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5" Type="http://schemas.openxmlformats.org/officeDocument/2006/relationships/custom-properties" Target="docProps/custom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howSpecialPlsOnTitleSld="0" removePersonalInfoOnSave="1" saveSubsetFonts="1">
  <p:sldMasterIdLst>
    <p:sldMasterId id="2147483674" r:id="rId1"/>
  </p:sldMasterIdLst>
  <p:notesMasterIdLst>
    <p:notesMasterId r:id="rId33"/>
  </p:notesMasterIdLst>
  <p:handoutMasterIdLst>
    <p:handoutMasterId r:id="rId34"/>
  </p:handoutMasterIdLst>
  <p:sldIdLst>
    <p:sldId id="480" r:id="rId2"/>
    <p:sldId id="563" r:id="rId3"/>
    <p:sldId id="591" r:id="rId4"/>
    <p:sldId id="585" r:id="rId5"/>
    <p:sldId id="562" r:id="rId6"/>
    <p:sldId id="538" r:id="rId7"/>
    <p:sldId id="577" r:id="rId8"/>
    <p:sldId id="564" r:id="rId9"/>
    <p:sldId id="573" r:id="rId10"/>
    <p:sldId id="570" r:id="rId11"/>
    <p:sldId id="571" r:id="rId12"/>
    <p:sldId id="587" r:id="rId13"/>
    <p:sldId id="565" r:id="rId14"/>
    <p:sldId id="579" r:id="rId15"/>
    <p:sldId id="578" r:id="rId16"/>
    <p:sldId id="575" r:id="rId17"/>
    <p:sldId id="580" r:id="rId18"/>
    <p:sldId id="574" r:id="rId19"/>
    <p:sldId id="592" r:id="rId20"/>
    <p:sldId id="543" r:id="rId21"/>
    <p:sldId id="569" r:id="rId22"/>
    <p:sldId id="582" r:id="rId23"/>
    <p:sldId id="583" r:id="rId24"/>
    <p:sldId id="584" r:id="rId25"/>
    <p:sldId id="581" r:id="rId26"/>
    <p:sldId id="568" r:id="rId27"/>
    <p:sldId id="590" r:id="rId28"/>
    <p:sldId id="561" r:id="rId29"/>
    <p:sldId id="508" r:id="rId30"/>
    <p:sldId id="588" r:id="rId31"/>
    <p:sldId id="499" r:id="rId32"/>
  </p:sldIdLst>
  <p:sldSz cx="9144000" cy="5143500" type="screen16x9"/>
  <p:notesSz cx="6797675" cy="9926638"/>
  <p:defaultTextStyle>
    <a:defPPr>
      <a:defRPr lang="pt-BR"/>
    </a:defPPr>
    <a:lvl1pPr algn="l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Arial" charset="0"/>
        <a:ea typeface="+mn-ea"/>
        <a:cs typeface="Arial" charset="0"/>
      </a:defRPr>
    </a:lvl1pPr>
    <a:lvl2pPr marL="457200" algn="l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Arial" charset="0"/>
        <a:ea typeface="+mn-ea"/>
        <a:cs typeface="Arial" charset="0"/>
      </a:defRPr>
    </a:lvl2pPr>
    <a:lvl3pPr marL="914400" algn="l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Arial" charset="0"/>
        <a:ea typeface="+mn-ea"/>
        <a:cs typeface="Arial" charset="0"/>
      </a:defRPr>
    </a:lvl3pPr>
    <a:lvl4pPr marL="1371600" algn="l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Arial" charset="0"/>
        <a:ea typeface="+mn-ea"/>
        <a:cs typeface="Arial" charset="0"/>
      </a:defRPr>
    </a:lvl4pPr>
    <a:lvl5pPr marL="1828800" algn="l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Arial" charset="0"/>
        <a:ea typeface="+mn-ea"/>
        <a:cs typeface="Arial" charset="0"/>
      </a:defRPr>
    </a:lvl5pPr>
    <a:lvl6pPr marL="2286000" algn="l" defTabSz="914400" rtl="0" eaLnBrk="1" latinLnBrk="0" hangingPunct="1">
      <a:defRPr kern="1200">
        <a:solidFill>
          <a:schemeClr val="tx1"/>
        </a:solidFill>
        <a:latin typeface="Arial" charset="0"/>
        <a:ea typeface="+mn-ea"/>
        <a:cs typeface="Arial" charset="0"/>
      </a:defRPr>
    </a:lvl6pPr>
    <a:lvl7pPr marL="2743200" algn="l" defTabSz="914400" rtl="0" eaLnBrk="1" latinLnBrk="0" hangingPunct="1">
      <a:defRPr kern="1200">
        <a:solidFill>
          <a:schemeClr val="tx1"/>
        </a:solidFill>
        <a:latin typeface="Arial" charset="0"/>
        <a:ea typeface="+mn-ea"/>
        <a:cs typeface="Arial" charset="0"/>
      </a:defRPr>
    </a:lvl7pPr>
    <a:lvl8pPr marL="3200400" algn="l" defTabSz="914400" rtl="0" eaLnBrk="1" latinLnBrk="0" hangingPunct="1">
      <a:defRPr kern="1200">
        <a:solidFill>
          <a:schemeClr val="tx1"/>
        </a:solidFill>
        <a:latin typeface="Arial" charset="0"/>
        <a:ea typeface="+mn-ea"/>
        <a:cs typeface="Arial" charset="0"/>
      </a:defRPr>
    </a:lvl8pPr>
    <a:lvl9pPr marL="3657600" algn="l" defTabSz="914400" rtl="0" eaLnBrk="1" latinLnBrk="0" hangingPunct="1">
      <a:defRPr kern="1200">
        <a:solidFill>
          <a:schemeClr val="tx1"/>
        </a:solidFill>
        <a:latin typeface="Arial" charset="0"/>
        <a:ea typeface="+mn-ea"/>
        <a:cs typeface="Arial" charset="0"/>
      </a:defRPr>
    </a:lvl9pPr>
  </p:defaultTextStyle>
  <p:extLst>
    <p:ext uri="{EFAFB233-063F-42B5-8137-9DF3F51BA10A}">
      <p15:sldGuideLst xmlns:p15="http://schemas.microsoft.com/office/powerpoint/2012/main">
        <p15:guide id="1" orient="horz" pos="1620">
          <p15:clr>
            <a:srgbClr val="A4A3A4"/>
          </p15:clr>
        </p15:guide>
        <p15:guide id="2" pos="2880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>
        <p15:guide id="1" orient="horz" pos="3127">
          <p15:clr>
            <a:srgbClr val="A4A3A4"/>
          </p15:clr>
        </p15:guide>
        <p15:guide id="2" pos="2141">
          <p15:clr>
            <a:srgbClr val="A4A3A4"/>
          </p15:clr>
        </p15:guide>
      </p15:notes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srgbClr val="FF0000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490BB9"/>
    <a:srgbClr val="DFA021"/>
    <a:srgbClr val="855177"/>
    <a:srgbClr val="FFFFCC"/>
    <a:srgbClr val="002060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vertBarState="maximized">
    <p:restoredLeft sz="34587" autoAdjust="0"/>
    <p:restoredTop sz="94598" autoAdjust="0"/>
  </p:normalViewPr>
  <p:slideViewPr>
    <p:cSldViewPr>
      <p:cViewPr varScale="1">
        <p:scale>
          <a:sx n="97" d="100"/>
          <a:sy n="97" d="100"/>
        </p:scale>
        <p:origin x="180" y="90"/>
      </p:cViewPr>
      <p:guideLst>
        <p:guide orient="horz" pos="1620"/>
        <p:guide pos="2880"/>
      </p:guideLst>
    </p:cSldViewPr>
  </p:slideViewPr>
  <p:outlineViewPr>
    <p:cViewPr>
      <p:scale>
        <a:sx n="33" d="100"/>
        <a:sy n="33" d="100"/>
      </p:scale>
      <p:origin x="0" y="0"/>
    </p:cViewPr>
  </p:outlineViewPr>
  <p:notesTextViewPr>
    <p:cViewPr>
      <p:scale>
        <a:sx n="100" d="100"/>
        <a:sy n="100" d="100"/>
      </p:scale>
      <p:origin x="0" y="0"/>
    </p:cViewPr>
  </p:notesTextViewPr>
  <p:sorterViewPr>
    <p:cViewPr>
      <p:scale>
        <a:sx n="130" d="100"/>
        <a:sy n="130" d="100"/>
      </p:scale>
      <p:origin x="0" y="0"/>
    </p:cViewPr>
  </p:sorterViewPr>
  <p:notesViewPr>
    <p:cSldViewPr>
      <p:cViewPr varScale="1">
        <p:scale>
          <a:sx n="78" d="100"/>
          <a:sy n="78" d="100"/>
        </p:scale>
        <p:origin x="-3336" y="-96"/>
      </p:cViewPr>
      <p:guideLst>
        <p:guide orient="horz" pos="3127"/>
        <p:guide pos="2141"/>
      </p:guideLst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" Type="http://schemas.openxmlformats.org/officeDocument/2006/relationships/slide" Target="slides/slide2.xml"/><Relationship Id="rId21" Type="http://schemas.openxmlformats.org/officeDocument/2006/relationships/slide" Target="slides/slide20.xml"/><Relationship Id="rId34" Type="http://schemas.openxmlformats.org/officeDocument/2006/relationships/handoutMaster" Target="handoutMasters/handoutMaster1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notesMaster" Target="notesMasters/notesMaster1.xml"/><Relationship Id="rId38" Type="http://schemas.openxmlformats.org/officeDocument/2006/relationships/tableStyles" Target="tableStyles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slide" Target="slides/slide28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theme" Target="theme/theme1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viewProps" Target="viewProps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slide" Target="slides/slide30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presProps" Target="presProps.xml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46400" cy="496888"/>
          </a:xfrm>
          <a:prstGeom prst="rect">
            <a:avLst/>
          </a:prstGeom>
        </p:spPr>
        <p:txBody>
          <a:bodyPr vert="horz" lIns="91314" tIns="45656" rIns="91314" bIns="45656" rtlCol="0"/>
          <a:lstStyle>
            <a:lvl1pPr algn="l" fontAlgn="auto">
              <a:spcBef>
                <a:spcPts val="0"/>
              </a:spcBef>
              <a:spcAft>
                <a:spcPts val="0"/>
              </a:spcAft>
              <a:defRPr sz="1200">
                <a:latin typeface="+mn-lt"/>
                <a:cs typeface="+mn-cs"/>
              </a:defRPr>
            </a:lvl1pPr>
          </a:lstStyle>
          <a:p>
            <a:pPr>
              <a:defRPr/>
            </a:pPr>
            <a:endParaRPr lang="en-GB"/>
          </a:p>
        </p:txBody>
      </p:sp>
      <p:sp>
        <p:nvSpPr>
          <p:cNvPr id="3" name="Date Placeholder 2"/>
          <p:cNvSpPr>
            <a:spLocks noGrp="1"/>
          </p:cNvSpPr>
          <p:nvPr>
            <p:ph type="dt" sz="quarter" idx="1"/>
          </p:nvPr>
        </p:nvSpPr>
        <p:spPr>
          <a:xfrm>
            <a:off x="3849688" y="0"/>
            <a:ext cx="2946400" cy="496888"/>
          </a:xfrm>
          <a:prstGeom prst="rect">
            <a:avLst/>
          </a:prstGeom>
        </p:spPr>
        <p:txBody>
          <a:bodyPr vert="horz" lIns="91314" tIns="45656" rIns="91314" bIns="45656" rtlCol="0"/>
          <a:lstStyle>
            <a:lvl1pPr algn="r" fontAlgn="auto">
              <a:spcBef>
                <a:spcPts val="0"/>
              </a:spcBef>
              <a:spcAft>
                <a:spcPts val="0"/>
              </a:spcAft>
              <a:defRPr sz="1200">
                <a:latin typeface="+mn-lt"/>
                <a:cs typeface="+mn-cs"/>
              </a:defRPr>
            </a:lvl1pPr>
          </a:lstStyle>
          <a:p>
            <a:pPr>
              <a:defRPr/>
            </a:pPr>
            <a:fld id="{985B7875-F1E9-4C4B-81CE-A9048072C4A6}" type="datetimeFigureOut">
              <a:rPr lang="en-GB"/>
              <a:pPr>
                <a:defRPr/>
              </a:pPr>
              <a:t>21/11/2019</a:t>
            </a:fld>
            <a:endParaRPr lang="en-GB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2"/>
          </p:nvPr>
        </p:nvSpPr>
        <p:spPr>
          <a:xfrm>
            <a:off x="0" y="9428163"/>
            <a:ext cx="2946400" cy="496887"/>
          </a:xfrm>
          <a:prstGeom prst="rect">
            <a:avLst/>
          </a:prstGeom>
        </p:spPr>
        <p:txBody>
          <a:bodyPr vert="horz" lIns="91314" tIns="45656" rIns="91314" bIns="45656" rtlCol="0" anchor="b"/>
          <a:lstStyle>
            <a:lvl1pPr algn="l" fontAlgn="auto">
              <a:spcBef>
                <a:spcPts val="0"/>
              </a:spcBef>
              <a:spcAft>
                <a:spcPts val="0"/>
              </a:spcAft>
              <a:defRPr sz="1200">
                <a:latin typeface="+mn-lt"/>
                <a:cs typeface="+mn-cs"/>
              </a:defRPr>
            </a:lvl1pPr>
          </a:lstStyle>
          <a:p>
            <a:pPr>
              <a:defRPr/>
            </a:pPr>
            <a:endParaRPr lang="en-GB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3"/>
          </p:nvPr>
        </p:nvSpPr>
        <p:spPr>
          <a:xfrm>
            <a:off x="3849688" y="9428163"/>
            <a:ext cx="2946400" cy="496887"/>
          </a:xfrm>
          <a:prstGeom prst="rect">
            <a:avLst/>
          </a:prstGeom>
        </p:spPr>
        <p:txBody>
          <a:bodyPr vert="horz" lIns="91314" tIns="45656" rIns="91314" bIns="45656" rtlCol="0" anchor="b"/>
          <a:lstStyle>
            <a:lvl1pPr algn="r" fontAlgn="auto">
              <a:spcBef>
                <a:spcPts val="0"/>
              </a:spcBef>
              <a:spcAft>
                <a:spcPts val="0"/>
              </a:spcAft>
              <a:defRPr sz="1200">
                <a:latin typeface="+mn-lt"/>
                <a:cs typeface="+mn-cs"/>
              </a:defRPr>
            </a:lvl1pPr>
          </a:lstStyle>
          <a:p>
            <a:pPr>
              <a:defRPr/>
            </a:pPr>
            <a:fld id="{16E9F092-61E5-496A-9DE7-7DCF89911A36}" type="slidenum">
              <a:rPr lang="en-GB"/>
              <a:pPr>
                <a:defRPr/>
              </a:pPr>
              <a:t>‹nº›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722783515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46400" cy="496888"/>
          </a:xfrm>
          <a:prstGeom prst="rect">
            <a:avLst/>
          </a:prstGeom>
        </p:spPr>
        <p:txBody>
          <a:bodyPr vert="horz" lIns="91314" tIns="45656" rIns="91314" bIns="45656" rtlCol="0"/>
          <a:lstStyle>
            <a:lvl1pPr algn="l" fontAlgn="auto">
              <a:spcBef>
                <a:spcPts val="0"/>
              </a:spcBef>
              <a:spcAft>
                <a:spcPts val="0"/>
              </a:spcAft>
              <a:defRPr sz="1200">
                <a:latin typeface="+mn-lt"/>
                <a:cs typeface="+mn-cs"/>
              </a:defRPr>
            </a:lvl1pPr>
            <a:extLst/>
          </a:lstStyle>
          <a:p>
            <a:pPr>
              <a:defRPr/>
            </a:pPr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49688" y="0"/>
            <a:ext cx="2946400" cy="496888"/>
          </a:xfrm>
          <a:prstGeom prst="rect">
            <a:avLst/>
          </a:prstGeom>
        </p:spPr>
        <p:txBody>
          <a:bodyPr vert="horz" lIns="91314" tIns="45656" rIns="91314" bIns="45656" rtlCol="0"/>
          <a:lstStyle>
            <a:lvl1pPr algn="r" fontAlgn="auto">
              <a:spcBef>
                <a:spcPts val="0"/>
              </a:spcBef>
              <a:spcAft>
                <a:spcPts val="0"/>
              </a:spcAft>
              <a:defRPr sz="1200">
                <a:latin typeface="+mn-lt"/>
                <a:cs typeface="+mn-cs"/>
              </a:defRPr>
            </a:lvl1pPr>
            <a:extLst/>
          </a:lstStyle>
          <a:p>
            <a:pPr>
              <a:defRPr/>
            </a:pPr>
            <a:fld id="{B14CCAB5-8F5E-4E1E-9B13-4666B6FEFE8A}" type="datetimeFigureOut">
              <a:rPr lang="en-US"/>
              <a:pPr>
                <a:defRPr/>
              </a:pPr>
              <a:t>11/21/2019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90488" y="744538"/>
            <a:ext cx="6616700" cy="3722687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314" tIns="45656" rIns="91314" bIns="45656" rtlCol="0" anchor="ctr"/>
          <a:lstStyle/>
          <a:p>
            <a:pPr lvl="0"/>
            <a:endParaRPr lang="en-US" noProof="0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79450" y="4714875"/>
            <a:ext cx="5438775" cy="4467225"/>
          </a:xfrm>
          <a:prstGeom prst="rect">
            <a:avLst/>
          </a:prstGeom>
        </p:spPr>
        <p:txBody>
          <a:bodyPr vert="horz" lIns="91314" tIns="45656" rIns="91314" bIns="45656" rtlCol="0">
            <a:normAutofit/>
          </a:bodyPr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9428163"/>
            <a:ext cx="2946400" cy="496887"/>
          </a:xfrm>
          <a:prstGeom prst="rect">
            <a:avLst/>
          </a:prstGeom>
        </p:spPr>
        <p:txBody>
          <a:bodyPr vert="horz" lIns="91314" tIns="45656" rIns="91314" bIns="45656" rtlCol="0" anchor="b"/>
          <a:lstStyle>
            <a:lvl1pPr algn="l" fontAlgn="auto">
              <a:spcBef>
                <a:spcPts val="0"/>
              </a:spcBef>
              <a:spcAft>
                <a:spcPts val="0"/>
              </a:spcAft>
              <a:defRPr sz="1200">
                <a:latin typeface="+mn-lt"/>
                <a:cs typeface="+mn-cs"/>
              </a:defRPr>
            </a:lvl1pPr>
            <a:extLst/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49688" y="9428163"/>
            <a:ext cx="2946400" cy="496887"/>
          </a:xfrm>
          <a:prstGeom prst="rect">
            <a:avLst/>
          </a:prstGeom>
        </p:spPr>
        <p:txBody>
          <a:bodyPr vert="horz" lIns="91314" tIns="45656" rIns="91314" bIns="45656" rtlCol="0" anchor="b"/>
          <a:lstStyle>
            <a:lvl1pPr algn="r" fontAlgn="auto">
              <a:spcBef>
                <a:spcPts val="0"/>
              </a:spcBef>
              <a:spcAft>
                <a:spcPts val="0"/>
              </a:spcAft>
              <a:defRPr sz="1200">
                <a:latin typeface="+mn-lt"/>
                <a:cs typeface="+mn-cs"/>
              </a:defRPr>
            </a:lvl1pPr>
            <a:extLst/>
          </a:lstStyle>
          <a:p>
            <a:pPr>
              <a:defRPr/>
            </a:pPr>
            <a:fld id="{FE5A5EC8-35B7-4116-84F9-A53F6924580E}" type="slidenum">
              <a:rPr lang="en-US"/>
              <a:pPr>
                <a:defRPr/>
              </a:pPr>
              <a:t>‹nº›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45038915"/>
      </p:ext>
    </p:extLst>
  </p:cSld>
  <p:clrMap bg1="lt1" tx1="dk1" bg2="lt2" tx2="dk2" accent1="accent1" accent2="accent2" accent3="accent3" accent4="accent4" accent5="accent5" accent6="accent6" hlink="hlink" folHlink="folHlink"/>
  <p:notesStyle>
    <a:lvl1pPr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rtl="0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rtl="0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rtl="0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rtl="0">
      <a:defRPr sz="1200" kern="1200">
        <a:solidFill>
          <a:schemeClr val="tx1"/>
        </a:solidFill>
        <a:latin typeface="+mn-lt"/>
        <a:ea typeface="+mn-ea"/>
        <a:cs typeface="+mn-cs"/>
      </a:defRPr>
    </a:lvl9pPr>
    <a:extLst/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90" name="Rectangle 7"/>
          <p:cNvSpPr>
            <a:spLocks noGrp="1" noChangeArrowheads="1"/>
          </p:cNvSpPr>
          <p:nvPr>
            <p:ph type="sldNum" sz="quarter" idx="5"/>
          </p:nvPr>
        </p:nvSpPr>
        <p:spPr/>
        <p:txBody>
          <a:bodyPr/>
          <a:lstStyle/>
          <a:p>
            <a:pPr>
              <a:defRPr/>
            </a:pPr>
            <a:fld id="{81078B85-BFD1-4D36-A079-C9F4CB26D8BB}" type="slidenum">
              <a:rPr lang="pt-BR" smtClean="0"/>
              <a:pPr>
                <a:defRPr/>
              </a:pPr>
              <a:t>1</a:t>
            </a:fld>
            <a:endParaRPr lang="pt-BR" smtClean="0"/>
          </a:p>
        </p:txBody>
      </p:sp>
      <p:sp>
        <p:nvSpPr>
          <p:cNvPr id="36867" name="Rectangle 2"/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36868" name="Rectangle 3"/>
          <p:cNvSpPr>
            <a:spLocks noGrp="1" noChangeArrowheads="1"/>
          </p:cNvSpPr>
          <p:nvPr>
            <p:ph type="body" idx="1"/>
          </p:nvPr>
        </p:nvSpPr>
        <p:spPr bwMode="auto">
          <a:noFill/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/>
            <a:endParaRPr lang="pt-BR" dirty="0" smtClean="0"/>
          </a:p>
        </p:txBody>
      </p:sp>
    </p:spTree>
    <p:extLst>
      <p:ext uri="{BB962C8B-B14F-4D97-AF65-F5344CB8AC3E}">
        <p14:creationId xmlns:p14="http://schemas.microsoft.com/office/powerpoint/2010/main" val="2099053940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890" name="Espaço Reservado para Imagem de Slide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37891" name="Espaço Reservado para Anotações 2"/>
          <p:cNvSpPr>
            <a:spLocks noGrp="1"/>
          </p:cNvSpPr>
          <p:nvPr>
            <p:ph type="body" idx="1"/>
          </p:nvPr>
        </p:nvSpPr>
        <p:spPr bwMode="auto">
          <a:noFill/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endParaRPr lang="pt-BR" smtClean="0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>
              <a:defRPr/>
            </a:pPr>
            <a:fld id="{E9A9F400-EC4B-4780-8A8A-845A4E2990AC}" type="slidenum">
              <a:rPr lang="en-US" smtClean="0"/>
              <a:pPr>
                <a:defRPr/>
              </a:pPr>
              <a:t>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5826177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914" name="Rectangle 7"/>
          <p:cNvSpPr txBox="1">
            <a:spLocks noGrp="1" noChangeArrowheads="1"/>
          </p:cNvSpPr>
          <p:nvPr/>
        </p:nvSpPr>
        <p:spPr bwMode="auto">
          <a:xfrm>
            <a:off x="3849688" y="9428163"/>
            <a:ext cx="2946400" cy="4968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b"/>
          <a:lstStyle/>
          <a:p>
            <a:pPr algn="r"/>
            <a:fld id="{B841E592-C734-4E31-AD59-1F1E4500D918}" type="slidenum">
              <a:rPr lang="pt-BR" sz="1200">
                <a:latin typeface="Calibri" pitchFamily="34" charset="0"/>
              </a:rPr>
              <a:pPr algn="r"/>
              <a:t>3</a:t>
            </a:fld>
            <a:endParaRPr lang="pt-BR" sz="1200">
              <a:latin typeface="Calibri" pitchFamily="34" charset="0"/>
            </a:endParaRPr>
          </a:p>
        </p:txBody>
      </p:sp>
      <p:sp>
        <p:nvSpPr>
          <p:cNvPr id="38915" name="Rectangle 7"/>
          <p:cNvSpPr txBox="1">
            <a:spLocks noGrp="1" noChangeArrowheads="1"/>
          </p:cNvSpPr>
          <p:nvPr/>
        </p:nvSpPr>
        <p:spPr bwMode="auto">
          <a:xfrm>
            <a:off x="3851275" y="9426575"/>
            <a:ext cx="2944813" cy="4984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91431" tIns="45716" rIns="91431" bIns="45716" anchor="b"/>
          <a:lstStyle/>
          <a:p>
            <a:pPr algn="r" defTabSz="844550"/>
            <a:fld id="{C9B70283-ECCB-4DB5-B033-C2FA1C707FB7}" type="slidenum">
              <a:rPr lang="pt-BR" sz="1200">
                <a:latin typeface="Calibri" pitchFamily="34" charset="0"/>
              </a:rPr>
              <a:pPr algn="r" defTabSz="844550"/>
              <a:t>3</a:t>
            </a:fld>
            <a:endParaRPr lang="pt-BR" sz="1200">
              <a:latin typeface="Calibri" pitchFamily="34" charset="0"/>
            </a:endParaRPr>
          </a:p>
        </p:txBody>
      </p:sp>
      <p:sp>
        <p:nvSpPr>
          <p:cNvPr id="38916" name="Rectangle 7"/>
          <p:cNvSpPr txBox="1">
            <a:spLocks noGrp="1" noChangeArrowheads="1"/>
          </p:cNvSpPr>
          <p:nvPr/>
        </p:nvSpPr>
        <p:spPr bwMode="auto">
          <a:xfrm>
            <a:off x="3851275" y="9426575"/>
            <a:ext cx="2944813" cy="4984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91431" tIns="45716" rIns="91431" bIns="45716" anchor="b"/>
          <a:lstStyle/>
          <a:p>
            <a:pPr algn="r" defTabSz="844550"/>
            <a:fld id="{AA14F1D1-4895-4D7E-B1CA-F5611C3A239B}" type="slidenum">
              <a:rPr lang="pt-BR" sz="1200">
                <a:latin typeface="Calibri" pitchFamily="34" charset="0"/>
              </a:rPr>
              <a:pPr algn="r" defTabSz="844550"/>
              <a:t>3</a:t>
            </a:fld>
            <a:endParaRPr lang="pt-BR" sz="1200">
              <a:latin typeface="Calibri" pitchFamily="34" charset="0"/>
            </a:endParaRPr>
          </a:p>
        </p:txBody>
      </p:sp>
      <p:sp>
        <p:nvSpPr>
          <p:cNvPr id="38917" name="Rectangle 2"/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38918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79450" y="4716463"/>
            <a:ext cx="5438775" cy="4465637"/>
          </a:xfrm>
          <a:noFill/>
        </p:spPr>
        <p:txBody>
          <a:bodyPr wrap="square" lIns="91431" tIns="45716" rIns="91431" bIns="45716" numCol="1" anchor="t" anchorCtr="0" compatLnSpc="1">
            <a:prstTxWarp prst="textNoShape">
              <a:avLst/>
            </a:prstTxWarp>
          </a:bodyPr>
          <a:lstStyle/>
          <a:p>
            <a:pPr>
              <a:spcBef>
                <a:spcPct val="0"/>
              </a:spcBef>
            </a:pPr>
            <a:r>
              <a:rPr lang="pt-BR" smtClean="0"/>
              <a:t> A Subchefia de Assuntos Marítimos e Organização, vêm promovendo e acompanhando as tratativas dos ACT junto à diversos órgãos públicos, visando estabelecer um vínculo cooperativo entre os partícipes, na forma de apoio logístico, de inteligência, de comunicações e de instrução, bem como de outras atividades relacionadas à promoção de assuntos de interesse da MB, com benefícios para a sociedade brasileira.</a:t>
            </a:r>
          </a:p>
        </p:txBody>
      </p:sp>
    </p:spTree>
    <p:extLst>
      <p:ext uri="{BB962C8B-B14F-4D97-AF65-F5344CB8AC3E}">
        <p14:creationId xmlns:p14="http://schemas.microsoft.com/office/powerpoint/2010/main" val="3668553526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938" name="Espaço Reservado para Imagem de Slide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39939" name="Espaço Reservado para Anotações 2"/>
          <p:cNvSpPr>
            <a:spLocks noGrp="1"/>
          </p:cNvSpPr>
          <p:nvPr>
            <p:ph type="body" idx="1"/>
          </p:nvPr>
        </p:nvSpPr>
        <p:spPr bwMode="auto">
          <a:noFill/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r>
              <a:rPr lang="pt-BR" smtClean="0"/>
              <a:t> A Subchefia de Assuntos Marítimos e Organização, vêm promovendo e acompanhando as tratativas dos ACT junto à diversos órgãos públicos, visando estabelecer um vínculo cooperativo entre os partícipes, na forma de apoio logístico, de inteligência, de comunicações e de instrução, bem como de outras atividades relacionadas à promoção de assuntos de interesse da MB, com benefícios para a sociedade brasileira.</a:t>
            </a:r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>
              <a:defRPr/>
            </a:pPr>
            <a:fld id="{92153C8C-F676-48F6-A99A-7DA0AEC469D0}" type="slidenum">
              <a:rPr lang="pt-BR" smtClean="0"/>
              <a:pPr>
                <a:defRPr/>
              </a:pPr>
              <a:t>7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3267989721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62" name="Rectangle 7"/>
          <p:cNvSpPr txBox="1">
            <a:spLocks noGrp="1" noChangeArrowheads="1"/>
          </p:cNvSpPr>
          <p:nvPr/>
        </p:nvSpPr>
        <p:spPr bwMode="auto">
          <a:xfrm>
            <a:off x="3849688" y="9428163"/>
            <a:ext cx="2946400" cy="4968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b"/>
          <a:lstStyle/>
          <a:p>
            <a:pPr algn="r"/>
            <a:fld id="{6B548FDF-C4BF-4645-8625-5B562205B97F}" type="slidenum">
              <a:rPr lang="pt-BR" sz="1200">
                <a:latin typeface="Calibri" pitchFamily="34" charset="0"/>
              </a:rPr>
              <a:pPr algn="r"/>
              <a:t>19</a:t>
            </a:fld>
            <a:endParaRPr lang="pt-BR" sz="1200">
              <a:latin typeface="Calibri" pitchFamily="34" charset="0"/>
            </a:endParaRPr>
          </a:p>
        </p:txBody>
      </p:sp>
      <p:sp>
        <p:nvSpPr>
          <p:cNvPr id="40963" name="Rectangle 7"/>
          <p:cNvSpPr txBox="1">
            <a:spLocks noGrp="1" noChangeArrowheads="1"/>
          </p:cNvSpPr>
          <p:nvPr/>
        </p:nvSpPr>
        <p:spPr bwMode="auto">
          <a:xfrm>
            <a:off x="3851275" y="9426575"/>
            <a:ext cx="2944813" cy="4984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91431" tIns="45716" rIns="91431" bIns="45716" anchor="b"/>
          <a:lstStyle/>
          <a:p>
            <a:pPr algn="r" defTabSz="844550"/>
            <a:fld id="{5908174D-0455-4762-9F6A-A4474D5D9056}" type="slidenum">
              <a:rPr lang="pt-BR" sz="1200">
                <a:latin typeface="Calibri" pitchFamily="34" charset="0"/>
              </a:rPr>
              <a:pPr algn="r" defTabSz="844550"/>
              <a:t>19</a:t>
            </a:fld>
            <a:endParaRPr lang="pt-BR" sz="1200">
              <a:latin typeface="Calibri" pitchFamily="34" charset="0"/>
            </a:endParaRPr>
          </a:p>
        </p:txBody>
      </p:sp>
      <p:sp>
        <p:nvSpPr>
          <p:cNvPr id="40964" name="Rectangle 7"/>
          <p:cNvSpPr txBox="1">
            <a:spLocks noGrp="1" noChangeArrowheads="1"/>
          </p:cNvSpPr>
          <p:nvPr/>
        </p:nvSpPr>
        <p:spPr bwMode="auto">
          <a:xfrm>
            <a:off x="3851275" y="9426575"/>
            <a:ext cx="2944813" cy="4984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91431" tIns="45716" rIns="91431" bIns="45716" anchor="b"/>
          <a:lstStyle/>
          <a:p>
            <a:pPr algn="r" defTabSz="844550"/>
            <a:fld id="{BE012238-7258-4EBA-84FA-7E029067AC96}" type="slidenum">
              <a:rPr lang="pt-BR" sz="1200">
                <a:latin typeface="Calibri" pitchFamily="34" charset="0"/>
              </a:rPr>
              <a:pPr algn="r" defTabSz="844550"/>
              <a:t>19</a:t>
            </a:fld>
            <a:endParaRPr lang="pt-BR" sz="1200">
              <a:latin typeface="Calibri" pitchFamily="34" charset="0"/>
            </a:endParaRPr>
          </a:p>
        </p:txBody>
      </p:sp>
      <p:sp>
        <p:nvSpPr>
          <p:cNvPr id="40965" name="Rectangle 2"/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40966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79450" y="4716463"/>
            <a:ext cx="5438775" cy="4465637"/>
          </a:xfrm>
          <a:noFill/>
        </p:spPr>
        <p:txBody>
          <a:bodyPr wrap="square" lIns="91431" tIns="45716" rIns="91431" bIns="45716" numCol="1" anchor="t" anchorCtr="0" compatLnSpc="1">
            <a:prstTxWarp prst="textNoShape">
              <a:avLst/>
            </a:prstTxWarp>
          </a:bodyPr>
          <a:lstStyle/>
          <a:p>
            <a:pPr>
              <a:spcBef>
                <a:spcPct val="0"/>
              </a:spcBef>
            </a:pPr>
            <a:r>
              <a:rPr lang="pt-BR" smtClean="0"/>
              <a:t> A Subchefia de Assuntos Marítimos e Organização, vêm promovendo e acompanhando as tratativas dos ACT junto à diversos órgãos públicos, visando estabelecer um vínculo cooperativo entre os partícipes, na forma de apoio logístico, de inteligência, de comunicações e de instrução, bem como de outras atividades relacionadas à promoção de assuntos de interesse da MB, com benefícios para a sociedade brasileira.</a:t>
            </a:r>
          </a:p>
        </p:txBody>
      </p:sp>
    </p:spTree>
    <p:extLst>
      <p:ext uri="{BB962C8B-B14F-4D97-AF65-F5344CB8AC3E}">
        <p14:creationId xmlns:p14="http://schemas.microsoft.com/office/powerpoint/2010/main" val="1570466238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986" name="Espaço Reservado para Imagem de Slide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41987" name="Espaço Reservado para Anotações 2"/>
          <p:cNvSpPr>
            <a:spLocks noGrp="1"/>
          </p:cNvSpPr>
          <p:nvPr>
            <p:ph type="body" idx="1"/>
          </p:nvPr>
        </p:nvSpPr>
        <p:spPr bwMode="auto">
          <a:noFill/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endParaRPr lang="pt-BR" smtClean="0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>
              <a:defRPr/>
            </a:pPr>
            <a:fld id="{C9FB4596-44BE-443C-B5E3-97BF31A4D1DC}" type="slidenum">
              <a:rPr lang="en-US" smtClean="0"/>
              <a:pPr>
                <a:defRPr/>
              </a:pPr>
              <a:t>20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09636984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010" name="Rectangle 7"/>
          <p:cNvSpPr txBox="1">
            <a:spLocks noGrp="1" noChangeArrowheads="1"/>
          </p:cNvSpPr>
          <p:nvPr/>
        </p:nvSpPr>
        <p:spPr bwMode="auto">
          <a:xfrm>
            <a:off x="3859213" y="9437688"/>
            <a:ext cx="2909887" cy="4889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19909" tIns="0" rIns="19909" bIns="0" anchor="b"/>
          <a:lstStyle/>
          <a:p>
            <a:pPr algn="r" defTabSz="1008063" eaLnBrk="0" hangingPunct="0"/>
            <a:fld id="{0616E2C4-FFF4-4E22-B901-3148A8647A1A}" type="slidenum">
              <a:rPr lang="pt-BR" sz="1100" i="1">
                <a:latin typeface="Times New Roman" pitchFamily="18" charset="0"/>
              </a:rPr>
              <a:pPr algn="r" defTabSz="1008063" eaLnBrk="0" hangingPunct="0"/>
              <a:t>29</a:t>
            </a:fld>
            <a:endParaRPr lang="pt-BR" sz="1100" i="1">
              <a:latin typeface="Times New Roman" pitchFamily="18" charset="0"/>
            </a:endParaRPr>
          </a:p>
        </p:txBody>
      </p:sp>
      <p:sp>
        <p:nvSpPr>
          <p:cNvPr id="43011" name="Rectangle 1026"/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xfrm>
            <a:off x="85725" y="739775"/>
            <a:ext cx="6627813" cy="3729038"/>
          </a:xfrm>
          <a:noFill/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43012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868363" y="4724400"/>
            <a:ext cx="5060950" cy="4468813"/>
          </a:xfrm>
          <a:noFill/>
        </p:spPr>
        <p:txBody>
          <a:bodyPr wrap="square" lIns="99543" tIns="48113" rIns="99543" bIns="48113" numCol="1" anchor="t" anchorCtr="0" compatLnSpc="1">
            <a:prstTxWarp prst="textNoShape">
              <a:avLst/>
            </a:prstTxWarp>
          </a:bodyPr>
          <a:lstStyle/>
          <a:p>
            <a:pPr defTabSz="1008063" eaLnBrk="1" hangingPunct="1"/>
            <a:endParaRPr lang="en-US" smtClean="0"/>
          </a:p>
        </p:txBody>
      </p:sp>
    </p:spTree>
    <p:extLst>
      <p:ext uri="{BB962C8B-B14F-4D97-AF65-F5344CB8AC3E}">
        <p14:creationId xmlns:p14="http://schemas.microsoft.com/office/powerpoint/2010/main" val="2601739075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034" name="Rectangle 7"/>
          <p:cNvSpPr txBox="1">
            <a:spLocks noGrp="1" noChangeArrowheads="1"/>
          </p:cNvSpPr>
          <p:nvPr/>
        </p:nvSpPr>
        <p:spPr bwMode="auto">
          <a:xfrm>
            <a:off x="3859213" y="9437688"/>
            <a:ext cx="2909887" cy="4889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19909" tIns="0" rIns="19909" bIns="0" anchor="b"/>
          <a:lstStyle/>
          <a:p>
            <a:pPr algn="r" defTabSz="1008063" eaLnBrk="0" hangingPunct="0"/>
            <a:fld id="{826A1430-2500-46B8-BC95-C701FDB6DB70}" type="slidenum">
              <a:rPr lang="pt-BR" sz="1100" i="1">
                <a:latin typeface="Times New Roman" pitchFamily="18" charset="0"/>
              </a:rPr>
              <a:pPr algn="r" defTabSz="1008063" eaLnBrk="0" hangingPunct="0"/>
              <a:t>30</a:t>
            </a:fld>
            <a:endParaRPr lang="pt-BR" sz="1100" i="1">
              <a:latin typeface="Times New Roman" pitchFamily="18" charset="0"/>
            </a:endParaRPr>
          </a:p>
        </p:txBody>
      </p:sp>
      <p:sp>
        <p:nvSpPr>
          <p:cNvPr id="44035" name="Rectangle 1026"/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xfrm>
            <a:off x="85725" y="739775"/>
            <a:ext cx="6627813" cy="3729038"/>
          </a:xfrm>
          <a:noFill/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44036" name="Rectangle 1027"/>
          <p:cNvSpPr>
            <a:spLocks noGrp="1" noChangeArrowheads="1"/>
          </p:cNvSpPr>
          <p:nvPr>
            <p:ph type="body" idx="1"/>
          </p:nvPr>
        </p:nvSpPr>
        <p:spPr bwMode="auto">
          <a:xfrm>
            <a:off x="868363" y="4724400"/>
            <a:ext cx="5060950" cy="4468813"/>
          </a:xfrm>
          <a:noFill/>
        </p:spPr>
        <p:txBody>
          <a:bodyPr wrap="square" lIns="99543" tIns="48113" rIns="99543" bIns="48113" numCol="1" anchor="t" anchorCtr="0" compatLnSpc="1">
            <a:prstTxWarp prst="textNoShape">
              <a:avLst/>
            </a:prstTxWarp>
          </a:bodyPr>
          <a:lstStyle/>
          <a:p>
            <a:pPr defTabSz="1008063" eaLnBrk="1" hangingPunct="1"/>
            <a:endParaRPr lang="en-US" smtClean="0"/>
          </a:p>
        </p:txBody>
      </p:sp>
    </p:spTree>
    <p:extLst>
      <p:ext uri="{BB962C8B-B14F-4D97-AF65-F5344CB8AC3E}">
        <p14:creationId xmlns:p14="http://schemas.microsoft.com/office/powerpoint/2010/main" val="1619786596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058" name="Rectangle 7"/>
          <p:cNvSpPr txBox="1">
            <a:spLocks noGrp="1" noChangeArrowheads="1"/>
          </p:cNvSpPr>
          <p:nvPr/>
        </p:nvSpPr>
        <p:spPr bwMode="auto">
          <a:xfrm>
            <a:off x="3849688" y="9428163"/>
            <a:ext cx="2946400" cy="4968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b"/>
          <a:lstStyle/>
          <a:p>
            <a:pPr algn="r"/>
            <a:fld id="{DA897DFB-AC88-40EF-85C0-01CB0CB681C3}" type="slidenum">
              <a:rPr lang="pt-BR" sz="1200">
                <a:latin typeface="Calibri" pitchFamily="34" charset="0"/>
              </a:rPr>
              <a:pPr algn="r"/>
              <a:t>31</a:t>
            </a:fld>
            <a:endParaRPr lang="pt-BR" sz="1200">
              <a:latin typeface="Calibri" pitchFamily="34" charset="0"/>
            </a:endParaRPr>
          </a:p>
        </p:txBody>
      </p:sp>
      <p:sp>
        <p:nvSpPr>
          <p:cNvPr id="45059" name="Rectangle 7"/>
          <p:cNvSpPr txBox="1">
            <a:spLocks noGrp="1" noChangeArrowheads="1"/>
          </p:cNvSpPr>
          <p:nvPr/>
        </p:nvSpPr>
        <p:spPr bwMode="auto">
          <a:xfrm>
            <a:off x="3851275" y="9426575"/>
            <a:ext cx="2944813" cy="4984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91431" tIns="45716" rIns="91431" bIns="45716" anchor="b"/>
          <a:lstStyle/>
          <a:p>
            <a:pPr algn="r" defTabSz="844550"/>
            <a:fld id="{3B21A92E-49EB-4AC7-A35E-2C94F58EFF72}" type="slidenum">
              <a:rPr lang="pt-BR" sz="1200">
                <a:latin typeface="Calibri" pitchFamily="34" charset="0"/>
              </a:rPr>
              <a:pPr algn="r" defTabSz="844550"/>
              <a:t>31</a:t>
            </a:fld>
            <a:endParaRPr lang="pt-BR" sz="1200">
              <a:latin typeface="Calibri" pitchFamily="34" charset="0"/>
            </a:endParaRPr>
          </a:p>
        </p:txBody>
      </p:sp>
      <p:sp>
        <p:nvSpPr>
          <p:cNvPr id="45060" name="Rectangle 7"/>
          <p:cNvSpPr txBox="1">
            <a:spLocks noGrp="1" noChangeArrowheads="1"/>
          </p:cNvSpPr>
          <p:nvPr/>
        </p:nvSpPr>
        <p:spPr bwMode="auto">
          <a:xfrm>
            <a:off x="3851275" y="9426575"/>
            <a:ext cx="2944813" cy="4984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91431" tIns="45716" rIns="91431" bIns="45716" anchor="b"/>
          <a:lstStyle/>
          <a:p>
            <a:pPr algn="r" defTabSz="844550"/>
            <a:fld id="{8BA2CBCC-3C3B-48DF-B63F-6EA8F12F3A6A}" type="slidenum">
              <a:rPr lang="pt-BR" sz="1200">
                <a:latin typeface="Calibri" pitchFamily="34" charset="0"/>
              </a:rPr>
              <a:pPr algn="r" defTabSz="844550"/>
              <a:t>31</a:t>
            </a:fld>
            <a:endParaRPr lang="pt-BR" sz="1200">
              <a:latin typeface="Calibri" pitchFamily="34" charset="0"/>
            </a:endParaRPr>
          </a:p>
        </p:txBody>
      </p:sp>
      <p:sp>
        <p:nvSpPr>
          <p:cNvPr id="45061" name="Rectangle 2"/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45062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79450" y="4716463"/>
            <a:ext cx="5438775" cy="4465637"/>
          </a:xfrm>
          <a:noFill/>
        </p:spPr>
        <p:txBody>
          <a:bodyPr wrap="square" lIns="91431" tIns="45716" rIns="91431" bIns="45716" numCol="1" anchor="t" anchorCtr="0" compatLnSpc="1">
            <a:prstTxWarp prst="textNoShape">
              <a:avLst/>
            </a:prstTxWarp>
          </a:bodyPr>
          <a:lstStyle/>
          <a:p>
            <a:pPr>
              <a:spcBef>
                <a:spcPct val="0"/>
              </a:spcBef>
            </a:pPr>
            <a:r>
              <a:rPr lang="pt-BR" smtClean="0"/>
              <a:t> A Subchefia de Assuntos Marítimos e Organização, vêm promovendo e acompanhando as tratativas dos ACT junto à diversos órgãos públicos, visando estabelecer um vínculo cooperativo entre os partícipes, na forma de apoio logístico, de inteligência, de comunicações e de instrução, bem como de outras atividades relacionadas à promoção de assuntos de interesse da MB, com benefícios para a sociedade brasileira.</a:t>
            </a:r>
          </a:p>
        </p:txBody>
      </p:sp>
    </p:spTree>
    <p:extLst>
      <p:ext uri="{BB962C8B-B14F-4D97-AF65-F5344CB8AC3E}">
        <p14:creationId xmlns:p14="http://schemas.microsoft.com/office/powerpoint/2010/main" val="3539389667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8"/>
          <p:cNvSpPr>
            <a:spLocks noGrp="1"/>
          </p:cNvSpPr>
          <p:nvPr>
            <p:ph type="ctrTitle"/>
          </p:nvPr>
        </p:nvSpPr>
        <p:spPr>
          <a:xfrm>
            <a:off x="533400" y="1028700"/>
            <a:ext cx="7851648" cy="1371600"/>
          </a:xfrm>
          <a:ln>
            <a:noFill/>
          </a:ln>
        </p:spPr>
        <p:txBody>
          <a:bodyPr vert="horz" tIns="0" rIns="18288" bIns="0" anchor="b">
            <a:norm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bevelT w="38100" h="38100"/>
              <a:contourClr>
                <a:schemeClr val="tx2"/>
              </a:contourClr>
            </a:sp3d>
          </a:bodyPr>
          <a:lstStyle>
            <a:lvl1pPr algn="r" rtl="0">
              <a:spcBef>
                <a:spcPct val="0"/>
              </a:spcBef>
              <a:buNone/>
              <a:defRPr sz="5600" b="1">
                <a:ln>
                  <a:noFill/>
                </a:ln>
                <a:solidFill>
                  <a:schemeClr val="accent3">
                    <a:tint val="90000"/>
                    <a:satMod val="120000"/>
                  </a:schemeClr>
                </a:solidFill>
                <a:effectLst>
                  <a:outerShdw blurRad="38100" dist="25400" dir="5400000" algn="tl" rotWithShape="0">
                    <a:srgbClr val="000000">
                      <a:alpha val="43000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7" name="Subtitle 16"/>
          <p:cNvSpPr>
            <a:spLocks noGrp="1"/>
          </p:cNvSpPr>
          <p:nvPr>
            <p:ph type="subTitle" idx="1"/>
          </p:nvPr>
        </p:nvSpPr>
        <p:spPr>
          <a:xfrm>
            <a:off x="533400" y="2421402"/>
            <a:ext cx="7854696" cy="1314450"/>
          </a:xfrm>
        </p:spPr>
        <p:txBody>
          <a:bodyPr lIns="0" rIns="18288"/>
          <a:lstStyle>
            <a:lvl1pPr marL="0" marR="45720" indent="0" algn="r">
              <a:buNone/>
              <a:defRPr>
                <a:solidFill>
                  <a:schemeClr val="tx1"/>
                </a:solidFill>
              </a:defRPr>
            </a:lvl1pPr>
            <a:lvl2pPr marL="457200" indent="0" algn="ctr">
              <a:buNone/>
            </a:lvl2pPr>
            <a:lvl3pPr marL="914400" indent="0" algn="ctr">
              <a:buNone/>
            </a:lvl3pPr>
            <a:lvl4pPr marL="1371600" indent="0" algn="ctr">
              <a:buNone/>
            </a:lvl4pPr>
            <a:lvl5pPr marL="1828800" indent="0" algn="ctr">
              <a:buNone/>
            </a:lvl5pPr>
            <a:lvl6pPr marL="2286000" indent="0" algn="ctr">
              <a:buNone/>
            </a:lvl6pPr>
            <a:lvl7pPr marL="2743200" indent="0" algn="ctr">
              <a:buNone/>
            </a:lvl7pPr>
            <a:lvl8pPr marL="3200400" indent="0" algn="ctr">
              <a:buNone/>
            </a:lvl8pPr>
            <a:lvl9pPr marL="3657600" indent="0" algn="ctr">
              <a:buNone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2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449F70E-57AF-4DDA-94E5-7A6727990AFB}" type="datetime1">
              <a:rPr lang="en-US"/>
              <a:pPr>
                <a:defRPr/>
              </a:pPr>
              <a:t>11/21/2019</a:t>
            </a:fld>
            <a:endParaRPr lang="en-US" sz="2000" dirty="0"/>
          </a:p>
        </p:txBody>
      </p:sp>
      <p:sp>
        <p:nvSpPr>
          <p:cNvPr id="5" name="Footer Placeholder 18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2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C59F91F-18C3-4EA2-A882-6FDACF8F0DC6}" type="slidenum">
              <a:rPr lang="en-US"/>
              <a:pPr>
                <a:defRPr/>
              </a:pPr>
              <a:t>‹nº›</a:t>
            </a:fld>
            <a:endParaRPr lang="en-US" dirty="0"/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Em branc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2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9F29CF9-A517-4659-BCA7-DD3FEAAA72D2}" type="datetime1">
              <a:rPr lang="en-US"/>
              <a:pPr>
                <a:defRPr/>
              </a:pPr>
              <a:t>11/21/2019</a:t>
            </a:fld>
            <a:endParaRPr lang="en-US" sz="2000" dirty="0"/>
          </a:p>
        </p:txBody>
      </p:sp>
      <p:sp>
        <p:nvSpPr>
          <p:cNvPr id="3" name="Footer Placeholder 18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Slide Number Placeholder 2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A5BE6A1-D391-4741-AF90-3159B5D731F0}" type="slidenum">
              <a:rPr lang="en-US"/>
              <a:pPr>
                <a:defRPr/>
              </a:pPr>
              <a:t>‹nº›</a:t>
            </a:fld>
            <a:endParaRPr lang="en-US" dirty="0"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2.jpeg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Text Placeholder 29"/>
          <p:cNvSpPr>
            <a:spLocks noGrp="1"/>
          </p:cNvSpPr>
          <p:nvPr>
            <p:ph type="body" idx="1"/>
          </p:nvPr>
        </p:nvSpPr>
        <p:spPr bwMode="auto">
          <a:xfrm>
            <a:off x="457200" y="987425"/>
            <a:ext cx="8229600" cy="37560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0"/>
            <a:r>
              <a:rPr lang="en-US" smtClean="0"/>
              <a:t>Third level</a:t>
            </a:r>
          </a:p>
          <a:p>
            <a:pPr lvl="1"/>
            <a:r>
              <a:rPr lang="en-US" smtClean="0"/>
              <a:t>Fourth level</a:t>
            </a:r>
          </a:p>
          <a:p>
            <a:pPr lvl="2"/>
            <a:r>
              <a:rPr lang="en-US" smtClean="0"/>
              <a:t>Fifth level</a:t>
            </a:r>
          </a:p>
        </p:txBody>
      </p:sp>
      <p:sp>
        <p:nvSpPr>
          <p:cNvPr id="16" name="Date Placeholder 29"/>
          <p:cNvSpPr>
            <a:spLocks noGrp="1"/>
          </p:cNvSpPr>
          <p:nvPr>
            <p:ph type="dt" sz="half" idx="2"/>
          </p:nvPr>
        </p:nvSpPr>
        <p:spPr>
          <a:xfrm>
            <a:off x="457200" y="4767263"/>
            <a:ext cx="2133600" cy="274637"/>
          </a:xfrm>
          <a:prstGeom prst="rect">
            <a:avLst/>
          </a:prstGeom>
        </p:spPr>
        <p:txBody>
          <a:bodyPr vert="horz" lIns="0" tIns="0" rIns="0" bIns="0" anchor="b"/>
          <a:lstStyle>
            <a:lvl1pPr algn="ctr" fontAlgn="auto">
              <a:spcBef>
                <a:spcPts val="0"/>
              </a:spcBef>
              <a:spcAft>
                <a:spcPts val="0"/>
              </a:spcAft>
              <a:defRPr sz="1200">
                <a:solidFill>
                  <a:srgbClr val="FFFFFF"/>
                </a:solidFill>
                <a:latin typeface="+mn-lt"/>
                <a:cs typeface="+mn-cs"/>
              </a:defRPr>
            </a:lvl1pPr>
          </a:lstStyle>
          <a:p>
            <a:pPr>
              <a:defRPr/>
            </a:pPr>
            <a:fld id="{DA8BBD3A-19F2-4F82-9546-947CD2D67859}" type="datetime1">
              <a:rPr lang="en-US"/>
              <a:pPr>
                <a:defRPr/>
              </a:pPr>
              <a:t>11/21/2019</a:t>
            </a:fld>
            <a:endParaRPr lang="en-US" sz="2000" dirty="0"/>
          </a:p>
        </p:txBody>
      </p:sp>
      <p:sp>
        <p:nvSpPr>
          <p:cNvPr id="17" name="Footer Placeholder 18"/>
          <p:cNvSpPr>
            <a:spLocks noGrp="1"/>
          </p:cNvSpPr>
          <p:nvPr>
            <p:ph type="ftr" sz="quarter" idx="3"/>
          </p:nvPr>
        </p:nvSpPr>
        <p:spPr>
          <a:xfrm>
            <a:off x="2667000" y="4767263"/>
            <a:ext cx="3352800" cy="274637"/>
          </a:xfrm>
          <a:prstGeom prst="rect">
            <a:avLst/>
          </a:prstGeom>
        </p:spPr>
        <p:txBody>
          <a:bodyPr vert="horz" lIns="0" tIns="0" rIns="0" bIns="0" anchor="b"/>
          <a:lstStyle>
            <a:lvl1pPr algn="r" fontAlgn="auto">
              <a:spcBef>
                <a:spcPts val="0"/>
              </a:spcBef>
              <a:spcAft>
                <a:spcPts val="0"/>
              </a:spcAft>
              <a:defRPr sz="1200">
                <a:solidFill>
                  <a:schemeClr val="tx2"/>
                </a:solidFill>
                <a:latin typeface="+mn-lt"/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9" name="Slide Number Placeholder 26"/>
          <p:cNvSpPr>
            <a:spLocks noGrp="1"/>
          </p:cNvSpPr>
          <p:nvPr>
            <p:ph type="sldNum" sz="quarter" idx="4"/>
          </p:nvPr>
        </p:nvSpPr>
        <p:spPr>
          <a:xfrm>
            <a:off x="7924800" y="4767263"/>
            <a:ext cx="762000" cy="274637"/>
          </a:xfrm>
          <a:prstGeom prst="rect">
            <a:avLst/>
          </a:prstGeom>
        </p:spPr>
        <p:txBody>
          <a:bodyPr vert="horz" lIns="0" tIns="0" rIns="0" bIns="0" anchor="b"/>
          <a:lstStyle>
            <a:lvl1pPr algn="r" fontAlgn="auto">
              <a:spcBef>
                <a:spcPts val="0"/>
              </a:spcBef>
              <a:spcAft>
                <a:spcPts val="0"/>
              </a:spcAft>
              <a:defRPr sz="1200">
                <a:solidFill>
                  <a:schemeClr val="tx2"/>
                </a:solidFill>
                <a:latin typeface="+mn-lt"/>
                <a:cs typeface="+mn-cs"/>
              </a:defRPr>
            </a:lvl1pPr>
          </a:lstStyle>
          <a:p>
            <a:pPr>
              <a:defRPr/>
            </a:pPr>
            <a:fld id="{9D31A147-7CEC-4F5C-AC1B-4B369B85FC8A}" type="slidenum">
              <a:rPr lang="en-US"/>
              <a:pPr>
                <a:defRPr/>
              </a:pPr>
              <a:t>‹nº›</a:t>
            </a:fld>
            <a:endParaRPr lang="en-US" dirty="0"/>
          </a:p>
        </p:txBody>
      </p:sp>
      <p:pic>
        <p:nvPicPr>
          <p:cNvPr id="1030" name="Picture 6"/>
          <p:cNvPicPr>
            <a:picLocks noChangeAspect="1" noChangeArrowheads="1"/>
          </p:cNvPicPr>
          <p:nvPr userDrawn="1"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150813" y="73025"/>
            <a:ext cx="533400" cy="8429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</p:cSld>
  <p:clrMap bg1="dk1" tx1="lt1" bg2="dk2" tx2="lt2" accent1="accent1" accent2="accent2" accent3="accent3" accent4="accent4" accent5="accent5" accent6="accent6" hlink="hlink" folHlink="folHlink"/>
  <p:sldLayoutIdLst>
    <p:sldLayoutId id="2147483675" r:id="rId1"/>
    <p:sldLayoutId id="2147483676" r:id="rId2"/>
  </p:sldLayoutIdLst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 kern="1200">
          <a:solidFill>
            <a:schemeClr val="tx2"/>
          </a:solidFill>
          <a:latin typeface="Arial" charset="0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Arial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Arial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Arial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Arial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Calibri" pitchFamily="34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Calibri" pitchFamily="34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Calibri" pitchFamily="34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Calibri" pitchFamily="34" charset="0"/>
        </a:defRPr>
      </a:lvl9pPr>
    </p:titleStyle>
    <p:bodyStyle>
      <a:lvl1pPr marL="273050" indent="-273050" algn="l" rtl="0" eaLnBrk="0" fontAlgn="base" hangingPunct="0">
        <a:spcBef>
          <a:spcPct val="20000"/>
        </a:spcBef>
        <a:spcAft>
          <a:spcPct val="0"/>
        </a:spcAft>
        <a:buSzPct val="95000"/>
        <a:buFont typeface="Wingdings" pitchFamily="2" charset="2"/>
        <a:buChar char="Ø"/>
        <a:defRPr sz="2000" kern="1200">
          <a:solidFill>
            <a:schemeClr val="tx1"/>
          </a:solidFill>
          <a:latin typeface="Arial" charset="0"/>
          <a:ea typeface="+mn-ea"/>
          <a:cs typeface="+mn-cs"/>
        </a:defRPr>
      </a:lvl1pPr>
      <a:lvl2pPr marL="639763" indent="-246063" algn="l" rtl="0" eaLnBrk="0" fontAlgn="base" hangingPunct="0">
        <a:spcBef>
          <a:spcPct val="20000"/>
        </a:spcBef>
        <a:spcAft>
          <a:spcPct val="0"/>
        </a:spcAft>
        <a:buSzPct val="85000"/>
        <a:buFont typeface="Wingdings" pitchFamily="2" charset="2"/>
        <a:buChar char="Ø"/>
        <a:defRPr sz="2800" kern="1200">
          <a:solidFill>
            <a:schemeClr val="tx1"/>
          </a:solidFill>
          <a:latin typeface="Arial" charset="0"/>
          <a:ea typeface="+mn-ea"/>
          <a:cs typeface="+mn-cs"/>
        </a:defRPr>
      </a:lvl2pPr>
      <a:lvl3pPr marL="914400" indent="-246063" algn="l" rtl="0" eaLnBrk="0" fontAlgn="base" hangingPunct="0">
        <a:spcBef>
          <a:spcPct val="20000"/>
        </a:spcBef>
        <a:spcAft>
          <a:spcPct val="0"/>
        </a:spcAft>
        <a:buSzPct val="70000"/>
        <a:buFont typeface="Wingdings" pitchFamily="2" charset="2"/>
        <a:buChar char="Ø"/>
        <a:defRPr sz="2400" kern="1200">
          <a:solidFill>
            <a:srgbClr val="FFFFCC"/>
          </a:solidFill>
          <a:latin typeface="Arial" charset="0"/>
          <a:ea typeface="+mn-ea"/>
          <a:cs typeface="+mn-cs"/>
        </a:defRPr>
      </a:lvl3pPr>
      <a:lvl4pPr marL="1187450" indent="-209550" algn="l" rtl="0" eaLnBrk="0" fontAlgn="base" hangingPunct="0">
        <a:spcBef>
          <a:spcPct val="20000"/>
        </a:spcBef>
        <a:spcAft>
          <a:spcPct val="0"/>
        </a:spcAft>
        <a:buSzPct val="65000"/>
        <a:buFont typeface="Wingdings" pitchFamily="2" charset="2"/>
        <a:buChar char="Ø"/>
        <a:defRPr sz="1600" kern="1200">
          <a:solidFill>
            <a:schemeClr val="tx1"/>
          </a:solidFill>
          <a:latin typeface="Arial" charset="0"/>
          <a:ea typeface="+mn-ea"/>
          <a:cs typeface="+mn-cs"/>
        </a:defRPr>
      </a:lvl4pPr>
      <a:lvl5pPr marL="1462088" indent="-209550" algn="l" rtl="0" eaLnBrk="0" fontAlgn="base" hangingPunct="0">
        <a:spcBef>
          <a:spcPct val="20000"/>
        </a:spcBef>
        <a:spcAft>
          <a:spcPct val="0"/>
        </a:spcAft>
        <a:buSzPct val="65000"/>
        <a:buFont typeface="Wingdings" pitchFamily="2" charset="2"/>
        <a:buChar char="Ø"/>
        <a:defRPr sz="1600" kern="1200">
          <a:solidFill>
            <a:schemeClr val="tx1"/>
          </a:solidFill>
          <a:latin typeface="Arial" charset="0"/>
          <a:ea typeface="+mn-ea"/>
          <a:cs typeface="+mn-cs"/>
        </a:defRPr>
      </a:lvl5pPr>
      <a:lvl6pPr marL="1737360" indent="-210312" algn="l" rtl="0" eaLnBrk="1" latinLnBrk="0" hangingPunct="1">
        <a:spcBef>
          <a:spcPct val="20000"/>
        </a:spcBef>
        <a:buClr>
          <a:schemeClr val="accent5"/>
        </a:buClr>
        <a:buSzPct val="80000"/>
        <a:buFont typeface="Wingdings 2"/>
        <a:buChar char=""/>
        <a:defRPr kumimoji="0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1920240" indent="-182880" algn="l" rtl="0" eaLnBrk="1" latinLnBrk="0" hangingPunct="1">
        <a:spcBef>
          <a:spcPct val="20000"/>
        </a:spcBef>
        <a:buClr>
          <a:schemeClr val="accent6"/>
        </a:buClr>
        <a:buSzPct val="80000"/>
        <a:buFont typeface="Wingdings 2"/>
        <a:buChar char=""/>
        <a:defRPr kumimoji="0" sz="1600" kern="1200" baseline="0">
          <a:solidFill>
            <a:schemeClr val="tx1"/>
          </a:solidFill>
          <a:latin typeface="+mn-lt"/>
          <a:ea typeface="+mn-ea"/>
          <a:cs typeface="+mn-cs"/>
        </a:defRPr>
      </a:lvl7pPr>
      <a:lvl8pPr marL="2194560" indent="-182880" algn="l" rtl="0" eaLnBrk="1" latinLnBrk="0" hangingPunct="1">
        <a:spcBef>
          <a:spcPct val="20000"/>
        </a:spcBef>
        <a:buClr>
          <a:schemeClr val="tx2"/>
        </a:buClr>
        <a:buChar char="•"/>
        <a:defRPr kumimoji="0" sz="1600" kern="1200">
          <a:solidFill>
            <a:schemeClr val="tx1"/>
          </a:solidFill>
          <a:latin typeface="+mn-lt"/>
          <a:ea typeface="+mn-ea"/>
          <a:cs typeface="+mn-cs"/>
        </a:defRPr>
      </a:lvl8pPr>
      <a:lvl9pPr marL="2468880" indent="-182880" algn="l" rtl="0" eaLnBrk="1" latinLnBrk="0" hangingPunct="1">
        <a:spcBef>
          <a:spcPct val="20000"/>
        </a:spcBef>
        <a:buClr>
          <a:schemeClr val="tx2"/>
        </a:buClr>
        <a:buFontTx/>
        <a:buChar char="•"/>
        <a:defRPr kumimoji="0" sz="1400" kern="1200" baseline="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pt-B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4.jpeg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2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jpeg"/><Relationship Id="rId1" Type="http://schemas.openxmlformats.org/officeDocument/2006/relationships/slideLayout" Target="../slideLayouts/slideLayout2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2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2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2.xml"/></Relationships>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Layout" Target="../slideLayouts/slideLayout2.xml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2.png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.xml"/></Relationships>
</file>

<file path=ppt/slides/_rels/slide3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2.xml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hyperlink" Target="mailto:stanziola@marinha.mil.br" TargetMode="External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2.xml"/><Relationship Id="rId4" Type="http://schemas.openxmlformats.org/officeDocument/2006/relationships/hyperlink" Target="mailto:charles.moreira@marinha.mil.br" TargetMode="Externa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eg"/><Relationship Id="rId1" Type="http://schemas.openxmlformats.org/officeDocument/2006/relationships/slideLayout" Target="../slideLayouts/slideLayout2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1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2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0" name="Picture 3" descr="thumb"/>
          <p:cNvPicPr>
            <a:picLocks noChangeAspect="1" noChangeArrowheads="1"/>
          </p:cNvPicPr>
          <p:nvPr/>
        </p:nvPicPr>
        <p:blipFill>
          <a:blip r:embed="rId3" cstate="print">
            <a:lum bright="6000" contrast="60000"/>
          </a:blip>
          <a:srcRect/>
          <a:stretch>
            <a:fillRect/>
          </a:stretch>
        </p:blipFill>
        <p:spPr bwMode="auto">
          <a:xfrm>
            <a:off x="2349500" y="285750"/>
            <a:ext cx="1214438" cy="15716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pSp>
        <p:nvGrpSpPr>
          <p:cNvPr id="2051" name="Group 1"/>
          <p:cNvGrpSpPr>
            <a:grpSpLocks/>
          </p:cNvGrpSpPr>
          <p:nvPr/>
        </p:nvGrpSpPr>
        <p:grpSpPr bwMode="auto">
          <a:xfrm>
            <a:off x="228600" y="87313"/>
            <a:ext cx="8737600" cy="4862512"/>
            <a:chOff x="144" y="144"/>
            <a:chExt cx="5517" cy="4125"/>
          </a:xfrm>
        </p:grpSpPr>
        <p:grpSp>
          <p:nvGrpSpPr>
            <p:cNvPr id="3315" name="Group 2"/>
            <p:cNvGrpSpPr>
              <a:grpSpLocks/>
            </p:cNvGrpSpPr>
            <p:nvPr/>
          </p:nvGrpSpPr>
          <p:grpSpPr bwMode="auto">
            <a:xfrm>
              <a:off x="154" y="144"/>
              <a:ext cx="5499" cy="215"/>
              <a:chOff x="154" y="144"/>
              <a:chExt cx="5499" cy="215"/>
            </a:xfrm>
          </p:grpSpPr>
          <p:sp>
            <p:nvSpPr>
              <p:cNvPr id="4369" name="Freeform 3"/>
              <p:cNvSpPr>
                <a:spLocks noChangeArrowheads="1"/>
              </p:cNvSpPr>
              <p:nvPr/>
            </p:nvSpPr>
            <p:spPr bwMode="auto">
              <a:xfrm>
                <a:off x="243" y="155"/>
                <a:ext cx="111" cy="59"/>
              </a:xfrm>
              <a:custGeom>
                <a:avLst/>
                <a:gdLst>
                  <a:gd name="T0" fmla="*/ 300 w 105"/>
                  <a:gd name="T1" fmla="*/ 0 h 55"/>
                  <a:gd name="T2" fmla="*/ 4 w 105"/>
                  <a:gd name="T3" fmla="*/ 1 h 55"/>
                  <a:gd name="T4" fmla="*/ 1 w 105"/>
                  <a:gd name="T5" fmla="*/ 4 h 55"/>
                  <a:gd name="T6" fmla="*/ 0 w 105"/>
                  <a:gd name="T7" fmla="*/ 588 h 55"/>
                  <a:gd name="T8" fmla="*/ 1 w 105"/>
                  <a:gd name="T9" fmla="*/ 836 h 55"/>
                  <a:gd name="T10" fmla="*/ 5 w 105"/>
                  <a:gd name="T11" fmla="*/ 1274 h 55"/>
                  <a:gd name="T12" fmla="*/ 300 w 105"/>
                  <a:gd name="T13" fmla="*/ 1687 h 55"/>
                  <a:gd name="T14" fmla="*/ 395 w 105"/>
                  <a:gd name="T15" fmla="*/ 2132 h 55"/>
                  <a:gd name="T16" fmla="*/ 617 w 105"/>
                  <a:gd name="T17" fmla="*/ 2631 h 55"/>
                  <a:gd name="T18" fmla="*/ 861 w 105"/>
                  <a:gd name="T19" fmla="*/ 2958 h 55"/>
                  <a:gd name="T20" fmla="*/ 1136 w 105"/>
                  <a:gd name="T21" fmla="*/ 3351 h 55"/>
                  <a:gd name="T22" fmla="*/ 1420 w 105"/>
                  <a:gd name="T23" fmla="*/ 3736 h 55"/>
                  <a:gd name="T24" fmla="*/ 1752 w 105"/>
                  <a:gd name="T25" fmla="*/ 3856 h 55"/>
                  <a:gd name="T26" fmla="*/ 2054 w 105"/>
                  <a:gd name="T27" fmla="*/ 4008 h 55"/>
                  <a:gd name="T28" fmla="*/ 2426 w 105"/>
                  <a:gd name="T29" fmla="*/ 3918 h 55"/>
                  <a:gd name="T30" fmla="*/ 2733 w 105"/>
                  <a:gd name="T31" fmla="*/ 3755 h 55"/>
                  <a:gd name="T32" fmla="*/ 3054 w 105"/>
                  <a:gd name="T33" fmla="*/ 3483 h 55"/>
                  <a:gd name="T34" fmla="*/ 3073 w 105"/>
                  <a:gd name="T35" fmla="*/ 3351 h 55"/>
                  <a:gd name="T36" fmla="*/ 3092 w 105"/>
                  <a:gd name="T37" fmla="*/ 3247 h 55"/>
                  <a:gd name="T38" fmla="*/ 3073 w 105"/>
                  <a:gd name="T39" fmla="*/ 3124 h 55"/>
                  <a:gd name="T40" fmla="*/ 3073 w 105"/>
                  <a:gd name="T41" fmla="*/ 2958 h 55"/>
                  <a:gd name="T42" fmla="*/ 2966 w 105"/>
                  <a:gd name="T43" fmla="*/ 2631 h 55"/>
                  <a:gd name="T44" fmla="*/ 2867 w 105"/>
                  <a:gd name="T45" fmla="*/ 2132 h 55"/>
                  <a:gd name="T46" fmla="*/ 2601 w 105"/>
                  <a:gd name="T47" fmla="*/ 1810 h 55"/>
                  <a:gd name="T48" fmla="*/ 2426 w 105"/>
                  <a:gd name="T49" fmla="*/ 1274 h 55"/>
                  <a:gd name="T50" fmla="*/ 2126 w 105"/>
                  <a:gd name="T51" fmla="*/ 836 h 55"/>
                  <a:gd name="T52" fmla="*/ 1902 w 105"/>
                  <a:gd name="T53" fmla="*/ 631 h 55"/>
                  <a:gd name="T54" fmla="*/ 1678 w 105"/>
                  <a:gd name="T55" fmla="*/ 6 h 55"/>
                  <a:gd name="T56" fmla="*/ 1420 w 105"/>
                  <a:gd name="T57" fmla="*/ 4 h 55"/>
                  <a:gd name="T58" fmla="*/ 1186 w 105"/>
                  <a:gd name="T59" fmla="*/ 1 h 55"/>
                  <a:gd name="T60" fmla="*/ 950 w 105"/>
                  <a:gd name="T61" fmla="*/ 0 h 55"/>
                  <a:gd name="T62" fmla="*/ 728 w 105"/>
                  <a:gd name="T63" fmla="*/ 0 h 55"/>
                  <a:gd name="T64" fmla="*/ 494 w 105"/>
                  <a:gd name="T65" fmla="*/ 0 h 55"/>
                  <a:gd name="T66" fmla="*/ 374 w 105"/>
                  <a:gd name="T67" fmla="*/ 0 h 55"/>
                  <a:gd name="T68" fmla="*/ 300 w 105"/>
                  <a:gd name="T69" fmla="*/ 0 h 5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05"/>
                  <a:gd name="T106" fmla="*/ 0 h 55"/>
                  <a:gd name="T107" fmla="*/ 105 w 105"/>
                  <a:gd name="T108" fmla="*/ 55 h 55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05" h="55">
                    <a:moveTo>
                      <a:pt x="9" y="0"/>
                    </a:moveTo>
                    <a:lnTo>
                      <a:pt x="4" y="1"/>
                    </a:lnTo>
                    <a:lnTo>
                      <a:pt x="1" y="4"/>
                    </a:lnTo>
                    <a:lnTo>
                      <a:pt x="0" y="7"/>
                    </a:lnTo>
                    <a:lnTo>
                      <a:pt x="1" y="12"/>
                    </a:lnTo>
                    <a:lnTo>
                      <a:pt x="5" y="18"/>
                    </a:lnTo>
                    <a:lnTo>
                      <a:pt x="9" y="23"/>
                    </a:lnTo>
                    <a:lnTo>
                      <a:pt x="14" y="30"/>
                    </a:lnTo>
                    <a:lnTo>
                      <a:pt x="22" y="36"/>
                    </a:lnTo>
                    <a:lnTo>
                      <a:pt x="29" y="41"/>
                    </a:lnTo>
                    <a:lnTo>
                      <a:pt x="39" y="46"/>
                    </a:lnTo>
                    <a:lnTo>
                      <a:pt x="48" y="51"/>
                    </a:lnTo>
                    <a:lnTo>
                      <a:pt x="59" y="53"/>
                    </a:lnTo>
                    <a:lnTo>
                      <a:pt x="69" y="55"/>
                    </a:lnTo>
                    <a:lnTo>
                      <a:pt x="81" y="54"/>
                    </a:lnTo>
                    <a:lnTo>
                      <a:pt x="92" y="52"/>
                    </a:lnTo>
                    <a:lnTo>
                      <a:pt x="103" y="48"/>
                    </a:lnTo>
                    <a:lnTo>
                      <a:pt x="104" y="46"/>
                    </a:lnTo>
                    <a:lnTo>
                      <a:pt x="105" y="45"/>
                    </a:lnTo>
                    <a:lnTo>
                      <a:pt x="104" y="43"/>
                    </a:lnTo>
                    <a:lnTo>
                      <a:pt x="104" y="41"/>
                    </a:lnTo>
                    <a:lnTo>
                      <a:pt x="100" y="36"/>
                    </a:lnTo>
                    <a:lnTo>
                      <a:pt x="96" y="30"/>
                    </a:lnTo>
                    <a:lnTo>
                      <a:pt x="88" y="25"/>
                    </a:lnTo>
                    <a:lnTo>
                      <a:pt x="81" y="18"/>
                    </a:lnTo>
                    <a:lnTo>
                      <a:pt x="72" y="12"/>
                    </a:lnTo>
                    <a:lnTo>
                      <a:pt x="64" y="8"/>
                    </a:lnTo>
                    <a:lnTo>
                      <a:pt x="57" y="6"/>
                    </a:lnTo>
                    <a:lnTo>
                      <a:pt x="48" y="4"/>
                    </a:lnTo>
                    <a:lnTo>
                      <a:pt x="40" y="1"/>
                    </a:lnTo>
                    <a:lnTo>
                      <a:pt x="32" y="0"/>
                    </a:lnTo>
                    <a:lnTo>
                      <a:pt x="25" y="0"/>
                    </a:lnTo>
                    <a:lnTo>
                      <a:pt x="18" y="0"/>
                    </a:lnTo>
                    <a:lnTo>
                      <a:pt x="13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370" name="Freeform 4"/>
              <p:cNvSpPr>
                <a:spLocks noChangeArrowheads="1"/>
              </p:cNvSpPr>
              <p:nvPr/>
            </p:nvSpPr>
            <p:spPr bwMode="auto">
              <a:xfrm>
                <a:off x="239" y="151"/>
                <a:ext cx="115" cy="68"/>
              </a:xfrm>
              <a:custGeom>
                <a:avLst/>
                <a:gdLst>
                  <a:gd name="T0" fmla="*/ 2759 w 109"/>
                  <a:gd name="T1" fmla="*/ 1869 h 64"/>
                  <a:gd name="T2" fmla="*/ 2453 w 109"/>
                  <a:gd name="T3" fmla="*/ 2109 h 64"/>
                  <a:gd name="T4" fmla="*/ 2204 w 109"/>
                  <a:gd name="T5" fmla="*/ 2162 h 64"/>
                  <a:gd name="T6" fmla="*/ 1899 w 109"/>
                  <a:gd name="T7" fmla="*/ 2241 h 64"/>
                  <a:gd name="T8" fmla="*/ 1686 w 109"/>
                  <a:gd name="T9" fmla="*/ 2110 h 64"/>
                  <a:gd name="T10" fmla="*/ 1377 w 109"/>
                  <a:gd name="T11" fmla="*/ 1986 h 64"/>
                  <a:gd name="T12" fmla="*/ 1172 w 109"/>
                  <a:gd name="T13" fmla="*/ 1868 h 64"/>
                  <a:gd name="T14" fmla="*/ 936 w 109"/>
                  <a:gd name="T15" fmla="*/ 1696 h 64"/>
                  <a:gd name="T16" fmla="*/ 755 w 109"/>
                  <a:gd name="T17" fmla="*/ 1414 h 64"/>
                  <a:gd name="T18" fmla="*/ 519 w 109"/>
                  <a:gd name="T19" fmla="*/ 1224 h 64"/>
                  <a:gd name="T20" fmla="*/ 397 w 109"/>
                  <a:gd name="T21" fmla="*/ 960 h 64"/>
                  <a:gd name="T22" fmla="*/ 319 w 109"/>
                  <a:gd name="T23" fmla="*/ 728 h 64"/>
                  <a:gd name="T24" fmla="*/ 286 w 109"/>
                  <a:gd name="T25" fmla="*/ 524 h 64"/>
                  <a:gd name="T26" fmla="*/ 9 w 109"/>
                  <a:gd name="T27" fmla="*/ 437 h 64"/>
                  <a:gd name="T28" fmla="*/ 9 w 109"/>
                  <a:gd name="T29" fmla="*/ 411 h 64"/>
                  <a:gd name="T30" fmla="*/ 286 w 109"/>
                  <a:gd name="T31" fmla="*/ 387 h 64"/>
                  <a:gd name="T32" fmla="*/ 337 w 109"/>
                  <a:gd name="T33" fmla="*/ 387 h 64"/>
                  <a:gd name="T34" fmla="*/ 337 w 109"/>
                  <a:gd name="T35" fmla="*/ 0 h 64"/>
                  <a:gd name="T36" fmla="*/ 7 w 109"/>
                  <a:gd name="T37" fmla="*/ 1 h 64"/>
                  <a:gd name="T38" fmla="*/ 1 w 109"/>
                  <a:gd name="T39" fmla="*/ 5 h 64"/>
                  <a:gd name="T40" fmla="*/ 0 w 109"/>
                  <a:gd name="T41" fmla="*/ 437 h 64"/>
                  <a:gd name="T42" fmla="*/ 1 w 109"/>
                  <a:gd name="T43" fmla="*/ 685 h 64"/>
                  <a:gd name="T44" fmla="*/ 4 w 109"/>
                  <a:gd name="T45" fmla="*/ 960 h 64"/>
                  <a:gd name="T46" fmla="*/ 286 w 109"/>
                  <a:gd name="T47" fmla="*/ 1224 h 64"/>
                  <a:gd name="T48" fmla="*/ 376 w 109"/>
                  <a:gd name="T49" fmla="*/ 1470 h 64"/>
                  <a:gd name="T50" fmla="*/ 548 w 109"/>
                  <a:gd name="T51" fmla="*/ 1759 h 64"/>
                  <a:gd name="T52" fmla="*/ 806 w 109"/>
                  <a:gd name="T53" fmla="*/ 1985 h 64"/>
                  <a:gd name="T54" fmla="*/ 1042 w 109"/>
                  <a:gd name="T55" fmla="*/ 2241 h 64"/>
                  <a:gd name="T56" fmla="*/ 1344 w 109"/>
                  <a:gd name="T57" fmla="*/ 2382 h 64"/>
                  <a:gd name="T58" fmla="*/ 1617 w 109"/>
                  <a:gd name="T59" fmla="*/ 2531 h 64"/>
                  <a:gd name="T60" fmla="*/ 1899 w 109"/>
                  <a:gd name="T61" fmla="*/ 2536 h 64"/>
                  <a:gd name="T62" fmla="*/ 2230 w 109"/>
                  <a:gd name="T63" fmla="*/ 2531 h 64"/>
                  <a:gd name="T64" fmla="*/ 2565 w 109"/>
                  <a:gd name="T65" fmla="*/ 2387 h 64"/>
                  <a:gd name="T66" fmla="*/ 2855 w 109"/>
                  <a:gd name="T67" fmla="*/ 2242 h 64"/>
                  <a:gd name="T68" fmla="*/ 2759 w 109"/>
                  <a:gd name="T69" fmla="*/ 1869 h 64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09"/>
                  <a:gd name="T106" fmla="*/ 0 h 64"/>
                  <a:gd name="T107" fmla="*/ 109 w 109"/>
                  <a:gd name="T108" fmla="*/ 64 h 64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09" h="64">
                    <a:moveTo>
                      <a:pt x="105" y="47"/>
                    </a:moveTo>
                    <a:lnTo>
                      <a:pt x="94" y="52"/>
                    </a:lnTo>
                    <a:lnTo>
                      <a:pt x="84" y="54"/>
                    </a:lnTo>
                    <a:lnTo>
                      <a:pt x="73" y="55"/>
                    </a:lnTo>
                    <a:lnTo>
                      <a:pt x="64" y="53"/>
                    </a:lnTo>
                    <a:lnTo>
                      <a:pt x="53" y="50"/>
                    </a:lnTo>
                    <a:lnTo>
                      <a:pt x="45" y="46"/>
                    </a:lnTo>
                    <a:lnTo>
                      <a:pt x="36" y="42"/>
                    </a:lnTo>
                    <a:lnTo>
                      <a:pt x="28" y="36"/>
                    </a:lnTo>
                    <a:lnTo>
                      <a:pt x="21" y="31"/>
                    </a:lnTo>
                    <a:lnTo>
                      <a:pt x="16" y="24"/>
                    </a:lnTo>
                    <a:lnTo>
                      <a:pt x="12" y="19"/>
                    </a:lnTo>
                    <a:lnTo>
                      <a:pt x="10" y="14"/>
                    </a:lnTo>
                    <a:lnTo>
                      <a:pt x="9" y="11"/>
                    </a:lnTo>
                    <a:lnTo>
                      <a:pt x="9" y="10"/>
                    </a:lnTo>
                    <a:lnTo>
                      <a:pt x="10" y="9"/>
                    </a:lnTo>
                    <a:lnTo>
                      <a:pt x="13" y="9"/>
                    </a:lnTo>
                    <a:lnTo>
                      <a:pt x="13" y="0"/>
                    </a:lnTo>
                    <a:lnTo>
                      <a:pt x="7" y="1"/>
                    </a:lnTo>
                    <a:lnTo>
                      <a:pt x="1" y="5"/>
                    </a:lnTo>
                    <a:lnTo>
                      <a:pt x="0" y="11"/>
                    </a:lnTo>
                    <a:lnTo>
                      <a:pt x="1" y="18"/>
                    </a:lnTo>
                    <a:lnTo>
                      <a:pt x="4" y="24"/>
                    </a:lnTo>
                    <a:lnTo>
                      <a:pt x="10" y="31"/>
                    </a:lnTo>
                    <a:lnTo>
                      <a:pt x="15" y="37"/>
                    </a:lnTo>
                    <a:lnTo>
                      <a:pt x="22" y="44"/>
                    </a:lnTo>
                    <a:lnTo>
                      <a:pt x="31" y="49"/>
                    </a:lnTo>
                    <a:lnTo>
                      <a:pt x="40" y="55"/>
                    </a:lnTo>
                    <a:lnTo>
                      <a:pt x="51" y="59"/>
                    </a:lnTo>
                    <a:lnTo>
                      <a:pt x="62" y="63"/>
                    </a:lnTo>
                    <a:lnTo>
                      <a:pt x="73" y="64"/>
                    </a:lnTo>
                    <a:lnTo>
                      <a:pt x="85" y="63"/>
                    </a:lnTo>
                    <a:lnTo>
                      <a:pt x="98" y="60"/>
                    </a:lnTo>
                    <a:lnTo>
                      <a:pt x="109" y="56"/>
                    </a:lnTo>
                    <a:lnTo>
                      <a:pt x="105" y="47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371" name="Freeform 5"/>
              <p:cNvSpPr>
                <a:spLocks noChangeArrowheads="1"/>
              </p:cNvSpPr>
              <p:nvPr/>
            </p:nvSpPr>
            <p:spPr bwMode="auto">
              <a:xfrm>
                <a:off x="310" y="159"/>
                <a:ext cx="49" cy="52"/>
              </a:xfrm>
              <a:custGeom>
                <a:avLst/>
                <a:gdLst>
                  <a:gd name="T0" fmla="*/ 0 w 46"/>
                  <a:gd name="T1" fmla="*/ 1117 h 48"/>
                  <a:gd name="T2" fmla="*/ 7 w 46"/>
                  <a:gd name="T3" fmla="*/ 1666 h 48"/>
                  <a:gd name="T4" fmla="*/ 734 w 46"/>
                  <a:gd name="T5" fmla="*/ 2507 h 48"/>
                  <a:gd name="T6" fmla="*/ 1090 w 46"/>
                  <a:gd name="T7" fmla="*/ 3160 h 48"/>
                  <a:gd name="T8" fmla="*/ 1382 w 46"/>
                  <a:gd name="T9" fmla="*/ 3827 h 48"/>
                  <a:gd name="T10" fmla="*/ 1594 w 46"/>
                  <a:gd name="T11" fmla="*/ 4715 h 48"/>
                  <a:gd name="T12" fmla="*/ 1779 w 46"/>
                  <a:gd name="T13" fmla="*/ 5153 h 48"/>
                  <a:gd name="T14" fmla="*/ 1779 w 46"/>
                  <a:gd name="T15" fmla="*/ 5272 h 48"/>
                  <a:gd name="T16" fmla="*/ 1809 w 46"/>
                  <a:gd name="T17" fmla="*/ 5534 h 48"/>
                  <a:gd name="T18" fmla="*/ 1809 w 46"/>
                  <a:gd name="T19" fmla="*/ 5272 h 48"/>
                  <a:gd name="T20" fmla="*/ 1809 w 46"/>
                  <a:gd name="T21" fmla="*/ 5153 h 48"/>
                  <a:gd name="T22" fmla="*/ 2019 w 46"/>
                  <a:gd name="T23" fmla="*/ 6495 h 48"/>
                  <a:gd name="T24" fmla="*/ 2151 w 46"/>
                  <a:gd name="T25" fmla="*/ 6011 h 48"/>
                  <a:gd name="T26" fmla="*/ 2187 w 46"/>
                  <a:gd name="T27" fmla="*/ 5534 h 48"/>
                  <a:gd name="T28" fmla="*/ 2151 w 46"/>
                  <a:gd name="T29" fmla="*/ 5108 h 48"/>
                  <a:gd name="T30" fmla="*/ 2054 w 46"/>
                  <a:gd name="T31" fmla="*/ 4715 h 48"/>
                  <a:gd name="T32" fmla="*/ 1928 w 46"/>
                  <a:gd name="T33" fmla="*/ 3827 h 48"/>
                  <a:gd name="T34" fmla="*/ 1698 w 46"/>
                  <a:gd name="T35" fmla="*/ 3010 h 48"/>
                  <a:gd name="T36" fmla="*/ 1318 w 46"/>
                  <a:gd name="T37" fmla="*/ 2118 h 48"/>
                  <a:gd name="T38" fmla="*/ 960 w 46"/>
                  <a:gd name="T39" fmla="*/ 1420 h 48"/>
                  <a:gd name="T40" fmla="*/ 510 w 46"/>
                  <a:gd name="T41" fmla="*/ 5 h 48"/>
                  <a:gd name="T42" fmla="*/ 3 w 46"/>
                  <a:gd name="T43" fmla="*/ 0 h 48"/>
                  <a:gd name="T44" fmla="*/ 0 w 46"/>
                  <a:gd name="T45" fmla="*/ 1117 h 48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46"/>
                  <a:gd name="T70" fmla="*/ 0 h 48"/>
                  <a:gd name="T71" fmla="*/ 46 w 46"/>
                  <a:gd name="T72" fmla="*/ 48 h 48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46" h="48">
                    <a:moveTo>
                      <a:pt x="0" y="8"/>
                    </a:moveTo>
                    <a:lnTo>
                      <a:pt x="7" y="13"/>
                    </a:lnTo>
                    <a:lnTo>
                      <a:pt x="16" y="18"/>
                    </a:lnTo>
                    <a:lnTo>
                      <a:pt x="23" y="24"/>
                    </a:lnTo>
                    <a:lnTo>
                      <a:pt x="29" y="29"/>
                    </a:lnTo>
                    <a:lnTo>
                      <a:pt x="34" y="35"/>
                    </a:lnTo>
                    <a:lnTo>
                      <a:pt x="37" y="39"/>
                    </a:lnTo>
                    <a:lnTo>
                      <a:pt x="37" y="40"/>
                    </a:lnTo>
                    <a:lnTo>
                      <a:pt x="38" y="41"/>
                    </a:lnTo>
                    <a:lnTo>
                      <a:pt x="38" y="40"/>
                    </a:lnTo>
                    <a:lnTo>
                      <a:pt x="38" y="39"/>
                    </a:lnTo>
                    <a:lnTo>
                      <a:pt x="42" y="48"/>
                    </a:lnTo>
                    <a:lnTo>
                      <a:pt x="45" y="45"/>
                    </a:lnTo>
                    <a:lnTo>
                      <a:pt x="46" y="41"/>
                    </a:lnTo>
                    <a:lnTo>
                      <a:pt x="45" y="38"/>
                    </a:lnTo>
                    <a:lnTo>
                      <a:pt x="44" y="35"/>
                    </a:lnTo>
                    <a:lnTo>
                      <a:pt x="41" y="29"/>
                    </a:lnTo>
                    <a:lnTo>
                      <a:pt x="36" y="23"/>
                    </a:lnTo>
                    <a:lnTo>
                      <a:pt x="28" y="16"/>
                    </a:lnTo>
                    <a:lnTo>
                      <a:pt x="21" y="11"/>
                    </a:lnTo>
                    <a:lnTo>
                      <a:pt x="11" y="5"/>
                    </a:lnTo>
                    <a:lnTo>
                      <a:pt x="3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372" name="Freeform 6"/>
              <p:cNvSpPr>
                <a:spLocks noChangeArrowheads="1"/>
              </p:cNvSpPr>
              <p:nvPr/>
            </p:nvSpPr>
            <p:spPr bwMode="auto">
              <a:xfrm>
                <a:off x="253" y="149"/>
                <a:ext cx="61" cy="18"/>
              </a:xfrm>
              <a:custGeom>
                <a:avLst/>
                <a:gdLst>
                  <a:gd name="T0" fmla="*/ 0 w 57"/>
                  <a:gd name="T1" fmla="*/ 344 h 17"/>
                  <a:gd name="T2" fmla="*/ 4 w 57"/>
                  <a:gd name="T3" fmla="*/ 344 h 17"/>
                  <a:gd name="T4" fmla="*/ 590 w 57"/>
                  <a:gd name="T5" fmla="*/ 344 h 17"/>
                  <a:gd name="T6" fmla="*/ 947 w 57"/>
                  <a:gd name="T7" fmla="*/ 344 h 17"/>
                  <a:gd name="T8" fmla="*/ 1437 w 57"/>
                  <a:gd name="T9" fmla="*/ 344 h 17"/>
                  <a:gd name="T10" fmla="*/ 1886 w 57"/>
                  <a:gd name="T11" fmla="*/ 364 h 17"/>
                  <a:gd name="T12" fmla="*/ 2435 w 57"/>
                  <a:gd name="T13" fmla="*/ 408 h 17"/>
                  <a:gd name="T14" fmla="*/ 2801 w 57"/>
                  <a:gd name="T15" fmla="*/ 457 h 17"/>
                  <a:gd name="T16" fmla="*/ 3418 w 57"/>
                  <a:gd name="T17" fmla="*/ 512 h 17"/>
                  <a:gd name="T18" fmla="*/ 3583 w 57"/>
                  <a:gd name="T19" fmla="*/ 325 h 17"/>
                  <a:gd name="T20" fmla="*/ 3033 w 57"/>
                  <a:gd name="T21" fmla="*/ 6 h 17"/>
                  <a:gd name="T22" fmla="*/ 2474 w 57"/>
                  <a:gd name="T23" fmla="*/ 4 h 17"/>
                  <a:gd name="T24" fmla="*/ 1995 w 57"/>
                  <a:gd name="T25" fmla="*/ 2 h 17"/>
                  <a:gd name="T26" fmla="*/ 1437 w 57"/>
                  <a:gd name="T27" fmla="*/ 1 h 17"/>
                  <a:gd name="T28" fmla="*/ 947 w 57"/>
                  <a:gd name="T29" fmla="*/ 1 h 17"/>
                  <a:gd name="T30" fmla="*/ 590 w 57"/>
                  <a:gd name="T31" fmla="*/ 1 h 17"/>
                  <a:gd name="T32" fmla="*/ 4 w 57"/>
                  <a:gd name="T33" fmla="*/ 0 h 17"/>
                  <a:gd name="T34" fmla="*/ 0 w 57"/>
                  <a:gd name="T35" fmla="*/ 1 h 17"/>
                  <a:gd name="T36" fmla="*/ 0 w 57"/>
                  <a:gd name="T37" fmla="*/ 344 h 17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7"/>
                  <a:gd name="T58" fmla="*/ 0 h 17"/>
                  <a:gd name="T59" fmla="*/ 57 w 57"/>
                  <a:gd name="T60" fmla="*/ 17 h 17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7" h="17">
                    <a:moveTo>
                      <a:pt x="0" y="10"/>
                    </a:moveTo>
                    <a:lnTo>
                      <a:pt x="4" y="10"/>
                    </a:lnTo>
                    <a:lnTo>
                      <a:pt x="9" y="10"/>
                    </a:lnTo>
                    <a:lnTo>
                      <a:pt x="16" y="10"/>
                    </a:lnTo>
                    <a:lnTo>
                      <a:pt x="23" y="10"/>
                    </a:lnTo>
                    <a:lnTo>
                      <a:pt x="31" y="11"/>
                    </a:lnTo>
                    <a:lnTo>
                      <a:pt x="38" y="13"/>
                    </a:lnTo>
                    <a:lnTo>
                      <a:pt x="45" y="15"/>
                    </a:lnTo>
                    <a:lnTo>
                      <a:pt x="54" y="17"/>
                    </a:lnTo>
                    <a:lnTo>
                      <a:pt x="57" y="9"/>
                    </a:lnTo>
                    <a:lnTo>
                      <a:pt x="49" y="6"/>
                    </a:lnTo>
                    <a:lnTo>
                      <a:pt x="40" y="4"/>
                    </a:lnTo>
                    <a:lnTo>
                      <a:pt x="32" y="2"/>
                    </a:lnTo>
                    <a:lnTo>
                      <a:pt x="23" y="1"/>
                    </a:lnTo>
                    <a:lnTo>
                      <a:pt x="16" y="1"/>
                    </a:lnTo>
                    <a:lnTo>
                      <a:pt x="9" y="1"/>
                    </a:lnTo>
                    <a:lnTo>
                      <a:pt x="4" y="0"/>
                    </a:lnTo>
                    <a:lnTo>
                      <a:pt x="0" y="1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373" name="Freeform 7"/>
              <p:cNvSpPr>
                <a:spLocks noChangeArrowheads="1"/>
              </p:cNvSpPr>
              <p:nvPr/>
            </p:nvSpPr>
            <p:spPr bwMode="auto">
              <a:xfrm>
                <a:off x="159" y="155"/>
                <a:ext cx="111" cy="59"/>
              </a:xfrm>
              <a:custGeom>
                <a:avLst/>
                <a:gdLst>
                  <a:gd name="T0" fmla="*/ 300 w 105"/>
                  <a:gd name="T1" fmla="*/ 0 h 55"/>
                  <a:gd name="T2" fmla="*/ 4 w 105"/>
                  <a:gd name="T3" fmla="*/ 1 h 55"/>
                  <a:gd name="T4" fmla="*/ 1 w 105"/>
                  <a:gd name="T5" fmla="*/ 4 h 55"/>
                  <a:gd name="T6" fmla="*/ 0 w 105"/>
                  <a:gd name="T7" fmla="*/ 588 h 55"/>
                  <a:gd name="T8" fmla="*/ 1 w 105"/>
                  <a:gd name="T9" fmla="*/ 836 h 55"/>
                  <a:gd name="T10" fmla="*/ 4 w 105"/>
                  <a:gd name="T11" fmla="*/ 1274 h 55"/>
                  <a:gd name="T12" fmla="*/ 300 w 105"/>
                  <a:gd name="T13" fmla="*/ 1687 h 55"/>
                  <a:gd name="T14" fmla="*/ 395 w 105"/>
                  <a:gd name="T15" fmla="*/ 2132 h 55"/>
                  <a:gd name="T16" fmla="*/ 584 w 105"/>
                  <a:gd name="T17" fmla="*/ 2631 h 55"/>
                  <a:gd name="T18" fmla="*/ 899 w 105"/>
                  <a:gd name="T19" fmla="*/ 2958 h 55"/>
                  <a:gd name="T20" fmla="*/ 1122 w 105"/>
                  <a:gd name="T21" fmla="*/ 3351 h 55"/>
                  <a:gd name="T22" fmla="*/ 1441 w 105"/>
                  <a:gd name="T23" fmla="*/ 3736 h 55"/>
                  <a:gd name="T24" fmla="*/ 1702 w 105"/>
                  <a:gd name="T25" fmla="*/ 3856 h 55"/>
                  <a:gd name="T26" fmla="*/ 2070 w 105"/>
                  <a:gd name="T27" fmla="*/ 4008 h 55"/>
                  <a:gd name="T28" fmla="*/ 2375 w 105"/>
                  <a:gd name="T29" fmla="*/ 3918 h 55"/>
                  <a:gd name="T30" fmla="*/ 2733 w 105"/>
                  <a:gd name="T31" fmla="*/ 3755 h 55"/>
                  <a:gd name="T32" fmla="*/ 3073 w 105"/>
                  <a:gd name="T33" fmla="*/ 3483 h 55"/>
                  <a:gd name="T34" fmla="*/ 3092 w 105"/>
                  <a:gd name="T35" fmla="*/ 3351 h 55"/>
                  <a:gd name="T36" fmla="*/ 3092 w 105"/>
                  <a:gd name="T37" fmla="*/ 3247 h 55"/>
                  <a:gd name="T38" fmla="*/ 3092 w 105"/>
                  <a:gd name="T39" fmla="*/ 3124 h 55"/>
                  <a:gd name="T40" fmla="*/ 3073 w 105"/>
                  <a:gd name="T41" fmla="*/ 2958 h 55"/>
                  <a:gd name="T42" fmla="*/ 3031 w 105"/>
                  <a:gd name="T43" fmla="*/ 2631 h 55"/>
                  <a:gd name="T44" fmla="*/ 2806 w 105"/>
                  <a:gd name="T45" fmla="*/ 2132 h 55"/>
                  <a:gd name="T46" fmla="*/ 2617 w 105"/>
                  <a:gd name="T47" fmla="*/ 1810 h 55"/>
                  <a:gd name="T48" fmla="*/ 2426 w 105"/>
                  <a:gd name="T49" fmla="*/ 1274 h 55"/>
                  <a:gd name="T50" fmla="*/ 2171 w 105"/>
                  <a:gd name="T51" fmla="*/ 836 h 55"/>
                  <a:gd name="T52" fmla="*/ 1902 w 105"/>
                  <a:gd name="T53" fmla="*/ 631 h 55"/>
                  <a:gd name="T54" fmla="*/ 1657 w 105"/>
                  <a:gd name="T55" fmla="*/ 6 h 55"/>
                  <a:gd name="T56" fmla="*/ 1420 w 105"/>
                  <a:gd name="T57" fmla="*/ 4 h 55"/>
                  <a:gd name="T58" fmla="*/ 1186 w 105"/>
                  <a:gd name="T59" fmla="*/ 1 h 55"/>
                  <a:gd name="T60" fmla="*/ 950 w 105"/>
                  <a:gd name="T61" fmla="*/ 0 h 55"/>
                  <a:gd name="T62" fmla="*/ 689 w 105"/>
                  <a:gd name="T63" fmla="*/ 0 h 55"/>
                  <a:gd name="T64" fmla="*/ 494 w 105"/>
                  <a:gd name="T65" fmla="*/ 0 h 55"/>
                  <a:gd name="T66" fmla="*/ 374 w 105"/>
                  <a:gd name="T67" fmla="*/ 0 h 55"/>
                  <a:gd name="T68" fmla="*/ 300 w 105"/>
                  <a:gd name="T69" fmla="*/ 0 h 5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05"/>
                  <a:gd name="T106" fmla="*/ 0 h 55"/>
                  <a:gd name="T107" fmla="*/ 105 w 105"/>
                  <a:gd name="T108" fmla="*/ 55 h 55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05" h="55">
                    <a:moveTo>
                      <a:pt x="9" y="0"/>
                    </a:moveTo>
                    <a:lnTo>
                      <a:pt x="4" y="1"/>
                    </a:lnTo>
                    <a:lnTo>
                      <a:pt x="1" y="4"/>
                    </a:lnTo>
                    <a:lnTo>
                      <a:pt x="0" y="7"/>
                    </a:lnTo>
                    <a:lnTo>
                      <a:pt x="1" y="12"/>
                    </a:lnTo>
                    <a:lnTo>
                      <a:pt x="4" y="18"/>
                    </a:lnTo>
                    <a:lnTo>
                      <a:pt x="9" y="23"/>
                    </a:lnTo>
                    <a:lnTo>
                      <a:pt x="14" y="30"/>
                    </a:lnTo>
                    <a:lnTo>
                      <a:pt x="21" y="36"/>
                    </a:lnTo>
                    <a:lnTo>
                      <a:pt x="30" y="41"/>
                    </a:lnTo>
                    <a:lnTo>
                      <a:pt x="38" y="46"/>
                    </a:lnTo>
                    <a:lnTo>
                      <a:pt x="49" y="51"/>
                    </a:lnTo>
                    <a:lnTo>
                      <a:pt x="58" y="53"/>
                    </a:lnTo>
                    <a:lnTo>
                      <a:pt x="70" y="55"/>
                    </a:lnTo>
                    <a:lnTo>
                      <a:pt x="80" y="54"/>
                    </a:lnTo>
                    <a:lnTo>
                      <a:pt x="92" y="52"/>
                    </a:lnTo>
                    <a:lnTo>
                      <a:pt x="104" y="48"/>
                    </a:lnTo>
                    <a:lnTo>
                      <a:pt x="105" y="46"/>
                    </a:lnTo>
                    <a:lnTo>
                      <a:pt x="105" y="45"/>
                    </a:lnTo>
                    <a:lnTo>
                      <a:pt x="105" y="43"/>
                    </a:lnTo>
                    <a:lnTo>
                      <a:pt x="104" y="41"/>
                    </a:lnTo>
                    <a:lnTo>
                      <a:pt x="101" y="36"/>
                    </a:lnTo>
                    <a:lnTo>
                      <a:pt x="95" y="30"/>
                    </a:lnTo>
                    <a:lnTo>
                      <a:pt x="89" y="25"/>
                    </a:lnTo>
                    <a:lnTo>
                      <a:pt x="81" y="18"/>
                    </a:lnTo>
                    <a:lnTo>
                      <a:pt x="73" y="12"/>
                    </a:lnTo>
                    <a:lnTo>
                      <a:pt x="64" y="8"/>
                    </a:lnTo>
                    <a:lnTo>
                      <a:pt x="56" y="6"/>
                    </a:lnTo>
                    <a:lnTo>
                      <a:pt x="48" y="4"/>
                    </a:lnTo>
                    <a:lnTo>
                      <a:pt x="40" y="1"/>
                    </a:lnTo>
                    <a:lnTo>
                      <a:pt x="32" y="0"/>
                    </a:lnTo>
                    <a:lnTo>
                      <a:pt x="24" y="0"/>
                    </a:lnTo>
                    <a:lnTo>
                      <a:pt x="18" y="0"/>
                    </a:lnTo>
                    <a:lnTo>
                      <a:pt x="13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374" name="Freeform 8"/>
              <p:cNvSpPr>
                <a:spLocks noChangeArrowheads="1"/>
              </p:cNvSpPr>
              <p:nvPr/>
            </p:nvSpPr>
            <p:spPr bwMode="auto">
              <a:xfrm>
                <a:off x="154" y="151"/>
                <a:ext cx="116" cy="68"/>
              </a:xfrm>
              <a:custGeom>
                <a:avLst/>
                <a:gdLst>
                  <a:gd name="T0" fmla="*/ 2717 w 110"/>
                  <a:gd name="T1" fmla="*/ 1869 h 64"/>
                  <a:gd name="T2" fmla="*/ 2401 w 110"/>
                  <a:gd name="T3" fmla="*/ 2109 h 64"/>
                  <a:gd name="T4" fmla="*/ 2144 w 110"/>
                  <a:gd name="T5" fmla="*/ 2162 h 64"/>
                  <a:gd name="T6" fmla="*/ 1876 w 110"/>
                  <a:gd name="T7" fmla="*/ 2241 h 64"/>
                  <a:gd name="T8" fmla="*/ 1600 w 110"/>
                  <a:gd name="T9" fmla="*/ 2110 h 64"/>
                  <a:gd name="T10" fmla="*/ 1365 w 110"/>
                  <a:gd name="T11" fmla="*/ 1986 h 64"/>
                  <a:gd name="T12" fmla="*/ 1127 w 110"/>
                  <a:gd name="T13" fmla="*/ 1868 h 64"/>
                  <a:gd name="T14" fmla="*/ 912 w 110"/>
                  <a:gd name="T15" fmla="*/ 1696 h 64"/>
                  <a:gd name="T16" fmla="*/ 738 w 110"/>
                  <a:gd name="T17" fmla="*/ 1414 h 64"/>
                  <a:gd name="T18" fmla="*/ 509 w 110"/>
                  <a:gd name="T19" fmla="*/ 1224 h 64"/>
                  <a:gd name="T20" fmla="*/ 391 w 110"/>
                  <a:gd name="T21" fmla="*/ 960 h 64"/>
                  <a:gd name="T22" fmla="*/ 301 w 110"/>
                  <a:gd name="T23" fmla="*/ 728 h 64"/>
                  <a:gd name="T24" fmla="*/ 9 w 110"/>
                  <a:gd name="T25" fmla="*/ 524 h 64"/>
                  <a:gd name="T26" fmla="*/ 8 w 110"/>
                  <a:gd name="T27" fmla="*/ 437 h 64"/>
                  <a:gd name="T28" fmla="*/ 9 w 110"/>
                  <a:gd name="T29" fmla="*/ 411 h 64"/>
                  <a:gd name="T30" fmla="*/ 9 w 110"/>
                  <a:gd name="T31" fmla="*/ 387 h 64"/>
                  <a:gd name="T32" fmla="*/ 334 w 110"/>
                  <a:gd name="T33" fmla="*/ 387 h 64"/>
                  <a:gd name="T34" fmla="*/ 334 w 110"/>
                  <a:gd name="T35" fmla="*/ 0 h 64"/>
                  <a:gd name="T36" fmla="*/ 6 w 110"/>
                  <a:gd name="T37" fmla="*/ 1 h 64"/>
                  <a:gd name="T38" fmla="*/ 1 w 110"/>
                  <a:gd name="T39" fmla="*/ 5 h 64"/>
                  <a:gd name="T40" fmla="*/ 0 w 110"/>
                  <a:gd name="T41" fmla="*/ 437 h 64"/>
                  <a:gd name="T42" fmla="*/ 1 w 110"/>
                  <a:gd name="T43" fmla="*/ 685 h 64"/>
                  <a:gd name="T44" fmla="*/ 4 w 110"/>
                  <a:gd name="T45" fmla="*/ 960 h 64"/>
                  <a:gd name="T46" fmla="*/ 9 w 110"/>
                  <a:gd name="T47" fmla="*/ 1224 h 64"/>
                  <a:gd name="T48" fmla="*/ 391 w 110"/>
                  <a:gd name="T49" fmla="*/ 1470 h 64"/>
                  <a:gd name="T50" fmla="*/ 566 w 110"/>
                  <a:gd name="T51" fmla="*/ 1759 h 64"/>
                  <a:gd name="T52" fmla="*/ 820 w 110"/>
                  <a:gd name="T53" fmla="*/ 1985 h 64"/>
                  <a:gd name="T54" fmla="*/ 1014 w 110"/>
                  <a:gd name="T55" fmla="*/ 2241 h 64"/>
                  <a:gd name="T56" fmla="*/ 1294 w 110"/>
                  <a:gd name="T57" fmla="*/ 2382 h 64"/>
                  <a:gd name="T58" fmla="*/ 1570 w 110"/>
                  <a:gd name="T59" fmla="*/ 2531 h 64"/>
                  <a:gd name="T60" fmla="*/ 1841 w 110"/>
                  <a:gd name="T61" fmla="*/ 2536 h 64"/>
                  <a:gd name="T62" fmla="*/ 2159 w 110"/>
                  <a:gd name="T63" fmla="*/ 2531 h 64"/>
                  <a:gd name="T64" fmla="*/ 2492 w 110"/>
                  <a:gd name="T65" fmla="*/ 2387 h 64"/>
                  <a:gd name="T66" fmla="*/ 2796 w 110"/>
                  <a:gd name="T67" fmla="*/ 2242 h 64"/>
                  <a:gd name="T68" fmla="*/ 2717 w 110"/>
                  <a:gd name="T69" fmla="*/ 1869 h 64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10"/>
                  <a:gd name="T106" fmla="*/ 0 h 64"/>
                  <a:gd name="T107" fmla="*/ 110 w 110"/>
                  <a:gd name="T108" fmla="*/ 64 h 64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10" h="64">
                    <a:moveTo>
                      <a:pt x="106" y="47"/>
                    </a:moveTo>
                    <a:lnTo>
                      <a:pt x="95" y="52"/>
                    </a:lnTo>
                    <a:lnTo>
                      <a:pt x="84" y="54"/>
                    </a:lnTo>
                    <a:lnTo>
                      <a:pt x="74" y="55"/>
                    </a:lnTo>
                    <a:lnTo>
                      <a:pt x="63" y="53"/>
                    </a:lnTo>
                    <a:lnTo>
                      <a:pt x="54" y="50"/>
                    </a:lnTo>
                    <a:lnTo>
                      <a:pt x="44" y="46"/>
                    </a:lnTo>
                    <a:lnTo>
                      <a:pt x="36" y="42"/>
                    </a:lnTo>
                    <a:lnTo>
                      <a:pt x="28" y="36"/>
                    </a:lnTo>
                    <a:lnTo>
                      <a:pt x="21" y="31"/>
                    </a:lnTo>
                    <a:lnTo>
                      <a:pt x="16" y="24"/>
                    </a:lnTo>
                    <a:lnTo>
                      <a:pt x="11" y="19"/>
                    </a:lnTo>
                    <a:lnTo>
                      <a:pt x="9" y="14"/>
                    </a:lnTo>
                    <a:lnTo>
                      <a:pt x="8" y="11"/>
                    </a:lnTo>
                    <a:lnTo>
                      <a:pt x="9" y="10"/>
                    </a:lnTo>
                    <a:lnTo>
                      <a:pt x="9" y="9"/>
                    </a:lnTo>
                    <a:lnTo>
                      <a:pt x="13" y="9"/>
                    </a:lnTo>
                    <a:lnTo>
                      <a:pt x="13" y="0"/>
                    </a:lnTo>
                    <a:lnTo>
                      <a:pt x="6" y="1"/>
                    </a:lnTo>
                    <a:lnTo>
                      <a:pt x="1" y="5"/>
                    </a:lnTo>
                    <a:lnTo>
                      <a:pt x="0" y="11"/>
                    </a:lnTo>
                    <a:lnTo>
                      <a:pt x="1" y="18"/>
                    </a:lnTo>
                    <a:lnTo>
                      <a:pt x="4" y="24"/>
                    </a:lnTo>
                    <a:lnTo>
                      <a:pt x="9" y="31"/>
                    </a:lnTo>
                    <a:lnTo>
                      <a:pt x="16" y="37"/>
                    </a:lnTo>
                    <a:lnTo>
                      <a:pt x="23" y="44"/>
                    </a:lnTo>
                    <a:lnTo>
                      <a:pt x="32" y="49"/>
                    </a:lnTo>
                    <a:lnTo>
                      <a:pt x="40" y="55"/>
                    </a:lnTo>
                    <a:lnTo>
                      <a:pt x="51" y="59"/>
                    </a:lnTo>
                    <a:lnTo>
                      <a:pt x="62" y="63"/>
                    </a:lnTo>
                    <a:lnTo>
                      <a:pt x="73" y="64"/>
                    </a:lnTo>
                    <a:lnTo>
                      <a:pt x="85" y="63"/>
                    </a:lnTo>
                    <a:lnTo>
                      <a:pt x="97" y="60"/>
                    </a:lnTo>
                    <a:lnTo>
                      <a:pt x="110" y="56"/>
                    </a:lnTo>
                    <a:lnTo>
                      <a:pt x="106" y="47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375" name="Freeform 9"/>
              <p:cNvSpPr>
                <a:spLocks noChangeArrowheads="1"/>
              </p:cNvSpPr>
              <p:nvPr/>
            </p:nvSpPr>
            <p:spPr bwMode="auto">
              <a:xfrm>
                <a:off x="224" y="159"/>
                <a:ext cx="50" cy="52"/>
              </a:xfrm>
              <a:custGeom>
                <a:avLst/>
                <a:gdLst>
                  <a:gd name="T0" fmla="*/ 0 w 47"/>
                  <a:gd name="T1" fmla="*/ 1117 h 48"/>
                  <a:gd name="T2" fmla="*/ 429 w 47"/>
                  <a:gd name="T3" fmla="*/ 1666 h 48"/>
                  <a:gd name="T4" fmla="*/ 661 w 47"/>
                  <a:gd name="T5" fmla="*/ 2507 h 48"/>
                  <a:gd name="T6" fmla="*/ 1085 w 47"/>
                  <a:gd name="T7" fmla="*/ 3160 h 48"/>
                  <a:gd name="T8" fmla="*/ 1306 w 47"/>
                  <a:gd name="T9" fmla="*/ 3827 h 48"/>
                  <a:gd name="T10" fmla="*/ 1512 w 47"/>
                  <a:gd name="T11" fmla="*/ 4715 h 48"/>
                  <a:gd name="T12" fmla="*/ 1609 w 47"/>
                  <a:gd name="T13" fmla="*/ 5153 h 48"/>
                  <a:gd name="T14" fmla="*/ 1712 w 47"/>
                  <a:gd name="T15" fmla="*/ 5272 h 48"/>
                  <a:gd name="T16" fmla="*/ 1712 w 47"/>
                  <a:gd name="T17" fmla="*/ 5534 h 48"/>
                  <a:gd name="T18" fmla="*/ 1712 w 47"/>
                  <a:gd name="T19" fmla="*/ 5272 h 48"/>
                  <a:gd name="T20" fmla="*/ 1779 w 47"/>
                  <a:gd name="T21" fmla="*/ 5153 h 48"/>
                  <a:gd name="T22" fmla="*/ 1937 w 47"/>
                  <a:gd name="T23" fmla="*/ 6495 h 48"/>
                  <a:gd name="T24" fmla="*/ 2014 w 47"/>
                  <a:gd name="T25" fmla="*/ 6011 h 48"/>
                  <a:gd name="T26" fmla="*/ 2061 w 47"/>
                  <a:gd name="T27" fmla="*/ 5534 h 48"/>
                  <a:gd name="T28" fmla="*/ 2061 w 47"/>
                  <a:gd name="T29" fmla="*/ 5108 h 48"/>
                  <a:gd name="T30" fmla="*/ 2014 w 47"/>
                  <a:gd name="T31" fmla="*/ 4715 h 48"/>
                  <a:gd name="T32" fmla="*/ 1824 w 47"/>
                  <a:gd name="T33" fmla="*/ 3827 h 48"/>
                  <a:gd name="T34" fmla="*/ 1572 w 47"/>
                  <a:gd name="T35" fmla="*/ 3010 h 48"/>
                  <a:gd name="T36" fmla="*/ 1256 w 47"/>
                  <a:gd name="T37" fmla="*/ 2118 h 48"/>
                  <a:gd name="T38" fmla="*/ 959 w 47"/>
                  <a:gd name="T39" fmla="*/ 1420 h 48"/>
                  <a:gd name="T40" fmla="*/ 549 w 47"/>
                  <a:gd name="T41" fmla="*/ 5 h 48"/>
                  <a:gd name="T42" fmla="*/ 4 w 47"/>
                  <a:gd name="T43" fmla="*/ 0 h 48"/>
                  <a:gd name="T44" fmla="*/ 0 w 47"/>
                  <a:gd name="T45" fmla="*/ 1117 h 48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47"/>
                  <a:gd name="T70" fmla="*/ 0 h 48"/>
                  <a:gd name="T71" fmla="*/ 47 w 47"/>
                  <a:gd name="T72" fmla="*/ 48 h 48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47" h="48">
                    <a:moveTo>
                      <a:pt x="0" y="8"/>
                    </a:moveTo>
                    <a:lnTo>
                      <a:pt x="9" y="13"/>
                    </a:lnTo>
                    <a:lnTo>
                      <a:pt x="16" y="18"/>
                    </a:lnTo>
                    <a:lnTo>
                      <a:pt x="24" y="24"/>
                    </a:lnTo>
                    <a:lnTo>
                      <a:pt x="30" y="29"/>
                    </a:lnTo>
                    <a:lnTo>
                      <a:pt x="35" y="35"/>
                    </a:lnTo>
                    <a:lnTo>
                      <a:pt x="37" y="39"/>
                    </a:lnTo>
                    <a:lnTo>
                      <a:pt x="39" y="40"/>
                    </a:lnTo>
                    <a:lnTo>
                      <a:pt x="39" y="41"/>
                    </a:lnTo>
                    <a:lnTo>
                      <a:pt x="39" y="40"/>
                    </a:lnTo>
                    <a:lnTo>
                      <a:pt x="40" y="39"/>
                    </a:lnTo>
                    <a:lnTo>
                      <a:pt x="44" y="48"/>
                    </a:lnTo>
                    <a:lnTo>
                      <a:pt x="46" y="45"/>
                    </a:lnTo>
                    <a:lnTo>
                      <a:pt x="47" y="41"/>
                    </a:lnTo>
                    <a:lnTo>
                      <a:pt x="47" y="38"/>
                    </a:lnTo>
                    <a:lnTo>
                      <a:pt x="46" y="35"/>
                    </a:lnTo>
                    <a:lnTo>
                      <a:pt x="42" y="29"/>
                    </a:lnTo>
                    <a:lnTo>
                      <a:pt x="36" y="23"/>
                    </a:lnTo>
                    <a:lnTo>
                      <a:pt x="29" y="16"/>
                    </a:lnTo>
                    <a:lnTo>
                      <a:pt x="22" y="11"/>
                    </a:lnTo>
                    <a:lnTo>
                      <a:pt x="13" y="5"/>
                    </a:lnTo>
                    <a:lnTo>
                      <a:pt x="4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376" name="Freeform 10"/>
              <p:cNvSpPr>
                <a:spLocks noChangeArrowheads="1"/>
              </p:cNvSpPr>
              <p:nvPr/>
            </p:nvSpPr>
            <p:spPr bwMode="auto">
              <a:xfrm>
                <a:off x="168" y="149"/>
                <a:ext cx="61" cy="18"/>
              </a:xfrm>
              <a:custGeom>
                <a:avLst/>
                <a:gdLst>
                  <a:gd name="T0" fmla="*/ 0 w 57"/>
                  <a:gd name="T1" fmla="*/ 344 h 17"/>
                  <a:gd name="T2" fmla="*/ 4 w 57"/>
                  <a:gd name="T3" fmla="*/ 344 h 17"/>
                  <a:gd name="T4" fmla="*/ 590 w 57"/>
                  <a:gd name="T5" fmla="*/ 344 h 17"/>
                  <a:gd name="T6" fmla="*/ 885 w 57"/>
                  <a:gd name="T7" fmla="*/ 344 h 17"/>
                  <a:gd name="T8" fmla="*/ 1437 w 57"/>
                  <a:gd name="T9" fmla="*/ 344 h 17"/>
                  <a:gd name="T10" fmla="*/ 1864 w 57"/>
                  <a:gd name="T11" fmla="*/ 364 h 17"/>
                  <a:gd name="T12" fmla="*/ 2435 w 57"/>
                  <a:gd name="T13" fmla="*/ 408 h 17"/>
                  <a:gd name="T14" fmla="*/ 2834 w 57"/>
                  <a:gd name="T15" fmla="*/ 457 h 17"/>
                  <a:gd name="T16" fmla="*/ 3348 w 57"/>
                  <a:gd name="T17" fmla="*/ 512 h 17"/>
                  <a:gd name="T18" fmla="*/ 3583 w 57"/>
                  <a:gd name="T19" fmla="*/ 325 h 17"/>
                  <a:gd name="T20" fmla="*/ 2998 w 57"/>
                  <a:gd name="T21" fmla="*/ 6 h 17"/>
                  <a:gd name="T22" fmla="*/ 2474 w 57"/>
                  <a:gd name="T23" fmla="*/ 4 h 17"/>
                  <a:gd name="T24" fmla="*/ 1886 w 57"/>
                  <a:gd name="T25" fmla="*/ 2 h 17"/>
                  <a:gd name="T26" fmla="*/ 1521 w 57"/>
                  <a:gd name="T27" fmla="*/ 1 h 17"/>
                  <a:gd name="T28" fmla="*/ 947 w 57"/>
                  <a:gd name="T29" fmla="*/ 1 h 17"/>
                  <a:gd name="T30" fmla="*/ 590 w 57"/>
                  <a:gd name="T31" fmla="*/ 1 h 17"/>
                  <a:gd name="T32" fmla="*/ 4 w 57"/>
                  <a:gd name="T33" fmla="*/ 0 h 17"/>
                  <a:gd name="T34" fmla="*/ 0 w 57"/>
                  <a:gd name="T35" fmla="*/ 1 h 17"/>
                  <a:gd name="T36" fmla="*/ 0 w 57"/>
                  <a:gd name="T37" fmla="*/ 344 h 17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7"/>
                  <a:gd name="T58" fmla="*/ 0 h 17"/>
                  <a:gd name="T59" fmla="*/ 57 w 57"/>
                  <a:gd name="T60" fmla="*/ 17 h 17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7" h="17">
                    <a:moveTo>
                      <a:pt x="0" y="10"/>
                    </a:moveTo>
                    <a:lnTo>
                      <a:pt x="4" y="10"/>
                    </a:lnTo>
                    <a:lnTo>
                      <a:pt x="9" y="10"/>
                    </a:lnTo>
                    <a:lnTo>
                      <a:pt x="15" y="10"/>
                    </a:lnTo>
                    <a:lnTo>
                      <a:pt x="23" y="10"/>
                    </a:lnTo>
                    <a:lnTo>
                      <a:pt x="30" y="11"/>
                    </a:lnTo>
                    <a:lnTo>
                      <a:pt x="38" y="13"/>
                    </a:lnTo>
                    <a:lnTo>
                      <a:pt x="46" y="15"/>
                    </a:lnTo>
                    <a:lnTo>
                      <a:pt x="53" y="17"/>
                    </a:lnTo>
                    <a:lnTo>
                      <a:pt x="57" y="9"/>
                    </a:lnTo>
                    <a:lnTo>
                      <a:pt x="48" y="6"/>
                    </a:lnTo>
                    <a:lnTo>
                      <a:pt x="40" y="4"/>
                    </a:lnTo>
                    <a:lnTo>
                      <a:pt x="31" y="2"/>
                    </a:lnTo>
                    <a:lnTo>
                      <a:pt x="24" y="1"/>
                    </a:lnTo>
                    <a:lnTo>
                      <a:pt x="16" y="1"/>
                    </a:lnTo>
                    <a:lnTo>
                      <a:pt x="9" y="1"/>
                    </a:lnTo>
                    <a:lnTo>
                      <a:pt x="4" y="0"/>
                    </a:lnTo>
                    <a:lnTo>
                      <a:pt x="0" y="1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377" name="Freeform 11"/>
              <p:cNvSpPr>
                <a:spLocks noChangeArrowheads="1"/>
              </p:cNvSpPr>
              <p:nvPr/>
            </p:nvSpPr>
            <p:spPr bwMode="auto">
              <a:xfrm>
                <a:off x="2792" y="155"/>
                <a:ext cx="110" cy="59"/>
              </a:xfrm>
              <a:custGeom>
                <a:avLst/>
                <a:gdLst>
                  <a:gd name="T0" fmla="*/ 320 w 104"/>
                  <a:gd name="T1" fmla="*/ 0 h 55"/>
                  <a:gd name="T2" fmla="*/ 3 w 104"/>
                  <a:gd name="T3" fmla="*/ 0 h 55"/>
                  <a:gd name="T4" fmla="*/ 0 w 104"/>
                  <a:gd name="T5" fmla="*/ 4 h 55"/>
                  <a:gd name="T6" fmla="*/ 0 w 104"/>
                  <a:gd name="T7" fmla="*/ 588 h 55"/>
                  <a:gd name="T8" fmla="*/ 1 w 104"/>
                  <a:gd name="T9" fmla="*/ 836 h 55"/>
                  <a:gd name="T10" fmla="*/ 3 w 104"/>
                  <a:gd name="T11" fmla="*/ 1274 h 55"/>
                  <a:gd name="T12" fmla="*/ 8 w 104"/>
                  <a:gd name="T13" fmla="*/ 1687 h 55"/>
                  <a:gd name="T14" fmla="*/ 424 w 104"/>
                  <a:gd name="T15" fmla="*/ 2132 h 55"/>
                  <a:gd name="T16" fmla="*/ 627 w 104"/>
                  <a:gd name="T17" fmla="*/ 2631 h 55"/>
                  <a:gd name="T18" fmla="*/ 890 w 104"/>
                  <a:gd name="T19" fmla="*/ 2958 h 55"/>
                  <a:gd name="T20" fmla="*/ 1162 w 104"/>
                  <a:gd name="T21" fmla="*/ 3351 h 55"/>
                  <a:gd name="T22" fmla="*/ 1473 w 104"/>
                  <a:gd name="T23" fmla="*/ 3736 h 55"/>
                  <a:gd name="T24" fmla="*/ 1776 w 104"/>
                  <a:gd name="T25" fmla="*/ 3856 h 55"/>
                  <a:gd name="T26" fmla="*/ 2101 w 104"/>
                  <a:gd name="T27" fmla="*/ 4008 h 55"/>
                  <a:gd name="T28" fmla="*/ 2486 w 104"/>
                  <a:gd name="T29" fmla="*/ 3918 h 55"/>
                  <a:gd name="T30" fmla="*/ 2781 w 104"/>
                  <a:gd name="T31" fmla="*/ 3755 h 55"/>
                  <a:gd name="T32" fmla="*/ 3139 w 104"/>
                  <a:gd name="T33" fmla="*/ 3483 h 55"/>
                  <a:gd name="T34" fmla="*/ 3187 w 104"/>
                  <a:gd name="T35" fmla="*/ 3351 h 55"/>
                  <a:gd name="T36" fmla="*/ 3187 w 104"/>
                  <a:gd name="T37" fmla="*/ 3247 h 55"/>
                  <a:gd name="T38" fmla="*/ 3187 w 104"/>
                  <a:gd name="T39" fmla="*/ 3124 h 55"/>
                  <a:gd name="T40" fmla="*/ 3139 w 104"/>
                  <a:gd name="T41" fmla="*/ 2958 h 55"/>
                  <a:gd name="T42" fmla="*/ 3078 w 104"/>
                  <a:gd name="T43" fmla="*/ 2631 h 55"/>
                  <a:gd name="T44" fmla="*/ 2888 w 104"/>
                  <a:gd name="T45" fmla="*/ 2132 h 55"/>
                  <a:gd name="T46" fmla="*/ 2694 w 104"/>
                  <a:gd name="T47" fmla="*/ 1810 h 55"/>
                  <a:gd name="T48" fmla="*/ 2486 w 104"/>
                  <a:gd name="T49" fmla="*/ 1274 h 55"/>
                  <a:gd name="T50" fmla="*/ 2198 w 104"/>
                  <a:gd name="T51" fmla="*/ 836 h 55"/>
                  <a:gd name="T52" fmla="*/ 1965 w 104"/>
                  <a:gd name="T53" fmla="*/ 631 h 55"/>
                  <a:gd name="T54" fmla="*/ 1679 w 104"/>
                  <a:gd name="T55" fmla="*/ 6 h 55"/>
                  <a:gd name="T56" fmla="*/ 1473 w 104"/>
                  <a:gd name="T57" fmla="*/ 4 h 55"/>
                  <a:gd name="T58" fmla="*/ 1177 w 104"/>
                  <a:gd name="T59" fmla="*/ 1 h 55"/>
                  <a:gd name="T60" fmla="*/ 982 w 104"/>
                  <a:gd name="T61" fmla="*/ 0 h 55"/>
                  <a:gd name="T62" fmla="*/ 784 w 104"/>
                  <a:gd name="T63" fmla="*/ 0 h 55"/>
                  <a:gd name="T64" fmla="*/ 530 w 104"/>
                  <a:gd name="T65" fmla="*/ 0 h 55"/>
                  <a:gd name="T66" fmla="*/ 401 w 104"/>
                  <a:gd name="T67" fmla="*/ 0 h 55"/>
                  <a:gd name="T68" fmla="*/ 320 w 104"/>
                  <a:gd name="T69" fmla="*/ 0 h 5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04"/>
                  <a:gd name="T106" fmla="*/ 0 h 55"/>
                  <a:gd name="T107" fmla="*/ 104 w 104"/>
                  <a:gd name="T108" fmla="*/ 55 h 55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04" h="55">
                    <a:moveTo>
                      <a:pt x="9" y="0"/>
                    </a:moveTo>
                    <a:lnTo>
                      <a:pt x="3" y="0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1" y="12"/>
                    </a:lnTo>
                    <a:lnTo>
                      <a:pt x="3" y="18"/>
                    </a:lnTo>
                    <a:lnTo>
                      <a:pt x="8" y="23"/>
                    </a:lnTo>
                    <a:lnTo>
                      <a:pt x="14" y="30"/>
                    </a:lnTo>
                    <a:lnTo>
                      <a:pt x="21" y="36"/>
                    </a:lnTo>
                    <a:lnTo>
                      <a:pt x="29" y="41"/>
                    </a:lnTo>
                    <a:lnTo>
                      <a:pt x="38" y="46"/>
                    </a:lnTo>
                    <a:lnTo>
                      <a:pt x="48" y="51"/>
                    </a:lnTo>
                    <a:lnTo>
                      <a:pt x="58" y="53"/>
                    </a:lnTo>
                    <a:lnTo>
                      <a:pt x="69" y="55"/>
                    </a:lnTo>
                    <a:lnTo>
                      <a:pt x="81" y="54"/>
                    </a:lnTo>
                    <a:lnTo>
                      <a:pt x="91" y="52"/>
                    </a:lnTo>
                    <a:lnTo>
                      <a:pt x="103" y="48"/>
                    </a:lnTo>
                    <a:lnTo>
                      <a:pt x="104" y="46"/>
                    </a:lnTo>
                    <a:lnTo>
                      <a:pt x="104" y="45"/>
                    </a:lnTo>
                    <a:lnTo>
                      <a:pt x="104" y="43"/>
                    </a:lnTo>
                    <a:lnTo>
                      <a:pt x="103" y="41"/>
                    </a:lnTo>
                    <a:lnTo>
                      <a:pt x="100" y="36"/>
                    </a:lnTo>
                    <a:lnTo>
                      <a:pt x="94" y="30"/>
                    </a:lnTo>
                    <a:lnTo>
                      <a:pt x="88" y="25"/>
                    </a:lnTo>
                    <a:lnTo>
                      <a:pt x="81" y="18"/>
                    </a:lnTo>
                    <a:lnTo>
                      <a:pt x="72" y="12"/>
                    </a:lnTo>
                    <a:lnTo>
                      <a:pt x="64" y="8"/>
                    </a:lnTo>
                    <a:lnTo>
                      <a:pt x="55" y="6"/>
                    </a:lnTo>
                    <a:lnTo>
                      <a:pt x="48" y="4"/>
                    </a:lnTo>
                    <a:lnTo>
                      <a:pt x="39" y="1"/>
                    </a:lnTo>
                    <a:lnTo>
                      <a:pt x="32" y="0"/>
                    </a:lnTo>
                    <a:lnTo>
                      <a:pt x="25" y="0"/>
                    </a:lnTo>
                    <a:lnTo>
                      <a:pt x="18" y="0"/>
                    </a:lnTo>
                    <a:lnTo>
                      <a:pt x="13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378" name="Freeform 12"/>
              <p:cNvSpPr>
                <a:spLocks noChangeArrowheads="1"/>
              </p:cNvSpPr>
              <p:nvPr/>
            </p:nvSpPr>
            <p:spPr bwMode="auto">
              <a:xfrm>
                <a:off x="2787" y="149"/>
                <a:ext cx="115" cy="70"/>
              </a:xfrm>
              <a:custGeom>
                <a:avLst/>
                <a:gdLst>
                  <a:gd name="T0" fmla="*/ 2759 w 109"/>
                  <a:gd name="T1" fmla="*/ 4371 h 65"/>
                  <a:gd name="T2" fmla="*/ 2453 w 109"/>
                  <a:gd name="T3" fmla="*/ 4797 h 65"/>
                  <a:gd name="T4" fmla="*/ 2204 w 109"/>
                  <a:gd name="T5" fmla="*/ 5064 h 65"/>
                  <a:gd name="T6" fmla="*/ 1899 w 109"/>
                  <a:gd name="T7" fmla="*/ 5069 h 65"/>
                  <a:gd name="T8" fmla="*/ 1686 w 109"/>
                  <a:gd name="T9" fmla="*/ 4988 h 65"/>
                  <a:gd name="T10" fmla="*/ 1377 w 109"/>
                  <a:gd name="T11" fmla="*/ 4702 h 65"/>
                  <a:gd name="T12" fmla="*/ 1111 w 109"/>
                  <a:gd name="T13" fmla="*/ 4366 h 65"/>
                  <a:gd name="T14" fmla="*/ 897 w 109"/>
                  <a:gd name="T15" fmla="*/ 3994 h 65"/>
                  <a:gd name="T16" fmla="*/ 755 w 109"/>
                  <a:gd name="T17" fmla="*/ 3444 h 65"/>
                  <a:gd name="T18" fmla="*/ 519 w 109"/>
                  <a:gd name="T19" fmla="*/ 2970 h 65"/>
                  <a:gd name="T20" fmla="*/ 397 w 109"/>
                  <a:gd name="T21" fmla="*/ 2243 h 65"/>
                  <a:gd name="T22" fmla="*/ 319 w 109"/>
                  <a:gd name="T23" fmla="*/ 1904 h 65"/>
                  <a:gd name="T24" fmla="*/ 286 w 109"/>
                  <a:gd name="T25" fmla="*/ 1315 h 65"/>
                  <a:gd name="T26" fmla="*/ 9 w 109"/>
                  <a:gd name="T27" fmla="*/ 1053 h 65"/>
                  <a:gd name="T28" fmla="*/ 9 w 109"/>
                  <a:gd name="T29" fmla="*/ 978 h 65"/>
                  <a:gd name="T30" fmla="*/ 286 w 109"/>
                  <a:gd name="T31" fmla="*/ 908 h 65"/>
                  <a:gd name="T32" fmla="*/ 337 w 109"/>
                  <a:gd name="T33" fmla="*/ 908 h 65"/>
                  <a:gd name="T34" fmla="*/ 337 w 109"/>
                  <a:gd name="T35" fmla="*/ 0 h 65"/>
                  <a:gd name="T36" fmla="*/ 5 w 109"/>
                  <a:gd name="T37" fmla="*/ 2 h 65"/>
                  <a:gd name="T38" fmla="*/ 1 w 109"/>
                  <a:gd name="T39" fmla="*/ 6 h 65"/>
                  <a:gd name="T40" fmla="*/ 0 w 109"/>
                  <a:gd name="T41" fmla="*/ 1053 h 65"/>
                  <a:gd name="T42" fmla="*/ 1 w 109"/>
                  <a:gd name="T43" fmla="*/ 1768 h 65"/>
                  <a:gd name="T44" fmla="*/ 4 w 109"/>
                  <a:gd name="T45" fmla="*/ 2243 h 65"/>
                  <a:gd name="T46" fmla="*/ 9 w 109"/>
                  <a:gd name="T47" fmla="*/ 2970 h 65"/>
                  <a:gd name="T48" fmla="*/ 376 w 109"/>
                  <a:gd name="T49" fmla="*/ 3495 h 65"/>
                  <a:gd name="T50" fmla="*/ 548 w 109"/>
                  <a:gd name="T51" fmla="*/ 4059 h 65"/>
                  <a:gd name="T52" fmla="*/ 806 w 109"/>
                  <a:gd name="T53" fmla="*/ 4632 h 65"/>
                  <a:gd name="T54" fmla="*/ 1042 w 109"/>
                  <a:gd name="T55" fmla="*/ 5069 h 65"/>
                  <a:gd name="T56" fmla="*/ 1344 w 109"/>
                  <a:gd name="T57" fmla="*/ 5459 h 65"/>
                  <a:gd name="T58" fmla="*/ 1598 w 109"/>
                  <a:gd name="T59" fmla="*/ 5785 h 65"/>
                  <a:gd name="T60" fmla="*/ 1899 w 109"/>
                  <a:gd name="T61" fmla="*/ 5879 h 65"/>
                  <a:gd name="T62" fmla="*/ 2230 w 109"/>
                  <a:gd name="T63" fmla="*/ 5874 h 65"/>
                  <a:gd name="T64" fmla="*/ 2557 w 109"/>
                  <a:gd name="T65" fmla="*/ 5563 h 65"/>
                  <a:gd name="T66" fmla="*/ 2855 w 109"/>
                  <a:gd name="T67" fmla="*/ 5069 h 65"/>
                  <a:gd name="T68" fmla="*/ 2759 w 109"/>
                  <a:gd name="T69" fmla="*/ 4371 h 6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09"/>
                  <a:gd name="T106" fmla="*/ 0 h 65"/>
                  <a:gd name="T107" fmla="*/ 109 w 109"/>
                  <a:gd name="T108" fmla="*/ 65 h 65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09" h="65">
                    <a:moveTo>
                      <a:pt x="105" y="48"/>
                    </a:moveTo>
                    <a:lnTo>
                      <a:pt x="94" y="53"/>
                    </a:lnTo>
                    <a:lnTo>
                      <a:pt x="84" y="55"/>
                    </a:lnTo>
                    <a:lnTo>
                      <a:pt x="73" y="56"/>
                    </a:lnTo>
                    <a:lnTo>
                      <a:pt x="64" y="54"/>
                    </a:lnTo>
                    <a:lnTo>
                      <a:pt x="53" y="51"/>
                    </a:lnTo>
                    <a:lnTo>
                      <a:pt x="43" y="47"/>
                    </a:lnTo>
                    <a:lnTo>
                      <a:pt x="35" y="43"/>
                    </a:lnTo>
                    <a:lnTo>
                      <a:pt x="28" y="37"/>
                    </a:lnTo>
                    <a:lnTo>
                      <a:pt x="21" y="32"/>
                    </a:lnTo>
                    <a:lnTo>
                      <a:pt x="16" y="25"/>
                    </a:lnTo>
                    <a:lnTo>
                      <a:pt x="12" y="20"/>
                    </a:lnTo>
                    <a:lnTo>
                      <a:pt x="10" y="15"/>
                    </a:lnTo>
                    <a:lnTo>
                      <a:pt x="9" y="12"/>
                    </a:lnTo>
                    <a:lnTo>
                      <a:pt x="9" y="11"/>
                    </a:lnTo>
                    <a:lnTo>
                      <a:pt x="10" y="10"/>
                    </a:lnTo>
                    <a:lnTo>
                      <a:pt x="13" y="10"/>
                    </a:lnTo>
                    <a:lnTo>
                      <a:pt x="13" y="0"/>
                    </a:lnTo>
                    <a:lnTo>
                      <a:pt x="5" y="2"/>
                    </a:lnTo>
                    <a:lnTo>
                      <a:pt x="1" y="6"/>
                    </a:lnTo>
                    <a:lnTo>
                      <a:pt x="0" y="12"/>
                    </a:lnTo>
                    <a:lnTo>
                      <a:pt x="1" y="19"/>
                    </a:lnTo>
                    <a:lnTo>
                      <a:pt x="4" y="25"/>
                    </a:lnTo>
                    <a:lnTo>
                      <a:pt x="9" y="32"/>
                    </a:lnTo>
                    <a:lnTo>
                      <a:pt x="15" y="38"/>
                    </a:lnTo>
                    <a:lnTo>
                      <a:pt x="22" y="45"/>
                    </a:lnTo>
                    <a:lnTo>
                      <a:pt x="31" y="50"/>
                    </a:lnTo>
                    <a:lnTo>
                      <a:pt x="40" y="56"/>
                    </a:lnTo>
                    <a:lnTo>
                      <a:pt x="51" y="60"/>
                    </a:lnTo>
                    <a:lnTo>
                      <a:pt x="61" y="62"/>
                    </a:lnTo>
                    <a:lnTo>
                      <a:pt x="73" y="65"/>
                    </a:lnTo>
                    <a:lnTo>
                      <a:pt x="85" y="64"/>
                    </a:lnTo>
                    <a:lnTo>
                      <a:pt x="97" y="61"/>
                    </a:lnTo>
                    <a:lnTo>
                      <a:pt x="109" y="56"/>
                    </a:lnTo>
                    <a:lnTo>
                      <a:pt x="105" y="48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379" name="Freeform 13"/>
              <p:cNvSpPr>
                <a:spLocks noChangeArrowheads="1"/>
              </p:cNvSpPr>
              <p:nvPr/>
            </p:nvSpPr>
            <p:spPr bwMode="auto">
              <a:xfrm>
                <a:off x="2857" y="159"/>
                <a:ext cx="50" cy="51"/>
              </a:xfrm>
              <a:custGeom>
                <a:avLst/>
                <a:gdLst>
                  <a:gd name="T0" fmla="*/ 0 w 47"/>
                  <a:gd name="T1" fmla="*/ 1187 h 47"/>
                  <a:gd name="T2" fmla="*/ 403 w 47"/>
                  <a:gd name="T3" fmla="*/ 1786 h 47"/>
                  <a:gd name="T4" fmla="*/ 703 w 47"/>
                  <a:gd name="T5" fmla="*/ 2687 h 47"/>
                  <a:gd name="T6" fmla="*/ 1085 w 47"/>
                  <a:gd name="T7" fmla="*/ 3433 h 47"/>
                  <a:gd name="T8" fmla="*/ 1256 w 47"/>
                  <a:gd name="T9" fmla="*/ 4254 h 47"/>
                  <a:gd name="T10" fmla="*/ 1512 w 47"/>
                  <a:gd name="T11" fmla="*/ 5052 h 47"/>
                  <a:gd name="T12" fmla="*/ 1672 w 47"/>
                  <a:gd name="T13" fmla="*/ 5603 h 47"/>
                  <a:gd name="T14" fmla="*/ 1672 w 47"/>
                  <a:gd name="T15" fmla="*/ 5898 h 47"/>
                  <a:gd name="T16" fmla="*/ 1712 w 47"/>
                  <a:gd name="T17" fmla="*/ 5898 h 47"/>
                  <a:gd name="T18" fmla="*/ 1712 w 47"/>
                  <a:gd name="T19" fmla="*/ 5603 h 47"/>
                  <a:gd name="T20" fmla="*/ 1893 w 47"/>
                  <a:gd name="T21" fmla="*/ 6945 h 47"/>
                  <a:gd name="T22" fmla="*/ 2014 w 47"/>
                  <a:gd name="T23" fmla="*/ 6546 h 47"/>
                  <a:gd name="T24" fmla="*/ 2061 w 47"/>
                  <a:gd name="T25" fmla="*/ 5949 h 47"/>
                  <a:gd name="T26" fmla="*/ 2014 w 47"/>
                  <a:gd name="T27" fmla="*/ 5482 h 47"/>
                  <a:gd name="T28" fmla="*/ 1940 w 47"/>
                  <a:gd name="T29" fmla="*/ 5052 h 47"/>
                  <a:gd name="T30" fmla="*/ 1821 w 47"/>
                  <a:gd name="T31" fmla="*/ 4254 h 47"/>
                  <a:gd name="T32" fmla="*/ 1572 w 47"/>
                  <a:gd name="T33" fmla="*/ 3330 h 47"/>
                  <a:gd name="T34" fmla="*/ 1256 w 47"/>
                  <a:gd name="T35" fmla="*/ 2282 h 47"/>
                  <a:gd name="T36" fmla="*/ 901 w 47"/>
                  <a:gd name="T37" fmla="*/ 1517 h 47"/>
                  <a:gd name="T38" fmla="*/ 516 w 47"/>
                  <a:gd name="T39" fmla="*/ 5 h 47"/>
                  <a:gd name="T40" fmla="*/ 4 w 47"/>
                  <a:gd name="T41" fmla="*/ 0 h 47"/>
                  <a:gd name="T42" fmla="*/ 0 w 47"/>
                  <a:gd name="T43" fmla="*/ 1187 h 47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47"/>
                  <a:gd name="T67" fmla="*/ 0 h 47"/>
                  <a:gd name="T68" fmla="*/ 47 w 47"/>
                  <a:gd name="T69" fmla="*/ 47 h 47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47" h="47">
                    <a:moveTo>
                      <a:pt x="0" y="8"/>
                    </a:moveTo>
                    <a:lnTo>
                      <a:pt x="8" y="13"/>
                    </a:lnTo>
                    <a:lnTo>
                      <a:pt x="17" y="18"/>
                    </a:lnTo>
                    <a:lnTo>
                      <a:pt x="24" y="24"/>
                    </a:lnTo>
                    <a:lnTo>
                      <a:pt x="29" y="29"/>
                    </a:lnTo>
                    <a:lnTo>
                      <a:pt x="35" y="35"/>
                    </a:lnTo>
                    <a:lnTo>
                      <a:pt x="38" y="39"/>
                    </a:lnTo>
                    <a:lnTo>
                      <a:pt x="38" y="40"/>
                    </a:lnTo>
                    <a:lnTo>
                      <a:pt x="39" y="40"/>
                    </a:lnTo>
                    <a:lnTo>
                      <a:pt x="39" y="39"/>
                    </a:lnTo>
                    <a:lnTo>
                      <a:pt x="43" y="47"/>
                    </a:lnTo>
                    <a:lnTo>
                      <a:pt x="46" y="45"/>
                    </a:lnTo>
                    <a:lnTo>
                      <a:pt x="47" y="41"/>
                    </a:lnTo>
                    <a:lnTo>
                      <a:pt x="46" y="38"/>
                    </a:lnTo>
                    <a:lnTo>
                      <a:pt x="45" y="35"/>
                    </a:lnTo>
                    <a:lnTo>
                      <a:pt x="41" y="29"/>
                    </a:lnTo>
                    <a:lnTo>
                      <a:pt x="36" y="23"/>
                    </a:lnTo>
                    <a:lnTo>
                      <a:pt x="29" y="16"/>
                    </a:lnTo>
                    <a:lnTo>
                      <a:pt x="21" y="11"/>
                    </a:lnTo>
                    <a:lnTo>
                      <a:pt x="12" y="5"/>
                    </a:lnTo>
                    <a:lnTo>
                      <a:pt x="4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380" name="Freeform 14"/>
              <p:cNvSpPr>
                <a:spLocks noChangeArrowheads="1"/>
              </p:cNvSpPr>
              <p:nvPr/>
            </p:nvSpPr>
            <p:spPr bwMode="auto">
              <a:xfrm>
                <a:off x="2801" y="149"/>
                <a:ext cx="60" cy="18"/>
              </a:xfrm>
              <a:custGeom>
                <a:avLst/>
                <a:gdLst>
                  <a:gd name="T0" fmla="*/ 0 w 57"/>
                  <a:gd name="T1" fmla="*/ 344 h 17"/>
                  <a:gd name="T2" fmla="*/ 4 w 57"/>
                  <a:gd name="T3" fmla="*/ 344 h 17"/>
                  <a:gd name="T4" fmla="*/ 9 w 57"/>
                  <a:gd name="T5" fmla="*/ 344 h 17"/>
                  <a:gd name="T6" fmla="*/ 351 w 57"/>
                  <a:gd name="T7" fmla="*/ 344 h 17"/>
                  <a:gd name="T8" fmla="*/ 476 w 57"/>
                  <a:gd name="T9" fmla="*/ 344 h 17"/>
                  <a:gd name="T10" fmla="*/ 681 w 57"/>
                  <a:gd name="T11" fmla="*/ 364 h 17"/>
                  <a:gd name="T12" fmla="*/ 849 w 57"/>
                  <a:gd name="T13" fmla="*/ 408 h 17"/>
                  <a:gd name="T14" fmla="*/ 1027 w 57"/>
                  <a:gd name="T15" fmla="*/ 432 h 17"/>
                  <a:gd name="T16" fmla="*/ 1215 w 57"/>
                  <a:gd name="T17" fmla="*/ 512 h 17"/>
                  <a:gd name="T18" fmla="*/ 1281 w 57"/>
                  <a:gd name="T19" fmla="*/ 325 h 17"/>
                  <a:gd name="T20" fmla="*/ 1098 w 57"/>
                  <a:gd name="T21" fmla="*/ 6 h 17"/>
                  <a:gd name="T22" fmla="*/ 894 w 57"/>
                  <a:gd name="T23" fmla="*/ 3 h 17"/>
                  <a:gd name="T24" fmla="*/ 717 w 57"/>
                  <a:gd name="T25" fmla="*/ 2 h 17"/>
                  <a:gd name="T26" fmla="*/ 501 w 57"/>
                  <a:gd name="T27" fmla="*/ 1 h 17"/>
                  <a:gd name="T28" fmla="*/ 351 w 57"/>
                  <a:gd name="T29" fmla="*/ 1 h 17"/>
                  <a:gd name="T30" fmla="*/ 9 w 57"/>
                  <a:gd name="T31" fmla="*/ 0 h 17"/>
                  <a:gd name="T32" fmla="*/ 4 w 57"/>
                  <a:gd name="T33" fmla="*/ 0 h 17"/>
                  <a:gd name="T34" fmla="*/ 0 w 57"/>
                  <a:gd name="T35" fmla="*/ 0 h 17"/>
                  <a:gd name="T36" fmla="*/ 0 w 57"/>
                  <a:gd name="T37" fmla="*/ 344 h 17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7"/>
                  <a:gd name="T58" fmla="*/ 0 h 17"/>
                  <a:gd name="T59" fmla="*/ 57 w 57"/>
                  <a:gd name="T60" fmla="*/ 17 h 17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7" h="17">
                    <a:moveTo>
                      <a:pt x="0" y="10"/>
                    </a:moveTo>
                    <a:lnTo>
                      <a:pt x="4" y="10"/>
                    </a:lnTo>
                    <a:lnTo>
                      <a:pt x="9" y="10"/>
                    </a:lnTo>
                    <a:lnTo>
                      <a:pt x="16" y="10"/>
                    </a:lnTo>
                    <a:lnTo>
                      <a:pt x="22" y="10"/>
                    </a:lnTo>
                    <a:lnTo>
                      <a:pt x="29" y="11"/>
                    </a:lnTo>
                    <a:lnTo>
                      <a:pt x="38" y="13"/>
                    </a:lnTo>
                    <a:lnTo>
                      <a:pt x="45" y="14"/>
                    </a:lnTo>
                    <a:lnTo>
                      <a:pt x="53" y="17"/>
                    </a:lnTo>
                    <a:lnTo>
                      <a:pt x="57" y="9"/>
                    </a:lnTo>
                    <a:lnTo>
                      <a:pt x="48" y="6"/>
                    </a:lnTo>
                    <a:lnTo>
                      <a:pt x="40" y="3"/>
                    </a:lnTo>
                    <a:lnTo>
                      <a:pt x="31" y="2"/>
                    </a:lnTo>
                    <a:lnTo>
                      <a:pt x="23" y="1"/>
                    </a:lnTo>
                    <a:lnTo>
                      <a:pt x="16" y="1"/>
                    </a:lnTo>
                    <a:lnTo>
                      <a:pt x="9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381" name="Freeform 15"/>
              <p:cNvSpPr>
                <a:spLocks noChangeArrowheads="1"/>
              </p:cNvSpPr>
              <p:nvPr/>
            </p:nvSpPr>
            <p:spPr bwMode="auto">
              <a:xfrm>
                <a:off x="1518" y="155"/>
                <a:ext cx="110" cy="59"/>
              </a:xfrm>
              <a:custGeom>
                <a:avLst/>
                <a:gdLst>
                  <a:gd name="T0" fmla="*/ 320 w 104"/>
                  <a:gd name="T1" fmla="*/ 0 h 55"/>
                  <a:gd name="T2" fmla="*/ 4 w 104"/>
                  <a:gd name="T3" fmla="*/ 1 h 55"/>
                  <a:gd name="T4" fmla="*/ 0 w 104"/>
                  <a:gd name="T5" fmla="*/ 4 h 55"/>
                  <a:gd name="T6" fmla="*/ 0 w 104"/>
                  <a:gd name="T7" fmla="*/ 588 h 55"/>
                  <a:gd name="T8" fmla="*/ 1 w 104"/>
                  <a:gd name="T9" fmla="*/ 836 h 55"/>
                  <a:gd name="T10" fmla="*/ 4 w 104"/>
                  <a:gd name="T11" fmla="*/ 1274 h 55"/>
                  <a:gd name="T12" fmla="*/ 8 w 104"/>
                  <a:gd name="T13" fmla="*/ 1687 h 55"/>
                  <a:gd name="T14" fmla="*/ 424 w 104"/>
                  <a:gd name="T15" fmla="*/ 2132 h 55"/>
                  <a:gd name="T16" fmla="*/ 593 w 104"/>
                  <a:gd name="T17" fmla="*/ 2631 h 55"/>
                  <a:gd name="T18" fmla="*/ 890 w 104"/>
                  <a:gd name="T19" fmla="*/ 2958 h 55"/>
                  <a:gd name="T20" fmla="*/ 1162 w 104"/>
                  <a:gd name="T21" fmla="*/ 3351 h 55"/>
                  <a:gd name="T22" fmla="*/ 1473 w 104"/>
                  <a:gd name="T23" fmla="*/ 3736 h 55"/>
                  <a:gd name="T24" fmla="*/ 1820 w 104"/>
                  <a:gd name="T25" fmla="*/ 3856 h 55"/>
                  <a:gd name="T26" fmla="*/ 2101 w 104"/>
                  <a:gd name="T27" fmla="*/ 4008 h 55"/>
                  <a:gd name="T28" fmla="*/ 2459 w 104"/>
                  <a:gd name="T29" fmla="*/ 3918 h 55"/>
                  <a:gd name="T30" fmla="*/ 2781 w 104"/>
                  <a:gd name="T31" fmla="*/ 3755 h 55"/>
                  <a:gd name="T32" fmla="*/ 3139 w 104"/>
                  <a:gd name="T33" fmla="*/ 3483 h 55"/>
                  <a:gd name="T34" fmla="*/ 3187 w 104"/>
                  <a:gd name="T35" fmla="*/ 3351 h 55"/>
                  <a:gd name="T36" fmla="*/ 3187 w 104"/>
                  <a:gd name="T37" fmla="*/ 3247 h 55"/>
                  <a:gd name="T38" fmla="*/ 3187 w 104"/>
                  <a:gd name="T39" fmla="*/ 3124 h 55"/>
                  <a:gd name="T40" fmla="*/ 3139 w 104"/>
                  <a:gd name="T41" fmla="*/ 2958 h 55"/>
                  <a:gd name="T42" fmla="*/ 3078 w 104"/>
                  <a:gd name="T43" fmla="*/ 2631 h 55"/>
                  <a:gd name="T44" fmla="*/ 2910 w 104"/>
                  <a:gd name="T45" fmla="*/ 2132 h 55"/>
                  <a:gd name="T46" fmla="*/ 2694 w 104"/>
                  <a:gd name="T47" fmla="*/ 1810 h 55"/>
                  <a:gd name="T48" fmla="*/ 2486 w 104"/>
                  <a:gd name="T49" fmla="*/ 1274 h 55"/>
                  <a:gd name="T50" fmla="*/ 2198 w 104"/>
                  <a:gd name="T51" fmla="*/ 836 h 55"/>
                  <a:gd name="T52" fmla="*/ 1965 w 104"/>
                  <a:gd name="T53" fmla="*/ 631 h 55"/>
                  <a:gd name="T54" fmla="*/ 1679 w 104"/>
                  <a:gd name="T55" fmla="*/ 6 h 55"/>
                  <a:gd name="T56" fmla="*/ 1473 w 104"/>
                  <a:gd name="T57" fmla="*/ 4 h 55"/>
                  <a:gd name="T58" fmla="*/ 1177 w 104"/>
                  <a:gd name="T59" fmla="*/ 1 h 55"/>
                  <a:gd name="T60" fmla="*/ 982 w 104"/>
                  <a:gd name="T61" fmla="*/ 0 h 55"/>
                  <a:gd name="T62" fmla="*/ 784 w 104"/>
                  <a:gd name="T63" fmla="*/ 0 h 55"/>
                  <a:gd name="T64" fmla="*/ 530 w 104"/>
                  <a:gd name="T65" fmla="*/ 0 h 55"/>
                  <a:gd name="T66" fmla="*/ 401 w 104"/>
                  <a:gd name="T67" fmla="*/ 0 h 55"/>
                  <a:gd name="T68" fmla="*/ 320 w 104"/>
                  <a:gd name="T69" fmla="*/ 0 h 5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04"/>
                  <a:gd name="T106" fmla="*/ 0 h 55"/>
                  <a:gd name="T107" fmla="*/ 104 w 104"/>
                  <a:gd name="T108" fmla="*/ 55 h 55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04" h="55">
                    <a:moveTo>
                      <a:pt x="9" y="0"/>
                    </a:moveTo>
                    <a:lnTo>
                      <a:pt x="4" y="1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1" y="12"/>
                    </a:lnTo>
                    <a:lnTo>
                      <a:pt x="4" y="18"/>
                    </a:lnTo>
                    <a:lnTo>
                      <a:pt x="8" y="23"/>
                    </a:lnTo>
                    <a:lnTo>
                      <a:pt x="14" y="30"/>
                    </a:lnTo>
                    <a:lnTo>
                      <a:pt x="20" y="36"/>
                    </a:lnTo>
                    <a:lnTo>
                      <a:pt x="29" y="41"/>
                    </a:lnTo>
                    <a:lnTo>
                      <a:pt x="38" y="46"/>
                    </a:lnTo>
                    <a:lnTo>
                      <a:pt x="48" y="51"/>
                    </a:lnTo>
                    <a:lnTo>
                      <a:pt x="59" y="53"/>
                    </a:lnTo>
                    <a:lnTo>
                      <a:pt x="69" y="55"/>
                    </a:lnTo>
                    <a:lnTo>
                      <a:pt x="80" y="54"/>
                    </a:lnTo>
                    <a:lnTo>
                      <a:pt x="91" y="52"/>
                    </a:lnTo>
                    <a:lnTo>
                      <a:pt x="103" y="48"/>
                    </a:lnTo>
                    <a:lnTo>
                      <a:pt x="104" y="46"/>
                    </a:lnTo>
                    <a:lnTo>
                      <a:pt x="104" y="45"/>
                    </a:lnTo>
                    <a:lnTo>
                      <a:pt x="104" y="43"/>
                    </a:lnTo>
                    <a:lnTo>
                      <a:pt x="103" y="41"/>
                    </a:lnTo>
                    <a:lnTo>
                      <a:pt x="100" y="36"/>
                    </a:lnTo>
                    <a:lnTo>
                      <a:pt x="95" y="30"/>
                    </a:lnTo>
                    <a:lnTo>
                      <a:pt x="88" y="25"/>
                    </a:lnTo>
                    <a:lnTo>
                      <a:pt x="81" y="18"/>
                    </a:lnTo>
                    <a:lnTo>
                      <a:pt x="72" y="12"/>
                    </a:lnTo>
                    <a:lnTo>
                      <a:pt x="64" y="8"/>
                    </a:lnTo>
                    <a:lnTo>
                      <a:pt x="55" y="6"/>
                    </a:lnTo>
                    <a:lnTo>
                      <a:pt x="48" y="4"/>
                    </a:lnTo>
                    <a:lnTo>
                      <a:pt x="39" y="1"/>
                    </a:lnTo>
                    <a:lnTo>
                      <a:pt x="32" y="0"/>
                    </a:lnTo>
                    <a:lnTo>
                      <a:pt x="25" y="0"/>
                    </a:lnTo>
                    <a:lnTo>
                      <a:pt x="18" y="0"/>
                    </a:lnTo>
                    <a:lnTo>
                      <a:pt x="13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382" name="Freeform 16"/>
              <p:cNvSpPr>
                <a:spLocks noChangeArrowheads="1"/>
              </p:cNvSpPr>
              <p:nvPr/>
            </p:nvSpPr>
            <p:spPr bwMode="auto">
              <a:xfrm>
                <a:off x="1513" y="151"/>
                <a:ext cx="116" cy="68"/>
              </a:xfrm>
              <a:custGeom>
                <a:avLst/>
                <a:gdLst>
                  <a:gd name="T0" fmla="*/ 2717 w 110"/>
                  <a:gd name="T1" fmla="*/ 1869 h 64"/>
                  <a:gd name="T2" fmla="*/ 2401 w 110"/>
                  <a:gd name="T3" fmla="*/ 2109 h 64"/>
                  <a:gd name="T4" fmla="*/ 2159 w 110"/>
                  <a:gd name="T5" fmla="*/ 2162 h 64"/>
                  <a:gd name="T6" fmla="*/ 1876 w 110"/>
                  <a:gd name="T7" fmla="*/ 2241 h 64"/>
                  <a:gd name="T8" fmla="*/ 1633 w 110"/>
                  <a:gd name="T9" fmla="*/ 2110 h 64"/>
                  <a:gd name="T10" fmla="*/ 1365 w 110"/>
                  <a:gd name="T11" fmla="*/ 1986 h 64"/>
                  <a:gd name="T12" fmla="*/ 1127 w 110"/>
                  <a:gd name="T13" fmla="*/ 1868 h 64"/>
                  <a:gd name="T14" fmla="*/ 912 w 110"/>
                  <a:gd name="T15" fmla="*/ 1696 h 64"/>
                  <a:gd name="T16" fmla="*/ 747 w 110"/>
                  <a:gd name="T17" fmla="*/ 1414 h 64"/>
                  <a:gd name="T18" fmla="*/ 537 w 110"/>
                  <a:gd name="T19" fmla="*/ 1224 h 64"/>
                  <a:gd name="T20" fmla="*/ 412 w 110"/>
                  <a:gd name="T21" fmla="*/ 960 h 64"/>
                  <a:gd name="T22" fmla="*/ 334 w 110"/>
                  <a:gd name="T23" fmla="*/ 728 h 64"/>
                  <a:gd name="T24" fmla="*/ 285 w 110"/>
                  <a:gd name="T25" fmla="*/ 524 h 64"/>
                  <a:gd name="T26" fmla="*/ 285 w 110"/>
                  <a:gd name="T27" fmla="*/ 437 h 64"/>
                  <a:gd name="T28" fmla="*/ 285 w 110"/>
                  <a:gd name="T29" fmla="*/ 411 h 64"/>
                  <a:gd name="T30" fmla="*/ 301 w 110"/>
                  <a:gd name="T31" fmla="*/ 387 h 64"/>
                  <a:gd name="T32" fmla="*/ 352 w 110"/>
                  <a:gd name="T33" fmla="*/ 387 h 64"/>
                  <a:gd name="T34" fmla="*/ 352 w 110"/>
                  <a:gd name="T35" fmla="*/ 0 h 64"/>
                  <a:gd name="T36" fmla="*/ 6 w 110"/>
                  <a:gd name="T37" fmla="*/ 1 h 64"/>
                  <a:gd name="T38" fmla="*/ 2 w 110"/>
                  <a:gd name="T39" fmla="*/ 5 h 64"/>
                  <a:gd name="T40" fmla="*/ 0 w 110"/>
                  <a:gd name="T41" fmla="*/ 437 h 64"/>
                  <a:gd name="T42" fmla="*/ 2 w 110"/>
                  <a:gd name="T43" fmla="*/ 685 h 64"/>
                  <a:gd name="T44" fmla="*/ 5 w 110"/>
                  <a:gd name="T45" fmla="*/ 960 h 64"/>
                  <a:gd name="T46" fmla="*/ 285 w 110"/>
                  <a:gd name="T47" fmla="*/ 1224 h 64"/>
                  <a:gd name="T48" fmla="*/ 391 w 110"/>
                  <a:gd name="T49" fmla="*/ 1470 h 64"/>
                  <a:gd name="T50" fmla="*/ 566 w 110"/>
                  <a:gd name="T51" fmla="*/ 1759 h 64"/>
                  <a:gd name="T52" fmla="*/ 820 w 110"/>
                  <a:gd name="T53" fmla="*/ 1985 h 64"/>
                  <a:gd name="T54" fmla="*/ 1027 w 110"/>
                  <a:gd name="T55" fmla="*/ 2241 h 64"/>
                  <a:gd name="T56" fmla="*/ 1294 w 110"/>
                  <a:gd name="T57" fmla="*/ 2382 h 64"/>
                  <a:gd name="T58" fmla="*/ 1570 w 110"/>
                  <a:gd name="T59" fmla="*/ 2531 h 64"/>
                  <a:gd name="T60" fmla="*/ 1876 w 110"/>
                  <a:gd name="T61" fmla="*/ 2536 h 64"/>
                  <a:gd name="T62" fmla="*/ 2200 w 110"/>
                  <a:gd name="T63" fmla="*/ 2531 h 64"/>
                  <a:gd name="T64" fmla="*/ 2492 w 110"/>
                  <a:gd name="T65" fmla="*/ 2387 h 64"/>
                  <a:gd name="T66" fmla="*/ 2796 w 110"/>
                  <a:gd name="T67" fmla="*/ 2242 h 64"/>
                  <a:gd name="T68" fmla="*/ 2717 w 110"/>
                  <a:gd name="T69" fmla="*/ 1869 h 64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10"/>
                  <a:gd name="T106" fmla="*/ 0 h 64"/>
                  <a:gd name="T107" fmla="*/ 110 w 110"/>
                  <a:gd name="T108" fmla="*/ 64 h 64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10" h="64">
                    <a:moveTo>
                      <a:pt x="106" y="47"/>
                    </a:moveTo>
                    <a:lnTo>
                      <a:pt x="95" y="52"/>
                    </a:lnTo>
                    <a:lnTo>
                      <a:pt x="85" y="54"/>
                    </a:lnTo>
                    <a:lnTo>
                      <a:pt x="74" y="55"/>
                    </a:lnTo>
                    <a:lnTo>
                      <a:pt x="64" y="53"/>
                    </a:lnTo>
                    <a:lnTo>
                      <a:pt x="54" y="50"/>
                    </a:lnTo>
                    <a:lnTo>
                      <a:pt x="44" y="46"/>
                    </a:lnTo>
                    <a:lnTo>
                      <a:pt x="36" y="42"/>
                    </a:lnTo>
                    <a:lnTo>
                      <a:pt x="29" y="36"/>
                    </a:lnTo>
                    <a:lnTo>
                      <a:pt x="22" y="31"/>
                    </a:lnTo>
                    <a:lnTo>
                      <a:pt x="17" y="24"/>
                    </a:lnTo>
                    <a:lnTo>
                      <a:pt x="13" y="19"/>
                    </a:lnTo>
                    <a:lnTo>
                      <a:pt x="10" y="14"/>
                    </a:lnTo>
                    <a:lnTo>
                      <a:pt x="10" y="11"/>
                    </a:lnTo>
                    <a:lnTo>
                      <a:pt x="10" y="10"/>
                    </a:lnTo>
                    <a:lnTo>
                      <a:pt x="11" y="9"/>
                    </a:lnTo>
                    <a:lnTo>
                      <a:pt x="14" y="9"/>
                    </a:lnTo>
                    <a:lnTo>
                      <a:pt x="14" y="0"/>
                    </a:lnTo>
                    <a:lnTo>
                      <a:pt x="6" y="1"/>
                    </a:lnTo>
                    <a:lnTo>
                      <a:pt x="2" y="5"/>
                    </a:lnTo>
                    <a:lnTo>
                      <a:pt x="0" y="11"/>
                    </a:lnTo>
                    <a:lnTo>
                      <a:pt x="2" y="18"/>
                    </a:lnTo>
                    <a:lnTo>
                      <a:pt x="5" y="24"/>
                    </a:lnTo>
                    <a:lnTo>
                      <a:pt x="10" y="31"/>
                    </a:lnTo>
                    <a:lnTo>
                      <a:pt x="16" y="37"/>
                    </a:lnTo>
                    <a:lnTo>
                      <a:pt x="23" y="44"/>
                    </a:lnTo>
                    <a:lnTo>
                      <a:pt x="32" y="49"/>
                    </a:lnTo>
                    <a:lnTo>
                      <a:pt x="41" y="55"/>
                    </a:lnTo>
                    <a:lnTo>
                      <a:pt x="51" y="59"/>
                    </a:lnTo>
                    <a:lnTo>
                      <a:pt x="62" y="63"/>
                    </a:lnTo>
                    <a:lnTo>
                      <a:pt x="74" y="64"/>
                    </a:lnTo>
                    <a:lnTo>
                      <a:pt x="86" y="63"/>
                    </a:lnTo>
                    <a:lnTo>
                      <a:pt x="97" y="60"/>
                    </a:lnTo>
                    <a:lnTo>
                      <a:pt x="110" y="56"/>
                    </a:lnTo>
                    <a:lnTo>
                      <a:pt x="106" y="47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383" name="Freeform 17"/>
              <p:cNvSpPr>
                <a:spLocks noChangeArrowheads="1"/>
              </p:cNvSpPr>
              <p:nvPr/>
            </p:nvSpPr>
            <p:spPr bwMode="auto">
              <a:xfrm>
                <a:off x="1583" y="159"/>
                <a:ext cx="49" cy="52"/>
              </a:xfrm>
              <a:custGeom>
                <a:avLst/>
                <a:gdLst>
                  <a:gd name="T0" fmla="*/ 0 w 46"/>
                  <a:gd name="T1" fmla="*/ 1117 h 48"/>
                  <a:gd name="T2" fmla="*/ 422 w 46"/>
                  <a:gd name="T3" fmla="*/ 1666 h 48"/>
                  <a:gd name="T4" fmla="*/ 734 w 46"/>
                  <a:gd name="T5" fmla="*/ 2507 h 48"/>
                  <a:gd name="T6" fmla="*/ 1090 w 46"/>
                  <a:gd name="T7" fmla="*/ 3160 h 48"/>
                  <a:gd name="T8" fmla="*/ 1382 w 46"/>
                  <a:gd name="T9" fmla="*/ 3827 h 48"/>
                  <a:gd name="T10" fmla="*/ 1670 w 46"/>
                  <a:gd name="T11" fmla="*/ 4715 h 48"/>
                  <a:gd name="T12" fmla="*/ 1809 w 46"/>
                  <a:gd name="T13" fmla="*/ 5153 h 48"/>
                  <a:gd name="T14" fmla="*/ 1809 w 46"/>
                  <a:gd name="T15" fmla="*/ 5272 h 48"/>
                  <a:gd name="T16" fmla="*/ 1809 w 46"/>
                  <a:gd name="T17" fmla="*/ 5534 h 48"/>
                  <a:gd name="T18" fmla="*/ 1809 w 46"/>
                  <a:gd name="T19" fmla="*/ 5272 h 48"/>
                  <a:gd name="T20" fmla="*/ 1895 w 46"/>
                  <a:gd name="T21" fmla="*/ 5153 h 48"/>
                  <a:gd name="T22" fmla="*/ 2053 w 46"/>
                  <a:gd name="T23" fmla="*/ 6495 h 48"/>
                  <a:gd name="T24" fmla="*/ 2187 w 46"/>
                  <a:gd name="T25" fmla="*/ 6011 h 48"/>
                  <a:gd name="T26" fmla="*/ 2187 w 46"/>
                  <a:gd name="T27" fmla="*/ 5534 h 48"/>
                  <a:gd name="T28" fmla="*/ 2187 w 46"/>
                  <a:gd name="T29" fmla="*/ 5108 h 48"/>
                  <a:gd name="T30" fmla="*/ 2151 w 46"/>
                  <a:gd name="T31" fmla="*/ 4715 h 48"/>
                  <a:gd name="T32" fmla="*/ 1928 w 46"/>
                  <a:gd name="T33" fmla="*/ 3827 h 48"/>
                  <a:gd name="T34" fmla="*/ 1698 w 46"/>
                  <a:gd name="T35" fmla="*/ 3010 h 48"/>
                  <a:gd name="T36" fmla="*/ 1382 w 46"/>
                  <a:gd name="T37" fmla="*/ 2118 h 48"/>
                  <a:gd name="T38" fmla="*/ 960 w 46"/>
                  <a:gd name="T39" fmla="*/ 1420 h 48"/>
                  <a:gd name="T40" fmla="*/ 543 w 46"/>
                  <a:gd name="T41" fmla="*/ 5 h 48"/>
                  <a:gd name="T42" fmla="*/ 3 w 46"/>
                  <a:gd name="T43" fmla="*/ 0 h 48"/>
                  <a:gd name="T44" fmla="*/ 0 w 46"/>
                  <a:gd name="T45" fmla="*/ 1117 h 48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46"/>
                  <a:gd name="T70" fmla="*/ 0 h 48"/>
                  <a:gd name="T71" fmla="*/ 46 w 46"/>
                  <a:gd name="T72" fmla="*/ 48 h 48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46" h="48">
                    <a:moveTo>
                      <a:pt x="0" y="8"/>
                    </a:moveTo>
                    <a:lnTo>
                      <a:pt x="8" y="13"/>
                    </a:lnTo>
                    <a:lnTo>
                      <a:pt x="16" y="18"/>
                    </a:lnTo>
                    <a:lnTo>
                      <a:pt x="23" y="24"/>
                    </a:lnTo>
                    <a:lnTo>
                      <a:pt x="29" y="29"/>
                    </a:lnTo>
                    <a:lnTo>
                      <a:pt x="35" y="35"/>
                    </a:lnTo>
                    <a:lnTo>
                      <a:pt x="38" y="39"/>
                    </a:lnTo>
                    <a:lnTo>
                      <a:pt x="38" y="40"/>
                    </a:lnTo>
                    <a:lnTo>
                      <a:pt x="38" y="41"/>
                    </a:lnTo>
                    <a:lnTo>
                      <a:pt x="38" y="40"/>
                    </a:lnTo>
                    <a:lnTo>
                      <a:pt x="39" y="39"/>
                    </a:lnTo>
                    <a:lnTo>
                      <a:pt x="43" y="48"/>
                    </a:lnTo>
                    <a:lnTo>
                      <a:pt x="46" y="45"/>
                    </a:lnTo>
                    <a:lnTo>
                      <a:pt x="46" y="41"/>
                    </a:lnTo>
                    <a:lnTo>
                      <a:pt x="46" y="38"/>
                    </a:lnTo>
                    <a:lnTo>
                      <a:pt x="45" y="35"/>
                    </a:lnTo>
                    <a:lnTo>
                      <a:pt x="41" y="29"/>
                    </a:lnTo>
                    <a:lnTo>
                      <a:pt x="36" y="23"/>
                    </a:lnTo>
                    <a:lnTo>
                      <a:pt x="29" y="16"/>
                    </a:lnTo>
                    <a:lnTo>
                      <a:pt x="21" y="11"/>
                    </a:lnTo>
                    <a:lnTo>
                      <a:pt x="12" y="5"/>
                    </a:lnTo>
                    <a:lnTo>
                      <a:pt x="3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384" name="Freeform 18"/>
              <p:cNvSpPr>
                <a:spLocks noChangeArrowheads="1"/>
              </p:cNvSpPr>
              <p:nvPr/>
            </p:nvSpPr>
            <p:spPr bwMode="auto">
              <a:xfrm>
                <a:off x="1527" y="149"/>
                <a:ext cx="59" cy="18"/>
              </a:xfrm>
              <a:custGeom>
                <a:avLst/>
                <a:gdLst>
                  <a:gd name="T0" fmla="*/ 0 w 56"/>
                  <a:gd name="T1" fmla="*/ 344 h 17"/>
                  <a:gd name="T2" fmla="*/ 4 w 56"/>
                  <a:gd name="T3" fmla="*/ 344 h 17"/>
                  <a:gd name="T4" fmla="*/ 9 w 56"/>
                  <a:gd name="T5" fmla="*/ 344 h 17"/>
                  <a:gd name="T6" fmla="*/ 353 w 56"/>
                  <a:gd name="T7" fmla="*/ 344 h 17"/>
                  <a:gd name="T8" fmla="*/ 509 w 56"/>
                  <a:gd name="T9" fmla="*/ 344 h 17"/>
                  <a:gd name="T10" fmla="*/ 726 w 56"/>
                  <a:gd name="T11" fmla="*/ 364 h 17"/>
                  <a:gd name="T12" fmla="*/ 903 w 56"/>
                  <a:gd name="T13" fmla="*/ 408 h 17"/>
                  <a:gd name="T14" fmla="*/ 1101 w 56"/>
                  <a:gd name="T15" fmla="*/ 457 h 17"/>
                  <a:gd name="T16" fmla="*/ 1287 w 56"/>
                  <a:gd name="T17" fmla="*/ 512 h 17"/>
                  <a:gd name="T18" fmla="*/ 1356 w 56"/>
                  <a:gd name="T19" fmla="*/ 325 h 17"/>
                  <a:gd name="T20" fmla="*/ 1173 w 56"/>
                  <a:gd name="T21" fmla="*/ 6 h 17"/>
                  <a:gd name="T22" fmla="*/ 942 w 56"/>
                  <a:gd name="T23" fmla="*/ 4 h 17"/>
                  <a:gd name="T24" fmla="*/ 772 w 56"/>
                  <a:gd name="T25" fmla="*/ 2 h 17"/>
                  <a:gd name="T26" fmla="*/ 536 w 56"/>
                  <a:gd name="T27" fmla="*/ 1 h 17"/>
                  <a:gd name="T28" fmla="*/ 372 w 56"/>
                  <a:gd name="T29" fmla="*/ 1 h 17"/>
                  <a:gd name="T30" fmla="*/ 9 w 56"/>
                  <a:gd name="T31" fmla="*/ 1 h 17"/>
                  <a:gd name="T32" fmla="*/ 4 w 56"/>
                  <a:gd name="T33" fmla="*/ 0 h 17"/>
                  <a:gd name="T34" fmla="*/ 0 w 56"/>
                  <a:gd name="T35" fmla="*/ 1 h 17"/>
                  <a:gd name="T36" fmla="*/ 0 w 56"/>
                  <a:gd name="T37" fmla="*/ 344 h 17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6"/>
                  <a:gd name="T58" fmla="*/ 0 h 17"/>
                  <a:gd name="T59" fmla="*/ 56 w 56"/>
                  <a:gd name="T60" fmla="*/ 17 h 17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6" h="17">
                    <a:moveTo>
                      <a:pt x="0" y="10"/>
                    </a:moveTo>
                    <a:lnTo>
                      <a:pt x="4" y="10"/>
                    </a:lnTo>
                    <a:lnTo>
                      <a:pt x="9" y="10"/>
                    </a:lnTo>
                    <a:lnTo>
                      <a:pt x="15" y="10"/>
                    </a:lnTo>
                    <a:lnTo>
                      <a:pt x="22" y="10"/>
                    </a:lnTo>
                    <a:lnTo>
                      <a:pt x="29" y="11"/>
                    </a:lnTo>
                    <a:lnTo>
                      <a:pt x="38" y="13"/>
                    </a:lnTo>
                    <a:lnTo>
                      <a:pt x="45" y="15"/>
                    </a:lnTo>
                    <a:lnTo>
                      <a:pt x="53" y="17"/>
                    </a:lnTo>
                    <a:lnTo>
                      <a:pt x="56" y="9"/>
                    </a:lnTo>
                    <a:lnTo>
                      <a:pt x="48" y="6"/>
                    </a:lnTo>
                    <a:lnTo>
                      <a:pt x="39" y="4"/>
                    </a:lnTo>
                    <a:lnTo>
                      <a:pt x="32" y="2"/>
                    </a:lnTo>
                    <a:lnTo>
                      <a:pt x="23" y="1"/>
                    </a:lnTo>
                    <a:lnTo>
                      <a:pt x="16" y="1"/>
                    </a:lnTo>
                    <a:lnTo>
                      <a:pt x="9" y="1"/>
                    </a:lnTo>
                    <a:lnTo>
                      <a:pt x="4" y="0"/>
                    </a:lnTo>
                    <a:lnTo>
                      <a:pt x="0" y="1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385" name="Freeform 19"/>
              <p:cNvSpPr>
                <a:spLocks noChangeArrowheads="1"/>
              </p:cNvSpPr>
              <p:nvPr/>
            </p:nvSpPr>
            <p:spPr bwMode="auto">
              <a:xfrm>
                <a:off x="4063" y="155"/>
                <a:ext cx="111" cy="59"/>
              </a:xfrm>
              <a:custGeom>
                <a:avLst/>
                <a:gdLst>
                  <a:gd name="T0" fmla="*/ 300 w 105"/>
                  <a:gd name="T1" fmla="*/ 0 h 55"/>
                  <a:gd name="T2" fmla="*/ 4 w 105"/>
                  <a:gd name="T3" fmla="*/ 0 h 55"/>
                  <a:gd name="T4" fmla="*/ 1 w 105"/>
                  <a:gd name="T5" fmla="*/ 4 h 55"/>
                  <a:gd name="T6" fmla="*/ 0 w 105"/>
                  <a:gd name="T7" fmla="*/ 588 h 55"/>
                  <a:gd name="T8" fmla="*/ 1 w 105"/>
                  <a:gd name="T9" fmla="*/ 836 h 55"/>
                  <a:gd name="T10" fmla="*/ 4 w 105"/>
                  <a:gd name="T11" fmla="*/ 1274 h 55"/>
                  <a:gd name="T12" fmla="*/ 300 w 105"/>
                  <a:gd name="T13" fmla="*/ 1687 h 55"/>
                  <a:gd name="T14" fmla="*/ 418 w 105"/>
                  <a:gd name="T15" fmla="*/ 2132 h 55"/>
                  <a:gd name="T16" fmla="*/ 584 w 105"/>
                  <a:gd name="T17" fmla="*/ 2631 h 55"/>
                  <a:gd name="T18" fmla="*/ 899 w 105"/>
                  <a:gd name="T19" fmla="*/ 2958 h 55"/>
                  <a:gd name="T20" fmla="*/ 1122 w 105"/>
                  <a:gd name="T21" fmla="*/ 3351 h 55"/>
                  <a:gd name="T22" fmla="*/ 1441 w 105"/>
                  <a:gd name="T23" fmla="*/ 3736 h 55"/>
                  <a:gd name="T24" fmla="*/ 1702 w 105"/>
                  <a:gd name="T25" fmla="*/ 3856 h 55"/>
                  <a:gd name="T26" fmla="*/ 2070 w 105"/>
                  <a:gd name="T27" fmla="*/ 4008 h 55"/>
                  <a:gd name="T28" fmla="*/ 2426 w 105"/>
                  <a:gd name="T29" fmla="*/ 3918 h 55"/>
                  <a:gd name="T30" fmla="*/ 2733 w 105"/>
                  <a:gd name="T31" fmla="*/ 3755 h 55"/>
                  <a:gd name="T32" fmla="*/ 3073 w 105"/>
                  <a:gd name="T33" fmla="*/ 3483 h 55"/>
                  <a:gd name="T34" fmla="*/ 3092 w 105"/>
                  <a:gd name="T35" fmla="*/ 3351 h 55"/>
                  <a:gd name="T36" fmla="*/ 3092 w 105"/>
                  <a:gd name="T37" fmla="*/ 3247 h 55"/>
                  <a:gd name="T38" fmla="*/ 3092 w 105"/>
                  <a:gd name="T39" fmla="*/ 3124 h 55"/>
                  <a:gd name="T40" fmla="*/ 3073 w 105"/>
                  <a:gd name="T41" fmla="*/ 2958 h 55"/>
                  <a:gd name="T42" fmla="*/ 3031 w 105"/>
                  <a:gd name="T43" fmla="*/ 2631 h 55"/>
                  <a:gd name="T44" fmla="*/ 2806 w 105"/>
                  <a:gd name="T45" fmla="*/ 2132 h 55"/>
                  <a:gd name="T46" fmla="*/ 2617 w 105"/>
                  <a:gd name="T47" fmla="*/ 1810 h 55"/>
                  <a:gd name="T48" fmla="*/ 2445 w 105"/>
                  <a:gd name="T49" fmla="*/ 1274 h 55"/>
                  <a:gd name="T50" fmla="*/ 2171 w 105"/>
                  <a:gd name="T51" fmla="*/ 836 h 55"/>
                  <a:gd name="T52" fmla="*/ 1902 w 105"/>
                  <a:gd name="T53" fmla="*/ 631 h 55"/>
                  <a:gd name="T54" fmla="*/ 1657 w 105"/>
                  <a:gd name="T55" fmla="*/ 6 h 55"/>
                  <a:gd name="T56" fmla="*/ 1420 w 105"/>
                  <a:gd name="T57" fmla="*/ 4 h 55"/>
                  <a:gd name="T58" fmla="*/ 1186 w 105"/>
                  <a:gd name="T59" fmla="*/ 1 h 55"/>
                  <a:gd name="T60" fmla="*/ 950 w 105"/>
                  <a:gd name="T61" fmla="*/ 0 h 55"/>
                  <a:gd name="T62" fmla="*/ 689 w 105"/>
                  <a:gd name="T63" fmla="*/ 0 h 55"/>
                  <a:gd name="T64" fmla="*/ 494 w 105"/>
                  <a:gd name="T65" fmla="*/ 0 h 55"/>
                  <a:gd name="T66" fmla="*/ 374 w 105"/>
                  <a:gd name="T67" fmla="*/ 0 h 55"/>
                  <a:gd name="T68" fmla="*/ 300 w 105"/>
                  <a:gd name="T69" fmla="*/ 0 h 5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05"/>
                  <a:gd name="T106" fmla="*/ 0 h 55"/>
                  <a:gd name="T107" fmla="*/ 105 w 105"/>
                  <a:gd name="T108" fmla="*/ 55 h 55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05" h="55">
                    <a:moveTo>
                      <a:pt x="9" y="0"/>
                    </a:moveTo>
                    <a:lnTo>
                      <a:pt x="4" y="0"/>
                    </a:lnTo>
                    <a:lnTo>
                      <a:pt x="1" y="4"/>
                    </a:lnTo>
                    <a:lnTo>
                      <a:pt x="0" y="7"/>
                    </a:lnTo>
                    <a:lnTo>
                      <a:pt x="1" y="12"/>
                    </a:lnTo>
                    <a:lnTo>
                      <a:pt x="4" y="18"/>
                    </a:lnTo>
                    <a:lnTo>
                      <a:pt x="9" y="23"/>
                    </a:lnTo>
                    <a:lnTo>
                      <a:pt x="15" y="30"/>
                    </a:lnTo>
                    <a:lnTo>
                      <a:pt x="21" y="36"/>
                    </a:lnTo>
                    <a:lnTo>
                      <a:pt x="30" y="41"/>
                    </a:lnTo>
                    <a:lnTo>
                      <a:pt x="38" y="46"/>
                    </a:lnTo>
                    <a:lnTo>
                      <a:pt x="49" y="51"/>
                    </a:lnTo>
                    <a:lnTo>
                      <a:pt x="58" y="53"/>
                    </a:lnTo>
                    <a:lnTo>
                      <a:pt x="70" y="55"/>
                    </a:lnTo>
                    <a:lnTo>
                      <a:pt x="81" y="54"/>
                    </a:lnTo>
                    <a:lnTo>
                      <a:pt x="92" y="52"/>
                    </a:lnTo>
                    <a:lnTo>
                      <a:pt x="104" y="48"/>
                    </a:lnTo>
                    <a:lnTo>
                      <a:pt x="105" y="46"/>
                    </a:lnTo>
                    <a:lnTo>
                      <a:pt x="105" y="45"/>
                    </a:lnTo>
                    <a:lnTo>
                      <a:pt x="105" y="43"/>
                    </a:lnTo>
                    <a:lnTo>
                      <a:pt x="104" y="41"/>
                    </a:lnTo>
                    <a:lnTo>
                      <a:pt x="101" y="36"/>
                    </a:lnTo>
                    <a:lnTo>
                      <a:pt x="95" y="30"/>
                    </a:lnTo>
                    <a:lnTo>
                      <a:pt x="89" y="25"/>
                    </a:lnTo>
                    <a:lnTo>
                      <a:pt x="82" y="18"/>
                    </a:lnTo>
                    <a:lnTo>
                      <a:pt x="73" y="12"/>
                    </a:lnTo>
                    <a:lnTo>
                      <a:pt x="64" y="8"/>
                    </a:lnTo>
                    <a:lnTo>
                      <a:pt x="56" y="6"/>
                    </a:lnTo>
                    <a:lnTo>
                      <a:pt x="48" y="4"/>
                    </a:lnTo>
                    <a:lnTo>
                      <a:pt x="40" y="1"/>
                    </a:lnTo>
                    <a:lnTo>
                      <a:pt x="32" y="0"/>
                    </a:lnTo>
                    <a:lnTo>
                      <a:pt x="24" y="0"/>
                    </a:lnTo>
                    <a:lnTo>
                      <a:pt x="18" y="0"/>
                    </a:lnTo>
                    <a:lnTo>
                      <a:pt x="13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386" name="Freeform 20"/>
              <p:cNvSpPr>
                <a:spLocks noChangeArrowheads="1"/>
              </p:cNvSpPr>
              <p:nvPr/>
            </p:nvSpPr>
            <p:spPr bwMode="auto">
              <a:xfrm>
                <a:off x="4059" y="149"/>
                <a:ext cx="116" cy="70"/>
              </a:xfrm>
              <a:custGeom>
                <a:avLst/>
                <a:gdLst>
                  <a:gd name="T0" fmla="*/ 2717 w 110"/>
                  <a:gd name="T1" fmla="*/ 4371 h 65"/>
                  <a:gd name="T2" fmla="*/ 2401 w 110"/>
                  <a:gd name="T3" fmla="*/ 4797 h 65"/>
                  <a:gd name="T4" fmla="*/ 2159 w 110"/>
                  <a:gd name="T5" fmla="*/ 5064 h 65"/>
                  <a:gd name="T6" fmla="*/ 1876 w 110"/>
                  <a:gd name="T7" fmla="*/ 5069 h 65"/>
                  <a:gd name="T8" fmla="*/ 1600 w 110"/>
                  <a:gd name="T9" fmla="*/ 4988 h 65"/>
                  <a:gd name="T10" fmla="*/ 1365 w 110"/>
                  <a:gd name="T11" fmla="*/ 4702 h 65"/>
                  <a:gd name="T12" fmla="*/ 1127 w 110"/>
                  <a:gd name="T13" fmla="*/ 4366 h 65"/>
                  <a:gd name="T14" fmla="*/ 912 w 110"/>
                  <a:gd name="T15" fmla="*/ 3994 h 65"/>
                  <a:gd name="T16" fmla="*/ 738 w 110"/>
                  <a:gd name="T17" fmla="*/ 3444 h 65"/>
                  <a:gd name="T18" fmla="*/ 509 w 110"/>
                  <a:gd name="T19" fmla="*/ 2970 h 65"/>
                  <a:gd name="T20" fmla="*/ 391 w 110"/>
                  <a:gd name="T21" fmla="*/ 2243 h 65"/>
                  <a:gd name="T22" fmla="*/ 317 w 110"/>
                  <a:gd name="T23" fmla="*/ 1904 h 65"/>
                  <a:gd name="T24" fmla="*/ 9 w 110"/>
                  <a:gd name="T25" fmla="*/ 1315 h 65"/>
                  <a:gd name="T26" fmla="*/ 8 w 110"/>
                  <a:gd name="T27" fmla="*/ 1053 h 65"/>
                  <a:gd name="T28" fmla="*/ 9 w 110"/>
                  <a:gd name="T29" fmla="*/ 978 h 65"/>
                  <a:gd name="T30" fmla="*/ 9 w 110"/>
                  <a:gd name="T31" fmla="*/ 908 h 65"/>
                  <a:gd name="T32" fmla="*/ 334 w 110"/>
                  <a:gd name="T33" fmla="*/ 908 h 65"/>
                  <a:gd name="T34" fmla="*/ 334 w 110"/>
                  <a:gd name="T35" fmla="*/ 0 h 65"/>
                  <a:gd name="T36" fmla="*/ 6 w 110"/>
                  <a:gd name="T37" fmla="*/ 2 h 65"/>
                  <a:gd name="T38" fmla="*/ 1 w 110"/>
                  <a:gd name="T39" fmla="*/ 6 h 65"/>
                  <a:gd name="T40" fmla="*/ 0 w 110"/>
                  <a:gd name="T41" fmla="*/ 1053 h 65"/>
                  <a:gd name="T42" fmla="*/ 1 w 110"/>
                  <a:gd name="T43" fmla="*/ 1768 h 65"/>
                  <a:gd name="T44" fmla="*/ 4 w 110"/>
                  <a:gd name="T45" fmla="*/ 2243 h 65"/>
                  <a:gd name="T46" fmla="*/ 9 w 110"/>
                  <a:gd name="T47" fmla="*/ 2970 h 65"/>
                  <a:gd name="T48" fmla="*/ 391 w 110"/>
                  <a:gd name="T49" fmla="*/ 3495 h 65"/>
                  <a:gd name="T50" fmla="*/ 566 w 110"/>
                  <a:gd name="T51" fmla="*/ 4059 h 65"/>
                  <a:gd name="T52" fmla="*/ 820 w 110"/>
                  <a:gd name="T53" fmla="*/ 4632 h 65"/>
                  <a:gd name="T54" fmla="*/ 1027 w 110"/>
                  <a:gd name="T55" fmla="*/ 5069 h 65"/>
                  <a:gd name="T56" fmla="*/ 1294 w 110"/>
                  <a:gd name="T57" fmla="*/ 5459 h 65"/>
                  <a:gd name="T58" fmla="*/ 1570 w 110"/>
                  <a:gd name="T59" fmla="*/ 5785 h 65"/>
                  <a:gd name="T60" fmla="*/ 1841 w 110"/>
                  <a:gd name="T61" fmla="*/ 5879 h 65"/>
                  <a:gd name="T62" fmla="*/ 2200 w 110"/>
                  <a:gd name="T63" fmla="*/ 5874 h 65"/>
                  <a:gd name="T64" fmla="*/ 2492 w 110"/>
                  <a:gd name="T65" fmla="*/ 5563 h 65"/>
                  <a:gd name="T66" fmla="*/ 2796 w 110"/>
                  <a:gd name="T67" fmla="*/ 5069 h 65"/>
                  <a:gd name="T68" fmla="*/ 2717 w 110"/>
                  <a:gd name="T69" fmla="*/ 4371 h 6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10"/>
                  <a:gd name="T106" fmla="*/ 0 h 65"/>
                  <a:gd name="T107" fmla="*/ 110 w 110"/>
                  <a:gd name="T108" fmla="*/ 65 h 65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10" h="65">
                    <a:moveTo>
                      <a:pt x="106" y="48"/>
                    </a:moveTo>
                    <a:lnTo>
                      <a:pt x="95" y="53"/>
                    </a:lnTo>
                    <a:lnTo>
                      <a:pt x="85" y="55"/>
                    </a:lnTo>
                    <a:lnTo>
                      <a:pt x="74" y="56"/>
                    </a:lnTo>
                    <a:lnTo>
                      <a:pt x="63" y="54"/>
                    </a:lnTo>
                    <a:lnTo>
                      <a:pt x="54" y="51"/>
                    </a:lnTo>
                    <a:lnTo>
                      <a:pt x="44" y="47"/>
                    </a:lnTo>
                    <a:lnTo>
                      <a:pt x="36" y="43"/>
                    </a:lnTo>
                    <a:lnTo>
                      <a:pt x="28" y="37"/>
                    </a:lnTo>
                    <a:lnTo>
                      <a:pt x="21" y="32"/>
                    </a:lnTo>
                    <a:lnTo>
                      <a:pt x="16" y="25"/>
                    </a:lnTo>
                    <a:lnTo>
                      <a:pt x="12" y="20"/>
                    </a:lnTo>
                    <a:lnTo>
                      <a:pt x="9" y="15"/>
                    </a:lnTo>
                    <a:lnTo>
                      <a:pt x="8" y="12"/>
                    </a:lnTo>
                    <a:lnTo>
                      <a:pt x="9" y="11"/>
                    </a:lnTo>
                    <a:lnTo>
                      <a:pt x="9" y="10"/>
                    </a:lnTo>
                    <a:lnTo>
                      <a:pt x="13" y="10"/>
                    </a:lnTo>
                    <a:lnTo>
                      <a:pt x="13" y="0"/>
                    </a:lnTo>
                    <a:lnTo>
                      <a:pt x="6" y="2"/>
                    </a:lnTo>
                    <a:lnTo>
                      <a:pt x="1" y="6"/>
                    </a:lnTo>
                    <a:lnTo>
                      <a:pt x="0" y="12"/>
                    </a:lnTo>
                    <a:lnTo>
                      <a:pt x="1" y="19"/>
                    </a:lnTo>
                    <a:lnTo>
                      <a:pt x="4" y="25"/>
                    </a:lnTo>
                    <a:lnTo>
                      <a:pt x="9" y="32"/>
                    </a:lnTo>
                    <a:lnTo>
                      <a:pt x="16" y="38"/>
                    </a:lnTo>
                    <a:lnTo>
                      <a:pt x="23" y="45"/>
                    </a:lnTo>
                    <a:lnTo>
                      <a:pt x="32" y="50"/>
                    </a:lnTo>
                    <a:lnTo>
                      <a:pt x="41" y="56"/>
                    </a:lnTo>
                    <a:lnTo>
                      <a:pt x="51" y="60"/>
                    </a:lnTo>
                    <a:lnTo>
                      <a:pt x="62" y="62"/>
                    </a:lnTo>
                    <a:lnTo>
                      <a:pt x="73" y="65"/>
                    </a:lnTo>
                    <a:lnTo>
                      <a:pt x="86" y="64"/>
                    </a:lnTo>
                    <a:lnTo>
                      <a:pt x="97" y="61"/>
                    </a:lnTo>
                    <a:lnTo>
                      <a:pt x="110" y="56"/>
                    </a:lnTo>
                    <a:lnTo>
                      <a:pt x="106" y="48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387" name="Freeform 21"/>
              <p:cNvSpPr>
                <a:spLocks noChangeArrowheads="1"/>
              </p:cNvSpPr>
              <p:nvPr/>
            </p:nvSpPr>
            <p:spPr bwMode="auto">
              <a:xfrm>
                <a:off x="4130" y="159"/>
                <a:ext cx="49" cy="51"/>
              </a:xfrm>
              <a:custGeom>
                <a:avLst/>
                <a:gdLst>
                  <a:gd name="T0" fmla="*/ 0 w 46"/>
                  <a:gd name="T1" fmla="*/ 1187 h 47"/>
                  <a:gd name="T2" fmla="*/ 422 w 46"/>
                  <a:gd name="T3" fmla="*/ 1786 h 47"/>
                  <a:gd name="T4" fmla="*/ 656 w 46"/>
                  <a:gd name="T5" fmla="*/ 2687 h 47"/>
                  <a:gd name="T6" fmla="*/ 1090 w 46"/>
                  <a:gd name="T7" fmla="*/ 3433 h 47"/>
                  <a:gd name="T8" fmla="*/ 1382 w 46"/>
                  <a:gd name="T9" fmla="*/ 4254 h 47"/>
                  <a:gd name="T10" fmla="*/ 1594 w 46"/>
                  <a:gd name="T11" fmla="*/ 5052 h 47"/>
                  <a:gd name="T12" fmla="*/ 1779 w 46"/>
                  <a:gd name="T13" fmla="*/ 5603 h 47"/>
                  <a:gd name="T14" fmla="*/ 1809 w 46"/>
                  <a:gd name="T15" fmla="*/ 5898 h 47"/>
                  <a:gd name="T16" fmla="*/ 1895 w 46"/>
                  <a:gd name="T17" fmla="*/ 5603 h 47"/>
                  <a:gd name="T18" fmla="*/ 2053 w 46"/>
                  <a:gd name="T19" fmla="*/ 6945 h 47"/>
                  <a:gd name="T20" fmla="*/ 2151 w 46"/>
                  <a:gd name="T21" fmla="*/ 6546 h 47"/>
                  <a:gd name="T22" fmla="*/ 2187 w 46"/>
                  <a:gd name="T23" fmla="*/ 5949 h 47"/>
                  <a:gd name="T24" fmla="*/ 2187 w 46"/>
                  <a:gd name="T25" fmla="*/ 5482 h 47"/>
                  <a:gd name="T26" fmla="*/ 2151 w 46"/>
                  <a:gd name="T27" fmla="*/ 5052 h 47"/>
                  <a:gd name="T28" fmla="*/ 1928 w 46"/>
                  <a:gd name="T29" fmla="*/ 4254 h 47"/>
                  <a:gd name="T30" fmla="*/ 1698 w 46"/>
                  <a:gd name="T31" fmla="*/ 3330 h 47"/>
                  <a:gd name="T32" fmla="*/ 1318 w 46"/>
                  <a:gd name="T33" fmla="*/ 2282 h 47"/>
                  <a:gd name="T34" fmla="*/ 960 w 46"/>
                  <a:gd name="T35" fmla="*/ 1517 h 47"/>
                  <a:gd name="T36" fmla="*/ 543 w 46"/>
                  <a:gd name="T37" fmla="*/ 5 h 47"/>
                  <a:gd name="T38" fmla="*/ 3 w 46"/>
                  <a:gd name="T39" fmla="*/ 0 h 47"/>
                  <a:gd name="T40" fmla="*/ 0 w 46"/>
                  <a:gd name="T41" fmla="*/ 1187 h 47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46"/>
                  <a:gd name="T64" fmla="*/ 0 h 47"/>
                  <a:gd name="T65" fmla="*/ 46 w 46"/>
                  <a:gd name="T66" fmla="*/ 47 h 47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46" h="47">
                    <a:moveTo>
                      <a:pt x="0" y="8"/>
                    </a:moveTo>
                    <a:lnTo>
                      <a:pt x="8" y="13"/>
                    </a:lnTo>
                    <a:lnTo>
                      <a:pt x="15" y="18"/>
                    </a:lnTo>
                    <a:lnTo>
                      <a:pt x="23" y="24"/>
                    </a:lnTo>
                    <a:lnTo>
                      <a:pt x="29" y="29"/>
                    </a:lnTo>
                    <a:lnTo>
                      <a:pt x="34" y="35"/>
                    </a:lnTo>
                    <a:lnTo>
                      <a:pt x="37" y="39"/>
                    </a:lnTo>
                    <a:lnTo>
                      <a:pt x="38" y="40"/>
                    </a:lnTo>
                    <a:lnTo>
                      <a:pt x="39" y="39"/>
                    </a:lnTo>
                    <a:lnTo>
                      <a:pt x="43" y="47"/>
                    </a:lnTo>
                    <a:lnTo>
                      <a:pt x="45" y="45"/>
                    </a:lnTo>
                    <a:lnTo>
                      <a:pt x="46" y="41"/>
                    </a:lnTo>
                    <a:lnTo>
                      <a:pt x="46" y="38"/>
                    </a:lnTo>
                    <a:lnTo>
                      <a:pt x="45" y="35"/>
                    </a:lnTo>
                    <a:lnTo>
                      <a:pt x="41" y="29"/>
                    </a:lnTo>
                    <a:lnTo>
                      <a:pt x="36" y="23"/>
                    </a:lnTo>
                    <a:lnTo>
                      <a:pt x="28" y="16"/>
                    </a:lnTo>
                    <a:lnTo>
                      <a:pt x="21" y="11"/>
                    </a:lnTo>
                    <a:lnTo>
                      <a:pt x="12" y="5"/>
                    </a:lnTo>
                    <a:lnTo>
                      <a:pt x="3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388" name="Freeform 22"/>
              <p:cNvSpPr>
                <a:spLocks noChangeArrowheads="1"/>
              </p:cNvSpPr>
              <p:nvPr/>
            </p:nvSpPr>
            <p:spPr bwMode="auto">
              <a:xfrm>
                <a:off x="4073" y="149"/>
                <a:ext cx="61" cy="18"/>
              </a:xfrm>
              <a:custGeom>
                <a:avLst/>
                <a:gdLst>
                  <a:gd name="T0" fmla="*/ 0 w 57"/>
                  <a:gd name="T1" fmla="*/ 344 h 17"/>
                  <a:gd name="T2" fmla="*/ 4 w 57"/>
                  <a:gd name="T3" fmla="*/ 344 h 17"/>
                  <a:gd name="T4" fmla="*/ 590 w 57"/>
                  <a:gd name="T5" fmla="*/ 344 h 17"/>
                  <a:gd name="T6" fmla="*/ 885 w 57"/>
                  <a:gd name="T7" fmla="*/ 344 h 17"/>
                  <a:gd name="T8" fmla="*/ 1437 w 57"/>
                  <a:gd name="T9" fmla="*/ 344 h 17"/>
                  <a:gd name="T10" fmla="*/ 1864 w 57"/>
                  <a:gd name="T11" fmla="*/ 364 h 17"/>
                  <a:gd name="T12" fmla="*/ 2435 w 57"/>
                  <a:gd name="T13" fmla="*/ 408 h 17"/>
                  <a:gd name="T14" fmla="*/ 2834 w 57"/>
                  <a:gd name="T15" fmla="*/ 432 h 17"/>
                  <a:gd name="T16" fmla="*/ 3418 w 57"/>
                  <a:gd name="T17" fmla="*/ 512 h 17"/>
                  <a:gd name="T18" fmla="*/ 3583 w 57"/>
                  <a:gd name="T19" fmla="*/ 325 h 17"/>
                  <a:gd name="T20" fmla="*/ 2998 w 57"/>
                  <a:gd name="T21" fmla="*/ 6 h 17"/>
                  <a:gd name="T22" fmla="*/ 2474 w 57"/>
                  <a:gd name="T23" fmla="*/ 3 h 17"/>
                  <a:gd name="T24" fmla="*/ 1886 w 57"/>
                  <a:gd name="T25" fmla="*/ 2 h 17"/>
                  <a:gd name="T26" fmla="*/ 1521 w 57"/>
                  <a:gd name="T27" fmla="*/ 1 h 17"/>
                  <a:gd name="T28" fmla="*/ 1013 w 57"/>
                  <a:gd name="T29" fmla="*/ 1 h 17"/>
                  <a:gd name="T30" fmla="*/ 590 w 57"/>
                  <a:gd name="T31" fmla="*/ 0 h 17"/>
                  <a:gd name="T32" fmla="*/ 4 w 57"/>
                  <a:gd name="T33" fmla="*/ 0 h 17"/>
                  <a:gd name="T34" fmla="*/ 0 w 57"/>
                  <a:gd name="T35" fmla="*/ 0 h 17"/>
                  <a:gd name="T36" fmla="*/ 0 w 57"/>
                  <a:gd name="T37" fmla="*/ 344 h 17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7"/>
                  <a:gd name="T58" fmla="*/ 0 h 17"/>
                  <a:gd name="T59" fmla="*/ 57 w 57"/>
                  <a:gd name="T60" fmla="*/ 17 h 17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7" h="17">
                    <a:moveTo>
                      <a:pt x="0" y="10"/>
                    </a:moveTo>
                    <a:lnTo>
                      <a:pt x="4" y="10"/>
                    </a:lnTo>
                    <a:lnTo>
                      <a:pt x="9" y="10"/>
                    </a:lnTo>
                    <a:lnTo>
                      <a:pt x="15" y="10"/>
                    </a:lnTo>
                    <a:lnTo>
                      <a:pt x="23" y="10"/>
                    </a:lnTo>
                    <a:lnTo>
                      <a:pt x="30" y="11"/>
                    </a:lnTo>
                    <a:lnTo>
                      <a:pt x="38" y="13"/>
                    </a:lnTo>
                    <a:lnTo>
                      <a:pt x="46" y="14"/>
                    </a:lnTo>
                    <a:lnTo>
                      <a:pt x="54" y="17"/>
                    </a:lnTo>
                    <a:lnTo>
                      <a:pt x="57" y="9"/>
                    </a:lnTo>
                    <a:lnTo>
                      <a:pt x="48" y="6"/>
                    </a:lnTo>
                    <a:lnTo>
                      <a:pt x="40" y="3"/>
                    </a:lnTo>
                    <a:lnTo>
                      <a:pt x="31" y="2"/>
                    </a:lnTo>
                    <a:lnTo>
                      <a:pt x="24" y="1"/>
                    </a:lnTo>
                    <a:lnTo>
                      <a:pt x="17" y="1"/>
                    </a:lnTo>
                    <a:lnTo>
                      <a:pt x="9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389" name="Freeform 23"/>
              <p:cNvSpPr>
                <a:spLocks noChangeArrowheads="1"/>
              </p:cNvSpPr>
              <p:nvPr/>
            </p:nvSpPr>
            <p:spPr bwMode="auto">
              <a:xfrm>
                <a:off x="582" y="151"/>
                <a:ext cx="110" cy="59"/>
              </a:xfrm>
              <a:custGeom>
                <a:avLst/>
                <a:gdLst>
                  <a:gd name="T0" fmla="*/ 8 w 104"/>
                  <a:gd name="T1" fmla="*/ 0 h 55"/>
                  <a:gd name="T2" fmla="*/ 3 w 104"/>
                  <a:gd name="T3" fmla="*/ 1 h 55"/>
                  <a:gd name="T4" fmla="*/ 0 w 104"/>
                  <a:gd name="T5" fmla="*/ 3 h 55"/>
                  <a:gd name="T6" fmla="*/ 0 w 104"/>
                  <a:gd name="T7" fmla="*/ 588 h 55"/>
                  <a:gd name="T8" fmla="*/ 1 w 104"/>
                  <a:gd name="T9" fmla="*/ 836 h 55"/>
                  <a:gd name="T10" fmla="*/ 3 w 104"/>
                  <a:gd name="T11" fmla="*/ 1274 h 55"/>
                  <a:gd name="T12" fmla="*/ 7 w 104"/>
                  <a:gd name="T13" fmla="*/ 1687 h 55"/>
                  <a:gd name="T14" fmla="*/ 424 w 104"/>
                  <a:gd name="T15" fmla="*/ 2132 h 55"/>
                  <a:gd name="T16" fmla="*/ 593 w 104"/>
                  <a:gd name="T17" fmla="*/ 2570 h 55"/>
                  <a:gd name="T18" fmla="*/ 890 w 104"/>
                  <a:gd name="T19" fmla="*/ 3027 h 55"/>
                  <a:gd name="T20" fmla="*/ 1162 w 104"/>
                  <a:gd name="T21" fmla="*/ 3351 h 55"/>
                  <a:gd name="T22" fmla="*/ 1473 w 104"/>
                  <a:gd name="T23" fmla="*/ 3736 h 55"/>
                  <a:gd name="T24" fmla="*/ 1776 w 104"/>
                  <a:gd name="T25" fmla="*/ 3918 h 55"/>
                  <a:gd name="T26" fmla="*/ 2101 w 104"/>
                  <a:gd name="T27" fmla="*/ 4008 h 55"/>
                  <a:gd name="T28" fmla="*/ 2459 w 104"/>
                  <a:gd name="T29" fmla="*/ 4008 h 55"/>
                  <a:gd name="T30" fmla="*/ 2781 w 104"/>
                  <a:gd name="T31" fmla="*/ 3755 h 55"/>
                  <a:gd name="T32" fmla="*/ 3139 w 104"/>
                  <a:gd name="T33" fmla="*/ 3404 h 55"/>
                  <a:gd name="T34" fmla="*/ 3187 w 104"/>
                  <a:gd name="T35" fmla="*/ 3351 h 55"/>
                  <a:gd name="T36" fmla="*/ 3187 w 104"/>
                  <a:gd name="T37" fmla="*/ 3247 h 55"/>
                  <a:gd name="T38" fmla="*/ 3187 w 104"/>
                  <a:gd name="T39" fmla="*/ 3124 h 55"/>
                  <a:gd name="T40" fmla="*/ 3139 w 104"/>
                  <a:gd name="T41" fmla="*/ 2958 h 55"/>
                  <a:gd name="T42" fmla="*/ 3055 w 104"/>
                  <a:gd name="T43" fmla="*/ 2631 h 55"/>
                  <a:gd name="T44" fmla="*/ 2888 w 104"/>
                  <a:gd name="T45" fmla="*/ 2132 h 55"/>
                  <a:gd name="T46" fmla="*/ 2694 w 104"/>
                  <a:gd name="T47" fmla="*/ 1726 h 55"/>
                  <a:gd name="T48" fmla="*/ 2459 w 104"/>
                  <a:gd name="T49" fmla="*/ 1274 h 55"/>
                  <a:gd name="T50" fmla="*/ 2198 w 104"/>
                  <a:gd name="T51" fmla="*/ 897 h 55"/>
                  <a:gd name="T52" fmla="*/ 1950 w 104"/>
                  <a:gd name="T53" fmla="*/ 631 h 55"/>
                  <a:gd name="T54" fmla="*/ 1679 w 104"/>
                  <a:gd name="T55" fmla="*/ 6 h 55"/>
                  <a:gd name="T56" fmla="*/ 1473 w 104"/>
                  <a:gd name="T57" fmla="*/ 3 h 55"/>
                  <a:gd name="T58" fmla="*/ 1177 w 104"/>
                  <a:gd name="T59" fmla="*/ 1 h 55"/>
                  <a:gd name="T60" fmla="*/ 982 w 104"/>
                  <a:gd name="T61" fmla="*/ 0 h 55"/>
                  <a:gd name="T62" fmla="*/ 741 w 104"/>
                  <a:gd name="T63" fmla="*/ 0 h 55"/>
                  <a:gd name="T64" fmla="*/ 530 w 104"/>
                  <a:gd name="T65" fmla="*/ 0 h 55"/>
                  <a:gd name="T66" fmla="*/ 401 w 104"/>
                  <a:gd name="T67" fmla="*/ 0 h 55"/>
                  <a:gd name="T68" fmla="*/ 8 w 104"/>
                  <a:gd name="T69" fmla="*/ 0 h 5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04"/>
                  <a:gd name="T106" fmla="*/ 0 h 55"/>
                  <a:gd name="T107" fmla="*/ 104 w 104"/>
                  <a:gd name="T108" fmla="*/ 55 h 55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04" h="55">
                    <a:moveTo>
                      <a:pt x="8" y="0"/>
                    </a:moveTo>
                    <a:lnTo>
                      <a:pt x="3" y="1"/>
                    </a:lnTo>
                    <a:lnTo>
                      <a:pt x="0" y="3"/>
                    </a:lnTo>
                    <a:lnTo>
                      <a:pt x="0" y="7"/>
                    </a:lnTo>
                    <a:lnTo>
                      <a:pt x="1" y="12"/>
                    </a:lnTo>
                    <a:lnTo>
                      <a:pt x="3" y="18"/>
                    </a:lnTo>
                    <a:lnTo>
                      <a:pt x="7" y="23"/>
                    </a:lnTo>
                    <a:lnTo>
                      <a:pt x="14" y="30"/>
                    </a:lnTo>
                    <a:lnTo>
                      <a:pt x="20" y="35"/>
                    </a:lnTo>
                    <a:lnTo>
                      <a:pt x="29" y="42"/>
                    </a:lnTo>
                    <a:lnTo>
                      <a:pt x="38" y="46"/>
                    </a:lnTo>
                    <a:lnTo>
                      <a:pt x="48" y="51"/>
                    </a:lnTo>
                    <a:lnTo>
                      <a:pt x="58" y="54"/>
                    </a:lnTo>
                    <a:lnTo>
                      <a:pt x="69" y="55"/>
                    </a:lnTo>
                    <a:lnTo>
                      <a:pt x="80" y="55"/>
                    </a:lnTo>
                    <a:lnTo>
                      <a:pt x="91" y="52"/>
                    </a:lnTo>
                    <a:lnTo>
                      <a:pt x="103" y="47"/>
                    </a:lnTo>
                    <a:lnTo>
                      <a:pt x="104" y="46"/>
                    </a:lnTo>
                    <a:lnTo>
                      <a:pt x="104" y="45"/>
                    </a:lnTo>
                    <a:lnTo>
                      <a:pt x="104" y="43"/>
                    </a:lnTo>
                    <a:lnTo>
                      <a:pt x="103" y="41"/>
                    </a:lnTo>
                    <a:lnTo>
                      <a:pt x="99" y="36"/>
                    </a:lnTo>
                    <a:lnTo>
                      <a:pt x="94" y="30"/>
                    </a:lnTo>
                    <a:lnTo>
                      <a:pt x="88" y="24"/>
                    </a:lnTo>
                    <a:lnTo>
                      <a:pt x="80" y="18"/>
                    </a:lnTo>
                    <a:lnTo>
                      <a:pt x="72" y="13"/>
                    </a:lnTo>
                    <a:lnTo>
                      <a:pt x="63" y="8"/>
                    </a:lnTo>
                    <a:lnTo>
                      <a:pt x="55" y="6"/>
                    </a:lnTo>
                    <a:lnTo>
                      <a:pt x="48" y="3"/>
                    </a:lnTo>
                    <a:lnTo>
                      <a:pt x="39" y="1"/>
                    </a:lnTo>
                    <a:lnTo>
                      <a:pt x="32" y="0"/>
                    </a:lnTo>
                    <a:lnTo>
                      <a:pt x="24" y="0"/>
                    </a:lnTo>
                    <a:lnTo>
                      <a:pt x="18" y="0"/>
                    </a:lnTo>
                    <a:lnTo>
                      <a:pt x="13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390" name="Freeform 24"/>
              <p:cNvSpPr>
                <a:spLocks noChangeArrowheads="1"/>
              </p:cNvSpPr>
              <p:nvPr/>
            </p:nvSpPr>
            <p:spPr bwMode="auto">
              <a:xfrm>
                <a:off x="577" y="147"/>
                <a:ext cx="116" cy="68"/>
              </a:xfrm>
              <a:custGeom>
                <a:avLst/>
                <a:gdLst>
                  <a:gd name="T0" fmla="*/ 2670 w 110"/>
                  <a:gd name="T1" fmla="*/ 4953 h 63"/>
                  <a:gd name="T2" fmla="*/ 2401 w 110"/>
                  <a:gd name="T3" fmla="*/ 5346 h 63"/>
                  <a:gd name="T4" fmla="*/ 2144 w 110"/>
                  <a:gd name="T5" fmla="*/ 5588 h 63"/>
                  <a:gd name="T6" fmla="*/ 1876 w 110"/>
                  <a:gd name="T7" fmla="*/ 5770 h 63"/>
                  <a:gd name="T8" fmla="*/ 1600 w 110"/>
                  <a:gd name="T9" fmla="*/ 5588 h 63"/>
                  <a:gd name="T10" fmla="*/ 1365 w 110"/>
                  <a:gd name="T11" fmla="*/ 5264 h 63"/>
                  <a:gd name="T12" fmla="*/ 1127 w 110"/>
                  <a:gd name="T13" fmla="*/ 4877 h 63"/>
                  <a:gd name="T14" fmla="*/ 912 w 110"/>
                  <a:gd name="T15" fmla="*/ 4252 h 63"/>
                  <a:gd name="T16" fmla="*/ 738 w 110"/>
                  <a:gd name="T17" fmla="*/ 3813 h 63"/>
                  <a:gd name="T18" fmla="*/ 537 w 110"/>
                  <a:gd name="T19" fmla="*/ 3132 h 63"/>
                  <a:gd name="T20" fmla="*/ 412 w 110"/>
                  <a:gd name="T21" fmla="*/ 2602 h 63"/>
                  <a:gd name="T22" fmla="*/ 317 w 110"/>
                  <a:gd name="T23" fmla="*/ 2070 h 63"/>
                  <a:gd name="T24" fmla="*/ 285 w 110"/>
                  <a:gd name="T25" fmla="*/ 1413 h 63"/>
                  <a:gd name="T26" fmla="*/ 9 w 110"/>
                  <a:gd name="T27" fmla="*/ 1124 h 63"/>
                  <a:gd name="T28" fmla="*/ 9 w 110"/>
                  <a:gd name="T29" fmla="*/ 1041 h 63"/>
                  <a:gd name="T30" fmla="*/ 285 w 110"/>
                  <a:gd name="T31" fmla="*/ 1041 h 63"/>
                  <a:gd name="T32" fmla="*/ 334 w 110"/>
                  <a:gd name="T33" fmla="*/ 893 h 63"/>
                  <a:gd name="T34" fmla="*/ 334 w 110"/>
                  <a:gd name="T35" fmla="*/ 0 h 63"/>
                  <a:gd name="T36" fmla="*/ 6 w 110"/>
                  <a:gd name="T37" fmla="*/ 1 h 63"/>
                  <a:gd name="T38" fmla="*/ 2 w 110"/>
                  <a:gd name="T39" fmla="*/ 5 h 63"/>
                  <a:gd name="T40" fmla="*/ 0 w 110"/>
                  <a:gd name="T41" fmla="*/ 1213 h 63"/>
                  <a:gd name="T42" fmla="*/ 2 w 110"/>
                  <a:gd name="T43" fmla="*/ 1777 h 63"/>
                  <a:gd name="T44" fmla="*/ 5 w 110"/>
                  <a:gd name="T45" fmla="*/ 2491 h 63"/>
                  <a:gd name="T46" fmla="*/ 9 w 110"/>
                  <a:gd name="T47" fmla="*/ 3132 h 63"/>
                  <a:gd name="T48" fmla="*/ 391 w 110"/>
                  <a:gd name="T49" fmla="*/ 3878 h 63"/>
                  <a:gd name="T50" fmla="*/ 566 w 110"/>
                  <a:gd name="T51" fmla="*/ 4589 h 63"/>
                  <a:gd name="T52" fmla="*/ 788 w 110"/>
                  <a:gd name="T53" fmla="*/ 5177 h 63"/>
                  <a:gd name="T54" fmla="*/ 1027 w 110"/>
                  <a:gd name="T55" fmla="*/ 5770 h 63"/>
                  <a:gd name="T56" fmla="*/ 1321 w 110"/>
                  <a:gd name="T57" fmla="*/ 6228 h 63"/>
                  <a:gd name="T58" fmla="*/ 1570 w 110"/>
                  <a:gd name="T59" fmla="*/ 6510 h 63"/>
                  <a:gd name="T60" fmla="*/ 1876 w 110"/>
                  <a:gd name="T61" fmla="*/ 6620 h 63"/>
                  <a:gd name="T62" fmla="*/ 2159 w 110"/>
                  <a:gd name="T63" fmla="*/ 6620 h 63"/>
                  <a:gd name="T64" fmla="*/ 2492 w 110"/>
                  <a:gd name="T65" fmla="*/ 6430 h 63"/>
                  <a:gd name="T66" fmla="*/ 2796 w 110"/>
                  <a:gd name="T67" fmla="*/ 5957 h 63"/>
                  <a:gd name="T68" fmla="*/ 2670 w 110"/>
                  <a:gd name="T69" fmla="*/ 4953 h 63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10"/>
                  <a:gd name="T106" fmla="*/ 0 h 63"/>
                  <a:gd name="T107" fmla="*/ 110 w 110"/>
                  <a:gd name="T108" fmla="*/ 63 h 63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10" h="63">
                    <a:moveTo>
                      <a:pt x="105" y="47"/>
                    </a:moveTo>
                    <a:lnTo>
                      <a:pt x="95" y="51"/>
                    </a:lnTo>
                    <a:lnTo>
                      <a:pt x="84" y="53"/>
                    </a:lnTo>
                    <a:lnTo>
                      <a:pt x="74" y="55"/>
                    </a:lnTo>
                    <a:lnTo>
                      <a:pt x="63" y="53"/>
                    </a:lnTo>
                    <a:lnTo>
                      <a:pt x="54" y="50"/>
                    </a:lnTo>
                    <a:lnTo>
                      <a:pt x="44" y="46"/>
                    </a:lnTo>
                    <a:lnTo>
                      <a:pt x="36" y="41"/>
                    </a:lnTo>
                    <a:lnTo>
                      <a:pt x="28" y="36"/>
                    </a:lnTo>
                    <a:lnTo>
                      <a:pt x="22" y="30"/>
                    </a:lnTo>
                    <a:lnTo>
                      <a:pt x="17" y="25"/>
                    </a:lnTo>
                    <a:lnTo>
                      <a:pt x="12" y="19"/>
                    </a:lnTo>
                    <a:lnTo>
                      <a:pt x="10" y="14"/>
                    </a:lnTo>
                    <a:lnTo>
                      <a:pt x="9" y="11"/>
                    </a:lnTo>
                    <a:lnTo>
                      <a:pt x="9" y="10"/>
                    </a:lnTo>
                    <a:lnTo>
                      <a:pt x="10" y="10"/>
                    </a:lnTo>
                    <a:lnTo>
                      <a:pt x="13" y="8"/>
                    </a:lnTo>
                    <a:lnTo>
                      <a:pt x="13" y="0"/>
                    </a:lnTo>
                    <a:lnTo>
                      <a:pt x="6" y="1"/>
                    </a:lnTo>
                    <a:lnTo>
                      <a:pt x="2" y="5"/>
                    </a:lnTo>
                    <a:lnTo>
                      <a:pt x="0" y="12"/>
                    </a:lnTo>
                    <a:lnTo>
                      <a:pt x="2" y="17"/>
                    </a:lnTo>
                    <a:lnTo>
                      <a:pt x="5" y="24"/>
                    </a:lnTo>
                    <a:lnTo>
                      <a:pt x="9" y="30"/>
                    </a:lnTo>
                    <a:lnTo>
                      <a:pt x="16" y="37"/>
                    </a:lnTo>
                    <a:lnTo>
                      <a:pt x="23" y="44"/>
                    </a:lnTo>
                    <a:lnTo>
                      <a:pt x="31" y="49"/>
                    </a:lnTo>
                    <a:lnTo>
                      <a:pt x="41" y="55"/>
                    </a:lnTo>
                    <a:lnTo>
                      <a:pt x="52" y="59"/>
                    </a:lnTo>
                    <a:lnTo>
                      <a:pt x="62" y="62"/>
                    </a:lnTo>
                    <a:lnTo>
                      <a:pt x="74" y="63"/>
                    </a:lnTo>
                    <a:lnTo>
                      <a:pt x="85" y="63"/>
                    </a:lnTo>
                    <a:lnTo>
                      <a:pt x="97" y="60"/>
                    </a:lnTo>
                    <a:lnTo>
                      <a:pt x="110" y="56"/>
                    </a:lnTo>
                    <a:lnTo>
                      <a:pt x="105" y="47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391" name="Freeform 25"/>
              <p:cNvSpPr>
                <a:spLocks noChangeArrowheads="1"/>
              </p:cNvSpPr>
              <p:nvPr/>
            </p:nvSpPr>
            <p:spPr bwMode="auto">
              <a:xfrm>
                <a:off x="647" y="156"/>
                <a:ext cx="50" cy="52"/>
              </a:xfrm>
              <a:custGeom>
                <a:avLst/>
                <a:gdLst>
                  <a:gd name="T0" fmla="*/ 0 w 47"/>
                  <a:gd name="T1" fmla="*/ 1117 h 48"/>
                  <a:gd name="T2" fmla="*/ 429 w 47"/>
                  <a:gd name="T3" fmla="*/ 1666 h 48"/>
                  <a:gd name="T4" fmla="*/ 703 w 47"/>
                  <a:gd name="T5" fmla="*/ 2507 h 48"/>
                  <a:gd name="T6" fmla="*/ 1085 w 47"/>
                  <a:gd name="T7" fmla="*/ 3160 h 48"/>
                  <a:gd name="T8" fmla="*/ 1306 w 47"/>
                  <a:gd name="T9" fmla="*/ 3827 h 48"/>
                  <a:gd name="T10" fmla="*/ 1512 w 47"/>
                  <a:gd name="T11" fmla="*/ 4715 h 48"/>
                  <a:gd name="T12" fmla="*/ 1672 w 47"/>
                  <a:gd name="T13" fmla="*/ 5153 h 48"/>
                  <a:gd name="T14" fmla="*/ 1672 w 47"/>
                  <a:gd name="T15" fmla="*/ 5272 h 48"/>
                  <a:gd name="T16" fmla="*/ 1672 w 47"/>
                  <a:gd name="T17" fmla="*/ 5534 h 48"/>
                  <a:gd name="T18" fmla="*/ 1672 w 47"/>
                  <a:gd name="T19" fmla="*/ 5272 h 48"/>
                  <a:gd name="T20" fmla="*/ 1712 w 47"/>
                  <a:gd name="T21" fmla="*/ 5153 h 48"/>
                  <a:gd name="T22" fmla="*/ 1937 w 47"/>
                  <a:gd name="T23" fmla="*/ 6495 h 48"/>
                  <a:gd name="T24" fmla="*/ 2061 w 47"/>
                  <a:gd name="T25" fmla="*/ 5995 h 48"/>
                  <a:gd name="T26" fmla="*/ 2061 w 47"/>
                  <a:gd name="T27" fmla="*/ 5534 h 48"/>
                  <a:gd name="T28" fmla="*/ 2061 w 47"/>
                  <a:gd name="T29" fmla="*/ 5108 h 48"/>
                  <a:gd name="T30" fmla="*/ 2014 w 47"/>
                  <a:gd name="T31" fmla="*/ 4715 h 48"/>
                  <a:gd name="T32" fmla="*/ 1824 w 47"/>
                  <a:gd name="T33" fmla="*/ 3827 h 48"/>
                  <a:gd name="T34" fmla="*/ 1572 w 47"/>
                  <a:gd name="T35" fmla="*/ 2917 h 48"/>
                  <a:gd name="T36" fmla="*/ 1306 w 47"/>
                  <a:gd name="T37" fmla="*/ 2314 h 48"/>
                  <a:gd name="T38" fmla="*/ 901 w 47"/>
                  <a:gd name="T39" fmla="*/ 1311 h 48"/>
                  <a:gd name="T40" fmla="*/ 549 w 47"/>
                  <a:gd name="T41" fmla="*/ 5 h 48"/>
                  <a:gd name="T42" fmla="*/ 3 w 47"/>
                  <a:gd name="T43" fmla="*/ 0 h 48"/>
                  <a:gd name="T44" fmla="*/ 0 w 47"/>
                  <a:gd name="T45" fmla="*/ 1117 h 48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47"/>
                  <a:gd name="T70" fmla="*/ 0 h 48"/>
                  <a:gd name="T71" fmla="*/ 47 w 47"/>
                  <a:gd name="T72" fmla="*/ 48 h 48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47" h="48">
                    <a:moveTo>
                      <a:pt x="0" y="8"/>
                    </a:moveTo>
                    <a:lnTo>
                      <a:pt x="9" y="13"/>
                    </a:lnTo>
                    <a:lnTo>
                      <a:pt x="17" y="18"/>
                    </a:lnTo>
                    <a:lnTo>
                      <a:pt x="24" y="24"/>
                    </a:lnTo>
                    <a:lnTo>
                      <a:pt x="30" y="29"/>
                    </a:lnTo>
                    <a:lnTo>
                      <a:pt x="35" y="35"/>
                    </a:lnTo>
                    <a:lnTo>
                      <a:pt x="38" y="39"/>
                    </a:lnTo>
                    <a:lnTo>
                      <a:pt x="38" y="40"/>
                    </a:lnTo>
                    <a:lnTo>
                      <a:pt x="38" y="41"/>
                    </a:lnTo>
                    <a:lnTo>
                      <a:pt x="38" y="40"/>
                    </a:lnTo>
                    <a:lnTo>
                      <a:pt x="39" y="39"/>
                    </a:lnTo>
                    <a:lnTo>
                      <a:pt x="44" y="48"/>
                    </a:lnTo>
                    <a:lnTo>
                      <a:pt x="47" y="44"/>
                    </a:lnTo>
                    <a:lnTo>
                      <a:pt x="47" y="41"/>
                    </a:lnTo>
                    <a:lnTo>
                      <a:pt x="47" y="38"/>
                    </a:lnTo>
                    <a:lnTo>
                      <a:pt x="46" y="35"/>
                    </a:lnTo>
                    <a:lnTo>
                      <a:pt x="42" y="29"/>
                    </a:lnTo>
                    <a:lnTo>
                      <a:pt x="36" y="22"/>
                    </a:lnTo>
                    <a:lnTo>
                      <a:pt x="30" y="17"/>
                    </a:lnTo>
                    <a:lnTo>
                      <a:pt x="21" y="10"/>
                    </a:lnTo>
                    <a:lnTo>
                      <a:pt x="13" y="5"/>
                    </a:lnTo>
                    <a:lnTo>
                      <a:pt x="3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392" name="Freeform 26"/>
              <p:cNvSpPr>
                <a:spLocks noChangeArrowheads="1"/>
              </p:cNvSpPr>
              <p:nvPr/>
            </p:nvSpPr>
            <p:spPr bwMode="auto">
              <a:xfrm>
                <a:off x="591" y="147"/>
                <a:ext cx="59" cy="17"/>
              </a:xfrm>
              <a:custGeom>
                <a:avLst/>
                <a:gdLst>
                  <a:gd name="T0" fmla="*/ 0 w 56"/>
                  <a:gd name="T1" fmla="*/ 364 h 16"/>
                  <a:gd name="T2" fmla="*/ 5 w 56"/>
                  <a:gd name="T3" fmla="*/ 364 h 16"/>
                  <a:gd name="T4" fmla="*/ 272 w 56"/>
                  <a:gd name="T5" fmla="*/ 364 h 16"/>
                  <a:gd name="T6" fmla="*/ 372 w 56"/>
                  <a:gd name="T7" fmla="*/ 364 h 16"/>
                  <a:gd name="T8" fmla="*/ 536 w 56"/>
                  <a:gd name="T9" fmla="*/ 411 h 16"/>
                  <a:gd name="T10" fmla="*/ 733 w 56"/>
                  <a:gd name="T11" fmla="*/ 411 h 16"/>
                  <a:gd name="T12" fmla="*/ 942 w 56"/>
                  <a:gd name="T13" fmla="*/ 464 h 16"/>
                  <a:gd name="T14" fmla="*/ 1113 w 56"/>
                  <a:gd name="T15" fmla="*/ 524 h 16"/>
                  <a:gd name="T16" fmla="*/ 1287 w 56"/>
                  <a:gd name="T17" fmla="*/ 592 h 16"/>
                  <a:gd name="T18" fmla="*/ 1356 w 56"/>
                  <a:gd name="T19" fmla="*/ 364 h 16"/>
                  <a:gd name="T20" fmla="*/ 1178 w 56"/>
                  <a:gd name="T21" fmla="*/ 5 h 16"/>
                  <a:gd name="T22" fmla="*/ 992 w 56"/>
                  <a:gd name="T23" fmla="*/ 3 h 16"/>
                  <a:gd name="T24" fmla="*/ 772 w 56"/>
                  <a:gd name="T25" fmla="*/ 1 h 16"/>
                  <a:gd name="T26" fmla="*/ 565 w 56"/>
                  <a:gd name="T27" fmla="*/ 0 h 16"/>
                  <a:gd name="T28" fmla="*/ 372 w 56"/>
                  <a:gd name="T29" fmla="*/ 0 h 16"/>
                  <a:gd name="T30" fmla="*/ 272 w 56"/>
                  <a:gd name="T31" fmla="*/ 0 h 16"/>
                  <a:gd name="T32" fmla="*/ 5 w 56"/>
                  <a:gd name="T33" fmla="*/ 0 h 16"/>
                  <a:gd name="T34" fmla="*/ 0 w 56"/>
                  <a:gd name="T35" fmla="*/ 0 h 16"/>
                  <a:gd name="T36" fmla="*/ 0 w 56"/>
                  <a:gd name="T37" fmla="*/ 364 h 1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6"/>
                  <a:gd name="T58" fmla="*/ 0 h 16"/>
                  <a:gd name="T59" fmla="*/ 56 w 56"/>
                  <a:gd name="T60" fmla="*/ 16 h 1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6" h="16">
                    <a:moveTo>
                      <a:pt x="0" y="8"/>
                    </a:moveTo>
                    <a:lnTo>
                      <a:pt x="5" y="8"/>
                    </a:lnTo>
                    <a:lnTo>
                      <a:pt x="10" y="8"/>
                    </a:lnTo>
                    <a:lnTo>
                      <a:pt x="16" y="8"/>
                    </a:lnTo>
                    <a:lnTo>
                      <a:pt x="23" y="10"/>
                    </a:lnTo>
                    <a:lnTo>
                      <a:pt x="30" y="10"/>
                    </a:lnTo>
                    <a:lnTo>
                      <a:pt x="39" y="12"/>
                    </a:lnTo>
                    <a:lnTo>
                      <a:pt x="46" y="14"/>
                    </a:lnTo>
                    <a:lnTo>
                      <a:pt x="53" y="16"/>
                    </a:lnTo>
                    <a:lnTo>
                      <a:pt x="56" y="8"/>
                    </a:lnTo>
                    <a:lnTo>
                      <a:pt x="49" y="5"/>
                    </a:lnTo>
                    <a:lnTo>
                      <a:pt x="41" y="3"/>
                    </a:lnTo>
                    <a:lnTo>
                      <a:pt x="32" y="1"/>
                    </a:lnTo>
                    <a:lnTo>
                      <a:pt x="24" y="0"/>
                    </a:lnTo>
                    <a:lnTo>
                      <a:pt x="16" y="0"/>
                    </a:lnTo>
                    <a:lnTo>
                      <a:pt x="10" y="0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393" name="Freeform 27"/>
              <p:cNvSpPr>
                <a:spLocks noChangeArrowheads="1"/>
              </p:cNvSpPr>
              <p:nvPr/>
            </p:nvSpPr>
            <p:spPr bwMode="auto">
              <a:xfrm>
                <a:off x="3128" y="151"/>
                <a:ext cx="110" cy="59"/>
              </a:xfrm>
              <a:custGeom>
                <a:avLst/>
                <a:gdLst>
                  <a:gd name="T0" fmla="*/ 8 w 104"/>
                  <a:gd name="T1" fmla="*/ 0 h 55"/>
                  <a:gd name="T2" fmla="*/ 4 w 104"/>
                  <a:gd name="T3" fmla="*/ 1 h 55"/>
                  <a:gd name="T4" fmla="*/ 1 w 104"/>
                  <a:gd name="T5" fmla="*/ 3 h 55"/>
                  <a:gd name="T6" fmla="*/ 0 w 104"/>
                  <a:gd name="T7" fmla="*/ 588 h 55"/>
                  <a:gd name="T8" fmla="*/ 1 w 104"/>
                  <a:gd name="T9" fmla="*/ 836 h 55"/>
                  <a:gd name="T10" fmla="*/ 4 w 104"/>
                  <a:gd name="T11" fmla="*/ 1274 h 55"/>
                  <a:gd name="T12" fmla="*/ 8 w 104"/>
                  <a:gd name="T13" fmla="*/ 1687 h 55"/>
                  <a:gd name="T14" fmla="*/ 448 w 104"/>
                  <a:gd name="T15" fmla="*/ 2132 h 55"/>
                  <a:gd name="T16" fmla="*/ 627 w 104"/>
                  <a:gd name="T17" fmla="*/ 2570 h 55"/>
                  <a:gd name="T18" fmla="*/ 890 w 104"/>
                  <a:gd name="T19" fmla="*/ 3027 h 55"/>
                  <a:gd name="T20" fmla="*/ 1162 w 104"/>
                  <a:gd name="T21" fmla="*/ 3351 h 55"/>
                  <a:gd name="T22" fmla="*/ 1473 w 104"/>
                  <a:gd name="T23" fmla="*/ 3736 h 55"/>
                  <a:gd name="T24" fmla="*/ 1776 w 104"/>
                  <a:gd name="T25" fmla="*/ 3918 h 55"/>
                  <a:gd name="T26" fmla="*/ 2153 w 104"/>
                  <a:gd name="T27" fmla="*/ 4008 h 55"/>
                  <a:gd name="T28" fmla="*/ 2459 w 104"/>
                  <a:gd name="T29" fmla="*/ 3918 h 55"/>
                  <a:gd name="T30" fmla="*/ 2806 w 104"/>
                  <a:gd name="T31" fmla="*/ 3755 h 55"/>
                  <a:gd name="T32" fmla="*/ 3139 w 104"/>
                  <a:gd name="T33" fmla="*/ 3404 h 55"/>
                  <a:gd name="T34" fmla="*/ 3187 w 104"/>
                  <a:gd name="T35" fmla="*/ 3351 h 55"/>
                  <a:gd name="T36" fmla="*/ 3187 w 104"/>
                  <a:gd name="T37" fmla="*/ 3247 h 55"/>
                  <a:gd name="T38" fmla="*/ 3187 w 104"/>
                  <a:gd name="T39" fmla="*/ 3124 h 55"/>
                  <a:gd name="T40" fmla="*/ 3139 w 104"/>
                  <a:gd name="T41" fmla="*/ 2958 h 55"/>
                  <a:gd name="T42" fmla="*/ 3078 w 104"/>
                  <a:gd name="T43" fmla="*/ 2631 h 55"/>
                  <a:gd name="T44" fmla="*/ 2910 w 104"/>
                  <a:gd name="T45" fmla="*/ 2132 h 55"/>
                  <a:gd name="T46" fmla="*/ 2730 w 104"/>
                  <a:gd name="T47" fmla="*/ 1726 h 55"/>
                  <a:gd name="T48" fmla="*/ 2486 w 104"/>
                  <a:gd name="T49" fmla="*/ 1274 h 55"/>
                  <a:gd name="T50" fmla="*/ 2222 w 104"/>
                  <a:gd name="T51" fmla="*/ 836 h 55"/>
                  <a:gd name="T52" fmla="*/ 1965 w 104"/>
                  <a:gd name="T53" fmla="*/ 631 h 55"/>
                  <a:gd name="T54" fmla="*/ 1721 w 104"/>
                  <a:gd name="T55" fmla="*/ 6 h 55"/>
                  <a:gd name="T56" fmla="*/ 1454 w 104"/>
                  <a:gd name="T57" fmla="*/ 3 h 55"/>
                  <a:gd name="T58" fmla="*/ 1229 w 104"/>
                  <a:gd name="T59" fmla="*/ 1 h 55"/>
                  <a:gd name="T60" fmla="*/ 941 w 104"/>
                  <a:gd name="T61" fmla="*/ 0 h 55"/>
                  <a:gd name="T62" fmla="*/ 741 w 104"/>
                  <a:gd name="T63" fmla="*/ 0 h 55"/>
                  <a:gd name="T64" fmla="*/ 530 w 104"/>
                  <a:gd name="T65" fmla="*/ 0 h 55"/>
                  <a:gd name="T66" fmla="*/ 379 w 104"/>
                  <a:gd name="T67" fmla="*/ 0 h 55"/>
                  <a:gd name="T68" fmla="*/ 8 w 104"/>
                  <a:gd name="T69" fmla="*/ 0 h 5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04"/>
                  <a:gd name="T106" fmla="*/ 0 h 55"/>
                  <a:gd name="T107" fmla="*/ 104 w 104"/>
                  <a:gd name="T108" fmla="*/ 55 h 55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04" h="55">
                    <a:moveTo>
                      <a:pt x="8" y="0"/>
                    </a:moveTo>
                    <a:lnTo>
                      <a:pt x="4" y="1"/>
                    </a:lnTo>
                    <a:lnTo>
                      <a:pt x="1" y="3"/>
                    </a:lnTo>
                    <a:lnTo>
                      <a:pt x="0" y="7"/>
                    </a:lnTo>
                    <a:lnTo>
                      <a:pt x="1" y="12"/>
                    </a:lnTo>
                    <a:lnTo>
                      <a:pt x="4" y="18"/>
                    </a:lnTo>
                    <a:lnTo>
                      <a:pt x="8" y="23"/>
                    </a:lnTo>
                    <a:lnTo>
                      <a:pt x="15" y="30"/>
                    </a:lnTo>
                    <a:lnTo>
                      <a:pt x="21" y="35"/>
                    </a:lnTo>
                    <a:lnTo>
                      <a:pt x="29" y="42"/>
                    </a:lnTo>
                    <a:lnTo>
                      <a:pt x="38" y="46"/>
                    </a:lnTo>
                    <a:lnTo>
                      <a:pt x="48" y="51"/>
                    </a:lnTo>
                    <a:lnTo>
                      <a:pt x="58" y="54"/>
                    </a:lnTo>
                    <a:lnTo>
                      <a:pt x="70" y="55"/>
                    </a:lnTo>
                    <a:lnTo>
                      <a:pt x="80" y="54"/>
                    </a:lnTo>
                    <a:lnTo>
                      <a:pt x="92" y="52"/>
                    </a:lnTo>
                    <a:lnTo>
                      <a:pt x="103" y="47"/>
                    </a:lnTo>
                    <a:lnTo>
                      <a:pt x="104" y="46"/>
                    </a:lnTo>
                    <a:lnTo>
                      <a:pt x="104" y="45"/>
                    </a:lnTo>
                    <a:lnTo>
                      <a:pt x="104" y="43"/>
                    </a:lnTo>
                    <a:lnTo>
                      <a:pt x="103" y="41"/>
                    </a:lnTo>
                    <a:lnTo>
                      <a:pt x="100" y="36"/>
                    </a:lnTo>
                    <a:lnTo>
                      <a:pt x="95" y="30"/>
                    </a:lnTo>
                    <a:lnTo>
                      <a:pt x="89" y="24"/>
                    </a:lnTo>
                    <a:lnTo>
                      <a:pt x="81" y="18"/>
                    </a:lnTo>
                    <a:lnTo>
                      <a:pt x="73" y="12"/>
                    </a:lnTo>
                    <a:lnTo>
                      <a:pt x="64" y="8"/>
                    </a:lnTo>
                    <a:lnTo>
                      <a:pt x="56" y="6"/>
                    </a:lnTo>
                    <a:lnTo>
                      <a:pt x="47" y="3"/>
                    </a:lnTo>
                    <a:lnTo>
                      <a:pt x="40" y="1"/>
                    </a:lnTo>
                    <a:lnTo>
                      <a:pt x="31" y="0"/>
                    </a:lnTo>
                    <a:lnTo>
                      <a:pt x="24" y="0"/>
                    </a:lnTo>
                    <a:lnTo>
                      <a:pt x="18" y="0"/>
                    </a:lnTo>
                    <a:lnTo>
                      <a:pt x="12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394" name="Freeform 28"/>
              <p:cNvSpPr>
                <a:spLocks noChangeArrowheads="1"/>
              </p:cNvSpPr>
              <p:nvPr/>
            </p:nvSpPr>
            <p:spPr bwMode="auto">
              <a:xfrm>
                <a:off x="3124" y="147"/>
                <a:ext cx="116" cy="68"/>
              </a:xfrm>
              <a:custGeom>
                <a:avLst/>
                <a:gdLst>
                  <a:gd name="T0" fmla="*/ 2670 w 110"/>
                  <a:gd name="T1" fmla="*/ 4953 h 63"/>
                  <a:gd name="T2" fmla="*/ 2401 w 110"/>
                  <a:gd name="T3" fmla="*/ 5346 h 63"/>
                  <a:gd name="T4" fmla="*/ 2144 w 110"/>
                  <a:gd name="T5" fmla="*/ 5588 h 63"/>
                  <a:gd name="T6" fmla="*/ 1876 w 110"/>
                  <a:gd name="T7" fmla="*/ 5770 h 63"/>
                  <a:gd name="T8" fmla="*/ 1600 w 110"/>
                  <a:gd name="T9" fmla="*/ 5519 h 63"/>
                  <a:gd name="T10" fmla="*/ 1339 w 110"/>
                  <a:gd name="T11" fmla="*/ 5264 h 63"/>
                  <a:gd name="T12" fmla="*/ 1127 w 110"/>
                  <a:gd name="T13" fmla="*/ 4877 h 63"/>
                  <a:gd name="T14" fmla="*/ 876 w 110"/>
                  <a:gd name="T15" fmla="*/ 4252 h 63"/>
                  <a:gd name="T16" fmla="*/ 738 w 110"/>
                  <a:gd name="T17" fmla="*/ 3813 h 63"/>
                  <a:gd name="T18" fmla="*/ 509 w 110"/>
                  <a:gd name="T19" fmla="*/ 3132 h 63"/>
                  <a:gd name="T20" fmla="*/ 371 w 110"/>
                  <a:gd name="T21" fmla="*/ 2602 h 63"/>
                  <a:gd name="T22" fmla="*/ 317 w 110"/>
                  <a:gd name="T23" fmla="*/ 2070 h 63"/>
                  <a:gd name="T24" fmla="*/ 9 w 110"/>
                  <a:gd name="T25" fmla="*/ 1413 h 63"/>
                  <a:gd name="T26" fmla="*/ 9 w 110"/>
                  <a:gd name="T27" fmla="*/ 1124 h 63"/>
                  <a:gd name="T28" fmla="*/ 9 w 110"/>
                  <a:gd name="T29" fmla="*/ 1041 h 63"/>
                  <a:gd name="T30" fmla="*/ 9 w 110"/>
                  <a:gd name="T31" fmla="*/ 893 h 63"/>
                  <a:gd name="T32" fmla="*/ 317 w 110"/>
                  <a:gd name="T33" fmla="*/ 893 h 63"/>
                  <a:gd name="T34" fmla="*/ 317 w 110"/>
                  <a:gd name="T35" fmla="*/ 0 h 63"/>
                  <a:gd name="T36" fmla="*/ 6 w 110"/>
                  <a:gd name="T37" fmla="*/ 1 h 63"/>
                  <a:gd name="T38" fmla="*/ 2 w 110"/>
                  <a:gd name="T39" fmla="*/ 5 h 63"/>
                  <a:gd name="T40" fmla="*/ 0 w 110"/>
                  <a:gd name="T41" fmla="*/ 1213 h 63"/>
                  <a:gd name="T42" fmla="*/ 2 w 110"/>
                  <a:gd name="T43" fmla="*/ 1777 h 63"/>
                  <a:gd name="T44" fmla="*/ 5 w 110"/>
                  <a:gd name="T45" fmla="*/ 2491 h 63"/>
                  <a:gd name="T46" fmla="*/ 9 w 110"/>
                  <a:gd name="T47" fmla="*/ 3132 h 63"/>
                  <a:gd name="T48" fmla="*/ 371 w 110"/>
                  <a:gd name="T49" fmla="*/ 3878 h 63"/>
                  <a:gd name="T50" fmla="*/ 566 w 110"/>
                  <a:gd name="T51" fmla="*/ 4589 h 63"/>
                  <a:gd name="T52" fmla="*/ 788 w 110"/>
                  <a:gd name="T53" fmla="*/ 5177 h 63"/>
                  <a:gd name="T54" fmla="*/ 1027 w 110"/>
                  <a:gd name="T55" fmla="*/ 5770 h 63"/>
                  <a:gd name="T56" fmla="*/ 1270 w 110"/>
                  <a:gd name="T57" fmla="*/ 6228 h 63"/>
                  <a:gd name="T58" fmla="*/ 1570 w 110"/>
                  <a:gd name="T59" fmla="*/ 6510 h 63"/>
                  <a:gd name="T60" fmla="*/ 1876 w 110"/>
                  <a:gd name="T61" fmla="*/ 6620 h 63"/>
                  <a:gd name="T62" fmla="*/ 2159 w 110"/>
                  <a:gd name="T63" fmla="*/ 6620 h 63"/>
                  <a:gd name="T64" fmla="*/ 2492 w 110"/>
                  <a:gd name="T65" fmla="*/ 6430 h 63"/>
                  <a:gd name="T66" fmla="*/ 2796 w 110"/>
                  <a:gd name="T67" fmla="*/ 5957 h 63"/>
                  <a:gd name="T68" fmla="*/ 2670 w 110"/>
                  <a:gd name="T69" fmla="*/ 4953 h 63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10"/>
                  <a:gd name="T106" fmla="*/ 0 h 63"/>
                  <a:gd name="T107" fmla="*/ 110 w 110"/>
                  <a:gd name="T108" fmla="*/ 63 h 63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10" h="63">
                    <a:moveTo>
                      <a:pt x="105" y="47"/>
                    </a:moveTo>
                    <a:lnTo>
                      <a:pt x="95" y="51"/>
                    </a:lnTo>
                    <a:lnTo>
                      <a:pt x="84" y="53"/>
                    </a:lnTo>
                    <a:lnTo>
                      <a:pt x="74" y="55"/>
                    </a:lnTo>
                    <a:lnTo>
                      <a:pt x="63" y="52"/>
                    </a:lnTo>
                    <a:lnTo>
                      <a:pt x="53" y="50"/>
                    </a:lnTo>
                    <a:lnTo>
                      <a:pt x="44" y="46"/>
                    </a:lnTo>
                    <a:lnTo>
                      <a:pt x="35" y="41"/>
                    </a:lnTo>
                    <a:lnTo>
                      <a:pt x="28" y="36"/>
                    </a:lnTo>
                    <a:lnTo>
                      <a:pt x="21" y="30"/>
                    </a:lnTo>
                    <a:lnTo>
                      <a:pt x="15" y="25"/>
                    </a:lnTo>
                    <a:lnTo>
                      <a:pt x="12" y="19"/>
                    </a:lnTo>
                    <a:lnTo>
                      <a:pt x="9" y="14"/>
                    </a:lnTo>
                    <a:lnTo>
                      <a:pt x="9" y="11"/>
                    </a:lnTo>
                    <a:lnTo>
                      <a:pt x="9" y="10"/>
                    </a:lnTo>
                    <a:lnTo>
                      <a:pt x="9" y="8"/>
                    </a:lnTo>
                    <a:lnTo>
                      <a:pt x="12" y="8"/>
                    </a:lnTo>
                    <a:lnTo>
                      <a:pt x="12" y="0"/>
                    </a:lnTo>
                    <a:lnTo>
                      <a:pt x="6" y="1"/>
                    </a:lnTo>
                    <a:lnTo>
                      <a:pt x="2" y="5"/>
                    </a:lnTo>
                    <a:lnTo>
                      <a:pt x="0" y="12"/>
                    </a:lnTo>
                    <a:lnTo>
                      <a:pt x="2" y="17"/>
                    </a:lnTo>
                    <a:lnTo>
                      <a:pt x="5" y="24"/>
                    </a:lnTo>
                    <a:lnTo>
                      <a:pt x="9" y="30"/>
                    </a:lnTo>
                    <a:lnTo>
                      <a:pt x="15" y="37"/>
                    </a:lnTo>
                    <a:lnTo>
                      <a:pt x="23" y="44"/>
                    </a:lnTo>
                    <a:lnTo>
                      <a:pt x="31" y="49"/>
                    </a:lnTo>
                    <a:lnTo>
                      <a:pt x="41" y="55"/>
                    </a:lnTo>
                    <a:lnTo>
                      <a:pt x="50" y="59"/>
                    </a:lnTo>
                    <a:lnTo>
                      <a:pt x="62" y="62"/>
                    </a:lnTo>
                    <a:lnTo>
                      <a:pt x="74" y="63"/>
                    </a:lnTo>
                    <a:lnTo>
                      <a:pt x="85" y="63"/>
                    </a:lnTo>
                    <a:lnTo>
                      <a:pt x="97" y="60"/>
                    </a:lnTo>
                    <a:lnTo>
                      <a:pt x="110" y="56"/>
                    </a:lnTo>
                    <a:lnTo>
                      <a:pt x="105" y="47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395" name="Freeform 29"/>
              <p:cNvSpPr>
                <a:spLocks noChangeArrowheads="1"/>
              </p:cNvSpPr>
              <p:nvPr/>
            </p:nvSpPr>
            <p:spPr bwMode="auto">
              <a:xfrm>
                <a:off x="3193" y="156"/>
                <a:ext cx="50" cy="52"/>
              </a:xfrm>
              <a:custGeom>
                <a:avLst/>
                <a:gdLst>
                  <a:gd name="T0" fmla="*/ 0 w 47"/>
                  <a:gd name="T1" fmla="*/ 1117 h 48"/>
                  <a:gd name="T2" fmla="*/ 429 w 47"/>
                  <a:gd name="T3" fmla="*/ 1666 h 48"/>
                  <a:gd name="T4" fmla="*/ 661 w 47"/>
                  <a:gd name="T5" fmla="*/ 2507 h 48"/>
                  <a:gd name="T6" fmla="*/ 1020 w 47"/>
                  <a:gd name="T7" fmla="*/ 3160 h 48"/>
                  <a:gd name="T8" fmla="*/ 1306 w 47"/>
                  <a:gd name="T9" fmla="*/ 3827 h 48"/>
                  <a:gd name="T10" fmla="*/ 1512 w 47"/>
                  <a:gd name="T11" fmla="*/ 4715 h 48"/>
                  <a:gd name="T12" fmla="*/ 1609 w 47"/>
                  <a:gd name="T13" fmla="*/ 5153 h 48"/>
                  <a:gd name="T14" fmla="*/ 1672 w 47"/>
                  <a:gd name="T15" fmla="*/ 5272 h 48"/>
                  <a:gd name="T16" fmla="*/ 1672 w 47"/>
                  <a:gd name="T17" fmla="*/ 5534 h 48"/>
                  <a:gd name="T18" fmla="*/ 1672 w 47"/>
                  <a:gd name="T19" fmla="*/ 5272 h 48"/>
                  <a:gd name="T20" fmla="*/ 1712 w 47"/>
                  <a:gd name="T21" fmla="*/ 5153 h 48"/>
                  <a:gd name="T22" fmla="*/ 1937 w 47"/>
                  <a:gd name="T23" fmla="*/ 6495 h 48"/>
                  <a:gd name="T24" fmla="*/ 2014 w 47"/>
                  <a:gd name="T25" fmla="*/ 5995 h 48"/>
                  <a:gd name="T26" fmla="*/ 2061 w 47"/>
                  <a:gd name="T27" fmla="*/ 5534 h 48"/>
                  <a:gd name="T28" fmla="*/ 2061 w 47"/>
                  <a:gd name="T29" fmla="*/ 5108 h 48"/>
                  <a:gd name="T30" fmla="*/ 2014 w 47"/>
                  <a:gd name="T31" fmla="*/ 4715 h 48"/>
                  <a:gd name="T32" fmla="*/ 1821 w 47"/>
                  <a:gd name="T33" fmla="*/ 3827 h 48"/>
                  <a:gd name="T34" fmla="*/ 1572 w 47"/>
                  <a:gd name="T35" fmla="*/ 2917 h 48"/>
                  <a:gd name="T36" fmla="*/ 1256 w 47"/>
                  <a:gd name="T37" fmla="*/ 2314 h 48"/>
                  <a:gd name="T38" fmla="*/ 901 w 47"/>
                  <a:gd name="T39" fmla="*/ 1311 h 48"/>
                  <a:gd name="T40" fmla="*/ 549 w 47"/>
                  <a:gd name="T41" fmla="*/ 5 h 48"/>
                  <a:gd name="T42" fmla="*/ 3 w 47"/>
                  <a:gd name="T43" fmla="*/ 0 h 48"/>
                  <a:gd name="T44" fmla="*/ 0 w 47"/>
                  <a:gd name="T45" fmla="*/ 1117 h 48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47"/>
                  <a:gd name="T70" fmla="*/ 0 h 48"/>
                  <a:gd name="T71" fmla="*/ 47 w 47"/>
                  <a:gd name="T72" fmla="*/ 48 h 48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47" h="48">
                    <a:moveTo>
                      <a:pt x="0" y="8"/>
                    </a:moveTo>
                    <a:lnTo>
                      <a:pt x="9" y="13"/>
                    </a:lnTo>
                    <a:lnTo>
                      <a:pt x="16" y="18"/>
                    </a:lnTo>
                    <a:lnTo>
                      <a:pt x="23" y="24"/>
                    </a:lnTo>
                    <a:lnTo>
                      <a:pt x="30" y="29"/>
                    </a:lnTo>
                    <a:lnTo>
                      <a:pt x="35" y="35"/>
                    </a:lnTo>
                    <a:lnTo>
                      <a:pt x="37" y="39"/>
                    </a:lnTo>
                    <a:lnTo>
                      <a:pt x="38" y="40"/>
                    </a:lnTo>
                    <a:lnTo>
                      <a:pt x="38" y="41"/>
                    </a:lnTo>
                    <a:lnTo>
                      <a:pt x="38" y="40"/>
                    </a:lnTo>
                    <a:lnTo>
                      <a:pt x="39" y="39"/>
                    </a:lnTo>
                    <a:lnTo>
                      <a:pt x="44" y="48"/>
                    </a:lnTo>
                    <a:lnTo>
                      <a:pt x="46" y="44"/>
                    </a:lnTo>
                    <a:lnTo>
                      <a:pt x="47" y="41"/>
                    </a:lnTo>
                    <a:lnTo>
                      <a:pt x="47" y="38"/>
                    </a:lnTo>
                    <a:lnTo>
                      <a:pt x="46" y="35"/>
                    </a:lnTo>
                    <a:lnTo>
                      <a:pt x="41" y="29"/>
                    </a:lnTo>
                    <a:lnTo>
                      <a:pt x="36" y="22"/>
                    </a:lnTo>
                    <a:lnTo>
                      <a:pt x="29" y="17"/>
                    </a:lnTo>
                    <a:lnTo>
                      <a:pt x="21" y="10"/>
                    </a:lnTo>
                    <a:lnTo>
                      <a:pt x="13" y="5"/>
                    </a:lnTo>
                    <a:lnTo>
                      <a:pt x="3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396" name="Freeform 30"/>
              <p:cNvSpPr>
                <a:spLocks noChangeArrowheads="1"/>
              </p:cNvSpPr>
              <p:nvPr/>
            </p:nvSpPr>
            <p:spPr bwMode="auto">
              <a:xfrm>
                <a:off x="3136" y="147"/>
                <a:ext cx="61" cy="17"/>
              </a:xfrm>
              <a:custGeom>
                <a:avLst/>
                <a:gdLst>
                  <a:gd name="T0" fmla="*/ 0 w 57"/>
                  <a:gd name="T1" fmla="*/ 364 h 16"/>
                  <a:gd name="T2" fmla="*/ 4 w 57"/>
                  <a:gd name="T3" fmla="*/ 364 h 16"/>
                  <a:gd name="T4" fmla="*/ 631 w 57"/>
                  <a:gd name="T5" fmla="*/ 364 h 16"/>
                  <a:gd name="T6" fmla="*/ 947 w 57"/>
                  <a:gd name="T7" fmla="*/ 364 h 16"/>
                  <a:gd name="T8" fmla="*/ 1437 w 57"/>
                  <a:gd name="T9" fmla="*/ 411 h 16"/>
                  <a:gd name="T10" fmla="*/ 1886 w 57"/>
                  <a:gd name="T11" fmla="*/ 411 h 16"/>
                  <a:gd name="T12" fmla="*/ 2445 w 57"/>
                  <a:gd name="T13" fmla="*/ 464 h 16"/>
                  <a:gd name="T14" fmla="*/ 2985 w 57"/>
                  <a:gd name="T15" fmla="*/ 524 h 16"/>
                  <a:gd name="T16" fmla="*/ 3418 w 57"/>
                  <a:gd name="T17" fmla="*/ 592 h 16"/>
                  <a:gd name="T18" fmla="*/ 3583 w 57"/>
                  <a:gd name="T19" fmla="*/ 364 h 16"/>
                  <a:gd name="T20" fmla="*/ 3033 w 57"/>
                  <a:gd name="T21" fmla="*/ 5 h 16"/>
                  <a:gd name="T22" fmla="*/ 2474 w 57"/>
                  <a:gd name="T23" fmla="*/ 3 h 16"/>
                  <a:gd name="T24" fmla="*/ 1995 w 57"/>
                  <a:gd name="T25" fmla="*/ 1 h 16"/>
                  <a:gd name="T26" fmla="*/ 1538 w 57"/>
                  <a:gd name="T27" fmla="*/ 0 h 16"/>
                  <a:gd name="T28" fmla="*/ 1013 w 57"/>
                  <a:gd name="T29" fmla="*/ 0 h 16"/>
                  <a:gd name="T30" fmla="*/ 631 w 57"/>
                  <a:gd name="T31" fmla="*/ 0 h 16"/>
                  <a:gd name="T32" fmla="*/ 4 w 57"/>
                  <a:gd name="T33" fmla="*/ 0 h 16"/>
                  <a:gd name="T34" fmla="*/ 0 w 57"/>
                  <a:gd name="T35" fmla="*/ 0 h 16"/>
                  <a:gd name="T36" fmla="*/ 0 w 57"/>
                  <a:gd name="T37" fmla="*/ 364 h 1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7"/>
                  <a:gd name="T58" fmla="*/ 0 h 16"/>
                  <a:gd name="T59" fmla="*/ 57 w 57"/>
                  <a:gd name="T60" fmla="*/ 16 h 1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7" h="16">
                    <a:moveTo>
                      <a:pt x="0" y="8"/>
                    </a:moveTo>
                    <a:lnTo>
                      <a:pt x="4" y="8"/>
                    </a:lnTo>
                    <a:lnTo>
                      <a:pt x="10" y="8"/>
                    </a:lnTo>
                    <a:lnTo>
                      <a:pt x="16" y="8"/>
                    </a:lnTo>
                    <a:lnTo>
                      <a:pt x="23" y="10"/>
                    </a:lnTo>
                    <a:lnTo>
                      <a:pt x="31" y="10"/>
                    </a:lnTo>
                    <a:lnTo>
                      <a:pt x="39" y="12"/>
                    </a:lnTo>
                    <a:lnTo>
                      <a:pt x="47" y="14"/>
                    </a:lnTo>
                    <a:lnTo>
                      <a:pt x="54" y="16"/>
                    </a:lnTo>
                    <a:lnTo>
                      <a:pt x="57" y="8"/>
                    </a:lnTo>
                    <a:lnTo>
                      <a:pt x="49" y="5"/>
                    </a:lnTo>
                    <a:lnTo>
                      <a:pt x="40" y="3"/>
                    </a:lnTo>
                    <a:lnTo>
                      <a:pt x="32" y="1"/>
                    </a:lnTo>
                    <a:lnTo>
                      <a:pt x="25" y="0"/>
                    </a:lnTo>
                    <a:lnTo>
                      <a:pt x="17" y="0"/>
                    </a:lnTo>
                    <a:lnTo>
                      <a:pt x="10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397" name="Freeform 31"/>
              <p:cNvSpPr>
                <a:spLocks noChangeArrowheads="1"/>
              </p:cNvSpPr>
              <p:nvPr/>
            </p:nvSpPr>
            <p:spPr bwMode="auto">
              <a:xfrm>
                <a:off x="1855" y="151"/>
                <a:ext cx="111" cy="59"/>
              </a:xfrm>
              <a:custGeom>
                <a:avLst/>
                <a:gdLst>
                  <a:gd name="T0" fmla="*/ 8 w 105"/>
                  <a:gd name="T1" fmla="*/ 0 h 55"/>
                  <a:gd name="T2" fmla="*/ 4 w 105"/>
                  <a:gd name="T3" fmla="*/ 1 h 55"/>
                  <a:gd name="T4" fmla="*/ 1 w 105"/>
                  <a:gd name="T5" fmla="*/ 3 h 55"/>
                  <a:gd name="T6" fmla="*/ 0 w 105"/>
                  <a:gd name="T7" fmla="*/ 588 h 55"/>
                  <a:gd name="T8" fmla="*/ 1 w 105"/>
                  <a:gd name="T9" fmla="*/ 836 h 55"/>
                  <a:gd name="T10" fmla="*/ 4 w 105"/>
                  <a:gd name="T11" fmla="*/ 1274 h 55"/>
                  <a:gd name="T12" fmla="*/ 8 w 105"/>
                  <a:gd name="T13" fmla="*/ 1687 h 55"/>
                  <a:gd name="T14" fmla="*/ 395 w 105"/>
                  <a:gd name="T15" fmla="*/ 2132 h 55"/>
                  <a:gd name="T16" fmla="*/ 584 w 105"/>
                  <a:gd name="T17" fmla="*/ 2570 h 55"/>
                  <a:gd name="T18" fmla="*/ 861 w 105"/>
                  <a:gd name="T19" fmla="*/ 3027 h 55"/>
                  <a:gd name="T20" fmla="*/ 1122 w 105"/>
                  <a:gd name="T21" fmla="*/ 3351 h 55"/>
                  <a:gd name="T22" fmla="*/ 1402 w 105"/>
                  <a:gd name="T23" fmla="*/ 3736 h 55"/>
                  <a:gd name="T24" fmla="*/ 1702 w 105"/>
                  <a:gd name="T25" fmla="*/ 3918 h 55"/>
                  <a:gd name="T26" fmla="*/ 2070 w 105"/>
                  <a:gd name="T27" fmla="*/ 4008 h 55"/>
                  <a:gd name="T28" fmla="*/ 2375 w 105"/>
                  <a:gd name="T29" fmla="*/ 4008 h 55"/>
                  <a:gd name="T30" fmla="*/ 2733 w 105"/>
                  <a:gd name="T31" fmla="*/ 3755 h 55"/>
                  <a:gd name="T32" fmla="*/ 3054 w 105"/>
                  <a:gd name="T33" fmla="*/ 3404 h 55"/>
                  <a:gd name="T34" fmla="*/ 3092 w 105"/>
                  <a:gd name="T35" fmla="*/ 3351 h 55"/>
                  <a:gd name="T36" fmla="*/ 3092 w 105"/>
                  <a:gd name="T37" fmla="*/ 3247 h 55"/>
                  <a:gd name="T38" fmla="*/ 3092 w 105"/>
                  <a:gd name="T39" fmla="*/ 3124 h 55"/>
                  <a:gd name="T40" fmla="*/ 3054 w 105"/>
                  <a:gd name="T41" fmla="*/ 2958 h 55"/>
                  <a:gd name="T42" fmla="*/ 2966 w 105"/>
                  <a:gd name="T43" fmla="*/ 2631 h 55"/>
                  <a:gd name="T44" fmla="*/ 2806 w 105"/>
                  <a:gd name="T45" fmla="*/ 2132 h 55"/>
                  <a:gd name="T46" fmla="*/ 2617 w 105"/>
                  <a:gd name="T47" fmla="*/ 1726 h 55"/>
                  <a:gd name="T48" fmla="*/ 2375 w 105"/>
                  <a:gd name="T49" fmla="*/ 1274 h 55"/>
                  <a:gd name="T50" fmla="*/ 2171 w 105"/>
                  <a:gd name="T51" fmla="*/ 897 h 55"/>
                  <a:gd name="T52" fmla="*/ 1875 w 105"/>
                  <a:gd name="T53" fmla="*/ 631 h 55"/>
                  <a:gd name="T54" fmla="*/ 1657 w 105"/>
                  <a:gd name="T55" fmla="*/ 6 h 55"/>
                  <a:gd name="T56" fmla="*/ 1402 w 105"/>
                  <a:gd name="T57" fmla="*/ 3 h 55"/>
                  <a:gd name="T58" fmla="*/ 1186 w 105"/>
                  <a:gd name="T59" fmla="*/ 1 h 55"/>
                  <a:gd name="T60" fmla="*/ 950 w 105"/>
                  <a:gd name="T61" fmla="*/ 0 h 55"/>
                  <a:gd name="T62" fmla="*/ 689 w 105"/>
                  <a:gd name="T63" fmla="*/ 0 h 55"/>
                  <a:gd name="T64" fmla="*/ 494 w 105"/>
                  <a:gd name="T65" fmla="*/ 0 h 55"/>
                  <a:gd name="T66" fmla="*/ 374 w 105"/>
                  <a:gd name="T67" fmla="*/ 0 h 55"/>
                  <a:gd name="T68" fmla="*/ 8 w 105"/>
                  <a:gd name="T69" fmla="*/ 0 h 5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05"/>
                  <a:gd name="T106" fmla="*/ 0 h 55"/>
                  <a:gd name="T107" fmla="*/ 105 w 105"/>
                  <a:gd name="T108" fmla="*/ 55 h 55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05" h="55">
                    <a:moveTo>
                      <a:pt x="8" y="0"/>
                    </a:moveTo>
                    <a:lnTo>
                      <a:pt x="4" y="1"/>
                    </a:lnTo>
                    <a:lnTo>
                      <a:pt x="1" y="3"/>
                    </a:lnTo>
                    <a:lnTo>
                      <a:pt x="0" y="7"/>
                    </a:lnTo>
                    <a:lnTo>
                      <a:pt x="1" y="12"/>
                    </a:lnTo>
                    <a:lnTo>
                      <a:pt x="4" y="18"/>
                    </a:lnTo>
                    <a:lnTo>
                      <a:pt x="8" y="23"/>
                    </a:lnTo>
                    <a:lnTo>
                      <a:pt x="14" y="30"/>
                    </a:lnTo>
                    <a:lnTo>
                      <a:pt x="21" y="35"/>
                    </a:lnTo>
                    <a:lnTo>
                      <a:pt x="29" y="42"/>
                    </a:lnTo>
                    <a:lnTo>
                      <a:pt x="38" y="46"/>
                    </a:lnTo>
                    <a:lnTo>
                      <a:pt x="47" y="51"/>
                    </a:lnTo>
                    <a:lnTo>
                      <a:pt x="58" y="54"/>
                    </a:lnTo>
                    <a:lnTo>
                      <a:pt x="70" y="55"/>
                    </a:lnTo>
                    <a:lnTo>
                      <a:pt x="80" y="55"/>
                    </a:lnTo>
                    <a:lnTo>
                      <a:pt x="92" y="52"/>
                    </a:lnTo>
                    <a:lnTo>
                      <a:pt x="103" y="47"/>
                    </a:lnTo>
                    <a:lnTo>
                      <a:pt x="105" y="46"/>
                    </a:lnTo>
                    <a:lnTo>
                      <a:pt x="105" y="45"/>
                    </a:lnTo>
                    <a:lnTo>
                      <a:pt x="105" y="43"/>
                    </a:lnTo>
                    <a:lnTo>
                      <a:pt x="103" y="41"/>
                    </a:lnTo>
                    <a:lnTo>
                      <a:pt x="100" y="36"/>
                    </a:lnTo>
                    <a:lnTo>
                      <a:pt x="95" y="30"/>
                    </a:lnTo>
                    <a:lnTo>
                      <a:pt x="89" y="24"/>
                    </a:lnTo>
                    <a:lnTo>
                      <a:pt x="80" y="18"/>
                    </a:lnTo>
                    <a:lnTo>
                      <a:pt x="73" y="13"/>
                    </a:lnTo>
                    <a:lnTo>
                      <a:pt x="63" y="8"/>
                    </a:lnTo>
                    <a:lnTo>
                      <a:pt x="56" y="6"/>
                    </a:lnTo>
                    <a:lnTo>
                      <a:pt x="47" y="3"/>
                    </a:lnTo>
                    <a:lnTo>
                      <a:pt x="40" y="1"/>
                    </a:lnTo>
                    <a:lnTo>
                      <a:pt x="32" y="0"/>
                    </a:lnTo>
                    <a:lnTo>
                      <a:pt x="24" y="0"/>
                    </a:lnTo>
                    <a:lnTo>
                      <a:pt x="18" y="0"/>
                    </a:lnTo>
                    <a:lnTo>
                      <a:pt x="13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398" name="Freeform 32"/>
              <p:cNvSpPr>
                <a:spLocks noChangeArrowheads="1"/>
              </p:cNvSpPr>
              <p:nvPr/>
            </p:nvSpPr>
            <p:spPr bwMode="auto">
              <a:xfrm>
                <a:off x="1852" y="147"/>
                <a:ext cx="116" cy="68"/>
              </a:xfrm>
              <a:custGeom>
                <a:avLst/>
                <a:gdLst>
                  <a:gd name="T0" fmla="*/ 2670 w 110"/>
                  <a:gd name="T1" fmla="*/ 4953 h 63"/>
                  <a:gd name="T2" fmla="*/ 2401 w 110"/>
                  <a:gd name="T3" fmla="*/ 5346 h 63"/>
                  <a:gd name="T4" fmla="*/ 2144 w 110"/>
                  <a:gd name="T5" fmla="*/ 5588 h 63"/>
                  <a:gd name="T6" fmla="*/ 1876 w 110"/>
                  <a:gd name="T7" fmla="*/ 5770 h 63"/>
                  <a:gd name="T8" fmla="*/ 1600 w 110"/>
                  <a:gd name="T9" fmla="*/ 5588 h 63"/>
                  <a:gd name="T10" fmla="*/ 1365 w 110"/>
                  <a:gd name="T11" fmla="*/ 5264 h 63"/>
                  <a:gd name="T12" fmla="*/ 1127 w 110"/>
                  <a:gd name="T13" fmla="*/ 4877 h 63"/>
                  <a:gd name="T14" fmla="*/ 912 w 110"/>
                  <a:gd name="T15" fmla="*/ 4252 h 63"/>
                  <a:gd name="T16" fmla="*/ 738 w 110"/>
                  <a:gd name="T17" fmla="*/ 3813 h 63"/>
                  <a:gd name="T18" fmla="*/ 509 w 110"/>
                  <a:gd name="T19" fmla="*/ 3132 h 63"/>
                  <a:gd name="T20" fmla="*/ 371 w 110"/>
                  <a:gd name="T21" fmla="*/ 2602 h 63"/>
                  <a:gd name="T22" fmla="*/ 301 w 110"/>
                  <a:gd name="T23" fmla="*/ 2070 h 63"/>
                  <a:gd name="T24" fmla="*/ 9 w 110"/>
                  <a:gd name="T25" fmla="*/ 1413 h 63"/>
                  <a:gd name="T26" fmla="*/ 8 w 110"/>
                  <a:gd name="T27" fmla="*/ 1124 h 63"/>
                  <a:gd name="T28" fmla="*/ 9 w 110"/>
                  <a:gd name="T29" fmla="*/ 1041 h 63"/>
                  <a:gd name="T30" fmla="*/ 317 w 110"/>
                  <a:gd name="T31" fmla="*/ 893 h 63"/>
                  <a:gd name="T32" fmla="*/ 317 w 110"/>
                  <a:gd name="T33" fmla="*/ 0 h 63"/>
                  <a:gd name="T34" fmla="*/ 6 w 110"/>
                  <a:gd name="T35" fmla="*/ 1 h 63"/>
                  <a:gd name="T36" fmla="*/ 1 w 110"/>
                  <a:gd name="T37" fmla="*/ 5 h 63"/>
                  <a:gd name="T38" fmla="*/ 0 w 110"/>
                  <a:gd name="T39" fmla="*/ 1213 h 63"/>
                  <a:gd name="T40" fmla="*/ 1 w 110"/>
                  <a:gd name="T41" fmla="*/ 1777 h 63"/>
                  <a:gd name="T42" fmla="*/ 4 w 110"/>
                  <a:gd name="T43" fmla="*/ 2491 h 63"/>
                  <a:gd name="T44" fmla="*/ 9 w 110"/>
                  <a:gd name="T45" fmla="*/ 3132 h 63"/>
                  <a:gd name="T46" fmla="*/ 371 w 110"/>
                  <a:gd name="T47" fmla="*/ 3878 h 63"/>
                  <a:gd name="T48" fmla="*/ 566 w 110"/>
                  <a:gd name="T49" fmla="*/ 4589 h 63"/>
                  <a:gd name="T50" fmla="*/ 788 w 110"/>
                  <a:gd name="T51" fmla="*/ 5177 h 63"/>
                  <a:gd name="T52" fmla="*/ 1014 w 110"/>
                  <a:gd name="T53" fmla="*/ 5770 h 63"/>
                  <a:gd name="T54" fmla="*/ 1270 w 110"/>
                  <a:gd name="T55" fmla="*/ 6228 h 63"/>
                  <a:gd name="T56" fmla="*/ 1549 w 110"/>
                  <a:gd name="T57" fmla="*/ 6510 h 63"/>
                  <a:gd name="T58" fmla="*/ 1841 w 110"/>
                  <a:gd name="T59" fmla="*/ 6620 h 63"/>
                  <a:gd name="T60" fmla="*/ 2159 w 110"/>
                  <a:gd name="T61" fmla="*/ 6620 h 63"/>
                  <a:gd name="T62" fmla="*/ 2492 w 110"/>
                  <a:gd name="T63" fmla="*/ 6430 h 63"/>
                  <a:gd name="T64" fmla="*/ 2796 w 110"/>
                  <a:gd name="T65" fmla="*/ 5957 h 63"/>
                  <a:gd name="T66" fmla="*/ 2670 w 110"/>
                  <a:gd name="T67" fmla="*/ 4953 h 6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110"/>
                  <a:gd name="T103" fmla="*/ 0 h 63"/>
                  <a:gd name="T104" fmla="*/ 110 w 110"/>
                  <a:gd name="T105" fmla="*/ 63 h 6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110" h="63">
                    <a:moveTo>
                      <a:pt x="105" y="47"/>
                    </a:moveTo>
                    <a:lnTo>
                      <a:pt x="95" y="51"/>
                    </a:lnTo>
                    <a:lnTo>
                      <a:pt x="84" y="53"/>
                    </a:lnTo>
                    <a:lnTo>
                      <a:pt x="74" y="55"/>
                    </a:lnTo>
                    <a:lnTo>
                      <a:pt x="63" y="53"/>
                    </a:lnTo>
                    <a:lnTo>
                      <a:pt x="54" y="50"/>
                    </a:lnTo>
                    <a:lnTo>
                      <a:pt x="44" y="46"/>
                    </a:lnTo>
                    <a:lnTo>
                      <a:pt x="36" y="41"/>
                    </a:lnTo>
                    <a:lnTo>
                      <a:pt x="28" y="36"/>
                    </a:lnTo>
                    <a:lnTo>
                      <a:pt x="21" y="30"/>
                    </a:lnTo>
                    <a:lnTo>
                      <a:pt x="15" y="25"/>
                    </a:lnTo>
                    <a:lnTo>
                      <a:pt x="11" y="19"/>
                    </a:lnTo>
                    <a:lnTo>
                      <a:pt x="9" y="14"/>
                    </a:lnTo>
                    <a:lnTo>
                      <a:pt x="8" y="11"/>
                    </a:lnTo>
                    <a:lnTo>
                      <a:pt x="9" y="10"/>
                    </a:lnTo>
                    <a:lnTo>
                      <a:pt x="12" y="8"/>
                    </a:lnTo>
                    <a:lnTo>
                      <a:pt x="12" y="0"/>
                    </a:lnTo>
                    <a:lnTo>
                      <a:pt x="6" y="1"/>
                    </a:lnTo>
                    <a:lnTo>
                      <a:pt x="1" y="5"/>
                    </a:lnTo>
                    <a:lnTo>
                      <a:pt x="0" y="12"/>
                    </a:lnTo>
                    <a:lnTo>
                      <a:pt x="1" y="17"/>
                    </a:lnTo>
                    <a:lnTo>
                      <a:pt x="4" y="24"/>
                    </a:lnTo>
                    <a:lnTo>
                      <a:pt x="9" y="30"/>
                    </a:lnTo>
                    <a:lnTo>
                      <a:pt x="15" y="37"/>
                    </a:lnTo>
                    <a:lnTo>
                      <a:pt x="23" y="44"/>
                    </a:lnTo>
                    <a:lnTo>
                      <a:pt x="31" y="49"/>
                    </a:lnTo>
                    <a:lnTo>
                      <a:pt x="40" y="55"/>
                    </a:lnTo>
                    <a:lnTo>
                      <a:pt x="50" y="59"/>
                    </a:lnTo>
                    <a:lnTo>
                      <a:pt x="61" y="62"/>
                    </a:lnTo>
                    <a:lnTo>
                      <a:pt x="73" y="63"/>
                    </a:lnTo>
                    <a:lnTo>
                      <a:pt x="85" y="63"/>
                    </a:lnTo>
                    <a:lnTo>
                      <a:pt x="97" y="60"/>
                    </a:lnTo>
                    <a:lnTo>
                      <a:pt x="110" y="56"/>
                    </a:lnTo>
                    <a:lnTo>
                      <a:pt x="105" y="47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399" name="Freeform 33"/>
              <p:cNvSpPr>
                <a:spLocks noChangeArrowheads="1"/>
              </p:cNvSpPr>
              <p:nvPr/>
            </p:nvSpPr>
            <p:spPr bwMode="auto">
              <a:xfrm>
                <a:off x="1921" y="156"/>
                <a:ext cx="50" cy="52"/>
              </a:xfrm>
              <a:custGeom>
                <a:avLst/>
                <a:gdLst>
                  <a:gd name="T0" fmla="*/ 0 w 47"/>
                  <a:gd name="T1" fmla="*/ 1117 h 48"/>
                  <a:gd name="T2" fmla="*/ 429 w 47"/>
                  <a:gd name="T3" fmla="*/ 1666 h 48"/>
                  <a:gd name="T4" fmla="*/ 661 w 47"/>
                  <a:gd name="T5" fmla="*/ 2507 h 48"/>
                  <a:gd name="T6" fmla="*/ 1085 w 47"/>
                  <a:gd name="T7" fmla="*/ 3160 h 48"/>
                  <a:gd name="T8" fmla="*/ 1306 w 47"/>
                  <a:gd name="T9" fmla="*/ 3827 h 48"/>
                  <a:gd name="T10" fmla="*/ 1512 w 47"/>
                  <a:gd name="T11" fmla="*/ 4715 h 48"/>
                  <a:gd name="T12" fmla="*/ 1609 w 47"/>
                  <a:gd name="T13" fmla="*/ 5153 h 48"/>
                  <a:gd name="T14" fmla="*/ 1672 w 47"/>
                  <a:gd name="T15" fmla="*/ 5272 h 48"/>
                  <a:gd name="T16" fmla="*/ 1672 w 47"/>
                  <a:gd name="T17" fmla="*/ 5534 h 48"/>
                  <a:gd name="T18" fmla="*/ 1672 w 47"/>
                  <a:gd name="T19" fmla="*/ 5272 h 48"/>
                  <a:gd name="T20" fmla="*/ 1712 w 47"/>
                  <a:gd name="T21" fmla="*/ 5153 h 48"/>
                  <a:gd name="T22" fmla="*/ 1937 w 47"/>
                  <a:gd name="T23" fmla="*/ 6495 h 48"/>
                  <a:gd name="T24" fmla="*/ 2014 w 47"/>
                  <a:gd name="T25" fmla="*/ 5995 h 48"/>
                  <a:gd name="T26" fmla="*/ 2061 w 47"/>
                  <a:gd name="T27" fmla="*/ 5534 h 48"/>
                  <a:gd name="T28" fmla="*/ 2061 w 47"/>
                  <a:gd name="T29" fmla="*/ 5108 h 48"/>
                  <a:gd name="T30" fmla="*/ 1940 w 47"/>
                  <a:gd name="T31" fmla="*/ 4715 h 48"/>
                  <a:gd name="T32" fmla="*/ 1821 w 47"/>
                  <a:gd name="T33" fmla="*/ 3827 h 48"/>
                  <a:gd name="T34" fmla="*/ 1572 w 47"/>
                  <a:gd name="T35" fmla="*/ 2917 h 48"/>
                  <a:gd name="T36" fmla="*/ 1256 w 47"/>
                  <a:gd name="T37" fmla="*/ 2314 h 48"/>
                  <a:gd name="T38" fmla="*/ 901 w 47"/>
                  <a:gd name="T39" fmla="*/ 1311 h 48"/>
                  <a:gd name="T40" fmla="*/ 549 w 47"/>
                  <a:gd name="T41" fmla="*/ 5 h 48"/>
                  <a:gd name="T42" fmla="*/ 3 w 47"/>
                  <a:gd name="T43" fmla="*/ 0 h 48"/>
                  <a:gd name="T44" fmla="*/ 0 w 47"/>
                  <a:gd name="T45" fmla="*/ 1117 h 48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47"/>
                  <a:gd name="T70" fmla="*/ 0 h 48"/>
                  <a:gd name="T71" fmla="*/ 47 w 47"/>
                  <a:gd name="T72" fmla="*/ 48 h 48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47" h="48">
                    <a:moveTo>
                      <a:pt x="0" y="8"/>
                    </a:moveTo>
                    <a:lnTo>
                      <a:pt x="9" y="13"/>
                    </a:lnTo>
                    <a:lnTo>
                      <a:pt x="16" y="18"/>
                    </a:lnTo>
                    <a:lnTo>
                      <a:pt x="24" y="24"/>
                    </a:lnTo>
                    <a:lnTo>
                      <a:pt x="30" y="29"/>
                    </a:lnTo>
                    <a:lnTo>
                      <a:pt x="35" y="35"/>
                    </a:lnTo>
                    <a:lnTo>
                      <a:pt x="37" y="39"/>
                    </a:lnTo>
                    <a:lnTo>
                      <a:pt x="38" y="40"/>
                    </a:lnTo>
                    <a:lnTo>
                      <a:pt x="38" y="41"/>
                    </a:lnTo>
                    <a:lnTo>
                      <a:pt x="38" y="40"/>
                    </a:lnTo>
                    <a:lnTo>
                      <a:pt x="39" y="39"/>
                    </a:lnTo>
                    <a:lnTo>
                      <a:pt x="44" y="48"/>
                    </a:lnTo>
                    <a:lnTo>
                      <a:pt x="46" y="44"/>
                    </a:lnTo>
                    <a:lnTo>
                      <a:pt x="47" y="41"/>
                    </a:lnTo>
                    <a:lnTo>
                      <a:pt x="47" y="38"/>
                    </a:lnTo>
                    <a:lnTo>
                      <a:pt x="45" y="35"/>
                    </a:lnTo>
                    <a:lnTo>
                      <a:pt x="41" y="29"/>
                    </a:lnTo>
                    <a:lnTo>
                      <a:pt x="36" y="22"/>
                    </a:lnTo>
                    <a:lnTo>
                      <a:pt x="29" y="17"/>
                    </a:lnTo>
                    <a:lnTo>
                      <a:pt x="21" y="10"/>
                    </a:lnTo>
                    <a:lnTo>
                      <a:pt x="13" y="5"/>
                    </a:lnTo>
                    <a:lnTo>
                      <a:pt x="3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400" name="Freeform 34"/>
              <p:cNvSpPr>
                <a:spLocks noChangeArrowheads="1"/>
              </p:cNvSpPr>
              <p:nvPr/>
            </p:nvSpPr>
            <p:spPr bwMode="auto">
              <a:xfrm>
                <a:off x="1865" y="147"/>
                <a:ext cx="60" cy="17"/>
              </a:xfrm>
              <a:custGeom>
                <a:avLst/>
                <a:gdLst>
                  <a:gd name="T0" fmla="*/ 0 w 57"/>
                  <a:gd name="T1" fmla="*/ 364 h 16"/>
                  <a:gd name="T2" fmla="*/ 5 w 57"/>
                  <a:gd name="T3" fmla="*/ 364 h 16"/>
                  <a:gd name="T4" fmla="*/ 257 w 57"/>
                  <a:gd name="T5" fmla="*/ 364 h 16"/>
                  <a:gd name="T6" fmla="*/ 351 w 57"/>
                  <a:gd name="T7" fmla="*/ 364 h 16"/>
                  <a:gd name="T8" fmla="*/ 527 w 57"/>
                  <a:gd name="T9" fmla="*/ 411 h 16"/>
                  <a:gd name="T10" fmla="*/ 717 w 57"/>
                  <a:gd name="T11" fmla="*/ 411 h 16"/>
                  <a:gd name="T12" fmla="*/ 849 w 57"/>
                  <a:gd name="T13" fmla="*/ 464 h 16"/>
                  <a:gd name="T14" fmla="*/ 1081 w 57"/>
                  <a:gd name="T15" fmla="*/ 524 h 16"/>
                  <a:gd name="T16" fmla="*/ 1217 w 57"/>
                  <a:gd name="T17" fmla="*/ 592 h 16"/>
                  <a:gd name="T18" fmla="*/ 1281 w 57"/>
                  <a:gd name="T19" fmla="*/ 364 h 16"/>
                  <a:gd name="T20" fmla="*/ 1138 w 57"/>
                  <a:gd name="T21" fmla="*/ 5 h 16"/>
                  <a:gd name="T22" fmla="*/ 894 w 57"/>
                  <a:gd name="T23" fmla="*/ 3 h 16"/>
                  <a:gd name="T24" fmla="*/ 729 w 57"/>
                  <a:gd name="T25" fmla="*/ 1 h 16"/>
                  <a:gd name="T26" fmla="*/ 555 w 57"/>
                  <a:gd name="T27" fmla="*/ 0 h 16"/>
                  <a:gd name="T28" fmla="*/ 369 w 57"/>
                  <a:gd name="T29" fmla="*/ 0 h 16"/>
                  <a:gd name="T30" fmla="*/ 257 w 57"/>
                  <a:gd name="T31" fmla="*/ 0 h 16"/>
                  <a:gd name="T32" fmla="*/ 5 w 57"/>
                  <a:gd name="T33" fmla="*/ 0 h 16"/>
                  <a:gd name="T34" fmla="*/ 0 w 57"/>
                  <a:gd name="T35" fmla="*/ 0 h 16"/>
                  <a:gd name="T36" fmla="*/ 0 w 57"/>
                  <a:gd name="T37" fmla="*/ 364 h 1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7"/>
                  <a:gd name="T58" fmla="*/ 0 h 16"/>
                  <a:gd name="T59" fmla="*/ 57 w 57"/>
                  <a:gd name="T60" fmla="*/ 16 h 1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7" h="16">
                    <a:moveTo>
                      <a:pt x="0" y="8"/>
                    </a:moveTo>
                    <a:lnTo>
                      <a:pt x="5" y="8"/>
                    </a:lnTo>
                    <a:lnTo>
                      <a:pt x="10" y="8"/>
                    </a:lnTo>
                    <a:lnTo>
                      <a:pt x="16" y="8"/>
                    </a:lnTo>
                    <a:lnTo>
                      <a:pt x="24" y="10"/>
                    </a:lnTo>
                    <a:lnTo>
                      <a:pt x="31" y="10"/>
                    </a:lnTo>
                    <a:lnTo>
                      <a:pt x="38" y="12"/>
                    </a:lnTo>
                    <a:lnTo>
                      <a:pt x="47" y="14"/>
                    </a:lnTo>
                    <a:lnTo>
                      <a:pt x="54" y="16"/>
                    </a:lnTo>
                    <a:lnTo>
                      <a:pt x="57" y="8"/>
                    </a:lnTo>
                    <a:lnTo>
                      <a:pt x="49" y="5"/>
                    </a:lnTo>
                    <a:lnTo>
                      <a:pt x="40" y="3"/>
                    </a:lnTo>
                    <a:lnTo>
                      <a:pt x="32" y="1"/>
                    </a:lnTo>
                    <a:lnTo>
                      <a:pt x="25" y="0"/>
                    </a:lnTo>
                    <a:lnTo>
                      <a:pt x="17" y="0"/>
                    </a:lnTo>
                    <a:lnTo>
                      <a:pt x="10" y="0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401" name="Freeform 35"/>
              <p:cNvSpPr>
                <a:spLocks noChangeArrowheads="1"/>
              </p:cNvSpPr>
              <p:nvPr/>
            </p:nvSpPr>
            <p:spPr bwMode="auto">
              <a:xfrm>
                <a:off x="4403" y="151"/>
                <a:ext cx="110" cy="59"/>
              </a:xfrm>
              <a:custGeom>
                <a:avLst/>
                <a:gdLst>
                  <a:gd name="T0" fmla="*/ 8 w 104"/>
                  <a:gd name="T1" fmla="*/ 0 h 55"/>
                  <a:gd name="T2" fmla="*/ 3 w 104"/>
                  <a:gd name="T3" fmla="*/ 1 h 55"/>
                  <a:gd name="T4" fmla="*/ 1 w 104"/>
                  <a:gd name="T5" fmla="*/ 3 h 55"/>
                  <a:gd name="T6" fmla="*/ 0 w 104"/>
                  <a:gd name="T7" fmla="*/ 588 h 55"/>
                  <a:gd name="T8" fmla="*/ 1 w 104"/>
                  <a:gd name="T9" fmla="*/ 836 h 55"/>
                  <a:gd name="T10" fmla="*/ 4 w 104"/>
                  <a:gd name="T11" fmla="*/ 1274 h 55"/>
                  <a:gd name="T12" fmla="*/ 8 w 104"/>
                  <a:gd name="T13" fmla="*/ 1687 h 55"/>
                  <a:gd name="T14" fmla="*/ 401 w 104"/>
                  <a:gd name="T15" fmla="*/ 2132 h 55"/>
                  <a:gd name="T16" fmla="*/ 627 w 104"/>
                  <a:gd name="T17" fmla="*/ 2570 h 55"/>
                  <a:gd name="T18" fmla="*/ 877 w 104"/>
                  <a:gd name="T19" fmla="*/ 3027 h 55"/>
                  <a:gd name="T20" fmla="*/ 1162 w 104"/>
                  <a:gd name="T21" fmla="*/ 3351 h 55"/>
                  <a:gd name="T22" fmla="*/ 1454 w 104"/>
                  <a:gd name="T23" fmla="*/ 3736 h 55"/>
                  <a:gd name="T24" fmla="*/ 1776 w 104"/>
                  <a:gd name="T25" fmla="*/ 3918 h 55"/>
                  <a:gd name="T26" fmla="*/ 2078 w 104"/>
                  <a:gd name="T27" fmla="*/ 4008 h 55"/>
                  <a:gd name="T28" fmla="*/ 2459 w 104"/>
                  <a:gd name="T29" fmla="*/ 3918 h 55"/>
                  <a:gd name="T30" fmla="*/ 2806 w 104"/>
                  <a:gd name="T31" fmla="*/ 3755 h 55"/>
                  <a:gd name="T32" fmla="*/ 3111 w 104"/>
                  <a:gd name="T33" fmla="*/ 3404 h 55"/>
                  <a:gd name="T34" fmla="*/ 3139 w 104"/>
                  <a:gd name="T35" fmla="*/ 3351 h 55"/>
                  <a:gd name="T36" fmla="*/ 3187 w 104"/>
                  <a:gd name="T37" fmla="*/ 3247 h 55"/>
                  <a:gd name="T38" fmla="*/ 3139 w 104"/>
                  <a:gd name="T39" fmla="*/ 3124 h 55"/>
                  <a:gd name="T40" fmla="*/ 3139 w 104"/>
                  <a:gd name="T41" fmla="*/ 2958 h 55"/>
                  <a:gd name="T42" fmla="*/ 3078 w 104"/>
                  <a:gd name="T43" fmla="*/ 2631 h 55"/>
                  <a:gd name="T44" fmla="*/ 2910 w 104"/>
                  <a:gd name="T45" fmla="*/ 2132 h 55"/>
                  <a:gd name="T46" fmla="*/ 2653 w 104"/>
                  <a:gd name="T47" fmla="*/ 1726 h 55"/>
                  <a:gd name="T48" fmla="*/ 2459 w 104"/>
                  <a:gd name="T49" fmla="*/ 1274 h 55"/>
                  <a:gd name="T50" fmla="*/ 2198 w 104"/>
                  <a:gd name="T51" fmla="*/ 836 h 55"/>
                  <a:gd name="T52" fmla="*/ 1950 w 104"/>
                  <a:gd name="T53" fmla="*/ 631 h 55"/>
                  <a:gd name="T54" fmla="*/ 1721 w 104"/>
                  <a:gd name="T55" fmla="*/ 6 h 55"/>
                  <a:gd name="T56" fmla="*/ 1454 w 104"/>
                  <a:gd name="T57" fmla="*/ 3 h 55"/>
                  <a:gd name="T58" fmla="*/ 1177 w 104"/>
                  <a:gd name="T59" fmla="*/ 1 h 55"/>
                  <a:gd name="T60" fmla="*/ 941 w 104"/>
                  <a:gd name="T61" fmla="*/ 0 h 55"/>
                  <a:gd name="T62" fmla="*/ 741 w 104"/>
                  <a:gd name="T63" fmla="*/ 0 h 55"/>
                  <a:gd name="T64" fmla="*/ 530 w 104"/>
                  <a:gd name="T65" fmla="*/ 0 h 55"/>
                  <a:gd name="T66" fmla="*/ 379 w 104"/>
                  <a:gd name="T67" fmla="*/ 0 h 55"/>
                  <a:gd name="T68" fmla="*/ 8 w 104"/>
                  <a:gd name="T69" fmla="*/ 0 h 5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04"/>
                  <a:gd name="T106" fmla="*/ 0 h 55"/>
                  <a:gd name="T107" fmla="*/ 104 w 104"/>
                  <a:gd name="T108" fmla="*/ 55 h 55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04" h="55">
                    <a:moveTo>
                      <a:pt x="8" y="0"/>
                    </a:moveTo>
                    <a:lnTo>
                      <a:pt x="3" y="1"/>
                    </a:lnTo>
                    <a:lnTo>
                      <a:pt x="1" y="3"/>
                    </a:lnTo>
                    <a:lnTo>
                      <a:pt x="0" y="7"/>
                    </a:lnTo>
                    <a:lnTo>
                      <a:pt x="1" y="12"/>
                    </a:lnTo>
                    <a:lnTo>
                      <a:pt x="4" y="18"/>
                    </a:lnTo>
                    <a:lnTo>
                      <a:pt x="8" y="23"/>
                    </a:lnTo>
                    <a:lnTo>
                      <a:pt x="13" y="30"/>
                    </a:lnTo>
                    <a:lnTo>
                      <a:pt x="21" y="35"/>
                    </a:lnTo>
                    <a:lnTo>
                      <a:pt x="28" y="42"/>
                    </a:lnTo>
                    <a:lnTo>
                      <a:pt x="38" y="46"/>
                    </a:lnTo>
                    <a:lnTo>
                      <a:pt x="47" y="51"/>
                    </a:lnTo>
                    <a:lnTo>
                      <a:pt x="58" y="54"/>
                    </a:lnTo>
                    <a:lnTo>
                      <a:pt x="68" y="55"/>
                    </a:lnTo>
                    <a:lnTo>
                      <a:pt x="80" y="54"/>
                    </a:lnTo>
                    <a:lnTo>
                      <a:pt x="92" y="52"/>
                    </a:lnTo>
                    <a:lnTo>
                      <a:pt x="102" y="47"/>
                    </a:lnTo>
                    <a:lnTo>
                      <a:pt x="103" y="46"/>
                    </a:lnTo>
                    <a:lnTo>
                      <a:pt x="104" y="45"/>
                    </a:lnTo>
                    <a:lnTo>
                      <a:pt x="103" y="43"/>
                    </a:lnTo>
                    <a:lnTo>
                      <a:pt x="103" y="41"/>
                    </a:lnTo>
                    <a:lnTo>
                      <a:pt x="100" y="36"/>
                    </a:lnTo>
                    <a:lnTo>
                      <a:pt x="95" y="30"/>
                    </a:lnTo>
                    <a:lnTo>
                      <a:pt x="87" y="24"/>
                    </a:lnTo>
                    <a:lnTo>
                      <a:pt x="80" y="18"/>
                    </a:lnTo>
                    <a:lnTo>
                      <a:pt x="72" y="12"/>
                    </a:lnTo>
                    <a:lnTo>
                      <a:pt x="63" y="8"/>
                    </a:lnTo>
                    <a:lnTo>
                      <a:pt x="56" y="6"/>
                    </a:lnTo>
                    <a:lnTo>
                      <a:pt x="47" y="3"/>
                    </a:lnTo>
                    <a:lnTo>
                      <a:pt x="39" y="1"/>
                    </a:lnTo>
                    <a:lnTo>
                      <a:pt x="31" y="0"/>
                    </a:lnTo>
                    <a:lnTo>
                      <a:pt x="24" y="0"/>
                    </a:lnTo>
                    <a:lnTo>
                      <a:pt x="18" y="0"/>
                    </a:lnTo>
                    <a:lnTo>
                      <a:pt x="12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402" name="Freeform 36"/>
              <p:cNvSpPr>
                <a:spLocks noChangeArrowheads="1"/>
              </p:cNvSpPr>
              <p:nvPr/>
            </p:nvSpPr>
            <p:spPr bwMode="auto">
              <a:xfrm>
                <a:off x="4398" y="147"/>
                <a:ext cx="115" cy="68"/>
              </a:xfrm>
              <a:custGeom>
                <a:avLst/>
                <a:gdLst>
                  <a:gd name="T0" fmla="*/ 2759 w 109"/>
                  <a:gd name="T1" fmla="*/ 4953 h 63"/>
                  <a:gd name="T2" fmla="*/ 2483 w 109"/>
                  <a:gd name="T3" fmla="*/ 5346 h 63"/>
                  <a:gd name="T4" fmla="*/ 2204 w 109"/>
                  <a:gd name="T5" fmla="*/ 5588 h 63"/>
                  <a:gd name="T6" fmla="*/ 1899 w 109"/>
                  <a:gd name="T7" fmla="*/ 5770 h 63"/>
                  <a:gd name="T8" fmla="*/ 1686 w 109"/>
                  <a:gd name="T9" fmla="*/ 5519 h 63"/>
                  <a:gd name="T10" fmla="*/ 1377 w 109"/>
                  <a:gd name="T11" fmla="*/ 5264 h 63"/>
                  <a:gd name="T12" fmla="*/ 1172 w 109"/>
                  <a:gd name="T13" fmla="*/ 4877 h 63"/>
                  <a:gd name="T14" fmla="*/ 936 w 109"/>
                  <a:gd name="T15" fmla="*/ 4252 h 63"/>
                  <a:gd name="T16" fmla="*/ 755 w 109"/>
                  <a:gd name="T17" fmla="*/ 3813 h 63"/>
                  <a:gd name="T18" fmla="*/ 548 w 109"/>
                  <a:gd name="T19" fmla="*/ 3132 h 63"/>
                  <a:gd name="T20" fmla="*/ 397 w 109"/>
                  <a:gd name="T21" fmla="*/ 2602 h 63"/>
                  <a:gd name="T22" fmla="*/ 319 w 109"/>
                  <a:gd name="T23" fmla="*/ 2070 h 63"/>
                  <a:gd name="T24" fmla="*/ 286 w 109"/>
                  <a:gd name="T25" fmla="*/ 1413 h 63"/>
                  <a:gd name="T26" fmla="*/ 9 w 109"/>
                  <a:gd name="T27" fmla="*/ 1124 h 63"/>
                  <a:gd name="T28" fmla="*/ 9 w 109"/>
                  <a:gd name="T29" fmla="*/ 1041 h 63"/>
                  <a:gd name="T30" fmla="*/ 286 w 109"/>
                  <a:gd name="T31" fmla="*/ 893 h 63"/>
                  <a:gd name="T32" fmla="*/ 337 w 109"/>
                  <a:gd name="T33" fmla="*/ 893 h 63"/>
                  <a:gd name="T34" fmla="*/ 337 w 109"/>
                  <a:gd name="T35" fmla="*/ 0 h 63"/>
                  <a:gd name="T36" fmla="*/ 7 w 109"/>
                  <a:gd name="T37" fmla="*/ 1 h 63"/>
                  <a:gd name="T38" fmla="*/ 1 w 109"/>
                  <a:gd name="T39" fmla="*/ 5 h 63"/>
                  <a:gd name="T40" fmla="*/ 0 w 109"/>
                  <a:gd name="T41" fmla="*/ 1213 h 63"/>
                  <a:gd name="T42" fmla="*/ 1 w 109"/>
                  <a:gd name="T43" fmla="*/ 1777 h 63"/>
                  <a:gd name="T44" fmla="*/ 5 w 109"/>
                  <a:gd name="T45" fmla="*/ 2491 h 63"/>
                  <a:gd name="T46" fmla="*/ 286 w 109"/>
                  <a:gd name="T47" fmla="*/ 3132 h 63"/>
                  <a:gd name="T48" fmla="*/ 376 w 109"/>
                  <a:gd name="T49" fmla="*/ 3878 h 63"/>
                  <a:gd name="T50" fmla="*/ 578 w 109"/>
                  <a:gd name="T51" fmla="*/ 4589 h 63"/>
                  <a:gd name="T52" fmla="*/ 806 w 109"/>
                  <a:gd name="T53" fmla="*/ 5177 h 63"/>
                  <a:gd name="T54" fmla="*/ 1053 w 109"/>
                  <a:gd name="T55" fmla="*/ 5770 h 63"/>
                  <a:gd name="T56" fmla="*/ 1344 w 109"/>
                  <a:gd name="T57" fmla="*/ 6228 h 63"/>
                  <a:gd name="T58" fmla="*/ 1617 w 109"/>
                  <a:gd name="T59" fmla="*/ 6510 h 63"/>
                  <a:gd name="T60" fmla="*/ 1899 w 109"/>
                  <a:gd name="T61" fmla="*/ 6620 h 63"/>
                  <a:gd name="T62" fmla="*/ 2230 w 109"/>
                  <a:gd name="T63" fmla="*/ 6620 h 63"/>
                  <a:gd name="T64" fmla="*/ 2565 w 109"/>
                  <a:gd name="T65" fmla="*/ 6430 h 63"/>
                  <a:gd name="T66" fmla="*/ 2855 w 109"/>
                  <a:gd name="T67" fmla="*/ 5957 h 63"/>
                  <a:gd name="T68" fmla="*/ 2759 w 109"/>
                  <a:gd name="T69" fmla="*/ 4953 h 63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09"/>
                  <a:gd name="T106" fmla="*/ 0 h 63"/>
                  <a:gd name="T107" fmla="*/ 109 w 109"/>
                  <a:gd name="T108" fmla="*/ 63 h 63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09" h="63">
                    <a:moveTo>
                      <a:pt x="105" y="47"/>
                    </a:moveTo>
                    <a:lnTo>
                      <a:pt x="95" y="51"/>
                    </a:lnTo>
                    <a:lnTo>
                      <a:pt x="84" y="53"/>
                    </a:lnTo>
                    <a:lnTo>
                      <a:pt x="73" y="55"/>
                    </a:lnTo>
                    <a:lnTo>
                      <a:pt x="64" y="52"/>
                    </a:lnTo>
                    <a:lnTo>
                      <a:pt x="53" y="50"/>
                    </a:lnTo>
                    <a:lnTo>
                      <a:pt x="45" y="46"/>
                    </a:lnTo>
                    <a:lnTo>
                      <a:pt x="36" y="41"/>
                    </a:lnTo>
                    <a:lnTo>
                      <a:pt x="28" y="36"/>
                    </a:lnTo>
                    <a:lnTo>
                      <a:pt x="22" y="30"/>
                    </a:lnTo>
                    <a:lnTo>
                      <a:pt x="16" y="25"/>
                    </a:lnTo>
                    <a:lnTo>
                      <a:pt x="12" y="19"/>
                    </a:lnTo>
                    <a:lnTo>
                      <a:pt x="10" y="14"/>
                    </a:lnTo>
                    <a:lnTo>
                      <a:pt x="9" y="11"/>
                    </a:lnTo>
                    <a:lnTo>
                      <a:pt x="9" y="10"/>
                    </a:lnTo>
                    <a:lnTo>
                      <a:pt x="10" y="8"/>
                    </a:lnTo>
                    <a:lnTo>
                      <a:pt x="13" y="8"/>
                    </a:lnTo>
                    <a:lnTo>
                      <a:pt x="13" y="0"/>
                    </a:lnTo>
                    <a:lnTo>
                      <a:pt x="7" y="1"/>
                    </a:lnTo>
                    <a:lnTo>
                      <a:pt x="1" y="5"/>
                    </a:lnTo>
                    <a:lnTo>
                      <a:pt x="0" y="12"/>
                    </a:lnTo>
                    <a:lnTo>
                      <a:pt x="1" y="17"/>
                    </a:lnTo>
                    <a:lnTo>
                      <a:pt x="5" y="24"/>
                    </a:lnTo>
                    <a:lnTo>
                      <a:pt x="10" y="30"/>
                    </a:lnTo>
                    <a:lnTo>
                      <a:pt x="15" y="37"/>
                    </a:lnTo>
                    <a:lnTo>
                      <a:pt x="23" y="44"/>
                    </a:lnTo>
                    <a:lnTo>
                      <a:pt x="31" y="49"/>
                    </a:lnTo>
                    <a:lnTo>
                      <a:pt x="41" y="55"/>
                    </a:lnTo>
                    <a:lnTo>
                      <a:pt x="51" y="59"/>
                    </a:lnTo>
                    <a:lnTo>
                      <a:pt x="62" y="62"/>
                    </a:lnTo>
                    <a:lnTo>
                      <a:pt x="73" y="63"/>
                    </a:lnTo>
                    <a:lnTo>
                      <a:pt x="85" y="63"/>
                    </a:lnTo>
                    <a:lnTo>
                      <a:pt x="98" y="60"/>
                    </a:lnTo>
                    <a:lnTo>
                      <a:pt x="109" y="56"/>
                    </a:lnTo>
                    <a:lnTo>
                      <a:pt x="105" y="47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403" name="Freeform 37"/>
              <p:cNvSpPr>
                <a:spLocks noChangeArrowheads="1"/>
              </p:cNvSpPr>
              <p:nvPr/>
            </p:nvSpPr>
            <p:spPr bwMode="auto">
              <a:xfrm>
                <a:off x="4468" y="156"/>
                <a:ext cx="50" cy="52"/>
              </a:xfrm>
              <a:custGeom>
                <a:avLst/>
                <a:gdLst>
                  <a:gd name="T0" fmla="*/ 0 w 47"/>
                  <a:gd name="T1" fmla="*/ 1117 h 48"/>
                  <a:gd name="T2" fmla="*/ 7 w 47"/>
                  <a:gd name="T3" fmla="*/ 1666 h 48"/>
                  <a:gd name="T4" fmla="*/ 661 w 47"/>
                  <a:gd name="T5" fmla="*/ 2507 h 48"/>
                  <a:gd name="T6" fmla="*/ 1020 w 47"/>
                  <a:gd name="T7" fmla="*/ 3160 h 48"/>
                  <a:gd name="T8" fmla="*/ 1306 w 47"/>
                  <a:gd name="T9" fmla="*/ 3827 h 48"/>
                  <a:gd name="T10" fmla="*/ 1478 w 47"/>
                  <a:gd name="T11" fmla="*/ 4715 h 48"/>
                  <a:gd name="T12" fmla="*/ 1609 w 47"/>
                  <a:gd name="T13" fmla="*/ 5153 h 48"/>
                  <a:gd name="T14" fmla="*/ 1609 w 47"/>
                  <a:gd name="T15" fmla="*/ 5272 h 48"/>
                  <a:gd name="T16" fmla="*/ 1672 w 47"/>
                  <a:gd name="T17" fmla="*/ 5534 h 48"/>
                  <a:gd name="T18" fmla="*/ 1672 w 47"/>
                  <a:gd name="T19" fmla="*/ 5272 h 48"/>
                  <a:gd name="T20" fmla="*/ 1672 w 47"/>
                  <a:gd name="T21" fmla="*/ 5153 h 48"/>
                  <a:gd name="T22" fmla="*/ 1824 w 47"/>
                  <a:gd name="T23" fmla="*/ 6495 h 48"/>
                  <a:gd name="T24" fmla="*/ 2014 w 47"/>
                  <a:gd name="T25" fmla="*/ 5995 h 48"/>
                  <a:gd name="T26" fmla="*/ 2061 w 47"/>
                  <a:gd name="T27" fmla="*/ 5534 h 48"/>
                  <a:gd name="T28" fmla="*/ 2014 w 47"/>
                  <a:gd name="T29" fmla="*/ 5108 h 48"/>
                  <a:gd name="T30" fmla="*/ 1937 w 47"/>
                  <a:gd name="T31" fmla="*/ 4715 h 48"/>
                  <a:gd name="T32" fmla="*/ 1821 w 47"/>
                  <a:gd name="T33" fmla="*/ 3827 h 48"/>
                  <a:gd name="T34" fmla="*/ 1572 w 47"/>
                  <a:gd name="T35" fmla="*/ 2917 h 48"/>
                  <a:gd name="T36" fmla="*/ 1256 w 47"/>
                  <a:gd name="T37" fmla="*/ 2314 h 48"/>
                  <a:gd name="T38" fmla="*/ 901 w 47"/>
                  <a:gd name="T39" fmla="*/ 1311 h 48"/>
                  <a:gd name="T40" fmla="*/ 516 w 47"/>
                  <a:gd name="T41" fmla="*/ 5 h 48"/>
                  <a:gd name="T42" fmla="*/ 3 w 47"/>
                  <a:gd name="T43" fmla="*/ 0 h 48"/>
                  <a:gd name="T44" fmla="*/ 0 w 47"/>
                  <a:gd name="T45" fmla="*/ 1117 h 48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47"/>
                  <a:gd name="T70" fmla="*/ 0 h 48"/>
                  <a:gd name="T71" fmla="*/ 47 w 47"/>
                  <a:gd name="T72" fmla="*/ 48 h 48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47" h="48">
                    <a:moveTo>
                      <a:pt x="0" y="8"/>
                    </a:moveTo>
                    <a:lnTo>
                      <a:pt x="7" y="13"/>
                    </a:lnTo>
                    <a:lnTo>
                      <a:pt x="16" y="18"/>
                    </a:lnTo>
                    <a:lnTo>
                      <a:pt x="23" y="24"/>
                    </a:lnTo>
                    <a:lnTo>
                      <a:pt x="30" y="29"/>
                    </a:lnTo>
                    <a:lnTo>
                      <a:pt x="34" y="35"/>
                    </a:lnTo>
                    <a:lnTo>
                      <a:pt x="37" y="39"/>
                    </a:lnTo>
                    <a:lnTo>
                      <a:pt x="37" y="40"/>
                    </a:lnTo>
                    <a:lnTo>
                      <a:pt x="38" y="41"/>
                    </a:lnTo>
                    <a:lnTo>
                      <a:pt x="38" y="40"/>
                    </a:lnTo>
                    <a:lnTo>
                      <a:pt x="38" y="39"/>
                    </a:lnTo>
                    <a:lnTo>
                      <a:pt x="42" y="48"/>
                    </a:lnTo>
                    <a:lnTo>
                      <a:pt x="46" y="44"/>
                    </a:lnTo>
                    <a:lnTo>
                      <a:pt x="47" y="41"/>
                    </a:lnTo>
                    <a:lnTo>
                      <a:pt x="46" y="38"/>
                    </a:lnTo>
                    <a:lnTo>
                      <a:pt x="44" y="35"/>
                    </a:lnTo>
                    <a:lnTo>
                      <a:pt x="41" y="29"/>
                    </a:lnTo>
                    <a:lnTo>
                      <a:pt x="36" y="22"/>
                    </a:lnTo>
                    <a:lnTo>
                      <a:pt x="29" y="17"/>
                    </a:lnTo>
                    <a:lnTo>
                      <a:pt x="21" y="10"/>
                    </a:lnTo>
                    <a:lnTo>
                      <a:pt x="12" y="5"/>
                    </a:lnTo>
                    <a:lnTo>
                      <a:pt x="3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404" name="Freeform 38"/>
              <p:cNvSpPr>
                <a:spLocks noChangeArrowheads="1"/>
              </p:cNvSpPr>
              <p:nvPr/>
            </p:nvSpPr>
            <p:spPr bwMode="auto">
              <a:xfrm>
                <a:off x="4411" y="147"/>
                <a:ext cx="61" cy="17"/>
              </a:xfrm>
              <a:custGeom>
                <a:avLst/>
                <a:gdLst>
                  <a:gd name="T0" fmla="*/ 0 w 57"/>
                  <a:gd name="T1" fmla="*/ 364 h 16"/>
                  <a:gd name="T2" fmla="*/ 4 w 57"/>
                  <a:gd name="T3" fmla="*/ 364 h 16"/>
                  <a:gd name="T4" fmla="*/ 631 w 57"/>
                  <a:gd name="T5" fmla="*/ 364 h 16"/>
                  <a:gd name="T6" fmla="*/ 947 w 57"/>
                  <a:gd name="T7" fmla="*/ 364 h 16"/>
                  <a:gd name="T8" fmla="*/ 1437 w 57"/>
                  <a:gd name="T9" fmla="*/ 411 h 16"/>
                  <a:gd name="T10" fmla="*/ 1886 w 57"/>
                  <a:gd name="T11" fmla="*/ 411 h 16"/>
                  <a:gd name="T12" fmla="*/ 2435 w 57"/>
                  <a:gd name="T13" fmla="*/ 464 h 16"/>
                  <a:gd name="T14" fmla="*/ 2834 w 57"/>
                  <a:gd name="T15" fmla="*/ 524 h 16"/>
                  <a:gd name="T16" fmla="*/ 3418 w 57"/>
                  <a:gd name="T17" fmla="*/ 592 h 16"/>
                  <a:gd name="T18" fmla="*/ 3583 w 57"/>
                  <a:gd name="T19" fmla="*/ 364 h 16"/>
                  <a:gd name="T20" fmla="*/ 3033 w 57"/>
                  <a:gd name="T21" fmla="*/ 5 h 16"/>
                  <a:gd name="T22" fmla="*/ 2474 w 57"/>
                  <a:gd name="T23" fmla="*/ 3 h 16"/>
                  <a:gd name="T24" fmla="*/ 1995 w 57"/>
                  <a:gd name="T25" fmla="*/ 1 h 16"/>
                  <a:gd name="T26" fmla="*/ 1437 w 57"/>
                  <a:gd name="T27" fmla="*/ 0 h 16"/>
                  <a:gd name="T28" fmla="*/ 947 w 57"/>
                  <a:gd name="T29" fmla="*/ 0 h 16"/>
                  <a:gd name="T30" fmla="*/ 631 w 57"/>
                  <a:gd name="T31" fmla="*/ 0 h 16"/>
                  <a:gd name="T32" fmla="*/ 4 w 57"/>
                  <a:gd name="T33" fmla="*/ 0 h 16"/>
                  <a:gd name="T34" fmla="*/ 0 w 57"/>
                  <a:gd name="T35" fmla="*/ 0 h 16"/>
                  <a:gd name="T36" fmla="*/ 0 w 57"/>
                  <a:gd name="T37" fmla="*/ 364 h 1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7"/>
                  <a:gd name="T58" fmla="*/ 0 h 16"/>
                  <a:gd name="T59" fmla="*/ 57 w 57"/>
                  <a:gd name="T60" fmla="*/ 16 h 1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7" h="16">
                    <a:moveTo>
                      <a:pt x="0" y="8"/>
                    </a:moveTo>
                    <a:lnTo>
                      <a:pt x="4" y="8"/>
                    </a:lnTo>
                    <a:lnTo>
                      <a:pt x="10" y="8"/>
                    </a:lnTo>
                    <a:lnTo>
                      <a:pt x="16" y="8"/>
                    </a:lnTo>
                    <a:lnTo>
                      <a:pt x="23" y="10"/>
                    </a:lnTo>
                    <a:lnTo>
                      <a:pt x="31" y="10"/>
                    </a:lnTo>
                    <a:lnTo>
                      <a:pt x="38" y="12"/>
                    </a:lnTo>
                    <a:lnTo>
                      <a:pt x="46" y="14"/>
                    </a:lnTo>
                    <a:lnTo>
                      <a:pt x="54" y="16"/>
                    </a:lnTo>
                    <a:lnTo>
                      <a:pt x="57" y="8"/>
                    </a:lnTo>
                    <a:lnTo>
                      <a:pt x="49" y="5"/>
                    </a:lnTo>
                    <a:lnTo>
                      <a:pt x="40" y="3"/>
                    </a:lnTo>
                    <a:lnTo>
                      <a:pt x="32" y="1"/>
                    </a:lnTo>
                    <a:lnTo>
                      <a:pt x="23" y="0"/>
                    </a:lnTo>
                    <a:lnTo>
                      <a:pt x="16" y="0"/>
                    </a:lnTo>
                    <a:lnTo>
                      <a:pt x="10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405" name="Freeform 39"/>
              <p:cNvSpPr>
                <a:spLocks noChangeArrowheads="1"/>
              </p:cNvSpPr>
              <p:nvPr/>
            </p:nvSpPr>
            <p:spPr bwMode="auto">
              <a:xfrm>
                <a:off x="1178" y="154"/>
                <a:ext cx="110" cy="59"/>
              </a:xfrm>
              <a:custGeom>
                <a:avLst/>
                <a:gdLst>
                  <a:gd name="T0" fmla="*/ 8 w 104"/>
                  <a:gd name="T1" fmla="*/ 0 h 55"/>
                  <a:gd name="T2" fmla="*/ 3 w 104"/>
                  <a:gd name="T3" fmla="*/ 1 h 55"/>
                  <a:gd name="T4" fmla="*/ 1 w 104"/>
                  <a:gd name="T5" fmla="*/ 4 h 55"/>
                  <a:gd name="T6" fmla="*/ 0 w 104"/>
                  <a:gd name="T7" fmla="*/ 588 h 55"/>
                  <a:gd name="T8" fmla="*/ 1 w 104"/>
                  <a:gd name="T9" fmla="*/ 836 h 55"/>
                  <a:gd name="T10" fmla="*/ 4 w 104"/>
                  <a:gd name="T11" fmla="*/ 1274 h 55"/>
                  <a:gd name="T12" fmla="*/ 8 w 104"/>
                  <a:gd name="T13" fmla="*/ 1687 h 55"/>
                  <a:gd name="T14" fmla="*/ 401 w 104"/>
                  <a:gd name="T15" fmla="*/ 2132 h 55"/>
                  <a:gd name="T16" fmla="*/ 627 w 104"/>
                  <a:gd name="T17" fmla="*/ 2570 h 55"/>
                  <a:gd name="T18" fmla="*/ 877 w 104"/>
                  <a:gd name="T19" fmla="*/ 3027 h 55"/>
                  <a:gd name="T20" fmla="*/ 1162 w 104"/>
                  <a:gd name="T21" fmla="*/ 3351 h 55"/>
                  <a:gd name="T22" fmla="*/ 1454 w 104"/>
                  <a:gd name="T23" fmla="*/ 3736 h 55"/>
                  <a:gd name="T24" fmla="*/ 1776 w 104"/>
                  <a:gd name="T25" fmla="*/ 3856 h 55"/>
                  <a:gd name="T26" fmla="*/ 2078 w 104"/>
                  <a:gd name="T27" fmla="*/ 4008 h 55"/>
                  <a:gd name="T28" fmla="*/ 2459 w 104"/>
                  <a:gd name="T29" fmla="*/ 3918 h 55"/>
                  <a:gd name="T30" fmla="*/ 2806 w 104"/>
                  <a:gd name="T31" fmla="*/ 3755 h 55"/>
                  <a:gd name="T32" fmla="*/ 3111 w 104"/>
                  <a:gd name="T33" fmla="*/ 3404 h 55"/>
                  <a:gd name="T34" fmla="*/ 3139 w 104"/>
                  <a:gd name="T35" fmla="*/ 3351 h 55"/>
                  <a:gd name="T36" fmla="*/ 3187 w 104"/>
                  <a:gd name="T37" fmla="*/ 3247 h 55"/>
                  <a:gd name="T38" fmla="*/ 3187 w 104"/>
                  <a:gd name="T39" fmla="*/ 3124 h 55"/>
                  <a:gd name="T40" fmla="*/ 3139 w 104"/>
                  <a:gd name="T41" fmla="*/ 2958 h 55"/>
                  <a:gd name="T42" fmla="*/ 3078 w 104"/>
                  <a:gd name="T43" fmla="*/ 2715 h 55"/>
                  <a:gd name="T44" fmla="*/ 2910 w 104"/>
                  <a:gd name="T45" fmla="*/ 2132 h 55"/>
                  <a:gd name="T46" fmla="*/ 2730 w 104"/>
                  <a:gd name="T47" fmla="*/ 1726 h 55"/>
                  <a:gd name="T48" fmla="*/ 2459 w 104"/>
                  <a:gd name="T49" fmla="*/ 1274 h 55"/>
                  <a:gd name="T50" fmla="*/ 2198 w 104"/>
                  <a:gd name="T51" fmla="*/ 836 h 55"/>
                  <a:gd name="T52" fmla="*/ 1950 w 104"/>
                  <a:gd name="T53" fmla="*/ 631 h 55"/>
                  <a:gd name="T54" fmla="*/ 1721 w 104"/>
                  <a:gd name="T55" fmla="*/ 6 h 55"/>
                  <a:gd name="T56" fmla="*/ 1454 w 104"/>
                  <a:gd name="T57" fmla="*/ 4 h 55"/>
                  <a:gd name="T58" fmla="*/ 1177 w 104"/>
                  <a:gd name="T59" fmla="*/ 1 h 55"/>
                  <a:gd name="T60" fmla="*/ 941 w 104"/>
                  <a:gd name="T61" fmla="*/ 0 h 55"/>
                  <a:gd name="T62" fmla="*/ 741 w 104"/>
                  <a:gd name="T63" fmla="*/ 0 h 55"/>
                  <a:gd name="T64" fmla="*/ 530 w 104"/>
                  <a:gd name="T65" fmla="*/ 0 h 55"/>
                  <a:gd name="T66" fmla="*/ 379 w 104"/>
                  <a:gd name="T67" fmla="*/ 0 h 55"/>
                  <a:gd name="T68" fmla="*/ 8 w 104"/>
                  <a:gd name="T69" fmla="*/ 0 h 5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04"/>
                  <a:gd name="T106" fmla="*/ 0 h 55"/>
                  <a:gd name="T107" fmla="*/ 104 w 104"/>
                  <a:gd name="T108" fmla="*/ 55 h 55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04" h="55">
                    <a:moveTo>
                      <a:pt x="8" y="0"/>
                    </a:moveTo>
                    <a:lnTo>
                      <a:pt x="3" y="1"/>
                    </a:lnTo>
                    <a:lnTo>
                      <a:pt x="1" y="4"/>
                    </a:lnTo>
                    <a:lnTo>
                      <a:pt x="0" y="7"/>
                    </a:lnTo>
                    <a:lnTo>
                      <a:pt x="1" y="12"/>
                    </a:lnTo>
                    <a:lnTo>
                      <a:pt x="4" y="18"/>
                    </a:lnTo>
                    <a:lnTo>
                      <a:pt x="8" y="23"/>
                    </a:lnTo>
                    <a:lnTo>
                      <a:pt x="13" y="30"/>
                    </a:lnTo>
                    <a:lnTo>
                      <a:pt x="21" y="35"/>
                    </a:lnTo>
                    <a:lnTo>
                      <a:pt x="28" y="42"/>
                    </a:lnTo>
                    <a:lnTo>
                      <a:pt x="38" y="46"/>
                    </a:lnTo>
                    <a:lnTo>
                      <a:pt x="47" y="51"/>
                    </a:lnTo>
                    <a:lnTo>
                      <a:pt x="58" y="53"/>
                    </a:lnTo>
                    <a:lnTo>
                      <a:pt x="68" y="55"/>
                    </a:lnTo>
                    <a:lnTo>
                      <a:pt x="80" y="54"/>
                    </a:lnTo>
                    <a:lnTo>
                      <a:pt x="92" y="52"/>
                    </a:lnTo>
                    <a:lnTo>
                      <a:pt x="102" y="47"/>
                    </a:lnTo>
                    <a:lnTo>
                      <a:pt x="103" y="46"/>
                    </a:lnTo>
                    <a:lnTo>
                      <a:pt x="104" y="45"/>
                    </a:lnTo>
                    <a:lnTo>
                      <a:pt x="104" y="43"/>
                    </a:lnTo>
                    <a:lnTo>
                      <a:pt x="103" y="41"/>
                    </a:lnTo>
                    <a:lnTo>
                      <a:pt x="100" y="37"/>
                    </a:lnTo>
                    <a:lnTo>
                      <a:pt x="95" y="30"/>
                    </a:lnTo>
                    <a:lnTo>
                      <a:pt x="89" y="24"/>
                    </a:lnTo>
                    <a:lnTo>
                      <a:pt x="80" y="18"/>
                    </a:lnTo>
                    <a:lnTo>
                      <a:pt x="72" y="12"/>
                    </a:lnTo>
                    <a:lnTo>
                      <a:pt x="63" y="8"/>
                    </a:lnTo>
                    <a:lnTo>
                      <a:pt x="56" y="6"/>
                    </a:lnTo>
                    <a:lnTo>
                      <a:pt x="47" y="4"/>
                    </a:lnTo>
                    <a:lnTo>
                      <a:pt x="39" y="1"/>
                    </a:lnTo>
                    <a:lnTo>
                      <a:pt x="31" y="0"/>
                    </a:lnTo>
                    <a:lnTo>
                      <a:pt x="24" y="0"/>
                    </a:lnTo>
                    <a:lnTo>
                      <a:pt x="18" y="0"/>
                    </a:lnTo>
                    <a:lnTo>
                      <a:pt x="12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406" name="Freeform 40"/>
              <p:cNvSpPr>
                <a:spLocks noChangeArrowheads="1"/>
              </p:cNvSpPr>
              <p:nvPr/>
            </p:nvSpPr>
            <p:spPr bwMode="auto">
              <a:xfrm>
                <a:off x="1172" y="149"/>
                <a:ext cx="115" cy="68"/>
              </a:xfrm>
              <a:custGeom>
                <a:avLst/>
                <a:gdLst>
                  <a:gd name="T0" fmla="*/ 2764 w 109"/>
                  <a:gd name="T1" fmla="*/ 1869 h 64"/>
                  <a:gd name="T2" fmla="*/ 2483 w 109"/>
                  <a:gd name="T3" fmla="*/ 2035 h 64"/>
                  <a:gd name="T4" fmla="*/ 2204 w 109"/>
                  <a:gd name="T5" fmla="*/ 2162 h 64"/>
                  <a:gd name="T6" fmla="*/ 1962 w 109"/>
                  <a:gd name="T7" fmla="*/ 2241 h 64"/>
                  <a:gd name="T8" fmla="*/ 1686 w 109"/>
                  <a:gd name="T9" fmla="*/ 2110 h 64"/>
                  <a:gd name="T10" fmla="*/ 1418 w 109"/>
                  <a:gd name="T11" fmla="*/ 1986 h 64"/>
                  <a:gd name="T12" fmla="*/ 1172 w 109"/>
                  <a:gd name="T13" fmla="*/ 1868 h 64"/>
                  <a:gd name="T14" fmla="*/ 936 w 109"/>
                  <a:gd name="T15" fmla="*/ 1696 h 64"/>
                  <a:gd name="T16" fmla="*/ 755 w 109"/>
                  <a:gd name="T17" fmla="*/ 1414 h 64"/>
                  <a:gd name="T18" fmla="*/ 548 w 109"/>
                  <a:gd name="T19" fmla="*/ 1224 h 64"/>
                  <a:gd name="T20" fmla="*/ 397 w 109"/>
                  <a:gd name="T21" fmla="*/ 960 h 64"/>
                  <a:gd name="T22" fmla="*/ 319 w 109"/>
                  <a:gd name="T23" fmla="*/ 728 h 64"/>
                  <a:gd name="T24" fmla="*/ 286 w 109"/>
                  <a:gd name="T25" fmla="*/ 524 h 64"/>
                  <a:gd name="T26" fmla="*/ 9 w 109"/>
                  <a:gd name="T27" fmla="*/ 437 h 64"/>
                  <a:gd name="T28" fmla="*/ 9 w 109"/>
                  <a:gd name="T29" fmla="*/ 411 h 64"/>
                  <a:gd name="T30" fmla="*/ 286 w 109"/>
                  <a:gd name="T31" fmla="*/ 387 h 64"/>
                  <a:gd name="T32" fmla="*/ 337 w 109"/>
                  <a:gd name="T33" fmla="*/ 387 h 64"/>
                  <a:gd name="T34" fmla="*/ 337 w 109"/>
                  <a:gd name="T35" fmla="*/ 0 h 64"/>
                  <a:gd name="T36" fmla="*/ 7 w 109"/>
                  <a:gd name="T37" fmla="*/ 1 h 64"/>
                  <a:gd name="T38" fmla="*/ 2 w 109"/>
                  <a:gd name="T39" fmla="*/ 5 h 64"/>
                  <a:gd name="T40" fmla="*/ 0 w 109"/>
                  <a:gd name="T41" fmla="*/ 437 h 64"/>
                  <a:gd name="T42" fmla="*/ 2 w 109"/>
                  <a:gd name="T43" fmla="*/ 645 h 64"/>
                  <a:gd name="T44" fmla="*/ 5 w 109"/>
                  <a:gd name="T45" fmla="*/ 960 h 64"/>
                  <a:gd name="T46" fmla="*/ 286 w 109"/>
                  <a:gd name="T47" fmla="*/ 1224 h 64"/>
                  <a:gd name="T48" fmla="*/ 376 w 109"/>
                  <a:gd name="T49" fmla="*/ 1470 h 64"/>
                  <a:gd name="T50" fmla="*/ 578 w 109"/>
                  <a:gd name="T51" fmla="*/ 1759 h 64"/>
                  <a:gd name="T52" fmla="*/ 806 w 109"/>
                  <a:gd name="T53" fmla="*/ 1985 h 64"/>
                  <a:gd name="T54" fmla="*/ 1053 w 109"/>
                  <a:gd name="T55" fmla="*/ 2241 h 64"/>
                  <a:gd name="T56" fmla="*/ 1344 w 109"/>
                  <a:gd name="T57" fmla="*/ 2382 h 64"/>
                  <a:gd name="T58" fmla="*/ 1617 w 109"/>
                  <a:gd name="T59" fmla="*/ 2530 h 64"/>
                  <a:gd name="T60" fmla="*/ 1899 w 109"/>
                  <a:gd name="T61" fmla="*/ 2536 h 64"/>
                  <a:gd name="T62" fmla="*/ 2230 w 109"/>
                  <a:gd name="T63" fmla="*/ 2536 h 64"/>
                  <a:gd name="T64" fmla="*/ 2565 w 109"/>
                  <a:gd name="T65" fmla="*/ 2387 h 64"/>
                  <a:gd name="T66" fmla="*/ 2855 w 109"/>
                  <a:gd name="T67" fmla="*/ 2242 h 64"/>
                  <a:gd name="T68" fmla="*/ 2764 w 109"/>
                  <a:gd name="T69" fmla="*/ 1869 h 64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09"/>
                  <a:gd name="T106" fmla="*/ 0 h 64"/>
                  <a:gd name="T107" fmla="*/ 109 w 109"/>
                  <a:gd name="T108" fmla="*/ 64 h 64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09" h="64">
                    <a:moveTo>
                      <a:pt x="106" y="47"/>
                    </a:moveTo>
                    <a:lnTo>
                      <a:pt x="95" y="51"/>
                    </a:lnTo>
                    <a:lnTo>
                      <a:pt x="84" y="54"/>
                    </a:lnTo>
                    <a:lnTo>
                      <a:pt x="75" y="55"/>
                    </a:lnTo>
                    <a:lnTo>
                      <a:pt x="64" y="53"/>
                    </a:lnTo>
                    <a:lnTo>
                      <a:pt x="54" y="50"/>
                    </a:lnTo>
                    <a:lnTo>
                      <a:pt x="45" y="46"/>
                    </a:lnTo>
                    <a:lnTo>
                      <a:pt x="36" y="42"/>
                    </a:lnTo>
                    <a:lnTo>
                      <a:pt x="28" y="36"/>
                    </a:lnTo>
                    <a:lnTo>
                      <a:pt x="22" y="31"/>
                    </a:lnTo>
                    <a:lnTo>
                      <a:pt x="16" y="24"/>
                    </a:lnTo>
                    <a:lnTo>
                      <a:pt x="12" y="19"/>
                    </a:lnTo>
                    <a:lnTo>
                      <a:pt x="10" y="14"/>
                    </a:lnTo>
                    <a:lnTo>
                      <a:pt x="9" y="11"/>
                    </a:lnTo>
                    <a:lnTo>
                      <a:pt x="9" y="10"/>
                    </a:lnTo>
                    <a:lnTo>
                      <a:pt x="10" y="9"/>
                    </a:lnTo>
                    <a:lnTo>
                      <a:pt x="13" y="9"/>
                    </a:lnTo>
                    <a:lnTo>
                      <a:pt x="13" y="0"/>
                    </a:lnTo>
                    <a:lnTo>
                      <a:pt x="7" y="1"/>
                    </a:lnTo>
                    <a:lnTo>
                      <a:pt x="2" y="5"/>
                    </a:lnTo>
                    <a:lnTo>
                      <a:pt x="0" y="11"/>
                    </a:lnTo>
                    <a:lnTo>
                      <a:pt x="2" y="17"/>
                    </a:lnTo>
                    <a:lnTo>
                      <a:pt x="5" y="24"/>
                    </a:lnTo>
                    <a:lnTo>
                      <a:pt x="10" y="31"/>
                    </a:lnTo>
                    <a:lnTo>
                      <a:pt x="15" y="37"/>
                    </a:lnTo>
                    <a:lnTo>
                      <a:pt x="23" y="44"/>
                    </a:lnTo>
                    <a:lnTo>
                      <a:pt x="31" y="49"/>
                    </a:lnTo>
                    <a:lnTo>
                      <a:pt x="41" y="55"/>
                    </a:lnTo>
                    <a:lnTo>
                      <a:pt x="51" y="59"/>
                    </a:lnTo>
                    <a:lnTo>
                      <a:pt x="62" y="62"/>
                    </a:lnTo>
                    <a:lnTo>
                      <a:pt x="73" y="64"/>
                    </a:lnTo>
                    <a:lnTo>
                      <a:pt x="85" y="64"/>
                    </a:lnTo>
                    <a:lnTo>
                      <a:pt x="98" y="60"/>
                    </a:lnTo>
                    <a:lnTo>
                      <a:pt x="109" y="56"/>
                    </a:lnTo>
                    <a:lnTo>
                      <a:pt x="106" y="47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407" name="Freeform 41"/>
              <p:cNvSpPr>
                <a:spLocks noChangeArrowheads="1"/>
              </p:cNvSpPr>
              <p:nvPr/>
            </p:nvSpPr>
            <p:spPr bwMode="auto">
              <a:xfrm>
                <a:off x="1243" y="159"/>
                <a:ext cx="50" cy="51"/>
              </a:xfrm>
              <a:custGeom>
                <a:avLst/>
                <a:gdLst>
                  <a:gd name="T0" fmla="*/ 0 w 47"/>
                  <a:gd name="T1" fmla="*/ 1094 h 47"/>
                  <a:gd name="T2" fmla="*/ 403 w 47"/>
                  <a:gd name="T3" fmla="*/ 1646 h 47"/>
                  <a:gd name="T4" fmla="*/ 661 w 47"/>
                  <a:gd name="T5" fmla="*/ 2476 h 47"/>
                  <a:gd name="T6" fmla="*/ 1020 w 47"/>
                  <a:gd name="T7" fmla="*/ 3330 h 47"/>
                  <a:gd name="T8" fmla="*/ 1306 w 47"/>
                  <a:gd name="T9" fmla="*/ 4042 h 47"/>
                  <a:gd name="T10" fmla="*/ 1478 w 47"/>
                  <a:gd name="T11" fmla="*/ 5009 h 47"/>
                  <a:gd name="T12" fmla="*/ 1609 w 47"/>
                  <a:gd name="T13" fmla="*/ 5482 h 47"/>
                  <a:gd name="T14" fmla="*/ 1672 w 47"/>
                  <a:gd name="T15" fmla="*/ 5603 h 47"/>
                  <a:gd name="T16" fmla="*/ 1672 w 47"/>
                  <a:gd name="T17" fmla="*/ 5898 h 47"/>
                  <a:gd name="T18" fmla="*/ 1672 w 47"/>
                  <a:gd name="T19" fmla="*/ 5603 h 47"/>
                  <a:gd name="T20" fmla="*/ 1712 w 47"/>
                  <a:gd name="T21" fmla="*/ 5482 h 47"/>
                  <a:gd name="T22" fmla="*/ 1824 w 47"/>
                  <a:gd name="T23" fmla="*/ 6945 h 47"/>
                  <a:gd name="T24" fmla="*/ 2014 w 47"/>
                  <a:gd name="T25" fmla="*/ 6455 h 47"/>
                  <a:gd name="T26" fmla="*/ 2061 w 47"/>
                  <a:gd name="T27" fmla="*/ 5898 h 47"/>
                  <a:gd name="T28" fmla="*/ 2061 w 47"/>
                  <a:gd name="T29" fmla="*/ 5435 h 47"/>
                  <a:gd name="T30" fmla="*/ 1940 w 47"/>
                  <a:gd name="T31" fmla="*/ 5009 h 47"/>
                  <a:gd name="T32" fmla="*/ 1821 w 47"/>
                  <a:gd name="T33" fmla="*/ 4042 h 47"/>
                  <a:gd name="T34" fmla="*/ 1572 w 47"/>
                  <a:gd name="T35" fmla="*/ 3164 h 47"/>
                  <a:gd name="T36" fmla="*/ 1256 w 47"/>
                  <a:gd name="T37" fmla="*/ 2282 h 47"/>
                  <a:gd name="T38" fmla="*/ 901 w 47"/>
                  <a:gd name="T39" fmla="*/ 1398 h 47"/>
                  <a:gd name="T40" fmla="*/ 516 w 47"/>
                  <a:gd name="T41" fmla="*/ 4 h 47"/>
                  <a:gd name="T42" fmla="*/ 3 w 47"/>
                  <a:gd name="T43" fmla="*/ 0 h 47"/>
                  <a:gd name="T44" fmla="*/ 0 w 47"/>
                  <a:gd name="T45" fmla="*/ 1094 h 47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47"/>
                  <a:gd name="T70" fmla="*/ 0 h 47"/>
                  <a:gd name="T71" fmla="*/ 47 w 47"/>
                  <a:gd name="T72" fmla="*/ 47 h 47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47" h="47">
                    <a:moveTo>
                      <a:pt x="0" y="7"/>
                    </a:moveTo>
                    <a:lnTo>
                      <a:pt x="8" y="12"/>
                    </a:lnTo>
                    <a:lnTo>
                      <a:pt x="16" y="17"/>
                    </a:lnTo>
                    <a:lnTo>
                      <a:pt x="23" y="23"/>
                    </a:lnTo>
                    <a:lnTo>
                      <a:pt x="30" y="28"/>
                    </a:lnTo>
                    <a:lnTo>
                      <a:pt x="34" y="34"/>
                    </a:lnTo>
                    <a:lnTo>
                      <a:pt x="37" y="38"/>
                    </a:lnTo>
                    <a:lnTo>
                      <a:pt x="38" y="39"/>
                    </a:lnTo>
                    <a:lnTo>
                      <a:pt x="38" y="40"/>
                    </a:lnTo>
                    <a:lnTo>
                      <a:pt x="38" y="39"/>
                    </a:lnTo>
                    <a:lnTo>
                      <a:pt x="39" y="38"/>
                    </a:lnTo>
                    <a:lnTo>
                      <a:pt x="42" y="47"/>
                    </a:lnTo>
                    <a:lnTo>
                      <a:pt x="46" y="44"/>
                    </a:lnTo>
                    <a:lnTo>
                      <a:pt x="47" y="40"/>
                    </a:lnTo>
                    <a:lnTo>
                      <a:pt x="47" y="37"/>
                    </a:lnTo>
                    <a:lnTo>
                      <a:pt x="45" y="34"/>
                    </a:lnTo>
                    <a:lnTo>
                      <a:pt x="41" y="28"/>
                    </a:lnTo>
                    <a:lnTo>
                      <a:pt x="36" y="22"/>
                    </a:lnTo>
                    <a:lnTo>
                      <a:pt x="29" y="16"/>
                    </a:lnTo>
                    <a:lnTo>
                      <a:pt x="21" y="10"/>
                    </a:lnTo>
                    <a:lnTo>
                      <a:pt x="12" y="4"/>
                    </a:lnTo>
                    <a:lnTo>
                      <a:pt x="3" y="0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408" name="Freeform 42"/>
              <p:cNvSpPr>
                <a:spLocks noChangeArrowheads="1"/>
              </p:cNvSpPr>
              <p:nvPr/>
            </p:nvSpPr>
            <p:spPr bwMode="auto">
              <a:xfrm>
                <a:off x="1186" y="149"/>
                <a:ext cx="60" cy="17"/>
              </a:xfrm>
              <a:custGeom>
                <a:avLst/>
                <a:gdLst>
                  <a:gd name="T0" fmla="*/ 0 w 57"/>
                  <a:gd name="T1" fmla="*/ 387 h 16"/>
                  <a:gd name="T2" fmla="*/ 4 w 57"/>
                  <a:gd name="T3" fmla="*/ 387 h 16"/>
                  <a:gd name="T4" fmla="*/ 257 w 57"/>
                  <a:gd name="T5" fmla="*/ 387 h 16"/>
                  <a:gd name="T6" fmla="*/ 351 w 57"/>
                  <a:gd name="T7" fmla="*/ 387 h 16"/>
                  <a:gd name="T8" fmla="*/ 501 w 57"/>
                  <a:gd name="T9" fmla="*/ 411 h 16"/>
                  <a:gd name="T10" fmla="*/ 717 w 57"/>
                  <a:gd name="T11" fmla="*/ 411 h 16"/>
                  <a:gd name="T12" fmla="*/ 849 w 57"/>
                  <a:gd name="T13" fmla="*/ 464 h 16"/>
                  <a:gd name="T14" fmla="*/ 1081 w 57"/>
                  <a:gd name="T15" fmla="*/ 524 h 16"/>
                  <a:gd name="T16" fmla="*/ 1217 w 57"/>
                  <a:gd name="T17" fmla="*/ 592 h 16"/>
                  <a:gd name="T18" fmla="*/ 1281 w 57"/>
                  <a:gd name="T19" fmla="*/ 387 h 16"/>
                  <a:gd name="T20" fmla="*/ 1138 w 57"/>
                  <a:gd name="T21" fmla="*/ 5 h 16"/>
                  <a:gd name="T22" fmla="*/ 894 w 57"/>
                  <a:gd name="T23" fmla="*/ 3 h 16"/>
                  <a:gd name="T24" fmla="*/ 729 w 57"/>
                  <a:gd name="T25" fmla="*/ 1 h 16"/>
                  <a:gd name="T26" fmla="*/ 501 w 57"/>
                  <a:gd name="T27" fmla="*/ 0 h 16"/>
                  <a:gd name="T28" fmla="*/ 351 w 57"/>
                  <a:gd name="T29" fmla="*/ 0 h 16"/>
                  <a:gd name="T30" fmla="*/ 257 w 57"/>
                  <a:gd name="T31" fmla="*/ 0 h 16"/>
                  <a:gd name="T32" fmla="*/ 4 w 57"/>
                  <a:gd name="T33" fmla="*/ 0 h 16"/>
                  <a:gd name="T34" fmla="*/ 0 w 57"/>
                  <a:gd name="T35" fmla="*/ 0 h 16"/>
                  <a:gd name="T36" fmla="*/ 0 w 57"/>
                  <a:gd name="T37" fmla="*/ 387 h 1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7"/>
                  <a:gd name="T58" fmla="*/ 0 h 16"/>
                  <a:gd name="T59" fmla="*/ 57 w 57"/>
                  <a:gd name="T60" fmla="*/ 16 h 1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7" h="16">
                    <a:moveTo>
                      <a:pt x="0" y="9"/>
                    </a:moveTo>
                    <a:lnTo>
                      <a:pt x="4" y="9"/>
                    </a:lnTo>
                    <a:lnTo>
                      <a:pt x="10" y="9"/>
                    </a:lnTo>
                    <a:lnTo>
                      <a:pt x="16" y="9"/>
                    </a:lnTo>
                    <a:lnTo>
                      <a:pt x="23" y="10"/>
                    </a:lnTo>
                    <a:lnTo>
                      <a:pt x="31" y="10"/>
                    </a:lnTo>
                    <a:lnTo>
                      <a:pt x="38" y="12"/>
                    </a:lnTo>
                    <a:lnTo>
                      <a:pt x="47" y="14"/>
                    </a:lnTo>
                    <a:lnTo>
                      <a:pt x="54" y="16"/>
                    </a:lnTo>
                    <a:lnTo>
                      <a:pt x="57" y="9"/>
                    </a:lnTo>
                    <a:lnTo>
                      <a:pt x="49" y="5"/>
                    </a:lnTo>
                    <a:lnTo>
                      <a:pt x="40" y="3"/>
                    </a:lnTo>
                    <a:lnTo>
                      <a:pt x="32" y="1"/>
                    </a:lnTo>
                    <a:lnTo>
                      <a:pt x="23" y="0"/>
                    </a:lnTo>
                    <a:lnTo>
                      <a:pt x="16" y="0"/>
                    </a:lnTo>
                    <a:lnTo>
                      <a:pt x="10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409" name="Freeform 43"/>
              <p:cNvSpPr>
                <a:spLocks noChangeArrowheads="1"/>
              </p:cNvSpPr>
              <p:nvPr/>
            </p:nvSpPr>
            <p:spPr bwMode="auto">
              <a:xfrm>
                <a:off x="3724" y="154"/>
                <a:ext cx="110" cy="59"/>
              </a:xfrm>
              <a:custGeom>
                <a:avLst/>
                <a:gdLst>
                  <a:gd name="T0" fmla="*/ 8 w 104"/>
                  <a:gd name="T1" fmla="*/ 0 h 55"/>
                  <a:gd name="T2" fmla="*/ 3 w 104"/>
                  <a:gd name="T3" fmla="*/ 1 h 55"/>
                  <a:gd name="T4" fmla="*/ 1 w 104"/>
                  <a:gd name="T5" fmla="*/ 4 h 55"/>
                  <a:gd name="T6" fmla="*/ 0 w 104"/>
                  <a:gd name="T7" fmla="*/ 588 h 55"/>
                  <a:gd name="T8" fmla="*/ 1 w 104"/>
                  <a:gd name="T9" fmla="*/ 836 h 55"/>
                  <a:gd name="T10" fmla="*/ 3 w 104"/>
                  <a:gd name="T11" fmla="*/ 1274 h 55"/>
                  <a:gd name="T12" fmla="*/ 8 w 104"/>
                  <a:gd name="T13" fmla="*/ 1687 h 55"/>
                  <a:gd name="T14" fmla="*/ 401 w 104"/>
                  <a:gd name="T15" fmla="*/ 2132 h 55"/>
                  <a:gd name="T16" fmla="*/ 627 w 104"/>
                  <a:gd name="T17" fmla="*/ 2570 h 55"/>
                  <a:gd name="T18" fmla="*/ 877 w 104"/>
                  <a:gd name="T19" fmla="*/ 2958 h 55"/>
                  <a:gd name="T20" fmla="*/ 1162 w 104"/>
                  <a:gd name="T21" fmla="*/ 3351 h 55"/>
                  <a:gd name="T22" fmla="*/ 1454 w 104"/>
                  <a:gd name="T23" fmla="*/ 3736 h 55"/>
                  <a:gd name="T24" fmla="*/ 1776 w 104"/>
                  <a:gd name="T25" fmla="*/ 3856 h 55"/>
                  <a:gd name="T26" fmla="*/ 2078 w 104"/>
                  <a:gd name="T27" fmla="*/ 4008 h 55"/>
                  <a:gd name="T28" fmla="*/ 2459 w 104"/>
                  <a:gd name="T29" fmla="*/ 3918 h 55"/>
                  <a:gd name="T30" fmla="*/ 2781 w 104"/>
                  <a:gd name="T31" fmla="*/ 3755 h 55"/>
                  <a:gd name="T32" fmla="*/ 3111 w 104"/>
                  <a:gd name="T33" fmla="*/ 3404 h 55"/>
                  <a:gd name="T34" fmla="*/ 3139 w 104"/>
                  <a:gd name="T35" fmla="*/ 3351 h 55"/>
                  <a:gd name="T36" fmla="*/ 3187 w 104"/>
                  <a:gd name="T37" fmla="*/ 3247 h 55"/>
                  <a:gd name="T38" fmla="*/ 3139 w 104"/>
                  <a:gd name="T39" fmla="*/ 3124 h 55"/>
                  <a:gd name="T40" fmla="*/ 3111 w 104"/>
                  <a:gd name="T41" fmla="*/ 2958 h 55"/>
                  <a:gd name="T42" fmla="*/ 3055 w 104"/>
                  <a:gd name="T43" fmla="*/ 2570 h 55"/>
                  <a:gd name="T44" fmla="*/ 2888 w 104"/>
                  <a:gd name="T45" fmla="*/ 2132 h 55"/>
                  <a:gd name="T46" fmla="*/ 2653 w 104"/>
                  <a:gd name="T47" fmla="*/ 1726 h 55"/>
                  <a:gd name="T48" fmla="*/ 2459 w 104"/>
                  <a:gd name="T49" fmla="*/ 1274 h 55"/>
                  <a:gd name="T50" fmla="*/ 2181 w 104"/>
                  <a:gd name="T51" fmla="*/ 836 h 55"/>
                  <a:gd name="T52" fmla="*/ 1950 w 104"/>
                  <a:gd name="T53" fmla="*/ 631 h 55"/>
                  <a:gd name="T54" fmla="*/ 1721 w 104"/>
                  <a:gd name="T55" fmla="*/ 6 h 55"/>
                  <a:gd name="T56" fmla="*/ 1454 w 104"/>
                  <a:gd name="T57" fmla="*/ 4 h 55"/>
                  <a:gd name="T58" fmla="*/ 1177 w 104"/>
                  <a:gd name="T59" fmla="*/ 1 h 55"/>
                  <a:gd name="T60" fmla="*/ 941 w 104"/>
                  <a:gd name="T61" fmla="*/ 0 h 55"/>
                  <a:gd name="T62" fmla="*/ 741 w 104"/>
                  <a:gd name="T63" fmla="*/ 0 h 55"/>
                  <a:gd name="T64" fmla="*/ 530 w 104"/>
                  <a:gd name="T65" fmla="*/ 0 h 55"/>
                  <a:gd name="T66" fmla="*/ 379 w 104"/>
                  <a:gd name="T67" fmla="*/ 0 h 55"/>
                  <a:gd name="T68" fmla="*/ 8 w 104"/>
                  <a:gd name="T69" fmla="*/ 0 h 5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04"/>
                  <a:gd name="T106" fmla="*/ 0 h 55"/>
                  <a:gd name="T107" fmla="*/ 104 w 104"/>
                  <a:gd name="T108" fmla="*/ 55 h 55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04" h="55">
                    <a:moveTo>
                      <a:pt x="8" y="0"/>
                    </a:moveTo>
                    <a:lnTo>
                      <a:pt x="3" y="1"/>
                    </a:lnTo>
                    <a:lnTo>
                      <a:pt x="1" y="4"/>
                    </a:lnTo>
                    <a:lnTo>
                      <a:pt x="0" y="7"/>
                    </a:lnTo>
                    <a:lnTo>
                      <a:pt x="1" y="12"/>
                    </a:lnTo>
                    <a:lnTo>
                      <a:pt x="3" y="18"/>
                    </a:lnTo>
                    <a:lnTo>
                      <a:pt x="8" y="23"/>
                    </a:lnTo>
                    <a:lnTo>
                      <a:pt x="13" y="30"/>
                    </a:lnTo>
                    <a:lnTo>
                      <a:pt x="21" y="35"/>
                    </a:lnTo>
                    <a:lnTo>
                      <a:pt x="28" y="41"/>
                    </a:lnTo>
                    <a:lnTo>
                      <a:pt x="38" y="46"/>
                    </a:lnTo>
                    <a:lnTo>
                      <a:pt x="47" y="51"/>
                    </a:lnTo>
                    <a:lnTo>
                      <a:pt x="58" y="53"/>
                    </a:lnTo>
                    <a:lnTo>
                      <a:pt x="68" y="55"/>
                    </a:lnTo>
                    <a:lnTo>
                      <a:pt x="80" y="54"/>
                    </a:lnTo>
                    <a:lnTo>
                      <a:pt x="91" y="52"/>
                    </a:lnTo>
                    <a:lnTo>
                      <a:pt x="102" y="47"/>
                    </a:lnTo>
                    <a:lnTo>
                      <a:pt x="103" y="46"/>
                    </a:lnTo>
                    <a:lnTo>
                      <a:pt x="104" y="45"/>
                    </a:lnTo>
                    <a:lnTo>
                      <a:pt x="103" y="43"/>
                    </a:lnTo>
                    <a:lnTo>
                      <a:pt x="102" y="41"/>
                    </a:lnTo>
                    <a:lnTo>
                      <a:pt x="99" y="35"/>
                    </a:lnTo>
                    <a:lnTo>
                      <a:pt x="94" y="30"/>
                    </a:lnTo>
                    <a:lnTo>
                      <a:pt x="87" y="24"/>
                    </a:lnTo>
                    <a:lnTo>
                      <a:pt x="80" y="18"/>
                    </a:lnTo>
                    <a:lnTo>
                      <a:pt x="71" y="12"/>
                    </a:lnTo>
                    <a:lnTo>
                      <a:pt x="63" y="8"/>
                    </a:lnTo>
                    <a:lnTo>
                      <a:pt x="56" y="6"/>
                    </a:lnTo>
                    <a:lnTo>
                      <a:pt x="47" y="4"/>
                    </a:lnTo>
                    <a:lnTo>
                      <a:pt x="39" y="1"/>
                    </a:lnTo>
                    <a:lnTo>
                      <a:pt x="31" y="0"/>
                    </a:lnTo>
                    <a:lnTo>
                      <a:pt x="24" y="0"/>
                    </a:lnTo>
                    <a:lnTo>
                      <a:pt x="18" y="0"/>
                    </a:lnTo>
                    <a:lnTo>
                      <a:pt x="12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410" name="Freeform 44"/>
              <p:cNvSpPr>
                <a:spLocks noChangeArrowheads="1"/>
              </p:cNvSpPr>
              <p:nvPr/>
            </p:nvSpPr>
            <p:spPr bwMode="auto">
              <a:xfrm>
                <a:off x="3719" y="149"/>
                <a:ext cx="115" cy="68"/>
              </a:xfrm>
              <a:custGeom>
                <a:avLst/>
                <a:gdLst>
                  <a:gd name="T0" fmla="*/ 2759 w 109"/>
                  <a:gd name="T1" fmla="*/ 1869 h 64"/>
                  <a:gd name="T2" fmla="*/ 2453 w 109"/>
                  <a:gd name="T3" fmla="*/ 2035 h 64"/>
                  <a:gd name="T4" fmla="*/ 2204 w 109"/>
                  <a:gd name="T5" fmla="*/ 2162 h 64"/>
                  <a:gd name="T6" fmla="*/ 1899 w 109"/>
                  <a:gd name="T7" fmla="*/ 2241 h 64"/>
                  <a:gd name="T8" fmla="*/ 1686 w 109"/>
                  <a:gd name="T9" fmla="*/ 2110 h 64"/>
                  <a:gd name="T10" fmla="*/ 1377 w 109"/>
                  <a:gd name="T11" fmla="*/ 1986 h 64"/>
                  <a:gd name="T12" fmla="*/ 1172 w 109"/>
                  <a:gd name="T13" fmla="*/ 1868 h 64"/>
                  <a:gd name="T14" fmla="*/ 897 w 109"/>
                  <a:gd name="T15" fmla="*/ 1696 h 64"/>
                  <a:gd name="T16" fmla="*/ 755 w 109"/>
                  <a:gd name="T17" fmla="*/ 1414 h 64"/>
                  <a:gd name="T18" fmla="*/ 519 w 109"/>
                  <a:gd name="T19" fmla="*/ 1224 h 64"/>
                  <a:gd name="T20" fmla="*/ 397 w 109"/>
                  <a:gd name="T21" fmla="*/ 960 h 64"/>
                  <a:gd name="T22" fmla="*/ 319 w 109"/>
                  <a:gd name="T23" fmla="*/ 728 h 64"/>
                  <a:gd name="T24" fmla="*/ 286 w 109"/>
                  <a:gd name="T25" fmla="*/ 524 h 64"/>
                  <a:gd name="T26" fmla="*/ 9 w 109"/>
                  <a:gd name="T27" fmla="*/ 437 h 64"/>
                  <a:gd name="T28" fmla="*/ 9 w 109"/>
                  <a:gd name="T29" fmla="*/ 411 h 64"/>
                  <a:gd name="T30" fmla="*/ 286 w 109"/>
                  <a:gd name="T31" fmla="*/ 387 h 64"/>
                  <a:gd name="T32" fmla="*/ 337 w 109"/>
                  <a:gd name="T33" fmla="*/ 387 h 64"/>
                  <a:gd name="T34" fmla="*/ 337 w 109"/>
                  <a:gd name="T35" fmla="*/ 0 h 64"/>
                  <a:gd name="T36" fmla="*/ 7 w 109"/>
                  <a:gd name="T37" fmla="*/ 1 h 64"/>
                  <a:gd name="T38" fmla="*/ 1 w 109"/>
                  <a:gd name="T39" fmla="*/ 5 h 64"/>
                  <a:gd name="T40" fmla="*/ 0 w 109"/>
                  <a:gd name="T41" fmla="*/ 437 h 64"/>
                  <a:gd name="T42" fmla="*/ 1 w 109"/>
                  <a:gd name="T43" fmla="*/ 645 h 64"/>
                  <a:gd name="T44" fmla="*/ 5 w 109"/>
                  <a:gd name="T45" fmla="*/ 960 h 64"/>
                  <a:gd name="T46" fmla="*/ 9 w 109"/>
                  <a:gd name="T47" fmla="*/ 1224 h 64"/>
                  <a:gd name="T48" fmla="*/ 376 w 109"/>
                  <a:gd name="T49" fmla="*/ 1470 h 64"/>
                  <a:gd name="T50" fmla="*/ 578 w 109"/>
                  <a:gd name="T51" fmla="*/ 1759 h 64"/>
                  <a:gd name="T52" fmla="*/ 806 w 109"/>
                  <a:gd name="T53" fmla="*/ 1985 h 64"/>
                  <a:gd name="T54" fmla="*/ 1053 w 109"/>
                  <a:gd name="T55" fmla="*/ 2241 h 64"/>
                  <a:gd name="T56" fmla="*/ 1344 w 109"/>
                  <a:gd name="T57" fmla="*/ 2382 h 64"/>
                  <a:gd name="T58" fmla="*/ 1617 w 109"/>
                  <a:gd name="T59" fmla="*/ 2530 h 64"/>
                  <a:gd name="T60" fmla="*/ 1899 w 109"/>
                  <a:gd name="T61" fmla="*/ 2536 h 64"/>
                  <a:gd name="T62" fmla="*/ 2230 w 109"/>
                  <a:gd name="T63" fmla="*/ 2536 h 64"/>
                  <a:gd name="T64" fmla="*/ 2565 w 109"/>
                  <a:gd name="T65" fmla="*/ 2387 h 64"/>
                  <a:gd name="T66" fmla="*/ 2855 w 109"/>
                  <a:gd name="T67" fmla="*/ 2242 h 64"/>
                  <a:gd name="T68" fmla="*/ 2759 w 109"/>
                  <a:gd name="T69" fmla="*/ 1869 h 64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09"/>
                  <a:gd name="T106" fmla="*/ 0 h 64"/>
                  <a:gd name="T107" fmla="*/ 109 w 109"/>
                  <a:gd name="T108" fmla="*/ 64 h 64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09" h="64">
                    <a:moveTo>
                      <a:pt x="105" y="47"/>
                    </a:moveTo>
                    <a:lnTo>
                      <a:pt x="94" y="51"/>
                    </a:lnTo>
                    <a:lnTo>
                      <a:pt x="84" y="54"/>
                    </a:lnTo>
                    <a:lnTo>
                      <a:pt x="73" y="55"/>
                    </a:lnTo>
                    <a:lnTo>
                      <a:pt x="64" y="53"/>
                    </a:lnTo>
                    <a:lnTo>
                      <a:pt x="53" y="50"/>
                    </a:lnTo>
                    <a:lnTo>
                      <a:pt x="45" y="46"/>
                    </a:lnTo>
                    <a:lnTo>
                      <a:pt x="35" y="42"/>
                    </a:lnTo>
                    <a:lnTo>
                      <a:pt x="28" y="36"/>
                    </a:lnTo>
                    <a:lnTo>
                      <a:pt x="21" y="31"/>
                    </a:lnTo>
                    <a:lnTo>
                      <a:pt x="16" y="24"/>
                    </a:lnTo>
                    <a:lnTo>
                      <a:pt x="12" y="19"/>
                    </a:lnTo>
                    <a:lnTo>
                      <a:pt x="10" y="14"/>
                    </a:lnTo>
                    <a:lnTo>
                      <a:pt x="9" y="11"/>
                    </a:lnTo>
                    <a:lnTo>
                      <a:pt x="9" y="10"/>
                    </a:lnTo>
                    <a:lnTo>
                      <a:pt x="10" y="9"/>
                    </a:lnTo>
                    <a:lnTo>
                      <a:pt x="13" y="9"/>
                    </a:lnTo>
                    <a:lnTo>
                      <a:pt x="13" y="0"/>
                    </a:lnTo>
                    <a:lnTo>
                      <a:pt x="7" y="1"/>
                    </a:lnTo>
                    <a:lnTo>
                      <a:pt x="1" y="5"/>
                    </a:lnTo>
                    <a:lnTo>
                      <a:pt x="0" y="11"/>
                    </a:lnTo>
                    <a:lnTo>
                      <a:pt x="1" y="17"/>
                    </a:lnTo>
                    <a:lnTo>
                      <a:pt x="5" y="24"/>
                    </a:lnTo>
                    <a:lnTo>
                      <a:pt x="9" y="31"/>
                    </a:lnTo>
                    <a:lnTo>
                      <a:pt x="15" y="37"/>
                    </a:lnTo>
                    <a:lnTo>
                      <a:pt x="23" y="44"/>
                    </a:lnTo>
                    <a:lnTo>
                      <a:pt x="31" y="49"/>
                    </a:lnTo>
                    <a:lnTo>
                      <a:pt x="41" y="55"/>
                    </a:lnTo>
                    <a:lnTo>
                      <a:pt x="51" y="59"/>
                    </a:lnTo>
                    <a:lnTo>
                      <a:pt x="62" y="62"/>
                    </a:lnTo>
                    <a:lnTo>
                      <a:pt x="73" y="64"/>
                    </a:lnTo>
                    <a:lnTo>
                      <a:pt x="85" y="64"/>
                    </a:lnTo>
                    <a:lnTo>
                      <a:pt x="98" y="60"/>
                    </a:lnTo>
                    <a:lnTo>
                      <a:pt x="109" y="56"/>
                    </a:lnTo>
                    <a:lnTo>
                      <a:pt x="105" y="47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411" name="Freeform 45"/>
              <p:cNvSpPr>
                <a:spLocks noChangeArrowheads="1"/>
              </p:cNvSpPr>
              <p:nvPr/>
            </p:nvSpPr>
            <p:spPr bwMode="auto">
              <a:xfrm>
                <a:off x="3789" y="158"/>
                <a:ext cx="51" cy="52"/>
              </a:xfrm>
              <a:custGeom>
                <a:avLst/>
                <a:gdLst>
                  <a:gd name="T0" fmla="*/ 0 w 48"/>
                  <a:gd name="T1" fmla="*/ 1117 h 48"/>
                  <a:gd name="T2" fmla="*/ 386 w 48"/>
                  <a:gd name="T3" fmla="*/ 1666 h 48"/>
                  <a:gd name="T4" fmla="*/ 667 w 48"/>
                  <a:gd name="T5" fmla="*/ 2507 h 48"/>
                  <a:gd name="T6" fmla="*/ 1019 w 48"/>
                  <a:gd name="T7" fmla="*/ 3160 h 48"/>
                  <a:gd name="T8" fmla="*/ 1224 w 48"/>
                  <a:gd name="T9" fmla="*/ 3827 h 48"/>
                  <a:gd name="T10" fmla="*/ 1382 w 48"/>
                  <a:gd name="T11" fmla="*/ 4715 h 48"/>
                  <a:gd name="T12" fmla="*/ 1558 w 48"/>
                  <a:gd name="T13" fmla="*/ 5153 h 48"/>
                  <a:gd name="T14" fmla="*/ 1558 w 48"/>
                  <a:gd name="T15" fmla="*/ 5272 h 48"/>
                  <a:gd name="T16" fmla="*/ 1558 w 48"/>
                  <a:gd name="T17" fmla="*/ 5534 h 48"/>
                  <a:gd name="T18" fmla="*/ 1581 w 48"/>
                  <a:gd name="T19" fmla="*/ 5272 h 48"/>
                  <a:gd name="T20" fmla="*/ 1581 w 48"/>
                  <a:gd name="T21" fmla="*/ 5153 h 48"/>
                  <a:gd name="T22" fmla="*/ 1758 w 48"/>
                  <a:gd name="T23" fmla="*/ 6495 h 48"/>
                  <a:gd name="T24" fmla="*/ 1868 w 48"/>
                  <a:gd name="T25" fmla="*/ 6011 h 48"/>
                  <a:gd name="T26" fmla="*/ 1940 w 48"/>
                  <a:gd name="T27" fmla="*/ 5534 h 48"/>
                  <a:gd name="T28" fmla="*/ 1868 w 48"/>
                  <a:gd name="T29" fmla="*/ 5108 h 48"/>
                  <a:gd name="T30" fmla="*/ 1826 w 48"/>
                  <a:gd name="T31" fmla="*/ 4715 h 48"/>
                  <a:gd name="T32" fmla="*/ 1719 w 48"/>
                  <a:gd name="T33" fmla="*/ 3827 h 48"/>
                  <a:gd name="T34" fmla="*/ 1466 w 48"/>
                  <a:gd name="T35" fmla="*/ 3010 h 48"/>
                  <a:gd name="T36" fmla="*/ 1223 w 48"/>
                  <a:gd name="T37" fmla="*/ 2314 h 48"/>
                  <a:gd name="T38" fmla="*/ 850 w 48"/>
                  <a:gd name="T39" fmla="*/ 1420 h 48"/>
                  <a:gd name="T40" fmla="*/ 523 w 48"/>
                  <a:gd name="T41" fmla="*/ 5 h 48"/>
                  <a:gd name="T42" fmla="*/ 4 w 48"/>
                  <a:gd name="T43" fmla="*/ 0 h 48"/>
                  <a:gd name="T44" fmla="*/ 0 w 48"/>
                  <a:gd name="T45" fmla="*/ 1117 h 48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48"/>
                  <a:gd name="T70" fmla="*/ 0 h 48"/>
                  <a:gd name="T71" fmla="*/ 48 w 48"/>
                  <a:gd name="T72" fmla="*/ 48 h 48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48" h="48">
                    <a:moveTo>
                      <a:pt x="0" y="8"/>
                    </a:moveTo>
                    <a:lnTo>
                      <a:pt x="8" y="13"/>
                    </a:lnTo>
                    <a:lnTo>
                      <a:pt x="17" y="18"/>
                    </a:lnTo>
                    <a:lnTo>
                      <a:pt x="24" y="24"/>
                    </a:lnTo>
                    <a:lnTo>
                      <a:pt x="31" y="29"/>
                    </a:lnTo>
                    <a:lnTo>
                      <a:pt x="35" y="35"/>
                    </a:lnTo>
                    <a:lnTo>
                      <a:pt x="38" y="39"/>
                    </a:lnTo>
                    <a:lnTo>
                      <a:pt x="38" y="40"/>
                    </a:lnTo>
                    <a:lnTo>
                      <a:pt x="38" y="41"/>
                    </a:lnTo>
                    <a:lnTo>
                      <a:pt x="39" y="40"/>
                    </a:lnTo>
                    <a:lnTo>
                      <a:pt x="39" y="39"/>
                    </a:lnTo>
                    <a:lnTo>
                      <a:pt x="43" y="48"/>
                    </a:lnTo>
                    <a:lnTo>
                      <a:pt x="46" y="45"/>
                    </a:lnTo>
                    <a:lnTo>
                      <a:pt x="48" y="41"/>
                    </a:lnTo>
                    <a:lnTo>
                      <a:pt x="46" y="38"/>
                    </a:lnTo>
                    <a:lnTo>
                      <a:pt x="45" y="35"/>
                    </a:lnTo>
                    <a:lnTo>
                      <a:pt x="42" y="29"/>
                    </a:lnTo>
                    <a:lnTo>
                      <a:pt x="36" y="23"/>
                    </a:lnTo>
                    <a:lnTo>
                      <a:pt x="30" y="17"/>
                    </a:lnTo>
                    <a:lnTo>
                      <a:pt x="21" y="11"/>
                    </a:lnTo>
                    <a:lnTo>
                      <a:pt x="13" y="5"/>
                    </a:lnTo>
                    <a:lnTo>
                      <a:pt x="4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412" name="Freeform 46"/>
              <p:cNvSpPr>
                <a:spLocks noChangeArrowheads="1"/>
              </p:cNvSpPr>
              <p:nvPr/>
            </p:nvSpPr>
            <p:spPr bwMode="auto">
              <a:xfrm>
                <a:off x="3732" y="148"/>
                <a:ext cx="61" cy="18"/>
              </a:xfrm>
              <a:custGeom>
                <a:avLst/>
                <a:gdLst>
                  <a:gd name="T0" fmla="*/ 0 w 57"/>
                  <a:gd name="T1" fmla="*/ 344 h 17"/>
                  <a:gd name="T2" fmla="*/ 4 w 57"/>
                  <a:gd name="T3" fmla="*/ 344 h 17"/>
                  <a:gd name="T4" fmla="*/ 631 w 57"/>
                  <a:gd name="T5" fmla="*/ 344 h 17"/>
                  <a:gd name="T6" fmla="*/ 947 w 57"/>
                  <a:gd name="T7" fmla="*/ 344 h 17"/>
                  <a:gd name="T8" fmla="*/ 1421 w 57"/>
                  <a:gd name="T9" fmla="*/ 344 h 17"/>
                  <a:gd name="T10" fmla="*/ 1886 w 57"/>
                  <a:gd name="T11" fmla="*/ 364 h 17"/>
                  <a:gd name="T12" fmla="*/ 2435 w 57"/>
                  <a:gd name="T13" fmla="*/ 408 h 17"/>
                  <a:gd name="T14" fmla="*/ 2834 w 57"/>
                  <a:gd name="T15" fmla="*/ 457 h 17"/>
                  <a:gd name="T16" fmla="*/ 3348 w 57"/>
                  <a:gd name="T17" fmla="*/ 512 h 17"/>
                  <a:gd name="T18" fmla="*/ 3583 w 57"/>
                  <a:gd name="T19" fmla="*/ 325 h 17"/>
                  <a:gd name="T20" fmla="*/ 3033 w 57"/>
                  <a:gd name="T21" fmla="*/ 6 h 17"/>
                  <a:gd name="T22" fmla="*/ 2474 w 57"/>
                  <a:gd name="T23" fmla="*/ 4 h 17"/>
                  <a:gd name="T24" fmla="*/ 1995 w 57"/>
                  <a:gd name="T25" fmla="*/ 2 h 17"/>
                  <a:gd name="T26" fmla="*/ 1437 w 57"/>
                  <a:gd name="T27" fmla="*/ 1 h 17"/>
                  <a:gd name="T28" fmla="*/ 947 w 57"/>
                  <a:gd name="T29" fmla="*/ 1 h 17"/>
                  <a:gd name="T30" fmla="*/ 631 w 57"/>
                  <a:gd name="T31" fmla="*/ 1 h 17"/>
                  <a:gd name="T32" fmla="*/ 4 w 57"/>
                  <a:gd name="T33" fmla="*/ 0 h 17"/>
                  <a:gd name="T34" fmla="*/ 0 w 57"/>
                  <a:gd name="T35" fmla="*/ 1 h 17"/>
                  <a:gd name="T36" fmla="*/ 0 w 57"/>
                  <a:gd name="T37" fmla="*/ 344 h 17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7"/>
                  <a:gd name="T58" fmla="*/ 0 h 17"/>
                  <a:gd name="T59" fmla="*/ 57 w 57"/>
                  <a:gd name="T60" fmla="*/ 17 h 17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7" h="17">
                    <a:moveTo>
                      <a:pt x="0" y="10"/>
                    </a:moveTo>
                    <a:lnTo>
                      <a:pt x="4" y="10"/>
                    </a:lnTo>
                    <a:lnTo>
                      <a:pt x="10" y="10"/>
                    </a:lnTo>
                    <a:lnTo>
                      <a:pt x="16" y="10"/>
                    </a:lnTo>
                    <a:lnTo>
                      <a:pt x="22" y="10"/>
                    </a:lnTo>
                    <a:lnTo>
                      <a:pt x="31" y="11"/>
                    </a:lnTo>
                    <a:lnTo>
                      <a:pt x="38" y="13"/>
                    </a:lnTo>
                    <a:lnTo>
                      <a:pt x="46" y="15"/>
                    </a:lnTo>
                    <a:lnTo>
                      <a:pt x="53" y="17"/>
                    </a:lnTo>
                    <a:lnTo>
                      <a:pt x="57" y="9"/>
                    </a:lnTo>
                    <a:lnTo>
                      <a:pt x="49" y="6"/>
                    </a:lnTo>
                    <a:lnTo>
                      <a:pt x="40" y="4"/>
                    </a:lnTo>
                    <a:lnTo>
                      <a:pt x="32" y="2"/>
                    </a:lnTo>
                    <a:lnTo>
                      <a:pt x="23" y="1"/>
                    </a:lnTo>
                    <a:lnTo>
                      <a:pt x="16" y="1"/>
                    </a:lnTo>
                    <a:lnTo>
                      <a:pt x="10" y="1"/>
                    </a:lnTo>
                    <a:lnTo>
                      <a:pt x="4" y="0"/>
                    </a:lnTo>
                    <a:lnTo>
                      <a:pt x="0" y="1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413" name="Freeform 47"/>
              <p:cNvSpPr>
                <a:spLocks noChangeArrowheads="1"/>
              </p:cNvSpPr>
              <p:nvPr/>
            </p:nvSpPr>
            <p:spPr bwMode="auto">
              <a:xfrm>
                <a:off x="2450" y="154"/>
                <a:ext cx="109" cy="59"/>
              </a:xfrm>
              <a:custGeom>
                <a:avLst/>
                <a:gdLst>
                  <a:gd name="T0" fmla="*/ 8 w 103"/>
                  <a:gd name="T1" fmla="*/ 0 h 55"/>
                  <a:gd name="T2" fmla="*/ 3 w 103"/>
                  <a:gd name="T3" fmla="*/ 1 h 55"/>
                  <a:gd name="T4" fmla="*/ 0 w 103"/>
                  <a:gd name="T5" fmla="*/ 4 h 55"/>
                  <a:gd name="T6" fmla="*/ 0 w 103"/>
                  <a:gd name="T7" fmla="*/ 588 h 55"/>
                  <a:gd name="T8" fmla="*/ 1 w 103"/>
                  <a:gd name="T9" fmla="*/ 836 h 55"/>
                  <a:gd name="T10" fmla="*/ 3 w 103"/>
                  <a:gd name="T11" fmla="*/ 1274 h 55"/>
                  <a:gd name="T12" fmla="*/ 7 w 103"/>
                  <a:gd name="T13" fmla="*/ 1687 h 55"/>
                  <a:gd name="T14" fmla="*/ 406 w 103"/>
                  <a:gd name="T15" fmla="*/ 2132 h 55"/>
                  <a:gd name="T16" fmla="*/ 604 w 103"/>
                  <a:gd name="T17" fmla="*/ 2570 h 55"/>
                  <a:gd name="T18" fmla="*/ 897 w 103"/>
                  <a:gd name="T19" fmla="*/ 3027 h 55"/>
                  <a:gd name="T20" fmla="*/ 1189 w 103"/>
                  <a:gd name="T21" fmla="*/ 3351 h 55"/>
                  <a:gd name="T22" fmla="*/ 1491 w 103"/>
                  <a:gd name="T23" fmla="*/ 3736 h 55"/>
                  <a:gd name="T24" fmla="*/ 1813 w 103"/>
                  <a:gd name="T25" fmla="*/ 3856 h 55"/>
                  <a:gd name="T26" fmla="*/ 2145 w 103"/>
                  <a:gd name="T27" fmla="*/ 4008 h 55"/>
                  <a:gd name="T28" fmla="*/ 2542 w 103"/>
                  <a:gd name="T29" fmla="*/ 3918 h 55"/>
                  <a:gd name="T30" fmla="*/ 2851 w 103"/>
                  <a:gd name="T31" fmla="*/ 3755 h 55"/>
                  <a:gd name="T32" fmla="*/ 3193 w 103"/>
                  <a:gd name="T33" fmla="*/ 3404 h 55"/>
                  <a:gd name="T34" fmla="*/ 3269 w 103"/>
                  <a:gd name="T35" fmla="*/ 3351 h 55"/>
                  <a:gd name="T36" fmla="*/ 3269 w 103"/>
                  <a:gd name="T37" fmla="*/ 3247 h 55"/>
                  <a:gd name="T38" fmla="*/ 3269 w 103"/>
                  <a:gd name="T39" fmla="*/ 3124 h 55"/>
                  <a:gd name="T40" fmla="*/ 3193 w 103"/>
                  <a:gd name="T41" fmla="*/ 2958 h 55"/>
                  <a:gd name="T42" fmla="*/ 3139 w 103"/>
                  <a:gd name="T43" fmla="*/ 2715 h 55"/>
                  <a:gd name="T44" fmla="*/ 2966 w 103"/>
                  <a:gd name="T45" fmla="*/ 2132 h 55"/>
                  <a:gd name="T46" fmla="*/ 2758 w 103"/>
                  <a:gd name="T47" fmla="*/ 1726 h 55"/>
                  <a:gd name="T48" fmla="*/ 2542 w 103"/>
                  <a:gd name="T49" fmla="*/ 1274 h 55"/>
                  <a:gd name="T50" fmla="*/ 2270 w 103"/>
                  <a:gd name="T51" fmla="*/ 836 h 55"/>
                  <a:gd name="T52" fmla="*/ 1996 w 103"/>
                  <a:gd name="T53" fmla="*/ 631 h 55"/>
                  <a:gd name="T54" fmla="*/ 1713 w 103"/>
                  <a:gd name="T55" fmla="*/ 6 h 55"/>
                  <a:gd name="T56" fmla="*/ 1491 w 103"/>
                  <a:gd name="T57" fmla="*/ 4 h 55"/>
                  <a:gd name="T58" fmla="*/ 1220 w 103"/>
                  <a:gd name="T59" fmla="*/ 1 h 55"/>
                  <a:gd name="T60" fmla="*/ 973 w 103"/>
                  <a:gd name="T61" fmla="*/ 0 h 55"/>
                  <a:gd name="T62" fmla="*/ 757 w 103"/>
                  <a:gd name="T63" fmla="*/ 0 h 55"/>
                  <a:gd name="T64" fmla="*/ 540 w 103"/>
                  <a:gd name="T65" fmla="*/ 0 h 55"/>
                  <a:gd name="T66" fmla="*/ 384 w 103"/>
                  <a:gd name="T67" fmla="*/ 0 h 55"/>
                  <a:gd name="T68" fmla="*/ 8 w 103"/>
                  <a:gd name="T69" fmla="*/ 0 h 5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03"/>
                  <a:gd name="T106" fmla="*/ 0 h 55"/>
                  <a:gd name="T107" fmla="*/ 103 w 103"/>
                  <a:gd name="T108" fmla="*/ 55 h 55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03" h="55">
                    <a:moveTo>
                      <a:pt x="8" y="0"/>
                    </a:moveTo>
                    <a:lnTo>
                      <a:pt x="3" y="1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1" y="12"/>
                    </a:lnTo>
                    <a:lnTo>
                      <a:pt x="3" y="18"/>
                    </a:lnTo>
                    <a:lnTo>
                      <a:pt x="7" y="23"/>
                    </a:lnTo>
                    <a:lnTo>
                      <a:pt x="13" y="30"/>
                    </a:lnTo>
                    <a:lnTo>
                      <a:pt x="20" y="35"/>
                    </a:lnTo>
                    <a:lnTo>
                      <a:pt x="28" y="42"/>
                    </a:lnTo>
                    <a:lnTo>
                      <a:pt x="38" y="46"/>
                    </a:lnTo>
                    <a:lnTo>
                      <a:pt x="47" y="51"/>
                    </a:lnTo>
                    <a:lnTo>
                      <a:pt x="58" y="53"/>
                    </a:lnTo>
                    <a:lnTo>
                      <a:pt x="68" y="55"/>
                    </a:lnTo>
                    <a:lnTo>
                      <a:pt x="80" y="54"/>
                    </a:lnTo>
                    <a:lnTo>
                      <a:pt x="91" y="52"/>
                    </a:lnTo>
                    <a:lnTo>
                      <a:pt x="102" y="47"/>
                    </a:lnTo>
                    <a:lnTo>
                      <a:pt x="103" y="46"/>
                    </a:lnTo>
                    <a:lnTo>
                      <a:pt x="103" y="45"/>
                    </a:lnTo>
                    <a:lnTo>
                      <a:pt x="103" y="43"/>
                    </a:lnTo>
                    <a:lnTo>
                      <a:pt x="102" y="41"/>
                    </a:lnTo>
                    <a:lnTo>
                      <a:pt x="99" y="37"/>
                    </a:lnTo>
                    <a:lnTo>
                      <a:pt x="94" y="30"/>
                    </a:lnTo>
                    <a:lnTo>
                      <a:pt x="87" y="24"/>
                    </a:lnTo>
                    <a:lnTo>
                      <a:pt x="80" y="18"/>
                    </a:lnTo>
                    <a:lnTo>
                      <a:pt x="72" y="12"/>
                    </a:lnTo>
                    <a:lnTo>
                      <a:pt x="63" y="8"/>
                    </a:lnTo>
                    <a:lnTo>
                      <a:pt x="55" y="6"/>
                    </a:lnTo>
                    <a:lnTo>
                      <a:pt x="47" y="4"/>
                    </a:lnTo>
                    <a:lnTo>
                      <a:pt x="39" y="1"/>
                    </a:lnTo>
                    <a:lnTo>
                      <a:pt x="31" y="0"/>
                    </a:lnTo>
                    <a:lnTo>
                      <a:pt x="24" y="0"/>
                    </a:lnTo>
                    <a:lnTo>
                      <a:pt x="18" y="0"/>
                    </a:lnTo>
                    <a:lnTo>
                      <a:pt x="12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414" name="Freeform 48"/>
              <p:cNvSpPr>
                <a:spLocks noChangeArrowheads="1"/>
              </p:cNvSpPr>
              <p:nvPr/>
            </p:nvSpPr>
            <p:spPr bwMode="auto">
              <a:xfrm>
                <a:off x="2446" y="149"/>
                <a:ext cx="115" cy="68"/>
              </a:xfrm>
              <a:custGeom>
                <a:avLst/>
                <a:gdLst>
                  <a:gd name="T0" fmla="*/ 2759 w 109"/>
                  <a:gd name="T1" fmla="*/ 1869 h 64"/>
                  <a:gd name="T2" fmla="*/ 2483 w 109"/>
                  <a:gd name="T3" fmla="*/ 2035 h 64"/>
                  <a:gd name="T4" fmla="*/ 2204 w 109"/>
                  <a:gd name="T5" fmla="*/ 2162 h 64"/>
                  <a:gd name="T6" fmla="*/ 1899 w 109"/>
                  <a:gd name="T7" fmla="*/ 2241 h 64"/>
                  <a:gd name="T8" fmla="*/ 1665 w 109"/>
                  <a:gd name="T9" fmla="*/ 2110 h 64"/>
                  <a:gd name="T10" fmla="*/ 1377 w 109"/>
                  <a:gd name="T11" fmla="*/ 1986 h 64"/>
                  <a:gd name="T12" fmla="*/ 1159 w 109"/>
                  <a:gd name="T13" fmla="*/ 1868 h 64"/>
                  <a:gd name="T14" fmla="*/ 897 w 109"/>
                  <a:gd name="T15" fmla="*/ 1696 h 64"/>
                  <a:gd name="T16" fmla="*/ 755 w 109"/>
                  <a:gd name="T17" fmla="*/ 1414 h 64"/>
                  <a:gd name="T18" fmla="*/ 548 w 109"/>
                  <a:gd name="T19" fmla="*/ 1224 h 64"/>
                  <a:gd name="T20" fmla="*/ 397 w 109"/>
                  <a:gd name="T21" fmla="*/ 960 h 64"/>
                  <a:gd name="T22" fmla="*/ 319 w 109"/>
                  <a:gd name="T23" fmla="*/ 728 h 64"/>
                  <a:gd name="T24" fmla="*/ 286 w 109"/>
                  <a:gd name="T25" fmla="*/ 524 h 64"/>
                  <a:gd name="T26" fmla="*/ 9 w 109"/>
                  <a:gd name="T27" fmla="*/ 437 h 64"/>
                  <a:gd name="T28" fmla="*/ 9 w 109"/>
                  <a:gd name="T29" fmla="*/ 411 h 64"/>
                  <a:gd name="T30" fmla="*/ 286 w 109"/>
                  <a:gd name="T31" fmla="*/ 387 h 64"/>
                  <a:gd name="T32" fmla="*/ 337 w 109"/>
                  <a:gd name="T33" fmla="*/ 387 h 64"/>
                  <a:gd name="T34" fmla="*/ 337 w 109"/>
                  <a:gd name="T35" fmla="*/ 0 h 64"/>
                  <a:gd name="T36" fmla="*/ 6 w 109"/>
                  <a:gd name="T37" fmla="*/ 1 h 64"/>
                  <a:gd name="T38" fmla="*/ 1 w 109"/>
                  <a:gd name="T39" fmla="*/ 5 h 64"/>
                  <a:gd name="T40" fmla="*/ 0 w 109"/>
                  <a:gd name="T41" fmla="*/ 437 h 64"/>
                  <a:gd name="T42" fmla="*/ 1 w 109"/>
                  <a:gd name="T43" fmla="*/ 645 h 64"/>
                  <a:gd name="T44" fmla="*/ 5 w 109"/>
                  <a:gd name="T45" fmla="*/ 960 h 64"/>
                  <a:gd name="T46" fmla="*/ 9 w 109"/>
                  <a:gd name="T47" fmla="*/ 1224 h 64"/>
                  <a:gd name="T48" fmla="*/ 376 w 109"/>
                  <a:gd name="T49" fmla="*/ 1470 h 64"/>
                  <a:gd name="T50" fmla="*/ 578 w 109"/>
                  <a:gd name="T51" fmla="*/ 1759 h 64"/>
                  <a:gd name="T52" fmla="*/ 806 w 109"/>
                  <a:gd name="T53" fmla="*/ 1985 h 64"/>
                  <a:gd name="T54" fmla="*/ 1053 w 109"/>
                  <a:gd name="T55" fmla="*/ 2241 h 64"/>
                  <a:gd name="T56" fmla="*/ 1344 w 109"/>
                  <a:gd name="T57" fmla="*/ 2382 h 64"/>
                  <a:gd name="T58" fmla="*/ 1617 w 109"/>
                  <a:gd name="T59" fmla="*/ 2530 h 64"/>
                  <a:gd name="T60" fmla="*/ 1899 w 109"/>
                  <a:gd name="T61" fmla="*/ 2536 h 64"/>
                  <a:gd name="T62" fmla="*/ 2230 w 109"/>
                  <a:gd name="T63" fmla="*/ 2536 h 64"/>
                  <a:gd name="T64" fmla="*/ 2565 w 109"/>
                  <a:gd name="T65" fmla="*/ 2387 h 64"/>
                  <a:gd name="T66" fmla="*/ 2855 w 109"/>
                  <a:gd name="T67" fmla="*/ 2242 h 64"/>
                  <a:gd name="T68" fmla="*/ 2759 w 109"/>
                  <a:gd name="T69" fmla="*/ 1869 h 64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09"/>
                  <a:gd name="T106" fmla="*/ 0 h 64"/>
                  <a:gd name="T107" fmla="*/ 109 w 109"/>
                  <a:gd name="T108" fmla="*/ 64 h 64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09" h="64">
                    <a:moveTo>
                      <a:pt x="105" y="47"/>
                    </a:moveTo>
                    <a:lnTo>
                      <a:pt x="95" y="51"/>
                    </a:lnTo>
                    <a:lnTo>
                      <a:pt x="84" y="54"/>
                    </a:lnTo>
                    <a:lnTo>
                      <a:pt x="73" y="55"/>
                    </a:lnTo>
                    <a:lnTo>
                      <a:pt x="63" y="53"/>
                    </a:lnTo>
                    <a:lnTo>
                      <a:pt x="53" y="50"/>
                    </a:lnTo>
                    <a:lnTo>
                      <a:pt x="44" y="46"/>
                    </a:lnTo>
                    <a:lnTo>
                      <a:pt x="35" y="42"/>
                    </a:lnTo>
                    <a:lnTo>
                      <a:pt x="28" y="36"/>
                    </a:lnTo>
                    <a:lnTo>
                      <a:pt x="22" y="31"/>
                    </a:lnTo>
                    <a:lnTo>
                      <a:pt x="16" y="24"/>
                    </a:lnTo>
                    <a:lnTo>
                      <a:pt x="12" y="19"/>
                    </a:lnTo>
                    <a:lnTo>
                      <a:pt x="10" y="14"/>
                    </a:lnTo>
                    <a:lnTo>
                      <a:pt x="9" y="11"/>
                    </a:lnTo>
                    <a:lnTo>
                      <a:pt x="9" y="10"/>
                    </a:lnTo>
                    <a:lnTo>
                      <a:pt x="10" y="9"/>
                    </a:lnTo>
                    <a:lnTo>
                      <a:pt x="13" y="9"/>
                    </a:lnTo>
                    <a:lnTo>
                      <a:pt x="13" y="0"/>
                    </a:lnTo>
                    <a:lnTo>
                      <a:pt x="6" y="1"/>
                    </a:lnTo>
                    <a:lnTo>
                      <a:pt x="1" y="5"/>
                    </a:lnTo>
                    <a:lnTo>
                      <a:pt x="0" y="11"/>
                    </a:lnTo>
                    <a:lnTo>
                      <a:pt x="1" y="17"/>
                    </a:lnTo>
                    <a:lnTo>
                      <a:pt x="5" y="24"/>
                    </a:lnTo>
                    <a:lnTo>
                      <a:pt x="9" y="31"/>
                    </a:lnTo>
                    <a:lnTo>
                      <a:pt x="15" y="37"/>
                    </a:lnTo>
                    <a:lnTo>
                      <a:pt x="23" y="44"/>
                    </a:lnTo>
                    <a:lnTo>
                      <a:pt x="31" y="49"/>
                    </a:lnTo>
                    <a:lnTo>
                      <a:pt x="41" y="55"/>
                    </a:lnTo>
                    <a:lnTo>
                      <a:pt x="51" y="59"/>
                    </a:lnTo>
                    <a:lnTo>
                      <a:pt x="62" y="62"/>
                    </a:lnTo>
                    <a:lnTo>
                      <a:pt x="73" y="64"/>
                    </a:lnTo>
                    <a:lnTo>
                      <a:pt x="85" y="64"/>
                    </a:lnTo>
                    <a:lnTo>
                      <a:pt x="98" y="60"/>
                    </a:lnTo>
                    <a:lnTo>
                      <a:pt x="109" y="56"/>
                    </a:lnTo>
                    <a:lnTo>
                      <a:pt x="105" y="47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415" name="Freeform 49"/>
              <p:cNvSpPr>
                <a:spLocks noChangeArrowheads="1"/>
              </p:cNvSpPr>
              <p:nvPr/>
            </p:nvSpPr>
            <p:spPr bwMode="auto">
              <a:xfrm>
                <a:off x="2516" y="159"/>
                <a:ext cx="51" cy="51"/>
              </a:xfrm>
              <a:custGeom>
                <a:avLst/>
                <a:gdLst>
                  <a:gd name="T0" fmla="*/ 0 w 48"/>
                  <a:gd name="T1" fmla="*/ 1094 h 47"/>
                  <a:gd name="T2" fmla="*/ 386 w 48"/>
                  <a:gd name="T3" fmla="*/ 1646 h 47"/>
                  <a:gd name="T4" fmla="*/ 667 w 48"/>
                  <a:gd name="T5" fmla="*/ 2476 h 47"/>
                  <a:gd name="T6" fmla="*/ 1019 w 48"/>
                  <a:gd name="T7" fmla="*/ 3330 h 47"/>
                  <a:gd name="T8" fmla="*/ 1223 w 48"/>
                  <a:gd name="T9" fmla="*/ 4042 h 47"/>
                  <a:gd name="T10" fmla="*/ 1382 w 48"/>
                  <a:gd name="T11" fmla="*/ 5009 h 47"/>
                  <a:gd name="T12" fmla="*/ 1558 w 48"/>
                  <a:gd name="T13" fmla="*/ 5482 h 47"/>
                  <a:gd name="T14" fmla="*/ 1558 w 48"/>
                  <a:gd name="T15" fmla="*/ 5603 h 47"/>
                  <a:gd name="T16" fmla="*/ 1558 w 48"/>
                  <a:gd name="T17" fmla="*/ 5898 h 47"/>
                  <a:gd name="T18" fmla="*/ 1558 w 48"/>
                  <a:gd name="T19" fmla="*/ 5603 h 47"/>
                  <a:gd name="T20" fmla="*/ 1581 w 48"/>
                  <a:gd name="T21" fmla="*/ 5482 h 47"/>
                  <a:gd name="T22" fmla="*/ 1758 w 48"/>
                  <a:gd name="T23" fmla="*/ 6945 h 47"/>
                  <a:gd name="T24" fmla="*/ 1871 w 48"/>
                  <a:gd name="T25" fmla="*/ 6455 h 47"/>
                  <a:gd name="T26" fmla="*/ 1940 w 48"/>
                  <a:gd name="T27" fmla="*/ 5898 h 47"/>
                  <a:gd name="T28" fmla="*/ 1871 w 48"/>
                  <a:gd name="T29" fmla="*/ 5435 h 47"/>
                  <a:gd name="T30" fmla="*/ 1826 w 48"/>
                  <a:gd name="T31" fmla="*/ 5009 h 47"/>
                  <a:gd name="T32" fmla="*/ 1680 w 48"/>
                  <a:gd name="T33" fmla="*/ 4042 h 47"/>
                  <a:gd name="T34" fmla="*/ 1466 w 48"/>
                  <a:gd name="T35" fmla="*/ 3164 h 47"/>
                  <a:gd name="T36" fmla="*/ 1223 w 48"/>
                  <a:gd name="T37" fmla="*/ 2282 h 47"/>
                  <a:gd name="T38" fmla="*/ 850 w 48"/>
                  <a:gd name="T39" fmla="*/ 1398 h 47"/>
                  <a:gd name="T40" fmla="*/ 523 w 48"/>
                  <a:gd name="T41" fmla="*/ 4 h 47"/>
                  <a:gd name="T42" fmla="*/ 3 w 48"/>
                  <a:gd name="T43" fmla="*/ 0 h 47"/>
                  <a:gd name="T44" fmla="*/ 0 w 48"/>
                  <a:gd name="T45" fmla="*/ 1094 h 47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48"/>
                  <a:gd name="T70" fmla="*/ 0 h 47"/>
                  <a:gd name="T71" fmla="*/ 48 w 48"/>
                  <a:gd name="T72" fmla="*/ 47 h 47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48" h="47">
                    <a:moveTo>
                      <a:pt x="0" y="7"/>
                    </a:moveTo>
                    <a:lnTo>
                      <a:pt x="8" y="12"/>
                    </a:lnTo>
                    <a:lnTo>
                      <a:pt x="17" y="17"/>
                    </a:lnTo>
                    <a:lnTo>
                      <a:pt x="24" y="23"/>
                    </a:lnTo>
                    <a:lnTo>
                      <a:pt x="30" y="28"/>
                    </a:lnTo>
                    <a:lnTo>
                      <a:pt x="35" y="34"/>
                    </a:lnTo>
                    <a:lnTo>
                      <a:pt x="38" y="38"/>
                    </a:lnTo>
                    <a:lnTo>
                      <a:pt x="38" y="39"/>
                    </a:lnTo>
                    <a:lnTo>
                      <a:pt x="38" y="40"/>
                    </a:lnTo>
                    <a:lnTo>
                      <a:pt x="38" y="39"/>
                    </a:lnTo>
                    <a:lnTo>
                      <a:pt x="39" y="38"/>
                    </a:lnTo>
                    <a:lnTo>
                      <a:pt x="43" y="47"/>
                    </a:lnTo>
                    <a:lnTo>
                      <a:pt x="47" y="44"/>
                    </a:lnTo>
                    <a:lnTo>
                      <a:pt x="48" y="40"/>
                    </a:lnTo>
                    <a:lnTo>
                      <a:pt x="47" y="37"/>
                    </a:lnTo>
                    <a:lnTo>
                      <a:pt x="45" y="34"/>
                    </a:lnTo>
                    <a:lnTo>
                      <a:pt x="41" y="28"/>
                    </a:lnTo>
                    <a:lnTo>
                      <a:pt x="36" y="22"/>
                    </a:lnTo>
                    <a:lnTo>
                      <a:pt x="30" y="16"/>
                    </a:lnTo>
                    <a:lnTo>
                      <a:pt x="21" y="10"/>
                    </a:lnTo>
                    <a:lnTo>
                      <a:pt x="13" y="4"/>
                    </a:lnTo>
                    <a:lnTo>
                      <a:pt x="3" y="0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416" name="Freeform 50"/>
              <p:cNvSpPr>
                <a:spLocks noChangeArrowheads="1"/>
              </p:cNvSpPr>
              <p:nvPr/>
            </p:nvSpPr>
            <p:spPr bwMode="auto">
              <a:xfrm>
                <a:off x="2460" y="149"/>
                <a:ext cx="59" cy="17"/>
              </a:xfrm>
              <a:custGeom>
                <a:avLst/>
                <a:gdLst>
                  <a:gd name="T0" fmla="*/ 0 w 56"/>
                  <a:gd name="T1" fmla="*/ 387 h 16"/>
                  <a:gd name="T2" fmla="*/ 4 w 56"/>
                  <a:gd name="T3" fmla="*/ 387 h 16"/>
                  <a:gd name="T4" fmla="*/ 272 w 56"/>
                  <a:gd name="T5" fmla="*/ 387 h 16"/>
                  <a:gd name="T6" fmla="*/ 372 w 56"/>
                  <a:gd name="T7" fmla="*/ 387 h 16"/>
                  <a:gd name="T8" fmla="*/ 509 w 56"/>
                  <a:gd name="T9" fmla="*/ 411 h 16"/>
                  <a:gd name="T10" fmla="*/ 733 w 56"/>
                  <a:gd name="T11" fmla="*/ 411 h 16"/>
                  <a:gd name="T12" fmla="*/ 903 w 56"/>
                  <a:gd name="T13" fmla="*/ 464 h 16"/>
                  <a:gd name="T14" fmla="*/ 1113 w 56"/>
                  <a:gd name="T15" fmla="*/ 524 h 16"/>
                  <a:gd name="T16" fmla="*/ 1287 w 56"/>
                  <a:gd name="T17" fmla="*/ 592 h 16"/>
                  <a:gd name="T18" fmla="*/ 1356 w 56"/>
                  <a:gd name="T19" fmla="*/ 387 h 16"/>
                  <a:gd name="T20" fmla="*/ 1178 w 56"/>
                  <a:gd name="T21" fmla="*/ 5 h 16"/>
                  <a:gd name="T22" fmla="*/ 951 w 56"/>
                  <a:gd name="T23" fmla="*/ 3 h 16"/>
                  <a:gd name="T24" fmla="*/ 772 w 56"/>
                  <a:gd name="T25" fmla="*/ 1 h 16"/>
                  <a:gd name="T26" fmla="*/ 536 w 56"/>
                  <a:gd name="T27" fmla="*/ 0 h 16"/>
                  <a:gd name="T28" fmla="*/ 372 w 56"/>
                  <a:gd name="T29" fmla="*/ 0 h 16"/>
                  <a:gd name="T30" fmla="*/ 272 w 56"/>
                  <a:gd name="T31" fmla="*/ 0 h 16"/>
                  <a:gd name="T32" fmla="*/ 4 w 56"/>
                  <a:gd name="T33" fmla="*/ 0 h 16"/>
                  <a:gd name="T34" fmla="*/ 0 w 56"/>
                  <a:gd name="T35" fmla="*/ 0 h 16"/>
                  <a:gd name="T36" fmla="*/ 0 w 56"/>
                  <a:gd name="T37" fmla="*/ 387 h 1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6"/>
                  <a:gd name="T58" fmla="*/ 0 h 16"/>
                  <a:gd name="T59" fmla="*/ 56 w 56"/>
                  <a:gd name="T60" fmla="*/ 16 h 1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6" h="16">
                    <a:moveTo>
                      <a:pt x="0" y="9"/>
                    </a:moveTo>
                    <a:lnTo>
                      <a:pt x="4" y="9"/>
                    </a:lnTo>
                    <a:lnTo>
                      <a:pt x="10" y="9"/>
                    </a:lnTo>
                    <a:lnTo>
                      <a:pt x="16" y="9"/>
                    </a:lnTo>
                    <a:lnTo>
                      <a:pt x="22" y="10"/>
                    </a:lnTo>
                    <a:lnTo>
                      <a:pt x="30" y="10"/>
                    </a:lnTo>
                    <a:lnTo>
                      <a:pt x="38" y="12"/>
                    </a:lnTo>
                    <a:lnTo>
                      <a:pt x="46" y="14"/>
                    </a:lnTo>
                    <a:lnTo>
                      <a:pt x="53" y="16"/>
                    </a:lnTo>
                    <a:lnTo>
                      <a:pt x="56" y="9"/>
                    </a:lnTo>
                    <a:lnTo>
                      <a:pt x="49" y="5"/>
                    </a:lnTo>
                    <a:lnTo>
                      <a:pt x="40" y="3"/>
                    </a:lnTo>
                    <a:lnTo>
                      <a:pt x="32" y="1"/>
                    </a:lnTo>
                    <a:lnTo>
                      <a:pt x="23" y="0"/>
                    </a:lnTo>
                    <a:lnTo>
                      <a:pt x="16" y="0"/>
                    </a:lnTo>
                    <a:lnTo>
                      <a:pt x="10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417" name="Freeform 51"/>
              <p:cNvSpPr>
                <a:spLocks noChangeArrowheads="1"/>
              </p:cNvSpPr>
              <p:nvPr/>
            </p:nvSpPr>
            <p:spPr bwMode="auto">
              <a:xfrm>
                <a:off x="4997" y="154"/>
                <a:ext cx="111" cy="59"/>
              </a:xfrm>
              <a:custGeom>
                <a:avLst/>
                <a:gdLst>
                  <a:gd name="T0" fmla="*/ 317 w 105"/>
                  <a:gd name="T1" fmla="*/ 0 h 55"/>
                  <a:gd name="T2" fmla="*/ 5 w 105"/>
                  <a:gd name="T3" fmla="*/ 1 h 55"/>
                  <a:gd name="T4" fmla="*/ 1 w 105"/>
                  <a:gd name="T5" fmla="*/ 4 h 55"/>
                  <a:gd name="T6" fmla="*/ 0 w 105"/>
                  <a:gd name="T7" fmla="*/ 588 h 55"/>
                  <a:gd name="T8" fmla="*/ 1 w 105"/>
                  <a:gd name="T9" fmla="*/ 836 h 55"/>
                  <a:gd name="T10" fmla="*/ 5 w 105"/>
                  <a:gd name="T11" fmla="*/ 1274 h 55"/>
                  <a:gd name="T12" fmla="*/ 300 w 105"/>
                  <a:gd name="T13" fmla="*/ 1687 h 55"/>
                  <a:gd name="T14" fmla="*/ 418 w 105"/>
                  <a:gd name="T15" fmla="*/ 2132 h 55"/>
                  <a:gd name="T16" fmla="*/ 617 w 105"/>
                  <a:gd name="T17" fmla="*/ 2570 h 55"/>
                  <a:gd name="T18" fmla="*/ 899 w 105"/>
                  <a:gd name="T19" fmla="*/ 2958 h 55"/>
                  <a:gd name="T20" fmla="*/ 1136 w 105"/>
                  <a:gd name="T21" fmla="*/ 3351 h 55"/>
                  <a:gd name="T22" fmla="*/ 1441 w 105"/>
                  <a:gd name="T23" fmla="*/ 3736 h 55"/>
                  <a:gd name="T24" fmla="*/ 1752 w 105"/>
                  <a:gd name="T25" fmla="*/ 3856 h 55"/>
                  <a:gd name="T26" fmla="*/ 2070 w 105"/>
                  <a:gd name="T27" fmla="*/ 4008 h 55"/>
                  <a:gd name="T28" fmla="*/ 2426 w 105"/>
                  <a:gd name="T29" fmla="*/ 3918 h 55"/>
                  <a:gd name="T30" fmla="*/ 2733 w 105"/>
                  <a:gd name="T31" fmla="*/ 3755 h 55"/>
                  <a:gd name="T32" fmla="*/ 3073 w 105"/>
                  <a:gd name="T33" fmla="*/ 3404 h 55"/>
                  <a:gd name="T34" fmla="*/ 3092 w 105"/>
                  <a:gd name="T35" fmla="*/ 3351 h 55"/>
                  <a:gd name="T36" fmla="*/ 3092 w 105"/>
                  <a:gd name="T37" fmla="*/ 3247 h 55"/>
                  <a:gd name="T38" fmla="*/ 3092 w 105"/>
                  <a:gd name="T39" fmla="*/ 3124 h 55"/>
                  <a:gd name="T40" fmla="*/ 3073 w 105"/>
                  <a:gd name="T41" fmla="*/ 2958 h 55"/>
                  <a:gd name="T42" fmla="*/ 3031 w 105"/>
                  <a:gd name="T43" fmla="*/ 2570 h 55"/>
                  <a:gd name="T44" fmla="*/ 2867 w 105"/>
                  <a:gd name="T45" fmla="*/ 2132 h 55"/>
                  <a:gd name="T46" fmla="*/ 2617 w 105"/>
                  <a:gd name="T47" fmla="*/ 1726 h 55"/>
                  <a:gd name="T48" fmla="*/ 2445 w 105"/>
                  <a:gd name="T49" fmla="*/ 1274 h 55"/>
                  <a:gd name="T50" fmla="*/ 2171 w 105"/>
                  <a:gd name="T51" fmla="*/ 836 h 55"/>
                  <a:gd name="T52" fmla="*/ 1943 w 105"/>
                  <a:gd name="T53" fmla="*/ 631 h 55"/>
                  <a:gd name="T54" fmla="*/ 1657 w 105"/>
                  <a:gd name="T55" fmla="*/ 6 h 55"/>
                  <a:gd name="T56" fmla="*/ 1420 w 105"/>
                  <a:gd name="T57" fmla="*/ 4 h 55"/>
                  <a:gd name="T58" fmla="*/ 1201 w 105"/>
                  <a:gd name="T59" fmla="*/ 1 h 55"/>
                  <a:gd name="T60" fmla="*/ 950 w 105"/>
                  <a:gd name="T61" fmla="*/ 0 h 55"/>
                  <a:gd name="T62" fmla="*/ 770 w 105"/>
                  <a:gd name="T63" fmla="*/ 0 h 55"/>
                  <a:gd name="T64" fmla="*/ 494 w 105"/>
                  <a:gd name="T65" fmla="*/ 0 h 55"/>
                  <a:gd name="T66" fmla="*/ 374 w 105"/>
                  <a:gd name="T67" fmla="*/ 0 h 55"/>
                  <a:gd name="T68" fmla="*/ 317 w 105"/>
                  <a:gd name="T69" fmla="*/ 0 h 5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05"/>
                  <a:gd name="T106" fmla="*/ 0 h 55"/>
                  <a:gd name="T107" fmla="*/ 105 w 105"/>
                  <a:gd name="T108" fmla="*/ 55 h 55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05" h="55">
                    <a:moveTo>
                      <a:pt x="10" y="0"/>
                    </a:moveTo>
                    <a:lnTo>
                      <a:pt x="5" y="1"/>
                    </a:lnTo>
                    <a:lnTo>
                      <a:pt x="1" y="4"/>
                    </a:lnTo>
                    <a:lnTo>
                      <a:pt x="0" y="7"/>
                    </a:lnTo>
                    <a:lnTo>
                      <a:pt x="1" y="12"/>
                    </a:lnTo>
                    <a:lnTo>
                      <a:pt x="5" y="18"/>
                    </a:lnTo>
                    <a:lnTo>
                      <a:pt x="9" y="23"/>
                    </a:lnTo>
                    <a:lnTo>
                      <a:pt x="15" y="30"/>
                    </a:lnTo>
                    <a:lnTo>
                      <a:pt x="22" y="35"/>
                    </a:lnTo>
                    <a:lnTo>
                      <a:pt x="30" y="41"/>
                    </a:lnTo>
                    <a:lnTo>
                      <a:pt x="39" y="46"/>
                    </a:lnTo>
                    <a:lnTo>
                      <a:pt x="49" y="51"/>
                    </a:lnTo>
                    <a:lnTo>
                      <a:pt x="59" y="53"/>
                    </a:lnTo>
                    <a:lnTo>
                      <a:pt x="70" y="55"/>
                    </a:lnTo>
                    <a:lnTo>
                      <a:pt x="81" y="54"/>
                    </a:lnTo>
                    <a:lnTo>
                      <a:pt x="92" y="52"/>
                    </a:lnTo>
                    <a:lnTo>
                      <a:pt x="104" y="47"/>
                    </a:lnTo>
                    <a:lnTo>
                      <a:pt x="105" y="46"/>
                    </a:lnTo>
                    <a:lnTo>
                      <a:pt x="105" y="45"/>
                    </a:lnTo>
                    <a:lnTo>
                      <a:pt x="105" y="43"/>
                    </a:lnTo>
                    <a:lnTo>
                      <a:pt x="104" y="41"/>
                    </a:lnTo>
                    <a:lnTo>
                      <a:pt x="101" y="35"/>
                    </a:lnTo>
                    <a:lnTo>
                      <a:pt x="96" y="30"/>
                    </a:lnTo>
                    <a:lnTo>
                      <a:pt x="89" y="24"/>
                    </a:lnTo>
                    <a:lnTo>
                      <a:pt x="82" y="18"/>
                    </a:lnTo>
                    <a:lnTo>
                      <a:pt x="73" y="12"/>
                    </a:lnTo>
                    <a:lnTo>
                      <a:pt x="65" y="8"/>
                    </a:lnTo>
                    <a:lnTo>
                      <a:pt x="56" y="6"/>
                    </a:lnTo>
                    <a:lnTo>
                      <a:pt x="48" y="4"/>
                    </a:lnTo>
                    <a:lnTo>
                      <a:pt x="41" y="1"/>
                    </a:lnTo>
                    <a:lnTo>
                      <a:pt x="32" y="0"/>
                    </a:lnTo>
                    <a:lnTo>
                      <a:pt x="26" y="0"/>
                    </a:lnTo>
                    <a:lnTo>
                      <a:pt x="18" y="0"/>
                    </a:lnTo>
                    <a:lnTo>
                      <a:pt x="13" y="0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418" name="Freeform 52"/>
              <p:cNvSpPr>
                <a:spLocks noChangeArrowheads="1"/>
              </p:cNvSpPr>
              <p:nvPr/>
            </p:nvSpPr>
            <p:spPr bwMode="auto">
              <a:xfrm>
                <a:off x="4993" y="149"/>
                <a:ext cx="116" cy="68"/>
              </a:xfrm>
              <a:custGeom>
                <a:avLst/>
                <a:gdLst>
                  <a:gd name="T0" fmla="*/ 2717 w 110"/>
                  <a:gd name="T1" fmla="*/ 1869 h 64"/>
                  <a:gd name="T2" fmla="*/ 2401 w 110"/>
                  <a:gd name="T3" fmla="*/ 2035 h 64"/>
                  <a:gd name="T4" fmla="*/ 2159 w 110"/>
                  <a:gd name="T5" fmla="*/ 2162 h 64"/>
                  <a:gd name="T6" fmla="*/ 1876 w 110"/>
                  <a:gd name="T7" fmla="*/ 2241 h 64"/>
                  <a:gd name="T8" fmla="*/ 1633 w 110"/>
                  <a:gd name="T9" fmla="*/ 2110 h 64"/>
                  <a:gd name="T10" fmla="*/ 1365 w 110"/>
                  <a:gd name="T11" fmla="*/ 1986 h 64"/>
                  <a:gd name="T12" fmla="*/ 1142 w 110"/>
                  <a:gd name="T13" fmla="*/ 1868 h 64"/>
                  <a:gd name="T14" fmla="*/ 912 w 110"/>
                  <a:gd name="T15" fmla="*/ 1696 h 64"/>
                  <a:gd name="T16" fmla="*/ 747 w 110"/>
                  <a:gd name="T17" fmla="*/ 1414 h 64"/>
                  <a:gd name="T18" fmla="*/ 509 w 110"/>
                  <a:gd name="T19" fmla="*/ 1224 h 64"/>
                  <a:gd name="T20" fmla="*/ 391 w 110"/>
                  <a:gd name="T21" fmla="*/ 960 h 64"/>
                  <a:gd name="T22" fmla="*/ 334 w 110"/>
                  <a:gd name="T23" fmla="*/ 728 h 64"/>
                  <a:gd name="T24" fmla="*/ 285 w 110"/>
                  <a:gd name="T25" fmla="*/ 524 h 64"/>
                  <a:gd name="T26" fmla="*/ 285 w 110"/>
                  <a:gd name="T27" fmla="*/ 437 h 64"/>
                  <a:gd name="T28" fmla="*/ 285 w 110"/>
                  <a:gd name="T29" fmla="*/ 411 h 64"/>
                  <a:gd name="T30" fmla="*/ 285 w 110"/>
                  <a:gd name="T31" fmla="*/ 387 h 64"/>
                  <a:gd name="T32" fmla="*/ 352 w 110"/>
                  <a:gd name="T33" fmla="*/ 387 h 64"/>
                  <a:gd name="T34" fmla="*/ 334 w 110"/>
                  <a:gd name="T35" fmla="*/ 0 h 64"/>
                  <a:gd name="T36" fmla="*/ 7 w 110"/>
                  <a:gd name="T37" fmla="*/ 1 h 64"/>
                  <a:gd name="T38" fmla="*/ 2 w 110"/>
                  <a:gd name="T39" fmla="*/ 5 h 64"/>
                  <a:gd name="T40" fmla="*/ 0 w 110"/>
                  <a:gd name="T41" fmla="*/ 437 h 64"/>
                  <a:gd name="T42" fmla="*/ 2 w 110"/>
                  <a:gd name="T43" fmla="*/ 645 h 64"/>
                  <a:gd name="T44" fmla="*/ 5 w 110"/>
                  <a:gd name="T45" fmla="*/ 960 h 64"/>
                  <a:gd name="T46" fmla="*/ 285 w 110"/>
                  <a:gd name="T47" fmla="*/ 1224 h 64"/>
                  <a:gd name="T48" fmla="*/ 391 w 110"/>
                  <a:gd name="T49" fmla="*/ 1470 h 64"/>
                  <a:gd name="T50" fmla="*/ 566 w 110"/>
                  <a:gd name="T51" fmla="*/ 1759 h 64"/>
                  <a:gd name="T52" fmla="*/ 820 w 110"/>
                  <a:gd name="T53" fmla="*/ 1985 h 64"/>
                  <a:gd name="T54" fmla="*/ 1027 w 110"/>
                  <a:gd name="T55" fmla="*/ 2241 h 64"/>
                  <a:gd name="T56" fmla="*/ 1294 w 110"/>
                  <a:gd name="T57" fmla="*/ 2382 h 64"/>
                  <a:gd name="T58" fmla="*/ 1600 w 110"/>
                  <a:gd name="T59" fmla="*/ 2530 h 64"/>
                  <a:gd name="T60" fmla="*/ 1876 w 110"/>
                  <a:gd name="T61" fmla="*/ 2536 h 64"/>
                  <a:gd name="T62" fmla="*/ 2200 w 110"/>
                  <a:gd name="T63" fmla="*/ 2536 h 64"/>
                  <a:gd name="T64" fmla="*/ 2496 w 110"/>
                  <a:gd name="T65" fmla="*/ 2387 h 64"/>
                  <a:gd name="T66" fmla="*/ 2796 w 110"/>
                  <a:gd name="T67" fmla="*/ 2242 h 64"/>
                  <a:gd name="T68" fmla="*/ 2717 w 110"/>
                  <a:gd name="T69" fmla="*/ 1869 h 64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10"/>
                  <a:gd name="T106" fmla="*/ 0 h 64"/>
                  <a:gd name="T107" fmla="*/ 110 w 110"/>
                  <a:gd name="T108" fmla="*/ 64 h 64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10" h="64">
                    <a:moveTo>
                      <a:pt x="106" y="47"/>
                    </a:moveTo>
                    <a:lnTo>
                      <a:pt x="95" y="51"/>
                    </a:lnTo>
                    <a:lnTo>
                      <a:pt x="85" y="54"/>
                    </a:lnTo>
                    <a:lnTo>
                      <a:pt x="74" y="55"/>
                    </a:lnTo>
                    <a:lnTo>
                      <a:pt x="64" y="53"/>
                    </a:lnTo>
                    <a:lnTo>
                      <a:pt x="54" y="50"/>
                    </a:lnTo>
                    <a:lnTo>
                      <a:pt x="45" y="46"/>
                    </a:lnTo>
                    <a:lnTo>
                      <a:pt x="36" y="42"/>
                    </a:lnTo>
                    <a:lnTo>
                      <a:pt x="29" y="36"/>
                    </a:lnTo>
                    <a:lnTo>
                      <a:pt x="21" y="31"/>
                    </a:lnTo>
                    <a:lnTo>
                      <a:pt x="16" y="24"/>
                    </a:lnTo>
                    <a:lnTo>
                      <a:pt x="13" y="19"/>
                    </a:lnTo>
                    <a:lnTo>
                      <a:pt x="10" y="14"/>
                    </a:lnTo>
                    <a:lnTo>
                      <a:pt x="10" y="11"/>
                    </a:lnTo>
                    <a:lnTo>
                      <a:pt x="10" y="10"/>
                    </a:lnTo>
                    <a:lnTo>
                      <a:pt x="10" y="9"/>
                    </a:lnTo>
                    <a:lnTo>
                      <a:pt x="14" y="9"/>
                    </a:lnTo>
                    <a:lnTo>
                      <a:pt x="13" y="0"/>
                    </a:lnTo>
                    <a:lnTo>
                      <a:pt x="7" y="1"/>
                    </a:lnTo>
                    <a:lnTo>
                      <a:pt x="2" y="5"/>
                    </a:lnTo>
                    <a:lnTo>
                      <a:pt x="0" y="11"/>
                    </a:lnTo>
                    <a:lnTo>
                      <a:pt x="2" y="17"/>
                    </a:lnTo>
                    <a:lnTo>
                      <a:pt x="5" y="24"/>
                    </a:lnTo>
                    <a:lnTo>
                      <a:pt x="10" y="31"/>
                    </a:lnTo>
                    <a:lnTo>
                      <a:pt x="16" y="37"/>
                    </a:lnTo>
                    <a:lnTo>
                      <a:pt x="23" y="44"/>
                    </a:lnTo>
                    <a:lnTo>
                      <a:pt x="32" y="49"/>
                    </a:lnTo>
                    <a:lnTo>
                      <a:pt x="41" y="55"/>
                    </a:lnTo>
                    <a:lnTo>
                      <a:pt x="51" y="59"/>
                    </a:lnTo>
                    <a:lnTo>
                      <a:pt x="63" y="62"/>
                    </a:lnTo>
                    <a:lnTo>
                      <a:pt x="74" y="64"/>
                    </a:lnTo>
                    <a:lnTo>
                      <a:pt x="86" y="64"/>
                    </a:lnTo>
                    <a:lnTo>
                      <a:pt x="98" y="60"/>
                    </a:lnTo>
                    <a:lnTo>
                      <a:pt x="110" y="56"/>
                    </a:lnTo>
                    <a:lnTo>
                      <a:pt x="106" y="47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419" name="Freeform 53"/>
              <p:cNvSpPr>
                <a:spLocks noChangeArrowheads="1"/>
              </p:cNvSpPr>
              <p:nvPr/>
            </p:nvSpPr>
            <p:spPr bwMode="auto">
              <a:xfrm>
                <a:off x="5063" y="158"/>
                <a:ext cx="49" cy="52"/>
              </a:xfrm>
              <a:custGeom>
                <a:avLst/>
                <a:gdLst>
                  <a:gd name="T0" fmla="*/ 0 w 46"/>
                  <a:gd name="T1" fmla="*/ 1117 h 48"/>
                  <a:gd name="T2" fmla="*/ 422 w 46"/>
                  <a:gd name="T3" fmla="*/ 1666 h 48"/>
                  <a:gd name="T4" fmla="*/ 734 w 46"/>
                  <a:gd name="T5" fmla="*/ 2507 h 48"/>
                  <a:gd name="T6" fmla="*/ 1090 w 46"/>
                  <a:gd name="T7" fmla="*/ 3160 h 48"/>
                  <a:gd name="T8" fmla="*/ 1382 w 46"/>
                  <a:gd name="T9" fmla="*/ 3827 h 48"/>
                  <a:gd name="T10" fmla="*/ 1670 w 46"/>
                  <a:gd name="T11" fmla="*/ 4715 h 48"/>
                  <a:gd name="T12" fmla="*/ 1809 w 46"/>
                  <a:gd name="T13" fmla="*/ 5153 h 48"/>
                  <a:gd name="T14" fmla="*/ 1809 w 46"/>
                  <a:gd name="T15" fmla="*/ 5272 h 48"/>
                  <a:gd name="T16" fmla="*/ 1809 w 46"/>
                  <a:gd name="T17" fmla="*/ 5534 h 48"/>
                  <a:gd name="T18" fmla="*/ 1809 w 46"/>
                  <a:gd name="T19" fmla="*/ 5272 h 48"/>
                  <a:gd name="T20" fmla="*/ 1895 w 46"/>
                  <a:gd name="T21" fmla="*/ 5153 h 48"/>
                  <a:gd name="T22" fmla="*/ 2053 w 46"/>
                  <a:gd name="T23" fmla="*/ 6495 h 48"/>
                  <a:gd name="T24" fmla="*/ 2151 w 46"/>
                  <a:gd name="T25" fmla="*/ 6011 h 48"/>
                  <a:gd name="T26" fmla="*/ 2187 w 46"/>
                  <a:gd name="T27" fmla="*/ 5534 h 48"/>
                  <a:gd name="T28" fmla="*/ 2187 w 46"/>
                  <a:gd name="T29" fmla="*/ 5108 h 48"/>
                  <a:gd name="T30" fmla="*/ 2151 w 46"/>
                  <a:gd name="T31" fmla="*/ 4715 h 48"/>
                  <a:gd name="T32" fmla="*/ 1928 w 46"/>
                  <a:gd name="T33" fmla="*/ 3827 h 48"/>
                  <a:gd name="T34" fmla="*/ 1698 w 46"/>
                  <a:gd name="T35" fmla="*/ 3010 h 48"/>
                  <a:gd name="T36" fmla="*/ 1382 w 46"/>
                  <a:gd name="T37" fmla="*/ 2314 h 48"/>
                  <a:gd name="T38" fmla="*/ 960 w 46"/>
                  <a:gd name="T39" fmla="*/ 1420 h 48"/>
                  <a:gd name="T40" fmla="*/ 578 w 46"/>
                  <a:gd name="T41" fmla="*/ 5 h 48"/>
                  <a:gd name="T42" fmla="*/ 3 w 46"/>
                  <a:gd name="T43" fmla="*/ 0 h 48"/>
                  <a:gd name="T44" fmla="*/ 0 w 46"/>
                  <a:gd name="T45" fmla="*/ 1117 h 48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46"/>
                  <a:gd name="T70" fmla="*/ 0 h 48"/>
                  <a:gd name="T71" fmla="*/ 46 w 46"/>
                  <a:gd name="T72" fmla="*/ 48 h 48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46" h="48">
                    <a:moveTo>
                      <a:pt x="0" y="8"/>
                    </a:moveTo>
                    <a:lnTo>
                      <a:pt x="8" y="13"/>
                    </a:lnTo>
                    <a:lnTo>
                      <a:pt x="16" y="18"/>
                    </a:lnTo>
                    <a:lnTo>
                      <a:pt x="23" y="24"/>
                    </a:lnTo>
                    <a:lnTo>
                      <a:pt x="29" y="29"/>
                    </a:lnTo>
                    <a:lnTo>
                      <a:pt x="35" y="35"/>
                    </a:lnTo>
                    <a:lnTo>
                      <a:pt x="38" y="39"/>
                    </a:lnTo>
                    <a:lnTo>
                      <a:pt x="38" y="40"/>
                    </a:lnTo>
                    <a:lnTo>
                      <a:pt x="38" y="41"/>
                    </a:lnTo>
                    <a:lnTo>
                      <a:pt x="38" y="40"/>
                    </a:lnTo>
                    <a:lnTo>
                      <a:pt x="39" y="39"/>
                    </a:lnTo>
                    <a:lnTo>
                      <a:pt x="43" y="48"/>
                    </a:lnTo>
                    <a:lnTo>
                      <a:pt x="45" y="45"/>
                    </a:lnTo>
                    <a:lnTo>
                      <a:pt x="46" y="41"/>
                    </a:lnTo>
                    <a:lnTo>
                      <a:pt x="46" y="38"/>
                    </a:lnTo>
                    <a:lnTo>
                      <a:pt x="45" y="35"/>
                    </a:lnTo>
                    <a:lnTo>
                      <a:pt x="41" y="29"/>
                    </a:lnTo>
                    <a:lnTo>
                      <a:pt x="36" y="23"/>
                    </a:lnTo>
                    <a:lnTo>
                      <a:pt x="29" y="17"/>
                    </a:lnTo>
                    <a:lnTo>
                      <a:pt x="21" y="11"/>
                    </a:lnTo>
                    <a:lnTo>
                      <a:pt x="13" y="5"/>
                    </a:lnTo>
                    <a:lnTo>
                      <a:pt x="3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420" name="Freeform 54"/>
              <p:cNvSpPr>
                <a:spLocks noChangeArrowheads="1"/>
              </p:cNvSpPr>
              <p:nvPr/>
            </p:nvSpPr>
            <p:spPr bwMode="auto">
              <a:xfrm>
                <a:off x="5006" y="148"/>
                <a:ext cx="60" cy="18"/>
              </a:xfrm>
              <a:custGeom>
                <a:avLst/>
                <a:gdLst>
                  <a:gd name="T0" fmla="*/ 1 w 57"/>
                  <a:gd name="T1" fmla="*/ 344 h 17"/>
                  <a:gd name="T2" fmla="*/ 4 w 57"/>
                  <a:gd name="T3" fmla="*/ 344 h 17"/>
                  <a:gd name="T4" fmla="*/ 9 w 57"/>
                  <a:gd name="T5" fmla="*/ 344 h 17"/>
                  <a:gd name="T6" fmla="*/ 351 w 57"/>
                  <a:gd name="T7" fmla="*/ 344 h 17"/>
                  <a:gd name="T8" fmla="*/ 501 w 57"/>
                  <a:gd name="T9" fmla="*/ 344 h 17"/>
                  <a:gd name="T10" fmla="*/ 717 w 57"/>
                  <a:gd name="T11" fmla="*/ 364 h 17"/>
                  <a:gd name="T12" fmla="*/ 881 w 57"/>
                  <a:gd name="T13" fmla="*/ 408 h 17"/>
                  <a:gd name="T14" fmla="*/ 1043 w 57"/>
                  <a:gd name="T15" fmla="*/ 457 h 17"/>
                  <a:gd name="T16" fmla="*/ 1217 w 57"/>
                  <a:gd name="T17" fmla="*/ 512 h 17"/>
                  <a:gd name="T18" fmla="*/ 1281 w 57"/>
                  <a:gd name="T19" fmla="*/ 325 h 17"/>
                  <a:gd name="T20" fmla="*/ 1138 w 57"/>
                  <a:gd name="T21" fmla="*/ 6 h 17"/>
                  <a:gd name="T22" fmla="*/ 894 w 57"/>
                  <a:gd name="T23" fmla="*/ 4 h 17"/>
                  <a:gd name="T24" fmla="*/ 729 w 57"/>
                  <a:gd name="T25" fmla="*/ 2 h 17"/>
                  <a:gd name="T26" fmla="*/ 527 w 57"/>
                  <a:gd name="T27" fmla="*/ 1 h 17"/>
                  <a:gd name="T28" fmla="*/ 369 w 57"/>
                  <a:gd name="T29" fmla="*/ 1 h 17"/>
                  <a:gd name="T30" fmla="*/ 257 w 57"/>
                  <a:gd name="T31" fmla="*/ 1 h 17"/>
                  <a:gd name="T32" fmla="*/ 4 w 57"/>
                  <a:gd name="T33" fmla="*/ 0 h 17"/>
                  <a:gd name="T34" fmla="*/ 0 w 57"/>
                  <a:gd name="T35" fmla="*/ 1 h 17"/>
                  <a:gd name="T36" fmla="*/ 1 w 57"/>
                  <a:gd name="T37" fmla="*/ 344 h 17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7"/>
                  <a:gd name="T58" fmla="*/ 0 h 17"/>
                  <a:gd name="T59" fmla="*/ 57 w 57"/>
                  <a:gd name="T60" fmla="*/ 17 h 17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7" h="17">
                    <a:moveTo>
                      <a:pt x="1" y="10"/>
                    </a:moveTo>
                    <a:lnTo>
                      <a:pt x="4" y="10"/>
                    </a:lnTo>
                    <a:lnTo>
                      <a:pt x="9" y="10"/>
                    </a:lnTo>
                    <a:lnTo>
                      <a:pt x="16" y="10"/>
                    </a:lnTo>
                    <a:lnTo>
                      <a:pt x="23" y="10"/>
                    </a:lnTo>
                    <a:lnTo>
                      <a:pt x="31" y="11"/>
                    </a:lnTo>
                    <a:lnTo>
                      <a:pt x="39" y="13"/>
                    </a:lnTo>
                    <a:lnTo>
                      <a:pt x="46" y="15"/>
                    </a:lnTo>
                    <a:lnTo>
                      <a:pt x="54" y="17"/>
                    </a:lnTo>
                    <a:lnTo>
                      <a:pt x="57" y="9"/>
                    </a:lnTo>
                    <a:lnTo>
                      <a:pt x="49" y="6"/>
                    </a:lnTo>
                    <a:lnTo>
                      <a:pt x="40" y="4"/>
                    </a:lnTo>
                    <a:lnTo>
                      <a:pt x="32" y="2"/>
                    </a:lnTo>
                    <a:lnTo>
                      <a:pt x="24" y="1"/>
                    </a:lnTo>
                    <a:lnTo>
                      <a:pt x="17" y="1"/>
                    </a:lnTo>
                    <a:lnTo>
                      <a:pt x="10" y="1"/>
                    </a:lnTo>
                    <a:lnTo>
                      <a:pt x="4" y="0"/>
                    </a:lnTo>
                    <a:lnTo>
                      <a:pt x="0" y="1"/>
                    </a:lnTo>
                    <a:lnTo>
                      <a:pt x="1" y="1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421" name="Freeform 55"/>
              <p:cNvSpPr>
                <a:spLocks noChangeArrowheads="1"/>
              </p:cNvSpPr>
              <p:nvPr/>
            </p:nvSpPr>
            <p:spPr bwMode="auto">
              <a:xfrm>
                <a:off x="5334" y="154"/>
                <a:ext cx="111" cy="59"/>
              </a:xfrm>
              <a:custGeom>
                <a:avLst/>
                <a:gdLst>
                  <a:gd name="T0" fmla="*/ 8 w 105"/>
                  <a:gd name="T1" fmla="*/ 0 h 55"/>
                  <a:gd name="T2" fmla="*/ 4 w 105"/>
                  <a:gd name="T3" fmla="*/ 1 h 55"/>
                  <a:gd name="T4" fmla="*/ 1 w 105"/>
                  <a:gd name="T5" fmla="*/ 4 h 55"/>
                  <a:gd name="T6" fmla="*/ 0 w 105"/>
                  <a:gd name="T7" fmla="*/ 588 h 55"/>
                  <a:gd name="T8" fmla="*/ 1 w 105"/>
                  <a:gd name="T9" fmla="*/ 836 h 55"/>
                  <a:gd name="T10" fmla="*/ 4 w 105"/>
                  <a:gd name="T11" fmla="*/ 1274 h 55"/>
                  <a:gd name="T12" fmla="*/ 8 w 105"/>
                  <a:gd name="T13" fmla="*/ 1687 h 55"/>
                  <a:gd name="T14" fmla="*/ 395 w 105"/>
                  <a:gd name="T15" fmla="*/ 2132 h 55"/>
                  <a:gd name="T16" fmla="*/ 584 w 105"/>
                  <a:gd name="T17" fmla="*/ 2570 h 55"/>
                  <a:gd name="T18" fmla="*/ 861 w 105"/>
                  <a:gd name="T19" fmla="*/ 2958 h 55"/>
                  <a:gd name="T20" fmla="*/ 1122 w 105"/>
                  <a:gd name="T21" fmla="*/ 3351 h 55"/>
                  <a:gd name="T22" fmla="*/ 1402 w 105"/>
                  <a:gd name="T23" fmla="*/ 3736 h 55"/>
                  <a:gd name="T24" fmla="*/ 1702 w 105"/>
                  <a:gd name="T25" fmla="*/ 3856 h 55"/>
                  <a:gd name="T26" fmla="*/ 2070 w 105"/>
                  <a:gd name="T27" fmla="*/ 4008 h 55"/>
                  <a:gd name="T28" fmla="*/ 2375 w 105"/>
                  <a:gd name="T29" fmla="*/ 3918 h 55"/>
                  <a:gd name="T30" fmla="*/ 2733 w 105"/>
                  <a:gd name="T31" fmla="*/ 3755 h 55"/>
                  <a:gd name="T32" fmla="*/ 3054 w 105"/>
                  <a:gd name="T33" fmla="*/ 3404 h 55"/>
                  <a:gd name="T34" fmla="*/ 3092 w 105"/>
                  <a:gd name="T35" fmla="*/ 3351 h 55"/>
                  <a:gd name="T36" fmla="*/ 3092 w 105"/>
                  <a:gd name="T37" fmla="*/ 3247 h 55"/>
                  <a:gd name="T38" fmla="*/ 3092 w 105"/>
                  <a:gd name="T39" fmla="*/ 3124 h 55"/>
                  <a:gd name="T40" fmla="*/ 3054 w 105"/>
                  <a:gd name="T41" fmla="*/ 2958 h 55"/>
                  <a:gd name="T42" fmla="*/ 2966 w 105"/>
                  <a:gd name="T43" fmla="*/ 2570 h 55"/>
                  <a:gd name="T44" fmla="*/ 2806 w 105"/>
                  <a:gd name="T45" fmla="*/ 2132 h 55"/>
                  <a:gd name="T46" fmla="*/ 2617 w 105"/>
                  <a:gd name="T47" fmla="*/ 1726 h 55"/>
                  <a:gd name="T48" fmla="*/ 2375 w 105"/>
                  <a:gd name="T49" fmla="*/ 1274 h 55"/>
                  <a:gd name="T50" fmla="*/ 2171 w 105"/>
                  <a:gd name="T51" fmla="*/ 836 h 55"/>
                  <a:gd name="T52" fmla="*/ 1875 w 105"/>
                  <a:gd name="T53" fmla="*/ 631 h 55"/>
                  <a:gd name="T54" fmla="*/ 1657 w 105"/>
                  <a:gd name="T55" fmla="*/ 6 h 55"/>
                  <a:gd name="T56" fmla="*/ 1402 w 105"/>
                  <a:gd name="T57" fmla="*/ 4 h 55"/>
                  <a:gd name="T58" fmla="*/ 1186 w 105"/>
                  <a:gd name="T59" fmla="*/ 1 h 55"/>
                  <a:gd name="T60" fmla="*/ 950 w 105"/>
                  <a:gd name="T61" fmla="*/ 0 h 55"/>
                  <a:gd name="T62" fmla="*/ 689 w 105"/>
                  <a:gd name="T63" fmla="*/ 0 h 55"/>
                  <a:gd name="T64" fmla="*/ 494 w 105"/>
                  <a:gd name="T65" fmla="*/ 0 h 55"/>
                  <a:gd name="T66" fmla="*/ 374 w 105"/>
                  <a:gd name="T67" fmla="*/ 0 h 55"/>
                  <a:gd name="T68" fmla="*/ 8 w 105"/>
                  <a:gd name="T69" fmla="*/ 0 h 5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05"/>
                  <a:gd name="T106" fmla="*/ 0 h 55"/>
                  <a:gd name="T107" fmla="*/ 105 w 105"/>
                  <a:gd name="T108" fmla="*/ 55 h 55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05" h="55">
                    <a:moveTo>
                      <a:pt x="8" y="0"/>
                    </a:moveTo>
                    <a:lnTo>
                      <a:pt x="4" y="1"/>
                    </a:lnTo>
                    <a:lnTo>
                      <a:pt x="1" y="4"/>
                    </a:lnTo>
                    <a:lnTo>
                      <a:pt x="0" y="7"/>
                    </a:lnTo>
                    <a:lnTo>
                      <a:pt x="1" y="12"/>
                    </a:lnTo>
                    <a:lnTo>
                      <a:pt x="4" y="18"/>
                    </a:lnTo>
                    <a:lnTo>
                      <a:pt x="8" y="23"/>
                    </a:lnTo>
                    <a:lnTo>
                      <a:pt x="14" y="30"/>
                    </a:lnTo>
                    <a:lnTo>
                      <a:pt x="21" y="35"/>
                    </a:lnTo>
                    <a:lnTo>
                      <a:pt x="29" y="41"/>
                    </a:lnTo>
                    <a:lnTo>
                      <a:pt x="38" y="46"/>
                    </a:lnTo>
                    <a:lnTo>
                      <a:pt x="47" y="51"/>
                    </a:lnTo>
                    <a:lnTo>
                      <a:pt x="58" y="53"/>
                    </a:lnTo>
                    <a:lnTo>
                      <a:pt x="70" y="55"/>
                    </a:lnTo>
                    <a:lnTo>
                      <a:pt x="80" y="54"/>
                    </a:lnTo>
                    <a:lnTo>
                      <a:pt x="92" y="52"/>
                    </a:lnTo>
                    <a:lnTo>
                      <a:pt x="103" y="47"/>
                    </a:lnTo>
                    <a:lnTo>
                      <a:pt x="105" y="46"/>
                    </a:lnTo>
                    <a:lnTo>
                      <a:pt x="105" y="45"/>
                    </a:lnTo>
                    <a:lnTo>
                      <a:pt x="105" y="43"/>
                    </a:lnTo>
                    <a:lnTo>
                      <a:pt x="103" y="41"/>
                    </a:lnTo>
                    <a:lnTo>
                      <a:pt x="100" y="35"/>
                    </a:lnTo>
                    <a:lnTo>
                      <a:pt x="95" y="30"/>
                    </a:lnTo>
                    <a:lnTo>
                      <a:pt x="89" y="24"/>
                    </a:lnTo>
                    <a:lnTo>
                      <a:pt x="80" y="18"/>
                    </a:lnTo>
                    <a:lnTo>
                      <a:pt x="73" y="12"/>
                    </a:lnTo>
                    <a:lnTo>
                      <a:pt x="63" y="8"/>
                    </a:lnTo>
                    <a:lnTo>
                      <a:pt x="56" y="6"/>
                    </a:lnTo>
                    <a:lnTo>
                      <a:pt x="47" y="4"/>
                    </a:lnTo>
                    <a:lnTo>
                      <a:pt x="40" y="1"/>
                    </a:lnTo>
                    <a:lnTo>
                      <a:pt x="32" y="0"/>
                    </a:lnTo>
                    <a:lnTo>
                      <a:pt x="24" y="0"/>
                    </a:lnTo>
                    <a:lnTo>
                      <a:pt x="18" y="0"/>
                    </a:lnTo>
                    <a:lnTo>
                      <a:pt x="13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422" name="Freeform 56"/>
              <p:cNvSpPr>
                <a:spLocks noChangeArrowheads="1"/>
              </p:cNvSpPr>
              <p:nvPr/>
            </p:nvSpPr>
            <p:spPr bwMode="auto">
              <a:xfrm>
                <a:off x="5330" y="149"/>
                <a:ext cx="115" cy="68"/>
              </a:xfrm>
              <a:custGeom>
                <a:avLst/>
                <a:gdLst>
                  <a:gd name="T0" fmla="*/ 2759 w 109"/>
                  <a:gd name="T1" fmla="*/ 1869 h 64"/>
                  <a:gd name="T2" fmla="*/ 2483 w 109"/>
                  <a:gd name="T3" fmla="*/ 2035 h 64"/>
                  <a:gd name="T4" fmla="*/ 2204 w 109"/>
                  <a:gd name="T5" fmla="*/ 2162 h 64"/>
                  <a:gd name="T6" fmla="*/ 1956 w 109"/>
                  <a:gd name="T7" fmla="*/ 2241 h 64"/>
                  <a:gd name="T8" fmla="*/ 1665 w 109"/>
                  <a:gd name="T9" fmla="*/ 2110 h 64"/>
                  <a:gd name="T10" fmla="*/ 1418 w 109"/>
                  <a:gd name="T11" fmla="*/ 1986 h 64"/>
                  <a:gd name="T12" fmla="*/ 1159 w 109"/>
                  <a:gd name="T13" fmla="*/ 1868 h 64"/>
                  <a:gd name="T14" fmla="*/ 936 w 109"/>
                  <a:gd name="T15" fmla="*/ 1696 h 64"/>
                  <a:gd name="T16" fmla="*/ 716 w 109"/>
                  <a:gd name="T17" fmla="*/ 1414 h 64"/>
                  <a:gd name="T18" fmla="*/ 519 w 109"/>
                  <a:gd name="T19" fmla="*/ 1224 h 64"/>
                  <a:gd name="T20" fmla="*/ 376 w 109"/>
                  <a:gd name="T21" fmla="*/ 960 h 64"/>
                  <a:gd name="T22" fmla="*/ 302 w 109"/>
                  <a:gd name="T23" fmla="*/ 728 h 64"/>
                  <a:gd name="T24" fmla="*/ 9 w 109"/>
                  <a:gd name="T25" fmla="*/ 524 h 64"/>
                  <a:gd name="T26" fmla="*/ 8 w 109"/>
                  <a:gd name="T27" fmla="*/ 437 h 64"/>
                  <a:gd name="T28" fmla="*/ 8 w 109"/>
                  <a:gd name="T29" fmla="*/ 411 h 64"/>
                  <a:gd name="T30" fmla="*/ 9 w 109"/>
                  <a:gd name="T31" fmla="*/ 387 h 64"/>
                  <a:gd name="T32" fmla="*/ 319 w 109"/>
                  <a:gd name="T33" fmla="*/ 387 h 64"/>
                  <a:gd name="T34" fmla="*/ 319 w 109"/>
                  <a:gd name="T35" fmla="*/ 0 h 64"/>
                  <a:gd name="T36" fmla="*/ 6 w 109"/>
                  <a:gd name="T37" fmla="*/ 1 h 64"/>
                  <a:gd name="T38" fmla="*/ 1 w 109"/>
                  <a:gd name="T39" fmla="*/ 5 h 64"/>
                  <a:gd name="T40" fmla="*/ 0 w 109"/>
                  <a:gd name="T41" fmla="*/ 437 h 64"/>
                  <a:gd name="T42" fmla="*/ 1 w 109"/>
                  <a:gd name="T43" fmla="*/ 645 h 64"/>
                  <a:gd name="T44" fmla="*/ 4 w 109"/>
                  <a:gd name="T45" fmla="*/ 960 h 64"/>
                  <a:gd name="T46" fmla="*/ 9 w 109"/>
                  <a:gd name="T47" fmla="*/ 1224 h 64"/>
                  <a:gd name="T48" fmla="*/ 376 w 109"/>
                  <a:gd name="T49" fmla="*/ 1470 h 64"/>
                  <a:gd name="T50" fmla="*/ 548 w 109"/>
                  <a:gd name="T51" fmla="*/ 1759 h 64"/>
                  <a:gd name="T52" fmla="*/ 797 w 109"/>
                  <a:gd name="T53" fmla="*/ 1985 h 64"/>
                  <a:gd name="T54" fmla="*/ 1042 w 109"/>
                  <a:gd name="T55" fmla="*/ 2241 h 64"/>
                  <a:gd name="T56" fmla="*/ 1305 w 109"/>
                  <a:gd name="T57" fmla="*/ 2382 h 64"/>
                  <a:gd name="T58" fmla="*/ 1598 w 109"/>
                  <a:gd name="T59" fmla="*/ 2530 h 64"/>
                  <a:gd name="T60" fmla="*/ 1899 w 109"/>
                  <a:gd name="T61" fmla="*/ 2536 h 64"/>
                  <a:gd name="T62" fmla="*/ 2230 w 109"/>
                  <a:gd name="T63" fmla="*/ 2536 h 64"/>
                  <a:gd name="T64" fmla="*/ 2557 w 109"/>
                  <a:gd name="T65" fmla="*/ 2387 h 64"/>
                  <a:gd name="T66" fmla="*/ 2855 w 109"/>
                  <a:gd name="T67" fmla="*/ 2242 h 64"/>
                  <a:gd name="T68" fmla="*/ 2759 w 109"/>
                  <a:gd name="T69" fmla="*/ 1869 h 64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09"/>
                  <a:gd name="T106" fmla="*/ 0 h 64"/>
                  <a:gd name="T107" fmla="*/ 109 w 109"/>
                  <a:gd name="T108" fmla="*/ 64 h 64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09" h="64">
                    <a:moveTo>
                      <a:pt x="105" y="47"/>
                    </a:moveTo>
                    <a:lnTo>
                      <a:pt x="95" y="51"/>
                    </a:lnTo>
                    <a:lnTo>
                      <a:pt x="84" y="54"/>
                    </a:lnTo>
                    <a:lnTo>
                      <a:pt x="74" y="55"/>
                    </a:lnTo>
                    <a:lnTo>
                      <a:pt x="63" y="53"/>
                    </a:lnTo>
                    <a:lnTo>
                      <a:pt x="54" y="50"/>
                    </a:lnTo>
                    <a:lnTo>
                      <a:pt x="44" y="46"/>
                    </a:lnTo>
                    <a:lnTo>
                      <a:pt x="36" y="42"/>
                    </a:lnTo>
                    <a:lnTo>
                      <a:pt x="27" y="36"/>
                    </a:lnTo>
                    <a:lnTo>
                      <a:pt x="21" y="31"/>
                    </a:lnTo>
                    <a:lnTo>
                      <a:pt x="15" y="24"/>
                    </a:lnTo>
                    <a:lnTo>
                      <a:pt x="11" y="19"/>
                    </a:lnTo>
                    <a:lnTo>
                      <a:pt x="9" y="14"/>
                    </a:lnTo>
                    <a:lnTo>
                      <a:pt x="8" y="11"/>
                    </a:lnTo>
                    <a:lnTo>
                      <a:pt x="8" y="10"/>
                    </a:lnTo>
                    <a:lnTo>
                      <a:pt x="9" y="9"/>
                    </a:lnTo>
                    <a:lnTo>
                      <a:pt x="12" y="9"/>
                    </a:lnTo>
                    <a:lnTo>
                      <a:pt x="12" y="0"/>
                    </a:lnTo>
                    <a:lnTo>
                      <a:pt x="6" y="1"/>
                    </a:lnTo>
                    <a:lnTo>
                      <a:pt x="1" y="5"/>
                    </a:lnTo>
                    <a:lnTo>
                      <a:pt x="0" y="11"/>
                    </a:lnTo>
                    <a:lnTo>
                      <a:pt x="1" y="17"/>
                    </a:lnTo>
                    <a:lnTo>
                      <a:pt x="4" y="24"/>
                    </a:lnTo>
                    <a:lnTo>
                      <a:pt x="9" y="31"/>
                    </a:lnTo>
                    <a:lnTo>
                      <a:pt x="15" y="37"/>
                    </a:lnTo>
                    <a:lnTo>
                      <a:pt x="22" y="44"/>
                    </a:lnTo>
                    <a:lnTo>
                      <a:pt x="30" y="49"/>
                    </a:lnTo>
                    <a:lnTo>
                      <a:pt x="40" y="55"/>
                    </a:lnTo>
                    <a:lnTo>
                      <a:pt x="50" y="59"/>
                    </a:lnTo>
                    <a:lnTo>
                      <a:pt x="61" y="62"/>
                    </a:lnTo>
                    <a:lnTo>
                      <a:pt x="73" y="64"/>
                    </a:lnTo>
                    <a:lnTo>
                      <a:pt x="85" y="64"/>
                    </a:lnTo>
                    <a:lnTo>
                      <a:pt x="97" y="60"/>
                    </a:lnTo>
                    <a:lnTo>
                      <a:pt x="109" y="56"/>
                    </a:lnTo>
                    <a:lnTo>
                      <a:pt x="105" y="47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423" name="Freeform 57"/>
              <p:cNvSpPr>
                <a:spLocks noChangeArrowheads="1"/>
              </p:cNvSpPr>
              <p:nvPr/>
            </p:nvSpPr>
            <p:spPr bwMode="auto">
              <a:xfrm>
                <a:off x="5399" y="158"/>
                <a:ext cx="50" cy="52"/>
              </a:xfrm>
              <a:custGeom>
                <a:avLst/>
                <a:gdLst>
                  <a:gd name="T0" fmla="*/ 0 w 47"/>
                  <a:gd name="T1" fmla="*/ 1117 h 48"/>
                  <a:gd name="T2" fmla="*/ 429 w 47"/>
                  <a:gd name="T3" fmla="*/ 1666 h 48"/>
                  <a:gd name="T4" fmla="*/ 661 w 47"/>
                  <a:gd name="T5" fmla="*/ 2507 h 48"/>
                  <a:gd name="T6" fmla="*/ 1085 w 47"/>
                  <a:gd name="T7" fmla="*/ 3160 h 48"/>
                  <a:gd name="T8" fmla="*/ 1306 w 47"/>
                  <a:gd name="T9" fmla="*/ 3827 h 48"/>
                  <a:gd name="T10" fmla="*/ 1478 w 47"/>
                  <a:gd name="T11" fmla="*/ 4715 h 48"/>
                  <a:gd name="T12" fmla="*/ 1609 w 47"/>
                  <a:gd name="T13" fmla="*/ 5153 h 48"/>
                  <a:gd name="T14" fmla="*/ 1672 w 47"/>
                  <a:gd name="T15" fmla="*/ 5272 h 48"/>
                  <a:gd name="T16" fmla="*/ 1672 w 47"/>
                  <a:gd name="T17" fmla="*/ 5534 h 48"/>
                  <a:gd name="T18" fmla="*/ 1672 w 47"/>
                  <a:gd name="T19" fmla="*/ 5272 h 48"/>
                  <a:gd name="T20" fmla="*/ 1712 w 47"/>
                  <a:gd name="T21" fmla="*/ 5153 h 48"/>
                  <a:gd name="T22" fmla="*/ 1893 w 47"/>
                  <a:gd name="T23" fmla="*/ 6495 h 48"/>
                  <a:gd name="T24" fmla="*/ 2014 w 47"/>
                  <a:gd name="T25" fmla="*/ 6011 h 48"/>
                  <a:gd name="T26" fmla="*/ 2061 w 47"/>
                  <a:gd name="T27" fmla="*/ 5534 h 48"/>
                  <a:gd name="T28" fmla="*/ 2061 w 47"/>
                  <a:gd name="T29" fmla="*/ 5108 h 48"/>
                  <a:gd name="T30" fmla="*/ 1940 w 47"/>
                  <a:gd name="T31" fmla="*/ 4715 h 48"/>
                  <a:gd name="T32" fmla="*/ 1821 w 47"/>
                  <a:gd name="T33" fmla="*/ 3827 h 48"/>
                  <a:gd name="T34" fmla="*/ 1572 w 47"/>
                  <a:gd name="T35" fmla="*/ 3010 h 48"/>
                  <a:gd name="T36" fmla="*/ 1256 w 47"/>
                  <a:gd name="T37" fmla="*/ 2314 h 48"/>
                  <a:gd name="T38" fmla="*/ 901 w 47"/>
                  <a:gd name="T39" fmla="*/ 1420 h 48"/>
                  <a:gd name="T40" fmla="*/ 549 w 47"/>
                  <a:gd name="T41" fmla="*/ 5 h 48"/>
                  <a:gd name="T42" fmla="*/ 3 w 47"/>
                  <a:gd name="T43" fmla="*/ 0 h 48"/>
                  <a:gd name="T44" fmla="*/ 0 w 47"/>
                  <a:gd name="T45" fmla="*/ 1117 h 48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47"/>
                  <a:gd name="T70" fmla="*/ 0 h 48"/>
                  <a:gd name="T71" fmla="*/ 47 w 47"/>
                  <a:gd name="T72" fmla="*/ 48 h 48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47" h="48">
                    <a:moveTo>
                      <a:pt x="0" y="8"/>
                    </a:moveTo>
                    <a:lnTo>
                      <a:pt x="9" y="13"/>
                    </a:lnTo>
                    <a:lnTo>
                      <a:pt x="16" y="18"/>
                    </a:lnTo>
                    <a:lnTo>
                      <a:pt x="24" y="24"/>
                    </a:lnTo>
                    <a:lnTo>
                      <a:pt x="30" y="29"/>
                    </a:lnTo>
                    <a:lnTo>
                      <a:pt x="34" y="35"/>
                    </a:lnTo>
                    <a:lnTo>
                      <a:pt x="37" y="39"/>
                    </a:lnTo>
                    <a:lnTo>
                      <a:pt x="38" y="40"/>
                    </a:lnTo>
                    <a:lnTo>
                      <a:pt x="38" y="41"/>
                    </a:lnTo>
                    <a:lnTo>
                      <a:pt x="38" y="40"/>
                    </a:lnTo>
                    <a:lnTo>
                      <a:pt x="39" y="39"/>
                    </a:lnTo>
                    <a:lnTo>
                      <a:pt x="43" y="48"/>
                    </a:lnTo>
                    <a:lnTo>
                      <a:pt x="46" y="45"/>
                    </a:lnTo>
                    <a:lnTo>
                      <a:pt x="47" y="41"/>
                    </a:lnTo>
                    <a:lnTo>
                      <a:pt x="47" y="38"/>
                    </a:lnTo>
                    <a:lnTo>
                      <a:pt x="45" y="35"/>
                    </a:lnTo>
                    <a:lnTo>
                      <a:pt x="41" y="29"/>
                    </a:lnTo>
                    <a:lnTo>
                      <a:pt x="36" y="23"/>
                    </a:lnTo>
                    <a:lnTo>
                      <a:pt x="29" y="17"/>
                    </a:lnTo>
                    <a:lnTo>
                      <a:pt x="21" y="11"/>
                    </a:lnTo>
                    <a:lnTo>
                      <a:pt x="13" y="5"/>
                    </a:lnTo>
                    <a:lnTo>
                      <a:pt x="3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424" name="Freeform 58"/>
              <p:cNvSpPr>
                <a:spLocks noChangeArrowheads="1"/>
              </p:cNvSpPr>
              <p:nvPr/>
            </p:nvSpPr>
            <p:spPr bwMode="auto">
              <a:xfrm>
                <a:off x="5342" y="148"/>
                <a:ext cx="61" cy="18"/>
              </a:xfrm>
              <a:custGeom>
                <a:avLst/>
                <a:gdLst>
                  <a:gd name="T0" fmla="*/ 0 w 57"/>
                  <a:gd name="T1" fmla="*/ 344 h 17"/>
                  <a:gd name="T2" fmla="*/ 5 w 57"/>
                  <a:gd name="T3" fmla="*/ 344 h 17"/>
                  <a:gd name="T4" fmla="*/ 631 w 57"/>
                  <a:gd name="T5" fmla="*/ 344 h 17"/>
                  <a:gd name="T6" fmla="*/ 947 w 57"/>
                  <a:gd name="T7" fmla="*/ 344 h 17"/>
                  <a:gd name="T8" fmla="*/ 1521 w 57"/>
                  <a:gd name="T9" fmla="*/ 344 h 17"/>
                  <a:gd name="T10" fmla="*/ 1886 w 57"/>
                  <a:gd name="T11" fmla="*/ 364 h 17"/>
                  <a:gd name="T12" fmla="*/ 2435 w 57"/>
                  <a:gd name="T13" fmla="*/ 408 h 17"/>
                  <a:gd name="T14" fmla="*/ 2985 w 57"/>
                  <a:gd name="T15" fmla="*/ 457 h 17"/>
                  <a:gd name="T16" fmla="*/ 3418 w 57"/>
                  <a:gd name="T17" fmla="*/ 512 h 17"/>
                  <a:gd name="T18" fmla="*/ 3583 w 57"/>
                  <a:gd name="T19" fmla="*/ 325 h 17"/>
                  <a:gd name="T20" fmla="*/ 3033 w 57"/>
                  <a:gd name="T21" fmla="*/ 6 h 17"/>
                  <a:gd name="T22" fmla="*/ 2474 w 57"/>
                  <a:gd name="T23" fmla="*/ 4 h 17"/>
                  <a:gd name="T24" fmla="*/ 1995 w 57"/>
                  <a:gd name="T25" fmla="*/ 2 h 17"/>
                  <a:gd name="T26" fmla="*/ 1538 w 57"/>
                  <a:gd name="T27" fmla="*/ 1 h 17"/>
                  <a:gd name="T28" fmla="*/ 1013 w 57"/>
                  <a:gd name="T29" fmla="*/ 1 h 17"/>
                  <a:gd name="T30" fmla="*/ 631 w 57"/>
                  <a:gd name="T31" fmla="*/ 1 h 17"/>
                  <a:gd name="T32" fmla="*/ 5 w 57"/>
                  <a:gd name="T33" fmla="*/ 0 h 17"/>
                  <a:gd name="T34" fmla="*/ 0 w 57"/>
                  <a:gd name="T35" fmla="*/ 1 h 17"/>
                  <a:gd name="T36" fmla="*/ 0 w 57"/>
                  <a:gd name="T37" fmla="*/ 344 h 17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7"/>
                  <a:gd name="T58" fmla="*/ 0 h 17"/>
                  <a:gd name="T59" fmla="*/ 57 w 57"/>
                  <a:gd name="T60" fmla="*/ 17 h 17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7" h="17">
                    <a:moveTo>
                      <a:pt x="0" y="10"/>
                    </a:moveTo>
                    <a:lnTo>
                      <a:pt x="5" y="10"/>
                    </a:lnTo>
                    <a:lnTo>
                      <a:pt x="10" y="10"/>
                    </a:lnTo>
                    <a:lnTo>
                      <a:pt x="16" y="10"/>
                    </a:lnTo>
                    <a:lnTo>
                      <a:pt x="24" y="10"/>
                    </a:lnTo>
                    <a:lnTo>
                      <a:pt x="31" y="11"/>
                    </a:lnTo>
                    <a:lnTo>
                      <a:pt x="38" y="13"/>
                    </a:lnTo>
                    <a:lnTo>
                      <a:pt x="47" y="15"/>
                    </a:lnTo>
                    <a:lnTo>
                      <a:pt x="54" y="17"/>
                    </a:lnTo>
                    <a:lnTo>
                      <a:pt x="57" y="9"/>
                    </a:lnTo>
                    <a:lnTo>
                      <a:pt x="49" y="6"/>
                    </a:lnTo>
                    <a:lnTo>
                      <a:pt x="40" y="4"/>
                    </a:lnTo>
                    <a:lnTo>
                      <a:pt x="32" y="2"/>
                    </a:lnTo>
                    <a:lnTo>
                      <a:pt x="25" y="1"/>
                    </a:lnTo>
                    <a:lnTo>
                      <a:pt x="17" y="1"/>
                    </a:lnTo>
                    <a:lnTo>
                      <a:pt x="10" y="1"/>
                    </a:lnTo>
                    <a:lnTo>
                      <a:pt x="5" y="0"/>
                    </a:lnTo>
                    <a:lnTo>
                      <a:pt x="0" y="1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425" name="Freeform 59"/>
              <p:cNvSpPr>
                <a:spLocks noChangeArrowheads="1"/>
              </p:cNvSpPr>
              <p:nvPr/>
            </p:nvSpPr>
            <p:spPr bwMode="auto">
              <a:xfrm>
                <a:off x="412" y="155"/>
                <a:ext cx="111" cy="59"/>
              </a:xfrm>
              <a:custGeom>
                <a:avLst/>
                <a:gdLst>
                  <a:gd name="T0" fmla="*/ 300 w 105"/>
                  <a:gd name="T1" fmla="*/ 0 h 55"/>
                  <a:gd name="T2" fmla="*/ 4 w 105"/>
                  <a:gd name="T3" fmla="*/ 1 h 55"/>
                  <a:gd name="T4" fmla="*/ 1 w 105"/>
                  <a:gd name="T5" fmla="*/ 4 h 55"/>
                  <a:gd name="T6" fmla="*/ 0 w 105"/>
                  <a:gd name="T7" fmla="*/ 588 h 55"/>
                  <a:gd name="T8" fmla="*/ 1 w 105"/>
                  <a:gd name="T9" fmla="*/ 836 h 55"/>
                  <a:gd name="T10" fmla="*/ 4 w 105"/>
                  <a:gd name="T11" fmla="*/ 1274 h 55"/>
                  <a:gd name="T12" fmla="*/ 300 w 105"/>
                  <a:gd name="T13" fmla="*/ 1687 h 55"/>
                  <a:gd name="T14" fmla="*/ 395 w 105"/>
                  <a:gd name="T15" fmla="*/ 2132 h 55"/>
                  <a:gd name="T16" fmla="*/ 584 w 105"/>
                  <a:gd name="T17" fmla="*/ 2631 h 55"/>
                  <a:gd name="T18" fmla="*/ 899 w 105"/>
                  <a:gd name="T19" fmla="*/ 2958 h 55"/>
                  <a:gd name="T20" fmla="*/ 1122 w 105"/>
                  <a:gd name="T21" fmla="*/ 3351 h 55"/>
                  <a:gd name="T22" fmla="*/ 1420 w 105"/>
                  <a:gd name="T23" fmla="*/ 3736 h 55"/>
                  <a:gd name="T24" fmla="*/ 1702 w 105"/>
                  <a:gd name="T25" fmla="*/ 3856 h 55"/>
                  <a:gd name="T26" fmla="*/ 2070 w 105"/>
                  <a:gd name="T27" fmla="*/ 4008 h 55"/>
                  <a:gd name="T28" fmla="*/ 2426 w 105"/>
                  <a:gd name="T29" fmla="*/ 3918 h 55"/>
                  <a:gd name="T30" fmla="*/ 2733 w 105"/>
                  <a:gd name="T31" fmla="*/ 3755 h 55"/>
                  <a:gd name="T32" fmla="*/ 3073 w 105"/>
                  <a:gd name="T33" fmla="*/ 3483 h 55"/>
                  <a:gd name="T34" fmla="*/ 3092 w 105"/>
                  <a:gd name="T35" fmla="*/ 3351 h 55"/>
                  <a:gd name="T36" fmla="*/ 3092 w 105"/>
                  <a:gd name="T37" fmla="*/ 3247 h 55"/>
                  <a:gd name="T38" fmla="*/ 3092 w 105"/>
                  <a:gd name="T39" fmla="*/ 3124 h 55"/>
                  <a:gd name="T40" fmla="*/ 3073 w 105"/>
                  <a:gd name="T41" fmla="*/ 2958 h 55"/>
                  <a:gd name="T42" fmla="*/ 3031 w 105"/>
                  <a:gd name="T43" fmla="*/ 2631 h 55"/>
                  <a:gd name="T44" fmla="*/ 2806 w 105"/>
                  <a:gd name="T45" fmla="*/ 2132 h 55"/>
                  <a:gd name="T46" fmla="*/ 2617 w 105"/>
                  <a:gd name="T47" fmla="*/ 1810 h 55"/>
                  <a:gd name="T48" fmla="*/ 2426 w 105"/>
                  <a:gd name="T49" fmla="*/ 1274 h 55"/>
                  <a:gd name="T50" fmla="*/ 2171 w 105"/>
                  <a:gd name="T51" fmla="*/ 836 h 55"/>
                  <a:gd name="T52" fmla="*/ 1902 w 105"/>
                  <a:gd name="T53" fmla="*/ 631 h 55"/>
                  <a:gd name="T54" fmla="*/ 1657 w 105"/>
                  <a:gd name="T55" fmla="*/ 6 h 55"/>
                  <a:gd name="T56" fmla="*/ 1420 w 105"/>
                  <a:gd name="T57" fmla="*/ 4 h 55"/>
                  <a:gd name="T58" fmla="*/ 1186 w 105"/>
                  <a:gd name="T59" fmla="*/ 1 h 55"/>
                  <a:gd name="T60" fmla="*/ 950 w 105"/>
                  <a:gd name="T61" fmla="*/ 0 h 55"/>
                  <a:gd name="T62" fmla="*/ 689 w 105"/>
                  <a:gd name="T63" fmla="*/ 0 h 55"/>
                  <a:gd name="T64" fmla="*/ 494 w 105"/>
                  <a:gd name="T65" fmla="*/ 0 h 55"/>
                  <a:gd name="T66" fmla="*/ 374 w 105"/>
                  <a:gd name="T67" fmla="*/ 0 h 55"/>
                  <a:gd name="T68" fmla="*/ 300 w 105"/>
                  <a:gd name="T69" fmla="*/ 0 h 5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05"/>
                  <a:gd name="T106" fmla="*/ 0 h 55"/>
                  <a:gd name="T107" fmla="*/ 105 w 105"/>
                  <a:gd name="T108" fmla="*/ 55 h 55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05" h="55">
                    <a:moveTo>
                      <a:pt x="9" y="0"/>
                    </a:moveTo>
                    <a:lnTo>
                      <a:pt x="4" y="1"/>
                    </a:lnTo>
                    <a:lnTo>
                      <a:pt x="1" y="4"/>
                    </a:lnTo>
                    <a:lnTo>
                      <a:pt x="0" y="7"/>
                    </a:lnTo>
                    <a:lnTo>
                      <a:pt x="1" y="12"/>
                    </a:lnTo>
                    <a:lnTo>
                      <a:pt x="4" y="18"/>
                    </a:lnTo>
                    <a:lnTo>
                      <a:pt x="9" y="23"/>
                    </a:lnTo>
                    <a:lnTo>
                      <a:pt x="14" y="30"/>
                    </a:lnTo>
                    <a:lnTo>
                      <a:pt x="21" y="36"/>
                    </a:lnTo>
                    <a:lnTo>
                      <a:pt x="30" y="41"/>
                    </a:lnTo>
                    <a:lnTo>
                      <a:pt x="38" y="46"/>
                    </a:lnTo>
                    <a:lnTo>
                      <a:pt x="48" y="51"/>
                    </a:lnTo>
                    <a:lnTo>
                      <a:pt x="58" y="53"/>
                    </a:lnTo>
                    <a:lnTo>
                      <a:pt x="70" y="55"/>
                    </a:lnTo>
                    <a:lnTo>
                      <a:pt x="81" y="54"/>
                    </a:lnTo>
                    <a:lnTo>
                      <a:pt x="92" y="52"/>
                    </a:lnTo>
                    <a:lnTo>
                      <a:pt x="104" y="48"/>
                    </a:lnTo>
                    <a:lnTo>
                      <a:pt x="105" y="46"/>
                    </a:lnTo>
                    <a:lnTo>
                      <a:pt x="105" y="45"/>
                    </a:lnTo>
                    <a:lnTo>
                      <a:pt x="105" y="43"/>
                    </a:lnTo>
                    <a:lnTo>
                      <a:pt x="104" y="41"/>
                    </a:lnTo>
                    <a:lnTo>
                      <a:pt x="101" y="36"/>
                    </a:lnTo>
                    <a:lnTo>
                      <a:pt x="95" y="30"/>
                    </a:lnTo>
                    <a:lnTo>
                      <a:pt x="89" y="25"/>
                    </a:lnTo>
                    <a:lnTo>
                      <a:pt x="81" y="18"/>
                    </a:lnTo>
                    <a:lnTo>
                      <a:pt x="73" y="12"/>
                    </a:lnTo>
                    <a:lnTo>
                      <a:pt x="64" y="8"/>
                    </a:lnTo>
                    <a:lnTo>
                      <a:pt x="56" y="6"/>
                    </a:lnTo>
                    <a:lnTo>
                      <a:pt x="48" y="4"/>
                    </a:lnTo>
                    <a:lnTo>
                      <a:pt x="40" y="1"/>
                    </a:lnTo>
                    <a:lnTo>
                      <a:pt x="32" y="0"/>
                    </a:lnTo>
                    <a:lnTo>
                      <a:pt x="24" y="0"/>
                    </a:lnTo>
                    <a:lnTo>
                      <a:pt x="18" y="0"/>
                    </a:lnTo>
                    <a:lnTo>
                      <a:pt x="13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426" name="Freeform 60"/>
              <p:cNvSpPr>
                <a:spLocks noChangeArrowheads="1"/>
              </p:cNvSpPr>
              <p:nvPr/>
            </p:nvSpPr>
            <p:spPr bwMode="auto">
              <a:xfrm>
                <a:off x="408" y="151"/>
                <a:ext cx="115" cy="68"/>
              </a:xfrm>
              <a:custGeom>
                <a:avLst/>
                <a:gdLst>
                  <a:gd name="T0" fmla="*/ 2764 w 109"/>
                  <a:gd name="T1" fmla="*/ 1869 h 64"/>
                  <a:gd name="T2" fmla="*/ 2483 w 109"/>
                  <a:gd name="T3" fmla="*/ 2109 h 64"/>
                  <a:gd name="T4" fmla="*/ 2230 w 109"/>
                  <a:gd name="T5" fmla="*/ 2162 h 64"/>
                  <a:gd name="T6" fmla="*/ 1956 w 109"/>
                  <a:gd name="T7" fmla="*/ 2241 h 64"/>
                  <a:gd name="T8" fmla="*/ 1665 w 109"/>
                  <a:gd name="T9" fmla="*/ 2110 h 64"/>
                  <a:gd name="T10" fmla="*/ 1418 w 109"/>
                  <a:gd name="T11" fmla="*/ 1986 h 64"/>
                  <a:gd name="T12" fmla="*/ 1159 w 109"/>
                  <a:gd name="T13" fmla="*/ 1868 h 64"/>
                  <a:gd name="T14" fmla="*/ 936 w 109"/>
                  <a:gd name="T15" fmla="*/ 1696 h 64"/>
                  <a:gd name="T16" fmla="*/ 716 w 109"/>
                  <a:gd name="T17" fmla="*/ 1414 h 64"/>
                  <a:gd name="T18" fmla="*/ 519 w 109"/>
                  <a:gd name="T19" fmla="*/ 1224 h 64"/>
                  <a:gd name="T20" fmla="*/ 397 w 109"/>
                  <a:gd name="T21" fmla="*/ 960 h 64"/>
                  <a:gd name="T22" fmla="*/ 319 w 109"/>
                  <a:gd name="T23" fmla="*/ 728 h 64"/>
                  <a:gd name="T24" fmla="*/ 9 w 109"/>
                  <a:gd name="T25" fmla="*/ 524 h 64"/>
                  <a:gd name="T26" fmla="*/ 8 w 109"/>
                  <a:gd name="T27" fmla="*/ 437 h 64"/>
                  <a:gd name="T28" fmla="*/ 9 w 109"/>
                  <a:gd name="T29" fmla="*/ 411 h 64"/>
                  <a:gd name="T30" fmla="*/ 9 w 109"/>
                  <a:gd name="T31" fmla="*/ 387 h 64"/>
                  <a:gd name="T32" fmla="*/ 337 w 109"/>
                  <a:gd name="T33" fmla="*/ 387 h 64"/>
                  <a:gd name="T34" fmla="*/ 337 w 109"/>
                  <a:gd name="T35" fmla="*/ 0 h 64"/>
                  <a:gd name="T36" fmla="*/ 6 w 109"/>
                  <a:gd name="T37" fmla="*/ 1 h 64"/>
                  <a:gd name="T38" fmla="*/ 1 w 109"/>
                  <a:gd name="T39" fmla="*/ 5 h 64"/>
                  <a:gd name="T40" fmla="*/ 0 w 109"/>
                  <a:gd name="T41" fmla="*/ 437 h 64"/>
                  <a:gd name="T42" fmla="*/ 1 w 109"/>
                  <a:gd name="T43" fmla="*/ 685 h 64"/>
                  <a:gd name="T44" fmla="*/ 4 w 109"/>
                  <a:gd name="T45" fmla="*/ 960 h 64"/>
                  <a:gd name="T46" fmla="*/ 9 w 109"/>
                  <a:gd name="T47" fmla="*/ 1224 h 64"/>
                  <a:gd name="T48" fmla="*/ 397 w 109"/>
                  <a:gd name="T49" fmla="*/ 1470 h 64"/>
                  <a:gd name="T50" fmla="*/ 578 w 109"/>
                  <a:gd name="T51" fmla="*/ 1759 h 64"/>
                  <a:gd name="T52" fmla="*/ 806 w 109"/>
                  <a:gd name="T53" fmla="*/ 1985 h 64"/>
                  <a:gd name="T54" fmla="*/ 1042 w 109"/>
                  <a:gd name="T55" fmla="*/ 2241 h 64"/>
                  <a:gd name="T56" fmla="*/ 1344 w 109"/>
                  <a:gd name="T57" fmla="*/ 2382 h 64"/>
                  <a:gd name="T58" fmla="*/ 1598 w 109"/>
                  <a:gd name="T59" fmla="*/ 2531 h 64"/>
                  <a:gd name="T60" fmla="*/ 1899 w 109"/>
                  <a:gd name="T61" fmla="*/ 2536 h 64"/>
                  <a:gd name="T62" fmla="*/ 2285 w 109"/>
                  <a:gd name="T63" fmla="*/ 2531 h 64"/>
                  <a:gd name="T64" fmla="*/ 2557 w 109"/>
                  <a:gd name="T65" fmla="*/ 2387 h 64"/>
                  <a:gd name="T66" fmla="*/ 2855 w 109"/>
                  <a:gd name="T67" fmla="*/ 2242 h 64"/>
                  <a:gd name="T68" fmla="*/ 2764 w 109"/>
                  <a:gd name="T69" fmla="*/ 1869 h 64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09"/>
                  <a:gd name="T106" fmla="*/ 0 h 64"/>
                  <a:gd name="T107" fmla="*/ 109 w 109"/>
                  <a:gd name="T108" fmla="*/ 64 h 64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09" h="64">
                    <a:moveTo>
                      <a:pt x="106" y="47"/>
                    </a:moveTo>
                    <a:lnTo>
                      <a:pt x="95" y="52"/>
                    </a:lnTo>
                    <a:lnTo>
                      <a:pt x="85" y="54"/>
                    </a:lnTo>
                    <a:lnTo>
                      <a:pt x="74" y="55"/>
                    </a:lnTo>
                    <a:lnTo>
                      <a:pt x="63" y="53"/>
                    </a:lnTo>
                    <a:lnTo>
                      <a:pt x="54" y="50"/>
                    </a:lnTo>
                    <a:lnTo>
                      <a:pt x="44" y="46"/>
                    </a:lnTo>
                    <a:lnTo>
                      <a:pt x="36" y="42"/>
                    </a:lnTo>
                    <a:lnTo>
                      <a:pt x="27" y="36"/>
                    </a:lnTo>
                    <a:lnTo>
                      <a:pt x="21" y="31"/>
                    </a:lnTo>
                    <a:lnTo>
                      <a:pt x="16" y="24"/>
                    </a:lnTo>
                    <a:lnTo>
                      <a:pt x="12" y="19"/>
                    </a:lnTo>
                    <a:lnTo>
                      <a:pt x="9" y="14"/>
                    </a:lnTo>
                    <a:lnTo>
                      <a:pt x="8" y="11"/>
                    </a:lnTo>
                    <a:lnTo>
                      <a:pt x="9" y="10"/>
                    </a:lnTo>
                    <a:lnTo>
                      <a:pt x="9" y="9"/>
                    </a:lnTo>
                    <a:lnTo>
                      <a:pt x="13" y="9"/>
                    </a:lnTo>
                    <a:lnTo>
                      <a:pt x="13" y="0"/>
                    </a:lnTo>
                    <a:lnTo>
                      <a:pt x="6" y="1"/>
                    </a:lnTo>
                    <a:lnTo>
                      <a:pt x="1" y="5"/>
                    </a:lnTo>
                    <a:lnTo>
                      <a:pt x="0" y="11"/>
                    </a:lnTo>
                    <a:lnTo>
                      <a:pt x="1" y="18"/>
                    </a:lnTo>
                    <a:lnTo>
                      <a:pt x="4" y="24"/>
                    </a:lnTo>
                    <a:lnTo>
                      <a:pt x="9" y="31"/>
                    </a:lnTo>
                    <a:lnTo>
                      <a:pt x="16" y="37"/>
                    </a:lnTo>
                    <a:lnTo>
                      <a:pt x="23" y="44"/>
                    </a:lnTo>
                    <a:lnTo>
                      <a:pt x="31" y="49"/>
                    </a:lnTo>
                    <a:lnTo>
                      <a:pt x="40" y="55"/>
                    </a:lnTo>
                    <a:lnTo>
                      <a:pt x="51" y="59"/>
                    </a:lnTo>
                    <a:lnTo>
                      <a:pt x="61" y="63"/>
                    </a:lnTo>
                    <a:lnTo>
                      <a:pt x="73" y="64"/>
                    </a:lnTo>
                    <a:lnTo>
                      <a:pt x="86" y="63"/>
                    </a:lnTo>
                    <a:lnTo>
                      <a:pt x="97" y="60"/>
                    </a:lnTo>
                    <a:lnTo>
                      <a:pt x="109" y="56"/>
                    </a:lnTo>
                    <a:lnTo>
                      <a:pt x="106" y="47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427" name="Freeform 61"/>
              <p:cNvSpPr>
                <a:spLocks noChangeArrowheads="1"/>
              </p:cNvSpPr>
              <p:nvPr/>
            </p:nvSpPr>
            <p:spPr bwMode="auto">
              <a:xfrm>
                <a:off x="479" y="159"/>
                <a:ext cx="49" cy="52"/>
              </a:xfrm>
              <a:custGeom>
                <a:avLst/>
                <a:gdLst>
                  <a:gd name="T0" fmla="*/ 0 w 46"/>
                  <a:gd name="T1" fmla="*/ 1117 h 48"/>
                  <a:gd name="T2" fmla="*/ 422 w 46"/>
                  <a:gd name="T3" fmla="*/ 1666 h 48"/>
                  <a:gd name="T4" fmla="*/ 656 w 46"/>
                  <a:gd name="T5" fmla="*/ 2507 h 48"/>
                  <a:gd name="T6" fmla="*/ 1090 w 46"/>
                  <a:gd name="T7" fmla="*/ 3160 h 48"/>
                  <a:gd name="T8" fmla="*/ 1382 w 46"/>
                  <a:gd name="T9" fmla="*/ 3827 h 48"/>
                  <a:gd name="T10" fmla="*/ 1568 w 46"/>
                  <a:gd name="T11" fmla="*/ 4715 h 48"/>
                  <a:gd name="T12" fmla="*/ 1779 w 46"/>
                  <a:gd name="T13" fmla="*/ 5153 h 48"/>
                  <a:gd name="T14" fmla="*/ 1809 w 46"/>
                  <a:gd name="T15" fmla="*/ 5272 h 48"/>
                  <a:gd name="T16" fmla="*/ 1809 w 46"/>
                  <a:gd name="T17" fmla="*/ 5534 h 48"/>
                  <a:gd name="T18" fmla="*/ 1809 w 46"/>
                  <a:gd name="T19" fmla="*/ 5272 h 48"/>
                  <a:gd name="T20" fmla="*/ 1895 w 46"/>
                  <a:gd name="T21" fmla="*/ 5153 h 48"/>
                  <a:gd name="T22" fmla="*/ 2019 w 46"/>
                  <a:gd name="T23" fmla="*/ 6495 h 48"/>
                  <a:gd name="T24" fmla="*/ 2151 w 46"/>
                  <a:gd name="T25" fmla="*/ 6011 h 48"/>
                  <a:gd name="T26" fmla="*/ 2187 w 46"/>
                  <a:gd name="T27" fmla="*/ 5534 h 48"/>
                  <a:gd name="T28" fmla="*/ 2187 w 46"/>
                  <a:gd name="T29" fmla="*/ 5108 h 48"/>
                  <a:gd name="T30" fmla="*/ 2054 w 46"/>
                  <a:gd name="T31" fmla="*/ 4715 h 48"/>
                  <a:gd name="T32" fmla="*/ 1928 w 46"/>
                  <a:gd name="T33" fmla="*/ 3827 h 48"/>
                  <a:gd name="T34" fmla="*/ 1698 w 46"/>
                  <a:gd name="T35" fmla="*/ 3010 h 48"/>
                  <a:gd name="T36" fmla="*/ 1318 w 46"/>
                  <a:gd name="T37" fmla="*/ 2118 h 48"/>
                  <a:gd name="T38" fmla="*/ 960 w 46"/>
                  <a:gd name="T39" fmla="*/ 1420 h 48"/>
                  <a:gd name="T40" fmla="*/ 543 w 46"/>
                  <a:gd name="T41" fmla="*/ 5 h 48"/>
                  <a:gd name="T42" fmla="*/ 3 w 46"/>
                  <a:gd name="T43" fmla="*/ 0 h 48"/>
                  <a:gd name="T44" fmla="*/ 0 w 46"/>
                  <a:gd name="T45" fmla="*/ 1117 h 48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46"/>
                  <a:gd name="T70" fmla="*/ 0 h 48"/>
                  <a:gd name="T71" fmla="*/ 46 w 46"/>
                  <a:gd name="T72" fmla="*/ 48 h 48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46" h="48">
                    <a:moveTo>
                      <a:pt x="0" y="8"/>
                    </a:moveTo>
                    <a:lnTo>
                      <a:pt x="8" y="13"/>
                    </a:lnTo>
                    <a:lnTo>
                      <a:pt x="15" y="18"/>
                    </a:lnTo>
                    <a:lnTo>
                      <a:pt x="23" y="24"/>
                    </a:lnTo>
                    <a:lnTo>
                      <a:pt x="29" y="29"/>
                    </a:lnTo>
                    <a:lnTo>
                      <a:pt x="33" y="35"/>
                    </a:lnTo>
                    <a:lnTo>
                      <a:pt x="37" y="39"/>
                    </a:lnTo>
                    <a:lnTo>
                      <a:pt x="38" y="40"/>
                    </a:lnTo>
                    <a:lnTo>
                      <a:pt x="38" y="41"/>
                    </a:lnTo>
                    <a:lnTo>
                      <a:pt x="38" y="40"/>
                    </a:lnTo>
                    <a:lnTo>
                      <a:pt x="39" y="39"/>
                    </a:lnTo>
                    <a:lnTo>
                      <a:pt x="42" y="48"/>
                    </a:lnTo>
                    <a:lnTo>
                      <a:pt x="45" y="45"/>
                    </a:lnTo>
                    <a:lnTo>
                      <a:pt x="46" y="41"/>
                    </a:lnTo>
                    <a:lnTo>
                      <a:pt x="46" y="38"/>
                    </a:lnTo>
                    <a:lnTo>
                      <a:pt x="44" y="35"/>
                    </a:lnTo>
                    <a:lnTo>
                      <a:pt x="41" y="29"/>
                    </a:lnTo>
                    <a:lnTo>
                      <a:pt x="36" y="23"/>
                    </a:lnTo>
                    <a:lnTo>
                      <a:pt x="28" y="16"/>
                    </a:lnTo>
                    <a:lnTo>
                      <a:pt x="21" y="11"/>
                    </a:lnTo>
                    <a:lnTo>
                      <a:pt x="12" y="5"/>
                    </a:lnTo>
                    <a:lnTo>
                      <a:pt x="3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428" name="Freeform 62"/>
              <p:cNvSpPr>
                <a:spLocks noChangeArrowheads="1"/>
              </p:cNvSpPr>
              <p:nvPr/>
            </p:nvSpPr>
            <p:spPr bwMode="auto">
              <a:xfrm>
                <a:off x="422" y="149"/>
                <a:ext cx="60" cy="18"/>
              </a:xfrm>
              <a:custGeom>
                <a:avLst/>
                <a:gdLst>
                  <a:gd name="T0" fmla="*/ 0 w 57"/>
                  <a:gd name="T1" fmla="*/ 344 h 17"/>
                  <a:gd name="T2" fmla="*/ 4 w 57"/>
                  <a:gd name="T3" fmla="*/ 344 h 17"/>
                  <a:gd name="T4" fmla="*/ 9 w 57"/>
                  <a:gd name="T5" fmla="*/ 344 h 17"/>
                  <a:gd name="T6" fmla="*/ 333 w 57"/>
                  <a:gd name="T7" fmla="*/ 344 h 17"/>
                  <a:gd name="T8" fmla="*/ 501 w 57"/>
                  <a:gd name="T9" fmla="*/ 344 h 17"/>
                  <a:gd name="T10" fmla="*/ 693 w 57"/>
                  <a:gd name="T11" fmla="*/ 364 h 17"/>
                  <a:gd name="T12" fmla="*/ 849 w 57"/>
                  <a:gd name="T13" fmla="*/ 408 h 17"/>
                  <a:gd name="T14" fmla="*/ 1043 w 57"/>
                  <a:gd name="T15" fmla="*/ 457 h 17"/>
                  <a:gd name="T16" fmla="*/ 1217 w 57"/>
                  <a:gd name="T17" fmla="*/ 512 h 17"/>
                  <a:gd name="T18" fmla="*/ 1281 w 57"/>
                  <a:gd name="T19" fmla="*/ 325 h 17"/>
                  <a:gd name="T20" fmla="*/ 1098 w 57"/>
                  <a:gd name="T21" fmla="*/ 6 h 17"/>
                  <a:gd name="T22" fmla="*/ 894 w 57"/>
                  <a:gd name="T23" fmla="*/ 4 h 17"/>
                  <a:gd name="T24" fmla="*/ 717 w 57"/>
                  <a:gd name="T25" fmla="*/ 2 h 17"/>
                  <a:gd name="T26" fmla="*/ 527 w 57"/>
                  <a:gd name="T27" fmla="*/ 1 h 17"/>
                  <a:gd name="T28" fmla="*/ 369 w 57"/>
                  <a:gd name="T29" fmla="*/ 1 h 17"/>
                  <a:gd name="T30" fmla="*/ 9 w 57"/>
                  <a:gd name="T31" fmla="*/ 1 h 17"/>
                  <a:gd name="T32" fmla="*/ 4 w 57"/>
                  <a:gd name="T33" fmla="*/ 0 h 17"/>
                  <a:gd name="T34" fmla="*/ 0 w 57"/>
                  <a:gd name="T35" fmla="*/ 1 h 17"/>
                  <a:gd name="T36" fmla="*/ 0 w 57"/>
                  <a:gd name="T37" fmla="*/ 344 h 17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7"/>
                  <a:gd name="T58" fmla="*/ 0 h 17"/>
                  <a:gd name="T59" fmla="*/ 57 w 57"/>
                  <a:gd name="T60" fmla="*/ 17 h 17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7" h="17">
                    <a:moveTo>
                      <a:pt x="0" y="10"/>
                    </a:moveTo>
                    <a:lnTo>
                      <a:pt x="4" y="10"/>
                    </a:lnTo>
                    <a:lnTo>
                      <a:pt x="9" y="10"/>
                    </a:lnTo>
                    <a:lnTo>
                      <a:pt x="15" y="10"/>
                    </a:lnTo>
                    <a:lnTo>
                      <a:pt x="23" y="10"/>
                    </a:lnTo>
                    <a:lnTo>
                      <a:pt x="30" y="11"/>
                    </a:lnTo>
                    <a:lnTo>
                      <a:pt x="38" y="13"/>
                    </a:lnTo>
                    <a:lnTo>
                      <a:pt x="46" y="15"/>
                    </a:lnTo>
                    <a:lnTo>
                      <a:pt x="54" y="17"/>
                    </a:lnTo>
                    <a:lnTo>
                      <a:pt x="57" y="9"/>
                    </a:lnTo>
                    <a:lnTo>
                      <a:pt x="48" y="6"/>
                    </a:lnTo>
                    <a:lnTo>
                      <a:pt x="40" y="4"/>
                    </a:lnTo>
                    <a:lnTo>
                      <a:pt x="31" y="2"/>
                    </a:lnTo>
                    <a:lnTo>
                      <a:pt x="24" y="1"/>
                    </a:lnTo>
                    <a:lnTo>
                      <a:pt x="17" y="1"/>
                    </a:lnTo>
                    <a:lnTo>
                      <a:pt x="9" y="1"/>
                    </a:lnTo>
                    <a:lnTo>
                      <a:pt x="4" y="0"/>
                    </a:lnTo>
                    <a:lnTo>
                      <a:pt x="0" y="1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429" name="Freeform 63"/>
              <p:cNvSpPr>
                <a:spLocks noChangeArrowheads="1"/>
              </p:cNvSpPr>
              <p:nvPr/>
            </p:nvSpPr>
            <p:spPr bwMode="auto">
              <a:xfrm>
                <a:off x="2959" y="155"/>
                <a:ext cx="111" cy="59"/>
              </a:xfrm>
              <a:custGeom>
                <a:avLst/>
                <a:gdLst>
                  <a:gd name="T0" fmla="*/ 8 w 105"/>
                  <a:gd name="T1" fmla="*/ 0 h 55"/>
                  <a:gd name="T2" fmla="*/ 3 w 105"/>
                  <a:gd name="T3" fmla="*/ 0 h 55"/>
                  <a:gd name="T4" fmla="*/ 1 w 105"/>
                  <a:gd name="T5" fmla="*/ 4 h 55"/>
                  <a:gd name="T6" fmla="*/ 0 w 105"/>
                  <a:gd name="T7" fmla="*/ 588 h 55"/>
                  <a:gd name="T8" fmla="*/ 1 w 105"/>
                  <a:gd name="T9" fmla="*/ 836 h 55"/>
                  <a:gd name="T10" fmla="*/ 4 w 105"/>
                  <a:gd name="T11" fmla="*/ 1274 h 55"/>
                  <a:gd name="T12" fmla="*/ 8 w 105"/>
                  <a:gd name="T13" fmla="*/ 1687 h 55"/>
                  <a:gd name="T14" fmla="*/ 395 w 105"/>
                  <a:gd name="T15" fmla="*/ 2132 h 55"/>
                  <a:gd name="T16" fmla="*/ 584 w 105"/>
                  <a:gd name="T17" fmla="*/ 2631 h 55"/>
                  <a:gd name="T18" fmla="*/ 861 w 105"/>
                  <a:gd name="T19" fmla="*/ 2958 h 55"/>
                  <a:gd name="T20" fmla="*/ 1122 w 105"/>
                  <a:gd name="T21" fmla="*/ 3351 h 55"/>
                  <a:gd name="T22" fmla="*/ 1420 w 105"/>
                  <a:gd name="T23" fmla="*/ 3736 h 55"/>
                  <a:gd name="T24" fmla="*/ 1702 w 105"/>
                  <a:gd name="T25" fmla="*/ 3856 h 55"/>
                  <a:gd name="T26" fmla="*/ 2054 w 105"/>
                  <a:gd name="T27" fmla="*/ 4008 h 55"/>
                  <a:gd name="T28" fmla="*/ 2375 w 105"/>
                  <a:gd name="T29" fmla="*/ 3918 h 55"/>
                  <a:gd name="T30" fmla="*/ 2733 w 105"/>
                  <a:gd name="T31" fmla="*/ 3755 h 55"/>
                  <a:gd name="T32" fmla="*/ 3054 w 105"/>
                  <a:gd name="T33" fmla="*/ 3483 h 55"/>
                  <a:gd name="T34" fmla="*/ 3073 w 105"/>
                  <a:gd name="T35" fmla="*/ 3351 h 55"/>
                  <a:gd name="T36" fmla="*/ 3092 w 105"/>
                  <a:gd name="T37" fmla="*/ 3247 h 55"/>
                  <a:gd name="T38" fmla="*/ 3073 w 105"/>
                  <a:gd name="T39" fmla="*/ 3124 h 55"/>
                  <a:gd name="T40" fmla="*/ 3073 w 105"/>
                  <a:gd name="T41" fmla="*/ 2958 h 55"/>
                  <a:gd name="T42" fmla="*/ 2925 w 105"/>
                  <a:gd name="T43" fmla="*/ 2631 h 55"/>
                  <a:gd name="T44" fmla="*/ 2806 w 105"/>
                  <a:gd name="T45" fmla="*/ 2132 h 55"/>
                  <a:gd name="T46" fmla="*/ 2601 w 105"/>
                  <a:gd name="T47" fmla="*/ 1810 h 55"/>
                  <a:gd name="T48" fmla="*/ 2375 w 105"/>
                  <a:gd name="T49" fmla="*/ 1274 h 55"/>
                  <a:gd name="T50" fmla="*/ 2126 w 105"/>
                  <a:gd name="T51" fmla="*/ 836 h 55"/>
                  <a:gd name="T52" fmla="*/ 1875 w 105"/>
                  <a:gd name="T53" fmla="*/ 631 h 55"/>
                  <a:gd name="T54" fmla="*/ 1657 w 105"/>
                  <a:gd name="T55" fmla="*/ 6 h 55"/>
                  <a:gd name="T56" fmla="*/ 1420 w 105"/>
                  <a:gd name="T57" fmla="*/ 4 h 55"/>
                  <a:gd name="T58" fmla="*/ 1136 w 105"/>
                  <a:gd name="T59" fmla="*/ 1 h 55"/>
                  <a:gd name="T60" fmla="*/ 950 w 105"/>
                  <a:gd name="T61" fmla="*/ 0 h 55"/>
                  <a:gd name="T62" fmla="*/ 689 w 105"/>
                  <a:gd name="T63" fmla="*/ 0 h 55"/>
                  <a:gd name="T64" fmla="*/ 494 w 105"/>
                  <a:gd name="T65" fmla="*/ 0 h 55"/>
                  <a:gd name="T66" fmla="*/ 374 w 105"/>
                  <a:gd name="T67" fmla="*/ 0 h 55"/>
                  <a:gd name="T68" fmla="*/ 8 w 105"/>
                  <a:gd name="T69" fmla="*/ 0 h 5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05"/>
                  <a:gd name="T106" fmla="*/ 0 h 55"/>
                  <a:gd name="T107" fmla="*/ 105 w 105"/>
                  <a:gd name="T108" fmla="*/ 55 h 55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05" h="55">
                    <a:moveTo>
                      <a:pt x="8" y="0"/>
                    </a:moveTo>
                    <a:lnTo>
                      <a:pt x="3" y="0"/>
                    </a:lnTo>
                    <a:lnTo>
                      <a:pt x="1" y="4"/>
                    </a:lnTo>
                    <a:lnTo>
                      <a:pt x="0" y="7"/>
                    </a:lnTo>
                    <a:lnTo>
                      <a:pt x="1" y="12"/>
                    </a:lnTo>
                    <a:lnTo>
                      <a:pt x="4" y="18"/>
                    </a:lnTo>
                    <a:lnTo>
                      <a:pt x="8" y="23"/>
                    </a:lnTo>
                    <a:lnTo>
                      <a:pt x="14" y="30"/>
                    </a:lnTo>
                    <a:lnTo>
                      <a:pt x="21" y="36"/>
                    </a:lnTo>
                    <a:lnTo>
                      <a:pt x="29" y="41"/>
                    </a:lnTo>
                    <a:lnTo>
                      <a:pt x="38" y="46"/>
                    </a:lnTo>
                    <a:lnTo>
                      <a:pt x="48" y="51"/>
                    </a:lnTo>
                    <a:lnTo>
                      <a:pt x="58" y="53"/>
                    </a:lnTo>
                    <a:lnTo>
                      <a:pt x="69" y="55"/>
                    </a:lnTo>
                    <a:lnTo>
                      <a:pt x="80" y="54"/>
                    </a:lnTo>
                    <a:lnTo>
                      <a:pt x="92" y="52"/>
                    </a:lnTo>
                    <a:lnTo>
                      <a:pt x="103" y="48"/>
                    </a:lnTo>
                    <a:lnTo>
                      <a:pt x="104" y="46"/>
                    </a:lnTo>
                    <a:lnTo>
                      <a:pt x="105" y="45"/>
                    </a:lnTo>
                    <a:lnTo>
                      <a:pt x="104" y="43"/>
                    </a:lnTo>
                    <a:lnTo>
                      <a:pt x="104" y="41"/>
                    </a:lnTo>
                    <a:lnTo>
                      <a:pt x="99" y="36"/>
                    </a:lnTo>
                    <a:lnTo>
                      <a:pt x="95" y="30"/>
                    </a:lnTo>
                    <a:lnTo>
                      <a:pt x="88" y="25"/>
                    </a:lnTo>
                    <a:lnTo>
                      <a:pt x="80" y="18"/>
                    </a:lnTo>
                    <a:lnTo>
                      <a:pt x="72" y="12"/>
                    </a:lnTo>
                    <a:lnTo>
                      <a:pt x="63" y="8"/>
                    </a:lnTo>
                    <a:lnTo>
                      <a:pt x="56" y="6"/>
                    </a:lnTo>
                    <a:lnTo>
                      <a:pt x="48" y="4"/>
                    </a:lnTo>
                    <a:lnTo>
                      <a:pt x="39" y="1"/>
                    </a:lnTo>
                    <a:lnTo>
                      <a:pt x="32" y="0"/>
                    </a:lnTo>
                    <a:lnTo>
                      <a:pt x="24" y="0"/>
                    </a:lnTo>
                    <a:lnTo>
                      <a:pt x="18" y="0"/>
                    </a:lnTo>
                    <a:lnTo>
                      <a:pt x="13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430" name="Freeform 64"/>
              <p:cNvSpPr>
                <a:spLocks noChangeArrowheads="1"/>
              </p:cNvSpPr>
              <p:nvPr/>
            </p:nvSpPr>
            <p:spPr bwMode="auto">
              <a:xfrm>
                <a:off x="2955" y="149"/>
                <a:ext cx="115" cy="70"/>
              </a:xfrm>
              <a:custGeom>
                <a:avLst/>
                <a:gdLst>
                  <a:gd name="T0" fmla="*/ 2759 w 109"/>
                  <a:gd name="T1" fmla="*/ 4371 h 65"/>
                  <a:gd name="T2" fmla="*/ 2453 w 109"/>
                  <a:gd name="T3" fmla="*/ 4797 h 65"/>
                  <a:gd name="T4" fmla="*/ 2184 w 109"/>
                  <a:gd name="T5" fmla="*/ 5064 h 65"/>
                  <a:gd name="T6" fmla="*/ 1899 w 109"/>
                  <a:gd name="T7" fmla="*/ 5069 h 65"/>
                  <a:gd name="T8" fmla="*/ 1665 w 109"/>
                  <a:gd name="T9" fmla="*/ 4988 h 65"/>
                  <a:gd name="T10" fmla="*/ 1377 w 109"/>
                  <a:gd name="T11" fmla="*/ 4702 h 65"/>
                  <a:gd name="T12" fmla="*/ 1159 w 109"/>
                  <a:gd name="T13" fmla="*/ 4366 h 65"/>
                  <a:gd name="T14" fmla="*/ 936 w 109"/>
                  <a:gd name="T15" fmla="*/ 3994 h 65"/>
                  <a:gd name="T16" fmla="*/ 716 w 109"/>
                  <a:gd name="T17" fmla="*/ 3444 h 65"/>
                  <a:gd name="T18" fmla="*/ 519 w 109"/>
                  <a:gd name="T19" fmla="*/ 2970 h 65"/>
                  <a:gd name="T20" fmla="*/ 397 w 109"/>
                  <a:gd name="T21" fmla="*/ 2243 h 65"/>
                  <a:gd name="T22" fmla="*/ 302 w 109"/>
                  <a:gd name="T23" fmla="*/ 1904 h 65"/>
                  <a:gd name="T24" fmla="*/ 9 w 109"/>
                  <a:gd name="T25" fmla="*/ 1315 h 65"/>
                  <a:gd name="T26" fmla="*/ 8 w 109"/>
                  <a:gd name="T27" fmla="*/ 1053 h 65"/>
                  <a:gd name="T28" fmla="*/ 8 w 109"/>
                  <a:gd name="T29" fmla="*/ 978 h 65"/>
                  <a:gd name="T30" fmla="*/ 9 w 109"/>
                  <a:gd name="T31" fmla="*/ 908 h 65"/>
                  <a:gd name="T32" fmla="*/ 319 w 109"/>
                  <a:gd name="T33" fmla="*/ 908 h 65"/>
                  <a:gd name="T34" fmla="*/ 319 w 109"/>
                  <a:gd name="T35" fmla="*/ 0 h 65"/>
                  <a:gd name="T36" fmla="*/ 6 w 109"/>
                  <a:gd name="T37" fmla="*/ 2 h 65"/>
                  <a:gd name="T38" fmla="*/ 1 w 109"/>
                  <a:gd name="T39" fmla="*/ 6 h 65"/>
                  <a:gd name="T40" fmla="*/ 0 w 109"/>
                  <a:gd name="T41" fmla="*/ 1053 h 65"/>
                  <a:gd name="T42" fmla="*/ 1 w 109"/>
                  <a:gd name="T43" fmla="*/ 1768 h 65"/>
                  <a:gd name="T44" fmla="*/ 4 w 109"/>
                  <a:gd name="T45" fmla="*/ 2243 h 65"/>
                  <a:gd name="T46" fmla="*/ 9 w 109"/>
                  <a:gd name="T47" fmla="*/ 2970 h 65"/>
                  <a:gd name="T48" fmla="*/ 376 w 109"/>
                  <a:gd name="T49" fmla="*/ 3495 h 65"/>
                  <a:gd name="T50" fmla="*/ 548 w 109"/>
                  <a:gd name="T51" fmla="*/ 4059 h 65"/>
                  <a:gd name="T52" fmla="*/ 797 w 109"/>
                  <a:gd name="T53" fmla="*/ 4632 h 65"/>
                  <a:gd name="T54" fmla="*/ 1042 w 109"/>
                  <a:gd name="T55" fmla="*/ 5069 h 65"/>
                  <a:gd name="T56" fmla="*/ 1344 w 109"/>
                  <a:gd name="T57" fmla="*/ 5459 h 65"/>
                  <a:gd name="T58" fmla="*/ 1598 w 109"/>
                  <a:gd name="T59" fmla="*/ 5785 h 65"/>
                  <a:gd name="T60" fmla="*/ 1899 w 109"/>
                  <a:gd name="T61" fmla="*/ 5879 h 65"/>
                  <a:gd name="T62" fmla="*/ 2204 w 109"/>
                  <a:gd name="T63" fmla="*/ 5874 h 65"/>
                  <a:gd name="T64" fmla="*/ 2557 w 109"/>
                  <a:gd name="T65" fmla="*/ 5563 h 65"/>
                  <a:gd name="T66" fmla="*/ 2855 w 109"/>
                  <a:gd name="T67" fmla="*/ 5069 h 65"/>
                  <a:gd name="T68" fmla="*/ 2759 w 109"/>
                  <a:gd name="T69" fmla="*/ 4371 h 6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09"/>
                  <a:gd name="T106" fmla="*/ 0 h 65"/>
                  <a:gd name="T107" fmla="*/ 109 w 109"/>
                  <a:gd name="T108" fmla="*/ 65 h 65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09" h="65">
                    <a:moveTo>
                      <a:pt x="105" y="48"/>
                    </a:moveTo>
                    <a:lnTo>
                      <a:pt x="94" y="53"/>
                    </a:lnTo>
                    <a:lnTo>
                      <a:pt x="83" y="55"/>
                    </a:lnTo>
                    <a:lnTo>
                      <a:pt x="73" y="56"/>
                    </a:lnTo>
                    <a:lnTo>
                      <a:pt x="63" y="54"/>
                    </a:lnTo>
                    <a:lnTo>
                      <a:pt x="53" y="51"/>
                    </a:lnTo>
                    <a:lnTo>
                      <a:pt x="44" y="47"/>
                    </a:lnTo>
                    <a:lnTo>
                      <a:pt x="36" y="43"/>
                    </a:lnTo>
                    <a:lnTo>
                      <a:pt x="27" y="37"/>
                    </a:lnTo>
                    <a:lnTo>
                      <a:pt x="21" y="32"/>
                    </a:lnTo>
                    <a:lnTo>
                      <a:pt x="16" y="25"/>
                    </a:lnTo>
                    <a:lnTo>
                      <a:pt x="11" y="20"/>
                    </a:lnTo>
                    <a:lnTo>
                      <a:pt x="9" y="15"/>
                    </a:lnTo>
                    <a:lnTo>
                      <a:pt x="8" y="12"/>
                    </a:lnTo>
                    <a:lnTo>
                      <a:pt x="8" y="11"/>
                    </a:lnTo>
                    <a:lnTo>
                      <a:pt x="9" y="10"/>
                    </a:lnTo>
                    <a:lnTo>
                      <a:pt x="12" y="10"/>
                    </a:lnTo>
                    <a:lnTo>
                      <a:pt x="12" y="0"/>
                    </a:lnTo>
                    <a:lnTo>
                      <a:pt x="6" y="2"/>
                    </a:lnTo>
                    <a:lnTo>
                      <a:pt x="1" y="6"/>
                    </a:lnTo>
                    <a:lnTo>
                      <a:pt x="0" y="12"/>
                    </a:lnTo>
                    <a:lnTo>
                      <a:pt x="1" y="19"/>
                    </a:lnTo>
                    <a:lnTo>
                      <a:pt x="4" y="25"/>
                    </a:lnTo>
                    <a:lnTo>
                      <a:pt x="9" y="32"/>
                    </a:lnTo>
                    <a:lnTo>
                      <a:pt x="15" y="38"/>
                    </a:lnTo>
                    <a:lnTo>
                      <a:pt x="22" y="45"/>
                    </a:lnTo>
                    <a:lnTo>
                      <a:pt x="30" y="50"/>
                    </a:lnTo>
                    <a:lnTo>
                      <a:pt x="40" y="56"/>
                    </a:lnTo>
                    <a:lnTo>
                      <a:pt x="51" y="60"/>
                    </a:lnTo>
                    <a:lnTo>
                      <a:pt x="61" y="62"/>
                    </a:lnTo>
                    <a:lnTo>
                      <a:pt x="73" y="65"/>
                    </a:lnTo>
                    <a:lnTo>
                      <a:pt x="84" y="64"/>
                    </a:lnTo>
                    <a:lnTo>
                      <a:pt x="97" y="61"/>
                    </a:lnTo>
                    <a:lnTo>
                      <a:pt x="109" y="56"/>
                    </a:lnTo>
                    <a:lnTo>
                      <a:pt x="105" y="48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431" name="Freeform 65"/>
              <p:cNvSpPr>
                <a:spLocks noChangeArrowheads="1"/>
              </p:cNvSpPr>
              <p:nvPr/>
            </p:nvSpPr>
            <p:spPr bwMode="auto">
              <a:xfrm>
                <a:off x="3023" y="159"/>
                <a:ext cx="51" cy="51"/>
              </a:xfrm>
              <a:custGeom>
                <a:avLst/>
                <a:gdLst>
                  <a:gd name="T0" fmla="*/ 0 w 48"/>
                  <a:gd name="T1" fmla="*/ 1187 h 47"/>
                  <a:gd name="T2" fmla="*/ 410 w 48"/>
                  <a:gd name="T3" fmla="*/ 1786 h 47"/>
                  <a:gd name="T4" fmla="*/ 667 w 48"/>
                  <a:gd name="T5" fmla="*/ 2687 h 47"/>
                  <a:gd name="T6" fmla="*/ 1020 w 48"/>
                  <a:gd name="T7" fmla="*/ 3433 h 47"/>
                  <a:gd name="T8" fmla="*/ 1224 w 48"/>
                  <a:gd name="T9" fmla="*/ 4254 h 47"/>
                  <a:gd name="T10" fmla="*/ 1382 w 48"/>
                  <a:gd name="T11" fmla="*/ 5052 h 47"/>
                  <a:gd name="T12" fmla="*/ 1558 w 48"/>
                  <a:gd name="T13" fmla="*/ 5603 h 47"/>
                  <a:gd name="T14" fmla="*/ 1558 w 48"/>
                  <a:gd name="T15" fmla="*/ 5898 h 47"/>
                  <a:gd name="T16" fmla="*/ 1655 w 48"/>
                  <a:gd name="T17" fmla="*/ 5898 h 47"/>
                  <a:gd name="T18" fmla="*/ 1655 w 48"/>
                  <a:gd name="T19" fmla="*/ 5603 h 47"/>
                  <a:gd name="T20" fmla="*/ 1761 w 48"/>
                  <a:gd name="T21" fmla="*/ 6945 h 47"/>
                  <a:gd name="T22" fmla="*/ 1871 w 48"/>
                  <a:gd name="T23" fmla="*/ 6546 h 47"/>
                  <a:gd name="T24" fmla="*/ 1940 w 48"/>
                  <a:gd name="T25" fmla="*/ 5949 h 47"/>
                  <a:gd name="T26" fmla="*/ 1871 w 48"/>
                  <a:gd name="T27" fmla="*/ 5482 h 47"/>
                  <a:gd name="T28" fmla="*/ 1868 w 48"/>
                  <a:gd name="T29" fmla="*/ 5052 h 47"/>
                  <a:gd name="T30" fmla="*/ 1758 w 48"/>
                  <a:gd name="T31" fmla="*/ 4254 h 47"/>
                  <a:gd name="T32" fmla="*/ 1488 w 48"/>
                  <a:gd name="T33" fmla="*/ 3330 h 47"/>
                  <a:gd name="T34" fmla="*/ 1223 w 48"/>
                  <a:gd name="T35" fmla="*/ 2282 h 47"/>
                  <a:gd name="T36" fmla="*/ 959 w 48"/>
                  <a:gd name="T37" fmla="*/ 1517 h 47"/>
                  <a:gd name="T38" fmla="*/ 523 w 48"/>
                  <a:gd name="T39" fmla="*/ 5 h 47"/>
                  <a:gd name="T40" fmla="*/ 5 w 48"/>
                  <a:gd name="T41" fmla="*/ 0 h 47"/>
                  <a:gd name="T42" fmla="*/ 0 w 48"/>
                  <a:gd name="T43" fmla="*/ 1187 h 47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48"/>
                  <a:gd name="T67" fmla="*/ 0 h 47"/>
                  <a:gd name="T68" fmla="*/ 48 w 48"/>
                  <a:gd name="T69" fmla="*/ 47 h 47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48" h="47">
                    <a:moveTo>
                      <a:pt x="0" y="8"/>
                    </a:moveTo>
                    <a:lnTo>
                      <a:pt x="9" y="13"/>
                    </a:lnTo>
                    <a:lnTo>
                      <a:pt x="17" y="18"/>
                    </a:lnTo>
                    <a:lnTo>
                      <a:pt x="25" y="24"/>
                    </a:lnTo>
                    <a:lnTo>
                      <a:pt x="31" y="29"/>
                    </a:lnTo>
                    <a:lnTo>
                      <a:pt x="35" y="35"/>
                    </a:lnTo>
                    <a:lnTo>
                      <a:pt x="38" y="39"/>
                    </a:lnTo>
                    <a:lnTo>
                      <a:pt x="38" y="40"/>
                    </a:lnTo>
                    <a:lnTo>
                      <a:pt x="40" y="40"/>
                    </a:lnTo>
                    <a:lnTo>
                      <a:pt x="40" y="39"/>
                    </a:lnTo>
                    <a:lnTo>
                      <a:pt x="44" y="47"/>
                    </a:lnTo>
                    <a:lnTo>
                      <a:pt x="47" y="45"/>
                    </a:lnTo>
                    <a:lnTo>
                      <a:pt x="48" y="41"/>
                    </a:lnTo>
                    <a:lnTo>
                      <a:pt x="47" y="38"/>
                    </a:lnTo>
                    <a:lnTo>
                      <a:pt x="46" y="35"/>
                    </a:lnTo>
                    <a:lnTo>
                      <a:pt x="43" y="29"/>
                    </a:lnTo>
                    <a:lnTo>
                      <a:pt x="37" y="23"/>
                    </a:lnTo>
                    <a:lnTo>
                      <a:pt x="30" y="16"/>
                    </a:lnTo>
                    <a:lnTo>
                      <a:pt x="23" y="11"/>
                    </a:lnTo>
                    <a:lnTo>
                      <a:pt x="13" y="5"/>
                    </a:lnTo>
                    <a:lnTo>
                      <a:pt x="5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432" name="Freeform 66"/>
              <p:cNvSpPr>
                <a:spLocks noChangeArrowheads="1"/>
              </p:cNvSpPr>
              <p:nvPr/>
            </p:nvSpPr>
            <p:spPr bwMode="auto">
              <a:xfrm>
                <a:off x="2967" y="149"/>
                <a:ext cx="61" cy="18"/>
              </a:xfrm>
              <a:custGeom>
                <a:avLst/>
                <a:gdLst>
                  <a:gd name="T0" fmla="*/ 0 w 58"/>
                  <a:gd name="T1" fmla="*/ 344 h 17"/>
                  <a:gd name="T2" fmla="*/ 5 w 58"/>
                  <a:gd name="T3" fmla="*/ 344 h 17"/>
                  <a:gd name="T4" fmla="*/ 247 w 58"/>
                  <a:gd name="T5" fmla="*/ 344 h 17"/>
                  <a:gd name="T6" fmla="*/ 334 w 58"/>
                  <a:gd name="T7" fmla="*/ 344 h 17"/>
                  <a:gd name="T8" fmla="*/ 499 w 58"/>
                  <a:gd name="T9" fmla="*/ 344 h 17"/>
                  <a:gd name="T10" fmla="*/ 676 w 58"/>
                  <a:gd name="T11" fmla="*/ 364 h 17"/>
                  <a:gd name="T12" fmla="*/ 828 w 58"/>
                  <a:gd name="T13" fmla="*/ 408 h 17"/>
                  <a:gd name="T14" fmla="*/ 998 w 58"/>
                  <a:gd name="T15" fmla="*/ 432 h 17"/>
                  <a:gd name="T16" fmla="*/ 1161 w 58"/>
                  <a:gd name="T17" fmla="*/ 512 h 17"/>
                  <a:gd name="T18" fmla="*/ 1239 w 58"/>
                  <a:gd name="T19" fmla="*/ 325 h 17"/>
                  <a:gd name="T20" fmla="*/ 1065 w 58"/>
                  <a:gd name="T21" fmla="*/ 6 h 17"/>
                  <a:gd name="T22" fmla="*/ 871 w 58"/>
                  <a:gd name="T23" fmla="*/ 3 h 17"/>
                  <a:gd name="T24" fmla="*/ 702 w 58"/>
                  <a:gd name="T25" fmla="*/ 2 h 17"/>
                  <a:gd name="T26" fmla="*/ 499 w 58"/>
                  <a:gd name="T27" fmla="*/ 1 h 17"/>
                  <a:gd name="T28" fmla="*/ 334 w 58"/>
                  <a:gd name="T29" fmla="*/ 1 h 17"/>
                  <a:gd name="T30" fmla="*/ 247 w 58"/>
                  <a:gd name="T31" fmla="*/ 0 h 17"/>
                  <a:gd name="T32" fmla="*/ 5 w 58"/>
                  <a:gd name="T33" fmla="*/ 0 h 17"/>
                  <a:gd name="T34" fmla="*/ 0 w 58"/>
                  <a:gd name="T35" fmla="*/ 0 h 17"/>
                  <a:gd name="T36" fmla="*/ 0 w 58"/>
                  <a:gd name="T37" fmla="*/ 344 h 17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8"/>
                  <a:gd name="T58" fmla="*/ 0 h 17"/>
                  <a:gd name="T59" fmla="*/ 58 w 58"/>
                  <a:gd name="T60" fmla="*/ 17 h 17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8" h="17">
                    <a:moveTo>
                      <a:pt x="0" y="10"/>
                    </a:moveTo>
                    <a:lnTo>
                      <a:pt x="5" y="10"/>
                    </a:lnTo>
                    <a:lnTo>
                      <a:pt x="10" y="10"/>
                    </a:lnTo>
                    <a:lnTo>
                      <a:pt x="16" y="10"/>
                    </a:lnTo>
                    <a:lnTo>
                      <a:pt x="24" y="10"/>
                    </a:lnTo>
                    <a:lnTo>
                      <a:pt x="31" y="11"/>
                    </a:lnTo>
                    <a:lnTo>
                      <a:pt x="39" y="13"/>
                    </a:lnTo>
                    <a:lnTo>
                      <a:pt x="46" y="14"/>
                    </a:lnTo>
                    <a:lnTo>
                      <a:pt x="53" y="17"/>
                    </a:lnTo>
                    <a:lnTo>
                      <a:pt x="58" y="9"/>
                    </a:lnTo>
                    <a:lnTo>
                      <a:pt x="49" y="6"/>
                    </a:lnTo>
                    <a:lnTo>
                      <a:pt x="41" y="3"/>
                    </a:lnTo>
                    <a:lnTo>
                      <a:pt x="32" y="2"/>
                    </a:lnTo>
                    <a:lnTo>
                      <a:pt x="24" y="1"/>
                    </a:lnTo>
                    <a:lnTo>
                      <a:pt x="16" y="1"/>
                    </a:lnTo>
                    <a:lnTo>
                      <a:pt x="10" y="0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433" name="Freeform 67"/>
              <p:cNvSpPr>
                <a:spLocks noChangeArrowheads="1"/>
              </p:cNvSpPr>
              <p:nvPr/>
            </p:nvSpPr>
            <p:spPr bwMode="auto">
              <a:xfrm>
                <a:off x="1687" y="155"/>
                <a:ext cx="111" cy="59"/>
              </a:xfrm>
              <a:custGeom>
                <a:avLst/>
                <a:gdLst>
                  <a:gd name="T0" fmla="*/ 300 w 105"/>
                  <a:gd name="T1" fmla="*/ 0 h 55"/>
                  <a:gd name="T2" fmla="*/ 3 w 105"/>
                  <a:gd name="T3" fmla="*/ 1 h 55"/>
                  <a:gd name="T4" fmla="*/ 1 w 105"/>
                  <a:gd name="T5" fmla="*/ 4 h 55"/>
                  <a:gd name="T6" fmla="*/ 0 w 105"/>
                  <a:gd name="T7" fmla="*/ 588 h 55"/>
                  <a:gd name="T8" fmla="*/ 1 w 105"/>
                  <a:gd name="T9" fmla="*/ 836 h 55"/>
                  <a:gd name="T10" fmla="*/ 3 w 105"/>
                  <a:gd name="T11" fmla="*/ 1274 h 55"/>
                  <a:gd name="T12" fmla="*/ 300 w 105"/>
                  <a:gd name="T13" fmla="*/ 1687 h 55"/>
                  <a:gd name="T14" fmla="*/ 395 w 105"/>
                  <a:gd name="T15" fmla="*/ 2132 h 55"/>
                  <a:gd name="T16" fmla="*/ 584 w 105"/>
                  <a:gd name="T17" fmla="*/ 2631 h 55"/>
                  <a:gd name="T18" fmla="*/ 861 w 105"/>
                  <a:gd name="T19" fmla="*/ 2958 h 55"/>
                  <a:gd name="T20" fmla="*/ 1122 w 105"/>
                  <a:gd name="T21" fmla="*/ 3351 h 55"/>
                  <a:gd name="T22" fmla="*/ 1420 w 105"/>
                  <a:gd name="T23" fmla="*/ 3736 h 55"/>
                  <a:gd name="T24" fmla="*/ 1702 w 105"/>
                  <a:gd name="T25" fmla="*/ 3856 h 55"/>
                  <a:gd name="T26" fmla="*/ 2054 w 105"/>
                  <a:gd name="T27" fmla="*/ 4008 h 55"/>
                  <a:gd name="T28" fmla="*/ 2375 w 105"/>
                  <a:gd name="T29" fmla="*/ 3918 h 55"/>
                  <a:gd name="T30" fmla="*/ 2712 w 105"/>
                  <a:gd name="T31" fmla="*/ 3755 h 55"/>
                  <a:gd name="T32" fmla="*/ 3054 w 105"/>
                  <a:gd name="T33" fmla="*/ 3483 h 55"/>
                  <a:gd name="T34" fmla="*/ 3073 w 105"/>
                  <a:gd name="T35" fmla="*/ 3351 h 55"/>
                  <a:gd name="T36" fmla="*/ 3092 w 105"/>
                  <a:gd name="T37" fmla="*/ 3247 h 55"/>
                  <a:gd name="T38" fmla="*/ 3073 w 105"/>
                  <a:gd name="T39" fmla="*/ 3124 h 55"/>
                  <a:gd name="T40" fmla="*/ 3054 w 105"/>
                  <a:gd name="T41" fmla="*/ 2958 h 55"/>
                  <a:gd name="T42" fmla="*/ 2966 w 105"/>
                  <a:gd name="T43" fmla="*/ 2631 h 55"/>
                  <a:gd name="T44" fmla="*/ 2767 w 105"/>
                  <a:gd name="T45" fmla="*/ 2132 h 55"/>
                  <a:gd name="T46" fmla="*/ 2601 w 105"/>
                  <a:gd name="T47" fmla="*/ 1810 h 55"/>
                  <a:gd name="T48" fmla="*/ 2375 w 105"/>
                  <a:gd name="T49" fmla="*/ 1274 h 55"/>
                  <a:gd name="T50" fmla="*/ 2126 w 105"/>
                  <a:gd name="T51" fmla="*/ 836 h 55"/>
                  <a:gd name="T52" fmla="*/ 1902 w 105"/>
                  <a:gd name="T53" fmla="*/ 631 h 55"/>
                  <a:gd name="T54" fmla="*/ 1657 w 105"/>
                  <a:gd name="T55" fmla="*/ 6 h 55"/>
                  <a:gd name="T56" fmla="*/ 1420 w 105"/>
                  <a:gd name="T57" fmla="*/ 4 h 55"/>
                  <a:gd name="T58" fmla="*/ 1136 w 105"/>
                  <a:gd name="T59" fmla="*/ 1 h 55"/>
                  <a:gd name="T60" fmla="*/ 950 w 105"/>
                  <a:gd name="T61" fmla="*/ 0 h 55"/>
                  <a:gd name="T62" fmla="*/ 689 w 105"/>
                  <a:gd name="T63" fmla="*/ 0 h 55"/>
                  <a:gd name="T64" fmla="*/ 494 w 105"/>
                  <a:gd name="T65" fmla="*/ 0 h 55"/>
                  <a:gd name="T66" fmla="*/ 374 w 105"/>
                  <a:gd name="T67" fmla="*/ 0 h 55"/>
                  <a:gd name="T68" fmla="*/ 300 w 105"/>
                  <a:gd name="T69" fmla="*/ 0 h 5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05"/>
                  <a:gd name="T106" fmla="*/ 0 h 55"/>
                  <a:gd name="T107" fmla="*/ 105 w 105"/>
                  <a:gd name="T108" fmla="*/ 55 h 55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05" h="55">
                    <a:moveTo>
                      <a:pt x="9" y="0"/>
                    </a:moveTo>
                    <a:lnTo>
                      <a:pt x="3" y="1"/>
                    </a:lnTo>
                    <a:lnTo>
                      <a:pt x="1" y="4"/>
                    </a:lnTo>
                    <a:lnTo>
                      <a:pt x="0" y="7"/>
                    </a:lnTo>
                    <a:lnTo>
                      <a:pt x="1" y="12"/>
                    </a:lnTo>
                    <a:lnTo>
                      <a:pt x="3" y="18"/>
                    </a:lnTo>
                    <a:lnTo>
                      <a:pt x="9" y="23"/>
                    </a:lnTo>
                    <a:lnTo>
                      <a:pt x="14" y="30"/>
                    </a:lnTo>
                    <a:lnTo>
                      <a:pt x="21" y="36"/>
                    </a:lnTo>
                    <a:lnTo>
                      <a:pt x="29" y="41"/>
                    </a:lnTo>
                    <a:lnTo>
                      <a:pt x="38" y="46"/>
                    </a:lnTo>
                    <a:lnTo>
                      <a:pt x="48" y="51"/>
                    </a:lnTo>
                    <a:lnTo>
                      <a:pt x="58" y="53"/>
                    </a:lnTo>
                    <a:lnTo>
                      <a:pt x="69" y="55"/>
                    </a:lnTo>
                    <a:lnTo>
                      <a:pt x="80" y="54"/>
                    </a:lnTo>
                    <a:lnTo>
                      <a:pt x="91" y="52"/>
                    </a:lnTo>
                    <a:lnTo>
                      <a:pt x="103" y="48"/>
                    </a:lnTo>
                    <a:lnTo>
                      <a:pt x="104" y="46"/>
                    </a:lnTo>
                    <a:lnTo>
                      <a:pt x="105" y="45"/>
                    </a:lnTo>
                    <a:lnTo>
                      <a:pt x="104" y="43"/>
                    </a:lnTo>
                    <a:lnTo>
                      <a:pt x="103" y="41"/>
                    </a:lnTo>
                    <a:lnTo>
                      <a:pt x="100" y="36"/>
                    </a:lnTo>
                    <a:lnTo>
                      <a:pt x="94" y="30"/>
                    </a:lnTo>
                    <a:lnTo>
                      <a:pt x="88" y="25"/>
                    </a:lnTo>
                    <a:lnTo>
                      <a:pt x="80" y="18"/>
                    </a:lnTo>
                    <a:lnTo>
                      <a:pt x="72" y="12"/>
                    </a:lnTo>
                    <a:lnTo>
                      <a:pt x="64" y="8"/>
                    </a:lnTo>
                    <a:lnTo>
                      <a:pt x="56" y="6"/>
                    </a:lnTo>
                    <a:lnTo>
                      <a:pt x="48" y="4"/>
                    </a:lnTo>
                    <a:lnTo>
                      <a:pt x="39" y="1"/>
                    </a:lnTo>
                    <a:lnTo>
                      <a:pt x="32" y="0"/>
                    </a:lnTo>
                    <a:lnTo>
                      <a:pt x="24" y="0"/>
                    </a:lnTo>
                    <a:lnTo>
                      <a:pt x="18" y="0"/>
                    </a:lnTo>
                    <a:lnTo>
                      <a:pt x="13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434" name="Freeform 68"/>
              <p:cNvSpPr>
                <a:spLocks noChangeArrowheads="1"/>
              </p:cNvSpPr>
              <p:nvPr/>
            </p:nvSpPr>
            <p:spPr bwMode="auto">
              <a:xfrm>
                <a:off x="1683" y="151"/>
                <a:ext cx="115" cy="68"/>
              </a:xfrm>
              <a:custGeom>
                <a:avLst/>
                <a:gdLst>
                  <a:gd name="T0" fmla="*/ 2759 w 109"/>
                  <a:gd name="T1" fmla="*/ 1869 h 64"/>
                  <a:gd name="T2" fmla="*/ 2453 w 109"/>
                  <a:gd name="T3" fmla="*/ 2109 h 64"/>
                  <a:gd name="T4" fmla="*/ 2184 w 109"/>
                  <a:gd name="T5" fmla="*/ 2162 h 64"/>
                  <a:gd name="T6" fmla="*/ 1899 w 109"/>
                  <a:gd name="T7" fmla="*/ 2241 h 64"/>
                  <a:gd name="T8" fmla="*/ 1665 w 109"/>
                  <a:gd name="T9" fmla="*/ 2110 h 64"/>
                  <a:gd name="T10" fmla="*/ 1377 w 109"/>
                  <a:gd name="T11" fmla="*/ 1986 h 64"/>
                  <a:gd name="T12" fmla="*/ 1159 w 109"/>
                  <a:gd name="T13" fmla="*/ 1868 h 64"/>
                  <a:gd name="T14" fmla="*/ 897 w 109"/>
                  <a:gd name="T15" fmla="*/ 1696 h 64"/>
                  <a:gd name="T16" fmla="*/ 716 w 109"/>
                  <a:gd name="T17" fmla="*/ 1414 h 64"/>
                  <a:gd name="T18" fmla="*/ 519 w 109"/>
                  <a:gd name="T19" fmla="*/ 1224 h 64"/>
                  <a:gd name="T20" fmla="*/ 397 w 109"/>
                  <a:gd name="T21" fmla="*/ 960 h 64"/>
                  <a:gd name="T22" fmla="*/ 302 w 109"/>
                  <a:gd name="T23" fmla="*/ 728 h 64"/>
                  <a:gd name="T24" fmla="*/ 9 w 109"/>
                  <a:gd name="T25" fmla="*/ 524 h 64"/>
                  <a:gd name="T26" fmla="*/ 8 w 109"/>
                  <a:gd name="T27" fmla="*/ 437 h 64"/>
                  <a:gd name="T28" fmla="*/ 8 w 109"/>
                  <a:gd name="T29" fmla="*/ 411 h 64"/>
                  <a:gd name="T30" fmla="*/ 9 w 109"/>
                  <a:gd name="T31" fmla="*/ 387 h 64"/>
                  <a:gd name="T32" fmla="*/ 337 w 109"/>
                  <a:gd name="T33" fmla="*/ 387 h 64"/>
                  <a:gd name="T34" fmla="*/ 337 w 109"/>
                  <a:gd name="T35" fmla="*/ 0 h 64"/>
                  <a:gd name="T36" fmla="*/ 6 w 109"/>
                  <a:gd name="T37" fmla="*/ 1 h 64"/>
                  <a:gd name="T38" fmla="*/ 1 w 109"/>
                  <a:gd name="T39" fmla="*/ 5 h 64"/>
                  <a:gd name="T40" fmla="*/ 0 w 109"/>
                  <a:gd name="T41" fmla="*/ 437 h 64"/>
                  <a:gd name="T42" fmla="*/ 1 w 109"/>
                  <a:gd name="T43" fmla="*/ 685 h 64"/>
                  <a:gd name="T44" fmla="*/ 4 w 109"/>
                  <a:gd name="T45" fmla="*/ 960 h 64"/>
                  <a:gd name="T46" fmla="*/ 8 w 109"/>
                  <a:gd name="T47" fmla="*/ 1224 h 64"/>
                  <a:gd name="T48" fmla="*/ 376 w 109"/>
                  <a:gd name="T49" fmla="*/ 1470 h 64"/>
                  <a:gd name="T50" fmla="*/ 548 w 109"/>
                  <a:gd name="T51" fmla="*/ 1759 h 64"/>
                  <a:gd name="T52" fmla="*/ 806 w 109"/>
                  <a:gd name="T53" fmla="*/ 1985 h 64"/>
                  <a:gd name="T54" fmla="*/ 1042 w 109"/>
                  <a:gd name="T55" fmla="*/ 2241 h 64"/>
                  <a:gd name="T56" fmla="*/ 1344 w 109"/>
                  <a:gd name="T57" fmla="*/ 2382 h 64"/>
                  <a:gd name="T58" fmla="*/ 1598 w 109"/>
                  <a:gd name="T59" fmla="*/ 2531 h 64"/>
                  <a:gd name="T60" fmla="*/ 1899 w 109"/>
                  <a:gd name="T61" fmla="*/ 2536 h 64"/>
                  <a:gd name="T62" fmla="*/ 2204 w 109"/>
                  <a:gd name="T63" fmla="*/ 2531 h 64"/>
                  <a:gd name="T64" fmla="*/ 2557 w 109"/>
                  <a:gd name="T65" fmla="*/ 2387 h 64"/>
                  <a:gd name="T66" fmla="*/ 2855 w 109"/>
                  <a:gd name="T67" fmla="*/ 2242 h 64"/>
                  <a:gd name="T68" fmla="*/ 2759 w 109"/>
                  <a:gd name="T69" fmla="*/ 1869 h 64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09"/>
                  <a:gd name="T106" fmla="*/ 0 h 64"/>
                  <a:gd name="T107" fmla="*/ 109 w 109"/>
                  <a:gd name="T108" fmla="*/ 64 h 64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09" h="64">
                    <a:moveTo>
                      <a:pt x="105" y="47"/>
                    </a:moveTo>
                    <a:lnTo>
                      <a:pt x="94" y="52"/>
                    </a:lnTo>
                    <a:lnTo>
                      <a:pt x="83" y="54"/>
                    </a:lnTo>
                    <a:lnTo>
                      <a:pt x="73" y="55"/>
                    </a:lnTo>
                    <a:lnTo>
                      <a:pt x="63" y="53"/>
                    </a:lnTo>
                    <a:lnTo>
                      <a:pt x="53" y="50"/>
                    </a:lnTo>
                    <a:lnTo>
                      <a:pt x="44" y="46"/>
                    </a:lnTo>
                    <a:lnTo>
                      <a:pt x="35" y="42"/>
                    </a:lnTo>
                    <a:lnTo>
                      <a:pt x="27" y="36"/>
                    </a:lnTo>
                    <a:lnTo>
                      <a:pt x="21" y="31"/>
                    </a:lnTo>
                    <a:lnTo>
                      <a:pt x="16" y="24"/>
                    </a:lnTo>
                    <a:lnTo>
                      <a:pt x="11" y="19"/>
                    </a:lnTo>
                    <a:lnTo>
                      <a:pt x="9" y="14"/>
                    </a:lnTo>
                    <a:lnTo>
                      <a:pt x="8" y="11"/>
                    </a:lnTo>
                    <a:lnTo>
                      <a:pt x="8" y="10"/>
                    </a:lnTo>
                    <a:lnTo>
                      <a:pt x="9" y="9"/>
                    </a:lnTo>
                    <a:lnTo>
                      <a:pt x="13" y="9"/>
                    </a:lnTo>
                    <a:lnTo>
                      <a:pt x="13" y="0"/>
                    </a:lnTo>
                    <a:lnTo>
                      <a:pt x="6" y="1"/>
                    </a:lnTo>
                    <a:lnTo>
                      <a:pt x="1" y="5"/>
                    </a:lnTo>
                    <a:lnTo>
                      <a:pt x="0" y="11"/>
                    </a:lnTo>
                    <a:lnTo>
                      <a:pt x="1" y="18"/>
                    </a:lnTo>
                    <a:lnTo>
                      <a:pt x="4" y="24"/>
                    </a:lnTo>
                    <a:lnTo>
                      <a:pt x="8" y="31"/>
                    </a:lnTo>
                    <a:lnTo>
                      <a:pt x="15" y="37"/>
                    </a:lnTo>
                    <a:lnTo>
                      <a:pt x="22" y="44"/>
                    </a:lnTo>
                    <a:lnTo>
                      <a:pt x="31" y="49"/>
                    </a:lnTo>
                    <a:lnTo>
                      <a:pt x="40" y="55"/>
                    </a:lnTo>
                    <a:lnTo>
                      <a:pt x="51" y="59"/>
                    </a:lnTo>
                    <a:lnTo>
                      <a:pt x="61" y="63"/>
                    </a:lnTo>
                    <a:lnTo>
                      <a:pt x="73" y="64"/>
                    </a:lnTo>
                    <a:lnTo>
                      <a:pt x="84" y="63"/>
                    </a:lnTo>
                    <a:lnTo>
                      <a:pt x="97" y="60"/>
                    </a:lnTo>
                    <a:lnTo>
                      <a:pt x="109" y="56"/>
                    </a:lnTo>
                    <a:lnTo>
                      <a:pt x="105" y="47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435" name="Freeform 69"/>
              <p:cNvSpPr>
                <a:spLocks noChangeArrowheads="1"/>
              </p:cNvSpPr>
              <p:nvPr/>
            </p:nvSpPr>
            <p:spPr bwMode="auto">
              <a:xfrm>
                <a:off x="1750" y="159"/>
                <a:ext cx="51" cy="52"/>
              </a:xfrm>
              <a:custGeom>
                <a:avLst/>
                <a:gdLst>
                  <a:gd name="T0" fmla="*/ 0 w 48"/>
                  <a:gd name="T1" fmla="*/ 1117 h 48"/>
                  <a:gd name="T2" fmla="*/ 410 w 48"/>
                  <a:gd name="T3" fmla="*/ 1666 h 48"/>
                  <a:gd name="T4" fmla="*/ 667 w 48"/>
                  <a:gd name="T5" fmla="*/ 2507 h 48"/>
                  <a:gd name="T6" fmla="*/ 1020 w 48"/>
                  <a:gd name="T7" fmla="*/ 3160 h 48"/>
                  <a:gd name="T8" fmla="*/ 1224 w 48"/>
                  <a:gd name="T9" fmla="*/ 3827 h 48"/>
                  <a:gd name="T10" fmla="*/ 1382 w 48"/>
                  <a:gd name="T11" fmla="*/ 4715 h 48"/>
                  <a:gd name="T12" fmla="*/ 1581 w 48"/>
                  <a:gd name="T13" fmla="*/ 5153 h 48"/>
                  <a:gd name="T14" fmla="*/ 1581 w 48"/>
                  <a:gd name="T15" fmla="*/ 5272 h 48"/>
                  <a:gd name="T16" fmla="*/ 1581 w 48"/>
                  <a:gd name="T17" fmla="*/ 5534 h 48"/>
                  <a:gd name="T18" fmla="*/ 1655 w 48"/>
                  <a:gd name="T19" fmla="*/ 5272 h 48"/>
                  <a:gd name="T20" fmla="*/ 1655 w 48"/>
                  <a:gd name="T21" fmla="*/ 5153 h 48"/>
                  <a:gd name="T22" fmla="*/ 1761 w 48"/>
                  <a:gd name="T23" fmla="*/ 6495 h 48"/>
                  <a:gd name="T24" fmla="*/ 1871 w 48"/>
                  <a:gd name="T25" fmla="*/ 6011 h 48"/>
                  <a:gd name="T26" fmla="*/ 1940 w 48"/>
                  <a:gd name="T27" fmla="*/ 5534 h 48"/>
                  <a:gd name="T28" fmla="*/ 1871 w 48"/>
                  <a:gd name="T29" fmla="*/ 5108 h 48"/>
                  <a:gd name="T30" fmla="*/ 1868 w 48"/>
                  <a:gd name="T31" fmla="*/ 4715 h 48"/>
                  <a:gd name="T32" fmla="*/ 1758 w 48"/>
                  <a:gd name="T33" fmla="*/ 3827 h 48"/>
                  <a:gd name="T34" fmla="*/ 1466 w 48"/>
                  <a:gd name="T35" fmla="*/ 3010 h 48"/>
                  <a:gd name="T36" fmla="*/ 1223 w 48"/>
                  <a:gd name="T37" fmla="*/ 2118 h 48"/>
                  <a:gd name="T38" fmla="*/ 903 w 48"/>
                  <a:gd name="T39" fmla="*/ 1420 h 48"/>
                  <a:gd name="T40" fmla="*/ 523 w 48"/>
                  <a:gd name="T41" fmla="*/ 5 h 48"/>
                  <a:gd name="T42" fmla="*/ 5 w 48"/>
                  <a:gd name="T43" fmla="*/ 0 h 48"/>
                  <a:gd name="T44" fmla="*/ 0 w 48"/>
                  <a:gd name="T45" fmla="*/ 1117 h 48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48"/>
                  <a:gd name="T70" fmla="*/ 0 h 48"/>
                  <a:gd name="T71" fmla="*/ 48 w 48"/>
                  <a:gd name="T72" fmla="*/ 48 h 48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48" h="48">
                    <a:moveTo>
                      <a:pt x="0" y="8"/>
                    </a:moveTo>
                    <a:lnTo>
                      <a:pt x="9" y="13"/>
                    </a:lnTo>
                    <a:lnTo>
                      <a:pt x="17" y="18"/>
                    </a:lnTo>
                    <a:lnTo>
                      <a:pt x="25" y="24"/>
                    </a:lnTo>
                    <a:lnTo>
                      <a:pt x="31" y="29"/>
                    </a:lnTo>
                    <a:lnTo>
                      <a:pt x="35" y="35"/>
                    </a:lnTo>
                    <a:lnTo>
                      <a:pt x="39" y="39"/>
                    </a:lnTo>
                    <a:lnTo>
                      <a:pt x="39" y="40"/>
                    </a:lnTo>
                    <a:lnTo>
                      <a:pt x="39" y="41"/>
                    </a:lnTo>
                    <a:lnTo>
                      <a:pt x="40" y="40"/>
                    </a:lnTo>
                    <a:lnTo>
                      <a:pt x="40" y="39"/>
                    </a:lnTo>
                    <a:lnTo>
                      <a:pt x="44" y="48"/>
                    </a:lnTo>
                    <a:lnTo>
                      <a:pt x="47" y="45"/>
                    </a:lnTo>
                    <a:lnTo>
                      <a:pt x="48" y="41"/>
                    </a:lnTo>
                    <a:lnTo>
                      <a:pt x="47" y="38"/>
                    </a:lnTo>
                    <a:lnTo>
                      <a:pt x="46" y="35"/>
                    </a:lnTo>
                    <a:lnTo>
                      <a:pt x="43" y="29"/>
                    </a:lnTo>
                    <a:lnTo>
                      <a:pt x="36" y="23"/>
                    </a:lnTo>
                    <a:lnTo>
                      <a:pt x="30" y="16"/>
                    </a:lnTo>
                    <a:lnTo>
                      <a:pt x="22" y="11"/>
                    </a:lnTo>
                    <a:lnTo>
                      <a:pt x="13" y="5"/>
                    </a:lnTo>
                    <a:lnTo>
                      <a:pt x="5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436" name="Freeform 70"/>
              <p:cNvSpPr>
                <a:spLocks noChangeArrowheads="1"/>
              </p:cNvSpPr>
              <p:nvPr/>
            </p:nvSpPr>
            <p:spPr bwMode="auto">
              <a:xfrm>
                <a:off x="1696" y="149"/>
                <a:ext cx="60" cy="18"/>
              </a:xfrm>
              <a:custGeom>
                <a:avLst/>
                <a:gdLst>
                  <a:gd name="T0" fmla="*/ 0 w 57"/>
                  <a:gd name="T1" fmla="*/ 344 h 17"/>
                  <a:gd name="T2" fmla="*/ 4 w 57"/>
                  <a:gd name="T3" fmla="*/ 344 h 17"/>
                  <a:gd name="T4" fmla="*/ 9 w 57"/>
                  <a:gd name="T5" fmla="*/ 344 h 17"/>
                  <a:gd name="T6" fmla="*/ 333 w 57"/>
                  <a:gd name="T7" fmla="*/ 344 h 17"/>
                  <a:gd name="T8" fmla="*/ 476 w 57"/>
                  <a:gd name="T9" fmla="*/ 344 h 17"/>
                  <a:gd name="T10" fmla="*/ 693 w 57"/>
                  <a:gd name="T11" fmla="*/ 364 h 17"/>
                  <a:gd name="T12" fmla="*/ 849 w 57"/>
                  <a:gd name="T13" fmla="*/ 408 h 17"/>
                  <a:gd name="T14" fmla="*/ 1027 w 57"/>
                  <a:gd name="T15" fmla="*/ 457 h 17"/>
                  <a:gd name="T16" fmla="*/ 1198 w 57"/>
                  <a:gd name="T17" fmla="*/ 512 h 17"/>
                  <a:gd name="T18" fmla="*/ 1281 w 57"/>
                  <a:gd name="T19" fmla="*/ 325 h 17"/>
                  <a:gd name="T20" fmla="*/ 1098 w 57"/>
                  <a:gd name="T21" fmla="*/ 6 h 17"/>
                  <a:gd name="T22" fmla="*/ 894 w 57"/>
                  <a:gd name="T23" fmla="*/ 4 h 17"/>
                  <a:gd name="T24" fmla="*/ 717 w 57"/>
                  <a:gd name="T25" fmla="*/ 2 h 17"/>
                  <a:gd name="T26" fmla="*/ 501 w 57"/>
                  <a:gd name="T27" fmla="*/ 1 h 17"/>
                  <a:gd name="T28" fmla="*/ 333 w 57"/>
                  <a:gd name="T29" fmla="*/ 1 h 17"/>
                  <a:gd name="T30" fmla="*/ 9 w 57"/>
                  <a:gd name="T31" fmla="*/ 1 h 17"/>
                  <a:gd name="T32" fmla="*/ 4 w 57"/>
                  <a:gd name="T33" fmla="*/ 0 h 17"/>
                  <a:gd name="T34" fmla="*/ 0 w 57"/>
                  <a:gd name="T35" fmla="*/ 1 h 17"/>
                  <a:gd name="T36" fmla="*/ 0 w 57"/>
                  <a:gd name="T37" fmla="*/ 344 h 17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7"/>
                  <a:gd name="T58" fmla="*/ 0 h 17"/>
                  <a:gd name="T59" fmla="*/ 57 w 57"/>
                  <a:gd name="T60" fmla="*/ 17 h 17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7" h="17">
                    <a:moveTo>
                      <a:pt x="0" y="10"/>
                    </a:moveTo>
                    <a:lnTo>
                      <a:pt x="4" y="10"/>
                    </a:lnTo>
                    <a:lnTo>
                      <a:pt x="9" y="10"/>
                    </a:lnTo>
                    <a:lnTo>
                      <a:pt x="15" y="10"/>
                    </a:lnTo>
                    <a:lnTo>
                      <a:pt x="22" y="10"/>
                    </a:lnTo>
                    <a:lnTo>
                      <a:pt x="30" y="11"/>
                    </a:lnTo>
                    <a:lnTo>
                      <a:pt x="38" y="13"/>
                    </a:lnTo>
                    <a:lnTo>
                      <a:pt x="45" y="15"/>
                    </a:lnTo>
                    <a:lnTo>
                      <a:pt x="52" y="17"/>
                    </a:lnTo>
                    <a:lnTo>
                      <a:pt x="57" y="9"/>
                    </a:lnTo>
                    <a:lnTo>
                      <a:pt x="48" y="6"/>
                    </a:lnTo>
                    <a:lnTo>
                      <a:pt x="40" y="4"/>
                    </a:lnTo>
                    <a:lnTo>
                      <a:pt x="31" y="2"/>
                    </a:lnTo>
                    <a:lnTo>
                      <a:pt x="23" y="1"/>
                    </a:lnTo>
                    <a:lnTo>
                      <a:pt x="15" y="1"/>
                    </a:lnTo>
                    <a:lnTo>
                      <a:pt x="9" y="1"/>
                    </a:lnTo>
                    <a:lnTo>
                      <a:pt x="4" y="0"/>
                    </a:lnTo>
                    <a:lnTo>
                      <a:pt x="0" y="1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437" name="Freeform 71"/>
              <p:cNvSpPr>
                <a:spLocks noChangeArrowheads="1"/>
              </p:cNvSpPr>
              <p:nvPr/>
            </p:nvSpPr>
            <p:spPr bwMode="auto">
              <a:xfrm>
                <a:off x="4234" y="155"/>
                <a:ext cx="110" cy="59"/>
              </a:xfrm>
              <a:custGeom>
                <a:avLst/>
                <a:gdLst>
                  <a:gd name="T0" fmla="*/ 8 w 104"/>
                  <a:gd name="T1" fmla="*/ 0 h 55"/>
                  <a:gd name="T2" fmla="*/ 3 w 104"/>
                  <a:gd name="T3" fmla="*/ 0 h 55"/>
                  <a:gd name="T4" fmla="*/ 0 w 104"/>
                  <a:gd name="T5" fmla="*/ 4 h 55"/>
                  <a:gd name="T6" fmla="*/ 0 w 104"/>
                  <a:gd name="T7" fmla="*/ 588 h 55"/>
                  <a:gd name="T8" fmla="*/ 1 w 104"/>
                  <a:gd name="T9" fmla="*/ 836 h 55"/>
                  <a:gd name="T10" fmla="*/ 3 w 104"/>
                  <a:gd name="T11" fmla="*/ 1274 h 55"/>
                  <a:gd name="T12" fmla="*/ 7 w 104"/>
                  <a:gd name="T13" fmla="*/ 1687 h 55"/>
                  <a:gd name="T14" fmla="*/ 424 w 104"/>
                  <a:gd name="T15" fmla="*/ 2132 h 55"/>
                  <a:gd name="T16" fmla="*/ 593 w 104"/>
                  <a:gd name="T17" fmla="*/ 2631 h 55"/>
                  <a:gd name="T18" fmla="*/ 877 w 104"/>
                  <a:gd name="T19" fmla="*/ 2958 h 55"/>
                  <a:gd name="T20" fmla="*/ 1162 w 104"/>
                  <a:gd name="T21" fmla="*/ 3351 h 55"/>
                  <a:gd name="T22" fmla="*/ 1473 w 104"/>
                  <a:gd name="T23" fmla="*/ 3736 h 55"/>
                  <a:gd name="T24" fmla="*/ 1776 w 104"/>
                  <a:gd name="T25" fmla="*/ 3856 h 55"/>
                  <a:gd name="T26" fmla="*/ 2101 w 104"/>
                  <a:gd name="T27" fmla="*/ 4008 h 55"/>
                  <a:gd name="T28" fmla="*/ 2440 w 104"/>
                  <a:gd name="T29" fmla="*/ 3918 h 55"/>
                  <a:gd name="T30" fmla="*/ 2781 w 104"/>
                  <a:gd name="T31" fmla="*/ 3755 h 55"/>
                  <a:gd name="T32" fmla="*/ 3139 w 104"/>
                  <a:gd name="T33" fmla="*/ 3483 h 55"/>
                  <a:gd name="T34" fmla="*/ 3187 w 104"/>
                  <a:gd name="T35" fmla="*/ 3351 h 55"/>
                  <a:gd name="T36" fmla="*/ 3187 w 104"/>
                  <a:gd name="T37" fmla="*/ 3247 h 55"/>
                  <a:gd name="T38" fmla="*/ 3187 w 104"/>
                  <a:gd name="T39" fmla="*/ 3124 h 55"/>
                  <a:gd name="T40" fmla="*/ 3139 w 104"/>
                  <a:gd name="T41" fmla="*/ 2958 h 55"/>
                  <a:gd name="T42" fmla="*/ 3055 w 104"/>
                  <a:gd name="T43" fmla="*/ 2631 h 55"/>
                  <a:gd name="T44" fmla="*/ 2888 w 104"/>
                  <a:gd name="T45" fmla="*/ 2132 h 55"/>
                  <a:gd name="T46" fmla="*/ 2694 w 104"/>
                  <a:gd name="T47" fmla="*/ 1810 h 55"/>
                  <a:gd name="T48" fmla="*/ 2459 w 104"/>
                  <a:gd name="T49" fmla="*/ 1274 h 55"/>
                  <a:gd name="T50" fmla="*/ 2198 w 104"/>
                  <a:gd name="T51" fmla="*/ 836 h 55"/>
                  <a:gd name="T52" fmla="*/ 1950 w 104"/>
                  <a:gd name="T53" fmla="*/ 631 h 55"/>
                  <a:gd name="T54" fmla="*/ 1679 w 104"/>
                  <a:gd name="T55" fmla="*/ 6 h 55"/>
                  <a:gd name="T56" fmla="*/ 1473 w 104"/>
                  <a:gd name="T57" fmla="*/ 4 h 55"/>
                  <a:gd name="T58" fmla="*/ 1177 w 104"/>
                  <a:gd name="T59" fmla="*/ 1 h 55"/>
                  <a:gd name="T60" fmla="*/ 982 w 104"/>
                  <a:gd name="T61" fmla="*/ 0 h 55"/>
                  <a:gd name="T62" fmla="*/ 741 w 104"/>
                  <a:gd name="T63" fmla="*/ 0 h 55"/>
                  <a:gd name="T64" fmla="*/ 530 w 104"/>
                  <a:gd name="T65" fmla="*/ 0 h 55"/>
                  <a:gd name="T66" fmla="*/ 379 w 104"/>
                  <a:gd name="T67" fmla="*/ 0 h 55"/>
                  <a:gd name="T68" fmla="*/ 8 w 104"/>
                  <a:gd name="T69" fmla="*/ 0 h 5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04"/>
                  <a:gd name="T106" fmla="*/ 0 h 55"/>
                  <a:gd name="T107" fmla="*/ 104 w 104"/>
                  <a:gd name="T108" fmla="*/ 55 h 55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04" h="55">
                    <a:moveTo>
                      <a:pt x="8" y="0"/>
                    </a:moveTo>
                    <a:lnTo>
                      <a:pt x="3" y="0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1" y="12"/>
                    </a:lnTo>
                    <a:lnTo>
                      <a:pt x="3" y="18"/>
                    </a:lnTo>
                    <a:lnTo>
                      <a:pt x="7" y="23"/>
                    </a:lnTo>
                    <a:lnTo>
                      <a:pt x="14" y="30"/>
                    </a:lnTo>
                    <a:lnTo>
                      <a:pt x="20" y="36"/>
                    </a:lnTo>
                    <a:lnTo>
                      <a:pt x="28" y="41"/>
                    </a:lnTo>
                    <a:lnTo>
                      <a:pt x="38" y="46"/>
                    </a:lnTo>
                    <a:lnTo>
                      <a:pt x="48" y="51"/>
                    </a:lnTo>
                    <a:lnTo>
                      <a:pt x="58" y="53"/>
                    </a:lnTo>
                    <a:lnTo>
                      <a:pt x="69" y="55"/>
                    </a:lnTo>
                    <a:lnTo>
                      <a:pt x="79" y="54"/>
                    </a:lnTo>
                    <a:lnTo>
                      <a:pt x="91" y="52"/>
                    </a:lnTo>
                    <a:lnTo>
                      <a:pt x="103" y="48"/>
                    </a:lnTo>
                    <a:lnTo>
                      <a:pt x="104" y="46"/>
                    </a:lnTo>
                    <a:lnTo>
                      <a:pt x="104" y="45"/>
                    </a:lnTo>
                    <a:lnTo>
                      <a:pt x="104" y="43"/>
                    </a:lnTo>
                    <a:lnTo>
                      <a:pt x="103" y="41"/>
                    </a:lnTo>
                    <a:lnTo>
                      <a:pt x="99" y="36"/>
                    </a:lnTo>
                    <a:lnTo>
                      <a:pt x="94" y="30"/>
                    </a:lnTo>
                    <a:lnTo>
                      <a:pt x="88" y="25"/>
                    </a:lnTo>
                    <a:lnTo>
                      <a:pt x="80" y="18"/>
                    </a:lnTo>
                    <a:lnTo>
                      <a:pt x="72" y="12"/>
                    </a:lnTo>
                    <a:lnTo>
                      <a:pt x="63" y="8"/>
                    </a:lnTo>
                    <a:lnTo>
                      <a:pt x="55" y="6"/>
                    </a:lnTo>
                    <a:lnTo>
                      <a:pt x="48" y="4"/>
                    </a:lnTo>
                    <a:lnTo>
                      <a:pt x="39" y="1"/>
                    </a:lnTo>
                    <a:lnTo>
                      <a:pt x="32" y="0"/>
                    </a:lnTo>
                    <a:lnTo>
                      <a:pt x="24" y="0"/>
                    </a:lnTo>
                    <a:lnTo>
                      <a:pt x="18" y="0"/>
                    </a:lnTo>
                    <a:lnTo>
                      <a:pt x="12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438" name="Freeform 72"/>
              <p:cNvSpPr>
                <a:spLocks noChangeArrowheads="1"/>
              </p:cNvSpPr>
              <p:nvPr/>
            </p:nvSpPr>
            <p:spPr bwMode="auto">
              <a:xfrm>
                <a:off x="4228" y="149"/>
                <a:ext cx="117" cy="70"/>
              </a:xfrm>
              <a:custGeom>
                <a:avLst/>
                <a:gdLst>
                  <a:gd name="T0" fmla="*/ 4550 w 110"/>
                  <a:gd name="T1" fmla="*/ 4371 h 65"/>
                  <a:gd name="T2" fmla="*/ 4067 w 110"/>
                  <a:gd name="T3" fmla="*/ 4797 h 65"/>
                  <a:gd name="T4" fmla="*/ 3595 w 110"/>
                  <a:gd name="T5" fmla="*/ 5064 h 65"/>
                  <a:gd name="T6" fmla="*/ 3178 w 110"/>
                  <a:gd name="T7" fmla="*/ 5069 h 65"/>
                  <a:gd name="T8" fmla="*/ 2728 w 110"/>
                  <a:gd name="T9" fmla="*/ 4988 h 65"/>
                  <a:gd name="T10" fmla="*/ 2325 w 110"/>
                  <a:gd name="T11" fmla="*/ 4702 h 65"/>
                  <a:gd name="T12" fmla="*/ 1918 w 110"/>
                  <a:gd name="T13" fmla="*/ 4366 h 65"/>
                  <a:gd name="T14" fmla="*/ 1565 w 110"/>
                  <a:gd name="T15" fmla="*/ 3994 h 65"/>
                  <a:gd name="T16" fmla="*/ 1222 w 110"/>
                  <a:gd name="T17" fmla="*/ 3444 h 65"/>
                  <a:gd name="T18" fmla="*/ 954 w 110"/>
                  <a:gd name="T19" fmla="*/ 2970 h 65"/>
                  <a:gd name="T20" fmla="*/ 659 w 110"/>
                  <a:gd name="T21" fmla="*/ 2243 h 65"/>
                  <a:gd name="T22" fmla="*/ 515 w 110"/>
                  <a:gd name="T23" fmla="*/ 1904 h 65"/>
                  <a:gd name="T24" fmla="*/ 428 w 110"/>
                  <a:gd name="T25" fmla="*/ 1315 h 65"/>
                  <a:gd name="T26" fmla="*/ 428 w 110"/>
                  <a:gd name="T27" fmla="*/ 1053 h 65"/>
                  <a:gd name="T28" fmla="*/ 428 w 110"/>
                  <a:gd name="T29" fmla="*/ 978 h 65"/>
                  <a:gd name="T30" fmla="*/ 455 w 110"/>
                  <a:gd name="T31" fmla="*/ 908 h 65"/>
                  <a:gd name="T32" fmla="*/ 548 w 110"/>
                  <a:gd name="T33" fmla="*/ 908 h 65"/>
                  <a:gd name="T34" fmla="*/ 548 w 110"/>
                  <a:gd name="T35" fmla="*/ 0 h 65"/>
                  <a:gd name="T36" fmla="*/ 6 w 110"/>
                  <a:gd name="T37" fmla="*/ 2 h 65"/>
                  <a:gd name="T38" fmla="*/ 2 w 110"/>
                  <a:gd name="T39" fmla="*/ 6 h 65"/>
                  <a:gd name="T40" fmla="*/ 0 w 110"/>
                  <a:gd name="T41" fmla="*/ 1053 h 65"/>
                  <a:gd name="T42" fmla="*/ 2 w 110"/>
                  <a:gd name="T43" fmla="*/ 1768 h 65"/>
                  <a:gd name="T44" fmla="*/ 5 w 110"/>
                  <a:gd name="T45" fmla="*/ 2243 h 65"/>
                  <a:gd name="T46" fmla="*/ 428 w 110"/>
                  <a:gd name="T47" fmla="*/ 2970 h 65"/>
                  <a:gd name="T48" fmla="*/ 659 w 110"/>
                  <a:gd name="T49" fmla="*/ 3495 h 65"/>
                  <a:gd name="T50" fmla="*/ 1015 w 110"/>
                  <a:gd name="T51" fmla="*/ 4059 h 65"/>
                  <a:gd name="T52" fmla="*/ 1325 w 110"/>
                  <a:gd name="T53" fmla="*/ 4632 h 65"/>
                  <a:gd name="T54" fmla="*/ 1803 w 110"/>
                  <a:gd name="T55" fmla="*/ 5069 h 65"/>
                  <a:gd name="T56" fmla="*/ 2170 w 110"/>
                  <a:gd name="T57" fmla="*/ 5459 h 65"/>
                  <a:gd name="T58" fmla="*/ 2641 w 110"/>
                  <a:gd name="T59" fmla="*/ 5785 h 65"/>
                  <a:gd name="T60" fmla="*/ 3178 w 110"/>
                  <a:gd name="T61" fmla="*/ 5879 h 65"/>
                  <a:gd name="T62" fmla="*/ 3623 w 110"/>
                  <a:gd name="T63" fmla="*/ 5874 h 65"/>
                  <a:gd name="T64" fmla="*/ 4201 w 110"/>
                  <a:gd name="T65" fmla="*/ 5563 h 65"/>
                  <a:gd name="T66" fmla="*/ 4752 w 110"/>
                  <a:gd name="T67" fmla="*/ 5069 h 65"/>
                  <a:gd name="T68" fmla="*/ 4550 w 110"/>
                  <a:gd name="T69" fmla="*/ 4371 h 6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10"/>
                  <a:gd name="T106" fmla="*/ 0 h 65"/>
                  <a:gd name="T107" fmla="*/ 110 w 110"/>
                  <a:gd name="T108" fmla="*/ 65 h 65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10" h="65">
                    <a:moveTo>
                      <a:pt x="105" y="48"/>
                    </a:moveTo>
                    <a:lnTo>
                      <a:pt x="95" y="53"/>
                    </a:lnTo>
                    <a:lnTo>
                      <a:pt x="84" y="55"/>
                    </a:lnTo>
                    <a:lnTo>
                      <a:pt x="74" y="56"/>
                    </a:lnTo>
                    <a:lnTo>
                      <a:pt x="63" y="54"/>
                    </a:lnTo>
                    <a:lnTo>
                      <a:pt x="54" y="51"/>
                    </a:lnTo>
                    <a:lnTo>
                      <a:pt x="44" y="47"/>
                    </a:lnTo>
                    <a:lnTo>
                      <a:pt x="36" y="43"/>
                    </a:lnTo>
                    <a:lnTo>
                      <a:pt x="28" y="37"/>
                    </a:lnTo>
                    <a:lnTo>
                      <a:pt x="22" y="32"/>
                    </a:lnTo>
                    <a:lnTo>
                      <a:pt x="16" y="25"/>
                    </a:lnTo>
                    <a:lnTo>
                      <a:pt x="12" y="20"/>
                    </a:lnTo>
                    <a:lnTo>
                      <a:pt x="9" y="15"/>
                    </a:lnTo>
                    <a:lnTo>
                      <a:pt x="9" y="12"/>
                    </a:lnTo>
                    <a:lnTo>
                      <a:pt x="9" y="11"/>
                    </a:lnTo>
                    <a:lnTo>
                      <a:pt x="10" y="10"/>
                    </a:lnTo>
                    <a:lnTo>
                      <a:pt x="13" y="10"/>
                    </a:lnTo>
                    <a:lnTo>
                      <a:pt x="13" y="0"/>
                    </a:lnTo>
                    <a:lnTo>
                      <a:pt x="6" y="2"/>
                    </a:lnTo>
                    <a:lnTo>
                      <a:pt x="2" y="6"/>
                    </a:lnTo>
                    <a:lnTo>
                      <a:pt x="0" y="12"/>
                    </a:lnTo>
                    <a:lnTo>
                      <a:pt x="2" y="19"/>
                    </a:lnTo>
                    <a:lnTo>
                      <a:pt x="5" y="25"/>
                    </a:lnTo>
                    <a:lnTo>
                      <a:pt x="9" y="32"/>
                    </a:lnTo>
                    <a:lnTo>
                      <a:pt x="16" y="38"/>
                    </a:lnTo>
                    <a:lnTo>
                      <a:pt x="23" y="45"/>
                    </a:lnTo>
                    <a:lnTo>
                      <a:pt x="31" y="50"/>
                    </a:lnTo>
                    <a:lnTo>
                      <a:pt x="41" y="56"/>
                    </a:lnTo>
                    <a:lnTo>
                      <a:pt x="50" y="60"/>
                    </a:lnTo>
                    <a:lnTo>
                      <a:pt x="62" y="62"/>
                    </a:lnTo>
                    <a:lnTo>
                      <a:pt x="74" y="65"/>
                    </a:lnTo>
                    <a:lnTo>
                      <a:pt x="85" y="64"/>
                    </a:lnTo>
                    <a:lnTo>
                      <a:pt x="97" y="61"/>
                    </a:lnTo>
                    <a:lnTo>
                      <a:pt x="110" y="56"/>
                    </a:lnTo>
                    <a:lnTo>
                      <a:pt x="105" y="48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439" name="Freeform 73"/>
              <p:cNvSpPr>
                <a:spLocks noChangeArrowheads="1"/>
              </p:cNvSpPr>
              <p:nvPr/>
            </p:nvSpPr>
            <p:spPr bwMode="auto">
              <a:xfrm>
                <a:off x="4298" y="159"/>
                <a:ext cx="50" cy="51"/>
              </a:xfrm>
              <a:custGeom>
                <a:avLst/>
                <a:gdLst>
                  <a:gd name="T0" fmla="*/ 0 w 47"/>
                  <a:gd name="T1" fmla="*/ 1187 h 47"/>
                  <a:gd name="T2" fmla="*/ 429 w 47"/>
                  <a:gd name="T3" fmla="*/ 1786 h 47"/>
                  <a:gd name="T4" fmla="*/ 661 w 47"/>
                  <a:gd name="T5" fmla="*/ 2687 h 47"/>
                  <a:gd name="T6" fmla="*/ 1085 w 47"/>
                  <a:gd name="T7" fmla="*/ 3433 h 47"/>
                  <a:gd name="T8" fmla="*/ 1306 w 47"/>
                  <a:gd name="T9" fmla="*/ 4254 h 47"/>
                  <a:gd name="T10" fmla="*/ 1512 w 47"/>
                  <a:gd name="T11" fmla="*/ 5052 h 47"/>
                  <a:gd name="T12" fmla="*/ 1672 w 47"/>
                  <a:gd name="T13" fmla="*/ 5603 h 47"/>
                  <a:gd name="T14" fmla="*/ 1672 w 47"/>
                  <a:gd name="T15" fmla="*/ 5898 h 47"/>
                  <a:gd name="T16" fmla="*/ 1712 w 47"/>
                  <a:gd name="T17" fmla="*/ 5603 h 47"/>
                  <a:gd name="T18" fmla="*/ 1937 w 47"/>
                  <a:gd name="T19" fmla="*/ 6945 h 47"/>
                  <a:gd name="T20" fmla="*/ 2014 w 47"/>
                  <a:gd name="T21" fmla="*/ 6546 h 47"/>
                  <a:gd name="T22" fmla="*/ 2061 w 47"/>
                  <a:gd name="T23" fmla="*/ 5949 h 47"/>
                  <a:gd name="T24" fmla="*/ 2061 w 47"/>
                  <a:gd name="T25" fmla="*/ 5482 h 47"/>
                  <a:gd name="T26" fmla="*/ 2014 w 47"/>
                  <a:gd name="T27" fmla="*/ 5052 h 47"/>
                  <a:gd name="T28" fmla="*/ 1824 w 47"/>
                  <a:gd name="T29" fmla="*/ 4254 h 47"/>
                  <a:gd name="T30" fmla="*/ 1572 w 47"/>
                  <a:gd name="T31" fmla="*/ 3330 h 47"/>
                  <a:gd name="T32" fmla="*/ 1306 w 47"/>
                  <a:gd name="T33" fmla="*/ 2282 h 47"/>
                  <a:gd name="T34" fmla="*/ 901 w 47"/>
                  <a:gd name="T35" fmla="*/ 1517 h 47"/>
                  <a:gd name="T36" fmla="*/ 549 w 47"/>
                  <a:gd name="T37" fmla="*/ 5 h 47"/>
                  <a:gd name="T38" fmla="*/ 3 w 47"/>
                  <a:gd name="T39" fmla="*/ 0 h 47"/>
                  <a:gd name="T40" fmla="*/ 0 w 47"/>
                  <a:gd name="T41" fmla="*/ 1187 h 47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47"/>
                  <a:gd name="T64" fmla="*/ 0 h 47"/>
                  <a:gd name="T65" fmla="*/ 47 w 47"/>
                  <a:gd name="T66" fmla="*/ 47 h 47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47" h="47">
                    <a:moveTo>
                      <a:pt x="0" y="8"/>
                    </a:moveTo>
                    <a:lnTo>
                      <a:pt x="9" y="13"/>
                    </a:lnTo>
                    <a:lnTo>
                      <a:pt x="16" y="18"/>
                    </a:lnTo>
                    <a:lnTo>
                      <a:pt x="24" y="24"/>
                    </a:lnTo>
                    <a:lnTo>
                      <a:pt x="30" y="29"/>
                    </a:lnTo>
                    <a:lnTo>
                      <a:pt x="35" y="35"/>
                    </a:lnTo>
                    <a:lnTo>
                      <a:pt x="38" y="39"/>
                    </a:lnTo>
                    <a:lnTo>
                      <a:pt x="38" y="40"/>
                    </a:lnTo>
                    <a:lnTo>
                      <a:pt x="39" y="39"/>
                    </a:lnTo>
                    <a:lnTo>
                      <a:pt x="44" y="47"/>
                    </a:lnTo>
                    <a:lnTo>
                      <a:pt x="46" y="45"/>
                    </a:lnTo>
                    <a:lnTo>
                      <a:pt x="47" y="41"/>
                    </a:lnTo>
                    <a:lnTo>
                      <a:pt x="47" y="38"/>
                    </a:lnTo>
                    <a:lnTo>
                      <a:pt x="46" y="35"/>
                    </a:lnTo>
                    <a:lnTo>
                      <a:pt x="42" y="29"/>
                    </a:lnTo>
                    <a:lnTo>
                      <a:pt x="36" y="23"/>
                    </a:lnTo>
                    <a:lnTo>
                      <a:pt x="30" y="16"/>
                    </a:lnTo>
                    <a:lnTo>
                      <a:pt x="21" y="11"/>
                    </a:lnTo>
                    <a:lnTo>
                      <a:pt x="13" y="5"/>
                    </a:lnTo>
                    <a:lnTo>
                      <a:pt x="3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440" name="Freeform 74"/>
              <p:cNvSpPr>
                <a:spLocks noChangeArrowheads="1"/>
              </p:cNvSpPr>
              <p:nvPr/>
            </p:nvSpPr>
            <p:spPr bwMode="auto">
              <a:xfrm>
                <a:off x="4242" y="149"/>
                <a:ext cx="59" cy="18"/>
              </a:xfrm>
              <a:custGeom>
                <a:avLst/>
                <a:gdLst>
                  <a:gd name="T0" fmla="*/ 0 w 56"/>
                  <a:gd name="T1" fmla="*/ 344 h 17"/>
                  <a:gd name="T2" fmla="*/ 4 w 56"/>
                  <a:gd name="T3" fmla="*/ 344 h 17"/>
                  <a:gd name="T4" fmla="*/ 272 w 56"/>
                  <a:gd name="T5" fmla="*/ 344 h 17"/>
                  <a:gd name="T6" fmla="*/ 353 w 56"/>
                  <a:gd name="T7" fmla="*/ 344 h 17"/>
                  <a:gd name="T8" fmla="*/ 536 w 56"/>
                  <a:gd name="T9" fmla="*/ 344 h 17"/>
                  <a:gd name="T10" fmla="*/ 733 w 56"/>
                  <a:gd name="T11" fmla="*/ 364 h 17"/>
                  <a:gd name="T12" fmla="*/ 903 w 56"/>
                  <a:gd name="T13" fmla="*/ 408 h 17"/>
                  <a:gd name="T14" fmla="*/ 1113 w 56"/>
                  <a:gd name="T15" fmla="*/ 432 h 17"/>
                  <a:gd name="T16" fmla="*/ 1287 w 56"/>
                  <a:gd name="T17" fmla="*/ 512 h 17"/>
                  <a:gd name="T18" fmla="*/ 1356 w 56"/>
                  <a:gd name="T19" fmla="*/ 325 h 17"/>
                  <a:gd name="T20" fmla="*/ 1178 w 56"/>
                  <a:gd name="T21" fmla="*/ 6 h 17"/>
                  <a:gd name="T22" fmla="*/ 951 w 56"/>
                  <a:gd name="T23" fmla="*/ 3 h 17"/>
                  <a:gd name="T24" fmla="*/ 772 w 56"/>
                  <a:gd name="T25" fmla="*/ 2 h 17"/>
                  <a:gd name="T26" fmla="*/ 565 w 56"/>
                  <a:gd name="T27" fmla="*/ 1 h 17"/>
                  <a:gd name="T28" fmla="*/ 372 w 56"/>
                  <a:gd name="T29" fmla="*/ 1 h 17"/>
                  <a:gd name="T30" fmla="*/ 272 w 56"/>
                  <a:gd name="T31" fmla="*/ 0 h 17"/>
                  <a:gd name="T32" fmla="*/ 4 w 56"/>
                  <a:gd name="T33" fmla="*/ 0 h 17"/>
                  <a:gd name="T34" fmla="*/ 0 w 56"/>
                  <a:gd name="T35" fmla="*/ 0 h 17"/>
                  <a:gd name="T36" fmla="*/ 0 w 56"/>
                  <a:gd name="T37" fmla="*/ 344 h 17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6"/>
                  <a:gd name="T58" fmla="*/ 0 h 17"/>
                  <a:gd name="T59" fmla="*/ 56 w 56"/>
                  <a:gd name="T60" fmla="*/ 17 h 17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6" h="17">
                    <a:moveTo>
                      <a:pt x="0" y="10"/>
                    </a:moveTo>
                    <a:lnTo>
                      <a:pt x="4" y="10"/>
                    </a:lnTo>
                    <a:lnTo>
                      <a:pt x="10" y="10"/>
                    </a:lnTo>
                    <a:lnTo>
                      <a:pt x="15" y="10"/>
                    </a:lnTo>
                    <a:lnTo>
                      <a:pt x="23" y="10"/>
                    </a:lnTo>
                    <a:lnTo>
                      <a:pt x="30" y="11"/>
                    </a:lnTo>
                    <a:lnTo>
                      <a:pt x="38" y="13"/>
                    </a:lnTo>
                    <a:lnTo>
                      <a:pt x="46" y="14"/>
                    </a:lnTo>
                    <a:lnTo>
                      <a:pt x="53" y="17"/>
                    </a:lnTo>
                    <a:lnTo>
                      <a:pt x="56" y="9"/>
                    </a:lnTo>
                    <a:lnTo>
                      <a:pt x="49" y="6"/>
                    </a:lnTo>
                    <a:lnTo>
                      <a:pt x="40" y="3"/>
                    </a:lnTo>
                    <a:lnTo>
                      <a:pt x="32" y="2"/>
                    </a:lnTo>
                    <a:lnTo>
                      <a:pt x="24" y="1"/>
                    </a:lnTo>
                    <a:lnTo>
                      <a:pt x="16" y="1"/>
                    </a:lnTo>
                    <a:lnTo>
                      <a:pt x="10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441" name="Freeform 75"/>
              <p:cNvSpPr>
                <a:spLocks noChangeArrowheads="1"/>
              </p:cNvSpPr>
              <p:nvPr/>
            </p:nvSpPr>
            <p:spPr bwMode="auto">
              <a:xfrm>
                <a:off x="1008" y="158"/>
                <a:ext cx="110" cy="58"/>
              </a:xfrm>
              <a:custGeom>
                <a:avLst/>
                <a:gdLst>
                  <a:gd name="T0" fmla="*/ 8 w 104"/>
                  <a:gd name="T1" fmla="*/ 0 h 54"/>
                  <a:gd name="T2" fmla="*/ 3 w 104"/>
                  <a:gd name="T3" fmla="*/ 0 h 54"/>
                  <a:gd name="T4" fmla="*/ 0 w 104"/>
                  <a:gd name="T5" fmla="*/ 3 h 54"/>
                  <a:gd name="T6" fmla="*/ 0 w 104"/>
                  <a:gd name="T7" fmla="*/ 6 h 54"/>
                  <a:gd name="T8" fmla="*/ 1 w 104"/>
                  <a:gd name="T9" fmla="*/ 885 h 54"/>
                  <a:gd name="T10" fmla="*/ 3 w 104"/>
                  <a:gd name="T11" fmla="*/ 1265 h 54"/>
                  <a:gd name="T12" fmla="*/ 7 w 104"/>
                  <a:gd name="T13" fmla="*/ 1809 h 54"/>
                  <a:gd name="T14" fmla="*/ 424 w 104"/>
                  <a:gd name="T15" fmla="*/ 2242 h 54"/>
                  <a:gd name="T16" fmla="*/ 593 w 104"/>
                  <a:gd name="T17" fmla="*/ 2778 h 54"/>
                  <a:gd name="T18" fmla="*/ 890 w 104"/>
                  <a:gd name="T19" fmla="*/ 3160 h 54"/>
                  <a:gd name="T20" fmla="*/ 1162 w 104"/>
                  <a:gd name="T21" fmla="*/ 3645 h 54"/>
                  <a:gd name="T22" fmla="*/ 1473 w 104"/>
                  <a:gd name="T23" fmla="*/ 3971 h 54"/>
                  <a:gd name="T24" fmla="*/ 1776 w 104"/>
                  <a:gd name="T25" fmla="*/ 4003 h 54"/>
                  <a:gd name="T26" fmla="*/ 2101 w 104"/>
                  <a:gd name="T27" fmla="*/ 4265 h 54"/>
                  <a:gd name="T28" fmla="*/ 2459 w 104"/>
                  <a:gd name="T29" fmla="*/ 4205 h 54"/>
                  <a:gd name="T30" fmla="*/ 2781 w 104"/>
                  <a:gd name="T31" fmla="*/ 3999 h 54"/>
                  <a:gd name="T32" fmla="*/ 3139 w 104"/>
                  <a:gd name="T33" fmla="*/ 3697 h 54"/>
                  <a:gd name="T34" fmla="*/ 3187 w 104"/>
                  <a:gd name="T35" fmla="*/ 3645 h 54"/>
                  <a:gd name="T36" fmla="*/ 3187 w 104"/>
                  <a:gd name="T37" fmla="*/ 3470 h 54"/>
                  <a:gd name="T38" fmla="*/ 3187 w 104"/>
                  <a:gd name="T39" fmla="*/ 3231 h 54"/>
                  <a:gd name="T40" fmla="*/ 3139 w 104"/>
                  <a:gd name="T41" fmla="*/ 3160 h 54"/>
                  <a:gd name="T42" fmla="*/ 3055 w 104"/>
                  <a:gd name="T43" fmla="*/ 2778 h 54"/>
                  <a:gd name="T44" fmla="*/ 2888 w 104"/>
                  <a:gd name="T45" fmla="*/ 2242 h 54"/>
                  <a:gd name="T46" fmla="*/ 2694 w 104"/>
                  <a:gd name="T47" fmla="*/ 1916 h 54"/>
                  <a:gd name="T48" fmla="*/ 2459 w 104"/>
                  <a:gd name="T49" fmla="*/ 1265 h 54"/>
                  <a:gd name="T50" fmla="*/ 2198 w 104"/>
                  <a:gd name="T51" fmla="*/ 885 h 54"/>
                  <a:gd name="T52" fmla="*/ 1950 w 104"/>
                  <a:gd name="T53" fmla="*/ 619 h 54"/>
                  <a:gd name="T54" fmla="*/ 1679 w 104"/>
                  <a:gd name="T55" fmla="*/ 4 h 54"/>
                  <a:gd name="T56" fmla="*/ 1473 w 104"/>
                  <a:gd name="T57" fmla="*/ 2 h 54"/>
                  <a:gd name="T58" fmla="*/ 1177 w 104"/>
                  <a:gd name="T59" fmla="*/ 1 h 54"/>
                  <a:gd name="T60" fmla="*/ 982 w 104"/>
                  <a:gd name="T61" fmla="*/ 0 h 54"/>
                  <a:gd name="T62" fmla="*/ 741 w 104"/>
                  <a:gd name="T63" fmla="*/ 0 h 54"/>
                  <a:gd name="T64" fmla="*/ 530 w 104"/>
                  <a:gd name="T65" fmla="*/ 0 h 54"/>
                  <a:gd name="T66" fmla="*/ 401 w 104"/>
                  <a:gd name="T67" fmla="*/ 0 h 54"/>
                  <a:gd name="T68" fmla="*/ 8 w 104"/>
                  <a:gd name="T69" fmla="*/ 0 h 54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04"/>
                  <a:gd name="T106" fmla="*/ 0 h 54"/>
                  <a:gd name="T107" fmla="*/ 104 w 104"/>
                  <a:gd name="T108" fmla="*/ 54 h 54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04" h="54">
                    <a:moveTo>
                      <a:pt x="8" y="0"/>
                    </a:moveTo>
                    <a:lnTo>
                      <a:pt x="3" y="0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1" y="12"/>
                    </a:lnTo>
                    <a:lnTo>
                      <a:pt x="3" y="17"/>
                    </a:lnTo>
                    <a:lnTo>
                      <a:pt x="7" y="23"/>
                    </a:lnTo>
                    <a:lnTo>
                      <a:pt x="14" y="29"/>
                    </a:lnTo>
                    <a:lnTo>
                      <a:pt x="20" y="35"/>
                    </a:lnTo>
                    <a:lnTo>
                      <a:pt x="29" y="40"/>
                    </a:lnTo>
                    <a:lnTo>
                      <a:pt x="38" y="46"/>
                    </a:lnTo>
                    <a:lnTo>
                      <a:pt x="48" y="50"/>
                    </a:lnTo>
                    <a:lnTo>
                      <a:pt x="58" y="52"/>
                    </a:lnTo>
                    <a:lnTo>
                      <a:pt x="69" y="54"/>
                    </a:lnTo>
                    <a:lnTo>
                      <a:pt x="80" y="53"/>
                    </a:lnTo>
                    <a:lnTo>
                      <a:pt x="91" y="51"/>
                    </a:lnTo>
                    <a:lnTo>
                      <a:pt x="103" y="47"/>
                    </a:lnTo>
                    <a:lnTo>
                      <a:pt x="104" y="46"/>
                    </a:lnTo>
                    <a:lnTo>
                      <a:pt x="104" y="45"/>
                    </a:lnTo>
                    <a:lnTo>
                      <a:pt x="104" y="42"/>
                    </a:lnTo>
                    <a:lnTo>
                      <a:pt x="103" y="40"/>
                    </a:lnTo>
                    <a:lnTo>
                      <a:pt x="99" y="35"/>
                    </a:lnTo>
                    <a:lnTo>
                      <a:pt x="94" y="29"/>
                    </a:lnTo>
                    <a:lnTo>
                      <a:pt x="88" y="24"/>
                    </a:lnTo>
                    <a:lnTo>
                      <a:pt x="80" y="17"/>
                    </a:lnTo>
                    <a:lnTo>
                      <a:pt x="72" y="12"/>
                    </a:lnTo>
                    <a:lnTo>
                      <a:pt x="63" y="7"/>
                    </a:lnTo>
                    <a:lnTo>
                      <a:pt x="55" y="4"/>
                    </a:lnTo>
                    <a:lnTo>
                      <a:pt x="48" y="2"/>
                    </a:lnTo>
                    <a:lnTo>
                      <a:pt x="39" y="1"/>
                    </a:lnTo>
                    <a:lnTo>
                      <a:pt x="32" y="0"/>
                    </a:lnTo>
                    <a:lnTo>
                      <a:pt x="24" y="0"/>
                    </a:lnTo>
                    <a:lnTo>
                      <a:pt x="18" y="0"/>
                    </a:lnTo>
                    <a:lnTo>
                      <a:pt x="13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442" name="Freeform 76"/>
              <p:cNvSpPr>
                <a:spLocks noChangeArrowheads="1"/>
              </p:cNvSpPr>
              <p:nvPr/>
            </p:nvSpPr>
            <p:spPr bwMode="auto">
              <a:xfrm>
                <a:off x="1003" y="151"/>
                <a:ext cx="116" cy="70"/>
              </a:xfrm>
              <a:custGeom>
                <a:avLst/>
                <a:gdLst>
                  <a:gd name="T0" fmla="*/ 2670 w 110"/>
                  <a:gd name="T1" fmla="*/ 4371 h 65"/>
                  <a:gd name="T2" fmla="*/ 2401 w 110"/>
                  <a:gd name="T3" fmla="*/ 4797 h 65"/>
                  <a:gd name="T4" fmla="*/ 2144 w 110"/>
                  <a:gd name="T5" fmla="*/ 5064 h 65"/>
                  <a:gd name="T6" fmla="*/ 1876 w 110"/>
                  <a:gd name="T7" fmla="*/ 5064 h 65"/>
                  <a:gd name="T8" fmla="*/ 1600 w 110"/>
                  <a:gd name="T9" fmla="*/ 4988 h 65"/>
                  <a:gd name="T10" fmla="*/ 1365 w 110"/>
                  <a:gd name="T11" fmla="*/ 4707 h 65"/>
                  <a:gd name="T12" fmla="*/ 1127 w 110"/>
                  <a:gd name="T13" fmla="*/ 4366 h 65"/>
                  <a:gd name="T14" fmla="*/ 912 w 110"/>
                  <a:gd name="T15" fmla="*/ 3994 h 65"/>
                  <a:gd name="T16" fmla="*/ 738 w 110"/>
                  <a:gd name="T17" fmla="*/ 3444 h 65"/>
                  <a:gd name="T18" fmla="*/ 537 w 110"/>
                  <a:gd name="T19" fmla="*/ 2970 h 65"/>
                  <a:gd name="T20" fmla="*/ 412 w 110"/>
                  <a:gd name="T21" fmla="*/ 2243 h 65"/>
                  <a:gd name="T22" fmla="*/ 317 w 110"/>
                  <a:gd name="T23" fmla="*/ 1904 h 65"/>
                  <a:gd name="T24" fmla="*/ 285 w 110"/>
                  <a:gd name="T25" fmla="*/ 1315 h 65"/>
                  <a:gd name="T26" fmla="*/ 9 w 110"/>
                  <a:gd name="T27" fmla="*/ 1053 h 65"/>
                  <a:gd name="T28" fmla="*/ 9 w 110"/>
                  <a:gd name="T29" fmla="*/ 978 h 65"/>
                  <a:gd name="T30" fmla="*/ 285 w 110"/>
                  <a:gd name="T31" fmla="*/ 908 h 65"/>
                  <a:gd name="T32" fmla="*/ 334 w 110"/>
                  <a:gd name="T33" fmla="*/ 908 h 65"/>
                  <a:gd name="T34" fmla="*/ 334 w 110"/>
                  <a:gd name="T35" fmla="*/ 0 h 65"/>
                  <a:gd name="T36" fmla="*/ 6 w 110"/>
                  <a:gd name="T37" fmla="*/ 2 h 65"/>
                  <a:gd name="T38" fmla="*/ 2 w 110"/>
                  <a:gd name="T39" fmla="*/ 727 h 65"/>
                  <a:gd name="T40" fmla="*/ 0 w 110"/>
                  <a:gd name="T41" fmla="*/ 1053 h 65"/>
                  <a:gd name="T42" fmla="*/ 2 w 110"/>
                  <a:gd name="T43" fmla="*/ 1768 h 65"/>
                  <a:gd name="T44" fmla="*/ 5 w 110"/>
                  <a:gd name="T45" fmla="*/ 2243 h 65"/>
                  <a:gd name="T46" fmla="*/ 9 w 110"/>
                  <a:gd name="T47" fmla="*/ 2970 h 65"/>
                  <a:gd name="T48" fmla="*/ 391 w 110"/>
                  <a:gd name="T49" fmla="*/ 3500 h 65"/>
                  <a:gd name="T50" fmla="*/ 566 w 110"/>
                  <a:gd name="T51" fmla="*/ 4059 h 65"/>
                  <a:gd name="T52" fmla="*/ 788 w 110"/>
                  <a:gd name="T53" fmla="*/ 4702 h 65"/>
                  <a:gd name="T54" fmla="*/ 1027 w 110"/>
                  <a:gd name="T55" fmla="*/ 5069 h 65"/>
                  <a:gd name="T56" fmla="*/ 1321 w 110"/>
                  <a:gd name="T57" fmla="*/ 5459 h 65"/>
                  <a:gd name="T58" fmla="*/ 1570 w 110"/>
                  <a:gd name="T59" fmla="*/ 5861 h 65"/>
                  <a:gd name="T60" fmla="*/ 1876 w 110"/>
                  <a:gd name="T61" fmla="*/ 5879 h 65"/>
                  <a:gd name="T62" fmla="*/ 2159 w 110"/>
                  <a:gd name="T63" fmla="*/ 5874 h 65"/>
                  <a:gd name="T64" fmla="*/ 2492 w 110"/>
                  <a:gd name="T65" fmla="*/ 5785 h 65"/>
                  <a:gd name="T66" fmla="*/ 2796 w 110"/>
                  <a:gd name="T67" fmla="*/ 5069 h 65"/>
                  <a:gd name="T68" fmla="*/ 2670 w 110"/>
                  <a:gd name="T69" fmla="*/ 4371 h 6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10"/>
                  <a:gd name="T106" fmla="*/ 0 h 65"/>
                  <a:gd name="T107" fmla="*/ 110 w 110"/>
                  <a:gd name="T108" fmla="*/ 65 h 65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10" h="65">
                    <a:moveTo>
                      <a:pt x="105" y="48"/>
                    </a:moveTo>
                    <a:lnTo>
                      <a:pt x="95" y="53"/>
                    </a:lnTo>
                    <a:lnTo>
                      <a:pt x="84" y="55"/>
                    </a:lnTo>
                    <a:lnTo>
                      <a:pt x="74" y="55"/>
                    </a:lnTo>
                    <a:lnTo>
                      <a:pt x="63" y="54"/>
                    </a:lnTo>
                    <a:lnTo>
                      <a:pt x="54" y="52"/>
                    </a:lnTo>
                    <a:lnTo>
                      <a:pt x="44" y="47"/>
                    </a:lnTo>
                    <a:lnTo>
                      <a:pt x="36" y="43"/>
                    </a:lnTo>
                    <a:lnTo>
                      <a:pt x="28" y="37"/>
                    </a:lnTo>
                    <a:lnTo>
                      <a:pt x="22" y="32"/>
                    </a:lnTo>
                    <a:lnTo>
                      <a:pt x="17" y="25"/>
                    </a:lnTo>
                    <a:lnTo>
                      <a:pt x="12" y="20"/>
                    </a:lnTo>
                    <a:lnTo>
                      <a:pt x="10" y="15"/>
                    </a:lnTo>
                    <a:lnTo>
                      <a:pt x="9" y="12"/>
                    </a:lnTo>
                    <a:lnTo>
                      <a:pt x="9" y="11"/>
                    </a:lnTo>
                    <a:lnTo>
                      <a:pt x="10" y="10"/>
                    </a:lnTo>
                    <a:lnTo>
                      <a:pt x="13" y="10"/>
                    </a:lnTo>
                    <a:lnTo>
                      <a:pt x="13" y="0"/>
                    </a:lnTo>
                    <a:lnTo>
                      <a:pt x="6" y="2"/>
                    </a:lnTo>
                    <a:lnTo>
                      <a:pt x="2" y="7"/>
                    </a:lnTo>
                    <a:lnTo>
                      <a:pt x="0" y="12"/>
                    </a:lnTo>
                    <a:lnTo>
                      <a:pt x="2" y="19"/>
                    </a:lnTo>
                    <a:lnTo>
                      <a:pt x="5" y="25"/>
                    </a:lnTo>
                    <a:lnTo>
                      <a:pt x="9" y="32"/>
                    </a:lnTo>
                    <a:lnTo>
                      <a:pt x="16" y="39"/>
                    </a:lnTo>
                    <a:lnTo>
                      <a:pt x="23" y="45"/>
                    </a:lnTo>
                    <a:lnTo>
                      <a:pt x="31" y="51"/>
                    </a:lnTo>
                    <a:lnTo>
                      <a:pt x="41" y="56"/>
                    </a:lnTo>
                    <a:lnTo>
                      <a:pt x="52" y="60"/>
                    </a:lnTo>
                    <a:lnTo>
                      <a:pt x="62" y="63"/>
                    </a:lnTo>
                    <a:lnTo>
                      <a:pt x="74" y="65"/>
                    </a:lnTo>
                    <a:lnTo>
                      <a:pt x="85" y="64"/>
                    </a:lnTo>
                    <a:lnTo>
                      <a:pt x="97" y="62"/>
                    </a:lnTo>
                    <a:lnTo>
                      <a:pt x="110" y="56"/>
                    </a:lnTo>
                    <a:lnTo>
                      <a:pt x="105" y="48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443" name="Freeform 77"/>
              <p:cNvSpPr>
                <a:spLocks noChangeArrowheads="1"/>
              </p:cNvSpPr>
              <p:nvPr/>
            </p:nvSpPr>
            <p:spPr bwMode="auto">
              <a:xfrm>
                <a:off x="1073" y="161"/>
                <a:ext cx="51" cy="51"/>
              </a:xfrm>
              <a:custGeom>
                <a:avLst/>
                <a:gdLst>
                  <a:gd name="T0" fmla="*/ 0 w 48"/>
                  <a:gd name="T1" fmla="*/ 1288 h 47"/>
                  <a:gd name="T2" fmla="*/ 410 w 48"/>
                  <a:gd name="T3" fmla="*/ 1786 h 47"/>
                  <a:gd name="T4" fmla="*/ 667 w 48"/>
                  <a:gd name="T5" fmla="*/ 2828 h 47"/>
                  <a:gd name="T6" fmla="*/ 1019 w 48"/>
                  <a:gd name="T7" fmla="*/ 3433 h 47"/>
                  <a:gd name="T8" fmla="*/ 1223 w 48"/>
                  <a:gd name="T9" fmla="*/ 4386 h 47"/>
                  <a:gd name="T10" fmla="*/ 1382 w 48"/>
                  <a:gd name="T11" fmla="*/ 5052 h 47"/>
                  <a:gd name="T12" fmla="*/ 1558 w 48"/>
                  <a:gd name="T13" fmla="*/ 5603 h 47"/>
                  <a:gd name="T14" fmla="*/ 1558 w 48"/>
                  <a:gd name="T15" fmla="*/ 5898 h 47"/>
                  <a:gd name="T16" fmla="*/ 1581 w 48"/>
                  <a:gd name="T17" fmla="*/ 5603 h 47"/>
                  <a:gd name="T18" fmla="*/ 1761 w 48"/>
                  <a:gd name="T19" fmla="*/ 6945 h 47"/>
                  <a:gd name="T20" fmla="*/ 1871 w 48"/>
                  <a:gd name="T21" fmla="*/ 6546 h 47"/>
                  <a:gd name="T22" fmla="*/ 1940 w 48"/>
                  <a:gd name="T23" fmla="*/ 6080 h 47"/>
                  <a:gd name="T24" fmla="*/ 1871 w 48"/>
                  <a:gd name="T25" fmla="*/ 5482 h 47"/>
                  <a:gd name="T26" fmla="*/ 1868 w 48"/>
                  <a:gd name="T27" fmla="*/ 5052 h 47"/>
                  <a:gd name="T28" fmla="*/ 1719 w 48"/>
                  <a:gd name="T29" fmla="*/ 4386 h 47"/>
                  <a:gd name="T30" fmla="*/ 1466 w 48"/>
                  <a:gd name="T31" fmla="*/ 3330 h 47"/>
                  <a:gd name="T32" fmla="*/ 1223 w 48"/>
                  <a:gd name="T33" fmla="*/ 2282 h 47"/>
                  <a:gd name="T34" fmla="*/ 850 w 48"/>
                  <a:gd name="T35" fmla="*/ 1517 h 47"/>
                  <a:gd name="T36" fmla="*/ 523 w 48"/>
                  <a:gd name="T37" fmla="*/ 5 h 47"/>
                  <a:gd name="T38" fmla="*/ 4 w 48"/>
                  <a:gd name="T39" fmla="*/ 0 h 47"/>
                  <a:gd name="T40" fmla="*/ 0 w 48"/>
                  <a:gd name="T41" fmla="*/ 1288 h 47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48"/>
                  <a:gd name="T64" fmla="*/ 0 h 47"/>
                  <a:gd name="T65" fmla="*/ 48 w 48"/>
                  <a:gd name="T66" fmla="*/ 47 h 47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48" h="47">
                    <a:moveTo>
                      <a:pt x="0" y="9"/>
                    </a:moveTo>
                    <a:lnTo>
                      <a:pt x="9" y="13"/>
                    </a:lnTo>
                    <a:lnTo>
                      <a:pt x="17" y="19"/>
                    </a:lnTo>
                    <a:lnTo>
                      <a:pt x="24" y="24"/>
                    </a:lnTo>
                    <a:lnTo>
                      <a:pt x="30" y="30"/>
                    </a:lnTo>
                    <a:lnTo>
                      <a:pt x="35" y="35"/>
                    </a:lnTo>
                    <a:lnTo>
                      <a:pt x="38" y="39"/>
                    </a:lnTo>
                    <a:lnTo>
                      <a:pt x="38" y="40"/>
                    </a:lnTo>
                    <a:lnTo>
                      <a:pt x="39" y="39"/>
                    </a:lnTo>
                    <a:lnTo>
                      <a:pt x="44" y="47"/>
                    </a:lnTo>
                    <a:lnTo>
                      <a:pt x="47" y="45"/>
                    </a:lnTo>
                    <a:lnTo>
                      <a:pt x="48" y="42"/>
                    </a:lnTo>
                    <a:lnTo>
                      <a:pt x="47" y="38"/>
                    </a:lnTo>
                    <a:lnTo>
                      <a:pt x="46" y="35"/>
                    </a:lnTo>
                    <a:lnTo>
                      <a:pt x="42" y="30"/>
                    </a:lnTo>
                    <a:lnTo>
                      <a:pt x="36" y="23"/>
                    </a:lnTo>
                    <a:lnTo>
                      <a:pt x="30" y="16"/>
                    </a:lnTo>
                    <a:lnTo>
                      <a:pt x="21" y="11"/>
                    </a:lnTo>
                    <a:lnTo>
                      <a:pt x="13" y="5"/>
                    </a:lnTo>
                    <a:lnTo>
                      <a:pt x="4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444" name="Freeform 78"/>
              <p:cNvSpPr>
                <a:spLocks noChangeArrowheads="1"/>
              </p:cNvSpPr>
              <p:nvPr/>
            </p:nvSpPr>
            <p:spPr bwMode="auto">
              <a:xfrm>
                <a:off x="1017" y="151"/>
                <a:ext cx="61" cy="20"/>
              </a:xfrm>
              <a:custGeom>
                <a:avLst/>
                <a:gdLst>
                  <a:gd name="T0" fmla="*/ 0 w 57"/>
                  <a:gd name="T1" fmla="*/ 5871 h 18"/>
                  <a:gd name="T2" fmla="*/ 5 w 57"/>
                  <a:gd name="T3" fmla="*/ 5871 h 18"/>
                  <a:gd name="T4" fmla="*/ 631 w 57"/>
                  <a:gd name="T5" fmla="*/ 5871 h 18"/>
                  <a:gd name="T6" fmla="*/ 947 w 57"/>
                  <a:gd name="T7" fmla="*/ 5871 h 18"/>
                  <a:gd name="T8" fmla="*/ 1437 w 57"/>
                  <a:gd name="T9" fmla="*/ 5871 h 18"/>
                  <a:gd name="T10" fmla="*/ 1864 w 57"/>
                  <a:gd name="T11" fmla="*/ 6523 h 18"/>
                  <a:gd name="T12" fmla="*/ 2445 w 57"/>
                  <a:gd name="T13" fmla="*/ 8053 h 18"/>
                  <a:gd name="T14" fmla="*/ 2834 w 57"/>
                  <a:gd name="T15" fmla="*/ 8948 h 18"/>
                  <a:gd name="T16" fmla="*/ 3348 w 57"/>
                  <a:gd name="T17" fmla="*/ 11047 h 18"/>
                  <a:gd name="T18" fmla="*/ 3583 w 57"/>
                  <a:gd name="T19" fmla="*/ 5284 h 18"/>
                  <a:gd name="T20" fmla="*/ 3033 w 57"/>
                  <a:gd name="T21" fmla="*/ 3852 h 18"/>
                  <a:gd name="T22" fmla="*/ 2606 w 57"/>
                  <a:gd name="T23" fmla="*/ 3 h 18"/>
                  <a:gd name="T24" fmla="*/ 1995 w 57"/>
                  <a:gd name="T25" fmla="*/ 2 h 18"/>
                  <a:gd name="T26" fmla="*/ 1521 w 57"/>
                  <a:gd name="T27" fmla="*/ 1 h 18"/>
                  <a:gd name="T28" fmla="*/ 947 w 57"/>
                  <a:gd name="T29" fmla="*/ 1 h 18"/>
                  <a:gd name="T30" fmla="*/ 631 w 57"/>
                  <a:gd name="T31" fmla="*/ 0 h 18"/>
                  <a:gd name="T32" fmla="*/ 5 w 57"/>
                  <a:gd name="T33" fmla="*/ 0 h 18"/>
                  <a:gd name="T34" fmla="*/ 0 w 57"/>
                  <a:gd name="T35" fmla="*/ 0 h 18"/>
                  <a:gd name="T36" fmla="*/ 0 w 57"/>
                  <a:gd name="T37" fmla="*/ 5871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7"/>
                  <a:gd name="T58" fmla="*/ 0 h 18"/>
                  <a:gd name="T59" fmla="*/ 57 w 57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7" h="18">
                    <a:moveTo>
                      <a:pt x="0" y="10"/>
                    </a:moveTo>
                    <a:lnTo>
                      <a:pt x="5" y="10"/>
                    </a:lnTo>
                    <a:lnTo>
                      <a:pt x="10" y="10"/>
                    </a:lnTo>
                    <a:lnTo>
                      <a:pt x="16" y="10"/>
                    </a:lnTo>
                    <a:lnTo>
                      <a:pt x="23" y="10"/>
                    </a:lnTo>
                    <a:lnTo>
                      <a:pt x="30" y="11"/>
                    </a:lnTo>
                    <a:lnTo>
                      <a:pt x="39" y="13"/>
                    </a:lnTo>
                    <a:lnTo>
                      <a:pt x="46" y="14"/>
                    </a:lnTo>
                    <a:lnTo>
                      <a:pt x="53" y="18"/>
                    </a:lnTo>
                    <a:lnTo>
                      <a:pt x="57" y="9"/>
                    </a:lnTo>
                    <a:lnTo>
                      <a:pt x="49" y="6"/>
                    </a:lnTo>
                    <a:lnTo>
                      <a:pt x="41" y="3"/>
                    </a:lnTo>
                    <a:lnTo>
                      <a:pt x="32" y="2"/>
                    </a:lnTo>
                    <a:lnTo>
                      <a:pt x="24" y="1"/>
                    </a:lnTo>
                    <a:lnTo>
                      <a:pt x="16" y="1"/>
                    </a:lnTo>
                    <a:lnTo>
                      <a:pt x="10" y="0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445" name="Freeform 79"/>
              <p:cNvSpPr>
                <a:spLocks noChangeArrowheads="1"/>
              </p:cNvSpPr>
              <p:nvPr/>
            </p:nvSpPr>
            <p:spPr bwMode="auto">
              <a:xfrm>
                <a:off x="3554" y="156"/>
                <a:ext cx="110" cy="61"/>
              </a:xfrm>
              <a:custGeom>
                <a:avLst/>
                <a:gdLst>
                  <a:gd name="T0" fmla="*/ 8 w 104"/>
                  <a:gd name="T1" fmla="*/ 2 h 56"/>
                  <a:gd name="T2" fmla="*/ 4 w 104"/>
                  <a:gd name="T3" fmla="*/ 2 h 56"/>
                  <a:gd name="T4" fmla="*/ 1 w 104"/>
                  <a:gd name="T5" fmla="*/ 5 h 56"/>
                  <a:gd name="T6" fmla="*/ 0 w 104"/>
                  <a:gd name="T7" fmla="*/ 1491 h 56"/>
                  <a:gd name="T8" fmla="*/ 1 w 104"/>
                  <a:gd name="T9" fmla="*/ 2286 h 56"/>
                  <a:gd name="T10" fmla="*/ 4 w 104"/>
                  <a:gd name="T11" fmla="*/ 3505 h 56"/>
                  <a:gd name="T12" fmla="*/ 8 w 104"/>
                  <a:gd name="T13" fmla="*/ 4530 h 56"/>
                  <a:gd name="T14" fmla="*/ 448 w 104"/>
                  <a:gd name="T15" fmla="*/ 5815 h 56"/>
                  <a:gd name="T16" fmla="*/ 627 w 104"/>
                  <a:gd name="T17" fmla="*/ 6900 h 56"/>
                  <a:gd name="T18" fmla="*/ 890 w 104"/>
                  <a:gd name="T19" fmla="*/ 7666 h 56"/>
                  <a:gd name="T20" fmla="*/ 1162 w 104"/>
                  <a:gd name="T21" fmla="*/ 8918 h 56"/>
                  <a:gd name="T22" fmla="*/ 1473 w 104"/>
                  <a:gd name="T23" fmla="*/ 9714 h 56"/>
                  <a:gd name="T24" fmla="*/ 1776 w 104"/>
                  <a:gd name="T25" fmla="*/ 9908 h 56"/>
                  <a:gd name="T26" fmla="*/ 2153 w 104"/>
                  <a:gd name="T27" fmla="*/ 10325 h 56"/>
                  <a:gd name="T28" fmla="*/ 2459 w 104"/>
                  <a:gd name="T29" fmla="*/ 10175 h 56"/>
                  <a:gd name="T30" fmla="*/ 2806 w 104"/>
                  <a:gd name="T31" fmla="*/ 9781 h 56"/>
                  <a:gd name="T32" fmla="*/ 3139 w 104"/>
                  <a:gd name="T33" fmla="*/ 8979 h 56"/>
                  <a:gd name="T34" fmla="*/ 3187 w 104"/>
                  <a:gd name="T35" fmla="*/ 8918 h 56"/>
                  <a:gd name="T36" fmla="*/ 3187 w 104"/>
                  <a:gd name="T37" fmla="*/ 8243 h 56"/>
                  <a:gd name="T38" fmla="*/ 3187 w 104"/>
                  <a:gd name="T39" fmla="*/ 8187 h 56"/>
                  <a:gd name="T40" fmla="*/ 3139 w 104"/>
                  <a:gd name="T41" fmla="*/ 7666 h 56"/>
                  <a:gd name="T42" fmla="*/ 3078 w 104"/>
                  <a:gd name="T43" fmla="*/ 6900 h 56"/>
                  <a:gd name="T44" fmla="*/ 2910 w 104"/>
                  <a:gd name="T45" fmla="*/ 5815 h 56"/>
                  <a:gd name="T46" fmla="*/ 2730 w 104"/>
                  <a:gd name="T47" fmla="*/ 4900 h 56"/>
                  <a:gd name="T48" fmla="*/ 2486 w 104"/>
                  <a:gd name="T49" fmla="*/ 3505 h 56"/>
                  <a:gd name="T50" fmla="*/ 2222 w 104"/>
                  <a:gd name="T51" fmla="*/ 2490 h 56"/>
                  <a:gd name="T52" fmla="*/ 1965 w 104"/>
                  <a:gd name="T53" fmla="*/ 1624 h 56"/>
                  <a:gd name="T54" fmla="*/ 1721 w 104"/>
                  <a:gd name="T55" fmla="*/ 1257 h 56"/>
                  <a:gd name="T56" fmla="*/ 1454 w 104"/>
                  <a:gd name="T57" fmla="*/ 4 h 56"/>
                  <a:gd name="T58" fmla="*/ 1229 w 104"/>
                  <a:gd name="T59" fmla="*/ 3 h 56"/>
                  <a:gd name="T60" fmla="*/ 982 w 104"/>
                  <a:gd name="T61" fmla="*/ 2 h 56"/>
                  <a:gd name="T62" fmla="*/ 784 w 104"/>
                  <a:gd name="T63" fmla="*/ 2 h 56"/>
                  <a:gd name="T64" fmla="*/ 530 w 104"/>
                  <a:gd name="T65" fmla="*/ 2 h 56"/>
                  <a:gd name="T66" fmla="*/ 379 w 104"/>
                  <a:gd name="T67" fmla="*/ 0 h 56"/>
                  <a:gd name="T68" fmla="*/ 8 w 104"/>
                  <a:gd name="T69" fmla="*/ 2 h 5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04"/>
                  <a:gd name="T106" fmla="*/ 0 h 56"/>
                  <a:gd name="T107" fmla="*/ 104 w 104"/>
                  <a:gd name="T108" fmla="*/ 56 h 5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04" h="56">
                    <a:moveTo>
                      <a:pt x="8" y="2"/>
                    </a:moveTo>
                    <a:lnTo>
                      <a:pt x="4" y="2"/>
                    </a:lnTo>
                    <a:lnTo>
                      <a:pt x="1" y="5"/>
                    </a:lnTo>
                    <a:lnTo>
                      <a:pt x="0" y="8"/>
                    </a:lnTo>
                    <a:lnTo>
                      <a:pt x="1" y="13"/>
                    </a:lnTo>
                    <a:lnTo>
                      <a:pt x="4" y="19"/>
                    </a:lnTo>
                    <a:lnTo>
                      <a:pt x="8" y="25"/>
                    </a:lnTo>
                    <a:lnTo>
                      <a:pt x="15" y="31"/>
                    </a:lnTo>
                    <a:lnTo>
                      <a:pt x="21" y="37"/>
                    </a:lnTo>
                    <a:lnTo>
                      <a:pt x="29" y="42"/>
                    </a:lnTo>
                    <a:lnTo>
                      <a:pt x="38" y="48"/>
                    </a:lnTo>
                    <a:lnTo>
                      <a:pt x="48" y="52"/>
                    </a:lnTo>
                    <a:lnTo>
                      <a:pt x="58" y="54"/>
                    </a:lnTo>
                    <a:lnTo>
                      <a:pt x="70" y="56"/>
                    </a:lnTo>
                    <a:lnTo>
                      <a:pt x="80" y="55"/>
                    </a:lnTo>
                    <a:lnTo>
                      <a:pt x="92" y="53"/>
                    </a:lnTo>
                    <a:lnTo>
                      <a:pt x="103" y="49"/>
                    </a:lnTo>
                    <a:lnTo>
                      <a:pt x="104" y="48"/>
                    </a:lnTo>
                    <a:lnTo>
                      <a:pt x="104" y="45"/>
                    </a:lnTo>
                    <a:lnTo>
                      <a:pt x="104" y="44"/>
                    </a:lnTo>
                    <a:lnTo>
                      <a:pt x="103" y="42"/>
                    </a:lnTo>
                    <a:lnTo>
                      <a:pt x="100" y="37"/>
                    </a:lnTo>
                    <a:lnTo>
                      <a:pt x="95" y="31"/>
                    </a:lnTo>
                    <a:lnTo>
                      <a:pt x="89" y="26"/>
                    </a:lnTo>
                    <a:lnTo>
                      <a:pt x="81" y="19"/>
                    </a:lnTo>
                    <a:lnTo>
                      <a:pt x="73" y="14"/>
                    </a:lnTo>
                    <a:lnTo>
                      <a:pt x="64" y="9"/>
                    </a:lnTo>
                    <a:lnTo>
                      <a:pt x="56" y="6"/>
                    </a:lnTo>
                    <a:lnTo>
                      <a:pt x="47" y="4"/>
                    </a:lnTo>
                    <a:lnTo>
                      <a:pt x="40" y="3"/>
                    </a:lnTo>
                    <a:lnTo>
                      <a:pt x="32" y="2"/>
                    </a:lnTo>
                    <a:lnTo>
                      <a:pt x="25" y="2"/>
                    </a:lnTo>
                    <a:lnTo>
                      <a:pt x="18" y="2"/>
                    </a:lnTo>
                    <a:lnTo>
                      <a:pt x="12" y="0"/>
                    </a:lnTo>
                    <a:lnTo>
                      <a:pt x="8" y="2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446" name="Freeform 80"/>
              <p:cNvSpPr>
                <a:spLocks noChangeArrowheads="1"/>
              </p:cNvSpPr>
              <p:nvPr/>
            </p:nvSpPr>
            <p:spPr bwMode="auto">
              <a:xfrm>
                <a:off x="3550" y="151"/>
                <a:ext cx="116" cy="70"/>
              </a:xfrm>
              <a:custGeom>
                <a:avLst/>
                <a:gdLst>
                  <a:gd name="T0" fmla="*/ 2670 w 110"/>
                  <a:gd name="T1" fmla="*/ 4371 h 65"/>
                  <a:gd name="T2" fmla="*/ 2401 w 110"/>
                  <a:gd name="T3" fmla="*/ 4797 h 65"/>
                  <a:gd name="T4" fmla="*/ 2144 w 110"/>
                  <a:gd name="T5" fmla="*/ 5064 h 65"/>
                  <a:gd name="T6" fmla="*/ 1876 w 110"/>
                  <a:gd name="T7" fmla="*/ 5064 h 65"/>
                  <a:gd name="T8" fmla="*/ 1600 w 110"/>
                  <a:gd name="T9" fmla="*/ 4988 h 65"/>
                  <a:gd name="T10" fmla="*/ 1339 w 110"/>
                  <a:gd name="T11" fmla="*/ 4707 h 65"/>
                  <a:gd name="T12" fmla="*/ 1127 w 110"/>
                  <a:gd name="T13" fmla="*/ 4366 h 65"/>
                  <a:gd name="T14" fmla="*/ 912 w 110"/>
                  <a:gd name="T15" fmla="*/ 3994 h 65"/>
                  <a:gd name="T16" fmla="*/ 738 w 110"/>
                  <a:gd name="T17" fmla="*/ 3444 h 65"/>
                  <a:gd name="T18" fmla="*/ 509 w 110"/>
                  <a:gd name="T19" fmla="*/ 2970 h 65"/>
                  <a:gd name="T20" fmla="*/ 371 w 110"/>
                  <a:gd name="T21" fmla="*/ 2243 h 65"/>
                  <a:gd name="T22" fmla="*/ 317 w 110"/>
                  <a:gd name="T23" fmla="*/ 1904 h 65"/>
                  <a:gd name="T24" fmla="*/ 9 w 110"/>
                  <a:gd name="T25" fmla="*/ 1315 h 65"/>
                  <a:gd name="T26" fmla="*/ 9 w 110"/>
                  <a:gd name="T27" fmla="*/ 1053 h 65"/>
                  <a:gd name="T28" fmla="*/ 9 w 110"/>
                  <a:gd name="T29" fmla="*/ 978 h 65"/>
                  <a:gd name="T30" fmla="*/ 9 w 110"/>
                  <a:gd name="T31" fmla="*/ 908 h 65"/>
                  <a:gd name="T32" fmla="*/ 334 w 110"/>
                  <a:gd name="T33" fmla="*/ 908 h 65"/>
                  <a:gd name="T34" fmla="*/ 317 w 110"/>
                  <a:gd name="T35" fmla="*/ 0 h 65"/>
                  <a:gd name="T36" fmla="*/ 6 w 110"/>
                  <a:gd name="T37" fmla="*/ 2 h 65"/>
                  <a:gd name="T38" fmla="*/ 2 w 110"/>
                  <a:gd name="T39" fmla="*/ 727 h 65"/>
                  <a:gd name="T40" fmla="*/ 0 w 110"/>
                  <a:gd name="T41" fmla="*/ 1053 h 65"/>
                  <a:gd name="T42" fmla="*/ 2 w 110"/>
                  <a:gd name="T43" fmla="*/ 1768 h 65"/>
                  <a:gd name="T44" fmla="*/ 5 w 110"/>
                  <a:gd name="T45" fmla="*/ 2243 h 65"/>
                  <a:gd name="T46" fmla="*/ 9 w 110"/>
                  <a:gd name="T47" fmla="*/ 2970 h 65"/>
                  <a:gd name="T48" fmla="*/ 371 w 110"/>
                  <a:gd name="T49" fmla="*/ 3500 h 65"/>
                  <a:gd name="T50" fmla="*/ 566 w 110"/>
                  <a:gd name="T51" fmla="*/ 4054 h 65"/>
                  <a:gd name="T52" fmla="*/ 788 w 110"/>
                  <a:gd name="T53" fmla="*/ 4702 h 65"/>
                  <a:gd name="T54" fmla="*/ 1027 w 110"/>
                  <a:gd name="T55" fmla="*/ 5069 h 65"/>
                  <a:gd name="T56" fmla="*/ 1270 w 110"/>
                  <a:gd name="T57" fmla="*/ 5459 h 65"/>
                  <a:gd name="T58" fmla="*/ 1570 w 110"/>
                  <a:gd name="T59" fmla="*/ 5861 h 65"/>
                  <a:gd name="T60" fmla="*/ 1876 w 110"/>
                  <a:gd name="T61" fmla="*/ 5879 h 65"/>
                  <a:gd name="T62" fmla="*/ 2159 w 110"/>
                  <a:gd name="T63" fmla="*/ 5874 h 65"/>
                  <a:gd name="T64" fmla="*/ 2492 w 110"/>
                  <a:gd name="T65" fmla="*/ 5785 h 65"/>
                  <a:gd name="T66" fmla="*/ 2796 w 110"/>
                  <a:gd name="T67" fmla="*/ 5069 h 65"/>
                  <a:gd name="T68" fmla="*/ 2670 w 110"/>
                  <a:gd name="T69" fmla="*/ 4371 h 6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10"/>
                  <a:gd name="T106" fmla="*/ 0 h 65"/>
                  <a:gd name="T107" fmla="*/ 110 w 110"/>
                  <a:gd name="T108" fmla="*/ 65 h 65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10" h="65">
                    <a:moveTo>
                      <a:pt x="105" y="48"/>
                    </a:moveTo>
                    <a:lnTo>
                      <a:pt x="95" y="53"/>
                    </a:lnTo>
                    <a:lnTo>
                      <a:pt x="84" y="55"/>
                    </a:lnTo>
                    <a:lnTo>
                      <a:pt x="74" y="55"/>
                    </a:lnTo>
                    <a:lnTo>
                      <a:pt x="63" y="54"/>
                    </a:lnTo>
                    <a:lnTo>
                      <a:pt x="53" y="52"/>
                    </a:lnTo>
                    <a:lnTo>
                      <a:pt x="44" y="47"/>
                    </a:lnTo>
                    <a:lnTo>
                      <a:pt x="36" y="43"/>
                    </a:lnTo>
                    <a:lnTo>
                      <a:pt x="28" y="37"/>
                    </a:lnTo>
                    <a:lnTo>
                      <a:pt x="21" y="32"/>
                    </a:lnTo>
                    <a:lnTo>
                      <a:pt x="15" y="25"/>
                    </a:lnTo>
                    <a:lnTo>
                      <a:pt x="12" y="20"/>
                    </a:lnTo>
                    <a:lnTo>
                      <a:pt x="9" y="15"/>
                    </a:lnTo>
                    <a:lnTo>
                      <a:pt x="9" y="12"/>
                    </a:lnTo>
                    <a:lnTo>
                      <a:pt x="9" y="11"/>
                    </a:lnTo>
                    <a:lnTo>
                      <a:pt x="9" y="10"/>
                    </a:lnTo>
                    <a:lnTo>
                      <a:pt x="13" y="10"/>
                    </a:lnTo>
                    <a:lnTo>
                      <a:pt x="12" y="0"/>
                    </a:lnTo>
                    <a:lnTo>
                      <a:pt x="6" y="2"/>
                    </a:lnTo>
                    <a:lnTo>
                      <a:pt x="2" y="7"/>
                    </a:lnTo>
                    <a:lnTo>
                      <a:pt x="0" y="12"/>
                    </a:lnTo>
                    <a:lnTo>
                      <a:pt x="2" y="19"/>
                    </a:lnTo>
                    <a:lnTo>
                      <a:pt x="5" y="25"/>
                    </a:lnTo>
                    <a:lnTo>
                      <a:pt x="9" y="32"/>
                    </a:lnTo>
                    <a:lnTo>
                      <a:pt x="15" y="39"/>
                    </a:lnTo>
                    <a:lnTo>
                      <a:pt x="23" y="44"/>
                    </a:lnTo>
                    <a:lnTo>
                      <a:pt x="31" y="51"/>
                    </a:lnTo>
                    <a:lnTo>
                      <a:pt x="41" y="56"/>
                    </a:lnTo>
                    <a:lnTo>
                      <a:pt x="50" y="60"/>
                    </a:lnTo>
                    <a:lnTo>
                      <a:pt x="62" y="63"/>
                    </a:lnTo>
                    <a:lnTo>
                      <a:pt x="74" y="65"/>
                    </a:lnTo>
                    <a:lnTo>
                      <a:pt x="85" y="64"/>
                    </a:lnTo>
                    <a:lnTo>
                      <a:pt x="97" y="62"/>
                    </a:lnTo>
                    <a:lnTo>
                      <a:pt x="110" y="56"/>
                    </a:lnTo>
                    <a:lnTo>
                      <a:pt x="105" y="48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447" name="Freeform 81"/>
              <p:cNvSpPr>
                <a:spLocks noChangeArrowheads="1"/>
              </p:cNvSpPr>
              <p:nvPr/>
            </p:nvSpPr>
            <p:spPr bwMode="auto">
              <a:xfrm>
                <a:off x="3619" y="161"/>
                <a:ext cx="50" cy="51"/>
              </a:xfrm>
              <a:custGeom>
                <a:avLst/>
                <a:gdLst>
                  <a:gd name="T0" fmla="*/ 0 w 47"/>
                  <a:gd name="T1" fmla="*/ 1288 h 47"/>
                  <a:gd name="T2" fmla="*/ 429 w 47"/>
                  <a:gd name="T3" fmla="*/ 1786 h 47"/>
                  <a:gd name="T4" fmla="*/ 661 w 47"/>
                  <a:gd name="T5" fmla="*/ 2828 h 47"/>
                  <a:gd name="T6" fmla="*/ 1020 w 47"/>
                  <a:gd name="T7" fmla="*/ 3433 h 47"/>
                  <a:gd name="T8" fmla="*/ 1306 w 47"/>
                  <a:gd name="T9" fmla="*/ 4386 h 47"/>
                  <a:gd name="T10" fmla="*/ 1512 w 47"/>
                  <a:gd name="T11" fmla="*/ 5052 h 47"/>
                  <a:gd name="T12" fmla="*/ 1609 w 47"/>
                  <a:gd name="T13" fmla="*/ 5603 h 47"/>
                  <a:gd name="T14" fmla="*/ 1672 w 47"/>
                  <a:gd name="T15" fmla="*/ 5898 h 47"/>
                  <a:gd name="T16" fmla="*/ 1712 w 47"/>
                  <a:gd name="T17" fmla="*/ 5603 h 47"/>
                  <a:gd name="T18" fmla="*/ 1937 w 47"/>
                  <a:gd name="T19" fmla="*/ 6945 h 47"/>
                  <a:gd name="T20" fmla="*/ 2014 w 47"/>
                  <a:gd name="T21" fmla="*/ 6546 h 47"/>
                  <a:gd name="T22" fmla="*/ 2061 w 47"/>
                  <a:gd name="T23" fmla="*/ 6080 h 47"/>
                  <a:gd name="T24" fmla="*/ 2061 w 47"/>
                  <a:gd name="T25" fmla="*/ 5482 h 47"/>
                  <a:gd name="T26" fmla="*/ 2014 w 47"/>
                  <a:gd name="T27" fmla="*/ 5052 h 47"/>
                  <a:gd name="T28" fmla="*/ 1821 w 47"/>
                  <a:gd name="T29" fmla="*/ 4386 h 47"/>
                  <a:gd name="T30" fmla="*/ 1572 w 47"/>
                  <a:gd name="T31" fmla="*/ 3330 h 47"/>
                  <a:gd name="T32" fmla="*/ 1256 w 47"/>
                  <a:gd name="T33" fmla="*/ 2282 h 47"/>
                  <a:gd name="T34" fmla="*/ 901 w 47"/>
                  <a:gd name="T35" fmla="*/ 1517 h 47"/>
                  <a:gd name="T36" fmla="*/ 549 w 47"/>
                  <a:gd name="T37" fmla="*/ 5 h 47"/>
                  <a:gd name="T38" fmla="*/ 3 w 47"/>
                  <a:gd name="T39" fmla="*/ 0 h 47"/>
                  <a:gd name="T40" fmla="*/ 0 w 47"/>
                  <a:gd name="T41" fmla="*/ 1288 h 47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47"/>
                  <a:gd name="T64" fmla="*/ 0 h 47"/>
                  <a:gd name="T65" fmla="*/ 47 w 47"/>
                  <a:gd name="T66" fmla="*/ 47 h 47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47" h="47">
                    <a:moveTo>
                      <a:pt x="0" y="9"/>
                    </a:moveTo>
                    <a:lnTo>
                      <a:pt x="9" y="13"/>
                    </a:lnTo>
                    <a:lnTo>
                      <a:pt x="16" y="19"/>
                    </a:lnTo>
                    <a:lnTo>
                      <a:pt x="23" y="24"/>
                    </a:lnTo>
                    <a:lnTo>
                      <a:pt x="30" y="30"/>
                    </a:lnTo>
                    <a:lnTo>
                      <a:pt x="35" y="35"/>
                    </a:lnTo>
                    <a:lnTo>
                      <a:pt x="37" y="39"/>
                    </a:lnTo>
                    <a:lnTo>
                      <a:pt x="38" y="40"/>
                    </a:lnTo>
                    <a:lnTo>
                      <a:pt x="39" y="39"/>
                    </a:lnTo>
                    <a:lnTo>
                      <a:pt x="44" y="47"/>
                    </a:lnTo>
                    <a:lnTo>
                      <a:pt x="46" y="45"/>
                    </a:lnTo>
                    <a:lnTo>
                      <a:pt x="47" y="42"/>
                    </a:lnTo>
                    <a:lnTo>
                      <a:pt x="47" y="38"/>
                    </a:lnTo>
                    <a:lnTo>
                      <a:pt x="46" y="35"/>
                    </a:lnTo>
                    <a:lnTo>
                      <a:pt x="41" y="30"/>
                    </a:lnTo>
                    <a:lnTo>
                      <a:pt x="36" y="23"/>
                    </a:lnTo>
                    <a:lnTo>
                      <a:pt x="29" y="16"/>
                    </a:lnTo>
                    <a:lnTo>
                      <a:pt x="21" y="11"/>
                    </a:lnTo>
                    <a:lnTo>
                      <a:pt x="13" y="5"/>
                    </a:lnTo>
                    <a:lnTo>
                      <a:pt x="3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448" name="Freeform 82"/>
              <p:cNvSpPr>
                <a:spLocks noChangeArrowheads="1"/>
              </p:cNvSpPr>
              <p:nvPr/>
            </p:nvSpPr>
            <p:spPr bwMode="auto">
              <a:xfrm>
                <a:off x="3562" y="151"/>
                <a:ext cx="61" cy="20"/>
              </a:xfrm>
              <a:custGeom>
                <a:avLst/>
                <a:gdLst>
                  <a:gd name="T0" fmla="*/ 1 w 57"/>
                  <a:gd name="T1" fmla="*/ 5871 h 18"/>
                  <a:gd name="T2" fmla="*/ 4 w 57"/>
                  <a:gd name="T3" fmla="*/ 5871 h 18"/>
                  <a:gd name="T4" fmla="*/ 631 w 57"/>
                  <a:gd name="T5" fmla="*/ 5871 h 18"/>
                  <a:gd name="T6" fmla="*/ 947 w 57"/>
                  <a:gd name="T7" fmla="*/ 5871 h 18"/>
                  <a:gd name="T8" fmla="*/ 1521 w 57"/>
                  <a:gd name="T9" fmla="*/ 5871 h 18"/>
                  <a:gd name="T10" fmla="*/ 1886 w 57"/>
                  <a:gd name="T11" fmla="*/ 6523 h 18"/>
                  <a:gd name="T12" fmla="*/ 2445 w 57"/>
                  <a:gd name="T13" fmla="*/ 7248 h 18"/>
                  <a:gd name="T14" fmla="*/ 2985 w 57"/>
                  <a:gd name="T15" fmla="*/ 8948 h 18"/>
                  <a:gd name="T16" fmla="*/ 3418 w 57"/>
                  <a:gd name="T17" fmla="*/ 11047 h 18"/>
                  <a:gd name="T18" fmla="*/ 3583 w 57"/>
                  <a:gd name="T19" fmla="*/ 5284 h 18"/>
                  <a:gd name="T20" fmla="*/ 3033 w 57"/>
                  <a:gd name="T21" fmla="*/ 3852 h 18"/>
                  <a:gd name="T22" fmla="*/ 2474 w 57"/>
                  <a:gd name="T23" fmla="*/ 3 h 18"/>
                  <a:gd name="T24" fmla="*/ 1995 w 57"/>
                  <a:gd name="T25" fmla="*/ 2 h 18"/>
                  <a:gd name="T26" fmla="*/ 1538 w 57"/>
                  <a:gd name="T27" fmla="*/ 1 h 18"/>
                  <a:gd name="T28" fmla="*/ 1013 w 57"/>
                  <a:gd name="T29" fmla="*/ 1 h 18"/>
                  <a:gd name="T30" fmla="*/ 631 w 57"/>
                  <a:gd name="T31" fmla="*/ 0 h 18"/>
                  <a:gd name="T32" fmla="*/ 4 w 57"/>
                  <a:gd name="T33" fmla="*/ 0 h 18"/>
                  <a:gd name="T34" fmla="*/ 0 w 57"/>
                  <a:gd name="T35" fmla="*/ 0 h 18"/>
                  <a:gd name="T36" fmla="*/ 1 w 57"/>
                  <a:gd name="T37" fmla="*/ 5871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7"/>
                  <a:gd name="T58" fmla="*/ 0 h 18"/>
                  <a:gd name="T59" fmla="*/ 57 w 57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7" h="18">
                    <a:moveTo>
                      <a:pt x="1" y="10"/>
                    </a:moveTo>
                    <a:lnTo>
                      <a:pt x="4" y="10"/>
                    </a:lnTo>
                    <a:lnTo>
                      <a:pt x="10" y="10"/>
                    </a:lnTo>
                    <a:lnTo>
                      <a:pt x="16" y="10"/>
                    </a:lnTo>
                    <a:lnTo>
                      <a:pt x="24" y="10"/>
                    </a:lnTo>
                    <a:lnTo>
                      <a:pt x="31" y="11"/>
                    </a:lnTo>
                    <a:lnTo>
                      <a:pt x="39" y="12"/>
                    </a:lnTo>
                    <a:lnTo>
                      <a:pt x="47" y="14"/>
                    </a:lnTo>
                    <a:lnTo>
                      <a:pt x="54" y="18"/>
                    </a:lnTo>
                    <a:lnTo>
                      <a:pt x="57" y="9"/>
                    </a:lnTo>
                    <a:lnTo>
                      <a:pt x="49" y="6"/>
                    </a:lnTo>
                    <a:lnTo>
                      <a:pt x="40" y="3"/>
                    </a:lnTo>
                    <a:lnTo>
                      <a:pt x="32" y="2"/>
                    </a:lnTo>
                    <a:lnTo>
                      <a:pt x="25" y="1"/>
                    </a:lnTo>
                    <a:lnTo>
                      <a:pt x="17" y="1"/>
                    </a:lnTo>
                    <a:lnTo>
                      <a:pt x="10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1" y="1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449" name="Freeform 83"/>
              <p:cNvSpPr>
                <a:spLocks noChangeArrowheads="1"/>
              </p:cNvSpPr>
              <p:nvPr/>
            </p:nvSpPr>
            <p:spPr bwMode="auto">
              <a:xfrm>
                <a:off x="2282" y="158"/>
                <a:ext cx="111" cy="58"/>
              </a:xfrm>
              <a:custGeom>
                <a:avLst/>
                <a:gdLst>
                  <a:gd name="T0" fmla="*/ 8 w 105"/>
                  <a:gd name="T1" fmla="*/ 0 h 54"/>
                  <a:gd name="T2" fmla="*/ 4 w 105"/>
                  <a:gd name="T3" fmla="*/ 0 h 54"/>
                  <a:gd name="T4" fmla="*/ 1 w 105"/>
                  <a:gd name="T5" fmla="*/ 3 h 54"/>
                  <a:gd name="T6" fmla="*/ 0 w 105"/>
                  <a:gd name="T7" fmla="*/ 6 h 54"/>
                  <a:gd name="T8" fmla="*/ 1 w 105"/>
                  <a:gd name="T9" fmla="*/ 885 h 54"/>
                  <a:gd name="T10" fmla="*/ 4 w 105"/>
                  <a:gd name="T11" fmla="*/ 1265 h 54"/>
                  <a:gd name="T12" fmla="*/ 8 w 105"/>
                  <a:gd name="T13" fmla="*/ 1809 h 54"/>
                  <a:gd name="T14" fmla="*/ 395 w 105"/>
                  <a:gd name="T15" fmla="*/ 2242 h 54"/>
                  <a:gd name="T16" fmla="*/ 584 w 105"/>
                  <a:gd name="T17" fmla="*/ 2778 h 54"/>
                  <a:gd name="T18" fmla="*/ 861 w 105"/>
                  <a:gd name="T19" fmla="*/ 3160 h 54"/>
                  <a:gd name="T20" fmla="*/ 1122 w 105"/>
                  <a:gd name="T21" fmla="*/ 3645 h 54"/>
                  <a:gd name="T22" fmla="*/ 1402 w 105"/>
                  <a:gd name="T23" fmla="*/ 3971 h 54"/>
                  <a:gd name="T24" fmla="*/ 1702 w 105"/>
                  <a:gd name="T25" fmla="*/ 4003 h 54"/>
                  <a:gd name="T26" fmla="*/ 2070 w 105"/>
                  <a:gd name="T27" fmla="*/ 4265 h 54"/>
                  <a:gd name="T28" fmla="*/ 2375 w 105"/>
                  <a:gd name="T29" fmla="*/ 4205 h 54"/>
                  <a:gd name="T30" fmla="*/ 2733 w 105"/>
                  <a:gd name="T31" fmla="*/ 3999 h 54"/>
                  <a:gd name="T32" fmla="*/ 3073 w 105"/>
                  <a:gd name="T33" fmla="*/ 3697 h 54"/>
                  <a:gd name="T34" fmla="*/ 3092 w 105"/>
                  <a:gd name="T35" fmla="*/ 3645 h 54"/>
                  <a:gd name="T36" fmla="*/ 3092 w 105"/>
                  <a:gd name="T37" fmla="*/ 3470 h 54"/>
                  <a:gd name="T38" fmla="*/ 3092 w 105"/>
                  <a:gd name="T39" fmla="*/ 3231 h 54"/>
                  <a:gd name="T40" fmla="*/ 3073 w 105"/>
                  <a:gd name="T41" fmla="*/ 3160 h 54"/>
                  <a:gd name="T42" fmla="*/ 2966 w 105"/>
                  <a:gd name="T43" fmla="*/ 2778 h 54"/>
                  <a:gd name="T44" fmla="*/ 2806 w 105"/>
                  <a:gd name="T45" fmla="*/ 2242 h 54"/>
                  <a:gd name="T46" fmla="*/ 2617 w 105"/>
                  <a:gd name="T47" fmla="*/ 1916 h 54"/>
                  <a:gd name="T48" fmla="*/ 2426 w 105"/>
                  <a:gd name="T49" fmla="*/ 1265 h 54"/>
                  <a:gd name="T50" fmla="*/ 2171 w 105"/>
                  <a:gd name="T51" fmla="*/ 885 h 54"/>
                  <a:gd name="T52" fmla="*/ 1875 w 105"/>
                  <a:gd name="T53" fmla="*/ 619 h 54"/>
                  <a:gd name="T54" fmla="*/ 1657 w 105"/>
                  <a:gd name="T55" fmla="*/ 4 h 54"/>
                  <a:gd name="T56" fmla="*/ 1402 w 105"/>
                  <a:gd name="T57" fmla="*/ 2 h 54"/>
                  <a:gd name="T58" fmla="*/ 1186 w 105"/>
                  <a:gd name="T59" fmla="*/ 1 h 54"/>
                  <a:gd name="T60" fmla="*/ 950 w 105"/>
                  <a:gd name="T61" fmla="*/ 0 h 54"/>
                  <a:gd name="T62" fmla="*/ 689 w 105"/>
                  <a:gd name="T63" fmla="*/ 0 h 54"/>
                  <a:gd name="T64" fmla="*/ 494 w 105"/>
                  <a:gd name="T65" fmla="*/ 0 h 54"/>
                  <a:gd name="T66" fmla="*/ 374 w 105"/>
                  <a:gd name="T67" fmla="*/ 0 h 54"/>
                  <a:gd name="T68" fmla="*/ 8 w 105"/>
                  <a:gd name="T69" fmla="*/ 0 h 54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05"/>
                  <a:gd name="T106" fmla="*/ 0 h 54"/>
                  <a:gd name="T107" fmla="*/ 105 w 105"/>
                  <a:gd name="T108" fmla="*/ 54 h 54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05" h="54">
                    <a:moveTo>
                      <a:pt x="8" y="0"/>
                    </a:moveTo>
                    <a:lnTo>
                      <a:pt x="4" y="0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1" y="12"/>
                    </a:lnTo>
                    <a:lnTo>
                      <a:pt x="4" y="17"/>
                    </a:lnTo>
                    <a:lnTo>
                      <a:pt x="8" y="23"/>
                    </a:lnTo>
                    <a:lnTo>
                      <a:pt x="14" y="29"/>
                    </a:lnTo>
                    <a:lnTo>
                      <a:pt x="21" y="35"/>
                    </a:lnTo>
                    <a:lnTo>
                      <a:pt x="29" y="40"/>
                    </a:lnTo>
                    <a:lnTo>
                      <a:pt x="38" y="46"/>
                    </a:lnTo>
                    <a:lnTo>
                      <a:pt x="47" y="50"/>
                    </a:lnTo>
                    <a:lnTo>
                      <a:pt x="58" y="52"/>
                    </a:lnTo>
                    <a:lnTo>
                      <a:pt x="70" y="54"/>
                    </a:lnTo>
                    <a:lnTo>
                      <a:pt x="80" y="53"/>
                    </a:lnTo>
                    <a:lnTo>
                      <a:pt x="92" y="51"/>
                    </a:lnTo>
                    <a:lnTo>
                      <a:pt x="104" y="47"/>
                    </a:lnTo>
                    <a:lnTo>
                      <a:pt x="105" y="46"/>
                    </a:lnTo>
                    <a:lnTo>
                      <a:pt x="105" y="45"/>
                    </a:lnTo>
                    <a:lnTo>
                      <a:pt x="105" y="42"/>
                    </a:lnTo>
                    <a:lnTo>
                      <a:pt x="104" y="40"/>
                    </a:lnTo>
                    <a:lnTo>
                      <a:pt x="100" y="35"/>
                    </a:lnTo>
                    <a:lnTo>
                      <a:pt x="95" y="29"/>
                    </a:lnTo>
                    <a:lnTo>
                      <a:pt x="89" y="24"/>
                    </a:lnTo>
                    <a:lnTo>
                      <a:pt x="81" y="17"/>
                    </a:lnTo>
                    <a:lnTo>
                      <a:pt x="73" y="12"/>
                    </a:lnTo>
                    <a:lnTo>
                      <a:pt x="63" y="7"/>
                    </a:lnTo>
                    <a:lnTo>
                      <a:pt x="56" y="4"/>
                    </a:lnTo>
                    <a:lnTo>
                      <a:pt x="47" y="2"/>
                    </a:lnTo>
                    <a:lnTo>
                      <a:pt x="40" y="1"/>
                    </a:lnTo>
                    <a:lnTo>
                      <a:pt x="32" y="0"/>
                    </a:lnTo>
                    <a:lnTo>
                      <a:pt x="24" y="0"/>
                    </a:lnTo>
                    <a:lnTo>
                      <a:pt x="18" y="0"/>
                    </a:lnTo>
                    <a:lnTo>
                      <a:pt x="13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450" name="Freeform 84"/>
              <p:cNvSpPr>
                <a:spLocks noChangeArrowheads="1"/>
              </p:cNvSpPr>
              <p:nvPr/>
            </p:nvSpPr>
            <p:spPr bwMode="auto">
              <a:xfrm>
                <a:off x="2277" y="151"/>
                <a:ext cx="116" cy="70"/>
              </a:xfrm>
              <a:custGeom>
                <a:avLst/>
                <a:gdLst>
                  <a:gd name="T0" fmla="*/ 2670 w 110"/>
                  <a:gd name="T1" fmla="*/ 4371 h 65"/>
                  <a:gd name="T2" fmla="*/ 2401 w 110"/>
                  <a:gd name="T3" fmla="*/ 4797 h 65"/>
                  <a:gd name="T4" fmla="*/ 2144 w 110"/>
                  <a:gd name="T5" fmla="*/ 5064 h 65"/>
                  <a:gd name="T6" fmla="*/ 1876 w 110"/>
                  <a:gd name="T7" fmla="*/ 5064 h 65"/>
                  <a:gd name="T8" fmla="*/ 1600 w 110"/>
                  <a:gd name="T9" fmla="*/ 4988 h 65"/>
                  <a:gd name="T10" fmla="*/ 1365 w 110"/>
                  <a:gd name="T11" fmla="*/ 4707 h 65"/>
                  <a:gd name="T12" fmla="*/ 1127 w 110"/>
                  <a:gd name="T13" fmla="*/ 4366 h 65"/>
                  <a:gd name="T14" fmla="*/ 912 w 110"/>
                  <a:gd name="T15" fmla="*/ 3994 h 65"/>
                  <a:gd name="T16" fmla="*/ 738 w 110"/>
                  <a:gd name="T17" fmla="*/ 3444 h 65"/>
                  <a:gd name="T18" fmla="*/ 509 w 110"/>
                  <a:gd name="T19" fmla="*/ 2970 h 65"/>
                  <a:gd name="T20" fmla="*/ 371 w 110"/>
                  <a:gd name="T21" fmla="*/ 2243 h 65"/>
                  <a:gd name="T22" fmla="*/ 301 w 110"/>
                  <a:gd name="T23" fmla="*/ 1904 h 65"/>
                  <a:gd name="T24" fmla="*/ 9 w 110"/>
                  <a:gd name="T25" fmla="*/ 1315 h 65"/>
                  <a:gd name="T26" fmla="*/ 8 w 110"/>
                  <a:gd name="T27" fmla="*/ 1053 h 65"/>
                  <a:gd name="T28" fmla="*/ 9 w 110"/>
                  <a:gd name="T29" fmla="*/ 978 h 65"/>
                  <a:gd name="T30" fmla="*/ 9 w 110"/>
                  <a:gd name="T31" fmla="*/ 908 h 65"/>
                  <a:gd name="T32" fmla="*/ 317 w 110"/>
                  <a:gd name="T33" fmla="*/ 908 h 65"/>
                  <a:gd name="T34" fmla="*/ 317 w 110"/>
                  <a:gd name="T35" fmla="*/ 0 h 65"/>
                  <a:gd name="T36" fmla="*/ 6 w 110"/>
                  <a:gd name="T37" fmla="*/ 2 h 65"/>
                  <a:gd name="T38" fmla="*/ 1 w 110"/>
                  <a:gd name="T39" fmla="*/ 727 h 65"/>
                  <a:gd name="T40" fmla="*/ 0 w 110"/>
                  <a:gd name="T41" fmla="*/ 1053 h 65"/>
                  <a:gd name="T42" fmla="*/ 1 w 110"/>
                  <a:gd name="T43" fmla="*/ 1768 h 65"/>
                  <a:gd name="T44" fmla="*/ 4 w 110"/>
                  <a:gd name="T45" fmla="*/ 2243 h 65"/>
                  <a:gd name="T46" fmla="*/ 9 w 110"/>
                  <a:gd name="T47" fmla="*/ 2970 h 65"/>
                  <a:gd name="T48" fmla="*/ 371 w 110"/>
                  <a:gd name="T49" fmla="*/ 3500 h 65"/>
                  <a:gd name="T50" fmla="*/ 566 w 110"/>
                  <a:gd name="T51" fmla="*/ 4059 h 65"/>
                  <a:gd name="T52" fmla="*/ 788 w 110"/>
                  <a:gd name="T53" fmla="*/ 4702 h 65"/>
                  <a:gd name="T54" fmla="*/ 1014 w 110"/>
                  <a:gd name="T55" fmla="*/ 5069 h 65"/>
                  <a:gd name="T56" fmla="*/ 1270 w 110"/>
                  <a:gd name="T57" fmla="*/ 5459 h 65"/>
                  <a:gd name="T58" fmla="*/ 1570 w 110"/>
                  <a:gd name="T59" fmla="*/ 5861 h 65"/>
                  <a:gd name="T60" fmla="*/ 1841 w 110"/>
                  <a:gd name="T61" fmla="*/ 5879 h 65"/>
                  <a:gd name="T62" fmla="*/ 2159 w 110"/>
                  <a:gd name="T63" fmla="*/ 5874 h 65"/>
                  <a:gd name="T64" fmla="*/ 2492 w 110"/>
                  <a:gd name="T65" fmla="*/ 5785 h 65"/>
                  <a:gd name="T66" fmla="*/ 2796 w 110"/>
                  <a:gd name="T67" fmla="*/ 5069 h 65"/>
                  <a:gd name="T68" fmla="*/ 2670 w 110"/>
                  <a:gd name="T69" fmla="*/ 4371 h 6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10"/>
                  <a:gd name="T106" fmla="*/ 0 h 65"/>
                  <a:gd name="T107" fmla="*/ 110 w 110"/>
                  <a:gd name="T108" fmla="*/ 65 h 65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10" h="65">
                    <a:moveTo>
                      <a:pt x="105" y="48"/>
                    </a:moveTo>
                    <a:lnTo>
                      <a:pt x="95" y="53"/>
                    </a:lnTo>
                    <a:lnTo>
                      <a:pt x="84" y="55"/>
                    </a:lnTo>
                    <a:lnTo>
                      <a:pt x="74" y="55"/>
                    </a:lnTo>
                    <a:lnTo>
                      <a:pt x="63" y="54"/>
                    </a:lnTo>
                    <a:lnTo>
                      <a:pt x="54" y="52"/>
                    </a:lnTo>
                    <a:lnTo>
                      <a:pt x="44" y="47"/>
                    </a:lnTo>
                    <a:lnTo>
                      <a:pt x="36" y="43"/>
                    </a:lnTo>
                    <a:lnTo>
                      <a:pt x="28" y="37"/>
                    </a:lnTo>
                    <a:lnTo>
                      <a:pt x="21" y="32"/>
                    </a:lnTo>
                    <a:lnTo>
                      <a:pt x="15" y="25"/>
                    </a:lnTo>
                    <a:lnTo>
                      <a:pt x="11" y="20"/>
                    </a:lnTo>
                    <a:lnTo>
                      <a:pt x="9" y="15"/>
                    </a:lnTo>
                    <a:lnTo>
                      <a:pt x="8" y="12"/>
                    </a:lnTo>
                    <a:lnTo>
                      <a:pt x="9" y="11"/>
                    </a:lnTo>
                    <a:lnTo>
                      <a:pt x="9" y="10"/>
                    </a:lnTo>
                    <a:lnTo>
                      <a:pt x="12" y="10"/>
                    </a:lnTo>
                    <a:lnTo>
                      <a:pt x="12" y="0"/>
                    </a:lnTo>
                    <a:lnTo>
                      <a:pt x="6" y="2"/>
                    </a:lnTo>
                    <a:lnTo>
                      <a:pt x="1" y="7"/>
                    </a:lnTo>
                    <a:lnTo>
                      <a:pt x="0" y="12"/>
                    </a:lnTo>
                    <a:lnTo>
                      <a:pt x="1" y="19"/>
                    </a:lnTo>
                    <a:lnTo>
                      <a:pt x="4" y="25"/>
                    </a:lnTo>
                    <a:lnTo>
                      <a:pt x="9" y="32"/>
                    </a:lnTo>
                    <a:lnTo>
                      <a:pt x="15" y="39"/>
                    </a:lnTo>
                    <a:lnTo>
                      <a:pt x="23" y="45"/>
                    </a:lnTo>
                    <a:lnTo>
                      <a:pt x="31" y="51"/>
                    </a:lnTo>
                    <a:lnTo>
                      <a:pt x="40" y="56"/>
                    </a:lnTo>
                    <a:lnTo>
                      <a:pt x="50" y="60"/>
                    </a:lnTo>
                    <a:lnTo>
                      <a:pt x="62" y="63"/>
                    </a:lnTo>
                    <a:lnTo>
                      <a:pt x="73" y="65"/>
                    </a:lnTo>
                    <a:lnTo>
                      <a:pt x="85" y="64"/>
                    </a:lnTo>
                    <a:lnTo>
                      <a:pt x="97" y="62"/>
                    </a:lnTo>
                    <a:lnTo>
                      <a:pt x="110" y="56"/>
                    </a:lnTo>
                    <a:lnTo>
                      <a:pt x="105" y="48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451" name="Freeform 85"/>
              <p:cNvSpPr>
                <a:spLocks noChangeArrowheads="1"/>
              </p:cNvSpPr>
              <p:nvPr/>
            </p:nvSpPr>
            <p:spPr bwMode="auto">
              <a:xfrm>
                <a:off x="2348" y="161"/>
                <a:ext cx="50" cy="51"/>
              </a:xfrm>
              <a:custGeom>
                <a:avLst/>
                <a:gdLst>
                  <a:gd name="T0" fmla="*/ 0 w 47"/>
                  <a:gd name="T1" fmla="*/ 1288 h 47"/>
                  <a:gd name="T2" fmla="*/ 429 w 47"/>
                  <a:gd name="T3" fmla="*/ 1786 h 47"/>
                  <a:gd name="T4" fmla="*/ 661 w 47"/>
                  <a:gd name="T5" fmla="*/ 2828 h 47"/>
                  <a:gd name="T6" fmla="*/ 1085 w 47"/>
                  <a:gd name="T7" fmla="*/ 3433 h 47"/>
                  <a:gd name="T8" fmla="*/ 1306 w 47"/>
                  <a:gd name="T9" fmla="*/ 4386 h 47"/>
                  <a:gd name="T10" fmla="*/ 1512 w 47"/>
                  <a:gd name="T11" fmla="*/ 5052 h 47"/>
                  <a:gd name="T12" fmla="*/ 1609 w 47"/>
                  <a:gd name="T13" fmla="*/ 5603 h 47"/>
                  <a:gd name="T14" fmla="*/ 1672 w 47"/>
                  <a:gd name="T15" fmla="*/ 5898 h 47"/>
                  <a:gd name="T16" fmla="*/ 1712 w 47"/>
                  <a:gd name="T17" fmla="*/ 5603 h 47"/>
                  <a:gd name="T18" fmla="*/ 1937 w 47"/>
                  <a:gd name="T19" fmla="*/ 6945 h 47"/>
                  <a:gd name="T20" fmla="*/ 2014 w 47"/>
                  <a:gd name="T21" fmla="*/ 6546 h 47"/>
                  <a:gd name="T22" fmla="*/ 2061 w 47"/>
                  <a:gd name="T23" fmla="*/ 6080 h 47"/>
                  <a:gd name="T24" fmla="*/ 2061 w 47"/>
                  <a:gd name="T25" fmla="*/ 5482 h 47"/>
                  <a:gd name="T26" fmla="*/ 1940 w 47"/>
                  <a:gd name="T27" fmla="*/ 5052 h 47"/>
                  <a:gd name="T28" fmla="*/ 1824 w 47"/>
                  <a:gd name="T29" fmla="*/ 4386 h 47"/>
                  <a:gd name="T30" fmla="*/ 1572 w 47"/>
                  <a:gd name="T31" fmla="*/ 3330 h 47"/>
                  <a:gd name="T32" fmla="*/ 1256 w 47"/>
                  <a:gd name="T33" fmla="*/ 2282 h 47"/>
                  <a:gd name="T34" fmla="*/ 901 w 47"/>
                  <a:gd name="T35" fmla="*/ 1517 h 47"/>
                  <a:gd name="T36" fmla="*/ 549 w 47"/>
                  <a:gd name="T37" fmla="*/ 5 h 47"/>
                  <a:gd name="T38" fmla="*/ 3 w 47"/>
                  <a:gd name="T39" fmla="*/ 0 h 47"/>
                  <a:gd name="T40" fmla="*/ 0 w 47"/>
                  <a:gd name="T41" fmla="*/ 1288 h 47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47"/>
                  <a:gd name="T64" fmla="*/ 0 h 47"/>
                  <a:gd name="T65" fmla="*/ 47 w 47"/>
                  <a:gd name="T66" fmla="*/ 47 h 47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47" h="47">
                    <a:moveTo>
                      <a:pt x="0" y="9"/>
                    </a:moveTo>
                    <a:lnTo>
                      <a:pt x="9" y="13"/>
                    </a:lnTo>
                    <a:lnTo>
                      <a:pt x="16" y="19"/>
                    </a:lnTo>
                    <a:lnTo>
                      <a:pt x="24" y="24"/>
                    </a:lnTo>
                    <a:lnTo>
                      <a:pt x="30" y="30"/>
                    </a:lnTo>
                    <a:lnTo>
                      <a:pt x="35" y="35"/>
                    </a:lnTo>
                    <a:lnTo>
                      <a:pt x="37" y="39"/>
                    </a:lnTo>
                    <a:lnTo>
                      <a:pt x="38" y="40"/>
                    </a:lnTo>
                    <a:lnTo>
                      <a:pt x="39" y="39"/>
                    </a:lnTo>
                    <a:lnTo>
                      <a:pt x="44" y="47"/>
                    </a:lnTo>
                    <a:lnTo>
                      <a:pt x="46" y="45"/>
                    </a:lnTo>
                    <a:lnTo>
                      <a:pt x="47" y="42"/>
                    </a:lnTo>
                    <a:lnTo>
                      <a:pt x="47" y="38"/>
                    </a:lnTo>
                    <a:lnTo>
                      <a:pt x="45" y="35"/>
                    </a:lnTo>
                    <a:lnTo>
                      <a:pt x="42" y="30"/>
                    </a:lnTo>
                    <a:lnTo>
                      <a:pt x="36" y="23"/>
                    </a:lnTo>
                    <a:lnTo>
                      <a:pt x="29" y="16"/>
                    </a:lnTo>
                    <a:lnTo>
                      <a:pt x="21" y="11"/>
                    </a:lnTo>
                    <a:lnTo>
                      <a:pt x="13" y="5"/>
                    </a:lnTo>
                    <a:lnTo>
                      <a:pt x="3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452" name="Freeform 86"/>
              <p:cNvSpPr>
                <a:spLocks noChangeArrowheads="1"/>
              </p:cNvSpPr>
              <p:nvPr/>
            </p:nvSpPr>
            <p:spPr bwMode="auto">
              <a:xfrm>
                <a:off x="2291" y="151"/>
                <a:ext cx="61" cy="20"/>
              </a:xfrm>
              <a:custGeom>
                <a:avLst/>
                <a:gdLst>
                  <a:gd name="T0" fmla="*/ 0 w 57"/>
                  <a:gd name="T1" fmla="*/ 5871 h 18"/>
                  <a:gd name="T2" fmla="*/ 5 w 57"/>
                  <a:gd name="T3" fmla="*/ 5871 h 18"/>
                  <a:gd name="T4" fmla="*/ 631 w 57"/>
                  <a:gd name="T5" fmla="*/ 5871 h 18"/>
                  <a:gd name="T6" fmla="*/ 947 w 57"/>
                  <a:gd name="T7" fmla="*/ 5871 h 18"/>
                  <a:gd name="T8" fmla="*/ 1521 w 57"/>
                  <a:gd name="T9" fmla="*/ 5871 h 18"/>
                  <a:gd name="T10" fmla="*/ 1886 w 57"/>
                  <a:gd name="T11" fmla="*/ 6523 h 18"/>
                  <a:gd name="T12" fmla="*/ 2435 w 57"/>
                  <a:gd name="T13" fmla="*/ 8053 h 18"/>
                  <a:gd name="T14" fmla="*/ 2985 w 57"/>
                  <a:gd name="T15" fmla="*/ 8948 h 18"/>
                  <a:gd name="T16" fmla="*/ 3418 w 57"/>
                  <a:gd name="T17" fmla="*/ 11047 h 18"/>
                  <a:gd name="T18" fmla="*/ 3583 w 57"/>
                  <a:gd name="T19" fmla="*/ 5284 h 18"/>
                  <a:gd name="T20" fmla="*/ 3033 w 57"/>
                  <a:gd name="T21" fmla="*/ 3852 h 18"/>
                  <a:gd name="T22" fmla="*/ 2606 w 57"/>
                  <a:gd name="T23" fmla="*/ 3 h 18"/>
                  <a:gd name="T24" fmla="*/ 1995 w 57"/>
                  <a:gd name="T25" fmla="*/ 2 h 18"/>
                  <a:gd name="T26" fmla="*/ 1538 w 57"/>
                  <a:gd name="T27" fmla="*/ 1 h 18"/>
                  <a:gd name="T28" fmla="*/ 1013 w 57"/>
                  <a:gd name="T29" fmla="*/ 1 h 18"/>
                  <a:gd name="T30" fmla="*/ 631 w 57"/>
                  <a:gd name="T31" fmla="*/ 0 h 18"/>
                  <a:gd name="T32" fmla="*/ 5 w 57"/>
                  <a:gd name="T33" fmla="*/ 0 h 18"/>
                  <a:gd name="T34" fmla="*/ 0 w 57"/>
                  <a:gd name="T35" fmla="*/ 0 h 18"/>
                  <a:gd name="T36" fmla="*/ 0 w 57"/>
                  <a:gd name="T37" fmla="*/ 5871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7"/>
                  <a:gd name="T58" fmla="*/ 0 h 18"/>
                  <a:gd name="T59" fmla="*/ 57 w 57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7" h="18">
                    <a:moveTo>
                      <a:pt x="0" y="10"/>
                    </a:moveTo>
                    <a:lnTo>
                      <a:pt x="5" y="10"/>
                    </a:lnTo>
                    <a:lnTo>
                      <a:pt x="10" y="10"/>
                    </a:lnTo>
                    <a:lnTo>
                      <a:pt x="16" y="10"/>
                    </a:lnTo>
                    <a:lnTo>
                      <a:pt x="24" y="10"/>
                    </a:lnTo>
                    <a:lnTo>
                      <a:pt x="31" y="11"/>
                    </a:lnTo>
                    <a:lnTo>
                      <a:pt x="38" y="13"/>
                    </a:lnTo>
                    <a:lnTo>
                      <a:pt x="47" y="14"/>
                    </a:lnTo>
                    <a:lnTo>
                      <a:pt x="54" y="18"/>
                    </a:lnTo>
                    <a:lnTo>
                      <a:pt x="57" y="9"/>
                    </a:lnTo>
                    <a:lnTo>
                      <a:pt x="49" y="6"/>
                    </a:lnTo>
                    <a:lnTo>
                      <a:pt x="41" y="3"/>
                    </a:lnTo>
                    <a:lnTo>
                      <a:pt x="32" y="2"/>
                    </a:lnTo>
                    <a:lnTo>
                      <a:pt x="25" y="1"/>
                    </a:lnTo>
                    <a:lnTo>
                      <a:pt x="17" y="1"/>
                    </a:lnTo>
                    <a:lnTo>
                      <a:pt x="10" y="0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453" name="Freeform 87"/>
              <p:cNvSpPr>
                <a:spLocks noChangeArrowheads="1"/>
              </p:cNvSpPr>
              <p:nvPr/>
            </p:nvSpPr>
            <p:spPr bwMode="auto">
              <a:xfrm>
                <a:off x="4829" y="156"/>
                <a:ext cx="110" cy="61"/>
              </a:xfrm>
              <a:custGeom>
                <a:avLst/>
                <a:gdLst>
                  <a:gd name="T0" fmla="*/ 8 w 104"/>
                  <a:gd name="T1" fmla="*/ 2 h 56"/>
                  <a:gd name="T2" fmla="*/ 3 w 104"/>
                  <a:gd name="T3" fmla="*/ 2 h 56"/>
                  <a:gd name="T4" fmla="*/ 1 w 104"/>
                  <a:gd name="T5" fmla="*/ 5 h 56"/>
                  <a:gd name="T6" fmla="*/ 0 w 104"/>
                  <a:gd name="T7" fmla="*/ 1491 h 56"/>
                  <a:gd name="T8" fmla="*/ 1 w 104"/>
                  <a:gd name="T9" fmla="*/ 2286 h 56"/>
                  <a:gd name="T10" fmla="*/ 4 w 104"/>
                  <a:gd name="T11" fmla="*/ 3505 h 56"/>
                  <a:gd name="T12" fmla="*/ 8 w 104"/>
                  <a:gd name="T13" fmla="*/ 4530 h 56"/>
                  <a:gd name="T14" fmla="*/ 401 w 104"/>
                  <a:gd name="T15" fmla="*/ 5815 h 56"/>
                  <a:gd name="T16" fmla="*/ 627 w 104"/>
                  <a:gd name="T17" fmla="*/ 6900 h 56"/>
                  <a:gd name="T18" fmla="*/ 877 w 104"/>
                  <a:gd name="T19" fmla="*/ 7666 h 56"/>
                  <a:gd name="T20" fmla="*/ 1162 w 104"/>
                  <a:gd name="T21" fmla="*/ 8918 h 56"/>
                  <a:gd name="T22" fmla="*/ 1454 w 104"/>
                  <a:gd name="T23" fmla="*/ 9714 h 56"/>
                  <a:gd name="T24" fmla="*/ 1776 w 104"/>
                  <a:gd name="T25" fmla="*/ 9908 h 56"/>
                  <a:gd name="T26" fmla="*/ 2078 w 104"/>
                  <a:gd name="T27" fmla="*/ 10325 h 56"/>
                  <a:gd name="T28" fmla="*/ 2459 w 104"/>
                  <a:gd name="T29" fmla="*/ 10175 h 56"/>
                  <a:gd name="T30" fmla="*/ 2806 w 104"/>
                  <a:gd name="T31" fmla="*/ 9781 h 56"/>
                  <a:gd name="T32" fmla="*/ 3111 w 104"/>
                  <a:gd name="T33" fmla="*/ 8979 h 56"/>
                  <a:gd name="T34" fmla="*/ 3139 w 104"/>
                  <a:gd name="T35" fmla="*/ 8918 h 56"/>
                  <a:gd name="T36" fmla="*/ 3187 w 104"/>
                  <a:gd name="T37" fmla="*/ 8243 h 56"/>
                  <a:gd name="T38" fmla="*/ 3139 w 104"/>
                  <a:gd name="T39" fmla="*/ 8187 h 56"/>
                  <a:gd name="T40" fmla="*/ 3139 w 104"/>
                  <a:gd name="T41" fmla="*/ 7666 h 56"/>
                  <a:gd name="T42" fmla="*/ 3078 w 104"/>
                  <a:gd name="T43" fmla="*/ 6900 h 56"/>
                  <a:gd name="T44" fmla="*/ 2910 w 104"/>
                  <a:gd name="T45" fmla="*/ 5815 h 56"/>
                  <a:gd name="T46" fmla="*/ 2653 w 104"/>
                  <a:gd name="T47" fmla="*/ 4900 h 56"/>
                  <a:gd name="T48" fmla="*/ 2459 w 104"/>
                  <a:gd name="T49" fmla="*/ 3505 h 56"/>
                  <a:gd name="T50" fmla="*/ 2198 w 104"/>
                  <a:gd name="T51" fmla="*/ 2490 h 56"/>
                  <a:gd name="T52" fmla="*/ 1950 w 104"/>
                  <a:gd name="T53" fmla="*/ 1624 h 56"/>
                  <a:gd name="T54" fmla="*/ 1721 w 104"/>
                  <a:gd name="T55" fmla="*/ 1257 h 56"/>
                  <a:gd name="T56" fmla="*/ 1454 w 104"/>
                  <a:gd name="T57" fmla="*/ 4 h 56"/>
                  <a:gd name="T58" fmla="*/ 1177 w 104"/>
                  <a:gd name="T59" fmla="*/ 3 h 56"/>
                  <a:gd name="T60" fmla="*/ 941 w 104"/>
                  <a:gd name="T61" fmla="*/ 2 h 56"/>
                  <a:gd name="T62" fmla="*/ 741 w 104"/>
                  <a:gd name="T63" fmla="*/ 2 h 56"/>
                  <a:gd name="T64" fmla="*/ 530 w 104"/>
                  <a:gd name="T65" fmla="*/ 2 h 56"/>
                  <a:gd name="T66" fmla="*/ 379 w 104"/>
                  <a:gd name="T67" fmla="*/ 0 h 56"/>
                  <a:gd name="T68" fmla="*/ 8 w 104"/>
                  <a:gd name="T69" fmla="*/ 2 h 5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04"/>
                  <a:gd name="T106" fmla="*/ 0 h 56"/>
                  <a:gd name="T107" fmla="*/ 104 w 104"/>
                  <a:gd name="T108" fmla="*/ 56 h 5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04" h="56">
                    <a:moveTo>
                      <a:pt x="8" y="2"/>
                    </a:moveTo>
                    <a:lnTo>
                      <a:pt x="3" y="2"/>
                    </a:lnTo>
                    <a:lnTo>
                      <a:pt x="1" y="5"/>
                    </a:lnTo>
                    <a:lnTo>
                      <a:pt x="0" y="8"/>
                    </a:lnTo>
                    <a:lnTo>
                      <a:pt x="1" y="13"/>
                    </a:lnTo>
                    <a:lnTo>
                      <a:pt x="4" y="19"/>
                    </a:lnTo>
                    <a:lnTo>
                      <a:pt x="8" y="25"/>
                    </a:lnTo>
                    <a:lnTo>
                      <a:pt x="13" y="31"/>
                    </a:lnTo>
                    <a:lnTo>
                      <a:pt x="21" y="37"/>
                    </a:lnTo>
                    <a:lnTo>
                      <a:pt x="28" y="42"/>
                    </a:lnTo>
                    <a:lnTo>
                      <a:pt x="38" y="48"/>
                    </a:lnTo>
                    <a:lnTo>
                      <a:pt x="47" y="52"/>
                    </a:lnTo>
                    <a:lnTo>
                      <a:pt x="58" y="54"/>
                    </a:lnTo>
                    <a:lnTo>
                      <a:pt x="68" y="56"/>
                    </a:lnTo>
                    <a:lnTo>
                      <a:pt x="80" y="55"/>
                    </a:lnTo>
                    <a:lnTo>
                      <a:pt x="92" y="53"/>
                    </a:lnTo>
                    <a:lnTo>
                      <a:pt x="102" y="49"/>
                    </a:lnTo>
                    <a:lnTo>
                      <a:pt x="103" y="48"/>
                    </a:lnTo>
                    <a:lnTo>
                      <a:pt x="104" y="45"/>
                    </a:lnTo>
                    <a:lnTo>
                      <a:pt x="103" y="44"/>
                    </a:lnTo>
                    <a:lnTo>
                      <a:pt x="103" y="42"/>
                    </a:lnTo>
                    <a:lnTo>
                      <a:pt x="100" y="37"/>
                    </a:lnTo>
                    <a:lnTo>
                      <a:pt x="95" y="31"/>
                    </a:lnTo>
                    <a:lnTo>
                      <a:pt x="87" y="26"/>
                    </a:lnTo>
                    <a:lnTo>
                      <a:pt x="80" y="19"/>
                    </a:lnTo>
                    <a:lnTo>
                      <a:pt x="72" y="14"/>
                    </a:lnTo>
                    <a:lnTo>
                      <a:pt x="63" y="9"/>
                    </a:lnTo>
                    <a:lnTo>
                      <a:pt x="56" y="6"/>
                    </a:lnTo>
                    <a:lnTo>
                      <a:pt x="47" y="4"/>
                    </a:lnTo>
                    <a:lnTo>
                      <a:pt x="39" y="3"/>
                    </a:lnTo>
                    <a:lnTo>
                      <a:pt x="31" y="2"/>
                    </a:lnTo>
                    <a:lnTo>
                      <a:pt x="24" y="2"/>
                    </a:lnTo>
                    <a:lnTo>
                      <a:pt x="18" y="2"/>
                    </a:lnTo>
                    <a:lnTo>
                      <a:pt x="12" y="0"/>
                    </a:lnTo>
                    <a:lnTo>
                      <a:pt x="8" y="2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454" name="Freeform 88"/>
              <p:cNvSpPr>
                <a:spLocks noChangeArrowheads="1"/>
              </p:cNvSpPr>
              <p:nvPr/>
            </p:nvSpPr>
            <p:spPr bwMode="auto">
              <a:xfrm>
                <a:off x="4823" y="151"/>
                <a:ext cx="115" cy="70"/>
              </a:xfrm>
              <a:custGeom>
                <a:avLst/>
                <a:gdLst>
                  <a:gd name="T0" fmla="*/ 2764 w 109"/>
                  <a:gd name="T1" fmla="*/ 4371 h 65"/>
                  <a:gd name="T2" fmla="*/ 2483 w 109"/>
                  <a:gd name="T3" fmla="*/ 4797 h 65"/>
                  <a:gd name="T4" fmla="*/ 2204 w 109"/>
                  <a:gd name="T5" fmla="*/ 5064 h 65"/>
                  <a:gd name="T6" fmla="*/ 1962 w 109"/>
                  <a:gd name="T7" fmla="*/ 5064 h 65"/>
                  <a:gd name="T8" fmla="*/ 1686 w 109"/>
                  <a:gd name="T9" fmla="*/ 4988 h 65"/>
                  <a:gd name="T10" fmla="*/ 1418 w 109"/>
                  <a:gd name="T11" fmla="*/ 4707 h 65"/>
                  <a:gd name="T12" fmla="*/ 1172 w 109"/>
                  <a:gd name="T13" fmla="*/ 4366 h 65"/>
                  <a:gd name="T14" fmla="*/ 936 w 109"/>
                  <a:gd name="T15" fmla="*/ 3994 h 65"/>
                  <a:gd name="T16" fmla="*/ 755 w 109"/>
                  <a:gd name="T17" fmla="*/ 3444 h 65"/>
                  <a:gd name="T18" fmla="*/ 548 w 109"/>
                  <a:gd name="T19" fmla="*/ 2970 h 65"/>
                  <a:gd name="T20" fmla="*/ 397 w 109"/>
                  <a:gd name="T21" fmla="*/ 2243 h 65"/>
                  <a:gd name="T22" fmla="*/ 319 w 109"/>
                  <a:gd name="T23" fmla="*/ 1904 h 65"/>
                  <a:gd name="T24" fmla="*/ 286 w 109"/>
                  <a:gd name="T25" fmla="*/ 1315 h 65"/>
                  <a:gd name="T26" fmla="*/ 9 w 109"/>
                  <a:gd name="T27" fmla="*/ 1053 h 65"/>
                  <a:gd name="T28" fmla="*/ 9 w 109"/>
                  <a:gd name="T29" fmla="*/ 978 h 65"/>
                  <a:gd name="T30" fmla="*/ 286 w 109"/>
                  <a:gd name="T31" fmla="*/ 908 h 65"/>
                  <a:gd name="T32" fmla="*/ 337 w 109"/>
                  <a:gd name="T33" fmla="*/ 908 h 65"/>
                  <a:gd name="T34" fmla="*/ 337 w 109"/>
                  <a:gd name="T35" fmla="*/ 0 h 65"/>
                  <a:gd name="T36" fmla="*/ 7 w 109"/>
                  <a:gd name="T37" fmla="*/ 2 h 65"/>
                  <a:gd name="T38" fmla="*/ 2 w 109"/>
                  <a:gd name="T39" fmla="*/ 727 h 65"/>
                  <a:gd name="T40" fmla="*/ 0 w 109"/>
                  <a:gd name="T41" fmla="*/ 1053 h 65"/>
                  <a:gd name="T42" fmla="*/ 2 w 109"/>
                  <a:gd name="T43" fmla="*/ 1768 h 65"/>
                  <a:gd name="T44" fmla="*/ 5 w 109"/>
                  <a:gd name="T45" fmla="*/ 2243 h 65"/>
                  <a:gd name="T46" fmla="*/ 286 w 109"/>
                  <a:gd name="T47" fmla="*/ 2970 h 65"/>
                  <a:gd name="T48" fmla="*/ 376 w 109"/>
                  <a:gd name="T49" fmla="*/ 3500 h 65"/>
                  <a:gd name="T50" fmla="*/ 578 w 109"/>
                  <a:gd name="T51" fmla="*/ 4054 h 65"/>
                  <a:gd name="T52" fmla="*/ 806 w 109"/>
                  <a:gd name="T53" fmla="*/ 4702 h 65"/>
                  <a:gd name="T54" fmla="*/ 1053 w 109"/>
                  <a:gd name="T55" fmla="*/ 5069 h 65"/>
                  <a:gd name="T56" fmla="*/ 1344 w 109"/>
                  <a:gd name="T57" fmla="*/ 5459 h 65"/>
                  <a:gd name="T58" fmla="*/ 1617 w 109"/>
                  <a:gd name="T59" fmla="*/ 5861 h 65"/>
                  <a:gd name="T60" fmla="*/ 1899 w 109"/>
                  <a:gd name="T61" fmla="*/ 5879 h 65"/>
                  <a:gd name="T62" fmla="*/ 2230 w 109"/>
                  <a:gd name="T63" fmla="*/ 5874 h 65"/>
                  <a:gd name="T64" fmla="*/ 2565 w 109"/>
                  <a:gd name="T65" fmla="*/ 5785 h 65"/>
                  <a:gd name="T66" fmla="*/ 2855 w 109"/>
                  <a:gd name="T67" fmla="*/ 5069 h 65"/>
                  <a:gd name="T68" fmla="*/ 2764 w 109"/>
                  <a:gd name="T69" fmla="*/ 4371 h 6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09"/>
                  <a:gd name="T106" fmla="*/ 0 h 65"/>
                  <a:gd name="T107" fmla="*/ 109 w 109"/>
                  <a:gd name="T108" fmla="*/ 65 h 65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09" h="65">
                    <a:moveTo>
                      <a:pt x="106" y="48"/>
                    </a:moveTo>
                    <a:lnTo>
                      <a:pt x="95" y="53"/>
                    </a:lnTo>
                    <a:lnTo>
                      <a:pt x="84" y="55"/>
                    </a:lnTo>
                    <a:lnTo>
                      <a:pt x="75" y="55"/>
                    </a:lnTo>
                    <a:lnTo>
                      <a:pt x="64" y="54"/>
                    </a:lnTo>
                    <a:lnTo>
                      <a:pt x="54" y="52"/>
                    </a:lnTo>
                    <a:lnTo>
                      <a:pt x="45" y="47"/>
                    </a:lnTo>
                    <a:lnTo>
                      <a:pt x="36" y="43"/>
                    </a:lnTo>
                    <a:lnTo>
                      <a:pt x="28" y="37"/>
                    </a:lnTo>
                    <a:lnTo>
                      <a:pt x="22" y="32"/>
                    </a:lnTo>
                    <a:lnTo>
                      <a:pt x="16" y="25"/>
                    </a:lnTo>
                    <a:lnTo>
                      <a:pt x="12" y="20"/>
                    </a:lnTo>
                    <a:lnTo>
                      <a:pt x="10" y="15"/>
                    </a:lnTo>
                    <a:lnTo>
                      <a:pt x="9" y="12"/>
                    </a:lnTo>
                    <a:lnTo>
                      <a:pt x="9" y="11"/>
                    </a:lnTo>
                    <a:lnTo>
                      <a:pt x="10" y="10"/>
                    </a:lnTo>
                    <a:lnTo>
                      <a:pt x="13" y="10"/>
                    </a:lnTo>
                    <a:lnTo>
                      <a:pt x="13" y="0"/>
                    </a:lnTo>
                    <a:lnTo>
                      <a:pt x="7" y="2"/>
                    </a:lnTo>
                    <a:lnTo>
                      <a:pt x="2" y="7"/>
                    </a:lnTo>
                    <a:lnTo>
                      <a:pt x="0" y="12"/>
                    </a:lnTo>
                    <a:lnTo>
                      <a:pt x="2" y="19"/>
                    </a:lnTo>
                    <a:lnTo>
                      <a:pt x="5" y="25"/>
                    </a:lnTo>
                    <a:lnTo>
                      <a:pt x="10" y="32"/>
                    </a:lnTo>
                    <a:lnTo>
                      <a:pt x="15" y="39"/>
                    </a:lnTo>
                    <a:lnTo>
                      <a:pt x="23" y="44"/>
                    </a:lnTo>
                    <a:lnTo>
                      <a:pt x="31" y="51"/>
                    </a:lnTo>
                    <a:lnTo>
                      <a:pt x="41" y="56"/>
                    </a:lnTo>
                    <a:lnTo>
                      <a:pt x="51" y="60"/>
                    </a:lnTo>
                    <a:lnTo>
                      <a:pt x="62" y="63"/>
                    </a:lnTo>
                    <a:lnTo>
                      <a:pt x="73" y="65"/>
                    </a:lnTo>
                    <a:lnTo>
                      <a:pt x="85" y="64"/>
                    </a:lnTo>
                    <a:lnTo>
                      <a:pt x="98" y="62"/>
                    </a:lnTo>
                    <a:lnTo>
                      <a:pt x="109" y="56"/>
                    </a:lnTo>
                    <a:lnTo>
                      <a:pt x="106" y="48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455" name="Freeform 89"/>
              <p:cNvSpPr>
                <a:spLocks noChangeArrowheads="1"/>
              </p:cNvSpPr>
              <p:nvPr/>
            </p:nvSpPr>
            <p:spPr bwMode="auto">
              <a:xfrm>
                <a:off x="4894" y="161"/>
                <a:ext cx="50" cy="51"/>
              </a:xfrm>
              <a:custGeom>
                <a:avLst/>
                <a:gdLst>
                  <a:gd name="T0" fmla="*/ 0 w 47"/>
                  <a:gd name="T1" fmla="*/ 1288 h 47"/>
                  <a:gd name="T2" fmla="*/ 403 w 47"/>
                  <a:gd name="T3" fmla="*/ 1786 h 47"/>
                  <a:gd name="T4" fmla="*/ 661 w 47"/>
                  <a:gd name="T5" fmla="*/ 2828 h 47"/>
                  <a:gd name="T6" fmla="*/ 1020 w 47"/>
                  <a:gd name="T7" fmla="*/ 3433 h 47"/>
                  <a:gd name="T8" fmla="*/ 1306 w 47"/>
                  <a:gd name="T9" fmla="*/ 4386 h 47"/>
                  <a:gd name="T10" fmla="*/ 1478 w 47"/>
                  <a:gd name="T11" fmla="*/ 5052 h 47"/>
                  <a:gd name="T12" fmla="*/ 1609 w 47"/>
                  <a:gd name="T13" fmla="*/ 5603 h 47"/>
                  <a:gd name="T14" fmla="*/ 1609 w 47"/>
                  <a:gd name="T15" fmla="*/ 5898 h 47"/>
                  <a:gd name="T16" fmla="*/ 1672 w 47"/>
                  <a:gd name="T17" fmla="*/ 5898 h 47"/>
                  <a:gd name="T18" fmla="*/ 1712 w 47"/>
                  <a:gd name="T19" fmla="*/ 5603 h 47"/>
                  <a:gd name="T20" fmla="*/ 1824 w 47"/>
                  <a:gd name="T21" fmla="*/ 6945 h 47"/>
                  <a:gd name="T22" fmla="*/ 2014 w 47"/>
                  <a:gd name="T23" fmla="*/ 6546 h 47"/>
                  <a:gd name="T24" fmla="*/ 2061 w 47"/>
                  <a:gd name="T25" fmla="*/ 6080 h 47"/>
                  <a:gd name="T26" fmla="*/ 2014 w 47"/>
                  <a:gd name="T27" fmla="*/ 5482 h 47"/>
                  <a:gd name="T28" fmla="*/ 1940 w 47"/>
                  <a:gd name="T29" fmla="*/ 5052 h 47"/>
                  <a:gd name="T30" fmla="*/ 1821 w 47"/>
                  <a:gd name="T31" fmla="*/ 4386 h 47"/>
                  <a:gd name="T32" fmla="*/ 1572 w 47"/>
                  <a:gd name="T33" fmla="*/ 3330 h 47"/>
                  <a:gd name="T34" fmla="*/ 1256 w 47"/>
                  <a:gd name="T35" fmla="*/ 2282 h 47"/>
                  <a:gd name="T36" fmla="*/ 901 w 47"/>
                  <a:gd name="T37" fmla="*/ 1517 h 47"/>
                  <a:gd name="T38" fmla="*/ 516 w 47"/>
                  <a:gd name="T39" fmla="*/ 5 h 47"/>
                  <a:gd name="T40" fmla="*/ 3 w 47"/>
                  <a:gd name="T41" fmla="*/ 0 h 47"/>
                  <a:gd name="T42" fmla="*/ 0 w 47"/>
                  <a:gd name="T43" fmla="*/ 1288 h 47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47"/>
                  <a:gd name="T67" fmla="*/ 0 h 47"/>
                  <a:gd name="T68" fmla="*/ 47 w 47"/>
                  <a:gd name="T69" fmla="*/ 47 h 47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47" h="47">
                    <a:moveTo>
                      <a:pt x="0" y="9"/>
                    </a:moveTo>
                    <a:lnTo>
                      <a:pt x="8" y="13"/>
                    </a:lnTo>
                    <a:lnTo>
                      <a:pt x="16" y="19"/>
                    </a:lnTo>
                    <a:lnTo>
                      <a:pt x="23" y="24"/>
                    </a:lnTo>
                    <a:lnTo>
                      <a:pt x="30" y="30"/>
                    </a:lnTo>
                    <a:lnTo>
                      <a:pt x="34" y="35"/>
                    </a:lnTo>
                    <a:lnTo>
                      <a:pt x="37" y="39"/>
                    </a:lnTo>
                    <a:lnTo>
                      <a:pt x="37" y="40"/>
                    </a:lnTo>
                    <a:lnTo>
                      <a:pt x="38" y="40"/>
                    </a:lnTo>
                    <a:lnTo>
                      <a:pt x="39" y="39"/>
                    </a:lnTo>
                    <a:lnTo>
                      <a:pt x="42" y="47"/>
                    </a:lnTo>
                    <a:lnTo>
                      <a:pt x="46" y="45"/>
                    </a:lnTo>
                    <a:lnTo>
                      <a:pt x="47" y="42"/>
                    </a:lnTo>
                    <a:lnTo>
                      <a:pt x="46" y="38"/>
                    </a:lnTo>
                    <a:lnTo>
                      <a:pt x="45" y="35"/>
                    </a:lnTo>
                    <a:lnTo>
                      <a:pt x="41" y="30"/>
                    </a:lnTo>
                    <a:lnTo>
                      <a:pt x="36" y="23"/>
                    </a:lnTo>
                    <a:lnTo>
                      <a:pt x="29" y="16"/>
                    </a:lnTo>
                    <a:lnTo>
                      <a:pt x="21" y="11"/>
                    </a:lnTo>
                    <a:lnTo>
                      <a:pt x="12" y="5"/>
                    </a:lnTo>
                    <a:lnTo>
                      <a:pt x="3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456" name="Freeform 90"/>
              <p:cNvSpPr>
                <a:spLocks noChangeArrowheads="1"/>
              </p:cNvSpPr>
              <p:nvPr/>
            </p:nvSpPr>
            <p:spPr bwMode="auto">
              <a:xfrm>
                <a:off x="4837" y="151"/>
                <a:ext cx="61" cy="20"/>
              </a:xfrm>
              <a:custGeom>
                <a:avLst/>
                <a:gdLst>
                  <a:gd name="T0" fmla="*/ 0 w 57"/>
                  <a:gd name="T1" fmla="*/ 5871 h 18"/>
                  <a:gd name="T2" fmla="*/ 4 w 57"/>
                  <a:gd name="T3" fmla="*/ 5871 h 18"/>
                  <a:gd name="T4" fmla="*/ 631 w 57"/>
                  <a:gd name="T5" fmla="*/ 5871 h 18"/>
                  <a:gd name="T6" fmla="*/ 947 w 57"/>
                  <a:gd name="T7" fmla="*/ 5871 h 18"/>
                  <a:gd name="T8" fmla="*/ 1437 w 57"/>
                  <a:gd name="T9" fmla="*/ 5871 h 18"/>
                  <a:gd name="T10" fmla="*/ 1886 w 57"/>
                  <a:gd name="T11" fmla="*/ 6523 h 18"/>
                  <a:gd name="T12" fmla="*/ 2435 w 57"/>
                  <a:gd name="T13" fmla="*/ 7248 h 18"/>
                  <a:gd name="T14" fmla="*/ 2834 w 57"/>
                  <a:gd name="T15" fmla="*/ 8948 h 18"/>
                  <a:gd name="T16" fmla="*/ 3418 w 57"/>
                  <a:gd name="T17" fmla="*/ 11047 h 18"/>
                  <a:gd name="T18" fmla="*/ 3583 w 57"/>
                  <a:gd name="T19" fmla="*/ 5284 h 18"/>
                  <a:gd name="T20" fmla="*/ 3033 w 57"/>
                  <a:gd name="T21" fmla="*/ 3852 h 18"/>
                  <a:gd name="T22" fmla="*/ 2474 w 57"/>
                  <a:gd name="T23" fmla="*/ 3 h 18"/>
                  <a:gd name="T24" fmla="*/ 1995 w 57"/>
                  <a:gd name="T25" fmla="*/ 2 h 18"/>
                  <a:gd name="T26" fmla="*/ 1437 w 57"/>
                  <a:gd name="T27" fmla="*/ 1 h 18"/>
                  <a:gd name="T28" fmla="*/ 947 w 57"/>
                  <a:gd name="T29" fmla="*/ 1 h 18"/>
                  <a:gd name="T30" fmla="*/ 631 w 57"/>
                  <a:gd name="T31" fmla="*/ 0 h 18"/>
                  <a:gd name="T32" fmla="*/ 4 w 57"/>
                  <a:gd name="T33" fmla="*/ 0 h 18"/>
                  <a:gd name="T34" fmla="*/ 0 w 57"/>
                  <a:gd name="T35" fmla="*/ 0 h 18"/>
                  <a:gd name="T36" fmla="*/ 0 w 57"/>
                  <a:gd name="T37" fmla="*/ 5871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7"/>
                  <a:gd name="T58" fmla="*/ 0 h 18"/>
                  <a:gd name="T59" fmla="*/ 57 w 57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7" h="18">
                    <a:moveTo>
                      <a:pt x="0" y="10"/>
                    </a:moveTo>
                    <a:lnTo>
                      <a:pt x="4" y="10"/>
                    </a:lnTo>
                    <a:lnTo>
                      <a:pt x="10" y="10"/>
                    </a:lnTo>
                    <a:lnTo>
                      <a:pt x="16" y="10"/>
                    </a:lnTo>
                    <a:lnTo>
                      <a:pt x="23" y="10"/>
                    </a:lnTo>
                    <a:lnTo>
                      <a:pt x="31" y="11"/>
                    </a:lnTo>
                    <a:lnTo>
                      <a:pt x="38" y="12"/>
                    </a:lnTo>
                    <a:lnTo>
                      <a:pt x="46" y="14"/>
                    </a:lnTo>
                    <a:lnTo>
                      <a:pt x="54" y="18"/>
                    </a:lnTo>
                    <a:lnTo>
                      <a:pt x="57" y="9"/>
                    </a:lnTo>
                    <a:lnTo>
                      <a:pt x="49" y="6"/>
                    </a:lnTo>
                    <a:lnTo>
                      <a:pt x="40" y="3"/>
                    </a:lnTo>
                    <a:lnTo>
                      <a:pt x="32" y="2"/>
                    </a:lnTo>
                    <a:lnTo>
                      <a:pt x="23" y="1"/>
                    </a:lnTo>
                    <a:lnTo>
                      <a:pt x="16" y="1"/>
                    </a:lnTo>
                    <a:lnTo>
                      <a:pt x="10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457" name="Freeform 91"/>
              <p:cNvSpPr>
                <a:spLocks noChangeArrowheads="1"/>
              </p:cNvSpPr>
              <p:nvPr/>
            </p:nvSpPr>
            <p:spPr bwMode="auto">
              <a:xfrm>
                <a:off x="752" y="151"/>
                <a:ext cx="110" cy="59"/>
              </a:xfrm>
              <a:custGeom>
                <a:avLst/>
                <a:gdLst>
                  <a:gd name="T0" fmla="*/ 8 w 104"/>
                  <a:gd name="T1" fmla="*/ 0 h 55"/>
                  <a:gd name="T2" fmla="*/ 3 w 104"/>
                  <a:gd name="T3" fmla="*/ 1 h 55"/>
                  <a:gd name="T4" fmla="*/ 1 w 104"/>
                  <a:gd name="T5" fmla="*/ 3 h 55"/>
                  <a:gd name="T6" fmla="*/ 0 w 104"/>
                  <a:gd name="T7" fmla="*/ 588 h 55"/>
                  <a:gd name="T8" fmla="*/ 1 w 104"/>
                  <a:gd name="T9" fmla="*/ 836 h 55"/>
                  <a:gd name="T10" fmla="*/ 4 w 104"/>
                  <a:gd name="T11" fmla="*/ 1274 h 55"/>
                  <a:gd name="T12" fmla="*/ 8 w 104"/>
                  <a:gd name="T13" fmla="*/ 1687 h 55"/>
                  <a:gd name="T14" fmla="*/ 401 w 104"/>
                  <a:gd name="T15" fmla="*/ 2132 h 55"/>
                  <a:gd name="T16" fmla="*/ 627 w 104"/>
                  <a:gd name="T17" fmla="*/ 2570 h 55"/>
                  <a:gd name="T18" fmla="*/ 877 w 104"/>
                  <a:gd name="T19" fmla="*/ 3027 h 55"/>
                  <a:gd name="T20" fmla="*/ 1162 w 104"/>
                  <a:gd name="T21" fmla="*/ 3351 h 55"/>
                  <a:gd name="T22" fmla="*/ 1454 w 104"/>
                  <a:gd name="T23" fmla="*/ 3736 h 55"/>
                  <a:gd name="T24" fmla="*/ 1776 w 104"/>
                  <a:gd name="T25" fmla="*/ 3918 h 55"/>
                  <a:gd name="T26" fmla="*/ 2078 w 104"/>
                  <a:gd name="T27" fmla="*/ 4008 h 55"/>
                  <a:gd name="T28" fmla="*/ 2459 w 104"/>
                  <a:gd name="T29" fmla="*/ 4008 h 55"/>
                  <a:gd name="T30" fmla="*/ 2781 w 104"/>
                  <a:gd name="T31" fmla="*/ 3755 h 55"/>
                  <a:gd name="T32" fmla="*/ 3111 w 104"/>
                  <a:gd name="T33" fmla="*/ 3404 h 55"/>
                  <a:gd name="T34" fmla="*/ 3139 w 104"/>
                  <a:gd name="T35" fmla="*/ 3351 h 55"/>
                  <a:gd name="T36" fmla="*/ 3187 w 104"/>
                  <a:gd name="T37" fmla="*/ 3247 h 55"/>
                  <a:gd name="T38" fmla="*/ 3139 w 104"/>
                  <a:gd name="T39" fmla="*/ 3124 h 55"/>
                  <a:gd name="T40" fmla="*/ 3111 w 104"/>
                  <a:gd name="T41" fmla="*/ 2958 h 55"/>
                  <a:gd name="T42" fmla="*/ 3055 w 104"/>
                  <a:gd name="T43" fmla="*/ 2631 h 55"/>
                  <a:gd name="T44" fmla="*/ 2910 w 104"/>
                  <a:gd name="T45" fmla="*/ 2132 h 55"/>
                  <a:gd name="T46" fmla="*/ 2653 w 104"/>
                  <a:gd name="T47" fmla="*/ 1726 h 55"/>
                  <a:gd name="T48" fmla="*/ 2459 w 104"/>
                  <a:gd name="T49" fmla="*/ 1274 h 55"/>
                  <a:gd name="T50" fmla="*/ 2198 w 104"/>
                  <a:gd name="T51" fmla="*/ 897 h 55"/>
                  <a:gd name="T52" fmla="*/ 1950 w 104"/>
                  <a:gd name="T53" fmla="*/ 631 h 55"/>
                  <a:gd name="T54" fmla="*/ 1721 w 104"/>
                  <a:gd name="T55" fmla="*/ 6 h 55"/>
                  <a:gd name="T56" fmla="*/ 1454 w 104"/>
                  <a:gd name="T57" fmla="*/ 3 h 55"/>
                  <a:gd name="T58" fmla="*/ 1177 w 104"/>
                  <a:gd name="T59" fmla="*/ 1 h 55"/>
                  <a:gd name="T60" fmla="*/ 941 w 104"/>
                  <a:gd name="T61" fmla="*/ 0 h 55"/>
                  <a:gd name="T62" fmla="*/ 741 w 104"/>
                  <a:gd name="T63" fmla="*/ 0 h 55"/>
                  <a:gd name="T64" fmla="*/ 530 w 104"/>
                  <a:gd name="T65" fmla="*/ 0 h 55"/>
                  <a:gd name="T66" fmla="*/ 379 w 104"/>
                  <a:gd name="T67" fmla="*/ 0 h 55"/>
                  <a:gd name="T68" fmla="*/ 8 w 104"/>
                  <a:gd name="T69" fmla="*/ 0 h 5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04"/>
                  <a:gd name="T106" fmla="*/ 0 h 55"/>
                  <a:gd name="T107" fmla="*/ 104 w 104"/>
                  <a:gd name="T108" fmla="*/ 55 h 55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04" h="55">
                    <a:moveTo>
                      <a:pt x="8" y="0"/>
                    </a:moveTo>
                    <a:lnTo>
                      <a:pt x="3" y="1"/>
                    </a:lnTo>
                    <a:lnTo>
                      <a:pt x="1" y="3"/>
                    </a:lnTo>
                    <a:lnTo>
                      <a:pt x="0" y="7"/>
                    </a:lnTo>
                    <a:lnTo>
                      <a:pt x="1" y="12"/>
                    </a:lnTo>
                    <a:lnTo>
                      <a:pt x="4" y="18"/>
                    </a:lnTo>
                    <a:lnTo>
                      <a:pt x="8" y="23"/>
                    </a:lnTo>
                    <a:lnTo>
                      <a:pt x="13" y="30"/>
                    </a:lnTo>
                    <a:lnTo>
                      <a:pt x="21" y="35"/>
                    </a:lnTo>
                    <a:lnTo>
                      <a:pt x="28" y="42"/>
                    </a:lnTo>
                    <a:lnTo>
                      <a:pt x="38" y="46"/>
                    </a:lnTo>
                    <a:lnTo>
                      <a:pt x="47" y="51"/>
                    </a:lnTo>
                    <a:lnTo>
                      <a:pt x="58" y="54"/>
                    </a:lnTo>
                    <a:lnTo>
                      <a:pt x="68" y="55"/>
                    </a:lnTo>
                    <a:lnTo>
                      <a:pt x="80" y="55"/>
                    </a:lnTo>
                    <a:lnTo>
                      <a:pt x="91" y="52"/>
                    </a:lnTo>
                    <a:lnTo>
                      <a:pt x="102" y="47"/>
                    </a:lnTo>
                    <a:lnTo>
                      <a:pt x="103" y="46"/>
                    </a:lnTo>
                    <a:lnTo>
                      <a:pt x="104" y="45"/>
                    </a:lnTo>
                    <a:lnTo>
                      <a:pt x="103" y="43"/>
                    </a:lnTo>
                    <a:lnTo>
                      <a:pt x="102" y="41"/>
                    </a:lnTo>
                    <a:lnTo>
                      <a:pt x="99" y="36"/>
                    </a:lnTo>
                    <a:lnTo>
                      <a:pt x="95" y="30"/>
                    </a:lnTo>
                    <a:lnTo>
                      <a:pt x="87" y="24"/>
                    </a:lnTo>
                    <a:lnTo>
                      <a:pt x="80" y="18"/>
                    </a:lnTo>
                    <a:lnTo>
                      <a:pt x="72" y="13"/>
                    </a:lnTo>
                    <a:lnTo>
                      <a:pt x="63" y="8"/>
                    </a:lnTo>
                    <a:lnTo>
                      <a:pt x="56" y="6"/>
                    </a:lnTo>
                    <a:lnTo>
                      <a:pt x="47" y="3"/>
                    </a:lnTo>
                    <a:lnTo>
                      <a:pt x="39" y="1"/>
                    </a:lnTo>
                    <a:lnTo>
                      <a:pt x="31" y="0"/>
                    </a:lnTo>
                    <a:lnTo>
                      <a:pt x="24" y="0"/>
                    </a:lnTo>
                    <a:lnTo>
                      <a:pt x="18" y="0"/>
                    </a:lnTo>
                    <a:lnTo>
                      <a:pt x="12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458" name="Freeform 92"/>
              <p:cNvSpPr>
                <a:spLocks noChangeArrowheads="1"/>
              </p:cNvSpPr>
              <p:nvPr/>
            </p:nvSpPr>
            <p:spPr bwMode="auto">
              <a:xfrm>
                <a:off x="746" y="147"/>
                <a:ext cx="115" cy="68"/>
              </a:xfrm>
              <a:custGeom>
                <a:avLst/>
                <a:gdLst>
                  <a:gd name="T0" fmla="*/ 2759 w 109"/>
                  <a:gd name="T1" fmla="*/ 4953 h 63"/>
                  <a:gd name="T2" fmla="*/ 2483 w 109"/>
                  <a:gd name="T3" fmla="*/ 5346 h 63"/>
                  <a:gd name="T4" fmla="*/ 2204 w 109"/>
                  <a:gd name="T5" fmla="*/ 5588 h 63"/>
                  <a:gd name="T6" fmla="*/ 1899 w 109"/>
                  <a:gd name="T7" fmla="*/ 5770 h 63"/>
                  <a:gd name="T8" fmla="*/ 1686 w 109"/>
                  <a:gd name="T9" fmla="*/ 5588 h 63"/>
                  <a:gd name="T10" fmla="*/ 1377 w 109"/>
                  <a:gd name="T11" fmla="*/ 5264 h 63"/>
                  <a:gd name="T12" fmla="*/ 1172 w 109"/>
                  <a:gd name="T13" fmla="*/ 4877 h 63"/>
                  <a:gd name="T14" fmla="*/ 897 w 109"/>
                  <a:gd name="T15" fmla="*/ 4252 h 63"/>
                  <a:gd name="T16" fmla="*/ 755 w 109"/>
                  <a:gd name="T17" fmla="*/ 3813 h 63"/>
                  <a:gd name="T18" fmla="*/ 548 w 109"/>
                  <a:gd name="T19" fmla="*/ 3132 h 63"/>
                  <a:gd name="T20" fmla="*/ 397 w 109"/>
                  <a:gd name="T21" fmla="*/ 2602 h 63"/>
                  <a:gd name="T22" fmla="*/ 319 w 109"/>
                  <a:gd name="T23" fmla="*/ 2070 h 63"/>
                  <a:gd name="T24" fmla="*/ 286 w 109"/>
                  <a:gd name="T25" fmla="*/ 1413 h 63"/>
                  <a:gd name="T26" fmla="*/ 9 w 109"/>
                  <a:gd name="T27" fmla="*/ 1124 h 63"/>
                  <a:gd name="T28" fmla="*/ 9 w 109"/>
                  <a:gd name="T29" fmla="*/ 1041 h 63"/>
                  <a:gd name="T30" fmla="*/ 286 w 109"/>
                  <a:gd name="T31" fmla="*/ 1041 h 63"/>
                  <a:gd name="T32" fmla="*/ 337 w 109"/>
                  <a:gd name="T33" fmla="*/ 893 h 63"/>
                  <a:gd name="T34" fmla="*/ 337 w 109"/>
                  <a:gd name="T35" fmla="*/ 0 h 63"/>
                  <a:gd name="T36" fmla="*/ 7 w 109"/>
                  <a:gd name="T37" fmla="*/ 1 h 63"/>
                  <a:gd name="T38" fmla="*/ 2 w 109"/>
                  <a:gd name="T39" fmla="*/ 5 h 63"/>
                  <a:gd name="T40" fmla="*/ 0 w 109"/>
                  <a:gd name="T41" fmla="*/ 1213 h 63"/>
                  <a:gd name="T42" fmla="*/ 2 w 109"/>
                  <a:gd name="T43" fmla="*/ 1777 h 63"/>
                  <a:gd name="T44" fmla="*/ 5 w 109"/>
                  <a:gd name="T45" fmla="*/ 2491 h 63"/>
                  <a:gd name="T46" fmla="*/ 9 w 109"/>
                  <a:gd name="T47" fmla="*/ 3132 h 63"/>
                  <a:gd name="T48" fmla="*/ 376 w 109"/>
                  <a:gd name="T49" fmla="*/ 3878 h 63"/>
                  <a:gd name="T50" fmla="*/ 578 w 109"/>
                  <a:gd name="T51" fmla="*/ 4589 h 63"/>
                  <a:gd name="T52" fmla="*/ 806 w 109"/>
                  <a:gd name="T53" fmla="*/ 5177 h 63"/>
                  <a:gd name="T54" fmla="*/ 1053 w 109"/>
                  <a:gd name="T55" fmla="*/ 5770 h 63"/>
                  <a:gd name="T56" fmla="*/ 1344 w 109"/>
                  <a:gd name="T57" fmla="*/ 6228 h 63"/>
                  <a:gd name="T58" fmla="*/ 1617 w 109"/>
                  <a:gd name="T59" fmla="*/ 6510 h 63"/>
                  <a:gd name="T60" fmla="*/ 1899 w 109"/>
                  <a:gd name="T61" fmla="*/ 6620 h 63"/>
                  <a:gd name="T62" fmla="*/ 2230 w 109"/>
                  <a:gd name="T63" fmla="*/ 6620 h 63"/>
                  <a:gd name="T64" fmla="*/ 2565 w 109"/>
                  <a:gd name="T65" fmla="*/ 6430 h 63"/>
                  <a:gd name="T66" fmla="*/ 2855 w 109"/>
                  <a:gd name="T67" fmla="*/ 5957 h 63"/>
                  <a:gd name="T68" fmla="*/ 2759 w 109"/>
                  <a:gd name="T69" fmla="*/ 4953 h 63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09"/>
                  <a:gd name="T106" fmla="*/ 0 h 63"/>
                  <a:gd name="T107" fmla="*/ 109 w 109"/>
                  <a:gd name="T108" fmla="*/ 63 h 63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09" h="63">
                    <a:moveTo>
                      <a:pt x="105" y="47"/>
                    </a:moveTo>
                    <a:lnTo>
                      <a:pt x="95" y="51"/>
                    </a:lnTo>
                    <a:lnTo>
                      <a:pt x="84" y="53"/>
                    </a:lnTo>
                    <a:lnTo>
                      <a:pt x="73" y="55"/>
                    </a:lnTo>
                    <a:lnTo>
                      <a:pt x="64" y="53"/>
                    </a:lnTo>
                    <a:lnTo>
                      <a:pt x="53" y="50"/>
                    </a:lnTo>
                    <a:lnTo>
                      <a:pt x="45" y="46"/>
                    </a:lnTo>
                    <a:lnTo>
                      <a:pt x="35" y="41"/>
                    </a:lnTo>
                    <a:lnTo>
                      <a:pt x="28" y="36"/>
                    </a:lnTo>
                    <a:lnTo>
                      <a:pt x="22" y="30"/>
                    </a:lnTo>
                    <a:lnTo>
                      <a:pt x="16" y="25"/>
                    </a:lnTo>
                    <a:lnTo>
                      <a:pt x="12" y="19"/>
                    </a:lnTo>
                    <a:lnTo>
                      <a:pt x="10" y="14"/>
                    </a:lnTo>
                    <a:lnTo>
                      <a:pt x="9" y="11"/>
                    </a:lnTo>
                    <a:lnTo>
                      <a:pt x="9" y="10"/>
                    </a:lnTo>
                    <a:lnTo>
                      <a:pt x="10" y="10"/>
                    </a:lnTo>
                    <a:lnTo>
                      <a:pt x="13" y="8"/>
                    </a:lnTo>
                    <a:lnTo>
                      <a:pt x="13" y="0"/>
                    </a:lnTo>
                    <a:lnTo>
                      <a:pt x="7" y="1"/>
                    </a:lnTo>
                    <a:lnTo>
                      <a:pt x="2" y="5"/>
                    </a:lnTo>
                    <a:lnTo>
                      <a:pt x="0" y="12"/>
                    </a:lnTo>
                    <a:lnTo>
                      <a:pt x="2" y="17"/>
                    </a:lnTo>
                    <a:lnTo>
                      <a:pt x="5" y="24"/>
                    </a:lnTo>
                    <a:lnTo>
                      <a:pt x="9" y="30"/>
                    </a:lnTo>
                    <a:lnTo>
                      <a:pt x="15" y="37"/>
                    </a:lnTo>
                    <a:lnTo>
                      <a:pt x="23" y="44"/>
                    </a:lnTo>
                    <a:lnTo>
                      <a:pt x="31" y="49"/>
                    </a:lnTo>
                    <a:lnTo>
                      <a:pt x="41" y="55"/>
                    </a:lnTo>
                    <a:lnTo>
                      <a:pt x="51" y="59"/>
                    </a:lnTo>
                    <a:lnTo>
                      <a:pt x="62" y="62"/>
                    </a:lnTo>
                    <a:lnTo>
                      <a:pt x="73" y="63"/>
                    </a:lnTo>
                    <a:lnTo>
                      <a:pt x="85" y="63"/>
                    </a:lnTo>
                    <a:lnTo>
                      <a:pt x="98" y="60"/>
                    </a:lnTo>
                    <a:lnTo>
                      <a:pt x="109" y="56"/>
                    </a:lnTo>
                    <a:lnTo>
                      <a:pt x="105" y="47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459" name="Freeform 93"/>
              <p:cNvSpPr>
                <a:spLocks noChangeArrowheads="1"/>
              </p:cNvSpPr>
              <p:nvPr/>
            </p:nvSpPr>
            <p:spPr bwMode="auto">
              <a:xfrm>
                <a:off x="816" y="156"/>
                <a:ext cx="51" cy="52"/>
              </a:xfrm>
              <a:custGeom>
                <a:avLst/>
                <a:gdLst>
                  <a:gd name="T0" fmla="*/ 0 w 48"/>
                  <a:gd name="T1" fmla="*/ 1117 h 48"/>
                  <a:gd name="T2" fmla="*/ 410 w 48"/>
                  <a:gd name="T3" fmla="*/ 1666 h 48"/>
                  <a:gd name="T4" fmla="*/ 667 w 48"/>
                  <a:gd name="T5" fmla="*/ 2507 h 48"/>
                  <a:gd name="T6" fmla="*/ 1019 w 48"/>
                  <a:gd name="T7" fmla="*/ 3160 h 48"/>
                  <a:gd name="T8" fmla="*/ 1224 w 48"/>
                  <a:gd name="T9" fmla="*/ 3827 h 48"/>
                  <a:gd name="T10" fmla="*/ 1382 w 48"/>
                  <a:gd name="T11" fmla="*/ 4715 h 48"/>
                  <a:gd name="T12" fmla="*/ 1558 w 48"/>
                  <a:gd name="T13" fmla="*/ 5153 h 48"/>
                  <a:gd name="T14" fmla="*/ 1558 w 48"/>
                  <a:gd name="T15" fmla="*/ 5272 h 48"/>
                  <a:gd name="T16" fmla="*/ 1558 w 48"/>
                  <a:gd name="T17" fmla="*/ 5534 h 48"/>
                  <a:gd name="T18" fmla="*/ 1581 w 48"/>
                  <a:gd name="T19" fmla="*/ 5272 h 48"/>
                  <a:gd name="T20" fmla="*/ 1581 w 48"/>
                  <a:gd name="T21" fmla="*/ 5153 h 48"/>
                  <a:gd name="T22" fmla="*/ 1758 w 48"/>
                  <a:gd name="T23" fmla="*/ 6495 h 48"/>
                  <a:gd name="T24" fmla="*/ 1871 w 48"/>
                  <a:gd name="T25" fmla="*/ 5995 h 48"/>
                  <a:gd name="T26" fmla="*/ 1940 w 48"/>
                  <a:gd name="T27" fmla="*/ 5534 h 48"/>
                  <a:gd name="T28" fmla="*/ 1871 w 48"/>
                  <a:gd name="T29" fmla="*/ 5108 h 48"/>
                  <a:gd name="T30" fmla="*/ 1868 w 48"/>
                  <a:gd name="T31" fmla="*/ 4715 h 48"/>
                  <a:gd name="T32" fmla="*/ 1719 w 48"/>
                  <a:gd name="T33" fmla="*/ 3827 h 48"/>
                  <a:gd name="T34" fmla="*/ 1466 w 48"/>
                  <a:gd name="T35" fmla="*/ 2917 h 48"/>
                  <a:gd name="T36" fmla="*/ 1223 w 48"/>
                  <a:gd name="T37" fmla="*/ 2314 h 48"/>
                  <a:gd name="T38" fmla="*/ 850 w 48"/>
                  <a:gd name="T39" fmla="*/ 1311 h 48"/>
                  <a:gd name="T40" fmla="*/ 523 w 48"/>
                  <a:gd name="T41" fmla="*/ 5 h 48"/>
                  <a:gd name="T42" fmla="*/ 4 w 48"/>
                  <a:gd name="T43" fmla="*/ 0 h 48"/>
                  <a:gd name="T44" fmla="*/ 0 w 48"/>
                  <a:gd name="T45" fmla="*/ 1117 h 48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48"/>
                  <a:gd name="T70" fmla="*/ 0 h 48"/>
                  <a:gd name="T71" fmla="*/ 48 w 48"/>
                  <a:gd name="T72" fmla="*/ 48 h 48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48" h="48">
                    <a:moveTo>
                      <a:pt x="0" y="8"/>
                    </a:moveTo>
                    <a:lnTo>
                      <a:pt x="9" y="13"/>
                    </a:lnTo>
                    <a:lnTo>
                      <a:pt x="17" y="18"/>
                    </a:lnTo>
                    <a:lnTo>
                      <a:pt x="24" y="24"/>
                    </a:lnTo>
                    <a:lnTo>
                      <a:pt x="31" y="29"/>
                    </a:lnTo>
                    <a:lnTo>
                      <a:pt x="35" y="35"/>
                    </a:lnTo>
                    <a:lnTo>
                      <a:pt x="38" y="39"/>
                    </a:lnTo>
                    <a:lnTo>
                      <a:pt x="38" y="40"/>
                    </a:lnTo>
                    <a:lnTo>
                      <a:pt x="38" y="41"/>
                    </a:lnTo>
                    <a:lnTo>
                      <a:pt x="39" y="40"/>
                    </a:lnTo>
                    <a:lnTo>
                      <a:pt x="39" y="39"/>
                    </a:lnTo>
                    <a:lnTo>
                      <a:pt x="43" y="48"/>
                    </a:lnTo>
                    <a:lnTo>
                      <a:pt x="47" y="44"/>
                    </a:lnTo>
                    <a:lnTo>
                      <a:pt x="48" y="41"/>
                    </a:lnTo>
                    <a:lnTo>
                      <a:pt x="47" y="38"/>
                    </a:lnTo>
                    <a:lnTo>
                      <a:pt x="46" y="35"/>
                    </a:lnTo>
                    <a:lnTo>
                      <a:pt x="42" y="29"/>
                    </a:lnTo>
                    <a:lnTo>
                      <a:pt x="36" y="22"/>
                    </a:lnTo>
                    <a:lnTo>
                      <a:pt x="30" y="17"/>
                    </a:lnTo>
                    <a:lnTo>
                      <a:pt x="21" y="10"/>
                    </a:lnTo>
                    <a:lnTo>
                      <a:pt x="13" y="5"/>
                    </a:lnTo>
                    <a:lnTo>
                      <a:pt x="4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460" name="Freeform 94"/>
              <p:cNvSpPr>
                <a:spLocks noChangeArrowheads="1"/>
              </p:cNvSpPr>
              <p:nvPr/>
            </p:nvSpPr>
            <p:spPr bwMode="auto">
              <a:xfrm>
                <a:off x="760" y="147"/>
                <a:ext cx="60" cy="17"/>
              </a:xfrm>
              <a:custGeom>
                <a:avLst/>
                <a:gdLst>
                  <a:gd name="T0" fmla="*/ 0 w 57"/>
                  <a:gd name="T1" fmla="*/ 364 h 16"/>
                  <a:gd name="T2" fmla="*/ 4 w 57"/>
                  <a:gd name="T3" fmla="*/ 364 h 16"/>
                  <a:gd name="T4" fmla="*/ 257 w 57"/>
                  <a:gd name="T5" fmla="*/ 364 h 16"/>
                  <a:gd name="T6" fmla="*/ 351 w 57"/>
                  <a:gd name="T7" fmla="*/ 364 h 16"/>
                  <a:gd name="T8" fmla="*/ 476 w 57"/>
                  <a:gd name="T9" fmla="*/ 411 h 16"/>
                  <a:gd name="T10" fmla="*/ 717 w 57"/>
                  <a:gd name="T11" fmla="*/ 411 h 16"/>
                  <a:gd name="T12" fmla="*/ 849 w 57"/>
                  <a:gd name="T13" fmla="*/ 464 h 16"/>
                  <a:gd name="T14" fmla="*/ 1043 w 57"/>
                  <a:gd name="T15" fmla="*/ 524 h 16"/>
                  <a:gd name="T16" fmla="*/ 1215 w 57"/>
                  <a:gd name="T17" fmla="*/ 592 h 16"/>
                  <a:gd name="T18" fmla="*/ 1281 w 57"/>
                  <a:gd name="T19" fmla="*/ 364 h 16"/>
                  <a:gd name="T20" fmla="*/ 1138 w 57"/>
                  <a:gd name="T21" fmla="*/ 5 h 16"/>
                  <a:gd name="T22" fmla="*/ 894 w 57"/>
                  <a:gd name="T23" fmla="*/ 3 h 16"/>
                  <a:gd name="T24" fmla="*/ 729 w 57"/>
                  <a:gd name="T25" fmla="*/ 1 h 16"/>
                  <a:gd name="T26" fmla="*/ 501 w 57"/>
                  <a:gd name="T27" fmla="*/ 0 h 16"/>
                  <a:gd name="T28" fmla="*/ 351 w 57"/>
                  <a:gd name="T29" fmla="*/ 0 h 16"/>
                  <a:gd name="T30" fmla="*/ 257 w 57"/>
                  <a:gd name="T31" fmla="*/ 0 h 16"/>
                  <a:gd name="T32" fmla="*/ 4 w 57"/>
                  <a:gd name="T33" fmla="*/ 0 h 16"/>
                  <a:gd name="T34" fmla="*/ 0 w 57"/>
                  <a:gd name="T35" fmla="*/ 0 h 16"/>
                  <a:gd name="T36" fmla="*/ 0 w 57"/>
                  <a:gd name="T37" fmla="*/ 364 h 1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7"/>
                  <a:gd name="T58" fmla="*/ 0 h 16"/>
                  <a:gd name="T59" fmla="*/ 57 w 57"/>
                  <a:gd name="T60" fmla="*/ 16 h 1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7" h="16">
                    <a:moveTo>
                      <a:pt x="0" y="8"/>
                    </a:moveTo>
                    <a:lnTo>
                      <a:pt x="4" y="8"/>
                    </a:lnTo>
                    <a:lnTo>
                      <a:pt x="10" y="8"/>
                    </a:lnTo>
                    <a:lnTo>
                      <a:pt x="16" y="8"/>
                    </a:lnTo>
                    <a:lnTo>
                      <a:pt x="22" y="10"/>
                    </a:lnTo>
                    <a:lnTo>
                      <a:pt x="31" y="10"/>
                    </a:lnTo>
                    <a:lnTo>
                      <a:pt x="38" y="12"/>
                    </a:lnTo>
                    <a:lnTo>
                      <a:pt x="46" y="14"/>
                    </a:lnTo>
                    <a:lnTo>
                      <a:pt x="53" y="16"/>
                    </a:lnTo>
                    <a:lnTo>
                      <a:pt x="57" y="8"/>
                    </a:lnTo>
                    <a:lnTo>
                      <a:pt x="49" y="5"/>
                    </a:lnTo>
                    <a:lnTo>
                      <a:pt x="40" y="3"/>
                    </a:lnTo>
                    <a:lnTo>
                      <a:pt x="32" y="1"/>
                    </a:lnTo>
                    <a:lnTo>
                      <a:pt x="23" y="0"/>
                    </a:lnTo>
                    <a:lnTo>
                      <a:pt x="16" y="0"/>
                    </a:lnTo>
                    <a:lnTo>
                      <a:pt x="10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461" name="Freeform 95"/>
              <p:cNvSpPr>
                <a:spLocks noChangeArrowheads="1"/>
              </p:cNvSpPr>
              <p:nvPr/>
            </p:nvSpPr>
            <p:spPr bwMode="auto">
              <a:xfrm>
                <a:off x="3298" y="151"/>
                <a:ext cx="109" cy="59"/>
              </a:xfrm>
              <a:custGeom>
                <a:avLst/>
                <a:gdLst>
                  <a:gd name="T0" fmla="*/ 8 w 103"/>
                  <a:gd name="T1" fmla="*/ 0 h 55"/>
                  <a:gd name="T2" fmla="*/ 3 w 103"/>
                  <a:gd name="T3" fmla="*/ 1 h 55"/>
                  <a:gd name="T4" fmla="*/ 0 w 103"/>
                  <a:gd name="T5" fmla="*/ 3 h 55"/>
                  <a:gd name="T6" fmla="*/ 0 w 103"/>
                  <a:gd name="T7" fmla="*/ 588 h 55"/>
                  <a:gd name="T8" fmla="*/ 1 w 103"/>
                  <a:gd name="T9" fmla="*/ 836 h 55"/>
                  <a:gd name="T10" fmla="*/ 3 w 103"/>
                  <a:gd name="T11" fmla="*/ 1274 h 55"/>
                  <a:gd name="T12" fmla="*/ 7 w 103"/>
                  <a:gd name="T13" fmla="*/ 1687 h 55"/>
                  <a:gd name="T14" fmla="*/ 406 w 103"/>
                  <a:gd name="T15" fmla="*/ 2132 h 55"/>
                  <a:gd name="T16" fmla="*/ 604 w 103"/>
                  <a:gd name="T17" fmla="*/ 2570 h 55"/>
                  <a:gd name="T18" fmla="*/ 897 w 103"/>
                  <a:gd name="T19" fmla="*/ 3027 h 55"/>
                  <a:gd name="T20" fmla="*/ 1189 w 103"/>
                  <a:gd name="T21" fmla="*/ 3351 h 55"/>
                  <a:gd name="T22" fmla="*/ 1491 w 103"/>
                  <a:gd name="T23" fmla="*/ 3736 h 55"/>
                  <a:gd name="T24" fmla="*/ 1813 w 103"/>
                  <a:gd name="T25" fmla="*/ 3918 h 55"/>
                  <a:gd name="T26" fmla="*/ 2145 w 103"/>
                  <a:gd name="T27" fmla="*/ 4008 h 55"/>
                  <a:gd name="T28" fmla="*/ 2542 w 103"/>
                  <a:gd name="T29" fmla="*/ 3918 h 55"/>
                  <a:gd name="T30" fmla="*/ 2851 w 103"/>
                  <a:gd name="T31" fmla="*/ 3755 h 55"/>
                  <a:gd name="T32" fmla="*/ 3193 w 103"/>
                  <a:gd name="T33" fmla="*/ 3404 h 55"/>
                  <a:gd name="T34" fmla="*/ 3269 w 103"/>
                  <a:gd name="T35" fmla="*/ 3351 h 55"/>
                  <a:gd name="T36" fmla="*/ 3269 w 103"/>
                  <a:gd name="T37" fmla="*/ 3247 h 55"/>
                  <a:gd name="T38" fmla="*/ 3269 w 103"/>
                  <a:gd name="T39" fmla="*/ 3124 h 55"/>
                  <a:gd name="T40" fmla="*/ 3193 w 103"/>
                  <a:gd name="T41" fmla="*/ 2958 h 55"/>
                  <a:gd name="T42" fmla="*/ 3139 w 103"/>
                  <a:gd name="T43" fmla="*/ 2631 h 55"/>
                  <a:gd name="T44" fmla="*/ 2966 w 103"/>
                  <a:gd name="T45" fmla="*/ 2132 h 55"/>
                  <a:gd name="T46" fmla="*/ 2758 w 103"/>
                  <a:gd name="T47" fmla="*/ 1726 h 55"/>
                  <a:gd name="T48" fmla="*/ 2542 w 103"/>
                  <a:gd name="T49" fmla="*/ 1274 h 55"/>
                  <a:gd name="T50" fmla="*/ 2235 w 103"/>
                  <a:gd name="T51" fmla="*/ 836 h 55"/>
                  <a:gd name="T52" fmla="*/ 1996 w 103"/>
                  <a:gd name="T53" fmla="*/ 631 h 55"/>
                  <a:gd name="T54" fmla="*/ 1713 w 103"/>
                  <a:gd name="T55" fmla="*/ 6 h 55"/>
                  <a:gd name="T56" fmla="*/ 1491 w 103"/>
                  <a:gd name="T57" fmla="*/ 3 h 55"/>
                  <a:gd name="T58" fmla="*/ 1220 w 103"/>
                  <a:gd name="T59" fmla="*/ 1 h 55"/>
                  <a:gd name="T60" fmla="*/ 973 w 103"/>
                  <a:gd name="T61" fmla="*/ 0 h 55"/>
                  <a:gd name="T62" fmla="*/ 757 w 103"/>
                  <a:gd name="T63" fmla="*/ 0 h 55"/>
                  <a:gd name="T64" fmla="*/ 540 w 103"/>
                  <a:gd name="T65" fmla="*/ 0 h 55"/>
                  <a:gd name="T66" fmla="*/ 384 w 103"/>
                  <a:gd name="T67" fmla="*/ 0 h 55"/>
                  <a:gd name="T68" fmla="*/ 8 w 103"/>
                  <a:gd name="T69" fmla="*/ 0 h 5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03"/>
                  <a:gd name="T106" fmla="*/ 0 h 55"/>
                  <a:gd name="T107" fmla="*/ 103 w 103"/>
                  <a:gd name="T108" fmla="*/ 55 h 55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03" h="55">
                    <a:moveTo>
                      <a:pt x="8" y="0"/>
                    </a:moveTo>
                    <a:lnTo>
                      <a:pt x="3" y="1"/>
                    </a:lnTo>
                    <a:lnTo>
                      <a:pt x="0" y="3"/>
                    </a:lnTo>
                    <a:lnTo>
                      <a:pt x="0" y="7"/>
                    </a:lnTo>
                    <a:lnTo>
                      <a:pt x="1" y="12"/>
                    </a:lnTo>
                    <a:lnTo>
                      <a:pt x="3" y="18"/>
                    </a:lnTo>
                    <a:lnTo>
                      <a:pt x="7" y="23"/>
                    </a:lnTo>
                    <a:lnTo>
                      <a:pt x="13" y="30"/>
                    </a:lnTo>
                    <a:lnTo>
                      <a:pt x="20" y="35"/>
                    </a:lnTo>
                    <a:lnTo>
                      <a:pt x="28" y="42"/>
                    </a:lnTo>
                    <a:lnTo>
                      <a:pt x="38" y="46"/>
                    </a:lnTo>
                    <a:lnTo>
                      <a:pt x="47" y="51"/>
                    </a:lnTo>
                    <a:lnTo>
                      <a:pt x="58" y="54"/>
                    </a:lnTo>
                    <a:lnTo>
                      <a:pt x="68" y="55"/>
                    </a:lnTo>
                    <a:lnTo>
                      <a:pt x="80" y="54"/>
                    </a:lnTo>
                    <a:lnTo>
                      <a:pt x="91" y="52"/>
                    </a:lnTo>
                    <a:lnTo>
                      <a:pt x="102" y="47"/>
                    </a:lnTo>
                    <a:lnTo>
                      <a:pt x="103" y="46"/>
                    </a:lnTo>
                    <a:lnTo>
                      <a:pt x="103" y="45"/>
                    </a:lnTo>
                    <a:lnTo>
                      <a:pt x="103" y="43"/>
                    </a:lnTo>
                    <a:lnTo>
                      <a:pt x="102" y="41"/>
                    </a:lnTo>
                    <a:lnTo>
                      <a:pt x="99" y="36"/>
                    </a:lnTo>
                    <a:lnTo>
                      <a:pt x="94" y="30"/>
                    </a:lnTo>
                    <a:lnTo>
                      <a:pt x="87" y="24"/>
                    </a:lnTo>
                    <a:lnTo>
                      <a:pt x="80" y="18"/>
                    </a:lnTo>
                    <a:lnTo>
                      <a:pt x="71" y="12"/>
                    </a:lnTo>
                    <a:lnTo>
                      <a:pt x="63" y="8"/>
                    </a:lnTo>
                    <a:lnTo>
                      <a:pt x="55" y="6"/>
                    </a:lnTo>
                    <a:lnTo>
                      <a:pt x="47" y="3"/>
                    </a:lnTo>
                    <a:lnTo>
                      <a:pt x="39" y="1"/>
                    </a:lnTo>
                    <a:lnTo>
                      <a:pt x="31" y="0"/>
                    </a:lnTo>
                    <a:lnTo>
                      <a:pt x="24" y="0"/>
                    </a:lnTo>
                    <a:lnTo>
                      <a:pt x="18" y="0"/>
                    </a:lnTo>
                    <a:lnTo>
                      <a:pt x="12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462" name="Freeform 96"/>
              <p:cNvSpPr>
                <a:spLocks noChangeArrowheads="1"/>
              </p:cNvSpPr>
              <p:nvPr/>
            </p:nvSpPr>
            <p:spPr bwMode="auto">
              <a:xfrm>
                <a:off x="3292" y="147"/>
                <a:ext cx="117" cy="68"/>
              </a:xfrm>
              <a:custGeom>
                <a:avLst/>
                <a:gdLst>
                  <a:gd name="T0" fmla="*/ 4581 w 110"/>
                  <a:gd name="T1" fmla="*/ 4953 h 63"/>
                  <a:gd name="T2" fmla="*/ 4067 w 110"/>
                  <a:gd name="T3" fmla="*/ 5346 h 63"/>
                  <a:gd name="T4" fmla="*/ 3623 w 110"/>
                  <a:gd name="T5" fmla="*/ 5588 h 63"/>
                  <a:gd name="T6" fmla="*/ 3178 w 110"/>
                  <a:gd name="T7" fmla="*/ 5770 h 63"/>
                  <a:gd name="T8" fmla="*/ 2777 w 110"/>
                  <a:gd name="T9" fmla="*/ 5519 h 63"/>
                  <a:gd name="T10" fmla="*/ 2325 w 110"/>
                  <a:gd name="T11" fmla="*/ 5264 h 63"/>
                  <a:gd name="T12" fmla="*/ 1932 w 110"/>
                  <a:gd name="T13" fmla="*/ 4877 h 63"/>
                  <a:gd name="T14" fmla="*/ 1565 w 110"/>
                  <a:gd name="T15" fmla="*/ 4252 h 63"/>
                  <a:gd name="T16" fmla="*/ 1246 w 110"/>
                  <a:gd name="T17" fmla="*/ 3813 h 63"/>
                  <a:gd name="T18" fmla="*/ 954 w 110"/>
                  <a:gd name="T19" fmla="*/ 3132 h 63"/>
                  <a:gd name="T20" fmla="*/ 701 w 110"/>
                  <a:gd name="T21" fmla="*/ 2602 h 63"/>
                  <a:gd name="T22" fmla="*/ 548 w 110"/>
                  <a:gd name="T23" fmla="*/ 2070 h 63"/>
                  <a:gd name="T24" fmla="*/ 484 w 110"/>
                  <a:gd name="T25" fmla="*/ 1413 h 63"/>
                  <a:gd name="T26" fmla="*/ 455 w 110"/>
                  <a:gd name="T27" fmla="*/ 1124 h 63"/>
                  <a:gd name="T28" fmla="*/ 455 w 110"/>
                  <a:gd name="T29" fmla="*/ 1041 h 63"/>
                  <a:gd name="T30" fmla="*/ 484 w 110"/>
                  <a:gd name="T31" fmla="*/ 893 h 63"/>
                  <a:gd name="T32" fmla="*/ 583 w 110"/>
                  <a:gd name="T33" fmla="*/ 893 h 63"/>
                  <a:gd name="T34" fmla="*/ 583 w 110"/>
                  <a:gd name="T35" fmla="*/ 0 h 63"/>
                  <a:gd name="T36" fmla="*/ 7 w 110"/>
                  <a:gd name="T37" fmla="*/ 1 h 63"/>
                  <a:gd name="T38" fmla="*/ 2 w 110"/>
                  <a:gd name="T39" fmla="*/ 5 h 63"/>
                  <a:gd name="T40" fmla="*/ 0 w 110"/>
                  <a:gd name="T41" fmla="*/ 1213 h 63"/>
                  <a:gd name="T42" fmla="*/ 2 w 110"/>
                  <a:gd name="T43" fmla="*/ 1777 h 63"/>
                  <a:gd name="T44" fmla="*/ 6 w 110"/>
                  <a:gd name="T45" fmla="*/ 2491 h 63"/>
                  <a:gd name="T46" fmla="*/ 455 w 110"/>
                  <a:gd name="T47" fmla="*/ 3132 h 63"/>
                  <a:gd name="T48" fmla="*/ 659 w 110"/>
                  <a:gd name="T49" fmla="*/ 3878 h 63"/>
                  <a:gd name="T50" fmla="*/ 1080 w 110"/>
                  <a:gd name="T51" fmla="*/ 4589 h 63"/>
                  <a:gd name="T52" fmla="*/ 1383 w 110"/>
                  <a:gd name="T53" fmla="*/ 5177 h 63"/>
                  <a:gd name="T54" fmla="*/ 1803 w 110"/>
                  <a:gd name="T55" fmla="*/ 5770 h 63"/>
                  <a:gd name="T56" fmla="*/ 2186 w 110"/>
                  <a:gd name="T57" fmla="*/ 6228 h 63"/>
                  <a:gd name="T58" fmla="*/ 2728 w 110"/>
                  <a:gd name="T59" fmla="*/ 6510 h 63"/>
                  <a:gd name="T60" fmla="*/ 3178 w 110"/>
                  <a:gd name="T61" fmla="*/ 6620 h 63"/>
                  <a:gd name="T62" fmla="*/ 3714 w 110"/>
                  <a:gd name="T63" fmla="*/ 6620 h 63"/>
                  <a:gd name="T64" fmla="*/ 4251 w 110"/>
                  <a:gd name="T65" fmla="*/ 6430 h 63"/>
                  <a:gd name="T66" fmla="*/ 4752 w 110"/>
                  <a:gd name="T67" fmla="*/ 5957 h 63"/>
                  <a:gd name="T68" fmla="*/ 4581 w 110"/>
                  <a:gd name="T69" fmla="*/ 4953 h 63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10"/>
                  <a:gd name="T106" fmla="*/ 0 h 63"/>
                  <a:gd name="T107" fmla="*/ 110 w 110"/>
                  <a:gd name="T108" fmla="*/ 63 h 63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10" h="63">
                    <a:moveTo>
                      <a:pt x="106" y="47"/>
                    </a:moveTo>
                    <a:lnTo>
                      <a:pt x="95" y="51"/>
                    </a:lnTo>
                    <a:lnTo>
                      <a:pt x="85" y="53"/>
                    </a:lnTo>
                    <a:lnTo>
                      <a:pt x="74" y="55"/>
                    </a:lnTo>
                    <a:lnTo>
                      <a:pt x="64" y="52"/>
                    </a:lnTo>
                    <a:lnTo>
                      <a:pt x="54" y="50"/>
                    </a:lnTo>
                    <a:lnTo>
                      <a:pt x="45" y="46"/>
                    </a:lnTo>
                    <a:lnTo>
                      <a:pt x="36" y="41"/>
                    </a:lnTo>
                    <a:lnTo>
                      <a:pt x="29" y="36"/>
                    </a:lnTo>
                    <a:lnTo>
                      <a:pt x="22" y="30"/>
                    </a:lnTo>
                    <a:lnTo>
                      <a:pt x="17" y="25"/>
                    </a:lnTo>
                    <a:lnTo>
                      <a:pt x="13" y="19"/>
                    </a:lnTo>
                    <a:lnTo>
                      <a:pt x="11" y="14"/>
                    </a:lnTo>
                    <a:lnTo>
                      <a:pt x="10" y="11"/>
                    </a:lnTo>
                    <a:lnTo>
                      <a:pt x="10" y="10"/>
                    </a:lnTo>
                    <a:lnTo>
                      <a:pt x="11" y="8"/>
                    </a:lnTo>
                    <a:lnTo>
                      <a:pt x="14" y="8"/>
                    </a:lnTo>
                    <a:lnTo>
                      <a:pt x="14" y="0"/>
                    </a:lnTo>
                    <a:lnTo>
                      <a:pt x="7" y="1"/>
                    </a:lnTo>
                    <a:lnTo>
                      <a:pt x="2" y="5"/>
                    </a:lnTo>
                    <a:lnTo>
                      <a:pt x="0" y="12"/>
                    </a:lnTo>
                    <a:lnTo>
                      <a:pt x="2" y="17"/>
                    </a:lnTo>
                    <a:lnTo>
                      <a:pt x="6" y="24"/>
                    </a:lnTo>
                    <a:lnTo>
                      <a:pt x="10" y="30"/>
                    </a:lnTo>
                    <a:lnTo>
                      <a:pt x="16" y="37"/>
                    </a:lnTo>
                    <a:lnTo>
                      <a:pt x="24" y="44"/>
                    </a:lnTo>
                    <a:lnTo>
                      <a:pt x="32" y="49"/>
                    </a:lnTo>
                    <a:lnTo>
                      <a:pt x="41" y="55"/>
                    </a:lnTo>
                    <a:lnTo>
                      <a:pt x="51" y="59"/>
                    </a:lnTo>
                    <a:lnTo>
                      <a:pt x="63" y="62"/>
                    </a:lnTo>
                    <a:lnTo>
                      <a:pt x="74" y="63"/>
                    </a:lnTo>
                    <a:lnTo>
                      <a:pt x="86" y="63"/>
                    </a:lnTo>
                    <a:lnTo>
                      <a:pt x="98" y="60"/>
                    </a:lnTo>
                    <a:lnTo>
                      <a:pt x="110" y="56"/>
                    </a:lnTo>
                    <a:lnTo>
                      <a:pt x="106" y="47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463" name="Freeform 97"/>
              <p:cNvSpPr>
                <a:spLocks noChangeArrowheads="1"/>
              </p:cNvSpPr>
              <p:nvPr/>
            </p:nvSpPr>
            <p:spPr bwMode="auto">
              <a:xfrm>
                <a:off x="3363" y="156"/>
                <a:ext cx="49" cy="52"/>
              </a:xfrm>
              <a:custGeom>
                <a:avLst/>
                <a:gdLst>
                  <a:gd name="T0" fmla="*/ 0 w 46"/>
                  <a:gd name="T1" fmla="*/ 1117 h 48"/>
                  <a:gd name="T2" fmla="*/ 422 w 46"/>
                  <a:gd name="T3" fmla="*/ 1666 h 48"/>
                  <a:gd name="T4" fmla="*/ 782 w 46"/>
                  <a:gd name="T5" fmla="*/ 2507 h 48"/>
                  <a:gd name="T6" fmla="*/ 1090 w 46"/>
                  <a:gd name="T7" fmla="*/ 3160 h 48"/>
                  <a:gd name="T8" fmla="*/ 1404 w 46"/>
                  <a:gd name="T9" fmla="*/ 3827 h 48"/>
                  <a:gd name="T10" fmla="*/ 1670 w 46"/>
                  <a:gd name="T11" fmla="*/ 4715 h 48"/>
                  <a:gd name="T12" fmla="*/ 1809 w 46"/>
                  <a:gd name="T13" fmla="*/ 5153 h 48"/>
                  <a:gd name="T14" fmla="*/ 1809 w 46"/>
                  <a:gd name="T15" fmla="*/ 5272 h 48"/>
                  <a:gd name="T16" fmla="*/ 1809 w 46"/>
                  <a:gd name="T17" fmla="*/ 5534 h 48"/>
                  <a:gd name="T18" fmla="*/ 1809 w 46"/>
                  <a:gd name="T19" fmla="*/ 5272 h 48"/>
                  <a:gd name="T20" fmla="*/ 1895 w 46"/>
                  <a:gd name="T21" fmla="*/ 5153 h 48"/>
                  <a:gd name="T22" fmla="*/ 2053 w 46"/>
                  <a:gd name="T23" fmla="*/ 6495 h 48"/>
                  <a:gd name="T24" fmla="*/ 2187 w 46"/>
                  <a:gd name="T25" fmla="*/ 5995 h 48"/>
                  <a:gd name="T26" fmla="*/ 2187 w 46"/>
                  <a:gd name="T27" fmla="*/ 5534 h 48"/>
                  <a:gd name="T28" fmla="*/ 2187 w 46"/>
                  <a:gd name="T29" fmla="*/ 5108 h 48"/>
                  <a:gd name="T30" fmla="*/ 2151 w 46"/>
                  <a:gd name="T31" fmla="*/ 4715 h 48"/>
                  <a:gd name="T32" fmla="*/ 1928 w 46"/>
                  <a:gd name="T33" fmla="*/ 3827 h 48"/>
                  <a:gd name="T34" fmla="*/ 1698 w 46"/>
                  <a:gd name="T35" fmla="*/ 2917 h 48"/>
                  <a:gd name="T36" fmla="*/ 1404 w 46"/>
                  <a:gd name="T37" fmla="*/ 2314 h 48"/>
                  <a:gd name="T38" fmla="*/ 960 w 46"/>
                  <a:gd name="T39" fmla="*/ 1311 h 48"/>
                  <a:gd name="T40" fmla="*/ 578 w 46"/>
                  <a:gd name="T41" fmla="*/ 5 h 48"/>
                  <a:gd name="T42" fmla="*/ 3 w 46"/>
                  <a:gd name="T43" fmla="*/ 0 h 48"/>
                  <a:gd name="T44" fmla="*/ 0 w 46"/>
                  <a:gd name="T45" fmla="*/ 1117 h 48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46"/>
                  <a:gd name="T70" fmla="*/ 0 h 48"/>
                  <a:gd name="T71" fmla="*/ 46 w 46"/>
                  <a:gd name="T72" fmla="*/ 48 h 48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46" h="48">
                    <a:moveTo>
                      <a:pt x="0" y="8"/>
                    </a:moveTo>
                    <a:lnTo>
                      <a:pt x="8" y="13"/>
                    </a:lnTo>
                    <a:lnTo>
                      <a:pt x="17" y="18"/>
                    </a:lnTo>
                    <a:lnTo>
                      <a:pt x="23" y="24"/>
                    </a:lnTo>
                    <a:lnTo>
                      <a:pt x="30" y="29"/>
                    </a:lnTo>
                    <a:lnTo>
                      <a:pt x="35" y="35"/>
                    </a:lnTo>
                    <a:lnTo>
                      <a:pt x="38" y="39"/>
                    </a:lnTo>
                    <a:lnTo>
                      <a:pt x="38" y="40"/>
                    </a:lnTo>
                    <a:lnTo>
                      <a:pt x="38" y="41"/>
                    </a:lnTo>
                    <a:lnTo>
                      <a:pt x="38" y="40"/>
                    </a:lnTo>
                    <a:lnTo>
                      <a:pt x="39" y="39"/>
                    </a:lnTo>
                    <a:lnTo>
                      <a:pt x="43" y="48"/>
                    </a:lnTo>
                    <a:lnTo>
                      <a:pt x="46" y="44"/>
                    </a:lnTo>
                    <a:lnTo>
                      <a:pt x="46" y="41"/>
                    </a:lnTo>
                    <a:lnTo>
                      <a:pt x="46" y="38"/>
                    </a:lnTo>
                    <a:lnTo>
                      <a:pt x="45" y="35"/>
                    </a:lnTo>
                    <a:lnTo>
                      <a:pt x="41" y="29"/>
                    </a:lnTo>
                    <a:lnTo>
                      <a:pt x="36" y="22"/>
                    </a:lnTo>
                    <a:lnTo>
                      <a:pt x="30" y="17"/>
                    </a:lnTo>
                    <a:lnTo>
                      <a:pt x="21" y="10"/>
                    </a:lnTo>
                    <a:lnTo>
                      <a:pt x="13" y="5"/>
                    </a:lnTo>
                    <a:lnTo>
                      <a:pt x="3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464" name="Freeform 98"/>
              <p:cNvSpPr>
                <a:spLocks noChangeArrowheads="1"/>
              </p:cNvSpPr>
              <p:nvPr/>
            </p:nvSpPr>
            <p:spPr bwMode="auto">
              <a:xfrm>
                <a:off x="3307" y="147"/>
                <a:ext cx="59" cy="17"/>
              </a:xfrm>
              <a:custGeom>
                <a:avLst/>
                <a:gdLst>
                  <a:gd name="T0" fmla="*/ 0 w 56"/>
                  <a:gd name="T1" fmla="*/ 364 h 16"/>
                  <a:gd name="T2" fmla="*/ 4 w 56"/>
                  <a:gd name="T3" fmla="*/ 364 h 16"/>
                  <a:gd name="T4" fmla="*/ 272 w 56"/>
                  <a:gd name="T5" fmla="*/ 364 h 16"/>
                  <a:gd name="T6" fmla="*/ 372 w 56"/>
                  <a:gd name="T7" fmla="*/ 364 h 16"/>
                  <a:gd name="T8" fmla="*/ 509 w 56"/>
                  <a:gd name="T9" fmla="*/ 411 h 16"/>
                  <a:gd name="T10" fmla="*/ 733 w 56"/>
                  <a:gd name="T11" fmla="*/ 411 h 16"/>
                  <a:gd name="T12" fmla="*/ 903 w 56"/>
                  <a:gd name="T13" fmla="*/ 464 h 16"/>
                  <a:gd name="T14" fmla="*/ 1101 w 56"/>
                  <a:gd name="T15" fmla="*/ 524 h 16"/>
                  <a:gd name="T16" fmla="*/ 1287 w 56"/>
                  <a:gd name="T17" fmla="*/ 592 h 16"/>
                  <a:gd name="T18" fmla="*/ 1356 w 56"/>
                  <a:gd name="T19" fmla="*/ 364 h 16"/>
                  <a:gd name="T20" fmla="*/ 1178 w 56"/>
                  <a:gd name="T21" fmla="*/ 5 h 16"/>
                  <a:gd name="T22" fmla="*/ 942 w 56"/>
                  <a:gd name="T23" fmla="*/ 3 h 16"/>
                  <a:gd name="T24" fmla="*/ 772 w 56"/>
                  <a:gd name="T25" fmla="*/ 1 h 16"/>
                  <a:gd name="T26" fmla="*/ 536 w 56"/>
                  <a:gd name="T27" fmla="*/ 0 h 16"/>
                  <a:gd name="T28" fmla="*/ 372 w 56"/>
                  <a:gd name="T29" fmla="*/ 0 h 16"/>
                  <a:gd name="T30" fmla="*/ 272 w 56"/>
                  <a:gd name="T31" fmla="*/ 0 h 16"/>
                  <a:gd name="T32" fmla="*/ 4 w 56"/>
                  <a:gd name="T33" fmla="*/ 0 h 16"/>
                  <a:gd name="T34" fmla="*/ 0 w 56"/>
                  <a:gd name="T35" fmla="*/ 0 h 16"/>
                  <a:gd name="T36" fmla="*/ 0 w 56"/>
                  <a:gd name="T37" fmla="*/ 364 h 1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6"/>
                  <a:gd name="T58" fmla="*/ 0 h 16"/>
                  <a:gd name="T59" fmla="*/ 56 w 56"/>
                  <a:gd name="T60" fmla="*/ 16 h 1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6" h="16">
                    <a:moveTo>
                      <a:pt x="0" y="8"/>
                    </a:moveTo>
                    <a:lnTo>
                      <a:pt x="4" y="8"/>
                    </a:lnTo>
                    <a:lnTo>
                      <a:pt x="10" y="8"/>
                    </a:lnTo>
                    <a:lnTo>
                      <a:pt x="16" y="8"/>
                    </a:lnTo>
                    <a:lnTo>
                      <a:pt x="22" y="10"/>
                    </a:lnTo>
                    <a:lnTo>
                      <a:pt x="30" y="10"/>
                    </a:lnTo>
                    <a:lnTo>
                      <a:pt x="38" y="12"/>
                    </a:lnTo>
                    <a:lnTo>
                      <a:pt x="45" y="14"/>
                    </a:lnTo>
                    <a:lnTo>
                      <a:pt x="53" y="16"/>
                    </a:lnTo>
                    <a:lnTo>
                      <a:pt x="56" y="8"/>
                    </a:lnTo>
                    <a:lnTo>
                      <a:pt x="49" y="5"/>
                    </a:lnTo>
                    <a:lnTo>
                      <a:pt x="39" y="3"/>
                    </a:lnTo>
                    <a:lnTo>
                      <a:pt x="32" y="1"/>
                    </a:lnTo>
                    <a:lnTo>
                      <a:pt x="23" y="0"/>
                    </a:lnTo>
                    <a:lnTo>
                      <a:pt x="16" y="0"/>
                    </a:lnTo>
                    <a:lnTo>
                      <a:pt x="10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465" name="Freeform 99"/>
              <p:cNvSpPr>
                <a:spLocks noChangeArrowheads="1"/>
              </p:cNvSpPr>
              <p:nvPr/>
            </p:nvSpPr>
            <p:spPr bwMode="auto">
              <a:xfrm>
                <a:off x="2025" y="151"/>
                <a:ext cx="110" cy="59"/>
              </a:xfrm>
              <a:custGeom>
                <a:avLst/>
                <a:gdLst>
                  <a:gd name="T0" fmla="*/ 320 w 104"/>
                  <a:gd name="T1" fmla="*/ 0 h 55"/>
                  <a:gd name="T2" fmla="*/ 4 w 104"/>
                  <a:gd name="T3" fmla="*/ 1 h 55"/>
                  <a:gd name="T4" fmla="*/ 1 w 104"/>
                  <a:gd name="T5" fmla="*/ 3 h 55"/>
                  <a:gd name="T6" fmla="*/ 0 w 104"/>
                  <a:gd name="T7" fmla="*/ 588 h 55"/>
                  <a:gd name="T8" fmla="*/ 1 w 104"/>
                  <a:gd name="T9" fmla="*/ 836 h 55"/>
                  <a:gd name="T10" fmla="*/ 4 w 104"/>
                  <a:gd name="T11" fmla="*/ 1274 h 55"/>
                  <a:gd name="T12" fmla="*/ 8 w 104"/>
                  <a:gd name="T13" fmla="*/ 1687 h 55"/>
                  <a:gd name="T14" fmla="*/ 424 w 104"/>
                  <a:gd name="T15" fmla="*/ 2132 h 55"/>
                  <a:gd name="T16" fmla="*/ 627 w 104"/>
                  <a:gd name="T17" fmla="*/ 2570 h 55"/>
                  <a:gd name="T18" fmla="*/ 890 w 104"/>
                  <a:gd name="T19" fmla="*/ 3027 h 55"/>
                  <a:gd name="T20" fmla="*/ 1162 w 104"/>
                  <a:gd name="T21" fmla="*/ 3351 h 55"/>
                  <a:gd name="T22" fmla="*/ 1473 w 104"/>
                  <a:gd name="T23" fmla="*/ 3736 h 55"/>
                  <a:gd name="T24" fmla="*/ 1820 w 104"/>
                  <a:gd name="T25" fmla="*/ 3918 h 55"/>
                  <a:gd name="T26" fmla="*/ 2101 w 104"/>
                  <a:gd name="T27" fmla="*/ 4008 h 55"/>
                  <a:gd name="T28" fmla="*/ 2459 w 104"/>
                  <a:gd name="T29" fmla="*/ 4008 h 55"/>
                  <a:gd name="T30" fmla="*/ 2806 w 104"/>
                  <a:gd name="T31" fmla="*/ 3755 h 55"/>
                  <a:gd name="T32" fmla="*/ 3139 w 104"/>
                  <a:gd name="T33" fmla="*/ 3404 h 55"/>
                  <a:gd name="T34" fmla="*/ 3187 w 104"/>
                  <a:gd name="T35" fmla="*/ 3351 h 55"/>
                  <a:gd name="T36" fmla="*/ 3187 w 104"/>
                  <a:gd name="T37" fmla="*/ 3247 h 55"/>
                  <a:gd name="T38" fmla="*/ 3187 w 104"/>
                  <a:gd name="T39" fmla="*/ 3124 h 55"/>
                  <a:gd name="T40" fmla="*/ 3139 w 104"/>
                  <a:gd name="T41" fmla="*/ 2958 h 55"/>
                  <a:gd name="T42" fmla="*/ 3078 w 104"/>
                  <a:gd name="T43" fmla="*/ 2631 h 55"/>
                  <a:gd name="T44" fmla="*/ 2910 w 104"/>
                  <a:gd name="T45" fmla="*/ 2132 h 55"/>
                  <a:gd name="T46" fmla="*/ 2694 w 104"/>
                  <a:gd name="T47" fmla="*/ 1726 h 55"/>
                  <a:gd name="T48" fmla="*/ 2486 w 104"/>
                  <a:gd name="T49" fmla="*/ 1274 h 55"/>
                  <a:gd name="T50" fmla="*/ 2222 w 104"/>
                  <a:gd name="T51" fmla="*/ 897 h 55"/>
                  <a:gd name="T52" fmla="*/ 1965 w 104"/>
                  <a:gd name="T53" fmla="*/ 631 h 55"/>
                  <a:gd name="T54" fmla="*/ 1721 w 104"/>
                  <a:gd name="T55" fmla="*/ 6 h 55"/>
                  <a:gd name="T56" fmla="*/ 1454 w 104"/>
                  <a:gd name="T57" fmla="*/ 3 h 55"/>
                  <a:gd name="T58" fmla="*/ 1229 w 104"/>
                  <a:gd name="T59" fmla="*/ 1 h 55"/>
                  <a:gd name="T60" fmla="*/ 941 w 104"/>
                  <a:gd name="T61" fmla="*/ 0 h 55"/>
                  <a:gd name="T62" fmla="*/ 784 w 104"/>
                  <a:gd name="T63" fmla="*/ 0 h 55"/>
                  <a:gd name="T64" fmla="*/ 530 w 104"/>
                  <a:gd name="T65" fmla="*/ 0 h 55"/>
                  <a:gd name="T66" fmla="*/ 379 w 104"/>
                  <a:gd name="T67" fmla="*/ 0 h 55"/>
                  <a:gd name="T68" fmla="*/ 320 w 104"/>
                  <a:gd name="T69" fmla="*/ 0 h 5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04"/>
                  <a:gd name="T106" fmla="*/ 0 h 55"/>
                  <a:gd name="T107" fmla="*/ 104 w 104"/>
                  <a:gd name="T108" fmla="*/ 55 h 55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04" h="55">
                    <a:moveTo>
                      <a:pt x="9" y="0"/>
                    </a:moveTo>
                    <a:lnTo>
                      <a:pt x="4" y="1"/>
                    </a:lnTo>
                    <a:lnTo>
                      <a:pt x="1" y="3"/>
                    </a:lnTo>
                    <a:lnTo>
                      <a:pt x="0" y="7"/>
                    </a:lnTo>
                    <a:lnTo>
                      <a:pt x="1" y="12"/>
                    </a:lnTo>
                    <a:lnTo>
                      <a:pt x="4" y="18"/>
                    </a:lnTo>
                    <a:lnTo>
                      <a:pt x="8" y="23"/>
                    </a:lnTo>
                    <a:lnTo>
                      <a:pt x="14" y="30"/>
                    </a:lnTo>
                    <a:lnTo>
                      <a:pt x="21" y="35"/>
                    </a:lnTo>
                    <a:lnTo>
                      <a:pt x="29" y="42"/>
                    </a:lnTo>
                    <a:lnTo>
                      <a:pt x="38" y="46"/>
                    </a:lnTo>
                    <a:lnTo>
                      <a:pt x="48" y="51"/>
                    </a:lnTo>
                    <a:lnTo>
                      <a:pt x="59" y="54"/>
                    </a:lnTo>
                    <a:lnTo>
                      <a:pt x="69" y="55"/>
                    </a:lnTo>
                    <a:lnTo>
                      <a:pt x="80" y="55"/>
                    </a:lnTo>
                    <a:lnTo>
                      <a:pt x="92" y="52"/>
                    </a:lnTo>
                    <a:lnTo>
                      <a:pt x="103" y="47"/>
                    </a:lnTo>
                    <a:lnTo>
                      <a:pt x="104" y="46"/>
                    </a:lnTo>
                    <a:lnTo>
                      <a:pt x="104" y="45"/>
                    </a:lnTo>
                    <a:lnTo>
                      <a:pt x="104" y="43"/>
                    </a:lnTo>
                    <a:lnTo>
                      <a:pt x="103" y="41"/>
                    </a:lnTo>
                    <a:lnTo>
                      <a:pt x="100" y="36"/>
                    </a:lnTo>
                    <a:lnTo>
                      <a:pt x="95" y="30"/>
                    </a:lnTo>
                    <a:lnTo>
                      <a:pt x="88" y="24"/>
                    </a:lnTo>
                    <a:lnTo>
                      <a:pt x="81" y="18"/>
                    </a:lnTo>
                    <a:lnTo>
                      <a:pt x="73" y="13"/>
                    </a:lnTo>
                    <a:lnTo>
                      <a:pt x="64" y="8"/>
                    </a:lnTo>
                    <a:lnTo>
                      <a:pt x="56" y="6"/>
                    </a:lnTo>
                    <a:lnTo>
                      <a:pt x="47" y="3"/>
                    </a:lnTo>
                    <a:lnTo>
                      <a:pt x="40" y="1"/>
                    </a:lnTo>
                    <a:lnTo>
                      <a:pt x="31" y="0"/>
                    </a:lnTo>
                    <a:lnTo>
                      <a:pt x="25" y="0"/>
                    </a:lnTo>
                    <a:lnTo>
                      <a:pt x="18" y="0"/>
                    </a:lnTo>
                    <a:lnTo>
                      <a:pt x="12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466" name="Freeform 100"/>
              <p:cNvSpPr>
                <a:spLocks noChangeArrowheads="1"/>
              </p:cNvSpPr>
              <p:nvPr/>
            </p:nvSpPr>
            <p:spPr bwMode="auto">
              <a:xfrm>
                <a:off x="2020" y="147"/>
                <a:ext cx="116" cy="68"/>
              </a:xfrm>
              <a:custGeom>
                <a:avLst/>
                <a:gdLst>
                  <a:gd name="T0" fmla="*/ 2717 w 110"/>
                  <a:gd name="T1" fmla="*/ 4953 h 63"/>
                  <a:gd name="T2" fmla="*/ 2447 w 110"/>
                  <a:gd name="T3" fmla="*/ 5346 h 63"/>
                  <a:gd name="T4" fmla="*/ 2159 w 110"/>
                  <a:gd name="T5" fmla="*/ 5588 h 63"/>
                  <a:gd name="T6" fmla="*/ 1876 w 110"/>
                  <a:gd name="T7" fmla="*/ 5770 h 63"/>
                  <a:gd name="T8" fmla="*/ 1633 w 110"/>
                  <a:gd name="T9" fmla="*/ 5588 h 63"/>
                  <a:gd name="T10" fmla="*/ 1365 w 110"/>
                  <a:gd name="T11" fmla="*/ 5264 h 63"/>
                  <a:gd name="T12" fmla="*/ 1142 w 110"/>
                  <a:gd name="T13" fmla="*/ 4877 h 63"/>
                  <a:gd name="T14" fmla="*/ 912 w 110"/>
                  <a:gd name="T15" fmla="*/ 4252 h 63"/>
                  <a:gd name="T16" fmla="*/ 747 w 110"/>
                  <a:gd name="T17" fmla="*/ 3813 h 63"/>
                  <a:gd name="T18" fmla="*/ 509 w 110"/>
                  <a:gd name="T19" fmla="*/ 3132 h 63"/>
                  <a:gd name="T20" fmla="*/ 391 w 110"/>
                  <a:gd name="T21" fmla="*/ 2602 h 63"/>
                  <a:gd name="T22" fmla="*/ 334 w 110"/>
                  <a:gd name="T23" fmla="*/ 2070 h 63"/>
                  <a:gd name="T24" fmla="*/ 285 w 110"/>
                  <a:gd name="T25" fmla="*/ 1413 h 63"/>
                  <a:gd name="T26" fmla="*/ 285 w 110"/>
                  <a:gd name="T27" fmla="*/ 1124 h 63"/>
                  <a:gd name="T28" fmla="*/ 285 w 110"/>
                  <a:gd name="T29" fmla="*/ 1041 h 63"/>
                  <a:gd name="T30" fmla="*/ 352 w 110"/>
                  <a:gd name="T31" fmla="*/ 893 h 63"/>
                  <a:gd name="T32" fmla="*/ 352 w 110"/>
                  <a:gd name="T33" fmla="*/ 0 h 63"/>
                  <a:gd name="T34" fmla="*/ 7 w 110"/>
                  <a:gd name="T35" fmla="*/ 1 h 63"/>
                  <a:gd name="T36" fmla="*/ 2 w 110"/>
                  <a:gd name="T37" fmla="*/ 5 h 63"/>
                  <a:gd name="T38" fmla="*/ 0 w 110"/>
                  <a:gd name="T39" fmla="*/ 1213 h 63"/>
                  <a:gd name="T40" fmla="*/ 2 w 110"/>
                  <a:gd name="T41" fmla="*/ 1777 h 63"/>
                  <a:gd name="T42" fmla="*/ 6 w 110"/>
                  <a:gd name="T43" fmla="*/ 2491 h 63"/>
                  <a:gd name="T44" fmla="*/ 285 w 110"/>
                  <a:gd name="T45" fmla="*/ 3132 h 63"/>
                  <a:gd name="T46" fmla="*/ 391 w 110"/>
                  <a:gd name="T47" fmla="*/ 3878 h 63"/>
                  <a:gd name="T48" fmla="*/ 597 w 110"/>
                  <a:gd name="T49" fmla="*/ 4589 h 63"/>
                  <a:gd name="T50" fmla="*/ 820 w 110"/>
                  <a:gd name="T51" fmla="*/ 5177 h 63"/>
                  <a:gd name="T52" fmla="*/ 1069 w 110"/>
                  <a:gd name="T53" fmla="*/ 5770 h 63"/>
                  <a:gd name="T54" fmla="*/ 1294 w 110"/>
                  <a:gd name="T55" fmla="*/ 6228 h 63"/>
                  <a:gd name="T56" fmla="*/ 1600 w 110"/>
                  <a:gd name="T57" fmla="*/ 6510 h 63"/>
                  <a:gd name="T58" fmla="*/ 1876 w 110"/>
                  <a:gd name="T59" fmla="*/ 6620 h 63"/>
                  <a:gd name="T60" fmla="*/ 2200 w 110"/>
                  <a:gd name="T61" fmla="*/ 6620 h 63"/>
                  <a:gd name="T62" fmla="*/ 2496 w 110"/>
                  <a:gd name="T63" fmla="*/ 6430 h 63"/>
                  <a:gd name="T64" fmla="*/ 2796 w 110"/>
                  <a:gd name="T65" fmla="*/ 5957 h 63"/>
                  <a:gd name="T66" fmla="*/ 2717 w 110"/>
                  <a:gd name="T67" fmla="*/ 4953 h 6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110"/>
                  <a:gd name="T103" fmla="*/ 0 h 63"/>
                  <a:gd name="T104" fmla="*/ 110 w 110"/>
                  <a:gd name="T105" fmla="*/ 63 h 6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110" h="63">
                    <a:moveTo>
                      <a:pt x="106" y="47"/>
                    </a:moveTo>
                    <a:lnTo>
                      <a:pt x="96" y="51"/>
                    </a:lnTo>
                    <a:lnTo>
                      <a:pt x="85" y="53"/>
                    </a:lnTo>
                    <a:lnTo>
                      <a:pt x="74" y="55"/>
                    </a:lnTo>
                    <a:lnTo>
                      <a:pt x="64" y="53"/>
                    </a:lnTo>
                    <a:lnTo>
                      <a:pt x="54" y="50"/>
                    </a:lnTo>
                    <a:lnTo>
                      <a:pt x="45" y="46"/>
                    </a:lnTo>
                    <a:lnTo>
                      <a:pt x="36" y="41"/>
                    </a:lnTo>
                    <a:lnTo>
                      <a:pt x="29" y="36"/>
                    </a:lnTo>
                    <a:lnTo>
                      <a:pt x="21" y="30"/>
                    </a:lnTo>
                    <a:lnTo>
                      <a:pt x="16" y="25"/>
                    </a:lnTo>
                    <a:lnTo>
                      <a:pt x="13" y="19"/>
                    </a:lnTo>
                    <a:lnTo>
                      <a:pt x="10" y="14"/>
                    </a:lnTo>
                    <a:lnTo>
                      <a:pt x="10" y="11"/>
                    </a:lnTo>
                    <a:lnTo>
                      <a:pt x="10" y="10"/>
                    </a:lnTo>
                    <a:lnTo>
                      <a:pt x="14" y="8"/>
                    </a:lnTo>
                    <a:lnTo>
                      <a:pt x="14" y="0"/>
                    </a:lnTo>
                    <a:lnTo>
                      <a:pt x="7" y="1"/>
                    </a:lnTo>
                    <a:lnTo>
                      <a:pt x="2" y="5"/>
                    </a:lnTo>
                    <a:lnTo>
                      <a:pt x="0" y="12"/>
                    </a:lnTo>
                    <a:lnTo>
                      <a:pt x="2" y="17"/>
                    </a:lnTo>
                    <a:lnTo>
                      <a:pt x="6" y="24"/>
                    </a:lnTo>
                    <a:lnTo>
                      <a:pt x="10" y="30"/>
                    </a:lnTo>
                    <a:lnTo>
                      <a:pt x="16" y="37"/>
                    </a:lnTo>
                    <a:lnTo>
                      <a:pt x="24" y="44"/>
                    </a:lnTo>
                    <a:lnTo>
                      <a:pt x="32" y="49"/>
                    </a:lnTo>
                    <a:lnTo>
                      <a:pt x="42" y="55"/>
                    </a:lnTo>
                    <a:lnTo>
                      <a:pt x="51" y="59"/>
                    </a:lnTo>
                    <a:lnTo>
                      <a:pt x="63" y="62"/>
                    </a:lnTo>
                    <a:lnTo>
                      <a:pt x="74" y="63"/>
                    </a:lnTo>
                    <a:lnTo>
                      <a:pt x="86" y="63"/>
                    </a:lnTo>
                    <a:lnTo>
                      <a:pt x="98" y="60"/>
                    </a:lnTo>
                    <a:lnTo>
                      <a:pt x="110" y="56"/>
                    </a:lnTo>
                    <a:lnTo>
                      <a:pt x="106" y="47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467" name="Freeform 101"/>
              <p:cNvSpPr>
                <a:spLocks noChangeArrowheads="1"/>
              </p:cNvSpPr>
              <p:nvPr/>
            </p:nvSpPr>
            <p:spPr bwMode="auto">
              <a:xfrm>
                <a:off x="2091" y="156"/>
                <a:ext cx="50" cy="52"/>
              </a:xfrm>
              <a:custGeom>
                <a:avLst/>
                <a:gdLst>
                  <a:gd name="T0" fmla="*/ 0 w 47"/>
                  <a:gd name="T1" fmla="*/ 1117 h 48"/>
                  <a:gd name="T2" fmla="*/ 403 w 47"/>
                  <a:gd name="T3" fmla="*/ 1666 h 48"/>
                  <a:gd name="T4" fmla="*/ 661 w 47"/>
                  <a:gd name="T5" fmla="*/ 2507 h 48"/>
                  <a:gd name="T6" fmla="*/ 1020 w 47"/>
                  <a:gd name="T7" fmla="*/ 3160 h 48"/>
                  <a:gd name="T8" fmla="*/ 1306 w 47"/>
                  <a:gd name="T9" fmla="*/ 3827 h 48"/>
                  <a:gd name="T10" fmla="*/ 1512 w 47"/>
                  <a:gd name="T11" fmla="*/ 4715 h 48"/>
                  <a:gd name="T12" fmla="*/ 1672 w 47"/>
                  <a:gd name="T13" fmla="*/ 5153 h 48"/>
                  <a:gd name="T14" fmla="*/ 1672 w 47"/>
                  <a:gd name="T15" fmla="*/ 5272 h 48"/>
                  <a:gd name="T16" fmla="*/ 1672 w 47"/>
                  <a:gd name="T17" fmla="*/ 5534 h 48"/>
                  <a:gd name="T18" fmla="*/ 1672 w 47"/>
                  <a:gd name="T19" fmla="*/ 5272 h 48"/>
                  <a:gd name="T20" fmla="*/ 1712 w 47"/>
                  <a:gd name="T21" fmla="*/ 5153 h 48"/>
                  <a:gd name="T22" fmla="*/ 1893 w 47"/>
                  <a:gd name="T23" fmla="*/ 6495 h 48"/>
                  <a:gd name="T24" fmla="*/ 1940 w 47"/>
                  <a:gd name="T25" fmla="*/ 5995 h 48"/>
                  <a:gd name="T26" fmla="*/ 2061 w 47"/>
                  <a:gd name="T27" fmla="*/ 5534 h 48"/>
                  <a:gd name="T28" fmla="*/ 2061 w 47"/>
                  <a:gd name="T29" fmla="*/ 5108 h 48"/>
                  <a:gd name="T30" fmla="*/ 1940 w 47"/>
                  <a:gd name="T31" fmla="*/ 4715 h 48"/>
                  <a:gd name="T32" fmla="*/ 1821 w 47"/>
                  <a:gd name="T33" fmla="*/ 3827 h 48"/>
                  <a:gd name="T34" fmla="*/ 1572 w 47"/>
                  <a:gd name="T35" fmla="*/ 2917 h 48"/>
                  <a:gd name="T36" fmla="*/ 1306 w 47"/>
                  <a:gd name="T37" fmla="*/ 2314 h 48"/>
                  <a:gd name="T38" fmla="*/ 901 w 47"/>
                  <a:gd name="T39" fmla="*/ 1311 h 48"/>
                  <a:gd name="T40" fmla="*/ 549 w 47"/>
                  <a:gd name="T41" fmla="*/ 5 h 48"/>
                  <a:gd name="T42" fmla="*/ 3 w 47"/>
                  <a:gd name="T43" fmla="*/ 0 h 48"/>
                  <a:gd name="T44" fmla="*/ 0 w 47"/>
                  <a:gd name="T45" fmla="*/ 1117 h 48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47"/>
                  <a:gd name="T70" fmla="*/ 0 h 48"/>
                  <a:gd name="T71" fmla="*/ 47 w 47"/>
                  <a:gd name="T72" fmla="*/ 48 h 48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47" h="48">
                    <a:moveTo>
                      <a:pt x="0" y="8"/>
                    </a:moveTo>
                    <a:lnTo>
                      <a:pt x="8" y="13"/>
                    </a:lnTo>
                    <a:lnTo>
                      <a:pt x="16" y="18"/>
                    </a:lnTo>
                    <a:lnTo>
                      <a:pt x="23" y="24"/>
                    </a:lnTo>
                    <a:lnTo>
                      <a:pt x="30" y="29"/>
                    </a:lnTo>
                    <a:lnTo>
                      <a:pt x="35" y="35"/>
                    </a:lnTo>
                    <a:lnTo>
                      <a:pt x="38" y="39"/>
                    </a:lnTo>
                    <a:lnTo>
                      <a:pt x="38" y="40"/>
                    </a:lnTo>
                    <a:lnTo>
                      <a:pt x="38" y="41"/>
                    </a:lnTo>
                    <a:lnTo>
                      <a:pt x="38" y="40"/>
                    </a:lnTo>
                    <a:lnTo>
                      <a:pt x="39" y="39"/>
                    </a:lnTo>
                    <a:lnTo>
                      <a:pt x="43" y="48"/>
                    </a:lnTo>
                    <a:lnTo>
                      <a:pt x="45" y="44"/>
                    </a:lnTo>
                    <a:lnTo>
                      <a:pt x="47" y="41"/>
                    </a:lnTo>
                    <a:lnTo>
                      <a:pt x="47" y="38"/>
                    </a:lnTo>
                    <a:lnTo>
                      <a:pt x="45" y="35"/>
                    </a:lnTo>
                    <a:lnTo>
                      <a:pt x="41" y="29"/>
                    </a:lnTo>
                    <a:lnTo>
                      <a:pt x="36" y="22"/>
                    </a:lnTo>
                    <a:lnTo>
                      <a:pt x="30" y="17"/>
                    </a:lnTo>
                    <a:lnTo>
                      <a:pt x="21" y="10"/>
                    </a:lnTo>
                    <a:lnTo>
                      <a:pt x="13" y="5"/>
                    </a:lnTo>
                    <a:lnTo>
                      <a:pt x="3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468" name="Freeform 102"/>
              <p:cNvSpPr>
                <a:spLocks noChangeArrowheads="1"/>
              </p:cNvSpPr>
              <p:nvPr/>
            </p:nvSpPr>
            <p:spPr bwMode="auto">
              <a:xfrm>
                <a:off x="2035" y="147"/>
                <a:ext cx="59" cy="17"/>
              </a:xfrm>
              <a:custGeom>
                <a:avLst/>
                <a:gdLst>
                  <a:gd name="T0" fmla="*/ 0 w 56"/>
                  <a:gd name="T1" fmla="*/ 364 h 16"/>
                  <a:gd name="T2" fmla="*/ 3 w 56"/>
                  <a:gd name="T3" fmla="*/ 364 h 16"/>
                  <a:gd name="T4" fmla="*/ 9 w 56"/>
                  <a:gd name="T5" fmla="*/ 364 h 16"/>
                  <a:gd name="T6" fmla="*/ 353 w 56"/>
                  <a:gd name="T7" fmla="*/ 364 h 16"/>
                  <a:gd name="T8" fmla="*/ 509 w 56"/>
                  <a:gd name="T9" fmla="*/ 411 h 16"/>
                  <a:gd name="T10" fmla="*/ 733 w 56"/>
                  <a:gd name="T11" fmla="*/ 411 h 16"/>
                  <a:gd name="T12" fmla="*/ 903 w 56"/>
                  <a:gd name="T13" fmla="*/ 464 h 16"/>
                  <a:gd name="T14" fmla="*/ 1113 w 56"/>
                  <a:gd name="T15" fmla="*/ 524 h 16"/>
                  <a:gd name="T16" fmla="*/ 1287 w 56"/>
                  <a:gd name="T17" fmla="*/ 592 h 16"/>
                  <a:gd name="T18" fmla="*/ 1356 w 56"/>
                  <a:gd name="T19" fmla="*/ 364 h 16"/>
                  <a:gd name="T20" fmla="*/ 1173 w 56"/>
                  <a:gd name="T21" fmla="*/ 5 h 16"/>
                  <a:gd name="T22" fmla="*/ 942 w 56"/>
                  <a:gd name="T23" fmla="*/ 3 h 16"/>
                  <a:gd name="T24" fmla="*/ 765 w 56"/>
                  <a:gd name="T25" fmla="*/ 1 h 16"/>
                  <a:gd name="T26" fmla="*/ 536 w 56"/>
                  <a:gd name="T27" fmla="*/ 0 h 16"/>
                  <a:gd name="T28" fmla="*/ 372 w 56"/>
                  <a:gd name="T29" fmla="*/ 0 h 16"/>
                  <a:gd name="T30" fmla="*/ 272 w 56"/>
                  <a:gd name="T31" fmla="*/ 0 h 16"/>
                  <a:gd name="T32" fmla="*/ 3 w 56"/>
                  <a:gd name="T33" fmla="*/ 0 h 16"/>
                  <a:gd name="T34" fmla="*/ 0 w 56"/>
                  <a:gd name="T35" fmla="*/ 0 h 16"/>
                  <a:gd name="T36" fmla="*/ 0 w 56"/>
                  <a:gd name="T37" fmla="*/ 364 h 1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6"/>
                  <a:gd name="T58" fmla="*/ 0 h 16"/>
                  <a:gd name="T59" fmla="*/ 56 w 56"/>
                  <a:gd name="T60" fmla="*/ 16 h 1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6" h="16">
                    <a:moveTo>
                      <a:pt x="0" y="8"/>
                    </a:moveTo>
                    <a:lnTo>
                      <a:pt x="3" y="8"/>
                    </a:lnTo>
                    <a:lnTo>
                      <a:pt x="9" y="8"/>
                    </a:lnTo>
                    <a:lnTo>
                      <a:pt x="15" y="8"/>
                    </a:lnTo>
                    <a:lnTo>
                      <a:pt x="22" y="10"/>
                    </a:lnTo>
                    <a:lnTo>
                      <a:pt x="30" y="10"/>
                    </a:lnTo>
                    <a:lnTo>
                      <a:pt x="38" y="12"/>
                    </a:lnTo>
                    <a:lnTo>
                      <a:pt x="46" y="14"/>
                    </a:lnTo>
                    <a:lnTo>
                      <a:pt x="53" y="16"/>
                    </a:lnTo>
                    <a:lnTo>
                      <a:pt x="56" y="8"/>
                    </a:lnTo>
                    <a:lnTo>
                      <a:pt x="48" y="5"/>
                    </a:lnTo>
                    <a:lnTo>
                      <a:pt x="39" y="3"/>
                    </a:lnTo>
                    <a:lnTo>
                      <a:pt x="31" y="1"/>
                    </a:lnTo>
                    <a:lnTo>
                      <a:pt x="23" y="0"/>
                    </a:lnTo>
                    <a:lnTo>
                      <a:pt x="16" y="0"/>
                    </a:lnTo>
                    <a:lnTo>
                      <a:pt x="10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469" name="Freeform 103"/>
              <p:cNvSpPr>
                <a:spLocks noChangeArrowheads="1"/>
              </p:cNvSpPr>
              <p:nvPr/>
            </p:nvSpPr>
            <p:spPr bwMode="auto">
              <a:xfrm>
                <a:off x="4571" y="151"/>
                <a:ext cx="111" cy="59"/>
              </a:xfrm>
              <a:custGeom>
                <a:avLst/>
                <a:gdLst>
                  <a:gd name="T0" fmla="*/ 300 w 105"/>
                  <a:gd name="T1" fmla="*/ 0 h 55"/>
                  <a:gd name="T2" fmla="*/ 5 w 105"/>
                  <a:gd name="T3" fmla="*/ 1 h 55"/>
                  <a:gd name="T4" fmla="*/ 1 w 105"/>
                  <a:gd name="T5" fmla="*/ 3 h 55"/>
                  <a:gd name="T6" fmla="*/ 0 w 105"/>
                  <a:gd name="T7" fmla="*/ 588 h 55"/>
                  <a:gd name="T8" fmla="*/ 1 w 105"/>
                  <a:gd name="T9" fmla="*/ 836 h 55"/>
                  <a:gd name="T10" fmla="*/ 5 w 105"/>
                  <a:gd name="T11" fmla="*/ 1274 h 55"/>
                  <a:gd name="T12" fmla="*/ 300 w 105"/>
                  <a:gd name="T13" fmla="*/ 1687 h 55"/>
                  <a:gd name="T14" fmla="*/ 395 w 105"/>
                  <a:gd name="T15" fmla="*/ 2132 h 55"/>
                  <a:gd name="T16" fmla="*/ 617 w 105"/>
                  <a:gd name="T17" fmla="*/ 2570 h 55"/>
                  <a:gd name="T18" fmla="*/ 899 w 105"/>
                  <a:gd name="T19" fmla="*/ 3027 h 55"/>
                  <a:gd name="T20" fmla="*/ 1122 w 105"/>
                  <a:gd name="T21" fmla="*/ 3351 h 55"/>
                  <a:gd name="T22" fmla="*/ 1420 w 105"/>
                  <a:gd name="T23" fmla="*/ 3736 h 55"/>
                  <a:gd name="T24" fmla="*/ 1752 w 105"/>
                  <a:gd name="T25" fmla="*/ 3918 h 55"/>
                  <a:gd name="T26" fmla="*/ 2070 w 105"/>
                  <a:gd name="T27" fmla="*/ 4008 h 55"/>
                  <a:gd name="T28" fmla="*/ 2426 w 105"/>
                  <a:gd name="T29" fmla="*/ 3918 h 55"/>
                  <a:gd name="T30" fmla="*/ 2733 w 105"/>
                  <a:gd name="T31" fmla="*/ 3755 h 55"/>
                  <a:gd name="T32" fmla="*/ 3073 w 105"/>
                  <a:gd name="T33" fmla="*/ 3404 h 55"/>
                  <a:gd name="T34" fmla="*/ 3092 w 105"/>
                  <a:gd name="T35" fmla="*/ 3351 h 55"/>
                  <a:gd name="T36" fmla="*/ 3092 w 105"/>
                  <a:gd name="T37" fmla="*/ 3247 h 55"/>
                  <a:gd name="T38" fmla="*/ 3092 w 105"/>
                  <a:gd name="T39" fmla="*/ 3124 h 55"/>
                  <a:gd name="T40" fmla="*/ 3073 w 105"/>
                  <a:gd name="T41" fmla="*/ 2958 h 55"/>
                  <a:gd name="T42" fmla="*/ 3031 w 105"/>
                  <a:gd name="T43" fmla="*/ 2631 h 55"/>
                  <a:gd name="T44" fmla="*/ 2867 w 105"/>
                  <a:gd name="T45" fmla="*/ 2132 h 55"/>
                  <a:gd name="T46" fmla="*/ 2617 w 105"/>
                  <a:gd name="T47" fmla="*/ 1726 h 55"/>
                  <a:gd name="T48" fmla="*/ 2426 w 105"/>
                  <a:gd name="T49" fmla="*/ 1274 h 55"/>
                  <a:gd name="T50" fmla="*/ 2171 w 105"/>
                  <a:gd name="T51" fmla="*/ 836 h 55"/>
                  <a:gd name="T52" fmla="*/ 1902 w 105"/>
                  <a:gd name="T53" fmla="*/ 631 h 55"/>
                  <a:gd name="T54" fmla="*/ 1657 w 105"/>
                  <a:gd name="T55" fmla="*/ 6 h 55"/>
                  <a:gd name="T56" fmla="*/ 1420 w 105"/>
                  <a:gd name="T57" fmla="*/ 3 h 55"/>
                  <a:gd name="T58" fmla="*/ 1201 w 105"/>
                  <a:gd name="T59" fmla="*/ 1 h 55"/>
                  <a:gd name="T60" fmla="*/ 950 w 105"/>
                  <a:gd name="T61" fmla="*/ 0 h 55"/>
                  <a:gd name="T62" fmla="*/ 728 w 105"/>
                  <a:gd name="T63" fmla="*/ 0 h 55"/>
                  <a:gd name="T64" fmla="*/ 494 w 105"/>
                  <a:gd name="T65" fmla="*/ 0 h 55"/>
                  <a:gd name="T66" fmla="*/ 374 w 105"/>
                  <a:gd name="T67" fmla="*/ 0 h 55"/>
                  <a:gd name="T68" fmla="*/ 300 w 105"/>
                  <a:gd name="T69" fmla="*/ 0 h 5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05"/>
                  <a:gd name="T106" fmla="*/ 0 h 55"/>
                  <a:gd name="T107" fmla="*/ 105 w 105"/>
                  <a:gd name="T108" fmla="*/ 55 h 55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05" h="55">
                    <a:moveTo>
                      <a:pt x="9" y="0"/>
                    </a:moveTo>
                    <a:lnTo>
                      <a:pt x="5" y="1"/>
                    </a:lnTo>
                    <a:lnTo>
                      <a:pt x="1" y="3"/>
                    </a:lnTo>
                    <a:lnTo>
                      <a:pt x="0" y="7"/>
                    </a:lnTo>
                    <a:lnTo>
                      <a:pt x="1" y="12"/>
                    </a:lnTo>
                    <a:lnTo>
                      <a:pt x="5" y="18"/>
                    </a:lnTo>
                    <a:lnTo>
                      <a:pt x="9" y="23"/>
                    </a:lnTo>
                    <a:lnTo>
                      <a:pt x="14" y="30"/>
                    </a:lnTo>
                    <a:lnTo>
                      <a:pt x="22" y="35"/>
                    </a:lnTo>
                    <a:lnTo>
                      <a:pt x="30" y="42"/>
                    </a:lnTo>
                    <a:lnTo>
                      <a:pt x="38" y="46"/>
                    </a:lnTo>
                    <a:lnTo>
                      <a:pt x="48" y="51"/>
                    </a:lnTo>
                    <a:lnTo>
                      <a:pt x="59" y="54"/>
                    </a:lnTo>
                    <a:lnTo>
                      <a:pt x="70" y="55"/>
                    </a:lnTo>
                    <a:lnTo>
                      <a:pt x="81" y="54"/>
                    </a:lnTo>
                    <a:lnTo>
                      <a:pt x="92" y="52"/>
                    </a:lnTo>
                    <a:lnTo>
                      <a:pt x="104" y="47"/>
                    </a:lnTo>
                    <a:lnTo>
                      <a:pt x="105" y="46"/>
                    </a:lnTo>
                    <a:lnTo>
                      <a:pt x="105" y="45"/>
                    </a:lnTo>
                    <a:lnTo>
                      <a:pt x="105" y="43"/>
                    </a:lnTo>
                    <a:lnTo>
                      <a:pt x="104" y="41"/>
                    </a:lnTo>
                    <a:lnTo>
                      <a:pt x="101" y="36"/>
                    </a:lnTo>
                    <a:lnTo>
                      <a:pt x="96" y="30"/>
                    </a:lnTo>
                    <a:lnTo>
                      <a:pt x="89" y="24"/>
                    </a:lnTo>
                    <a:lnTo>
                      <a:pt x="81" y="18"/>
                    </a:lnTo>
                    <a:lnTo>
                      <a:pt x="73" y="12"/>
                    </a:lnTo>
                    <a:lnTo>
                      <a:pt x="64" y="8"/>
                    </a:lnTo>
                    <a:lnTo>
                      <a:pt x="56" y="6"/>
                    </a:lnTo>
                    <a:lnTo>
                      <a:pt x="48" y="3"/>
                    </a:lnTo>
                    <a:lnTo>
                      <a:pt x="41" y="1"/>
                    </a:lnTo>
                    <a:lnTo>
                      <a:pt x="32" y="0"/>
                    </a:lnTo>
                    <a:lnTo>
                      <a:pt x="25" y="0"/>
                    </a:lnTo>
                    <a:lnTo>
                      <a:pt x="18" y="0"/>
                    </a:lnTo>
                    <a:lnTo>
                      <a:pt x="13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470" name="Freeform 104"/>
              <p:cNvSpPr>
                <a:spLocks noChangeArrowheads="1"/>
              </p:cNvSpPr>
              <p:nvPr/>
            </p:nvSpPr>
            <p:spPr bwMode="auto">
              <a:xfrm>
                <a:off x="4567" y="147"/>
                <a:ext cx="115" cy="68"/>
              </a:xfrm>
              <a:custGeom>
                <a:avLst/>
                <a:gdLst>
                  <a:gd name="T0" fmla="*/ 2764 w 109"/>
                  <a:gd name="T1" fmla="*/ 4953 h 63"/>
                  <a:gd name="T2" fmla="*/ 2483 w 109"/>
                  <a:gd name="T3" fmla="*/ 5346 h 63"/>
                  <a:gd name="T4" fmla="*/ 2230 w 109"/>
                  <a:gd name="T5" fmla="*/ 5588 h 63"/>
                  <a:gd name="T6" fmla="*/ 1956 w 109"/>
                  <a:gd name="T7" fmla="*/ 5770 h 63"/>
                  <a:gd name="T8" fmla="*/ 1686 w 109"/>
                  <a:gd name="T9" fmla="*/ 5519 h 63"/>
                  <a:gd name="T10" fmla="*/ 1418 w 109"/>
                  <a:gd name="T11" fmla="*/ 5264 h 63"/>
                  <a:gd name="T12" fmla="*/ 1172 w 109"/>
                  <a:gd name="T13" fmla="*/ 4877 h 63"/>
                  <a:gd name="T14" fmla="*/ 936 w 109"/>
                  <a:gd name="T15" fmla="*/ 4252 h 63"/>
                  <a:gd name="T16" fmla="*/ 764 w 109"/>
                  <a:gd name="T17" fmla="*/ 3813 h 63"/>
                  <a:gd name="T18" fmla="*/ 519 w 109"/>
                  <a:gd name="T19" fmla="*/ 3132 h 63"/>
                  <a:gd name="T20" fmla="*/ 397 w 109"/>
                  <a:gd name="T21" fmla="*/ 2602 h 63"/>
                  <a:gd name="T22" fmla="*/ 319 w 109"/>
                  <a:gd name="T23" fmla="*/ 2070 h 63"/>
                  <a:gd name="T24" fmla="*/ 286 w 109"/>
                  <a:gd name="T25" fmla="*/ 1413 h 63"/>
                  <a:gd name="T26" fmla="*/ 9 w 109"/>
                  <a:gd name="T27" fmla="*/ 1124 h 63"/>
                  <a:gd name="T28" fmla="*/ 286 w 109"/>
                  <a:gd name="T29" fmla="*/ 1041 h 63"/>
                  <a:gd name="T30" fmla="*/ 286 w 109"/>
                  <a:gd name="T31" fmla="*/ 893 h 63"/>
                  <a:gd name="T32" fmla="*/ 337 w 109"/>
                  <a:gd name="T33" fmla="*/ 893 h 63"/>
                  <a:gd name="T34" fmla="*/ 337 w 109"/>
                  <a:gd name="T35" fmla="*/ 0 h 63"/>
                  <a:gd name="T36" fmla="*/ 7 w 109"/>
                  <a:gd name="T37" fmla="*/ 1 h 63"/>
                  <a:gd name="T38" fmla="*/ 1 w 109"/>
                  <a:gd name="T39" fmla="*/ 5 h 63"/>
                  <a:gd name="T40" fmla="*/ 0 w 109"/>
                  <a:gd name="T41" fmla="*/ 1213 h 63"/>
                  <a:gd name="T42" fmla="*/ 1 w 109"/>
                  <a:gd name="T43" fmla="*/ 1777 h 63"/>
                  <a:gd name="T44" fmla="*/ 4 w 109"/>
                  <a:gd name="T45" fmla="*/ 2491 h 63"/>
                  <a:gd name="T46" fmla="*/ 286 w 109"/>
                  <a:gd name="T47" fmla="*/ 3132 h 63"/>
                  <a:gd name="T48" fmla="*/ 397 w 109"/>
                  <a:gd name="T49" fmla="*/ 3878 h 63"/>
                  <a:gd name="T50" fmla="*/ 578 w 109"/>
                  <a:gd name="T51" fmla="*/ 4589 h 63"/>
                  <a:gd name="T52" fmla="*/ 806 w 109"/>
                  <a:gd name="T53" fmla="*/ 5177 h 63"/>
                  <a:gd name="T54" fmla="*/ 1042 w 109"/>
                  <a:gd name="T55" fmla="*/ 5770 h 63"/>
                  <a:gd name="T56" fmla="*/ 1344 w 109"/>
                  <a:gd name="T57" fmla="*/ 6228 h 63"/>
                  <a:gd name="T58" fmla="*/ 1617 w 109"/>
                  <a:gd name="T59" fmla="*/ 6510 h 63"/>
                  <a:gd name="T60" fmla="*/ 1899 w 109"/>
                  <a:gd name="T61" fmla="*/ 6620 h 63"/>
                  <a:gd name="T62" fmla="*/ 2285 w 109"/>
                  <a:gd name="T63" fmla="*/ 6620 h 63"/>
                  <a:gd name="T64" fmla="*/ 2557 w 109"/>
                  <a:gd name="T65" fmla="*/ 6430 h 63"/>
                  <a:gd name="T66" fmla="*/ 2855 w 109"/>
                  <a:gd name="T67" fmla="*/ 5957 h 63"/>
                  <a:gd name="T68" fmla="*/ 2764 w 109"/>
                  <a:gd name="T69" fmla="*/ 4953 h 63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09"/>
                  <a:gd name="T106" fmla="*/ 0 h 63"/>
                  <a:gd name="T107" fmla="*/ 109 w 109"/>
                  <a:gd name="T108" fmla="*/ 63 h 63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09" h="63">
                    <a:moveTo>
                      <a:pt x="106" y="47"/>
                    </a:moveTo>
                    <a:lnTo>
                      <a:pt x="95" y="51"/>
                    </a:lnTo>
                    <a:lnTo>
                      <a:pt x="85" y="53"/>
                    </a:lnTo>
                    <a:lnTo>
                      <a:pt x="74" y="55"/>
                    </a:lnTo>
                    <a:lnTo>
                      <a:pt x="64" y="52"/>
                    </a:lnTo>
                    <a:lnTo>
                      <a:pt x="54" y="50"/>
                    </a:lnTo>
                    <a:lnTo>
                      <a:pt x="45" y="46"/>
                    </a:lnTo>
                    <a:lnTo>
                      <a:pt x="36" y="41"/>
                    </a:lnTo>
                    <a:lnTo>
                      <a:pt x="29" y="36"/>
                    </a:lnTo>
                    <a:lnTo>
                      <a:pt x="21" y="30"/>
                    </a:lnTo>
                    <a:lnTo>
                      <a:pt x="16" y="25"/>
                    </a:lnTo>
                    <a:lnTo>
                      <a:pt x="12" y="19"/>
                    </a:lnTo>
                    <a:lnTo>
                      <a:pt x="10" y="14"/>
                    </a:lnTo>
                    <a:lnTo>
                      <a:pt x="9" y="11"/>
                    </a:lnTo>
                    <a:lnTo>
                      <a:pt x="10" y="10"/>
                    </a:lnTo>
                    <a:lnTo>
                      <a:pt x="10" y="8"/>
                    </a:lnTo>
                    <a:lnTo>
                      <a:pt x="13" y="8"/>
                    </a:lnTo>
                    <a:lnTo>
                      <a:pt x="13" y="0"/>
                    </a:lnTo>
                    <a:lnTo>
                      <a:pt x="7" y="1"/>
                    </a:lnTo>
                    <a:lnTo>
                      <a:pt x="1" y="5"/>
                    </a:lnTo>
                    <a:lnTo>
                      <a:pt x="0" y="12"/>
                    </a:lnTo>
                    <a:lnTo>
                      <a:pt x="1" y="17"/>
                    </a:lnTo>
                    <a:lnTo>
                      <a:pt x="4" y="24"/>
                    </a:lnTo>
                    <a:lnTo>
                      <a:pt x="10" y="30"/>
                    </a:lnTo>
                    <a:lnTo>
                      <a:pt x="16" y="37"/>
                    </a:lnTo>
                    <a:lnTo>
                      <a:pt x="23" y="44"/>
                    </a:lnTo>
                    <a:lnTo>
                      <a:pt x="31" y="49"/>
                    </a:lnTo>
                    <a:lnTo>
                      <a:pt x="40" y="55"/>
                    </a:lnTo>
                    <a:lnTo>
                      <a:pt x="51" y="59"/>
                    </a:lnTo>
                    <a:lnTo>
                      <a:pt x="62" y="62"/>
                    </a:lnTo>
                    <a:lnTo>
                      <a:pt x="73" y="63"/>
                    </a:lnTo>
                    <a:lnTo>
                      <a:pt x="86" y="63"/>
                    </a:lnTo>
                    <a:lnTo>
                      <a:pt x="97" y="60"/>
                    </a:lnTo>
                    <a:lnTo>
                      <a:pt x="109" y="56"/>
                    </a:lnTo>
                    <a:lnTo>
                      <a:pt x="106" y="47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471" name="Freeform 105"/>
              <p:cNvSpPr>
                <a:spLocks noChangeArrowheads="1"/>
              </p:cNvSpPr>
              <p:nvPr/>
            </p:nvSpPr>
            <p:spPr bwMode="auto">
              <a:xfrm>
                <a:off x="4637" y="156"/>
                <a:ext cx="49" cy="52"/>
              </a:xfrm>
              <a:custGeom>
                <a:avLst/>
                <a:gdLst>
                  <a:gd name="T0" fmla="*/ 0 w 46"/>
                  <a:gd name="T1" fmla="*/ 1117 h 48"/>
                  <a:gd name="T2" fmla="*/ 422 w 46"/>
                  <a:gd name="T3" fmla="*/ 1666 h 48"/>
                  <a:gd name="T4" fmla="*/ 734 w 46"/>
                  <a:gd name="T5" fmla="*/ 2507 h 48"/>
                  <a:gd name="T6" fmla="*/ 1090 w 46"/>
                  <a:gd name="T7" fmla="*/ 3160 h 48"/>
                  <a:gd name="T8" fmla="*/ 1382 w 46"/>
                  <a:gd name="T9" fmla="*/ 3827 h 48"/>
                  <a:gd name="T10" fmla="*/ 1670 w 46"/>
                  <a:gd name="T11" fmla="*/ 4715 h 48"/>
                  <a:gd name="T12" fmla="*/ 1779 w 46"/>
                  <a:gd name="T13" fmla="*/ 5153 h 48"/>
                  <a:gd name="T14" fmla="*/ 1809 w 46"/>
                  <a:gd name="T15" fmla="*/ 5272 h 48"/>
                  <a:gd name="T16" fmla="*/ 1809 w 46"/>
                  <a:gd name="T17" fmla="*/ 5534 h 48"/>
                  <a:gd name="T18" fmla="*/ 1809 w 46"/>
                  <a:gd name="T19" fmla="*/ 5272 h 48"/>
                  <a:gd name="T20" fmla="*/ 1895 w 46"/>
                  <a:gd name="T21" fmla="*/ 5153 h 48"/>
                  <a:gd name="T22" fmla="*/ 2019 w 46"/>
                  <a:gd name="T23" fmla="*/ 6495 h 48"/>
                  <a:gd name="T24" fmla="*/ 2151 w 46"/>
                  <a:gd name="T25" fmla="*/ 5995 h 48"/>
                  <a:gd name="T26" fmla="*/ 2187 w 46"/>
                  <a:gd name="T27" fmla="*/ 5534 h 48"/>
                  <a:gd name="T28" fmla="*/ 2187 w 46"/>
                  <a:gd name="T29" fmla="*/ 5108 h 48"/>
                  <a:gd name="T30" fmla="*/ 2054 w 46"/>
                  <a:gd name="T31" fmla="*/ 4715 h 48"/>
                  <a:gd name="T32" fmla="*/ 1928 w 46"/>
                  <a:gd name="T33" fmla="*/ 3827 h 48"/>
                  <a:gd name="T34" fmla="*/ 1698 w 46"/>
                  <a:gd name="T35" fmla="*/ 2917 h 48"/>
                  <a:gd name="T36" fmla="*/ 1318 w 46"/>
                  <a:gd name="T37" fmla="*/ 2314 h 48"/>
                  <a:gd name="T38" fmla="*/ 960 w 46"/>
                  <a:gd name="T39" fmla="*/ 1311 h 48"/>
                  <a:gd name="T40" fmla="*/ 543 w 46"/>
                  <a:gd name="T41" fmla="*/ 5 h 48"/>
                  <a:gd name="T42" fmla="*/ 3 w 46"/>
                  <a:gd name="T43" fmla="*/ 0 h 48"/>
                  <a:gd name="T44" fmla="*/ 0 w 46"/>
                  <a:gd name="T45" fmla="*/ 1117 h 48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46"/>
                  <a:gd name="T70" fmla="*/ 0 h 48"/>
                  <a:gd name="T71" fmla="*/ 46 w 46"/>
                  <a:gd name="T72" fmla="*/ 48 h 48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46" h="48">
                    <a:moveTo>
                      <a:pt x="0" y="8"/>
                    </a:moveTo>
                    <a:lnTo>
                      <a:pt x="8" y="13"/>
                    </a:lnTo>
                    <a:lnTo>
                      <a:pt x="16" y="18"/>
                    </a:lnTo>
                    <a:lnTo>
                      <a:pt x="23" y="24"/>
                    </a:lnTo>
                    <a:lnTo>
                      <a:pt x="29" y="29"/>
                    </a:lnTo>
                    <a:lnTo>
                      <a:pt x="35" y="35"/>
                    </a:lnTo>
                    <a:lnTo>
                      <a:pt x="37" y="39"/>
                    </a:lnTo>
                    <a:lnTo>
                      <a:pt x="38" y="40"/>
                    </a:lnTo>
                    <a:lnTo>
                      <a:pt x="38" y="41"/>
                    </a:lnTo>
                    <a:lnTo>
                      <a:pt x="38" y="40"/>
                    </a:lnTo>
                    <a:lnTo>
                      <a:pt x="39" y="39"/>
                    </a:lnTo>
                    <a:lnTo>
                      <a:pt x="42" y="48"/>
                    </a:lnTo>
                    <a:lnTo>
                      <a:pt x="45" y="44"/>
                    </a:lnTo>
                    <a:lnTo>
                      <a:pt x="46" y="41"/>
                    </a:lnTo>
                    <a:lnTo>
                      <a:pt x="46" y="38"/>
                    </a:lnTo>
                    <a:lnTo>
                      <a:pt x="44" y="35"/>
                    </a:lnTo>
                    <a:lnTo>
                      <a:pt x="41" y="29"/>
                    </a:lnTo>
                    <a:lnTo>
                      <a:pt x="36" y="22"/>
                    </a:lnTo>
                    <a:lnTo>
                      <a:pt x="28" y="17"/>
                    </a:lnTo>
                    <a:lnTo>
                      <a:pt x="21" y="10"/>
                    </a:lnTo>
                    <a:lnTo>
                      <a:pt x="12" y="5"/>
                    </a:lnTo>
                    <a:lnTo>
                      <a:pt x="3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472" name="Freeform 106"/>
              <p:cNvSpPr>
                <a:spLocks noChangeArrowheads="1"/>
              </p:cNvSpPr>
              <p:nvPr/>
            </p:nvSpPr>
            <p:spPr bwMode="auto">
              <a:xfrm>
                <a:off x="4580" y="147"/>
                <a:ext cx="60" cy="17"/>
              </a:xfrm>
              <a:custGeom>
                <a:avLst/>
                <a:gdLst>
                  <a:gd name="T0" fmla="*/ 0 w 57"/>
                  <a:gd name="T1" fmla="*/ 364 h 16"/>
                  <a:gd name="T2" fmla="*/ 4 w 57"/>
                  <a:gd name="T3" fmla="*/ 364 h 16"/>
                  <a:gd name="T4" fmla="*/ 9 w 57"/>
                  <a:gd name="T5" fmla="*/ 364 h 16"/>
                  <a:gd name="T6" fmla="*/ 351 w 57"/>
                  <a:gd name="T7" fmla="*/ 364 h 16"/>
                  <a:gd name="T8" fmla="*/ 501 w 57"/>
                  <a:gd name="T9" fmla="*/ 411 h 16"/>
                  <a:gd name="T10" fmla="*/ 717 w 57"/>
                  <a:gd name="T11" fmla="*/ 411 h 16"/>
                  <a:gd name="T12" fmla="*/ 849 w 57"/>
                  <a:gd name="T13" fmla="*/ 464 h 16"/>
                  <a:gd name="T14" fmla="*/ 1043 w 57"/>
                  <a:gd name="T15" fmla="*/ 524 h 16"/>
                  <a:gd name="T16" fmla="*/ 1217 w 57"/>
                  <a:gd name="T17" fmla="*/ 592 h 16"/>
                  <a:gd name="T18" fmla="*/ 1281 w 57"/>
                  <a:gd name="T19" fmla="*/ 364 h 16"/>
                  <a:gd name="T20" fmla="*/ 1138 w 57"/>
                  <a:gd name="T21" fmla="*/ 5 h 16"/>
                  <a:gd name="T22" fmla="*/ 894 w 57"/>
                  <a:gd name="T23" fmla="*/ 3 h 16"/>
                  <a:gd name="T24" fmla="*/ 729 w 57"/>
                  <a:gd name="T25" fmla="*/ 1 h 16"/>
                  <a:gd name="T26" fmla="*/ 527 w 57"/>
                  <a:gd name="T27" fmla="*/ 0 h 16"/>
                  <a:gd name="T28" fmla="*/ 369 w 57"/>
                  <a:gd name="T29" fmla="*/ 0 h 16"/>
                  <a:gd name="T30" fmla="*/ 9 w 57"/>
                  <a:gd name="T31" fmla="*/ 0 h 16"/>
                  <a:gd name="T32" fmla="*/ 4 w 57"/>
                  <a:gd name="T33" fmla="*/ 0 h 16"/>
                  <a:gd name="T34" fmla="*/ 0 w 57"/>
                  <a:gd name="T35" fmla="*/ 0 h 16"/>
                  <a:gd name="T36" fmla="*/ 0 w 57"/>
                  <a:gd name="T37" fmla="*/ 364 h 1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7"/>
                  <a:gd name="T58" fmla="*/ 0 h 16"/>
                  <a:gd name="T59" fmla="*/ 57 w 57"/>
                  <a:gd name="T60" fmla="*/ 16 h 1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7" h="16">
                    <a:moveTo>
                      <a:pt x="0" y="8"/>
                    </a:moveTo>
                    <a:lnTo>
                      <a:pt x="4" y="8"/>
                    </a:lnTo>
                    <a:lnTo>
                      <a:pt x="9" y="8"/>
                    </a:lnTo>
                    <a:lnTo>
                      <a:pt x="16" y="8"/>
                    </a:lnTo>
                    <a:lnTo>
                      <a:pt x="23" y="10"/>
                    </a:lnTo>
                    <a:lnTo>
                      <a:pt x="31" y="10"/>
                    </a:lnTo>
                    <a:lnTo>
                      <a:pt x="38" y="12"/>
                    </a:lnTo>
                    <a:lnTo>
                      <a:pt x="46" y="14"/>
                    </a:lnTo>
                    <a:lnTo>
                      <a:pt x="54" y="16"/>
                    </a:lnTo>
                    <a:lnTo>
                      <a:pt x="57" y="8"/>
                    </a:lnTo>
                    <a:lnTo>
                      <a:pt x="49" y="5"/>
                    </a:lnTo>
                    <a:lnTo>
                      <a:pt x="40" y="3"/>
                    </a:lnTo>
                    <a:lnTo>
                      <a:pt x="32" y="1"/>
                    </a:lnTo>
                    <a:lnTo>
                      <a:pt x="24" y="0"/>
                    </a:lnTo>
                    <a:lnTo>
                      <a:pt x="17" y="0"/>
                    </a:lnTo>
                    <a:lnTo>
                      <a:pt x="9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473" name="Freeform 107"/>
              <p:cNvSpPr>
                <a:spLocks noChangeArrowheads="1"/>
              </p:cNvSpPr>
              <p:nvPr/>
            </p:nvSpPr>
            <p:spPr bwMode="auto">
              <a:xfrm>
                <a:off x="1345" y="154"/>
                <a:ext cx="111" cy="59"/>
              </a:xfrm>
              <a:custGeom>
                <a:avLst/>
                <a:gdLst>
                  <a:gd name="T0" fmla="*/ 300 w 105"/>
                  <a:gd name="T1" fmla="*/ 0 h 55"/>
                  <a:gd name="T2" fmla="*/ 5 w 105"/>
                  <a:gd name="T3" fmla="*/ 1 h 55"/>
                  <a:gd name="T4" fmla="*/ 2 w 105"/>
                  <a:gd name="T5" fmla="*/ 4 h 55"/>
                  <a:gd name="T6" fmla="*/ 0 w 105"/>
                  <a:gd name="T7" fmla="*/ 588 h 55"/>
                  <a:gd name="T8" fmla="*/ 2 w 105"/>
                  <a:gd name="T9" fmla="*/ 836 h 55"/>
                  <a:gd name="T10" fmla="*/ 5 w 105"/>
                  <a:gd name="T11" fmla="*/ 1274 h 55"/>
                  <a:gd name="T12" fmla="*/ 300 w 105"/>
                  <a:gd name="T13" fmla="*/ 1687 h 55"/>
                  <a:gd name="T14" fmla="*/ 395 w 105"/>
                  <a:gd name="T15" fmla="*/ 2132 h 55"/>
                  <a:gd name="T16" fmla="*/ 617 w 105"/>
                  <a:gd name="T17" fmla="*/ 2570 h 55"/>
                  <a:gd name="T18" fmla="*/ 899 w 105"/>
                  <a:gd name="T19" fmla="*/ 3027 h 55"/>
                  <a:gd name="T20" fmla="*/ 1136 w 105"/>
                  <a:gd name="T21" fmla="*/ 3351 h 55"/>
                  <a:gd name="T22" fmla="*/ 1420 w 105"/>
                  <a:gd name="T23" fmla="*/ 3736 h 55"/>
                  <a:gd name="T24" fmla="*/ 1752 w 105"/>
                  <a:gd name="T25" fmla="*/ 3856 h 55"/>
                  <a:gd name="T26" fmla="*/ 2070 w 105"/>
                  <a:gd name="T27" fmla="*/ 4008 h 55"/>
                  <a:gd name="T28" fmla="*/ 2426 w 105"/>
                  <a:gd name="T29" fmla="*/ 3918 h 55"/>
                  <a:gd name="T30" fmla="*/ 2733 w 105"/>
                  <a:gd name="T31" fmla="*/ 3755 h 55"/>
                  <a:gd name="T32" fmla="*/ 3073 w 105"/>
                  <a:gd name="T33" fmla="*/ 3404 h 55"/>
                  <a:gd name="T34" fmla="*/ 3092 w 105"/>
                  <a:gd name="T35" fmla="*/ 3351 h 55"/>
                  <a:gd name="T36" fmla="*/ 3092 w 105"/>
                  <a:gd name="T37" fmla="*/ 3247 h 55"/>
                  <a:gd name="T38" fmla="*/ 3092 w 105"/>
                  <a:gd name="T39" fmla="*/ 3124 h 55"/>
                  <a:gd name="T40" fmla="*/ 3073 w 105"/>
                  <a:gd name="T41" fmla="*/ 2958 h 55"/>
                  <a:gd name="T42" fmla="*/ 3031 w 105"/>
                  <a:gd name="T43" fmla="*/ 2715 h 55"/>
                  <a:gd name="T44" fmla="*/ 2867 w 105"/>
                  <a:gd name="T45" fmla="*/ 2132 h 55"/>
                  <a:gd name="T46" fmla="*/ 2617 w 105"/>
                  <a:gd name="T47" fmla="*/ 1726 h 55"/>
                  <a:gd name="T48" fmla="*/ 2445 w 105"/>
                  <a:gd name="T49" fmla="*/ 1274 h 55"/>
                  <a:gd name="T50" fmla="*/ 2171 w 105"/>
                  <a:gd name="T51" fmla="*/ 836 h 55"/>
                  <a:gd name="T52" fmla="*/ 1902 w 105"/>
                  <a:gd name="T53" fmla="*/ 631 h 55"/>
                  <a:gd name="T54" fmla="*/ 1678 w 105"/>
                  <a:gd name="T55" fmla="*/ 6 h 55"/>
                  <a:gd name="T56" fmla="*/ 1420 w 105"/>
                  <a:gd name="T57" fmla="*/ 4 h 55"/>
                  <a:gd name="T58" fmla="*/ 1201 w 105"/>
                  <a:gd name="T59" fmla="*/ 1 h 55"/>
                  <a:gd name="T60" fmla="*/ 950 w 105"/>
                  <a:gd name="T61" fmla="*/ 0 h 55"/>
                  <a:gd name="T62" fmla="*/ 728 w 105"/>
                  <a:gd name="T63" fmla="*/ 0 h 55"/>
                  <a:gd name="T64" fmla="*/ 494 w 105"/>
                  <a:gd name="T65" fmla="*/ 0 h 55"/>
                  <a:gd name="T66" fmla="*/ 374 w 105"/>
                  <a:gd name="T67" fmla="*/ 0 h 55"/>
                  <a:gd name="T68" fmla="*/ 300 w 105"/>
                  <a:gd name="T69" fmla="*/ 0 h 5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05"/>
                  <a:gd name="T106" fmla="*/ 0 h 55"/>
                  <a:gd name="T107" fmla="*/ 105 w 105"/>
                  <a:gd name="T108" fmla="*/ 55 h 55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05" h="55">
                    <a:moveTo>
                      <a:pt x="9" y="0"/>
                    </a:moveTo>
                    <a:lnTo>
                      <a:pt x="5" y="1"/>
                    </a:lnTo>
                    <a:lnTo>
                      <a:pt x="2" y="4"/>
                    </a:lnTo>
                    <a:lnTo>
                      <a:pt x="0" y="7"/>
                    </a:lnTo>
                    <a:lnTo>
                      <a:pt x="2" y="12"/>
                    </a:lnTo>
                    <a:lnTo>
                      <a:pt x="5" y="18"/>
                    </a:lnTo>
                    <a:lnTo>
                      <a:pt x="9" y="23"/>
                    </a:lnTo>
                    <a:lnTo>
                      <a:pt x="14" y="30"/>
                    </a:lnTo>
                    <a:lnTo>
                      <a:pt x="22" y="35"/>
                    </a:lnTo>
                    <a:lnTo>
                      <a:pt x="30" y="42"/>
                    </a:lnTo>
                    <a:lnTo>
                      <a:pt x="39" y="46"/>
                    </a:lnTo>
                    <a:lnTo>
                      <a:pt x="48" y="51"/>
                    </a:lnTo>
                    <a:lnTo>
                      <a:pt x="59" y="53"/>
                    </a:lnTo>
                    <a:lnTo>
                      <a:pt x="70" y="55"/>
                    </a:lnTo>
                    <a:lnTo>
                      <a:pt x="81" y="54"/>
                    </a:lnTo>
                    <a:lnTo>
                      <a:pt x="92" y="52"/>
                    </a:lnTo>
                    <a:lnTo>
                      <a:pt x="104" y="47"/>
                    </a:lnTo>
                    <a:lnTo>
                      <a:pt x="105" y="46"/>
                    </a:lnTo>
                    <a:lnTo>
                      <a:pt x="105" y="45"/>
                    </a:lnTo>
                    <a:lnTo>
                      <a:pt x="105" y="43"/>
                    </a:lnTo>
                    <a:lnTo>
                      <a:pt x="104" y="41"/>
                    </a:lnTo>
                    <a:lnTo>
                      <a:pt x="101" y="37"/>
                    </a:lnTo>
                    <a:lnTo>
                      <a:pt x="96" y="30"/>
                    </a:lnTo>
                    <a:lnTo>
                      <a:pt x="89" y="24"/>
                    </a:lnTo>
                    <a:lnTo>
                      <a:pt x="82" y="18"/>
                    </a:lnTo>
                    <a:lnTo>
                      <a:pt x="73" y="12"/>
                    </a:lnTo>
                    <a:lnTo>
                      <a:pt x="64" y="8"/>
                    </a:lnTo>
                    <a:lnTo>
                      <a:pt x="57" y="6"/>
                    </a:lnTo>
                    <a:lnTo>
                      <a:pt x="48" y="4"/>
                    </a:lnTo>
                    <a:lnTo>
                      <a:pt x="41" y="1"/>
                    </a:lnTo>
                    <a:lnTo>
                      <a:pt x="32" y="0"/>
                    </a:lnTo>
                    <a:lnTo>
                      <a:pt x="25" y="0"/>
                    </a:lnTo>
                    <a:lnTo>
                      <a:pt x="18" y="0"/>
                    </a:lnTo>
                    <a:lnTo>
                      <a:pt x="13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474" name="Freeform 108"/>
              <p:cNvSpPr>
                <a:spLocks noChangeArrowheads="1"/>
              </p:cNvSpPr>
              <p:nvPr/>
            </p:nvSpPr>
            <p:spPr bwMode="auto">
              <a:xfrm>
                <a:off x="1340" y="149"/>
                <a:ext cx="116" cy="68"/>
              </a:xfrm>
              <a:custGeom>
                <a:avLst/>
                <a:gdLst>
                  <a:gd name="T0" fmla="*/ 2717 w 110"/>
                  <a:gd name="T1" fmla="*/ 1869 h 64"/>
                  <a:gd name="T2" fmla="*/ 2401 w 110"/>
                  <a:gd name="T3" fmla="*/ 2035 h 64"/>
                  <a:gd name="T4" fmla="*/ 2159 w 110"/>
                  <a:gd name="T5" fmla="*/ 2162 h 64"/>
                  <a:gd name="T6" fmla="*/ 1876 w 110"/>
                  <a:gd name="T7" fmla="*/ 2241 h 64"/>
                  <a:gd name="T8" fmla="*/ 1633 w 110"/>
                  <a:gd name="T9" fmla="*/ 2110 h 64"/>
                  <a:gd name="T10" fmla="*/ 1365 w 110"/>
                  <a:gd name="T11" fmla="*/ 1986 h 64"/>
                  <a:gd name="T12" fmla="*/ 1142 w 110"/>
                  <a:gd name="T13" fmla="*/ 1868 h 64"/>
                  <a:gd name="T14" fmla="*/ 912 w 110"/>
                  <a:gd name="T15" fmla="*/ 1696 h 64"/>
                  <a:gd name="T16" fmla="*/ 747 w 110"/>
                  <a:gd name="T17" fmla="*/ 1414 h 64"/>
                  <a:gd name="T18" fmla="*/ 509 w 110"/>
                  <a:gd name="T19" fmla="*/ 1224 h 64"/>
                  <a:gd name="T20" fmla="*/ 391 w 110"/>
                  <a:gd name="T21" fmla="*/ 960 h 64"/>
                  <a:gd name="T22" fmla="*/ 317 w 110"/>
                  <a:gd name="T23" fmla="*/ 728 h 64"/>
                  <a:gd name="T24" fmla="*/ 285 w 110"/>
                  <a:gd name="T25" fmla="*/ 524 h 64"/>
                  <a:gd name="T26" fmla="*/ 9 w 110"/>
                  <a:gd name="T27" fmla="*/ 437 h 64"/>
                  <a:gd name="T28" fmla="*/ 285 w 110"/>
                  <a:gd name="T29" fmla="*/ 411 h 64"/>
                  <a:gd name="T30" fmla="*/ 285 w 110"/>
                  <a:gd name="T31" fmla="*/ 387 h 64"/>
                  <a:gd name="T32" fmla="*/ 334 w 110"/>
                  <a:gd name="T33" fmla="*/ 387 h 64"/>
                  <a:gd name="T34" fmla="*/ 334 w 110"/>
                  <a:gd name="T35" fmla="*/ 0 h 64"/>
                  <a:gd name="T36" fmla="*/ 7 w 110"/>
                  <a:gd name="T37" fmla="*/ 1 h 64"/>
                  <a:gd name="T38" fmla="*/ 1 w 110"/>
                  <a:gd name="T39" fmla="*/ 5 h 64"/>
                  <a:gd name="T40" fmla="*/ 0 w 110"/>
                  <a:gd name="T41" fmla="*/ 437 h 64"/>
                  <a:gd name="T42" fmla="*/ 1 w 110"/>
                  <a:gd name="T43" fmla="*/ 645 h 64"/>
                  <a:gd name="T44" fmla="*/ 4 w 110"/>
                  <a:gd name="T45" fmla="*/ 960 h 64"/>
                  <a:gd name="T46" fmla="*/ 285 w 110"/>
                  <a:gd name="T47" fmla="*/ 1224 h 64"/>
                  <a:gd name="T48" fmla="*/ 391 w 110"/>
                  <a:gd name="T49" fmla="*/ 1470 h 64"/>
                  <a:gd name="T50" fmla="*/ 566 w 110"/>
                  <a:gd name="T51" fmla="*/ 1759 h 64"/>
                  <a:gd name="T52" fmla="*/ 820 w 110"/>
                  <a:gd name="T53" fmla="*/ 1985 h 64"/>
                  <a:gd name="T54" fmla="*/ 1014 w 110"/>
                  <a:gd name="T55" fmla="*/ 2241 h 64"/>
                  <a:gd name="T56" fmla="*/ 1294 w 110"/>
                  <a:gd name="T57" fmla="*/ 2382 h 64"/>
                  <a:gd name="T58" fmla="*/ 1600 w 110"/>
                  <a:gd name="T59" fmla="*/ 2530 h 64"/>
                  <a:gd name="T60" fmla="*/ 1841 w 110"/>
                  <a:gd name="T61" fmla="*/ 2536 h 64"/>
                  <a:gd name="T62" fmla="*/ 2200 w 110"/>
                  <a:gd name="T63" fmla="*/ 2536 h 64"/>
                  <a:gd name="T64" fmla="*/ 2496 w 110"/>
                  <a:gd name="T65" fmla="*/ 2387 h 64"/>
                  <a:gd name="T66" fmla="*/ 2796 w 110"/>
                  <a:gd name="T67" fmla="*/ 2242 h 64"/>
                  <a:gd name="T68" fmla="*/ 2717 w 110"/>
                  <a:gd name="T69" fmla="*/ 1869 h 64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10"/>
                  <a:gd name="T106" fmla="*/ 0 h 64"/>
                  <a:gd name="T107" fmla="*/ 110 w 110"/>
                  <a:gd name="T108" fmla="*/ 64 h 64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10" h="64">
                    <a:moveTo>
                      <a:pt x="106" y="47"/>
                    </a:moveTo>
                    <a:lnTo>
                      <a:pt x="95" y="51"/>
                    </a:lnTo>
                    <a:lnTo>
                      <a:pt x="85" y="54"/>
                    </a:lnTo>
                    <a:lnTo>
                      <a:pt x="74" y="55"/>
                    </a:lnTo>
                    <a:lnTo>
                      <a:pt x="64" y="53"/>
                    </a:lnTo>
                    <a:lnTo>
                      <a:pt x="54" y="50"/>
                    </a:lnTo>
                    <a:lnTo>
                      <a:pt x="45" y="46"/>
                    </a:lnTo>
                    <a:lnTo>
                      <a:pt x="36" y="42"/>
                    </a:lnTo>
                    <a:lnTo>
                      <a:pt x="29" y="36"/>
                    </a:lnTo>
                    <a:lnTo>
                      <a:pt x="21" y="31"/>
                    </a:lnTo>
                    <a:lnTo>
                      <a:pt x="16" y="24"/>
                    </a:lnTo>
                    <a:lnTo>
                      <a:pt x="12" y="19"/>
                    </a:lnTo>
                    <a:lnTo>
                      <a:pt x="10" y="14"/>
                    </a:lnTo>
                    <a:lnTo>
                      <a:pt x="9" y="11"/>
                    </a:lnTo>
                    <a:lnTo>
                      <a:pt x="10" y="10"/>
                    </a:lnTo>
                    <a:lnTo>
                      <a:pt x="10" y="9"/>
                    </a:lnTo>
                    <a:lnTo>
                      <a:pt x="13" y="9"/>
                    </a:lnTo>
                    <a:lnTo>
                      <a:pt x="13" y="0"/>
                    </a:lnTo>
                    <a:lnTo>
                      <a:pt x="7" y="1"/>
                    </a:lnTo>
                    <a:lnTo>
                      <a:pt x="1" y="5"/>
                    </a:lnTo>
                    <a:lnTo>
                      <a:pt x="0" y="11"/>
                    </a:lnTo>
                    <a:lnTo>
                      <a:pt x="1" y="17"/>
                    </a:lnTo>
                    <a:lnTo>
                      <a:pt x="4" y="24"/>
                    </a:lnTo>
                    <a:lnTo>
                      <a:pt x="10" y="31"/>
                    </a:lnTo>
                    <a:lnTo>
                      <a:pt x="16" y="37"/>
                    </a:lnTo>
                    <a:lnTo>
                      <a:pt x="23" y="44"/>
                    </a:lnTo>
                    <a:lnTo>
                      <a:pt x="32" y="49"/>
                    </a:lnTo>
                    <a:lnTo>
                      <a:pt x="40" y="55"/>
                    </a:lnTo>
                    <a:lnTo>
                      <a:pt x="51" y="59"/>
                    </a:lnTo>
                    <a:lnTo>
                      <a:pt x="63" y="62"/>
                    </a:lnTo>
                    <a:lnTo>
                      <a:pt x="73" y="64"/>
                    </a:lnTo>
                    <a:lnTo>
                      <a:pt x="86" y="64"/>
                    </a:lnTo>
                    <a:lnTo>
                      <a:pt x="98" y="60"/>
                    </a:lnTo>
                    <a:lnTo>
                      <a:pt x="110" y="56"/>
                    </a:lnTo>
                    <a:lnTo>
                      <a:pt x="106" y="47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475" name="Freeform 109"/>
              <p:cNvSpPr>
                <a:spLocks noChangeArrowheads="1"/>
              </p:cNvSpPr>
              <p:nvPr/>
            </p:nvSpPr>
            <p:spPr bwMode="auto">
              <a:xfrm>
                <a:off x="1412" y="159"/>
                <a:ext cx="49" cy="51"/>
              </a:xfrm>
              <a:custGeom>
                <a:avLst/>
                <a:gdLst>
                  <a:gd name="T0" fmla="*/ 0 w 46"/>
                  <a:gd name="T1" fmla="*/ 1094 h 47"/>
                  <a:gd name="T2" fmla="*/ 422 w 46"/>
                  <a:gd name="T3" fmla="*/ 1646 h 47"/>
                  <a:gd name="T4" fmla="*/ 734 w 46"/>
                  <a:gd name="T5" fmla="*/ 2476 h 47"/>
                  <a:gd name="T6" fmla="*/ 1090 w 46"/>
                  <a:gd name="T7" fmla="*/ 3330 h 47"/>
                  <a:gd name="T8" fmla="*/ 1382 w 46"/>
                  <a:gd name="T9" fmla="*/ 4042 h 47"/>
                  <a:gd name="T10" fmla="*/ 1670 w 46"/>
                  <a:gd name="T11" fmla="*/ 5009 h 47"/>
                  <a:gd name="T12" fmla="*/ 1779 w 46"/>
                  <a:gd name="T13" fmla="*/ 5482 h 47"/>
                  <a:gd name="T14" fmla="*/ 1809 w 46"/>
                  <a:gd name="T15" fmla="*/ 5603 h 47"/>
                  <a:gd name="T16" fmla="*/ 1809 w 46"/>
                  <a:gd name="T17" fmla="*/ 5898 h 47"/>
                  <a:gd name="T18" fmla="*/ 1809 w 46"/>
                  <a:gd name="T19" fmla="*/ 5603 h 47"/>
                  <a:gd name="T20" fmla="*/ 1895 w 46"/>
                  <a:gd name="T21" fmla="*/ 5482 h 47"/>
                  <a:gd name="T22" fmla="*/ 2053 w 46"/>
                  <a:gd name="T23" fmla="*/ 6945 h 47"/>
                  <a:gd name="T24" fmla="*/ 2151 w 46"/>
                  <a:gd name="T25" fmla="*/ 6455 h 47"/>
                  <a:gd name="T26" fmla="*/ 2187 w 46"/>
                  <a:gd name="T27" fmla="*/ 5898 h 47"/>
                  <a:gd name="T28" fmla="*/ 2187 w 46"/>
                  <a:gd name="T29" fmla="*/ 5435 h 47"/>
                  <a:gd name="T30" fmla="*/ 2151 w 46"/>
                  <a:gd name="T31" fmla="*/ 5009 h 47"/>
                  <a:gd name="T32" fmla="*/ 1928 w 46"/>
                  <a:gd name="T33" fmla="*/ 4042 h 47"/>
                  <a:gd name="T34" fmla="*/ 1698 w 46"/>
                  <a:gd name="T35" fmla="*/ 3164 h 47"/>
                  <a:gd name="T36" fmla="*/ 1318 w 46"/>
                  <a:gd name="T37" fmla="*/ 2282 h 47"/>
                  <a:gd name="T38" fmla="*/ 960 w 46"/>
                  <a:gd name="T39" fmla="*/ 1398 h 47"/>
                  <a:gd name="T40" fmla="*/ 578 w 46"/>
                  <a:gd name="T41" fmla="*/ 4 h 47"/>
                  <a:gd name="T42" fmla="*/ 3 w 46"/>
                  <a:gd name="T43" fmla="*/ 0 h 47"/>
                  <a:gd name="T44" fmla="*/ 0 w 46"/>
                  <a:gd name="T45" fmla="*/ 1094 h 47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46"/>
                  <a:gd name="T70" fmla="*/ 0 h 47"/>
                  <a:gd name="T71" fmla="*/ 46 w 46"/>
                  <a:gd name="T72" fmla="*/ 47 h 47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46" h="47">
                    <a:moveTo>
                      <a:pt x="0" y="7"/>
                    </a:moveTo>
                    <a:lnTo>
                      <a:pt x="8" y="12"/>
                    </a:lnTo>
                    <a:lnTo>
                      <a:pt x="16" y="17"/>
                    </a:lnTo>
                    <a:lnTo>
                      <a:pt x="23" y="23"/>
                    </a:lnTo>
                    <a:lnTo>
                      <a:pt x="29" y="28"/>
                    </a:lnTo>
                    <a:lnTo>
                      <a:pt x="35" y="34"/>
                    </a:lnTo>
                    <a:lnTo>
                      <a:pt x="37" y="38"/>
                    </a:lnTo>
                    <a:lnTo>
                      <a:pt x="38" y="39"/>
                    </a:lnTo>
                    <a:lnTo>
                      <a:pt x="38" y="40"/>
                    </a:lnTo>
                    <a:lnTo>
                      <a:pt x="38" y="39"/>
                    </a:lnTo>
                    <a:lnTo>
                      <a:pt x="39" y="38"/>
                    </a:lnTo>
                    <a:lnTo>
                      <a:pt x="43" y="47"/>
                    </a:lnTo>
                    <a:lnTo>
                      <a:pt x="45" y="44"/>
                    </a:lnTo>
                    <a:lnTo>
                      <a:pt x="46" y="40"/>
                    </a:lnTo>
                    <a:lnTo>
                      <a:pt x="46" y="37"/>
                    </a:lnTo>
                    <a:lnTo>
                      <a:pt x="45" y="34"/>
                    </a:lnTo>
                    <a:lnTo>
                      <a:pt x="41" y="28"/>
                    </a:lnTo>
                    <a:lnTo>
                      <a:pt x="36" y="22"/>
                    </a:lnTo>
                    <a:lnTo>
                      <a:pt x="28" y="16"/>
                    </a:lnTo>
                    <a:lnTo>
                      <a:pt x="21" y="10"/>
                    </a:lnTo>
                    <a:lnTo>
                      <a:pt x="13" y="4"/>
                    </a:lnTo>
                    <a:lnTo>
                      <a:pt x="3" y="0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476" name="Freeform 110"/>
              <p:cNvSpPr>
                <a:spLocks noChangeArrowheads="1"/>
              </p:cNvSpPr>
              <p:nvPr/>
            </p:nvSpPr>
            <p:spPr bwMode="auto">
              <a:xfrm>
                <a:off x="1355" y="149"/>
                <a:ext cx="60" cy="17"/>
              </a:xfrm>
              <a:custGeom>
                <a:avLst/>
                <a:gdLst>
                  <a:gd name="T0" fmla="*/ 0 w 57"/>
                  <a:gd name="T1" fmla="*/ 387 h 16"/>
                  <a:gd name="T2" fmla="*/ 4 w 57"/>
                  <a:gd name="T3" fmla="*/ 387 h 16"/>
                  <a:gd name="T4" fmla="*/ 9 w 57"/>
                  <a:gd name="T5" fmla="*/ 387 h 16"/>
                  <a:gd name="T6" fmla="*/ 351 w 57"/>
                  <a:gd name="T7" fmla="*/ 387 h 16"/>
                  <a:gd name="T8" fmla="*/ 501 w 57"/>
                  <a:gd name="T9" fmla="*/ 411 h 16"/>
                  <a:gd name="T10" fmla="*/ 717 w 57"/>
                  <a:gd name="T11" fmla="*/ 411 h 16"/>
                  <a:gd name="T12" fmla="*/ 849 w 57"/>
                  <a:gd name="T13" fmla="*/ 464 h 16"/>
                  <a:gd name="T14" fmla="*/ 1043 w 57"/>
                  <a:gd name="T15" fmla="*/ 524 h 16"/>
                  <a:gd name="T16" fmla="*/ 1217 w 57"/>
                  <a:gd name="T17" fmla="*/ 592 h 16"/>
                  <a:gd name="T18" fmla="*/ 1281 w 57"/>
                  <a:gd name="T19" fmla="*/ 387 h 16"/>
                  <a:gd name="T20" fmla="*/ 1138 w 57"/>
                  <a:gd name="T21" fmla="*/ 5 h 16"/>
                  <a:gd name="T22" fmla="*/ 894 w 57"/>
                  <a:gd name="T23" fmla="*/ 3 h 16"/>
                  <a:gd name="T24" fmla="*/ 729 w 57"/>
                  <a:gd name="T25" fmla="*/ 1 h 16"/>
                  <a:gd name="T26" fmla="*/ 527 w 57"/>
                  <a:gd name="T27" fmla="*/ 0 h 16"/>
                  <a:gd name="T28" fmla="*/ 369 w 57"/>
                  <a:gd name="T29" fmla="*/ 0 h 16"/>
                  <a:gd name="T30" fmla="*/ 9 w 57"/>
                  <a:gd name="T31" fmla="*/ 0 h 16"/>
                  <a:gd name="T32" fmla="*/ 4 w 57"/>
                  <a:gd name="T33" fmla="*/ 0 h 16"/>
                  <a:gd name="T34" fmla="*/ 0 w 57"/>
                  <a:gd name="T35" fmla="*/ 0 h 16"/>
                  <a:gd name="T36" fmla="*/ 0 w 57"/>
                  <a:gd name="T37" fmla="*/ 387 h 1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7"/>
                  <a:gd name="T58" fmla="*/ 0 h 16"/>
                  <a:gd name="T59" fmla="*/ 57 w 57"/>
                  <a:gd name="T60" fmla="*/ 16 h 1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7" h="16">
                    <a:moveTo>
                      <a:pt x="0" y="9"/>
                    </a:moveTo>
                    <a:lnTo>
                      <a:pt x="4" y="9"/>
                    </a:lnTo>
                    <a:lnTo>
                      <a:pt x="9" y="9"/>
                    </a:lnTo>
                    <a:lnTo>
                      <a:pt x="16" y="9"/>
                    </a:lnTo>
                    <a:lnTo>
                      <a:pt x="23" y="10"/>
                    </a:lnTo>
                    <a:lnTo>
                      <a:pt x="31" y="10"/>
                    </a:lnTo>
                    <a:lnTo>
                      <a:pt x="38" y="12"/>
                    </a:lnTo>
                    <a:lnTo>
                      <a:pt x="46" y="14"/>
                    </a:lnTo>
                    <a:lnTo>
                      <a:pt x="54" y="16"/>
                    </a:lnTo>
                    <a:lnTo>
                      <a:pt x="57" y="9"/>
                    </a:lnTo>
                    <a:lnTo>
                      <a:pt x="49" y="5"/>
                    </a:lnTo>
                    <a:lnTo>
                      <a:pt x="40" y="3"/>
                    </a:lnTo>
                    <a:lnTo>
                      <a:pt x="32" y="1"/>
                    </a:lnTo>
                    <a:lnTo>
                      <a:pt x="24" y="0"/>
                    </a:lnTo>
                    <a:lnTo>
                      <a:pt x="17" y="0"/>
                    </a:lnTo>
                    <a:lnTo>
                      <a:pt x="9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477" name="Freeform 111"/>
              <p:cNvSpPr>
                <a:spLocks noChangeArrowheads="1"/>
              </p:cNvSpPr>
              <p:nvPr/>
            </p:nvSpPr>
            <p:spPr bwMode="auto">
              <a:xfrm>
                <a:off x="3892" y="154"/>
                <a:ext cx="111" cy="59"/>
              </a:xfrm>
              <a:custGeom>
                <a:avLst/>
                <a:gdLst>
                  <a:gd name="T0" fmla="*/ 300 w 105"/>
                  <a:gd name="T1" fmla="*/ 0 h 55"/>
                  <a:gd name="T2" fmla="*/ 3 w 105"/>
                  <a:gd name="T3" fmla="*/ 1 h 55"/>
                  <a:gd name="T4" fmla="*/ 1 w 105"/>
                  <a:gd name="T5" fmla="*/ 4 h 55"/>
                  <a:gd name="T6" fmla="*/ 0 w 105"/>
                  <a:gd name="T7" fmla="*/ 588 h 55"/>
                  <a:gd name="T8" fmla="*/ 1 w 105"/>
                  <a:gd name="T9" fmla="*/ 836 h 55"/>
                  <a:gd name="T10" fmla="*/ 5 w 105"/>
                  <a:gd name="T11" fmla="*/ 1274 h 55"/>
                  <a:gd name="T12" fmla="*/ 300 w 105"/>
                  <a:gd name="T13" fmla="*/ 1687 h 55"/>
                  <a:gd name="T14" fmla="*/ 395 w 105"/>
                  <a:gd name="T15" fmla="*/ 2132 h 55"/>
                  <a:gd name="T16" fmla="*/ 584 w 105"/>
                  <a:gd name="T17" fmla="*/ 2570 h 55"/>
                  <a:gd name="T18" fmla="*/ 861 w 105"/>
                  <a:gd name="T19" fmla="*/ 2958 h 55"/>
                  <a:gd name="T20" fmla="*/ 1122 w 105"/>
                  <a:gd name="T21" fmla="*/ 3351 h 55"/>
                  <a:gd name="T22" fmla="*/ 1420 w 105"/>
                  <a:gd name="T23" fmla="*/ 3736 h 55"/>
                  <a:gd name="T24" fmla="*/ 1702 w 105"/>
                  <a:gd name="T25" fmla="*/ 3856 h 55"/>
                  <a:gd name="T26" fmla="*/ 2054 w 105"/>
                  <a:gd name="T27" fmla="*/ 4008 h 55"/>
                  <a:gd name="T28" fmla="*/ 2426 w 105"/>
                  <a:gd name="T29" fmla="*/ 3918 h 55"/>
                  <a:gd name="T30" fmla="*/ 2733 w 105"/>
                  <a:gd name="T31" fmla="*/ 3755 h 55"/>
                  <a:gd name="T32" fmla="*/ 3054 w 105"/>
                  <a:gd name="T33" fmla="*/ 3404 h 55"/>
                  <a:gd name="T34" fmla="*/ 3073 w 105"/>
                  <a:gd name="T35" fmla="*/ 3351 h 55"/>
                  <a:gd name="T36" fmla="*/ 3092 w 105"/>
                  <a:gd name="T37" fmla="*/ 3247 h 55"/>
                  <a:gd name="T38" fmla="*/ 3092 w 105"/>
                  <a:gd name="T39" fmla="*/ 3124 h 55"/>
                  <a:gd name="T40" fmla="*/ 3073 w 105"/>
                  <a:gd name="T41" fmla="*/ 2958 h 55"/>
                  <a:gd name="T42" fmla="*/ 3031 w 105"/>
                  <a:gd name="T43" fmla="*/ 2570 h 55"/>
                  <a:gd name="T44" fmla="*/ 2806 w 105"/>
                  <a:gd name="T45" fmla="*/ 2132 h 55"/>
                  <a:gd name="T46" fmla="*/ 2617 w 105"/>
                  <a:gd name="T47" fmla="*/ 1726 h 55"/>
                  <a:gd name="T48" fmla="*/ 2426 w 105"/>
                  <a:gd name="T49" fmla="*/ 1274 h 55"/>
                  <a:gd name="T50" fmla="*/ 2126 w 105"/>
                  <a:gd name="T51" fmla="*/ 836 h 55"/>
                  <a:gd name="T52" fmla="*/ 1902 w 105"/>
                  <a:gd name="T53" fmla="*/ 631 h 55"/>
                  <a:gd name="T54" fmla="*/ 1657 w 105"/>
                  <a:gd name="T55" fmla="*/ 6 h 55"/>
                  <a:gd name="T56" fmla="*/ 1420 w 105"/>
                  <a:gd name="T57" fmla="*/ 4 h 55"/>
                  <a:gd name="T58" fmla="*/ 1136 w 105"/>
                  <a:gd name="T59" fmla="*/ 1 h 55"/>
                  <a:gd name="T60" fmla="*/ 950 w 105"/>
                  <a:gd name="T61" fmla="*/ 0 h 55"/>
                  <a:gd name="T62" fmla="*/ 728 w 105"/>
                  <a:gd name="T63" fmla="*/ 0 h 55"/>
                  <a:gd name="T64" fmla="*/ 494 w 105"/>
                  <a:gd name="T65" fmla="*/ 0 h 55"/>
                  <a:gd name="T66" fmla="*/ 374 w 105"/>
                  <a:gd name="T67" fmla="*/ 0 h 55"/>
                  <a:gd name="T68" fmla="*/ 300 w 105"/>
                  <a:gd name="T69" fmla="*/ 0 h 5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05"/>
                  <a:gd name="T106" fmla="*/ 0 h 55"/>
                  <a:gd name="T107" fmla="*/ 105 w 105"/>
                  <a:gd name="T108" fmla="*/ 55 h 55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05" h="55">
                    <a:moveTo>
                      <a:pt x="9" y="0"/>
                    </a:moveTo>
                    <a:lnTo>
                      <a:pt x="3" y="1"/>
                    </a:lnTo>
                    <a:lnTo>
                      <a:pt x="1" y="4"/>
                    </a:lnTo>
                    <a:lnTo>
                      <a:pt x="0" y="7"/>
                    </a:lnTo>
                    <a:lnTo>
                      <a:pt x="1" y="12"/>
                    </a:lnTo>
                    <a:lnTo>
                      <a:pt x="5" y="18"/>
                    </a:lnTo>
                    <a:lnTo>
                      <a:pt x="9" y="23"/>
                    </a:lnTo>
                    <a:lnTo>
                      <a:pt x="14" y="30"/>
                    </a:lnTo>
                    <a:lnTo>
                      <a:pt x="21" y="35"/>
                    </a:lnTo>
                    <a:lnTo>
                      <a:pt x="29" y="41"/>
                    </a:lnTo>
                    <a:lnTo>
                      <a:pt x="38" y="46"/>
                    </a:lnTo>
                    <a:lnTo>
                      <a:pt x="48" y="51"/>
                    </a:lnTo>
                    <a:lnTo>
                      <a:pt x="58" y="53"/>
                    </a:lnTo>
                    <a:lnTo>
                      <a:pt x="69" y="55"/>
                    </a:lnTo>
                    <a:lnTo>
                      <a:pt x="81" y="54"/>
                    </a:lnTo>
                    <a:lnTo>
                      <a:pt x="92" y="52"/>
                    </a:lnTo>
                    <a:lnTo>
                      <a:pt x="103" y="47"/>
                    </a:lnTo>
                    <a:lnTo>
                      <a:pt x="104" y="46"/>
                    </a:lnTo>
                    <a:lnTo>
                      <a:pt x="105" y="45"/>
                    </a:lnTo>
                    <a:lnTo>
                      <a:pt x="105" y="43"/>
                    </a:lnTo>
                    <a:lnTo>
                      <a:pt x="104" y="41"/>
                    </a:lnTo>
                    <a:lnTo>
                      <a:pt x="101" y="35"/>
                    </a:lnTo>
                    <a:lnTo>
                      <a:pt x="95" y="30"/>
                    </a:lnTo>
                    <a:lnTo>
                      <a:pt x="89" y="24"/>
                    </a:lnTo>
                    <a:lnTo>
                      <a:pt x="81" y="18"/>
                    </a:lnTo>
                    <a:lnTo>
                      <a:pt x="72" y="12"/>
                    </a:lnTo>
                    <a:lnTo>
                      <a:pt x="64" y="8"/>
                    </a:lnTo>
                    <a:lnTo>
                      <a:pt x="56" y="6"/>
                    </a:lnTo>
                    <a:lnTo>
                      <a:pt x="48" y="4"/>
                    </a:lnTo>
                    <a:lnTo>
                      <a:pt x="39" y="1"/>
                    </a:lnTo>
                    <a:lnTo>
                      <a:pt x="32" y="0"/>
                    </a:lnTo>
                    <a:lnTo>
                      <a:pt x="25" y="0"/>
                    </a:lnTo>
                    <a:lnTo>
                      <a:pt x="18" y="0"/>
                    </a:lnTo>
                    <a:lnTo>
                      <a:pt x="13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478" name="Freeform 112"/>
              <p:cNvSpPr>
                <a:spLocks noChangeArrowheads="1"/>
              </p:cNvSpPr>
              <p:nvPr/>
            </p:nvSpPr>
            <p:spPr bwMode="auto">
              <a:xfrm>
                <a:off x="3888" y="149"/>
                <a:ext cx="115" cy="68"/>
              </a:xfrm>
              <a:custGeom>
                <a:avLst/>
                <a:gdLst>
                  <a:gd name="T0" fmla="*/ 2764 w 109"/>
                  <a:gd name="T1" fmla="*/ 1869 h 64"/>
                  <a:gd name="T2" fmla="*/ 2453 w 109"/>
                  <a:gd name="T3" fmla="*/ 2035 h 64"/>
                  <a:gd name="T4" fmla="*/ 2204 w 109"/>
                  <a:gd name="T5" fmla="*/ 2162 h 64"/>
                  <a:gd name="T6" fmla="*/ 1956 w 109"/>
                  <a:gd name="T7" fmla="*/ 2241 h 64"/>
                  <a:gd name="T8" fmla="*/ 1686 w 109"/>
                  <a:gd name="T9" fmla="*/ 2110 h 64"/>
                  <a:gd name="T10" fmla="*/ 1418 w 109"/>
                  <a:gd name="T11" fmla="*/ 1986 h 64"/>
                  <a:gd name="T12" fmla="*/ 1159 w 109"/>
                  <a:gd name="T13" fmla="*/ 1868 h 64"/>
                  <a:gd name="T14" fmla="*/ 936 w 109"/>
                  <a:gd name="T15" fmla="*/ 1696 h 64"/>
                  <a:gd name="T16" fmla="*/ 755 w 109"/>
                  <a:gd name="T17" fmla="*/ 1414 h 64"/>
                  <a:gd name="T18" fmla="*/ 519 w 109"/>
                  <a:gd name="T19" fmla="*/ 1224 h 64"/>
                  <a:gd name="T20" fmla="*/ 397 w 109"/>
                  <a:gd name="T21" fmla="*/ 960 h 64"/>
                  <a:gd name="T22" fmla="*/ 319 w 109"/>
                  <a:gd name="T23" fmla="*/ 728 h 64"/>
                  <a:gd name="T24" fmla="*/ 286 w 109"/>
                  <a:gd name="T25" fmla="*/ 524 h 64"/>
                  <a:gd name="T26" fmla="*/ 9 w 109"/>
                  <a:gd name="T27" fmla="*/ 437 h 64"/>
                  <a:gd name="T28" fmla="*/ 9 w 109"/>
                  <a:gd name="T29" fmla="*/ 411 h 64"/>
                  <a:gd name="T30" fmla="*/ 286 w 109"/>
                  <a:gd name="T31" fmla="*/ 387 h 64"/>
                  <a:gd name="T32" fmla="*/ 337 w 109"/>
                  <a:gd name="T33" fmla="*/ 387 h 64"/>
                  <a:gd name="T34" fmla="*/ 337 w 109"/>
                  <a:gd name="T35" fmla="*/ 0 h 64"/>
                  <a:gd name="T36" fmla="*/ 6 w 109"/>
                  <a:gd name="T37" fmla="*/ 1 h 64"/>
                  <a:gd name="T38" fmla="*/ 1 w 109"/>
                  <a:gd name="T39" fmla="*/ 5 h 64"/>
                  <a:gd name="T40" fmla="*/ 0 w 109"/>
                  <a:gd name="T41" fmla="*/ 437 h 64"/>
                  <a:gd name="T42" fmla="*/ 1 w 109"/>
                  <a:gd name="T43" fmla="*/ 645 h 64"/>
                  <a:gd name="T44" fmla="*/ 4 w 109"/>
                  <a:gd name="T45" fmla="*/ 960 h 64"/>
                  <a:gd name="T46" fmla="*/ 286 w 109"/>
                  <a:gd name="T47" fmla="*/ 1224 h 64"/>
                  <a:gd name="T48" fmla="*/ 376 w 109"/>
                  <a:gd name="T49" fmla="*/ 1470 h 64"/>
                  <a:gd name="T50" fmla="*/ 548 w 109"/>
                  <a:gd name="T51" fmla="*/ 1759 h 64"/>
                  <a:gd name="T52" fmla="*/ 806 w 109"/>
                  <a:gd name="T53" fmla="*/ 1985 h 64"/>
                  <a:gd name="T54" fmla="*/ 1042 w 109"/>
                  <a:gd name="T55" fmla="*/ 2241 h 64"/>
                  <a:gd name="T56" fmla="*/ 1344 w 109"/>
                  <a:gd name="T57" fmla="*/ 2382 h 64"/>
                  <a:gd name="T58" fmla="*/ 1598 w 109"/>
                  <a:gd name="T59" fmla="*/ 2530 h 64"/>
                  <a:gd name="T60" fmla="*/ 1899 w 109"/>
                  <a:gd name="T61" fmla="*/ 2536 h 64"/>
                  <a:gd name="T62" fmla="*/ 2230 w 109"/>
                  <a:gd name="T63" fmla="*/ 2536 h 64"/>
                  <a:gd name="T64" fmla="*/ 2557 w 109"/>
                  <a:gd name="T65" fmla="*/ 2387 h 64"/>
                  <a:gd name="T66" fmla="*/ 2855 w 109"/>
                  <a:gd name="T67" fmla="*/ 2242 h 64"/>
                  <a:gd name="T68" fmla="*/ 2764 w 109"/>
                  <a:gd name="T69" fmla="*/ 1869 h 64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09"/>
                  <a:gd name="T106" fmla="*/ 0 h 64"/>
                  <a:gd name="T107" fmla="*/ 109 w 109"/>
                  <a:gd name="T108" fmla="*/ 64 h 64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09" h="64">
                    <a:moveTo>
                      <a:pt x="106" y="47"/>
                    </a:moveTo>
                    <a:lnTo>
                      <a:pt x="94" y="51"/>
                    </a:lnTo>
                    <a:lnTo>
                      <a:pt x="84" y="54"/>
                    </a:lnTo>
                    <a:lnTo>
                      <a:pt x="74" y="55"/>
                    </a:lnTo>
                    <a:lnTo>
                      <a:pt x="64" y="53"/>
                    </a:lnTo>
                    <a:lnTo>
                      <a:pt x="54" y="50"/>
                    </a:lnTo>
                    <a:lnTo>
                      <a:pt x="44" y="46"/>
                    </a:lnTo>
                    <a:lnTo>
                      <a:pt x="36" y="42"/>
                    </a:lnTo>
                    <a:lnTo>
                      <a:pt x="28" y="36"/>
                    </a:lnTo>
                    <a:lnTo>
                      <a:pt x="21" y="31"/>
                    </a:lnTo>
                    <a:lnTo>
                      <a:pt x="16" y="24"/>
                    </a:lnTo>
                    <a:lnTo>
                      <a:pt x="12" y="19"/>
                    </a:lnTo>
                    <a:lnTo>
                      <a:pt x="10" y="14"/>
                    </a:lnTo>
                    <a:lnTo>
                      <a:pt x="9" y="11"/>
                    </a:lnTo>
                    <a:lnTo>
                      <a:pt x="9" y="10"/>
                    </a:lnTo>
                    <a:lnTo>
                      <a:pt x="10" y="9"/>
                    </a:lnTo>
                    <a:lnTo>
                      <a:pt x="13" y="9"/>
                    </a:lnTo>
                    <a:lnTo>
                      <a:pt x="13" y="0"/>
                    </a:lnTo>
                    <a:lnTo>
                      <a:pt x="6" y="1"/>
                    </a:lnTo>
                    <a:lnTo>
                      <a:pt x="1" y="5"/>
                    </a:lnTo>
                    <a:lnTo>
                      <a:pt x="0" y="11"/>
                    </a:lnTo>
                    <a:lnTo>
                      <a:pt x="1" y="17"/>
                    </a:lnTo>
                    <a:lnTo>
                      <a:pt x="4" y="24"/>
                    </a:lnTo>
                    <a:lnTo>
                      <a:pt x="10" y="31"/>
                    </a:lnTo>
                    <a:lnTo>
                      <a:pt x="15" y="37"/>
                    </a:lnTo>
                    <a:lnTo>
                      <a:pt x="22" y="44"/>
                    </a:lnTo>
                    <a:lnTo>
                      <a:pt x="31" y="49"/>
                    </a:lnTo>
                    <a:lnTo>
                      <a:pt x="40" y="55"/>
                    </a:lnTo>
                    <a:lnTo>
                      <a:pt x="51" y="59"/>
                    </a:lnTo>
                    <a:lnTo>
                      <a:pt x="61" y="62"/>
                    </a:lnTo>
                    <a:lnTo>
                      <a:pt x="73" y="64"/>
                    </a:lnTo>
                    <a:lnTo>
                      <a:pt x="85" y="64"/>
                    </a:lnTo>
                    <a:lnTo>
                      <a:pt x="97" y="60"/>
                    </a:lnTo>
                    <a:lnTo>
                      <a:pt x="109" y="56"/>
                    </a:lnTo>
                    <a:lnTo>
                      <a:pt x="106" y="47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479" name="Freeform 113"/>
              <p:cNvSpPr>
                <a:spLocks noChangeArrowheads="1"/>
              </p:cNvSpPr>
              <p:nvPr/>
            </p:nvSpPr>
            <p:spPr bwMode="auto">
              <a:xfrm>
                <a:off x="3959" y="158"/>
                <a:ext cx="49" cy="52"/>
              </a:xfrm>
              <a:custGeom>
                <a:avLst/>
                <a:gdLst>
                  <a:gd name="T0" fmla="*/ 0 w 46"/>
                  <a:gd name="T1" fmla="*/ 1117 h 48"/>
                  <a:gd name="T2" fmla="*/ 7 w 46"/>
                  <a:gd name="T3" fmla="*/ 1666 h 48"/>
                  <a:gd name="T4" fmla="*/ 734 w 46"/>
                  <a:gd name="T5" fmla="*/ 2507 h 48"/>
                  <a:gd name="T6" fmla="*/ 1090 w 46"/>
                  <a:gd name="T7" fmla="*/ 3160 h 48"/>
                  <a:gd name="T8" fmla="*/ 1382 w 46"/>
                  <a:gd name="T9" fmla="*/ 3827 h 48"/>
                  <a:gd name="T10" fmla="*/ 1594 w 46"/>
                  <a:gd name="T11" fmla="*/ 4715 h 48"/>
                  <a:gd name="T12" fmla="*/ 1779 w 46"/>
                  <a:gd name="T13" fmla="*/ 5153 h 48"/>
                  <a:gd name="T14" fmla="*/ 1809 w 46"/>
                  <a:gd name="T15" fmla="*/ 5272 h 48"/>
                  <a:gd name="T16" fmla="*/ 1809 w 46"/>
                  <a:gd name="T17" fmla="*/ 5534 h 48"/>
                  <a:gd name="T18" fmla="*/ 1809 w 46"/>
                  <a:gd name="T19" fmla="*/ 5272 h 48"/>
                  <a:gd name="T20" fmla="*/ 1895 w 46"/>
                  <a:gd name="T21" fmla="*/ 5153 h 48"/>
                  <a:gd name="T22" fmla="*/ 2019 w 46"/>
                  <a:gd name="T23" fmla="*/ 6495 h 48"/>
                  <a:gd name="T24" fmla="*/ 2151 w 46"/>
                  <a:gd name="T25" fmla="*/ 6011 h 48"/>
                  <a:gd name="T26" fmla="*/ 2187 w 46"/>
                  <a:gd name="T27" fmla="*/ 5534 h 48"/>
                  <a:gd name="T28" fmla="*/ 2151 w 46"/>
                  <a:gd name="T29" fmla="*/ 5108 h 48"/>
                  <a:gd name="T30" fmla="*/ 2054 w 46"/>
                  <a:gd name="T31" fmla="*/ 4715 h 48"/>
                  <a:gd name="T32" fmla="*/ 1928 w 46"/>
                  <a:gd name="T33" fmla="*/ 3827 h 48"/>
                  <a:gd name="T34" fmla="*/ 1698 w 46"/>
                  <a:gd name="T35" fmla="*/ 3010 h 48"/>
                  <a:gd name="T36" fmla="*/ 1318 w 46"/>
                  <a:gd name="T37" fmla="*/ 2314 h 48"/>
                  <a:gd name="T38" fmla="*/ 960 w 46"/>
                  <a:gd name="T39" fmla="*/ 1420 h 48"/>
                  <a:gd name="T40" fmla="*/ 510 w 46"/>
                  <a:gd name="T41" fmla="*/ 5 h 48"/>
                  <a:gd name="T42" fmla="*/ 3 w 46"/>
                  <a:gd name="T43" fmla="*/ 0 h 48"/>
                  <a:gd name="T44" fmla="*/ 0 w 46"/>
                  <a:gd name="T45" fmla="*/ 1117 h 48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46"/>
                  <a:gd name="T70" fmla="*/ 0 h 48"/>
                  <a:gd name="T71" fmla="*/ 46 w 46"/>
                  <a:gd name="T72" fmla="*/ 48 h 48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46" h="48">
                    <a:moveTo>
                      <a:pt x="0" y="8"/>
                    </a:moveTo>
                    <a:lnTo>
                      <a:pt x="7" y="13"/>
                    </a:lnTo>
                    <a:lnTo>
                      <a:pt x="16" y="18"/>
                    </a:lnTo>
                    <a:lnTo>
                      <a:pt x="23" y="24"/>
                    </a:lnTo>
                    <a:lnTo>
                      <a:pt x="29" y="29"/>
                    </a:lnTo>
                    <a:lnTo>
                      <a:pt x="34" y="35"/>
                    </a:lnTo>
                    <a:lnTo>
                      <a:pt x="37" y="39"/>
                    </a:lnTo>
                    <a:lnTo>
                      <a:pt x="38" y="40"/>
                    </a:lnTo>
                    <a:lnTo>
                      <a:pt x="38" y="41"/>
                    </a:lnTo>
                    <a:lnTo>
                      <a:pt x="38" y="40"/>
                    </a:lnTo>
                    <a:lnTo>
                      <a:pt x="39" y="39"/>
                    </a:lnTo>
                    <a:lnTo>
                      <a:pt x="42" y="48"/>
                    </a:lnTo>
                    <a:lnTo>
                      <a:pt x="45" y="45"/>
                    </a:lnTo>
                    <a:lnTo>
                      <a:pt x="46" y="41"/>
                    </a:lnTo>
                    <a:lnTo>
                      <a:pt x="45" y="38"/>
                    </a:lnTo>
                    <a:lnTo>
                      <a:pt x="44" y="35"/>
                    </a:lnTo>
                    <a:lnTo>
                      <a:pt x="41" y="29"/>
                    </a:lnTo>
                    <a:lnTo>
                      <a:pt x="36" y="23"/>
                    </a:lnTo>
                    <a:lnTo>
                      <a:pt x="28" y="17"/>
                    </a:lnTo>
                    <a:lnTo>
                      <a:pt x="21" y="11"/>
                    </a:lnTo>
                    <a:lnTo>
                      <a:pt x="11" y="5"/>
                    </a:lnTo>
                    <a:lnTo>
                      <a:pt x="3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480" name="Freeform 114"/>
              <p:cNvSpPr>
                <a:spLocks noChangeArrowheads="1"/>
              </p:cNvSpPr>
              <p:nvPr/>
            </p:nvSpPr>
            <p:spPr bwMode="auto">
              <a:xfrm>
                <a:off x="3902" y="148"/>
                <a:ext cx="60" cy="18"/>
              </a:xfrm>
              <a:custGeom>
                <a:avLst/>
                <a:gdLst>
                  <a:gd name="T0" fmla="*/ 0 w 57"/>
                  <a:gd name="T1" fmla="*/ 344 h 17"/>
                  <a:gd name="T2" fmla="*/ 4 w 57"/>
                  <a:gd name="T3" fmla="*/ 344 h 17"/>
                  <a:gd name="T4" fmla="*/ 9 w 57"/>
                  <a:gd name="T5" fmla="*/ 344 h 17"/>
                  <a:gd name="T6" fmla="*/ 351 w 57"/>
                  <a:gd name="T7" fmla="*/ 344 h 17"/>
                  <a:gd name="T8" fmla="*/ 501 w 57"/>
                  <a:gd name="T9" fmla="*/ 344 h 17"/>
                  <a:gd name="T10" fmla="*/ 693 w 57"/>
                  <a:gd name="T11" fmla="*/ 364 h 17"/>
                  <a:gd name="T12" fmla="*/ 849 w 57"/>
                  <a:gd name="T13" fmla="*/ 408 h 17"/>
                  <a:gd name="T14" fmla="*/ 1043 w 57"/>
                  <a:gd name="T15" fmla="*/ 457 h 17"/>
                  <a:gd name="T16" fmla="*/ 1217 w 57"/>
                  <a:gd name="T17" fmla="*/ 512 h 17"/>
                  <a:gd name="T18" fmla="*/ 1281 w 57"/>
                  <a:gd name="T19" fmla="*/ 325 h 17"/>
                  <a:gd name="T20" fmla="*/ 1098 w 57"/>
                  <a:gd name="T21" fmla="*/ 6 h 17"/>
                  <a:gd name="T22" fmla="*/ 894 w 57"/>
                  <a:gd name="T23" fmla="*/ 4 h 17"/>
                  <a:gd name="T24" fmla="*/ 717 w 57"/>
                  <a:gd name="T25" fmla="*/ 2 h 17"/>
                  <a:gd name="T26" fmla="*/ 501 w 57"/>
                  <a:gd name="T27" fmla="*/ 1 h 17"/>
                  <a:gd name="T28" fmla="*/ 351 w 57"/>
                  <a:gd name="T29" fmla="*/ 1 h 17"/>
                  <a:gd name="T30" fmla="*/ 9 w 57"/>
                  <a:gd name="T31" fmla="*/ 1 h 17"/>
                  <a:gd name="T32" fmla="*/ 4 w 57"/>
                  <a:gd name="T33" fmla="*/ 0 h 17"/>
                  <a:gd name="T34" fmla="*/ 0 w 57"/>
                  <a:gd name="T35" fmla="*/ 1 h 17"/>
                  <a:gd name="T36" fmla="*/ 0 w 57"/>
                  <a:gd name="T37" fmla="*/ 344 h 17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7"/>
                  <a:gd name="T58" fmla="*/ 0 h 17"/>
                  <a:gd name="T59" fmla="*/ 57 w 57"/>
                  <a:gd name="T60" fmla="*/ 17 h 17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7" h="17">
                    <a:moveTo>
                      <a:pt x="0" y="10"/>
                    </a:moveTo>
                    <a:lnTo>
                      <a:pt x="4" y="10"/>
                    </a:lnTo>
                    <a:lnTo>
                      <a:pt x="9" y="10"/>
                    </a:lnTo>
                    <a:lnTo>
                      <a:pt x="16" y="10"/>
                    </a:lnTo>
                    <a:lnTo>
                      <a:pt x="23" y="10"/>
                    </a:lnTo>
                    <a:lnTo>
                      <a:pt x="30" y="11"/>
                    </a:lnTo>
                    <a:lnTo>
                      <a:pt x="38" y="13"/>
                    </a:lnTo>
                    <a:lnTo>
                      <a:pt x="46" y="15"/>
                    </a:lnTo>
                    <a:lnTo>
                      <a:pt x="54" y="17"/>
                    </a:lnTo>
                    <a:lnTo>
                      <a:pt x="57" y="9"/>
                    </a:lnTo>
                    <a:lnTo>
                      <a:pt x="48" y="6"/>
                    </a:lnTo>
                    <a:lnTo>
                      <a:pt x="40" y="4"/>
                    </a:lnTo>
                    <a:lnTo>
                      <a:pt x="31" y="2"/>
                    </a:lnTo>
                    <a:lnTo>
                      <a:pt x="23" y="1"/>
                    </a:lnTo>
                    <a:lnTo>
                      <a:pt x="16" y="1"/>
                    </a:lnTo>
                    <a:lnTo>
                      <a:pt x="9" y="1"/>
                    </a:lnTo>
                    <a:lnTo>
                      <a:pt x="4" y="0"/>
                    </a:lnTo>
                    <a:lnTo>
                      <a:pt x="0" y="1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481" name="Freeform 115"/>
              <p:cNvSpPr>
                <a:spLocks noChangeArrowheads="1"/>
              </p:cNvSpPr>
              <p:nvPr/>
            </p:nvSpPr>
            <p:spPr bwMode="auto">
              <a:xfrm>
                <a:off x="2619" y="154"/>
                <a:ext cx="111" cy="59"/>
              </a:xfrm>
              <a:custGeom>
                <a:avLst/>
                <a:gdLst>
                  <a:gd name="T0" fmla="*/ 300 w 105"/>
                  <a:gd name="T1" fmla="*/ 0 h 55"/>
                  <a:gd name="T2" fmla="*/ 4 w 105"/>
                  <a:gd name="T3" fmla="*/ 1 h 55"/>
                  <a:gd name="T4" fmla="*/ 1 w 105"/>
                  <a:gd name="T5" fmla="*/ 4 h 55"/>
                  <a:gd name="T6" fmla="*/ 0 w 105"/>
                  <a:gd name="T7" fmla="*/ 588 h 55"/>
                  <a:gd name="T8" fmla="*/ 1 w 105"/>
                  <a:gd name="T9" fmla="*/ 836 h 55"/>
                  <a:gd name="T10" fmla="*/ 5 w 105"/>
                  <a:gd name="T11" fmla="*/ 1274 h 55"/>
                  <a:gd name="T12" fmla="*/ 300 w 105"/>
                  <a:gd name="T13" fmla="*/ 1687 h 55"/>
                  <a:gd name="T14" fmla="*/ 395 w 105"/>
                  <a:gd name="T15" fmla="*/ 2132 h 55"/>
                  <a:gd name="T16" fmla="*/ 617 w 105"/>
                  <a:gd name="T17" fmla="*/ 2570 h 55"/>
                  <a:gd name="T18" fmla="*/ 861 w 105"/>
                  <a:gd name="T19" fmla="*/ 3027 h 55"/>
                  <a:gd name="T20" fmla="*/ 1122 w 105"/>
                  <a:gd name="T21" fmla="*/ 3351 h 55"/>
                  <a:gd name="T22" fmla="*/ 1420 w 105"/>
                  <a:gd name="T23" fmla="*/ 3736 h 55"/>
                  <a:gd name="T24" fmla="*/ 1752 w 105"/>
                  <a:gd name="T25" fmla="*/ 3856 h 55"/>
                  <a:gd name="T26" fmla="*/ 2054 w 105"/>
                  <a:gd name="T27" fmla="*/ 4008 h 55"/>
                  <a:gd name="T28" fmla="*/ 2426 w 105"/>
                  <a:gd name="T29" fmla="*/ 3918 h 55"/>
                  <a:gd name="T30" fmla="*/ 2733 w 105"/>
                  <a:gd name="T31" fmla="*/ 3755 h 55"/>
                  <a:gd name="T32" fmla="*/ 3054 w 105"/>
                  <a:gd name="T33" fmla="*/ 3404 h 55"/>
                  <a:gd name="T34" fmla="*/ 3073 w 105"/>
                  <a:gd name="T35" fmla="*/ 3351 h 55"/>
                  <a:gd name="T36" fmla="*/ 3092 w 105"/>
                  <a:gd name="T37" fmla="*/ 3247 h 55"/>
                  <a:gd name="T38" fmla="*/ 3073 w 105"/>
                  <a:gd name="T39" fmla="*/ 3124 h 55"/>
                  <a:gd name="T40" fmla="*/ 3073 w 105"/>
                  <a:gd name="T41" fmla="*/ 2958 h 55"/>
                  <a:gd name="T42" fmla="*/ 2966 w 105"/>
                  <a:gd name="T43" fmla="*/ 2715 h 55"/>
                  <a:gd name="T44" fmla="*/ 2867 w 105"/>
                  <a:gd name="T45" fmla="*/ 2132 h 55"/>
                  <a:gd name="T46" fmla="*/ 2601 w 105"/>
                  <a:gd name="T47" fmla="*/ 1726 h 55"/>
                  <a:gd name="T48" fmla="*/ 2426 w 105"/>
                  <a:gd name="T49" fmla="*/ 1274 h 55"/>
                  <a:gd name="T50" fmla="*/ 2126 w 105"/>
                  <a:gd name="T51" fmla="*/ 836 h 55"/>
                  <a:gd name="T52" fmla="*/ 1902 w 105"/>
                  <a:gd name="T53" fmla="*/ 631 h 55"/>
                  <a:gd name="T54" fmla="*/ 1657 w 105"/>
                  <a:gd name="T55" fmla="*/ 6 h 55"/>
                  <a:gd name="T56" fmla="*/ 1420 w 105"/>
                  <a:gd name="T57" fmla="*/ 4 h 55"/>
                  <a:gd name="T58" fmla="*/ 1186 w 105"/>
                  <a:gd name="T59" fmla="*/ 1 h 55"/>
                  <a:gd name="T60" fmla="*/ 950 w 105"/>
                  <a:gd name="T61" fmla="*/ 0 h 55"/>
                  <a:gd name="T62" fmla="*/ 728 w 105"/>
                  <a:gd name="T63" fmla="*/ 0 h 55"/>
                  <a:gd name="T64" fmla="*/ 494 w 105"/>
                  <a:gd name="T65" fmla="*/ 0 h 55"/>
                  <a:gd name="T66" fmla="*/ 374 w 105"/>
                  <a:gd name="T67" fmla="*/ 0 h 55"/>
                  <a:gd name="T68" fmla="*/ 300 w 105"/>
                  <a:gd name="T69" fmla="*/ 0 h 5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05"/>
                  <a:gd name="T106" fmla="*/ 0 h 55"/>
                  <a:gd name="T107" fmla="*/ 105 w 105"/>
                  <a:gd name="T108" fmla="*/ 55 h 55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05" h="55">
                    <a:moveTo>
                      <a:pt x="9" y="0"/>
                    </a:moveTo>
                    <a:lnTo>
                      <a:pt x="4" y="1"/>
                    </a:lnTo>
                    <a:lnTo>
                      <a:pt x="1" y="4"/>
                    </a:lnTo>
                    <a:lnTo>
                      <a:pt x="0" y="7"/>
                    </a:lnTo>
                    <a:lnTo>
                      <a:pt x="1" y="12"/>
                    </a:lnTo>
                    <a:lnTo>
                      <a:pt x="5" y="18"/>
                    </a:lnTo>
                    <a:lnTo>
                      <a:pt x="9" y="23"/>
                    </a:lnTo>
                    <a:lnTo>
                      <a:pt x="14" y="30"/>
                    </a:lnTo>
                    <a:lnTo>
                      <a:pt x="22" y="35"/>
                    </a:lnTo>
                    <a:lnTo>
                      <a:pt x="29" y="42"/>
                    </a:lnTo>
                    <a:lnTo>
                      <a:pt x="38" y="46"/>
                    </a:lnTo>
                    <a:lnTo>
                      <a:pt x="48" y="51"/>
                    </a:lnTo>
                    <a:lnTo>
                      <a:pt x="59" y="53"/>
                    </a:lnTo>
                    <a:lnTo>
                      <a:pt x="69" y="55"/>
                    </a:lnTo>
                    <a:lnTo>
                      <a:pt x="81" y="54"/>
                    </a:lnTo>
                    <a:lnTo>
                      <a:pt x="92" y="52"/>
                    </a:lnTo>
                    <a:lnTo>
                      <a:pt x="103" y="47"/>
                    </a:lnTo>
                    <a:lnTo>
                      <a:pt x="104" y="46"/>
                    </a:lnTo>
                    <a:lnTo>
                      <a:pt x="105" y="45"/>
                    </a:lnTo>
                    <a:lnTo>
                      <a:pt x="104" y="43"/>
                    </a:lnTo>
                    <a:lnTo>
                      <a:pt x="104" y="41"/>
                    </a:lnTo>
                    <a:lnTo>
                      <a:pt x="100" y="37"/>
                    </a:lnTo>
                    <a:lnTo>
                      <a:pt x="96" y="30"/>
                    </a:lnTo>
                    <a:lnTo>
                      <a:pt x="88" y="24"/>
                    </a:lnTo>
                    <a:lnTo>
                      <a:pt x="81" y="18"/>
                    </a:lnTo>
                    <a:lnTo>
                      <a:pt x="72" y="12"/>
                    </a:lnTo>
                    <a:lnTo>
                      <a:pt x="64" y="8"/>
                    </a:lnTo>
                    <a:lnTo>
                      <a:pt x="56" y="6"/>
                    </a:lnTo>
                    <a:lnTo>
                      <a:pt x="48" y="4"/>
                    </a:lnTo>
                    <a:lnTo>
                      <a:pt x="40" y="1"/>
                    </a:lnTo>
                    <a:lnTo>
                      <a:pt x="32" y="0"/>
                    </a:lnTo>
                    <a:lnTo>
                      <a:pt x="25" y="0"/>
                    </a:lnTo>
                    <a:lnTo>
                      <a:pt x="18" y="0"/>
                    </a:lnTo>
                    <a:lnTo>
                      <a:pt x="13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482" name="Freeform 116"/>
              <p:cNvSpPr>
                <a:spLocks noChangeArrowheads="1"/>
              </p:cNvSpPr>
              <p:nvPr/>
            </p:nvSpPr>
            <p:spPr bwMode="auto">
              <a:xfrm>
                <a:off x="2614" y="149"/>
                <a:ext cx="115" cy="68"/>
              </a:xfrm>
              <a:custGeom>
                <a:avLst/>
                <a:gdLst>
                  <a:gd name="T0" fmla="*/ 2759 w 109"/>
                  <a:gd name="T1" fmla="*/ 1869 h 64"/>
                  <a:gd name="T2" fmla="*/ 2453 w 109"/>
                  <a:gd name="T3" fmla="*/ 2035 h 64"/>
                  <a:gd name="T4" fmla="*/ 2204 w 109"/>
                  <a:gd name="T5" fmla="*/ 2162 h 64"/>
                  <a:gd name="T6" fmla="*/ 1899 w 109"/>
                  <a:gd name="T7" fmla="*/ 2241 h 64"/>
                  <a:gd name="T8" fmla="*/ 1686 w 109"/>
                  <a:gd name="T9" fmla="*/ 2110 h 64"/>
                  <a:gd name="T10" fmla="*/ 1377 w 109"/>
                  <a:gd name="T11" fmla="*/ 1986 h 64"/>
                  <a:gd name="T12" fmla="*/ 1172 w 109"/>
                  <a:gd name="T13" fmla="*/ 1868 h 64"/>
                  <a:gd name="T14" fmla="*/ 897 w 109"/>
                  <a:gd name="T15" fmla="*/ 1696 h 64"/>
                  <a:gd name="T16" fmla="*/ 755 w 109"/>
                  <a:gd name="T17" fmla="*/ 1414 h 64"/>
                  <a:gd name="T18" fmla="*/ 519 w 109"/>
                  <a:gd name="T19" fmla="*/ 1224 h 64"/>
                  <a:gd name="T20" fmla="*/ 397 w 109"/>
                  <a:gd name="T21" fmla="*/ 960 h 64"/>
                  <a:gd name="T22" fmla="*/ 319 w 109"/>
                  <a:gd name="T23" fmla="*/ 728 h 64"/>
                  <a:gd name="T24" fmla="*/ 286 w 109"/>
                  <a:gd name="T25" fmla="*/ 524 h 64"/>
                  <a:gd name="T26" fmla="*/ 9 w 109"/>
                  <a:gd name="T27" fmla="*/ 437 h 64"/>
                  <a:gd name="T28" fmla="*/ 9 w 109"/>
                  <a:gd name="T29" fmla="*/ 411 h 64"/>
                  <a:gd name="T30" fmla="*/ 286 w 109"/>
                  <a:gd name="T31" fmla="*/ 387 h 64"/>
                  <a:gd name="T32" fmla="*/ 337 w 109"/>
                  <a:gd name="T33" fmla="*/ 387 h 64"/>
                  <a:gd name="T34" fmla="*/ 337 w 109"/>
                  <a:gd name="T35" fmla="*/ 0 h 64"/>
                  <a:gd name="T36" fmla="*/ 6 w 109"/>
                  <a:gd name="T37" fmla="*/ 1 h 64"/>
                  <a:gd name="T38" fmla="*/ 1 w 109"/>
                  <a:gd name="T39" fmla="*/ 5 h 64"/>
                  <a:gd name="T40" fmla="*/ 0 w 109"/>
                  <a:gd name="T41" fmla="*/ 437 h 64"/>
                  <a:gd name="T42" fmla="*/ 1 w 109"/>
                  <a:gd name="T43" fmla="*/ 645 h 64"/>
                  <a:gd name="T44" fmla="*/ 4 w 109"/>
                  <a:gd name="T45" fmla="*/ 960 h 64"/>
                  <a:gd name="T46" fmla="*/ 286 w 109"/>
                  <a:gd name="T47" fmla="*/ 1224 h 64"/>
                  <a:gd name="T48" fmla="*/ 376 w 109"/>
                  <a:gd name="T49" fmla="*/ 1470 h 64"/>
                  <a:gd name="T50" fmla="*/ 548 w 109"/>
                  <a:gd name="T51" fmla="*/ 1759 h 64"/>
                  <a:gd name="T52" fmla="*/ 806 w 109"/>
                  <a:gd name="T53" fmla="*/ 1985 h 64"/>
                  <a:gd name="T54" fmla="*/ 1042 w 109"/>
                  <a:gd name="T55" fmla="*/ 2241 h 64"/>
                  <a:gd name="T56" fmla="*/ 1344 w 109"/>
                  <a:gd name="T57" fmla="*/ 2382 h 64"/>
                  <a:gd name="T58" fmla="*/ 1598 w 109"/>
                  <a:gd name="T59" fmla="*/ 2530 h 64"/>
                  <a:gd name="T60" fmla="*/ 1899 w 109"/>
                  <a:gd name="T61" fmla="*/ 2536 h 64"/>
                  <a:gd name="T62" fmla="*/ 2230 w 109"/>
                  <a:gd name="T63" fmla="*/ 2536 h 64"/>
                  <a:gd name="T64" fmla="*/ 2557 w 109"/>
                  <a:gd name="T65" fmla="*/ 2387 h 64"/>
                  <a:gd name="T66" fmla="*/ 2855 w 109"/>
                  <a:gd name="T67" fmla="*/ 2242 h 64"/>
                  <a:gd name="T68" fmla="*/ 2759 w 109"/>
                  <a:gd name="T69" fmla="*/ 1869 h 64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09"/>
                  <a:gd name="T106" fmla="*/ 0 h 64"/>
                  <a:gd name="T107" fmla="*/ 109 w 109"/>
                  <a:gd name="T108" fmla="*/ 64 h 64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09" h="64">
                    <a:moveTo>
                      <a:pt x="105" y="47"/>
                    </a:moveTo>
                    <a:lnTo>
                      <a:pt x="94" y="51"/>
                    </a:lnTo>
                    <a:lnTo>
                      <a:pt x="84" y="54"/>
                    </a:lnTo>
                    <a:lnTo>
                      <a:pt x="73" y="55"/>
                    </a:lnTo>
                    <a:lnTo>
                      <a:pt x="64" y="53"/>
                    </a:lnTo>
                    <a:lnTo>
                      <a:pt x="53" y="50"/>
                    </a:lnTo>
                    <a:lnTo>
                      <a:pt x="45" y="46"/>
                    </a:lnTo>
                    <a:lnTo>
                      <a:pt x="35" y="42"/>
                    </a:lnTo>
                    <a:lnTo>
                      <a:pt x="28" y="36"/>
                    </a:lnTo>
                    <a:lnTo>
                      <a:pt x="21" y="31"/>
                    </a:lnTo>
                    <a:lnTo>
                      <a:pt x="16" y="24"/>
                    </a:lnTo>
                    <a:lnTo>
                      <a:pt x="12" y="19"/>
                    </a:lnTo>
                    <a:lnTo>
                      <a:pt x="10" y="14"/>
                    </a:lnTo>
                    <a:lnTo>
                      <a:pt x="9" y="11"/>
                    </a:lnTo>
                    <a:lnTo>
                      <a:pt x="9" y="10"/>
                    </a:lnTo>
                    <a:lnTo>
                      <a:pt x="10" y="9"/>
                    </a:lnTo>
                    <a:lnTo>
                      <a:pt x="13" y="9"/>
                    </a:lnTo>
                    <a:lnTo>
                      <a:pt x="13" y="0"/>
                    </a:lnTo>
                    <a:lnTo>
                      <a:pt x="6" y="1"/>
                    </a:lnTo>
                    <a:lnTo>
                      <a:pt x="1" y="5"/>
                    </a:lnTo>
                    <a:lnTo>
                      <a:pt x="0" y="11"/>
                    </a:lnTo>
                    <a:lnTo>
                      <a:pt x="1" y="17"/>
                    </a:lnTo>
                    <a:lnTo>
                      <a:pt x="4" y="24"/>
                    </a:lnTo>
                    <a:lnTo>
                      <a:pt x="10" y="31"/>
                    </a:lnTo>
                    <a:lnTo>
                      <a:pt x="15" y="37"/>
                    </a:lnTo>
                    <a:lnTo>
                      <a:pt x="22" y="44"/>
                    </a:lnTo>
                    <a:lnTo>
                      <a:pt x="31" y="49"/>
                    </a:lnTo>
                    <a:lnTo>
                      <a:pt x="40" y="55"/>
                    </a:lnTo>
                    <a:lnTo>
                      <a:pt x="51" y="59"/>
                    </a:lnTo>
                    <a:lnTo>
                      <a:pt x="61" y="62"/>
                    </a:lnTo>
                    <a:lnTo>
                      <a:pt x="73" y="64"/>
                    </a:lnTo>
                    <a:lnTo>
                      <a:pt x="85" y="64"/>
                    </a:lnTo>
                    <a:lnTo>
                      <a:pt x="97" y="60"/>
                    </a:lnTo>
                    <a:lnTo>
                      <a:pt x="109" y="56"/>
                    </a:lnTo>
                    <a:lnTo>
                      <a:pt x="105" y="47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483" name="Freeform 117"/>
              <p:cNvSpPr>
                <a:spLocks noChangeArrowheads="1"/>
              </p:cNvSpPr>
              <p:nvPr/>
            </p:nvSpPr>
            <p:spPr bwMode="auto">
              <a:xfrm>
                <a:off x="2685" y="159"/>
                <a:ext cx="50" cy="51"/>
              </a:xfrm>
              <a:custGeom>
                <a:avLst/>
                <a:gdLst>
                  <a:gd name="T0" fmla="*/ 0 w 47"/>
                  <a:gd name="T1" fmla="*/ 1094 h 47"/>
                  <a:gd name="T2" fmla="*/ 403 w 47"/>
                  <a:gd name="T3" fmla="*/ 1646 h 47"/>
                  <a:gd name="T4" fmla="*/ 703 w 47"/>
                  <a:gd name="T5" fmla="*/ 2476 h 47"/>
                  <a:gd name="T6" fmla="*/ 1085 w 47"/>
                  <a:gd name="T7" fmla="*/ 3330 h 47"/>
                  <a:gd name="T8" fmla="*/ 1306 w 47"/>
                  <a:gd name="T9" fmla="*/ 4042 h 47"/>
                  <a:gd name="T10" fmla="*/ 1512 w 47"/>
                  <a:gd name="T11" fmla="*/ 5009 h 47"/>
                  <a:gd name="T12" fmla="*/ 1672 w 47"/>
                  <a:gd name="T13" fmla="*/ 5482 h 47"/>
                  <a:gd name="T14" fmla="*/ 1672 w 47"/>
                  <a:gd name="T15" fmla="*/ 5603 h 47"/>
                  <a:gd name="T16" fmla="*/ 1672 w 47"/>
                  <a:gd name="T17" fmla="*/ 5898 h 47"/>
                  <a:gd name="T18" fmla="*/ 1712 w 47"/>
                  <a:gd name="T19" fmla="*/ 5603 h 47"/>
                  <a:gd name="T20" fmla="*/ 1712 w 47"/>
                  <a:gd name="T21" fmla="*/ 5482 h 47"/>
                  <a:gd name="T22" fmla="*/ 1893 w 47"/>
                  <a:gd name="T23" fmla="*/ 6945 h 47"/>
                  <a:gd name="T24" fmla="*/ 2014 w 47"/>
                  <a:gd name="T25" fmla="*/ 6455 h 47"/>
                  <a:gd name="T26" fmla="*/ 2061 w 47"/>
                  <a:gd name="T27" fmla="*/ 5898 h 47"/>
                  <a:gd name="T28" fmla="*/ 2014 w 47"/>
                  <a:gd name="T29" fmla="*/ 5435 h 47"/>
                  <a:gd name="T30" fmla="*/ 1940 w 47"/>
                  <a:gd name="T31" fmla="*/ 5009 h 47"/>
                  <a:gd name="T32" fmla="*/ 1824 w 47"/>
                  <a:gd name="T33" fmla="*/ 4042 h 47"/>
                  <a:gd name="T34" fmla="*/ 1572 w 47"/>
                  <a:gd name="T35" fmla="*/ 3164 h 47"/>
                  <a:gd name="T36" fmla="*/ 1256 w 47"/>
                  <a:gd name="T37" fmla="*/ 2282 h 47"/>
                  <a:gd name="T38" fmla="*/ 901 w 47"/>
                  <a:gd name="T39" fmla="*/ 1398 h 47"/>
                  <a:gd name="T40" fmla="*/ 516 w 47"/>
                  <a:gd name="T41" fmla="*/ 4 h 47"/>
                  <a:gd name="T42" fmla="*/ 4 w 47"/>
                  <a:gd name="T43" fmla="*/ 0 h 47"/>
                  <a:gd name="T44" fmla="*/ 0 w 47"/>
                  <a:gd name="T45" fmla="*/ 1094 h 47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47"/>
                  <a:gd name="T70" fmla="*/ 0 h 47"/>
                  <a:gd name="T71" fmla="*/ 47 w 47"/>
                  <a:gd name="T72" fmla="*/ 47 h 47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47" h="47">
                    <a:moveTo>
                      <a:pt x="0" y="7"/>
                    </a:moveTo>
                    <a:lnTo>
                      <a:pt x="8" y="12"/>
                    </a:lnTo>
                    <a:lnTo>
                      <a:pt x="17" y="17"/>
                    </a:lnTo>
                    <a:lnTo>
                      <a:pt x="24" y="23"/>
                    </a:lnTo>
                    <a:lnTo>
                      <a:pt x="30" y="28"/>
                    </a:lnTo>
                    <a:lnTo>
                      <a:pt x="35" y="34"/>
                    </a:lnTo>
                    <a:lnTo>
                      <a:pt x="38" y="38"/>
                    </a:lnTo>
                    <a:lnTo>
                      <a:pt x="38" y="39"/>
                    </a:lnTo>
                    <a:lnTo>
                      <a:pt x="38" y="40"/>
                    </a:lnTo>
                    <a:lnTo>
                      <a:pt x="39" y="39"/>
                    </a:lnTo>
                    <a:lnTo>
                      <a:pt x="39" y="38"/>
                    </a:lnTo>
                    <a:lnTo>
                      <a:pt x="43" y="47"/>
                    </a:lnTo>
                    <a:lnTo>
                      <a:pt x="46" y="44"/>
                    </a:lnTo>
                    <a:lnTo>
                      <a:pt x="47" y="40"/>
                    </a:lnTo>
                    <a:lnTo>
                      <a:pt x="46" y="37"/>
                    </a:lnTo>
                    <a:lnTo>
                      <a:pt x="45" y="34"/>
                    </a:lnTo>
                    <a:lnTo>
                      <a:pt x="42" y="28"/>
                    </a:lnTo>
                    <a:lnTo>
                      <a:pt x="36" y="22"/>
                    </a:lnTo>
                    <a:lnTo>
                      <a:pt x="29" y="16"/>
                    </a:lnTo>
                    <a:lnTo>
                      <a:pt x="21" y="10"/>
                    </a:lnTo>
                    <a:lnTo>
                      <a:pt x="12" y="4"/>
                    </a:lnTo>
                    <a:lnTo>
                      <a:pt x="4" y="0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484" name="Freeform 118"/>
              <p:cNvSpPr>
                <a:spLocks noChangeArrowheads="1"/>
              </p:cNvSpPr>
              <p:nvPr/>
            </p:nvSpPr>
            <p:spPr bwMode="auto">
              <a:xfrm>
                <a:off x="2629" y="149"/>
                <a:ext cx="60" cy="17"/>
              </a:xfrm>
              <a:custGeom>
                <a:avLst/>
                <a:gdLst>
                  <a:gd name="T0" fmla="*/ 0 w 57"/>
                  <a:gd name="T1" fmla="*/ 387 h 16"/>
                  <a:gd name="T2" fmla="*/ 4 w 57"/>
                  <a:gd name="T3" fmla="*/ 387 h 16"/>
                  <a:gd name="T4" fmla="*/ 9 w 57"/>
                  <a:gd name="T5" fmla="*/ 387 h 16"/>
                  <a:gd name="T6" fmla="*/ 351 w 57"/>
                  <a:gd name="T7" fmla="*/ 387 h 16"/>
                  <a:gd name="T8" fmla="*/ 476 w 57"/>
                  <a:gd name="T9" fmla="*/ 411 h 16"/>
                  <a:gd name="T10" fmla="*/ 717 w 57"/>
                  <a:gd name="T11" fmla="*/ 411 h 16"/>
                  <a:gd name="T12" fmla="*/ 849 w 57"/>
                  <a:gd name="T13" fmla="*/ 464 h 16"/>
                  <a:gd name="T14" fmla="*/ 1027 w 57"/>
                  <a:gd name="T15" fmla="*/ 524 h 16"/>
                  <a:gd name="T16" fmla="*/ 1215 w 57"/>
                  <a:gd name="T17" fmla="*/ 592 h 16"/>
                  <a:gd name="T18" fmla="*/ 1281 w 57"/>
                  <a:gd name="T19" fmla="*/ 387 h 16"/>
                  <a:gd name="T20" fmla="*/ 1098 w 57"/>
                  <a:gd name="T21" fmla="*/ 5 h 16"/>
                  <a:gd name="T22" fmla="*/ 894 w 57"/>
                  <a:gd name="T23" fmla="*/ 3 h 16"/>
                  <a:gd name="T24" fmla="*/ 729 w 57"/>
                  <a:gd name="T25" fmla="*/ 1 h 16"/>
                  <a:gd name="T26" fmla="*/ 501 w 57"/>
                  <a:gd name="T27" fmla="*/ 0 h 16"/>
                  <a:gd name="T28" fmla="*/ 351 w 57"/>
                  <a:gd name="T29" fmla="*/ 0 h 16"/>
                  <a:gd name="T30" fmla="*/ 9 w 57"/>
                  <a:gd name="T31" fmla="*/ 0 h 16"/>
                  <a:gd name="T32" fmla="*/ 4 w 57"/>
                  <a:gd name="T33" fmla="*/ 0 h 16"/>
                  <a:gd name="T34" fmla="*/ 0 w 57"/>
                  <a:gd name="T35" fmla="*/ 0 h 16"/>
                  <a:gd name="T36" fmla="*/ 0 w 57"/>
                  <a:gd name="T37" fmla="*/ 387 h 1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7"/>
                  <a:gd name="T58" fmla="*/ 0 h 16"/>
                  <a:gd name="T59" fmla="*/ 57 w 57"/>
                  <a:gd name="T60" fmla="*/ 16 h 1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7" h="16">
                    <a:moveTo>
                      <a:pt x="0" y="9"/>
                    </a:moveTo>
                    <a:lnTo>
                      <a:pt x="4" y="9"/>
                    </a:lnTo>
                    <a:lnTo>
                      <a:pt x="9" y="9"/>
                    </a:lnTo>
                    <a:lnTo>
                      <a:pt x="16" y="9"/>
                    </a:lnTo>
                    <a:lnTo>
                      <a:pt x="22" y="10"/>
                    </a:lnTo>
                    <a:lnTo>
                      <a:pt x="31" y="10"/>
                    </a:lnTo>
                    <a:lnTo>
                      <a:pt x="38" y="12"/>
                    </a:lnTo>
                    <a:lnTo>
                      <a:pt x="45" y="14"/>
                    </a:lnTo>
                    <a:lnTo>
                      <a:pt x="53" y="16"/>
                    </a:lnTo>
                    <a:lnTo>
                      <a:pt x="57" y="9"/>
                    </a:lnTo>
                    <a:lnTo>
                      <a:pt x="48" y="5"/>
                    </a:lnTo>
                    <a:lnTo>
                      <a:pt x="40" y="3"/>
                    </a:lnTo>
                    <a:lnTo>
                      <a:pt x="32" y="1"/>
                    </a:lnTo>
                    <a:lnTo>
                      <a:pt x="23" y="0"/>
                    </a:lnTo>
                    <a:lnTo>
                      <a:pt x="16" y="0"/>
                    </a:lnTo>
                    <a:lnTo>
                      <a:pt x="9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485" name="Freeform 119"/>
              <p:cNvSpPr>
                <a:spLocks noChangeArrowheads="1"/>
              </p:cNvSpPr>
              <p:nvPr/>
            </p:nvSpPr>
            <p:spPr bwMode="auto">
              <a:xfrm>
                <a:off x="5167" y="154"/>
                <a:ext cx="110" cy="59"/>
              </a:xfrm>
              <a:custGeom>
                <a:avLst/>
                <a:gdLst>
                  <a:gd name="T0" fmla="*/ 320 w 104"/>
                  <a:gd name="T1" fmla="*/ 0 h 55"/>
                  <a:gd name="T2" fmla="*/ 3 w 104"/>
                  <a:gd name="T3" fmla="*/ 1 h 55"/>
                  <a:gd name="T4" fmla="*/ 0 w 104"/>
                  <a:gd name="T5" fmla="*/ 4 h 55"/>
                  <a:gd name="T6" fmla="*/ 0 w 104"/>
                  <a:gd name="T7" fmla="*/ 588 h 55"/>
                  <a:gd name="T8" fmla="*/ 1 w 104"/>
                  <a:gd name="T9" fmla="*/ 836 h 55"/>
                  <a:gd name="T10" fmla="*/ 3 w 104"/>
                  <a:gd name="T11" fmla="*/ 1274 h 55"/>
                  <a:gd name="T12" fmla="*/ 8 w 104"/>
                  <a:gd name="T13" fmla="*/ 1687 h 55"/>
                  <a:gd name="T14" fmla="*/ 424 w 104"/>
                  <a:gd name="T15" fmla="*/ 2132 h 55"/>
                  <a:gd name="T16" fmla="*/ 593 w 104"/>
                  <a:gd name="T17" fmla="*/ 2570 h 55"/>
                  <a:gd name="T18" fmla="*/ 890 w 104"/>
                  <a:gd name="T19" fmla="*/ 2958 h 55"/>
                  <a:gd name="T20" fmla="*/ 1162 w 104"/>
                  <a:gd name="T21" fmla="*/ 3351 h 55"/>
                  <a:gd name="T22" fmla="*/ 1473 w 104"/>
                  <a:gd name="T23" fmla="*/ 3736 h 55"/>
                  <a:gd name="T24" fmla="*/ 1776 w 104"/>
                  <a:gd name="T25" fmla="*/ 3856 h 55"/>
                  <a:gd name="T26" fmla="*/ 2101 w 104"/>
                  <a:gd name="T27" fmla="*/ 4008 h 55"/>
                  <a:gd name="T28" fmla="*/ 2486 w 104"/>
                  <a:gd name="T29" fmla="*/ 3918 h 55"/>
                  <a:gd name="T30" fmla="*/ 2781 w 104"/>
                  <a:gd name="T31" fmla="*/ 3755 h 55"/>
                  <a:gd name="T32" fmla="*/ 3139 w 104"/>
                  <a:gd name="T33" fmla="*/ 3404 h 55"/>
                  <a:gd name="T34" fmla="*/ 3187 w 104"/>
                  <a:gd name="T35" fmla="*/ 3351 h 55"/>
                  <a:gd name="T36" fmla="*/ 3187 w 104"/>
                  <a:gd name="T37" fmla="*/ 3247 h 55"/>
                  <a:gd name="T38" fmla="*/ 3187 w 104"/>
                  <a:gd name="T39" fmla="*/ 3124 h 55"/>
                  <a:gd name="T40" fmla="*/ 3139 w 104"/>
                  <a:gd name="T41" fmla="*/ 2958 h 55"/>
                  <a:gd name="T42" fmla="*/ 3078 w 104"/>
                  <a:gd name="T43" fmla="*/ 2570 h 55"/>
                  <a:gd name="T44" fmla="*/ 2888 w 104"/>
                  <a:gd name="T45" fmla="*/ 2132 h 55"/>
                  <a:gd name="T46" fmla="*/ 2694 w 104"/>
                  <a:gd name="T47" fmla="*/ 1726 h 55"/>
                  <a:gd name="T48" fmla="*/ 2486 w 104"/>
                  <a:gd name="T49" fmla="*/ 1274 h 55"/>
                  <a:gd name="T50" fmla="*/ 2198 w 104"/>
                  <a:gd name="T51" fmla="*/ 836 h 55"/>
                  <a:gd name="T52" fmla="*/ 1965 w 104"/>
                  <a:gd name="T53" fmla="*/ 631 h 55"/>
                  <a:gd name="T54" fmla="*/ 1679 w 104"/>
                  <a:gd name="T55" fmla="*/ 6 h 55"/>
                  <a:gd name="T56" fmla="*/ 1473 w 104"/>
                  <a:gd name="T57" fmla="*/ 4 h 55"/>
                  <a:gd name="T58" fmla="*/ 1177 w 104"/>
                  <a:gd name="T59" fmla="*/ 1 h 55"/>
                  <a:gd name="T60" fmla="*/ 982 w 104"/>
                  <a:gd name="T61" fmla="*/ 0 h 55"/>
                  <a:gd name="T62" fmla="*/ 784 w 104"/>
                  <a:gd name="T63" fmla="*/ 0 h 55"/>
                  <a:gd name="T64" fmla="*/ 530 w 104"/>
                  <a:gd name="T65" fmla="*/ 0 h 55"/>
                  <a:gd name="T66" fmla="*/ 401 w 104"/>
                  <a:gd name="T67" fmla="*/ 0 h 55"/>
                  <a:gd name="T68" fmla="*/ 320 w 104"/>
                  <a:gd name="T69" fmla="*/ 0 h 5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04"/>
                  <a:gd name="T106" fmla="*/ 0 h 55"/>
                  <a:gd name="T107" fmla="*/ 104 w 104"/>
                  <a:gd name="T108" fmla="*/ 55 h 55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04" h="55">
                    <a:moveTo>
                      <a:pt x="9" y="0"/>
                    </a:moveTo>
                    <a:lnTo>
                      <a:pt x="3" y="1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1" y="12"/>
                    </a:lnTo>
                    <a:lnTo>
                      <a:pt x="3" y="18"/>
                    </a:lnTo>
                    <a:lnTo>
                      <a:pt x="8" y="23"/>
                    </a:lnTo>
                    <a:lnTo>
                      <a:pt x="14" y="30"/>
                    </a:lnTo>
                    <a:lnTo>
                      <a:pt x="20" y="35"/>
                    </a:lnTo>
                    <a:lnTo>
                      <a:pt x="29" y="41"/>
                    </a:lnTo>
                    <a:lnTo>
                      <a:pt x="38" y="46"/>
                    </a:lnTo>
                    <a:lnTo>
                      <a:pt x="48" y="51"/>
                    </a:lnTo>
                    <a:lnTo>
                      <a:pt x="58" y="53"/>
                    </a:lnTo>
                    <a:lnTo>
                      <a:pt x="69" y="55"/>
                    </a:lnTo>
                    <a:lnTo>
                      <a:pt x="81" y="54"/>
                    </a:lnTo>
                    <a:lnTo>
                      <a:pt x="91" y="52"/>
                    </a:lnTo>
                    <a:lnTo>
                      <a:pt x="103" y="47"/>
                    </a:lnTo>
                    <a:lnTo>
                      <a:pt x="104" y="46"/>
                    </a:lnTo>
                    <a:lnTo>
                      <a:pt x="104" y="45"/>
                    </a:lnTo>
                    <a:lnTo>
                      <a:pt x="104" y="43"/>
                    </a:lnTo>
                    <a:lnTo>
                      <a:pt x="103" y="41"/>
                    </a:lnTo>
                    <a:lnTo>
                      <a:pt x="100" y="35"/>
                    </a:lnTo>
                    <a:lnTo>
                      <a:pt x="94" y="30"/>
                    </a:lnTo>
                    <a:lnTo>
                      <a:pt x="88" y="24"/>
                    </a:lnTo>
                    <a:lnTo>
                      <a:pt x="81" y="18"/>
                    </a:lnTo>
                    <a:lnTo>
                      <a:pt x="72" y="12"/>
                    </a:lnTo>
                    <a:lnTo>
                      <a:pt x="64" y="8"/>
                    </a:lnTo>
                    <a:lnTo>
                      <a:pt x="55" y="6"/>
                    </a:lnTo>
                    <a:lnTo>
                      <a:pt x="48" y="4"/>
                    </a:lnTo>
                    <a:lnTo>
                      <a:pt x="39" y="1"/>
                    </a:lnTo>
                    <a:lnTo>
                      <a:pt x="32" y="0"/>
                    </a:lnTo>
                    <a:lnTo>
                      <a:pt x="25" y="0"/>
                    </a:lnTo>
                    <a:lnTo>
                      <a:pt x="18" y="0"/>
                    </a:lnTo>
                    <a:lnTo>
                      <a:pt x="13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486" name="Freeform 120"/>
              <p:cNvSpPr>
                <a:spLocks noChangeArrowheads="1"/>
              </p:cNvSpPr>
              <p:nvPr/>
            </p:nvSpPr>
            <p:spPr bwMode="auto">
              <a:xfrm>
                <a:off x="5163" y="149"/>
                <a:ext cx="115" cy="68"/>
              </a:xfrm>
              <a:custGeom>
                <a:avLst/>
                <a:gdLst>
                  <a:gd name="T0" fmla="*/ 2759 w 109"/>
                  <a:gd name="T1" fmla="*/ 1869 h 64"/>
                  <a:gd name="T2" fmla="*/ 2453 w 109"/>
                  <a:gd name="T3" fmla="*/ 2035 h 64"/>
                  <a:gd name="T4" fmla="*/ 2204 w 109"/>
                  <a:gd name="T5" fmla="*/ 2162 h 64"/>
                  <a:gd name="T6" fmla="*/ 1899 w 109"/>
                  <a:gd name="T7" fmla="*/ 2241 h 64"/>
                  <a:gd name="T8" fmla="*/ 1617 w 109"/>
                  <a:gd name="T9" fmla="*/ 2110 h 64"/>
                  <a:gd name="T10" fmla="*/ 1377 w 109"/>
                  <a:gd name="T11" fmla="*/ 1986 h 64"/>
                  <a:gd name="T12" fmla="*/ 1111 w 109"/>
                  <a:gd name="T13" fmla="*/ 1868 h 64"/>
                  <a:gd name="T14" fmla="*/ 897 w 109"/>
                  <a:gd name="T15" fmla="*/ 1696 h 64"/>
                  <a:gd name="T16" fmla="*/ 716 w 109"/>
                  <a:gd name="T17" fmla="*/ 1414 h 64"/>
                  <a:gd name="T18" fmla="*/ 519 w 109"/>
                  <a:gd name="T19" fmla="*/ 1224 h 64"/>
                  <a:gd name="T20" fmla="*/ 397 w 109"/>
                  <a:gd name="T21" fmla="*/ 960 h 64"/>
                  <a:gd name="T22" fmla="*/ 319 w 109"/>
                  <a:gd name="T23" fmla="*/ 728 h 64"/>
                  <a:gd name="T24" fmla="*/ 9 w 109"/>
                  <a:gd name="T25" fmla="*/ 524 h 64"/>
                  <a:gd name="T26" fmla="*/ 8 w 109"/>
                  <a:gd name="T27" fmla="*/ 437 h 64"/>
                  <a:gd name="T28" fmla="*/ 8 w 109"/>
                  <a:gd name="T29" fmla="*/ 411 h 64"/>
                  <a:gd name="T30" fmla="*/ 9 w 109"/>
                  <a:gd name="T31" fmla="*/ 387 h 64"/>
                  <a:gd name="T32" fmla="*/ 337 w 109"/>
                  <a:gd name="T33" fmla="*/ 387 h 64"/>
                  <a:gd name="T34" fmla="*/ 337 w 109"/>
                  <a:gd name="T35" fmla="*/ 0 h 64"/>
                  <a:gd name="T36" fmla="*/ 5 w 109"/>
                  <a:gd name="T37" fmla="*/ 1 h 64"/>
                  <a:gd name="T38" fmla="*/ 1 w 109"/>
                  <a:gd name="T39" fmla="*/ 5 h 64"/>
                  <a:gd name="T40" fmla="*/ 0 w 109"/>
                  <a:gd name="T41" fmla="*/ 437 h 64"/>
                  <a:gd name="T42" fmla="*/ 1 w 109"/>
                  <a:gd name="T43" fmla="*/ 645 h 64"/>
                  <a:gd name="T44" fmla="*/ 4 w 109"/>
                  <a:gd name="T45" fmla="*/ 960 h 64"/>
                  <a:gd name="T46" fmla="*/ 8 w 109"/>
                  <a:gd name="T47" fmla="*/ 1224 h 64"/>
                  <a:gd name="T48" fmla="*/ 376 w 109"/>
                  <a:gd name="T49" fmla="*/ 1470 h 64"/>
                  <a:gd name="T50" fmla="*/ 548 w 109"/>
                  <a:gd name="T51" fmla="*/ 1759 h 64"/>
                  <a:gd name="T52" fmla="*/ 806 w 109"/>
                  <a:gd name="T53" fmla="*/ 1985 h 64"/>
                  <a:gd name="T54" fmla="*/ 1042 w 109"/>
                  <a:gd name="T55" fmla="*/ 2241 h 64"/>
                  <a:gd name="T56" fmla="*/ 1344 w 109"/>
                  <a:gd name="T57" fmla="*/ 2382 h 64"/>
                  <a:gd name="T58" fmla="*/ 1598 w 109"/>
                  <a:gd name="T59" fmla="*/ 2530 h 64"/>
                  <a:gd name="T60" fmla="*/ 1899 w 109"/>
                  <a:gd name="T61" fmla="*/ 2536 h 64"/>
                  <a:gd name="T62" fmla="*/ 2230 w 109"/>
                  <a:gd name="T63" fmla="*/ 2536 h 64"/>
                  <a:gd name="T64" fmla="*/ 2557 w 109"/>
                  <a:gd name="T65" fmla="*/ 2387 h 64"/>
                  <a:gd name="T66" fmla="*/ 2855 w 109"/>
                  <a:gd name="T67" fmla="*/ 2242 h 64"/>
                  <a:gd name="T68" fmla="*/ 2759 w 109"/>
                  <a:gd name="T69" fmla="*/ 1869 h 64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09"/>
                  <a:gd name="T106" fmla="*/ 0 h 64"/>
                  <a:gd name="T107" fmla="*/ 109 w 109"/>
                  <a:gd name="T108" fmla="*/ 64 h 64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09" h="64">
                    <a:moveTo>
                      <a:pt x="105" y="47"/>
                    </a:moveTo>
                    <a:lnTo>
                      <a:pt x="94" y="51"/>
                    </a:lnTo>
                    <a:lnTo>
                      <a:pt x="84" y="54"/>
                    </a:lnTo>
                    <a:lnTo>
                      <a:pt x="73" y="55"/>
                    </a:lnTo>
                    <a:lnTo>
                      <a:pt x="62" y="53"/>
                    </a:lnTo>
                    <a:lnTo>
                      <a:pt x="53" y="50"/>
                    </a:lnTo>
                    <a:lnTo>
                      <a:pt x="43" y="46"/>
                    </a:lnTo>
                    <a:lnTo>
                      <a:pt x="35" y="42"/>
                    </a:lnTo>
                    <a:lnTo>
                      <a:pt x="27" y="36"/>
                    </a:lnTo>
                    <a:lnTo>
                      <a:pt x="21" y="31"/>
                    </a:lnTo>
                    <a:lnTo>
                      <a:pt x="16" y="24"/>
                    </a:lnTo>
                    <a:lnTo>
                      <a:pt x="12" y="19"/>
                    </a:lnTo>
                    <a:lnTo>
                      <a:pt x="9" y="14"/>
                    </a:lnTo>
                    <a:lnTo>
                      <a:pt x="8" y="11"/>
                    </a:lnTo>
                    <a:lnTo>
                      <a:pt x="8" y="10"/>
                    </a:lnTo>
                    <a:lnTo>
                      <a:pt x="9" y="9"/>
                    </a:lnTo>
                    <a:lnTo>
                      <a:pt x="13" y="9"/>
                    </a:lnTo>
                    <a:lnTo>
                      <a:pt x="13" y="0"/>
                    </a:lnTo>
                    <a:lnTo>
                      <a:pt x="5" y="1"/>
                    </a:lnTo>
                    <a:lnTo>
                      <a:pt x="1" y="5"/>
                    </a:lnTo>
                    <a:lnTo>
                      <a:pt x="0" y="11"/>
                    </a:lnTo>
                    <a:lnTo>
                      <a:pt x="1" y="17"/>
                    </a:lnTo>
                    <a:lnTo>
                      <a:pt x="4" y="24"/>
                    </a:lnTo>
                    <a:lnTo>
                      <a:pt x="8" y="31"/>
                    </a:lnTo>
                    <a:lnTo>
                      <a:pt x="15" y="37"/>
                    </a:lnTo>
                    <a:lnTo>
                      <a:pt x="22" y="44"/>
                    </a:lnTo>
                    <a:lnTo>
                      <a:pt x="31" y="49"/>
                    </a:lnTo>
                    <a:lnTo>
                      <a:pt x="40" y="55"/>
                    </a:lnTo>
                    <a:lnTo>
                      <a:pt x="51" y="59"/>
                    </a:lnTo>
                    <a:lnTo>
                      <a:pt x="61" y="62"/>
                    </a:lnTo>
                    <a:lnTo>
                      <a:pt x="73" y="64"/>
                    </a:lnTo>
                    <a:lnTo>
                      <a:pt x="85" y="64"/>
                    </a:lnTo>
                    <a:lnTo>
                      <a:pt x="97" y="60"/>
                    </a:lnTo>
                    <a:lnTo>
                      <a:pt x="109" y="56"/>
                    </a:lnTo>
                    <a:lnTo>
                      <a:pt x="105" y="47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487" name="Freeform 121"/>
              <p:cNvSpPr>
                <a:spLocks noChangeArrowheads="1"/>
              </p:cNvSpPr>
              <p:nvPr/>
            </p:nvSpPr>
            <p:spPr bwMode="auto">
              <a:xfrm>
                <a:off x="5232" y="158"/>
                <a:ext cx="50" cy="52"/>
              </a:xfrm>
              <a:custGeom>
                <a:avLst/>
                <a:gdLst>
                  <a:gd name="T0" fmla="*/ 0 w 47"/>
                  <a:gd name="T1" fmla="*/ 1117 h 48"/>
                  <a:gd name="T2" fmla="*/ 403 w 47"/>
                  <a:gd name="T3" fmla="*/ 1666 h 48"/>
                  <a:gd name="T4" fmla="*/ 661 w 47"/>
                  <a:gd name="T5" fmla="*/ 2507 h 48"/>
                  <a:gd name="T6" fmla="*/ 1085 w 47"/>
                  <a:gd name="T7" fmla="*/ 3160 h 48"/>
                  <a:gd name="T8" fmla="*/ 1256 w 47"/>
                  <a:gd name="T9" fmla="*/ 3827 h 48"/>
                  <a:gd name="T10" fmla="*/ 1478 w 47"/>
                  <a:gd name="T11" fmla="*/ 4715 h 48"/>
                  <a:gd name="T12" fmla="*/ 1672 w 47"/>
                  <a:gd name="T13" fmla="*/ 5153 h 48"/>
                  <a:gd name="T14" fmla="*/ 1672 w 47"/>
                  <a:gd name="T15" fmla="*/ 5272 h 48"/>
                  <a:gd name="T16" fmla="*/ 1672 w 47"/>
                  <a:gd name="T17" fmla="*/ 5534 h 48"/>
                  <a:gd name="T18" fmla="*/ 1672 w 47"/>
                  <a:gd name="T19" fmla="*/ 5272 h 48"/>
                  <a:gd name="T20" fmla="*/ 1712 w 47"/>
                  <a:gd name="T21" fmla="*/ 5153 h 48"/>
                  <a:gd name="T22" fmla="*/ 1893 w 47"/>
                  <a:gd name="T23" fmla="*/ 6495 h 48"/>
                  <a:gd name="T24" fmla="*/ 2014 w 47"/>
                  <a:gd name="T25" fmla="*/ 6011 h 48"/>
                  <a:gd name="T26" fmla="*/ 2061 w 47"/>
                  <a:gd name="T27" fmla="*/ 5534 h 48"/>
                  <a:gd name="T28" fmla="*/ 2014 w 47"/>
                  <a:gd name="T29" fmla="*/ 5108 h 48"/>
                  <a:gd name="T30" fmla="*/ 1940 w 47"/>
                  <a:gd name="T31" fmla="*/ 4715 h 48"/>
                  <a:gd name="T32" fmla="*/ 1821 w 47"/>
                  <a:gd name="T33" fmla="*/ 3827 h 48"/>
                  <a:gd name="T34" fmla="*/ 1572 w 47"/>
                  <a:gd name="T35" fmla="*/ 3010 h 48"/>
                  <a:gd name="T36" fmla="*/ 1256 w 47"/>
                  <a:gd name="T37" fmla="*/ 2314 h 48"/>
                  <a:gd name="T38" fmla="*/ 901 w 47"/>
                  <a:gd name="T39" fmla="*/ 1420 h 48"/>
                  <a:gd name="T40" fmla="*/ 516 w 47"/>
                  <a:gd name="T41" fmla="*/ 5 h 48"/>
                  <a:gd name="T42" fmla="*/ 3 w 47"/>
                  <a:gd name="T43" fmla="*/ 0 h 48"/>
                  <a:gd name="T44" fmla="*/ 0 w 47"/>
                  <a:gd name="T45" fmla="*/ 1117 h 48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47"/>
                  <a:gd name="T70" fmla="*/ 0 h 48"/>
                  <a:gd name="T71" fmla="*/ 47 w 47"/>
                  <a:gd name="T72" fmla="*/ 48 h 48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47" h="48">
                    <a:moveTo>
                      <a:pt x="0" y="8"/>
                    </a:moveTo>
                    <a:lnTo>
                      <a:pt x="8" y="13"/>
                    </a:lnTo>
                    <a:lnTo>
                      <a:pt x="16" y="18"/>
                    </a:lnTo>
                    <a:lnTo>
                      <a:pt x="24" y="24"/>
                    </a:lnTo>
                    <a:lnTo>
                      <a:pt x="29" y="29"/>
                    </a:lnTo>
                    <a:lnTo>
                      <a:pt x="34" y="35"/>
                    </a:lnTo>
                    <a:lnTo>
                      <a:pt x="38" y="39"/>
                    </a:lnTo>
                    <a:lnTo>
                      <a:pt x="38" y="40"/>
                    </a:lnTo>
                    <a:lnTo>
                      <a:pt x="38" y="41"/>
                    </a:lnTo>
                    <a:lnTo>
                      <a:pt x="38" y="40"/>
                    </a:lnTo>
                    <a:lnTo>
                      <a:pt x="39" y="39"/>
                    </a:lnTo>
                    <a:lnTo>
                      <a:pt x="43" y="48"/>
                    </a:lnTo>
                    <a:lnTo>
                      <a:pt x="46" y="45"/>
                    </a:lnTo>
                    <a:lnTo>
                      <a:pt x="47" y="41"/>
                    </a:lnTo>
                    <a:lnTo>
                      <a:pt x="46" y="38"/>
                    </a:lnTo>
                    <a:lnTo>
                      <a:pt x="45" y="35"/>
                    </a:lnTo>
                    <a:lnTo>
                      <a:pt x="41" y="29"/>
                    </a:lnTo>
                    <a:lnTo>
                      <a:pt x="36" y="23"/>
                    </a:lnTo>
                    <a:lnTo>
                      <a:pt x="29" y="17"/>
                    </a:lnTo>
                    <a:lnTo>
                      <a:pt x="21" y="11"/>
                    </a:lnTo>
                    <a:lnTo>
                      <a:pt x="12" y="5"/>
                    </a:lnTo>
                    <a:lnTo>
                      <a:pt x="3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488" name="Freeform 122"/>
              <p:cNvSpPr>
                <a:spLocks noChangeArrowheads="1"/>
              </p:cNvSpPr>
              <p:nvPr/>
            </p:nvSpPr>
            <p:spPr bwMode="auto">
              <a:xfrm>
                <a:off x="5176" y="148"/>
                <a:ext cx="59" cy="18"/>
              </a:xfrm>
              <a:custGeom>
                <a:avLst/>
                <a:gdLst>
                  <a:gd name="T0" fmla="*/ 0 w 56"/>
                  <a:gd name="T1" fmla="*/ 344 h 17"/>
                  <a:gd name="T2" fmla="*/ 4 w 56"/>
                  <a:gd name="T3" fmla="*/ 344 h 17"/>
                  <a:gd name="T4" fmla="*/ 9 w 56"/>
                  <a:gd name="T5" fmla="*/ 344 h 17"/>
                  <a:gd name="T6" fmla="*/ 372 w 56"/>
                  <a:gd name="T7" fmla="*/ 344 h 17"/>
                  <a:gd name="T8" fmla="*/ 509 w 56"/>
                  <a:gd name="T9" fmla="*/ 344 h 17"/>
                  <a:gd name="T10" fmla="*/ 726 w 56"/>
                  <a:gd name="T11" fmla="*/ 364 h 17"/>
                  <a:gd name="T12" fmla="*/ 903 w 56"/>
                  <a:gd name="T13" fmla="*/ 408 h 17"/>
                  <a:gd name="T14" fmla="*/ 1101 w 56"/>
                  <a:gd name="T15" fmla="*/ 457 h 17"/>
                  <a:gd name="T16" fmla="*/ 1287 w 56"/>
                  <a:gd name="T17" fmla="*/ 512 h 17"/>
                  <a:gd name="T18" fmla="*/ 1356 w 56"/>
                  <a:gd name="T19" fmla="*/ 325 h 17"/>
                  <a:gd name="T20" fmla="*/ 1173 w 56"/>
                  <a:gd name="T21" fmla="*/ 6 h 17"/>
                  <a:gd name="T22" fmla="*/ 951 w 56"/>
                  <a:gd name="T23" fmla="*/ 4 h 17"/>
                  <a:gd name="T24" fmla="*/ 765 w 56"/>
                  <a:gd name="T25" fmla="*/ 2 h 17"/>
                  <a:gd name="T26" fmla="*/ 536 w 56"/>
                  <a:gd name="T27" fmla="*/ 1 h 17"/>
                  <a:gd name="T28" fmla="*/ 372 w 56"/>
                  <a:gd name="T29" fmla="*/ 1 h 17"/>
                  <a:gd name="T30" fmla="*/ 9 w 56"/>
                  <a:gd name="T31" fmla="*/ 1 h 17"/>
                  <a:gd name="T32" fmla="*/ 4 w 56"/>
                  <a:gd name="T33" fmla="*/ 0 h 17"/>
                  <a:gd name="T34" fmla="*/ 0 w 56"/>
                  <a:gd name="T35" fmla="*/ 1 h 17"/>
                  <a:gd name="T36" fmla="*/ 0 w 56"/>
                  <a:gd name="T37" fmla="*/ 344 h 17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6"/>
                  <a:gd name="T58" fmla="*/ 0 h 17"/>
                  <a:gd name="T59" fmla="*/ 56 w 56"/>
                  <a:gd name="T60" fmla="*/ 17 h 17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6" h="17">
                    <a:moveTo>
                      <a:pt x="0" y="10"/>
                    </a:moveTo>
                    <a:lnTo>
                      <a:pt x="4" y="10"/>
                    </a:lnTo>
                    <a:lnTo>
                      <a:pt x="9" y="10"/>
                    </a:lnTo>
                    <a:lnTo>
                      <a:pt x="16" y="10"/>
                    </a:lnTo>
                    <a:lnTo>
                      <a:pt x="22" y="10"/>
                    </a:lnTo>
                    <a:lnTo>
                      <a:pt x="29" y="11"/>
                    </a:lnTo>
                    <a:lnTo>
                      <a:pt x="38" y="13"/>
                    </a:lnTo>
                    <a:lnTo>
                      <a:pt x="45" y="15"/>
                    </a:lnTo>
                    <a:lnTo>
                      <a:pt x="53" y="17"/>
                    </a:lnTo>
                    <a:lnTo>
                      <a:pt x="56" y="9"/>
                    </a:lnTo>
                    <a:lnTo>
                      <a:pt x="48" y="6"/>
                    </a:lnTo>
                    <a:lnTo>
                      <a:pt x="40" y="4"/>
                    </a:lnTo>
                    <a:lnTo>
                      <a:pt x="31" y="2"/>
                    </a:lnTo>
                    <a:lnTo>
                      <a:pt x="23" y="1"/>
                    </a:lnTo>
                    <a:lnTo>
                      <a:pt x="16" y="1"/>
                    </a:lnTo>
                    <a:lnTo>
                      <a:pt x="9" y="1"/>
                    </a:lnTo>
                    <a:lnTo>
                      <a:pt x="4" y="0"/>
                    </a:lnTo>
                    <a:lnTo>
                      <a:pt x="0" y="1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489" name="Freeform 123"/>
              <p:cNvSpPr>
                <a:spLocks noChangeArrowheads="1"/>
              </p:cNvSpPr>
              <p:nvPr/>
            </p:nvSpPr>
            <p:spPr bwMode="auto">
              <a:xfrm>
                <a:off x="5568" y="151"/>
                <a:ext cx="61" cy="43"/>
              </a:xfrm>
              <a:custGeom>
                <a:avLst/>
                <a:gdLst>
                  <a:gd name="T0" fmla="*/ 5 w 58"/>
                  <a:gd name="T1" fmla="*/ 1 h 40"/>
                  <a:gd name="T2" fmla="*/ 2 w 58"/>
                  <a:gd name="T3" fmla="*/ 2 h 40"/>
                  <a:gd name="T4" fmla="*/ 0 w 58"/>
                  <a:gd name="T5" fmla="*/ 3 h 40"/>
                  <a:gd name="T6" fmla="*/ 0 w 58"/>
                  <a:gd name="T7" fmla="*/ 5 h 40"/>
                  <a:gd name="T8" fmla="*/ 1 w 58"/>
                  <a:gd name="T9" fmla="*/ 779 h 40"/>
                  <a:gd name="T10" fmla="*/ 3 w 58"/>
                  <a:gd name="T11" fmla="*/ 967 h 40"/>
                  <a:gd name="T12" fmla="*/ 6 w 58"/>
                  <a:gd name="T13" fmla="*/ 1202 h 40"/>
                  <a:gd name="T14" fmla="*/ 247 w 58"/>
                  <a:gd name="T15" fmla="*/ 1725 h 40"/>
                  <a:gd name="T16" fmla="*/ 318 w 58"/>
                  <a:gd name="T17" fmla="*/ 1993 h 40"/>
                  <a:gd name="T18" fmla="*/ 369 w 58"/>
                  <a:gd name="T19" fmla="*/ 2142 h 40"/>
                  <a:gd name="T20" fmla="*/ 408 w 58"/>
                  <a:gd name="T21" fmla="*/ 2476 h 40"/>
                  <a:gd name="T22" fmla="*/ 474 w 58"/>
                  <a:gd name="T23" fmla="*/ 2694 h 40"/>
                  <a:gd name="T24" fmla="*/ 525 w 58"/>
                  <a:gd name="T25" fmla="*/ 2896 h 40"/>
                  <a:gd name="T26" fmla="*/ 581 w 58"/>
                  <a:gd name="T27" fmla="*/ 3077 h 40"/>
                  <a:gd name="T28" fmla="*/ 667 w 58"/>
                  <a:gd name="T29" fmla="*/ 3113 h 40"/>
                  <a:gd name="T30" fmla="*/ 702 w 58"/>
                  <a:gd name="T31" fmla="*/ 3308 h 40"/>
                  <a:gd name="T32" fmla="*/ 738 w 58"/>
                  <a:gd name="T33" fmla="*/ 3077 h 40"/>
                  <a:gd name="T34" fmla="*/ 748 w 58"/>
                  <a:gd name="T35" fmla="*/ 3047 h 40"/>
                  <a:gd name="T36" fmla="*/ 787 w 58"/>
                  <a:gd name="T37" fmla="*/ 2862 h 40"/>
                  <a:gd name="T38" fmla="*/ 816 w 58"/>
                  <a:gd name="T39" fmla="*/ 2506 h 40"/>
                  <a:gd name="T40" fmla="*/ 858 w 58"/>
                  <a:gd name="T41" fmla="*/ 2331 h 40"/>
                  <a:gd name="T42" fmla="*/ 902 w 58"/>
                  <a:gd name="T43" fmla="*/ 2017 h 40"/>
                  <a:gd name="T44" fmla="*/ 949 w 58"/>
                  <a:gd name="T45" fmla="*/ 1854 h 40"/>
                  <a:gd name="T46" fmla="*/ 998 w 58"/>
                  <a:gd name="T47" fmla="*/ 1725 h 40"/>
                  <a:gd name="T48" fmla="*/ 1104 w 58"/>
                  <a:gd name="T49" fmla="*/ 1292 h 40"/>
                  <a:gd name="T50" fmla="*/ 1161 w 58"/>
                  <a:gd name="T51" fmla="*/ 1118 h 40"/>
                  <a:gd name="T52" fmla="*/ 1178 w 58"/>
                  <a:gd name="T53" fmla="*/ 967 h 40"/>
                  <a:gd name="T54" fmla="*/ 1223 w 58"/>
                  <a:gd name="T55" fmla="*/ 837 h 40"/>
                  <a:gd name="T56" fmla="*/ 1239 w 58"/>
                  <a:gd name="T57" fmla="*/ 725 h 40"/>
                  <a:gd name="T58" fmla="*/ 1239 w 58"/>
                  <a:gd name="T59" fmla="*/ 674 h 40"/>
                  <a:gd name="T60" fmla="*/ 1239 w 58"/>
                  <a:gd name="T61" fmla="*/ 5 h 40"/>
                  <a:gd name="T62" fmla="*/ 1239 w 58"/>
                  <a:gd name="T63" fmla="*/ 4 h 40"/>
                  <a:gd name="T64" fmla="*/ 1223 w 58"/>
                  <a:gd name="T65" fmla="*/ 3 h 40"/>
                  <a:gd name="T66" fmla="*/ 1120 w 58"/>
                  <a:gd name="T67" fmla="*/ 1 h 40"/>
                  <a:gd name="T68" fmla="*/ 949 w 58"/>
                  <a:gd name="T69" fmla="*/ 0 h 40"/>
                  <a:gd name="T70" fmla="*/ 787 w 58"/>
                  <a:gd name="T71" fmla="*/ 0 h 40"/>
                  <a:gd name="T72" fmla="*/ 611 w 58"/>
                  <a:gd name="T73" fmla="*/ 0 h 40"/>
                  <a:gd name="T74" fmla="*/ 408 w 58"/>
                  <a:gd name="T75" fmla="*/ 0 h 40"/>
                  <a:gd name="T76" fmla="*/ 302 w 58"/>
                  <a:gd name="T77" fmla="*/ 1 h 40"/>
                  <a:gd name="T78" fmla="*/ 7 w 58"/>
                  <a:gd name="T79" fmla="*/ 1 h 40"/>
                  <a:gd name="T80" fmla="*/ 5 w 58"/>
                  <a:gd name="T81" fmla="*/ 1 h 40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58"/>
                  <a:gd name="T124" fmla="*/ 0 h 40"/>
                  <a:gd name="T125" fmla="*/ 58 w 58"/>
                  <a:gd name="T126" fmla="*/ 40 h 40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58" h="40">
                    <a:moveTo>
                      <a:pt x="5" y="1"/>
                    </a:moveTo>
                    <a:lnTo>
                      <a:pt x="2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1" y="9"/>
                    </a:lnTo>
                    <a:lnTo>
                      <a:pt x="3" y="12"/>
                    </a:lnTo>
                    <a:lnTo>
                      <a:pt x="6" y="15"/>
                    </a:lnTo>
                    <a:lnTo>
                      <a:pt x="10" y="20"/>
                    </a:lnTo>
                    <a:lnTo>
                      <a:pt x="15" y="24"/>
                    </a:lnTo>
                    <a:lnTo>
                      <a:pt x="18" y="26"/>
                    </a:lnTo>
                    <a:lnTo>
                      <a:pt x="20" y="30"/>
                    </a:lnTo>
                    <a:lnTo>
                      <a:pt x="23" y="33"/>
                    </a:lnTo>
                    <a:lnTo>
                      <a:pt x="25" y="35"/>
                    </a:lnTo>
                    <a:lnTo>
                      <a:pt x="27" y="37"/>
                    </a:lnTo>
                    <a:lnTo>
                      <a:pt x="30" y="38"/>
                    </a:lnTo>
                    <a:lnTo>
                      <a:pt x="32" y="40"/>
                    </a:lnTo>
                    <a:lnTo>
                      <a:pt x="34" y="37"/>
                    </a:lnTo>
                    <a:lnTo>
                      <a:pt x="35" y="36"/>
                    </a:lnTo>
                    <a:lnTo>
                      <a:pt x="37" y="34"/>
                    </a:lnTo>
                    <a:lnTo>
                      <a:pt x="38" y="31"/>
                    </a:lnTo>
                    <a:lnTo>
                      <a:pt x="40" y="29"/>
                    </a:lnTo>
                    <a:lnTo>
                      <a:pt x="42" y="25"/>
                    </a:lnTo>
                    <a:lnTo>
                      <a:pt x="44" y="22"/>
                    </a:lnTo>
                    <a:lnTo>
                      <a:pt x="46" y="20"/>
                    </a:lnTo>
                    <a:lnTo>
                      <a:pt x="50" y="16"/>
                    </a:lnTo>
                    <a:lnTo>
                      <a:pt x="53" y="14"/>
                    </a:lnTo>
                    <a:lnTo>
                      <a:pt x="55" y="12"/>
                    </a:lnTo>
                    <a:lnTo>
                      <a:pt x="57" y="10"/>
                    </a:lnTo>
                    <a:lnTo>
                      <a:pt x="58" y="8"/>
                    </a:lnTo>
                    <a:lnTo>
                      <a:pt x="58" y="7"/>
                    </a:lnTo>
                    <a:lnTo>
                      <a:pt x="58" y="5"/>
                    </a:lnTo>
                    <a:lnTo>
                      <a:pt x="58" y="4"/>
                    </a:lnTo>
                    <a:lnTo>
                      <a:pt x="57" y="3"/>
                    </a:lnTo>
                    <a:lnTo>
                      <a:pt x="52" y="1"/>
                    </a:lnTo>
                    <a:lnTo>
                      <a:pt x="44" y="0"/>
                    </a:lnTo>
                    <a:lnTo>
                      <a:pt x="37" y="0"/>
                    </a:lnTo>
                    <a:lnTo>
                      <a:pt x="28" y="0"/>
                    </a:lnTo>
                    <a:lnTo>
                      <a:pt x="20" y="0"/>
                    </a:lnTo>
                    <a:lnTo>
                      <a:pt x="14" y="1"/>
                    </a:lnTo>
                    <a:lnTo>
                      <a:pt x="7" y="1"/>
                    </a:lnTo>
                    <a:lnTo>
                      <a:pt x="5" y="1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490" name="Freeform 124"/>
              <p:cNvSpPr>
                <a:spLocks noChangeArrowheads="1"/>
              </p:cNvSpPr>
              <p:nvPr/>
            </p:nvSpPr>
            <p:spPr bwMode="auto">
              <a:xfrm>
                <a:off x="5563" y="147"/>
                <a:ext cx="23" cy="32"/>
              </a:xfrm>
              <a:custGeom>
                <a:avLst/>
                <a:gdLst>
                  <a:gd name="T0" fmla="*/ 311 w 22"/>
                  <a:gd name="T1" fmla="*/ 1262 h 30"/>
                  <a:gd name="T2" fmla="*/ 260 w 22"/>
                  <a:gd name="T3" fmla="*/ 915 h 30"/>
                  <a:gd name="T4" fmla="*/ 209 w 22"/>
                  <a:gd name="T5" fmla="*/ 707 h 30"/>
                  <a:gd name="T6" fmla="*/ 10 w 22"/>
                  <a:gd name="T7" fmla="*/ 583 h 30"/>
                  <a:gd name="T8" fmla="*/ 9 w 22"/>
                  <a:gd name="T9" fmla="*/ 513 h 30"/>
                  <a:gd name="T10" fmla="*/ 8 w 22"/>
                  <a:gd name="T11" fmla="*/ 7 h 30"/>
                  <a:gd name="T12" fmla="*/ 8 w 22"/>
                  <a:gd name="T13" fmla="*/ 451 h 30"/>
                  <a:gd name="T14" fmla="*/ 7 w 22"/>
                  <a:gd name="T15" fmla="*/ 513 h 30"/>
                  <a:gd name="T16" fmla="*/ 9 w 22"/>
                  <a:gd name="T17" fmla="*/ 513 h 30"/>
                  <a:gd name="T18" fmla="*/ 9 w 22"/>
                  <a:gd name="T19" fmla="*/ 0 h 30"/>
                  <a:gd name="T20" fmla="*/ 4 w 22"/>
                  <a:gd name="T21" fmla="*/ 1 h 30"/>
                  <a:gd name="T22" fmla="*/ 1 w 22"/>
                  <a:gd name="T23" fmla="*/ 4 h 30"/>
                  <a:gd name="T24" fmla="*/ 0 w 22"/>
                  <a:gd name="T25" fmla="*/ 513 h 30"/>
                  <a:gd name="T26" fmla="*/ 1 w 22"/>
                  <a:gd name="T27" fmla="*/ 622 h 30"/>
                  <a:gd name="T28" fmla="*/ 4 w 22"/>
                  <a:gd name="T29" fmla="*/ 804 h 30"/>
                  <a:gd name="T30" fmla="*/ 7 w 22"/>
                  <a:gd name="T31" fmla="*/ 1110 h 30"/>
                  <a:gd name="T32" fmla="*/ 191 w 22"/>
                  <a:gd name="T33" fmla="*/ 1346 h 30"/>
                  <a:gd name="T34" fmla="*/ 249 w 22"/>
                  <a:gd name="T35" fmla="*/ 1532 h 30"/>
                  <a:gd name="T36" fmla="*/ 311 w 22"/>
                  <a:gd name="T37" fmla="*/ 1262 h 3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2"/>
                  <a:gd name="T58" fmla="*/ 0 h 30"/>
                  <a:gd name="T59" fmla="*/ 22 w 22"/>
                  <a:gd name="T60" fmla="*/ 30 h 3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2" h="30">
                    <a:moveTo>
                      <a:pt x="22" y="24"/>
                    </a:moveTo>
                    <a:lnTo>
                      <a:pt x="18" y="19"/>
                    </a:lnTo>
                    <a:lnTo>
                      <a:pt x="13" y="15"/>
                    </a:lnTo>
                    <a:lnTo>
                      <a:pt x="10" y="12"/>
                    </a:lnTo>
                    <a:lnTo>
                      <a:pt x="9" y="10"/>
                    </a:lnTo>
                    <a:lnTo>
                      <a:pt x="8" y="7"/>
                    </a:lnTo>
                    <a:lnTo>
                      <a:pt x="8" y="8"/>
                    </a:lnTo>
                    <a:lnTo>
                      <a:pt x="7" y="10"/>
                    </a:lnTo>
                    <a:lnTo>
                      <a:pt x="9" y="10"/>
                    </a:lnTo>
                    <a:lnTo>
                      <a:pt x="9" y="0"/>
                    </a:lnTo>
                    <a:lnTo>
                      <a:pt x="4" y="1"/>
                    </a:lnTo>
                    <a:lnTo>
                      <a:pt x="1" y="4"/>
                    </a:lnTo>
                    <a:lnTo>
                      <a:pt x="0" y="10"/>
                    </a:lnTo>
                    <a:lnTo>
                      <a:pt x="1" y="13"/>
                    </a:lnTo>
                    <a:lnTo>
                      <a:pt x="4" y="17"/>
                    </a:lnTo>
                    <a:lnTo>
                      <a:pt x="7" y="22"/>
                    </a:lnTo>
                    <a:lnTo>
                      <a:pt x="11" y="26"/>
                    </a:lnTo>
                    <a:lnTo>
                      <a:pt x="17" y="30"/>
                    </a:lnTo>
                    <a:lnTo>
                      <a:pt x="22" y="24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491" name="Freeform 125"/>
              <p:cNvSpPr>
                <a:spLocks noChangeArrowheads="1"/>
              </p:cNvSpPr>
              <p:nvPr/>
            </p:nvSpPr>
            <p:spPr bwMode="auto">
              <a:xfrm>
                <a:off x="5581" y="173"/>
                <a:ext cx="27" cy="25"/>
              </a:xfrm>
              <a:custGeom>
                <a:avLst/>
                <a:gdLst>
                  <a:gd name="T0" fmla="*/ 1967 w 25"/>
                  <a:gd name="T1" fmla="*/ 1967 h 23"/>
                  <a:gd name="T2" fmla="*/ 1967 w 25"/>
                  <a:gd name="T3" fmla="*/ 2138 h 23"/>
                  <a:gd name="T4" fmla="*/ 2124 w 25"/>
                  <a:gd name="T5" fmla="*/ 1967 h 23"/>
                  <a:gd name="T6" fmla="*/ 1967 w 25"/>
                  <a:gd name="T7" fmla="*/ 1967 h 23"/>
                  <a:gd name="T8" fmla="*/ 1561 w 25"/>
                  <a:gd name="T9" fmla="*/ 1665 h 23"/>
                  <a:gd name="T10" fmla="*/ 1338 w 25"/>
                  <a:gd name="T11" fmla="*/ 1409 h 23"/>
                  <a:gd name="T12" fmla="*/ 1062 w 25"/>
                  <a:gd name="T13" fmla="*/ 5 h 23"/>
                  <a:gd name="T14" fmla="*/ 910 w 25"/>
                  <a:gd name="T15" fmla="*/ 2 h 23"/>
                  <a:gd name="T16" fmla="*/ 5 w 25"/>
                  <a:gd name="T17" fmla="*/ 0 h 23"/>
                  <a:gd name="T18" fmla="*/ 0 w 25"/>
                  <a:gd name="T19" fmla="*/ 1097 h 23"/>
                  <a:gd name="T20" fmla="*/ 2 w 25"/>
                  <a:gd name="T21" fmla="*/ 1409 h 23"/>
                  <a:gd name="T22" fmla="*/ 4 w 25"/>
                  <a:gd name="T23" fmla="*/ 1810 h 23"/>
                  <a:gd name="T24" fmla="*/ 6 w 25"/>
                  <a:gd name="T25" fmla="*/ 2138 h 23"/>
                  <a:gd name="T26" fmla="*/ 983 w 25"/>
                  <a:gd name="T27" fmla="*/ 2746 h 23"/>
                  <a:gd name="T28" fmla="*/ 1239 w 25"/>
                  <a:gd name="T29" fmla="*/ 3468 h 23"/>
                  <a:gd name="T30" fmla="*/ 1561 w 25"/>
                  <a:gd name="T31" fmla="*/ 3527 h 23"/>
                  <a:gd name="T32" fmla="*/ 2294 w 25"/>
                  <a:gd name="T33" fmla="*/ 3770 h 23"/>
                  <a:gd name="T34" fmla="*/ 2676 w 25"/>
                  <a:gd name="T35" fmla="*/ 3245 h 23"/>
                  <a:gd name="T36" fmla="*/ 1967 w 25"/>
                  <a:gd name="T37" fmla="*/ 1967 h 23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5"/>
                  <a:gd name="T58" fmla="*/ 0 h 23"/>
                  <a:gd name="T59" fmla="*/ 25 w 25"/>
                  <a:gd name="T60" fmla="*/ 23 h 23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5" h="23">
                    <a:moveTo>
                      <a:pt x="18" y="13"/>
                    </a:moveTo>
                    <a:lnTo>
                      <a:pt x="18" y="14"/>
                    </a:lnTo>
                    <a:lnTo>
                      <a:pt x="19" y="13"/>
                    </a:lnTo>
                    <a:lnTo>
                      <a:pt x="18" y="13"/>
                    </a:lnTo>
                    <a:lnTo>
                      <a:pt x="15" y="11"/>
                    </a:lnTo>
                    <a:lnTo>
                      <a:pt x="13" y="9"/>
                    </a:lnTo>
                    <a:lnTo>
                      <a:pt x="10" y="5"/>
                    </a:lnTo>
                    <a:lnTo>
                      <a:pt x="8" y="2"/>
                    </a:lnTo>
                    <a:lnTo>
                      <a:pt x="5" y="0"/>
                    </a:lnTo>
                    <a:lnTo>
                      <a:pt x="0" y="6"/>
                    </a:lnTo>
                    <a:lnTo>
                      <a:pt x="2" y="9"/>
                    </a:lnTo>
                    <a:lnTo>
                      <a:pt x="4" y="12"/>
                    </a:lnTo>
                    <a:lnTo>
                      <a:pt x="6" y="14"/>
                    </a:lnTo>
                    <a:lnTo>
                      <a:pt x="9" y="17"/>
                    </a:lnTo>
                    <a:lnTo>
                      <a:pt x="12" y="21"/>
                    </a:lnTo>
                    <a:lnTo>
                      <a:pt x="15" y="22"/>
                    </a:lnTo>
                    <a:lnTo>
                      <a:pt x="21" y="23"/>
                    </a:lnTo>
                    <a:lnTo>
                      <a:pt x="25" y="20"/>
                    </a:lnTo>
                    <a:lnTo>
                      <a:pt x="18" y="13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492" name="Freeform 126"/>
              <p:cNvSpPr>
                <a:spLocks noChangeArrowheads="1"/>
              </p:cNvSpPr>
              <p:nvPr/>
            </p:nvSpPr>
            <p:spPr bwMode="auto">
              <a:xfrm>
                <a:off x="5600" y="164"/>
                <a:ext cx="22" cy="30"/>
              </a:xfrm>
              <a:custGeom>
                <a:avLst/>
                <a:gdLst>
                  <a:gd name="T0" fmla="*/ 255 w 21"/>
                  <a:gd name="T1" fmla="*/ 0 h 28"/>
                  <a:gd name="T2" fmla="*/ 221 w 21"/>
                  <a:gd name="T3" fmla="*/ 3 h 28"/>
                  <a:gd name="T4" fmla="*/ 10 w 21"/>
                  <a:gd name="T5" fmla="*/ 557 h 28"/>
                  <a:gd name="T6" fmla="*/ 7 w 21"/>
                  <a:gd name="T7" fmla="*/ 686 h 28"/>
                  <a:gd name="T8" fmla="*/ 5 w 21"/>
                  <a:gd name="T9" fmla="*/ 788 h 28"/>
                  <a:gd name="T10" fmla="*/ 4 w 21"/>
                  <a:gd name="T11" fmla="*/ 1038 h 28"/>
                  <a:gd name="T12" fmla="*/ 2 w 21"/>
                  <a:gd name="T13" fmla="*/ 1276 h 28"/>
                  <a:gd name="T14" fmla="*/ 1 w 21"/>
                  <a:gd name="T15" fmla="*/ 1367 h 28"/>
                  <a:gd name="T16" fmla="*/ 0 w 21"/>
                  <a:gd name="T17" fmla="*/ 1465 h 28"/>
                  <a:gd name="T18" fmla="*/ 7 w 21"/>
                  <a:gd name="T19" fmla="*/ 1859 h 28"/>
                  <a:gd name="T20" fmla="*/ 8 w 21"/>
                  <a:gd name="T21" fmla="*/ 1682 h 28"/>
                  <a:gd name="T22" fmla="*/ 9 w 21"/>
                  <a:gd name="T23" fmla="*/ 1570 h 28"/>
                  <a:gd name="T24" fmla="*/ 211 w 21"/>
                  <a:gd name="T25" fmla="*/ 1465 h 28"/>
                  <a:gd name="T26" fmla="*/ 221 w 21"/>
                  <a:gd name="T27" fmla="*/ 1191 h 28"/>
                  <a:gd name="T28" fmla="*/ 243 w 21"/>
                  <a:gd name="T29" fmla="*/ 904 h 28"/>
                  <a:gd name="T30" fmla="*/ 280 w 21"/>
                  <a:gd name="T31" fmla="*/ 788 h 28"/>
                  <a:gd name="T32" fmla="*/ 307 w 21"/>
                  <a:gd name="T33" fmla="*/ 686 h 28"/>
                  <a:gd name="T34" fmla="*/ 337 w 21"/>
                  <a:gd name="T35" fmla="*/ 597 h 28"/>
                  <a:gd name="T36" fmla="*/ 255 w 21"/>
                  <a:gd name="T37" fmla="*/ 0 h 2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1"/>
                  <a:gd name="T58" fmla="*/ 0 h 28"/>
                  <a:gd name="T59" fmla="*/ 21 w 21"/>
                  <a:gd name="T60" fmla="*/ 28 h 2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1" h="28">
                    <a:moveTo>
                      <a:pt x="15" y="0"/>
                    </a:moveTo>
                    <a:lnTo>
                      <a:pt x="12" y="3"/>
                    </a:lnTo>
                    <a:lnTo>
                      <a:pt x="10" y="7"/>
                    </a:lnTo>
                    <a:lnTo>
                      <a:pt x="7" y="10"/>
                    </a:lnTo>
                    <a:lnTo>
                      <a:pt x="5" y="12"/>
                    </a:lnTo>
                    <a:lnTo>
                      <a:pt x="4" y="16"/>
                    </a:lnTo>
                    <a:lnTo>
                      <a:pt x="2" y="19"/>
                    </a:lnTo>
                    <a:lnTo>
                      <a:pt x="1" y="20"/>
                    </a:lnTo>
                    <a:lnTo>
                      <a:pt x="0" y="21"/>
                    </a:lnTo>
                    <a:lnTo>
                      <a:pt x="7" y="28"/>
                    </a:lnTo>
                    <a:lnTo>
                      <a:pt x="8" y="25"/>
                    </a:lnTo>
                    <a:lnTo>
                      <a:pt x="9" y="23"/>
                    </a:lnTo>
                    <a:lnTo>
                      <a:pt x="11" y="21"/>
                    </a:lnTo>
                    <a:lnTo>
                      <a:pt x="12" y="18"/>
                    </a:lnTo>
                    <a:lnTo>
                      <a:pt x="14" y="14"/>
                    </a:lnTo>
                    <a:lnTo>
                      <a:pt x="17" y="12"/>
                    </a:lnTo>
                    <a:lnTo>
                      <a:pt x="19" y="10"/>
                    </a:lnTo>
                    <a:lnTo>
                      <a:pt x="21" y="8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493" name="Freeform 127"/>
              <p:cNvSpPr>
                <a:spLocks noChangeArrowheads="1"/>
              </p:cNvSpPr>
              <p:nvPr/>
            </p:nvSpPr>
            <p:spPr bwMode="auto">
              <a:xfrm>
                <a:off x="5616" y="151"/>
                <a:ext cx="17" cy="23"/>
              </a:xfrm>
              <a:custGeom>
                <a:avLst/>
                <a:gdLst>
                  <a:gd name="T0" fmla="*/ 364 w 16"/>
                  <a:gd name="T1" fmla="*/ 2058 h 21"/>
                  <a:gd name="T2" fmla="*/ 364 w 16"/>
                  <a:gd name="T3" fmla="*/ 1879 h 21"/>
                  <a:gd name="T4" fmla="*/ 364 w 16"/>
                  <a:gd name="T5" fmla="*/ 5 h 21"/>
                  <a:gd name="T6" fmla="*/ 7 w 16"/>
                  <a:gd name="T7" fmla="*/ 1879 h 21"/>
                  <a:gd name="T8" fmla="*/ 6 w 16"/>
                  <a:gd name="T9" fmla="*/ 2254 h 21"/>
                  <a:gd name="T10" fmla="*/ 4 w 16"/>
                  <a:gd name="T11" fmla="*/ 2704 h 21"/>
                  <a:gd name="T12" fmla="*/ 0 w 16"/>
                  <a:gd name="T13" fmla="*/ 3244 h 21"/>
                  <a:gd name="T14" fmla="*/ 6 w 16"/>
                  <a:gd name="T15" fmla="*/ 5260 h 21"/>
                  <a:gd name="T16" fmla="*/ 387 w 16"/>
                  <a:gd name="T17" fmla="*/ 4668 h 21"/>
                  <a:gd name="T18" fmla="*/ 464 w 16"/>
                  <a:gd name="T19" fmla="*/ 3891 h 21"/>
                  <a:gd name="T20" fmla="*/ 524 w 16"/>
                  <a:gd name="T21" fmla="*/ 3244 h 21"/>
                  <a:gd name="T22" fmla="*/ 557 w 16"/>
                  <a:gd name="T23" fmla="*/ 2469 h 21"/>
                  <a:gd name="T24" fmla="*/ 592 w 16"/>
                  <a:gd name="T25" fmla="*/ 2058 h 21"/>
                  <a:gd name="T26" fmla="*/ 592 w 16"/>
                  <a:gd name="T27" fmla="*/ 4 h 21"/>
                  <a:gd name="T28" fmla="*/ 557 w 16"/>
                  <a:gd name="T29" fmla="*/ 1 h 21"/>
                  <a:gd name="T30" fmla="*/ 493 w 16"/>
                  <a:gd name="T31" fmla="*/ 0 h 21"/>
                  <a:gd name="T32" fmla="*/ 364 w 16"/>
                  <a:gd name="T33" fmla="*/ 2058 h 2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6"/>
                  <a:gd name="T52" fmla="*/ 0 h 21"/>
                  <a:gd name="T53" fmla="*/ 16 w 16"/>
                  <a:gd name="T54" fmla="*/ 21 h 2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6" h="21">
                    <a:moveTo>
                      <a:pt x="8" y="8"/>
                    </a:moveTo>
                    <a:lnTo>
                      <a:pt x="8" y="7"/>
                    </a:lnTo>
                    <a:lnTo>
                      <a:pt x="8" y="5"/>
                    </a:lnTo>
                    <a:lnTo>
                      <a:pt x="7" y="7"/>
                    </a:lnTo>
                    <a:lnTo>
                      <a:pt x="6" y="9"/>
                    </a:lnTo>
                    <a:lnTo>
                      <a:pt x="4" y="11"/>
                    </a:lnTo>
                    <a:lnTo>
                      <a:pt x="0" y="13"/>
                    </a:lnTo>
                    <a:lnTo>
                      <a:pt x="6" y="21"/>
                    </a:lnTo>
                    <a:lnTo>
                      <a:pt x="9" y="18"/>
                    </a:lnTo>
                    <a:lnTo>
                      <a:pt x="12" y="15"/>
                    </a:lnTo>
                    <a:lnTo>
                      <a:pt x="14" y="13"/>
                    </a:lnTo>
                    <a:lnTo>
                      <a:pt x="15" y="10"/>
                    </a:lnTo>
                    <a:lnTo>
                      <a:pt x="16" y="8"/>
                    </a:lnTo>
                    <a:lnTo>
                      <a:pt x="16" y="4"/>
                    </a:lnTo>
                    <a:lnTo>
                      <a:pt x="15" y="1"/>
                    </a:lnTo>
                    <a:lnTo>
                      <a:pt x="13" y="0"/>
                    </a:lnTo>
                    <a:lnTo>
                      <a:pt x="8" y="8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494" name="Freeform 128"/>
              <p:cNvSpPr>
                <a:spLocks noChangeArrowheads="1"/>
              </p:cNvSpPr>
              <p:nvPr/>
            </p:nvSpPr>
            <p:spPr bwMode="auto">
              <a:xfrm>
                <a:off x="5573" y="144"/>
                <a:ext cx="57" cy="15"/>
              </a:xfrm>
              <a:custGeom>
                <a:avLst/>
                <a:gdLst>
                  <a:gd name="T0" fmla="*/ 0 w 54"/>
                  <a:gd name="T1" fmla="*/ 844 h 14"/>
                  <a:gd name="T2" fmla="*/ 3 w 54"/>
                  <a:gd name="T3" fmla="*/ 735 h 14"/>
                  <a:gd name="T4" fmla="*/ 279 w 54"/>
                  <a:gd name="T5" fmla="*/ 735 h 14"/>
                  <a:gd name="T6" fmla="*/ 406 w 54"/>
                  <a:gd name="T7" fmla="*/ 686 h 14"/>
                  <a:gd name="T8" fmla="*/ 608 w 54"/>
                  <a:gd name="T9" fmla="*/ 686 h 14"/>
                  <a:gd name="T10" fmla="*/ 868 w 54"/>
                  <a:gd name="T11" fmla="*/ 686 h 14"/>
                  <a:gd name="T12" fmla="*/ 1045 w 54"/>
                  <a:gd name="T13" fmla="*/ 686 h 14"/>
                  <a:gd name="T14" fmla="*/ 1268 w 54"/>
                  <a:gd name="T15" fmla="*/ 735 h 14"/>
                  <a:gd name="T16" fmla="*/ 1338 w 54"/>
                  <a:gd name="T17" fmla="*/ 904 h 14"/>
                  <a:gd name="T18" fmla="*/ 1445 w 54"/>
                  <a:gd name="T19" fmla="*/ 6 h 14"/>
                  <a:gd name="T20" fmla="*/ 1309 w 54"/>
                  <a:gd name="T21" fmla="*/ 3 h 14"/>
                  <a:gd name="T22" fmla="*/ 1078 w 54"/>
                  <a:gd name="T23" fmla="*/ 2 h 14"/>
                  <a:gd name="T24" fmla="*/ 868 w 54"/>
                  <a:gd name="T25" fmla="*/ 0 h 14"/>
                  <a:gd name="T26" fmla="*/ 608 w 54"/>
                  <a:gd name="T27" fmla="*/ 2 h 14"/>
                  <a:gd name="T28" fmla="*/ 385 w 54"/>
                  <a:gd name="T29" fmla="*/ 2 h 14"/>
                  <a:gd name="T30" fmla="*/ 8 w 54"/>
                  <a:gd name="T31" fmla="*/ 3 h 14"/>
                  <a:gd name="T32" fmla="*/ 2 w 54"/>
                  <a:gd name="T33" fmla="*/ 3 h 14"/>
                  <a:gd name="T34" fmla="*/ 0 w 54"/>
                  <a:gd name="T35" fmla="*/ 3 h 14"/>
                  <a:gd name="T36" fmla="*/ 0 w 54"/>
                  <a:gd name="T37" fmla="*/ 844 h 14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4"/>
                  <a:gd name="T58" fmla="*/ 0 h 14"/>
                  <a:gd name="T59" fmla="*/ 54 w 54"/>
                  <a:gd name="T60" fmla="*/ 14 h 14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4" h="14">
                    <a:moveTo>
                      <a:pt x="0" y="13"/>
                    </a:moveTo>
                    <a:lnTo>
                      <a:pt x="3" y="11"/>
                    </a:lnTo>
                    <a:lnTo>
                      <a:pt x="9" y="11"/>
                    </a:lnTo>
                    <a:lnTo>
                      <a:pt x="16" y="10"/>
                    </a:lnTo>
                    <a:lnTo>
                      <a:pt x="23" y="10"/>
                    </a:lnTo>
                    <a:lnTo>
                      <a:pt x="32" y="10"/>
                    </a:lnTo>
                    <a:lnTo>
                      <a:pt x="39" y="10"/>
                    </a:lnTo>
                    <a:lnTo>
                      <a:pt x="46" y="11"/>
                    </a:lnTo>
                    <a:lnTo>
                      <a:pt x="49" y="14"/>
                    </a:lnTo>
                    <a:lnTo>
                      <a:pt x="54" y="6"/>
                    </a:lnTo>
                    <a:lnTo>
                      <a:pt x="48" y="3"/>
                    </a:lnTo>
                    <a:lnTo>
                      <a:pt x="40" y="2"/>
                    </a:lnTo>
                    <a:lnTo>
                      <a:pt x="32" y="0"/>
                    </a:lnTo>
                    <a:lnTo>
                      <a:pt x="23" y="2"/>
                    </a:lnTo>
                    <a:lnTo>
                      <a:pt x="15" y="2"/>
                    </a:lnTo>
                    <a:lnTo>
                      <a:pt x="8" y="3"/>
                    </a:lnTo>
                    <a:lnTo>
                      <a:pt x="2" y="3"/>
                    </a:lnTo>
                    <a:lnTo>
                      <a:pt x="0" y="3"/>
                    </a:lnTo>
                    <a:lnTo>
                      <a:pt x="0" y="13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495" name="Freeform 129"/>
              <p:cNvSpPr>
                <a:spLocks noChangeArrowheads="1"/>
              </p:cNvSpPr>
              <p:nvPr/>
            </p:nvSpPr>
            <p:spPr bwMode="auto">
              <a:xfrm>
                <a:off x="5594" y="241"/>
                <a:ext cx="55" cy="114"/>
              </a:xfrm>
              <a:custGeom>
                <a:avLst/>
                <a:gdLst>
                  <a:gd name="T0" fmla="*/ 0 w 52"/>
                  <a:gd name="T1" fmla="*/ 8137 h 106"/>
                  <a:gd name="T2" fmla="*/ 1 w 52"/>
                  <a:gd name="T3" fmla="*/ 8750 h 106"/>
                  <a:gd name="T4" fmla="*/ 3 w 52"/>
                  <a:gd name="T5" fmla="*/ 8841 h 106"/>
                  <a:gd name="T6" fmla="*/ 7 w 52"/>
                  <a:gd name="T7" fmla="*/ 8994 h 106"/>
                  <a:gd name="T8" fmla="*/ 379 w 52"/>
                  <a:gd name="T9" fmla="*/ 8841 h 106"/>
                  <a:gd name="T10" fmla="*/ 501 w 52"/>
                  <a:gd name="T11" fmla="*/ 8670 h 106"/>
                  <a:gd name="T12" fmla="*/ 701 w 52"/>
                  <a:gd name="T13" fmla="*/ 8137 h 106"/>
                  <a:gd name="T14" fmla="*/ 877 w 52"/>
                  <a:gd name="T15" fmla="*/ 7776 h 106"/>
                  <a:gd name="T16" fmla="*/ 1039 w 52"/>
                  <a:gd name="T17" fmla="*/ 7108 h 106"/>
                  <a:gd name="T18" fmla="*/ 1177 w 52"/>
                  <a:gd name="T19" fmla="*/ 6481 h 106"/>
                  <a:gd name="T20" fmla="*/ 1393 w 52"/>
                  <a:gd name="T21" fmla="*/ 5714 h 106"/>
                  <a:gd name="T22" fmla="*/ 1473 w 52"/>
                  <a:gd name="T23" fmla="*/ 4888 h 106"/>
                  <a:gd name="T24" fmla="*/ 1558 w 52"/>
                  <a:gd name="T25" fmla="*/ 3971 h 106"/>
                  <a:gd name="T26" fmla="*/ 1587 w 52"/>
                  <a:gd name="T27" fmla="*/ 3108 h 106"/>
                  <a:gd name="T28" fmla="*/ 1587 w 52"/>
                  <a:gd name="T29" fmla="*/ 2063 h 106"/>
                  <a:gd name="T30" fmla="*/ 1538 w 52"/>
                  <a:gd name="T31" fmla="*/ 1051 h 106"/>
                  <a:gd name="T32" fmla="*/ 1393 w 52"/>
                  <a:gd name="T33" fmla="*/ 2 h 106"/>
                  <a:gd name="T34" fmla="*/ 1375 w 52"/>
                  <a:gd name="T35" fmla="*/ 1 h 106"/>
                  <a:gd name="T36" fmla="*/ 1317 w 52"/>
                  <a:gd name="T37" fmla="*/ 0 h 106"/>
                  <a:gd name="T38" fmla="*/ 1300 w 52"/>
                  <a:gd name="T39" fmla="*/ 1 h 106"/>
                  <a:gd name="T40" fmla="*/ 1177 w 52"/>
                  <a:gd name="T41" fmla="*/ 1 h 106"/>
                  <a:gd name="T42" fmla="*/ 1039 w 52"/>
                  <a:gd name="T43" fmla="*/ 4 h 106"/>
                  <a:gd name="T44" fmla="*/ 890 w 52"/>
                  <a:gd name="T45" fmla="*/ 844 h 106"/>
                  <a:gd name="T46" fmla="*/ 701 w 52"/>
                  <a:gd name="T47" fmla="*/ 1307 h 106"/>
                  <a:gd name="T48" fmla="*/ 501 w 52"/>
                  <a:gd name="T49" fmla="*/ 2023 h 106"/>
                  <a:gd name="T50" fmla="*/ 379 w 52"/>
                  <a:gd name="T51" fmla="*/ 2760 h 106"/>
                  <a:gd name="T52" fmla="*/ 8 w 52"/>
                  <a:gd name="T53" fmla="*/ 3433 h 106"/>
                  <a:gd name="T54" fmla="*/ 6 w 52"/>
                  <a:gd name="T55" fmla="*/ 4188 h 106"/>
                  <a:gd name="T56" fmla="*/ 3 w 52"/>
                  <a:gd name="T57" fmla="*/ 4888 h 106"/>
                  <a:gd name="T58" fmla="*/ 1 w 52"/>
                  <a:gd name="T59" fmla="*/ 5603 h 106"/>
                  <a:gd name="T60" fmla="*/ 0 w 52"/>
                  <a:gd name="T61" fmla="*/ 6251 h 106"/>
                  <a:gd name="T62" fmla="*/ 0 w 52"/>
                  <a:gd name="T63" fmla="*/ 6921 h 106"/>
                  <a:gd name="T64" fmla="*/ 0 w 52"/>
                  <a:gd name="T65" fmla="*/ 7443 h 106"/>
                  <a:gd name="T66" fmla="*/ 0 w 52"/>
                  <a:gd name="T67" fmla="*/ 7952 h 106"/>
                  <a:gd name="T68" fmla="*/ 0 w 52"/>
                  <a:gd name="T69" fmla="*/ 8137 h 10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52"/>
                  <a:gd name="T106" fmla="*/ 0 h 106"/>
                  <a:gd name="T107" fmla="*/ 52 w 52"/>
                  <a:gd name="T108" fmla="*/ 106 h 10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52" h="106">
                    <a:moveTo>
                      <a:pt x="0" y="97"/>
                    </a:moveTo>
                    <a:lnTo>
                      <a:pt x="1" y="103"/>
                    </a:lnTo>
                    <a:lnTo>
                      <a:pt x="3" y="105"/>
                    </a:lnTo>
                    <a:lnTo>
                      <a:pt x="7" y="106"/>
                    </a:lnTo>
                    <a:lnTo>
                      <a:pt x="12" y="105"/>
                    </a:lnTo>
                    <a:lnTo>
                      <a:pt x="17" y="102"/>
                    </a:lnTo>
                    <a:lnTo>
                      <a:pt x="23" y="97"/>
                    </a:lnTo>
                    <a:lnTo>
                      <a:pt x="28" y="92"/>
                    </a:lnTo>
                    <a:lnTo>
                      <a:pt x="34" y="85"/>
                    </a:lnTo>
                    <a:lnTo>
                      <a:pt x="39" y="76"/>
                    </a:lnTo>
                    <a:lnTo>
                      <a:pt x="45" y="68"/>
                    </a:lnTo>
                    <a:lnTo>
                      <a:pt x="48" y="58"/>
                    </a:lnTo>
                    <a:lnTo>
                      <a:pt x="51" y="47"/>
                    </a:lnTo>
                    <a:lnTo>
                      <a:pt x="52" y="36"/>
                    </a:lnTo>
                    <a:lnTo>
                      <a:pt x="52" y="25"/>
                    </a:lnTo>
                    <a:lnTo>
                      <a:pt x="50" y="13"/>
                    </a:lnTo>
                    <a:lnTo>
                      <a:pt x="45" y="2"/>
                    </a:lnTo>
                    <a:lnTo>
                      <a:pt x="44" y="1"/>
                    </a:lnTo>
                    <a:lnTo>
                      <a:pt x="43" y="0"/>
                    </a:lnTo>
                    <a:lnTo>
                      <a:pt x="42" y="1"/>
                    </a:lnTo>
                    <a:lnTo>
                      <a:pt x="39" y="1"/>
                    </a:lnTo>
                    <a:lnTo>
                      <a:pt x="34" y="4"/>
                    </a:lnTo>
                    <a:lnTo>
                      <a:pt x="29" y="10"/>
                    </a:lnTo>
                    <a:lnTo>
                      <a:pt x="23" y="16"/>
                    </a:lnTo>
                    <a:lnTo>
                      <a:pt x="17" y="24"/>
                    </a:lnTo>
                    <a:lnTo>
                      <a:pt x="12" y="33"/>
                    </a:lnTo>
                    <a:lnTo>
                      <a:pt x="8" y="41"/>
                    </a:lnTo>
                    <a:lnTo>
                      <a:pt x="6" y="49"/>
                    </a:lnTo>
                    <a:lnTo>
                      <a:pt x="3" y="58"/>
                    </a:lnTo>
                    <a:lnTo>
                      <a:pt x="1" y="66"/>
                    </a:lnTo>
                    <a:lnTo>
                      <a:pt x="0" y="74"/>
                    </a:lnTo>
                    <a:lnTo>
                      <a:pt x="0" y="81"/>
                    </a:lnTo>
                    <a:lnTo>
                      <a:pt x="0" y="87"/>
                    </a:lnTo>
                    <a:lnTo>
                      <a:pt x="0" y="93"/>
                    </a:lnTo>
                    <a:lnTo>
                      <a:pt x="0" y="97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496" name="Freeform 130"/>
              <p:cNvSpPr>
                <a:spLocks noChangeArrowheads="1"/>
              </p:cNvSpPr>
              <p:nvPr/>
            </p:nvSpPr>
            <p:spPr bwMode="auto">
              <a:xfrm>
                <a:off x="5590" y="241"/>
                <a:ext cx="64" cy="119"/>
              </a:xfrm>
              <a:custGeom>
                <a:avLst/>
                <a:gdLst>
                  <a:gd name="T0" fmla="*/ 2306 w 60"/>
                  <a:gd name="T1" fmla="*/ 4 h 111"/>
                  <a:gd name="T2" fmla="*/ 2566 w 60"/>
                  <a:gd name="T3" fmla="*/ 939 h 111"/>
                  <a:gd name="T4" fmla="*/ 2624 w 60"/>
                  <a:gd name="T5" fmla="*/ 1757 h 111"/>
                  <a:gd name="T6" fmla="*/ 2624 w 60"/>
                  <a:gd name="T7" fmla="*/ 2532 h 111"/>
                  <a:gd name="T8" fmla="*/ 2567 w 60"/>
                  <a:gd name="T9" fmla="*/ 3218 h 111"/>
                  <a:gd name="T10" fmla="*/ 2407 w 60"/>
                  <a:gd name="T11" fmla="*/ 3900 h 111"/>
                  <a:gd name="T12" fmla="*/ 2256 w 60"/>
                  <a:gd name="T13" fmla="*/ 4655 h 111"/>
                  <a:gd name="T14" fmla="*/ 2027 w 60"/>
                  <a:gd name="T15" fmla="*/ 5151 h 111"/>
                  <a:gd name="T16" fmla="*/ 1744 w 60"/>
                  <a:gd name="T17" fmla="*/ 5746 h 111"/>
                  <a:gd name="T18" fmla="*/ 1437 w 60"/>
                  <a:gd name="T19" fmla="*/ 6193 h 111"/>
                  <a:gd name="T20" fmla="*/ 1184 w 60"/>
                  <a:gd name="T21" fmla="*/ 6604 h 111"/>
                  <a:gd name="T22" fmla="*/ 858 w 60"/>
                  <a:gd name="T23" fmla="*/ 6804 h 111"/>
                  <a:gd name="T24" fmla="*/ 663 w 60"/>
                  <a:gd name="T25" fmla="*/ 7080 h 111"/>
                  <a:gd name="T26" fmla="*/ 547 w 60"/>
                  <a:gd name="T27" fmla="*/ 7117 h 111"/>
                  <a:gd name="T28" fmla="*/ 513 w 60"/>
                  <a:gd name="T29" fmla="*/ 7117 h 111"/>
                  <a:gd name="T30" fmla="*/ 481 w 60"/>
                  <a:gd name="T31" fmla="*/ 7080 h 111"/>
                  <a:gd name="T32" fmla="*/ 481 w 60"/>
                  <a:gd name="T33" fmla="*/ 6714 h 111"/>
                  <a:gd name="T34" fmla="*/ 0 w 60"/>
                  <a:gd name="T35" fmla="*/ 6714 h 111"/>
                  <a:gd name="T36" fmla="*/ 1 w 60"/>
                  <a:gd name="T37" fmla="*/ 7198 h 111"/>
                  <a:gd name="T38" fmla="*/ 5 w 60"/>
                  <a:gd name="T39" fmla="*/ 7630 h 111"/>
                  <a:gd name="T40" fmla="*/ 547 w 60"/>
                  <a:gd name="T41" fmla="*/ 7717 h 111"/>
                  <a:gd name="T42" fmla="*/ 804 w 60"/>
                  <a:gd name="T43" fmla="*/ 7630 h 111"/>
                  <a:gd name="T44" fmla="*/ 1184 w 60"/>
                  <a:gd name="T45" fmla="*/ 7420 h 111"/>
                  <a:gd name="T46" fmla="*/ 1532 w 60"/>
                  <a:gd name="T47" fmla="*/ 7117 h 111"/>
                  <a:gd name="T48" fmla="*/ 1744 w 60"/>
                  <a:gd name="T49" fmla="*/ 6639 h 111"/>
                  <a:gd name="T50" fmla="*/ 2115 w 60"/>
                  <a:gd name="T51" fmla="*/ 6149 h 111"/>
                  <a:gd name="T52" fmla="*/ 2407 w 60"/>
                  <a:gd name="T53" fmla="*/ 5522 h 111"/>
                  <a:gd name="T54" fmla="*/ 2624 w 60"/>
                  <a:gd name="T55" fmla="*/ 4887 h 111"/>
                  <a:gd name="T56" fmla="*/ 2917 w 60"/>
                  <a:gd name="T57" fmla="*/ 4121 h 111"/>
                  <a:gd name="T58" fmla="*/ 2986 w 60"/>
                  <a:gd name="T59" fmla="*/ 3345 h 111"/>
                  <a:gd name="T60" fmla="*/ 3111 w 60"/>
                  <a:gd name="T61" fmla="*/ 2532 h 111"/>
                  <a:gd name="T62" fmla="*/ 3111 w 60"/>
                  <a:gd name="T63" fmla="*/ 1668 h 111"/>
                  <a:gd name="T64" fmla="*/ 2921 w 60"/>
                  <a:gd name="T65" fmla="*/ 817 h 111"/>
                  <a:gd name="T66" fmla="*/ 2737 w 60"/>
                  <a:gd name="T67" fmla="*/ 0 h 111"/>
                  <a:gd name="T68" fmla="*/ 2306 w 60"/>
                  <a:gd name="T69" fmla="*/ 4 h 111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60"/>
                  <a:gd name="T106" fmla="*/ 0 h 111"/>
                  <a:gd name="T107" fmla="*/ 60 w 60"/>
                  <a:gd name="T108" fmla="*/ 111 h 111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60" h="111">
                    <a:moveTo>
                      <a:pt x="46" y="4"/>
                    </a:moveTo>
                    <a:lnTo>
                      <a:pt x="50" y="14"/>
                    </a:lnTo>
                    <a:lnTo>
                      <a:pt x="52" y="25"/>
                    </a:lnTo>
                    <a:lnTo>
                      <a:pt x="52" y="36"/>
                    </a:lnTo>
                    <a:lnTo>
                      <a:pt x="51" y="46"/>
                    </a:lnTo>
                    <a:lnTo>
                      <a:pt x="48" y="56"/>
                    </a:lnTo>
                    <a:lnTo>
                      <a:pt x="44" y="66"/>
                    </a:lnTo>
                    <a:lnTo>
                      <a:pt x="40" y="74"/>
                    </a:lnTo>
                    <a:lnTo>
                      <a:pt x="35" y="82"/>
                    </a:lnTo>
                    <a:lnTo>
                      <a:pt x="29" y="89"/>
                    </a:lnTo>
                    <a:lnTo>
                      <a:pt x="23" y="94"/>
                    </a:lnTo>
                    <a:lnTo>
                      <a:pt x="18" y="98"/>
                    </a:lnTo>
                    <a:lnTo>
                      <a:pt x="14" y="101"/>
                    </a:lnTo>
                    <a:lnTo>
                      <a:pt x="11" y="102"/>
                    </a:lnTo>
                    <a:lnTo>
                      <a:pt x="10" y="102"/>
                    </a:lnTo>
                    <a:lnTo>
                      <a:pt x="9" y="101"/>
                    </a:lnTo>
                    <a:lnTo>
                      <a:pt x="9" y="97"/>
                    </a:lnTo>
                    <a:lnTo>
                      <a:pt x="0" y="97"/>
                    </a:lnTo>
                    <a:lnTo>
                      <a:pt x="1" y="104"/>
                    </a:lnTo>
                    <a:lnTo>
                      <a:pt x="5" y="109"/>
                    </a:lnTo>
                    <a:lnTo>
                      <a:pt x="11" y="111"/>
                    </a:lnTo>
                    <a:lnTo>
                      <a:pt x="17" y="109"/>
                    </a:lnTo>
                    <a:lnTo>
                      <a:pt x="23" y="106"/>
                    </a:lnTo>
                    <a:lnTo>
                      <a:pt x="30" y="102"/>
                    </a:lnTo>
                    <a:lnTo>
                      <a:pt x="35" y="95"/>
                    </a:lnTo>
                    <a:lnTo>
                      <a:pt x="41" y="87"/>
                    </a:lnTo>
                    <a:lnTo>
                      <a:pt x="48" y="79"/>
                    </a:lnTo>
                    <a:lnTo>
                      <a:pt x="52" y="70"/>
                    </a:lnTo>
                    <a:lnTo>
                      <a:pt x="56" y="59"/>
                    </a:lnTo>
                    <a:lnTo>
                      <a:pt x="59" y="48"/>
                    </a:lnTo>
                    <a:lnTo>
                      <a:pt x="60" y="36"/>
                    </a:lnTo>
                    <a:lnTo>
                      <a:pt x="60" y="24"/>
                    </a:lnTo>
                    <a:lnTo>
                      <a:pt x="58" y="12"/>
                    </a:lnTo>
                    <a:lnTo>
                      <a:pt x="53" y="0"/>
                    </a:lnTo>
                    <a:lnTo>
                      <a:pt x="46" y="4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497" name="Freeform 131"/>
              <p:cNvSpPr>
                <a:spLocks noChangeArrowheads="1"/>
              </p:cNvSpPr>
              <p:nvPr/>
            </p:nvSpPr>
            <p:spPr bwMode="auto">
              <a:xfrm>
                <a:off x="5597" y="236"/>
                <a:ext cx="49" cy="53"/>
              </a:xfrm>
              <a:custGeom>
                <a:avLst/>
                <a:gdLst>
                  <a:gd name="T0" fmla="*/ 450 w 46"/>
                  <a:gd name="T1" fmla="*/ 5832 h 49"/>
                  <a:gd name="T2" fmla="*/ 578 w 46"/>
                  <a:gd name="T3" fmla="*/ 4800 h 49"/>
                  <a:gd name="T4" fmla="*/ 833 w 46"/>
                  <a:gd name="T5" fmla="*/ 3886 h 49"/>
                  <a:gd name="T6" fmla="*/ 1161 w 46"/>
                  <a:gd name="T7" fmla="*/ 2839 h 49"/>
                  <a:gd name="T8" fmla="*/ 1382 w 46"/>
                  <a:gd name="T9" fmla="*/ 2190 h 49"/>
                  <a:gd name="T10" fmla="*/ 1594 w 46"/>
                  <a:gd name="T11" fmla="*/ 1479 h 49"/>
                  <a:gd name="T12" fmla="*/ 1895 w 46"/>
                  <a:gd name="T13" fmla="*/ 1169 h 49"/>
                  <a:gd name="T14" fmla="*/ 1927 w 46"/>
                  <a:gd name="T15" fmla="*/ 1169 h 49"/>
                  <a:gd name="T16" fmla="*/ 1927 w 46"/>
                  <a:gd name="T17" fmla="*/ 1081 h 49"/>
                  <a:gd name="T18" fmla="*/ 1895 w 46"/>
                  <a:gd name="T19" fmla="*/ 1081 h 49"/>
                  <a:gd name="T20" fmla="*/ 2187 w 46"/>
                  <a:gd name="T21" fmla="*/ 5 h 49"/>
                  <a:gd name="T22" fmla="*/ 2054 w 46"/>
                  <a:gd name="T23" fmla="*/ 1 h 49"/>
                  <a:gd name="T24" fmla="*/ 1927 w 46"/>
                  <a:gd name="T25" fmla="*/ 0 h 49"/>
                  <a:gd name="T26" fmla="*/ 1698 w 46"/>
                  <a:gd name="T27" fmla="*/ 1 h 49"/>
                  <a:gd name="T28" fmla="*/ 1594 w 46"/>
                  <a:gd name="T29" fmla="*/ 2 h 49"/>
                  <a:gd name="T30" fmla="*/ 1318 w 46"/>
                  <a:gd name="T31" fmla="*/ 6 h 49"/>
                  <a:gd name="T32" fmla="*/ 1090 w 46"/>
                  <a:gd name="T33" fmla="*/ 1264 h 49"/>
                  <a:gd name="T34" fmla="*/ 734 w 46"/>
                  <a:gd name="T35" fmla="*/ 2369 h 49"/>
                  <a:gd name="T36" fmla="*/ 510 w 46"/>
                  <a:gd name="T37" fmla="*/ 3242 h 49"/>
                  <a:gd name="T38" fmla="*/ 6 w 46"/>
                  <a:gd name="T39" fmla="*/ 4203 h 49"/>
                  <a:gd name="T40" fmla="*/ 0 w 46"/>
                  <a:gd name="T41" fmla="*/ 5318 h 49"/>
                  <a:gd name="T42" fmla="*/ 450 w 46"/>
                  <a:gd name="T43" fmla="*/ 5832 h 49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46"/>
                  <a:gd name="T67" fmla="*/ 0 h 49"/>
                  <a:gd name="T68" fmla="*/ 46 w 46"/>
                  <a:gd name="T69" fmla="*/ 49 h 49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46" h="49">
                    <a:moveTo>
                      <a:pt x="9" y="49"/>
                    </a:moveTo>
                    <a:lnTo>
                      <a:pt x="13" y="40"/>
                    </a:lnTo>
                    <a:lnTo>
                      <a:pt x="18" y="32"/>
                    </a:lnTo>
                    <a:lnTo>
                      <a:pt x="24" y="24"/>
                    </a:lnTo>
                    <a:lnTo>
                      <a:pt x="29" y="18"/>
                    </a:lnTo>
                    <a:lnTo>
                      <a:pt x="34" y="13"/>
                    </a:lnTo>
                    <a:lnTo>
                      <a:pt x="39" y="10"/>
                    </a:lnTo>
                    <a:lnTo>
                      <a:pt x="40" y="10"/>
                    </a:lnTo>
                    <a:lnTo>
                      <a:pt x="40" y="9"/>
                    </a:lnTo>
                    <a:lnTo>
                      <a:pt x="39" y="9"/>
                    </a:lnTo>
                    <a:lnTo>
                      <a:pt x="46" y="5"/>
                    </a:lnTo>
                    <a:lnTo>
                      <a:pt x="44" y="1"/>
                    </a:lnTo>
                    <a:lnTo>
                      <a:pt x="40" y="0"/>
                    </a:lnTo>
                    <a:lnTo>
                      <a:pt x="36" y="1"/>
                    </a:lnTo>
                    <a:lnTo>
                      <a:pt x="34" y="2"/>
                    </a:lnTo>
                    <a:lnTo>
                      <a:pt x="28" y="6"/>
                    </a:lnTo>
                    <a:lnTo>
                      <a:pt x="23" y="11"/>
                    </a:lnTo>
                    <a:lnTo>
                      <a:pt x="16" y="19"/>
                    </a:lnTo>
                    <a:lnTo>
                      <a:pt x="11" y="27"/>
                    </a:lnTo>
                    <a:lnTo>
                      <a:pt x="6" y="35"/>
                    </a:lnTo>
                    <a:lnTo>
                      <a:pt x="0" y="44"/>
                    </a:lnTo>
                    <a:lnTo>
                      <a:pt x="9" y="49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498" name="Freeform 132"/>
              <p:cNvSpPr>
                <a:spLocks noChangeArrowheads="1"/>
              </p:cNvSpPr>
              <p:nvPr/>
            </p:nvSpPr>
            <p:spPr bwMode="auto">
              <a:xfrm>
                <a:off x="5589" y="282"/>
                <a:ext cx="18" cy="63"/>
              </a:xfrm>
              <a:custGeom>
                <a:avLst/>
                <a:gdLst>
                  <a:gd name="T0" fmla="*/ 344 w 17"/>
                  <a:gd name="T1" fmla="*/ 8941 h 58"/>
                  <a:gd name="T2" fmla="*/ 344 w 17"/>
                  <a:gd name="T3" fmla="*/ 8529 h 58"/>
                  <a:gd name="T4" fmla="*/ 344 w 17"/>
                  <a:gd name="T5" fmla="*/ 7349 h 58"/>
                  <a:gd name="T6" fmla="*/ 344 w 17"/>
                  <a:gd name="T7" fmla="*/ 6744 h 58"/>
                  <a:gd name="T8" fmla="*/ 344 w 17"/>
                  <a:gd name="T9" fmla="*/ 5444 h 58"/>
                  <a:gd name="T10" fmla="*/ 364 w 17"/>
                  <a:gd name="T11" fmla="*/ 4402 h 58"/>
                  <a:gd name="T12" fmla="*/ 408 w 17"/>
                  <a:gd name="T13" fmla="*/ 3162 h 58"/>
                  <a:gd name="T14" fmla="*/ 432 w 17"/>
                  <a:gd name="T15" fmla="*/ 1772 h 58"/>
                  <a:gd name="T16" fmla="*/ 512 w 17"/>
                  <a:gd name="T17" fmla="*/ 5 h 58"/>
                  <a:gd name="T18" fmla="*/ 8 w 17"/>
                  <a:gd name="T19" fmla="*/ 0 h 58"/>
                  <a:gd name="T20" fmla="*/ 6 w 17"/>
                  <a:gd name="T21" fmla="*/ 1383 h 58"/>
                  <a:gd name="T22" fmla="*/ 3 w 17"/>
                  <a:gd name="T23" fmla="*/ 2911 h 58"/>
                  <a:gd name="T24" fmla="*/ 2 w 17"/>
                  <a:gd name="T25" fmla="*/ 4248 h 58"/>
                  <a:gd name="T26" fmla="*/ 1 w 17"/>
                  <a:gd name="T27" fmla="*/ 5262 h 58"/>
                  <a:gd name="T28" fmla="*/ 1 w 17"/>
                  <a:gd name="T29" fmla="*/ 6655 h 58"/>
                  <a:gd name="T30" fmla="*/ 1 w 17"/>
                  <a:gd name="T31" fmla="*/ 7349 h 58"/>
                  <a:gd name="T32" fmla="*/ 0 w 17"/>
                  <a:gd name="T33" fmla="*/ 8529 h 58"/>
                  <a:gd name="T34" fmla="*/ 1 w 17"/>
                  <a:gd name="T35" fmla="*/ 8941 h 58"/>
                  <a:gd name="T36" fmla="*/ 344 w 17"/>
                  <a:gd name="T37" fmla="*/ 8941 h 5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7"/>
                  <a:gd name="T58" fmla="*/ 0 h 58"/>
                  <a:gd name="T59" fmla="*/ 17 w 17"/>
                  <a:gd name="T60" fmla="*/ 58 h 5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7" h="58">
                    <a:moveTo>
                      <a:pt x="10" y="58"/>
                    </a:moveTo>
                    <a:lnTo>
                      <a:pt x="10" y="54"/>
                    </a:lnTo>
                    <a:lnTo>
                      <a:pt x="10" y="48"/>
                    </a:lnTo>
                    <a:lnTo>
                      <a:pt x="10" y="43"/>
                    </a:lnTo>
                    <a:lnTo>
                      <a:pt x="10" y="35"/>
                    </a:lnTo>
                    <a:lnTo>
                      <a:pt x="11" y="28"/>
                    </a:lnTo>
                    <a:lnTo>
                      <a:pt x="13" y="20"/>
                    </a:lnTo>
                    <a:lnTo>
                      <a:pt x="14" y="12"/>
                    </a:lnTo>
                    <a:lnTo>
                      <a:pt x="17" y="5"/>
                    </a:lnTo>
                    <a:lnTo>
                      <a:pt x="8" y="0"/>
                    </a:lnTo>
                    <a:lnTo>
                      <a:pt x="6" y="9"/>
                    </a:lnTo>
                    <a:lnTo>
                      <a:pt x="3" y="18"/>
                    </a:lnTo>
                    <a:lnTo>
                      <a:pt x="2" y="27"/>
                    </a:lnTo>
                    <a:lnTo>
                      <a:pt x="1" y="34"/>
                    </a:lnTo>
                    <a:lnTo>
                      <a:pt x="1" y="42"/>
                    </a:lnTo>
                    <a:lnTo>
                      <a:pt x="1" y="48"/>
                    </a:lnTo>
                    <a:lnTo>
                      <a:pt x="0" y="54"/>
                    </a:lnTo>
                    <a:lnTo>
                      <a:pt x="1" y="58"/>
                    </a:lnTo>
                    <a:lnTo>
                      <a:pt x="10" y="58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499" name="Freeform 133"/>
              <p:cNvSpPr>
                <a:spLocks noChangeArrowheads="1"/>
              </p:cNvSpPr>
              <p:nvPr/>
            </p:nvSpPr>
            <p:spPr bwMode="auto">
              <a:xfrm>
                <a:off x="327" y="153"/>
                <a:ext cx="114" cy="61"/>
              </a:xfrm>
              <a:custGeom>
                <a:avLst/>
                <a:gdLst>
                  <a:gd name="T0" fmla="*/ 279 w 108"/>
                  <a:gd name="T1" fmla="*/ 0 h 58"/>
                  <a:gd name="T2" fmla="*/ 6 w 108"/>
                  <a:gd name="T3" fmla="*/ 0 h 58"/>
                  <a:gd name="T4" fmla="*/ 4 w 108"/>
                  <a:gd name="T5" fmla="*/ 1 h 58"/>
                  <a:gd name="T6" fmla="*/ 2 w 108"/>
                  <a:gd name="T7" fmla="*/ 2 h 58"/>
                  <a:gd name="T8" fmla="*/ 1 w 108"/>
                  <a:gd name="T9" fmla="*/ 3 h 58"/>
                  <a:gd name="T10" fmla="*/ 0 w 108"/>
                  <a:gd name="T11" fmla="*/ 8 h 58"/>
                  <a:gd name="T12" fmla="*/ 1 w 108"/>
                  <a:gd name="T13" fmla="*/ 273 h 58"/>
                  <a:gd name="T14" fmla="*/ 4 w 108"/>
                  <a:gd name="T15" fmla="*/ 388 h 58"/>
                  <a:gd name="T16" fmla="*/ 8 w 108"/>
                  <a:gd name="T17" fmla="*/ 525 h 58"/>
                  <a:gd name="T18" fmla="*/ 385 w 108"/>
                  <a:gd name="T19" fmla="*/ 702 h 58"/>
                  <a:gd name="T20" fmla="*/ 576 w 108"/>
                  <a:gd name="T21" fmla="*/ 816 h 58"/>
                  <a:gd name="T22" fmla="*/ 822 w 108"/>
                  <a:gd name="T23" fmla="*/ 949 h 58"/>
                  <a:gd name="T24" fmla="*/ 1045 w 108"/>
                  <a:gd name="T25" fmla="*/ 1104 h 58"/>
                  <a:gd name="T26" fmla="*/ 1338 w 108"/>
                  <a:gd name="T27" fmla="*/ 1163 h 58"/>
                  <a:gd name="T28" fmla="*/ 1610 w 108"/>
                  <a:gd name="T29" fmla="*/ 1223 h 58"/>
                  <a:gd name="T30" fmla="*/ 1952 w 108"/>
                  <a:gd name="T31" fmla="*/ 1239 h 58"/>
                  <a:gd name="T32" fmla="*/ 2248 w 108"/>
                  <a:gd name="T33" fmla="*/ 1239 h 58"/>
                  <a:gd name="T34" fmla="*/ 2615 w 108"/>
                  <a:gd name="T35" fmla="*/ 1178 h 58"/>
                  <a:gd name="T36" fmla="*/ 2917 w 108"/>
                  <a:gd name="T37" fmla="*/ 1106 h 58"/>
                  <a:gd name="T38" fmla="*/ 2919 w 108"/>
                  <a:gd name="T39" fmla="*/ 1104 h 58"/>
                  <a:gd name="T40" fmla="*/ 2919 w 108"/>
                  <a:gd name="T41" fmla="*/ 1013 h 58"/>
                  <a:gd name="T42" fmla="*/ 2919 w 108"/>
                  <a:gd name="T43" fmla="*/ 998 h 58"/>
                  <a:gd name="T44" fmla="*/ 2917 w 108"/>
                  <a:gd name="T45" fmla="*/ 949 h 58"/>
                  <a:gd name="T46" fmla="*/ 2791 w 108"/>
                  <a:gd name="T47" fmla="*/ 828 h 58"/>
                  <a:gd name="T48" fmla="*/ 2644 w 108"/>
                  <a:gd name="T49" fmla="*/ 702 h 58"/>
                  <a:gd name="T50" fmla="*/ 2480 w 108"/>
                  <a:gd name="T51" fmla="*/ 525 h 58"/>
                  <a:gd name="T52" fmla="*/ 2248 w 108"/>
                  <a:gd name="T53" fmla="*/ 388 h 58"/>
                  <a:gd name="T54" fmla="*/ 2018 w 108"/>
                  <a:gd name="T55" fmla="*/ 287 h 58"/>
                  <a:gd name="T56" fmla="*/ 1792 w 108"/>
                  <a:gd name="T57" fmla="*/ 9 h 58"/>
                  <a:gd name="T58" fmla="*/ 1573 w 108"/>
                  <a:gd name="T59" fmla="*/ 6 h 58"/>
                  <a:gd name="T60" fmla="*/ 1338 w 108"/>
                  <a:gd name="T61" fmla="*/ 3 h 58"/>
                  <a:gd name="T62" fmla="*/ 1103 w 108"/>
                  <a:gd name="T63" fmla="*/ 1 h 58"/>
                  <a:gd name="T64" fmla="*/ 889 w 108"/>
                  <a:gd name="T65" fmla="*/ 0 h 58"/>
                  <a:gd name="T66" fmla="*/ 662 w 108"/>
                  <a:gd name="T67" fmla="*/ 0 h 58"/>
                  <a:gd name="T68" fmla="*/ 478 w 108"/>
                  <a:gd name="T69" fmla="*/ 0 h 58"/>
                  <a:gd name="T70" fmla="*/ 346 w 108"/>
                  <a:gd name="T71" fmla="*/ 0 h 58"/>
                  <a:gd name="T72" fmla="*/ 279 w 108"/>
                  <a:gd name="T73" fmla="*/ 0 h 5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108"/>
                  <a:gd name="T112" fmla="*/ 0 h 58"/>
                  <a:gd name="T113" fmla="*/ 108 w 108"/>
                  <a:gd name="T114" fmla="*/ 58 h 58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108" h="58">
                    <a:moveTo>
                      <a:pt x="9" y="0"/>
                    </a:moveTo>
                    <a:lnTo>
                      <a:pt x="6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8"/>
                    </a:lnTo>
                    <a:lnTo>
                      <a:pt x="1" y="12"/>
                    </a:lnTo>
                    <a:lnTo>
                      <a:pt x="4" y="19"/>
                    </a:lnTo>
                    <a:lnTo>
                      <a:pt x="8" y="25"/>
                    </a:lnTo>
                    <a:lnTo>
                      <a:pt x="15" y="32"/>
                    </a:lnTo>
                    <a:lnTo>
                      <a:pt x="22" y="38"/>
                    </a:lnTo>
                    <a:lnTo>
                      <a:pt x="30" y="44"/>
                    </a:lnTo>
                    <a:lnTo>
                      <a:pt x="39" y="50"/>
                    </a:lnTo>
                    <a:lnTo>
                      <a:pt x="49" y="54"/>
                    </a:lnTo>
                    <a:lnTo>
                      <a:pt x="60" y="57"/>
                    </a:lnTo>
                    <a:lnTo>
                      <a:pt x="72" y="58"/>
                    </a:lnTo>
                    <a:lnTo>
                      <a:pt x="83" y="58"/>
                    </a:lnTo>
                    <a:lnTo>
                      <a:pt x="95" y="55"/>
                    </a:lnTo>
                    <a:lnTo>
                      <a:pt x="107" y="51"/>
                    </a:lnTo>
                    <a:lnTo>
                      <a:pt x="108" y="50"/>
                    </a:lnTo>
                    <a:lnTo>
                      <a:pt x="108" y="47"/>
                    </a:lnTo>
                    <a:lnTo>
                      <a:pt x="108" y="46"/>
                    </a:lnTo>
                    <a:lnTo>
                      <a:pt x="107" y="44"/>
                    </a:lnTo>
                    <a:lnTo>
                      <a:pt x="103" y="39"/>
                    </a:lnTo>
                    <a:lnTo>
                      <a:pt x="98" y="32"/>
                    </a:lnTo>
                    <a:lnTo>
                      <a:pt x="91" y="25"/>
                    </a:lnTo>
                    <a:lnTo>
                      <a:pt x="83" y="19"/>
                    </a:lnTo>
                    <a:lnTo>
                      <a:pt x="75" y="13"/>
                    </a:lnTo>
                    <a:lnTo>
                      <a:pt x="65" y="9"/>
                    </a:lnTo>
                    <a:lnTo>
                      <a:pt x="58" y="6"/>
                    </a:lnTo>
                    <a:lnTo>
                      <a:pt x="49" y="3"/>
                    </a:lnTo>
                    <a:lnTo>
                      <a:pt x="41" y="1"/>
                    </a:lnTo>
                    <a:lnTo>
                      <a:pt x="33" y="0"/>
                    </a:lnTo>
                    <a:lnTo>
                      <a:pt x="25" y="0"/>
                    </a:lnTo>
                    <a:lnTo>
                      <a:pt x="19" y="0"/>
                    </a:lnTo>
                    <a:lnTo>
                      <a:pt x="13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500" name="Freeform 134"/>
              <p:cNvSpPr>
                <a:spLocks noChangeArrowheads="1"/>
              </p:cNvSpPr>
              <p:nvPr/>
            </p:nvSpPr>
            <p:spPr bwMode="auto">
              <a:xfrm>
                <a:off x="321" y="148"/>
                <a:ext cx="121" cy="71"/>
              </a:xfrm>
              <a:custGeom>
                <a:avLst/>
                <a:gdLst>
                  <a:gd name="T0" fmla="*/ 4202 w 114"/>
                  <a:gd name="T1" fmla="*/ 1707 h 67"/>
                  <a:gd name="T2" fmla="*/ 3733 w 114"/>
                  <a:gd name="T3" fmla="*/ 1882 h 67"/>
                  <a:gd name="T4" fmla="*/ 3314 w 114"/>
                  <a:gd name="T5" fmla="*/ 1994 h 67"/>
                  <a:gd name="T6" fmla="*/ 2941 w 114"/>
                  <a:gd name="T7" fmla="*/ 1994 h 67"/>
                  <a:gd name="T8" fmla="*/ 2507 w 114"/>
                  <a:gd name="T9" fmla="*/ 1962 h 67"/>
                  <a:gd name="T10" fmla="*/ 2096 w 114"/>
                  <a:gd name="T11" fmla="*/ 1851 h 67"/>
                  <a:gd name="T12" fmla="*/ 1753 w 114"/>
                  <a:gd name="T13" fmla="*/ 1676 h 67"/>
                  <a:gd name="T14" fmla="*/ 1439 w 114"/>
                  <a:gd name="T15" fmla="*/ 1556 h 67"/>
                  <a:gd name="T16" fmla="*/ 1095 w 114"/>
                  <a:gd name="T17" fmla="*/ 1307 h 67"/>
                  <a:gd name="T18" fmla="*/ 863 w 114"/>
                  <a:gd name="T19" fmla="*/ 1117 h 67"/>
                  <a:gd name="T20" fmla="*/ 604 w 114"/>
                  <a:gd name="T21" fmla="*/ 923 h 67"/>
                  <a:gd name="T22" fmla="*/ 476 w 114"/>
                  <a:gd name="T23" fmla="*/ 691 h 67"/>
                  <a:gd name="T24" fmla="*/ 398 w 114"/>
                  <a:gd name="T25" fmla="*/ 487 h 67"/>
                  <a:gd name="T26" fmla="*/ 398 w 114"/>
                  <a:gd name="T27" fmla="*/ 410 h 67"/>
                  <a:gd name="T28" fmla="*/ 398 w 114"/>
                  <a:gd name="T29" fmla="*/ 344 h 67"/>
                  <a:gd name="T30" fmla="*/ 398 w 114"/>
                  <a:gd name="T31" fmla="*/ 365 h 67"/>
                  <a:gd name="T32" fmla="*/ 422 w 114"/>
                  <a:gd name="T33" fmla="*/ 344 h 67"/>
                  <a:gd name="T34" fmla="*/ 448 w 114"/>
                  <a:gd name="T35" fmla="*/ 344 h 67"/>
                  <a:gd name="T36" fmla="*/ 505 w 114"/>
                  <a:gd name="T37" fmla="*/ 344 h 67"/>
                  <a:gd name="T38" fmla="*/ 505 w 114"/>
                  <a:gd name="T39" fmla="*/ 0 h 67"/>
                  <a:gd name="T40" fmla="*/ 398 w 114"/>
                  <a:gd name="T41" fmla="*/ 0 h 67"/>
                  <a:gd name="T42" fmla="*/ 7 w 114"/>
                  <a:gd name="T43" fmla="*/ 1 h 67"/>
                  <a:gd name="T44" fmla="*/ 4 w 114"/>
                  <a:gd name="T45" fmla="*/ 3 h 67"/>
                  <a:gd name="T46" fmla="*/ 2 w 114"/>
                  <a:gd name="T47" fmla="*/ 6 h 67"/>
                  <a:gd name="T48" fmla="*/ 0 w 114"/>
                  <a:gd name="T49" fmla="*/ 410 h 67"/>
                  <a:gd name="T50" fmla="*/ 3 w 114"/>
                  <a:gd name="T51" fmla="*/ 580 h 67"/>
                  <a:gd name="T52" fmla="*/ 6 w 114"/>
                  <a:gd name="T53" fmla="*/ 871 h 67"/>
                  <a:gd name="T54" fmla="*/ 398 w 114"/>
                  <a:gd name="T55" fmla="*/ 1098 h 67"/>
                  <a:gd name="T56" fmla="*/ 569 w 114"/>
                  <a:gd name="T57" fmla="*/ 1330 h 67"/>
                  <a:gd name="T58" fmla="*/ 916 w 114"/>
                  <a:gd name="T59" fmla="*/ 1582 h 67"/>
                  <a:gd name="T60" fmla="*/ 1204 w 114"/>
                  <a:gd name="T61" fmla="*/ 1776 h 67"/>
                  <a:gd name="T62" fmla="*/ 1652 w 114"/>
                  <a:gd name="T63" fmla="*/ 1994 h 67"/>
                  <a:gd name="T64" fmla="*/ 1986 w 114"/>
                  <a:gd name="T65" fmla="*/ 2148 h 67"/>
                  <a:gd name="T66" fmla="*/ 2458 w 114"/>
                  <a:gd name="T67" fmla="*/ 2276 h 67"/>
                  <a:gd name="T68" fmla="*/ 2941 w 114"/>
                  <a:gd name="T69" fmla="*/ 2280 h 67"/>
                  <a:gd name="T70" fmla="*/ 3331 w 114"/>
                  <a:gd name="T71" fmla="*/ 2280 h 67"/>
                  <a:gd name="T72" fmla="*/ 3815 w 114"/>
                  <a:gd name="T73" fmla="*/ 2152 h 67"/>
                  <a:gd name="T74" fmla="*/ 4298 w 114"/>
                  <a:gd name="T75" fmla="*/ 1994 h 67"/>
                  <a:gd name="T76" fmla="*/ 4202 w 114"/>
                  <a:gd name="T77" fmla="*/ 1707 h 67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114"/>
                  <a:gd name="T118" fmla="*/ 0 h 67"/>
                  <a:gd name="T119" fmla="*/ 114 w 114"/>
                  <a:gd name="T120" fmla="*/ 67 h 67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114" h="67">
                    <a:moveTo>
                      <a:pt x="109" y="50"/>
                    </a:moveTo>
                    <a:lnTo>
                      <a:pt x="98" y="55"/>
                    </a:lnTo>
                    <a:lnTo>
                      <a:pt x="87" y="58"/>
                    </a:lnTo>
                    <a:lnTo>
                      <a:pt x="77" y="58"/>
                    </a:lnTo>
                    <a:lnTo>
                      <a:pt x="66" y="57"/>
                    </a:lnTo>
                    <a:lnTo>
                      <a:pt x="55" y="54"/>
                    </a:lnTo>
                    <a:lnTo>
                      <a:pt x="46" y="49"/>
                    </a:lnTo>
                    <a:lnTo>
                      <a:pt x="38" y="45"/>
                    </a:lnTo>
                    <a:lnTo>
                      <a:pt x="29" y="38"/>
                    </a:lnTo>
                    <a:lnTo>
                      <a:pt x="23" y="33"/>
                    </a:lnTo>
                    <a:lnTo>
                      <a:pt x="17" y="26"/>
                    </a:lnTo>
                    <a:lnTo>
                      <a:pt x="13" y="21"/>
                    </a:lnTo>
                    <a:lnTo>
                      <a:pt x="10" y="15"/>
                    </a:lnTo>
                    <a:lnTo>
                      <a:pt x="10" y="12"/>
                    </a:lnTo>
                    <a:lnTo>
                      <a:pt x="10" y="9"/>
                    </a:lnTo>
                    <a:lnTo>
                      <a:pt x="10" y="10"/>
                    </a:lnTo>
                    <a:lnTo>
                      <a:pt x="11" y="9"/>
                    </a:lnTo>
                    <a:lnTo>
                      <a:pt x="12" y="9"/>
                    </a:lnTo>
                    <a:lnTo>
                      <a:pt x="14" y="9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7" y="1"/>
                    </a:lnTo>
                    <a:lnTo>
                      <a:pt x="4" y="3"/>
                    </a:lnTo>
                    <a:lnTo>
                      <a:pt x="2" y="6"/>
                    </a:lnTo>
                    <a:lnTo>
                      <a:pt x="0" y="12"/>
                    </a:lnTo>
                    <a:lnTo>
                      <a:pt x="3" y="18"/>
                    </a:lnTo>
                    <a:lnTo>
                      <a:pt x="6" y="25"/>
                    </a:lnTo>
                    <a:lnTo>
                      <a:pt x="10" y="32"/>
                    </a:lnTo>
                    <a:lnTo>
                      <a:pt x="16" y="39"/>
                    </a:lnTo>
                    <a:lnTo>
                      <a:pt x="24" y="46"/>
                    </a:lnTo>
                    <a:lnTo>
                      <a:pt x="32" y="52"/>
                    </a:lnTo>
                    <a:lnTo>
                      <a:pt x="43" y="58"/>
                    </a:lnTo>
                    <a:lnTo>
                      <a:pt x="53" y="62"/>
                    </a:lnTo>
                    <a:lnTo>
                      <a:pt x="64" y="66"/>
                    </a:lnTo>
                    <a:lnTo>
                      <a:pt x="77" y="67"/>
                    </a:lnTo>
                    <a:lnTo>
                      <a:pt x="88" y="67"/>
                    </a:lnTo>
                    <a:lnTo>
                      <a:pt x="101" y="63"/>
                    </a:lnTo>
                    <a:lnTo>
                      <a:pt x="114" y="58"/>
                    </a:lnTo>
                    <a:lnTo>
                      <a:pt x="109" y="5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501" name="Freeform 135"/>
              <p:cNvSpPr>
                <a:spLocks noChangeArrowheads="1"/>
              </p:cNvSpPr>
              <p:nvPr/>
            </p:nvSpPr>
            <p:spPr bwMode="auto">
              <a:xfrm>
                <a:off x="394" y="158"/>
                <a:ext cx="51" cy="53"/>
              </a:xfrm>
              <a:custGeom>
                <a:avLst/>
                <a:gdLst>
                  <a:gd name="T0" fmla="*/ 0 w 48"/>
                  <a:gd name="T1" fmla="*/ 999 h 49"/>
                  <a:gd name="T2" fmla="*/ 410 w 48"/>
                  <a:gd name="T3" fmla="*/ 1479 h 49"/>
                  <a:gd name="T4" fmla="*/ 667 w 48"/>
                  <a:gd name="T5" fmla="*/ 2190 h 49"/>
                  <a:gd name="T6" fmla="*/ 1020 w 48"/>
                  <a:gd name="T7" fmla="*/ 2839 h 49"/>
                  <a:gd name="T8" fmla="*/ 1224 w 48"/>
                  <a:gd name="T9" fmla="*/ 3593 h 49"/>
                  <a:gd name="T10" fmla="*/ 1466 w 48"/>
                  <a:gd name="T11" fmla="*/ 4261 h 49"/>
                  <a:gd name="T12" fmla="*/ 1558 w 48"/>
                  <a:gd name="T13" fmla="*/ 4917 h 49"/>
                  <a:gd name="T14" fmla="*/ 1581 w 48"/>
                  <a:gd name="T15" fmla="*/ 4985 h 49"/>
                  <a:gd name="T16" fmla="*/ 1655 w 48"/>
                  <a:gd name="T17" fmla="*/ 4917 h 49"/>
                  <a:gd name="T18" fmla="*/ 1826 w 48"/>
                  <a:gd name="T19" fmla="*/ 5832 h 49"/>
                  <a:gd name="T20" fmla="*/ 1871 w 48"/>
                  <a:gd name="T21" fmla="*/ 5616 h 49"/>
                  <a:gd name="T22" fmla="*/ 1940 w 48"/>
                  <a:gd name="T23" fmla="*/ 4985 h 49"/>
                  <a:gd name="T24" fmla="*/ 1940 w 48"/>
                  <a:gd name="T25" fmla="*/ 4609 h 49"/>
                  <a:gd name="T26" fmla="*/ 1871 w 48"/>
                  <a:gd name="T27" fmla="*/ 4261 h 49"/>
                  <a:gd name="T28" fmla="*/ 1758 w 48"/>
                  <a:gd name="T29" fmla="*/ 3593 h 49"/>
                  <a:gd name="T30" fmla="*/ 1488 w 48"/>
                  <a:gd name="T31" fmla="*/ 2839 h 49"/>
                  <a:gd name="T32" fmla="*/ 1223 w 48"/>
                  <a:gd name="T33" fmla="*/ 2025 h 49"/>
                  <a:gd name="T34" fmla="*/ 850 w 48"/>
                  <a:gd name="T35" fmla="*/ 1264 h 49"/>
                  <a:gd name="T36" fmla="*/ 523 w 48"/>
                  <a:gd name="T37" fmla="*/ 5 h 49"/>
                  <a:gd name="T38" fmla="*/ 3 w 48"/>
                  <a:gd name="T39" fmla="*/ 0 h 49"/>
                  <a:gd name="T40" fmla="*/ 0 w 48"/>
                  <a:gd name="T41" fmla="*/ 999 h 4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48"/>
                  <a:gd name="T64" fmla="*/ 0 h 49"/>
                  <a:gd name="T65" fmla="*/ 48 w 48"/>
                  <a:gd name="T66" fmla="*/ 49 h 49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48" h="49">
                    <a:moveTo>
                      <a:pt x="0" y="8"/>
                    </a:moveTo>
                    <a:lnTo>
                      <a:pt x="9" y="13"/>
                    </a:lnTo>
                    <a:lnTo>
                      <a:pt x="17" y="18"/>
                    </a:lnTo>
                    <a:lnTo>
                      <a:pt x="25" y="24"/>
                    </a:lnTo>
                    <a:lnTo>
                      <a:pt x="31" y="30"/>
                    </a:lnTo>
                    <a:lnTo>
                      <a:pt x="36" y="36"/>
                    </a:lnTo>
                    <a:lnTo>
                      <a:pt x="38" y="41"/>
                    </a:lnTo>
                    <a:lnTo>
                      <a:pt x="39" y="42"/>
                    </a:lnTo>
                    <a:lnTo>
                      <a:pt x="40" y="41"/>
                    </a:lnTo>
                    <a:lnTo>
                      <a:pt x="45" y="49"/>
                    </a:lnTo>
                    <a:lnTo>
                      <a:pt x="47" y="47"/>
                    </a:lnTo>
                    <a:lnTo>
                      <a:pt x="48" y="42"/>
                    </a:lnTo>
                    <a:lnTo>
                      <a:pt x="48" y="39"/>
                    </a:lnTo>
                    <a:lnTo>
                      <a:pt x="47" y="36"/>
                    </a:lnTo>
                    <a:lnTo>
                      <a:pt x="43" y="30"/>
                    </a:lnTo>
                    <a:lnTo>
                      <a:pt x="37" y="24"/>
                    </a:lnTo>
                    <a:lnTo>
                      <a:pt x="30" y="17"/>
                    </a:lnTo>
                    <a:lnTo>
                      <a:pt x="21" y="11"/>
                    </a:lnTo>
                    <a:lnTo>
                      <a:pt x="13" y="5"/>
                    </a:lnTo>
                    <a:lnTo>
                      <a:pt x="3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502" name="Freeform 136"/>
              <p:cNvSpPr>
                <a:spLocks noChangeArrowheads="1"/>
              </p:cNvSpPr>
              <p:nvPr/>
            </p:nvSpPr>
            <p:spPr bwMode="auto">
              <a:xfrm>
                <a:off x="336" y="147"/>
                <a:ext cx="61" cy="20"/>
              </a:xfrm>
              <a:custGeom>
                <a:avLst/>
                <a:gdLst>
                  <a:gd name="T0" fmla="*/ 0 w 58"/>
                  <a:gd name="T1" fmla="*/ 5871 h 18"/>
                  <a:gd name="T2" fmla="*/ 4 w 58"/>
                  <a:gd name="T3" fmla="*/ 5871 h 18"/>
                  <a:gd name="T4" fmla="*/ 247 w 58"/>
                  <a:gd name="T5" fmla="*/ 5871 h 18"/>
                  <a:gd name="T6" fmla="*/ 334 w 58"/>
                  <a:gd name="T7" fmla="*/ 5871 h 18"/>
                  <a:gd name="T8" fmla="*/ 499 w 58"/>
                  <a:gd name="T9" fmla="*/ 6523 h 18"/>
                  <a:gd name="T10" fmla="*/ 676 w 58"/>
                  <a:gd name="T11" fmla="*/ 6523 h 18"/>
                  <a:gd name="T12" fmla="*/ 828 w 58"/>
                  <a:gd name="T13" fmla="*/ 8053 h 18"/>
                  <a:gd name="T14" fmla="*/ 1013 w 58"/>
                  <a:gd name="T15" fmla="*/ 9326 h 18"/>
                  <a:gd name="T16" fmla="*/ 1178 w 58"/>
                  <a:gd name="T17" fmla="*/ 11047 h 18"/>
                  <a:gd name="T18" fmla="*/ 1239 w 58"/>
                  <a:gd name="T19" fmla="*/ 5871 h 18"/>
                  <a:gd name="T20" fmla="*/ 1104 w 58"/>
                  <a:gd name="T21" fmla="*/ 3852 h 18"/>
                  <a:gd name="T22" fmla="*/ 871 w 58"/>
                  <a:gd name="T23" fmla="*/ 4 h 18"/>
                  <a:gd name="T24" fmla="*/ 711 w 58"/>
                  <a:gd name="T25" fmla="*/ 2 h 18"/>
                  <a:gd name="T26" fmla="*/ 525 w 58"/>
                  <a:gd name="T27" fmla="*/ 1 h 18"/>
                  <a:gd name="T28" fmla="*/ 334 w 58"/>
                  <a:gd name="T29" fmla="*/ 1 h 18"/>
                  <a:gd name="T30" fmla="*/ 247 w 58"/>
                  <a:gd name="T31" fmla="*/ 1 h 18"/>
                  <a:gd name="T32" fmla="*/ 4 w 58"/>
                  <a:gd name="T33" fmla="*/ 0 h 18"/>
                  <a:gd name="T34" fmla="*/ 0 w 58"/>
                  <a:gd name="T35" fmla="*/ 1 h 18"/>
                  <a:gd name="T36" fmla="*/ 0 w 58"/>
                  <a:gd name="T37" fmla="*/ 5871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8"/>
                  <a:gd name="T58" fmla="*/ 0 h 18"/>
                  <a:gd name="T59" fmla="*/ 58 w 58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8" h="18">
                    <a:moveTo>
                      <a:pt x="0" y="10"/>
                    </a:moveTo>
                    <a:lnTo>
                      <a:pt x="4" y="10"/>
                    </a:lnTo>
                    <a:lnTo>
                      <a:pt x="10" y="10"/>
                    </a:lnTo>
                    <a:lnTo>
                      <a:pt x="16" y="10"/>
                    </a:lnTo>
                    <a:lnTo>
                      <a:pt x="24" y="11"/>
                    </a:lnTo>
                    <a:lnTo>
                      <a:pt x="31" y="11"/>
                    </a:lnTo>
                    <a:lnTo>
                      <a:pt x="39" y="13"/>
                    </a:lnTo>
                    <a:lnTo>
                      <a:pt x="47" y="15"/>
                    </a:lnTo>
                    <a:lnTo>
                      <a:pt x="55" y="18"/>
                    </a:lnTo>
                    <a:lnTo>
                      <a:pt x="58" y="10"/>
                    </a:lnTo>
                    <a:lnTo>
                      <a:pt x="50" y="6"/>
                    </a:lnTo>
                    <a:lnTo>
                      <a:pt x="41" y="4"/>
                    </a:lnTo>
                    <a:lnTo>
                      <a:pt x="33" y="2"/>
                    </a:lnTo>
                    <a:lnTo>
                      <a:pt x="25" y="1"/>
                    </a:lnTo>
                    <a:lnTo>
                      <a:pt x="16" y="1"/>
                    </a:lnTo>
                    <a:lnTo>
                      <a:pt x="10" y="1"/>
                    </a:lnTo>
                    <a:lnTo>
                      <a:pt x="4" y="0"/>
                    </a:lnTo>
                    <a:lnTo>
                      <a:pt x="0" y="1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503" name="Freeform 137"/>
              <p:cNvSpPr>
                <a:spLocks noChangeArrowheads="1"/>
              </p:cNvSpPr>
              <p:nvPr/>
            </p:nvSpPr>
            <p:spPr bwMode="auto">
              <a:xfrm>
                <a:off x="2875" y="153"/>
                <a:ext cx="113" cy="61"/>
              </a:xfrm>
              <a:custGeom>
                <a:avLst/>
                <a:gdLst>
                  <a:gd name="T0" fmla="*/ 8 w 107"/>
                  <a:gd name="T1" fmla="*/ 0 h 58"/>
                  <a:gd name="T2" fmla="*/ 6 w 107"/>
                  <a:gd name="T3" fmla="*/ 0 h 58"/>
                  <a:gd name="T4" fmla="*/ 4 w 107"/>
                  <a:gd name="T5" fmla="*/ 1 h 58"/>
                  <a:gd name="T6" fmla="*/ 2 w 107"/>
                  <a:gd name="T7" fmla="*/ 2 h 58"/>
                  <a:gd name="T8" fmla="*/ 1 w 107"/>
                  <a:gd name="T9" fmla="*/ 3 h 58"/>
                  <a:gd name="T10" fmla="*/ 0 w 107"/>
                  <a:gd name="T11" fmla="*/ 8 h 58"/>
                  <a:gd name="T12" fmla="*/ 1 w 107"/>
                  <a:gd name="T13" fmla="*/ 273 h 58"/>
                  <a:gd name="T14" fmla="*/ 4 w 107"/>
                  <a:gd name="T15" fmla="*/ 388 h 58"/>
                  <a:gd name="T16" fmla="*/ 8 w 107"/>
                  <a:gd name="T17" fmla="*/ 525 h 58"/>
                  <a:gd name="T18" fmla="*/ 379 w 107"/>
                  <a:gd name="T19" fmla="*/ 702 h 58"/>
                  <a:gd name="T20" fmla="*/ 585 w 107"/>
                  <a:gd name="T21" fmla="*/ 816 h 58"/>
                  <a:gd name="T22" fmla="*/ 813 w 107"/>
                  <a:gd name="T23" fmla="*/ 949 h 58"/>
                  <a:gd name="T24" fmla="*/ 1069 w 107"/>
                  <a:gd name="T25" fmla="*/ 1104 h 58"/>
                  <a:gd name="T26" fmla="*/ 1377 w 107"/>
                  <a:gd name="T27" fmla="*/ 1163 h 58"/>
                  <a:gd name="T28" fmla="*/ 1655 w 107"/>
                  <a:gd name="T29" fmla="*/ 1223 h 58"/>
                  <a:gd name="T30" fmla="*/ 1944 w 107"/>
                  <a:gd name="T31" fmla="*/ 1239 h 58"/>
                  <a:gd name="T32" fmla="*/ 2290 w 107"/>
                  <a:gd name="T33" fmla="*/ 1239 h 58"/>
                  <a:gd name="T34" fmla="*/ 2649 w 107"/>
                  <a:gd name="T35" fmla="*/ 1178 h 58"/>
                  <a:gd name="T36" fmla="*/ 2956 w 107"/>
                  <a:gd name="T37" fmla="*/ 1106 h 58"/>
                  <a:gd name="T38" fmla="*/ 2971 w 107"/>
                  <a:gd name="T39" fmla="*/ 1104 h 58"/>
                  <a:gd name="T40" fmla="*/ 2971 w 107"/>
                  <a:gd name="T41" fmla="*/ 1013 h 58"/>
                  <a:gd name="T42" fmla="*/ 2971 w 107"/>
                  <a:gd name="T43" fmla="*/ 998 h 58"/>
                  <a:gd name="T44" fmla="*/ 2956 w 107"/>
                  <a:gd name="T45" fmla="*/ 949 h 58"/>
                  <a:gd name="T46" fmla="*/ 2857 w 107"/>
                  <a:gd name="T47" fmla="*/ 828 h 58"/>
                  <a:gd name="T48" fmla="*/ 2705 w 107"/>
                  <a:gd name="T49" fmla="*/ 702 h 58"/>
                  <a:gd name="T50" fmla="*/ 2523 w 107"/>
                  <a:gd name="T51" fmla="*/ 525 h 58"/>
                  <a:gd name="T52" fmla="*/ 2296 w 107"/>
                  <a:gd name="T53" fmla="*/ 388 h 58"/>
                  <a:gd name="T54" fmla="*/ 2059 w 107"/>
                  <a:gd name="T55" fmla="*/ 287 h 58"/>
                  <a:gd name="T56" fmla="*/ 1818 w 107"/>
                  <a:gd name="T57" fmla="*/ 9 h 58"/>
                  <a:gd name="T58" fmla="*/ 1567 w 107"/>
                  <a:gd name="T59" fmla="*/ 6 h 58"/>
                  <a:gd name="T60" fmla="*/ 1377 w 107"/>
                  <a:gd name="T61" fmla="*/ 3 h 58"/>
                  <a:gd name="T62" fmla="*/ 1129 w 107"/>
                  <a:gd name="T63" fmla="*/ 1 h 58"/>
                  <a:gd name="T64" fmla="*/ 889 w 107"/>
                  <a:gd name="T65" fmla="*/ 0 h 58"/>
                  <a:gd name="T66" fmla="*/ 690 w 107"/>
                  <a:gd name="T67" fmla="*/ 0 h 58"/>
                  <a:gd name="T68" fmla="*/ 497 w 107"/>
                  <a:gd name="T69" fmla="*/ 0 h 58"/>
                  <a:gd name="T70" fmla="*/ 340 w 107"/>
                  <a:gd name="T71" fmla="*/ 0 h 58"/>
                  <a:gd name="T72" fmla="*/ 8 w 107"/>
                  <a:gd name="T73" fmla="*/ 0 h 5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107"/>
                  <a:gd name="T112" fmla="*/ 0 h 58"/>
                  <a:gd name="T113" fmla="*/ 107 w 107"/>
                  <a:gd name="T114" fmla="*/ 58 h 58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107" h="58">
                    <a:moveTo>
                      <a:pt x="8" y="0"/>
                    </a:moveTo>
                    <a:lnTo>
                      <a:pt x="6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8"/>
                    </a:lnTo>
                    <a:lnTo>
                      <a:pt x="1" y="12"/>
                    </a:lnTo>
                    <a:lnTo>
                      <a:pt x="4" y="19"/>
                    </a:lnTo>
                    <a:lnTo>
                      <a:pt x="8" y="25"/>
                    </a:lnTo>
                    <a:lnTo>
                      <a:pt x="14" y="32"/>
                    </a:lnTo>
                    <a:lnTo>
                      <a:pt x="22" y="38"/>
                    </a:lnTo>
                    <a:lnTo>
                      <a:pt x="29" y="44"/>
                    </a:lnTo>
                    <a:lnTo>
                      <a:pt x="39" y="50"/>
                    </a:lnTo>
                    <a:lnTo>
                      <a:pt x="49" y="54"/>
                    </a:lnTo>
                    <a:lnTo>
                      <a:pt x="60" y="57"/>
                    </a:lnTo>
                    <a:lnTo>
                      <a:pt x="70" y="58"/>
                    </a:lnTo>
                    <a:lnTo>
                      <a:pt x="82" y="58"/>
                    </a:lnTo>
                    <a:lnTo>
                      <a:pt x="94" y="55"/>
                    </a:lnTo>
                    <a:lnTo>
                      <a:pt x="106" y="51"/>
                    </a:lnTo>
                    <a:lnTo>
                      <a:pt x="107" y="50"/>
                    </a:lnTo>
                    <a:lnTo>
                      <a:pt x="107" y="47"/>
                    </a:lnTo>
                    <a:lnTo>
                      <a:pt x="107" y="46"/>
                    </a:lnTo>
                    <a:lnTo>
                      <a:pt x="106" y="44"/>
                    </a:lnTo>
                    <a:lnTo>
                      <a:pt x="103" y="39"/>
                    </a:lnTo>
                    <a:lnTo>
                      <a:pt x="98" y="32"/>
                    </a:lnTo>
                    <a:lnTo>
                      <a:pt x="91" y="25"/>
                    </a:lnTo>
                    <a:lnTo>
                      <a:pt x="83" y="19"/>
                    </a:lnTo>
                    <a:lnTo>
                      <a:pt x="75" y="13"/>
                    </a:lnTo>
                    <a:lnTo>
                      <a:pt x="65" y="9"/>
                    </a:lnTo>
                    <a:lnTo>
                      <a:pt x="57" y="6"/>
                    </a:lnTo>
                    <a:lnTo>
                      <a:pt x="49" y="3"/>
                    </a:lnTo>
                    <a:lnTo>
                      <a:pt x="41" y="1"/>
                    </a:lnTo>
                    <a:lnTo>
                      <a:pt x="32" y="0"/>
                    </a:lnTo>
                    <a:lnTo>
                      <a:pt x="25" y="0"/>
                    </a:lnTo>
                    <a:lnTo>
                      <a:pt x="19" y="0"/>
                    </a:lnTo>
                    <a:lnTo>
                      <a:pt x="12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504" name="Freeform 138"/>
              <p:cNvSpPr>
                <a:spLocks noChangeArrowheads="1"/>
              </p:cNvSpPr>
              <p:nvPr/>
            </p:nvSpPr>
            <p:spPr bwMode="auto">
              <a:xfrm>
                <a:off x="2870" y="147"/>
                <a:ext cx="119" cy="73"/>
              </a:xfrm>
              <a:custGeom>
                <a:avLst/>
                <a:gdLst>
                  <a:gd name="T0" fmla="*/ 4413 w 112"/>
                  <a:gd name="T1" fmla="*/ 3901 h 68"/>
                  <a:gd name="T2" fmla="*/ 3956 w 112"/>
                  <a:gd name="T3" fmla="*/ 4246 h 68"/>
                  <a:gd name="T4" fmla="*/ 3504 w 112"/>
                  <a:gd name="T5" fmla="*/ 4496 h 68"/>
                  <a:gd name="T6" fmla="*/ 3067 w 112"/>
                  <a:gd name="T7" fmla="*/ 4496 h 68"/>
                  <a:gd name="T8" fmla="*/ 2688 w 112"/>
                  <a:gd name="T9" fmla="*/ 4393 h 68"/>
                  <a:gd name="T10" fmla="*/ 2241 w 112"/>
                  <a:gd name="T11" fmla="*/ 4188 h 68"/>
                  <a:gd name="T12" fmla="*/ 1868 w 112"/>
                  <a:gd name="T13" fmla="*/ 3812 h 68"/>
                  <a:gd name="T14" fmla="*/ 1499 w 112"/>
                  <a:gd name="T15" fmla="*/ 3432 h 68"/>
                  <a:gd name="T16" fmla="*/ 1176 w 112"/>
                  <a:gd name="T17" fmla="*/ 2978 h 68"/>
                  <a:gd name="T18" fmla="*/ 959 w 112"/>
                  <a:gd name="T19" fmla="*/ 2590 h 68"/>
                  <a:gd name="T20" fmla="*/ 628 w 112"/>
                  <a:gd name="T21" fmla="*/ 2012 h 68"/>
                  <a:gd name="T22" fmla="*/ 492 w 112"/>
                  <a:gd name="T23" fmla="*/ 1693 h 68"/>
                  <a:gd name="T24" fmla="*/ 436 w 112"/>
                  <a:gd name="T25" fmla="*/ 1140 h 68"/>
                  <a:gd name="T26" fmla="*/ 410 w 112"/>
                  <a:gd name="T27" fmla="*/ 921 h 68"/>
                  <a:gd name="T28" fmla="*/ 436 w 112"/>
                  <a:gd name="T29" fmla="*/ 744 h 68"/>
                  <a:gd name="T30" fmla="*/ 436 w 112"/>
                  <a:gd name="T31" fmla="*/ 799 h 68"/>
                  <a:gd name="T32" fmla="*/ 436 w 112"/>
                  <a:gd name="T33" fmla="*/ 744 h 68"/>
                  <a:gd name="T34" fmla="*/ 492 w 112"/>
                  <a:gd name="T35" fmla="*/ 744 h 68"/>
                  <a:gd name="T36" fmla="*/ 556 w 112"/>
                  <a:gd name="T37" fmla="*/ 744 h 68"/>
                  <a:gd name="T38" fmla="*/ 523 w 112"/>
                  <a:gd name="T39" fmla="*/ 0 h 68"/>
                  <a:gd name="T40" fmla="*/ 436 w 112"/>
                  <a:gd name="T41" fmla="*/ 1 h 68"/>
                  <a:gd name="T42" fmla="*/ 7 w 112"/>
                  <a:gd name="T43" fmla="*/ 2 h 68"/>
                  <a:gd name="T44" fmla="*/ 3 w 112"/>
                  <a:gd name="T45" fmla="*/ 3 h 68"/>
                  <a:gd name="T46" fmla="*/ 1 w 112"/>
                  <a:gd name="T47" fmla="*/ 602 h 68"/>
                  <a:gd name="T48" fmla="*/ 0 w 112"/>
                  <a:gd name="T49" fmla="*/ 921 h 68"/>
                  <a:gd name="T50" fmla="*/ 1 w 112"/>
                  <a:gd name="T51" fmla="*/ 1411 h 68"/>
                  <a:gd name="T52" fmla="*/ 5 w 112"/>
                  <a:gd name="T53" fmla="*/ 1951 h 68"/>
                  <a:gd name="T54" fmla="*/ 436 w 112"/>
                  <a:gd name="T55" fmla="*/ 2490 h 68"/>
                  <a:gd name="T56" fmla="*/ 628 w 112"/>
                  <a:gd name="T57" fmla="*/ 2984 h 68"/>
                  <a:gd name="T58" fmla="*/ 1019 w 112"/>
                  <a:gd name="T59" fmla="*/ 3551 h 68"/>
                  <a:gd name="T60" fmla="*/ 1299 w 112"/>
                  <a:gd name="T61" fmla="*/ 3955 h 68"/>
                  <a:gd name="T62" fmla="*/ 1719 w 112"/>
                  <a:gd name="T63" fmla="*/ 4496 h 68"/>
                  <a:gd name="T64" fmla="*/ 2109 w 112"/>
                  <a:gd name="T65" fmla="*/ 4827 h 68"/>
                  <a:gd name="T66" fmla="*/ 2587 w 112"/>
                  <a:gd name="T67" fmla="*/ 5063 h 68"/>
                  <a:gd name="T68" fmla="*/ 3039 w 112"/>
                  <a:gd name="T69" fmla="*/ 5182 h 68"/>
                  <a:gd name="T70" fmla="*/ 3638 w 112"/>
                  <a:gd name="T71" fmla="*/ 5182 h 68"/>
                  <a:gd name="T72" fmla="*/ 4111 w 112"/>
                  <a:gd name="T73" fmla="*/ 4893 h 68"/>
                  <a:gd name="T74" fmla="*/ 4497 w 112"/>
                  <a:gd name="T75" fmla="*/ 4496 h 68"/>
                  <a:gd name="T76" fmla="*/ 4413 w 112"/>
                  <a:gd name="T77" fmla="*/ 3901 h 68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112"/>
                  <a:gd name="T118" fmla="*/ 0 h 68"/>
                  <a:gd name="T119" fmla="*/ 112 w 112"/>
                  <a:gd name="T120" fmla="*/ 68 h 68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112" h="68">
                    <a:moveTo>
                      <a:pt x="109" y="51"/>
                    </a:moveTo>
                    <a:lnTo>
                      <a:pt x="98" y="56"/>
                    </a:lnTo>
                    <a:lnTo>
                      <a:pt x="87" y="59"/>
                    </a:lnTo>
                    <a:lnTo>
                      <a:pt x="76" y="59"/>
                    </a:lnTo>
                    <a:lnTo>
                      <a:pt x="66" y="58"/>
                    </a:lnTo>
                    <a:lnTo>
                      <a:pt x="55" y="55"/>
                    </a:lnTo>
                    <a:lnTo>
                      <a:pt x="46" y="50"/>
                    </a:lnTo>
                    <a:lnTo>
                      <a:pt x="37" y="45"/>
                    </a:lnTo>
                    <a:lnTo>
                      <a:pt x="29" y="39"/>
                    </a:lnTo>
                    <a:lnTo>
                      <a:pt x="23" y="34"/>
                    </a:lnTo>
                    <a:lnTo>
                      <a:pt x="16" y="27"/>
                    </a:lnTo>
                    <a:lnTo>
                      <a:pt x="12" y="22"/>
                    </a:lnTo>
                    <a:lnTo>
                      <a:pt x="10" y="16"/>
                    </a:lnTo>
                    <a:lnTo>
                      <a:pt x="9" y="13"/>
                    </a:lnTo>
                    <a:lnTo>
                      <a:pt x="10" y="10"/>
                    </a:lnTo>
                    <a:lnTo>
                      <a:pt x="10" y="11"/>
                    </a:lnTo>
                    <a:lnTo>
                      <a:pt x="10" y="10"/>
                    </a:lnTo>
                    <a:lnTo>
                      <a:pt x="12" y="10"/>
                    </a:lnTo>
                    <a:lnTo>
                      <a:pt x="14" y="10"/>
                    </a:lnTo>
                    <a:lnTo>
                      <a:pt x="13" y="0"/>
                    </a:lnTo>
                    <a:lnTo>
                      <a:pt x="10" y="1"/>
                    </a:lnTo>
                    <a:lnTo>
                      <a:pt x="7" y="2"/>
                    </a:lnTo>
                    <a:lnTo>
                      <a:pt x="3" y="3"/>
                    </a:lnTo>
                    <a:lnTo>
                      <a:pt x="1" y="7"/>
                    </a:lnTo>
                    <a:lnTo>
                      <a:pt x="0" y="13"/>
                    </a:lnTo>
                    <a:lnTo>
                      <a:pt x="1" y="19"/>
                    </a:lnTo>
                    <a:lnTo>
                      <a:pt x="5" y="26"/>
                    </a:lnTo>
                    <a:lnTo>
                      <a:pt x="10" y="33"/>
                    </a:lnTo>
                    <a:lnTo>
                      <a:pt x="16" y="40"/>
                    </a:lnTo>
                    <a:lnTo>
                      <a:pt x="24" y="47"/>
                    </a:lnTo>
                    <a:lnTo>
                      <a:pt x="32" y="52"/>
                    </a:lnTo>
                    <a:lnTo>
                      <a:pt x="42" y="59"/>
                    </a:lnTo>
                    <a:lnTo>
                      <a:pt x="52" y="63"/>
                    </a:lnTo>
                    <a:lnTo>
                      <a:pt x="64" y="67"/>
                    </a:lnTo>
                    <a:lnTo>
                      <a:pt x="75" y="68"/>
                    </a:lnTo>
                    <a:lnTo>
                      <a:pt x="88" y="68"/>
                    </a:lnTo>
                    <a:lnTo>
                      <a:pt x="101" y="64"/>
                    </a:lnTo>
                    <a:lnTo>
                      <a:pt x="112" y="59"/>
                    </a:lnTo>
                    <a:lnTo>
                      <a:pt x="109" y="51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505" name="Freeform 139"/>
              <p:cNvSpPr>
                <a:spLocks noChangeArrowheads="1"/>
              </p:cNvSpPr>
              <p:nvPr/>
            </p:nvSpPr>
            <p:spPr bwMode="auto">
              <a:xfrm>
                <a:off x="2940" y="158"/>
                <a:ext cx="52" cy="53"/>
              </a:xfrm>
              <a:custGeom>
                <a:avLst/>
                <a:gdLst>
                  <a:gd name="T0" fmla="*/ 0 w 49"/>
                  <a:gd name="T1" fmla="*/ 999 h 49"/>
                  <a:gd name="T2" fmla="*/ 397 w 49"/>
                  <a:gd name="T3" fmla="*/ 1479 h 49"/>
                  <a:gd name="T4" fmla="*/ 602 w 49"/>
                  <a:gd name="T5" fmla="*/ 2190 h 49"/>
                  <a:gd name="T6" fmla="*/ 914 w 49"/>
                  <a:gd name="T7" fmla="*/ 2839 h 49"/>
                  <a:gd name="T8" fmla="*/ 1196 w 49"/>
                  <a:gd name="T9" fmla="*/ 3593 h 49"/>
                  <a:gd name="T10" fmla="*/ 1347 w 49"/>
                  <a:gd name="T11" fmla="*/ 4261 h 49"/>
                  <a:gd name="T12" fmla="*/ 1470 w 49"/>
                  <a:gd name="T13" fmla="*/ 4917 h 49"/>
                  <a:gd name="T14" fmla="*/ 1516 w 49"/>
                  <a:gd name="T15" fmla="*/ 4985 h 49"/>
                  <a:gd name="T16" fmla="*/ 1560 w 49"/>
                  <a:gd name="T17" fmla="*/ 4917 h 49"/>
                  <a:gd name="T18" fmla="*/ 1656 w 49"/>
                  <a:gd name="T19" fmla="*/ 5832 h 49"/>
                  <a:gd name="T20" fmla="*/ 1813 w 49"/>
                  <a:gd name="T21" fmla="*/ 5616 h 49"/>
                  <a:gd name="T22" fmla="*/ 1830 w 49"/>
                  <a:gd name="T23" fmla="*/ 4985 h 49"/>
                  <a:gd name="T24" fmla="*/ 1830 w 49"/>
                  <a:gd name="T25" fmla="*/ 4609 h 49"/>
                  <a:gd name="T26" fmla="*/ 1757 w 49"/>
                  <a:gd name="T27" fmla="*/ 4261 h 49"/>
                  <a:gd name="T28" fmla="*/ 1625 w 49"/>
                  <a:gd name="T29" fmla="*/ 3593 h 49"/>
                  <a:gd name="T30" fmla="*/ 1429 w 49"/>
                  <a:gd name="T31" fmla="*/ 2839 h 49"/>
                  <a:gd name="T32" fmla="*/ 1159 w 49"/>
                  <a:gd name="T33" fmla="*/ 2025 h 49"/>
                  <a:gd name="T34" fmla="*/ 811 w 49"/>
                  <a:gd name="T35" fmla="*/ 1264 h 49"/>
                  <a:gd name="T36" fmla="*/ 503 w 49"/>
                  <a:gd name="T37" fmla="*/ 5 h 49"/>
                  <a:gd name="T38" fmla="*/ 4 w 49"/>
                  <a:gd name="T39" fmla="*/ 0 h 49"/>
                  <a:gd name="T40" fmla="*/ 0 w 49"/>
                  <a:gd name="T41" fmla="*/ 999 h 4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49"/>
                  <a:gd name="T64" fmla="*/ 0 h 49"/>
                  <a:gd name="T65" fmla="*/ 49 w 49"/>
                  <a:gd name="T66" fmla="*/ 49 h 49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49" h="49">
                    <a:moveTo>
                      <a:pt x="0" y="8"/>
                    </a:moveTo>
                    <a:lnTo>
                      <a:pt x="10" y="13"/>
                    </a:lnTo>
                    <a:lnTo>
                      <a:pt x="17" y="18"/>
                    </a:lnTo>
                    <a:lnTo>
                      <a:pt x="24" y="24"/>
                    </a:lnTo>
                    <a:lnTo>
                      <a:pt x="32" y="30"/>
                    </a:lnTo>
                    <a:lnTo>
                      <a:pt x="36" y="36"/>
                    </a:lnTo>
                    <a:lnTo>
                      <a:pt x="39" y="41"/>
                    </a:lnTo>
                    <a:lnTo>
                      <a:pt x="40" y="42"/>
                    </a:lnTo>
                    <a:lnTo>
                      <a:pt x="41" y="41"/>
                    </a:lnTo>
                    <a:lnTo>
                      <a:pt x="44" y="49"/>
                    </a:lnTo>
                    <a:lnTo>
                      <a:pt x="48" y="47"/>
                    </a:lnTo>
                    <a:lnTo>
                      <a:pt x="49" y="42"/>
                    </a:lnTo>
                    <a:lnTo>
                      <a:pt x="49" y="39"/>
                    </a:lnTo>
                    <a:lnTo>
                      <a:pt x="47" y="36"/>
                    </a:lnTo>
                    <a:lnTo>
                      <a:pt x="43" y="30"/>
                    </a:lnTo>
                    <a:lnTo>
                      <a:pt x="38" y="24"/>
                    </a:lnTo>
                    <a:lnTo>
                      <a:pt x="31" y="17"/>
                    </a:lnTo>
                    <a:lnTo>
                      <a:pt x="22" y="11"/>
                    </a:lnTo>
                    <a:lnTo>
                      <a:pt x="14" y="5"/>
                    </a:lnTo>
                    <a:lnTo>
                      <a:pt x="4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506" name="Freeform 140"/>
              <p:cNvSpPr>
                <a:spLocks noChangeArrowheads="1"/>
              </p:cNvSpPr>
              <p:nvPr/>
            </p:nvSpPr>
            <p:spPr bwMode="auto">
              <a:xfrm>
                <a:off x="2884" y="147"/>
                <a:ext cx="63" cy="20"/>
              </a:xfrm>
              <a:custGeom>
                <a:avLst/>
                <a:gdLst>
                  <a:gd name="T0" fmla="*/ 1 w 59"/>
                  <a:gd name="T1" fmla="*/ 5871 h 18"/>
                  <a:gd name="T2" fmla="*/ 4 w 59"/>
                  <a:gd name="T3" fmla="*/ 5871 h 18"/>
                  <a:gd name="T4" fmla="*/ 590 w 59"/>
                  <a:gd name="T5" fmla="*/ 5871 h 18"/>
                  <a:gd name="T6" fmla="*/ 876 w 59"/>
                  <a:gd name="T7" fmla="*/ 5871 h 18"/>
                  <a:gd name="T8" fmla="*/ 1325 w 59"/>
                  <a:gd name="T9" fmla="*/ 5871 h 18"/>
                  <a:gd name="T10" fmla="*/ 1722 w 59"/>
                  <a:gd name="T11" fmla="*/ 6523 h 18"/>
                  <a:gd name="T12" fmla="*/ 2191 w 59"/>
                  <a:gd name="T13" fmla="*/ 8053 h 18"/>
                  <a:gd name="T14" fmla="*/ 2619 w 59"/>
                  <a:gd name="T15" fmla="*/ 9326 h 18"/>
                  <a:gd name="T16" fmla="*/ 3034 w 59"/>
                  <a:gd name="T17" fmla="*/ 11047 h 18"/>
                  <a:gd name="T18" fmla="*/ 3240 w 59"/>
                  <a:gd name="T19" fmla="*/ 5871 h 18"/>
                  <a:gd name="T20" fmla="*/ 2797 w 59"/>
                  <a:gd name="T21" fmla="*/ 3852 h 18"/>
                  <a:gd name="T22" fmla="*/ 2239 w 59"/>
                  <a:gd name="T23" fmla="*/ 4 h 18"/>
                  <a:gd name="T24" fmla="*/ 1800 w 59"/>
                  <a:gd name="T25" fmla="*/ 2 h 18"/>
                  <a:gd name="T26" fmla="*/ 1325 w 59"/>
                  <a:gd name="T27" fmla="*/ 1 h 18"/>
                  <a:gd name="T28" fmla="*/ 876 w 59"/>
                  <a:gd name="T29" fmla="*/ 1 h 18"/>
                  <a:gd name="T30" fmla="*/ 590 w 59"/>
                  <a:gd name="T31" fmla="*/ 0 h 18"/>
                  <a:gd name="T32" fmla="*/ 4 w 59"/>
                  <a:gd name="T33" fmla="*/ 0 h 18"/>
                  <a:gd name="T34" fmla="*/ 0 w 59"/>
                  <a:gd name="T35" fmla="*/ 0 h 18"/>
                  <a:gd name="T36" fmla="*/ 1 w 59"/>
                  <a:gd name="T37" fmla="*/ 5871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9"/>
                  <a:gd name="T58" fmla="*/ 0 h 18"/>
                  <a:gd name="T59" fmla="*/ 59 w 59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9" h="18">
                    <a:moveTo>
                      <a:pt x="1" y="10"/>
                    </a:moveTo>
                    <a:lnTo>
                      <a:pt x="4" y="10"/>
                    </a:lnTo>
                    <a:lnTo>
                      <a:pt x="11" y="10"/>
                    </a:lnTo>
                    <a:lnTo>
                      <a:pt x="17" y="10"/>
                    </a:lnTo>
                    <a:lnTo>
                      <a:pt x="24" y="10"/>
                    </a:lnTo>
                    <a:lnTo>
                      <a:pt x="32" y="11"/>
                    </a:lnTo>
                    <a:lnTo>
                      <a:pt x="40" y="13"/>
                    </a:lnTo>
                    <a:lnTo>
                      <a:pt x="48" y="15"/>
                    </a:lnTo>
                    <a:lnTo>
                      <a:pt x="55" y="18"/>
                    </a:lnTo>
                    <a:lnTo>
                      <a:pt x="59" y="10"/>
                    </a:lnTo>
                    <a:lnTo>
                      <a:pt x="51" y="6"/>
                    </a:lnTo>
                    <a:lnTo>
                      <a:pt x="41" y="4"/>
                    </a:lnTo>
                    <a:lnTo>
                      <a:pt x="33" y="2"/>
                    </a:lnTo>
                    <a:lnTo>
                      <a:pt x="24" y="1"/>
                    </a:lnTo>
                    <a:lnTo>
                      <a:pt x="17" y="1"/>
                    </a:lnTo>
                    <a:lnTo>
                      <a:pt x="11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1" y="1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507" name="Freeform 141"/>
              <p:cNvSpPr>
                <a:spLocks noChangeArrowheads="1"/>
              </p:cNvSpPr>
              <p:nvPr/>
            </p:nvSpPr>
            <p:spPr bwMode="auto">
              <a:xfrm>
                <a:off x="1601" y="153"/>
                <a:ext cx="114" cy="61"/>
              </a:xfrm>
              <a:custGeom>
                <a:avLst/>
                <a:gdLst>
                  <a:gd name="T0" fmla="*/ 8 w 108"/>
                  <a:gd name="T1" fmla="*/ 0 h 58"/>
                  <a:gd name="T2" fmla="*/ 6 w 108"/>
                  <a:gd name="T3" fmla="*/ 0 h 58"/>
                  <a:gd name="T4" fmla="*/ 3 w 108"/>
                  <a:gd name="T5" fmla="*/ 1 h 58"/>
                  <a:gd name="T6" fmla="*/ 2 w 108"/>
                  <a:gd name="T7" fmla="*/ 2 h 58"/>
                  <a:gd name="T8" fmla="*/ 1 w 108"/>
                  <a:gd name="T9" fmla="*/ 3 h 58"/>
                  <a:gd name="T10" fmla="*/ 0 w 108"/>
                  <a:gd name="T11" fmla="*/ 8 h 58"/>
                  <a:gd name="T12" fmla="*/ 1 w 108"/>
                  <a:gd name="T13" fmla="*/ 273 h 58"/>
                  <a:gd name="T14" fmla="*/ 4 w 108"/>
                  <a:gd name="T15" fmla="*/ 388 h 58"/>
                  <a:gd name="T16" fmla="*/ 8 w 108"/>
                  <a:gd name="T17" fmla="*/ 525 h 58"/>
                  <a:gd name="T18" fmla="*/ 365 w 108"/>
                  <a:gd name="T19" fmla="*/ 702 h 58"/>
                  <a:gd name="T20" fmla="*/ 546 w 108"/>
                  <a:gd name="T21" fmla="*/ 816 h 58"/>
                  <a:gd name="T22" fmla="*/ 798 w 108"/>
                  <a:gd name="T23" fmla="*/ 949 h 58"/>
                  <a:gd name="T24" fmla="*/ 1045 w 108"/>
                  <a:gd name="T25" fmla="*/ 1104 h 58"/>
                  <a:gd name="T26" fmla="*/ 1338 w 108"/>
                  <a:gd name="T27" fmla="*/ 1163 h 58"/>
                  <a:gd name="T28" fmla="*/ 1610 w 108"/>
                  <a:gd name="T29" fmla="*/ 1223 h 58"/>
                  <a:gd name="T30" fmla="*/ 1912 w 108"/>
                  <a:gd name="T31" fmla="*/ 1239 h 58"/>
                  <a:gd name="T32" fmla="*/ 2226 w 108"/>
                  <a:gd name="T33" fmla="*/ 1239 h 58"/>
                  <a:gd name="T34" fmla="*/ 2558 w 108"/>
                  <a:gd name="T35" fmla="*/ 1178 h 58"/>
                  <a:gd name="T36" fmla="*/ 2850 w 108"/>
                  <a:gd name="T37" fmla="*/ 1106 h 58"/>
                  <a:gd name="T38" fmla="*/ 2913 w 108"/>
                  <a:gd name="T39" fmla="*/ 1104 h 58"/>
                  <a:gd name="T40" fmla="*/ 2919 w 108"/>
                  <a:gd name="T41" fmla="*/ 1013 h 58"/>
                  <a:gd name="T42" fmla="*/ 2913 w 108"/>
                  <a:gd name="T43" fmla="*/ 998 h 58"/>
                  <a:gd name="T44" fmla="*/ 2913 w 108"/>
                  <a:gd name="T45" fmla="*/ 949 h 58"/>
                  <a:gd name="T46" fmla="*/ 2765 w 108"/>
                  <a:gd name="T47" fmla="*/ 828 h 58"/>
                  <a:gd name="T48" fmla="*/ 2619 w 108"/>
                  <a:gd name="T49" fmla="*/ 702 h 58"/>
                  <a:gd name="T50" fmla="*/ 2480 w 108"/>
                  <a:gd name="T51" fmla="*/ 525 h 58"/>
                  <a:gd name="T52" fmla="*/ 2248 w 108"/>
                  <a:gd name="T53" fmla="*/ 388 h 58"/>
                  <a:gd name="T54" fmla="*/ 1998 w 108"/>
                  <a:gd name="T55" fmla="*/ 287 h 58"/>
                  <a:gd name="T56" fmla="*/ 1792 w 108"/>
                  <a:gd name="T57" fmla="*/ 9 h 58"/>
                  <a:gd name="T58" fmla="*/ 1525 w 108"/>
                  <a:gd name="T59" fmla="*/ 6 h 58"/>
                  <a:gd name="T60" fmla="*/ 1309 w 108"/>
                  <a:gd name="T61" fmla="*/ 3 h 58"/>
                  <a:gd name="T62" fmla="*/ 1103 w 108"/>
                  <a:gd name="T63" fmla="*/ 1 h 58"/>
                  <a:gd name="T64" fmla="*/ 868 w 108"/>
                  <a:gd name="T65" fmla="*/ 0 h 58"/>
                  <a:gd name="T66" fmla="*/ 662 w 108"/>
                  <a:gd name="T67" fmla="*/ 0 h 58"/>
                  <a:gd name="T68" fmla="*/ 478 w 108"/>
                  <a:gd name="T69" fmla="*/ 0 h 58"/>
                  <a:gd name="T70" fmla="*/ 328 w 108"/>
                  <a:gd name="T71" fmla="*/ 0 h 58"/>
                  <a:gd name="T72" fmla="*/ 8 w 108"/>
                  <a:gd name="T73" fmla="*/ 0 h 5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108"/>
                  <a:gd name="T112" fmla="*/ 0 h 58"/>
                  <a:gd name="T113" fmla="*/ 108 w 108"/>
                  <a:gd name="T114" fmla="*/ 58 h 58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108" h="58">
                    <a:moveTo>
                      <a:pt x="8" y="0"/>
                    </a:moveTo>
                    <a:lnTo>
                      <a:pt x="6" y="0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8"/>
                    </a:lnTo>
                    <a:lnTo>
                      <a:pt x="1" y="12"/>
                    </a:lnTo>
                    <a:lnTo>
                      <a:pt x="4" y="19"/>
                    </a:lnTo>
                    <a:lnTo>
                      <a:pt x="8" y="25"/>
                    </a:lnTo>
                    <a:lnTo>
                      <a:pt x="14" y="32"/>
                    </a:lnTo>
                    <a:lnTo>
                      <a:pt x="21" y="38"/>
                    </a:lnTo>
                    <a:lnTo>
                      <a:pt x="29" y="44"/>
                    </a:lnTo>
                    <a:lnTo>
                      <a:pt x="39" y="50"/>
                    </a:lnTo>
                    <a:lnTo>
                      <a:pt x="49" y="54"/>
                    </a:lnTo>
                    <a:lnTo>
                      <a:pt x="60" y="57"/>
                    </a:lnTo>
                    <a:lnTo>
                      <a:pt x="71" y="58"/>
                    </a:lnTo>
                    <a:lnTo>
                      <a:pt x="82" y="58"/>
                    </a:lnTo>
                    <a:lnTo>
                      <a:pt x="94" y="55"/>
                    </a:lnTo>
                    <a:lnTo>
                      <a:pt x="105" y="51"/>
                    </a:lnTo>
                    <a:lnTo>
                      <a:pt x="106" y="50"/>
                    </a:lnTo>
                    <a:lnTo>
                      <a:pt x="108" y="47"/>
                    </a:lnTo>
                    <a:lnTo>
                      <a:pt x="106" y="46"/>
                    </a:lnTo>
                    <a:lnTo>
                      <a:pt x="106" y="44"/>
                    </a:lnTo>
                    <a:lnTo>
                      <a:pt x="102" y="39"/>
                    </a:lnTo>
                    <a:lnTo>
                      <a:pt x="97" y="32"/>
                    </a:lnTo>
                    <a:lnTo>
                      <a:pt x="91" y="25"/>
                    </a:lnTo>
                    <a:lnTo>
                      <a:pt x="83" y="19"/>
                    </a:lnTo>
                    <a:lnTo>
                      <a:pt x="74" y="13"/>
                    </a:lnTo>
                    <a:lnTo>
                      <a:pt x="65" y="9"/>
                    </a:lnTo>
                    <a:lnTo>
                      <a:pt x="57" y="6"/>
                    </a:lnTo>
                    <a:lnTo>
                      <a:pt x="48" y="3"/>
                    </a:lnTo>
                    <a:lnTo>
                      <a:pt x="41" y="1"/>
                    </a:lnTo>
                    <a:lnTo>
                      <a:pt x="32" y="0"/>
                    </a:lnTo>
                    <a:lnTo>
                      <a:pt x="25" y="0"/>
                    </a:lnTo>
                    <a:lnTo>
                      <a:pt x="19" y="0"/>
                    </a:lnTo>
                    <a:lnTo>
                      <a:pt x="12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508" name="Freeform 142"/>
              <p:cNvSpPr>
                <a:spLocks noChangeArrowheads="1"/>
              </p:cNvSpPr>
              <p:nvPr/>
            </p:nvSpPr>
            <p:spPr bwMode="auto">
              <a:xfrm>
                <a:off x="1596" y="148"/>
                <a:ext cx="120" cy="71"/>
              </a:xfrm>
              <a:custGeom>
                <a:avLst/>
                <a:gdLst>
                  <a:gd name="T0" fmla="*/ 4265 w 113"/>
                  <a:gd name="T1" fmla="*/ 1707 h 67"/>
                  <a:gd name="T2" fmla="*/ 3829 w 113"/>
                  <a:gd name="T3" fmla="*/ 1882 h 67"/>
                  <a:gd name="T4" fmla="*/ 3396 w 113"/>
                  <a:gd name="T5" fmla="*/ 1994 h 67"/>
                  <a:gd name="T6" fmla="*/ 3011 w 113"/>
                  <a:gd name="T7" fmla="*/ 1994 h 67"/>
                  <a:gd name="T8" fmla="*/ 2568 w 113"/>
                  <a:gd name="T9" fmla="*/ 1962 h 67"/>
                  <a:gd name="T10" fmla="*/ 2144 w 113"/>
                  <a:gd name="T11" fmla="*/ 1851 h 67"/>
                  <a:gd name="T12" fmla="*/ 1790 w 113"/>
                  <a:gd name="T13" fmla="*/ 1676 h 67"/>
                  <a:gd name="T14" fmla="*/ 1389 w 113"/>
                  <a:gd name="T15" fmla="*/ 1556 h 67"/>
                  <a:gd name="T16" fmla="*/ 1138 w 113"/>
                  <a:gd name="T17" fmla="*/ 1307 h 67"/>
                  <a:gd name="T18" fmla="*/ 843 w 113"/>
                  <a:gd name="T19" fmla="*/ 1117 h 67"/>
                  <a:gd name="T20" fmla="*/ 588 w 113"/>
                  <a:gd name="T21" fmla="*/ 923 h 67"/>
                  <a:gd name="T22" fmla="*/ 463 w 113"/>
                  <a:gd name="T23" fmla="*/ 691 h 67"/>
                  <a:gd name="T24" fmla="*/ 411 w 113"/>
                  <a:gd name="T25" fmla="*/ 487 h 67"/>
                  <a:gd name="T26" fmla="*/ 387 w 113"/>
                  <a:gd name="T27" fmla="*/ 410 h 67"/>
                  <a:gd name="T28" fmla="*/ 411 w 113"/>
                  <a:gd name="T29" fmla="*/ 344 h 67"/>
                  <a:gd name="T30" fmla="*/ 411 w 113"/>
                  <a:gd name="T31" fmla="*/ 365 h 67"/>
                  <a:gd name="T32" fmla="*/ 411 w 113"/>
                  <a:gd name="T33" fmla="*/ 344 h 67"/>
                  <a:gd name="T34" fmla="*/ 436 w 113"/>
                  <a:gd name="T35" fmla="*/ 344 h 67"/>
                  <a:gd name="T36" fmla="*/ 492 w 113"/>
                  <a:gd name="T37" fmla="*/ 344 h 67"/>
                  <a:gd name="T38" fmla="*/ 492 w 113"/>
                  <a:gd name="T39" fmla="*/ 0 h 67"/>
                  <a:gd name="T40" fmla="*/ 411 w 113"/>
                  <a:gd name="T41" fmla="*/ 0 h 67"/>
                  <a:gd name="T42" fmla="*/ 7 w 113"/>
                  <a:gd name="T43" fmla="*/ 1 h 67"/>
                  <a:gd name="T44" fmla="*/ 4 w 113"/>
                  <a:gd name="T45" fmla="*/ 3 h 67"/>
                  <a:gd name="T46" fmla="*/ 1 w 113"/>
                  <a:gd name="T47" fmla="*/ 6 h 67"/>
                  <a:gd name="T48" fmla="*/ 0 w 113"/>
                  <a:gd name="T49" fmla="*/ 410 h 67"/>
                  <a:gd name="T50" fmla="*/ 1 w 113"/>
                  <a:gd name="T51" fmla="*/ 580 h 67"/>
                  <a:gd name="T52" fmla="*/ 5 w 113"/>
                  <a:gd name="T53" fmla="*/ 871 h 67"/>
                  <a:gd name="T54" fmla="*/ 411 w 113"/>
                  <a:gd name="T55" fmla="*/ 1098 h 67"/>
                  <a:gd name="T56" fmla="*/ 588 w 113"/>
                  <a:gd name="T57" fmla="*/ 1330 h 67"/>
                  <a:gd name="T58" fmla="*/ 950 w 113"/>
                  <a:gd name="T59" fmla="*/ 1582 h 67"/>
                  <a:gd name="T60" fmla="*/ 1232 w 113"/>
                  <a:gd name="T61" fmla="*/ 1776 h 67"/>
                  <a:gd name="T62" fmla="*/ 1663 w 113"/>
                  <a:gd name="T63" fmla="*/ 1994 h 67"/>
                  <a:gd name="T64" fmla="*/ 2019 w 113"/>
                  <a:gd name="T65" fmla="*/ 2148 h 67"/>
                  <a:gd name="T66" fmla="*/ 2509 w 113"/>
                  <a:gd name="T67" fmla="*/ 2276 h 67"/>
                  <a:gd name="T68" fmla="*/ 3004 w 113"/>
                  <a:gd name="T69" fmla="*/ 2280 h 67"/>
                  <a:gd name="T70" fmla="*/ 3421 w 113"/>
                  <a:gd name="T71" fmla="*/ 2280 h 67"/>
                  <a:gd name="T72" fmla="*/ 3910 w 113"/>
                  <a:gd name="T73" fmla="*/ 2152 h 67"/>
                  <a:gd name="T74" fmla="*/ 4395 w 113"/>
                  <a:gd name="T75" fmla="*/ 1994 h 67"/>
                  <a:gd name="T76" fmla="*/ 4265 w 113"/>
                  <a:gd name="T77" fmla="*/ 1707 h 67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113"/>
                  <a:gd name="T118" fmla="*/ 0 h 67"/>
                  <a:gd name="T119" fmla="*/ 113 w 113"/>
                  <a:gd name="T120" fmla="*/ 67 h 67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113" h="67">
                    <a:moveTo>
                      <a:pt x="108" y="50"/>
                    </a:moveTo>
                    <a:lnTo>
                      <a:pt x="98" y="55"/>
                    </a:lnTo>
                    <a:lnTo>
                      <a:pt x="87" y="58"/>
                    </a:lnTo>
                    <a:lnTo>
                      <a:pt x="77" y="58"/>
                    </a:lnTo>
                    <a:lnTo>
                      <a:pt x="66" y="57"/>
                    </a:lnTo>
                    <a:lnTo>
                      <a:pt x="55" y="54"/>
                    </a:lnTo>
                    <a:lnTo>
                      <a:pt x="46" y="49"/>
                    </a:lnTo>
                    <a:lnTo>
                      <a:pt x="36" y="45"/>
                    </a:lnTo>
                    <a:lnTo>
                      <a:pt x="29" y="38"/>
                    </a:lnTo>
                    <a:lnTo>
                      <a:pt x="22" y="33"/>
                    </a:lnTo>
                    <a:lnTo>
                      <a:pt x="16" y="26"/>
                    </a:lnTo>
                    <a:lnTo>
                      <a:pt x="12" y="21"/>
                    </a:lnTo>
                    <a:lnTo>
                      <a:pt x="10" y="15"/>
                    </a:lnTo>
                    <a:lnTo>
                      <a:pt x="9" y="12"/>
                    </a:lnTo>
                    <a:lnTo>
                      <a:pt x="10" y="9"/>
                    </a:lnTo>
                    <a:lnTo>
                      <a:pt x="10" y="10"/>
                    </a:lnTo>
                    <a:lnTo>
                      <a:pt x="10" y="9"/>
                    </a:lnTo>
                    <a:lnTo>
                      <a:pt x="11" y="9"/>
                    </a:lnTo>
                    <a:lnTo>
                      <a:pt x="13" y="9"/>
                    </a:lnTo>
                    <a:lnTo>
                      <a:pt x="13" y="0"/>
                    </a:lnTo>
                    <a:lnTo>
                      <a:pt x="10" y="0"/>
                    </a:lnTo>
                    <a:lnTo>
                      <a:pt x="7" y="1"/>
                    </a:lnTo>
                    <a:lnTo>
                      <a:pt x="4" y="3"/>
                    </a:lnTo>
                    <a:lnTo>
                      <a:pt x="1" y="6"/>
                    </a:lnTo>
                    <a:lnTo>
                      <a:pt x="0" y="12"/>
                    </a:lnTo>
                    <a:lnTo>
                      <a:pt x="1" y="18"/>
                    </a:lnTo>
                    <a:lnTo>
                      <a:pt x="5" y="25"/>
                    </a:lnTo>
                    <a:lnTo>
                      <a:pt x="10" y="32"/>
                    </a:lnTo>
                    <a:lnTo>
                      <a:pt x="16" y="39"/>
                    </a:lnTo>
                    <a:lnTo>
                      <a:pt x="24" y="46"/>
                    </a:lnTo>
                    <a:lnTo>
                      <a:pt x="32" y="52"/>
                    </a:lnTo>
                    <a:lnTo>
                      <a:pt x="42" y="58"/>
                    </a:lnTo>
                    <a:lnTo>
                      <a:pt x="52" y="62"/>
                    </a:lnTo>
                    <a:lnTo>
                      <a:pt x="64" y="66"/>
                    </a:lnTo>
                    <a:lnTo>
                      <a:pt x="76" y="67"/>
                    </a:lnTo>
                    <a:lnTo>
                      <a:pt x="88" y="67"/>
                    </a:lnTo>
                    <a:lnTo>
                      <a:pt x="101" y="63"/>
                    </a:lnTo>
                    <a:lnTo>
                      <a:pt x="113" y="58"/>
                    </a:lnTo>
                    <a:lnTo>
                      <a:pt x="108" y="5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509" name="Freeform 143"/>
              <p:cNvSpPr>
                <a:spLocks noChangeArrowheads="1"/>
              </p:cNvSpPr>
              <p:nvPr/>
            </p:nvSpPr>
            <p:spPr bwMode="auto">
              <a:xfrm>
                <a:off x="1667" y="158"/>
                <a:ext cx="52" cy="53"/>
              </a:xfrm>
              <a:custGeom>
                <a:avLst/>
                <a:gdLst>
                  <a:gd name="T0" fmla="*/ 0 w 49"/>
                  <a:gd name="T1" fmla="*/ 999 h 49"/>
                  <a:gd name="T2" fmla="*/ 374 w 49"/>
                  <a:gd name="T3" fmla="*/ 1479 h 49"/>
                  <a:gd name="T4" fmla="*/ 602 w 49"/>
                  <a:gd name="T5" fmla="*/ 2190 h 49"/>
                  <a:gd name="T6" fmla="*/ 914 w 49"/>
                  <a:gd name="T7" fmla="*/ 2839 h 49"/>
                  <a:gd name="T8" fmla="*/ 1159 w 49"/>
                  <a:gd name="T9" fmla="*/ 3593 h 49"/>
                  <a:gd name="T10" fmla="*/ 1347 w 49"/>
                  <a:gd name="T11" fmla="*/ 4261 h 49"/>
                  <a:gd name="T12" fmla="*/ 1470 w 49"/>
                  <a:gd name="T13" fmla="*/ 4917 h 49"/>
                  <a:gd name="T14" fmla="*/ 1470 w 49"/>
                  <a:gd name="T15" fmla="*/ 4985 h 49"/>
                  <a:gd name="T16" fmla="*/ 1516 w 49"/>
                  <a:gd name="T17" fmla="*/ 4985 h 49"/>
                  <a:gd name="T18" fmla="*/ 1516 w 49"/>
                  <a:gd name="T19" fmla="*/ 4917 h 49"/>
                  <a:gd name="T20" fmla="*/ 1708 w 49"/>
                  <a:gd name="T21" fmla="*/ 5832 h 49"/>
                  <a:gd name="T22" fmla="*/ 1813 w 49"/>
                  <a:gd name="T23" fmla="*/ 5616 h 49"/>
                  <a:gd name="T24" fmla="*/ 1830 w 49"/>
                  <a:gd name="T25" fmla="*/ 4985 h 49"/>
                  <a:gd name="T26" fmla="*/ 1813 w 49"/>
                  <a:gd name="T27" fmla="*/ 4609 h 49"/>
                  <a:gd name="T28" fmla="*/ 1757 w 49"/>
                  <a:gd name="T29" fmla="*/ 4261 h 49"/>
                  <a:gd name="T30" fmla="*/ 1625 w 49"/>
                  <a:gd name="T31" fmla="*/ 3593 h 49"/>
                  <a:gd name="T32" fmla="*/ 1385 w 49"/>
                  <a:gd name="T33" fmla="*/ 2839 h 49"/>
                  <a:gd name="T34" fmla="*/ 1159 w 49"/>
                  <a:gd name="T35" fmla="*/ 2025 h 49"/>
                  <a:gd name="T36" fmla="*/ 811 w 49"/>
                  <a:gd name="T37" fmla="*/ 1264 h 49"/>
                  <a:gd name="T38" fmla="*/ 503 w 49"/>
                  <a:gd name="T39" fmla="*/ 5 h 49"/>
                  <a:gd name="T40" fmla="*/ 4 w 49"/>
                  <a:gd name="T41" fmla="*/ 0 h 49"/>
                  <a:gd name="T42" fmla="*/ 0 w 49"/>
                  <a:gd name="T43" fmla="*/ 999 h 49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49"/>
                  <a:gd name="T67" fmla="*/ 0 h 49"/>
                  <a:gd name="T68" fmla="*/ 49 w 49"/>
                  <a:gd name="T69" fmla="*/ 49 h 49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49" h="49">
                    <a:moveTo>
                      <a:pt x="0" y="8"/>
                    </a:moveTo>
                    <a:lnTo>
                      <a:pt x="9" y="13"/>
                    </a:lnTo>
                    <a:lnTo>
                      <a:pt x="17" y="18"/>
                    </a:lnTo>
                    <a:lnTo>
                      <a:pt x="24" y="24"/>
                    </a:lnTo>
                    <a:lnTo>
                      <a:pt x="31" y="30"/>
                    </a:lnTo>
                    <a:lnTo>
                      <a:pt x="36" y="36"/>
                    </a:lnTo>
                    <a:lnTo>
                      <a:pt x="39" y="41"/>
                    </a:lnTo>
                    <a:lnTo>
                      <a:pt x="39" y="42"/>
                    </a:lnTo>
                    <a:lnTo>
                      <a:pt x="40" y="42"/>
                    </a:lnTo>
                    <a:lnTo>
                      <a:pt x="40" y="41"/>
                    </a:lnTo>
                    <a:lnTo>
                      <a:pt x="45" y="49"/>
                    </a:lnTo>
                    <a:lnTo>
                      <a:pt x="48" y="47"/>
                    </a:lnTo>
                    <a:lnTo>
                      <a:pt x="49" y="42"/>
                    </a:lnTo>
                    <a:lnTo>
                      <a:pt x="48" y="39"/>
                    </a:lnTo>
                    <a:lnTo>
                      <a:pt x="47" y="36"/>
                    </a:lnTo>
                    <a:lnTo>
                      <a:pt x="43" y="30"/>
                    </a:lnTo>
                    <a:lnTo>
                      <a:pt x="37" y="24"/>
                    </a:lnTo>
                    <a:lnTo>
                      <a:pt x="31" y="17"/>
                    </a:lnTo>
                    <a:lnTo>
                      <a:pt x="22" y="11"/>
                    </a:lnTo>
                    <a:lnTo>
                      <a:pt x="14" y="5"/>
                    </a:lnTo>
                    <a:lnTo>
                      <a:pt x="4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510" name="Freeform 144"/>
              <p:cNvSpPr>
                <a:spLocks noChangeArrowheads="1"/>
              </p:cNvSpPr>
              <p:nvPr/>
            </p:nvSpPr>
            <p:spPr bwMode="auto">
              <a:xfrm>
                <a:off x="1610" y="147"/>
                <a:ext cx="63" cy="20"/>
              </a:xfrm>
              <a:custGeom>
                <a:avLst/>
                <a:gdLst>
                  <a:gd name="T0" fmla="*/ 0 w 59"/>
                  <a:gd name="T1" fmla="*/ 5871 h 18"/>
                  <a:gd name="T2" fmla="*/ 4 w 59"/>
                  <a:gd name="T3" fmla="*/ 5871 h 18"/>
                  <a:gd name="T4" fmla="*/ 553 w 59"/>
                  <a:gd name="T5" fmla="*/ 5871 h 18"/>
                  <a:gd name="T6" fmla="*/ 876 w 59"/>
                  <a:gd name="T7" fmla="*/ 5871 h 18"/>
                  <a:gd name="T8" fmla="*/ 1325 w 59"/>
                  <a:gd name="T9" fmla="*/ 6523 h 18"/>
                  <a:gd name="T10" fmla="*/ 1722 w 59"/>
                  <a:gd name="T11" fmla="*/ 6523 h 18"/>
                  <a:gd name="T12" fmla="*/ 2151 w 59"/>
                  <a:gd name="T13" fmla="*/ 8053 h 18"/>
                  <a:gd name="T14" fmla="*/ 2619 w 59"/>
                  <a:gd name="T15" fmla="*/ 9326 h 18"/>
                  <a:gd name="T16" fmla="*/ 3034 w 59"/>
                  <a:gd name="T17" fmla="*/ 11047 h 18"/>
                  <a:gd name="T18" fmla="*/ 3240 w 59"/>
                  <a:gd name="T19" fmla="*/ 5871 h 18"/>
                  <a:gd name="T20" fmla="*/ 2797 w 59"/>
                  <a:gd name="T21" fmla="*/ 3852 h 18"/>
                  <a:gd name="T22" fmla="*/ 2239 w 59"/>
                  <a:gd name="T23" fmla="*/ 4 h 18"/>
                  <a:gd name="T24" fmla="*/ 1800 w 59"/>
                  <a:gd name="T25" fmla="*/ 2 h 18"/>
                  <a:gd name="T26" fmla="*/ 1325 w 59"/>
                  <a:gd name="T27" fmla="*/ 1 h 18"/>
                  <a:gd name="T28" fmla="*/ 876 w 59"/>
                  <a:gd name="T29" fmla="*/ 1 h 18"/>
                  <a:gd name="T30" fmla="*/ 590 w 59"/>
                  <a:gd name="T31" fmla="*/ 1 h 18"/>
                  <a:gd name="T32" fmla="*/ 4 w 59"/>
                  <a:gd name="T33" fmla="*/ 0 h 18"/>
                  <a:gd name="T34" fmla="*/ 0 w 59"/>
                  <a:gd name="T35" fmla="*/ 1 h 18"/>
                  <a:gd name="T36" fmla="*/ 0 w 59"/>
                  <a:gd name="T37" fmla="*/ 5871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9"/>
                  <a:gd name="T58" fmla="*/ 0 h 18"/>
                  <a:gd name="T59" fmla="*/ 59 w 59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9" h="18">
                    <a:moveTo>
                      <a:pt x="0" y="10"/>
                    </a:moveTo>
                    <a:lnTo>
                      <a:pt x="4" y="10"/>
                    </a:lnTo>
                    <a:lnTo>
                      <a:pt x="10" y="10"/>
                    </a:lnTo>
                    <a:lnTo>
                      <a:pt x="17" y="10"/>
                    </a:lnTo>
                    <a:lnTo>
                      <a:pt x="24" y="11"/>
                    </a:lnTo>
                    <a:lnTo>
                      <a:pt x="32" y="11"/>
                    </a:lnTo>
                    <a:lnTo>
                      <a:pt x="39" y="13"/>
                    </a:lnTo>
                    <a:lnTo>
                      <a:pt x="48" y="15"/>
                    </a:lnTo>
                    <a:lnTo>
                      <a:pt x="55" y="18"/>
                    </a:lnTo>
                    <a:lnTo>
                      <a:pt x="59" y="10"/>
                    </a:lnTo>
                    <a:lnTo>
                      <a:pt x="51" y="6"/>
                    </a:lnTo>
                    <a:lnTo>
                      <a:pt x="41" y="4"/>
                    </a:lnTo>
                    <a:lnTo>
                      <a:pt x="33" y="2"/>
                    </a:lnTo>
                    <a:lnTo>
                      <a:pt x="24" y="1"/>
                    </a:lnTo>
                    <a:lnTo>
                      <a:pt x="17" y="1"/>
                    </a:lnTo>
                    <a:lnTo>
                      <a:pt x="11" y="1"/>
                    </a:lnTo>
                    <a:lnTo>
                      <a:pt x="4" y="0"/>
                    </a:lnTo>
                    <a:lnTo>
                      <a:pt x="0" y="1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511" name="Freeform 145"/>
              <p:cNvSpPr>
                <a:spLocks noChangeArrowheads="1"/>
              </p:cNvSpPr>
              <p:nvPr/>
            </p:nvSpPr>
            <p:spPr bwMode="auto">
              <a:xfrm>
                <a:off x="4147" y="153"/>
                <a:ext cx="113" cy="61"/>
              </a:xfrm>
              <a:custGeom>
                <a:avLst/>
                <a:gdLst>
                  <a:gd name="T0" fmla="*/ 289 w 107"/>
                  <a:gd name="T1" fmla="*/ 0 h 58"/>
                  <a:gd name="T2" fmla="*/ 6 w 107"/>
                  <a:gd name="T3" fmla="*/ 0 h 58"/>
                  <a:gd name="T4" fmla="*/ 4 w 107"/>
                  <a:gd name="T5" fmla="*/ 1 h 58"/>
                  <a:gd name="T6" fmla="*/ 3 w 107"/>
                  <a:gd name="T7" fmla="*/ 2 h 58"/>
                  <a:gd name="T8" fmla="*/ 2 w 107"/>
                  <a:gd name="T9" fmla="*/ 3 h 58"/>
                  <a:gd name="T10" fmla="*/ 0 w 107"/>
                  <a:gd name="T11" fmla="*/ 8 h 58"/>
                  <a:gd name="T12" fmla="*/ 2 w 107"/>
                  <a:gd name="T13" fmla="*/ 273 h 58"/>
                  <a:gd name="T14" fmla="*/ 5 w 107"/>
                  <a:gd name="T15" fmla="*/ 388 h 58"/>
                  <a:gd name="T16" fmla="*/ 289 w 107"/>
                  <a:gd name="T17" fmla="*/ 525 h 58"/>
                  <a:gd name="T18" fmla="*/ 379 w 107"/>
                  <a:gd name="T19" fmla="*/ 702 h 58"/>
                  <a:gd name="T20" fmla="*/ 585 w 107"/>
                  <a:gd name="T21" fmla="*/ 816 h 58"/>
                  <a:gd name="T22" fmla="*/ 842 w 107"/>
                  <a:gd name="T23" fmla="*/ 949 h 58"/>
                  <a:gd name="T24" fmla="*/ 1107 w 107"/>
                  <a:gd name="T25" fmla="*/ 1104 h 58"/>
                  <a:gd name="T26" fmla="*/ 1377 w 107"/>
                  <a:gd name="T27" fmla="*/ 1163 h 58"/>
                  <a:gd name="T28" fmla="*/ 1655 w 107"/>
                  <a:gd name="T29" fmla="*/ 1223 h 58"/>
                  <a:gd name="T30" fmla="*/ 1950 w 107"/>
                  <a:gd name="T31" fmla="*/ 1239 h 58"/>
                  <a:gd name="T32" fmla="*/ 2296 w 107"/>
                  <a:gd name="T33" fmla="*/ 1239 h 58"/>
                  <a:gd name="T34" fmla="*/ 2650 w 107"/>
                  <a:gd name="T35" fmla="*/ 1178 h 58"/>
                  <a:gd name="T36" fmla="*/ 2956 w 107"/>
                  <a:gd name="T37" fmla="*/ 1106 h 58"/>
                  <a:gd name="T38" fmla="*/ 2971 w 107"/>
                  <a:gd name="T39" fmla="*/ 1104 h 58"/>
                  <a:gd name="T40" fmla="*/ 2971 w 107"/>
                  <a:gd name="T41" fmla="*/ 1013 h 58"/>
                  <a:gd name="T42" fmla="*/ 2971 w 107"/>
                  <a:gd name="T43" fmla="*/ 998 h 58"/>
                  <a:gd name="T44" fmla="*/ 2956 w 107"/>
                  <a:gd name="T45" fmla="*/ 949 h 58"/>
                  <a:gd name="T46" fmla="*/ 2857 w 107"/>
                  <a:gd name="T47" fmla="*/ 828 h 58"/>
                  <a:gd name="T48" fmla="*/ 2705 w 107"/>
                  <a:gd name="T49" fmla="*/ 702 h 58"/>
                  <a:gd name="T50" fmla="*/ 2523 w 107"/>
                  <a:gd name="T51" fmla="*/ 525 h 58"/>
                  <a:gd name="T52" fmla="*/ 2296 w 107"/>
                  <a:gd name="T53" fmla="*/ 388 h 58"/>
                  <a:gd name="T54" fmla="*/ 2059 w 107"/>
                  <a:gd name="T55" fmla="*/ 287 h 58"/>
                  <a:gd name="T56" fmla="*/ 1841 w 107"/>
                  <a:gd name="T57" fmla="*/ 9 h 58"/>
                  <a:gd name="T58" fmla="*/ 1622 w 107"/>
                  <a:gd name="T59" fmla="*/ 6 h 58"/>
                  <a:gd name="T60" fmla="*/ 1377 w 107"/>
                  <a:gd name="T61" fmla="*/ 3 h 58"/>
                  <a:gd name="T62" fmla="*/ 1129 w 107"/>
                  <a:gd name="T63" fmla="*/ 1 h 58"/>
                  <a:gd name="T64" fmla="*/ 907 w 107"/>
                  <a:gd name="T65" fmla="*/ 0 h 58"/>
                  <a:gd name="T66" fmla="*/ 729 w 107"/>
                  <a:gd name="T67" fmla="*/ 0 h 58"/>
                  <a:gd name="T68" fmla="*/ 471 w 107"/>
                  <a:gd name="T69" fmla="*/ 0 h 58"/>
                  <a:gd name="T70" fmla="*/ 359 w 107"/>
                  <a:gd name="T71" fmla="*/ 0 h 58"/>
                  <a:gd name="T72" fmla="*/ 289 w 107"/>
                  <a:gd name="T73" fmla="*/ 0 h 5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107"/>
                  <a:gd name="T112" fmla="*/ 0 h 58"/>
                  <a:gd name="T113" fmla="*/ 107 w 107"/>
                  <a:gd name="T114" fmla="*/ 58 h 58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107" h="58">
                    <a:moveTo>
                      <a:pt x="9" y="0"/>
                    </a:moveTo>
                    <a:lnTo>
                      <a:pt x="6" y="0"/>
                    </a:lnTo>
                    <a:lnTo>
                      <a:pt x="4" y="1"/>
                    </a:lnTo>
                    <a:lnTo>
                      <a:pt x="3" y="2"/>
                    </a:lnTo>
                    <a:lnTo>
                      <a:pt x="2" y="3"/>
                    </a:lnTo>
                    <a:lnTo>
                      <a:pt x="0" y="8"/>
                    </a:lnTo>
                    <a:lnTo>
                      <a:pt x="2" y="12"/>
                    </a:lnTo>
                    <a:lnTo>
                      <a:pt x="5" y="19"/>
                    </a:lnTo>
                    <a:lnTo>
                      <a:pt x="9" y="25"/>
                    </a:lnTo>
                    <a:lnTo>
                      <a:pt x="14" y="32"/>
                    </a:lnTo>
                    <a:lnTo>
                      <a:pt x="22" y="38"/>
                    </a:lnTo>
                    <a:lnTo>
                      <a:pt x="30" y="44"/>
                    </a:lnTo>
                    <a:lnTo>
                      <a:pt x="40" y="50"/>
                    </a:lnTo>
                    <a:lnTo>
                      <a:pt x="49" y="54"/>
                    </a:lnTo>
                    <a:lnTo>
                      <a:pt x="60" y="57"/>
                    </a:lnTo>
                    <a:lnTo>
                      <a:pt x="71" y="58"/>
                    </a:lnTo>
                    <a:lnTo>
                      <a:pt x="83" y="58"/>
                    </a:lnTo>
                    <a:lnTo>
                      <a:pt x="95" y="55"/>
                    </a:lnTo>
                    <a:lnTo>
                      <a:pt x="106" y="51"/>
                    </a:lnTo>
                    <a:lnTo>
                      <a:pt x="107" y="50"/>
                    </a:lnTo>
                    <a:lnTo>
                      <a:pt x="107" y="47"/>
                    </a:lnTo>
                    <a:lnTo>
                      <a:pt x="107" y="46"/>
                    </a:lnTo>
                    <a:lnTo>
                      <a:pt x="106" y="44"/>
                    </a:lnTo>
                    <a:lnTo>
                      <a:pt x="103" y="39"/>
                    </a:lnTo>
                    <a:lnTo>
                      <a:pt x="98" y="32"/>
                    </a:lnTo>
                    <a:lnTo>
                      <a:pt x="91" y="25"/>
                    </a:lnTo>
                    <a:lnTo>
                      <a:pt x="83" y="19"/>
                    </a:lnTo>
                    <a:lnTo>
                      <a:pt x="75" y="13"/>
                    </a:lnTo>
                    <a:lnTo>
                      <a:pt x="66" y="9"/>
                    </a:lnTo>
                    <a:lnTo>
                      <a:pt x="58" y="6"/>
                    </a:lnTo>
                    <a:lnTo>
                      <a:pt x="49" y="3"/>
                    </a:lnTo>
                    <a:lnTo>
                      <a:pt x="41" y="1"/>
                    </a:lnTo>
                    <a:lnTo>
                      <a:pt x="33" y="0"/>
                    </a:lnTo>
                    <a:lnTo>
                      <a:pt x="26" y="0"/>
                    </a:lnTo>
                    <a:lnTo>
                      <a:pt x="18" y="0"/>
                    </a:lnTo>
                    <a:lnTo>
                      <a:pt x="13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512" name="Freeform 146"/>
              <p:cNvSpPr>
                <a:spLocks noChangeArrowheads="1"/>
              </p:cNvSpPr>
              <p:nvPr/>
            </p:nvSpPr>
            <p:spPr bwMode="auto">
              <a:xfrm>
                <a:off x="4143" y="147"/>
                <a:ext cx="119" cy="73"/>
              </a:xfrm>
              <a:custGeom>
                <a:avLst/>
                <a:gdLst>
                  <a:gd name="T0" fmla="*/ 4372 w 112"/>
                  <a:gd name="T1" fmla="*/ 3901 h 68"/>
                  <a:gd name="T2" fmla="*/ 3956 w 112"/>
                  <a:gd name="T3" fmla="*/ 4246 h 68"/>
                  <a:gd name="T4" fmla="*/ 3463 w 112"/>
                  <a:gd name="T5" fmla="*/ 4496 h 68"/>
                  <a:gd name="T6" fmla="*/ 3039 w 112"/>
                  <a:gd name="T7" fmla="*/ 4496 h 68"/>
                  <a:gd name="T8" fmla="*/ 2627 w 112"/>
                  <a:gd name="T9" fmla="*/ 4393 h 68"/>
                  <a:gd name="T10" fmla="*/ 2241 w 112"/>
                  <a:gd name="T11" fmla="*/ 4188 h 68"/>
                  <a:gd name="T12" fmla="*/ 1868 w 112"/>
                  <a:gd name="T13" fmla="*/ 3812 h 68"/>
                  <a:gd name="T14" fmla="*/ 1466 w 112"/>
                  <a:gd name="T15" fmla="*/ 3432 h 68"/>
                  <a:gd name="T16" fmla="*/ 1176 w 112"/>
                  <a:gd name="T17" fmla="*/ 2978 h 68"/>
                  <a:gd name="T18" fmla="*/ 850 w 112"/>
                  <a:gd name="T19" fmla="*/ 2590 h 68"/>
                  <a:gd name="T20" fmla="*/ 628 w 112"/>
                  <a:gd name="T21" fmla="*/ 2012 h 68"/>
                  <a:gd name="T22" fmla="*/ 492 w 112"/>
                  <a:gd name="T23" fmla="*/ 1693 h 68"/>
                  <a:gd name="T24" fmla="*/ 436 w 112"/>
                  <a:gd name="T25" fmla="*/ 1140 h 68"/>
                  <a:gd name="T26" fmla="*/ 410 w 112"/>
                  <a:gd name="T27" fmla="*/ 921 h 68"/>
                  <a:gd name="T28" fmla="*/ 410 w 112"/>
                  <a:gd name="T29" fmla="*/ 744 h 68"/>
                  <a:gd name="T30" fmla="*/ 410 w 112"/>
                  <a:gd name="T31" fmla="*/ 799 h 68"/>
                  <a:gd name="T32" fmla="*/ 436 w 112"/>
                  <a:gd name="T33" fmla="*/ 744 h 68"/>
                  <a:gd name="T34" fmla="*/ 463 w 112"/>
                  <a:gd name="T35" fmla="*/ 744 h 68"/>
                  <a:gd name="T36" fmla="*/ 523 w 112"/>
                  <a:gd name="T37" fmla="*/ 744 h 68"/>
                  <a:gd name="T38" fmla="*/ 523 w 112"/>
                  <a:gd name="T39" fmla="*/ 0 h 68"/>
                  <a:gd name="T40" fmla="*/ 436 w 112"/>
                  <a:gd name="T41" fmla="*/ 1 h 68"/>
                  <a:gd name="T42" fmla="*/ 7 w 112"/>
                  <a:gd name="T43" fmla="*/ 2 h 68"/>
                  <a:gd name="T44" fmla="*/ 3 w 112"/>
                  <a:gd name="T45" fmla="*/ 3 h 68"/>
                  <a:gd name="T46" fmla="*/ 1 w 112"/>
                  <a:gd name="T47" fmla="*/ 602 h 68"/>
                  <a:gd name="T48" fmla="*/ 0 w 112"/>
                  <a:gd name="T49" fmla="*/ 921 h 68"/>
                  <a:gd name="T50" fmla="*/ 1 w 112"/>
                  <a:gd name="T51" fmla="*/ 1411 h 68"/>
                  <a:gd name="T52" fmla="*/ 4 w 112"/>
                  <a:gd name="T53" fmla="*/ 1951 h 68"/>
                  <a:gd name="T54" fmla="*/ 436 w 112"/>
                  <a:gd name="T55" fmla="*/ 2490 h 68"/>
                  <a:gd name="T56" fmla="*/ 591 w 112"/>
                  <a:gd name="T57" fmla="*/ 2984 h 68"/>
                  <a:gd name="T58" fmla="*/ 1019 w 112"/>
                  <a:gd name="T59" fmla="*/ 3551 h 68"/>
                  <a:gd name="T60" fmla="*/ 1299 w 112"/>
                  <a:gd name="T61" fmla="*/ 3955 h 68"/>
                  <a:gd name="T62" fmla="*/ 1693 w 112"/>
                  <a:gd name="T63" fmla="*/ 4496 h 68"/>
                  <a:gd name="T64" fmla="*/ 2109 w 112"/>
                  <a:gd name="T65" fmla="*/ 4827 h 68"/>
                  <a:gd name="T66" fmla="*/ 2587 w 112"/>
                  <a:gd name="T67" fmla="*/ 5063 h 68"/>
                  <a:gd name="T68" fmla="*/ 3039 w 112"/>
                  <a:gd name="T69" fmla="*/ 5182 h 68"/>
                  <a:gd name="T70" fmla="*/ 3504 w 112"/>
                  <a:gd name="T71" fmla="*/ 5182 h 68"/>
                  <a:gd name="T72" fmla="*/ 4014 w 112"/>
                  <a:gd name="T73" fmla="*/ 4893 h 68"/>
                  <a:gd name="T74" fmla="*/ 4497 w 112"/>
                  <a:gd name="T75" fmla="*/ 4496 h 68"/>
                  <a:gd name="T76" fmla="*/ 4372 w 112"/>
                  <a:gd name="T77" fmla="*/ 3901 h 68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112"/>
                  <a:gd name="T118" fmla="*/ 0 h 68"/>
                  <a:gd name="T119" fmla="*/ 112 w 112"/>
                  <a:gd name="T120" fmla="*/ 68 h 68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112" h="68">
                    <a:moveTo>
                      <a:pt x="108" y="51"/>
                    </a:moveTo>
                    <a:lnTo>
                      <a:pt x="98" y="56"/>
                    </a:lnTo>
                    <a:lnTo>
                      <a:pt x="86" y="59"/>
                    </a:lnTo>
                    <a:lnTo>
                      <a:pt x="75" y="59"/>
                    </a:lnTo>
                    <a:lnTo>
                      <a:pt x="65" y="58"/>
                    </a:lnTo>
                    <a:lnTo>
                      <a:pt x="55" y="55"/>
                    </a:lnTo>
                    <a:lnTo>
                      <a:pt x="46" y="50"/>
                    </a:lnTo>
                    <a:lnTo>
                      <a:pt x="36" y="45"/>
                    </a:lnTo>
                    <a:lnTo>
                      <a:pt x="29" y="39"/>
                    </a:lnTo>
                    <a:lnTo>
                      <a:pt x="21" y="34"/>
                    </a:lnTo>
                    <a:lnTo>
                      <a:pt x="16" y="27"/>
                    </a:lnTo>
                    <a:lnTo>
                      <a:pt x="12" y="22"/>
                    </a:lnTo>
                    <a:lnTo>
                      <a:pt x="10" y="16"/>
                    </a:lnTo>
                    <a:lnTo>
                      <a:pt x="9" y="13"/>
                    </a:lnTo>
                    <a:lnTo>
                      <a:pt x="9" y="10"/>
                    </a:lnTo>
                    <a:lnTo>
                      <a:pt x="9" y="11"/>
                    </a:lnTo>
                    <a:lnTo>
                      <a:pt x="10" y="10"/>
                    </a:lnTo>
                    <a:lnTo>
                      <a:pt x="11" y="10"/>
                    </a:lnTo>
                    <a:lnTo>
                      <a:pt x="13" y="10"/>
                    </a:lnTo>
                    <a:lnTo>
                      <a:pt x="13" y="0"/>
                    </a:lnTo>
                    <a:lnTo>
                      <a:pt x="10" y="1"/>
                    </a:lnTo>
                    <a:lnTo>
                      <a:pt x="7" y="2"/>
                    </a:lnTo>
                    <a:lnTo>
                      <a:pt x="3" y="3"/>
                    </a:lnTo>
                    <a:lnTo>
                      <a:pt x="1" y="7"/>
                    </a:lnTo>
                    <a:lnTo>
                      <a:pt x="0" y="13"/>
                    </a:lnTo>
                    <a:lnTo>
                      <a:pt x="1" y="19"/>
                    </a:lnTo>
                    <a:lnTo>
                      <a:pt x="4" y="26"/>
                    </a:lnTo>
                    <a:lnTo>
                      <a:pt x="10" y="33"/>
                    </a:lnTo>
                    <a:lnTo>
                      <a:pt x="15" y="40"/>
                    </a:lnTo>
                    <a:lnTo>
                      <a:pt x="24" y="47"/>
                    </a:lnTo>
                    <a:lnTo>
                      <a:pt x="32" y="52"/>
                    </a:lnTo>
                    <a:lnTo>
                      <a:pt x="41" y="59"/>
                    </a:lnTo>
                    <a:lnTo>
                      <a:pt x="52" y="63"/>
                    </a:lnTo>
                    <a:lnTo>
                      <a:pt x="64" y="67"/>
                    </a:lnTo>
                    <a:lnTo>
                      <a:pt x="75" y="68"/>
                    </a:lnTo>
                    <a:lnTo>
                      <a:pt x="87" y="68"/>
                    </a:lnTo>
                    <a:lnTo>
                      <a:pt x="100" y="64"/>
                    </a:lnTo>
                    <a:lnTo>
                      <a:pt x="112" y="59"/>
                    </a:lnTo>
                    <a:lnTo>
                      <a:pt x="108" y="51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513" name="Freeform 147"/>
              <p:cNvSpPr>
                <a:spLocks noChangeArrowheads="1"/>
              </p:cNvSpPr>
              <p:nvPr/>
            </p:nvSpPr>
            <p:spPr bwMode="auto">
              <a:xfrm>
                <a:off x="4214" y="158"/>
                <a:ext cx="52" cy="53"/>
              </a:xfrm>
              <a:custGeom>
                <a:avLst/>
                <a:gdLst>
                  <a:gd name="T0" fmla="*/ 0 w 49"/>
                  <a:gd name="T1" fmla="*/ 999 h 49"/>
                  <a:gd name="T2" fmla="*/ 8 w 49"/>
                  <a:gd name="T3" fmla="*/ 1479 h 49"/>
                  <a:gd name="T4" fmla="*/ 602 w 49"/>
                  <a:gd name="T5" fmla="*/ 2190 h 49"/>
                  <a:gd name="T6" fmla="*/ 914 w 49"/>
                  <a:gd name="T7" fmla="*/ 2839 h 49"/>
                  <a:gd name="T8" fmla="*/ 1159 w 49"/>
                  <a:gd name="T9" fmla="*/ 3593 h 49"/>
                  <a:gd name="T10" fmla="*/ 1347 w 49"/>
                  <a:gd name="T11" fmla="*/ 4261 h 49"/>
                  <a:gd name="T12" fmla="*/ 1470 w 49"/>
                  <a:gd name="T13" fmla="*/ 4917 h 49"/>
                  <a:gd name="T14" fmla="*/ 1470 w 49"/>
                  <a:gd name="T15" fmla="*/ 4985 h 49"/>
                  <a:gd name="T16" fmla="*/ 1516 w 49"/>
                  <a:gd name="T17" fmla="*/ 4985 h 49"/>
                  <a:gd name="T18" fmla="*/ 1516 w 49"/>
                  <a:gd name="T19" fmla="*/ 4917 h 49"/>
                  <a:gd name="T20" fmla="*/ 1656 w 49"/>
                  <a:gd name="T21" fmla="*/ 5832 h 49"/>
                  <a:gd name="T22" fmla="*/ 1813 w 49"/>
                  <a:gd name="T23" fmla="*/ 5616 h 49"/>
                  <a:gd name="T24" fmla="*/ 1830 w 49"/>
                  <a:gd name="T25" fmla="*/ 4985 h 49"/>
                  <a:gd name="T26" fmla="*/ 1813 w 49"/>
                  <a:gd name="T27" fmla="*/ 4609 h 49"/>
                  <a:gd name="T28" fmla="*/ 1724 w 49"/>
                  <a:gd name="T29" fmla="*/ 4261 h 49"/>
                  <a:gd name="T30" fmla="*/ 1609 w 49"/>
                  <a:gd name="T31" fmla="*/ 3593 h 49"/>
                  <a:gd name="T32" fmla="*/ 1385 w 49"/>
                  <a:gd name="T33" fmla="*/ 2839 h 49"/>
                  <a:gd name="T34" fmla="*/ 1127 w 49"/>
                  <a:gd name="T35" fmla="*/ 2025 h 49"/>
                  <a:gd name="T36" fmla="*/ 811 w 49"/>
                  <a:gd name="T37" fmla="*/ 1264 h 49"/>
                  <a:gd name="T38" fmla="*/ 474 w 49"/>
                  <a:gd name="T39" fmla="*/ 5 h 49"/>
                  <a:gd name="T40" fmla="*/ 3 w 49"/>
                  <a:gd name="T41" fmla="*/ 0 h 49"/>
                  <a:gd name="T42" fmla="*/ 0 w 49"/>
                  <a:gd name="T43" fmla="*/ 999 h 49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49"/>
                  <a:gd name="T67" fmla="*/ 0 h 49"/>
                  <a:gd name="T68" fmla="*/ 49 w 49"/>
                  <a:gd name="T69" fmla="*/ 49 h 49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49" h="49">
                    <a:moveTo>
                      <a:pt x="0" y="8"/>
                    </a:moveTo>
                    <a:lnTo>
                      <a:pt x="8" y="13"/>
                    </a:lnTo>
                    <a:lnTo>
                      <a:pt x="17" y="18"/>
                    </a:lnTo>
                    <a:lnTo>
                      <a:pt x="24" y="24"/>
                    </a:lnTo>
                    <a:lnTo>
                      <a:pt x="31" y="30"/>
                    </a:lnTo>
                    <a:lnTo>
                      <a:pt x="36" y="36"/>
                    </a:lnTo>
                    <a:lnTo>
                      <a:pt x="39" y="41"/>
                    </a:lnTo>
                    <a:lnTo>
                      <a:pt x="39" y="42"/>
                    </a:lnTo>
                    <a:lnTo>
                      <a:pt x="40" y="42"/>
                    </a:lnTo>
                    <a:lnTo>
                      <a:pt x="40" y="41"/>
                    </a:lnTo>
                    <a:lnTo>
                      <a:pt x="44" y="49"/>
                    </a:lnTo>
                    <a:lnTo>
                      <a:pt x="48" y="47"/>
                    </a:lnTo>
                    <a:lnTo>
                      <a:pt x="49" y="42"/>
                    </a:lnTo>
                    <a:lnTo>
                      <a:pt x="48" y="39"/>
                    </a:lnTo>
                    <a:lnTo>
                      <a:pt x="46" y="36"/>
                    </a:lnTo>
                    <a:lnTo>
                      <a:pt x="42" y="30"/>
                    </a:lnTo>
                    <a:lnTo>
                      <a:pt x="37" y="24"/>
                    </a:lnTo>
                    <a:lnTo>
                      <a:pt x="30" y="17"/>
                    </a:lnTo>
                    <a:lnTo>
                      <a:pt x="22" y="11"/>
                    </a:lnTo>
                    <a:lnTo>
                      <a:pt x="13" y="5"/>
                    </a:lnTo>
                    <a:lnTo>
                      <a:pt x="3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514" name="Freeform 148"/>
              <p:cNvSpPr>
                <a:spLocks noChangeArrowheads="1"/>
              </p:cNvSpPr>
              <p:nvPr/>
            </p:nvSpPr>
            <p:spPr bwMode="auto">
              <a:xfrm>
                <a:off x="4156" y="147"/>
                <a:ext cx="61" cy="20"/>
              </a:xfrm>
              <a:custGeom>
                <a:avLst/>
                <a:gdLst>
                  <a:gd name="T0" fmla="*/ 0 w 58"/>
                  <a:gd name="T1" fmla="*/ 5871 h 18"/>
                  <a:gd name="T2" fmla="*/ 4 w 58"/>
                  <a:gd name="T3" fmla="*/ 5871 h 18"/>
                  <a:gd name="T4" fmla="*/ 9 w 58"/>
                  <a:gd name="T5" fmla="*/ 5871 h 18"/>
                  <a:gd name="T6" fmla="*/ 334 w 58"/>
                  <a:gd name="T7" fmla="*/ 5871 h 18"/>
                  <a:gd name="T8" fmla="*/ 474 w 58"/>
                  <a:gd name="T9" fmla="*/ 5871 h 18"/>
                  <a:gd name="T10" fmla="*/ 702 w 58"/>
                  <a:gd name="T11" fmla="*/ 6523 h 18"/>
                  <a:gd name="T12" fmla="*/ 828 w 58"/>
                  <a:gd name="T13" fmla="*/ 8053 h 18"/>
                  <a:gd name="T14" fmla="*/ 1050 w 58"/>
                  <a:gd name="T15" fmla="*/ 9326 h 18"/>
                  <a:gd name="T16" fmla="*/ 1178 w 58"/>
                  <a:gd name="T17" fmla="*/ 11047 h 18"/>
                  <a:gd name="T18" fmla="*/ 1239 w 58"/>
                  <a:gd name="T19" fmla="*/ 5871 h 18"/>
                  <a:gd name="T20" fmla="*/ 1104 w 58"/>
                  <a:gd name="T21" fmla="*/ 3852 h 18"/>
                  <a:gd name="T22" fmla="*/ 871 w 58"/>
                  <a:gd name="T23" fmla="*/ 4 h 18"/>
                  <a:gd name="T24" fmla="*/ 711 w 58"/>
                  <a:gd name="T25" fmla="*/ 2 h 18"/>
                  <a:gd name="T26" fmla="*/ 499 w 58"/>
                  <a:gd name="T27" fmla="*/ 1 h 18"/>
                  <a:gd name="T28" fmla="*/ 351 w 58"/>
                  <a:gd name="T29" fmla="*/ 1 h 18"/>
                  <a:gd name="T30" fmla="*/ 9 w 58"/>
                  <a:gd name="T31" fmla="*/ 0 h 18"/>
                  <a:gd name="T32" fmla="*/ 4 w 58"/>
                  <a:gd name="T33" fmla="*/ 0 h 18"/>
                  <a:gd name="T34" fmla="*/ 0 w 58"/>
                  <a:gd name="T35" fmla="*/ 0 h 18"/>
                  <a:gd name="T36" fmla="*/ 0 w 58"/>
                  <a:gd name="T37" fmla="*/ 5871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8"/>
                  <a:gd name="T58" fmla="*/ 0 h 18"/>
                  <a:gd name="T59" fmla="*/ 58 w 58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8" h="18">
                    <a:moveTo>
                      <a:pt x="0" y="10"/>
                    </a:moveTo>
                    <a:lnTo>
                      <a:pt x="4" y="10"/>
                    </a:lnTo>
                    <a:lnTo>
                      <a:pt x="9" y="10"/>
                    </a:lnTo>
                    <a:lnTo>
                      <a:pt x="16" y="10"/>
                    </a:lnTo>
                    <a:lnTo>
                      <a:pt x="23" y="10"/>
                    </a:lnTo>
                    <a:lnTo>
                      <a:pt x="32" y="11"/>
                    </a:lnTo>
                    <a:lnTo>
                      <a:pt x="39" y="13"/>
                    </a:lnTo>
                    <a:lnTo>
                      <a:pt x="48" y="15"/>
                    </a:lnTo>
                    <a:lnTo>
                      <a:pt x="55" y="18"/>
                    </a:lnTo>
                    <a:lnTo>
                      <a:pt x="58" y="10"/>
                    </a:lnTo>
                    <a:lnTo>
                      <a:pt x="50" y="6"/>
                    </a:lnTo>
                    <a:lnTo>
                      <a:pt x="41" y="4"/>
                    </a:lnTo>
                    <a:lnTo>
                      <a:pt x="33" y="2"/>
                    </a:lnTo>
                    <a:lnTo>
                      <a:pt x="24" y="1"/>
                    </a:lnTo>
                    <a:lnTo>
                      <a:pt x="17" y="1"/>
                    </a:lnTo>
                    <a:lnTo>
                      <a:pt x="9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515" name="Freeform 149"/>
              <p:cNvSpPr>
                <a:spLocks noChangeArrowheads="1"/>
              </p:cNvSpPr>
              <p:nvPr/>
            </p:nvSpPr>
            <p:spPr bwMode="auto">
              <a:xfrm>
                <a:off x="923" y="155"/>
                <a:ext cx="113" cy="63"/>
              </a:xfrm>
              <a:custGeom>
                <a:avLst/>
                <a:gdLst>
                  <a:gd name="T0" fmla="*/ 8 w 107"/>
                  <a:gd name="T1" fmla="*/ 0 h 59"/>
                  <a:gd name="T2" fmla="*/ 5 w 107"/>
                  <a:gd name="T3" fmla="*/ 0 h 59"/>
                  <a:gd name="T4" fmla="*/ 3 w 107"/>
                  <a:gd name="T5" fmla="*/ 0 h 59"/>
                  <a:gd name="T6" fmla="*/ 2 w 107"/>
                  <a:gd name="T7" fmla="*/ 3 h 59"/>
                  <a:gd name="T8" fmla="*/ 1 w 107"/>
                  <a:gd name="T9" fmla="*/ 4 h 59"/>
                  <a:gd name="T10" fmla="*/ 0 w 107"/>
                  <a:gd name="T11" fmla="*/ 485 h 59"/>
                  <a:gd name="T12" fmla="*/ 1 w 107"/>
                  <a:gd name="T13" fmla="*/ 630 h 59"/>
                  <a:gd name="T14" fmla="*/ 4 w 107"/>
                  <a:gd name="T15" fmla="*/ 998 h 59"/>
                  <a:gd name="T16" fmla="*/ 8 w 107"/>
                  <a:gd name="T17" fmla="*/ 1385 h 59"/>
                  <a:gd name="T18" fmla="*/ 359 w 107"/>
                  <a:gd name="T19" fmla="*/ 1686 h 59"/>
                  <a:gd name="T20" fmla="*/ 554 w 107"/>
                  <a:gd name="T21" fmla="*/ 2097 h 59"/>
                  <a:gd name="T22" fmla="*/ 813 w 107"/>
                  <a:gd name="T23" fmla="*/ 2391 h 59"/>
                  <a:gd name="T24" fmla="*/ 1069 w 107"/>
                  <a:gd name="T25" fmla="*/ 2726 h 59"/>
                  <a:gd name="T26" fmla="*/ 1330 w 107"/>
                  <a:gd name="T27" fmla="*/ 2987 h 59"/>
                  <a:gd name="T28" fmla="*/ 1655 w 107"/>
                  <a:gd name="T29" fmla="*/ 3108 h 59"/>
                  <a:gd name="T30" fmla="*/ 1944 w 107"/>
                  <a:gd name="T31" fmla="*/ 3240 h 59"/>
                  <a:gd name="T32" fmla="*/ 2290 w 107"/>
                  <a:gd name="T33" fmla="*/ 3240 h 59"/>
                  <a:gd name="T34" fmla="*/ 2649 w 107"/>
                  <a:gd name="T35" fmla="*/ 3034 h 59"/>
                  <a:gd name="T36" fmla="*/ 2955 w 107"/>
                  <a:gd name="T37" fmla="*/ 2797 h 59"/>
                  <a:gd name="T38" fmla="*/ 2956 w 107"/>
                  <a:gd name="T39" fmla="*/ 2726 h 59"/>
                  <a:gd name="T40" fmla="*/ 2971 w 107"/>
                  <a:gd name="T41" fmla="*/ 2619 h 59"/>
                  <a:gd name="T42" fmla="*/ 2956 w 107"/>
                  <a:gd name="T43" fmla="*/ 2499 h 59"/>
                  <a:gd name="T44" fmla="*/ 2955 w 107"/>
                  <a:gd name="T45" fmla="*/ 2340 h 59"/>
                  <a:gd name="T46" fmla="*/ 2848 w 107"/>
                  <a:gd name="T47" fmla="*/ 2151 h 59"/>
                  <a:gd name="T48" fmla="*/ 2697 w 107"/>
                  <a:gd name="T49" fmla="*/ 1722 h 59"/>
                  <a:gd name="T50" fmla="*/ 2523 w 107"/>
                  <a:gd name="T51" fmla="*/ 1415 h 59"/>
                  <a:gd name="T52" fmla="*/ 2290 w 107"/>
                  <a:gd name="T53" fmla="*/ 998 h 59"/>
                  <a:gd name="T54" fmla="*/ 2053 w 107"/>
                  <a:gd name="T55" fmla="*/ 719 h 59"/>
                  <a:gd name="T56" fmla="*/ 1818 w 107"/>
                  <a:gd name="T57" fmla="*/ 518 h 59"/>
                  <a:gd name="T58" fmla="*/ 1567 w 107"/>
                  <a:gd name="T59" fmla="*/ 6 h 59"/>
                  <a:gd name="T60" fmla="*/ 1330 w 107"/>
                  <a:gd name="T61" fmla="*/ 4 h 59"/>
                  <a:gd name="T62" fmla="*/ 1107 w 107"/>
                  <a:gd name="T63" fmla="*/ 1 h 59"/>
                  <a:gd name="T64" fmla="*/ 889 w 107"/>
                  <a:gd name="T65" fmla="*/ 0 h 59"/>
                  <a:gd name="T66" fmla="*/ 690 w 107"/>
                  <a:gd name="T67" fmla="*/ 0 h 59"/>
                  <a:gd name="T68" fmla="*/ 471 w 107"/>
                  <a:gd name="T69" fmla="*/ 0 h 59"/>
                  <a:gd name="T70" fmla="*/ 340 w 107"/>
                  <a:gd name="T71" fmla="*/ 0 h 59"/>
                  <a:gd name="T72" fmla="*/ 8 w 107"/>
                  <a:gd name="T73" fmla="*/ 0 h 59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107"/>
                  <a:gd name="T112" fmla="*/ 0 h 59"/>
                  <a:gd name="T113" fmla="*/ 107 w 107"/>
                  <a:gd name="T114" fmla="*/ 59 h 59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107" h="59">
                    <a:moveTo>
                      <a:pt x="8" y="0"/>
                    </a:moveTo>
                    <a:lnTo>
                      <a:pt x="5" y="0"/>
                    </a:lnTo>
                    <a:lnTo>
                      <a:pt x="3" y="0"/>
                    </a:lnTo>
                    <a:lnTo>
                      <a:pt x="2" y="3"/>
                    </a:lnTo>
                    <a:lnTo>
                      <a:pt x="1" y="4"/>
                    </a:lnTo>
                    <a:lnTo>
                      <a:pt x="0" y="8"/>
                    </a:lnTo>
                    <a:lnTo>
                      <a:pt x="1" y="12"/>
                    </a:lnTo>
                    <a:lnTo>
                      <a:pt x="4" y="19"/>
                    </a:lnTo>
                    <a:lnTo>
                      <a:pt x="8" y="25"/>
                    </a:lnTo>
                    <a:lnTo>
                      <a:pt x="13" y="31"/>
                    </a:lnTo>
                    <a:lnTo>
                      <a:pt x="21" y="38"/>
                    </a:lnTo>
                    <a:lnTo>
                      <a:pt x="29" y="44"/>
                    </a:lnTo>
                    <a:lnTo>
                      <a:pt x="39" y="50"/>
                    </a:lnTo>
                    <a:lnTo>
                      <a:pt x="48" y="54"/>
                    </a:lnTo>
                    <a:lnTo>
                      <a:pt x="60" y="57"/>
                    </a:lnTo>
                    <a:lnTo>
                      <a:pt x="70" y="59"/>
                    </a:lnTo>
                    <a:lnTo>
                      <a:pt x="82" y="59"/>
                    </a:lnTo>
                    <a:lnTo>
                      <a:pt x="94" y="55"/>
                    </a:lnTo>
                    <a:lnTo>
                      <a:pt x="105" y="51"/>
                    </a:lnTo>
                    <a:lnTo>
                      <a:pt x="106" y="50"/>
                    </a:lnTo>
                    <a:lnTo>
                      <a:pt x="107" y="48"/>
                    </a:lnTo>
                    <a:lnTo>
                      <a:pt x="106" y="46"/>
                    </a:lnTo>
                    <a:lnTo>
                      <a:pt x="105" y="43"/>
                    </a:lnTo>
                    <a:lnTo>
                      <a:pt x="102" y="39"/>
                    </a:lnTo>
                    <a:lnTo>
                      <a:pt x="97" y="32"/>
                    </a:lnTo>
                    <a:lnTo>
                      <a:pt x="91" y="26"/>
                    </a:lnTo>
                    <a:lnTo>
                      <a:pt x="82" y="19"/>
                    </a:lnTo>
                    <a:lnTo>
                      <a:pt x="74" y="14"/>
                    </a:lnTo>
                    <a:lnTo>
                      <a:pt x="65" y="9"/>
                    </a:lnTo>
                    <a:lnTo>
                      <a:pt x="57" y="6"/>
                    </a:lnTo>
                    <a:lnTo>
                      <a:pt x="48" y="4"/>
                    </a:lnTo>
                    <a:lnTo>
                      <a:pt x="40" y="1"/>
                    </a:lnTo>
                    <a:lnTo>
                      <a:pt x="32" y="0"/>
                    </a:lnTo>
                    <a:lnTo>
                      <a:pt x="25" y="0"/>
                    </a:lnTo>
                    <a:lnTo>
                      <a:pt x="18" y="0"/>
                    </a:lnTo>
                    <a:lnTo>
                      <a:pt x="12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516" name="Freeform 150"/>
              <p:cNvSpPr>
                <a:spLocks noChangeArrowheads="1"/>
              </p:cNvSpPr>
              <p:nvPr/>
            </p:nvSpPr>
            <p:spPr bwMode="auto">
              <a:xfrm>
                <a:off x="918" y="149"/>
                <a:ext cx="119" cy="73"/>
              </a:xfrm>
              <a:custGeom>
                <a:avLst/>
                <a:gdLst>
                  <a:gd name="T0" fmla="*/ 4372 w 112"/>
                  <a:gd name="T1" fmla="*/ 3901 h 68"/>
                  <a:gd name="T2" fmla="*/ 3956 w 112"/>
                  <a:gd name="T3" fmla="*/ 4246 h 68"/>
                  <a:gd name="T4" fmla="*/ 3504 w 112"/>
                  <a:gd name="T5" fmla="*/ 4393 h 68"/>
                  <a:gd name="T6" fmla="*/ 3039 w 112"/>
                  <a:gd name="T7" fmla="*/ 4496 h 68"/>
                  <a:gd name="T8" fmla="*/ 2627 w 112"/>
                  <a:gd name="T9" fmla="*/ 4393 h 68"/>
                  <a:gd name="T10" fmla="*/ 2241 w 112"/>
                  <a:gd name="T11" fmla="*/ 4188 h 68"/>
                  <a:gd name="T12" fmla="*/ 1868 w 112"/>
                  <a:gd name="T13" fmla="*/ 3812 h 68"/>
                  <a:gd name="T14" fmla="*/ 1466 w 112"/>
                  <a:gd name="T15" fmla="*/ 3432 h 68"/>
                  <a:gd name="T16" fmla="*/ 1176 w 112"/>
                  <a:gd name="T17" fmla="*/ 2978 h 68"/>
                  <a:gd name="T18" fmla="*/ 850 w 112"/>
                  <a:gd name="T19" fmla="*/ 2490 h 68"/>
                  <a:gd name="T20" fmla="*/ 628 w 112"/>
                  <a:gd name="T21" fmla="*/ 2012 h 68"/>
                  <a:gd name="T22" fmla="*/ 492 w 112"/>
                  <a:gd name="T23" fmla="*/ 1626 h 68"/>
                  <a:gd name="T24" fmla="*/ 436 w 112"/>
                  <a:gd name="T25" fmla="*/ 1140 h 68"/>
                  <a:gd name="T26" fmla="*/ 410 w 112"/>
                  <a:gd name="T27" fmla="*/ 858 h 68"/>
                  <a:gd name="T28" fmla="*/ 436 w 112"/>
                  <a:gd name="T29" fmla="*/ 744 h 68"/>
                  <a:gd name="T30" fmla="*/ 410 w 112"/>
                  <a:gd name="T31" fmla="*/ 799 h 68"/>
                  <a:gd name="T32" fmla="*/ 436 w 112"/>
                  <a:gd name="T33" fmla="*/ 744 h 68"/>
                  <a:gd name="T34" fmla="*/ 463 w 112"/>
                  <a:gd name="T35" fmla="*/ 744 h 68"/>
                  <a:gd name="T36" fmla="*/ 523 w 112"/>
                  <a:gd name="T37" fmla="*/ 744 h 68"/>
                  <a:gd name="T38" fmla="*/ 523 w 112"/>
                  <a:gd name="T39" fmla="*/ 0 h 68"/>
                  <a:gd name="T40" fmla="*/ 436 w 112"/>
                  <a:gd name="T41" fmla="*/ 1 h 68"/>
                  <a:gd name="T42" fmla="*/ 7 w 112"/>
                  <a:gd name="T43" fmla="*/ 2 h 68"/>
                  <a:gd name="T44" fmla="*/ 3 w 112"/>
                  <a:gd name="T45" fmla="*/ 3 h 68"/>
                  <a:gd name="T46" fmla="*/ 1 w 112"/>
                  <a:gd name="T47" fmla="*/ 6 h 68"/>
                  <a:gd name="T48" fmla="*/ 0 w 112"/>
                  <a:gd name="T49" fmla="*/ 921 h 68"/>
                  <a:gd name="T50" fmla="*/ 1 w 112"/>
                  <a:gd name="T51" fmla="*/ 1515 h 68"/>
                  <a:gd name="T52" fmla="*/ 5 w 112"/>
                  <a:gd name="T53" fmla="*/ 1951 h 68"/>
                  <a:gd name="T54" fmla="*/ 436 w 112"/>
                  <a:gd name="T55" fmla="*/ 2490 h 68"/>
                  <a:gd name="T56" fmla="*/ 628 w 112"/>
                  <a:gd name="T57" fmla="*/ 2978 h 68"/>
                  <a:gd name="T58" fmla="*/ 1019 w 112"/>
                  <a:gd name="T59" fmla="*/ 3551 h 68"/>
                  <a:gd name="T60" fmla="*/ 1299 w 112"/>
                  <a:gd name="T61" fmla="*/ 3963 h 68"/>
                  <a:gd name="T62" fmla="*/ 1719 w 112"/>
                  <a:gd name="T63" fmla="*/ 4496 h 68"/>
                  <a:gd name="T64" fmla="*/ 2109 w 112"/>
                  <a:gd name="T65" fmla="*/ 4893 h 68"/>
                  <a:gd name="T66" fmla="*/ 2587 w 112"/>
                  <a:gd name="T67" fmla="*/ 5063 h 68"/>
                  <a:gd name="T68" fmla="*/ 3039 w 112"/>
                  <a:gd name="T69" fmla="*/ 5182 h 68"/>
                  <a:gd name="T70" fmla="*/ 3638 w 112"/>
                  <a:gd name="T71" fmla="*/ 5182 h 68"/>
                  <a:gd name="T72" fmla="*/ 4014 w 112"/>
                  <a:gd name="T73" fmla="*/ 4903 h 68"/>
                  <a:gd name="T74" fmla="*/ 4497 w 112"/>
                  <a:gd name="T75" fmla="*/ 4496 h 68"/>
                  <a:gd name="T76" fmla="*/ 4372 w 112"/>
                  <a:gd name="T77" fmla="*/ 3901 h 68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112"/>
                  <a:gd name="T118" fmla="*/ 0 h 68"/>
                  <a:gd name="T119" fmla="*/ 112 w 112"/>
                  <a:gd name="T120" fmla="*/ 68 h 68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112" h="68">
                    <a:moveTo>
                      <a:pt x="108" y="51"/>
                    </a:moveTo>
                    <a:lnTo>
                      <a:pt x="98" y="56"/>
                    </a:lnTo>
                    <a:lnTo>
                      <a:pt x="87" y="58"/>
                    </a:lnTo>
                    <a:lnTo>
                      <a:pt x="75" y="59"/>
                    </a:lnTo>
                    <a:lnTo>
                      <a:pt x="65" y="58"/>
                    </a:lnTo>
                    <a:lnTo>
                      <a:pt x="55" y="55"/>
                    </a:lnTo>
                    <a:lnTo>
                      <a:pt x="46" y="50"/>
                    </a:lnTo>
                    <a:lnTo>
                      <a:pt x="36" y="45"/>
                    </a:lnTo>
                    <a:lnTo>
                      <a:pt x="29" y="39"/>
                    </a:lnTo>
                    <a:lnTo>
                      <a:pt x="21" y="33"/>
                    </a:lnTo>
                    <a:lnTo>
                      <a:pt x="16" y="27"/>
                    </a:lnTo>
                    <a:lnTo>
                      <a:pt x="12" y="21"/>
                    </a:lnTo>
                    <a:lnTo>
                      <a:pt x="10" y="16"/>
                    </a:lnTo>
                    <a:lnTo>
                      <a:pt x="9" y="12"/>
                    </a:lnTo>
                    <a:lnTo>
                      <a:pt x="10" y="10"/>
                    </a:lnTo>
                    <a:lnTo>
                      <a:pt x="9" y="11"/>
                    </a:lnTo>
                    <a:lnTo>
                      <a:pt x="10" y="10"/>
                    </a:lnTo>
                    <a:lnTo>
                      <a:pt x="11" y="10"/>
                    </a:lnTo>
                    <a:lnTo>
                      <a:pt x="13" y="10"/>
                    </a:lnTo>
                    <a:lnTo>
                      <a:pt x="13" y="0"/>
                    </a:lnTo>
                    <a:lnTo>
                      <a:pt x="10" y="1"/>
                    </a:lnTo>
                    <a:lnTo>
                      <a:pt x="7" y="2"/>
                    </a:lnTo>
                    <a:lnTo>
                      <a:pt x="3" y="3"/>
                    </a:lnTo>
                    <a:lnTo>
                      <a:pt x="1" y="6"/>
                    </a:lnTo>
                    <a:lnTo>
                      <a:pt x="0" y="13"/>
                    </a:lnTo>
                    <a:lnTo>
                      <a:pt x="1" y="20"/>
                    </a:lnTo>
                    <a:lnTo>
                      <a:pt x="5" y="26"/>
                    </a:lnTo>
                    <a:lnTo>
                      <a:pt x="10" y="33"/>
                    </a:lnTo>
                    <a:lnTo>
                      <a:pt x="16" y="39"/>
                    </a:lnTo>
                    <a:lnTo>
                      <a:pt x="24" y="47"/>
                    </a:lnTo>
                    <a:lnTo>
                      <a:pt x="32" y="53"/>
                    </a:lnTo>
                    <a:lnTo>
                      <a:pt x="42" y="59"/>
                    </a:lnTo>
                    <a:lnTo>
                      <a:pt x="52" y="64"/>
                    </a:lnTo>
                    <a:lnTo>
                      <a:pt x="64" y="67"/>
                    </a:lnTo>
                    <a:lnTo>
                      <a:pt x="75" y="68"/>
                    </a:lnTo>
                    <a:lnTo>
                      <a:pt x="88" y="68"/>
                    </a:lnTo>
                    <a:lnTo>
                      <a:pt x="100" y="65"/>
                    </a:lnTo>
                    <a:lnTo>
                      <a:pt x="112" y="59"/>
                    </a:lnTo>
                    <a:lnTo>
                      <a:pt x="108" y="51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517" name="Freeform 151"/>
              <p:cNvSpPr>
                <a:spLocks noChangeArrowheads="1"/>
              </p:cNvSpPr>
              <p:nvPr/>
            </p:nvSpPr>
            <p:spPr bwMode="auto">
              <a:xfrm>
                <a:off x="989" y="160"/>
                <a:ext cx="52" cy="53"/>
              </a:xfrm>
              <a:custGeom>
                <a:avLst/>
                <a:gdLst>
                  <a:gd name="T0" fmla="*/ 0 w 49"/>
                  <a:gd name="T1" fmla="*/ 1081 h 49"/>
                  <a:gd name="T2" fmla="*/ 8 w 49"/>
                  <a:gd name="T3" fmla="*/ 1479 h 49"/>
                  <a:gd name="T4" fmla="*/ 602 w 49"/>
                  <a:gd name="T5" fmla="*/ 2190 h 49"/>
                  <a:gd name="T6" fmla="*/ 914 w 49"/>
                  <a:gd name="T7" fmla="*/ 2839 h 49"/>
                  <a:gd name="T8" fmla="*/ 1159 w 49"/>
                  <a:gd name="T9" fmla="*/ 3793 h 49"/>
                  <a:gd name="T10" fmla="*/ 1347 w 49"/>
                  <a:gd name="T11" fmla="*/ 4261 h 49"/>
                  <a:gd name="T12" fmla="*/ 1470 w 49"/>
                  <a:gd name="T13" fmla="*/ 4917 h 49"/>
                  <a:gd name="T14" fmla="*/ 1470 w 49"/>
                  <a:gd name="T15" fmla="*/ 5192 h 49"/>
                  <a:gd name="T16" fmla="*/ 1516 w 49"/>
                  <a:gd name="T17" fmla="*/ 5192 h 49"/>
                  <a:gd name="T18" fmla="*/ 1516 w 49"/>
                  <a:gd name="T19" fmla="*/ 4917 h 49"/>
                  <a:gd name="T20" fmla="*/ 1656 w 49"/>
                  <a:gd name="T21" fmla="*/ 5832 h 49"/>
                  <a:gd name="T22" fmla="*/ 1813 w 49"/>
                  <a:gd name="T23" fmla="*/ 5616 h 49"/>
                  <a:gd name="T24" fmla="*/ 1830 w 49"/>
                  <a:gd name="T25" fmla="*/ 5192 h 49"/>
                  <a:gd name="T26" fmla="*/ 1813 w 49"/>
                  <a:gd name="T27" fmla="*/ 4609 h 49"/>
                  <a:gd name="T28" fmla="*/ 1757 w 49"/>
                  <a:gd name="T29" fmla="*/ 4261 h 49"/>
                  <a:gd name="T30" fmla="*/ 1625 w 49"/>
                  <a:gd name="T31" fmla="*/ 3793 h 49"/>
                  <a:gd name="T32" fmla="*/ 1385 w 49"/>
                  <a:gd name="T33" fmla="*/ 2839 h 49"/>
                  <a:gd name="T34" fmla="*/ 1159 w 49"/>
                  <a:gd name="T35" fmla="*/ 2025 h 49"/>
                  <a:gd name="T36" fmla="*/ 811 w 49"/>
                  <a:gd name="T37" fmla="*/ 1264 h 49"/>
                  <a:gd name="T38" fmla="*/ 474 w 49"/>
                  <a:gd name="T39" fmla="*/ 4 h 49"/>
                  <a:gd name="T40" fmla="*/ 4 w 49"/>
                  <a:gd name="T41" fmla="*/ 0 h 49"/>
                  <a:gd name="T42" fmla="*/ 0 w 49"/>
                  <a:gd name="T43" fmla="*/ 1081 h 49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49"/>
                  <a:gd name="T67" fmla="*/ 0 h 49"/>
                  <a:gd name="T68" fmla="*/ 49 w 49"/>
                  <a:gd name="T69" fmla="*/ 49 h 49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49" h="49">
                    <a:moveTo>
                      <a:pt x="0" y="9"/>
                    </a:moveTo>
                    <a:lnTo>
                      <a:pt x="8" y="13"/>
                    </a:lnTo>
                    <a:lnTo>
                      <a:pt x="17" y="18"/>
                    </a:lnTo>
                    <a:lnTo>
                      <a:pt x="24" y="24"/>
                    </a:lnTo>
                    <a:lnTo>
                      <a:pt x="31" y="31"/>
                    </a:lnTo>
                    <a:lnTo>
                      <a:pt x="36" y="36"/>
                    </a:lnTo>
                    <a:lnTo>
                      <a:pt x="39" y="41"/>
                    </a:lnTo>
                    <a:lnTo>
                      <a:pt x="39" y="43"/>
                    </a:lnTo>
                    <a:lnTo>
                      <a:pt x="40" y="43"/>
                    </a:lnTo>
                    <a:lnTo>
                      <a:pt x="40" y="41"/>
                    </a:lnTo>
                    <a:lnTo>
                      <a:pt x="44" y="49"/>
                    </a:lnTo>
                    <a:lnTo>
                      <a:pt x="48" y="47"/>
                    </a:lnTo>
                    <a:lnTo>
                      <a:pt x="49" y="43"/>
                    </a:lnTo>
                    <a:lnTo>
                      <a:pt x="48" y="39"/>
                    </a:lnTo>
                    <a:lnTo>
                      <a:pt x="47" y="36"/>
                    </a:lnTo>
                    <a:lnTo>
                      <a:pt x="43" y="31"/>
                    </a:lnTo>
                    <a:lnTo>
                      <a:pt x="37" y="24"/>
                    </a:lnTo>
                    <a:lnTo>
                      <a:pt x="31" y="17"/>
                    </a:lnTo>
                    <a:lnTo>
                      <a:pt x="22" y="11"/>
                    </a:lnTo>
                    <a:lnTo>
                      <a:pt x="13" y="4"/>
                    </a:lnTo>
                    <a:lnTo>
                      <a:pt x="4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518" name="Freeform 152"/>
              <p:cNvSpPr>
                <a:spLocks noChangeArrowheads="1"/>
              </p:cNvSpPr>
              <p:nvPr/>
            </p:nvSpPr>
            <p:spPr bwMode="auto">
              <a:xfrm>
                <a:off x="931" y="149"/>
                <a:ext cx="62" cy="21"/>
              </a:xfrm>
              <a:custGeom>
                <a:avLst/>
                <a:gdLst>
                  <a:gd name="T0" fmla="*/ 0 w 59"/>
                  <a:gd name="T1" fmla="*/ 4204 h 19"/>
                  <a:gd name="T2" fmla="*/ 4 w 59"/>
                  <a:gd name="T3" fmla="*/ 4204 h 19"/>
                  <a:gd name="T4" fmla="*/ 234 w 59"/>
                  <a:gd name="T5" fmla="*/ 4204 h 19"/>
                  <a:gd name="T6" fmla="*/ 316 w 59"/>
                  <a:gd name="T7" fmla="*/ 4204 h 19"/>
                  <a:gd name="T8" fmla="*/ 449 w 59"/>
                  <a:gd name="T9" fmla="*/ 4204 h 19"/>
                  <a:gd name="T10" fmla="*/ 667 w 59"/>
                  <a:gd name="T11" fmla="*/ 4647 h 19"/>
                  <a:gd name="T12" fmla="*/ 795 w 59"/>
                  <a:gd name="T13" fmla="*/ 5677 h 19"/>
                  <a:gd name="T14" fmla="*/ 991 w 59"/>
                  <a:gd name="T15" fmla="*/ 6936 h 19"/>
                  <a:gd name="T16" fmla="*/ 1138 w 59"/>
                  <a:gd name="T17" fmla="*/ 8473 h 19"/>
                  <a:gd name="T18" fmla="*/ 1208 w 59"/>
                  <a:gd name="T19" fmla="*/ 4204 h 19"/>
                  <a:gd name="T20" fmla="*/ 1041 w 59"/>
                  <a:gd name="T21" fmla="*/ 2817 h 19"/>
                  <a:gd name="T22" fmla="*/ 835 w 59"/>
                  <a:gd name="T23" fmla="*/ 4 h 19"/>
                  <a:gd name="T24" fmla="*/ 685 w 59"/>
                  <a:gd name="T25" fmla="*/ 2 h 19"/>
                  <a:gd name="T26" fmla="*/ 472 w 59"/>
                  <a:gd name="T27" fmla="*/ 1 h 19"/>
                  <a:gd name="T28" fmla="*/ 332 w 59"/>
                  <a:gd name="T29" fmla="*/ 1 h 19"/>
                  <a:gd name="T30" fmla="*/ 234 w 59"/>
                  <a:gd name="T31" fmla="*/ 0 h 19"/>
                  <a:gd name="T32" fmla="*/ 4 w 59"/>
                  <a:gd name="T33" fmla="*/ 0 h 19"/>
                  <a:gd name="T34" fmla="*/ 0 w 59"/>
                  <a:gd name="T35" fmla="*/ 0 h 19"/>
                  <a:gd name="T36" fmla="*/ 0 w 59"/>
                  <a:gd name="T37" fmla="*/ 4204 h 1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9"/>
                  <a:gd name="T58" fmla="*/ 0 h 19"/>
                  <a:gd name="T59" fmla="*/ 59 w 59"/>
                  <a:gd name="T60" fmla="*/ 19 h 1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9" h="19">
                    <a:moveTo>
                      <a:pt x="0" y="10"/>
                    </a:moveTo>
                    <a:lnTo>
                      <a:pt x="4" y="10"/>
                    </a:lnTo>
                    <a:lnTo>
                      <a:pt x="10" y="10"/>
                    </a:lnTo>
                    <a:lnTo>
                      <a:pt x="16" y="10"/>
                    </a:lnTo>
                    <a:lnTo>
                      <a:pt x="23" y="10"/>
                    </a:lnTo>
                    <a:lnTo>
                      <a:pt x="32" y="11"/>
                    </a:lnTo>
                    <a:lnTo>
                      <a:pt x="39" y="13"/>
                    </a:lnTo>
                    <a:lnTo>
                      <a:pt x="48" y="15"/>
                    </a:lnTo>
                    <a:lnTo>
                      <a:pt x="55" y="19"/>
                    </a:lnTo>
                    <a:lnTo>
                      <a:pt x="59" y="10"/>
                    </a:lnTo>
                    <a:lnTo>
                      <a:pt x="50" y="6"/>
                    </a:lnTo>
                    <a:lnTo>
                      <a:pt x="41" y="4"/>
                    </a:lnTo>
                    <a:lnTo>
                      <a:pt x="33" y="2"/>
                    </a:lnTo>
                    <a:lnTo>
                      <a:pt x="24" y="1"/>
                    </a:lnTo>
                    <a:lnTo>
                      <a:pt x="17" y="1"/>
                    </a:lnTo>
                    <a:lnTo>
                      <a:pt x="10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519" name="Freeform 153"/>
              <p:cNvSpPr>
                <a:spLocks noChangeArrowheads="1"/>
              </p:cNvSpPr>
              <p:nvPr/>
            </p:nvSpPr>
            <p:spPr bwMode="auto">
              <a:xfrm>
                <a:off x="3468" y="154"/>
                <a:ext cx="113" cy="65"/>
              </a:xfrm>
              <a:custGeom>
                <a:avLst/>
                <a:gdLst>
                  <a:gd name="T0" fmla="*/ 289 w 107"/>
                  <a:gd name="T1" fmla="*/ 1 h 60"/>
                  <a:gd name="T2" fmla="*/ 6 w 107"/>
                  <a:gd name="T3" fmla="*/ 1 h 60"/>
                  <a:gd name="T4" fmla="*/ 4 w 107"/>
                  <a:gd name="T5" fmla="*/ 1 h 60"/>
                  <a:gd name="T6" fmla="*/ 1 w 107"/>
                  <a:gd name="T7" fmla="*/ 2 h 60"/>
                  <a:gd name="T8" fmla="*/ 0 w 107"/>
                  <a:gd name="T9" fmla="*/ 5 h 60"/>
                  <a:gd name="T10" fmla="*/ 0 w 107"/>
                  <a:gd name="T11" fmla="*/ 1236 h 60"/>
                  <a:gd name="T12" fmla="*/ 1 w 107"/>
                  <a:gd name="T13" fmla="*/ 1703 h 60"/>
                  <a:gd name="T14" fmla="*/ 4 w 107"/>
                  <a:gd name="T15" fmla="*/ 2755 h 60"/>
                  <a:gd name="T16" fmla="*/ 289 w 107"/>
                  <a:gd name="T17" fmla="*/ 3504 h 60"/>
                  <a:gd name="T18" fmla="*/ 379 w 107"/>
                  <a:gd name="T19" fmla="*/ 4352 h 60"/>
                  <a:gd name="T20" fmla="*/ 585 w 107"/>
                  <a:gd name="T21" fmla="*/ 5228 h 60"/>
                  <a:gd name="T22" fmla="*/ 842 w 107"/>
                  <a:gd name="T23" fmla="*/ 6015 h 60"/>
                  <a:gd name="T24" fmla="*/ 1107 w 107"/>
                  <a:gd name="T25" fmla="*/ 6707 h 60"/>
                  <a:gd name="T26" fmla="*/ 1377 w 107"/>
                  <a:gd name="T27" fmla="*/ 7266 h 60"/>
                  <a:gd name="T28" fmla="*/ 1655 w 107"/>
                  <a:gd name="T29" fmla="*/ 7714 h 60"/>
                  <a:gd name="T30" fmla="*/ 1950 w 107"/>
                  <a:gd name="T31" fmla="*/ 7872 h 60"/>
                  <a:gd name="T32" fmla="*/ 2296 w 107"/>
                  <a:gd name="T33" fmla="*/ 7872 h 60"/>
                  <a:gd name="T34" fmla="*/ 2650 w 107"/>
                  <a:gd name="T35" fmla="*/ 7622 h 60"/>
                  <a:gd name="T36" fmla="*/ 2956 w 107"/>
                  <a:gd name="T37" fmla="*/ 7036 h 60"/>
                  <a:gd name="T38" fmla="*/ 2971 w 107"/>
                  <a:gd name="T39" fmla="*/ 6707 h 60"/>
                  <a:gd name="T40" fmla="*/ 2971 w 107"/>
                  <a:gd name="T41" fmla="*/ 6516 h 60"/>
                  <a:gd name="T42" fmla="*/ 2971 w 107"/>
                  <a:gd name="T43" fmla="*/ 6136 h 60"/>
                  <a:gd name="T44" fmla="*/ 2956 w 107"/>
                  <a:gd name="T45" fmla="*/ 5995 h 60"/>
                  <a:gd name="T46" fmla="*/ 2857 w 107"/>
                  <a:gd name="T47" fmla="*/ 5275 h 60"/>
                  <a:gd name="T48" fmla="*/ 2705 w 107"/>
                  <a:gd name="T49" fmla="*/ 4409 h 60"/>
                  <a:gd name="T50" fmla="*/ 2523 w 107"/>
                  <a:gd name="T51" fmla="*/ 3534 h 60"/>
                  <a:gd name="T52" fmla="*/ 2296 w 107"/>
                  <a:gd name="T53" fmla="*/ 2755 h 60"/>
                  <a:gd name="T54" fmla="*/ 2053 w 107"/>
                  <a:gd name="T55" fmla="*/ 1999 h 60"/>
                  <a:gd name="T56" fmla="*/ 1841 w 107"/>
                  <a:gd name="T57" fmla="*/ 1339 h 60"/>
                  <a:gd name="T58" fmla="*/ 1567 w 107"/>
                  <a:gd name="T59" fmla="*/ 1053 h 60"/>
                  <a:gd name="T60" fmla="*/ 1377 w 107"/>
                  <a:gd name="T61" fmla="*/ 5 h 60"/>
                  <a:gd name="T62" fmla="*/ 1129 w 107"/>
                  <a:gd name="T63" fmla="*/ 2 h 60"/>
                  <a:gd name="T64" fmla="*/ 907 w 107"/>
                  <a:gd name="T65" fmla="*/ 1 h 60"/>
                  <a:gd name="T66" fmla="*/ 690 w 107"/>
                  <a:gd name="T67" fmla="*/ 1 h 60"/>
                  <a:gd name="T68" fmla="*/ 471 w 107"/>
                  <a:gd name="T69" fmla="*/ 1 h 60"/>
                  <a:gd name="T70" fmla="*/ 359 w 107"/>
                  <a:gd name="T71" fmla="*/ 0 h 60"/>
                  <a:gd name="T72" fmla="*/ 289 w 107"/>
                  <a:gd name="T73" fmla="*/ 1 h 60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107"/>
                  <a:gd name="T112" fmla="*/ 0 h 60"/>
                  <a:gd name="T113" fmla="*/ 107 w 107"/>
                  <a:gd name="T114" fmla="*/ 60 h 60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107" h="60">
                    <a:moveTo>
                      <a:pt x="9" y="1"/>
                    </a:moveTo>
                    <a:lnTo>
                      <a:pt x="6" y="1"/>
                    </a:lnTo>
                    <a:lnTo>
                      <a:pt x="4" y="1"/>
                    </a:lnTo>
                    <a:lnTo>
                      <a:pt x="1" y="2"/>
                    </a:lnTo>
                    <a:lnTo>
                      <a:pt x="0" y="5"/>
                    </a:lnTo>
                    <a:lnTo>
                      <a:pt x="0" y="9"/>
                    </a:lnTo>
                    <a:lnTo>
                      <a:pt x="1" y="13"/>
                    </a:lnTo>
                    <a:lnTo>
                      <a:pt x="4" y="20"/>
                    </a:lnTo>
                    <a:lnTo>
                      <a:pt x="9" y="26"/>
                    </a:lnTo>
                    <a:lnTo>
                      <a:pt x="14" y="32"/>
                    </a:lnTo>
                    <a:lnTo>
                      <a:pt x="22" y="39"/>
                    </a:lnTo>
                    <a:lnTo>
                      <a:pt x="30" y="45"/>
                    </a:lnTo>
                    <a:lnTo>
                      <a:pt x="40" y="51"/>
                    </a:lnTo>
                    <a:lnTo>
                      <a:pt x="49" y="55"/>
                    </a:lnTo>
                    <a:lnTo>
                      <a:pt x="60" y="58"/>
                    </a:lnTo>
                    <a:lnTo>
                      <a:pt x="71" y="60"/>
                    </a:lnTo>
                    <a:lnTo>
                      <a:pt x="83" y="60"/>
                    </a:lnTo>
                    <a:lnTo>
                      <a:pt x="95" y="56"/>
                    </a:lnTo>
                    <a:lnTo>
                      <a:pt x="106" y="52"/>
                    </a:lnTo>
                    <a:lnTo>
                      <a:pt x="107" y="51"/>
                    </a:lnTo>
                    <a:lnTo>
                      <a:pt x="107" y="49"/>
                    </a:lnTo>
                    <a:lnTo>
                      <a:pt x="107" y="46"/>
                    </a:lnTo>
                    <a:lnTo>
                      <a:pt x="106" y="44"/>
                    </a:lnTo>
                    <a:lnTo>
                      <a:pt x="103" y="40"/>
                    </a:lnTo>
                    <a:lnTo>
                      <a:pt x="98" y="33"/>
                    </a:lnTo>
                    <a:lnTo>
                      <a:pt x="91" y="27"/>
                    </a:lnTo>
                    <a:lnTo>
                      <a:pt x="83" y="20"/>
                    </a:lnTo>
                    <a:lnTo>
                      <a:pt x="74" y="15"/>
                    </a:lnTo>
                    <a:lnTo>
                      <a:pt x="66" y="10"/>
                    </a:lnTo>
                    <a:lnTo>
                      <a:pt x="57" y="7"/>
                    </a:lnTo>
                    <a:lnTo>
                      <a:pt x="49" y="5"/>
                    </a:lnTo>
                    <a:lnTo>
                      <a:pt x="41" y="2"/>
                    </a:lnTo>
                    <a:lnTo>
                      <a:pt x="33" y="1"/>
                    </a:lnTo>
                    <a:lnTo>
                      <a:pt x="25" y="1"/>
                    </a:lnTo>
                    <a:lnTo>
                      <a:pt x="18" y="1"/>
                    </a:lnTo>
                    <a:lnTo>
                      <a:pt x="13" y="0"/>
                    </a:lnTo>
                    <a:lnTo>
                      <a:pt x="9" y="1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520" name="Freeform 154"/>
              <p:cNvSpPr>
                <a:spLocks noChangeArrowheads="1"/>
              </p:cNvSpPr>
              <p:nvPr/>
            </p:nvSpPr>
            <p:spPr bwMode="auto">
              <a:xfrm>
                <a:off x="3463" y="149"/>
                <a:ext cx="120" cy="73"/>
              </a:xfrm>
              <a:custGeom>
                <a:avLst/>
                <a:gdLst>
                  <a:gd name="T0" fmla="*/ 4309 w 113"/>
                  <a:gd name="T1" fmla="*/ 3901 h 68"/>
                  <a:gd name="T2" fmla="*/ 3829 w 113"/>
                  <a:gd name="T3" fmla="*/ 4246 h 68"/>
                  <a:gd name="T4" fmla="*/ 3396 w 113"/>
                  <a:gd name="T5" fmla="*/ 4393 h 68"/>
                  <a:gd name="T6" fmla="*/ 3004 w 113"/>
                  <a:gd name="T7" fmla="*/ 4496 h 68"/>
                  <a:gd name="T8" fmla="*/ 2568 w 113"/>
                  <a:gd name="T9" fmla="*/ 4254 h 68"/>
                  <a:gd name="T10" fmla="*/ 2202 w 113"/>
                  <a:gd name="T11" fmla="*/ 4188 h 68"/>
                  <a:gd name="T12" fmla="*/ 1790 w 113"/>
                  <a:gd name="T13" fmla="*/ 3812 h 68"/>
                  <a:gd name="T14" fmla="*/ 1446 w 113"/>
                  <a:gd name="T15" fmla="*/ 3432 h 68"/>
                  <a:gd name="T16" fmla="*/ 1160 w 113"/>
                  <a:gd name="T17" fmla="*/ 2978 h 68"/>
                  <a:gd name="T18" fmla="*/ 843 w 113"/>
                  <a:gd name="T19" fmla="*/ 2490 h 68"/>
                  <a:gd name="T20" fmla="*/ 624 w 113"/>
                  <a:gd name="T21" fmla="*/ 2012 h 68"/>
                  <a:gd name="T22" fmla="*/ 492 w 113"/>
                  <a:gd name="T23" fmla="*/ 1626 h 68"/>
                  <a:gd name="T24" fmla="*/ 436 w 113"/>
                  <a:gd name="T25" fmla="*/ 1140 h 68"/>
                  <a:gd name="T26" fmla="*/ 411 w 113"/>
                  <a:gd name="T27" fmla="*/ 858 h 68"/>
                  <a:gd name="T28" fmla="*/ 411 w 113"/>
                  <a:gd name="T29" fmla="*/ 744 h 68"/>
                  <a:gd name="T30" fmla="*/ 411 w 113"/>
                  <a:gd name="T31" fmla="*/ 799 h 68"/>
                  <a:gd name="T32" fmla="*/ 436 w 113"/>
                  <a:gd name="T33" fmla="*/ 744 h 68"/>
                  <a:gd name="T34" fmla="*/ 463 w 113"/>
                  <a:gd name="T35" fmla="*/ 744 h 68"/>
                  <a:gd name="T36" fmla="*/ 522 w 113"/>
                  <a:gd name="T37" fmla="*/ 744 h 68"/>
                  <a:gd name="T38" fmla="*/ 522 w 113"/>
                  <a:gd name="T39" fmla="*/ 0 h 68"/>
                  <a:gd name="T40" fmla="*/ 411 w 113"/>
                  <a:gd name="T41" fmla="*/ 1 h 68"/>
                  <a:gd name="T42" fmla="*/ 6 w 113"/>
                  <a:gd name="T43" fmla="*/ 2 h 68"/>
                  <a:gd name="T44" fmla="*/ 4 w 113"/>
                  <a:gd name="T45" fmla="*/ 3 h 68"/>
                  <a:gd name="T46" fmla="*/ 1 w 113"/>
                  <a:gd name="T47" fmla="*/ 6 h 68"/>
                  <a:gd name="T48" fmla="*/ 0 w 113"/>
                  <a:gd name="T49" fmla="*/ 921 h 68"/>
                  <a:gd name="T50" fmla="*/ 2 w 113"/>
                  <a:gd name="T51" fmla="*/ 1515 h 68"/>
                  <a:gd name="T52" fmla="*/ 5 w 113"/>
                  <a:gd name="T53" fmla="*/ 1951 h 68"/>
                  <a:gd name="T54" fmla="*/ 411 w 113"/>
                  <a:gd name="T55" fmla="*/ 2490 h 68"/>
                  <a:gd name="T56" fmla="*/ 588 w 113"/>
                  <a:gd name="T57" fmla="*/ 2978 h 68"/>
                  <a:gd name="T58" fmla="*/ 895 w 113"/>
                  <a:gd name="T59" fmla="*/ 3551 h 68"/>
                  <a:gd name="T60" fmla="*/ 1283 w 113"/>
                  <a:gd name="T61" fmla="*/ 3963 h 68"/>
                  <a:gd name="T62" fmla="*/ 1663 w 113"/>
                  <a:gd name="T63" fmla="*/ 4496 h 68"/>
                  <a:gd name="T64" fmla="*/ 2074 w 113"/>
                  <a:gd name="T65" fmla="*/ 4893 h 68"/>
                  <a:gd name="T66" fmla="*/ 2532 w 113"/>
                  <a:gd name="T67" fmla="*/ 5063 h 68"/>
                  <a:gd name="T68" fmla="*/ 3004 w 113"/>
                  <a:gd name="T69" fmla="*/ 5182 h 68"/>
                  <a:gd name="T70" fmla="*/ 3421 w 113"/>
                  <a:gd name="T71" fmla="*/ 5182 h 68"/>
                  <a:gd name="T72" fmla="*/ 3910 w 113"/>
                  <a:gd name="T73" fmla="*/ 4903 h 68"/>
                  <a:gd name="T74" fmla="*/ 4395 w 113"/>
                  <a:gd name="T75" fmla="*/ 4496 h 68"/>
                  <a:gd name="T76" fmla="*/ 4309 w 113"/>
                  <a:gd name="T77" fmla="*/ 3901 h 68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113"/>
                  <a:gd name="T118" fmla="*/ 0 h 68"/>
                  <a:gd name="T119" fmla="*/ 113 w 113"/>
                  <a:gd name="T120" fmla="*/ 68 h 68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113" h="68">
                    <a:moveTo>
                      <a:pt x="109" y="51"/>
                    </a:moveTo>
                    <a:lnTo>
                      <a:pt x="98" y="56"/>
                    </a:lnTo>
                    <a:lnTo>
                      <a:pt x="87" y="58"/>
                    </a:lnTo>
                    <a:lnTo>
                      <a:pt x="76" y="59"/>
                    </a:lnTo>
                    <a:lnTo>
                      <a:pt x="66" y="57"/>
                    </a:lnTo>
                    <a:lnTo>
                      <a:pt x="56" y="55"/>
                    </a:lnTo>
                    <a:lnTo>
                      <a:pt x="46" y="50"/>
                    </a:lnTo>
                    <a:lnTo>
                      <a:pt x="37" y="45"/>
                    </a:lnTo>
                    <a:lnTo>
                      <a:pt x="30" y="39"/>
                    </a:lnTo>
                    <a:lnTo>
                      <a:pt x="22" y="33"/>
                    </a:lnTo>
                    <a:lnTo>
                      <a:pt x="17" y="27"/>
                    </a:lnTo>
                    <a:lnTo>
                      <a:pt x="13" y="21"/>
                    </a:lnTo>
                    <a:lnTo>
                      <a:pt x="11" y="16"/>
                    </a:lnTo>
                    <a:lnTo>
                      <a:pt x="10" y="12"/>
                    </a:lnTo>
                    <a:lnTo>
                      <a:pt x="10" y="10"/>
                    </a:lnTo>
                    <a:lnTo>
                      <a:pt x="10" y="11"/>
                    </a:lnTo>
                    <a:lnTo>
                      <a:pt x="11" y="10"/>
                    </a:lnTo>
                    <a:lnTo>
                      <a:pt x="12" y="10"/>
                    </a:lnTo>
                    <a:lnTo>
                      <a:pt x="14" y="10"/>
                    </a:lnTo>
                    <a:lnTo>
                      <a:pt x="14" y="0"/>
                    </a:lnTo>
                    <a:lnTo>
                      <a:pt x="10" y="1"/>
                    </a:lnTo>
                    <a:lnTo>
                      <a:pt x="6" y="2"/>
                    </a:lnTo>
                    <a:lnTo>
                      <a:pt x="4" y="3"/>
                    </a:lnTo>
                    <a:lnTo>
                      <a:pt x="1" y="6"/>
                    </a:lnTo>
                    <a:lnTo>
                      <a:pt x="0" y="13"/>
                    </a:lnTo>
                    <a:lnTo>
                      <a:pt x="2" y="20"/>
                    </a:lnTo>
                    <a:lnTo>
                      <a:pt x="5" y="26"/>
                    </a:lnTo>
                    <a:lnTo>
                      <a:pt x="10" y="33"/>
                    </a:lnTo>
                    <a:lnTo>
                      <a:pt x="16" y="39"/>
                    </a:lnTo>
                    <a:lnTo>
                      <a:pt x="23" y="47"/>
                    </a:lnTo>
                    <a:lnTo>
                      <a:pt x="33" y="53"/>
                    </a:lnTo>
                    <a:lnTo>
                      <a:pt x="42" y="59"/>
                    </a:lnTo>
                    <a:lnTo>
                      <a:pt x="53" y="64"/>
                    </a:lnTo>
                    <a:lnTo>
                      <a:pt x="65" y="67"/>
                    </a:lnTo>
                    <a:lnTo>
                      <a:pt x="76" y="68"/>
                    </a:lnTo>
                    <a:lnTo>
                      <a:pt x="88" y="68"/>
                    </a:lnTo>
                    <a:lnTo>
                      <a:pt x="101" y="65"/>
                    </a:lnTo>
                    <a:lnTo>
                      <a:pt x="113" y="59"/>
                    </a:lnTo>
                    <a:lnTo>
                      <a:pt x="109" y="51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521" name="Freeform 155"/>
              <p:cNvSpPr>
                <a:spLocks noChangeArrowheads="1"/>
              </p:cNvSpPr>
              <p:nvPr/>
            </p:nvSpPr>
            <p:spPr bwMode="auto">
              <a:xfrm>
                <a:off x="3536" y="160"/>
                <a:ext cx="50" cy="53"/>
              </a:xfrm>
              <a:custGeom>
                <a:avLst/>
                <a:gdLst>
                  <a:gd name="T0" fmla="*/ 0 w 47"/>
                  <a:gd name="T1" fmla="*/ 924 h 49"/>
                  <a:gd name="T2" fmla="*/ 403 w 47"/>
                  <a:gd name="T3" fmla="*/ 1479 h 49"/>
                  <a:gd name="T4" fmla="*/ 703 w 47"/>
                  <a:gd name="T5" fmla="*/ 2190 h 49"/>
                  <a:gd name="T6" fmla="*/ 1085 w 47"/>
                  <a:gd name="T7" fmla="*/ 2839 h 49"/>
                  <a:gd name="T8" fmla="*/ 1336 w 47"/>
                  <a:gd name="T9" fmla="*/ 3793 h 49"/>
                  <a:gd name="T10" fmla="*/ 1572 w 47"/>
                  <a:gd name="T11" fmla="*/ 4261 h 49"/>
                  <a:gd name="T12" fmla="*/ 1712 w 47"/>
                  <a:gd name="T13" fmla="*/ 4917 h 49"/>
                  <a:gd name="T14" fmla="*/ 1712 w 47"/>
                  <a:gd name="T15" fmla="*/ 5192 h 49"/>
                  <a:gd name="T16" fmla="*/ 1712 w 47"/>
                  <a:gd name="T17" fmla="*/ 4917 h 49"/>
                  <a:gd name="T18" fmla="*/ 1779 w 47"/>
                  <a:gd name="T19" fmla="*/ 4917 h 49"/>
                  <a:gd name="T20" fmla="*/ 1937 w 47"/>
                  <a:gd name="T21" fmla="*/ 5832 h 49"/>
                  <a:gd name="T22" fmla="*/ 2061 w 47"/>
                  <a:gd name="T23" fmla="*/ 5616 h 49"/>
                  <a:gd name="T24" fmla="*/ 2061 w 47"/>
                  <a:gd name="T25" fmla="*/ 5192 h 49"/>
                  <a:gd name="T26" fmla="*/ 2061 w 47"/>
                  <a:gd name="T27" fmla="*/ 4609 h 49"/>
                  <a:gd name="T28" fmla="*/ 2014 w 47"/>
                  <a:gd name="T29" fmla="*/ 4261 h 49"/>
                  <a:gd name="T30" fmla="*/ 1824 w 47"/>
                  <a:gd name="T31" fmla="*/ 3793 h 49"/>
                  <a:gd name="T32" fmla="*/ 1609 w 47"/>
                  <a:gd name="T33" fmla="*/ 2839 h 49"/>
                  <a:gd name="T34" fmla="*/ 1256 w 47"/>
                  <a:gd name="T35" fmla="*/ 2025 h 49"/>
                  <a:gd name="T36" fmla="*/ 959 w 47"/>
                  <a:gd name="T37" fmla="*/ 1264 h 49"/>
                  <a:gd name="T38" fmla="*/ 549 w 47"/>
                  <a:gd name="T39" fmla="*/ 4 h 49"/>
                  <a:gd name="T40" fmla="*/ 3 w 47"/>
                  <a:gd name="T41" fmla="*/ 0 h 49"/>
                  <a:gd name="T42" fmla="*/ 0 w 47"/>
                  <a:gd name="T43" fmla="*/ 924 h 49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47"/>
                  <a:gd name="T67" fmla="*/ 0 h 49"/>
                  <a:gd name="T68" fmla="*/ 47 w 47"/>
                  <a:gd name="T69" fmla="*/ 49 h 49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47" h="49">
                    <a:moveTo>
                      <a:pt x="0" y="7"/>
                    </a:moveTo>
                    <a:lnTo>
                      <a:pt x="8" y="13"/>
                    </a:lnTo>
                    <a:lnTo>
                      <a:pt x="17" y="18"/>
                    </a:lnTo>
                    <a:lnTo>
                      <a:pt x="24" y="24"/>
                    </a:lnTo>
                    <a:lnTo>
                      <a:pt x="31" y="31"/>
                    </a:lnTo>
                    <a:lnTo>
                      <a:pt x="36" y="36"/>
                    </a:lnTo>
                    <a:lnTo>
                      <a:pt x="39" y="41"/>
                    </a:lnTo>
                    <a:lnTo>
                      <a:pt x="39" y="43"/>
                    </a:lnTo>
                    <a:lnTo>
                      <a:pt x="39" y="41"/>
                    </a:lnTo>
                    <a:lnTo>
                      <a:pt x="40" y="41"/>
                    </a:lnTo>
                    <a:lnTo>
                      <a:pt x="44" y="49"/>
                    </a:lnTo>
                    <a:lnTo>
                      <a:pt x="47" y="47"/>
                    </a:lnTo>
                    <a:lnTo>
                      <a:pt x="47" y="43"/>
                    </a:lnTo>
                    <a:lnTo>
                      <a:pt x="47" y="39"/>
                    </a:lnTo>
                    <a:lnTo>
                      <a:pt x="46" y="36"/>
                    </a:lnTo>
                    <a:lnTo>
                      <a:pt x="42" y="31"/>
                    </a:lnTo>
                    <a:lnTo>
                      <a:pt x="37" y="24"/>
                    </a:lnTo>
                    <a:lnTo>
                      <a:pt x="29" y="17"/>
                    </a:lnTo>
                    <a:lnTo>
                      <a:pt x="22" y="11"/>
                    </a:lnTo>
                    <a:lnTo>
                      <a:pt x="13" y="4"/>
                    </a:lnTo>
                    <a:lnTo>
                      <a:pt x="3" y="0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522" name="Freeform 156"/>
              <p:cNvSpPr>
                <a:spLocks noChangeArrowheads="1"/>
              </p:cNvSpPr>
              <p:nvPr/>
            </p:nvSpPr>
            <p:spPr bwMode="auto">
              <a:xfrm>
                <a:off x="3478" y="149"/>
                <a:ext cx="61" cy="18"/>
              </a:xfrm>
              <a:custGeom>
                <a:avLst/>
                <a:gdLst>
                  <a:gd name="T0" fmla="*/ 0 w 58"/>
                  <a:gd name="T1" fmla="*/ 344 h 17"/>
                  <a:gd name="T2" fmla="*/ 4 w 58"/>
                  <a:gd name="T3" fmla="*/ 344 h 17"/>
                  <a:gd name="T4" fmla="*/ 9 w 58"/>
                  <a:gd name="T5" fmla="*/ 344 h 17"/>
                  <a:gd name="T6" fmla="*/ 334 w 58"/>
                  <a:gd name="T7" fmla="*/ 344 h 17"/>
                  <a:gd name="T8" fmla="*/ 474 w 58"/>
                  <a:gd name="T9" fmla="*/ 344 h 17"/>
                  <a:gd name="T10" fmla="*/ 676 w 58"/>
                  <a:gd name="T11" fmla="*/ 364 h 17"/>
                  <a:gd name="T12" fmla="*/ 828 w 58"/>
                  <a:gd name="T13" fmla="*/ 408 h 17"/>
                  <a:gd name="T14" fmla="*/ 1013 w 58"/>
                  <a:gd name="T15" fmla="*/ 457 h 17"/>
                  <a:gd name="T16" fmla="*/ 1178 w 58"/>
                  <a:gd name="T17" fmla="*/ 512 h 17"/>
                  <a:gd name="T18" fmla="*/ 1239 w 58"/>
                  <a:gd name="T19" fmla="*/ 344 h 17"/>
                  <a:gd name="T20" fmla="*/ 1104 w 58"/>
                  <a:gd name="T21" fmla="*/ 6 h 17"/>
                  <a:gd name="T22" fmla="*/ 871 w 58"/>
                  <a:gd name="T23" fmla="*/ 4 h 17"/>
                  <a:gd name="T24" fmla="*/ 711 w 58"/>
                  <a:gd name="T25" fmla="*/ 2 h 17"/>
                  <a:gd name="T26" fmla="*/ 499 w 58"/>
                  <a:gd name="T27" fmla="*/ 1 h 17"/>
                  <a:gd name="T28" fmla="*/ 351 w 58"/>
                  <a:gd name="T29" fmla="*/ 1 h 17"/>
                  <a:gd name="T30" fmla="*/ 9 w 58"/>
                  <a:gd name="T31" fmla="*/ 0 h 17"/>
                  <a:gd name="T32" fmla="*/ 4 w 58"/>
                  <a:gd name="T33" fmla="*/ 0 h 17"/>
                  <a:gd name="T34" fmla="*/ 0 w 58"/>
                  <a:gd name="T35" fmla="*/ 0 h 17"/>
                  <a:gd name="T36" fmla="*/ 0 w 58"/>
                  <a:gd name="T37" fmla="*/ 344 h 17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8"/>
                  <a:gd name="T58" fmla="*/ 0 h 17"/>
                  <a:gd name="T59" fmla="*/ 58 w 58"/>
                  <a:gd name="T60" fmla="*/ 17 h 17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8" h="17">
                    <a:moveTo>
                      <a:pt x="0" y="10"/>
                    </a:moveTo>
                    <a:lnTo>
                      <a:pt x="4" y="10"/>
                    </a:lnTo>
                    <a:lnTo>
                      <a:pt x="9" y="10"/>
                    </a:lnTo>
                    <a:lnTo>
                      <a:pt x="16" y="10"/>
                    </a:lnTo>
                    <a:lnTo>
                      <a:pt x="23" y="10"/>
                    </a:lnTo>
                    <a:lnTo>
                      <a:pt x="31" y="11"/>
                    </a:lnTo>
                    <a:lnTo>
                      <a:pt x="39" y="13"/>
                    </a:lnTo>
                    <a:lnTo>
                      <a:pt x="47" y="15"/>
                    </a:lnTo>
                    <a:lnTo>
                      <a:pt x="55" y="17"/>
                    </a:lnTo>
                    <a:lnTo>
                      <a:pt x="58" y="10"/>
                    </a:lnTo>
                    <a:lnTo>
                      <a:pt x="50" y="6"/>
                    </a:lnTo>
                    <a:lnTo>
                      <a:pt x="41" y="4"/>
                    </a:lnTo>
                    <a:lnTo>
                      <a:pt x="33" y="2"/>
                    </a:lnTo>
                    <a:lnTo>
                      <a:pt x="24" y="1"/>
                    </a:lnTo>
                    <a:lnTo>
                      <a:pt x="17" y="1"/>
                    </a:lnTo>
                    <a:lnTo>
                      <a:pt x="9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523" name="Freeform 157"/>
              <p:cNvSpPr>
                <a:spLocks noChangeArrowheads="1"/>
              </p:cNvSpPr>
              <p:nvPr/>
            </p:nvSpPr>
            <p:spPr bwMode="auto">
              <a:xfrm>
                <a:off x="2194" y="155"/>
                <a:ext cx="115" cy="63"/>
              </a:xfrm>
              <a:custGeom>
                <a:avLst/>
                <a:gdLst>
                  <a:gd name="T0" fmla="*/ 471 w 108"/>
                  <a:gd name="T1" fmla="*/ 0 h 59"/>
                  <a:gd name="T2" fmla="*/ 7 w 108"/>
                  <a:gd name="T3" fmla="*/ 0 h 59"/>
                  <a:gd name="T4" fmla="*/ 5 w 108"/>
                  <a:gd name="T5" fmla="*/ 0 h 59"/>
                  <a:gd name="T6" fmla="*/ 3 w 108"/>
                  <a:gd name="T7" fmla="*/ 3 h 59"/>
                  <a:gd name="T8" fmla="*/ 1 w 108"/>
                  <a:gd name="T9" fmla="*/ 4 h 59"/>
                  <a:gd name="T10" fmla="*/ 0 w 108"/>
                  <a:gd name="T11" fmla="*/ 485 h 59"/>
                  <a:gd name="T12" fmla="*/ 3 w 108"/>
                  <a:gd name="T13" fmla="*/ 630 h 59"/>
                  <a:gd name="T14" fmla="*/ 5 w 108"/>
                  <a:gd name="T15" fmla="*/ 998 h 59"/>
                  <a:gd name="T16" fmla="*/ 442 w 108"/>
                  <a:gd name="T17" fmla="*/ 1385 h 59"/>
                  <a:gd name="T18" fmla="*/ 646 w 108"/>
                  <a:gd name="T19" fmla="*/ 1686 h 59"/>
                  <a:gd name="T20" fmla="*/ 1069 w 108"/>
                  <a:gd name="T21" fmla="*/ 2097 h 59"/>
                  <a:gd name="T22" fmla="*/ 1439 w 108"/>
                  <a:gd name="T23" fmla="*/ 2391 h 59"/>
                  <a:gd name="T24" fmla="*/ 1883 w 108"/>
                  <a:gd name="T25" fmla="*/ 2726 h 59"/>
                  <a:gd name="T26" fmla="*/ 2293 w 108"/>
                  <a:gd name="T27" fmla="*/ 2987 h 59"/>
                  <a:gd name="T28" fmla="*/ 2781 w 108"/>
                  <a:gd name="T29" fmla="*/ 3108 h 59"/>
                  <a:gd name="T30" fmla="*/ 3342 w 108"/>
                  <a:gd name="T31" fmla="*/ 3240 h 59"/>
                  <a:gd name="T32" fmla="*/ 3874 w 108"/>
                  <a:gd name="T33" fmla="*/ 3240 h 59"/>
                  <a:gd name="T34" fmla="*/ 4448 w 108"/>
                  <a:gd name="T35" fmla="*/ 3034 h 59"/>
                  <a:gd name="T36" fmla="*/ 4919 w 108"/>
                  <a:gd name="T37" fmla="*/ 2797 h 59"/>
                  <a:gd name="T38" fmla="*/ 4980 w 108"/>
                  <a:gd name="T39" fmla="*/ 2726 h 59"/>
                  <a:gd name="T40" fmla="*/ 4980 w 108"/>
                  <a:gd name="T41" fmla="*/ 2619 h 59"/>
                  <a:gd name="T42" fmla="*/ 4980 w 108"/>
                  <a:gd name="T43" fmla="*/ 2499 h 59"/>
                  <a:gd name="T44" fmla="*/ 4919 w 108"/>
                  <a:gd name="T45" fmla="*/ 2340 h 59"/>
                  <a:gd name="T46" fmla="*/ 4830 w 108"/>
                  <a:gd name="T47" fmla="*/ 2151 h 59"/>
                  <a:gd name="T48" fmla="*/ 4577 w 108"/>
                  <a:gd name="T49" fmla="*/ 1722 h 59"/>
                  <a:gd name="T50" fmla="*/ 4186 w 108"/>
                  <a:gd name="T51" fmla="*/ 1415 h 59"/>
                  <a:gd name="T52" fmla="*/ 3874 w 108"/>
                  <a:gd name="T53" fmla="*/ 998 h 59"/>
                  <a:gd name="T54" fmla="*/ 3528 w 108"/>
                  <a:gd name="T55" fmla="*/ 719 h 59"/>
                  <a:gd name="T56" fmla="*/ 3058 w 108"/>
                  <a:gd name="T57" fmla="*/ 518 h 59"/>
                  <a:gd name="T58" fmla="*/ 2744 w 108"/>
                  <a:gd name="T59" fmla="*/ 6 h 59"/>
                  <a:gd name="T60" fmla="*/ 2293 w 108"/>
                  <a:gd name="T61" fmla="*/ 4 h 59"/>
                  <a:gd name="T62" fmla="*/ 1970 w 108"/>
                  <a:gd name="T63" fmla="*/ 1 h 59"/>
                  <a:gd name="T64" fmla="*/ 1532 w 108"/>
                  <a:gd name="T65" fmla="*/ 0 h 59"/>
                  <a:gd name="T66" fmla="*/ 1212 w 108"/>
                  <a:gd name="T67" fmla="*/ 0 h 59"/>
                  <a:gd name="T68" fmla="*/ 832 w 108"/>
                  <a:gd name="T69" fmla="*/ 0 h 59"/>
                  <a:gd name="T70" fmla="*/ 607 w 108"/>
                  <a:gd name="T71" fmla="*/ 0 h 59"/>
                  <a:gd name="T72" fmla="*/ 471 w 108"/>
                  <a:gd name="T73" fmla="*/ 0 h 59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108"/>
                  <a:gd name="T112" fmla="*/ 0 h 59"/>
                  <a:gd name="T113" fmla="*/ 108 w 108"/>
                  <a:gd name="T114" fmla="*/ 59 h 59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108" h="59">
                    <a:moveTo>
                      <a:pt x="10" y="0"/>
                    </a:moveTo>
                    <a:lnTo>
                      <a:pt x="7" y="0"/>
                    </a:lnTo>
                    <a:lnTo>
                      <a:pt x="5" y="0"/>
                    </a:lnTo>
                    <a:lnTo>
                      <a:pt x="3" y="3"/>
                    </a:lnTo>
                    <a:lnTo>
                      <a:pt x="1" y="4"/>
                    </a:lnTo>
                    <a:lnTo>
                      <a:pt x="0" y="8"/>
                    </a:lnTo>
                    <a:lnTo>
                      <a:pt x="3" y="12"/>
                    </a:lnTo>
                    <a:lnTo>
                      <a:pt x="5" y="19"/>
                    </a:lnTo>
                    <a:lnTo>
                      <a:pt x="9" y="25"/>
                    </a:lnTo>
                    <a:lnTo>
                      <a:pt x="15" y="31"/>
                    </a:lnTo>
                    <a:lnTo>
                      <a:pt x="23" y="38"/>
                    </a:lnTo>
                    <a:lnTo>
                      <a:pt x="31" y="44"/>
                    </a:lnTo>
                    <a:lnTo>
                      <a:pt x="40" y="50"/>
                    </a:lnTo>
                    <a:lnTo>
                      <a:pt x="50" y="54"/>
                    </a:lnTo>
                    <a:lnTo>
                      <a:pt x="61" y="57"/>
                    </a:lnTo>
                    <a:lnTo>
                      <a:pt x="72" y="59"/>
                    </a:lnTo>
                    <a:lnTo>
                      <a:pt x="84" y="59"/>
                    </a:lnTo>
                    <a:lnTo>
                      <a:pt x="96" y="55"/>
                    </a:lnTo>
                    <a:lnTo>
                      <a:pt x="107" y="51"/>
                    </a:lnTo>
                    <a:lnTo>
                      <a:pt x="108" y="50"/>
                    </a:lnTo>
                    <a:lnTo>
                      <a:pt x="108" y="48"/>
                    </a:lnTo>
                    <a:lnTo>
                      <a:pt x="108" y="46"/>
                    </a:lnTo>
                    <a:lnTo>
                      <a:pt x="107" y="43"/>
                    </a:lnTo>
                    <a:lnTo>
                      <a:pt x="104" y="39"/>
                    </a:lnTo>
                    <a:lnTo>
                      <a:pt x="99" y="32"/>
                    </a:lnTo>
                    <a:lnTo>
                      <a:pt x="91" y="26"/>
                    </a:lnTo>
                    <a:lnTo>
                      <a:pt x="84" y="19"/>
                    </a:lnTo>
                    <a:lnTo>
                      <a:pt x="76" y="14"/>
                    </a:lnTo>
                    <a:lnTo>
                      <a:pt x="66" y="9"/>
                    </a:lnTo>
                    <a:lnTo>
                      <a:pt x="59" y="6"/>
                    </a:lnTo>
                    <a:lnTo>
                      <a:pt x="50" y="4"/>
                    </a:lnTo>
                    <a:lnTo>
                      <a:pt x="42" y="1"/>
                    </a:lnTo>
                    <a:lnTo>
                      <a:pt x="33" y="0"/>
                    </a:lnTo>
                    <a:lnTo>
                      <a:pt x="26" y="0"/>
                    </a:lnTo>
                    <a:lnTo>
                      <a:pt x="19" y="0"/>
                    </a:lnTo>
                    <a:lnTo>
                      <a:pt x="14" y="0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524" name="Freeform 158"/>
              <p:cNvSpPr>
                <a:spLocks noChangeArrowheads="1"/>
              </p:cNvSpPr>
              <p:nvPr/>
            </p:nvSpPr>
            <p:spPr bwMode="auto">
              <a:xfrm>
                <a:off x="2191" y="149"/>
                <a:ext cx="120" cy="73"/>
              </a:xfrm>
              <a:custGeom>
                <a:avLst/>
                <a:gdLst>
                  <a:gd name="T0" fmla="*/ 4309 w 113"/>
                  <a:gd name="T1" fmla="*/ 3901 h 68"/>
                  <a:gd name="T2" fmla="*/ 3821 w 113"/>
                  <a:gd name="T3" fmla="*/ 4246 h 68"/>
                  <a:gd name="T4" fmla="*/ 3396 w 113"/>
                  <a:gd name="T5" fmla="*/ 4393 h 68"/>
                  <a:gd name="T6" fmla="*/ 3004 w 113"/>
                  <a:gd name="T7" fmla="*/ 4496 h 68"/>
                  <a:gd name="T8" fmla="*/ 2568 w 113"/>
                  <a:gd name="T9" fmla="*/ 4393 h 68"/>
                  <a:gd name="T10" fmla="*/ 2144 w 113"/>
                  <a:gd name="T11" fmla="*/ 4188 h 68"/>
                  <a:gd name="T12" fmla="*/ 1790 w 113"/>
                  <a:gd name="T13" fmla="*/ 3812 h 68"/>
                  <a:gd name="T14" fmla="*/ 1446 w 113"/>
                  <a:gd name="T15" fmla="*/ 3432 h 68"/>
                  <a:gd name="T16" fmla="*/ 1138 w 113"/>
                  <a:gd name="T17" fmla="*/ 2978 h 68"/>
                  <a:gd name="T18" fmla="*/ 843 w 113"/>
                  <a:gd name="T19" fmla="*/ 2490 h 68"/>
                  <a:gd name="T20" fmla="*/ 624 w 113"/>
                  <a:gd name="T21" fmla="*/ 2012 h 68"/>
                  <a:gd name="T22" fmla="*/ 492 w 113"/>
                  <a:gd name="T23" fmla="*/ 1626 h 68"/>
                  <a:gd name="T24" fmla="*/ 411 w 113"/>
                  <a:gd name="T25" fmla="*/ 1140 h 68"/>
                  <a:gd name="T26" fmla="*/ 411 w 113"/>
                  <a:gd name="T27" fmla="*/ 858 h 68"/>
                  <a:gd name="T28" fmla="*/ 411 w 113"/>
                  <a:gd name="T29" fmla="*/ 744 h 68"/>
                  <a:gd name="T30" fmla="*/ 411 w 113"/>
                  <a:gd name="T31" fmla="*/ 799 h 68"/>
                  <a:gd name="T32" fmla="*/ 436 w 113"/>
                  <a:gd name="T33" fmla="*/ 744 h 68"/>
                  <a:gd name="T34" fmla="*/ 463 w 113"/>
                  <a:gd name="T35" fmla="*/ 744 h 68"/>
                  <a:gd name="T36" fmla="*/ 522 w 113"/>
                  <a:gd name="T37" fmla="*/ 744 h 68"/>
                  <a:gd name="T38" fmla="*/ 522 w 113"/>
                  <a:gd name="T39" fmla="*/ 0 h 68"/>
                  <a:gd name="T40" fmla="*/ 411 w 113"/>
                  <a:gd name="T41" fmla="*/ 1 h 68"/>
                  <a:gd name="T42" fmla="*/ 7 w 113"/>
                  <a:gd name="T43" fmla="*/ 2 h 68"/>
                  <a:gd name="T44" fmla="*/ 4 w 113"/>
                  <a:gd name="T45" fmla="*/ 3 h 68"/>
                  <a:gd name="T46" fmla="*/ 1 w 113"/>
                  <a:gd name="T47" fmla="*/ 6 h 68"/>
                  <a:gd name="T48" fmla="*/ 0 w 113"/>
                  <a:gd name="T49" fmla="*/ 921 h 68"/>
                  <a:gd name="T50" fmla="*/ 2 w 113"/>
                  <a:gd name="T51" fmla="*/ 1515 h 68"/>
                  <a:gd name="T52" fmla="*/ 5 w 113"/>
                  <a:gd name="T53" fmla="*/ 1951 h 68"/>
                  <a:gd name="T54" fmla="*/ 411 w 113"/>
                  <a:gd name="T55" fmla="*/ 2490 h 68"/>
                  <a:gd name="T56" fmla="*/ 588 w 113"/>
                  <a:gd name="T57" fmla="*/ 2978 h 68"/>
                  <a:gd name="T58" fmla="*/ 895 w 113"/>
                  <a:gd name="T59" fmla="*/ 3551 h 68"/>
                  <a:gd name="T60" fmla="*/ 1283 w 113"/>
                  <a:gd name="T61" fmla="*/ 3963 h 68"/>
                  <a:gd name="T62" fmla="*/ 1663 w 113"/>
                  <a:gd name="T63" fmla="*/ 4496 h 68"/>
                  <a:gd name="T64" fmla="*/ 2074 w 113"/>
                  <a:gd name="T65" fmla="*/ 4893 h 68"/>
                  <a:gd name="T66" fmla="*/ 2509 w 113"/>
                  <a:gd name="T67" fmla="*/ 5063 h 68"/>
                  <a:gd name="T68" fmla="*/ 3004 w 113"/>
                  <a:gd name="T69" fmla="*/ 5182 h 68"/>
                  <a:gd name="T70" fmla="*/ 3421 w 113"/>
                  <a:gd name="T71" fmla="*/ 5182 h 68"/>
                  <a:gd name="T72" fmla="*/ 3910 w 113"/>
                  <a:gd name="T73" fmla="*/ 4903 h 68"/>
                  <a:gd name="T74" fmla="*/ 4395 w 113"/>
                  <a:gd name="T75" fmla="*/ 4496 h 68"/>
                  <a:gd name="T76" fmla="*/ 4309 w 113"/>
                  <a:gd name="T77" fmla="*/ 3901 h 68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113"/>
                  <a:gd name="T118" fmla="*/ 0 h 68"/>
                  <a:gd name="T119" fmla="*/ 113 w 113"/>
                  <a:gd name="T120" fmla="*/ 68 h 68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113" h="68">
                    <a:moveTo>
                      <a:pt x="109" y="51"/>
                    </a:moveTo>
                    <a:lnTo>
                      <a:pt x="97" y="56"/>
                    </a:lnTo>
                    <a:lnTo>
                      <a:pt x="87" y="58"/>
                    </a:lnTo>
                    <a:lnTo>
                      <a:pt x="76" y="59"/>
                    </a:lnTo>
                    <a:lnTo>
                      <a:pt x="66" y="58"/>
                    </a:lnTo>
                    <a:lnTo>
                      <a:pt x="55" y="55"/>
                    </a:lnTo>
                    <a:lnTo>
                      <a:pt x="46" y="50"/>
                    </a:lnTo>
                    <a:lnTo>
                      <a:pt x="37" y="45"/>
                    </a:lnTo>
                    <a:lnTo>
                      <a:pt x="29" y="39"/>
                    </a:lnTo>
                    <a:lnTo>
                      <a:pt x="22" y="33"/>
                    </a:lnTo>
                    <a:lnTo>
                      <a:pt x="17" y="27"/>
                    </a:lnTo>
                    <a:lnTo>
                      <a:pt x="13" y="21"/>
                    </a:lnTo>
                    <a:lnTo>
                      <a:pt x="10" y="16"/>
                    </a:lnTo>
                    <a:lnTo>
                      <a:pt x="10" y="12"/>
                    </a:lnTo>
                    <a:lnTo>
                      <a:pt x="10" y="10"/>
                    </a:lnTo>
                    <a:lnTo>
                      <a:pt x="10" y="11"/>
                    </a:lnTo>
                    <a:lnTo>
                      <a:pt x="11" y="10"/>
                    </a:lnTo>
                    <a:lnTo>
                      <a:pt x="12" y="10"/>
                    </a:lnTo>
                    <a:lnTo>
                      <a:pt x="14" y="10"/>
                    </a:lnTo>
                    <a:lnTo>
                      <a:pt x="14" y="0"/>
                    </a:lnTo>
                    <a:lnTo>
                      <a:pt x="10" y="1"/>
                    </a:lnTo>
                    <a:lnTo>
                      <a:pt x="7" y="2"/>
                    </a:lnTo>
                    <a:lnTo>
                      <a:pt x="4" y="3"/>
                    </a:lnTo>
                    <a:lnTo>
                      <a:pt x="1" y="6"/>
                    </a:lnTo>
                    <a:lnTo>
                      <a:pt x="0" y="13"/>
                    </a:lnTo>
                    <a:lnTo>
                      <a:pt x="2" y="20"/>
                    </a:lnTo>
                    <a:lnTo>
                      <a:pt x="5" y="26"/>
                    </a:lnTo>
                    <a:lnTo>
                      <a:pt x="10" y="33"/>
                    </a:lnTo>
                    <a:lnTo>
                      <a:pt x="16" y="39"/>
                    </a:lnTo>
                    <a:lnTo>
                      <a:pt x="23" y="47"/>
                    </a:lnTo>
                    <a:lnTo>
                      <a:pt x="33" y="53"/>
                    </a:lnTo>
                    <a:lnTo>
                      <a:pt x="42" y="59"/>
                    </a:lnTo>
                    <a:lnTo>
                      <a:pt x="53" y="64"/>
                    </a:lnTo>
                    <a:lnTo>
                      <a:pt x="64" y="67"/>
                    </a:lnTo>
                    <a:lnTo>
                      <a:pt x="76" y="68"/>
                    </a:lnTo>
                    <a:lnTo>
                      <a:pt x="88" y="68"/>
                    </a:lnTo>
                    <a:lnTo>
                      <a:pt x="101" y="65"/>
                    </a:lnTo>
                    <a:lnTo>
                      <a:pt x="113" y="59"/>
                    </a:lnTo>
                    <a:lnTo>
                      <a:pt x="109" y="51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525" name="Freeform 159"/>
              <p:cNvSpPr>
                <a:spLocks noChangeArrowheads="1"/>
              </p:cNvSpPr>
              <p:nvPr/>
            </p:nvSpPr>
            <p:spPr bwMode="auto">
              <a:xfrm>
                <a:off x="2264" y="160"/>
                <a:ext cx="51" cy="53"/>
              </a:xfrm>
              <a:custGeom>
                <a:avLst/>
                <a:gdLst>
                  <a:gd name="T0" fmla="*/ 0 w 48"/>
                  <a:gd name="T1" fmla="*/ 1081 h 49"/>
                  <a:gd name="T2" fmla="*/ 386 w 48"/>
                  <a:gd name="T3" fmla="*/ 1479 h 49"/>
                  <a:gd name="T4" fmla="*/ 667 w 48"/>
                  <a:gd name="T5" fmla="*/ 2190 h 49"/>
                  <a:gd name="T6" fmla="*/ 1019 w 48"/>
                  <a:gd name="T7" fmla="*/ 2839 h 49"/>
                  <a:gd name="T8" fmla="*/ 1224 w 48"/>
                  <a:gd name="T9" fmla="*/ 3793 h 49"/>
                  <a:gd name="T10" fmla="*/ 1466 w 48"/>
                  <a:gd name="T11" fmla="*/ 4261 h 49"/>
                  <a:gd name="T12" fmla="*/ 1558 w 48"/>
                  <a:gd name="T13" fmla="*/ 4917 h 49"/>
                  <a:gd name="T14" fmla="*/ 1581 w 48"/>
                  <a:gd name="T15" fmla="*/ 5192 h 49"/>
                  <a:gd name="T16" fmla="*/ 1655 w 48"/>
                  <a:gd name="T17" fmla="*/ 4917 h 49"/>
                  <a:gd name="T18" fmla="*/ 1761 w 48"/>
                  <a:gd name="T19" fmla="*/ 5832 h 49"/>
                  <a:gd name="T20" fmla="*/ 1868 w 48"/>
                  <a:gd name="T21" fmla="*/ 5616 h 49"/>
                  <a:gd name="T22" fmla="*/ 1940 w 48"/>
                  <a:gd name="T23" fmla="*/ 5192 h 49"/>
                  <a:gd name="T24" fmla="*/ 1940 w 48"/>
                  <a:gd name="T25" fmla="*/ 4609 h 49"/>
                  <a:gd name="T26" fmla="*/ 1868 w 48"/>
                  <a:gd name="T27" fmla="*/ 4261 h 49"/>
                  <a:gd name="T28" fmla="*/ 1719 w 48"/>
                  <a:gd name="T29" fmla="*/ 3793 h 49"/>
                  <a:gd name="T30" fmla="*/ 1488 w 48"/>
                  <a:gd name="T31" fmla="*/ 2839 h 49"/>
                  <a:gd name="T32" fmla="*/ 1223 w 48"/>
                  <a:gd name="T33" fmla="*/ 2025 h 49"/>
                  <a:gd name="T34" fmla="*/ 850 w 48"/>
                  <a:gd name="T35" fmla="*/ 1264 h 49"/>
                  <a:gd name="T36" fmla="*/ 523 w 48"/>
                  <a:gd name="T37" fmla="*/ 4 h 49"/>
                  <a:gd name="T38" fmla="*/ 3 w 48"/>
                  <a:gd name="T39" fmla="*/ 0 h 49"/>
                  <a:gd name="T40" fmla="*/ 0 w 48"/>
                  <a:gd name="T41" fmla="*/ 1081 h 4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48"/>
                  <a:gd name="T64" fmla="*/ 0 h 49"/>
                  <a:gd name="T65" fmla="*/ 48 w 48"/>
                  <a:gd name="T66" fmla="*/ 49 h 49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48" h="49">
                    <a:moveTo>
                      <a:pt x="0" y="9"/>
                    </a:moveTo>
                    <a:lnTo>
                      <a:pt x="8" y="13"/>
                    </a:lnTo>
                    <a:lnTo>
                      <a:pt x="17" y="18"/>
                    </a:lnTo>
                    <a:lnTo>
                      <a:pt x="24" y="24"/>
                    </a:lnTo>
                    <a:lnTo>
                      <a:pt x="31" y="31"/>
                    </a:lnTo>
                    <a:lnTo>
                      <a:pt x="36" y="36"/>
                    </a:lnTo>
                    <a:lnTo>
                      <a:pt x="38" y="41"/>
                    </a:lnTo>
                    <a:lnTo>
                      <a:pt x="39" y="43"/>
                    </a:lnTo>
                    <a:lnTo>
                      <a:pt x="40" y="41"/>
                    </a:lnTo>
                    <a:lnTo>
                      <a:pt x="44" y="49"/>
                    </a:lnTo>
                    <a:lnTo>
                      <a:pt x="46" y="47"/>
                    </a:lnTo>
                    <a:lnTo>
                      <a:pt x="48" y="43"/>
                    </a:lnTo>
                    <a:lnTo>
                      <a:pt x="48" y="39"/>
                    </a:lnTo>
                    <a:lnTo>
                      <a:pt x="46" y="36"/>
                    </a:lnTo>
                    <a:lnTo>
                      <a:pt x="42" y="31"/>
                    </a:lnTo>
                    <a:lnTo>
                      <a:pt x="37" y="24"/>
                    </a:lnTo>
                    <a:lnTo>
                      <a:pt x="30" y="17"/>
                    </a:lnTo>
                    <a:lnTo>
                      <a:pt x="21" y="11"/>
                    </a:lnTo>
                    <a:lnTo>
                      <a:pt x="13" y="4"/>
                    </a:lnTo>
                    <a:lnTo>
                      <a:pt x="3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526" name="Freeform 160"/>
              <p:cNvSpPr>
                <a:spLocks noChangeArrowheads="1"/>
              </p:cNvSpPr>
              <p:nvPr/>
            </p:nvSpPr>
            <p:spPr bwMode="auto">
              <a:xfrm>
                <a:off x="2206" y="149"/>
                <a:ext cx="61" cy="21"/>
              </a:xfrm>
              <a:custGeom>
                <a:avLst/>
                <a:gdLst>
                  <a:gd name="T0" fmla="*/ 0 w 58"/>
                  <a:gd name="T1" fmla="*/ 4204 h 19"/>
                  <a:gd name="T2" fmla="*/ 4 w 58"/>
                  <a:gd name="T3" fmla="*/ 4204 h 19"/>
                  <a:gd name="T4" fmla="*/ 9 w 58"/>
                  <a:gd name="T5" fmla="*/ 4204 h 19"/>
                  <a:gd name="T6" fmla="*/ 334 w 58"/>
                  <a:gd name="T7" fmla="*/ 4204 h 19"/>
                  <a:gd name="T8" fmla="*/ 474 w 58"/>
                  <a:gd name="T9" fmla="*/ 4204 h 19"/>
                  <a:gd name="T10" fmla="*/ 676 w 58"/>
                  <a:gd name="T11" fmla="*/ 4647 h 19"/>
                  <a:gd name="T12" fmla="*/ 828 w 58"/>
                  <a:gd name="T13" fmla="*/ 5677 h 19"/>
                  <a:gd name="T14" fmla="*/ 998 w 58"/>
                  <a:gd name="T15" fmla="*/ 6936 h 19"/>
                  <a:gd name="T16" fmla="*/ 1178 w 58"/>
                  <a:gd name="T17" fmla="*/ 8473 h 19"/>
                  <a:gd name="T18" fmla="*/ 1239 w 58"/>
                  <a:gd name="T19" fmla="*/ 4204 h 19"/>
                  <a:gd name="T20" fmla="*/ 1104 w 58"/>
                  <a:gd name="T21" fmla="*/ 2817 h 19"/>
                  <a:gd name="T22" fmla="*/ 871 w 58"/>
                  <a:gd name="T23" fmla="*/ 4 h 19"/>
                  <a:gd name="T24" fmla="*/ 711 w 58"/>
                  <a:gd name="T25" fmla="*/ 2 h 19"/>
                  <a:gd name="T26" fmla="*/ 499 w 58"/>
                  <a:gd name="T27" fmla="*/ 1 h 19"/>
                  <a:gd name="T28" fmla="*/ 334 w 58"/>
                  <a:gd name="T29" fmla="*/ 1 h 19"/>
                  <a:gd name="T30" fmla="*/ 9 w 58"/>
                  <a:gd name="T31" fmla="*/ 0 h 19"/>
                  <a:gd name="T32" fmla="*/ 4 w 58"/>
                  <a:gd name="T33" fmla="*/ 0 h 19"/>
                  <a:gd name="T34" fmla="*/ 0 w 58"/>
                  <a:gd name="T35" fmla="*/ 0 h 19"/>
                  <a:gd name="T36" fmla="*/ 0 w 58"/>
                  <a:gd name="T37" fmla="*/ 4204 h 1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8"/>
                  <a:gd name="T58" fmla="*/ 0 h 19"/>
                  <a:gd name="T59" fmla="*/ 58 w 58"/>
                  <a:gd name="T60" fmla="*/ 19 h 1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8" h="19">
                    <a:moveTo>
                      <a:pt x="0" y="10"/>
                    </a:moveTo>
                    <a:lnTo>
                      <a:pt x="4" y="10"/>
                    </a:lnTo>
                    <a:lnTo>
                      <a:pt x="9" y="10"/>
                    </a:lnTo>
                    <a:lnTo>
                      <a:pt x="16" y="10"/>
                    </a:lnTo>
                    <a:lnTo>
                      <a:pt x="23" y="10"/>
                    </a:lnTo>
                    <a:lnTo>
                      <a:pt x="31" y="11"/>
                    </a:lnTo>
                    <a:lnTo>
                      <a:pt x="39" y="13"/>
                    </a:lnTo>
                    <a:lnTo>
                      <a:pt x="46" y="15"/>
                    </a:lnTo>
                    <a:lnTo>
                      <a:pt x="55" y="19"/>
                    </a:lnTo>
                    <a:lnTo>
                      <a:pt x="58" y="10"/>
                    </a:lnTo>
                    <a:lnTo>
                      <a:pt x="50" y="6"/>
                    </a:lnTo>
                    <a:lnTo>
                      <a:pt x="41" y="4"/>
                    </a:lnTo>
                    <a:lnTo>
                      <a:pt x="33" y="2"/>
                    </a:lnTo>
                    <a:lnTo>
                      <a:pt x="24" y="1"/>
                    </a:lnTo>
                    <a:lnTo>
                      <a:pt x="16" y="1"/>
                    </a:lnTo>
                    <a:lnTo>
                      <a:pt x="9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527" name="Freeform 161"/>
              <p:cNvSpPr>
                <a:spLocks noChangeArrowheads="1"/>
              </p:cNvSpPr>
              <p:nvPr/>
            </p:nvSpPr>
            <p:spPr bwMode="auto">
              <a:xfrm>
                <a:off x="4742" y="154"/>
                <a:ext cx="114" cy="65"/>
              </a:xfrm>
              <a:custGeom>
                <a:avLst/>
                <a:gdLst>
                  <a:gd name="T0" fmla="*/ 295 w 108"/>
                  <a:gd name="T1" fmla="*/ 1 h 60"/>
                  <a:gd name="T2" fmla="*/ 7 w 108"/>
                  <a:gd name="T3" fmla="*/ 1 h 60"/>
                  <a:gd name="T4" fmla="*/ 4 w 108"/>
                  <a:gd name="T5" fmla="*/ 1 h 60"/>
                  <a:gd name="T6" fmla="*/ 2 w 108"/>
                  <a:gd name="T7" fmla="*/ 2 h 60"/>
                  <a:gd name="T8" fmla="*/ 1 w 108"/>
                  <a:gd name="T9" fmla="*/ 5 h 60"/>
                  <a:gd name="T10" fmla="*/ 0 w 108"/>
                  <a:gd name="T11" fmla="*/ 1236 h 60"/>
                  <a:gd name="T12" fmla="*/ 1 w 108"/>
                  <a:gd name="T13" fmla="*/ 1703 h 60"/>
                  <a:gd name="T14" fmla="*/ 4 w 108"/>
                  <a:gd name="T15" fmla="*/ 2755 h 60"/>
                  <a:gd name="T16" fmla="*/ 279 w 108"/>
                  <a:gd name="T17" fmla="*/ 3504 h 60"/>
                  <a:gd name="T18" fmla="*/ 385 w 108"/>
                  <a:gd name="T19" fmla="*/ 4352 h 60"/>
                  <a:gd name="T20" fmla="*/ 576 w 108"/>
                  <a:gd name="T21" fmla="*/ 5228 h 60"/>
                  <a:gd name="T22" fmla="*/ 822 w 108"/>
                  <a:gd name="T23" fmla="*/ 6015 h 60"/>
                  <a:gd name="T24" fmla="*/ 1045 w 108"/>
                  <a:gd name="T25" fmla="*/ 6707 h 60"/>
                  <a:gd name="T26" fmla="*/ 1368 w 108"/>
                  <a:gd name="T27" fmla="*/ 7266 h 60"/>
                  <a:gd name="T28" fmla="*/ 1660 w 108"/>
                  <a:gd name="T29" fmla="*/ 7714 h 60"/>
                  <a:gd name="T30" fmla="*/ 1952 w 108"/>
                  <a:gd name="T31" fmla="*/ 7872 h 60"/>
                  <a:gd name="T32" fmla="*/ 2248 w 108"/>
                  <a:gd name="T33" fmla="*/ 7872 h 60"/>
                  <a:gd name="T34" fmla="*/ 2558 w 108"/>
                  <a:gd name="T35" fmla="*/ 7622 h 60"/>
                  <a:gd name="T36" fmla="*/ 2917 w 108"/>
                  <a:gd name="T37" fmla="*/ 7036 h 60"/>
                  <a:gd name="T38" fmla="*/ 2919 w 108"/>
                  <a:gd name="T39" fmla="*/ 6707 h 60"/>
                  <a:gd name="T40" fmla="*/ 2919 w 108"/>
                  <a:gd name="T41" fmla="*/ 6516 h 60"/>
                  <a:gd name="T42" fmla="*/ 2919 w 108"/>
                  <a:gd name="T43" fmla="*/ 6136 h 60"/>
                  <a:gd name="T44" fmla="*/ 2917 w 108"/>
                  <a:gd name="T45" fmla="*/ 5995 h 60"/>
                  <a:gd name="T46" fmla="*/ 2798 w 108"/>
                  <a:gd name="T47" fmla="*/ 5275 h 60"/>
                  <a:gd name="T48" fmla="*/ 2700 w 108"/>
                  <a:gd name="T49" fmla="*/ 4409 h 60"/>
                  <a:gd name="T50" fmla="*/ 2480 w 108"/>
                  <a:gd name="T51" fmla="*/ 3534 h 60"/>
                  <a:gd name="T52" fmla="*/ 2312 w 108"/>
                  <a:gd name="T53" fmla="*/ 2755 h 60"/>
                  <a:gd name="T54" fmla="*/ 2018 w 108"/>
                  <a:gd name="T55" fmla="*/ 1999 h 60"/>
                  <a:gd name="T56" fmla="*/ 1793 w 108"/>
                  <a:gd name="T57" fmla="*/ 1339 h 60"/>
                  <a:gd name="T58" fmla="*/ 1573 w 108"/>
                  <a:gd name="T59" fmla="*/ 1053 h 60"/>
                  <a:gd name="T60" fmla="*/ 1368 w 108"/>
                  <a:gd name="T61" fmla="*/ 5 h 60"/>
                  <a:gd name="T62" fmla="*/ 1103 w 108"/>
                  <a:gd name="T63" fmla="*/ 2 h 60"/>
                  <a:gd name="T64" fmla="*/ 889 w 108"/>
                  <a:gd name="T65" fmla="*/ 1 h 60"/>
                  <a:gd name="T66" fmla="*/ 699 w 108"/>
                  <a:gd name="T67" fmla="*/ 1 h 60"/>
                  <a:gd name="T68" fmla="*/ 478 w 108"/>
                  <a:gd name="T69" fmla="*/ 1 h 60"/>
                  <a:gd name="T70" fmla="*/ 365 w 108"/>
                  <a:gd name="T71" fmla="*/ 0 h 60"/>
                  <a:gd name="T72" fmla="*/ 295 w 108"/>
                  <a:gd name="T73" fmla="*/ 1 h 60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108"/>
                  <a:gd name="T112" fmla="*/ 0 h 60"/>
                  <a:gd name="T113" fmla="*/ 108 w 108"/>
                  <a:gd name="T114" fmla="*/ 60 h 60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108" h="60">
                    <a:moveTo>
                      <a:pt x="10" y="1"/>
                    </a:moveTo>
                    <a:lnTo>
                      <a:pt x="7" y="1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1" y="5"/>
                    </a:lnTo>
                    <a:lnTo>
                      <a:pt x="0" y="9"/>
                    </a:lnTo>
                    <a:lnTo>
                      <a:pt x="1" y="13"/>
                    </a:lnTo>
                    <a:lnTo>
                      <a:pt x="4" y="20"/>
                    </a:lnTo>
                    <a:lnTo>
                      <a:pt x="9" y="26"/>
                    </a:lnTo>
                    <a:lnTo>
                      <a:pt x="15" y="32"/>
                    </a:lnTo>
                    <a:lnTo>
                      <a:pt x="22" y="39"/>
                    </a:lnTo>
                    <a:lnTo>
                      <a:pt x="30" y="45"/>
                    </a:lnTo>
                    <a:lnTo>
                      <a:pt x="39" y="51"/>
                    </a:lnTo>
                    <a:lnTo>
                      <a:pt x="50" y="55"/>
                    </a:lnTo>
                    <a:lnTo>
                      <a:pt x="61" y="58"/>
                    </a:lnTo>
                    <a:lnTo>
                      <a:pt x="72" y="60"/>
                    </a:lnTo>
                    <a:lnTo>
                      <a:pt x="83" y="60"/>
                    </a:lnTo>
                    <a:lnTo>
                      <a:pt x="94" y="56"/>
                    </a:lnTo>
                    <a:lnTo>
                      <a:pt x="107" y="52"/>
                    </a:lnTo>
                    <a:lnTo>
                      <a:pt x="108" y="51"/>
                    </a:lnTo>
                    <a:lnTo>
                      <a:pt x="108" y="49"/>
                    </a:lnTo>
                    <a:lnTo>
                      <a:pt x="108" y="46"/>
                    </a:lnTo>
                    <a:lnTo>
                      <a:pt x="107" y="44"/>
                    </a:lnTo>
                    <a:lnTo>
                      <a:pt x="104" y="40"/>
                    </a:lnTo>
                    <a:lnTo>
                      <a:pt x="99" y="33"/>
                    </a:lnTo>
                    <a:lnTo>
                      <a:pt x="91" y="27"/>
                    </a:lnTo>
                    <a:lnTo>
                      <a:pt x="84" y="20"/>
                    </a:lnTo>
                    <a:lnTo>
                      <a:pt x="75" y="15"/>
                    </a:lnTo>
                    <a:lnTo>
                      <a:pt x="66" y="10"/>
                    </a:lnTo>
                    <a:lnTo>
                      <a:pt x="58" y="7"/>
                    </a:lnTo>
                    <a:lnTo>
                      <a:pt x="50" y="5"/>
                    </a:lnTo>
                    <a:lnTo>
                      <a:pt x="41" y="2"/>
                    </a:lnTo>
                    <a:lnTo>
                      <a:pt x="33" y="1"/>
                    </a:lnTo>
                    <a:lnTo>
                      <a:pt x="26" y="1"/>
                    </a:lnTo>
                    <a:lnTo>
                      <a:pt x="19" y="1"/>
                    </a:lnTo>
                    <a:lnTo>
                      <a:pt x="14" y="0"/>
                    </a:lnTo>
                    <a:lnTo>
                      <a:pt x="10" y="1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528" name="Freeform 162"/>
              <p:cNvSpPr>
                <a:spLocks noChangeArrowheads="1"/>
              </p:cNvSpPr>
              <p:nvPr/>
            </p:nvSpPr>
            <p:spPr bwMode="auto">
              <a:xfrm>
                <a:off x="4738" y="149"/>
                <a:ext cx="119" cy="73"/>
              </a:xfrm>
              <a:custGeom>
                <a:avLst/>
                <a:gdLst>
                  <a:gd name="T0" fmla="*/ 4413 w 112"/>
                  <a:gd name="T1" fmla="*/ 3901 h 68"/>
                  <a:gd name="T2" fmla="*/ 3909 w 112"/>
                  <a:gd name="T3" fmla="*/ 4246 h 68"/>
                  <a:gd name="T4" fmla="*/ 3504 w 112"/>
                  <a:gd name="T5" fmla="*/ 4393 h 68"/>
                  <a:gd name="T6" fmla="*/ 3067 w 112"/>
                  <a:gd name="T7" fmla="*/ 4496 h 68"/>
                  <a:gd name="T8" fmla="*/ 2688 w 112"/>
                  <a:gd name="T9" fmla="*/ 4254 h 68"/>
                  <a:gd name="T10" fmla="*/ 2241 w 112"/>
                  <a:gd name="T11" fmla="*/ 4188 h 68"/>
                  <a:gd name="T12" fmla="*/ 1826 w 112"/>
                  <a:gd name="T13" fmla="*/ 3812 h 68"/>
                  <a:gd name="T14" fmla="*/ 1499 w 112"/>
                  <a:gd name="T15" fmla="*/ 3432 h 68"/>
                  <a:gd name="T16" fmla="*/ 1176 w 112"/>
                  <a:gd name="T17" fmla="*/ 2978 h 68"/>
                  <a:gd name="T18" fmla="*/ 903 w 112"/>
                  <a:gd name="T19" fmla="*/ 2490 h 68"/>
                  <a:gd name="T20" fmla="*/ 628 w 112"/>
                  <a:gd name="T21" fmla="*/ 2012 h 68"/>
                  <a:gd name="T22" fmla="*/ 523 w 112"/>
                  <a:gd name="T23" fmla="*/ 1626 h 68"/>
                  <a:gd name="T24" fmla="*/ 436 w 112"/>
                  <a:gd name="T25" fmla="*/ 1140 h 68"/>
                  <a:gd name="T26" fmla="*/ 386 w 112"/>
                  <a:gd name="T27" fmla="*/ 858 h 68"/>
                  <a:gd name="T28" fmla="*/ 436 w 112"/>
                  <a:gd name="T29" fmla="*/ 744 h 68"/>
                  <a:gd name="T30" fmla="*/ 436 w 112"/>
                  <a:gd name="T31" fmla="*/ 799 h 68"/>
                  <a:gd name="T32" fmla="*/ 436 w 112"/>
                  <a:gd name="T33" fmla="*/ 744 h 68"/>
                  <a:gd name="T34" fmla="*/ 492 w 112"/>
                  <a:gd name="T35" fmla="*/ 744 h 68"/>
                  <a:gd name="T36" fmla="*/ 556 w 112"/>
                  <a:gd name="T37" fmla="*/ 744 h 68"/>
                  <a:gd name="T38" fmla="*/ 556 w 112"/>
                  <a:gd name="T39" fmla="*/ 0 h 68"/>
                  <a:gd name="T40" fmla="*/ 436 w 112"/>
                  <a:gd name="T41" fmla="*/ 1 h 68"/>
                  <a:gd name="T42" fmla="*/ 6 w 112"/>
                  <a:gd name="T43" fmla="*/ 2 h 68"/>
                  <a:gd name="T44" fmla="*/ 3 w 112"/>
                  <a:gd name="T45" fmla="*/ 3 h 68"/>
                  <a:gd name="T46" fmla="*/ 1 w 112"/>
                  <a:gd name="T47" fmla="*/ 6 h 68"/>
                  <a:gd name="T48" fmla="*/ 0 w 112"/>
                  <a:gd name="T49" fmla="*/ 921 h 68"/>
                  <a:gd name="T50" fmla="*/ 1 w 112"/>
                  <a:gd name="T51" fmla="*/ 1515 h 68"/>
                  <a:gd name="T52" fmla="*/ 4 w 112"/>
                  <a:gd name="T53" fmla="*/ 1951 h 68"/>
                  <a:gd name="T54" fmla="*/ 436 w 112"/>
                  <a:gd name="T55" fmla="*/ 2490 h 68"/>
                  <a:gd name="T56" fmla="*/ 628 w 112"/>
                  <a:gd name="T57" fmla="*/ 2978 h 68"/>
                  <a:gd name="T58" fmla="*/ 959 w 112"/>
                  <a:gd name="T59" fmla="*/ 3551 h 68"/>
                  <a:gd name="T60" fmla="*/ 1299 w 112"/>
                  <a:gd name="T61" fmla="*/ 3963 h 68"/>
                  <a:gd name="T62" fmla="*/ 1693 w 112"/>
                  <a:gd name="T63" fmla="*/ 4496 h 68"/>
                  <a:gd name="T64" fmla="*/ 2109 w 112"/>
                  <a:gd name="T65" fmla="*/ 4893 h 68"/>
                  <a:gd name="T66" fmla="*/ 2534 w 112"/>
                  <a:gd name="T67" fmla="*/ 5063 h 68"/>
                  <a:gd name="T68" fmla="*/ 3039 w 112"/>
                  <a:gd name="T69" fmla="*/ 5182 h 68"/>
                  <a:gd name="T70" fmla="*/ 3638 w 112"/>
                  <a:gd name="T71" fmla="*/ 5182 h 68"/>
                  <a:gd name="T72" fmla="*/ 4014 w 112"/>
                  <a:gd name="T73" fmla="*/ 4903 h 68"/>
                  <a:gd name="T74" fmla="*/ 4497 w 112"/>
                  <a:gd name="T75" fmla="*/ 4496 h 68"/>
                  <a:gd name="T76" fmla="*/ 4413 w 112"/>
                  <a:gd name="T77" fmla="*/ 3901 h 68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112"/>
                  <a:gd name="T118" fmla="*/ 0 h 68"/>
                  <a:gd name="T119" fmla="*/ 112 w 112"/>
                  <a:gd name="T120" fmla="*/ 68 h 68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112" h="68">
                    <a:moveTo>
                      <a:pt x="109" y="51"/>
                    </a:moveTo>
                    <a:lnTo>
                      <a:pt x="97" y="56"/>
                    </a:lnTo>
                    <a:lnTo>
                      <a:pt x="87" y="58"/>
                    </a:lnTo>
                    <a:lnTo>
                      <a:pt x="76" y="59"/>
                    </a:lnTo>
                    <a:lnTo>
                      <a:pt x="66" y="57"/>
                    </a:lnTo>
                    <a:lnTo>
                      <a:pt x="55" y="55"/>
                    </a:lnTo>
                    <a:lnTo>
                      <a:pt x="45" y="50"/>
                    </a:lnTo>
                    <a:lnTo>
                      <a:pt x="37" y="45"/>
                    </a:lnTo>
                    <a:lnTo>
                      <a:pt x="29" y="39"/>
                    </a:lnTo>
                    <a:lnTo>
                      <a:pt x="22" y="33"/>
                    </a:lnTo>
                    <a:lnTo>
                      <a:pt x="16" y="27"/>
                    </a:lnTo>
                    <a:lnTo>
                      <a:pt x="13" y="21"/>
                    </a:lnTo>
                    <a:lnTo>
                      <a:pt x="10" y="16"/>
                    </a:lnTo>
                    <a:lnTo>
                      <a:pt x="8" y="12"/>
                    </a:lnTo>
                    <a:lnTo>
                      <a:pt x="10" y="10"/>
                    </a:lnTo>
                    <a:lnTo>
                      <a:pt x="10" y="11"/>
                    </a:lnTo>
                    <a:lnTo>
                      <a:pt x="10" y="10"/>
                    </a:lnTo>
                    <a:lnTo>
                      <a:pt x="12" y="10"/>
                    </a:lnTo>
                    <a:lnTo>
                      <a:pt x="14" y="10"/>
                    </a:lnTo>
                    <a:lnTo>
                      <a:pt x="14" y="0"/>
                    </a:lnTo>
                    <a:lnTo>
                      <a:pt x="10" y="1"/>
                    </a:lnTo>
                    <a:lnTo>
                      <a:pt x="6" y="2"/>
                    </a:lnTo>
                    <a:lnTo>
                      <a:pt x="3" y="3"/>
                    </a:lnTo>
                    <a:lnTo>
                      <a:pt x="1" y="6"/>
                    </a:lnTo>
                    <a:lnTo>
                      <a:pt x="0" y="13"/>
                    </a:lnTo>
                    <a:lnTo>
                      <a:pt x="1" y="20"/>
                    </a:lnTo>
                    <a:lnTo>
                      <a:pt x="4" y="26"/>
                    </a:lnTo>
                    <a:lnTo>
                      <a:pt x="10" y="33"/>
                    </a:lnTo>
                    <a:lnTo>
                      <a:pt x="16" y="39"/>
                    </a:lnTo>
                    <a:lnTo>
                      <a:pt x="23" y="47"/>
                    </a:lnTo>
                    <a:lnTo>
                      <a:pt x="32" y="53"/>
                    </a:lnTo>
                    <a:lnTo>
                      <a:pt x="41" y="59"/>
                    </a:lnTo>
                    <a:lnTo>
                      <a:pt x="52" y="64"/>
                    </a:lnTo>
                    <a:lnTo>
                      <a:pt x="63" y="67"/>
                    </a:lnTo>
                    <a:lnTo>
                      <a:pt x="75" y="68"/>
                    </a:lnTo>
                    <a:lnTo>
                      <a:pt x="88" y="68"/>
                    </a:lnTo>
                    <a:lnTo>
                      <a:pt x="100" y="65"/>
                    </a:lnTo>
                    <a:lnTo>
                      <a:pt x="112" y="59"/>
                    </a:lnTo>
                    <a:lnTo>
                      <a:pt x="109" y="51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529" name="Freeform 163"/>
              <p:cNvSpPr>
                <a:spLocks noChangeArrowheads="1"/>
              </p:cNvSpPr>
              <p:nvPr/>
            </p:nvSpPr>
            <p:spPr bwMode="auto">
              <a:xfrm>
                <a:off x="4811" y="160"/>
                <a:ext cx="50" cy="53"/>
              </a:xfrm>
              <a:custGeom>
                <a:avLst/>
                <a:gdLst>
                  <a:gd name="T0" fmla="*/ 0 w 47"/>
                  <a:gd name="T1" fmla="*/ 924 h 49"/>
                  <a:gd name="T2" fmla="*/ 403 w 47"/>
                  <a:gd name="T3" fmla="*/ 1479 h 49"/>
                  <a:gd name="T4" fmla="*/ 661 w 47"/>
                  <a:gd name="T5" fmla="*/ 2190 h 49"/>
                  <a:gd name="T6" fmla="*/ 1085 w 47"/>
                  <a:gd name="T7" fmla="*/ 2839 h 49"/>
                  <a:gd name="T8" fmla="*/ 1306 w 47"/>
                  <a:gd name="T9" fmla="*/ 3793 h 49"/>
                  <a:gd name="T10" fmla="*/ 1512 w 47"/>
                  <a:gd name="T11" fmla="*/ 4261 h 49"/>
                  <a:gd name="T12" fmla="*/ 1672 w 47"/>
                  <a:gd name="T13" fmla="*/ 4917 h 49"/>
                  <a:gd name="T14" fmla="*/ 1712 w 47"/>
                  <a:gd name="T15" fmla="*/ 5192 h 49"/>
                  <a:gd name="T16" fmla="*/ 1712 w 47"/>
                  <a:gd name="T17" fmla="*/ 4917 h 49"/>
                  <a:gd name="T18" fmla="*/ 1779 w 47"/>
                  <a:gd name="T19" fmla="*/ 4917 h 49"/>
                  <a:gd name="T20" fmla="*/ 1893 w 47"/>
                  <a:gd name="T21" fmla="*/ 5832 h 49"/>
                  <a:gd name="T22" fmla="*/ 2014 w 47"/>
                  <a:gd name="T23" fmla="*/ 5616 h 49"/>
                  <a:gd name="T24" fmla="*/ 2061 w 47"/>
                  <a:gd name="T25" fmla="*/ 5192 h 49"/>
                  <a:gd name="T26" fmla="*/ 2061 w 47"/>
                  <a:gd name="T27" fmla="*/ 4609 h 49"/>
                  <a:gd name="T28" fmla="*/ 1940 w 47"/>
                  <a:gd name="T29" fmla="*/ 4261 h 49"/>
                  <a:gd name="T30" fmla="*/ 1824 w 47"/>
                  <a:gd name="T31" fmla="*/ 3793 h 49"/>
                  <a:gd name="T32" fmla="*/ 1609 w 47"/>
                  <a:gd name="T33" fmla="*/ 2839 h 49"/>
                  <a:gd name="T34" fmla="*/ 1256 w 47"/>
                  <a:gd name="T35" fmla="*/ 2025 h 49"/>
                  <a:gd name="T36" fmla="*/ 901 w 47"/>
                  <a:gd name="T37" fmla="*/ 1264 h 49"/>
                  <a:gd name="T38" fmla="*/ 516 w 47"/>
                  <a:gd name="T39" fmla="*/ 4 h 49"/>
                  <a:gd name="T40" fmla="*/ 3 w 47"/>
                  <a:gd name="T41" fmla="*/ 0 h 49"/>
                  <a:gd name="T42" fmla="*/ 0 w 47"/>
                  <a:gd name="T43" fmla="*/ 924 h 49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47"/>
                  <a:gd name="T67" fmla="*/ 0 h 49"/>
                  <a:gd name="T68" fmla="*/ 47 w 47"/>
                  <a:gd name="T69" fmla="*/ 49 h 49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47" h="49">
                    <a:moveTo>
                      <a:pt x="0" y="7"/>
                    </a:moveTo>
                    <a:lnTo>
                      <a:pt x="8" y="13"/>
                    </a:lnTo>
                    <a:lnTo>
                      <a:pt x="16" y="18"/>
                    </a:lnTo>
                    <a:lnTo>
                      <a:pt x="24" y="24"/>
                    </a:lnTo>
                    <a:lnTo>
                      <a:pt x="30" y="31"/>
                    </a:lnTo>
                    <a:lnTo>
                      <a:pt x="35" y="36"/>
                    </a:lnTo>
                    <a:lnTo>
                      <a:pt x="38" y="41"/>
                    </a:lnTo>
                    <a:lnTo>
                      <a:pt x="39" y="43"/>
                    </a:lnTo>
                    <a:lnTo>
                      <a:pt x="39" y="41"/>
                    </a:lnTo>
                    <a:lnTo>
                      <a:pt x="40" y="41"/>
                    </a:lnTo>
                    <a:lnTo>
                      <a:pt x="43" y="49"/>
                    </a:lnTo>
                    <a:lnTo>
                      <a:pt x="46" y="47"/>
                    </a:lnTo>
                    <a:lnTo>
                      <a:pt x="47" y="43"/>
                    </a:lnTo>
                    <a:lnTo>
                      <a:pt x="47" y="39"/>
                    </a:lnTo>
                    <a:lnTo>
                      <a:pt x="45" y="36"/>
                    </a:lnTo>
                    <a:lnTo>
                      <a:pt x="42" y="31"/>
                    </a:lnTo>
                    <a:lnTo>
                      <a:pt x="37" y="24"/>
                    </a:lnTo>
                    <a:lnTo>
                      <a:pt x="29" y="17"/>
                    </a:lnTo>
                    <a:lnTo>
                      <a:pt x="21" y="11"/>
                    </a:lnTo>
                    <a:lnTo>
                      <a:pt x="12" y="4"/>
                    </a:lnTo>
                    <a:lnTo>
                      <a:pt x="3" y="0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530" name="Freeform 164"/>
              <p:cNvSpPr>
                <a:spLocks noChangeArrowheads="1"/>
              </p:cNvSpPr>
              <p:nvPr/>
            </p:nvSpPr>
            <p:spPr bwMode="auto">
              <a:xfrm>
                <a:off x="4753" y="149"/>
                <a:ext cx="61" cy="18"/>
              </a:xfrm>
              <a:custGeom>
                <a:avLst/>
                <a:gdLst>
                  <a:gd name="T0" fmla="*/ 0 w 58"/>
                  <a:gd name="T1" fmla="*/ 344 h 17"/>
                  <a:gd name="T2" fmla="*/ 4 w 58"/>
                  <a:gd name="T3" fmla="*/ 344 h 17"/>
                  <a:gd name="T4" fmla="*/ 9 w 58"/>
                  <a:gd name="T5" fmla="*/ 344 h 17"/>
                  <a:gd name="T6" fmla="*/ 334 w 58"/>
                  <a:gd name="T7" fmla="*/ 344 h 17"/>
                  <a:gd name="T8" fmla="*/ 474 w 58"/>
                  <a:gd name="T9" fmla="*/ 344 h 17"/>
                  <a:gd name="T10" fmla="*/ 667 w 58"/>
                  <a:gd name="T11" fmla="*/ 364 h 17"/>
                  <a:gd name="T12" fmla="*/ 828 w 58"/>
                  <a:gd name="T13" fmla="*/ 408 h 17"/>
                  <a:gd name="T14" fmla="*/ 998 w 58"/>
                  <a:gd name="T15" fmla="*/ 457 h 17"/>
                  <a:gd name="T16" fmla="*/ 1178 w 58"/>
                  <a:gd name="T17" fmla="*/ 512 h 17"/>
                  <a:gd name="T18" fmla="*/ 1239 w 58"/>
                  <a:gd name="T19" fmla="*/ 344 h 17"/>
                  <a:gd name="T20" fmla="*/ 1065 w 58"/>
                  <a:gd name="T21" fmla="*/ 6 h 17"/>
                  <a:gd name="T22" fmla="*/ 871 w 58"/>
                  <a:gd name="T23" fmla="*/ 4 h 17"/>
                  <a:gd name="T24" fmla="*/ 676 w 58"/>
                  <a:gd name="T25" fmla="*/ 2 h 17"/>
                  <a:gd name="T26" fmla="*/ 499 w 58"/>
                  <a:gd name="T27" fmla="*/ 1 h 17"/>
                  <a:gd name="T28" fmla="*/ 334 w 58"/>
                  <a:gd name="T29" fmla="*/ 1 h 17"/>
                  <a:gd name="T30" fmla="*/ 9 w 58"/>
                  <a:gd name="T31" fmla="*/ 0 h 17"/>
                  <a:gd name="T32" fmla="*/ 4 w 58"/>
                  <a:gd name="T33" fmla="*/ 0 h 17"/>
                  <a:gd name="T34" fmla="*/ 0 w 58"/>
                  <a:gd name="T35" fmla="*/ 0 h 17"/>
                  <a:gd name="T36" fmla="*/ 0 w 58"/>
                  <a:gd name="T37" fmla="*/ 344 h 17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8"/>
                  <a:gd name="T58" fmla="*/ 0 h 17"/>
                  <a:gd name="T59" fmla="*/ 58 w 58"/>
                  <a:gd name="T60" fmla="*/ 17 h 17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8" h="17">
                    <a:moveTo>
                      <a:pt x="0" y="10"/>
                    </a:moveTo>
                    <a:lnTo>
                      <a:pt x="4" y="10"/>
                    </a:lnTo>
                    <a:lnTo>
                      <a:pt x="9" y="10"/>
                    </a:lnTo>
                    <a:lnTo>
                      <a:pt x="16" y="10"/>
                    </a:lnTo>
                    <a:lnTo>
                      <a:pt x="23" y="10"/>
                    </a:lnTo>
                    <a:lnTo>
                      <a:pt x="30" y="11"/>
                    </a:lnTo>
                    <a:lnTo>
                      <a:pt x="39" y="13"/>
                    </a:lnTo>
                    <a:lnTo>
                      <a:pt x="46" y="15"/>
                    </a:lnTo>
                    <a:lnTo>
                      <a:pt x="55" y="17"/>
                    </a:lnTo>
                    <a:lnTo>
                      <a:pt x="58" y="10"/>
                    </a:lnTo>
                    <a:lnTo>
                      <a:pt x="49" y="6"/>
                    </a:lnTo>
                    <a:lnTo>
                      <a:pt x="41" y="4"/>
                    </a:lnTo>
                    <a:lnTo>
                      <a:pt x="31" y="2"/>
                    </a:lnTo>
                    <a:lnTo>
                      <a:pt x="24" y="1"/>
                    </a:lnTo>
                    <a:lnTo>
                      <a:pt x="16" y="1"/>
                    </a:lnTo>
                    <a:lnTo>
                      <a:pt x="9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531" name="Freeform 165"/>
              <p:cNvSpPr>
                <a:spLocks noChangeArrowheads="1"/>
              </p:cNvSpPr>
              <p:nvPr/>
            </p:nvSpPr>
            <p:spPr bwMode="auto">
              <a:xfrm>
                <a:off x="665" y="149"/>
                <a:ext cx="114" cy="63"/>
              </a:xfrm>
              <a:custGeom>
                <a:avLst/>
                <a:gdLst>
                  <a:gd name="T0" fmla="*/ 279 w 108"/>
                  <a:gd name="T1" fmla="*/ 0 h 58"/>
                  <a:gd name="T2" fmla="*/ 7 w 108"/>
                  <a:gd name="T3" fmla="*/ 0 h 58"/>
                  <a:gd name="T4" fmla="*/ 4 w 108"/>
                  <a:gd name="T5" fmla="*/ 1 h 58"/>
                  <a:gd name="T6" fmla="*/ 2 w 108"/>
                  <a:gd name="T7" fmla="*/ 2 h 58"/>
                  <a:gd name="T8" fmla="*/ 1 w 108"/>
                  <a:gd name="T9" fmla="*/ 3 h 58"/>
                  <a:gd name="T10" fmla="*/ 0 w 108"/>
                  <a:gd name="T11" fmla="*/ 1273 h 58"/>
                  <a:gd name="T12" fmla="*/ 1 w 108"/>
                  <a:gd name="T13" fmla="*/ 1925 h 58"/>
                  <a:gd name="T14" fmla="*/ 4 w 108"/>
                  <a:gd name="T15" fmla="*/ 3052 h 58"/>
                  <a:gd name="T16" fmla="*/ 279 w 108"/>
                  <a:gd name="T17" fmla="*/ 3911 h 58"/>
                  <a:gd name="T18" fmla="*/ 385 w 108"/>
                  <a:gd name="T19" fmla="*/ 5012 h 58"/>
                  <a:gd name="T20" fmla="*/ 546 w 108"/>
                  <a:gd name="T21" fmla="*/ 5913 h 58"/>
                  <a:gd name="T22" fmla="*/ 822 w 108"/>
                  <a:gd name="T23" fmla="*/ 6766 h 58"/>
                  <a:gd name="T24" fmla="*/ 1045 w 108"/>
                  <a:gd name="T25" fmla="*/ 7578 h 58"/>
                  <a:gd name="T26" fmla="*/ 1368 w 108"/>
                  <a:gd name="T27" fmla="*/ 8529 h 58"/>
                  <a:gd name="T28" fmla="*/ 1660 w 108"/>
                  <a:gd name="T29" fmla="*/ 8689 h 58"/>
                  <a:gd name="T30" fmla="*/ 1912 w 108"/>
                  <a:gd name="T31" fmla="*/ 8941 h 58"/>
                  <a:gd name="T32" fmla="*/ 2248 w 108"/>
                  <a:gd name="T33" fmla="*/ 8941 h 58"/>
                  <a:gd name="T34" fmla="*/ 2558 w 108"/>
                  <a:gd name="T35" fmla="*/ 8642 h 58"/>
                  <a:gd name="T36" fmla="*/ 2913 w 108"/>
                  <a:gd name="T37" fmla="*/ 7852 h 58"/>
                  <a:gd name="T38" fmla="*/ 2917 w 108"/>
                  <a:gd name="T39" fmla="*/ 7578 h 58"/>
                  <a:gd name="T40" fmla="*/ 2919 w 108"/>
                  <a:gd name="T41" fmla="*/ 7349 h 58"/>
                  <a:gd name="T42" fmla="*/ 2919 w 108"/>
                  <a:gd name="T43" fmla="*/ 7229 h 58"/>
                  <a:gd name="T44" fmla="*/ 2917 w 108"/>
                  <a:gd name="T45" fmla="*/ 6766 h 58"/>
                  <a:gd name="T46" fmla="*/ 2791 w 108"/>
                  <a:gd name="T47" fmla="*/ 5913 h 58"/>
                  <a:gd name="T48" fmla="*/ 2644 w 108"/>
                  <a:gd name="T49" fmla="*/ 5012 h 58"/>
                  <a:gd name="T50" fmla="*/ 2480 w 108"/>
                  <a:gd name="T51" fmla="*/ 3911 h 58"/>
                  <a:gd name="T52" fmla="*/ 2312 w 108"/>
                  <a:gd name="T53" fmla="*/ 3162 h 58"/>
                  <a:gd name="T54" fmla="*/ 1998 w 108"/>
                  <a:gd name="T55" fmla="*/ 1925 h 58"/>
                  <a:gd name="T56" fmla="*/ 1793 w 108"/>
                  <a:gd name="T57" fmla="*/ 1383 h 58"/>
                  <a:gd name="T58" fmla="*/ 1525 w 108"/>
                  <a:gd name="T59" fmla="*/ 5 h 58"/>
                  <a:gd name="T60" fmla="*/ 1338 w 108"/>
                  <a:gd name="T61" fmla="*/ 3 h 58"/>
                  <a:gd name="T62" fmla="*/ 1103 w 108"/>
                  <a:gd name="T63" fmla="*/ 1 h 58"/>
                  <a:gd name="T64" fmla="*/ 889 w 108"/>
                  <a:gd name="T65" fmla="*/ 1 h 58"/>
                  <a:gd name="T66" fmla="*/ 699 w 108"/>
                  <a:gd name="T67" fmla="*/ 0 h 58"/>
                  <a:gd name="T68" fmla="*/ 478 w 108"/>
                  <a:gd name="T69" fmla="*/ 0 h 58"/>
                  <a:gd name="T70" fmla="*/ 346 w 108"/>
                  <a:gd name="T71" fmla="*/ 0 h 58"/>
                  <a:gd name="T72" fmla="*/ 279 w 108"/>
                  <a:gd name="T73" fmla="*/ 0 h 5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108"/>
                  <a:gd name="T112" fmla="*/ 0 h 58"/>
                  <a:gd name="T113" fmla="*/ 108 w 108"/>
                  <a:gd name="T114" fmla="*/ 58 h 58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108" h="58">
                    <a:moveTo>
                      <a:pt x="9" y="0"/>
                    </a:moveTo>
                    <a:lnTo>
                      <a:pt x="7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8"/>
                    </a:lnTo>
                    <a:lnTo>
                      <a:pt x="1" y="13"/>
                    </a:lnTo>
                    <a:lnTo>
                      <a:pt x="4" y="19"/>
                    </a:lnTo>
                    <a:lnTo>
                      <a:pt x="9" y="25"/>
                    </a:lnTo>
                    <a:lnTo>
                      <a:pt x="15" y="32"/>
                    </a:lnTo>
                    <a:lnTo>
                      <a:pt x="21" y="38"/>
                    </a:lnTo>
                    <a:lnTo>
                      <a:pt x="30" y="44"/>
                    </a:lnTo>
                    <a:lnTo>
                      <a:pt x="39" y="49"/>
                    </a:lnTo>
                    <a:lnTo>
                      <a:pt x="50" y="54"/>
                    </a:lnTo>
                    <a:lnTo>
                      <a:pt x="61" y="57"/>
                    </a:lnTo>
                    <a:lnTo>
                      <a:pt x="71" y="58"/>
                    </a:lnTo>
                    <a:lnTo>
                      <a:pt x="83" y="58"/>
                    </a:lnTo>
                    <a:lnTo>
                      <a:pt x="94" y="55"/>
                    </a:lnTo>
                    <a:lnTo>
                      <a:pt x="106" y="50"/>
                    </a:lnTo>
                    <a:lnTo>
                      <a:pt x="107" y="49"/>
                    </a:lnTo>
                    <a:lnTo>
                      <a:pt x="108" y="48"/>
                    </a:lnTo>
                    <a:lnTo>
                      <a:pt x="108" y="46"/>
                    </a:lnTo>
                    <a:lnTo>
                      <a:pt x="107" y="44"/>
                    </a:lnTo>
                    <a:lnTo>
                      <a:pt x="103" y="38"/>
                    </a:lnTo>
                    <a:lnTo>
                      <a:pt x="98" y="32"/>
                    </a:lnTo>
                    <a:lnTo>
                      <a:pt x="91" y="25"/>
                    </a:lnTo>
                    <a:lnTo>
                      <a:pt x="84" y="20"/>
                    </a:lnTo>
                    <a:lnTo>
                      <a:pt x="74" y="13"/>
                    </a:lnTo>
                    <a:lnTo>
                      <a:pt x="66" y="9"/>
                    </a:lnTo>
                    <a:lnTo>
                      <a:pt x="57" y="5"/>
                    </a:lnTo>
                    <a:lnTo>
                      <a:pt x="49" y="3"/>
                    </a:lnTo>
                    <a:lnTo>
                      <a:pt x="41" y="1"/>
                    </a:lnTo>
                    <a:lnTo>
                      <a:pt x="33" y="1"/>
                    </a:lnTo>
                    <a:lnTo>
                      <a:pt x="26" y="0"/>
                    </a:lnTo>
                    <a:lnTo>
                      <a:pt x="19" y="0"/>
                    </a:lnTo>
                    <a:lnTo>
                      <a:pt x="13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532" name="Freeform 166"/>
              <p:cNvSpPr>
                <a:spLocks noChangeArrowheads="1"/>
              </p:cNvSpPr>
              <p:nvPr/>
            </p:nvSpPr>
            <p:spPr bwMode="auto">
              <a:xfrm>
                <a:off x="661" y="144"/>
                <a:ext cx="119" cy="72"/>
              </a:xfrm>
              <a:custGeom>
                <a:avLst/>
                <a:gdLst>
                  <a:gd name="T0" fmla="*/ 4372 w 112"/>
                  <a:gd name="T1" fmla="*/ 4085 h 67"/>
                  <a:gd name="T2" fmla="*/ 3909 w 112"/>
                  <a:gd name="T3" fmla="*/ 4463 h 67"/>
                  <a:gd name="T4" fmla="*/ 3504 w 112"/>
                  <a:gd name="T5" fmla="*/ 4718 h 67"/>
                  <a:gd name="T6" fmla="*/ 3067 w 112"/>
                  <a:gd name="T7" fmla="*/ 4718 h 67"/>
                  <a:gd name="T8" fmla="*/ 2688 w 112"/>
                  <a:gd name="T9" fmla="*/ 4693 h 67"/>
                  <a:gd name="T10" fmla="*/ 2241 w 112"/>
                  <a:gd name="T11" fmla="*/ 4367 h 67"/>
                  <a:gd name="T12" fmla="*/ 1826 w 112"/>
                  <a:gd name="T13" fmla="*/ 4064 h 67"/>
                  <a:gd name="T14" fmla="*/ 1499 w 112"/>
                  <a:gd name="T15" fmla="*/ 3756 h 67"/>
                  <a:gd name="T16" fmla="*/ 1176 w 112"/>
                  <a:gd name="T17" fmla="*/ 3115 h 67"/>
                  <a:gd name="T18" fmla="*/ 903 w 112"/>
                  <a:gd name="T19" fmla="*/ 2651 h 67"/>
                  <a:gd name="T20" fmla="*/ 628 w 112"/>
                  <a:gd name="T21" fmla="*/ 2137 h 67"/>
                  <a:gd name="T22" fmla="*/ 492 w 112"/>
                  <a:gd name="T23" fmla="*/ 1722 h 67"/>
                  <a:gd name="T24" fmla="*/ 436 w 112"/>
                  <a:gd name="T25" fmla="*/ 1201 h 67"/>
                  <a:gd name="T26" fmla="*/ 386 w 112"/>
                  <a:gd name="T27" fmla="*/ 968 h 67"/>
                  <a:gd name="T28" fmla="*/ 436 w 112"/>
                  <a:gd name="T29" fmla="*/ 780 h 67"/>
                  <a:gd name="T30" fmla="*/ 463 w 112"/>
                  <a:gd name="T31" fmla="*/ 726 h 67"/>
                  <a:gd name="T32" fmla="*/ 523 w 112"/>
                  <a:gd name="T33" fmla="*/ 726 h 67"/>
                  <a:gd name="T34" fmla="*/ 523 w 112"/>
                  <a:gd name="T35" fmla="*/ 0 h 67"/>
                  <a:gd name="T36" fmla="*/ 436 w 112"/>
                  <a:gd name="T37" fmla="*/ 0 h 67"/>
                  <a:gd name="T38" fmla="*/ 6 w 112"/>
                  <a:gd name="T39" fmla="*/ 2 h 67"/>
                  <a:gd name="T40" fmla="*/ 3 w 112"/>
                  <a:gd name="T41" fmla="*/ 4 h 67"/>
                  <a:gd name="T42" fmla="*/ 1 w 112"/>
                  <a:gd name="T43" fmla="*/ 629 h 67"/>
                  <a:gd name="T44" fmla="*/ 0 w 112"/>
                  <a:gd name="T45" fmla="*/ 968 h 67"/>
                  <a:gd name="T46" fmla="*/ 1 w 112"/>
                  <a:gd name="T47" fmla="*/ 1491 h 67"/>
                  <a:gd name="T48" fmla="*/ 4 w 112"/>
                  <a:gd name="T49" fmla="*/ 2111 h 67"/>
                  <a:gd name="T50" fmla="*/ 436 w 112"/>
                  <a:gd name="T51" fmla="*/ 2620 h 67"/>
                  <a:gd name="T52" fmla="*/ 628 w 112"/>
                  <a:gd name="T53" fmla="*/ 3252 h 67"/>
                  <a:gd name="T54" fmla="*/ 959 w 112"/>
                  <a:gd name="T55" fmla="*/ 3801 h 67"/>
                  <a:gd name="T56" fmla="*/ 1299 w 112"/>
                  <a:gd name="T57" fmla="*/ 4337 h 67"/>
                  <a:gd name="T58" fmla="*/ 1693 w 112"/>
                  <a:gd name="T59" fmla="*/ 4718 h 67"/>
                  <a:gd name="T60" fmla="*/ 2109 w 112"/>
                  <a:gd name="T61" fmla="*/ 5070 h 67"/>
                  <a:gd name="T62" fmla="*/ 2534 w 112"/>
                  <a:gd name="T63" fmla="*/ 5383 h 67"/>
                  <a:gd name="T64" fmla="*/ 3039 w 112"/>
                  <a:gd name="T65" fmla="*/ 5419 h 67"/>
                  <a:gd name="T66" fmla="*/ 3638 w 112"/>
                  <a:gd name="T67" fmla="*/ 5419 h 67"/>
                  <a:gd name="T68" fmla="*/ 4014 w 112"/>
                  <a:gd name="T69" fmla="*/ 5154 h 67"/>
                  <a:gd name="T70" fmla="*/ 4497 w 112"/>
                  <a:gd name="T71" fmla="*/ 4796 h 67"/>
                  <a:gd name="T72" fmla="*/ 4372 w 112"/>
                  <a:gd name="T73" fmla="*/ 4085 h 6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112"/>
                  <a:gd name="T112" fmla="*/ 0 h 67"/>
                  <a:gd name="T113" fmla="*/ 112 w 112"/>
                  <a:gd name="T114" fmla="*/ 67 h 67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112" h="67">
                    <a:moveTo>
                      <a:pt x="108" y="51"/>
                    </a:moveTo>
                    <a:lnTo>
                      <a:pt x="97" y="56"/>
                    </a:lnTo>
                    <a:lnTo>
                      <a:pt x="87" y="59"/>
                    </a:lnTo>
                    <a:lnTo>
                      <a:pt x="76" y="59"/>
                    </a:lnTo>
                    <a:lnTo>
                      <a:pt x="66" y="58"/>
                    </a:lnTo>
                    <a:lnTo>
                      <a:pt x="55" y="54"/>
                    </a:lnTo>
                    <a:lnTo>
                      <a:pt x="45" y="50"/>
                    </a:lnTo>
                    <a:lnTo>
                      <a:pt x="37" y="46"/>
                    </a:lnTo>
                    <a:lnTo>
                      <a:pt x="29" y="39"/>
                    </a:lnTo>
                    <a:lnTo>
                      <a:pt x="22" y="33"/>
                    </a:lnTo>
                    <a:lnTo>
                      <a:pt x="16" y="27"/>
                    </a:lnTo>
                    <a:lnTo>
                      <a:pt x="12" y="21"/>
                    </a:lnTo>
                    <a:lnTo>
                      <a:pt x="10" y="16"/>
                    </a:lnTo>
                    <a:lnTo>
                      <a:pt x="8" y="13"/>
                    </a:lnTo>
                    <a:lnTo>
                      <a:pt x="10" y="10"/>
                    </a:lnTo>
                    <a:lnTo>
                      <a:pt x="11" y="9"/>
                    </a:lnTo>
                    <a:lnTo>
                      <a:pt x="13" y="9"/>
                    </a:lnTo>
                    <a:lnTo>
                      <a:pt x="13" y="0"/>
                    </a:lnTo>
                    <a:lnTo>
                      <a:pt x="10" y="0"/>
                    </a:lnTo>
                    <a:lnTo>
                      <a:pt x="6" y="2"/>
                    </a:lnTo>
                    <a:lnTo>
                      <a:pt x="3" y="4"/>
                    </a:lnTo>
                    <a:lnTo>
                      <a:pt x="1" y="7"/>
                    </a:lnTo>
                    <a:lnTo>
                      <a:pt x="0" y="13"/>
                    </a:lnTo>
                    <a:lnTo>
                      <a:pt x="1" y="19"/>
                    </a:lnTo>
                    <a:lnTo>
                      <a:pt x="4" y="26"/>
                    </a:lnTo>
                    <a:lnTo>
                      <a:pt x="10" y="32"/>
                    </a:lnTo>
                    <a:lnTo>
                      <a:pt x="16" y="40"/>
                    </a:lnTo>
                    <a:lnTo>
                      <a:pt x="23" y="47"/>
                    </a:lnTo>
                    <a:lnTo>
                      <a:pt x="32" y="53"/>
                    </a:lnTo>
                    <a:lnTo>
                      <a:pt x="41" y="59"/>
                    </a:lnTo>
                    <a:lnTo>
                      <a:pt x="52" y="63"/>
                    </a:lnTo>
                    <a:lnTo>
                      <a:pt x="63" y="66"/>
                    </a:lnTo>
                    <a:lnTo>
                      <a:pt x="75" y="67"/>
                    </a:lnTo>
                    <a:lnTo>
                      <a:pt x="88" y="67"/>
                    </a:lnTo>
                    <a:lnTo>
                      <a:pt x="100" y="64"/>
                    </a:lnTo>
                    <a:lnTo>
                      <a:pt x="112" y="60"/>
                    </a:lnTo>
                    <a:lnTo>
                      <a:pt x="108" y="51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533" name="Freeform 167"/>
              <p:cNvSpPr>
                <a:spLocks noChangeArrowheads="1"/>
              </p:cNvSpPr>
              <p:nvPr/>
            </p:nvSpPr>
            <p:spPr bwMode="auto">
              <a:xfrm>
                <a:off x="732" y="154"/>
                <a:ext cx="51" cy="55"/>
              </a:xfrm>
              <a:custGeom>
                <a:avLst/>
                <a:gdLst>
                  <a:gd name="T0" fmla="*/ 0 w 48"/>
                  <a:gd name="T1" fmla="*/ 885 h 51"/>
                  <a:gd name="T2" fmla="*/ 386 w 48"/>
                  <a:gd name="T3" fmla="*/ 1197 h 51"/>
                  <a:gd name="T4" fmla="*/ 667 w 48"/>
                  <a:gd name="T5" fmla="*/ 1883 h 51"/>
                  <a:gd name="T6" fmla="*/ 1019 w 48"/>
                  <a:gd name="T7" fmla="*/ 2547 h 51"/>
                  <a:gd name="T8" fmla="*/ 1224 w 48"/>
                  <a:gd name="T9" fmla="*/ 3123 h 51"/>
                  <a:gd name="T10" fmla="*/ 1466 w 48"/>
                  <a:gd name="T11" fmla="*/ 3694 h 51"/>
                  <a:gd name="T12" fmla="*/ 1581 w 48"/>
                  <a:gd name="T13" fmla="*/ 4224 h 51"/>
                  <a:gd name="T14" fmla="*/ 1655 w 48"/>
                  <a:gd name="T15" fmla="*/ 4296 h 51"/>
                  <a:gd name="T16" fmla="*/ 1655 w 48"/>
                  <a:gd name="T17" fmla="*/ 4224 h 51"/>
                  <a:gd name="T18" fmla="*/ 1761 w 48"/>
                  <a:gd name="T19" fmla="*/ 5024 h 51"/>
                  <a:gd name="T20" fmla="*/ 1871 w 48"/>
                  <a:gd name="T21" fmla="*/ 4659 h 51"/>
                  <a:gd name="T22" fmla="*/ 1940 w 48"/>
                  <a:gd name="T23" fmla="*/ 4320 h 51"/>
                  <a:gd name="T24" fmla="*/ 1871 w 48"/>
                  <a:gd name="T25" fmla="*/ 4006 h 51"/>
                  <a:gd name="T26" fmla="*/ 1868 w 48"/>
                  <a:gd name="T27" fmla="*/ 3715 h 51"/>
                  <a:gd name="T28" fmla="*/ 1758 w 48"/>
                  <a:gd name="T29" fmla="*/ 3123 h 51"/>
                  <a:gd name="T30" fmla="*/ 1488 w 48"/>
                  <a:gd name="T31" fmla="*/ 2362 h 51"/>
                  <a:gd name="T32" fmla="*/ 1223 w 48"/>
                  <a:gd name="T33" fmla="*/ 1746 h 51"/>
                  <a:gd name="T34" fmla="*/ 903 w 48"/>
                  <a:gd name="T35" fmla="*/ 1029 h 51"/>
                  <a:gd name="T36" fmla="*/ 523 w 48"/>
                  <a:gd name="T37" fmla="*/ 6 h 51"/>
                  <a:gd name="T38" fmla="*/ 4 w 48"/>
                  <a:gd name="T39" fmla="*/ 0 h 51"/>
                  <a:gd name="T40" fmla="*/ 0 w 48"/>
                  <a:gd name="T41" fmla="*/ 885 h 5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48"/>
                  <a:gd name="T64" fmla="*/ 0 h 51"/>
                  <a:gd name="T65" fmla="*/ 48 w 48"/>
                  <a:gd name="T66" fmla="*/ 51 h 51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48" h="51">
                    <a:moveTo>
                      <a:pt x="0" y="9"/>
                    </a:moveTo>
                    <a:lnTo>
                      <a:pt x="8" y="13"/>
                    </a:lnTo>
                    <a:lnTo>
                      <a:pt x="17" y="19"/>
                    </a:lnTo>
                    <a:lnTo>
                      <a:pt x="24" y="26"/>
                    </a:lnTo>
                    <a:lnTo>
                      <a:pt x="31" y="31"/>
                    </a:lnTo>
                    <a:lnTo>
                      <a:pt x="36" y="37"/>
                    </a:lnTo>
                    <a:lnTo>
                      <a:pt x="39" y="42"/>
                    </a:lnTo>
                    <a:lnTo>
                      <a:pt x="40" y="43"/>
                    </a:lnTo>
                    <a:lnTo>
                      <a:pt x="40" y="42"/>
                    </a:lnTo>
                    <a:lnTo>
                      <a:pt x="44" y="51"/>
                    </a:lnTo>
                    <a:lnTo>
                      <a:pt x="47" y="47"/>
                    </a:lnTo>
                    <a:lnTo>
                      <a:pt x="48" y="44"/>
                    </a:lnTo>
                    <a:lnTo>
                      <a:pt x="47" y="41"/>
                    </a:lnTo>
                    <a:lnTo>
                      <a:pt x="46" y="38"/>
                    </a:lnTo>
                    <a:lnTo>
                      <a:pt x="43" y="31"/>
                    </a:lnTo>
                    <a:lnTo>
                      <a:pt x="37" y="24"/>
                    </a:lnTo>
                    <a:lnTo>
                      <a:pt x="30" y="18"/>
                    </a:lnTo>
                    <a:lnTo>
                      <a:pt x="22" y="11"/>
                    </a:lnTo>
                    <a:lnTo>
                      <a:pt x="13" y="6"/>
                    </a:lnTo>
                    <a:lnTo>
                      <a:pt x="4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534" name="Freeform 168"/>
              <p:cNvSpPr>
                <a:spLocks noChangeArrowheads="1"/>
              </p:cNvSpPr>
              <p:nvPr/>
            </p:nvSpPr>
            <p:spPr bwMode="auto">
              <a:xfrm>
                <a:off x="674" y="144"/>
                <a:ext cx="62" cy="20"/>
              </a:xfrm>
              <a:custGeom>
                <a:avLst/>
                <a:gdLst>
                  <a:gd name="T0" fmla="*/ 0 w 59"/>
                  <a:gd name="T1" fmla="*/ 5284 h 18"/>
                  <a:gd name="T2" fmla="*/ 4 w 59"/>
                  <a:gd name="T3" fmla="*/ 5284 h 18"/>
                  <a:gd name="T4" fmla="*/ 234 w 59"/>
                  <a:gd name="T5" fmla="*/ 5284 h 18"/>
                  <a:gd name="T6" fmla="*/ 332 w 59"/>
                  <a:gd name="T7" fmla="*/ 5284 h 18"/>
                  <a:gd name="T8" fmla="*/ 472 w 59"/>
                  <a:gd name="T9" fmla="*/ 5871 h 18"/>
                  <a:gd name="T10" fmla="*/ 652 w 59"/>
                  <a:gd name="T11" fmla="*/ 6523 h 18"/>
                  <a:gd name="T12" fmla="*/ 813 w 59"/>
                  <a:gd name="T13" fmla="*/ 8053 h 18"/>
                  <a:gd name="T14" fmla="*/ 969 w 59"/>
                  <a:gd name="T15" fmla="*/ 9326 h 18"/>
                  <a:gd name="T16" fmla="*/ 1138 w 59"/>
                  <a:gd name="T17" fmla="*/ 11047 h 18"/>
                  <a:gd name="T18" fmla="*/ 1208 w 59"/>
                  <a:gd name="T19" fmla="*/ 5284 h 18"/>
                  <a:gd name="T20" fmla="*/ 1041 w 59"/>
                  <a:gd name="T21" fmla="*/ 3852 h 18"/>
                  <a:gd name="T22" fmla="*/ 835 w 59"/>
                  <a:gd name="T23" fmla="*/ 4 h 18"/>
                  <a:gd name="T24" fmla="*/ 667 w 59"/>
                  <a:gd name="T25" fmla="*/ 2 h 18"/>
                  <a:gd name="T26" fmla="*/ 472 w 59"/>
                  <a:gd name="T27" fmla="*/ 0 h 18"/>
                  <a:gd name="T28" fmla="*/ 332 w 59"/>
                  <a:gd name="T29" fmla="*/ 0 h 18"/>
                  <a:gd name="T30" fmla="*/ 234 w 59"/>
                  <a:gd name="T31" fmla="*/ 0 h 18"/>
                  <a:gd name="T32" fmla="*/ 4 w 59"/>
                  <a:gd name="T33" fmla="*/ 0 h 18"/>
                  <a:gd name="T34" fmla="*/ 0 w 59"/>
                  <a:gd name="T35" fmla="*/ 0 h 18"/>
                  <a:gd name="T36" fmla="*/ 0 w 59"/>
                  <a:gd name="T37" fmla="*/ 5284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9"/>
                  <a:gd name="T58" fmla="*/ 0 h 18"/>
                  <a:gd name="T59" fmla="*/ 59 w 59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9" h="18">
                    <a:moveTo>
                      <a:pt x="0" y="9"/>
                    </a:moveTo>
                    <a:lnTo>
                      <a:pt x="4" y="9"/>
                    </a:lnTo>
                    <a:lnTo>
                      <a:pt x="10" y="9"/>
                    </a:lnTo>
                    <a:lnTo>
                      <a:pt x="17" y="9"/>
                    </a:lnTo>
                    <a:lnTo>
                      <a:pt x="24" y="10"/>
                    </a:lnTo>
                    <a:lnTo>
                      <a:pt x="31" y="11"/>
                    </a:lnTo>
                    <a:lnTo>
                      <a:pt x="40" y="13"/>
                    </a:lnTo>
                    <a:lnTo>
                      <a:pt x="47" y="15"/>
                    </a:lnTo>
                    <a:lnTo>
                      <a:pt x="55" y="18"/>
                    </a:lnTo>
                    <a:lnTo>
                      <a:pt x="59" y="9"/>
                    </a:lnTo>
                    <a:lnTo>
                      <a:pt x="50" y="6"/>
                    </a:lnTo>
                    <a:lnTo>
                      <a:pt x="41" y="4"/>
                    </a:lnTo>
                    <a:lnTo>
                      <a:pt x="32" y="2"/>
                    </a:lnTo>
                    <a:lnTo>
                      <a:pt x="24" y="0"/>
                    </a:lnTo>
                    <a:lnTo>
                      <a:pt x="17" y="0"/>
                    </a:lnTo>
                    <a:lnTo>
                      <a:pt x="10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535" name="Freeform 169"/>
              <p:cNvSpPr>
                <a:spLocks noChangeArrowheads="1"/>
              </p:cNvSpPr>
              <p:nvPr/>
            </p:nvSpPr>
            <p:spPr bwMode="auto">
              <a:xfrm>
                <a:off x="3211" y="149"/>
                <a:ext cx="115" cy="63"/>
              </a:xfrm>
              <a:custGeom>
                <a:avLst/>
                <a:gdLst>
                  <a:gd name="T0" fmla="*/ 442 w 108"/>
                  <a:gd name="T1" fmla="*/ 0 h 58"/>
                  <a:gd name="T2" fmla="*/ 5 w 108"/>
                  <a:gd name="T3" fmla="*/ 0 h 58"/>
                  <a:gd name="T4" fmla="*/ 3 w 108"/>
                  <a:gd name="T5" fmla="*/ 1 h 58"/>
                  <a:gd name="T6" fmla="*/ 2 w 108"/>
                  <a:gd name="T7" fmla="*/ 2 h 58"/>
                  <a:gd name="T8" fmla="*/ 1 w 108"/>
                  <a:gd name="T9" fmla="*/ 3 h 58"/>
                  <a:gd name="T10" fmla="*/ 0 w 108"/>
                  <a:gd name="T11" fmla="*/ 1273 h 58"/>
                  <a:gd name="T12" fmla="*/ 1 w 108"/>
                  <a:gd name="T13" fmla="*/ 1772 h 58"/>
                  <a:gd name="T14" fmla="*/ 4 w 108"/>
                  <a:gd name="T15" fmla="*/ 3052 h 58"/>
                  <a:gd name="T16" fmla="*/ 442 w 108"/>
                  <a:gd name="T17" fmla="*/ 3911 h 58"/>
                  <a:gd name="T18" fmla="*/ 607 w 108"/>
                  <a:gd name="T19" fmla="*/ 5012 h 58"/>
                  <a:gd name="T20" fmla="*/ 943 w 108"/>
                  <a:gd name="T21" fmla="*/ 5913 h 58"/>
                  <a:gd name="T22" fmla="*/ 1375 w 108"/>
                  <a:gd name="T23" fmla="*/ 6766 h 58"/>
                  <a:gd name="T24" fmla="*/ 1850 w 108"/>
                  <a:gd name="T25" fmla="*/ 7578 h 58"/>
                  <a:gd name="T26" fmla="*/ 2273 w 108"/>
                  <a:gd name="T27" fmla="*/ 8529 h 58"/>
                  <a:gd name="T28" fmla="*/ 2769 w 108"/>
                  <a:gd name="T29" fmla="*/ 8689 h 58"/>
                  <a:gd name="T30" fmla="*/ 3313 w 108"/>
                  <a:gd name="T31" fmla="*/ 8941 h 58"/>
                  <a:gd name="T32" fmla="*/ 3807 w 108"/>
                  <a:gd name="T33" fmla="*/ 8941 h 58"/>
                  <a:gd name="T34" fmla="*/ 4317 w 108"/>
                  <a:gd name="T35" fmla="*/ 8642 h 58"/>
                  <a:gd name="T36" fmla="*/ 4895 w 108"/>
                  <a:gd name="T37" fmla="*/ 7852 h 58"/>
                  <a:gd name="T38" fmla="*/ 4919 w 108"/>
                  <a:gd name="T39" fmla="*/ 7578 h 58"/>
                  <a:gd name="T40" fmla="*/ 4980 w 108"/>
                  <a:gd name="T41" fmla="*/ 7325 h 58"/>
                  <a:gd name="T42" fmla="*/ 4919 w 108"/>
                  <a:gd name="T43" fmla="*/ 7229 h 58"/>
                  <a:gd name="T44" fmla="*/ 4895 w 108"/>
                  <a:gd name="T45" fmla="*/ 6766 h 58"/>
                  <a:gd name="T46" fmla="*/ 4746 w 108"/>
                  <a:gd name="T47" fmla="*/ 5913 h 58"/>
                  <a:gd name="T48" fmla="*/ 4457 w 108"/>
                  <a:gd name="T49" fmla="*/ 5012 h 58"/>
                  <a:gd name="T50" fmla="*/ 4186 w 108"/>
                  <a:gd name="T51" fmla="*/ 3911 h 58"/>
                  <a:gd name="T52" fmla="*/ 3807 w 108"/>
                  <a:gd name="T53" fmla="*/ 3162 h 58"/>
                  <a:gd name="T54" fmla="*/ 3417 w 108"/>
                  <a:gd name="T55" fmla="*/ 1925 h 58"/>
                  <a:gd name="T56" fmla="*/ 3058 w 108"/>
                  <a:gd name="T57" fmla="*/ 1383 h 58"/>
                  <a:gd name="T58" fmla="*/ 2612 w 108"/>
                  <a:gd name="T59" fmla="*/ 5 h 58"/>
                  <a:gd name="T60" fmla="*/ 2273 w 108"/>
                  <a:gd name="T61" fmla="*/ 3 h 58"/>
                  <a:gd name="T62" fmla="*/ 1883 w 108"/>
                  <a:gd name="T63" fmla="*/ 1 h 58"/>
                  <a:gd name="T64" fmla="*/ 1532 w 108"/>
                  <a:gd name="T65" fmla="*/ 1 h 58"/>
                  <a:gd name="T66" fmla="*/ 1192 w 108"/>
                  <a:gd name="T67" fmla="*/ 0 h 58"/>
                  <a:gd name="T68" fmla="*/ 781 w 108"/>
                  <a:gd name="T69" fmla="*/ 0 h 58"/>
                  <a:gd name="T70" fmla="*/ 570 w 108"/>
                  <a:gd name="T71" fmla="*/ 0 h 58"/>
                  <a:gd name="T72" fmla="*/ 442 w 108"/>
                  <a:gd name="T73" fmla="*/ 0 h 5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108"/>
                  <a:gd name="T112" fmla="*/ 0 h 58"/>
                  <a:gd name="T113" fmla="*/ 108 w 108"/>
                  <a:gd name="T114" fmla="*/ 58 h 58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108" h="58">
                    <a:moveTo>
                      <a:pt x="9" y="0"/>
                    </a:moveTo>
                    <a:lnTo>
                      <a:pt x="5" y="0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8"/>
                    </a:lnTo>
                    <a:lnTo>
                      <a:pt x="1" y="12"/>
                    </a:lnTo>
                    <a:lnTo>
                      <a:pt x="4" y="19"/>
                    </a:lnTo>
                    <a:lnTo>
                      <a:pt x="9" y="25"/>
                    </a:lnTo>
                    <a:lnTo>
                      <a:pt x="14" y="32"/>
                    </a:lnTo>
                    <a:lnTo>
                      <a:pt x="21" y="38"/>
                    </a:lnTo>
                    <a:lnTo>
                      <a:pt x="30" y="44"/>
                    </a:lnTo>
                    <a:lnTo>
                      <a:pt x="39" y="49"/>
                    </a:lnTo>
                    <a:lnTo>
                      <a:pt x="49" y="54"/>
                    </a:lnTo>
                    <a:lnTo>
                      <a:pt x="60" y="57"/>
                    </a:lnTo>
                    <a:lnTo>
                      <a:pt x="71" y="58"/>
                    </a:lnTo>
                    <a:lnTo>
                      <a:pt x="83" y="58"/>
                    </a:lnTo>
                    <a:lnTo>
                      <a:pt x="94" y="55"/>
                    </a:lnTo>
                    <a:lnTo>
                      <a:pt x="106" y="50"/>
                    </a:lnTo>
                    <a:lnTo>
                      <a:pt x="107" y="49"/>
                    </a:lnTo>
                    <a:lnTo>
                      <a:pt x="108" y="47"/>
                    </a:lnTo>
                    <a:lnTo>
                      <a:pt x="107" y="46"/>
                    </a:lnTo>
                    <a:lnTo>
                      <a:pt x="106" y="44"/>
                    </a:lnTo>
                    <a:lnTo>
                      <a:pt x="103" y="38"/>
                    </a:lnTo>
                    <a:lnTo>
                      <a:pt x="97" y="32"/>
                    </a:lnTo>
                    <a:lnTo>
                      <a:pt x="91" y="25"/>
                    </a:lnTo>
                    <a:lnTo>
                      <a:pt x="83" y="20"/>
                    </a:lnTo>
                    <a:lnTo>
                      <a:pt x="74" y="13"/>
                    </a:lnTo>
                    <a:lnTo>
                      <a:pt x="66" y="9"/>
                    </a:lnTo>
                    <a:lnTo>
                      <a:pt x="57" y="5"/>
                    </a:lnTo>
                    <a:lnTo>
                      <a:pt x="49" y="3"/>
                    </a:lnTo>
                    <a:lnTo>
                      <a:pt x="40" y="1"/>
                    </a:lnTo>
                    <a:lnTo>
                      <a:pt x="33" y="1"/>
                    </a:lnTo>
                    <a:lnTo>
                      <a:pt x="25" y="0"/>
                    </a:lnTo>
                    <a:lnTo>
                      <a:pt x="18" y="0"/>
                    </a:lnTo>
                    <a:lnTo>
                      <a:pt x="13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536" name="Freeform 170"/>
              <p:cNvSpPr>
                <a:spLocks noChangeArrowheads="1"/>
              </p:cNvSpPr>
              <p:nvPr/>
            </p:nvSpPr>
            <p:spPr bwMode="auto">
              <a:xfrm>
                <a:off x="3207" y="144"/>
                <a:ext cx="119" cy="72"/>
              </a:xfrm>
              <a:custGeom>
                <a:avLst/>
                <a:gdLst>
                  <a:gd name="T0" fmla="*/ 4372 w 112"/>
                  <a:gd name="T1" fmla="*/ 4085 h 67"/>
                  <a:gd name="T2" fmla="*/ 3909 w 112"/>
                  <a:gd name="T3" fmla="*/ 4390 h 67"/>
                  <a:gd name="T4" fmla="*/ 3504 w 112"/>
                  <a:gd name="T5" fmla="*/ 4718 h 67"/>
                  <a:gd name="T6" fmla="*/ 3039 w 112"/>
                  <a:gd name="T7" fmla="*/ 4718 h 67"/>
                  <a:gd name="T8" fmla="*/ 2587 w 112"/>
                  <a:gd name="T9" fmla="*/ 4693 h 67"/>
                  <a:gd name="T10" fmla="*/ 2241 w 112"/>
                  <a:gd name="T11" fmla="*/ 4367 h 67"/>
                  <a:gd name="T12" fmla="*/ 1826 w 112"/>
                  <a:gd name="T13" fmla="*/ 4064 h 67"/>
                  <a:gd name="T14" fmla="*/ 1466 w 112"/>
                  <a:gd name="T15" fmla="*/ 3756 h 67"/>
                  <a:gd name="T16" fmla="*/ 1151 w 112"/>
                  <a:gd name="T17" fmla="*/ 3115 h 67"/>
                  <a:gd name="T18" fmla="*/ 850 w 112"/>
                  <a:gd name="T19" fmla="*/ 2651 h 67"/>
                  <a:gd name="T20" fmla="*/ 628 w 112"/>
                  <a:gd name="T21" fmla="*/ 2137 h 67"/>
                  <a:gd name="T22" fmla="*/ 463 w 112"/>
                  <a:gd name="T23" fmla="*/ 1722 h 67"/>
                  <a:gd name="T24" fmla="*/ 410 w 112"/>
                  <a:gd name="T25" fmla="*/ 1201 h 67"/>
                  <a:gd name="T26" fmla="*/ 386 w 112"/>
                  <a:gd name="T27" fmla="*/ 968 h 67"/>
                  <a:gd name="T28" fmla="*/ 386 w 112"/>
                  <a:gd name="T29" fmla="*/ 780 h 67"/>
                  <a:gd name="T30" fmla="*/ 410 w 112"/>
                  <a:gd name="T31" fmla="*/ 780 h 67"/>
                  <a:gd name="T32" fmla="*/ 436 w 112"/>
                  <a:gd name="T33" fmla="*/ 726 h 67"/>
                  <a:gd name="T34" fmla="*/ 523 w 112"/>
                  <a:gd name="T35" fmla="*/ 726 h 67"/>
                  <a:gd name="T36" fmla="*/ 523 w 112"/>
                  <a:gd name="T37" fmla="*/ 0 h 67"/>
                  <a:gd name="T38" fmla="*/ 410 w 112"/>
                  <a:gd name="T39" fmla="*/ 0 h 67"/>
                  <a:gd name="T40" fmla="*/ 6 w 112"/>
                  <a:gd name="T41" fmla="*/ 2 h 67"/>
                  <a:gd name="T42" fmla="*/ 3 w 112"/>
                  <a:gd name="T43" fmla="*/ 4 h 67"/>
                  <a:gd name="T44" fmla="*/ 1 w 112"/>
                  <a:gd name="T45" fmla="*/ 629 h 67"/>
                  <a:gd name="T46" fmla="*/ 0 w 112"/>
                  <a:gd name="T47" fmla="*/ 968 h 67"/>
                  <a:gd name="T48" fmla="*/ 1 w 112"/>
                  <a:gd name="T49" fmla="*/ 1491 h 67"/>
                  <a:gd name="T50" fmla="*/ 4 w 112"/>
                  <a:gd name="T51" fmla="*/ 2111 h 67"/>
                  <a:gd name="T52" fmla="*/ 410 w 112"/>
                  <a:gd name="T53" fmla="*/ 2620 h 67"/>
                  <a:gd name="T54" fmla="*/ 628 w 112"/>
                  <a:gd name="T55" fmla="*/ 3252 h 67"/>
                  <a:gd name="T56" fmla="*/ 959 w 112"/>
                  <a:gd name="T57" fmla="*/ 3801 h 67"/>
                  <a:gd name="T58" fmla="*/ 1299 w 112"/>
                  <a:gd name="T59" fmla="*/ 4337 h 67"/>
                  <a:gd name="T60" fmla="*/ 1693 w 112"/>
                  <a:gd name="T61" fmla="*/ 4718 h 67"/>
                  <a:gd name="T62" fmla="*/ 2109 w 112"/>
                  <a:gd name="T63" fmla="*/ 5070 h 67"/>
                  <a:gd name="T64" fmla="*/ 2534 w 112"/>
                  <a:gd name="T65" fmla="*/ 5383 h 67"/>
                  <a:gd name="T66" fmla="*/ 3039 w 112"/>
                  <a:gd name="T67" fmla="*/ 5419 h 67"/>
                  <a:gd name="T68" fmla="*/ 3638 w 112"/>
                  <a:gd name="T69" fmla="*/ 5419 h 67"/>
                  <a:gd name="T70" fmla="*/ 3983 w 112"/>
                  <a:gd name="T71" fmla="*/ 5154 h 67"/>
                  <a:gd name="T72" fmla="*/ 4497 w 112"/>
                  <a:gd name="T73" fmla="*/ 4796 h 67"/>
                  <a:gd name="T74" fmla="*/ 4372 w 112"/>
                  <a:gd name="T75" fmla="*/ 4085 h 67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112"/>
                  <a:gd name="T115" fmla="*/ 0 h 67"/>
                  <a:gd name="T116" fmla="*/ 112 w 112"/>
                  <a:gd name="T117" fmla="*/ 67 h 67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112" h="67">
                    <a:moveTo>
                      <a:pt x="108" y="51"/>
                    </a:moveTo>
                    <a:lnTo>
                      <a:pt x="97" y="55"/>
                    </a:lnTo>
                    <a:lnTo>
                      <a:pt x="87" y="59"/>
                    </a:lnTo>
                    <a:lnTo>
                      <a:pt x="75" y="59"/>
                    </a:lnTo>
                    <a:lnTo>
                      <a:pt x="64" y="58"/>
                    </a:lnTo>
                    <a:lnTo>
                      <a:pt x="55" y="54"/>
                    </a:lnTo>
                    <a:lnTo>
                      <a:pt x="45" y="50"/>
                    </a:lnTo>
                    <a:lnTo>
                      <a:pt x="36" y="46"/>
                    </a:lnTo>
                    <a:lnTo>
                      <a:pt x="28" y="39"/>
                    </a:lnTo>
                    <a:lnTo>
                      <a:pt x="21" y="33"/>
                    </a:lnTo>
                    <a:lnTo>
                      <a:pt x="16" y="27"/>
                    </a:lnTo>
                    <a:lnTo>
                      <a:pt x="11" y="21"/>
                    </a:lnTo>
                    <a:lnTo>
                      <a:pt x="9" y="16"/>
                    </a:lnTo>
                    <a:lnTo>
                      <a:pt x="8" y="13"/>
                    </a:lnTo>
                    <a:lnTo>
                      <a:pt x="8" y="10"/>
                    </a:lnTo>
                    <a:lnTo>
                      <a:pt x="9" y="10"/>
                    </a:lnTo>
                    <a:lnTo>
                      <a:pt x="10" y="9"/>
                    </a:lnTo>
                    <a:lnTo>
                      <a:pt x="13" y="9"/>
                    </a:lnTo>
                    <a:lnTo>
                      <a:pt x="13" y="0"/>
                    </a:lnTo>
                    <a:lnTo>
                      <a:pt x="9" y="0"/>
                    </a:lnTo>
                    <a:lnTo>
                      <a:pt x="6" y="2"/>
                    </a:lnTo>
                    <a:lnTo>
                      <a:pt x="3" y="4"/>
                    </a:lnTo>
                    <a:lnTo>
                      <a:pt x="1" y="7"/>
                    </a:lnTo>
                    <a:lnTo>
                      <a:pt x="0" y="13"/>
                    </a:lnTo>
                    <a:lnTo>
                      <a:pt x="1" y="19"/>
                    </a:lnTo>
                    <a:lnTo>
                      <a:pt x="4" y="26"/>
                    </a:lnTo>
                    <a:lnTo>
                      <a:pt x="9" y="32"/>
                    </a:lnTo>
                    <a:lnTo>
                      <a:pt x="16" y="40"/>
                    </a:lnTo>
                    <a:lnTo>
                      <a:pt x="23" y="47"/>
                    </a:lnTo>
                    <a:lnTo>
                      <a:pt x="32" y="53"/>
                    </a:lnTo>
                    <a:lnTo>
                      <a:pt x="41" y="59"/>
                    </a:lnTo>
                    <a:lnTo>
                      <a:pt x="52" y="63"/>
                    </a:lnTo>
                    <a:lnTo>
                      <a:pt x="63" y="66"/>
                    </a:lnTo>
                    <a:lnTo>
                      <a:pt x="75" y="67"/>
                    </a:lnTo>
                    <a:lnTo>
                      <a:pt x="88" y="67"/>
                    </a:lnTo>
                    <a:lnTo>
                      <a:pt x="99" y="64"/>
                    </a:lnTo>
                    <a:lnTo>
                      <a:pt x="112" y="60"/>
                    </a:lnTo>
                    <a:lnTo>
                      <a:pt x="108" y="51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537" name="Freeform 171"/>
              <p:cNvSpPr>
                <a:spLocks noChangeArrowheads="1"/>
              </p:cNvSpPr>
              <p:nvPr/>
            </p:nvSpPr>
            <p:spPr bwMode="auto">
              <a:xfrm>
                <a:off x="3279" y="154"/>
                <a:ext cx="51" cy="55"/>
              </a:xfrm>
              <a:custGeom>
                <a:avLst/>
                <a:gdLst>
                  <a:gd name="T0" fmla="*/ 0 w 48"/>
                  <a:gd name="T1" fmla="*/ 885 h 51"/>
                  <a:gd name="T2" fmla="*/ 386 w 48"/>
                  <a:gd name="T3" fmla="*/ 1197 h 51"/>
                  <a:gd name="T4" fmla="*/ 628 w 48"/>
                  <a:gd name="T5" fmla="*/ 1883 h 51"/>
                  <a:gd name="T6" fmla="*/ 1019 w 48"/>
                  <a:gd name="T7" fmla="*/ 2362 h 51"/>
                  <a:gd name="T8" fmla="*/ 1223 w 48"/>
                  <a:gd name="T9" fmla="*/ 3123 h 51"/>
                  <a:gd name="T10" fmla="*/ 1466 w 48"/>
                  <a:gd name="T11" fmla="*/ 3694 h 51"/>
                  <a:gd name="T12" fmla="*/ 1581 w 48"/>
                  <a:gd name="T13" fmla="*/ 4224 h 51"/>
                  <a:gd name="T14" fmla="*/ 1581 w 48"/>
                  <a:gd name="T15" fmla="*/ 4296 h 51"/>
                  <a:gd name="T16" fmla="*/ 1655 w 48"/>
                  <a:gd name="T17" fmla="*/ 4296 h 51"/>
                  <a:gd name="T18" fmla="*/ 1655 w 48"/>
                  <a:gd name="T19" fmla="*/ 4224 h 51"/>
                  <a:gd name="T20" fmla="*/ 1761 w 48"/>
                  <a:gd name="T21" fmla="*/ 5024 h 51"/>
                  <a:gd name="T22" fmla="*/ 1871 w 48"/>
                  <a:gd name="T23" fmla="*/ 4659 h 51"/>
                  <a:gd name="T24" fmla="*/ 1940 w 48"/>
                  <a:gd name="T25" fmla="*/ 4320 h 51"/>
                  <a:gd name="T26" fmla="*/ 1871 w 48"/>
                  <a:gd name="T27" fmla="*/ 4006 h 51"/>
                  <a:gd name="T28" fmla="*/ 1868 w 48"/>
                  <a:gd name="T29" fmla="*/ 3715 h 51"/>
                  <a:gd name="T30" fmla="*/ 1719 w 48"/>
                  <a:gd name="T31" fmla="*/ 3123 h 51"/>
                  <a:gd name="T32" fmla="*/ 1488 w 48"/>
                  <a:gd name="T33" fmla="*/ 2362 h 51"/>
                  <a:gd name="T34" fmla="*/ 1152 w 48"/>
                  <a:gd name="T35" fmla="*/ 1746 h 51"/>
                  <a:gd name="T36" fmla="*/ 903 w 48"/>
                  <a:gd name="T37" fmla="*/ 1029 h 51"/>
                  <a:gd name="T38" fmla="*/ 492 w 48"/>
                  <a:gd name="T39" fmla="*/ 6 h 51"/>
                  <a:gd name="T40" fmla="*/ 3 w 48"/>
                  <a:gd name="T41" fmla="*/ 0 h 51"/>
                  <a:gd name="T42" fmla="*/ 0 w 48"/>
                  <a:gd name="T43" fmla="*/ 885 h 51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48"/>
                  <a:gd name="T67" fmla="*/ 0 h 51"/>
                  <a:gd name="T68" fmla="*/ 48 w 48"/>
                  <a:gd name="T69" fmla="*/ 51 h 51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48" h="51">
                    <a:moveTo>
                      <a:pt x="0" y="9"/>
                    </a:moveTo>
                    <a:lnTo>
                      <a:pt x="8" y="13"/>
                    </a:lnTo>
                    <a:lnTo>
                      <a:pt x="16" y="19"/>
                    </a:lnTo>
                    <a:lnTo>
                      <a:pt x="24" y="24"/>
                    </a:lnTo>
                    <a:lnTo>
                      <a:pt x="30" y="31"/>
                    </a:lnTo>
                    <a:lnTo>
                      <a:pt x="36" y="37"/>
                    </a:lnTo>
                    <a:lnTo>
                      <a:pt x="39" y="42"/>
                    </a:lnTo>
                    <a:lnTo>
                      <a:pt x="39" y="43"/>
                    </a:lnTo>
                    <a:lnTo>
                      <a:pt x="40" y="43"/>
                    </a:lnTo>
                    <a:lnTo>
                      <a:pt x="40" y="42"/>
                    </a:lnTo>
                    <a:lnTo>
                      <a:pt x="44" y="51"/>
                    </a:lnTo>
                    <a:lnTo>
                      <a:pt x="47" y="47"/>
                    </a:lnTo>
                    <a:lnTo>
                      <a:pt x="48" y="44"/>
                    </a:lnTo>
                    <a:lnTo>
                      <a:pt x="47" y="41"/>
                    </a:lnTo>
                    <a:lnTo>
                      <a:pt x="46" y="38"/>
                    </a:lnTo>
                    <a:lnTo>
                      <a:pt x="42" y="31"/>
                    </a:lnTo>
                    <a:lnTo>
                      <a:pt x="37" y="24"/>
                    </a:lnTo>
                    <a:lnTo>
                      <a:pt x="29" y="18"/>
                    </a:lnTo>
                    <a:lnTo>
                      <a:pt x="22" y="11"/>
                    </a:lnTo>
                    <a:lnTo>
                      <a:pt x="12" y="6"/>
                    </a:lnTo>
                    <a:lnTo>
                      <a:pt x="3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538" name="Freeform 172"/>
              <p:cNvSpPr>
                <a:spLocks noChangeArrowheads="1"/>
              </p:cNvSpPr>
              <p:nvPr/>
            </p:nvSpPr>
            <p:spPr bwMode="auto">
              <a:xfrm>
                <a:off x="3221" y="144"/>
                <a:ext cx="61" cy="20"/>
              </a:xfrm>
              <a:custGeom>
                <a:avLst/>
                <a:gdLst>
                  <a:gd name="T0" fmla="*/ 0 w 58"/>
                  <a:gd name="T1" fmla="*/ 5284 h 18"/>
                  <a:gd name="T2" fmla="*/ 4 w 58"/>
                  <a:gd name="T3" fmla="*/ 5284 h 18"/>
                  <a:gd name="T4" fmla="*/ 9 w 58"/>
                  <a:gd name="T5" fmla="*/ 5284 h 18"/>
                  <a:gd name="T6" fmla="*/ 318 w 58"/>
                  <a:gd name="T7" fmla="*/ 5284 h 18"/>
                  <a:gd name="T8" fmla="*/ 474 w 58"/>
                  <a:gd name="T9" fmla="*/ 5871 h 18"/>
                  <a:gd name="T10" fmla="*/ 676 w 58"/>
                  <a:gd name="T11" fmla="*/ 6523 h 18"/>
                  <a:gd name="T12" fmla="*/ 828 w 58"/>
                  <a:gd name="T13" fmla="*/ 8053 h 18"/>
                  <a:gd name="T14" fmla="*/ 1013 w 58"/>
                  <a:gd name="T15" fmla="*/ 9326 h 18"/>
                  <a:gd name="T16" fmla="*/ 1178 w 58"/>
                  <a:gd name="T17" fmla="*/ 11047 h 18"/>
                  <a:gd name="T18" fmla="*/ 1239 w 58"/>
                  <a:gd name="T19" fmla="*/ 5284 h 18"/>
                  <a:gd name="T20" fmla="*/ 1065 w 58"/>
                  <a:gd name="T21" fmla="*/ 3852 h 18"/>
                  <a:gd name="T22" fmla="*/ 871 w 58"/>
                  <a:gd name="T23" fmla="*/ 4 h 18"/>
                  <a:gd name="T24" fmla="*/ 702 w 58"/>
                  <a:gd name="T25" fmla="*/ 2 h 18"/>
                  <a:gd name="T26" fmla="*/ 499 w 58"/>
                  <a:gd name="T27" fmla="*/ 0 h 18"/>
                  <a:gd name="T28" fmla="*/ 334 w 58"/>
                  <a:gd name="T29" fmla="*/ 0 h 18"/>
                  <a:gd name="T30" fmla="*/ 9 w 58"/>
                  <a:gd name="T31" fmla="*/ 0 h 18"/>
                  <a:gd name="T32" fmla="*/ 4 w 58"/>
                  <a:gd name="T33" fmla="*/ 0 h 18"/>
                  <a:gd name="T34" fmla="*/ 0 w 58"/>
                  <a:gd name="T35" fmla="*/ 0 h 18"/>
                  <a:gd name="T36" fmla="*/ 0 w 58"/>
                  <a:gd name="T37" fmla="*/ 5284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8"/>
                  <a:gd name="T58" fmla="*/ 0 h 18"/>
                  <a:gd name="T59" fmla="*/ 58 w 58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8" h="18">
                    <a:moveTo>
                      <a:pt x="0" y="9"/>
                    </a:moveTo>
                    <a:lnTo>
                      <a:pt x="4" y="9"/>
                    </a:lnTo>
                    <a:lnTo>
                      <a:pt x="9" y="9"/>
                    </a:lnTo>
                    <a:lnTo>
                      <a:pt x="15" y="9"/>
                    </a:lnTo>
                    <a:lnTo>
                      <a:pt x="23" y="10"/>
                    </a:lnTo>
                    <a:lnTo>
                      <a:pt x="31" y="11"/>
                    </a:lnTo>
                    <a:lnTo>
                      <a:pt x="39" y="13"/>
                    </a:lnTo>
                    <a:lnTo>
                      <a:pt x="47" y="15"/>
                    </a:lnTo>
                    <a:lnTo>
                      <a:pt x="55" y="18"/>
                    </a:lnTo>
                    <a:lnTo>
                      <a:pt x="58" y="9"/>
                    </a:lnTo>
                    <a:lnTo>
                      <a:pt x="49" y="6"/>
                    </a:lnTo>
                    <a:lnTo>
                      <a:pt x="41" y="4"/>
                    </a:lnTo>
                    <a:lnTo>
                      <a:pt x="32" y="2"/>
                    </a:lnTo>
                    <a:lnTo>
                      <a:pt x="24" y="0"/>
                    </a:lnTo>
                    <a:lnTo>
                      <a:pt x="16" y="0"/>
                    </a:lnTo>
                    <a:lnTo>
                      <a:pt x="9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539" name="Freeform 173"/>
              <p:cNvSpPr>
                <a:spLocks noChangeArrowheads="1"/>
              </p:cNvSpPr>
              <p:nvPr/>
            </p:nvSpPr>
            <p:spPr bwMode="auto">
              <a:xfrm>
                <a:off x="1940" y="149"/>
                <a:ext cx="113" cy="63"/>
              </a:xfrm>
              <a:custGeom>
                <a:avLst/>
                <a:gdLst>
                  <a:gd name="T0" fmla="*/ 289 w 107"/>
                  <a:gd name="T1" fmla="*/ 0 h 58"/>
                  <a:gd name="T2" fmla="*/ 5 w 107"/>
                  <a:gd name="T3" fmla="*/ 0 h 58"/>
                  <a:gd name="T4" fmla="*/ 3 w 107"/>
                  <a:gd name="T5" fmla="*/ 1 h 58"/>
                  <a:gd name="T6" fmla="*/ 2 w 107"/>
                  <a:gd name="T7" fmla="*/ 2 h 58"/>
                  <a:gd name="T8" fmla="*/ 0 w 107"/>
                  <a:gd name="T9" fmla="*/ 3 h 58"/>
                  <a:gd name="T10" fmla="*/ 0 w 107"/>
                  <a:gd name="T11" fmla="*/ 1273 h 58"/>
                  <a:gd name="T12" fmla="*/ 1 w 107"/>
                  <a:gd name="T13" fmla="*/ 1925 h 58"/>
                  <a:gd name="T14" fmla="*/ 3 w 107"/>
                  <a:gd name="T15" fmla="*/ 3052 h 58"/>
                  <a:gd name="T16" fmla="*/ 289 w 107"/>
                  <a:gd name="T17" fmla="*/ 3911 h 58"/>
                  <a:gd name="T18" fmla="*/ 379 w 107"/>
                  <a:gd name="T19" fmla="*/ 5012 h 58"/>
                  <a:gd name="T20" fmla="*/ 554 w 107"/>
                  <a:gd name="T21" fmla="*/ 5913 h 58"/>
                  <a:gd name="T22" fmla="*/ 842 w 107"/>
                  <a:gd name="T23" fmla="*/ 6766 h 58"/>
                  <a:gd name="T24" fmla="*/ 1069 w 107"/>
                  <a:gd name="T25" fmla="*/ 7578 h 58"/>
                  <a:gd name="T26" fmla="*/ 1377 w 107"/>
                  <a:gd name="T27" fmla="*/ 8529 h 58"/>
                  <a:gd name="T28" fmla="*/ 1630 w 107"/>
                  <a:gd name="T29" fmla="*/ 8689 h 58"/>
                  <a:gd name="T30" fmla="*/ 1950 w 107"/>
                  <a:gd name="T31" fmla="*/ 8941 h 58"/>
                  <a:gd name="T32" fmla="*/ 2296 w 107"/>
                  <a:gd name="T33" fmla="*/ 8941 h 58"/>
                  <a:gd name="T34" fmla="*/ 2649 w 107"/>
                  <a:gd name="T35" fmla="*/ 8642 h 58"/>
                  <a:gd name="T36" fmla="*/ 2956 w 107"/>
                  <a:gd name="T37" fmla="*/ 7852 h 58"/>
                  <a:gd name="T38" fmla="*/ 2971 w 107"/>
                  <a:gd name="T39" fmla="*/ 7578 h 58"/>
                  <a:gd name="T40" fmla="*/ 2971 w 107"/>
                  <a:gd name="T41" fmla="*/ 7349 h 58"/>
                  <a:gd name="T42" fmla="*/ 2971 w 107"/>
                  <a:gd name="T43" fmla="*/ 7229 h 58"/>
                  <a:gd name="T44" fmla="*/ 2956 w 107"/>
                  <a:gd name="T45" fmla="*/ 6766 h 58"/>
                  <a:gd name="T46" fmla="*/ 2857 w 107"/>
                  <a:gd name="T47" fmla="*/ 5913 h 58"/>
                  <a:gd name="T48" fmla="*/ 2697 w 107"/>
                  <a:gd name="T49" fmla="*/ 5012 h 58"/>
                  <a:gd name="T50" fmla="*/ 2523 w 107"/>
                  <a:gd name="T51" fmla="*/ 3911 h 58"/>
                  <a:gd name="T52" fmla="*/ 2296 w 107"/>
                  <a:gd name="T53" fmla="*/ 3162 h 58"/>
                  <a:gd name="T54" fmla="*/ 2053 w 107"/>
                  <a:gd name="T55" fmla="*/ 1925 h 58"/>
                  <a:gd name="T56" fmla="*/ 1841 w 107"/>
                  <a:gd name="T57" fmla="*/ 1383 h 58"/>
                  <a:gd name="T58" fmla="*/ 1567 w 107"/>
                  <a:gd name="T59" fmla="*/ 5 h 58"/>
                  <a:gd name="T60" fmla="*/ 1377 w 107"/>
                  <a:gd name="T61" fmla="*/ 3 h 58"/>
                  <a:gd name="T62" fmla="*/ 1107 w 107"/>
                  <a:gd name="T63" fmla="*/ 1 h 58"/>
                  <a:gd name="T64" fmla="*/ 907 w 107"/>
                  <a:gd name="T65" fmla="*/ 1 h 58"/>
                  <a:gd name="T66" fmla="*/ 653 w 107"/>
                  <a:gd name="T67" fmla="*/ 0 h 58"/>
                  <a:gd name="T68" fmla="*/ 471 w 107"/>
                  <a:gd name="T69" fmla="*/ 0 h 58"/>
                  <a:gd name="T70" fmla="*/ 359 w 107"/>
                  <a:gd name="T71" fmla="*/ 0 h 58"/>
                  <a:gd name="T72" fmla="*/ 289 w 107"/>
                  <a:gd name="T73" fmla="*/ 0 h 5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107"/>
                  <a:gd name="T112" fmla="*/ 0 h 58"/>
                  <a:gd name="T113" fmla="*/ 107 w 107"/>
                  <a:gd name="T114" fmla="*/ 58 h 58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107" h="58">
                    <a:moveTo>
                      <a:pt x="9" y="0"/>
                    </a:moveTo>
                    <a:lnTo>
                      <a:pt x="5" y="0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0" y="8"/>
                    </a:lnTo>
                    <a:lnTo>
                      <a:pt x="1" y="13"/>
                    </a:lnTo>
                    <a:lnTo>
                      <a:pt x="3" y="19"/>
                    </a:lnTo>
                    <a:lnTo>
                      <a:pt x="9" y="25"/>
                    </a:lnTo>
                    <a:lnTo>
                      <a:pt x="14" y="32"/>
                    </a:lnTo>
                    <a:lnTo>
                      <a:pt x="21" y="38"/>
                    </a:lnTo>
                    <a:lnTo>
                      <a:pt x="30" y="44"/>
                    </a:lnTo>
                    <a:lnTo>
                      <a:pt x="39" y="49"/>
                    </a:lnTo>
                    <a:lnTo>
                      <a:pt x="49" y="54"/>
                    </a:lnTo>
                    <a:lnTo>
                      <a:pt x="59" y="57"/>
                    </a:lnTo>
                    <a:lnTo>
                      <a:pt x="71" y="58"/>
                    </a:lnTo>
                    <a:lnTo>
                      <a:pt x="83" y="58"/>
                    </a:lnTo>
                    <a:lnTo>
                      <a:pt x="94" y="55"/>
                    </a:lnTo>
                    <a:lnTo>
                      <a:pt x="106" y="50"/>
                    </a:lnTo>
                    <a:lnTo>
                      <a:pt x="107" y="49"/>
                    </a:lnTo>
                    <a:lnTo>
                      <a:pt x="107" y="48"/>
                    </a:lnTo>
                    <a:lnTo>
                      <a:pt x="107" y="46"/>
                    </a:lnTo>
                    <a:lnTo>
                      <a:pt x="106" y="44"/>
                    </a:lnTo>
                    <a:lnTo>
                      <a:pt x="103" y="38"/>
                    </a:lnTo>
                    <a:lnTo>
                      <a:pt x="97" y="32"/>
                    </a:lnTo>
                    <a:lnTo>
                      <a:pt x="91" y="25"/>
                    </a:lnTo>
                    <a:lnTo>
                      <a:pt x="83" y="20"/>
                    </a:lnTo>
                    <a:lnTo>
                      <a:pt x="74" y="13"/>
                    </a:lnTo>
                    <a:lnTo>
                      <a:pt x="66" y="9"/>
                    </a:lnTo>
                    <a:lnTo>
                      <a:pt x="57" y="5"/>
                    </a:lnTo>
                    <a:lnTo>
                      <a:pt x="49" y="3"/>
                    </a:lnTo>
                    <a:lnTo>
                      <a:pt x="40" y="1"/>
                    </a:lnTo>
                    <a:lnTo>
                      <a:pt x="33" y="1"/>
                    </a:lnTo>
                    <a:lnTo>
                      <a:pt x="24" y="0"/>
                    </a:lnTo>
                    <a:lnTo>
                      <a:pt x="18" y="0"/>
                    </a:lnTo>
                    <a:lnTo>
                      <a:pt x="13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540" name="Freeform 174"/>
              <p:cNvSpPr>
                <a:spLocks noChangeArrowheads="1"/>
              </p:cNvSpPr>
              <p:nvPr/>
            </p:nvSpPr>
            <p:spPr bwMode="auto">
              <a:xfrm>
                <a:off x="1935" y="144"/>
                <a:ext cx="118" cy="72"/>
              </a:xfrm>
              <a:custGeom>
                <a:avLst/>
                <a:gdLst>
                  <a:gd name="T0" fmla="*/ 2599 w 112"/>
                  <a:gd name="T1" fmla="*/ 4085 h 67"/>
                  <a:gd name="T2" fmla="*/ 2321 w 112"/>
                  <a:gd name="T3" fmla="*/ 4463 h 67"/>
                  <a:gd name="T4" fmla="*/ 2084 w 112"/>
                  <a:gd name="T5" fmla="*/ 4718 h 67"/>
                  <a:gd name="T6" fmla="*/ 1788 w 112"/>
                  <a:gd name="T7" fmla="*/ 4718 h 67"/>
                  <a:gd name="T8" fmla="*/ 1529 w 112"/>
                  <a:gd name="T9" fmla="*/ 4693 h 67"/>
                  <a:gd name="T10" fmla="*/ 1307 w 112"/>
                  <a:gd name="T11" fmla="*/ 4367 h 67"/>
                  <a:gd name="T12" fmla="*/ 1101 w 112"/>
                  <a:gd name="T13" fmla="*/ 4064 h 67"/>
                  <a:gd name="T14" fmla="*/ 857 w 112"/>
                  <a:gd name="T15" fmla="*/ 3756 h 67"/>
                  <a:gd name="T16" fmla="*/ 696 w 112"/>
                  <a:gd name="T17" fmla="*/ 3115 h 67"/>
                  <a:gd name="T18" fmla="*/ 483 w 112"/>
                  <a:gd name="T19" fmla="*/ 2651 h 67"/>
                  <a:gd name="T20" fmla="*/ 372 w 112"/>
                  <a:gd name="T21" fmla="*/ 2137 h 67"/>
                  <a:gd name="T22" fmla="*/ 302 w 112"/>
                  <a:gd name="T23" fmla="*/ 1722 h 67"/>
                  <a:gd name="T24" fmla="*/ 9 w 112"/>
                  <a:gd name="T25" fmla="*/ 1201 h 67"/>
                  <a:gd name="T26" fmla="*/ 8 w 112"/>
                  <a:gd name="T27" fmla="*/ 968 h 67"/>
                  <a:gd name="T28" fmla="*/ 8 w 112"/>
                  <a:gd name="T29" fmla="*/ 780 h 67"/>
                  <a:gd name="T30" fmla="*/ 9 w 112"/>
                  <a:gd name="T31" fmla="*/ 780 h 67"/>
                  <a:gd name="T32" fmla="*/ 287 w 112"/>
                  <a:gd name="T33" fmla="*/ 726 h 67"/>
                  <a:gd name="T34" fmla="*/ 318 w 112"/>
                  <a:gd name="T35" fmla="*/ 726 h 67"/>
                  <a:gd name="T36" fmla="*/ 318 w 112"/>
                  <a:gd name="T37" fmla="*/ 0 h 67"/>
                  <a:gd name="T38" fmla="*/ 9 w 112"/>
                  <a:gd name="T39" fmla="*/ 0 h 67"/>
                  <a:gd name="T40" fmla="*/ 5 w 112"/>
                  <a:gd name="T41" fmla="*/ 2 h 67"/>
                  <a:gd name="T42" fmla="*/ 3 w 112"/>
                  <a:gd name="T43" fmla="*/ 4 h 67"/>
                  <a:gd name="T44" fmla="*/ 1 w 112"/>
                  <a:gd name="T45" fmla="*/ 629 h 67"/>
                  <a:gd name="T46" fmla="*/ 0 w 112"/>
                  <a:gd name="T47" fmla="*/ 968 h 67"/>
                  <a:gd name="T48" fmla="*/ 1 w 112"/>
                  <a:gd name="T49" fmla="*/ 1491 h 67"/>
                  <a:gd name="T50" fmla="*/ 4 w 112"/>
                  <a:gd name="T51" fmla="*/ 2111 h 67"/>
                  <a:gd name="T52" fmla="*/ 8 w 112"/>
                  <a:gd name="T53" fmla="*/ 2620 h 67"/>
                  <a:gd name="T54" fmla="*/ 353 w 112"/>
                  <a:gd name="T55" fmla="*/ 3252 h 67"/>
                  <a:gd name="T56" fmla="*/ 536 w 112"/>
                  <a:gd name="T57" fmla="*/ 3801 h 67"/>
                  <a:gd name="T58" fmla="*/ 772 w 112"/>
                  <a:gd name="T59" fmla="*/ 4337 h 67"/>
                  <a:gd name="T60" fmla="*/ 992 w 112"/>
                  <a:gd name="T61" fmla="*/ 4718 h 67"/>
                  <a:gd name="T62" fmla="*/ 1241 w 112"/>
                  <a:gd name="T63" fmla="*/ 5070 h 67"/>
                  <a:gd name="T64" fmla="*/ 1523 w 112"/>
                  <a:gd name="T65" fmla="*/ 5383 h 67"/>
                  <a:gd name="T66" fmla="*/ 1788 w 112"/>
                  <a:gd name="T67" fmla="*/ 5419 h 67"/>
                  <a:gd name="T68" fmla="*/ 2091 w 112"/>
                  <a:gd name="T69" fmla="*/ 5419 h 67"/>
                  <a:gd name="T70" fmla="*/ 2408 w 112"/>
                  <a:gd name="T71" fmla="*/ 5154 h 67"/>
                  <a:gd name="T72" fmla="*/ 2707 w 112"/>
                  <a:gd name="T73" fmla="*/ 4796 h 67"/>
                  <a:gd name="T74" fmla="*/ 2599 w 112"/>
                  <a:gd name="T75" fmla="*/ 4085 h 67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112"/>
                  <a:gd name="T115" fmla="*/ 0 h 67"/>
                  <a:gd name="T116" fmla="*/ 112 w 112"/>
                  <a:gd name="T117" fmla="*/ 67 h 67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112" h="67">
                    <a:moveTo>
                      <a:pt x="108" y="51"/>
                    </a:moveTo>
                    <a:lnTo>
                      <a:pt x="97" y="56"/>
                    </a:lnTo>
                    <a:lnTo>
                      <a:pt x="86" y="59"/>
                    </a:lnTo>
                    <a:lnTo>
                      <a:pt x="75" y="59"/>
                    </a:lnTo>
                    <a:lnTo>
                      <a:pt x="64" y="58"/>
                    </a:lnTo>
                    <a:lnTo>
                      <a:pt x="55" y="54"/>
                    </a:lnTo>
                    <a:lnTo>
                      <a:pt x="45" y="50"/>
                    </a:lnTo>
                    <a:lnTo>
                      <a:pt x="36" y="46"/>
                    </a:lnTo>
                    <a:lnTo>
                      <a:pt x="28" y="39"/>
                    </a:lnTo>
                    <a:lnTo>
                      <a:pt x="21" y="33"/>
                    </a:lnTo>
                    <a:lnTo>
                      <a:pt x="16" y="27"/>
                    </a:lnTo>
                    <a:lnTo>
                      <a:pt x="12" y="21"/>
                    </a:lnTo>
                    <a:lnTo>
                      <a:pt x="9" y="16"/>
                    </a:lnTo>
                    <a:lnTo>
                      <a:pt x="8" y="13"/>
                    </a:lnTo>
                    <a:lnTo>
                      <a:pt x="8" y="10"/>
                    </a:lnTo>
                    <a:lnTo>
                      <a:pt x="9" y="10"/>
                    </a:lnTo>
                    <a:lnTo>
                      <a:pt x="11" y="9"/>
                    </a:lnTo>
                    <a:lnTo>
                      <a:pt x="13" y="9"/>
                    </a:lnTo>
                    <a:lnTo>
                      <a:pt x="13" y="0"/>
                    </a:lnTo>
                    <a:lnTo>
                      <a:pt x="9" y="0"/>
                    </a:lnTo>
                    <a:lnTo>
                      <a:pt x="5" y="2"/>
                    </a:lnTo>
                    <a:lnTo>
                      <a:pt x="3" y="4"/>
                    </a:lnTo>
                    <a:lnTo>
                      <a:pt x="1" y="7"/>
                    </a:lnTo>
                    <a:lnTo>
                      <a:pt x="0" y="13"/>
                    </a:lnTo>
                    <a:lnTo>
                      <a:pt x="1" y="19"/>
                    </a:lnTo>
                    <a:lnTo>
                      <a:pt x="4" y="26"/>
                    </a:lnTo>
                    <a:lnTo>
                      <a:pt x="8" y="32"/>
                    </a:lnTo>
                    <a:lnTo>
                      <a:pt x="15" y="40"/>
                    </a:lnTo>
                    <a:lnTo>
                      <a:pt x="23" y="47"/>
                    </a:lnTo>
                    <a:lnTo>
                      <a:pt x="32" y="53"/>
                    </a:lnTo>
                    <a:lnTo>
                      <a:pt x="41" y="59"/>
                    </a:lnTo>
                    <a:lnTo>
                      <a:pt x="52" y="63"/>
                    </a:lnTo>
                    <a:lnTo>
                      <a:pt x="63" y="66"/>
                    </a:lnTo>
                    <a:lnTo>
                      <a:pt x="75" y="67"/>
                    </a:lnTo>
                    <a:lnTo>
                      <a:pt x="87" y="67"/>
                    </a:lnTo>
                    <a:lnTo>
                      <a:pt x="99" y="64"/>
                    </a:lnTo>
                    <a:lnTo>
                      <a:pt x="112" y="60"/>
                    </a:lnTo>
                    <a:lnTo>
                      <a:pt x="108" y="51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541" name="Freeform 175"/>
              <p:cNvSpPr>
                <a:spLocks noChangeArrowheads="1"/>
              </p:cNvSpPr>
              <p:nvPr/>
            </p:nvSpPr>
            <p:spPr bwMode="auto">
              <a:xfrm>
                <a:off x="2006" y="154"/>
                <a:ext cx="51" cy="55"/>
              </a:xfrm>
              <a:custGeom>
                <a:avLst/>
                <a:gdLst>
                  <a:gd name="T0" fmla="*/ 0 w 48"/>
                  <a:gd name="T1" fmla="*/ 885 h 51"/>
                  <a:gd name="T2" fmla="*/ 386 w 48"/>
                  <a:gd name="T3" fmla="*/ 1197 h 51"/>
                  <a:gd name="T4" fmla="*/ 667 w 48"/>
                  <a:gd name="T5" fmla="*/ 1883 h 51"/>
                  <a:gd name="T6" fmla="*/ 1019 w 48"/>
                  <a:gd name="T7" fmla="*/ 2547 h 51"/>
                  <a:gd name="T8" fmla="*/ 1223 w 48"/>
                  <a:gd name="T9" fmla="*/ 3123 h 51"/>
                  <a:gd name="T10" fmla="*/ 1466 w 48"/>
                  <a:gd name="T11" fmla="*/ 3694 h 51"/>
                  <a:gd name="T12" fmla="*/ 1581 w 48"/>
                  <a:gd name="T13" fmla="*/ 4224 h 51"/>
                  <a:gd name="T14" fmla="*/ 1581 w 48"/>
                  <a:gd name="T15" fmla="*/ 4296 h 51"/>
                  <a:gd name="T16" fmla="*/ 1655 w 48"/>
                  <a:gd name="T17" fmla="*/ 4224 h 51"/>
                  <a:gd name="T18" fmla="*/ 1761 w 48"/>
                  <a:gd name="T19" fmla="*/ 5024 h 51"/>
                  <a:gd name="T20" fmla="*/ 1871 w 48"/>
                  <a:gd name="T21" fmla="*/ 4659 h 51"/>
                  <a:gd name="T22" fmla="*/ 1940 w 48"/>
                  <a:gd name="T23" fmla="*/ 4320 h 51"/>
                  <a:gd name="T24" fmla="*/ 1871 w 48"/>
                  <a:gd name="T25" fmla="*/ 4006 h 51"/>
                  <a:gd name="T26" fmla="*/ 1868 w 48"/>
                  <a:gd name="T27" fmla="*/ 3715 h 51"/>
                  <a:gd name="T28" fmla="*/ 1719 w 48"/>
                  <a:gd name="T29" fmla="*/ 3123 h 51"/>
                  <a:gd name="T30" fmla="*/ 1488 w 48"/>
                  <a:gd name="T31" fmla="*/ 2362 h 51"/>
                  <a:gd name="T32" fmla="*/ 1152 w 48"/>
                  <a:gd name="T33" fmla="*/ 1746 h 51"/>
                  <a:gd name="T34" fmla="*/ 903 w 48"/>
                  <a:gd name="T35" fmla="*/ 1029 h 51"/>
                  <a:gd name="T36" fmla="*/ 492 w 48"/>
                  <a:gd name="T37" fmla="*/ 6 h 51"/>
                  <a:gd name="T38" fmla="*/ 3 w 48"/>
                  <a:gd name="T39" fmla="*/ 0 h 51"/>
                  <a:gd name="T40" fmla="*/ 0 w 48"/>
                  <a:gd name="T41" fmla="*/ 885 h 5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48"/>
                  <a:gd name="T64" fmla="*/ 0 h 51"/>
                  <a:gd name="T65" fmla="*/ 48 w 48"/>
                  <a:gd name="T66" fmla="*/ 51 h 51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48" h="51">
                    <a:moveTo>
                      <a:pt x="0" y="9"/>
                    </a:moveTo>
                    <a:lnTo>
                      <a:pt x="8" y="13"/>
                    </a:lnTo>
                    <a:lnTo>
                      <a:pt x="17" y="19"/>
                    </a:lnTo>
                    <a:lnTo>
                      <a:pt x="24" y="26"/>
                    </a:lnTo>
                    <a:lnTo>
                      <a:pt x="30" y="31"/>
                    </a:lnTo>
                    <a:lnTo>
                      <a:pt x="36" y="37"/>
                    </a:lnTo>
                    <a:lnTo>
                      <a:pt x="39" y="42"/>
                    </a:lnTo>
                    <a:lnTo>
                      <a:pt x="39" y="43"/>
                    </a:lnTo>
                    <a:lnTo>
                      <a:pt x="40" y="42"/>
                    </a:lnTo>
                    <a:lnTo>
                      <a:pt x="44" y="51"/>
                    </a:lnTo>
                    <a:lnTo>
                      <a:pt x="47" y="47"/>
                    </a:lnTo>
                    <a:lnTo>
                      <a:pt x="48" y="44"/>
                    </a:lnTo>
                    <a:lnTo>
                      <a:pt x="47" y="41"/>
                    </a:lnTo>
                    <a:lnTo>
                      <a:pt x="46" y="38"/>
                    </a:lnTo>
                    <a:lnTo>
                      <a:pt x="42" y="31"/>
                    </a:lnTo>
                    <a:lnTo>
                      <a:pt x="37" y="24"/>
                    </a:lnTo>
                    <a:lnTo>
                      <a:pt x="29" y="18"/>
                    </a:lnTo>
                    <a:lnTo>
                      <a:pt x="22" y="11"/>
                    </a:lnTo>
                    <a:lnTo>
                      <a:pt x="12" y="6"/>
                    </a:lnTo>
                    <a:lnTo>
                      <a:pt x="3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542" name="Freeform 176"/>
              <p:cNvSpPr>
                <a:spLocks noChangeArrowheads="1"/>
              </p:cNvSpPr>
              <p:nvPr/>
            </p:nvSpPr>
            <p:spPr bwMode="auto">
              <a:xfrm>
                <a:off x="1949" y="144"/>
                <a:ext cx="61" cy="20"/>
              </a:xfrm>
              <a:custGeom>
                <a:avLst/>
                <a:gdLst>
                  <a:gd name="T0" fmla="*/ 0 w 58"/>
                  <a:gd name="T1" fmla="*/ 5284 h 18"/>
                  <a:gd name="T2" fmla="*/ 4 w 58"/>
                  <a:gd name="T3" fmla="*/ 5284 h 18"/>
                  <a:gd name="T4" fmla="*/ 9 w 58"/>
                  <a:gd name="T5" fmla="*/ 5284 h 18"/>
                  <a:gd name="T6" fmla="*/ 318 w 58"/>
                  <a:gd name="T7" fmla="*/ 5284 h 18"/>
                  <a:gd name="T8" fmla="*/ 474 w 58"/>
                  <a:gd name="T9" fmla="*/ 5871 h 18"/>
                  <a:gd name="T10" fmla="*/ 676 w 58"/>
                  <a:gd name="T11" fmla="*/ 6523 h 18"/>
                  <a:gd name="T12" fmla="*/ 828 w 58"/>
                  <a:gd name="T13" fmla="*/ 8053 h 18"/>
                  <a:gd name="T14" fmla="*/ 1013 w 58"/>
                  <a:gd name="T15" fmla="*/ 9326 h 18"/>
                  <a:gd name="T16" fmla="*/ 1178 w 58"/>
                  <a:gd name="T17" fmla="*/ 11047 h 18"/>
                  <a:gd name="T18" fmla="*/ 1239 w 58"/>
                  <a:gd name="T19" fmla="*/ 5284 h 18"/>
                  <a:gd name="T20" fmla="*/ 1065 w 58"/>
                  <a:gd name="T21" fmla="*/ 3852 h 18"/>
                  <a:gd name="T22" fmla="*/ 871 w 58"/>
                  <a:gd name="T23" fmla="*/ 4 h 18"/>
                  <a:gd name="T24" fmla="*/ 702 w 58"/>
                  <a:gd name="T25" fmla="*/ 2 h 18"/>
                  <a:gd name="T26" fmla="*/ 499 w 58"/>
                  <a:gd name="T27" fmla="*/ 0 h 18"/>
                  <a:gd name="T28" fmla="*/ 351 w 58"/>
                  <a:gd name="T29" fmla="*/ 0 h 18"/>
                  <a:gd name="T30" fmla="*/ 9 w 58"/>
                  <a:gd name="T31" fmla="*/ 0 h 18"/>
                  <a:gd name="T32" fmla="*/ 4 w 58"/>
                  <a:gd name="T33" fmla="*/ 0 h 18"/>
                  <a:gd name="T34" fmla="*/ 0 w 58"/>
                  <a:gd name="T35" fmla="*/ 0 h 18"/>
                  <a:gd name="T36" fmla="*/ 0 w 58"/>
                  <a:gd name="T37" fmla="*/ 5284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8"/>
                  <a:gd name="T58" fmla="*/ 0 h 18"/>
                  <a:gd name="T59" fmla="*/ 58 w 58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8" h="18">
                    <a:moveTo>
                      <a:pt x="0" y="9"/>
                    </a:moveTo>
                    <a:lnTo>
                      <a:pt x="4" y="9"/>
                    </a:lnTo>
                    <a:lnTo>
                      <a:pt x="9" y="9"/>
                    </a:lnTo>
                    <a:lnTo>
                      <a:pt x="15" y="9"/>
                    </a:lnTo>
                    <a:lnTo>
                      <a:pt x="23" y="10"/>
                    </a:lnTo>
                    <a:lnTo>
                      <a:pt x="31" y="11"/>
                    </a:lnTo>
                    <a:lnTo>
                      <a:pt x="39" y="13"/>
                    </a:lnTo>
                    <a:lnTo>
                      <a:pt x="47" y="15"/>
                    </a:lnTo>
                    <a:lnTo>
                      <a:pt x="55" y="18"/>
                    </a:lnTo>
                    <a:lnTo>
                      <a:pt x="58" y="9"/>
                    </a:lnTo>
                    <a:lnTo>
                      <a:pt x="49" y="6"/>
                    </a:lnTo>
                    <a:lnTo>
                      <a:pt x="41" y="4"/>
                    </a:lnTo>
                    <a:lnTo>
                      <a:pt x="32" y="2"/>
                    </a:lnTo>
                    <a:lnTo>
                      <a:pt x="24" y="0"/>
                    </a:lnTo>
                    <a:lnTo>
                      <a:pt x="17" y="0"/>
                    </a:lnTo>
                    <a:lnTo>
                      <a:pt x="9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543" name="Freeform 177"/>
              <p:cNvSpPr>
                <a:spLocks noChangeArrowheads="1"/>
              </p:cNvSpPr>
              <p:nvPr/>
            </p:nvSpPr>
            <p:spPr bwMode="auto">
              <a:xfrm>
                <a:off x="4485" y="149"/>
                <a:ext cx="114" cy="63"/>
              </a:xfrm>
              <a:custGeom>
                <a:avLst/>
                <a:gdLst>
                  <a:gd name="T0" fmla="*/ 279 w 108"/>
                  <a:gd name="T1" fmla="*/ 0 h 58"/>
                  <a:gd name="T2" fmla="*/ 6 w 108"/>
                  <a:gd name="T3" fmla="*/ 0 h 58"/>
                  <a:gd name="T4" fmla="*/ 4 w 108"/>
                  <a:gd name="T5" fmla="*/ 1 h 58"/>
                  <a:gd name="T6" fmla="*/ 2 w 108"/>
                  <a:gd name="T7" fmla="*/ 2 h 58"/>
                  <a:gd name="T8" fmla="*/ 1 w 108"/>
                  <a:gd name="T9" fmla="*/ 3 h 58"/>
                  <a:gd name="T10" fmla="*/ 0 w 108"/>
                  <a:gd name="T11" fmla="*/ 1273 h 58"/>
                  <a:gd name="T12" fmla="*/ 1 w 108"/>
                  <a:gd name="T13" fmla="*/ 1772 h 58"/>
                  <a:gd name="T14" fmla="*/ 4 w 108"/>
                  <a:gd name="T15" fmla="*/ 3052 h 58"/>
                  <a:gd name="T16" fmla="*/ 8 w 108"/>
                  <a:gd name="T17" fmla="*/ 3911 h 58"/>
                  <a:gd name="T18" fmla="*/ 385 w 108"/>
                  <a:gd name="T19" fmla="*/ 5012 h 58"/>
                  <a:gd name="T20" fmla="*/ 576 w 108"/>
                  <a:gd name="T21" fmla="*/ 5913 h 58"/>
                  <a:gd name="T22" fmla="*/ 842 w 108"/>
                  <a:gd name="T23" fmla="*/ 6766 h 58"/>
                  <a:gd name="T24" fmla="*/ 1045 w 108"/>
                  <a:gd name="T25" fmla="*/ 7578 h 58"/>
                  <a:gd name="T26" fmla="*/ 1368 w 108"/>
                  <a:gd name="T27" fmla="*/ 8529 h 58"/>
                  <a:gd name="T28" fmla="*/ 1610 w 108"/>
                  <a:gd name="T29" fmla="*/ 8689 h 58"/>
                  <a:gd name="T30" fmla="*/ 1952 w 108"/>
                  <a:gd name="T31" fmla="*/ 8941 h 58"/>
                  <a:gd name="T32" fmla="*/ 2312 w 108"/>
                  <a:gd name="T33" fmla="*/ 8941 h 58"/>
                  <a:gd name="T34" fmla="*/ 2615 w 108"/>
                  <a:gd name="T35" fmla="*/ 8642 h 58"/>
                  <a:gd name="T36" fmla="*/ 2917 w 108"/>
                  <a:gd name="T37" fmla="*/ 7852 h 58"/>
                  <a:gd name="T38" fmla="*/ 2919 w 108"/>
                  <a:gd name="T39" fmla="*/ 7578 h 58"/>
                  <a:gd name="T40" fmla="*/ 2919 w 108"/>
                  <a:gd name="T41" fmla="*/ 7325 h 58"/>
                  <a:gd name="T42" fmla="*/ 2919 w 108"/>
                  <a:gd name="T43" fmla="*/ 7229 h 58"/>
                  <a:gd name="T44" fmla="*/ 2917 w 108"/>
                  <a:gd name="T45" fmla="*/ 6766 h 58"/>
                  <a:gd name="T46" fmla="*/ 2798 w 108"/>
                  <a:gd name="T47" fmla="*/ 5913 h 58"/>
                  <a:gd name="T48" fmla="*/ 2644 w 108"/>
                  <a:gd name="T49" fmla="*/ 5012 h 58"/>
                  <a:gd name="T50" fmla="*/ 2480 w 108"/>
                  <a:gd name="T51" fmla="*/ 3911 h 58"/>
                  <a:gd name="T52" fmla="*/ 2312 w 108"/>
                  <a:gd name="T53" fmla="*/ 3162 h 58"/>
                  <a:gd name="T54" fmla="*/ 2018 w 108"/>
                  <a:gd name="T55" fmla="*/ 1925 h 58"/>
                  <a:gd name="T56" fmla="*/ 1793 w 108"/>
                  <a:gd name="T57" fmla="*/ 1383 h 58"/>
                  <a:gd name="T58" fmla="*/ 1573 w 108"/>
                  <a:gd name="T59" fmla="*/ 5 h 58"/>
                  <a:gd name="T60" fmla="*/ 1368 w 108"/>
                  <a:gd name="T61" fmla="*/ 3 h 58"/>
                  <a:gd name="T62" fmla="*/ 1103 w 108"/>
                  <a:gd name="T63" fmla="*/ 1 h 58"/>
                  <a:gd name="T64" fmla="*/ 889 w 108"/>
                  <a:gd name="T65" fmla="*/ 1 h 58"/>
                  <a:gd name="T66" fmla="*/ 662 w 108"/>
                  <a:gd name="T67" fmla="*/ 0 h 58"/>
                  <a:gd name="T68" fmla="*/ 478 w 108"/>
                  <a:gd name="T69" fmla="*/ 0 h 58"/>
                  <a:gd name="T70" fmla="*/ 365 w 108"/>
                  <a:gd name="T71" fmla="*/ 0 h 58"/>
                  <a:gd name="T72" fmla="*/ 279 w 108"/>
                  <a:gd name="T73" fmla="*/ 0 h 5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108"/>
                  <a:gd name="T112" fmla="*/ 0 h 58"/>
                  <a:gd name="T113" fmla="*/ 108 w 108"/>
                  <a:gd name="T114" fmla="*/ 58 h 58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108" h="58">
                    <a:moveTo>
                      <a:pt x="9" y="0"/>
                    </a:moveTo>
                    <a:lnTo>
                      <a:pt x="6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8"/>
                    </a:lnTo>
                    <a:lnTo>
                      <a:pt x="1" y="12"/>
                    </a:lnTo>
                    <a:lnTo>
                      <a:pt x="4" y="19"/>
                    </a:lnTo>
                    <a:lnTo>
                      <a:pt x="8" y="25"/>
                    </a:lnTo>
                    <a:lnTo>
                      <a:pt x="15" y="32"/>
                    </a:lnTo>
                    <a:lnTo>
                      <a:pt x="22" y="38"/>
                    </a:lnTo>
                    <a:lnTo>
                      <a:pt x="31" y="44"/>
                    </a:lnTo>
                    <a:lnTo>
                      <a:pt x="39" y="49"/>
                    </a:lnTo>
                    <a:lnTo>
                      <a:pt x="50" y="54"/>
                    </a:lnTo>
                    <a:lnTo>
                      <a:pt x="60" y="57"/>
                    </a:lnTo>
                    <a:lnTo>
                      <a:pt x="72" y="58"/>
                    </a:lnTo>
                    <a:lnTo>
                      <a:pt x="84" y="58"/>
                    </a:lnTo>
                    <a:lnTo>
                      <a:pt x="95" y="55"/>
                    </a:lnTo>
                    <a:lnTo>
                      <a:pt x="107" y="50"/>
                    </a:lnTo>
                    <a:lnTo>
                      <a:pt x="108" y="49"/>
                    </a:lnTo>
                    <a:lnTo>
                      <a:pt x="108" y="47"/>
                    </a:lnTo>
                    <a:lnTo>
                      <a:pt x="108" y="46"/>
                    </a:lnTo>
                    <a:lnTo>
                      <a:pt x="107" y="44"/>
                    </a:lnTo>
                    <a:lnTo>
                      <a:pt x="104" y="38"/>
                    </a:lnTo>
                    <a:lnTo>
                      <a:pt x="98" y="32"/>
                    </a:lnTo>
                    <a:lnTo>
                      <a:pt x="91" y="25"/>
                    </a:lnTo>
                    <a:lnTo>
                      <a:pt x="84" y="20"/>
                    </a:lnTo>
                    <a:lnTo>
                      <a:pt x="75" y="13"/>
                    </a:lnTo>
                    <a:lnTo>
                      <a:pt x="66" y="9"/>
                    </a:lnTo>
                    <a:lnTo>
                      <a:pt x="58" y="5"/>
                    </a:lnTo>
                    <a:lnTo>
                      <a:pt x="50" y="3"/>
                    </a:lnTo>
                    <a:lnTo>
                      <a:pt x="41" y="1"/>
                    </a:lnTo>
                    <a:lnTo>
                      <a:pt x="33" y="1"/>
                    </a:lnTo>
                    <a:lnTo>
                      <a:pt x="25" y="0"/>
                    </a:lnTo>
                    <a:lnTo>
                      <a:pt x="19" y="0"/>
                    </a:lnTo>
                    <a:lnTo>
                      <a:pt x="14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544" name="Freeform 178"/>
              <p:cNvSpPr>
                <a:spLocks noChangeArrowheads="1"/>
              </p:cNvSpPr>
              <p:nvPr/>
            </p:nvSpPr>
            <p:spPr bwMode="auto">
              <a:xfrm>
                <a:off x="4481" y="144"/>
                <a:ext cx="120" cy="72"/>
              </a:xfrm>
              <a:custGeom>
                <a:avLst/>
                <a:gdLst>
                  <a:gd name="T0" fmla="*/ 4309 w 113"/>
                  <a:gd name="T1" fmla="*/ 4085 h 67"/>
                  <a:gd name="T2" fmla="*/ 3821 w 113"/>
                  <a:gd name="T3" fmla="*/ 4390 h 67"/>
                  <a:gd name="T4" fmla="*/ 3388 w 113"/>
                  <a:gd name="T5" fmla="*/ 4718 h 67"/>
                  <a:gd name="T6" fmla="*/ 3004 w 113"/>
                  <a:gd name="T7" fmla="*/ 4718 h 67"/>
                  <a:gd name="T8" fmla="*/ 2532 w 113"/>
                  <a:gd name="T9" fmla="*/ 4693 h 67"/>
                  <a:gd name="T10" fmla="*/ 2144 w 113"/>
                  <a:gd name="T11" fmla="*/ 4367 h 67"/>
                  <a:gd name="T12" fmla="*/ 1766 w 113"/>
                  <a:gd name="T13" fmla="*/ 4064 h 67"/>
                  <a:gd name="T14" fmla="*/ 1446 w 113"/>
                  <a:gd name="T15" fmla="*/ 3756 h 67"/>
                  <a:gd name="T16" fmla="*/ 1092 w 113"/>
                  <a:gd name="T17" fmla="*/ 3115 h 67"/>
                  <a:gd name="T18" fmla="*/ 843 w 113"/>
                  <a:gd name="T19" fmla="*/ 2651 h 67"/>
                  <a:gd name="T20" fmla="*/ 624 w 113"/>
                  <a:gd name="T21" fmla="*/ 2137 h 67"/>
                  <a:gd name="T22" fmla="*/ 463 w 113"/>
                  <a:gd name="T23" fmla="*/ 1722 h 67"/>
                  <a:gd name="T24" fmla="*/ 387 w 113"/>
                  <a:gd name="T25" fmla="*/ 1201 h 67"/>
                  <a:gd name="T26" fmla="*/ 387 w 113"/>
                  <a:gd name="T27" fmla="*/ 968 h 67"/>
                  <a:gd name="T28" fmla="*/ 387 w 113"/>
                  <a:gd name="T29" fmla="*/ 780 h 67"/>
                  <a:gd name="T30" fmla="*/ 411 w 113"/>
                  <a:gd name="T31" fmla="*/ 780 h 67"/>
                  <a:gd name="T32" fmla="*/ 436 w 113"/>
                  <a:gd name="T33" fmla="*/ 726 h 67"/>
                  <a:gd name="T34" fmla="*/ 492 w 113"/>
                  <a:gd name="T35" fmla="*/ 726 h 67"/>
                  <a:gd name="T36" fmla="*/ 492 w 113"/>
                  <a:gd name="T37" fmla="*/ 0 h 67"/>
                  <a:gd name="T38" fmla="*/ 387 w 113"/>
                  <a:gd name="T39" fmla="*/ 0 h 67"/>
                  <a:gd name="T40" fmla="*/ 6 w 113"/>
                  <a:gd name="T41" fmla="*/ 2 h 67"/>
                  <a:gd name="T42" fmla="*/ 4 w 113"/>
                  <a:gd name="T43" fmla="*/ 4 h 67"/>
                  <a:gd name="T44" fmla="*/ 1 w 113"/>
                  <a:gd name="T45" fmla="*/ 629 h 67"/>
                  <a:gd name="T46" fmla="*/ 0 w 113"/>
                  <a:gd name="T47" fmla="*/ 968 h 67"/>
                  <a:gd name="T48" fmla="*/ 2 w 113"/>
                  <a:gd name="T49" fmla="*/ 1491 h 67"/>
                  <a:gd name="T50" fmla="*/ 5 w 113"/>
                  <a:gd name="T51" fmla="*/ 2111 h 67"/>
                  <a:gd name="T52" fmla="*/ 387 w 113"/>
                  <a:gd name="T53" fmla="*/ 2620 h 67"/>
                  <a:gd name="T54" fmla="*/ 588 w 113"/>
                  <a:gd name="T55" fmla="*/ 3252 h 67"/>
                  <a:gd name="T56" fmla="*/ 895 w 113"/>
                  <a:gd name="T57" fmla="*/ 3801 h 67"/>
                  <a:gd name="T58" fmla="*/ 1208 w 113"/>
                  <a:gd name="T59" fmla="*/ 4337 h 67"/>
                  <a:gd name="T60" fmla="*/ 1663 w 113"/>
                  <a:gd name="T61" fmla="*/ 4718 h 67"/>
                  <a:gd name="T62" fmla="*/ 2074 w 113"/>
                  <a:gd name="T63" fmla="*/ 5070 h 67"/>
                  <a:gd name="T64" fmla="*/ 2483 w 113"/>
                  <a:gd name="T65" fmla="*/ 5383 h 67"/>
                  <a:gd name="T66" fmla="*/ 3004 w 113"/>
                  <a:gd name="T67" fmla="*/ 5419 h 67"/>
                  <a:gd name="T68" fmla="*/ 3421 w 113"/>
                  <a:gd name="T69" fmla="*/ 5419 h 67"/>
                  <a:gd name="T70" fmla="*/ 3898 w 113"/>
                  <a:gd name="T71" fmla="*/ 5154 h 67"/>
                  <a:gd name="T72" fmla="*/ 4395 w 113"/>
                  <a:gd name="T73" fmla="*/ 4796 h 67"/>
                  <a:gd name="T74" fmla="*/ 4309 w 113"/>
                  <a:gd name="T75" fmla="*/ 4085 h 67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113"/>
                  <a:gd name="T115" fmla="*/ 0 h 67"/>
                  <a:gd name="T116" fmla="*/ 113 w 113"/>
                  <a:gd name="T117" fmla="*/ 67 h 67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113" h="67">
                    <a:moveTo>
                      <a:pt x="109" y="51"/>
                    </a:moveTo>
                    <a:lnTo>
                      <a:pt x="97" y="55"/>
                    </a:lnTo>
                    <a:lnTo>
                      <a:pt x="86" y="59"/>
                    </a:lnTo>
                    <a:lnTo>
                      <a:pt x="76" y="59"/>
                    </a:lnTo>
                    <a:lnTo>
                      <a:pt x="65" y="58"/>
                    </a:lnTo>
                    <a:lnTo>
                      <a:pt x="55" y="54"/>
                    </a:lnTo>
                    <a:lnTo>
                      <a:pt x="45" y="50"/>
                    </a:lnTo>
                    <a:lnTo>
                      <a:pt x="37" y="46"/>
                    </a:lnTo>
                    <a:lnTo>
                      <a:pt x="28" y="39"/>
                    </a:lnTo>
                    <a:lnTo>
                      <a:pt x="22" y="33"/>
                    </a:lnTo>
                    <a:lnTo>
                      <a:pt x="17" y="27"/>
                    </a:lnTo>
                    <a:lnTo>
                      <a:pt x="12" y="21"/>
                    </a:lnTo>
                    <a:lnTo>
                      <a:pt x="9" y="16"/>
                    </a:lnTo>
                    <a:lnTo>
                      <a:pt x="9" y="13"/>
                    </a:lnTo>
                    <a:lnTo>
                      <a:pt x="9" y="10"/>
                    </a:lnTo>
                    <a:lnTo>
                      <a:pt x="10" y="10"/>
                    </a:lnTo>
                    <a:lnTo>
                      <a:pt x="11" y="9"/>
                    </a:lnTo>
                    <a:lnTo>
                      <a:pt x="13" y="9"/>
                    </a:lnTo>
                    <a:lnTo>
                      <a:pt x="13" y="0"/>
                    </a:lnTo>
                    <a:lnTo>
                      <a:pt x="9" y="0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1" y="7"/>
                    </a:lnTo>
                    <a:lnTo>
                      <a:pt x="0" y="13"/>
                    </a:lnTo>
                    <a:lnTo>
                      <a:pt x="2" y="19"/>
                    </a:lnTo>
                    <a:lnTo>
                      <a:pt x="5" y="26"/>
                    </a:lnTo>
                    <a:lnTo>
                      <a:pt x="9" y="32"/>
                    </a:lnTo>
                    <a:lnTo>
                      <a:pt x="16" y="40"/>
                    </a:lnTo>
                    <a:lnTo>
                      <a:pt x="23" y="47"/>
                    </a:lnTo>
                    <a:lnTo>
                      <a:pt x="31" y="53"/>
                    </a:lnTo>
                    <a:lnTo>
                      <a:pt x="42" y="59"/>
                    </a:lnTo>
                    <a:lnTo>
                      <a:pt x="53" y="63"/>
                    </a:lnTo>
                    <a:lnTo>
                      <a:pt x="63" y="66"/>
                    </a:lnTo>
                    <a:lnTo>
                      <a:pt x="76" y="67"/>
                    </a:lnTo>
                    <a:lnTo>
                      <a:pt x="88" y="67"/>
                    </a:lnTo>
                    <a:lnTo>
                      <a:pt x="100" y="64"/>
                    </a:lnTo>
                    <a:lnTo>
                      <a:pt x="113" y="60"/>
                    </a:lnTo>
                    <a:lnTo>
                      <a:pt x="109" y="51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545" name="Freeform 179"/>
              <p:cNvSpPr>
                <a:spLocks noChangeArrowheads="1"/>
              </p:cNvSpPr>
              <p:nvPr/>
            </p:nvSpPr>
            <p:spPr bwMode="auto">
              <a:xfrm>
                <a:off x="4553" y="154"/>
                <a:ext cx="51" cy="55"/>
              </a:xfrm>
              <a:custGeom>
                <a:avLst/>
                <a:gdLst>
                  <a:gd name="T0" fmla="*/ 0 w 48"/>
                  <a:gd name="T1" fmla="*/ 885 h 51"/>
                  <a:gd name="T2" fmla="*/ 410 w 48"/>
                  <a:gd name="T3" fmla="*/ 1197 h 51"/>
                  <a:gd name="T4" fmla="*/ 667 w 48"/>
                  <a:gd name="T5" fmla="*/ 1883 h 51"/>
                  <a:gd name="T6" fmla="*/ 1020 w 48"/>
                  <a:gd name="T7" fmla="*/ 2362 h 51"/>
                  <a:gd name="T8" fmla="*/ 1224 w 48"/>
                  <a:gd name="T9" fmla="*/ 3123 h 51"/>
                  <a:gd name="T10" fmla="*/ 1466 w 48"/>
                  <a:gd name="T11" fmla="*/ 3694 h 51"/>
                  <a:gd name="T12" fmla="*/ 1581 w 48"/>
                  <a:gd name="T13" fmla="*/ 4224 h 51"/>
                  <a:gd name="T14" fmla="*/ 1655 w 48"/>
                  <a:gd name="T15" fmla="*/ 4296 h 51"/>
                  <a:gd name="T16" fmla="*/ 1680 w 48"/>
                  <a:gd name="T17" fmla="*/ 4224 h 51"/>
                  <a:gd name="T18" fmla="*/ 1826 w 48"/>
                  <a:gd name="T19" fmla="*/ 5024 h 51"/>
                  <a:gd name="T20" fmla="*/ 1871 w 48"/>
                  <a:gd name="T21" fmla="*/ 4659 h 51"/>
                  <a:gd name="T22" fmla="*/ 1940 w 48"/>
                  <a:gd name="T23" fmla="*/ 4320 h 51"/>
                  <a:gd name="T24" fmla="*/ 1940 w 48"/>
                  <a:gd name="T25" fmla="*/ 4006 h 51"/>
                  <a:gd name="T26" fmla="*/ 1871 w 48"/>
                  <a:gd name="T27" fmla="*/ 3715 h 51"/>
                  <a:gd name="T28" fmla="*/ 1758 w 48"/>
                  <a:gd name="T29" fmla="*/ 3123 h 51"/>
                  <a:gd name="T30" fmla="*/ 1488 w 48"/>
                  <a:gd name="T31" fmla="*/ 2362 h 51"/>
                  <a:gd name="T32" fmla="*/ 1223 w 48"/>
                  <a:gd name="T33" fmla="*/ 1746 h 51"/>
                  <a:gd name="T34" fmla="*/ 903 w 48"/>
                  <a:gd name="T35" fmla="*/ 1029 h 51"/>
                  <a:gd name="T36" fmla="*/ 523 w 48"/>
                  <a:gd name="T37" fmla="*/ 6 h 51"/>
                  <a:gd name="T38" fmla="*/ 4 w 48"/>
                  <a:gd name="T39" fmla="*/ 0 h 51"/>
                  <a:gd name="T40" fmla="*/ 0 w 48"/>
                  <a:gd name="T41" fmla="*/ 885 h 5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48"/>
                  <a:gd name="T64" fmla="*/ 0 h 51"/>
                  <a:gd name="T65" fmla="*/ 48 w 48"/>
                  <a:gd name="T66" fmla="*/ 51 h 51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48" h="51">
                    <a:moveTo>
                      <a:pt x="0" y="9"/>
                    </a:moveTo>
                    <a:lnTo>
                      <a:pt x="9" y="13"/>
                    </a:lnTo>
                    <a:lnTo>
                      <a:pt x="17" y="19"/>
                    </a:lnTo>
                    <a:lnTo>
                      <a:pt x="25" y="24"/>
                    </a:lnTo>
                    <a:lnTo>
                      <a:pt x="31" y="31"/>
                    </a:lnTo>
                    <a:lnTo>
                      <a:pt x="36" y="37"/>
                    </a:lnTo>
                    <a:lnTo>
                      <a:pt x="39" y="42"/>
                    </a:lnTo>
                    <a:lnTo>
                      <a:pt x="40" y="43"/>
                    </a:lnTo>
                    <a:lnTo>
                      <a:pt x="41" y="42"/>
                    </a:lnTo>
                    <a:lnTo>
                      <a:pt x="45" y="51"/>
                    </a:lnTo>
                    <a:lnTo>
                      <a:pt x="47" y="47"/>
                    </a:lnTo>
                    <a:lnTo>
                      <a:pt x="48" y="44"/>
                    </a:lnTo>
                    <a:lnTo>
                      <a:pt x="48" y="41"/>
                    </a:lnTo>
                    <a:lnTo>
                      <a:pt x="47" y="38"/>
                    </a:lnTo>
                    <a:lnTo>
                      <a:pt x="43" y="31"/>
                    </a:lnTo>
                    <a:lnTo>
                      <a:pt x="37" y="24"/>
                    </a:lnTo>
                    <a:lnTo>
                      <a:pt x="30" y="18"/>
                    </a:lnTo>
                    <a:lnTo>
                      <a:pt x="22" y="11"/>
                    </a:lnTo>
                    <a:lnTo>
                      <a:pt x="13" y="6"/>
                    </a:lnTo>
                    <a:lnTo>
                      <a:pt x="4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546" name="Freeform 180"/>
              <p:cNvSpPr>
                <a:spLocks noChangeArrowheads="1"/>
              </p:cNvSpPr>
              <p:nvPr/>
            </p:nvSpPr>
            <p:spPr bwMode="auto">
              <a:xfrm>
                <a:off x="4495" y="144"/>
                <a:ext cx="62" cy="20"/>
              </a:xfrm>
              <a:custGeom>
                <a:avLst/>
                <a:gdLst>
                  <a:gd name="T0" fmla="*/ 0 w 59"/>
                  <a:gd name="T1" fmla="*/ 5284 h 18"/>
                  <a:gd name="T2" fmla="*/ 5 w 59"/>
                  <a:gd name="T3" fmla="*/ 5284 h 18"/>
                  <a:gd name="T4" fmla="*/ 234 w 59"/>
                  <a:gd name="T5" fmla="*/ 5284 h 18"/>
                  <a:gd name="T6" fmla="*/ 316 w 59"/>
                  <a:gd name="T7" fmla="*/ 5284 h 18"/>
                  <a:gd name="T8" fmla="*/ 472 w 59"/>
                  <a:gd name="T9" fmla="*/ 5871 h 18"/>
                  <a:gd name="T10" fmla="*/ 652 w 59"/>
                  <a:gd name="T11" fmla="*/ 6523 h 18"/>
                  <a:gd name="T12" fmla="*/ 813 w 59"/>
                  <a:gd name="T13" fmla="*/ 8053 h 18"/>
                  <a:gd name="T14" fmla="*/ 969 w 59"/>
                  <a:gd name="T15" fmla="*/ 9326 h 18"/>
                  <a:gd name="T16" fmla="*/ 1138 w 59"/>
                  <a:gd name="T17" fmla="*/ 11047 h 18"/>
                  <a:gd name="T18" fmla="*/ 1208 w 59"/>
                  <a:gd name="T19" fmla="*/ 5284 h 18"/>
                  <a:gd name="T20" fmla="*/ 1041 w 59"/>
                  <a:gd name="T21" fmla="*/ 3852 h 18"/>
                  <a:gd name="T22" fmla="*/ 854 w 59"/>
                  <a:gd name="T23" fmla="*/ 4 h 18"/>
                  <a:gd name="T24" fmla="*/ 685 w 59"/>
                  <a:gd name="T25" fmla="*/ 2 h 18"/>
                  <a:gd name="T26" fmla="*/ 496 w 59"/>
                  <a:gd name="T27" fmla="*/ 0 h 18"/>
                  <a:gd name="T28" fmla="*/ 316 w 59"/>
                  <a:gd name="T29" fmla="*/ 0 h 18"/>
                  <a:gd name="T30" fmla="*/ 234 w 59"/>
                  <a:gd name="T31" fmla="*/ 0 h 18"/>
                  <a:gd name="T32" fmla="*/ 5 w 59"/>
                  <a:gd name="T33" fmla="*/ 0 h 18"/>
                  <a:gd name="T34" fmla="*/ 0 w 59"/>
                  <a:gd name="T35" fmla="*/ 0 h 18"/>
                  <a:gd name="T36" fmla="*/ 0 w 59"/>
                  <a:gd name="T37" fmla="*/ 5284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9"/>
                  <a:gd name="T58" fmla="*/ 0 h 18"/>
                  <a:gd name="T59" fmla="*/ 59 w 59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9" h="18">
                    <a:moveTo>
                      <a:pt x="0" y="9"/>
                    </a:moveTo>
                    <a:lnTo>
                      <a:pt x="5" y="9"/>
                    </a:lnTo>
                    <a:lnTo>
                      <a:pt x="10" y="9"/>
                    </a:lnTo>
                    <a:lnTo>
                      <a:pt x="16" y="9"/>
                    </a:lnTo>
                    <a:lnTo>
                      <a:pt x="24" y="10"/>
                    </a:lnTo>
                    <a:lnTo>
                      <a:pt x="31" y="11"/>
                    </a:lnTo>
                    <a:lnTo>
                      <a:pt x="40" y="13"/>
                    </a:lnTo>
                    <a:lnTo>
                      <a:pt x="47" y="15"/>
                    </a:lnTo>
                    <a:lnTo>
                      <a:pt x="55" y="18"/>
                    </a:lnTo>
                    <a:lnTo>
                      <a:pt x="59" y="9"/>
                    </a:lnTo>
                    <a:lnTo>
                      <a:pt x="50" y="6"/>
                    </a:lnTo>
                    <a:lnTo>
                      <a:pt x="42" y="4"/>
                    </a:lnTo>
                    <a:lnTo>
                      <a:pt x="33" y="2"/>
                    </a:lnTo>
                    <a:lnTo>
                      <a:pt x="25" y="0"/>
                    </a:lnTo>
                    <a:lnTo>
                      <a:pt x="16" y="0"/>
                    </a:lnTo>
                    <a:lnTo>
                      <a:pt x="10" y="0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547" name="Freeform 181"/>
              <p:cNvSpPr>
                <a:spLocks noChangeArrowheads="1"/>
              </p:cNvSpPr>
              <p:nvPr/>
            </p:nvSpPr>
            <p:spPr bwMode="auto">
              <a:xfrm>
                <a:off x="1259" y="151"/>
                <a:ext cx="114" cy="63"/>
              </a:xfrm>
              <a:custGeom>
                <a:avLst/>
                <a:gdLst>
                  <a:gd name="T0" fmla="*/ 295 w 108"/>
                  <a:gd name="T1" fmla="*/ 0 h 58"/>
                  <a:gd name="T2" fmla="*/ 6 w 108"/>
                  <a:gd name="T3" fmla="*/ 0 h 58"/>
                  <a:gd name="T4" fmla="*/ 4 w 108"/>
                  <a:gd name="T5" fmla="*/ 1 h 58"/>
                  <a:gd name="T6" fmla="*/ 2 w 108"/>
                  <a:gd name="T7" fmla="*/ 2 h 58"/>
                  <a:gd name="T8" fmla="*/ 1 w 108"/>
                  <a:gd name="T9" fmla="*/ 3 h 58"/>
                  <a:gd name="T10" fmla="*/ 0 w 108"/>
                  <a:gd name="T11" fmla="*/ 1273 h 58"/>
                  <a:gd name="T12" fmla="*/ 2 w 108"/>
                  <a:gd name="T13" fmla="*/ 1772 h 58"/>
                  <a:gd name="T14" fmla="*/ 4 w 108"/>
                  <a:gd name="T15" fmla="*/ 3052 h 58"/>
                  <a:gd name="T16" fmla="*/ 8 w 108"/>
                  <a:gd name="T17" fmla="*/ 3911 h 58"/>
                  <a:gd name="T18" fmla="*/ 385 w 108"/>
                  <a:gd name="T19" fmla="*/ 5012 h 58"/>
                  <a:gd name="T20" fmla="*/ 576 w 108"/>
                  <a:gd name="T21" fmla="*/ 6127 h 58"/>
                  <a:gd name="T22" fmla="*/ 842 w 108"/>
                  <a:gd name="T23" fmla="*/ 6766 h 58"/>
                  <a:gd name="T24" fmla="*/ 1078 w 108"/>
                  <a:gd name="T25" fmla="*/ 7578 h 58"/>
                  <a:gd name="T26" fmla="*/ 1368 w 108"/>
                  <a:gd name="T27" fmla="*/ 8529 h 58"/>
                  <a:gd name="T28" fmla="*/ 1610 w 108"/>
                  <a:gd name="T29" fmla="*/ 8689 h 58"/>
                  <a:gd name="T30" fmla="*/ 1952 w 108"/>
                  <a:gd name="T31" fmla="*/ 8941 h 58"/>
                  <a:gd name="T32" fmla="*/ 2312 w 108"/>
                  <a:gd name="T33" fmla="*/ 8941 h 58"/>
                  <a:gd name="T34" fmla="*/ 2615 w 108"/>
                  <a:gd name="T35" fmla="*/ 8642 h 58"/>
                  <a:gd name="T36" fmla="*/ 2917 w 108"/>
                  <a:gd name="T37" fmla="*/ 7956 h 58"/>
                  <a:gd name="T38" fmla="*/ 2919 w 108"/>
                  <a:gd name="T39" fmla="*/ 7578 h 58"/>
                  <a:gd name="T40" fmla="*/ 2919 w 108"/>
                  <a:gd name="T41" fmla="*/ 7325 h 58"/>
                  <a:gd name="T42" fmla="*/ 2919 w 108"/>
                  <a:gd name="T43" fmla="*/ 7229 h 58"/>
                  <a:gd name="T44" fmla="*/ 2917 w 108"/>
                  <a:gd name="T45" fmla="*/ 6766 h 58"/>
                  <a:gd name="T46" fmla="*/ 2798 w 108"/>
                  <a:gd name="T47" fmla="*/ 6127 h 58"/>
                  <a:gd name="T48" fmla="*/ 2644 w 108"/>
                  <a:gd name="T49" fmla="*/ 5012 h 58"/>
                  <a:gd name="T50" fmla="*/ 2480 w 108"/>
                  <a:gd name="T51" fmla="*/ 3911 h 58"/>
                  <a:gd name="T52" fmla="*/ 2312 w 108"/>
                  <a:gd name="T53" fmla="*/ 3052 h 58"/>
                  <a:gd name="T54" fmla="*/ 2018 w 108"/>
                  <a:gd name="T55" fmla="*/ 1925 h 58"/>
                  <a:gd name="T56" fmla="*/ 1793 w 108"/>
                  <a:gd name="T57" fmla="*/ 1383 h 58"/>
                  <a:gd name="T58" fmla="*/ 1573 w 108"/>
                  <a:gd name="T59" fmla="*/ 1079 h 58"/>
                  <a:gd name="T60" fmla="*/ 1368 w 108"/>
                  <a:gd name="T61" fmla="*/ 3 h 58"/>
                  <a:gd name="T62" fmla="*/ 1103 w 108"/>
                  <a:gd name="T63" fmla="*/ 1 h 58"/>
                  <a:gd name="T64" fmla="*/ 889 w 108"/>
                  <a:gd name="T65" fmla="*/ 0 h 58"/>
                  <a:gd name="T66" fmla="*/ 662 w 108"/>
                  <a:gd name="T67" fmla="*/ 0 h 58"/>
                  <a:gd name="T68" fmla="*/ 478 w 108"/>
                  <a:gd name="T69" fmla="*/ 0 h 58"/>
                  <a:gd name="T70" fmla="*/ 365 w 108"/>
                  <a:gd name="T71" fmla="*/ 0 h 58"/>
                  <a:gd name="T72" fmla="*/ 295 w 108"/>
                  <a:gd name="T73" fmla="*/ 0 h 5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108"/>
                  <a:gd name="T112" fmla="*/ 0 h 58"/>
                  <a:gd name="T113" fmla="*/ 108 w 108"/>
                  <a:gd name="T114" fmla="*/ 58 h 58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108" h="58">
                    <a:moveTo>
                      <a:pt x="10" y="0"/>
                    </a:moveTo>
                    <a:lnTo>
                      <a:pt x="6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8"/>
                    </a:lnTo>
                    <a:lnTo>
                      <a:pt x="2" y="12"/>
                    </a:lnTo>
                    <a:lnTo>
                      <a:pt x="4" y="19"/>
                    </a:lnTo>
                    <a:lnTo>
                      <a:pt x="8" y="25"/>
                    </a:lnTo>
                    <a:lnTo>
                      <a:pt x="15" y="32"/>
                    </a:lnTo>
                    <a:lnTo>
                      <a:pt x="22" y="39"/>
                    </a:lnTo>
                    <a:lnTo>
                      <a:pt x="31" y="44"/>
                    </a:lnTo>
                    <a:lnTo>
                      <a:pt x="40" y="49"/>
                    </a:lnTo>
                    <a:lnTo>
                      <a:pt x="50" y="54"/>
                    </a:lnTo>
                    <a:lnTo>
                      <a:pt x="60" y="57"/>
                    </a:lnTo>
                    <a:lnTo>
                      <a:pt x="72" y="58"/>
                    </a:lnTo>
                    <a:lnTo>
                      <a:pt x="84" y="58"/>
                    </a:lnTo>
                    <a:lnTo>
                      <a:pt x="95" y="55"/>
                    </a:lnTo>
                    <a:lnTo>
                      <a:pt x="107" y="51"/>
                    </a:lnTo>
                    <a:lnTo>
                      <a:pt x="108" y="49"/>
                    </a:lnTo>
                    <a:lnTo>
                      <a:pt x="108" y="47"/>
                    </a:lnTo>
                    <a:lnTo>
                      <a:pt x="108" y="46"/>
                    </a:lnTo>
                    <a:lnTo>
                      <a:pt x="107" y="44"/>
                    </a:lnTo>
                    <a:lnTo>
                      <a:pt x="104" y="39"/>
                    </a:lnTo>
                    <a:lnTo>
                      <a:pt x="98" y="32"/>
                    </a:lnTo>
                    <a:lnTo>
                      <a:pt x="91" y="25"/>
                    </a:lnTo>
                    <a:lnTo>
                      <a:pt x="84" y="19"/>
                    </a:lnTo>
                    <a:lnTo>
                      <a:pt x="75" y="13"/>
                    </a:lnTo>
                    <a:lnTo>
                      <a:pt x="66" y="9"/>
                    </a:lnTo>
                    <a:lnTo>
                      <a:pt x="58" y="6"/>
                    </a:lnTo>
                    <a:lnTo>
                      <a:pt x="50" y="3"/>
                    </a:lnTo>
                    <a:lnTo>
                      <a:pt x="41" y="1"/>
                    </a:lnTo>
                    <a:lnTo>
                      <a:pt x="33" y="0"/>
                    </a:lnTo>
                    <a:lnTo>
                      <a:pt x="25" y="0"/>
                    </a:lnTo>
                    <a:lnTo>
                      <a:pt x="19" y="0"/>
                    </a:lnTo>
                    <a:lnTo>
                      <a:pt x="14" y="0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548" name="Freeform 182"/>
              <p:cNvSpPr>
                <a:spLocks noChangeArrowheads="1"/>
              </p:cNvSpPr>
              <p:nvPr/>
            </p:nvSpPr>
            <p:spPr bwMode="auto">
              <a:xfrm>
                <a:off x="1256" y="147"/>
                <a:ext cx="120" cy="72"/>
              </a:xfrm>
              <a:custGeom>
                <a:avLst/>
                <a:gdLst>
                  <a:gd name="T0" fmla="*/ 4309 w 113"/>
                  <a:gd name="T1" fmla="*/ 4064 h 67"/>
                  <a:gd name="T2" fmla="*/ 3829 w 113"/>
                  <a:gd name="T3" fmla="*/ 4390 h 67"/>
                  <a:gd name="T4" fmla="*/ 3396 w 113"/>
                  <a:gd name="T5" fmla="*/ 4693 h 67"/>
                  <a:gd name="T6" fmla="*/ 3004 w 113"/>
                  <a:gd name="T7" fmla="*/ 4693 h 67"/>
                  <a:gd name="T8" fmla="*/ 2532 w 113"/>
                  <a:gd name="T9" fmla="*/ 4661 h 67"/>
                  <a:gd name="T10" fmla="*/ 2144 w 113"/>
                  <a:gd name="T11" fmla="*/ 4337 h 67"/>
                  <a:gd name="T12" fmla="*/ 1766 w 113"/>
                  <a:gd name="T13" fmla="*/ 4036 h 67"/>
                  <a:gd name="T14" fmla="*/ 1446 w 113"/>
                  <a:gd name="T15" fmla="*/ 3597 h 67"/>
                  <a:gd name="T16" fmla="*/ 1092 w 113"/>
                  <a:gd name="T17" fmla="*/ 3062 h 67"/>
                  <a:gd name="T18" fmla="*/ 843 w 113"/>
                  <a:gd name="T19" fmla="*/ 2651 h 67"/>
                  <a:gd name="T20" fmla="*/ 624 w 113"/>
                  <a:gd name="T21" fmla="*/ 2111 h 67"/>
                  <a:gd name="T22" fmla="*/ 463 w 113"/>
                  <a:gd name="T23" fmla="*/ 1722 h 67"/>
                  <a:gd name="T24" fmla="*/ 387 w 113"/>
                  <a:gd name="T25" fmla="*/ 1118 h 67"/>
                  <a:gd name="T26" fmla="*/ 387 w 113"/>
                  <a:gd name="T27" fmla="*/ 901 h 67"/>
                  <a:gd name="T28" fmla="*/ 387 w 113"/>
                  <a:gd name="T29" fmla="*/ 780 h 67"/>
                  <a:gd name="T30" fmla="*/ 411 w 113"/>
                  <a:gd name="T31" fmla="*/ 676 h 67"/>
                  <a:gd name="T32" fmla="*/ 436 w 113"/>
                  <a:gd name="T33" fmla="*/ 676 h 67"/>
                  <a:gd name="T34" fmla="*/ 522 w 113"/>
                  <a:gd name="T35" fmla="*/ 676 h 67"/>
                  <a:gd name="T36" fmla="*/ 522 w 113"/>
                  <a:gd name="T37" fmla="*/ 0 h 67"/>
                  <a:gd name="T38" fmla="*/ 387 w 113"/>
                  <a:gd name="T39" fmla="*/ 0 h 67"/>
                  <a:gd name="T40" fmla="*/ 6 w 113"/>
                  <a:gd name="T41" fmla="*/ 1 h 67"/>
                  <a:gd name="T42" fmla="*/ 4 w 113"/>
                  <a:gd name="T43" fmla="*/ 3 h 67"/>
                  <a:gd name="T44" fmla="*/ 1 w 113"/>
                  <a:gd name="T45" fmla="*/ 6 h 67"/>
                  <a:gd name="T46" fmla="*/ 0 w 113"/>
                  <a:gd name="T47" fmla="*/ 901 h 67"/>
                  <a:gd name="T48" fmla="*/ 2 w 113"/>
                  <a:gd name="T49" fmla="*/ 1387 h 67"/>
                  <a:gd name="T50" fmla="*/ 5 w 113"/>
                  <a:gd name="T51" fmla="*/ 1989 h 67"/>
                  <a:gd name="T52" fmla="*/ 387 w 113"/>
                  <a:gd name="T53" fmla="*/ 2620 h 67"/>
                  <a:gd name="T54" fmla="*/ 588 w 113"/>
                  <a:gd name="T55" fmla="*/ 3115 h 67"/>
                  <a:gd name="T56" fmla="*/ 895 w 113"/>
                  <a:gd name="T57" fmla="*/ 3756 h 67"/>
                  <a:gd name="T58" fmla="*/ 1283 w 113"/>
                  <a:gd name="T59" fmla="*/ 4153 h 67"/>
                  <a:gd name="T60" fmla="*/ 1663 w 113"/>
                  <a:gd name="T61" fmla="*/ 4693 h 67"/>
                  <a:gd name="T62" fmla="*/ 2074 w 113"/>
                  <a:gd name="T63" fmla="*/ 5043 h 67"/>
                  <a:gd name="T64" fmla="*/ 2483 w 113"/>
                  <a:gd name="T65" fmla="*/ 5383 h 67"/>
                  <a:gd name="T66" fmla="*/ 3004 w 113"/>
                  <a:gd name="T67" fmla="*/ 5419 h 67"/>
                  <a:gd name="T68" fmla="*/ 3421 w 113"/>
                  <a:gd name="T69" fmla="*/ 5419 h 67"/>
                  <a:gd name="T70" fmla="*/ 3898 w 113"/>
                  <a:gd name="T71" fmla="*/ 5070 h 67"/>
                  <a:gd name="T72" fmla="*/ 4395 w 113"/>
                  <a:gd name="T73" fmla="*/ 4693 h 67"/>
                  <a:gd name="T74" fmla="*/ 4309 w 113"/>
                  <a:gd name="T75" fmla="*/ 4064 h 67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113"/>
                  <a:gd name="T115" fmla="*/ 0 h 67"/>
                  <a:gd name="T116" fmla="*/ 113 w 113"/>
                  <a:gd name="T117" fmla="*/ 67 h 67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113" h="67">
                    <a:moveTo>
                      <a:pt x="109" y="50"/>
                    </a:moveTo>
                    <a:lnTo>
                      <a:pt x="98" y="55"/>
                    </a:lnTo>
                    <a:lnTo>
                      <a:pt x="87" y="58"/>
                    </a:lnTo>
                    <a:lnTo>
                      <a:pt x="76" y="58"/>
                    </a:lnTo>
                    <a:lnTo>
                      <a:pt x="65" y="57"/>
                    </a:lnTo>
                    <a:lnTo>
                      <a:pt x="55" y="53"/>
                    </a:lnTo>
                    <a:lnTo>
                      <a:pt x="45" y="49"/>
                    </a:lnTo>
                    <a:lnTo>
                      <a:pt x="37" y="45"/>
                    </a:lnTo>
                    <a:lnTo>
                      <a:pt x="28" y="38"/>
                    </a:lnTo>
                    <a:lnTo>
                      <a:pt x="22" y="33"/>
                    </a:lnTo>
                    <a:lnTo>
                      <a:pt x="17" y="26"/>
                    </a:lnTo>
                    <a:lnTo>
                      <a:pt x="12" y="21"/>
                    </a:lnTo>
                    <a:lnTo>
                      <a:pt x="9" y="15"/>
                    </a:lnTo>
                    <a:lnTo>
                      <a:pt x="9" y="12"/>
                    </a:lnTo>
                    <a:lnTo>
                      <a:pt x="9" y="10"/>
                    </a:lnTo>
                    <a:lnTo>
                      <a:pt x="10" y="8"/>
                    </a:lnTo>
                    <a:lnTo>
                      <a:pt x="11" y="8"/>
                    </a:lnTo>
                    <a:lnTo>
                      <a:pt x="14" y="8"/>
                    </a:lnTo>
                    <a:lnTo>
                      <a:pt x="14" y="0"/>
                    </a:lnTo>
                    <a:lnTo>
                      <a:pt x="9" y="0"/>
                    </a:lnTo>
                    <a:lnTo>
                      <a:pt x="6" y="1"/>
                    </a:lnTo>
                    <a:lnTo>
                      <a:pt x="4" y="3"/>
                    </a:lnTo>
                    <a:lnTo>
                      <a:pt x="1" y="6"/>
                    </a:lnTo>
                    <a:lnTo>
                      <a:pt x="0" y="12"/>
                    </a:lnTo>
                    <a:lnTo>
                      <a:pt x="2" y="18"/>
                    </a:lnTo>
                    <a:lnTo>
                      <a:pt x="5" y="25"/>
                    </a:lnTo>
                    <a:lnTo>
                      <a:pt x="9" y="32"/>
                    </a:lnTo>
                    <a:lnTo>
                      <a:pt x="16" y="39"/>
                    </a:lnTo>
                    <a:lnTo>
                      <a:pt x="23" y="46"/>
                    </a:lnTo>
                    <a:lnTo>
                      <a:pt x="33" y="52"/>
                    </a:lnTo>
                    <a:lnTo>
                      <a:pt x="42" y="58"/>
                    </a:lnTo>
                    <a:lnTo>
                      <a:pt x="53" y="62"/>
                    </a:lnTo>
                    <a:lnTo>
                      <a:pt x="63" y="66"/>
                    </a:lnTo>
                    <a:lnTo>
                      <a:pt x="76" y="67"/>
                    </a:lnTo>
                    <a:lnTo>
                      <a:pt x="88" y="67"/>
                    </a:lnTo>
                    <a:lnTo>
                      <a:pt x="100" y="63"/>
                    </a:lnTo>
                    <a:lnTo>
                      <a:pt x="113" y="58"/>
                    </a:lnTo>
                    <a:lnTo>
                      <a:pt x="109" y="5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549" name="Freeform 183"/>
              <p:cNvSpPr>
                <a:spLocks noChangeArrowheads="1"/>
              </p:cNvSpPr>
              <p:nvPr/>
            </p:nvSpPr>
            <p:spPr bwMode="auto">
              <a:xfrm>
                <a:off x="1329" y="156"/>
                <a:ext cx="50" cy="54"/>
              </a:xfrm>
              <a:custGeom>
                <a:avLst/>
                <a:gdLst>
                  <a:gd name="T0" fmla="*/ 0 w 47"/>
                  <a:gd name="T1" fmla="*/ 983 h 50"/>
                  <a:gd name="T2" fmla="*/ 403 w 47"/>
                  <a:gd name="T3" fmla="*/ 1445 h 50"/>
                  <a:gd name="T4" fmla="*/ 661 w 47"/>
                  <a:gd name="T5" fmla="*/ 2124 h 50"/>
                  <a:gd name="T6" fmla="*/ 1085 w 47"/>
                  <a:gd name="T7" fmla="*/ 2676 h 50"/>
                  <a:gd name="T8" fmla="*/ 1306 w 47"/>
                  <a:gd name="T9" fmla="*/ 3371 h 50"/>
                  <a:gd name="T10" fmla="*/ 1512 w 47"/>
                  <a:gd name="T11" fmla="*/ 4028 h 50"/>
                  <a:gd name="T12" fmla="*/ 1712 w 47"/>
                  <a:gd name="T13" fmla="*/ 4587 h 50"/>
                  <a:gd name="T14" fmla="*/ 1712 w 47"/>
                  <a:gd name="T15" fmla="*/ 4698 h 50"/>
                  <a:gd name="T16" fmla="*/ 1779 w 47"/>
                  <a:gd name="T17" fmla="*/ 4587 h 50"/>
                  <a:gd name="T18" fmla="*/ 1937 w 47"/>
                  <a:gd name="T19" fmla="*/ 5480 h 50"/>
                  <a:gd name="T20" fmla="*/ 2014 w 47"/>
                  <a:gd name="T21" fmla="*/ 5192 h 50"/>
                  <a:gd name="T22" fmla="*/ 2061 w 47"/>
                  <a:gd name="T23" fmla="*/ 4807 h 50"/>
                  <a:gd name="T24" fmla="*/ 2061 w 47"/>
                  <a:gd name="T25" fmla="*/ 4451 h 50"/>
                  <a:gd name="T26" fmla="*/ 2014 w 47"/>
                  <a:gd name="T27" fmla="*/ 4121 h 50"/>
                  <a:gd name="T28" fmla="*/ 1824 w 47"/>
                  <a:gd name="T29" fmla="*/ 3371 h 50"/>
                  <a:gd name="T30" fmla="*/ 1609 w 47"/>
                  <a:gd name="T31" fmla="*/ 2676 h 50"/>
                  <a:gd name="T32" fmla="*/ 1256 w 47"/>
                  <a:gd name="T33" fmla="*/ 1967 h 50"/>
                  <a:gd name="T34" fmla="*/ 901 w 47"/>
                  <a:gd name="T35" fmla="*/ 1147 h 50"/>
                  <a:gd name="T36" fmla="*/ 516 w 47"/>
                  <a:gd name="T37" fmla="*/ 6 h 50"/>
                  <a:gd name="T38" fmla="*/ 3 w 47"/>
                  <a:gd name="T39" fmla="*/ 0 h 50"/>
                  <a:gd name="T40" fmla="*/ 0 w 47"/>
                  <a:gd name="T41" fmla="*/ 983 h 50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47"/>
                  <a:gd name="T64" fmla="*/ 0 h 50"/>
                  <a:gd name="T65" fmla="*/ 47 w 47"/>
                  <a:gd name="T66" fmla="*/ 50 h 50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47" h="50">
                    <a:moveTo>
                      <a:pt x="0" y="9"/>
                    </a:moveTo>
                    <a:lnTo>
                      <a:pt x="8" y="14"/>
                    </a:lnTo>
                    <a:lnTo>
                      <a:pt x="16" y="19"/>
                    </a:lnTo>
                    <a:lnTo>
                      <a:pt x="24" y="25"/>
                    </a:lnTo>
                    <a:lnTo>
                      <a:pt x="30" y="31"/>
                    </a:lnTo>
                    <a:lnTo>
                      <a:pt x="35" y="37"/>
                    </a:lnTo>
                    <a:lnTo>
                      <a:pt x="39" y="42"/>
                    </a:lnTo>
                    <a:lnTo>
                      <a:pt x="39" y="43"/>
                    </a:lnTo>
                    <a:lnTo>
                      <a:pt x="40" y="42"/>
                    </a:lnTo>
                    <a:lnTo>
                      <a:pt x="44" y="50"/>
                    </a:lnTo>
                    <a:lnTo>
                      <a:pt x="46" y="48"/>
                    </a:lnTo>
                    <a:lnTo>
                      <a:pt x="47" y="44"/>
                    </a:lnTo>
                    <a:lnTo>
                      <a:pt x="47" y="41"/>
                    </a:lnTo>
                    <a:lnTo>
                      <a:pt x="46" y="38"/>
                    </a:lnTo>
                    <a:lnTo>
                      <a:pt x="42" y="31"/>
                    </a:lnTo>
                    <a:lnTo>
                      <a:pt x="37" y="25"/>
                    </a:lnTo>
                    <a:lnTo>
                      <a:pt x="29" y="18"/>
                    </a:lnTo>
                    <a:lnTo>
                      <a:pt x="21" y="11"/>
                    </a:lnTo>
                    <a:lnTo>
                      <a:pt x="12" y="6"/>
                    </a:lnTo>
                    <a:lnTo>
                      <a:pt x="3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550" name="Freeform 184"/>
              <p:cNvSpPr>
                <a:spLocks noChangeArrowheads="1"/>
              </p:cNvSpPr>
              <p:nvPr/>
            </p:nvSpPr>
            <p:spPr bwMode="auto">
              <a:xfrm>
                <a:off x="1271" y="147"/>
                <a:ext cx="61" cy="18"/>
              </a:xfrm>
              <a:custGeom>
                <a:avLst/>
                <a:gdLst>
                  <a:gd name="T0" fmla="*/ 0 w 58"/>
                  <a:gd name="T1" fmla="*/ 8 h 17"/>
                  <a:gd name="T2" fmla="*/ 4 w 58"/>
                  <a:gd name="T3" fmla="*/ 8 h 17"/>
                  <a:gd name="T4" fmla="*/ 9 w 58"/>
                  <a:gd name="T5" fmla="*/ 8 h 17"/>
                  <a:gd name="T6" fmla="*/ 318 w 58"/>
                  <a:gd name="T7" fmla="*/ 8 h 17"/>
                  <a:gd name="T8" fmla="*/ 474 w 58"/>
                  <a:gd name="T9" fmla="*/ 344 h 17"/>
                  <a:gd name="T10" fmla="*/ 667 w 58"/>
                  <a:gd name="T11" fmla="*/ 344 h 17"/>
                  <a:gd name="T12" fmla="*/ 828 w 58"/>
                  <a:gd name="T13" fmla="*/ 385 h 17"/>
                  <a:gd name="T14" fmla="*/ 1013 w 58"/>
                  <a:gd name="T15" fmla="*/ 432 h 17"/>
                  <a:gd name="T16" fmla="*/ 1178 w 58"/>
                  <a:gd name="T17" fmla="*/ 512 h 17"/>
                  <a:gd name="T18" fmla="*/ 1239 w 58"/>
                  <a:gd name="T19" fmla="*/ 8 h 17"/>
                  <a:gd name="T20" fmla="*/ 1065 w 58"/>
                  <a:gd name="T21" fmla="*/ 5 h 17"/>
                  <a:gd name="T22" fmla="*/ 871 w 58"/>
                  <a:gd name="T23" fmla="*/ 3 h 17"/>
                  <a:gd name="T24" fmla="*/ 702 w 58"/>
                  <a:gd name="T25" fmla="*/ 1 h 17"/>
                  <a:gd name="T26" fmla="*/ 499 w 58"/>
                  <a:gd name="T27" fmla="*/ 0 h 17"/>
                  <a:gd name="T28" fmla="*/ 334 w 58"/>
                  <a:gd name="T29" fmla="*/ 0 h 17"/>
                  <a:gd name="T30" fmla="*/ 9 w 58"/>
                  <a:gd name="T31" fmla="*/ 0 h 17"/>
                  <a:gd name="T32" fmla="*/ 4 w 58"/>
                  <a:gd name="T33" fmla="*/ 0 h 17"/>
                  <a:gd name="T34" fmla="*/ 0 w 58"/>
                  <a:gd name="T35" fmla="*/ 0 h 17"/>
                  <a:gd name="T36" fmla="*/ 0 w 58"/>
                  <a:gd name="T37" fmla="*/ 8 h 17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8"/>
                  <a:gd name="T58" fmla="*/ 0 h 17"/>
                  <a:gd name="T59" fmla="*/ 58 w 58"/>
                  <a:gd name="T60" fmla="*/ 17 h 17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8" h="17">
                    <a:moveTo>
                      <a:pt x="0" y="8"/>
                    </a:moveTo>
                    <a:lnTo>
                      <a:pt x="4" y="8"/>
                    </a:lnTo>
                    <a:lnTo>
                      <a:pt x="9" y="8"/>
                    </a:lnTo>
                    <a:lnTo>
                      <a:pt x="15" y="8"/>
                    </a:lnTo>
                    <a:lnTo>
                      <a:pt x="23" y="10"/>
                    </a:lnTo>
                    <a:lnTo>
                      <a:pt x="30" y="10"/>
                    </a:lnTo>
                    <a:lnTo>
                      <a:pt x="39" y="12"/>
                    </a:lnTo>
                    <a:lnTo>
                      <a:pt x="47" y="14"/>
                    </a:lnTo>
                    <a:lnTo>
                      <a:pt x="55" y="17"/>
                    </a:lnTo>
                    <a:lnTo>
                      <a:pt x="58" y="8"/>
                    </a:lnTo>
                    <a:lnTo>
                      <a:pt x="49" y="5"/>
                    </a:lnTo>
                    <a:lnTo>
                      <a:pt x="41" y="3"/>
                    </a:lnTo>
                    <a:lnTo>
                      <a:pt x="32" y="1"/>
                    </a:lnTo>
                    <a:lnTo>
                      <a:pt x="24" y="0"/>
                    </a:lnTo>
                    <a:lnTo>
                      <a:pt x="16" y="0"/>
                    </a:lnTo>
                    <a:lnTo>
                      <a:pt x="9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551" name="Freeform 185"/>
              <p:cNvSpPr>
                <a:spLocks noChangeArrowheads="1"/>
              </p:cNvSpPr>
              <p:nvPr/>
            </p:nvSpPr>
            <p:spPr bwMode="auto">
              <a:xfrm>
                <a:off x="3807" y="151"/>
                <a:ext cx="114" cy="63"/>
              </a:xfrm>
              <a:custGeom>
                <a:avLst/>
                <a:gdLst>
                  <a:gd name="T0" fmla="*/ 279 w 108"/>
                  <a:gd name="T1" fmla="*/ 0 h 58"/>
                  <a:gd name="T2" fmla="*/ 6 w 108"/>
                  <a:gd name="T3" fmla="*/ 0 h 58"/>
                  <a:gd name="T4" fmla="*/ 4 w 108"/>
                  <a:gd name="T5" fmla="*/ 1 h 58"/>
                  <a:gd name="T6" fmla="*/ 2 w 108"/>
                  <a:gd name="T7" fmla="*/ 2 h 58"/>
                  <a:gd name="T8" fmla="*/ 1 w 108"/>
                  <a:gd name="T9" fmla="*/ 3 h 58"/>
                  <a:gd name="T10" fmla="*/ 0 w 108"/>
                  <a:gd name="T11" fmla="*/ 1273 h 58"/>
                  <a:gd name="T12" fmla="*/ 1 w 108"/>
                  <a:gd name="T13" fmla="*/ 1772 h 58"/>
                  <a:gd name="T14" fmla="*/ 4 w 108"/>
                  <a:gd name="T15" fmla="*/ 3052 h 58"/>
                  <a:gd name="T16" fmla="*/ 8 w 108"/>
                  <a:gd name="T17" fmla="*/ 3911 h 58"/>
                  <a:gd name="T18" fmla="*/ 385 w 108"/>
                  <a:gd name="T19" fmla="*/ 5012 h 58"/>
                  <a:gd name="T20" fmla="*/ 576 w 108"/>
                  <a:gd name="T21" fmla="*/ 5716 h 58"/>
                  <a:gd name="T22" fmla="*/ 842 w 108"/>
                  <a:gd name="T23" fmla="*/ 6766 h 58"/>
                  <a:gd name="T24" fmla="*/ 1045 w 108"/>
                  <a:gd name="T25" fmla="*/ 7578 h 58"/>
                  <a:gd name="T26" fmla="*/ 1368 w 108"/>
                  <a:gd name="T27" fmla="*/ 8529 h 58"/>
                  <a:gd name="T28" fmla="*/ 1610 w 108"/>
                  <a:gd name="T29" fmla="*/ 8689 h 58"/>
                  <a:gd name="T30" fmla="*/ 1952 w 108"/>
                  <a:gd name="T31" fmla="*/ 8941 h 58"/>
                  <a:gd name="T32" fmla="*/ 2226 w 108"/>
                  <a:gd name="T33" fmla="*/ 8941 h 58"/>
                  <a:gd name="T34" fmla="*/ 2615 w 108"/>
                  <a:gd name="T35" fmla="*/ 8642 h 58"/>
                  <a:gd name="T36" fmla="*/ 2917 w 108"/>
                  <a:gd name="T37" fmla="*/ 7956 h 58"/>
                  <a:gd name="T38" fmla="*/ 2919 w 108"/>
                  <a:gd name="T39" fmla="*/ 7578 h 58"/>
                  <a:gd name="T40" fmla="*/ 2919 w 108"/>
                  <a:gd name="T41" fmla="*/ 7325 h 58"/>
                  <a:gd name="T42" fmla="*/ 2919 w 108"/>
                  <a:gd name="T43" fmla="*/ 7229 h 58"/>
                  <a:gd name="T44" fmla="*/ 2917 w 108"/>
                  <a:gd name="T45" fmla="*/ 6766 h 58"/>
                  <a:gd name="T46" fmla="*/ 2798 w 108"/>
                  <a:gd name="T47" fmla="*/ 6127 h 58"/>
                  <a:gd name="T48" fmla="*/ 2644 w 108"/>
                  <a:gd name="T49" fmla="*/ 5012 h 58"/>
                  <a:gd name="T50" fmla="*/ 2480 w 108"/>
                  <a:gd name="T51" fmla="*/ 3911 h 58"/>
                  <a:gd name="T52" fmla="*/ 2248 w 108"/>
                  <a:gd name="T53" fmla="*/ 3052 h 58"/>
                  <a:gd name="T54" fmla="*/ 2018 w 108"/>
                  <a:gd name="T55" fmla="*/ 1925 h 58"/>
                  <a:gd name="T56" fmla="*/ 1792 w 108"/>
                  <a:gd name="T57" fmla="*/ 1383 h 58"/>
                  <a:gd name="T58" fmla="*/ 1573 w 108"/>
                  <a:gd name="T59" fmla="*/ 1079 h 58"/>
                  <a:gd name="T60" fmla="*/ 1368 w 108"/>
                  <a:gd name="T61" fmla="*/ 3 h 58"/>
                  <a:gd name="T62" fmla="*/ 1103 w 108"/>
                  <a:gd name="T63" fmla="*/ 1 h 58"/>
                  <a:gd name="T64" fmla="*/ 889 w 108"/>
                  <a:gd name="T65" fmla="*/ 0 h 58"/>
                  <a:gd name="T66" fmla="*/ 662 w 108"/>
                  <a:gd name="T67" fmla="*/ 0 h 58"/>
                  <a:gd name="T68" fmla="*/ 478 w 108"/>
                  <a:gd name="T69" fmla="*/ 0 h 58"/>
                  <a:gd name="T70" fmla="*/ 365 w 108"/>
                  <a:gd name="T71" fmla="*/ 0 h 58"/>
                  <a:gd name="T72" fmla="*/ 279 w 108"/>
                  <a:gd name="T73" fmla="*/ 0 h 5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108"/>
                  <a:gd name="T112" fmla="*/ 0 h 58"/>
                  <a:gd name="T113" fmla="*/ 108 w 108"/>
                  <a:gd name="T114" fmla="*/ 58 h 58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108" h="58">
                    <a:moveTo>
                      <a:pt x="9" y="0"/>
                    </a:moveTo>
                    <a:lnTo>
                      <a:pt x="6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8"/>
                    </a:lnTo>
                    <a:lnTo>
                      <a:pt x="1" y="12"/>
                    </a:lnTo>
                    <a:lnTo>
                      <a:pt x="4" y="19"/>
                    </a:lnTo>
                    <a:lnTo>
                      <a:pt x="8" y="25"/>
                    </a:lnTo>
                    <a:lnTo>
                      <a:pt x="15" y="32"/>
                    </a:lnTo>
                    <a:lnTo>
                      <a:pt x="22" y="37"/>
                    </a:lnTo>
                    <a:lnTo>
                      <a:pt x="31" y="44"/>
                    </a:lnTo>
                    <a:lnTo>
                      <a:pt x="39" y="49"/>
                    </a:lnTo>
                    <a:lnTo>
                      <a:pt x="50" y="54"/>
                    </a:lnTo>
                    <a:lnTo>
                      <a:pt x="60" y="57"/>
                    </a:lnTo>
                    <a:lnTo>
                      <a:pt x="72" y="58"/>
                    </a:lnTo>
                    <a:lnTo>
                      <a:pt x="82" y="58"/>
                    </a:lnTo>
                    <a:lnTo>
                      <a:pt x="95" y="55"/>
                    </a:lnTo>
                    <a:lnTo>
                      <a:pt x="107" y="51"/>
                    </a:lnTo>
                    <a:lnTo>
                      <a:pt x="108" y="49"/>
                    </a:lnTo>
                    <a:lnTo>
                      <a:pt x="108" y="47"/>
                    </a:lnTo>
                    <a:lnTo>
                      <a:pt x="108" y="46"/>
                    </a:lnTo>
                    <a:lnTo>
                      <a:pt x="107" y="44"/>
                    </a:lnTo>
                    <a:lnTo>
                      <a:pt x="104" y="39"/>
                    </a:lnTo>
                    <a:lnTo>
                      <a:pt x="98" y="32"/>
                    </a:lnTo>
                    <a:lnTo>
                      <a:pt x="91" y="25"/>
                    </a:lnTo>
                    <a:lnTo>
                      <a:pt x="83" y="19"/>
                    </a:lnTo>
                    <a:lnTo>
                      <a:pt x="75" y="13"/>
                    </a:lnTo>
                    <a:lnTo>
                      <a:pt x="65" y="9"/>
                    </a:lnTo>
                    <a:lnTo>
                      <a:pt x="58" y="6"/>
                    </a:lnTo>
                    <a:lnTo>
                      <a:pt x="50" y="3"/>
                    </a:lnTo>
                    <a:lnTo>
                      <a:pt x="41" y="1"/>
                    </a:lnTo>
                    <a:lnTo>
                      <a:pt x="33" y="0"/>
                    </a:lnTo>
                    <a:lnTo>
                      <a:pt x="25" y="0"/>
                    </a:lnTo>
                    <a:lnTo>
                      <a:pt x="19" y="0"/>
                    </a:lnTo>
                    <a:lnTo>
                      <a:pt x="14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552" name="Freeform 186"/>
              <p:cNvSpPr>
                <a:spLocks noChangeArrowheads="1"/>
              </p:cNvSpPr>
              <p:nvPr/>
            </p:nvSpPr>
            <p:spPr bwMode="auto">
              <a:xfrm>
                <a:off x="3802" y="147"/>
                <a:ext cx="120" cy="72"/>
              </a:xfrm>
              <a:custGeom>
                <a:avLst/>
                <a:gdLst>
                  <a:gd name="T0" fmla="*/ 4309 w 113"/>
                  <a:gd name="T1" fmla="*/ 4064 h 67"/>
                  <a:gd name="T2" fmla="*/ 3821 w 113"/>
                  <a:gd name="T3" fmla="*/ 4390 h 67"/>
                  <a:gd name="T4" fmla="*/ 3388 w 113"/>
                  <a:gd name="T5" fmla="*/ 4693 h 67"/>
                  <a:gd name="T6" fmla="*/ 3004 w 113"/>
                  <a:gd name="T7" fmla="*/ 4693 h 67"/>
                  <a:gd name="T8" fmla="*/ 2532 w 113"/>
                  <a:gd name="T9" fmla="*/ 4661 h 67"/>
                  <a:gd name="T10" fmla="*/ 2144 w 113"/>
                  <a:gd name="T11" fmla="*/ 4337 h 67"/>
                  <a:gd name="T12" fmla="*/ 1766 w 113"/>
                  <a:gd name="T13" fmla="*/ 4036 h 67"/>
                  <a:gd name="T14" fmla="*/ 1446 w 113"/>
                  <a:gd name="T15" fmla="*/ 3597 h 67"/>
                  <a:gd name="T16" fmla="*/ 1092 w 113"/>
                  <a:gd name="T17" fmla="*/ 3062 h 67"/>
                  <a:gd name="T18" fmla="*/ 843 w 113"/>
                  <a:gd name="T19" fmla="*/ 2651 h 67"/>
                  <a:gd name="T20" fmla="*/ 554 w 113"/>
                  <a:gd name="T21" fmla="*/ 2111 h 67"/>
                  <a:gd name="T22" fmla="*/ 463 w 113"/>
                  <a:gd name="T23" fmla="*/ 1722 h 67"/>
                  <a:gd name="T24" fmla="*/ 387 w 113"/>
                  <a:gd name="T25" fmla="*/ 1118 h 67"/>
                  <a:gd name="T26" fmla="*/ 8 w 113"/>
                  <a:gd name="T27" fmla="*/ 901 h 67"/>
                  <a:gd name="T28" fmla="*/ 387 w 113"/>
                  <a:gd name="T29" fmla="*/ 676 h 67"/>
                  <a:gd name="T30" fmla="*/ 387 w 113"/>
                  <a:gd name="T31" fmla="*/ 780 h 67"/>
                  <a:gd name="T32" fmla="*/ 387 w 113"/>
                  <a:gd name="T33" fmla="*/ 676 h 67"/>
                  <a:gd name="T34" fmla="*/ 436 w 113"/>
                  <a:gd name="T35" fmla="*/ 676 h 67"/>
                  <a:gd name="T36" fmla="*/ 492 w 113"/>
                  <a:gd name="T37" fmla="*/ 676 h 67"/>
                  <a:gd name="T38" fmla="*/ 492 w 113"/>
                  <a:gd name="T39" fmla="*/ 0 h 67"/>
                  <a:gd name="T40" fmla="*/ 387 w 113"/>
                  <a:gd name="T41" fmla="*/ 0 h 67"/>
                  <a:gd name="T42" fmla="*/ 6 w 113"/>
                  <a:gd name="T43" fmla="*/ 1 h 67"/>
                  <a:gd name="T44" fmla="*/ 3 w 113"/>
                  <a:gd name="T45" fmla="*/ 3 h 67"/>
                  <a:gd name="T46" fmla="*/ 1 w 113"/>
                  <a:gd name="T47" fmla="*/ 6 h 67"/>
                  <a:gd name="T48" fmla="*/ 0 w 113"/>
                  <a:gd name="T49" fmla="*/ 901 h 67"/>
                  <a:gd name="T50" fmla="*/ 1 w 113"/>
                  <a:gd name="T51" fmla="*/ 1387 h 67"/>
                  <a:gd name="T52" fmla="*/ 4 w 113"/>
                  <a:gd name="T53" fmla="*/ 1989 h 67"/>
                  <a:gd name="T54" fmla="*/ 387 w 113"/>
                  <a:gd name="T55" fmla="*/ 2620 h 67"/>
                  <a:gd name="T56" fmla="*/ 554 w 113"/>
                  <a:gd name="T57" fmla="*/ 3115 h 67"/>
                  <a:gd name="T58" fmla="*/ 895 w 113"/>
                  <a:gd name="T59" fmla="*/ 3756 h 67"/>
                  <a:gd name="T60" fmla="*/ 1208 w 113"/>
                  <a:gd name="T61" fmla="*/ 4153 h 67"/>
                  <a:gd name="T62" fmla="*/ 1631 w 113"/>
                  <a:gd name="T63" fmla="*/ 4693 h 67"/>
                  <a:gd name="T64" fmla="*/ 1991 w 113"/>
                  <a:gd name="T65" fmla="*/ 5043 h 67"/>
                  <a:gd name="T66" fmla="*/ 2483 w 113"/>
                  <a:gd name="T67" fmla="*/ 5383 h 67"/>
                  <a:gd name="T68" fmla="*/ 2973 w 113"/>
                  <a:gd name="T69" fmla="*/ 5419 h 67"/>
                  <a:gd name="T70" fmla="*/ 3396 w 113"/>
                  <a:gd name="T71" fmla="*/ 5419 h 67"/>
                  <a:gd name="T72" fmla="*/ 3898 w 113"/>
                  <a:gd name="T73" fmla="*/ 5070 h 67"/>
                  <a:gd name="T74" fmla="*/ 4395 w 113"/>
                  <a:gd name="T75" fmla="*/ 4693 h 67"/>
                  <a:gd name="T76" fmla="*/ 4309 w 113"/>
                  <a:gd name="T77" fmla="*/ 4064 h 67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113"/>
                  <a:gd name="T118" fmla="*/ 0 h 67"/>
                  <a:gd name="T119" fmla="*/ 113 w 113"/>
                  <a:gd name="T120" fmla="*/ 67 h 67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113" h="67">
                    <a:moveTo>
                      <a:pt x="109" y="50"/>
                    </a:moveTo>
                    <a:lnTo>
                      <a:pt x="97" y="55"/>
                    </a:lnTo>
                    <a:lnTo>
                      <a:pt x="86" y="58"/>
                    </a:lnTo>
                    <a:lnTo>
                      <a:pt x="76" y="58"/>
                    </a:lnTo>
                    <a:lnTo>
                      <a:pt x="65" y="57"/>
                    </a:lnTo>
                    <a:lnTo>
                      <a:pt x="55" y="53"/>
                    </a:lnTo>
                    <a:lnTo>
                      <a:pt x="45" y="49"/>
                    </a:lnTo>
                    <a:lnTo>
                      <a:pt x="37" y="45"/>
                    </a:lnTo>
                    <a:lnTo>
                      <a:pt x="28" y="38"/>
                    </a:lnTo>
                    <a:lnTo>
                      <a:pt x="22" y="33"/>
                    </a:lnTo>
                    <a:lnTo>
                      <a:pt x="15" y="26"/>
                    </a:lnTo>
                    <a:lnTo>
                      <a:pt x="12" y="21"/>
                    </a:lnTo>
                    <a:lnTo>
                      <a:pt x="9" y="15"/>
                    </a:lnTo>
                    <a:lnTo>
                      <a:pt x="8" y="12"/>
                    </a:lnTo>
                    <a:lnTo>
                      <a:pt x="9" y="8"/>
                    </a:lnTo>
                    <a:lnTo>
                      <a:pt x="9" y="10"/>
                    </a:lnTo>
                    <a:lnTo>
                      <a:pt x="9" y="8"/>
                    </a:lnTo>
                    <a:lnTo>
                      <a:pt x="11" y="8"/>
                    </a:lnTo>
                    <a:lnTo>
                      <a:pt x="13" y="8"/>
                    </a:lnTo>
                    <a:lnTo>
                      <a:pt x="13" y="0"/>
                    </a:lnTo>
                    <a:lnTo>
                      <a:pt x="9" y="0"/>
                    </a:lnTo>
                    <a:lnTo>
                      <a:pt x="6" y="1"/>
                    </a:lnTo>
                    <a:lnTo>
                      <a:pt x="3" y="3"/>
                    </a:lnTo>
                    <a:lnTo>
                      <a:pt x="1" y="6"/>
                    </a:lnTo>
                    <a:lnTo>
                      <a:pt x="0" y="12"/>
                    </a:lnTo>
                    <a:lnTo>
                      <a:pt x="1" y="18"/>
                    </a:lnTo>
                    <a:lnTo>
                      <a:pt x="4" y="25"/>
                    </a:lnTo>
                    <a:lnTo>
                      <a:pt x="9" y="32"/>
                    </a:lnTo>
                    <a:lnTo>
                      <a:pt x="15" y="39"/>
                    </a:lnTo>
                    <a:lnTo>
                      <a:pt x="23" y="46"/>
                    </a:lnTo>
                    <a:lnTo>
                      <a:pt x="31" y="52"/>
                    </a:lnTo>
                    <a:lnTo>
                      <a:pt x="41" y="58"/>
                    </a:lnTo>
                    <a:lnTo>
                      <a:pt x="51" y="62"/>
                    </a:lnTo>
                    <a:lnTo>
                      <a:pt x="63" y="66"/>
                    </a:lnTo>
                    <a:lnTo>
                      <a:pt x="75" y="67"/>
                    </a:lnTo>
                    <a:lnTo>
                      <a:pt x="87" y="67"/>
                    </a:lnTo>
                    <a:lnTo>
                      <a:pt x="100" y="63"/>
                    </a:lnTo>
                    <a:lnTo>
                      <a:pt x="113" y="58"/>
                    </a:lnTo>
                    <a:lnTo>
                      <a:pt x="109" y="5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553" name="Freeform 187"/>
              <p:cNvSpPr>
                <a:spLocks noChangeArrowheads="1"/>
              </p:cNvSpPr>
              <p:nvPr/>
            </p:nvSpPr>
            <p:spPr bwMode="auto">
              <a:xfrm>
                <a:off x="3874" y="156"/>
                <a:ext cx="51" cy="54"/>
              </a:xfrm>
              <a:custGeom>
                <a:avLst/>
                <a:gdLst>
                  <a:gd name="T0" fmla="*/ 0 w 48"/>
                  <a:gd name="T1" fmla="*/ 983 h 50"/>
                  <a:gd name="T2" fmla="*/ 410 w 48"/>
                  <a:gd name="T3" fmla="*/ 1445 h 50"/>
                  <a:gd name="T4" fmla="*/ 628 w 48"/>
                  <a:gd name="T5" fmla="*/ 2124 h 50"/>
                  <a:gd name="T6" fmla="*/ 1020 w 48"/>
                  <a:gd name="T7" fmla="*/ 2676 h 50"/>
                  <a:gd name="T8" fmla="*/ 1224 w 48"/>
                  <a:gd name="T9" fmla="*/ 3371 h 50"/>
                  <a:gd name="T10" fmla="*/ 1382 w 48"/>
                  <a:gd name="T11" fmla="*/ 4028 h 50"/>
                  <a:gd name="T12" fmla="*/ 1558 w 48"/>
                  <a:gd name="T13" fmla="*/ 4587 h 50"/>
                  <a:gd name="T14" fmla="*/ 1655 w 48"/>
                  <a:gd name="T15" fmla="*/ 4698 h 50"/>
                  <a:gd name="T16" fmla="*/ 1680 w 48"/>
                  <a:gd name="T17" fmla="*/ 4587 h 50"/>
                  <a:gd name="T18" fmla="*/ 1826 w 48"/>
                  <a:gd name="T19" fmla="*/ 5480 h 50"/>
                  <a:gd name="T20" fmla="*/ 1871 w 48"/>
                  <a:gd name="T21" fmla="*/ 5192 h 50"/>
                  <a:gd name="T22" fmla="*/ 1940 w 48"/>
                  <a:gd name="T23" fmla="*/ 4698 h 50"/>
                  <a:gd name="T24" fmla="*/ 1940 w 48"/>
                  <a:gd name="T25" fmla="*/ 4350 h 50"/>
                  <a:gd name="T26" fmla="*/ 1868 w 48"/>
                  <a:gd name="T27" fmla="*/ 4028 h 50"/>
                  <a:gd name="T28" fmla="*/ 1758 w 48"/>
                  <a:gd name="T29" fmla="*/ 3371 h 50"/>
                  <a:gd name="T30" fmla="*/ 1488 w 48"/>
                  <a:gd name="T31" fmla="*/ 2676 h 50"/>
                  <a:gd name="T32" fmla="*/ 1223 w 48"/>
                  <a:gd name="T33" fmla="*/ 1967 h 50"/>
                  <a:gd name="T34" fmla="*/ 903 w 48"/>
                  <a:gd name="T35" fmla="*/ 1147 h 50"/>
                  <a:gd name="T36" fmla="*/ 523 w 48"/>
                  <a:gd name="T37" fmla="*/ 6 h 50"/>
                  <a:gd name="T38" fmla="*/ 4 w 48"/>
                  <a:gd name="T39" fmla="*/ 0 h 50"/>
                  <a:gd name="T40" fmla="*/ 0 w 48"/>
                  <a:gd name="T41" fmla="*/ 983 h 50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48"/>
                  <a:gd name="T64" fmla="*/ 0 h 50"/>
                  <a:gd name="T65" fmla="*/ 48 w 48"/>
                  <a:gd name="T66" fmla="*/ 50 h 50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48" h="50">
                    <a:moveTo>
                      <a:pt x="0" y="9"/>
                    </a:moveTo>
                    <a:lnTo>
                      <a:pt x="9" y="14"/>
                    </a:lnTo>
                    <a:lnTo>
                      <a:pt x="16" y="19"/>
                    </a:lnTo>
                    <a:lnTo>
                      <a:pt x="25" y="25"/>
                    </a:lnTo>
                    <a:lnTo>
                      <a:pt x="31" y="31"/>
                    </a:lnTo>
                    <a:lnTo>
                      <a:pt x="35" y="37"/>
                    </a:lnTo>
                    <a:lnTo>
                      <a:pt x="38" y="42"/>
                    </a:lnTo>
                    <a:lnTo>
                      <a:pt x="40" y="43"/>
                    </a:lnTo>
                    <a:lnTo>
                      <a:pt x="41" y="42"/>
                    </a:lnTo>
                    <a:lnTo>
                      <a:pt x="45" y="50"/>
                    </a:lnTo>
                    <a:lnTo>
                      <a:pt x="47" y="48"/>
                    </a:lnTo>
                    <a:lnTo>
                      <a:pt x="48" y="43"/>
                    </a:lnTo>
                    <a:lnTo>
                      <a:pt x="48" y="40"/>
                    </a:lnTo>
                    <a:lnTo>
                      <a:pt x="46" y="37"/>
                    </a:lnTo>
                    <a:lnTo>
                      <a:pt x="43" y="31"/>
                    </a:lnTo>
                    <a:lnTo>
                      <a:pt x="37" y="25"/>
                    </a:lnTo>
                    <a:lnTo>
                      <a:pt x="30" y="18"/>
                    </a:lnTo>
                    <a:lnTo>
                      <a:pt x="22" y="11"/>
                    </a:lnTo>
                    <a:lnTo>
                      <a:pt x="13" y="6"/>
                    </a:lnTo>
                    <a:lnTo>
                      <a:pt x="4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554" name="Freeform 188"/>
              <p:cNvSpPr>
                <a:spLocks noChangeArrowheads="1"/>
              </p:cNvSpPr>
              <p:nvPr/>
            </p:nvSpPr>
            <p:spPr bwMode="auto">
              <a:xfrm>
                <a:off x="3816" y="146"/>
                <a:ext cx="62" cy="20"/>
              </a:xfrm>
              <a:custGeom>
                <a:avLst/>
                <a:gdLst>
                  <a:gd name="T0" fmla="*/ 0 w 59"/>
                  <a:gd name="T1" fmla="*/ 5284 h 18"/>
                  <a:gd name="T2" fmla="*/ 5 w 59"/>
                  <a:gd name="T3" fmla="*/ 5284 h 18"/>
                  <a:gd name="T4" fmla="*/ 234 w 59"/>
                  <a:gd name="T5" fmla="*/ 5284 h 18"/>
                  <a:gd name="T6" fmla="*/ 316 w 59"/>
                  <a:gd name="T7" fmla="*/ 5284 h 18"/>
                  <a:gd name="T8" fmla="*/ 472 w 59"/>
                  <a:gd name="T9" fmla="*/ 6523 h 18"/>
                  <a:gd name="T10" fmla="*/ 652 w 59"/>
                  <a:gd name="T11" fmla="*/ 6523 h 18"/>
                  <a:gd name="T12" fmla="*/ 795 w 59"/>
                  <a:gd name="T13" fmla="*/ 8053 h 18"/>
                  <a:gd name="T14" fmla="*/ 969 w 59"/>
                  <a:gd name="T15" fmla="*/ 9326 h 18"/>
                  <a:gd name="T16" fmla="*/ 1138 w 59"/>
                  <a:gd name="T17" fmla="*/ 11047 h 18"/>
                  <a:gd name="T18" fmla="*/ 1208 w 59"/>
                  <a:gd name="T19" fmla="*/ 5284 h 18"/>
                  <a:gd name="T20" fmla="*/ 1041 w 59"/>
                  <a:gd name="T21" fmla="*/ 3852 h 18"/>
                  <a:gd name="T22" fmla="*/ 854 w 59"/>
                  <a:gd name="T23" fmla="*/ 4 h 18"/>
                  <a:gd name="T24" fmla="*/ 667 w 59"/>
                  <a:gd name="T25" fmla="*/ 2 h 18"/>
                  <a:gd name="T26" fmla="*/ 496 w 59"/>
                  <a:gd name="T27" fmla="*/ 1 h 18"/>
                  <a:gd name="T28" fmla="*/ 316 w 59"/>
                  <a:gd name="T29" fmla="*/ 1 h 18"/>
                  <a:gd name="T30" fmla="*/ 234 w 59"/>
                  <a:gd name="T31" fmla="*/ 1 h 18"/>
                  <a:gd name="T32" fmla="*/ 5 w 59"/>
                  <a:gd name="T33" fmla="*/ 0 h 18"/>
                  <a:gd name="T34" fmla="*/ 0 w 59"/>
                  <a:gd name="T35" fmla="*/ 1 h 18"/>
                  <a:gd name="T36" fmla="*/ 0 w 59"/>
                  <a:gd name="T37" fmla="*/ 5284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9"/>
                  <a:gd name="T58" fmla="*/ 0 h 18"/>
                  <a:gd name="T59" fmla="*/ 59 w 59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9" h="18">
                    <a:moveTo>
                      <a:pt x="0" y="9"/>
                    </a:moveTo>
                    <a:lnTo>
                      <a:pt x="5" y="9"/>
                    </a:lnTo>
                    <a:lnTo>
                      <a:pt x="10" y="9"/>
                    </a:lnTo>
                    <a:lnTo>
                      <a:pt x="16" y="9"/>
                    </a:lnTo>
                    <a:lnTo>
                      <a:pt x="24" y="11"/>
                    </a:lnTo>
                    <a:lnTo>
                      <a:pt x="31" y="11"/>
                    </a:lnTo>
                    <a:lnTo>
                      <a:pt x="39" y="13"/>
                    </a:lnTo>
                    <a:lnTo>
                      <a:pt x="47" y="15"/>
                    </a:lnTo>
                    <a:lnTo>
                      <a:pt x="55" y="18"/>
                    </a:lnTo>
                    <a:lnTo>
                      <a:pt x="59" y="9"/>
                    </a:lnTo>
                    <a:lnTo>
                      <a:pt x="50" y="6"/>
                    </a:lnTo>
                    <a:lnTo>
                      <a:pt x="42" y="4"/>
                    </a:lnTo>
                    <a:lnTo>
                      <a:pt x="32" y="2"/>
                    </a:lnTo>
                    <a:lnTo>
                      <a:pt x="25" y="1"/>
                    </a:lnTo>
                    <a:lnTo>
                      <a:pt x="16" y="1"/>
                    </a:lnTo>
                    <a:lnTo>
                      <a:pt x="10" y="1"/>
                    </a:lnTo>
                    <a:lnTo>
                      <a:pt x="5" y="0"/>
                    </a:lnTo>
                    <a:lnTo>
                      <a:pt x="0" y="1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555" name="Freeform 189"/>
              <p:cNvSpPr>
                <a:spLocks noChangeArrowheads="1"/>
              </p:cNvSpPr>
              <p:nvPr/>
            </p:nvSpPr>
            <p:spPr bwMode="auto">
              <a:xfrm>
                <a:off x="2533" y="151"/>
                <a:ext cx="114" cy="63"/>
              </a:xfrm>
              <a:custGeom>
                <a:avLst/>
                <a:gdLst>
                  <a:gd name="T0" fmla="*/ 8 w 108"/>
                  <a:gd name="T1" fmla="*/ 0 h 58"/>
                  <a:gd name="T2" fmla="*/ 6 w 108"/>
                  <a:gd name="T3" fmla="*/ 0 h 58"/>
                  <a:gd name="T4" fmla="*/ 4 w 108"/>
                  <a:gd name="T5" fmla="*/ 1 h 58"/>
                  <a:gd name="T6" fmla="*/ 2 w 108"/>
                  <a:gd name="T7" fmla="*/ 2 h 58"/>
                  <a:gd name="T8" fmla="*/ 1 w 108"/>
                  <a:gd name="T9" fmla="*/ 3 h 58"/>
                  <a:gd name="T10" fmla="*/ 0 w 108"/>
                  <a:gd name="T11" fmla="*/ 1273 h 58"/>
                  <a:gd name="T12" fmla="*/ 1 w 108"/>
                  <a:gd name="T13" fmla="*/ 1772 h 58"/>
                  <a:gd name="T14" fmla="*/ 4 w 108"/>
                  <a:gd name="T15" fmla="*/ 3052 h 58"/>
                  <a:gd name="T16" fmla="*/ 8 w 108"/>
                  <a:gd name="T17" fmla="*/ 3911 h 58"/>
                  <a:gd name="T18" fmla="*/ 385 w 108"/>
                  <a:gd name="T19" fmla="*/ 5012 h 58"/>
                  <a:gd name="T20" fmla="*/ 576 w 108"/>
                  <a:gd name="T21" fmla="*/ 6127 h 58"/>
                  <a:gd name="T22" fmla="*/ 822 w 108"/>
                  <a:gd name="T23" fmla="*/ 6766 h 58"/>
                  <a:gd name="T24" fmla="*/ 1045 w 108"/>
                  <a:gd name="T25" fmla="*/ 7578 h 58"/>
                  <a:gd name="T26" fmla="*/ 1368 w 108"/>
                  <a:gd name="T27" fmla="*/ 8529 h 58"/>
                  <a:gd name="T28" fmla="*/ 1610 w 108"/>
                  <a:gd name="T29" fmla="*/ 8689 h 58"/>
                  <a:gd name="T30" fmla="*/ 1912 w 108"/>
                  <a:gd name="T31" fmla="*/ 8941 h 58"/>
                  <a:gd name="T32" fmla="*/ 2226 w 108"/>
                  <a:gd name="T33" fmla="*/ 8941 h 58"/>
                  <a:gd name="T34" fmla="*/ 2558 w 108"/>
                  <a:gd name="T35" fmla="*/ 8642 h 58"/>
                  <a:gd name="T36" fmla="*/ 2913 w 108"/>
                  <a:gd name="T37" fmla="*/ 7956 h 58"/>
                  <a:gd name="T38" fmla="*/ 2917 w 108"/>
                  <a:gd name="T39" fmla="*/ 7578 h 58"/>
                  <a:gd name="T40" fmla="*/ 2919 w 108"/>
                  <a:gd name="T41" fmla="*/ 7325 h 58"/>
                  <a:gd name="T42" fmla="*/ 2919 w 108"/>
                  <a:gd name="T43" fmla="*/ 7229 h 58"/>
                  <a:gd name="T44" fmla="*/ 2917 w 108"/>
                  <a:gd name="T45" fmla="*/ 6766 h 58"/>
                  <a:gd name="T46" fmla="*/ 2791 w 108"/>
                  <a:gd name="T47" fmla="*/ 6127 h 58"/>
                  <a:gd name="T48" fmla="*/ 2644 w 108"/>
                  <a:gd name="T49" fmla="*/ 5012 h 58"/>
                  <a:gd name="T50" fmla="*/ 2480 w 108"/>
                  <a:gd name="T51" fmla="*/ 3911 h 58"/>
                  <a:gd name="T52" fmla="*/ 2248 w 108"/>
                  <a:gd name="T53" fmla="*/ 3052 h 58"/>
                  <a:gd name="T54" fmla="*/ 2018 w 108"/>
                  <a:gd name="T55" fmla="*/ 1925 h 58"/>
                  <a:gd name="T56" fmla="*/ 1793 w 108"/>
                  <a:gd name="T57" fmla="*/ 1383 h 58"/>
                  <a:gd name="T58" fmla="*/ 1525 w 108"/>
                  <a:gd name="T59" fmla="*/ 1079 h 58"/>
                  <a:gd name="T60" fmla="*/ 1338 w 108"/>
                  <a:gd name="T61" fmla="*/ 3 h 58"/>
                  <a:gd name="T62" fmla="*/ 1103 w 108"/>
                  <a:gd name="T63" fmla="*/ 1 h 58"/>
                  <a:gd name="T64" fmla="*/ 889 w 108"/>
                  <a:gd name="T65" fmla="*/ 0 h 58"/>
                  <a:gd name="T66" fmla="*/ 662 w 108"/>
                  <a:gd name="T67" fmla="*/ 0 h 58"/>
                  <a:gd name="T68" fmla="*/ 478 w 108"/>
                  <a:gd name="T69" fmla="*/ 0 h 58"/>
                  <a:gd name="T70" fmla="*/ 346 w 108"/>
                  <a:gd name="T71" fmla="*/ 0 h 58"/>
                  <a:gd name="T72" fmla="*/ 8 w 108"/>
                  <a:gd name="T73" fmla="*/ 0 h 5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108"/>
                  <a:gd name="T112" fmla="*/ 0 h 58"/>
                  <a:gd name="T113" fmla="*/ 108 w 108"/>
                  <a:gd name="T114" fmla="*/ 58 h 58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108" h="58">
                    <a:moveTo>
                      <a:pt x="8" y="0"/>
                    </a:moveTo>
                    <a:lnTo>
                      <a:pt x="6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8"/>
                    </a:lnTo>
                    <a:lnTo>
                      <a:pt x="1" y="12"/>
                    </a:lnTo>
                    <a:lnTo>
                      <a:pt x="4" y="19"/>
                    </a:lnTo>
                    <a:lnTo>
                      <a:pt x="8" y="25"/>
                    </a:lnTo>
                    <a:lnTo>
                      <a:pt x="15" y="32"/>
                    </a:lnTo>
                    <a:lnTo>
                      <a:pt x="22" y="39"/>
                    </a:lnTo>
                    <a:lnTo>
                      <a:pt x="30" y="44"/>
                    </a:lnTo>
                    <a:lnTo>
                      <a:pt x="39" y="49"/>
                    </a:lnTo>
                    <a:lnTo>
                      <a:pt x="50" y="54"/>
                    </a:lnTo>
                    <a:lnTo>
                      <a:pt x="60" y="57"/>
                    </a:lnTo>
                    <a:lnTo>
                      <a:pt x="71" y="58"/>
                    </a:lnTo>
                    <a:lnTo>
                      <a:pt x="82" y="58"/>
                    </a:lnTo>
                    <a:lnTo>
                      <a:pt x="94" y="55"/>
                    </a:lnTo>
                    <a:lnTo>
                      <a:pt x="106" y="51"/>
                    </a:lnTo>
                    <a:lnTo>
                      <a:pt x="107" y="49"/>
                    </a:lnTo>
                    <a:lnTo>
                      <a:pt x="108" y="47"/>
                    </a:lnTo>
                    <a:lnTo>
                      <a:pt x="108" y="46"/>
                    </a:lnTo>
                    <a:lnTo>
                      <a:pt x="107" y="44"/>
                    </a:lnTo>
                    <a:lnTo>
                      <a:pt x="103" y="39"/>
                    </a:lnTo>
                    <a:lnTo>
                      <a:pt x="98" y="32"/>
                    </a:lnTo>
                    <a:lnTo>
                      <a:pt x="91" y="25"/>
                    </a:lnTo>
                    <a:lnTo>
                      <a:pt x="83" y="19"/>
                    </a:lnTo>
                    <a:lnTo>
                      <a:pt x="75" y="13"/>
                    </a:lnTo>
                    <a:lnTo>
                      <a:pt x="66" y="9"/>
                    </a:lnTo>
                    <a:lnTo>
                      <a:pt x="57" y="6"/>
                    </a:lnTo>
                    <a:lnTo>
                      <a:pt x="49" y="3"/>
                    </a:lnTo>
                    <a:lnTo>
                      <a:pt x="41" y="1"/>
                    </a:lnTo>
                    <a:lnTo>
                      <a:pt x="33" y="0"/>
                    </a:lnTo>
                    <a:lnTo>
                      <a:pt x="25" y="0"/>
                    </a:lnTo>
                    <a:lnTo>
                      <a:pt x="19" y="0"/>
                    </a:lnTo>
                    <a:lnTo>
                      <a:pt x="13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556" name="Freeform 190"/>
              <p:cNvSpPr>
                <a:spLocks noChangeArrowheads="1"/>
              </p:cNvSpPr>
              <p:nvPr/>
            </p:nvSpPr>
            <p:spPr bwMode="auto">
              <a:xfrm>
                <a:off x="2530" y="147"/>
                <a:ext cx="119" cy="72"/>
              </a:xfrm>
              <a:custGeom>
                <a:avLst/>
                <a:gdLst>
                  <a:gd name="T0" fmla="*/ 4413 w 112"/>
                  <a:gd name="T1" fmla="*/ 4064 h 67"/>
                  <a:gd name="T2" fmla="*/ 3909 w 112"/>
                  <a:gd name="T3" fmla="*/ 4390 h 67"/>
                  <a:gd name="T4" fmla="*/ 3463 w 112"/>
                  <a:gd name="T5" fmla="*/ 4693 h 67"/>
                  <a:gd name="T6" fmla="*/ 3067 w 112"/>
                  <a:gd name="T7" fmla="*/ 4693 h 67"/>
                  <a:gd name="T8" fmla="*/ 2627 w 112"/>
                  <a:gd name="T9" fmla="*/ 4661 h 67"/>
                  <a:gd name="T10" fmla="*/ 2241 w 112"/>
                  <a:gd name="T11" fmla="*/ 4337 h 67"/>
                  <a:gd name="T12" fmla="*/ 1826 w 112"/>
                  <a:gd name="T13" fmla="*/ 4036 h 67"/>
                  <a:gd name="T14" fmla="*/ 1499 w 112"/>
                  <a:gd name="T15" fmla="*/ 3597 h 67"/>
                  <a:gd name="T16" fmla="*/ 1151 w 112"/>
                  <a:gd name="T17" fmla="*/ 3062 h 67"/>
                  <a:gd name="T18" fmla="*/ 903 w 112"/>
                  <a:gd name="T19" fmla="*/ 2651 h 67"/>
                  <a:gd name="T20" fmla="*/ 628 w 112"/>
                  <a:gd name="T21" fmla="*/ 2111 h 67"/>
                  <a:gd name="T22" fmla="*/ 463 w 112"/>
                  <a:gd name="T23" fmla="*/ 1722 h 67"/>
                  <a:gd name="T24" fmla="*/ 410 w 112"/>
                  <a:gd name="T25" fmla="*/ 1118 h 67"/>
                  <a:gd name="T26" fmla="*/ 386 w 112"/>
                  <a:gd name="T27" fmla="*/ 901 h 67"/>
                  <a:gd name="T28" fmla="*/ 410 w 112"/>
                  <a:gd name="T29" fmla="*/ 780 h 67"/>
                  <a:gd name="T30" fmla="*/ 410 w 112"/>
                  <a:gd name="T31" fmla="*/ 676 h 67"/>
                  <a:gd name="T32" fmla="*/ 436 w 112"/>
                  <a:gd name="T33" fmla="*/ 676 h 67"/>
                  <a:gd name="T34" fmla="*/ 492 w 112"/>
                  <a:gd name="T35" fmla="*/ 676 h 67"/>
                  <a:gd name="T36" fmla="*/ 492 w 112"/>
                  <a:gd name="T37" fmla="*/ 0 h 67"/>
                  <a:gd name="T38" fmla="*/ 410 w 112"/>
                  <a:gd name="T39" fmla="*/ 0 h 67"/>
                  <a:gd name="T40" fmla="*/ 6 w 112"/>
                  <a:gd name="T41" fmla="*/ 1 h 67"/>
                  <a:gd name="T42" fmla="*/ 3 w 112"/>
                  <a:gd name="T43" fmla="*/ 3 h 67"/>
                  <a:gd name="T44" fmla="*/ 1 w 112"/>
                  <a:gd name="T45" fmla="*/ 6 h 67"/>
                  <a:gd name="T46" fmla="*/ 0 w 112"/>
                  <a:gd name="T47" fmla="*/ 901 h 67"/>
                  <a:gd name="T48" fmla="*/ 1 w 112"/>
                  <a:gd name="T49" fmla="*/ 1387 h 67"/>
                  <a:gd name="T50" fmla="*/ 4 w 112"/>
                  <a:gd name="T51" fmla="*/ 1989 h 67"/>
                  <a:gd name="T52" fmla="*/ 410 w 112"/>
                  <a:gd name="T53" fmla="*/ 2620 h 67"/>
                  <a:gd name="T54" fmla="*/ 628 w 112"/>
                  <a:gd name="T55" fmla="*/ 3115 h 67"/>
                  <a:gd name="T56" fmla="*/ 959 w 112"/>
                  <a:gd name="T57" fmla="*/ 3756 h 67"/>
                  <a:gd name="T58" fmla="*/ 1250 w 112"/>
                  <a:gd name="T59" fmla="*/ 4153 h 67"/>
                  <a:gd name="T60" fmla="*/ 1693 w 112"/>
                  <a:gd name="T61" fmla="*/ 4693 h 67"/>
                  <a:gd name="T62" fmla="*/ 2109 w 112"/>
                  <a:gd name="T63" fmla="*/ 5043 h 67"/>
                  <a:gd name="T64" fmla="*/ 2534 w 112"/>
                  <a:gd name="T65" fmla="*/ 5383 h 67"/>
                  <a:gd name="T66" fmla="*/ 3039 w 112"/>
                  <a:gd name="T67" fmla="*/ 5419 h 67"/>
                  <a:gd name="T68" fmla="*/ 3504 w 112"/>
                  <a:gd name="T69" fmla="*/ 5419 h 67"/>
                  <a:gd name="T70" fmla="*/ 4014 w 112"/>
                  <a:gd name="T71" fmla="*/ 5070 h 67"/>
                  <a:gd name="T72" fmla="*/ 4497 w 112"/>
                  <a:gd name="T73" fmla="*/ 4693 h 67"/>
                  <a:gd name="T74" fmla="*/ 4413 w 112"/>
                  <a:gd name="T75" fmla="*/ 4064 h 67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112"/>
                  <a:gd name="T115" fmla="*/ 0 h 67"/>
                  <a:gd name="T116" fmla="*/ 112 w 112"/>
                  <a:gd name="T117" fmla="*/ 67 h 67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112" h="67">
                    <a:moveTo>
                      <a:pt x="109" y="50"/>
                    </a:moveTo>
                    <a:lnTo>
                      <a:pt x="97" y="55"/>
                    </a:lnTo>
                    <a:lnTo>
                      <a:pt x="86" y="58"/>
                    </a:lnTo>
                    <a:lnTo>
                      <a:pt x="76" y="58"/>
                    </a:lnTo>
                    <a:lnTo>
                      <a:pt x="65" y="57"/>
                    </a:lnTo>
                    <a:lnTo>
                      <a:pt x="55" y="53"/>
                    </a:lnTo>
                    <a:lnTo>
                      <a:pt x="45" y="49"/>
                    </a:lnTo>
                    <a:lnTo>
                      <a:pt x="37" y="45"/>
                    </a:lnTo>
                    <a:lnTo>
                      <a:pt x="28" y="38"/>
                    </a:lnTo>
                    <a:lnTo>
                      <a:pt x="22" y="33"/>
                    </a:lnTo>
                    <a:lnTo>
                      <a:pt x="16" y="26"/>
                    </a:lnTo>
                    <a:lnTo>
                      <a:pt x="11" y="21"/>
                    </a:lnTo>
                    <a:lnTo>
                      <a:pt x="9" y="15"/>
                    </a:lnTo>
                    <a:lnTo>
                      <a:pt x="8" y="12"/>
                    </a:lnTo>
                    <a:lnTo>
                      <a:pt x="9" y="10"/>
                    </a:lnTo>
                    <a:lnTo>
                      <a:pt x="9" y="8"/>
                    </a:lnTo>
                    <a:lnTo>
                      <a:pt x="10" y="8"/>
                    </a:lnTo>
                    <a:lnTo>
                      <a:pt x="12" y="8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6" y="1"/>
                    </a:lnTo>
                    <a:lnTo>
                      <a:pt x="3" y="3"/>
                    </a:lnTo>
                    <a:lnTo>
                      <a:pt x="1" y="6"/>
                    </a:lnTo>
                    <a:lnTo>
                      <a:pt x="0" y="12"/>
                    </a:lnTo>
                    <a:lnTo>
                      <a:pt x="1" y="18"/>
                    </a:lnTo>
                    <a:lnTo>
                      <a:pt x="4" y="25"/>
                    </a:lnTo>
                    <a:lnTo>
                      <a:pt x="9" y="32"/>
                    </a:lnTo>
                    <a:lnTo>
                      <a:pt x="16" y="39"/>
                    </a:lnTo>
                    <a:lnTo>
                      <a:pt x="23" y="46"/>
                    </a:lnTo>
                    <a:lnTo>
                      <a:pt x="31" y="52"/>
                    </a:lnTo>
                    <a:lnTo>
                      <a:pt x="41" y="58"/>
                    </a:lnTo>
                    <a:lnTo>
                      <a:pt x="52" y="62"/>
                    </a:lnTo>
                    <a:lnTo>
                      <a:pt x="63" y="66"/>
                    </a:lnTo>
                    <a:lnTo>
                      <a:pt x="75" y="67"/>
                    </a:lnTo>
                    <a:lnTo>
                      <a:pt x="87" y="67"/>
                    </a:lnTo>
                    <a:lnTo>
                      <a:pt x="100" y="63"/>
                    </a:lnTo>
                    <a:lnTo>
                      <a:pt x="112" y="58"/>
                    </a:lnTo>
                    <a:lnTo>
                      <a:pt x="109" y="5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557" name="Freeform 191"/>
              <p:cNvSpPr>
                <a:spLocks noChangeArrowheads="1"/>
              </p:cNvSpPr>
              <p:nvPr/>
            </p:nvSpPr>
            <p:spPr bwMode="auto">
              <a:xfrm>
                <a:off x="2601" y="156"/>
                <a:ext cx="52" cy="54"/>
              </a:xfrm>
              <a:custGeom>
                <a:avLst/>
                <a:gdLst>
                  <a:gd name="T0" fmla="*/ 0 w 49"/>
                  <a:gd name="T1" fmla="*/ 983 h 50"/>
                  <a:gd name="T2" fmla="*/ 374 w 49"/>
                  <a:gd name="T3" fmla="*/ 1445 h 50"/>
                  <a:gd name="T4" fmla="*/ 602 w 49"/>
                  <a:gd name="T5" fmla="*/ 2124 h 50"/>
                  <a:gd name="T6" fmla="*/ 970 w 49"/>
                  <a:gd name="T7" fmla="*/ 2676 h 50"/>
                  <a:gd name="T8" fmla="*/ 1196 w 49"/>
                  <a:gd name="T9" fmla="*/ 3371 h 50"/>
                  <a:gd name="T10" fmla="*/ 1347 w 49"/>
                  <a:gd name="T11" fmla="*/ 4028 h 50"/>
                  <a:gd name="T12" fmla="*/ 1516 w 49"/>
                  <a:gd name="T13" fmla="*/ 4587 h 50"/>
                  <a:gd name="T14" fmla="*/ 1560 w 49"/>
                  <a:gd name="T15" fmla="*/ 4698 h 50"/>
                  <a:gd name="T16" fmla="*/ 1609 w 49"/>
                  <a:gd name="T17" fmla="*/ 4587 h 50"/>
                  <a:gd name="T18" fmla="*/ 1708 w 49"/>
                  <a:gd name="T19" fmla="*/ 5480 h 50"/>
                  <a:gd name="T20" fmla="*/ 1813 w 49"/>
                  <a:gd name="T21" fmla="*/ 5192 h 50"/>
                  <a:gd name="T22" fmla="*/ 1830 w 49"/>
                  <a:gd name="T23" fmla="*/ 4807 h 50"/>
                  <a:gd name="T24" fmla="*/ 1830 w 49"/>
                  <a:gd name="T25" fmla="*/ 4451 h 50"/>
                  <a:gd name="T26" fmla="*/ 1757 w 49"/>
                  <a:gd name="T27" fmla="*/ 4121 h 50"/>
                  <a:gd name="T28" fmla="*/ 1656 w 49"/>
                  <a:gd name="T29" fmla="*/ 3371 h 50"/>
                  <a:gd name="T30" fmla="*/ 1385 w 49"/>
                  <a:gd name="T31" fmla="*/ 2676 h 50"/>
                  <a:gd name="T32" fmla="*/ 1159 w 49"/>
                  <a:gd name="T33" fmla="*/ 1967 h 50"/>
                  <a:gd name="T34" fmla="*/ 861 w 49"/>
                  <a:gd name="T35" fmla="*/ 1147 h 50"/>
                  <a:gd name="T36" fmla="*/ 503 w 49"/>
                  <a:gd name="T37" fmla="*/ 6 h 50"/>
                  <a:gd name="T38" fmla="*/ 5 w 49"/>
                  <a:gd name="T39" fmla="*/ 0 h 50"/>
                  <a:gd name="T40" fmla="*/ 0 w 49"/>
                  <a:gd name="T41" fmla="*/ 983 h 50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49"/>
                  <a:gd name="T64" fmla="*/ 0 h 50"/>
                  <a:gd name="T65" fmla="*/ 49 w 49"/>
                  <a:gd name="T66" fmla="*/ 50 h 50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49" h="50">
                    <a:moveTo>
                      <a:pt x="0" y="9"/>
                    </a:moveTo>
                    <a:lnTo>
                      <a:pt x="9" y="14"/>
                    </a:lnTo>
                    <a:lnTo>
                      <a:pt x="17" y="19"/>
                    </a:lnTo>
                    <a:lnTo>
                      <a:pt x="25" y="25"/>
                    </a:lnTo>
                    <a:lnTo>
                      <a:pt x="32" y="31"/>
                    </a:lnTo>
                    <a:lnTo>
                      <a:pt x="36" y="37"/>
                    </a:lnTo>
                    <a:lnTo>
                      <a:pt x="40" y="42"/>
                    </a:lnTo>
                    <a:lnTo>
                      <a:pt x="41" y="43"/>
                    </a:lnTo>
                    <a:lnTo>
                      <a:pt x="42" y="42"/>
                    </a:lnTo>
                    <a:lnTo>
                      <a:pt x="45" y="50"/>
                    </a:lnTo>
                    <a:lnTo>
                      <a:pt x="48" y="48"/>
                    </a:lnTo>
                    <a:lnTo>
                      <a:pt x="49" y="44"/>
                    </a:lnTo>
                    <a:lnTo>
                      <a:pt x="49" y="41"/>
                    </a:lnTo>
                    <a:lnTo>
                      <a:pt x="47" y="38"/>
                    </a:lnTo>
                    <a:lnTo>
                      <a:pt x="44" y="31"/>
                    </a:lnTo>
                    <a:lnTo>
                      <a:pt x="37" y="25"/>
                    </a:lnTo>
                    <a:lnTo>
                      <a:pt x="31" y="18"/>
                    </a:lnTo>
                    <a:lnTo>
                      <a:pt x="23" y="11"/>
                    </a:lnTo>
                    <a:lnTo>
                      <a:pt x="14" y="6"/>
                    </a:lnTo>
                    <a:lnTo>
                      <a:pt x="5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558" name="Freeform 192"/>
              <p:cNvSpPr>
                <a:spLocks noChangeArrowheads="1"/>
              </p:cNvSpPr>
              <p:nvPr/>
            </p:nvSpPr>
            <p:spPr bwMode="auto">
              <a:xfrm>
                <a:off x="2542" y="147"/>
                <a:ext cx="64" cy="18"/>
              </a:xfrm>
              <a:custGeom>
                <a:avLst/>
                <a:gdLst>
                  <a:gd name="T0" fmla="*/ 0 w 60"/>
                  <a:gd name="T1" fmla="*/ 8 h 17"/>
                  <a:gd name="T2" fmla="*/ 5 w 60"/>
                  <a:gd name="T3" fmla="*/ 8 h 17"/>
                  <a:gd name="T4" fmla="*/ 547 w 60"/>
                  <a:gd name="T5" fmla="*/ 8 h 17"/>
                  <a:gd name="T6" fmla="*/ 804 w 60"/>
                  <a:gd name="T7" fmla="*/ 8 h 17"/>
                  <a:gd name="T8" fmla="*/ 1263 w 60"/>
                  <a:gd name="T9" fmla="*/ 344 h 17"/>
                  <a:gd name="T10" fmla="*/ 1634 w 60"/>
                  <a:gd name="T11" fmla="*/ 344 h 17"/>
                  <a:gd name="T12" fmla="*/ 2115 w 60"/>
                  <a:gd name="T13" fmla="*/ 385 h 17"/>
                  <a:gd name="T14" fmla="*/ 2407 w 60"/>
                  <a:gd name="T15" fmla="*/ 432 h 17"/>
                  <a:gd name="T16" fmla="*/ 2799 w 60"/>
                  <a:gd name="T17" fmla="*/ 512 h 17"/>
                  <a:gd name="T18" fmla="*/ 3111 w 60"/>
                  <a:gd name="T19" fmla="*/ 8 h 17"/>
                  <a:gd name="T20" fmla="*/ 2567 w 60"/>
                  <a:gd name="T21" fmla="*/ 5 h 17"/>
                  <a:gd name="T22" fmla="*/ 2116 w 60"/>
                  <a:gd name="T23" fmla="*/ 3 h 17"/>
                  <a:gd name="T24" fmla="*/ 1635 w 60"/>
                  <a:gd name="T25" fmla="*/ 1 h 17"/>
                  <a:gd name="T26" fmla="*/ 1263 w 60"/>
                  <a:gd name="T27" fmla="*/ 0 h 17"/>
                  <a:gd name="T28" fmla="*/ 804 w 60"/>
                  <a:gd name="T29" fmla="*/ 0 h 17"/>
                  <a:gd name="T30" fmla="*/ 547 w 60"/>
                  <a:gd name="T31" fmla="*/ 0 h 17"/>
                  <a:gd name="T32" fmla="*/ 5 w 60"/>
                  <a:gd name="T33" fmla="*/ 0 h 17"/>
                  <a:gd name="T34" fmla="*/ 0 w 60"/>
                  <a:gd name="T35" fmla="*/ 0 h 17"/>
                  <a:gd name="T36" fmla="*/ 0 w 60"/>
                  <a:gd name="T37" fmla="*/ 8 h 17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60"/>
                  <a:gd name="T58" fmla="*/ 0 h 17"/>
                  <a:gd name="T59" fmla="*/ 60 w 60"/>
                  <a:gd name="T60" fmla="*/ 17 h 17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60" h="17">
                    <a:moveTo>
                      <a:pt x="0" y="8"/>
                    </a:moveTo>
                    <a:lnTo>
                      <a:pt x="5" y="8"/>
                    </a:lnTo>
                    <a:lnTo>
                      <a:pt x="11" y="8"/>
                    </a:lnTo>
                    <a:lnTo>
                      <a:pt x="17" y="8"/>
                    </a:lnTo>
                    <a:lnTo>
                      <a:pt x="25" y="10"/>
                    </a:lnTo>
                    <a:lnTo>
                      <a:pt x="32" y="10"/>
                    </a:lnTo>
                    <a:lnTo>
                      <a:pt x="41" y="12"/>
                    </a:lnTo>
                    <a:lnTo>
                      <a:pt x="48" y="14"/>
                    </a:lnTo>
                    <a:lnTo>
                      <a:pt x="55" y="17"/>
                    </a:lnTo>
                    <a:lnTo>
                      <a:pt x="60" y="8"/>
                    </a:lnTo>
                    <a:lnTo>
                      <a:pt x="51" y="5"/>
                    </a:lnTo>
                    <a:lnTo>
                      <a:pt x="42" y="3"/>
                    </a:lnTo>
                    <a:lnTo>
                      <a:pt x="33" y="1"/>
                    </a:lnTo>
                    <a:lnTo>
                      <a:pt x="25" y="0"/>
                    </a:lnTo>
                    <a:lnTo>
                      <a:pt x="17" y="0"/>
                    </a:lnTo>
                    <a:lnTo>
                      <a:pt x="11" y="0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559" name="Freeform 193"/>
              <p:cNvSpPr>
                <a:spLocks noChangeArrowheads="1"/>
              </p:cNvSpPr>
              <p:nvPr/>
            </p:nvSpPr>
            <p:spPr bwMode="auto">
              <a:xfrm>
                <a:off x="5081" y="151"/>
                <a:ext cx="114" cy="63"/>
              </a:xfrm>
              <a:custGeom>
                <a:avLst/>
                <a:gdLst>
                  <a:gd name="T0" fmla="*/ 8 w 108"/>
                  <a:gd name="T1" fmla="*/ 0 h 58"/>
                  <a:gd name="T2" fmla="*/ 5 w 108"/>
                  <a:gd name="T3" fmla="*/ 0 h 58"/>
                  <a:gd name="T4" fmla="*/ 3 w 108"/>
                  <a:gd name="T5" fmla="*/ 1 h 58"/>
                  <a:gd name="T6" fmla="*/ 2 w 108"/>
                  <a:gd name="T7" fmla="*/ 2 h 58"/>
                  <a:gd name="T8" fmla="*/ 1 w 108"/>
                  <a:gd name="T9" fmla="*/ 3 h 58"/>
                  <a:gd name="T10" fmla="*/ 0 w 108"/>
                  <a:gd name="T11" fmla="*/ 1273 h 58"/>
                  <a:gd name="T12" fmla="*/ 1 w 108"/>
                  <a:gd name="T13" fmla="*/ 1772 h 58"/>
                  <a:gd name="T14" fmla="*/ 4 w 108"/>
                  <a:gd name="T15" fmla="*/ 3052 h 58"/>
                  <a:gd name="T16" fmla="*/ 8 w 108"/>
                  <a:gd name="T17" fmla="*/ 3911 h 58"/>
                  <a:gd name="T18" fmla="*/ 365 w 108"/>
                  <a:gd name="T19" fmla="*/ 5012 h 58"/>
                  <a:gd name="T20" fmla="*/ 546 w 108"/>
                  <a:gd name="T21" fmla="*/ 5716 h 58"/>
                  <a:gd name="T22" fmla="*/ 798 w 108"/>
                  <a:gd name="T23" fmla="*/ 6766 h 58"/>
                  <a:gd name="T24" fmla="*/ 1045 w 108"/>
                  <a:gd name="T25" fmla="*/ 7578 h 58"/>
                  <a:gd name="T26" fmla="*/ 1309 w 108"/>
                  <a:gd name="T27" fmla="*/ 8529 h 58"/>
                  <a:gd name="T28" fmla="*/ 1610 w 108"/>
                  <a:gd name="T29" fmla="*/ 8689 h 58"/>
                  <a:gd name="T30" fmla="*/ 1912 w 108"/>
                  <a:gd name="T31" fmla="*/ 8941 h 58"/>
                  <a:gd name="T32" fmla="*/ 2226 w 108"/>
                  <a:gd name="T33" fmla="*/ 8941 h 58"/>
                  <a:gd name="T34" fmla="*/ 2558 w 108"/>
                  <a:gd name="T35" fmla="*/ 8642 h 58"/>
                  <a:gd name="T36" fmla="*/ 2913 w 108"/>
                  <a:gd name="T37" fmla="*/ 7956 h 58"/>
                  <a:gd name="T38" fmla="*/ 2917 w 108"/>
                  <a:gd name="T39" fmla="*/ 7578 h 58"/>
                  <a:gd name="T40" fmla="*/ 2919 w 108"/>
                  <a:gd name="T41" fmla="*/ 7325 h 58"/>
                  <a:gd name="T42" fmla="*/ 2917 w 108"/>
                  <a:gd name="T43" fmla="*/ 7229 h 58"/>
                  <a:gd name="T44" fmla="*/ 2913 w 108"/>
                  <a:gd name="T45" fmla="*/ 6766 h 58"/>
                  <a:gd name="T46" fmla="*/ 2765 w 108"/>
                  <a:gd name="T47" fmla="*/ 6127 h 58"/>
                  <a:gd name="T48" fmla="*/ 2619 w 108"/>
                  <a:gd name="T49" fmla="*/ 5012 h 58"/>
                  <a:gd name="T50" fmla="*/ 2480 w 108"/>
                  <a:gd name="T51" fmla="*/ 3911 h 58"/>
                  <a:gd name="T52" fmla="*/ 2226 w 108"/>
                  <a:gd name="T53" fmla="*/ 3052 h 58"/>
                  <a:gd name="T54" fmla="*/ 1998 w 108"/>
                  <a:gd name="T55" fmla="*/ 1925 h 58"/>
                  <a:gd name="T56" fmla="*/ 1792 w 108"/>
                  <a:gd name="T57" fmla="*/ 1383 h 58"/>
                  <a:gd name="T58" fmla="*/ 1525 w 108"/>
                  <a:gd name="T59" fmla="*/ 1079 h 58"/>
                  <a:gd name="T60" fmla="*/ 1309 w 108"/>
                  <a:gd name="T61" fmla="*/ 3 h 58"/>
                  <a:gd name="T62" fmla="*/ 1078 w 108"/>
                  <a:gd name="T63" fmla="*/ 1 h 58"/>
                  <a:gd name="T64" fmla="*/ 889 w 108"/>
                  <a:gd name="T65" fmla="*/ 0 h 58"/>
                  <a:gd name="T66" fmla="*/ 662 w 108"/>
                  <a:gd name="T67" fmla="*/ 0 h 58"/>
                  <a:gd name="T68" fmla="*/ 453 w 108"/>
                  <a:gd name="T69" fmla="*/ 0 h 58"/>
                  <a:gd name="T70" fmla="*/ 328 w 108"/>
                  <a:gd name="T71" fmla="*/ 0 h 58"/>
                  <a:gd name="T72" fmla="*/ 8 w 108"/>
                  <a:gd name="T73" fmla="*/ 0 h 5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108"/>
                  <a:gd name="T112" fmla="*/ 0 h 58"/>
                  <a:gd name="T113" fmla="*/ 108 w 108"/>
                  <a:gd name="T114" fmla="*/ 58 h 58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108" h="58">
                    <a:moveTo>
                      <a:pt x="8" y="0"/>
                    </a:moveTo>
                    <a:lnTo>
                      <a:pt x="5" y="0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8"/>
                    </a:lnTo>
                    <a:lnTo>
                      <a:pt x="1" y="12"/>
                    </a:lnTo>
                    <a:lnTo>
                      <a:pt x="4" y="19"/>
                    </a:lnTo>
                    <a:lnTo>
                      <a:pt x="8" y="25"/>
                    </a:lnTo>
                    <a:lnTo>
                      <a:pt x="14" y="32"/>
                    </a:lnTo>
                    <a:lnTo>
                      <a:pt x="21" y="37"/>
                    </a:lnTo>
                    <a:lnTo>
                      <a:pt x="29" y="44"/>
                    </a:lnTo>
                    <a:lnTo>
                      <a:pt x="39" y="49"/>
                    </a:lnTo>
                    <a:lnTo>
                      <a:pt x="48" y="54"/>
                    </a:lnTo>
                    <a:lnTo>
                      <a:pt x="60" y="57"/>
                    </a:lnTo>
                    <a:lnTo>
                      <a:pt x="71" y="58"/>
                    </a:lnTo>
                    <a:lnTo>
                      <a:pt x="82" y="58"/>
                    </a:lnTo>
                    <a:lnTo>
                      <a:pt x="94" y="55"/>
                    </a:lnTo>
                    <a:lnTo>
                      <a:pt x="106" y="51"/>
                    </a:lnTo>
                    <a:lnTo>
                      <a:pt x="107" y="49"/>
                    </a:lnTo>
                    <a:lnTo>
                      <a:pt x="108" y="47"/>
                    </a:lnTo>
                    <a:lnTo>
                      <a:pt x="107" y="46"/>
                    </a:lnTo>
                    <a:lnTo>
                      <a:pt x="106" y="44"/>
                    </a:lnTo>
                    <a:lnTo>
                      <a:pt x="102" y="39"/>
                    </a:lnTo>
                    <a:lnTo>
                      <a:pt x="97" y="32"/>
                    </a:lnTo>
                    <a:lnTo>
                      <a:pt x="91" y="25"/>
                    </a:lnTo>
                    <a:lnTo>
                      <a:pt x="82" y="19"/>
                    </a:lnTo>
                    <a:lnTo>
                      <a:pt x="74" y="13"/>
                    </a:lnTo>
                    <a:lnTo>
                      <a:pt x="65" y="9"/>
                    </a:lnTo>
                    <a:lnTo>
                      <a:pt x="57" y="6"/>
                    </a:lnTo>
                    <a:lnTo>
                      <a:pt x="48" y="3"/>
                    </a:lnTo>
                    <a:lnTo>
                      <a:pt x="40" y="1"/>
                    </a:lnTo>
                    <a:lnTo>
                      <a:pt x="33" y="0"/>
                    </a:lnTo>
                    <a:lnTo>
                      <a:pt x="25" y="0"/>
                    </a:lnTo>
                    <a:lnTo>
                      <a:pt x="18" y="0"/>
                    </a:lnTo>
                    <a:lnTo>
                      <a:pt x="12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560" name="Freeform 194"/>
              <p:cNvSpPr>
                <a:spLocks noChangeArrowheads="1"/>
              </p:cNvSpPr>
              <p:nvPr/>
            </p:nvSpPr>
            <p:spPr bwMode="auto">
              <a:xfrm>
                <a:off x="5077" y="147"/>
                <a:ext cx="119" cy="72"/>
              </a:xfrm>
              <a:custGeom>
                <a:avLst/>
                <a:gdLst>
                  <a:gd name="T0" fmla="*/ 4368 w 112"/>
                  <a:gd name="T1" fmla="*/ 4064 h 67"/>
                  <a:gd name="T2" fmla="*/ 3909 w 112"/>
                  <a:gd name="T3" fmla="*/ 4390 h 67"/>
                  <a:gd name="T4" fmla="*/ 3463 w 112"/>
                  <a:gd name="T5" fmla="*/ 4693 h 67"/>
                  <a:gd name="T6" fmla="*/ 3039 w 112"/>
                  <a:gd name="T7" fmla="*/ 4693 h 67"/>
                  <a:gd name="T8" fmla="*/ 2587 w 112"/>
                  <a:gd name="T9" fmla="*/ 4661 h 67"/>
                  <a:gd name="T10" fmla="*/ 2241 w 112"/>
                  <a:gd name="T11" fmla="*/ 4337 h 67"/>
                  <a:gd name="T12" fmla="*/ 1826 w 112"/>
                  <a:gd name="T13" fmla="*/ 4036 h 67"/>
                  <a:gd name="T14" fmla="*/ 1411 w 112"/>
                  <a:gd name="T15" fmla="*/ 3597 h 67"/>
                  <a:gd name="T16" fmla="*/ 1151 w 112"/>
                  <a:gd name="T17" fmla="*/ 3062 h 67"/>
                  <a:gd name="T18" fmla="*/ 850 w 112"/>
                  <a:gd name="T19" fmla="*/ 2651 h 67"/>
                  <a:gd name="T20" fmla="*/ 591 w 112"/>
                  <a:gd name="T21" fmla="*/ 2111 h 67"/>
                  <a:gd name="T22" fmla="*/ 463 w 112"/>
                  <a:gd name="T23" fmla="*/ 1722 h 67"/>
                  <a:gd name="T24" fmla="*/ 410 w 112"/>
                  <a:gd name="T25" fmla="*/ 1118 h 67"/>
                  <a:gd name="T26" fmla="*/ 386 w 112"/>
                  <a:gd name="T27" fmla="*/ 901 h 67"/>
                  <a:gd name="T28" fmla="*/ 410 w 112"/>
                  <a:gd name="T29" fmla="*/ 676 h 67"/>
                  <a:gd name="T30" fmla="*/ 386 w 112"/>
                  <a:gd name="T31" fmla="*/ 780 h 67"/>
                  <a:gd name="T32" fmla="*/ 410 w 112"/>
                  <a:gd name="T33" fmla="*/ 676 h 67"/>
                  <a:gd name="T34" fmla="*/ 436 w 112"/>
                  <a:gd name="T35" fmla="*/ 676 h 67"/>
                  <a:gd name="T36" fmla="*/ 492 w 112"/>
                  <a:gd name="T37" fmla="*/ 676 h 67"/>
                  <a:gd name="T38" fmla="*/ 492 w 112"/>
                  <a:gd name="T39" fmla="*/ 0 h 67"/>
                  <a:gd name="T40" fmla="*/ 410 w 112"/>
                  <a:gd name="T41" fmla="*/ 0 h 67"/>
                  <a:gd name="T42" fmla="*/ 6 w 112"/>
                  <a:gd name="T43" fmla="*/ 1 h 67"/>
                  <a:gd name="T44" fmla="*/ 3 w 112"/>
                  <a:gd name="T45" fmla="*/ 3 h 67"/>
                  <a:gd name="T46" fmla="*/ 1 w 112"/>
                  <a:gd name="T47" fmla="*/ 6 h 67"/>
                  <a:gd name="T48" fmla="*/ 0 w 112"/>
                  <a:gd name="T49" fmla="*/ 901 h 67"/>
                  <a:gd name="T50" fmla="*/ 1 w 112"/>
                  <a:gd name="T51" fmla="*/ 1387 h 67"/>
                  <a:gd name="T52" fmla="*/ 4 w 112"/>
                  <a:gd name="T53" fmla="*/ 1989 h 67"/>
                  <a:gd name="T54" fmla="*/ 410 w 112"/>
                  <a:gd name="T55" fmla="*/ 2620 h 67"/>
                  <a:gd name="T56" fmla="*/ 591 w 112"/>
                  <a:gd name="T57" fmla="*/ 3115 h 67"/>
                  <a:gd name="T58" fmla="*/ 959 w 112"/>
                  <a:gd name="T59" fmla="*/ 3756 h 67"/>
                  <a:gd name="T60" fmla="*/ 1250 w 112"/>
                  <a:gd name="T61" fmla="*/ 4153 h 67"/>
                  <a:gd name="T62" fmla="*/ 1693 w 112"/>
                  <a:gd name="T63" fmla="*/ 4693 h 67"/>
                  <a:gd name="T64" fmla="*/ 2061 w 112"/>
                  <a:gd name="T65" fmla="*/ 5043 h 67"/>
                  <a:gd name="T66" fmla="*/ 2534 w 112"/>
                  <a:gd name="T67" fmla="*/ 5383 h 67"/>
                  <a:gd name="T68" fmla="*/ 3039 w 112"/>
                  <a:gd name="T69" fmla="*/ 5419 h 67"/>
                  <a:gd name="T70" fmla="*/ 3504 w 112"/>
                  <a:gd name="T71" fmla="*/ 5419 h 67"/>
                  <a:gd name="T72" fmla="*/ 3983 w 112"/>
                  <a:gd name="T73" fmla="*/ 5070 h 67"/>
                  <a:gd name="T74" fmla="*/ 4497 w 112"/>
                  <a:gd name="T75" fmla="*/ 4693 h 67"/>
                  <a:gd name="T76" fmla="*/ 4368 w 112"/>
                  <a:gd name="T77" fmla="*/ 4064 h 67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112"/>
                  <a:gd name="T118" fmla="*/ 0 h 67"/>
                  <a:gd name="T119" fmla="*/ 112 w 112"/>
                  <a:gd name="T120" fmla="*/ 67 h 67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112" h="67">
                    <a:moveTo>
                      <a:pt x="107" y="50"/>
                    </a:moveTo>
                    <a:lnTo>
                      <a:pt x="97" y="55"/>
                    </a:lnTo>
                    <a:lnTo>
                      <a:pt x="86" y="58"/>
                    </a:lnTo>
                    <a:lnTo>
                      <a:pt x="75" y="58"/>
                    </a:lnTo>
                    <a:lnTo>
                      <a:pt x="64" y="57"/>
                    </a:lnTo>
                    <a:lnTo>
                      <a:pt x="55" y="53"/>
                    </a:lnTo>
                    <a:lnTo>
                      <a:pt x="45" y="49"/>
                    </a:lnTo>
                    <a:lnTo>
                      <a:pt x="35" y="45"/>
                    </a:lnTo>
                    <a:lnTo>
                      <a:pt x="28" y="38"/>
                    </a:lnTo>
                    <a:lnTo>
                      <a:pt x="21" y="33"/>
                    </a:lnTo>
                    <a:lnTo>
                      <a:pt x="15" y="26"/>
                    </a:lnTo>
                    <a:lnTo>
                      <a:pt x="11" y="21"/>
                    </a:lnTo>
                    <a:lnTo>
                      <a:pt x="9" y="15"/>
                    </a:lnTo>
                    <a:lnTo>
                      <a:pt x="8" y="12"/>
                    </a:lnTo>
                    <a:lnTo>
                      <a:pt x="9" y="8"/>
                    </a:lnTo>
                    <a:lnTo>
                      <a:pt x="8" y="10"/>
                    </a:lnTo>
                    <a:lnTo>
                      <a:pt x="9" y="8"/>
                    </a:lnTo>
                    <a:lnTo>
                      <a:pt x="10" y="8"/>
                    </a:lnTo>
                    <a:lnTo>
                      <a:pt x="12" y="8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6" y="1"/>
                    </a:lnTo>
                    <a:lnTo>
                      <a:pt x="3" y="3"/>
                    </a:lnTo>
                    <a:lnTo>
                      <a:pt x="1" y="6"/>
                    </a:lnTo>
                    <a:lnTo>
                      <a:pt x="0" y="12"/>
                    </a:lnTo>
                    <a:lnTo>
                      <a:pt x="1" y="18"/>
                    </a:lnTo>
                    <a:lnTo>
                      <a:pt x="4" y="25"/>
                    </a:lnTo>
                    <a:lnTo>
                      <a:pt x="9" y="32"/>
                    </a:lnTo>
                    <a:lnTo>
                      <a:pt x="15" y="39"/>
                    </a:lnTo>
                    <a:lnTo>
                      <a:pt x="23" y="46"/>
                    </a:lnTo>
                    <a:lnTo>
                      <a:pt x="31" y="52"/>
                    </a:lnTo>
                    <a:lnTo>
                      <a:pt x="41" y="58"/>
                    </a:lnTo>
                    <a:lnTo>
                      <a:pt x="51" y="62"/>
                    </a:lnTo>
                    <a:lnTo>
                      <a:pt x="63" y="66"/>
                    </a:lnTo>
                    <a:lnTo>
                      <a:pt x="75" y="67"/>
                    </a:lnTo>
                    <a:lnTo>
                      <a:pt x="87" y="67"/>
                    </a:lnTo>
                    <a:lnTo>
                      <a:pt x="99" y="63"/>
                    </a:lnTo>
                    <a:lnTo>
                      <a:pt x="112" y="58"/>
                    </a:lnTo>
                    <a:lnTo>
                      <a:pt x="107" y="5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561" name="Freeform 195"/>
              <p:cNvSpPr>
                <a:spLocks noChangeArrowheads="1"/>
              </p:cNvSpPr>
              <p:nvPr/>
            </p:nvSpPr>
            <p:spPr bwMode="auto">
              <a:xfrm>
                <a:off x="5148" y="156"/>
                <a:ext cx="52" cy="54"/>
              </a:xfrm>
              <a:custGeom>
                <a:avLst/>
                <a:gdLst>
                  <a:gd name="T0" fmla="*/ 0 w 49"/>
                  <a:gd name="T1" fmla="*/ 983 h 50"/>
                  <a:gd name="T2" fmla="*/ 374 w 49"/>
                  <a:gd name="T3" fmla="*/ 1445 h 50"/>
                  <a:gd name="T4" fmla="*/ 602 w 49"/>
                  <a:gd name="T5" fmla="*/ 2124 h 50"/>
                  <a:gd name="T6" fmla="*/ 970 w 49"/>
                  <a:gd name="T7" fmla="*/ 2676 h 50"/>
                  <a:gd name="T8" fmla="*/ 1159 w 49"/>
                  <a:gd name="T9" fmla="*/ 3371 h 50"/>
                  <a:gd name="T10" fmla="*/ 1347 w 49"/>
                  <a:gd name="T11" fmla="*/ 4028 h 50"/>
                  <a:gd name="T12" fmla="*/ 1470 w 49"/>
                  <a:gd name="T13" fmla="*/ 4587 h 50"/>
                  <a:gd name="T14" fmla="*/ 1470 w 49"/>
                  <a:gd name="T15" fmla="*/ 4698 h 50"/>
                  <a:gd name="T16" fmla="*/ 1516 w 49"/>
                  <a:gd name="T17" fmla="*/ 4698 h 50"/>
                  <a:gd name="T18" fmla="*/ 1516 w 49"/>
                  <a:gd name="T19" fmla="*/ 4587 h 50"/>
                  <a:gd name="T20" fmla="*/ 1708 w 49"/>
                  <a:gd name="T21" fmla="*/ 5480 h 50"/>
                  <a:gd name="T22" fmla="*/ 1813 w 49"/>
                  <a:gd name="T23" fmla="*/ 5192 h 50"/>
                  <a:gd name="T24" fmla="*/ 1830 w 49"/>
                  <a:gd name="T25" fmla="*/ 4698 h 50"/>
                  <a:gd name="T26" fmla="*/ 1813 w 49"/>
                  <a:gd name="T27" fmla="*/ 4350 h 50"/>
                  <a:gd name="T28" fmla="*/ 1757 w 49"/>
                  <a:gd name="T29" fmla="*/ 4028 h 50"/>
                  <a:gd name="T30" fmla="*/ 1656 w 49"/>
                  <a:gd name="T31" fmla="*/ 3371 h 50"/>
                  <a:gd name="T32" fmla="*/ 1385 w 49"/>
                  <a:gd name="T33" fmla="*/ 2676 h 50"/>
                  <a:gd name="T34" fmla="*/ 1159 w 49"/>
                  <a:gd name="T35" fmla="*/ 1967 h 50"/>
                  <a:gd name="T36" fmla="*/ 811 w 49"/>
                  <a:gd name="T37" fmla="*/ 1147 h 50"/>
                  <a:gd name="T38" fmla="*/ 474 w 49"/>
                  <a:gd name="T39" fmla="*/ 6 h 50"/>
                  <a:gd name="T40" fmla="*/ 4 w 49"/>
                  <a:gd name="T41" fmla="*/ 0 h 50"/>
                  <a:gd name="T42" fmla="*/ 0 w 49"/>
                  <a:gd name="T43" fmla="*/ 983 h 50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49"/>
                  <a:gd name="T67" fmla="*/ 0 h 50"/>
                  <a:gd name="T68" fmla="*/ 49 w 49"/>
                  <a:gd name="T69" fmla="*/ 50 h 50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49" h="50">
                    <a:moveTo>
                      <a:pt x="0" y="9"/>
                    </a:moveTo>
                    <a:lnTo>
                      <a:pt x="9" y="14"/>
                    </a:lnTo>
                    <a:lnTo>
                      <a:pt x="17" y="19"/>
                    </a:lnTo>
                    <a:lnTo>
                      <a:pt x="25" y="25"/>
                    </a:lnTo>
                    <a:lnTo>
                      <a:pt x="31" y="31"/>
                    </a:lnTo>
                    <a:lnTo>
                      <a:pt x="36" y="37"/>
                    </a:lnTo>
                    <a:lnTo>
                      <a:pt x="39" y="42"/>
                    </a:lnTo>
                    <a:lnTo>
                      <a:pt x="39" y="43"/>
                    </a:lnTo>
                    <a:lnTo>
                      <a:pt x="40" y="43"/>
                    </a:lnTo>
                    <a:lnTo>
                      <a:pt x="40" y="42"/>
                    </a:lnTo>
                    <a:lnTo>
                      <a:pt x="45" y="50"/>
                    </a:lnTo>
                    <a:lnTo>
                      <a:pt x="48" y="48"/>
                    </a:lnTo>
                    <a:lnTo>
                      <a:pt x="49" y="43"/>
                    </a:lnTo>
                    <a:lnTo>
                      <a:pt x="48" y="40"/>
                    </a:lnTo>
                    <a:lnTo>
                      <a:pt x="47" y="37"/>
                    </a:lnTo>
                    <a:lnTo>
                      <a:pt x="44" y="31"/>
                    </a:lnTo>
                    <a:lnTo>
                      <a:pt x="37" y="25"/>
                    </a:lnTo>
                    <a:lnTo>
                      <a:pt x="31" y="18"/>
                    </a:lnTo>
                    <a:lnTo>
                      <a:pt x="22" y="11"/>
                    </a:lnTo>
                    <a:lnTo>
                      <a:pt x="13" y="6"/>
                    </a:lnTo>
                    <a:lnTo>
                      <a:pt x="4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562" name="Freeform 196"/>
              <p:cNvSpPr>
                <a:spLocks noChangeArrowheads="1"/>
              </p:cNvSpPr>
              <p:nvPr/>
            </p:nvSpPr>
            <p:spPr bwMode="auto">
              <a:xfrm>
                <a:off x="5090" y="146"/>
                <a:ext cx="63" cy="20"/>
              </a:xfrm>
              <a:custGeom>
                <a:avLst/>
                <a:gdLst>
                  <a:gd name="T0" fmla="*/ 0 w 59"/>
                  <a:gd name="T1" fmla="*/ 5284 h 18"/>
                  <a:gd name="T2" fmla="*/ 4 w 59"/>
                  <a:gd name="T3" fmla="*/ 5284 h 18"/>
                  <a:gd name="T4" fmla="*/ 553 w 59"/>
                  <a:gd name="T5" fmla="*/ 5284 h 18"/>
                  <a:gd name="T6" fmla="*/ 820 w 59"/>
                  <a:gd name="T7" fmla="*/ 5284 h 18"/>
                  <a:gd name="T8" fmla="*/ 1297 w 59"/>
                  <a:gd name="T9" fmla="*/ 6523 h 18"/>
                  <a:gd name="T10" fmla="*/ 1722 w 59"/>
                  <a:gd name="T11" fmla="*/ 6523 h 18"/>
                  <a:gd name="T12" fmla="*/ 2151 w 59"/>
                  <a:gd name="T13" fmla="*/ 8053 h 18"/>
                  <a:gd name="T14" fmla="*/ 2619 w 59"/>
                  <a:gd name="T15" fmla="*/ 9326 h 18"/>
                  <a:gd name="T16" fmla="*/ 3034 w 59"/>
                  <a:gd name="T17" fmla="*/ 11047 h 18"/>
                  <a:gd name="T18" fmla="*/ 3240 w 59"/>
                  <a:gd name="T19" fmla="*/ 5284 h 18"/>
                  <a:gd name="T20" fmla="*/ 2726 w 59"/>
                  <a:gd name="T21" fmla="*/ 3852 h 18"/>
                  <a:gd name="T22" fmla="*/ 2239 w 59"/>
                  <a:gd name="T23" fmla="*/ 4 h 18"/>
                  <a:gd name="T24" fmla="*/ 1800 w 59"/>
                  <a:gd name="T25" fmla="*/ 2 h 18"/>
                  <a:gd name="T26" fmla="*/ 1385 w 59"/>
                  <a:gd name="T27" fmla="*/ 1 h 18"/>
                  <a:gd name="T28" fmla="*/ 876 w 59"/>
                  <a:gd name="T29" fmla="*/ 1 h 18"/>
                  <a:gd name="T30" fmla="*/ 553 w 59"/>
                  <a:gd name="T31" fmla="*/ 1 h 18"/>
                  <a:gd name="T32" fmla="*/ 4 w 59"/>
                  <a:gd name="T33" fmla="*/ 0 h 18"/>
                  <a:gd name="T34" fmla="*/ 0 w 59"/>
                  <a:gd name="T35" fmla="*/ 1 h 18"/>
                  <a:gd name="T36" fmla="*/ 0 w 59"/>
                  <a:gd name="T37" fmla="*/ 5284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9"/>
                  <a:gd name="T58" fmla="*/ 0 h 18"/>
                  <a:gd name="T59" fmla="*/ 59 w 59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9" h="18">
                    <a:moveTo>
                      <a:pt x="0" y="9"/>
                    </a:moveTo>
                    <a:lnTo>
                      <a:pt x="4" y="9"/>
                    </a:lnTo>
                    <a:lnTo>
                      <a:pt x="10" y="9"/>
                    </a:lnTo>
                    <a:lnTo>
                      <a:pt x="16" y="9"/>
                    </a:lnTo>
                    <a:lnTo>
                      <a:pt x="23" y="11"/>
                    </a:lnTo>
                    <a:lnTo>
                      <a:pt x="32" y="11"/>
                    </a:lnTo>
                    <a:lnTo>
                      <a:pt x="39" y="13"/>
                    </a:lnTo>
                    <a:lnTo>
                      <a:pt x="48" y="15"/>
                    </a:lnTo>
                    <a:lnTo>
                      <a:pt x="55" y="18"/>
                    </a:lnTo>
                    <a:lnTo>
                      <a:pt x="59" y="9"/>
                    </a:lnTo>
                    <a:lnTo>
                      <a:pt x="50" y="6"/>
                    </a:lnTo>
                    <a:lnTo>
                      <a:pt x="41" y="4"/>
                    </a:lnTo>
                    <a:lnTo>
                      <a:pt x="33" y="2"/>
                    </a:lnTo>
                    <a:lnTo>
                      <a:pt x="25" y="1"/>
                    </a:lnTo>
                    <a:lnTo>
                      <a:pt x="17" y="1"/>
                    </a:lnTo>
                    <a:lnTo>
                      <a:pt x="10" y="1"/>
                    </a:lnTo>
                    <a:lnTo>
                      <a:pt x="4" y="0"/>
                    </a:lnTo>
                    <a:lnTo>
                      <a:pt x="0" y="1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563" name="Freeform 197"/>
              <p:cNvSpPr>
                <a:spLocks noChangeArrowheads="1"/>
              </p:cNvSpPr>
              <p:nvPr/>
            </p:nvSpPr>
            <p:spPr bwMode="auto">
              <a:xfrm>
                <a:off x="5417" y="151"/>
                <a:ext cx="113" cy="63"/>
              </a:xfrm>
              <a:custGeom>
                <a:avLst/>
                <a:gdLst>
                  <a:gd name="T0" fmla="*/ 289 w 107"/>
                  <a:gd name="T1" fmla="*/ 0 h 58"/>
                  <a:gd name="T2" fmla="*/ 5 w 107"/>
                  <a:gd name="T3" fmla="*/ 0 h 58"/>
                  <a:gd name="T4" fmla="*/ 3 w 107"/>
                  <a:gd name="T5" fmla="*/ 1 h 58"/>
                  <a:gd name="T6" fmla="*/ 1 w 107"/>
                  <a:gd name="T7" fmla="*/ 2 h 58"/>
                  <a:gd name="T8" fmla="*/ 0 w 107"/>
                  <a:gd name="T9" fmla="*/ 3 h 58"/>
                  <a:gd name="T10" fmla="*/ 0 w 107"/>
                  <a:gd name="T11" fmla="*/ 1273 h 58"/>
                  <a:gd name="T12" fmla="*/ 1 w 107"/>
                  <a:gd name="T13" fmla="*/ 1772 h 58"/>
                  <a:gd name="T14" fmla="*/ 3 w 107"/>
                  <a:gd name="T15" fmla="*/ 3052 h 58"/>
                  <a:gd name="T16" fmla="*/ 289 w 107"/>
                  <a:gd name="T17" fmla="*/ 3911 h 58"/>
                  <a:gd name="T18" fmla="*/ 379 w 107"/>
                  <a:gd name="T19" fmla="*/ 5012 h 58"/>
                  <a:gd name="T20" fmla="*/ 554 w 107"/>
                  <a:gd name="T21" fmla="*/ 5716 h 58"/>
                  <a:gd name="T22" fmla="*/ 842 w 107"/>
                  <a:gd name="T23" fmla="*/ 6766 h 58"/>
                  <a:gd name="T24" fmla="*/ 1069 w 107"/>
                  <a:gd name="T25" fmla="*/ 7578 h 58"/>
                  <a:gd name="T26" fmla="*/ 1377 w 107"/>
                  <a:gd name="T27" fmla="*/ 8529 h 58"/>
                  <a:gd name="T28" fmla="*/ 1630 w 107"/>
                  <a:gd name="T29" fmla="*/ 8689 h 58"/>
                  <a:gd name="T30" fmla="*/ 1950 w 107"/>
                  <a:gd name="T31" fmla="*/ 8941 h 58"/>
                  <a:gd name="T32" fmla="*/ 2296 w 107"/>
                  <a:gd name="T33" fmla="*/ 8941 h 58"/>
                  <a:gd name="T34" fmla="*/ 2649 w 107"/>
                  <a:gd name="T35" fmla="*/ 8642 h 58"/>
                  <a:gd name="T36" fmla="*/ 2956 w 107"/>
                  <a:gd name="T37" fmla="*/ 7956 h 58"/>
                  <a:gd name="T38" fmla="*/ 2971 w 107"/>
                  <a:gd name="T39" fmla="*/ 7578 h 58"/>
                  <a:gd name="T40" fmla="*/ 2971 w 107"/>
                  <a:gd name="T41" fmla="*/ 7325 h 58"/>
                  <a:gd name="T42" fmla="*/ 2971 w 107"/>
                  <a:gd name="T43" fmla="*/ 7229 h 58"/>
                  <a:gd name="T44" fmla="*/ 2956 w 107"/>
                  <a:gd name="T45" fmla="*/ 6766 h 58"/>
                  <a:gd name="T46" fmla="*/ 2857 w 107"/>
                  <a:gd name="T47" fmla="*/ 6127 h 58"/>
                  <a:gd name="T48" fmla="*/ 2697 w 107"/>
                  <a:gd name="T49" fmla="*/ 5012 h 58"/>
                  <a:gd name="T50" fmla="*/ 2523 w 107"/>
                  <a:gd name="T51" fmla="*/ 3911 h 58"/>
                  <a:gd name="T52" fmla="*/ 2296 w 107"/>
                  <a:gd name="T53" fmla="*/ 3052 h 58"/>
                  <a:gd name="T54" fmla="*/ 2053 w 107"/>
                  <a:gd name="T55" fmla="*/ 1925 h 58"/>
                  <a:gd name="T56" fmla="*/ 1841 w 107"/>
                  <a:gd name="T57" fmla="*/ 1383 h 58"/>
                  <a:gd name="T58" fmla="*/ 1567 w 107"/>
                  <a:gd name="T59" fmla="*/ 1079 h 58"/>
                  <a:gd name="T60" fmla="*/ 1377 w 107"/>
                  <a:gd name="T61" fmla="*/ 3 h 58"/>
                  <a:gd name="T62" fmla="*/ 1107 w 107"/>
                  <a:gd name="T63" fmla="*/ 1 h 58"/>
                  <a:gd name="T64" fmla="*/ 907 w 107"/>
                  <a:gd name="T65" fmla="*/ 0 h 58"/>
                  <a:gd name="T66" fmla="*/ 653 w 107"/>
                  <a:gd name="T67" fmla="*/ 0 h 58"/>
                  <a:gd name="T68" fmla="*/ 471 w 107"/>
                  <a:gd name="T69" fmla="*/ 0 h 58"/>
                  <a:gd name="T70" fmla="*/ 359 w 107"/>
                  <a:gd name="T71" fmla="*/ 0 h 58"/>
                  <a:gd name="T72" fmla="*/ 289 w 107"/>
                  <a:gd name="T73" fmla="*/ 0 h 5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107"/>
                  <a:gd name="T112" fmla="*/ 0 h 58"/>
                  <a:gd name="T113" fmla="*/ 107 w 107"/>
                  <a:gd name="T114" fmla="*/ 58 h 58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107" h="58">
                    <a:moveTo>
                      <a:pt x="9" y="0"/>
                    </a:moveTo>
                    <a:lnTo>
                      <a:pt x="5" y="0"/>
                    </a:lnTo>
                    <a:lnTo>
                      <a:pt x="3" y="1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0" y="8"/>
                    </a:lnTo>
                    <a:lnTo>
                      <a:pt x="1" y="12"/>
                    </a:lnTo>
                    <a:lnTo>
                      <a:pt x="3" y="19"/>
                    </a:lnTo>
                    <a:lnTo>
                      <a:pt x="9" y="25"/>
                    </a:lnTo>
                    <a:lnTo>
                      <a:pt x="14" y="32"/>
                    </a:lnTo>
                    <a:lnTo>
                      <a:pt x="21" y="37"/>
                    </a:lnTo>
                    <a:lnTo>
                      <a:pt x="30" y="44"/>
                    </a:lnTo>
                    <a:lnTo>
                      <a:pt x="39" y="49"/>
                    </a:lnTo>
                    <a:lnTo>
                      <a:pt x="49" y="54"/>
                    </a:lnTo>
                    <a:lnTo>
                      <a:pt x="59" y="57"/>
                    </a:lnTo>
                    <a:lnTo>
                      <a:pt x="71" y="58"/>
                    </a:lnTo>
                    <a:lnTo>
                      <a:pt x="83" y="58"/>
                    </a:lnTo>
                    <a:lnTo>
                      <a:pt x="94" y="55"/>
                    </a:lnTo>
                    <a:lnTo>
                      <a:pt x="106" y="51"/>
                    </a:lnTo>
                    <a:lnTo>
                      <a:pt x="107" y="49"/>
                    </a:lnTo>
                    <a:lnTo>
                      <a:pt x="107" y="47"/>
                    </a:lnTo>
                    <a:lnTo>
                      <a:pt x="107" y="46"/>
                    </a:lnTo>
                    <a:lnTo>
                      <a:pt x="106" y="44"/>
                    </a:lnTo>
                    <a:lnTo>
                      <a:pt x="103" y="39"/>
                    </a:lnTo>
                    <a:lnTo>
                      <a:pt x="97" y="32"/>
                    </a:lnTo>
                    <a:lnTo>
                      <a:pt x="91" y="25"/>
                    </a:lnTo>
                    <a:lnTo>
                      <a:pt x="83" y="19"/>
                    </a:lnTo>
                    <a:lnTo>
                      <a:pt x="74" y="13"/>
                    </a:lnTo>
                    <a:lnTo>
                      <a:pt x="66" y="9"/>
                    </a:lnTo>
                    <a:lnTo>
                      <a:pt x="57" y="6"/>
                    </a:lnTo>
                    <a:lnTo>
                      <a:pt x="49" y="3"/>
                    </a:lnTo>
                    <a:lnTo>
                      <a:pt x="40" y="1"/>
                    </a:lnTo>
                    <a:lnTo>
                      <a:pt x="33" y="0"/>
                    </a:lnTo>
                    <a:lnTo>
                      <a:pt x="24" y="0"/>
                    </a:lnTo>
                    <a:lnTo>
                      <a:pt x="18" y="0"/>
                    </a:lnTo>
                    <a:lnTo>
                      <a:pt x="13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564" name="Freeform 198"/>
              <p:cNvSpPr>
                <a:spLocks noChangeArrowheads="1"/>
              </p:cNvSpPr>
              <p:nvPr/>
            </p:nvSpPr>
            <p:spPr bwMode="auto">
              <a:xfrm>
                <a:off x="5412" y="147"/>
                <a:ext cx="120" cy="72"/>
              </a:xfrm>
              <a:custGeom>
                <a:avLst/>
                <a:gdLst>
                  <a:gd name="T0" fmla="*/ 4309 w 113"/>
                  <a:gd name="T1" fmla="*/ 4064 h 67"/>
                  <a:gd name="T2" fmla="*/ 3829 w 113"/>
                  <a:gd name="T3" fmla="*/ 4390 h 67"/>
                  <a:gd name="T4" fmla="*/ 3396 w 113"/>
                  <a:gd name="T5" fmla="*/ 4693 h 67"/>
                  <a:gd name="T6" fmla="*/ 3004 w 113"/>
                  <a:gd name="T7" fmla="*/ 4693 h 67"/>
                  <a:gd name="T8" fmla="*/ 2532 w 113"/>
                  <a:gd name="T9" fmla="*/ 4661 h 67"/>
                  <a:gd name="T10" fmla="*/ 2202 w 113"/>
                  <a:gd name="T11" fmla="*/ 4337 h 67"/>
                  <a:gd name="T12" fmla="*/ 1766 w 113"/>
                  <a:gd name="T13" fmla="*/ 4036 h 67"/>
                  <a:gd name="T14" fmla="*/ 1446 w 113"/>
                  <a:gd name="T15" fmla="*/ 3597 h 67"/>
                  <a:gd name="T16" fmla="*/ 1138 w 113"/>
                  <a:gd name="T17" fmla="*/ 3062 h 67"/>
                  <a:gd name="T18" fmla="*/ 843 w 113"/>
                  <a:gd name="T19" fmla="*/ 2651 h 67"/>
                  <a:gd name="T20" fmla="*/ 624 w 113"/>
                  <a:gd name="T21" fmla="*/ 2111 h 67"/>
                  <a:gd name="T22" fmla="*/ 492 w 113"/>
                  <a:gd name="T23" fmla="*/ 1722 h 67"/>
                  <a:gd name="T24" fmla="*/ 411 w 113"/>
                  <a:gd name="T25" fmla="*/ 1118 h 67"/>
                  <a:gd name="T26" fmla="*/ 387 w 113"/>
                  <a:gd name="T27" fmla="*/ 901 h 67"/>
                  <a:gd name="T28" fmla="*/ 387 w 113"/>
                  <a:gd name="T29" fmla="*/ 676 h 67"/>
                  <a:gd name="T30" fmla="*/ 387 w 113"/>
                  <a:gd name="T31" fmla="*/ 780 h 67"/>
                  <a:gd name="T32" fmla="*/ 411 w 113"/>
                  <a:gd name="T33" fmla="*/ 676 h 67"/>
                  <a:gd name="T34" fmla="*/ 463 w 113"/>
                  <a:gd name="T35" fmla="*/ 676 h 67"/>
                  <a:gd name="T36" fmla="*/ 522 w 113"/>
                  <a:gd name="T37" fmla="*/ 676 h 67"/>
                  <a:gd name="T38" fmla="*/ 522 w 113"/>
                  <a:gd name="T39" fmla="*/ 0 h 67"/>
                  <a:gd name="T40" fmla="*/ 387 w 113"/>
                  <a:gd name="T41" fmla="*/ 0 h 67"/>
                  <a:gd name="T42" fmla="*/ 6 w 113"/>
                  <a:gd name="T43" fmla="*/ 1 h 67"/>
                  <a:gd name="T44" fmla="*/ 4 w 113"/>
                  <a:gd name="T45" fmla="*/ 3 h 67"/>
                  <a:gd name="T46" fmla="*/ 1 w 113"/>
                  <a:gd name="T47" fmla="*/ 6 h 67"/>
                  <a:gd name="T48" fmla="*/ 0 w 113"/>
                  <a:gd name="T49" fmla="*/ 901 h 67"/>
                  <a:gd name="T50" fmla="*/ 2 w 113"/>
                  <a:gd name="T51" fmla="*/ 1387 h 67"/>
                  <a:gd name="T52" fmla="*/ 5 w 113"/>
                  <a:gd name="T53" fmla="*/ 1989 h 67"/>
                  <a:gd name="T54" fmla="*/ 387 w 113"/>
                  <a:gd name="T55" fmla="*/ 2620 h 67"/>
                  <a:gd name="T56" fmla="*/ 588 w 113"/>
                  <a:gd name="T57" fmla="*/ 3115 h 67"/>
                  <a:gd name="T58" fmla="*/ 895 w 113"/>
                  <a:gd name="T59" fmla="*/ 3756 h 67"/>
                  <a:gd name="T60" fmla="*/ 1283 w 113"/>
                  <a:gd name="T61" fmla="*/ 4153 h 67"/>
                  <a:gd name="T62" fmla="*/ 1663 w 113"/>
                  <a:gd name="T63" fmla="*/ 4693 h 67"/>
                  <a:gd name="T64" fmla="*/ 2074 w 113"/>
                  <a:gd name="T65" fmla="*/ 5043 h 67"/>
                  <a:gd name="T66" fmla="*/ 2509 w 113"/>
                  <a:gd name="T67" fmla="*/ 5383 h 67"/>
                  <a:gd name="T68" fmla="*/ 3004 w 113"/>
                  <a:gd name="T69" fmla="*/ 5419 h 67"/>
                  <a:gd name="T70" fmla="*/ 3421 w 113"/>
                  <a:gd name="T71" fmla="*/ 5419 h 67"/>
                  <a:gd name="T72" fmla="*/ 3898 w 113"/>
                  <a:gd name="T73" fmla="*/ 5070 h 67"/>
                  <a:gd name="T74" fmla="*/ 4395 w 113"/>
                  <a:gd name="T75" fmla="*/ 4693 h 67"/>
                  <a:gd name="T76" fmla="*/ 4309 w 113"/>
                  <a:gd name="T77" fmla="*/ 4064 h 67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113"/>
                  <a:gd name="T118" fmla="*/ 0 h 67"/>
                  <a:gd name="T119" fmla="*/ 113 w 113"/>
                  <a:gd name="T120" fmla="*/ 67 h 67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113" h="67">
                    <a:moveTo>
                      <a:pt x="109" y="50"/>
                    </a:moveTo>
                    <a:lnTo>
                      <a:pt x="98" y="55"/>
                    </a:lnTo>
                    <a:lnTo>
                      <a:pt x="87" y="58"/>
                    </a:lnTo>
                    <a:lnTo>
                      <a:pt x="76" y="58"/>
                    </a:lnTo>
                    <a:lnTo>
                      <a:pt x="65" y="57"/>
                    </a:lnTo>
                    <a:lnTo>
                      <a:pt x="56" y="53"/>
                    </a:lnTo>
                    <a:lnTo>
                      <a:pt x="45" y="49"/>
                    </a:lnTo>
                    <a:lnTo>
                      <a:pt x="37" y="45"/>
                    </a:lnTo>
                    <a:lnTo>
                      <a:pt x="29" y="38"/>
                    </a:lnTo>
                    <a:lnTo>
                      <a:pt x="22" y="33"/>
                    </a:lnTo>
                    <a:lnTo>
                      <a:pt x="17" y="26"/>
                    </a:lnTo>
                    <a:lnTo>
                      <a:pt x="13" y="21"/>
                    </a:lnTo>
                    <a:lnTo>
                      <a:pt x="10" y="15"/>
                    </a:lnTo>
                    <a:lnTo>
                      <a:pt x="9" y="12"/>
                    </a:lnTo>
                    <a:lnTo>
                      <a:pt x="9" y="8"/>
                    </a:lnTo>
                    <a:lnTo>
                      <a:pt x="9" y="10"/>
                    </a:lnTo>
                    <a:lnTo>
                      <a:pt x="10" y="8"/>
                    </a:lnTo>
                    <a:lnTo>
                      <a:pt x="12" y="8"/>
                    </a:lnTo>
                    <a:lnTo>
                      <a:pt x="14" y="8"/>
                    </a:lnTo>
                    <a:lnTo>
                      <a:pt x="14" y="0"/>
                    </a:lnTo>
                    <a:lnTo>
                      <a:pt x="9" y="0"/>
                    </a:lnTo>
                    <a:lnTo>
                      <a:pt x="6" y="1"/>
                    </a:lnTo>
                    <a:lnTo>
                      <a:pt x="4" y="3"/>
                    </a:lnTo>
                    <a:lnTo>
                      <a:pt x="1" y="6"/>
                    </a:lnTo>
                    <a:lnTo>
                      <a:pt x="0" y="12"/>
                    </a:lnTo>
                    <a:lnTo>
                      <a:pt x="2" y="18"/>
                    </a:lnTo>
                    <a:lnTo>
                      <a:pt x="5" y="25"/>
                    </a:lnTo>
                    <a:lnTo>
                      <a:pt x="9" y="32"/>
                    </a:lnTo>
                    <a:lnTo>
                      <a:pt x="16" y="39"/>
                    </a:lnTo>
                    <a:lnTo>
                      <a:pt x="23" y="46"/>
                    </a:lnTo>
                    <a:lnTo>
                      <a:pt x="33" y="52"/>
                    </a:lnTo>
                    <a:lnTo>
                      <a:pt x="42" y="58"/>
                    </a:lnTo>
                    <a:lnTo>
                      <a:pt x="53" y="62"/>
                    </a:lnTo>
                    <a:lnTo>
                      <a:pt x="64" y="66"/>
                    </a:lnTo>
                    <a:lnTo>
                      <a:pt x="76" y="67"/>
                    </a:lnTo>
                    <a:lnTo>
                      <a:pt x="88" y="67"/>
                    </a:lnTo>
                    <a:lnTo>
                      <a:pt x="100" y="63"/>
                    </a:lnTo>
                    <a:lnTo>
                      <a:pt x="113" y="58"/>
                    </a:lnTo>
                    <a:lnTo>
                      <a:pt x="109" y="5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565" name="Freeform 199"/>
              <p:cNvSpPr>
                <a:spLocks noChangeArrowheads="1"/>
              </p:cNvSpPr>
              <p:nvPr/>
            </p:nvSpPr>
            <p:spPr bwMode="auto">
              <a:xfrm>
                <a:off x="5485" y="156"/>
                <a:ext cx="50" cy="54"/>
              </a:xfrm>
              <a:custGeom>
                <a:avLst/>
                <a:gdLst>
                  <a:gd name="T0" fmla="*/ 0 w 47"/>
                  <a:gd name="T1" fmla="*/ 983 h 50"/>
                  <a:gd name="T2" fmla="*/ 403 w 47"/>
                  <a:gd name="T3" fmla="*/ 1445 h 50"/>
                  <a:gd name="T4" fmla="*/ 703 w 47"/>
                  <a:gd name="T5" fmla="*/ 2124 h 50"/>
                  <a:gd name="T6" fmla="*/ 1085 w 47"/>
                  <a:gd name="T7" fmla="*/ 2676 h 50"/>
                  <a:gd name="T8" fmla="*/ 1306 w 47"/>
                  <a:gd name="T9" fmla="*/ 3371 h 50"/>
                  <a:gd name="T10" fmla="*/ 1572 w 47"/>
                  <a:gd name="T11" fmla="*/ 4028 h 50"/>
                  <a:gd name="T12" fmla="*/ 1712 w 47"/>
                  <a:gd name="T13" fmla="*/ 4587 h 50"/>
                  <a:gd name="T14" fmla="*/ 1712 w 47"/>
                  <a:gd name="T15" fmla="*/ 4698 h 50"/>
                  <a:gd name="T16" fmla="*/ 1779 w 47"/>
                  <a:gd name="T17" fmla="*/ 4587 h 50"/>
                  <a:gd name="T18" fmla="*/ 1937 w 47"/>
                  <a:gd name="T19" fmla="*/ 5480 h 50"/>
                  <a:gd name="T20" fmla="*/ 2061 w 47"/>
                  <a:gd name="T21" fmla="*/ 5192 h 50"/>
                  <a:gd name="T22" fmla="*/ 2061 w 47"/>
                  <a:gd name="T23" fmla="*/ 4698 h 50"/>
                  <a:gd name="T24" fmla="*/ 2061 w 47"/>
                  <a:gd name="T25" fmla="*/ 4350 h 50"/>
                  <a:gd name="T26" fmla="*/ 2014 w 47"/>
                  <a:gd name="T27" fmla="*/ 4028 h 50"/>
                  <a:gd name="T28" fmla="*/ 1824 w 47"/>
                  <a:gd name="T29" fmla="*/ 3371 h 50"/>
                  <a:gd name="T30" fmla="*/ 1609 w 47"/>
                  <a:gd name="T31" fmla="*/ 2676 h 50"/>
                  <a:gd name="T32" fmla="*/ 1256 w 47"/>
                  <a:gd name="T33" fmla="*/ 1967 h 50"/>
                  <a:gd name="T34" fmla="*/ 959 w 47"/>
                  <a:gd name="T35" fmla="*/ 1147 h 50"/>
                  <a:gd name="T36" fmla="*/ 516 w 47"/>
                  <a:gd name="T37" fmla="*/ 6 h 50"/>
                  <a:gd name="T38" fmla="*/ 3 w 47"/>
                  <a:gd name="T39" fmla="*/ 0 h 50"/>
                  <a:gd name="T40" fmla="*/ 0 w 47"/>
                  <a:gd name="T41" fmla="*/ 983 h 50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47"/>
                  <a:gd name="T64" fmla="*/ 0 h 50"/>
                  <a:gd name="T65" fmla="*/ 47 w 47"/>
                  <a:gd name="T66" fmla="*/ 50 h 50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47" h="50">
                    <a:moveTo>
                      <a:pt x="0" y="9"/>
                    </a:moveTo>
                    <a:lnTo>
                      <a:pt x="8" y="14"/>
                    </a:lnTo>
                    <a:lnTo>
                      <a:pt x="17" y="19"/>
                    </a:lnTo>
                    <a:lnTo>
                      <a:pt x="24" y="25"/>
                    </a:lnTo>
                    <a:lnTo>
                      <a:pt x="30" y="31"/>
                    </a:lnTo>
                    <a:lnTo>
                      <a:pt x="36" y="37"/>
                    </a:lnTo>
                    <a:lnTo>
                      <a:pt x="39" y="42"/>
                    </a:lnTo>
                    <a:lnTo>
                      <a:pt x="39" y="43"/>
                    </a:lnTo>
                    <a:lnTo>
                      <a:pt x="40" y="42"/>
                    </a:lnTo>
                    <a:lnTo>
                      <a:pt x="44" y="50"/>
                    </a:lnTo>
                    <a:lnTo>
                      <a:pt x="47" y="48"/>
                    </a:lnTo>
                    <a:lnTo>
                      <a:pt x="47" y="43"/>
                    </a:lnTo>
                    <a:lnTo>
                      <a:pt x="47" y="40"/>
                    </a:lnTo>
                    <a:lnTo>
                      <a:pt x="46" y="37"/>
                    </a:lnTo>
                    <a:lnTo>
                      <a:pt x="42" y="31"/>
                    </a:lnTo>
                    <a:lnTo>
                      <a:pt x="37" y="25"/>
                    </a:lnTo>
                    <a:lnTo>
                      <a:pt x="29" y="18"/>
                    </a:lnTo>
                    <a:lnTo>
                      <a:pt x="22" y="11"/>
                    </a:lnTo>
                    <a:lnTo>
                      <a:pt x="12" y="6"/>
                    </a:lnTo>
                    <a:lnTo>
                      <a:pt x="3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566" name="Freeform 200"/>
              <p:cNvSpPr>
                <a:spLocks noChangeArrowheads="1"/>
              </p:cNvSpPr>
              <p:nvPr/>
            </p:nvSpPr>
            <p:spPr bwMode="auto">
              <a:xfrm>
                <a:off x="5427" y="146"/>
                <a:ext cx="61" cy="20"/>
              </a:xfrm>
              <a:custGeom>
                <a:avLst/>
                <a:gdLst>
                  <a:gd name="T0" fmla="*/ 0 w 58"/>
                  <a:gd name="T1" fmla="*/ 5284 h 18"/>
                  <a:gd name="T2" fmla="*/ 4 w 58"/>
                  <a:gd name="T3" fmla="*/ 5284 h 18"/>
                  <a:gd name="T4" fmla="*/ 9 w 58"/>
                  <a:gd name="T5" fmla="*/ 5284 h 18"/>
                  <a:gd name="T6" fmla="*/ 318 w 58"/>
                  <a:gd name="T7" fmla="*/ 5284 h 18"/>
                  <a:gd name="T8" fmla="*/ 474 w 58"/>
                  <a:gd name="T9" fmla="*/ 6523 h 18"/>
                  <a:gd name="T10" fmla="*/ 667 w 58"/>
                  <a:gd name="T11" fmla="*/ 6523 h 18"/>
                  <a:gd name="T12" fmla="*/ 828 w 58"/>
                  <a:gd name="T13" fmla="*/ 8053 h 18"/>
                  <a:gd name="T14" fmla="*/ 1013 w 58"/>
                  <a:gd name="T15" fmla="*/ 9326 h 18"/>
                  <a:gd name="T16" fmla="*/ 1178 w 58"/>
                  <a:gd name="T17" fmla="*/ 11047 h 18"/>
                  <a:gd name="T18" fmla="*/ 1239 w 58"/>
                  <a:gd name="T19" fmla="*/ 5284 h 18"/>
                  <a:gd name="T20" fmla="*/ 1065 w 58"/>
                  <a:gd name="T21" fmla="*/ 3852 h 18"/>
                  <a:gd name="T22" fmla="*/ 871 w 58"/>
                  <a:gd name="T23" fmla="*/ 4 h 18"/>
                  <a:gd name="T24" fmla="*/ 702 w 58"/>
                  <a:gd name="T25" fmla="*/ 2 h 18"/>
                  <a:gd name="T26" fmla="*/ 499 w 58"/>
                  <a:gd name="T27" fmla="*/ 1 h 18"/>
                  <a:gd name="T28" fmla="*/ 351 w 58"/>
                  <a:gd name="T29" fmla="*/ 1 h 18"/>
                  <a:gd name="T30" fmla="*/ 9 w 58"/>
                  <a:gd name="T31" fmla="*/ 1 h 18"/>
                  <a:gd name="T32" fmla="*/ 4 w 58"/>
                  <a:gd name="T33" fmla="*/ 0 h 18"/>
                  <a:gd name="T34" fmla="*/ 0 w 58"/>
                  <a:gd name="T35" fmla="*/ 1 h 18"/>
                  <a:gd name="T36" fmla="*/ 0 w 58"/>
                  <a:gd name="T37" fmla="*/ 5284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8"/>
                  <a:gd name="T58" fmla="*/ 0 h 18"/>
                  <a:gd name="T59" fmla="*/ 58 w 58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8" h="18">
                    <a:moveTo>
                      <a:pt x="0" y="9"/>
                    </a:moveTo>
                    <a:lnTo>
                      <a:pt x="4" y="9"/>
                    </a:lnTo>
                    <a:lnTo>
                      <a:pt x="9" y="9"/>
                    </a:lnTo>
                    <a:lnTo>
                      <a:pt x="15" y="9"/>
                    </a:lnTo>
                    <a:lnTo>
                      <a:pt x="23" y="11"/>
                    </a:lnTo>
                    <a:lnTo>
                      <a:pt x="30" y="11"/>
                    </a:lnTo>
                    <a:lnTo>
                      <a:pt x="39" y="13"/>
                    </a:lnTo>
                    <a:lnTo>
                      <a:pt x="47" y="15"/>
                    </a:lnTo>
                    <a:lnTo>
                      <a:pt x="55" y="18"/>
                    </a:lnTo>
                    <a:lnTo>
                      <a:pt x="58" y="9"/>
                    </a:lnTo>
                    <a:lnTo>
                      <a:pt x="49" y="6"/>
                    </a:lnTo>
                    <a:lnTo>
                      <a:pt x="41" y="4"/>
                    </a:lnTo>
                    <a:lnTo>
                      <a:pt x="32" y="2"/>
                    </a:lnTo>
                    <a:lnTo>
                      <a:pt x="24" y="1"/>
                    </a:lnTo>
                    <a:lnTo>
                      <a:pt x="17" y="1"/>
                    </a:lnTo>
                    <a:lnTo>
                      <a:pt x="9" y="1"/>
                    </a:lnTo>
                    <a:lnTo>
                      <a:pt x="4" y="0"/>
                    </a:lnTo>
                    <a:lnTo>
                      <a:pt x="0" y="1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567" name="Freeform 201"/>
              <p:cNvSpPr>
                <a:spLocks noChangeArrowheads="1"/>
              </p:cNvSpPr>
              <p:nvPr/>
            </p:nvSpPr>
            <p:spPr bwMode="auto">
              <a:xfrm>
                <a:off x="5500" y="149"/>
                <a:ext cx="100" cy="61"/>
              </a:xfrm>
              <a:custGeom>
                <a:avLst/>
                <a:gdLst>
                  <a:gd name="T0" fmla="*/ 6 w 95"/>
                  <a:gd name="T1" fmla="*/ 0 h 57"/>
                  <a:gd name="T2" fmla="*/ 3 w 95"/>
                  <a:gd name="T3" fmla="*/ 0 h 57"/>
                  <a:gd name="T4" fmla="*/ 0 w 95"/>
                  <a:gd name="T5" fmla="*/ 2 h 57"/>
                  <a:gd name="T6" fmla="*/ 0 w 95"/>
                  <a:gd name="T7" fmla="*/ 5 h 57"/>
                  <a:gd name="T8" fmla="*/ 3 w 95"/>
                  <a:gd name="T9" fmla="*/ 631 h 57"/>
                  <a:gd name="T10" fmla="*/ 5 w 95"/>
                  <a:gd name="T11" fmla="*/ 885 h 57"/>
                  <a:gd name="T12" fmla="*/ 257 w 95"/>
                  <a:gd name="T13" fmla="*/ 1421 h 57"/>
                  <a:gd name="T14" fmla="*/ 333 w 95"/>
                  <a:gd name="T15" fmla="*/ 1742 h 57"/>
                  <a:gd name="T16" fmla="*/ 476 w 95"/>
                  <a:gd name="T17" fmla="*/ 2160 h 57"/>
                  <a:gd name="T18" fmla="*/ 681 w 95"/>
                  <a:gd name="T19" fmla="*/ 2606 h 57"/>
                  <a:gd name="T20" fmla="*/ 807 w 95"/>
                  <a:gd name="T21" fmla="*/ 2834 h 57"/>
                  <a:gd name="T22" fmla="*/ 1027 w 95"/>
                  <a:gd name="T23" fmla="*/ 3208 h 57"/>
                  <a:gd name="T24" fmla="*/ 1217 w 95"/>
                  <a:gd name="T25" fmla="*/ 3433 h 57"/>
                  <a:gd name="T26" fmla="*/ 1471 w 95"/>
                  <a:gd name="T27" fmla="*/ 3583 h 57"/>
                  <a:gd name="T28" fmla="*/ 1656 w 95"/>
                  <a:gd name="T29" fmla="*/ 3583 h 57"/>
                  <a:gd name="T30" fmla="*/ 1900 w 95"/>
                  <a:gd name="T31" fmla="*/ 3433 h 57"/>
                  <a:gd name="T32" fmla="*/ 2105 w 95"/>
                  <a:gd name="T33" fmla="*/ 3194 h 57"/>
                  <a:gd name="T34" fmla="*/ 2141 w 95"/>
                  <a:gd name="T35" fmla="*/ 3033 h 57"/>
                  <a:gd name="T36" fmla="*/ 2169 w 95"/>
                  <a:gd name="T37" fmla="*/ 2998 h 57"/>
                  <a:gd name="T38" fmla="*/ 2141 w 95"/>
                  <a:gd name="T39" fmla="*/ 2834 h 57"/>
                  <a:gd name="T40" fmla="*/ 2141 w 95"/>
                  <a:gd name="T41" fmla="*/ 2789 h 57"/>
                  <a:gd name="T42" fmla="*/ 2061 w 95"/>
                  <a:gd name="T43" fmla="*/ 2435 h 57"/>
                  <a:gd name="T44" fmla="*/ 1932 w 95"/>
                  <a:gd name="T45" fmla="*/ 1995 h 57"/>
                  <a:gd name="T46" fmla="*/ 1805 w 95"/>
                  <a:gd name="T47" fmla="*/ 1538 h 57"/>
                  <a:gd name="T48" fmla="*/ 1654 w 95"/>
                  <a:gd name="T49" fmla="*/ 1241 h 57"/>
                  <a:gd name="T50" fmla="*/ 1492 w 95"/>
                  <a:gd name="T51" fmla="*/ 773 h 57"/>
                  <a:gd name="T52" fmla="*/ 1281 w 95"/>
                  <a:gd name="T53" fmla="*/ 590 h 57"/>
                  <a:gd name="T54" fmla="*/ 1138 w 95"/>
                  <a:gd name="T55" fmla="*/ 5 h 57"/>
                  <a:gd name="T56" fmla="*/ 941 w 95"/>
                  <a:gd name="T57" fmla="*/ 3 h 57"/>
                  <a:gd name="T58" fmla="*/ 767 w 95"/>
                  <a:gd name="T59" fmla="*/ 2 h 57"/>
                  <a:gd name="T60" fmla="*/ 615 w 95"/>
                  <a:gd name="T61" fmla="*/ 1 h 57"/>
                  <a:gd name="T62" fmla="*/ 452 w 95"/>
                  <a:gd name="T63" fmla="*/ 1 h 57"/>
                  <a:gd name="T64" fmla="*/ 316 w 95"/>
                  <a:gd name="T65" fmla="*/ 0 h 57"/>
                  <a:gd name="T66" fmla="*/ 257 w 95"/>
                  <a:gd name="T67" fmla="*/ 0 h 57"/>
                  <a:gd name="T68" fmla="*/ 6 w 95"/>
                  <a:gd name="T69" fmla="*/ 0 h 5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5"/>
                  <a:gd name="T106" fmla="*/ 0 h 57"/>
                  <a:gd name="T107" fmla="*/ 95 w 95"/>
                  <a:gd name="T108" fmla="*/ 57 h 5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5" h="57">
                    <a:moveTo>
                      <a:pt x="6" y="0"/>
                    </a:moveTo>
                    <a:lnTo>
                      <a:pt x="3" y="0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3" y="10"/>
                    </a:lnTo>
                    <a:lnTo>
                      <a:pt x="5" y="15"/>
                    </a:lnTo>
                    <a:lnTo>
                      <a:pt x="10" y="22"/>
                    </a:lnTo>
                    <a:lnTo>
                      <a:pt x="15" y="28"/>
                    </a:lnTo>
                    <a:lnTo>
                      <a:pt x="22" y="35"/>
                    </a:lnTo>
                    <a:lnTo>
                      <a:pt x="29" y="41"/>
                    </a:lnTo>
                    <a:lnTo>
                      <a:pt x="36" y="46"/>
                    </a:lnTo>
                    <a:lnTo>
                      <a:pt x="45" y="51"/>
                    </a:lnTo>
                    <a:lnTo>
                      <a:pt x="54" y="55"/>
                    </a:lnTo>
                    <a:lnTo>
                      <a:pt x="64" y="57"/>
                    </a:lnTo>
                    <a:lnTo>
                      <a:pt x="73" y="57"/>
                    </a:lnTo>
                    <a:lnTo>
                      <a:pt x="83" y="55"/>
                    </a:lnTo>
                    <a:lnTo>
                      <a:pt x="92" y="50"/>
                    </a:lnTo>
                    <a:lnTo>
                      <a:pt x="94" y="49"/>
                    </a:lnTo>
                    <a:lnTo>
                      <a:pt x="95" y="48"/>
                    </a:lnTo>
                    <a:lnTo>
                      <a:pt x="94" y="46"/>
                    </a:lnTo>
                    <a:lnTo>
                      <a:pt x="94" y="44"/>
                    </a:lnTo>
                    <a:lnTo>
                      <a:pt x="90" y="38"/>
                    </a:lnTo>
                    <a:lnTo>
                      <a:pt x="85" y="32"/>
                    </a:lnTo>
                    <a:lnTo>
                      <a:pt x="79" y="25"/>
                    </a:lnTo>
                    <a:lnTo>
                      <a:pt x="72" y="20"/>
                    </a:lnTo>
                    <a:lnTo>
                      <a:pt x="65" y="13"/>
                    </a:lnTo>
                    <a:lnTo>
                      <a:pt x="57" y="9"/>
                    </a:lnTo>
                    <a:lnTo>
                      <a:pt x="49" y="5"/>
                    </a:lnTo>
                    <a:lnTo>
                      <a:pt x="42" y="3"/>
                    </a:lnTo>
                    <a:lnTo>
                      <a:pt x="34" y="2"/>
                    </a:lnTo>
                    <a:lnTo>
                      <a:pt x="27" y="1"/>
                    </a:lnTo>
                    <a:lnTo>
                      <a:pt x="21" y="1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" name="Freeform 202"/>
              <p:cNvSpPr>
                <a:spLocks noChangeArrowheads="1"/>
              </p:cNvSpPr>
              <p:nvPr/>
            </p:nvSpPr>
            <p:spPr bwMode="auto">
              <a:xfrm>
                <a:off x="5496" y="144"/>
                <a:ext cx="105" cy="71"/>
              </a:xfrm>
              <a:custGeom>
                <a:avLst/>
                <a:gdLst>
                  <a:gd name="T0" fmla="*/ 3445 w 99"/>
                  <a:gd name="T1" fmla="*/ 4373 h 66"/>
                  <a:gd name="T2" fmla="*/ 3114 w 99"/>
                  <a:gd name="T3" fmla="*/ 4704 h 66"/>
                  <a:gd name="T4" fmla="*/ 2799 w 99"/>
                  <a:gd name="T5" fmla="*/ 4871 h 66"/>
                  <a:gd name="T6" fmla="*/ 2461 w 99"/>
                  <a:gd name="T7" fmla="*/ 4871 h 66"/>
                  <a:gd name="T8" fmla="*/ 2153 w 99"/>
                  <a:gd name="T9" fmla="*/ 4704 h 66"/>
                  <a:gd name="T10" fmla="*/ 1833 w 99"/>
                  <a:gd name="T11" fmla="*/ 4528 h 66"/>
                  <a:gd name="T12" fmla="*/ 1579 w 99"/>
                  <a:gd name="T13" fmla="*/ 4209 h 66"/>
                  <a:gd name="T14" fmla="*/ 1248 w 99"/>
                  <a:gd name="T15" fmla="*/ 3637 h 66"/>
                  <a:gd name="T16" fmla="*/ 1017 w 99"/>
                  <a:gd name="T17" fmla="*/ 3172 h 66"/>
                  <a:gd name="T18" fmla="*/ 781 w 99"/>
                  <a:gd name="T19" fmla="*/ 2548 h 66"/>
                  <a:gd name="T20" fmla="*/ 582 w 99"/>
                  <a:gd name="T21" fmla="*/ 2047 h 66"/>
                  <a:gd name="T22" fmla="*/ 460 w 99"/>
                  <a:gd name="T23" fmla="*/ 1528 h 66"/>
                  <a:gd name="T24" fmla="*/ 386 w 99"/>
                  <a:gd name="T25" fmla="*/ 1141 h 66"/>
                  <a:gd name="T26" fmla="*/ 364 w 99"/>
                  <a:gd name="T27" fmla="*/ 792 h 66"/>
                  <a:gd name="T28" fmla="*/ 364 w 99"/>
                  <a:gd name="T29" fmla="*/ 736 h 66"/>
                  <a:gd name="T30" fmla="*/ 8 w 99"/>
                  <a:gd name="T31" fmla="*/ 792 h 66"/>
                  <a:gd name="T32" fmla="*/ 386 w 99"/>
                  <a:gd name="T33" fmla="*/ 792 h 66"/>
                  <a:gd name="T34" fmla="*/ 409 w 99"/>
                  <a:gd name="T35" fmla="*/ 0 h 66"/>
                  <a:gd name="T36" fmla="*/ 4 w 99"/>
                  <a:gd name="T37" fmla="*/ 0 h 66"/>
                  <a:gd name="T38" fmla="*/ 0 w 99"/>
                  <a:gd name="T39" fmla="*/ 6 h 66"/>
                  <a:gd name="T40" fmla="*/ 0 w 99"/>
                  <a:gd name="T41" fmla="*/ 917 h 66"/>
                  <a:gd name="T42" fmla="*/ 2 w 99"/>
                  <a:gd name="T43" fmla="*/ 1420 h 66"/>
                  <a:gd name="T44" fmla="*/ 5 w 99"/>
                  <a:gd name="T45" fmla="*/ 2047 h 66"/>
                  <a:gd name="T46" fmla="*/ 386 w 99"/>
                  <a:gd name="T47" fmla="*/ 2548 h 66"/>
                  <a:gd name="T48" fmla="*/ 549 w 99"/>
                  <a:gd name="T49" fmla="*/ 3172 h 66"/>
                  <a:gd name="T50" fmla="*/ 781 w 99"/>
                  <a:gd name="T51" fmla="*/ 3670 h 66"/>
                  <a:gd name="T52" fmla="*/ 1079 w 99"/>
                  <a:gd name="T53" fmla="*/ 4257 h 66"/>
                  <a:gd name="T54" fmla="*/ 1365 w 99"/>
                  <a:gd name="T55" fmla="*/ 4704 h 66"/>
                  <a:gd name="T56" fmla="*/ 1728 w 99"/>
                  <a:gd name="T57" fmla="*/ 5240 h 66"/>
                  <a:gd name="T58" fmla="*/ 2062 w 99"/>
                  <a:gd name="T59" fmla="*/ 5587 h 66"/>
                  <a:gd name="T60" fmla="*/ 2461 w 99"/>
                  <a:gd name="T61" fmla="*/ 5688 h 66"/>
                  <a:gd name="T62" fmla="*/ 2799 w 99"/>
                  <a:gd name="T63" fmla="*/ 5688 h 66"/>
                  <a:gd name="T64" fmla="*/ 3198 w 99"/>
                  <a:gd name="T65" fmla="*/ 5587 h 66"/>
                  <a:gd name="T66" fmla="*/ 3598 w 99"/>
                  <a:gd name="T67" fmla="*/ 5060 h 66"/>
                  <a:gd name="T68" fmla="*/ 3445 w 99"/>
                  <a:gd name="T69" fmla="*/ 4373 h 6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9"/>
                  <a:gd name="T106" fmla="*/ 0 h 66"/>
                  <a:gd name="T107" fmla="*/ 99 w 99"/>
                  <a:gd name="T108" fmla="*/ 66 h 6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9" h="66">
                    <a:moveTo>
                      <a:pt x="94" y="51"/>
                    </a:moveTo>
                    <a:lnTo>
                      <a:pt x="86" y="55"/>
                    </a:lnTo>
                    <a:lnTo>
                      <a:pt x="77" y="56"/>
                    </a:lnTo>
                    <a:lnTo>
                      <a:pt x="68" y="56"/>
                    </a:lnTo>
                    <a:lnTo>
                      <a:pt x="59" y="55"/>
                    </a:lnTo>
                    <a:lnTo>
                      <a:pt x="51" y="52"/>
                    </a:lnTo>
                    <a:lnTo>
                      <a:pt x="43" y="48"/>
                    </a:lnTo>
                    <a:lnTo>
                      <a:pt x="35" y="42"/>
                    </a:lnTo>
                    <a:lnTo>
                      <a:pt x="28" y="37"/>
                    </a:lnTo>
                    <a:lnTo>
                      <a:pt x="22" y="30"/>
                    </a:lnTo>
                    <a:lnTo>
                      <a:pt x="17" y="24"/>
                    </a:lnTo>
                    <a:lnTo>
                      <a:pt x="13" y="18"/>
                    </a:lnTo>
                    <a:lnTo>
                      <a:pt x="10" y="14"/>
                    </a:lnTo>
                    <a:lnTo>
                      <a:pt x="9" y="9"/>
                    </a:lnTo>
                    <a:lnTo>
                      <a:pt x="9" y="8"/>
                    </a:lnTo>
                    <a:lnTo>
                      <a:pt x="8" y="9"/>
                    </a:lnTo>
                    <a:lnTo>
                      <a:pt x="10" y="9"/>
                    </a:lnTo>
                    <a:lnTo>
                      <a:pt x="11" y="0"/>
                    </a:lnTo>
                    <a:lnTo>
                      <a:pt x="4" y="0"/>
                    </a:lnTo>
                    <a:lnTo>
                      <a:pt x="0" y="6"/>
                    </a:lnTo>
                    <a:lnTo>
                      <a:pt x="0" y="11"/>
                    </a:lnTo>
                    <a:lnTo>
                      <a:pt x="2" y="17"/>
                    </a:lnTo>
                    <a:lnTo>
                      <a:pt x="5" y="24"/>
                    </a:lnTo>
                    <a:lnTo>
                      <a:pt x="10" y="30"/>
                    </a:lnTo>
                    <a:lnTo>
                      <a:pt x="16" y="37"/>
                    </a:lnTo>
                    <a:lnTo>
                      <a:pt x="22" y="43"/>
                    </a:lnTo>
                    <a:lnTo>
                      <a:pt x="30" y="50"/>
                    </a:lnTo>
                    <a:lnTo>
                      <a:pt x="38" y="55"/>
                    </a:lnTo>
                    <a:lnTo>
                      <a:pt x="48" y="60"/>
                    </a:lnTo>
                    <a:lnTo>
                      <a:pt x="57" y="64"/>
                    </a:lnTo>
                    <a:lnTo>
                      <a:pt x="68" y="66"/>
                    </a:lnTo>
                    <a:lnTo>
                      <a:pt x="77" y="66"/>
                    </a:lnTo>
                    <a:lnTo>
                      <a:pt x="88" y="64"/>
                    </a:lnTo>
                    <a:lnTo>
                      <a:pt x="99" y="59"/>
                    </a:lnTo>
                    <a:lnTo>
                      <a:pt x="94" y="51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</p:grpSp>
        <p:grpSp>
          <p:nvGrpSpPr>
            <p:cNvPr id="3316" name="Group 203"/>
            <p:cNvGrpSpPr>
              <a:grpSpLocks/>
            </p:cNvGrpSpPr>
            <p:nvPr/>
          </p:nvGrpSpPr>
          <p:grpSpPr bwMode="auto">
            <a:xfrm>
              <a:off x="205" y="144"/>
              <a:ext cx="5448" cy="4037"/>
              <a:chOff x="205" y="144"/>
              <a:chExt cx="5448" cy="4037"/>
            </a:xfrm>
          </p:grpSpPr>
          <p:sp>
            <p:nvSpPr>
              <p:cNvPr id="4169" name="Freeform 204"/>
              <p:cNvSpPr>
                <a:spLocks noChangeArrowheads="1"/>
              </p:cNvSpPr>
              <p:nvPr/>
            </p:nvSpPr>
            <p:spPr bwMode="auto">
              <a:xfrm>
                <a:off x="5557" y="154"/>
                <a:ext cx="48" cy="54"/>
              </a:xfrm>
              <a:custGeom>
                <a:avLst/>
                <a:gdLst>
                  <a:gd name="T0" fmla="*/ 0 w 45"/>
                  <a:gd name="T1" fmla="*/ 983 h 50"/>
                  <a:gd name="T2" fmla="*/ 451 w 45"/>
                  <a:gd name="T3" fmla="*/ 1338 h 50"/>
                  <a:gd name="T4" fmla="*/ 707 w 45"/>
                  <a:gd name="T5" fmla="*/ 2124 h 50"/>
                  <a:gd name="T6" fmla="*/ 1184 w 45"/>
                  <a:gd name="T7" fmla="*/ 2597 h 50"/>
                  <a:gd name="T8" fmla="*/ 1436 w 45"/>
                  <a:gd name="T9" fmla="*/ 3371 h 50"/>
                  <a:gd name="T10" fmla="*/ 1634 w 45"/>
                  <a:gd name="T11" fmla="*/ 4028 h 50"/>
                  <a:gd name="T12" fmla="*/ 1744 w 45"/>
                  <a:gd name="T13" fmla="*/ 4587 h 50"/>
                  <a:gd name="T14" fmla="*/ 1744 w 45"/>
                  <a:gd name="T15" fmla="*/ 4698 h 50"/>
                  <a:gd name="T16" fmla="*/ 1859 w 45"/>
                  <a:gd name="T17" fmla="*/ 4698 h 50"/>
                  <a:gd name="T18" fmla="*/ 1859 w 45"/>
                  <a:gd name="T19" fmla="*/ 4587 h 50"/>
                  <a:gd name="T20" fmla="*/ 2115 w 45"/>
                  <a:gd name="T21" fmla="*/ 5480 h 50"/>
                  <a:gd name="T22" fmla="*/ 2256 w 45"/>
                  <a:gd name="T23" fmla="*/ 5165 h 50"/>
                  <a:gd name="T24" fmla="*/ 2257 w 45"/>
                  <a:gd name="T25" fmla="*/ 4807 h 50"/>
                  <a:gd name="T26" fmla="*/ 2256 w 45"/>
                  <a:gd name="T27" fmla="*/ 4451 h 50"/>
                  <a:gd name="T28" fmla="*/ 2162 w 45"/>
                  <a:gd name="T29" fmla="*/ 4121 h 50"/>
                  <a:gd name="T30" fmla="*/ 2027 w 45"/>
                  <a:gd name="T31" fmla="*/ 3371 h 50"/>
                  <a:gd name="T32" fmla="*/ 1743 w 45"/>
                  <a:gd name="T33" fmla="*/ 2597 h 50"/>
                  <a:gd name="T34" fmla="*/ 1436 w 45"/>
                  <a:gd name="T35" fmla="*/ 1967 h 50"/>
                  <a:gd name="T36" fmla="*/ 976 w 45"/>
                  <a:gd name="T37" fmla="*/ 1147 h 50"/>
                  <a:gd name="T38" fmla="*/ 622 w 45"/>
                  <a:gd name="T39" fmla="*/ 6 h 50"/>
                  <a:gd name="T40" fmla="*/ 5 w 45"/>
                  <a:gd name="T41" fmla="*/ 0 h 50"/>
                  <a:gd name="T42" fmla="*/ 0 w 45"/>
                  <a:gd name="T43" fmla="*/ 983 h 50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45"/>
                  <a:gd name="T67" fmla="*/ 0 h 50"/>
                  <a:gd name="T68" fmla="*/ 45 w 45"/>
                  <a:gd name="T69" fmla="*/ 50 h 50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45" h="50">
                    <a:moveTo>
                      <a:pt x="0" y="9"/>
                    </a:moveTo>
                    <a:lnTo>
                      <a:pt x="8" y="13"/>
                    </a:lnTo>
                    <a:lnTo>
                      <a:pt x="15" y="19"/>
                    </a:lnTo>
                    <a:lnTo>
                      <a:pt x="23" y="24"/>
                    </a:lnTo>
                    <a:lnTo>
                      <a:pt x="28" y="31"/>
                    </a:lnTo>
                    <a:lnTo>
                      <a:pt x="32" y="37"/>
                    </a:lnTo>
                    <a:lnTo>
                      <a:pt x="35" y="42"/>
                    </a:lnTo>
                    <a:lnTo>
                      <a:pt x="35" y="43"/>
                    </a:lnTo>
                    <a:lnTo>
                      <a:pt x="36" y="43"/>
                    </a:lnTo>
                    <a:lnTo>
                      <a:pt x="36" y="42"/>
                    </a:lnTo>
                    <a:lnTo>
                      <a:pt x="41" y="50"/>
                    </a:lnTo>
                    <a:lnTo>
                      <a:pt x="44" y="47"/>
                    </a:lnTo>
                    <a:lnTo>
                      <a:pt x="45" y="44"/>
                    </a:lnTo>
                    <a:lnTo>
                      <a:pt x="44" y="41"/>
                    </a:lnTo>
                    <a:lnTo>
                      <a:pt x="43" y="38"/>
                    </a:lnTo>
                    <a:lnTo>
                      <a:pt x="40" y="31"/>
                    </a:lnTo>
                    <a:lnTo>
                      <a:pt x="34" y="24"/>
                    </a:lnTo>
                    <a:lnTo>
                      <a:pt x="28" y="18"/>
                    </a:lnTo>
                    <a:lnTo>
                      <a:pt x="20" y="11"/>
                    </a:lnTo>
                    <a:lnTo>
                      <a:pt x="13" y="6"/>
                    </a:lnTo>
                    <a:lnTo>
                      <a:pt x="5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170" name="Freeform 205"/>
              <p:cNvSpPr>
                <a:spLocks noChangeArrowheads="1"/>
              </p:cNvSpPr>
              <p:nvPr/>
            </p:nvSpPr>
            <p:spPr bwMode="auto">
              <a:xfrm>
                <a:off x="5506" y="144"/>
                <a:ext cx="56" cy="20"/>
              </a:xfrm>
              <a:custGeom>
                <a:avLst/>
                <a:gdLst>
                  <a:gd name="T0" fmla="*/ 0 w 53"/>
                  <a:gd name="T1" fmla="*/ 5284 h 18"/>
                  <a:gd name="T2" fmla="*/ 3 w 53"/>
                  <a:gd name="T3" fmla="*/ 5284 h 18"/>
                  <a:gd name="T4" fmla="*/ 8 w 53"/>
                  <a:gd name="T5" fmla="*/ 5871 h 18"/>
                  <a:gd name="T6" fmla="*/ 413 w 53"/>
                  <a:gd name="T7" fmla="*/ 5871 h 18"/>
                  <a:gd name="T8" fmla="*/ 575 w 53"/>
                  <a:gd name="T9" fmla="*/ 5871 h 18"/>
                  <a:gd name="T10" fmla="*/ 800 w 53"/>
                  <a:gd name="T11" fmla="*/ 6523 h 18"/>
                  <a:gd name="T12" fmla="*/ 997 w 53"/>
                  <a:gd name="T13" fmla="*/ 8053 h 18"/>
                  <a:gd name="T14" fmla="*/ 1188 w 53"/>
                  <a:gd name="T15" fmla="*/ 9326 h 18"/>
                  <a:gd name="T16" fmla="*/ 1387 w 53"/>
                  <a:gd name="T17" fmla="*/ 11047 h 18"/>
                  <a:gd name="T18" fmla="*/ 1504 w 53"/>
                  <a:gd name="T19" fmla="*/ 5284 h 18"/>
                  <a:gd name="T20" fmla="*/ 1313 w 53"/>
                  <a:gd name="T21" fmla="*/ 3852 h 18"/>
                  <a:gd name="T22" fmla="*/ 1053 w 53"/>
                  <a:gd name="T23" fmla="*/ 4 h 18"/>
                  <a:gd name="T24" fmla="*/ 845 w 53"/>
                  <a:gd name="T25" fmla="*/ 3 h 18"/>
                  <a:gd name="T26" fmla="*/ 608 w 53"/>
                  <a:gd name="T27" fmla="*/ 2 h 18"/>
                  <a:gd name="T28" fmla="*/ 413 w 53"/>
                  <a:gd name="T29" fmla="*/ 0 h 18"/>
                  <a:gd name="T30" fmla="*/ 296 w 53"/>
                  <a:gd name="T31" fmla="*/ 0 h 18"/>
                  <a:gd name="T32" fmla="*/ 4 w 53"/>
                  <a:gd name="T33" fmla="*/ 0 h 18"/>
                  <a:gd name="T34" fmla="*/ 1 w 53"/>
                  <a:gd name="T35" fmla="*/ 0 h 18"/>
                  <a:gd name="T36" fmla="*/ 0 w 53"/>
                  <a:gd name="T37" fmla="*/ 5284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3"/>
                  <a:gd name="T58" fmla="*/ 0 h 18"/>
                  <a:gd name="T59" fmla="*/ 53 w 53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3" h="18">
                    <a:moveTo>
                      <a:pt x="0" y="9"/>
                    </a:moveTo>
                    <a:lnTo>
                      <a:pt x="3" y="9"/>
                    </a:lnTo>
                    <a:lnTo>
                      <a:pt x="8" y="10"/>
                    </a:lnTo>
                    <a:lnTo>
                      <a:pt x="15" y="10"/>
                    </a:lnTo>
                    <a:lnTo>
                      <a:pt x="21" y="10"/>
                    </a:lnTo>
                    <a:lnTo>
                      <a:pt x="27" y="11"/>
                    </a:lnTo>
                    <a:lnTo>
                      <a:pt x="35" y="13"/>
                    </a:lnTo>
                    <a:lnTo>
                      <a:pt x="42" y="15"/>
                    </a:lnTo>
                    <a:lnTo>
                      <a:pt x="48" y="18"/>
                    </a:lnTo>
                    <a:lnTo>
                      <a:pt x="53" y="9"/>
                    </a:lnTo>
                    <a:lnTo>
                      <a:pt x="45" y="6"/>
                    </a:lnTo>
                    <a:lnTo>
                      <a:pt x="37" y="4"/>
                    </a:lnTo>
                    <a:lnTo>
                      <a:pt x="29" y="3"/>
                    </a:lnTo>
                    <a:lnTo>
                      <a:pt x="22" y="2"/>
                    </a:lnTo>
                    <a:lnTo>
                      <a:pt x="15" y="0"/>
                    </a:lnTo>
                    <a:lnTo>
                      <a:pt x="9" y="0"/>
                    </a:lnTo>
                    <a:lnTo>
                      <a:pt x="4" y="0"/>
                    </a:lnTo>
                    <a:lnTo>
                      <a:pt x="1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171" name="Freeform 206"/>
              <p:cNvSpPr>
                <a:spLocks noChangeArrowheads="1"/>
              </p:cNvSpPr>
              <p:nvPr/>
            </p:nvSpPr>
            <p:spPr bwMode="auto">
              <a:xfrm>
                <a:off x="497" y="153"/>
                <a:ext cx="112" cy="62"/>
              </a:xfrm>
              <a:custGeom>
                <a:avLst/>
                <a:gdLst>
                  <a:gd name="T0" fmla="*/ 8 w 106"/>
                  <a:gd name="T1" fmla="*/ 0 h 58"/>
                  <a:gd name="T2" fmla="*/ 5 w 106"/>
                  <a:gd name="T3" fmla="*/ 0 h 58"/>
                  <a:gd name="T4" fmla="*/ 3 w 106"/>
                  <a:gd name="T5" fmla="*/ 1 h 58"/>
                  <a:gd name="T6" fmla="*/ 1 w 106"/>
                  <a:gd name="T7" fmla="*/ 2 h 58"/>
                  <a:gd name="T8" fmla="*/ 0 w 106"/>
                  <a:gd name="T9" fmla="*/ 3 h 58"/>
                  <a:gd name="T10" fmla="*/ 0 w 106"/>
                  <a:gd name="T11" fmla="*/ 512 h 58"/>
                  <a:gd name="T12" fmla="*/ 1 w 106"/>
                  <a:gd name="T13" fmla="*/ 668 h 58"/>
                  <a:gd name="T14" fmla="*/ 3 w 106"/>
                  <a:gd name="T15" fmla="*/ 1065 h 58"/>
                  <a:gd name="T16" fmla="*/ 8 w 106"/>
                  <a:gd name="T17" fmla="*/ 1485 h 58"/>
                  <a:gd name="T18" fmla="*/ 370 w 106"/>
                  <a:gd name="T19" fmla="*/ 1815 h 58"/>
                  <a:gd name="T20" fmla="*/ 575 w 106"/>
                  <a:gd name="T21" fmla="*/ 2217 h 58"/>
                  <a:gd name="T22" fmla="*/ 845 w 106"/>
                  <a:gd name="T23" fmla="*/ 2533 h 58"/>
                  <a:gd name="T24" fmla="*/ 1113 w 106"/>
                  <a:gd name="T25" fmla="*/ 2895 h 58"/>
                  <a:gd name="T26" fmla="*/ 1387 w 106"/>
                  <a:gd name="T27" fmla="*/ 3168 h 58"/>
                  <a:gd name="T28" fmla="*/ 1679 w 106"/>
                  <a:gd name="T29" fmla="*/ 3308 h 58"/>
                  <a:gd name="T30" fmla="*/ 1980 w 106"/>
                  <a:gd name="T31" fmla="*/ 3386 h 58"/>
                  <a:gd name="T32" fmla="*/ 2335 w 106"/>
                  <a:gd name="T33" fmla="*/ 3386 h 58"/>
                  <a:gd name="T34" fmla="*/ 2705 w 106"/>
                  <a:gd name="T35" fmla="*/ 3189 h 58"/>
                  <a:gd name="T36" fmla="*/ 3020 w 106"/>
                  <a:gd name="T37" fmla="*/ 2983 h 58"/>
                  <a:gd name="T38" fmla="*/ 3029 w 106"/>
                  <a:gd name="T39" fmla="*/ 2895 h 58"/>
                  <a:gd name="T40" fmla="*/ 3029 w 106"/>
                  <a:gd name="T41" fmla="*/ 2708 h 58"/>
                  <a:gd name="T42" fmla="*/ 3029 w 106"/>
                  <a:gd name="T43" fmla="*/ 2706 h 58"/>
                  <a:gd name="T44" fmla="*/ 3020 w 106"/>
                  <a:gd name="T45" fmla="*/ 2533 h 58"/>
                  <a:gd name="T46" fmla="*/ 2911 w 106"/>
                  <a:gd name="T47" fmla="*/ 2285 h 58"/>
                  <a:gd name="T48" fmla="*/ 2755 w 106"/>
                  <a:gd name="T49" fmla="*/ 1815 h 58"/>
                  <a:gd name="T50" fmla="*/ 2568 w 106"/>
                  <a:gd name="T51" fmla="*/ 1485 h 58"/>
                  <a:gd name="T52" fmla="*/ 2335 w 106"/>
                  <a:gd name="T53" fmla="*/ 1065 h 58"/>
                  <a:gd name="T54" fmla="*/ 2092 w 106"/>
                  <a:gd name="T55" fmla="*/ 714 h 58"/>
                  <a:gd name="T56" fmla="*/ 1863 w 106"/>
                  <a:gd name="T57" fmla="*/ 547 h 58"/>
                  <a:gd name="T58" fmla="*/ 1637 w 106"/>
                  <a:gd name="T59" fmla="*/ 6 h 58"/>
                  <a:gd name="T60" fmla="*/ 1387 w 106"/>
                  <a:gd name="T61" fmla="*/ 3 h 58"/>
                  <a:gd name="T62" fmla="*/ 1124 w 106"/>
                  <a:gd name="T63" fmla="*/ 1 h 58"/>
                  <a:gd name="T64" fmla="*/ 902 w 106"/>
                  <a:gd name="T65" fmla="*/ 0 h 58"/>
                  <a:gd name="T66" fmla="*/ 678 w 106"/>
                  <a:gd name="T67" fmla="*/ 0 h 58"/>
                  <a:gd name="T68" fmla="*/ 461 w 106"/>
                  <a:gd name="T69" fmla="*/ 0 h 58"/>
                  <a:gd name="T70" fmla="*/ 350 w 106"/>
                  <a:gd name="T71" fmla="*/ 0 h 58"/>
                  <a:gd name="T72" fmla="*/ 8 w 106"/>
                  <a:gd name="T73" fmla="*/ 0 h 5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106"/>
                  <a:gd name="T112" fmla="*/ 0 h 58"/>
                  <a:gd name="T113" fmla="*/ 106 w 106"/>
                  <a:gd name="T114" fmla="*/ 58 h 58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106" h="58">
                    <a:moveTo>
                      <a:pt x="8" y="0"/>
                    </a:moveTo>
                    <a:lnTo>
                      <a:pt x="5" y="0"/>
                    </a:lnTo>
                    <a:lnTo>
                      <a:pt x="3" y="1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0" y="8"/>
                    </a:lnTo>
                    <a:lnTo>
                      <a:pt x="1" y="12"/>
                    </a:lnTo>
                    <a:lnTo>
                      <a:pt x="3" y="19"/>
                    </a:lnTo>
                    <a:lnTo>
                      <a:pt x="8" y="25"/>
                    </a:lnTo>
                    <a:lnTo>
                      <a:pt x="13" y="32"/>
                    </a:lnTo>
                    <a:lnTo>
                      <a:pt x="21" y="38"/>
                    </a:lnTo>
                    <a:lnTo>
                      <a:pt x="29" y="44"/>
                    </a:lnTo>
                    <a:lnTo>
                      <a:pt x="39" y="50"/>
                    </a:lnTo>
                    <a:lnTo>
                      <a:pt x="48" y="54"/>
                    </a:lnTo>
                    <a:lnTo>
                      <a:pt x="59" y="57"/>
                    </a:lnTo>
                    <a:lnTo>
                      <a:pt x="70" y="58"/>
                    </a:lnTo>
                    <a:lnTo>
                      <a:pt x="82" y="58"/>
                    </a:lnTo>
                    <a:lnTo>
                      <a:pt x="94" y="55"/>
                    </a:lnTo>
                    <a:lnTo>
                      <a:pt x="105" y="51"/>
                    </a:lnTo>
                    <a:lnTo>
                      <a:pt x="106" y="50"/>
                    </a:lnTo>
                    <a:lnTo>
                      <a:pt x="106" y="47"/>
                    </a:lnTo>
                    <a:lnTo>
                      <a:pt x="106" y="46"/>
                    </a:lnTo>
                    <a:lnTo>
                      <a:pt x="105" y="44"/>
                    </a:lnTo>
                    <a:lnTo>
                      <a:pt x="102" y="39"/>
                    </a:lnTo>
                    <a:lnTo>
                      <a:pt x="97" y="32"/>
                    </a:lnTo>
                    <a:lnTo>
                      <a:pt x="90" y="25"/>
                    </a:lnTo>
                    <a:lnTo>
                      <a:pt x="82" y="19"/>
                    </a:lnTo>
                    <a:lnTo>
                      <a:pt x="74" y="13"/>
                    </a:lnTo>
                    <a:lnTo>
                      <a:pt x="65" y="9"/>
                    </a:lnTo>
                    <a:lnTo>
                      <a:pt x="57" y="6"/>
                    </a:lnTo>
                    <a:lnTo>
                      <a:pt x="48" y="3"/>
                    </a:lnTo>
                    <a:lnTo>
                      <a:pt x="40" y="1"/>
                    </a:lnTo>
                    <a:lnTo>
                      <a:pt x="32" y="0"/>
                    </a:lnTo>
                    <a:lnTo>
                      <a:pt x="24" y="0"/>
                    </a:lnTo>
                    <a:lnTo>
                      <a:pt x="17" y="0"/>
                    </a:lnTo>
                    <a:lnTo>
                      <a:pt x="12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172" name="Freeform 207"/>
              <p:cNvSpPr>
                <a:spLocks noChangeArrowheads="1"/>
              </p:cNvSpPr>
              <p:nvPr/>
            </p:nvSpPr>
            <p:spPr bwMode="auto">
              <a:xfrm>
                <a:off x="490" y="148"/>
                <a:ext cx="120" cy="72"/>
              </a:xfrm>
              <a:custGeom>
                <a:avLst/>
                <a:gdLst>
                  <a:gd name="T0" fmla="*/ 4309 w 113"/>
                  <a:gd name="T1" fmla="*/ 4064 h 67"/>
                  <a:gd name="T2" fmla="*/ 3858 w 113"/>
                  <a:gd name="T3" fmla="*/ 4390 h 67"/>
                  <a:gd name="T4" fmla="*/ 3396 w 113"/>
                  <a:gd name="T5" fmla="*/ 4693 h 67"/>
                  <a:gd name="T6" fmla="*/ 3004 w 113"/>
                  <a:gd name="T7" fmla="*/ 4693 h 67"/>
                  <a:gd name="T8" fmla="*/ 2568 w 113"/>
                  <a:gd name="T9" fmla="*/ 4661 h 67"/>
                  <a:gd name="T10" fmla="*/ 2202 w 113"/>
                  <a:gd name="T11" fmla="*/ 4367 h 67"/>
                  <a:gd name="T12" fmla="*/ 1790 w 113"/>
                  <a:gd name="T13" fmla="*/ 4036 h 67"/>
                  <a:gd name="T14" fmla="*/ 1446 w 113"/>
                  <a:gd name="T15" fmla="*/ 3597 h 67"/>
                  <a:gd name="T16" fmla="*/ 1160 w 113"/>
                  <a:gd name="T17" fmla="*/ 3062 h 67"/>
                  <a:gd name="T18" fmla="*/ 843 w 113"/>
                  <a:gd name="T19" fmla="*/ 2651 h 67"/>
                  <a:gd name="T20" fmla="*/ 624 w 113"/>
                  <a:gd name="T21" fmla="*/ 2111 h 67"/>
                  <a:gd name="T22" fmla="*/ 492 w 113"/>
                  <a:gd name="T23" fmla="*/ 1722 h 67"/>
                  <a:gd name="T24" fmla="*/ 436 w 113"/>
                  <a:gd name="T25" fmla="*/ 1118 h 67"/>
                  <a:gd name="T26" fmla="*/ 411 w 113"/>
                  <a:gd name="T27" fmla="*/ 901 h 67"/>
                  <a:gd name="T28" fmla="*/ 411 w 113"/>
                  <a:gd name="T29" fmla="*/ 726 h 67"/>
                  <a:gd name="T30" fmla="*/ 411 w 113"/>
                  <a:gd name="T31" fmla="*/ 780 h 67"/>
                  <a:gd name="T32" fmla="*/ 436 w 113"/>
                  <a:gd name="T33" fmla="*/ 726 h 67"/>
                  <a:gd name="T34" fmla="*/ 463 w 113"/>
                  <a:gd name="T35" fmla="*/ 726 h 67"/>
                  <a:gd name="T36" fmla="*/ 522 w 113"/>
                  <a:gd name="T37" fmla="*/ 726 h 67"/>
                  <a:gd name="T38" fmla="*/ 522 w 113"/>
                  <a:gd name="T39" fmla="*/ 0 h 67"/>
                  <a:gd name="T40" fmla="*/ 411 w 113"/>
                  <a:gd name="T41" fmla="*/ 0 h 67"/>
                  <a:gd name="T42" fmla="*/ 7 w 113"/>
                  <a:gd name="T43" fmla="*/ 1 h 67"/>
                  <a:gd name="T44" fmla="*/ 4 w 113"/>
                  <a:gd name="T45" fmla="*/ 3 h 67"/>
                  <a:gd name="T46" fmla="*/ 1 w 113"/>
                  <a:gd name="T47" fmla="*/ 6 h 67"/>
                  <a:gd name="T48" fmla="*/ 0 w 113"/>
                  <a:gd name="T49" fmla="*/ 901 h 67"/>
                  <a:gd name="T50" fmla="*/ 2 w 113"/>
                  <a:gd name="T51" fmla="*/ 1387 h 67"/>
                  <a:gd name="T52" fmla="*/ 6 w 113"/>
                  <a:gd name="T53" fmla="*/ 1989 h 67"/>
                  <a:gd name="T54" fmla="*/ 411 w 113"/>
                  <a:gd name="T55" fmla="*/ 2620 h 67"/>
                  <a:gd name="T56" fmla="*/ 588 w 113"/>
                  <a:gd name="T57" fmla="*/ 3115 h 67"/>
                  <a:gd name="T58" fmla="*/ 895 w 113"/>
                  <a:gd name="T59" fmla="*/ 3756 h 67"/>
                  <a:gd name="T60" fmla="*/ 1283 w 113"/>
                  <a:gd name="T61" fmla="*/ 4153 h 67"/>
                  <a:gd name="T62" fmla="*/ 1686 w 113"/>
                  <a:gd name="T63" fmla="*/ 4693 h 67"/>
                  <a:gd name="T64" fmla="*/ 2074 w 113"/>
                  <a:gd name="T65" fmla="*/ 5043 h 67"/>
                  <a:gd name="T66" fmla="*/ 2532 w 113"/>
                  <a:gd name="T67" fmla="*/ 5383 h 67"/>
                  <a:gd name="T68" fmla="*/ 3004 w 113"/>
                  <a:gd name="T69" fmla="*/ 5419 h 67"/>
                  <a:gd name="T70" fmla="*/ 3421 w 113"/>
                  <a:gd name="T71" fmla="*/ 5419 h 67"/>
                  <a:gd name="T72" fmla="*/ 3910 w 113"/>
                  <a:gd name="T73" fmla="*/ 5070 h 67"/>
                  <a:gd name="T74" fmla="*/ 4395 w 113"/>
                  <a:gd name="T75" fmla="*/ 4693 h 67"/>
                  <a:gd name="T76" fmla="*/ 4309 w 113"/>
                  <a:gd name="T77" fmla="*/ 4064 h 67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113"/>
                  <a:gd name="T118" fmla="*/ 0 h 67"/>
                  <a:gd name="T119" fmla="*/ 113 w 113"/>
                  <a:gd name="T120" fmla="*/ 67 h 67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113" h="67">
                    <a:moveTo>
                      <a:pt x="109" y="50"/>
                    </a:moveTo>
                    <a:lnTo>
                      <a:pt x="99" y="55"/>
                    </a:lnTo>
                    <a:lnTo>
                      <a:pt x="87" y="58"/>
                    </a:lnTo>
                    <a:lnTo>
                      <a:pt x="76" y="58"/>
                    </a:lnTo>
                    <a:lnTo>
                      <a:pt x="66" y="57"/>
                    </a:lnTo>
                    <a:lnTo>
                      <a:pt x="56" y="54"/>
                    </a:lnTo>
                    <a:lnTo>
                      <a:pt x="46" y="49"/>
                    </a:lnTo>
                    <a:lnTo>
                      <a:pt x="37" y="45"/>
                    </a:lnTo>
                    <a:lnTo>
                      <a:pt x="30" y="38"/>
                    </a:lnTo>
                    <a:lnTo>
                      <a:pt x="22" y="33"/>
                    </a:lnTo>
                    <a:lnTo>
                      <a:pt x="17" y="26"/>
                    </a:lnTo>
                    <a:lnTo>
                      <a:pt x="13" y="21"/>
                    </a:lnTo>
                    <a:lnTo>
                      <a:pt x="11" y="15"/>
                    </a:lnTo>
                    <a:lnTo>
                      <a:pt x="10" y="12"/>
                    </a:lnTo>
                    <a:lnTo>
                      <a:pt x="10" y="9"/>
                    </a:lnTo>
                    <a:lnTo>
                      <a:pt x="10" y="10"/>
                    </a:lnTo>
                    <a:lnTo>
                      <a:pt x="11" y="9"/>
                    </a:lnTo>
                    <a:lnTo>
                      <a:pt x="12" y="9"/>
                    </a:lnTo>
                    <a:lnTo>
                      <a:pt x="14" y="9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7" y="1"/>
                    </a:lnTo>
                    <a:lnTo>
                      <a:pt x="4" y="3"/>
                    </a:lnTo>
                    <a:lnTo>
                      <a:pt x="1" y="6"/>
                    </a:lnTo>
                    <a:lnTo>
                      <a:pt x="0" y="12"/>
                    </a:lnTo>
                    <a:lnTo>
                      <a:pt x="2" y="18"/>
                    </a:lnTo>
                    <a:lnTo>
                      <a:pt x="6" y="25"/>
                    </a:lnTo>
                    <a:lnTo>
                      <a:pt x="10" y="32"/>
                    </a:lnTo>
                    <a:lnTo>
                      <a:pt x="16" y="39"/>
                    </a:lnTo>
                    <a:lnTo>
                      <a:pt x="23" y="46"/>
                    </a:lnTo>
                    <a:lnTo>
                      <a:pt x="33" y="52"/>
                    </a:lnTo>
                    <a:lnTo>
                      <a:pt x="43" y="58"/>
                    </a:lnTo>
                    <a:lnTo>
                      <a:pt x="53" y="62"/>
                    </a:lnTo>
                    <a:lnTo>
                      <a:pt x="65" y="66"/>
                    </a:lnTo>
                    <a:lnTo>
                      <a:pt x="76" y="67"/>
                    </a:lnTo>
                    <a:lnTo>
                      <a:pt x="88" y="67"/>
                    </a:lnTo>
                    <a:lnTo>
                      <a:pt x="101" y="63"/>
                    </a:lnTo>
                    <a:lnTo>
                      <a:pt x="113" y="58"/>
                    </a:lnTo>
                    <a:lnTo>
                      <a:pt x="109" y="5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173" name="Freeform 208"/>
              <p:cNvSpPr>
                <a:spLocks noChangeArrowheads="1"/>
              </p:cNvSpPr>
              <p:nvPr/>
            </p:nvSpPr>
            <p:spPr bwMode="auto">
              <a:xfrm>
                <a:off x="564" y="158"/>
                <a:ext cx="52" cy="53"/>
              </a:xfrm>
              <a:custGeom>
                <a:avLst/>
                <a:gdLst>
                  <a:gd name="T0" fmla="*/ 0 w 49"/>
                  <a:gd name="T1" fmla="*/ 999 h 49"/>
                  <a:gd name="T2" fmla="*/ 8 w 49"/>
                  <a:gd name="T3" fmla="*/ 1479 h 49"/>
                  <a:gd name="T4" fmla="*/ 602 w 49"/>
                  <a:gd name="T5" fmla="*/ 2190 h 49"/>
                  <a:gd name="T6" fmla="*/ 914 w 49"/>
                  <a:gd name="T7" fmla="*/ 2839 h 49"/>
                  <a:gd name="T8" fmla="*/ 1159 w 49"/>
                  <a:gd name="T9" fmla="*/ 3593 h 49"/>
                  <a:gd name="T10" fmla="*/ 1347 w 49"/>
                  <a:gd name="T11" fmla="*/ 4261 h 49"/>
                  <a:gd name="T12" fmla="*/ 1470 w 49"/>
                  <a:gd name="T13" fmla="*/ 4917 h 49"/>
                  <a:gd name="T14" fmla="*/ 1470 w 49"/>
                  <a:gd name="T15" fmla="*/ 4985 h 49"/>
                  <a:gd name="T16" fmla="*/ 1516 w 49"/>
                  <a:gd name="T17" fmla="*/ 4917 h 49"/>
                  <a:gd name="T18" fmla="*/ 1656 w 49"/>
                  <a:gd name="T19" fmla="*/ 5832 h 49"/>
                  <a:gd name="T20" fmla="*/ 1813 w 49"/>
                  <a:gd name="T21" fmla="*/ 5616 h 49"/>
                  <a:gd name="T22" fmla="*/ 1830 w 49"/>
                  <a:gd name="T23" fmla="*/ 4985 h 49"/>
                  <a:gd name="T24" fmla="*/ 1813 w 49"/>
                  <a:gd name="T25" fmla="*/ 4609 h 49"/>
                  <a:gd name="T26" fmla="*/ 1757 w 49"/>
                  <a:gd name="T27" fmla="*/ 4261 h 49"/>
                  <a:gd name="T28" fmla="*/ 1609 w 49"/>
                  <a:gd name="T29" fmla="*/ 3593 h 49"/>
                  <a:gd name="T30" fmla="*/ 1385 w 49"/>
                  <a:gd name="T31" fmla="*/ 2839 h 49"/>
                  <a:gd name="T32" fmla="*/ 1127 w 49"/>
                  <a:gd name="T33" fmla="*/ 2025 h 49"/>
                  <a:gd name="T34" fmla="*/ 811 w 49"/>
                  <a:gd name="T35" fmla="*/ 1264 h 49"/>
                  <a:gd name="T36" fmla="*/ 474 w 49"/>
                  <a:gd name="T37" fmla="*/ 5 h 49"/>
                  <a:gd name="T38" fmla="*/ 3 w 49"/>
                  <a:gd name="T39" fmla="*/ 0 h 49"/>
                  <a:gd name="T40" fmla="*/ 0 w 49"/>
                  <a:gd name="T41" fmla="*/ 999 h 4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49"/>
                  <a:gd name="T64" fmla="*/ 0 h 49"/>
                  <a:gd name="T65" fmla="*/ 49 w 49"/>
                  <a:gd name="T66" fmla="*/ 49 h 49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49" h="49">
                    <a:moveTo>
                      <a:pt x="0" y="8"/>
                    </a:moveTo>
                    <a:lnTo>
                      <a:pt x="8" y="13"/>
                    </a:lnTo>
                    <a:lnTo>
                      <a:pt x="17" y="18"/>
                    </a:lnTo>
                    <a:lnTo>
                      <a:pt x="24" y="24"/>
                    </a:lnTo>
                    <a:lnTo>
                      <a:pt x="31" y="30"/>
                    </a:lnTo>
                    <a:lnTo>
                      <a:pt x="36" y="36"/>
                    </a:lnTo>
                    <a:lnTo>
                      <a:pt x="39" y="41"/>
                    </a:lnTo>
                    <a:lnTo>
                      <a:pt x="39" y="42"/>
                    </a:lnTo>
                    <a:lnTo>
                      <a:pt x="40" y="41"/>
                    </a:lnTo>
                    <a:lnTo>
                      <a:pt x="44" y="49"/>
                    </a:lnTo>
                    <a:lnTo>
                      <a:pt x="48" y="47"/>
                    </a:lnTo>
                    <a:lnTo>
                      <a:pt x="49" y="42"/>
                    </a:lnTo>
                    <a:lnTo>
                      <a:pt x="48" y="39"/>
                    </a:lnTo>
                    <a:lnTo>
                      <a:pt x="47" y="36"/>
                    </a:lnTo>
                    <a:lnTo>
                      <a:pt x="42" y="30"/>
                    </a:lnTo>
                    <a:lnTo>
                      <a:pt x="37" y="24"/>
                    </a:lnTo>
                    <a:lnTo>
                      <a:pt x="30" y="17"/>
                    </a:lnTo>
                    <a:lnTo>
                      <a:pt x="22" y="11"/>
                    </a:lnTo>
                    <a:lnTo>
                      <a:pt x="13" y="5"/>
                    </a:lnTo>
                    <a:lnTo>
                      <a:pt x="3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174" name="Freeform 209"/>
              <p:cNvSpPr>
                <a:spLocks noChangeArrowheads="1"/>
              </p:cNvSpPr>
              <p:nvPr/>
            </p:nvSpPr>
            <p:spPr bwMode="auto">
              <a:xfrm>
                <a:off x="505" y="147"/>
                <a:ext cx="61" cy="20"/>
              </a:xfrm>
              <a:custGeom>
                <a:avLst/>
                <a:gdLst>
                  <a:gd name="T0" fmla="*/ 0 w 58"/>
                  <a:gd name="T1" fmla="*/ 5871 h 18"/>
                  <a:gd name="T2" fmla="*/ 4 w 58"/>
                  <a:gd name="T3" fmla="*/ 5871 h 18"/>
                  <a:gd name="T4" fmla="*/ 9 w 58"/>
                  <a:gd name="T5" fmla="*/ 5871 h 18"/>
                  <a:gd name="T6" fmla="*/ 334 w 58"/>
                  <a:gd name="T7" fmla="*/ 5871 h 18"/>
                  <a:gd name="T8" fmla="*/ 474 w 58"/>
                  <a:gd name="T9" fmla="*/ 6523 h 18"/>
                  <a:gd name="T10" fmla="*/ 676 w 58"/>
                  <a:gd name="T11" fmla="*/ 6523 h 18"/>
                  <a:gd name="T12" fmla="*/ 828 w 58"/>
                  <a:gd name="T13" fmla="*/ 8053 h 18"/>
                  <a:gd name="T14" fmla="*/ 1050 w 58"/>
                  <a:gd name="T15" fmla="*/ 9326 h 18"/>
                  <a:gd name="T16" fmla="*/ 1178 w 58"/>
                  <a:gd name="T17" fmla="*/ 11047 h 18"/>
                  <a:gd name="T18" fmla="*/ 1239 w 58"/>
                  <a:gd name="T19" fmla="*/ 5871 h 18"/>
                  <a:gd name="T20" fmla="*/ 1104 w 58"/>
                  <a:gd name="T21" fmla="*/ 3852 h 18"/>
                  <a:gd name="T22" fmla="*/ 871 w 58"/>
                  <a:gd name="T23" fmla="*/ 4 h 18"/>
                  <a:gd name="T24" fmla="*/ 711 w 58"/>
                  <a:gd name="T25" fmla="*/ 2 h 18"/>
                  <a:gd name="T26" fmla="*/ 499 w 58"/>
                  <a:gd name="T27" fmla="*/ 1 h 18"/>
                  <a:gd name="T28" fmla="*/ 351 w 58"/>
                  <a:gd name="T29" fmla="*/ 1 h 18"/>
                  <a:gd name="T30" fmla="*/ 9 w 58"/>
                  <a:gd name="T31" fmla="*/ 1 h 18"/>
                  <a:gd name="T32" fmla="*/ 4 w 58"/>
                  <a:gd name="T33" fmla="*/ 0 h 18"/>
                  <a:gd name="T34" fmla="*/ 0 w 58"/>
                  <a:gd name="T35" fmla="*/ 1 h 18"/>
                  <a:gd name="T36" fmla="*/ 0 w 58"/>
                  <a:gd name="T37" fmla="*/ 5871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8"/>
                  <a:gd name="T58" fmla="*/ 0 h 18"/>
                  <a:gd name="T59" fmla="*/ 58 w 58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8" h="18">
                    <a:moveTo>
                      <a:pt x="0" y="10"/>
                    </a:moveTo>
                    <a:lnTo>
                      <a:pt x="4" y="10"/>
                    </a:lnTo>
                    <a:lnTo>
                      <a:pt x="9" y="10"/>
                    </a:lnTo>
                    <a:lnTo>
                      <a:pt x="16" y="10"/>
                    </a:lnTo>
                    <a:lnTo>
                      <a:pt x="23" y="11"/>
                    </a:lnTo>
                    <a:lnTo>
                      <a:pt x="31" y="11"/>
                    </a:lnTo>
                    <a:lnTo>
                      <a:pt x="39" y="13"/>
                    </a:lnTo>
                    <a:lnTo>
                      <a:pt x="48" y="15"/>
                    </a:lnTo>
                    <a:lnTo>
                      <a:pt x="55" y="18"/>
                    </a:lnTo>
                    <a:lnTo>
                      <a:pt x="58" y="10"/>
                    </a:lnTo>
                    <a:lnTo>
                      <a:pt x="50" y="6"/>
                    </a:lnTo>
                    <a:lnTo>
                      <a:pt x="41" y="4"/>
                    </a:lnTo>
                    <a:lnTo>
                      <a:pt x="33" y="2"/>
                    </a:lnTo>
                    <a:lnTo>
                      <a:pt x="24" y="1"/>
                    </a:lnTo>
                    <a:lnTo>
                      <a:pt x="17" y="1"/>
                    </a:lnTo>
                    <a:lnTo>
                      <a:pt x="9" y="1"/>
                    </a:lnTo>
                    <a:lnTo>
                      <a:pt x="4" y="0"/>
                    </a:lnTo>
                    <a:lnTo>
                      <a:pt x="0" y="1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175" name="Freeform 210"/>
              <p:cNvSpPr>
                <a:spLocks noChangeArrowheads="1"/>
              </p:cNvSpPr>
              <p:nvPr/>
            </p:nvSpPr>
            <p:spPr bwMode="auto">
              <a:xfrm>
                <a:off x="3041" y="153"/>
                <a:ext cx="115" cy="62"/>
              </a:xfrm>
              <a:custGeom>
                <a:avLst/>
                <a:gdLst>
                  <a:gd name="T0" fmla="*/ 471 w 108"/>
                  <a:gd name="T1" fmla="*/ 0 h 58"/>
                  <a:gd name="T2" fmla="*/ 7 w 108"/>
                  <a:gd name="T3" fmla="*/ 0 h 58"/>
                  <a:gd name="T4" fmla="*/ 5 w 108"/>
                  <a:gd name="T5" fmla="*/ 1 h 58"/>
                  <a:gd name="T6" fmla="*/ 2 w 108"/>
                  <a:gd name="T7" fmla="*/ 2 h 58"/>
                  <a:gd name="T8" fmla="*/ 1 w 108"/>
                  <a:gd name="T9" fmla="*/ 3 h 58"/>
                  <a:gd name="T10" fmla="*/ 0 w 108"/>
                  <a:gd name="T11" fmla="*/ 512 h 58"/>
                  <a:gd name="T12" fmla="*/ 1 w 108"/>
                  <a:gd name="T13" fmla="*/ 668 h 58"/>
                  <a:gd name="T14" fmla="*/ 5 w 108"/>
                  <a:gd name="T15" fmla="*/ 1065 h 58"/>
                  <a:gd name="T16" fmla="*/ 442 w 108"/>
                  <a:gd name="T17" fmla="*/ 1485 h 58"/>
                  <a:gd name="T18" fmla="*/ 646 w 108"/>
                  <a:gd name="T19" fmla="*/ 1815 h 58"/>
                  <a:gd name="T20" fmla="*/ 1069 w 108"/>
                  <a:gd name="T21" fmla="*/ 2217 h 58"/>
                  <a:gd name="T22" fmla="*/ 1439 w 108"/>
                  <a:gd name="T23" fmla="*/ 2533 h 58"/>
                  <a:gd name="T24" fmla="*/ 1850 w 108"/>
                  <a:gd name="T25" fmla="*/ 2895 h 58"/>
                  <a:gd name="T26" fmla="*/ 2293 w 108"/>
                  <a:gd name="T27" fmla="*/ 3168 h 58"/>
                  <a:gd name="T28" fmla="*/ 2781 w 108"/>
                  <a:gd name="T29" fmla="*/ 3308 h 58"/>
                  <a:gd name="T30" fmla="*/ 3342 w 108"/>
                  <a:gd name="T31" fmla="*/ 3386 h 58"/>
                  <a:gd name="T32" fmla="*/ 3874 w 108"/>
                  <a:gd name="T33" fmla="*/ 3386 h 58"/>
                  <a:gd name="T34" fmla="*/ 4392 w 108"/>
                  <a:gd name="T35" fmla="*/ 3189 h 58"/>
                  <a:gd name="T36" fmla="*/ 4919 w 108"/>
                  <a:gd name="T37" fmla="*/ 2983 h 58"/>
                  <a:gd name="T38" fmla="*/ 4980 w 108"/>
                  <a:gd name="T39" fmla="*/ 2895 h 58"/>
                  <a:gd name="T40" fmla="*/ 4980 w 108"/>
                  <a:gd name="T41" fmla="*/ 2708 h 58"/>
                  <a:gd name="T42" fmla="*/ 4980 w 108"/>
                  <a:gd name="T43" fmla="*/ 2706 h 58"/>
                  <a:gd name="T44" fmla="*/ 4919 w 108"/>
                  <a:gd name="T45" fmla="*/ 2533 h 58"/>
                  <a:gd name="T46" fmla="*/ 4830 w 108"/>
                  <a:gd name="T47" fmla="*/ 2285 h 58"/>
                  <a:gd name="T48" fmla="*/ 4577 w 108"/>
                  <a:gd name="T49" fmla="*/ 1815 h 58"/>
                  <a:gd name="T50" fmla="*/ 4186 w 108"/>
                  <a:gd name="T51" fmla="*/ 1485 h 58"/>
                  <a:gd name="T52" fmla="*/ 3874 w 108"/>
                  <a:gd name="T53" fmla="*/ 1065 h 58"/>
                  <a:gd name="T54" fmla="*/ 3467 w 108"/>
                  <a:gd name="T55" fmla="*/ 714 h 58"/>
                  <a:gd name="T56" fmla="*/ 3058 w 108"/>
                  <a:gd name="T57" fmla="*/ 547 h 58"/>
                  <a:gd name="T58" fmla="*/ 2697 w 108"/>
                  <a:gd name="T59" fmla="*/ 6 h 58"/>
                  <a:gd name="T60" fmla="*/ 2293 w 108"/>
                  <a:gd name="T61" fmla="*/ 3 h 58"/>
                  <a:gd name="T62" fmla="*/ 1970 w 108"/>
                  <a:gd name="T63" fmla="*/ 1 h 58"/>
                  <a:gd name="T64" fmla="*/ 1532 w 108"/>
                  <a:gd name="T65" fmla="*/ 0 h 58"/>
                  <a:gd name="T66" fmla="*/ 1212 w 108"/>
                  <a:gd name="T67" fmla="*/ 0 h 58"/>
                  <a:gd name="T68" fmla="*/ 832 w 108"/>
                  <a:gd name="T69" fmla="*/ 0 h 58"/>
                  <a:gd name="T70" fmla="*/ 607 w 108"/>
                  <a:gd name="T71" fmla="*/ 0 h 58"/>
                  <a:gd name="T72" fmla="*/ 471 w 108"/>
                  <a:gd name="T73" fmla="*/ 0 h 5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108"/>
                  <a:gd name="T112" fmla="*/ 0 h 58"/>
                  <a:gd name="T113" fmla="*/ 108 w 108"/>
                  <a:gd name="T114" fmla="*/ 58 h 58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108" h="58">
                    <a:moveTo>
                      <a:pt x="10" y="0"/>
                    </a:moveTo>
                    <a:lnTo>
                      <a:pt x="7" y="0"/>
                    </a:lnTo>
                    <a:lnTo>
                      <a:pt x="5" y="1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8"/>
                    </a:lnTo>
                    <a:lnTo>
                      <a:pt x="1" y="12"/>
                    </a:lnTo>
                    <a:lnTo>
                      <a:pt x="5" y="19"/>
                    </a:lnTo>
                    <a:lnTo>
                      <a:pt x="9" y="25"/>
                    </a:lnTo>
                    <a:lnTo>
                      <a:pt x="15" y="32"/>
                    </a:lnTo>
                    <a:lnTo>
                      <a:pt x="23" y="38"/>
                    </a:lnTo>
                    <a:lnTo>
                      <a:pt x="31" y="44"/>
                    </a:lnTo>
                    <a:lnTo>
                      <a:pt x="39" y="50"/>
                    </a:lnTo>
                    <a:lnTo>
                      <a:pt x="50" y="54"/>
                    </a:lnTo>
                    <a:lnTo>
                      <a:pt x="61" y="57"/>
                    </a:lnTo>
                    <a:lnTo>
                      <a:pt x="72" y="58"/>
                    </a:lnTo>
                    <a:lnTo>
                      <a:pt x="84" y="58"/>
                    </a:lnTo>
                    <a:lnTo>
                      <a:pt x="95" y="55"/>
                    </a:lnTo>
                    <a:lnTo>
                      <a:pt x="107" y="51"/>
                    </a:lnTo>
                    <a:lnTo>
                      <a:pt x="108" y="50"/>
                    </a:lnTo>
                    <a:lnTo>
                      <a:pt x="108" y="47"/>
                    </a:lnTo>
                    <a:lnTo>
                      <a:pt x="108" y="46"/>
                    </a:lnTo>
                    <a:lnTo>
                      <a:pt x="107" y="44"/>
                    </a:lnTo>
                    <a:lnTo>
                      <a:pt x="104" y="39"/>
                    </a:lnTo>
                    <a:lnTo>
                      <a:pt x="99" y="32"/>
                    </a:lnTo>
                    <a:lnTo>
                      <a:pt x="91" y="25"/>
                    </a:lnTo>
                    <a:lnTo>
                      <a:pt x="84" y="19"/>
                    </a:lnTo>
                    <a:lnTo>
                      <a:pt x="75" y="13"/>
                    </a:lnTo>
                    <a:lnTo>
                      <a:pt x="66" y="9"/>
                    </a:lnTo>
                    <a:lnTo>
                      <a:pt x="58" y="6"/>
                    </a:lnTo>
                    <a:lnTo>
                      <a:pt x="50" y="3"/>
                    </a:lnTo>
                    <a:lnTo>
                      <a:pt x="42" y="1"/>
                    </a:lnTo>
                    <a:lnTo>
                      <a:pt x="33" y="0"/>
                    </a:lnTo>
                    <a:lnTo>
                      <a:pt x="26" y="0"/>
                    </a:lnTo>
                    <a:lnTo>
                      <a:pt x="19" y="0"/>
                    </a:lnTo>
                    <a:lnTo>
                      <a:pt x="14" y="0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176" name="Freeform 211"/>
              <p:cNvSpPr>
                <a:spLocks noChangeArrowheads="1"/>
              </p:cNvSpPr>
              <p:nvPr/>
            </p:nvSpPr>
            <p:spPr bwMode="auto">
              <a:xfrm>
                <a:off x="3037" y="147"/>
                <a:ext cx="120" cy="73"/>
              </a:xfrm>
              <a:custGeom>
                <a:avLst/>
                <a:gdLst>
                  <a:gd name="T0" fmla="*/ 4309 w 113"/>
                  <a:gd name="T1" fmla="*/ 3901 h 68"/>
                  <a:gd name="T2" fmla="*/ 3821 w 113"/>
                  <a:gd name="T3" fmla="*/ 4246 h 68"/>
                  <a:gd name="T4" fmla="*/ 3396 w 113"/>
                  <a:gd name="T5" fmla="*/ 4496 h 68"/>
                  <a:gd name="T6" fmla="*/ 3004 w 113"/>
                  <a:gd name="T7" fmla="*/ 4496 h 68"/>
                  <a:gd name="T8" fmla="*/ 2568 w 113"/>
                  <a:gd name="T9" fmla="*/ 4393 h 68"/>
                  <a:gd name="T10" fmla="*/ 2144 w 113"/>
                  <a:gd name="T11" fmla="*/ 4188 h 68"/>
                  <a:gd name="T12" fmla="*/ 1790 w 113"/>
                  <a:gd name="T13" fmla="*/ 3812 h 68"/>
                  <a:gd name="T14" fmla="*/ 1446 w 113"/>
                  <a:gd name="T15" fmla="*/ 3432 h 68"/>
                  <a:gd name="T16" fmla="*/ 1138 w 113"/>
                  <a:gd name="T17" fmla="*/ 2978 h 68"/>
                  <a:gd name="T18" fmla="*/ 843 w 113"/>
                  <a:gd name="T19" fmla="*/ 2590 h 68"/>
                  <a:gd name="T20" fmla="*/ 624 w 113"/>
                  <a:gd name="T21" fmla="*/ 2012 h 68"/>
                  <a:gd name="T22" fmla="*/ 492 w 113"/>
                  <a:gd name="T23" fmla="*/ 1693 h 68"/>
                  <a:gd name="T24" fmla="*/ 411 w 113"/>
                  <a:gd name="T25" fmla="*/ 1140 h 68"/>
                  <a:gd name="T26" fmla="*/ 411 w 113"/>
                  <a:gd name="T27" fmla="*/ 921 h 68"/>
                  <a:gd name="T28" fmla="*/ 411 w 113"/>
                  <a:gd name="T29" fmla="*/ 744 h 68"/>
                  <a:gd name="T30" fmla="*/ 411 w 113"/>
                  <a:gd name="T31" fmla="*/ 799 h 68"/>
                  <a:gd name="T32" fmla="*/ 436 w 113"/>
                  <a:gd name="T33" fmla="*/ 744 h 68"/>
                  <a:gd name="T34" fmla="*/ 463 w 113"/>
                  <a:gd name="T35" fmla="*/ 744 h 68"/>
                  <a:gd name="T36" fmla="*/ 522 w 113"/>
                  <a:gd name="T37" fmla="*/ 744 h 68"/>
                  <a:gd name="T38" fmla="*/ 522 w 113"/>
                  <a:gd name="T39" fmla="*/ 0 h 68"/>
                  <a:gd name="T40" fmla="*/ 411 w 113"/>
                  <a:gd name="T41" fmla="*/ 1 h 68"/>
                  <a:gd name="T42" fmla="*/ 6 w 113"/>
                  <a:gd name="T43" fmla="*/ 2 h 68"/>
                  <a:gd name="T44" fmla="*/ 3 w 113"/>
                  <a:gd name="T45" fmla="*/ 3 h 68"/>
                  <a:gd name="T46" fmla="*/ 1 w 113"/>
                  <a:gd name="T47" fmla="*/ 602 h 68"/>
                  <a:gd name="T48" fmla="*/ 0 w 113"/>
                  <a:gd name="T49" fmla="*/ 921 h 68"/>
                  <a:gd name="T50" fmla="*/ 2 w 113"/>
                  <a:gd name="T51" fmla="*/ 1411 h 68"/>
                  <a:gd name="T52" fmla="*/ 5 w 113"/>
                  <a:gd name="T53" fmla="*/ 1951 h 68"/>
                  <a:gd name="T54" fmla="*/ 411 w 113"/>
                  <a:gd name="T55" fmla="*/ 2490 h 68"/>
                  <a:gd name="T56" fmla="*/ 588 w 113"/>
                  <a:gd name="T57" fmla="*/ 2984 h 68"/>
                  <a:gd name="T58" fmla="*/ 895 w 113"/>
                  <a:gd name="T59" fmla="*/ 3551 h 68"/>
                  <a:gd name="T60" fmla="*/ 1232 w 113"/>
                  <a:gd name="T61" fmla="*/ 3955 h 68"/>
                  <a:gd name="T62" fmla="*/ 1663 w 113"/>
                  <a:gd name="T63" fmla="*/ 4496 h 68"/>
                  <a:gd name="T64" fmla="*/ 2074 w 113"/>
                  <a:gd name="T65" fmla="*/ 4827 h 68"/>
                  <a:gd name="T66" fmla="*/ 2509 w 113"/>
                  <a:gd name="T67" fmla="*/ 5063 h 68"/>
                  <a:gd name="T68" fmla="*/ 3004 w 113"/>
                  <a:gd name="T69" fmla="*/ 5182 h 68"/>
                  <a:gd name="T70" fmla="*/ 3421 w 113"/>
                  <a:gd name="T71" fmla="*/ 5182 h 68"/>
                  <a:gd name="T72" fmla="*/ 3910 w 113"/>
                  <a:gd name="T73" fmla="*/ 4893 h 68"/>
                  <a:gd name="T74" fmla="*/ 4395 w 113"/>
                  <a:gd name="T75" fmla="*/ 4496 h 68"/>
                  <a:gd name="T76" fmla="*/ 4309 w 113"/>
                  <a:gd name="T77" fmla="*/ 3901 h 68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113"/>
                  <a:gd name="T118" fmla="*/ 0 h 68"/>
                  <a:gd name="T119" fmla="*/ 113 w 113"/>
                  <a:gd name="T120" fmla="*/ 68 h 68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113" h="68">
                    <a:moveTo>
                      <a:pt x="109" y="51"/>
                    </a:moveTo>
                    <a:lnTo>
                      <a:pt x="97" y="56"/>
                    </a:lnTo>
                    <a:lnTo>
                      <a:pt x="87" y="59"/>
                    </a:lnTo>
                    <a:lnTo>
                      <a:pt x="76" y="59"/>
                    </a:lnTo>
                    <a:lnTo>
                      <a:pt x="66" y="58"/>
                    </a:lnTo>
                    <a:lnTo>
                      <a:pt x="55" y="55"/>
                    </a:lnTo>
                    <a:lnTo>
                      <a:pt x="46" y="50"/>
                    </a:lnTo>
                    <a:lnTo>
                      <a:pt x="37" y="45"/>
                    </a:lnTo>
                    <a:lnTo>
                      <a:pt x="29" y="39"/>
                    </a:lnTo>
                    <a:lnTo>
                      <a:pt x="22" y="34"/>
                    </a:lnTo>
                    <a:lnTo>
                      <a:pt x="17" y="27"/>
                    </a:lnTo>
                    <a:lnTo>
                      <a:pt x="13" y="22"/>
                    </a:lnTo>
                    <a:lnTo>
                      <a:pt x="10" y="16"/>
                    </a:lnTo>
                    <a:lnTo>
                      <a:pt x="10" y="13"/>
                    </a:lnTo>
                    <a:lnTo>
                      <a:pt x="10" y="10"/>
                    </a:lnTo>
                    <a:lnTo>
                      <a:pt x="10" y="11"/>
                    </a:lnTo>
                    <a:lnTo>
                      <a:pt x="11" y="10"/>
                    </a:lnTo>
                    <a:lnTo>
                      <a:pt x="12" y="10"/>
                    </a:lnTo>
                    <a:lnTo>
                      <a:pt x="14" y="10"/>
                    </a:lnTo>
                    <a:lnTo>
                      <a:pt x="14" y="0"/>
                    </a:lnTo>
                    <a:lnTo>
                      <a:pt x="10" y="1"/>
                    </a:lnTo>
                    <a:lnTo>
                      <a:pt x="6" y="2"/>
                    </a:lnTo>
                    <a:lnTo>
                      <a:pt x="3" y="3"/>
                    </a:lnTo>
                    <a:lnTo>
                      <a:pt x="1" y="7"/>
                    </a:lnTo>
                    <a:lnTo>
                      <a:pt x="0" y="13"/>
                    </a:lnTo>
                    <a:lnTo>
                      <a:pt x="2" y="19"/>
                    </a:lnTo>
                    <a:lnTo>
                      <a:pt x="5" y="26"/>
                    </a:lnTo>
                    <a:lnTo>
                      <a:pt x="10" y="33"/>
                    </a:lnTo>
                    <a:lnTo>
                      <a:pt x="16" y="40"/>
                    </a:lnTo>
                    <a:lnTo>
                      <a:pt x="23" y="47"/>
                    </a:lnTo>
                    <a:lnTo>
                      <a:pt x="32" y="52"/>
                    </a:lnTo>
                    <a:lnTo>
                      <a:pt x="42" y="59"/>
                    </a:lnTo>
                    <a:lnTo>
                      <a:pt x="53" y="63"/>
                    </a:lnTo>
                    <a:lnTo>
                      <a:pt x="64" y="67"/>
                    </a:lnTo>
                    <a:lnTo>
                      <a:pt x="76" y="68"/>
                    </a:lnTo>
                    <a:lnTo>
                      <a:pt x="88" y="68"/>
                    </a:lnTo>
                    <a:lnTo>
                      <a:pt x="101" y="64"/>
                    </a:lnTo>
                    <a:lnTo>
                      <a:pt x="113" y="59"/>
                    </a:lnTo>
                    <a:lnTo>
                      <a:pt x="109" y="51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177" name="Freeform 212"/>
              <p:cNvSpPr>
                <a:spLocks noChangeArrowheads="1"/>
              </p:cNvSpPr>
              <p:nvPr/>
            </p:nvSpPr>
            <p:spPr bwMode="auto">
              <a:xfrm>
                <a:off x="3110" y="158"/>
                <a:ext cx="50" cy="53"/>
              </a:xfrm>
              <a:custGeom>
                <a:avLst/>
                <a:gdLst>
                  <a:gd name="T0" fmla="*/ 0 w 47"/>
                  <a:gd name="T1" fmla="*/ 999 h 49"/>
                  <a:gd name="T2" fmla="*/ 403 w 47"/>
                  <a:gd name="T3" fmla="*/ 1479 h 49"/>
                  <a:gd name="T4" fmla="*/ 703 w 47"/>
                  <a:gd name="T5" fmla="*/ 2190 h 49"/>
                  <a:gd name="T6" fmla="*/ 1085 w 47"/>
                  <a:gd name="T7" fmla="*/ 2839 h 49"/>
                  <a:gd name="T8" fmla="*/ 1306 w 47"/>
                  <a:gd name="T9" fmla="*/ 3593 h 49"/>
                  <a:gd name="T10" fmla="*/ 1572 w 47"/>
                  <a:gd name="T11" fmla="*/ 4261 h 49"/>
                  <a:gd name="T12" fmla="*/ 1672 w 47"/>
                  <a:gd name="T13" fmla="*/ 4917 h 49"/>
                  <a:gd name="T14" fmla="*/ 1712 w 47"/>
                  <a:gd name="T15" fmla="*/ 4985 h 49"/>
                  <a:gd name="T16" fmla="*/ 1779 w 47"/>
                  <a:gd name="T17" fmla="*/ 4917 h 49"/>
                  <a:gd name="T18" fmla="*/ 1937 w 47"/>
                  <a:gd name="T19" fmla="*/ 5832 h 49"/>
                  <a:gd name="T20" fmla="*/ 2014 w 47"/>
                  <a:gd name="T21" fmla="*/ 5616 h 49"/>
                  <a:gd name="T22" fmla="*/ 2061 w 47"/>
                  <a:gd name="T23" fmla="*/ 4985 h 49"/>
                  <a:gd name="T24" fmla="*/ 2061 w 47"/>
                  <a:gd name="T25" fmla="*/ 4609 h 49"/>
                  <a:gd name="T26" fmla="*/ 2014 w 47"/>
                  <a:gd name="T27" fmla="*/ 4261 h 49"/>
                  <a:gd name="T28" fmla="*/ 1824 w 47"/>
                  <a:gd name="T29" fmla="*/ 3593 h 49"/>
                  <a:gd name="T30" fmla="*/ 1609 w 47"/>
                  <a:gd name="T31" fmla="*/ 2839 h 49"/>
                  <a:gd name="T32" fmla="*/ 1256 w 47"/>
                  <a:gd name="T33" fmla="*/ 2025 h 49"/>
                  <a:gd name="T34" fmla="*/ 901 w 47"/>
                  <a:gd name="T35" fmla="*/ 1264 h 49"/>
                  <a:gd name="T36" fmla="*/ 549 w 47"/>
                  <a:gd name="T37" fmla="*/ 5 h 49"/>
                  <a:gd name="T38" fmla="*/ 3 w 47"/>
                  <a:gd name="T39" fmla="*/ 0 h 49"/>
                  <a:gd name="T40" fmla="*/ 0 w 47"/>
                  <a:gd name="T41" fmla="*/ 999 h 4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47"/>
                  <a:gd name="T64" fmla="*/ 0 h 49"/>
                  <a:gd name="T65" fmla="*/ 47 w 47"/>
                  <a:gd name="T66" fmla="*/ 49 h 49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47" h="49">
                    <a:moveTo>
                      <a:pt x="0" y="8"/>
                    </a:moveTo>
                    <a:lnTo>
                      <a:pt x="8" y="13"/>
                    </a:lnTo>
                    <a:lnTo>
                      <a:pt x="17" y="18"/>
                    </a:lnTo>
                    <a:lnTo>
                      <a:pt x="24" y="24"/>
                    </a:lnTo>
                    <a:lnTo>
                      <a:pt x="30" y="30"/>
                    </a:lnTo>
                    <a:lnTo>
                      <a:pt x="36" y="36"/>
                    </a:lnTo>
                    <a:lnTo>
                      <a:pt x="38" y="41"/>
                    </a:lnTo>
                    <a:lnTo>
                      <a:pt x="39" y="42"/>
                    </a:lnTo>
                    <a:lnTo>
                      <a:pt x="40" y="41"/>
                    </a:lnTo>
                    <a:lnTo>
                      <a:pt x="44" y="49"/>
                    </a:lnTo>
                    <a:lnTo>
                      <a:pt x="46" y="47"/>
                    </a:lnTo>
                    <a:lnTo>
                      <a:pt x="47" y="42"/>
                    </a:lnTo>
                    <a:lnTo>
                      <a:pt x="47" y="39"/>
                    </a:lnTo>
                    <a:lnTo>
                      <a:pt x="46" y="36"/>
                    </a:lnTo>
                    <a:lnTo>
                      <a:pt x="42" y="30"/>
                    </a:lnTo>
                    <a:lnTo>
                      <a:pt x="37" y="24"/>
                    </a:lnTo>
                    <a:lnTo>
                      <a:pt x="29" y="17"/>
                    </a:lnTo>
                    <a:lnTo>
                      <a:pt x="21" y="11"/>
                    </a:lnTo>
                    <a:lnTo>
                      <a:pt x="13" y="5"/>
                    </a:lnTo>
                    <a:lnTo>
                      <a:pt x="3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178" name="Freeform 213"/>
              <p:cNvSpPr>
                <a:spLocks noChangeArrowheads="1"/>
              </p:cNvSpPr>
              <p:nvPr/>
            </p:nvSpPr>
            <p:spPr bwMode="auto">
              <a:xfrm>
                <a:off x="3052" y="147"/>
                <a:ext cx="61" cy="20"/>
              </a:xfrm>
              <a:custGeom>
                <a:avLst/>
                <a:gdLst>
                  <a:gd name="T0" fmla="*/ 0 w 58"/>
                  <a:gd name="T1" fmla="*/ 5871 h 18"/>
                  <a:gd name="T2" fmla="*/ 4 w 58"/>
                  <a:gd name="T3" fmla="*/ 5871 h 18"/>
                  <a:gd name="T4" fmla="*/ 9 w 58"/>
                  <a:gd name="T5" fmla="*/ 5871 h 18"/>
                  <a:gd name="T6" fmla="*/ 334 w 58"/>
                  <a:gd name="T7" fmla="*/ 5871 h 18"/>
                  <a:gd name="T8" fmla="*/ 474 w 58"/>
                  <a:gd name="T9" fmla="*/ 5871 h 18"/>
                  <a:gd name="T10" fmla="*/ 667 w 58"/>
                  <a:gd name="T11" fmla="*/ 6523 h 18"/>
                  <a:gd name="T12" fmla="*/ 828 w 58"/>
                  <a:gd name="T13" fmla="*/ 8053 h 18"/>
                  <a:gd name="T14" fmla="*/ 998 w 58"/>
                  <a:gd name="T15" fmla="*/ 9326 h 18"/>
                  <a:gd name="T16" fmla="*/ 1178 w 58"/>
                  <a:gd name="T17" fmla="*/ 11047 h 18"/>
                  <a:gd name="T18" fmla="*/ 1239 w 58"/>
                  <a:gd name="T19" fmla="*/ 5871 h 18"/>
                  <a:gd name="T20" fmla="*/ 1104 w 58"/>
                  <a:gd name="T21" fmla="*/ 3852 h 18"/>
                  <a:gd name="T22" fmla="*/ 871 w 58"/>
                  <a:gd name="T23" fmla="*/ 4 h 18"/>
                  <a:gd name="T24" fmla="*/ 711 w 58"/>
                  <a:gd name="T25" fmla="*/ 2 h 18"/>
                  <a:gd name="T26" fmla="*/ 499 w 58"/>
                  <a:gd name="T27" fmla="*/ 1 h 18"/>
                  <a:gd name="T28" fmla="*/ 334 w 58"/>
                  <a:gd name="T29" fmla="*/ 1 h 18"/>
                  <a:gd name="T30" fmla="*/ 9 w 58"/>
                  <a:gd name="T31" fmla="*/ 0 h 18"/>
                  <a:gd name="T32" fmla="*/ 4 w 58"/>
                  <a:gd name="T33" fmla="*/ 0 h 18"/>
                  <a:gd name="T34" fmla="*/ 0 w 58"/>
                  <a:gd name="T35" fmla="*/ 0 h 18"/>
                  <a:gd name="T36" fmla="*/ 0 w 58"/>
                  <a:gd name="T37" fmla="*/ 5871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8"/>
                  <a:gd name="T58" fmla="*/ 0 h 18"/>
                  <a:gd name="T59" fmla="*/ 58 w 58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8" h="18">
                    <a:moveTo>
                      <a:pt x="0" y="10"/>
                    </a:moveTo>
                    <a:lnTo>
                      <a:pt x="4" y="10"/>
                    </a:lnTo>
                    <a:lnTo>
                      <a:pt x="9" y="10"/>
                    </a:lnTo>
                    <a:lnTo>
                      <a:pt x="16" y="10"/>
                    </a:lnTo>
                    <a:lnTo>
                      <a:pt x="23" y="10"/>
                    </a:lnTo>
                    <a:lnTo>
                      <a:pt x="30" y="11"/>
                    </a:lnTo>
                    <a:lnTo>
                      <a:pt x="39" y="13"/>
                    </a:lnTo>
                    <a:lnTo>
                      <a:pt x="46" y="15"/>
                    </a:lnTo>
                    <a:lnTo>
                      <a:pt x="55" y="18"/>
                    </a:lnTo>
                    <a:lnTo>
                      <a:pt x="58" y="10"/>
                    </a:lnTo>
                    <a:lnTo>
                      <a:pt x="50" y="6"/>
                    </a:lnTo>
                    <a:lnTo>
                      <a:pt x="41" y="4"/>
                    </a:lnTo>
                    <a:lnTo>
                      <a:pt x="33" y="2"/>
                    </a:lnTo>
                    <a:lnTo>
                      <a:pt x="24" y="1"/>
                    </a:lnTo>
                    <a:lnTo>
                      <a:pt x="16" y="1"/>
                    </a:lnTo>
                    <a:lnTo>
                      <a:pt x="9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179" name="Freeform 214"/>
              <p:cNvSpPr>
                <a:spLocks noChangeArrowheads="1"/>
              </p:cNvSpPr>
              <p:nvPr/>
            </p:nvSpPr>
            <p:spPr bwMode="auto">
              <a:xfrm>
                <a:off x="1769" y="153"/>
                <a:ext cx="114" cy="62"/>
              </a:xfrm>
              <a:custGeom>
                <a:avLst/>
                <a:gdLst>
                  <a:gd name="T0" fmla="*/ 295 w 108"/>
                  <a:gd name="T1" fmla="*/ 0 h 58"/>
                  <a:gd name="T2" fmla="*/ 7 w 108"/>
                  <a:gd name="T3" fmla="*/ 0 h 58"/>
                  <a:gd name="T4" fmla="*/ 5 w 108"/>
                  <a:gd name="T5" fmla="*/ 1 h 58"/>
                  <a:gd name="T6" fmla="*/ 2 w 108"/>
                  <a:gd name="T7" fmla="*/ 2 h 58"/>
                  <a:gd name="T8" fmla="*/ 1 w 108"/>
                  <a:gd name="T9" fmla="*/ 3 h 58"/>
                  <a:gd name="T10" fmla="*/ 0 w 108"/>
                  <a:gd name="T11" fmla="*/ 512 h 58"/>
                  <a:gd name="T12" fmla="*/ 1 w 108"/>
                  <a:gd name="T13" fmla="*/ 668 h 58"/>
                  <a:gd name="T14" fmla="*/ 5 w 108"/>
                  <a:gd name="T15" fmla="*/ 1065 h 58"/>
                  <a:gd name="T16" fmla="*/ 279 w 108"/>
                  <a:gd name="T17" fmla="*/ 1485 h 58"/>
                  <a:gd name="T18" fmla="*/ 385 w 108"/>
                  <a:gd name="T19" fmla="*/ 1815 h 58"/>
                  <a:gd name="T20" fmla="*/ 608 w 108"/>
                  <a:gd name="T21" fmla="*/ 2217 h 58"/>
                  <a:gd name="T22" fmla="*/ 842 w 108"/>
                  <a:gd name="T23" fmla="*/ 2533 h 58"/>
                  <a:gd name="T24" fmla="*/ 1078 w 108"/>
                  <a:gd name="T25" fmla="*/ 2895 h 58"/>
                  <a:gd name="T26" fmla="*/ 1368 w 108"/>
                  <a:gd name="T27" fmla="*/ 3168 h 58"/>
                  <a:gd name="T28" fmla="*/ 1660 w 108"/>
                  <a:gd name="T29" fmla="*/ 3308 h 58"/>
                  <a:gd name="T30" fmla="*/ 1952 w 108"/>
                  <a:gd name="T31" fmla="*/ 3386 h 58"/>
                  <a:gd name="T32" fmla="*/ 2248 w 108"/>
                  <a:gd name="T33" fmla="*/ 3386 h 58"/>
                  <a:gd name="T34" fmla="*/ 2618 w 108"/>
                  <a:gd name="T35" fmla="*/ 3189 h 58"/>
                  <a:gd name="T36" fmla="*/ 2917 w 108"/>
                  <a:gd name="T37" fmla="*/ 2983 h 58"/>
                  <a:gd name="T38" fmla="*/ 2919 w 108"/>
                  <a:gd name="T39" fmla="*/ 2895 h 58"/>
                  <a:gd name="T40" fmla="*/ 2919 w 108"/>
                  <a:gd name="T41" fmla="*/ 2708 h 58"/>
                  <a:gd name="T42" fmla="*/ 2919 w 108"/>
                  <a:gd name="T43" fmla="*/ 2706 h 58"/>
                  <a:gd name="T44" fmla="*/ 2917 w 108"/>
                  <a:gd name="T45" fmla="*/ 2533 h 58"/>
                  <a:gd name="T46" fmla="*/ 2798 w 108"/>
                  <a:gd name="T47" fmla="*/ 2285 h 58"/>
                  <a:gd name="T48" fmla="*/ 2700 w 108"/>
                  <a:gd name="T49" fmla="*/ 1815 h 58"/>
                  <a:gd name="T50" fmla="*/ 2480 w 108"/>
                  <a:gd name="T51" fmla="*/ 1485 h 58"/>
                  <a:gd name="T52" fmla="*/ 2312 w 108"/>
                  <a:gd name="T53" fmla="*/ 1065 h 58"/>
                  <a:gd name="T54" fmla="*/ 2018 w 108"/>
                  <a:gd name="T55" fmla="*/ 714 h 58"/>
                  <a:gd name="T56" fmla="*/ 1793 w 108"/>
                  <a:gd name="T57" fmla="*/ 547 h 58"/>
                  <a:gd name="T58" fmla="*/ 1609 w 108"/>
                  <a:gd name="T59" fmla="*/ 6 h 58"/>
                  <a:gd name="T60" fmla="*/ 1368 w 108"/>
                  <a:gd name="T61" fmla="*/ 3 h 58"/>
                  <a:gd name="T62" fmla="*/ 1138 w 108"/>
                  <a:gd name="T63" fmla="*/ 1 h 58"/>
                  <a:gd name="T64" fmla="*/ 889 w 108"/>
                  <a:gd name="T65" fmla="*/ 0 h 58"/>
                  <a:gd name="T66" fmla="*/ 699 w 108"/>
                  <a:gd name="T67" fmla="*/ 0 h 58"/>
                  <a:gd name="T68" fmla="*/ 478 w 108"/>
                  <a:gd name="T69" fmla="*/ 0 h 58"/>
                  <a:gd name="T70" fmla="*/ 365 w 108"/>
                  <a:gd name="T71" fmla="*/ 0 h 58"/>
                  <a:gd name="T72" fmla="*/ 295 w 108"/>
                  <a:gd name="T73" fmla="*/ 0 h 5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108"/>
                  <a:gd name="T112" fmla="*/ 0 h 58"/>
                  <a:gd name="T113" fmla="*/ 108 w 108"/>
                  <a:gd name="T114" fmla="*/ 58 h 58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108" h="58">
                    <a:moveTo>
                      <a:pt x="10" y="0"/>
                    </a:moveTo>
                    <a:lnTo>
                      <a:pt x="7" y="0"/>
                    </a:lnTo>
                    <a:lnTo>
                      <a:pt x="5" y="1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8"/>
                    </a:lnTo>
                    <a:lnTo>
                      <a:pt x="1" y="12"/>
                    </a:lnTo>
                    <a:lnTo>
                      <a:pt x="5" y="19"/>
                    </a:lnTo>
                    <a:lnTo>
                      <a:pt x="9" y="25"/>
                    </a:lnTo>
                    <a:lnTo>
                      <a:pt x="15" y="32"/>
                    </a:lnTo>
                    <a:lnTo>
                      <a:pt x="23" y="38"/>
                    </a:lnTo>
                    <a:lnTo>
                      <a:pt x="31" y="44"/>
                    </a:lnTo>
                    <a:lnTo>
                      <a:pt x="40" y="50"/>
                    </a:lnTo>
                    <a:lnTo>
                      <a:pt x="50" y="54"/>
                    </a:lnTo>
                    <a:lnTo>
                      <a:pt x="61" y="57"/>
                    </a:lnTo>
                    <a:lnTo>
                      <a:pt x="72" y="58"/>
                    </a:lnTo>
                    <a:lnTo>
                      <a:pt x="83" y="58"/>
                    </a:lnTo>
                    <a:lnTo>
                      <a:pt x="96" y="55"/>
                    </a:lnTo>
                    <a:lnTo>
                      <a:pt x="107" y="51"/>
                    </a:lnTo>
                    <a:lnTo>
                      <a:pt x="108" y="50"/>
                    </a:lnTo>
                    <a:lnTo>
                      <a:pt x="108" y="47"/>
                    </a:lnTo>
                    <a:lnTo>
                      <a:pt x="108" y="46"/>
                    </a:lnTo>
                    <a:lnTo>
                      <a:pt x="107" y="44"/>
                    </a:lnTo>
                    <a:lnTo>
                      <a:pt x="104" y="39"/>
                    </a:lnTo>
                    <a:lnTo>
                      <a:pt x="99" y="32"/>
                    </a:lnTo>
                    <a:lnTo>
                      <a:pt x="91" y="25"/>
                    </a:lnTo>
                    <a:lnTo>
                      <a:pt x="84" y="19"/>
                    </a:lnTo>
                    <a:lnTo>
                      <a:pt x="75" y="13"/>
                    </a:lnTo>
                    <a:lnTo>
                      <a:pt x="66" y="9"/>
                    </a:lnTo>
                    <a:lnTo>
                      <a:pt x="59" y="6"/>
                    </a:lnTo>
                    <a:lnTo>
                      <a:pt x="50" y="3"/>
                    </a:lnTo>
                    <a:lnTo>
                      <a:pt x="42" y="1"/>
                    </a:lnTo>
                    <a:lnTo>
                      <a:pt x="33" y="0"/>
                    </a:lnTo>
                    <a:lnTo>
                      <a:pt x="26" y="0"/>
                    </a:lnTo>
                    <a:lnTo>
                      <a:pt x="19" y="0"/>
                    </a:lnTo>
                    <a:lnTo>
                      <a:pt x="14" y="0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180" name="Freeform 215"/>
              <p:cNvSpPr>
                <a:spLocks noChangeArrowheads="1"/>
              </p:cNvSpPr>
              <p:nvPr/>
            </p:nvSpPr>
            <p:spPr bwMode="auto">
              <a:xfrm>
                <a:off x="1765" y="148"/>
                <a:ext cx="120" cy="72"/>
              </a:xfrm>
              <a:custGeom>
                <a:avLst/>
                <a:gdLst>
                  <a:gd name="T0" fmla="*/ 4309 w 113"/>
                  <a:gd name="T1" fmla="*/ 4064 h 67"/>
                  <a:gd name="T2" fmla="*/ 3821 w 113"/>
                  <a:gd name="T3" fmla="*/ 4390 h 67"/>
                  <a:gd name="T4" fmla="*/ 3396 w 113"/>
                  <a:gd name="T5" fmla="*/ 4693 h 67"/>
                  <a:gd name="T6" fmla="*/ 3004 w 113"/>
                  <a:gd name="T7" fmla="*/ 4693 h 67"/>
                  <a:gd name="T8" fmla="*/ 2568 w 113"/>
                  <a:gd name="T9" fmla="*/ 4661 h 67"/>
                  <a:gd name="T10" fmla="*/ 2144 w 113"/>
                  <a:gd name="T11" fmla="*/ 4367 h 67"/>
                  <a:gd name="T12" fmla="*/ 1790 w 113"/>
                  <a:gd name="T13" fmla="*/ 4036 h 67"/>
                  <a:gd name="T14" fmla="*/ 1446 w 113"/>
                  <a:gd name="T15" fmla="*/ 3597 h 67"/>
                  <a:gd name="T16" fmla="*/ 1138 w 113"/>
                  <a:gd name="T17" fmla="*/ 3062 h 67"/>
                  <a:gd name="T18" fmla="*/ 843 w 113"/>
                  <a:gd name="T19" fmla="*/ 2651 h 67"/>
                  <a:gd name="T20" fmla="*/ 588 w 113"/>
                  <a:gd name="T21" fmla="*/ 2111 h 67"/>
                  <a:gd name="T22" fmla="*/ 492 w 113"/>
                  <a:gd name="T23" fmla="*/ 1722 h 67"/>
                  <a:gd name="T24" fmla="*/ 411 w 113"/>
                  <a:gd name="T25" fmla="*/ 1118 h 67"/>
                  <a:gd name="T26" fmla="*/ 387 w 113"/>
                  <a:gd name="T27" fmla="*/ 901 h 67"/>
                  <a:gd name="T28" fmla="*/ 411 w 113"/>
                  <a:gd name="T29" fmla="*/ 726 h 67"/>
                  <a:gd name="T30" fmla="*/ 411 w 113"/>
                  <a:gd name="T31" fmla="*/ 780 h 67"/>
                  <a:gd name="T32" fmla="*/ 411 w 113"/>
                  <a:gd name="T33" fmla="*/ 726 h 67"/>
                  <a:gd name="T34" fmla="*/ 463 w 113"/>
                  <a:gd name="T35" fmla="*/ 726 h 67"/>
                  <a:gd name="T36" fmla="*/ 522 w 113"/>
                  <a:gd name="T37" fmla="*/ 726 h 67"/>
                  <a:gd name="T38" fmla="*/ 522 w 113"/>
                  <a:gd name="T39" fmla="*/ 0 h 67"/>
                  <a:gd name="T40" fmla="*/ 411 w 113"/>
                  <a:gd name="T41" fmla="*/ 0 h 67"/>
                  <a:gd name="T42" fmla="*/ 6 w 113"/>
                  <a:gd name="T43" fmla="*/ 1 h 67"/>
                  <a:gd name="T44" fmla="*/ 3 w 113"/>
                  <a:gd name="T45" fmla="*/ 3 h 67"/>
                  <a:gd name="T46" fmla="*/ 1 w 113"/>
                  <a:gd name="T47" fmla="*/ 6 h 67"/>
                  <a:gd name="T48" fmla="*/ 0 w 113"/>
                  <a:gd name="T49" fmla="*/ 901 h 67"/>
                  <a:gd name="T50" fmla="*/ 1 w 113"/>
                  <a:gd name="T51" fmla="*/ 1387 h 67"/>
                  <a:gd name="T52" fmla="*/ 4 w 113"/>
                  <a:gd name="T53" fmla="*/ 1989 h 67"/>
                  <a:gd name="T54" fmla="*/ 411 w 113"/>
                  <a:gd name="T55" fmla="*/ 2620 h 67"/>
                  <a:gd name="T56" fmla="*/ 588 w 113"/>
                  <a:gd name="T57" fmla="*/ 3115 h 67"/>
                  <a:gd name="T58" fmla="*/ 895 w 113"/>
                  <a:gd name="T59" fmla="*/ 3756 h 67"/>
                  <a:gd name="T60" fmla="*/ 1232 w 113"/>
                  <a:gd name="T61" fmla="*/ 4153 h 67"/>
                  <a:gd name="T62" fmla="*/ 1631 w 113"/>
                  <a:gd name="T63" fmla="*/ 4693 h 67"/>
                  <a:gd name="T64" fmla="*/ 2019 w 113"/>
                  <a:gd name="T65" fmla="*/ 5043 h 67"/>
                  <a:gd name="T66" fmla="*/ 2509 w 113"/>
                  <a:gd name="T67" fmla="*/ 5383 h 67"/>
                  <a:gd name="T68" fmla="*/ 2973 w 113"/>
                  <a:gd name="T69" fmla="*/ 5419 h 67"/>
                  <a:gd name="T70" fmla="*/ 3421 w 113"/>
                  <a:gd name="T71" fmla="*/ 5419 h 67"/>
                  <a:gd name="T72" fmla="*/ 3910 w 113"/>
                  <a:gd name="T73" fmla="*/ 5070 h 67"/>
                  <a:gd name="T74" fmla="*/ 4395 w 113"/>
                  <a:gd name="T75" fmla="*/ 4693 h 67"/>
                  <a:gd name="T76" fmla="*/ 4309 w 113"/>
                  <a:gd name="T77" fmla="*/ 4064 h 67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113"/>
                  <a:gd name="T118" fmla="*/ 0 h 67"/>
                  <a:gd name="T119" fmla="*/ 113 w 113"/>
                  <a:gd name="T120" fmla="*/ 67 h 67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113" h="67">
                    <a:moveTo>
                      <a:pt x="109" y="50"/>
                    </a:moveTo>
                    <a:lnTo>
                      <a:pt x="97" y="55"/>
                    </a:lnTo>
                    <a:lnTo>
                      <a:pt x="87" y="58"/>
                    </a:lnTo>
                    <a:lnTo>
                      <a:pt x="76" y="58"/>
                    </a:lnTo>
                    <a:lnTo>
                      <a:pt x="66" y="57"/>
                    </a:lnTo>
                    <a:lnTo>
                      <a:pt x="55" y="54"/>
                    </a:lnTo>
                    <a:lnTo>
                      <a:pt x="46" y="49"/>
                    </a:lnTo>
                    <a:lnTo>
                      <a:pt x="37" y="45"/>
                    </a:lnTo>
                    <a:lnTo>
                      <a:pt x="29" y="38"/>
                    </a:lnTo>
                    <a:lnTo>
                      <a:pt x="22" y="33"/>
                    </a:lnTo>
                    <a:lnTo>
                      <a:pt x="16" y="26"/>
                    </a:lnTo>
                    <a:lnTo>
                      <a:pt x="13" y="21"/>
                    </a:lnTo>
                    <a:lnTo>
                      <a:pt x="10" y="15"/>
                    </a:lnTo>
                    <a:lnTo>
                      <a:pt x="9" y="12"/>
                    </a:lnTo>
                    <a:lnTo>
                      <a:pt x="10" y="9"/>
                    </a:lnTo>
                    <a:lnTo>
                      <a:pt x="10" y="10"/>
                    </a:lnTo>
                    <a:lnTo>
                      <a:pt x="10" y="9"/>
                    </a:lnTo>
                    <a:lnTo>
                      <a:pt x="12" y="9"/>
                    </a:lnTo>
                    <a:lnTo>
                      <a:pt x="14" y="9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6" y="1"/>
                    </a:lnTo>
                    <a:lnTo>
                      <a:pt x="3" y="3"/>
                    </a:lnTo>
                    <a:lnTo>
                      <a:pt x="1" y="6"/>
                    </a:lnTo>
                    <a:lnTo>
                      <a:pt x="0" y="12"/>
                    </a:lnTo>
                    <a:lnTo>
                      <a:pt x="1" y="18"/>
                    </a:lnTo>
                    <a:lnTo>
                      <a:pt x="4" y="25"/>
                    </a:lnTo>
                    <a:lnTo>
                      <a:pt x="10" y="32"/>
                    </a:lnTo>
                    <a:lnTo>
                      <a:pt x="16" y="39"/>
                    </a:lnTo>
                    <a:lnTo>
                      <a:pt x="23" y="46"/>
                    </a:lnTo>
                    <a:lnTo>
                      <a:pt x="32" y="52"/>
                    </a:lnTo>
                    <a:lnTo>
                      <a:pt x="41" y="58"/>
                    </a:lnTo>
                    <a:lnTo>
                      <a:pt x="52" y="62"/>
                    </a:lnTo>
                    <a:lnTo>
                      <a:pt x="64" y="66"/>
                    </a:lnTo>
                    <a:lnTo>
                      <a:pt x="75" y="67"/>
                    </a:lnTo>
                    <a:lnTo>
                      <a:pt x="88" y="67"/>
                    </a:lnTo>
                    <a:lnTo>
                      <a:pt x="101" y="63"/>
                    </a:lnTo>
                    <a:lnTo>
                      <a:pt x="113" y="58"/>
                    </a:lnTo>
                    <a:lnTo>
                      <a:pt x="109" y="5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181" name="Freeform 216"/>
              <p:cNvSpPr>
                <a:spLocks noChangeArrowheads="1"/>
              </p:cNvSpPr>
              <p:nvPr/>
            </p:nvSpPr>
            <p:spPr bwMode="auto">
              <a:xfrm>
                <a:off x="1838" y="158"/>
                <a:ext cx="50" cy="53"/>
              </a:xfrm>
              <a:custGeom>
                <a:avLst/>
                <a:gdLst>
                  <a:gd name="T0" fmla="*/ 0 w 47"/>
                  <a:gd name="T1" fmla="*/ 999 h 49"/>
                  <a:gd name="T2" fmla="*/ 403 w 47"/>
                  <a:gd name="T3" fmla="*/ 1479 h 49"/>
                  <a:gd name="T4" fmla="*/ 661 w 47"/>
                  <a:gd name="T5" fmla="*/ 2190 h 49"/>
                  <a:gd name="T6" fmla="*/ 1085 w 47"/>
                  <a:gd name="T7" fmla="*/ 2839 h 49"/>
                  <a:gd name="T8" fmla="*/ 1336 w 47"/>
                  <a:gd name="T9" fmla="*/ 3593 h 49"/>
                  <a:gd name="T10" fmla="*/ 1512 w 47"/>
                  <a:gd name="T11" fmla="*/ 4261 h 49"/>
                  <a:gd name="T12" fmla="*/ 1672 w 47"/>
                  <a:gd name="T13" fmla="*/ 4917 h 49"/>
                  <a:gd name="T14" fmla="*/ 1712 w 47"/>
                  <a:gd name="T15" fmla="*/ 4985 h 49"/>
                  <a:gd name="T16" fmla="*/ 1779 w 47"/>
                  <a:gd name="T17" fmla="*/ 4917 h 49"/>
                  <a:gd name="T18" fmla="*/ 1937 w 47"/>
                  <a:gd name="T19" fmla="*/ 5832 h 49"/>
                  <a:gd name="T20" fmla="*/ 2014 w 47"/>
                  <a:gd name="T21" fmla="*/ 5616 h 49"/>
                  <a:gd name="T22" fmla="*/ 2061 w 47"/>
                  <a:gd name="T23" fmla="*/ 4985 h 49"/>
                  <a:gd name="T24" fmla="*/ 2061 w 47"/>
                  <a:gd name="T25" fmla="*/ 4609 h 49"/>
                  <a:gd name="T26" fmla="*/ 1940 w 47"/>
                  <a:gd name="T27" fmla="*/ 4261 h 49"/>
                  <a:gd name="T28" fmla="*/ 1824 w 47"/>
                  <a:gd name="T29" fmla="*/ 3593 h 49"/>
                  <a:gd name="T30" fmla="*/ 1609 w 47"/>
                  <a:gd name="T31" fmla="*/ 2839 h 49"/>
                  <a:gd name="T32" fmla="*/ 1306 w 47"/>
                  <a:gd name="T33" fmla="*/ 2025 h 49"/>
                  <a:gd name="T34" fmla="*/ 901 w 47"/>
                  <a:gd name="T35" fmla="*/ 1264 h 49"/>
                  <a:gd name="T36" fmla="*/ 549 w 47"/>
                  <a:gd name="T37" fmla="*/ 5 h 49"/>
                  <a:gd name="T38" fmla="*/ 3 w 47"/>
                  <a:gd name="T39" fmla="*/ 0 h 49"/>
                  <a:gd name="T40" fmla="*/ 0 w 47"/>
                  <a:gd name="T41" fmla="*/ 999 h 4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47"/>
                  <a:gd name="T64" fmla="*/ 0 h 49"/>
                  <a:gd name="T65" fmla="*/ 47 w 47"/>
                  <a:gd name="T66" fmla="*/ 49 h 49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47" h="49">
                    <a:moveTo>
                      <a:pt x="0" y="8"/>
                    </a:moveTo>
                    <a:lnTo>
                      <a:pt x="8" y="13"/>
                    </a:lnTo>
                    <a:lnTo>
                      <a:pt x="16" y="18"/>
                    </a:lnTo>
                    <a:lnTo>
                      <a:pt x="24" y="24"/>
                    </a:lnTo>
                    <a:lnTo>
                      <a:pt x="31" y="30"/>
                    </a:lnTo>
                    <a:lnTo>
                      <a:pt x="35" y="36"/>
                    </a:lnTo>
                    <a:lnTo>
                      <a:pt x="38" y="41"/>
                    </a:lnTo>
                    <a:lnTo>
                      <a:pt x="39" y="42"/>
                    </a:lnTo>
                    <a:lnTo>
                      <a:pt x="40" y="41"/>
                    </a:lnTo>
                    <a:lnTo>
                      <a:pt x="44" y="49"/>
                    </a:lnTo>
                    <a:lnTo>
                      <a:pt x="46" y="47"/>
                    </a:lnTo>
                    <a:lnTo>
                      <a:pt x="47" y="42"/>
                    </a:lnTo>
                    <a:lnTo>
                      <a:pt x="47" y="39"/>
                    </a:lnTo>
                    <a:lnTo>
                      <a:pt x="45" y="36"/>
                    </a:lnTo>
                    <a:lnTo>
                      <a:pt x="42" y="30"/>
                    </a:lnTo>
                    <a:lnTo>
                      <a:pt x="37" y="24"/>
                    </a:lnTo>
                    <a:lnTo>
                      <a:pt x="30" y="17"/>
                    </a:lnTo>
                    <a:lnTo>
                      <a:pt x="21" y="11"/>
                    </a:lnTo>
                    <a:lnTo>
                      <a:pt x="13" y="5"/>
                    </a:lnTo>
                    <a:lnTo>
                      <a:pt x="3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182" name="Freeform 217"/>
              <p:cNvSpPr>
                <a:spLocks noChangeArrowheads="1"/>
              </p:cNvSpPr>
              <p:nvPr/>
            </p:nvSpPr>
            <p:spPr bwMode="auto">
              <a:xfrm>
                <a:off x="1779" y="147"/>
                <a:ext cx="61" cy="20"/>
              </a:xfrm>
              <a:custGeom>
                <a:avLst/>
                <a:gdLst>
                  <a:gd name="T0" fmla="*/ 0 w 58"/>
                  <a:gd name="T1" fmla="*/ 5871 h 18"/>
                  <a:gd name="T2" fmla="*/ 4 w 58"/>
                  <a:gd name="T3" fmla="*/ 5871 h 18"/>
                  <a:gd name="T4" fmla="*/ 9 w 58"/>
                  <a:gd name="T5" fmla="*/ 5871 h 18"/>
                  <a:gd name="T6" fmla="*/ 334 w 58"/>
                  <a:gd name="T7" fmla="*/ 5871 h 18"/>
                  <a:gd name="T8" fmla="*/ 474 w 58"/>
                  <a:gd name="T9" fmla="*/ 6523 h 18"/>
                  <a:gd name="T10" fmla="*/ 676 w 58"/>
                  <a:gd name="T11" fmla="*/ 6523 h 18"/>
                  <a:gd name="T12" fmla="*/ 828 w 58"/>
                  <a:gd name="T13" fmla="*/ 8053 h 18"/>
                  <a:gd name="T14" fmla="*/ 998 w 58"/>
                  <a:gd name="T15" fmla="*/ 9326 h 18"/>
                  <a:gd name="T16" fmla="*/ 1178 w 58"/>
                  <a:gd name="T17" fmla="*/ 11047 h 18"/>
                  <a:gd name="T18" fmla="*/ 1239 w 58"/>
                  <a:gd name="T19" fmla="*/ 5871 h 18"/>
                  <a:gd name="T20" fmla="*/ 1104 w 58"/>
                  <a:gd name="T21" fmla="*/ 3852 h 18"/>
                  <a:gd name="T22" fmla="*/ 871 w 58"/>
                  <a:gd name="T23" fmla="*/ 4 h 18"/>
                  <a:gd name="T24" fmla="*/ 702 w 58"/>
                  <a:gd name="T25" fmla="*/ 2 h 18"/>
                  <a:gd name="T26" fmla="*/ 499 w 58"/>
                  <a:gd name="T27" fmla="*/ 1 h 18"/>
                  <a:gd name="T28" fmla="*/ 334 w 58"/>
                  <a:gd name="T29" fmla="*/ 1 h 18"/>
                  <a:gd name="T30" fmla="*/ 9 w 58"/>
                  <a:gd name="T31" fmla="*/ 1 h 18"/>
                  <a:gd name="T32" fmla="*/ 4 w 58"/>
                  <a:gd name="T33" fmla="*/ 0 h 18"/>
                  <a:gd name="T34" fmla="*/ 0 w 58"/>
                  <a:gd name="T35" fmla="*/ 1 h 18"/>
                  <a:gd name="T36" fmla="*/ 0 w 58"/>
                  <a:gd name="T37" fmla="*/ 5871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8"/>
                  <a:gd name="T58" fmla="*/ 0 h 18"/>
                  <a:gd name="T59" fmla="*/ 58 w 58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8" h="18">
                    <a:moveTo>
                      <a:pt x="0" y="10"/>
                    </a:moveTo>
                    <a:lnTo>
                      <a:pt x="4" y="10"/>
                    </a:lnTo>
                    <a:lnTo>
                      <a:pt x="9" y="10"/>
                    </a:lnTo>
                    <a:lnTo>
                      <a:pt x="16" y="10"/>
                    </a:lnTo>
                    <a:lnTo>
                      <a:pt x="23" y="11"/>
                    </a:lnTo>
                    <a:lnTo>
                      <a:pt x="31" y="11"/>
                    </a:lnTo>
                    <a:lnTo>
                      <a:pt x="39" y="13"/>
                    </a:lnTo>
                    <a:lnTo>
                      <a:pt x="46" y="15"/>
                    </a:lnTo>
                    <a:lnTo>
                      <a:pt x="55" y="18"/>
                    </a:lnTo>
                    <a:lnTo>
                      <a:pt x="58" y="10"/>
                    </a:lnTo>
                    <a:lnTo>
                      <a:pt x="50" y="6"/>
                    </a:lnTo>
                    <a:lnTo>
                      <a:pt x="41" y="4"/>
                    </a:lnTo>
                    <a:lnTo>
                      <a:pt x="32" y="2"/>
                    </a:lnTo>
                    <a:lnTo>
                      <a:pt x="24" y="1"/>
                    </a:lnTo>
                    <a:lnTo>
                      <a:pt x="16" y="1"/>
                    </a:lnTo>
                    <a:lnTo>
                      <a:pt x="9" y="1"/>
                    </a:lnTo>
                    <a:lnTo>
                      <a:pt x="4" y="0"/>
                    </a:lnTo>
                    <a:lnTo>
                      <a:pt x="0" y="1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183" name="Freeform 218"/>
              <p:cNvSpPr>
                <a:spLocks noChangeArrowheads="1"/>
              </p:cNvSpPr>
              <p:nvPr/>
            </p:nvSpPr>
            <p:spPr bwMode="auto">
              <a:xfrm>
                <a:off x="4316" y="153"/>
                <a:ext cx="115" cy="62"/>
              </a:xfrm>
              <a:custGeom>
                <a:avLst/>
                <a:gdLst>
                  <a:gd name="T0" fmla="*/ 442 w 108"/>
                  <a:gd name="T1" fmla="*/ 0 h 58"/>
                  <a:gd name="T2" fmla="*/ 7 w 108"/>
                  <a:gd name="T3" fmla="*/ 0 h 58"/>
                  <a:gd name="T4" fmla="*/ 3 w 108"/>
                  <a:gd name="T5" fmla="*/ 1 h 58"/>
                  <a:gd name="T6" fmla="*/ 2 w 108"/>
                  <a:gd name="T7" fmla="*/ 2 h 58"/>
                  <a:gd name="T8" fmla="*/ 1 w 108"/>
                  <a:gd name="T9" fmla="*/ 3 h 58"/>
                  <a:gd name="T10" fmla="*/ 0 w 108"/>
                  <a:gd name="T11" fmla="*/ 512 h 58"/>
                  <a:gd name="T12" fmla="*/ 1 w 108"/>
                  <a:gd name="T13" fmla="*/ 668 h 58"/>
                  <a:gd name="T14" fmla="*/ 4 w 108"/>
                  <a:gd name="T15" fmla="*/ 1065 h 58"/>
                  <a:gd name="T16" fmla="*/ 442 w 108"/>
                  <a:gd name="T17" fmla="*/ 1485 h 58"/>
                  <a:gd name="T18" fmla="*/ 646 w 108"/>
                  <a:gd name="T19" fmla="*/ 1815 h 58"/>
                  <a:gd name="T20" fmla="*/ 943 w 108"/>
                  <a:gd name="T21" fmla="*/ 2217 h 58"/>
                  <a:gd name="T22" fmla="*/ 1375 w 108"/>
                  <a:gd name="T23" fmla="*/ 2533 h 58"/>
                  <a:gd name="T24" fmla="*/ 1850 w 108"/>
                  <a:gd name="T25" fmla="*/ 2895 h 58"/>
                  <a:gd name="T26" fmla="*/ 2293 w 108"/>
                  <a:gd name="T27" fmla="*/ 3168 h 58"/>
                  <a:gd name="T28" fmla="*/ 2781 w 108"/>
                  <a:gd name="T29" fmla="*/ 3308 h 58"/>
                  <a:gd name="T30" fmla="*/ 3313 w 108"/>
                  <a:gd name="T31" fmla="*/ 3386 h 58"/>
                  <a:gd name="T32" fmla="*/ 3807 w 108"/>
                  <a:gd name="T33" fmla="*/ 3386 h 58"/>
                  <a:gd name="T34" fmla="*/ 4317 w 108"/>
                  <a:gd name="T35" fmla="*/ 3189 h 58"/>
                  <a:gd name="T36" fmla="*/ 4895 w 108"/>
                  <a:gd name="T37" fmla="*/ 2983 h 58"/>
                  <a:gd name="T38" fmla="*/ 4919 w 108"/>
                  <a:gd name="T39" fmla="*/ 2895 h 58"/>
                  <a:gd name="T40" fmla="*/ 4980 w 108"/>
                  <a:gd name="T41" fmla="*/ 2708 h 58"/>
                  <a:gd name="T42" fmla="*/ 4919 w 108"/>
                  <a:gd name="T43" fmla="*/ 2706 h 58"/>
                  <a:gd name="T44" fmla="*/ 4919 w 108"/>
                  <a:gd name="T45" fmla="*/ 2533 h 58"/>
                  <a:gd name="T46" fmla="*/ 4746 w 108"/>
                  <a:gd name="T47" fmla="*/ 2285 h 58"/>
                  <a:gd name="T48" fmla="*/ 4536 w 108"/>
                  <a:gd name="T49" fmla="*/ 1815 h 58"/>
                  <a:gd name="T50" fmla="*/ 4186 w 108"/>
                  <a:gd name="T51" fmla="*/ 1485 h 58"/>
                  <a:gd name="T52" fmla="*/ 3874 w 108"/>
                  <a:gd name="T53" fmla="*/ 1065 h 58"/>
                  <a:gd name="T54" fmla="*/ 3417 w 108"/>
                  <a:gd name="T55" fmla="*/ 714 h 58"/>
                  <a:gd name="T56" fmla="*/ 3058 w 108"/>
                  <a:gd name="T57" fmla="*/ 547 h 58"/>
                  <a:gd name="T58" fmla="*/ 2612 w 108"/>
                  <a:gd name="T59" fmla="*/ 6 h 58"/>
                  <a:gd name="T60" fmla="*/ 2273 w 108"/>
                  <a:gd name="T61" fmla="*/ 3 h 58"/>
                  <a:gd name="T62" fmla="*/ 1899 w 108"/>
                  <a:gd name="T63" fmla="*/ 1 h 58"/>
                  <a:gd name="T64" fmla="*/ 1532 w 108"/>
                  <a:gd name="T65" fmla="*/ 0 h 58"/>
                  <a:gd name="T66" fmla="*/ 1212 w 108"/>
                  <a:gd name="T67" fmla="*/ 0 h 58"/>
                  <a:gd name="T68" fmla="*/ 832 w 108"/>
                  <a:gd name="T69" fmla="*/ 0 h 58"/>
                  <a:gd name="T70" fmla="*/ 570 w 108"/>
                  <a:gd name="T71" fmla="*/ 0 h 58"/>
                  <a:gd name="T72" fmla="*/ 442 w 108"/>
                  <a:gd name="T73" fmla="*/ 0 h 5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108"/>
                  <a:gd name="T112" fmla="*/ 0 h 58"/>
                  <a:gd name="T113" fmla="*/ 108 w 108"/>
                  <a:gd name="T114" fmla="*/ 58 h 58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108" h="58">
                    <a:moveTo>
                      <a:pt x="9" y="0"/>
                    </a:moveTo>
                    <a:lnTo>
                      <a:pt x="7" y="0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8"/>
                    </a:lnTo>
                    <a:lnTo>
                      <a:pt x="1" y="12"/>
                    </a:lnTo>
                    <a:lnTo>
                      <a:pt x="4" y="19"/>
                    </a:lnTo>
                    <a:lnTo>
                      <a:pt x="9" y="25"/>
                    </a:lnTo>
                    <a:lnTo>
                      <a:pt x="15" y="32"/>
                    </a:lnTo>
                    <a:lnTo>
                      <a:pt x="21" y="38"/>
                    </a:lnTo>
                    <a:lnTo>
                      <a:pt x="30" y="44"/>
                    </a:lnTo>
                    <a:lnTo>
                      <a:pt x="39" y="50"/>
                    </a:lnTo>
                    <a:lnTo>
                      <a:pt x="50" y="54"/>
                    </a:lnTo>
                    <a:lnTo>
                      <a:pt x="61" y="57"/>
                    </a:lnTo>
                    <a:lnTo>
                      <a:pt x="71" y="58"/>
                    </a:lnTo>
                    <a:lnTo>
                      <a:pt x="83" y="58"/>
                    </a:lnTo>
                    <a:lnTo>
                      <a:pt x="94" y="55"/>
                    </a:lnTo>
                    <a:lnTo>
                      <a:pt x="106" y="51"/>
                    </a:lnTo>
                    <a:lnTo>
                      <a:pt x="107" y="50"/>
                    </a:lnTo>
                    <a:lnTo>
                      <a:pt x="108" y="47"/>
                    </a:lnTo>
                    <a:lnTo>
                      <a:pt x="107" y="46"/>
                    </a:lnTo>
                    <a:lnTo>
                      <a:pt x="107" y="44"/>
                    </a:lnTo>
                    <a:lnTo>
                      <a:pt x="103" y="39"/>
                    </a:lnTo>
                    <a:lnTo>
                      <a:pt x="98" y="32"/>
                    </a:lnTo>
                    <a:lnTo>
                      <a:pt x="91" y="25"/>
                    </a:lnTo>
                    <a:lnTo>
                      <a:pt x="84" y="19"/>
                    </a:lnTo>
                    <a:lnTo>
                      <a:pt x="74" y="13"/>
                    </a:lnTo>
                    <a:lnTo>
                      <a:pt x="66" y="9"/>
                    </a:lnTo>
                    <a:lnTo>
                      <a:pt x="57" y="6"/>
                    </a:lnTo>
                    <a:lnTo>
                      <a:pt x="49" y="3"/>
                    </a:lnTo>
                    <a:lnTo>
                      <a:pt x="41" y="1"/>
                    </a:lnTo>
                    <a:lnTo>
                      <a:pt x="33" y="0"/>
                    </a:lnTo>
                    <a:lnTo>
                      <a:pt x="26" y="0"/>
                    </a:lnTo>
                    <a:lnTo>
                      <a:pt x="19" y="0"/>
                    </a:lnTo>
                    <a:lnTo>
                      <a:pt x="13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184" name="Freeform 219"/>
              <p:cNvSpPr>
                <a:spLocks noChangeArrowheads="1"/>
              </p:cNvSpPr>
              <p:nvPr/>
            </p:nvSpPr>
            <p:spPr bwMode="auto">
              <a:xfrm>
                <a:off x="4312" y="147"/>
                <a:ext cx="119" cy="73"/>
              </a:xfrm>
              <a:custGeom>
                <a:avLst/>
                <a:gdLst>
                  <a:gd name="T0" fmla="*/ 4372 w 112"/>
                  <a:gd name="T1" fmla="*/ 3901 h 68"/>
                  <a:gd name="T2" fmla="*/ 3909 w 112"/>
                  <a:gd name="T3" fmla="*/ 4246 h 68"/>
                  <a:gd name="T4" fmla="*/ 3504 w 112"/>
                  <a:gd name="T5" fmla="*/ 4496 h 68"/>
                  <a:gd name="T6" fmla="*/ 3039 w 112"/>
                  <a:gd name="T7" fmla="*/ 4496 h 68"/>
                  <a:gd name="T8" fmla="*/ 2688 w 112"/>
                  <a:gd name="T9" fmla="*/ 4393 h 68"/>
                  <a:gd name="T10" fmla="*/ 2241 w 112"/>
                  <a:gd name="T11" fmla="*/ 4188 h 68"/>
                  <a:gd name="T12" fmla="*/ 1826 w 112"/>
                  <a:gd name="T13" fmla="*/ 3812 h 68"/>
                  <a:gd name="T14" fmla="*/ 1466 w 112"/>
                  <a:gd name="T15" fmla="*/ 3432 h 68"/>
                  <a:gd name="T16" fmla="*/ 1176 w 112"/>
                  <a:gd name="T17" fmla="*/ 2978 h 68"/>
                  <a:gd name="T18" fmla="*/ 850 w 112"/>
                  <a:gd name="T19" fmla="*/ 2590 h 68"/>
                  <a:gd name="T20" fmla="*/ 628 w 112"/>
                  <a:gd name="T21" fmla="*/ 2012 h 68"/>
                  <a:gd name="T22" fmla="*/ 492 w 112"/>
                  <a:gd name="T23" fmla="*/ 1693 h 68"/>
                  <a:gd name="T24" fmla="*/ 410 w 112"/>
                  <a:gd name="T25" fmla="*/ 1140 h 68"/>
                  <a:gd name="T26" fmla="*/ 386 w 112"/>
                  <a:gd name="T27" fmla="*/ 921 h 68"/>
                  <a:gd name="T28" fmla="*/ 410 w 112"/>
                  <a:gd name="T29" fmla="*/ 744 h 68"/>
                  <a:gd name="T30" fmla="*/ 410 w 112"/>
                  <a:gd name="T31" fmla="*/ 799 h 68"/>
                  <a:gd name="T32" fmla="*/ 410 w 112"/>
                  <a:gd name="T33" fmla="*/ 744 h 68"/>
                  <a:gd name="T34" fmla="*/ 463 w 112"/>
                  <a:gd name="T35" fmla="*/ 744 h 68"/>
                  <a:gd name="T36" fmla="*/ 523 w 112"/>
                  <a:gd name="T37" fmla="*/ 744 h 68"/>
                  <a:gd name="T38" fmla="*/ 523 w 112"/>
                  <a:gd name="T39" fmla="*/ 0 h 68"/>
                  <a:gd name="T40" fmla="*/ 410 w 112"/>
                  <a:gd name="T41" fmla="*/ 1 h 68"/>
                  <a:gd name="T42" fmla="*/ 6 w 112"/>
                  <a:gd name="T43" fmla="*/ 2 h 68"/>
                  <a:gd name="T44" fmla="*/ 3 w 112"/>
                  <a:gd name="T45" fmla="*/ 3 h 68"/>
                  <a:gd name="T46" fmla="*/ 1 w 112"/>
                  <a:gd name="T47" fmla="*/ 602 h 68"/>
                  <a:gd name="T48" fmla="*/ 0 w 112"/>
                  <a:gd name="T49" fmla="*/ 921 h 68"/>
                  <a:gd name="T50" fmla="*/ 1 w 112"/>
                  <a:gd name="T51" fmla="*/ 1411 h 68"/>
                  <a:gd name="T52" fmla="*/ 4 w 112"/>
                  <a:gd name="T53" fmla="*/ 1951 h 68"/>
                  <a:gd name="T54" fmla="*/ 410 w 112"/>
                  <a:gd name="T55" fmla="*/ 2490 h 68"/>
                  <a:gd name="T56" fmla="*/ 628 w 112"/>
                  <a:gd name="T57" fmla="*/ 2984 h 68"/>
                  <a:gd name="T58" fmla="*/ 959 w 112"/>
                  <a:gd name="T59" fmla="*/ 3551 h 68"/>
                  <a:gd name="T60" fmla="*/ 1299 w 112"/>
                  <a:gd name="T61" fmla="*/ 3955 h 68"/>
                  <a:gd name="T62" fmla="*/ 1693 w 112"/>
                  <a:gd name="T63" fmla="*/ 4496 h 68"/>
                  <a:gd name="T64" fmla="*/ 2109 w 112"/>
                  <a:gd name="T65" fmla="*/ 4827 h 68"/>
                  <a:gd name="T66" fmla="*/ 2534 w 112"/>
                  <a:gd name="T67" fmla="*/ 5063 h 68"/>
                  <a:gd name="T68" fmla="*/ 3039 w 112"/>
                  <a:gd name="T69" fmla="*/ 5182 h 68"/>
                  <a:gd name="T70" fmla="*/ 3638 w 112"/>
                  <a:gd name="T71" fmla="*/ 5182 h 68"/>
                  <a:gd name="T72" fmla="*/ 4014 w 112"/>
                  <a:gd name="T73" fmla="*/ 4893 h 68"/>
                  <a:gd name="T74" fmla="*/ 4497 w 112"/>
                  <a:gd name="T75" fmla="*/ 4496 h 68"/>
                  <a:gd name="T76" fmla="*/ 4372 w 112"/>
                  <a:gd name="T77" fmla="*/ 3901 h 68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112"/>
                  <a:gd name="T118" fmla="*/ 0 h 68"/>
                  <a:gd name="T119" fmla="*/ 112 w 112"/>
                  <a:gd name="T120" fmla="*/ 68 h 68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112" h="68">
                    <a:moveTo>
                      <a:pt x="108" y="51"/>
                    </a:moveTo>
                    <a:lnTo>
                      <a:pt x="97" y="56"/>
                    </a:lnTo>
                    <a:lnTo>
                      <a:pt x="87" y="59"/>
                    </a:lnTo>
                    <a:lnTo>
                      <a:pt x="75" y="59"/>
                    </a:lnTo>
                    <a:lnTo>
                      <a:pt x="66" y="58"/>
                    </a:lnTo>
                    <a:lnTo>
                      <a:pt x="55" y="55"/>
                    </a:lnTo>
                    <a:lnTo>
                      <a:pt x="45" y="50"/>
                    </a:lnTo>
                    <a:lnTo>
                      <a:pt x="36" y="45"/>
                    </a:lnTo>
                    <a:lnTo>
                      <a:pt x="29" y="39"/>
                    </a:lnTo>
                    <a:lnTo>
                      <a:pt x="21" y="34"/>
                    </a:lnTo>
                    <a:lnTo>
                      <a:pt x="16" y="27"/>
                    </a:lnTo>
                    <a:lnTo>
                      <a:pt x="12" y="22"/>
                    </a:lnTo>
                    <a:lnTo>
                      <a:pt x="9" y="16"/>
                    </a:lnTo>
                    <a:lnTo>
                      <a:pt x="8" y="13"/>
                    </a:lnTo>
                    <a:lnTo>
                      <a:pt x="9" y="10"/>
                    </a:lnTo>
                    <a:lnTo>
                      <a:pt x="9" y="11"/>
                    </a:lnTo>
                    <a:lnTo>
                      <a:pt x="9" y="10"/>
                    </a:lnTo>
                    <a:lnTo>
                      <a:pt x="11" y="10"/>
                    </a:lnTo>
                    <a:lnTo>
                      <a:pt x="13" y="10"/>
                    </a:lnTo>
                    <a:lnTo>
                      <a:pt x="13" y="0"/>
                    </a:lnTo>
                    <a:lnTo>
                      <a:pt x="9" y="1"/>
                    </a:lnTo>
                    <a:lnTo>
                      <a:pt x="6" y="2"/>
                    </a:lnTo>
                    <a:lnTo>
                      <a:pt x="3" y="3"/>
                    </a:lnTo>
                    <a:lnTo>
                      <a:pt x="1" y="7"/>
                    </a:lnTo>
                    <a:lnTo>
                      <a:pt x="0" y="13"/>
                    </a:lnTo>
                    <a:lnTo>
                      <a:pt x="1" y="19"/>
                    </a:lnTo>
                    <a:lnTo>
                      <a:pt x="4" y="26"/>
                    </a:lnTo>
                    <a:lnTo>
                      <a:pt x="9" y="33"/>
                    </a:lnTo>
                    <a:lnTo>
                      <a:pt x="16" y="40"/>
                    </a:lnTo>
                    <a:lnTo>
                      <a:pt x="23" y="47"/>
                    </a:lnTo>
                    <a:lnTo>
                      <a:pt x="32" y="52"/>
                    </a:lnTo>
                    <a:lnTo>
                      <a:pt x="41" y="59"/>
                    </a:lnTo>
                    <a:lnTo>
                      <a:pt x="52" y="63"/>
                    </a:lnTo>
                    <a:lnTo>
                      <a:pt x="63" y="67"/>
                    </a:lnTo>
                    <a:lnTo>
                      <a:pt x="75" y="68"/>
                    </a:lnTo>
                    <a:lnTo>
                      <a:pt x="88" y="68"/>
                    </a:lnTo>
                    <a:lnTo>
                      <a:pt x="100" y="64"/>
                    </a:lnTo>
                    <a:lnTo>
                      <a:pt x="112" y="59"/>
                    </a:lnTo>
                    <a:lnTo>
                      <a:pt x="108" y="51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185" name="Freeform 220"/>
              <p:cNvSpPr>
                <a:spLocks noChangeArrowheads="1"/>
              </p:cNvSpPr>
              <p:nvPr/>
            </p:nvSpPr>
            <p:spPr bwMode="auto">
              <a:xfrm>
                <a:off x="4384" y="158"/>
                <a:ext cx="51" cy="53"/>
              </a:xfrm>
              <a:custGeom>
                <a:avLst/>
                <a:gdLst>
                  <a:gd name="T0" fmla="*/ 0 w 48"/>
                  <a:gd name="T1" fmla="*/ 999 h 49"/>
                  <a:gd name="T2" fmla="*/ 386 w 48"/>
                  <a:gd name="T3" fmla="*/ 1479 h 49"/>
                  <a:gd name="T4" fmla="*/ 667 w 48"/>
                  <a:gd name="T5" fmla="*/ 2190 h 49"/>
                  <a:gd name="T6" fmla="*/ 1019 w 48"/>
                  <a:gd name="T7" fmla="*/ 2839 h 49"/>
                  <a:gd name="T8" fmla="*/ 1223 w 48"/>
                  <a:gd name="T9" fmla="*/ 3593 h 49"/>
                  <a:gd name="T10" fmla="*/ 1466 w 48"/>
                  <a:gd name="T11" fmla="*/ 4261 h 49"/>
                  <a:gd name="T12" fmla="*/ 1581 w 48"/>
                  <a:gd name="T13" fmla="*/ 4917 h 49"/>
                  <a:gd name="T14" fmla="*/ 1581 w 48"/>
                  <a:gd name="T15" fmla="*/ 4985 h 49"/>
                  <a:gd name="T16" fmla="*/ 1655 w 48"/>
                  <a:gd name="T17" fmla="*/ 4985 h 49"/>
                  <a:gd name="T18" fmla="*/ 1655 w 48"/>
                  <a:gd name="T19" fmla="*/ 4917 h 49"/>
                  <a:gd name="T20" fmla="*/ 1761 w 48"/>
                  <a:gd name="T21" fmla="*/ 5832 h 49"/>
                  <a:gd name="T22" fmla="*/ 1871 w 48"/>
                  <a:gd name="T23" fmla="*/ 5616 h 49"/>
                  <a:gd name="T24" fmla="*/ 1940 w 48"/>
                  <a:gd name="T25" fmla="*/ 4985 h 49"/>
                  <a:gd name="T26" fmla="*/ 1871 w 48"/>
                  <a:gd name="T27" fmla="*/ 4609 h 49"/>
                  <a:gd name="T28" fmla="*/ 1868 w 48"/>
                  <a:gd name="T29" fmla="*/ 4261 h 49"/>
                  <a:gd name="T30" fmla="*/ 1758 w 48"/>
                  <a:gd name="T31" fmla="*/ 3593 h 49"/>
                  <a:gd name="T32" fmla="*/ 1488 w 48"/>
                  <a:gd name="T33" fmla="*/ 2839 h 49"/>
                  <a:gd name="T34" fmla="*/ 1223 w 48"/>
                  <a:gd name="T35" fmla="*/ 2025 h 49"/>
                  <a:gd name="T36" fmla="*/ 903 w 48"/>
                  <a:gd name="T37" fmla="*/ 1264 h 49"/>
                  <a:gd name="T38" fmla="*/ 523 w 48"/>
                  <a:gd name="T39" fmla="*/ 5 h 49"/>
                  <a:gd name="T40" fmla="*/ 4 w 48"/>
                  <a:gd name="T41" fmla="*/ 0 h 49"/>
                  <a:gd name="T42" fmla="*/ 0 w 48"/>
                  <a:gd name="T43" fmla="*/ 999 h 49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48"/>
                  <a:gd name="T67" fmla="*/ 0 h 49"/>
                  <a:gd name="T68" fmla="*/ 48 w 48"/>
                  <a:gd name="T69" fmla="*/ 49 h 49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48" h="49">
                    <a:moveTo>
                      <a:pt x="0" y="8"/>
                    </a:moveTo>
                    <a:lnTo>
                      <a:pt x="8" y="13"/>
                    </a:lnTo>
                    <a:lnTo>
                      <a:pt x="17" y="18"/>
                    </a:lnTo>
                    <a:lnTo>
                      <a:pt x="24" y="24"/>
                    </a:lnTo>
                    <a:lnTo>
                      <a:pt x="30" y="30"/>
                    </a:lnTo>
                    <a:lnTo>
                      <a:pt x="36" y="36"/>
                    </a:lnTo>
                    <a:lnTo>
                      <a:pt x="39" y="41"/>
                    </a:lnTo>
                    <a:lnTo>
                      <a:pt x="39" y="42"/>
                    </a:lnTo>
                    <a:lnTo>
                      <a:pt x="40" y="42"/>
                    </a:lnTo>
                    <a:lnTo>
                      <a:pt x="40" y="41"/>
                    </a:lnTo>
                    <a:lnTo>
                      <a:pt x="44" y="49"/>
                    </a:lnTo>
                    <a:lnTo>
                      <a:pt x="47" y="47"/>
                    </a:lnTo>
                    <a:lnTo>
                      <a:pt x="48" y="42"/>
                    </a:lnTo>
                    <a:lnTo>
                      <a:pt x="47" y="39"/>
                    </a:lnTo>
                    <a:lnTo>
                      <a:pt x="46" y="36"/>
                    </a:lnTo>
                    <a:lnTo>
                      <a:pt x="43" y="30"/>
                    </a:lnTo>
                    <a:lnTo>
                      <a:pt x="37" y="24"/>
                    </a:lnTo>
                    <a:lnTo>
                      <a:pt x="30" y="17"/>
                    </a:lnTo>
                    <a:lnTo>
                      <a:pt x="22" y="11"/>
                    </a:lnTo>
                    <a:lnTo>
                      <a:pt x="13" y="5"/>
                    </a:lnTo>
                    <a:lnTo>
                      <a:pt x="4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186" name="Freeform 221"/>
              <p:cNvSpPr>
                <a:spLocks noChangeArrowheads="1"/>
              </p:cNvSpPr>
              <p:nvPr/>
            </p:nvSpPr>
            <p:spPr bwMode="auto">
              <a:xfrm>
                <a:off x="4325" y="147"/>
                <a:ext cx="62" cy="20"/>
              </a:xfrm>
              <a:custGeom>
                <a:avLst/>
                <a:gdLst>
                  <a:gd name="T0" fmla="*/ 0 w 59"/>
                  <a:gd name="T1" fmla="*/ 5871 h 18"/>
                  <a:gd name="T2" fmla="*/ 4 w 59"/>
                  <a:gd name="T3" fmla="*/ 5871 h 18"/>
                  <a:gd name="T4" fmla="*/ 9 w 59"/>
                  <a:gd name="T5" fmla="*/ 5871 h 18"/>
                  <a:gd name="T6" fmla="*/ 332 w 59"/>
                  <a:gd name="T7" fmla="*/ 5871 h 18"/>
                  <a:gd name="T8" fmla="*/ 472 w 59"/>
                  <a:gd name="T9" fmla="*/ 5871 h 18"/>
                  <a:gd name="T10" fmla="*/ 652 w 59"/>
                  <a:gd name="T11" fmla="*/ 6523 h 18"/>
                  <a:gd name="T12" fmla="*/ 795 w 59"/>
                  <a:gd name="T13" fmla="*/ 8053 h 18"/>
                  <a:gd name="T14" fmla="*/ 969 w 59"/>
                  <a:gd name="T15" fmla="*/ 9326 h 18"/>
                  <a:gd name="T16" fmla="*/ 1138 w 59"/>
                  <a:gd name="T17" fmla="*/ 11047 h 18"/>
                  <a:gd name="T18" fmla="*/ 1208 w 59"/>
                  <a:gd name="T19" fmla="*/ 5871 h 18"/>
                  <a:gd name="T20" fmla="*/ 1041 w 59"/>
                  <a:gd name="T21" fmla="*/ 3852 h 18"/>
                  <a:gd name="T22" fmla="*/ 835 w 59"/>
                  <a:gd name="T23" fmla="*/ 4 h 18"/>
                  <a:gd name="T24" fmla="*/ 667 w 59"/>
                  <a:gd name="T25" fmla="*/ 2 h 18"/>
                  <a:gd name="T26" fmla="*/ 472 w 59"/>
                  <a:gd name="T27" fmla="*/ 1 h 18"/>
                  <a:gd name="T28" fmla="*/ 332 w 59"/>
                  <a:gd name="T29" fmla="*/ 1 h 18"/>
                  <a:gd name="T30" fmla="*/ 234 w 59"/>
                  <a:gd name="T31" fmla="*/ 0 h 18"/>
                  <a:gd name="T32" fmla="*/ 4 w 59"/>
                  <a:gd name="T33" fmla="*/ 0 h 18"/>
                  <a:gd name="T34" fmla="*/ 0 w 59"/>
                  <a:gd name="T35" fmla="*/ 0 h 18"/>
                  <a:gd name="T36" fmla="*/ 0 w 59"/>
                  <a:gd name="T37" fmla="*/ 5871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9"/>
                  <a:gd name="T58" fmla="*/ 0 h 18"/>
                  <a:gd name="T59" fmla="*/ 59 w 59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9" h="18">
                    <a:moveTo>
                      <a:pt x="0" y="10"/>
                    </a:moveTo>
                    <a:lnTo>
                      <a:pt x="4" y="10"/>
                    </a:lnTo>
                    <a:lnTo>
                      <a:pt x="9" y="10"/>
                    </a:lnTo>
                    <a:lnTo>
                      <a:pt x="17" y="10"/>
                    </a:lnTo>
                    <a:lnTo>
                      <a:pt x="24" y="10"/>
                    </a:lnTo>
                    <a:lnTo>
                      <a:pt x="31" y="11"/>
                    </a:lnTo>
                    <a:lnTo>
                      <a:pt x="39" y="13"/>
                    </a:lnTo>
                    <a:lnTo>
                      <a:pt x="47" y="15"/>
                    </a:lnTo>
                    <a:lnTo>
                      <a:pt x="55" y="18"/>
                    </a:lnTo>
                    <a:lnTo>
                      <a:pt x="59" y="10"/>
                    </a:lnTo>
                    <a:lnTo>
                      <a:pt x="50" y="6"/>
                    </a:lnTo>
                    <a:lnTo>
                      <a:pt x="41" y="4"/>
                    </a:lnTo>
                    <a:lnTo>
                      <a:pt x="32" y="2"/>
                    </a:lnTo>
                    <a:lnTo>
                      <a:pt x="24" y="1"/>
                    </a:lnTo>
                    <a:lnTo>
                      <a:pt x="17" y="1"/>
                    </a:lnTo>
                    <a:lnTo>
                      <a:pt x="10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187" name="Freeform 222"/>
              <p:cNvSpPr>
                <a:spLocks noChangeArrowheads="1"/>
              </p:cNvSpPr>
              <p:nvPr/>
            </p:nvSpPr>
            <p:spPr bwMode="auto">
              <a:xfrm>
                <a:off x="1091" y="155"/>
                <a:ext cx="114" cy="64"/>
              </a:xfrm>
              <a:custGeom>
                <a:avLst/>
                <a:gdLst>
                  <a:gd name="T0" fmla="*/ 279 w 108"/>
                  <a:gd name="T1" fmla="*/ 0 h 59"/>
                  <a:gd name="T2" fmla="*/ 7 w 108"/>
                  <a:gd name="T3" fmla="*/ 0 h 59"/>
                  <a:gd name="T4" fmla="*/ 4 w 108"/>
                  <a:gd name="T5" fmla="*/ 0 h 59"/>
                  <a:gd name="T6" fmla="*/ 2 w 108"/>
                  <a:gd name="T7" fmla="*/ 3 h 59"/>
                  <a:gd name="T8" fmla="*/ 1 w 108"/>
                  <a:gd name="T9" fmla="*/ 4 h 59"/>
                  <a:gd name="T10" fmla="*/ 0 w 108"/>
                  <a:gd name="T11" fmla="*/ 1176 h 59"/>
                  <a:gd name="T12" fmla="*/ 1 w 108"/>
                  <a:gd name="T13" fmla="*/ 1628 h 59"/>
                  <a:gd name="T14" fmla="*/ 4 w 108"/>
                  <a:gd name="T15" fmla="*/ 2807 h 59"/>
                  <a:gd name="T16" fmla="*/ 279 w 108"/>
                  <a:gd name="T17" fmla="*/ 3583 h 59"/>
                  <a:gd name="T18" fmla="*/ 385 w 108"/>
                  <a:gd name="T19" fmla="*/ 4573 h 59"/>
                  <a:gd name="T20" fmla="*/ 546 w 108"/>
                  <a:gd name="T21" fmla="*/ 5406 h 59"/>
                  <a:gd name="T22" fmla="*/ 822 w 108"/>
                  <a:gd name="T23" fmla="*/ 6361 h 59"/>
                  <a:gd name="T24" fmla="*/ 1045 w 108"/>
                  <a:gd name="T25" fmla="*/ 7039 h 59"/>
                  <a:gd name="T26" fmla="*/ 1368 w 108"/>
                  <a:gd name="T27" fmla="*/ 7636 h 59"/>
                  <a:gd name="T28" fmla="*/ 1660 w 108"/>
                  <a:gd name="T29" fmla="*/ 8182 h 59"/>
                  <a:gd name="T30" fmla="*/ 1912 w 108"/>
                  <a:gd name="T31" fmla="*/ 8283 h 59"/>
                  <a:gd name="T32" fmla="*/ 2248 w 108"/>
                  <a:gd name="T33" fmla="*/ 8283 h 59"/>
                  <a:gd name="T34" fmla="*/ 2558 w 108"/>
                  <a:gd name="T35" fmla="*/ 8082 h 59"/>
                  <a:gd name="T36" fmla="*/ 2913 w 108"/>
                  <a:gd name="T37" fmla="*/ 7451 h 59"/>
                  <a:gd name="T38" fmla="*/ 2917 w 108"/>
                  <a:gd name="T39" fmla="*/ 7039 h 59"/>
                  <a:gd name="T40" fmla="*/ 2919 w 108"/>
                  <a:gd name="T41" fmla="*/ 6900 h 59"/>
                  <a:gd name="T42" fmla="*/ 2919 w 108"/>
                  <a:gd name="T43" fmla="*/ 6489 h 59"/>
                  <a:gd name="T44" fmla="*/ 2917 w 108"/>
                  <a:gd name="T45" fmla="*/ 6332 h 59"/>
                  <a:gd name="T46" fmla="*/ 2791 w 108"/>
                  <a:gd name="T47" fmla="*/ 5515 h 59"/>
                  <a:gd name="T48" fmla="*/ 2644 w 108"/>
                  <a:gd name="T49" fmla="*/ 4595 h 59"/>
                  <a:gd name="T50" fmla="*/ 2480 w 108"/>
                  <a:gd name="T51" fmla="*/ 3672 h 59"/>
                  <a:gd name="T52" fmla="*/ 2312 w 108"/>
                  <a:gd name="T53" fmla="*/ 2807 h 59"/>
                  <a:gd name="T54" fmla="*/ 2018 w 108"/>
                  <a:gd name="T55" fmla="*/ 1916 h 59"/>
                  <a:gd name="T56" fmla="*/ 1793 w 108"/>
                  <a:gd name="T57" fmla="*/ 1276 h 59"/>
                  <a:gd name="T58" fmla="*/ 1525 w 108"/>
                  <a:gd name="T59" fmla="*/ 999 h 59"/>
                  <a:gd name="T60" fmla="*/ 1338 w 108"/>
                  <a:gd name="T61" fmla="*/ 4 h 59"/>
                  <a:gd name="T62" fmla="*/ 1138 w 108"/>
                  <a:gd name="T63" fmla="*/ 1 h 59"/>
                  <a:gd name="T64" fmla="*/ 889 w 108"/>
                  <a:gd name="T65" fmla="*/ 0 h 59"/>
                  <a:gd name="T66" fmla="*/ 699 w 108"/>
                  <a:gd name="T67" fmla="*/ 0 h 59"/>
                  <a:gd name="T68" fmla="*/ 478 w 108"/>
                  <a:gd name="T69" fmla="*/ 0 h 59"/>
                  <a:gd name="T70" fmla="*/ 346 w 108"/>
                  <a:gd name="T71" fmla="*/ 0 h 59"/>
                  <a:gd name="T72" fmla="*/ 279 w 108"/>
                  <a:gd name="T73" fmla="*/ 0 h 59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108"/>
                  <a:gd name="T112" fmla="*/ 0 h 59"/>
                  <a:gd name="T113" fmla="*/ 108 w 108"/>
                  <a:gd name="T114" fmla="*/ 59 h 59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108" h="59">
                    <a:moveTo>
                      <a:pt x="9" y="0"/>
                    </a:moveTo>
                    <a:lnTo>
                      <a:pt x="7" y="0"/>
                    </a:lnTo>
                    <a:lnTo>
                      <a:pt x="4" y="0"/>
                    </a:lnTo>
                    <a:lnTo>
                      <a:pt x="2" y="3"/>
                    </a:lnTo>
                    <a:lnTo>
                      <a:pt x="1" y="4"/>
                    </a:lnTo>
                    <a:lnTo>
                      <a:pt x="0" y="8"/>
                    </a:lnTo>
                    <a:lnTo>
                      <a:pt x="1" y="12"/>
                    </a:lnTo>
                    <a:lnTo>
                      <a:pt x="4" y="19"/>
                    </a:lnTo>
                    <a:lnTo>
                      <a:pt x="9" y="25"/>
                    </a:lnTo>
                    <a:lnTo>
                      <a:pt x="15" y="31"/>
                    </a:lnTo>
                    <a:lnTo>
                      <a:pt x="21" y="38"/>
                    </a:lnTo>
                    <a:lnTo>
                      <a:pt x="30" y="44"/>
                    </a:lnTo>
                    <a:lnTo>
                      <a:pt x="39" y="50"/>
                    </a:lnTo>
                    <a:lnTo>
                      <a:pt x="50" y="54"/>
                    </a:lnTo>
                    <a:lnTo>
                      <a:pt x="61" y="57"/>
                    </a:lnTo>
                    <a:lnTo>
                      <a:pt x="71" y="59"/>
                    </a:lnTo>
                    <a:lnTo>
                      <a:pt x="83" y="59"/>
                    </a:lnTo>
                    <a:lnTo>
                      <a:pt x="94" y="55"/>
                    </a:lnTo>
                    <a:lnTo>
                      <a:pt x="106" y="51"/>
                    </a:lnTo>
                    <a:lnTo>
                      <a:pt x="107" y="50"/>
                    </a:lnTo>
                    <a:lnTo>
                      <a:pt x="108" y="48"/>
                    </a:lnTo>
                    <a:lnTo>
                      <a:pt x="108" y="46"/>
                    </a:lnTo>
                    <a:lnTo>
                      <a:pt x="107" y="43"/>
                    </a:lnTo>
                    <a:lnTo>
                      <a:pt x="103" y="39"/>
                    </a:lnTo>
                    <a:lnTo>
                      <a:pt x="98" y="32"/>
                    </a:lnTo>
                    <a:lnTo>
                      <a:pt x="91" y="26"/>
                    </a:lnTo>
                    <a:lnTo>
                      <a:pt x="84" y="19"/>
                    </a:lnTo>
                    <a:lnTo>
                      <a:pt x="75" y="14"/>
                    </a:lnTo>
                    <a:lnTo>
                      <a:pt x="66" y="9"/>
                    </a:lnTo>
                    <a:lnTo>
                      <a:pt x="57" y="6"/>
                    </a:lnTo>
                    <a:lnTo>
                      <a:pt x="49" y="4"/>
                    </a:lnTo>
                    <a:lnTo>
                      <a:pt x="42" y="1"/>
                    </a:lnTo>
                    <a:lnTo>
                      <a:pt x="33" y="0"/>
                    </a:lnTo>
                    <a:lnTo>
                      <a:pt x="26" y="0"/>
                    </a:lnTo>
                    <a:lnTo>
                      <a:pt x="19" y="0"/>
                    </a:lnTo>
                    <a:lnTo>
                      <a:pt x="13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188" name="Freeform 223"/>
              <p:cNvSpPr>
                <a:spLocks noChangeArrowheads="1"/>
              </p:cNvSpPr>
              <p:nvPr/>
            </p:nvSpPr>
            <p:spPr bwMode="auto">
              <a:xfrm>
                <a:off x="1087" y="149"/>
                <a:ext cx="118" cy="73"/>
              </a:xfrm>
              <a:custGeom>
                <a:avLst/>
                <a:gdLst>
                  <a:gd name="T0" fmla="*/ 2599 w 112"/>
                  <a:gd name="T1" fmla="*/ 3901 h 68"/>
                  <a:gd name="T2" fmla="*/ 2321 w 112"/>
                  <a:gd name="T3" fmla="*/ 4246 h 68"/>
                  <a:gd name="T4" fmla="*/ 2091 w 112"/>
                  <a:gd name="T5" fmla="*/ 4393 h 68"/>
                  <a:gd name="T6" fmla="*/ 1856 w 112"/>
                  <a:gd name="T7" fmla="*/ 4496 h 68"/>
                  <a:gd name="T8" fmla="*/ 1605 w 112"/>
                  <a:gd name="T9" fmla="*/ 4393 h 68"/>
                  <a:gd name="T10" fmla="*/ 1307 w 112"/>
                  <a:gd name="T11" fmla="*/ 4188 h 68"/>
                  <a:gd name="T12" fmla="*/ 1113 w 112"/>
                  <a:gd name="T13" fmla="*/ 3812 h 68"/>
                  <a:gd name="T14" fmla="*/ 894 w 112"/>
                  <a:gd name="T15" fmla="*/ 3432 h 68"/>
                  <a:gd name="T16" fmla="*/ 726 w 112"/>
                  <a:gd name="T17" fmla="*/ 2978 h 68"/>
                  <a:gd name="T18" fmla="*/ 509 w 112"/>
                  <a:gd name="T19" fmla="*/ 2490 h 68"/>
                  <a:gd name="T20" fmla="*/ 372 w 112"/>
                  <a:gd name="T21" fmla="*/ 2012 h 68"/>
                  <a:gd name="T22" fmla="*/ 302 w 112"/>
                  <a:gd name="T23" fmla="*/ 1626 h 68"/>
                  <a:gd name="T24" fmla="*/ 272 w 112"/>
                  <a:gd name="T25" fmla="*/ 1140 h 68"/>
                  <a:gd name="T26" fmla="*/ 8 w 112"/>
                  <a:gd name="T27" fmla="*/ 858 h 68"/>
                  <a:gd name="T28" fmla="*/ 272 w 112"/>
                  <a:gd name="T29" fmla="*/ 744 h 68"/>
                  <a:gd name="T30" fmla="*/ 272 w 112"/>
                  <a:gd name="T31" fmla="*/ 799 h 68"/>
                  <a:gd name="T32" fmla="*/ 272 w 112"/>
                  <a:gd name="T33" fmla="*/ 744 h 68"/>
                  <a:gd name="T34" fmla="*/ 287 w 112"/>
                  <a:gd name="T35" fmla="*/ 744 h 68"/>
                  <a:gd name="T36" fmla="*/ 318 w 112"/>
                  <a:gd name="T37" fmla="*/ 744 h 68"/>
                  <a:gd name="T38" fmla="*/ 318 w 112"/>
                  <a:gd name="T39" fmla="*/ 0 h 68"/>
                  <a:gd name="T40" fmla="*/ 272 w 112"/>
                  <a:gd name="T41" fmla="*/ 1 h 68"/>
                  <a:gd name="T42" fmla="*/ 6 w 112"/>
                  <a:gd name="T43" fmla="*/ 2 h 68"/>
                  <a:gd name="T44" fmla="*/ 3 w 112"/>
                  <a:gd name="T45" fmla="*/ 3 h 68"/>
                  <a:gd name="T46" fmla="*/ 1 w 112"/>
                  <a:gd name="T47" fmla="*/ 6 h 68"/>
                  <a:gd name="T48" fmla="*/ 0 w 112"/>
                  <a:gd name="T49" fmla="*/ 921 h 68"/>
                  <a:gd name="T50" fmla="*/ 1 w 112"/>
                  <a:gd name="T51" fmla="*/ 1515 h 68"/>
                  <a:gd name="T52" fmla="*/ 4 w 112"/>
                  <a:gd name="T53" fmla="*/ 1951 h 68"/>
                  <a:gd name="T54" fmla="*/ 272 w 112"/>
                  <a:gd name="T55" fmla="*/ 2490 h 68"/>
                  <a:gd name="T56" fmla="*/ 372 w 112"/>
                  <a:gd name="T57" fmla="*/ 2978 h 68"/>
                  <a:gd name="T58" fmla="*/ 536 w 112"/>
                  <a:gd name="T59" fmla="*/ 3551 h 68"/>
                  <a:gd name="T60" fmla="*/ 772 w 112"/>
                  <a:gd name="T61" fmla="*/ 3963 h 68"/>
                  <a:gd name="T62" fmla="*/ 992 w 112"/>
                  <a:gd name="T63" fmla="*/ 4496 h 68"/>
                  <a:gd name="T64" fmla="*/ 1241 w 112"/>
                  <a:gd name="T65" fmla="*/ 4893 h 68"/>
                  <a:gd name="T66" fmla="*/ 1529 w 112"/>
                  <a:gd name="T67" fmla="*/ 5063 h 68"/>
                  <a:gd name="T68" fmla="*/ 1788 w 112"/>
                  <a:gd name="T69" fmla="*/ 5182 h 68"/>
                  <a:gd name="T70" fmla="*/ 2119 w 112"/>
                  <a:gd name="T71" fmla="*/ 5182 h 68"/>
                  <a:gd name="T72" fmla="*/ 2438 w 112"/>
                  <a:gd name="T73" fmla="*/ 4903 h 68"/>
                  <a:gd name="T74" fmla="*/ 2707 w 112"/>
                  <a:gd name="T75" fmla="*/ 4496 h 68"/>
                  <a:gd name="T76" fmla="*/ 2599 w 112"/>
                  <a:gd name="T77" fmla="*/ 3901 h 68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112"/>
                  <a:gd name="T118" fmla="*/ 0 h 68"/>
                  <a:gd name="T119" fmla="*/ 112 w 112"/>
                  <a:gd name="T120" fmla="*/ 68 h 68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112" h="68">
                    <a:moveTo>
                      <a:pt x="108" y="51"/>
                    </a:moveTo>
                    <a:lnTo>
                      <a:pt x="97" y="56"/>
                    </a:lnTo>
                    <a:lnTo>
                      <a:pt x="87" y="58"/>
                    </a:lnTo>
                    <a:lnTo>
                      <a:pt x="76" y="59"/>
                    </a:lnTo>
                    <a:lnTo>
                      <a:pt x="66" y="58"/>
                    </a:lnTo>
                    <a:lnTo>
                      <a:pt x="55" y="55"/>
                    </a:lnTo>
                    <a:lnTo>
                      <a:pt x="46" y="50"/>
                    </a:lnTo>
                    <a:lnTo>
                      <a:pt x="37" y="45"/>
                    </a:lnTo>
                    <a:lnTo>
                      <a:pt x="29" y="39"/>
                    </a:lnTo>
                    <a:lnTo>
                      <a:pt x="22" y="33"/>
                    </a:lnTo>
                    <a:lnTo>
                      <a:pt x="16" y="27"/>
                    </a:lnTo>
                    <a:lnTo>
                      <a:pt x="12" y="21"/>
                    </a:lnTo>
                    <a:lnTo>
                      <a:pt x="10" y="16"/>
                    </a:lnTo>
                    <a:lnTo>
                      <a:pt x="8" y="12"/>
                    </a:lnTo>
                    <a:lnTo>
                      <a:pt x="10" y="10"/>
                    </a:lnTo>
                    <a:lnTo>
                      <a:pt x="10" y="11"/>
                    </a:lnTo>
                    <a:lnTo>
                      <a:pt x="10" y="10"/>
                    </a:lnTo>
                    <a:lnTo>
                      <a:pt x="11" y="10"/>
                    </a:lnTo>
                    <a:lnTo>
                      <a:pt x="13" y="10"/>
                    </a:lnTo>
                    <a:lnTo>
                      <a:pt x="13" y="0"/>
                    </a:lnTo>
                    <a:lnTo>
                      <a:pt x="10" y="1"/>
                    </a:lnTo>
                    <a:lnTo>
                      <a:pt x="6" y="2"/>
                    </a:lnTo>
                    <a:lnTo>
                      <a:pt x="3" y="3"/>
                    </a:lnTo>
                    <a:lnTo>
                      <a:pt x="1" y="6"/>
                    </a:lnTo>
                    <a:lnTo>
                      <a:pt x="0" y="13"/>
                    </a:lnTo>
                    <a:lnTo>
                      <a:pt x="1" y="20"/>
                    </a:lnTo>
                    <a:lnTo>
                      <a:pt x="4" y="26"/>
                    </a:lnTo>
                    <a:lnTo>
                      <a:pt x="10" y="33"/>
                    </a:lnTo>
                    <a:lnTo>
                      <a:pt x="16" y="39"/>
                    </a:lnTo>
                    <a:lnTo>
                      <a:pt x="23" y="47"/>
                    </a:lnTo>
                    <a:lnTo>
                      <a:pt x="32" y="53"/>
                    </a:lnTo>
                    <a:lnTo>
                      <a:pt x="41" y="59"/>
                    </a:lnTo>
                    <a:lnTo>
                      <a:pt x="52" y="64"/>
                    </a:lnTo>
                    <a:lnTo>
                      <a:pt x="64" y="67"/>
                    </a:lnTo>
                    <a:lnTo>
                      <a:pt x="75" y="68"/>
                    </a:lnTo>
                    <a:lnTo>
                      <a:pt x="88" y="68"/>
                    </a:lnTo>
                    <a:lnTo>
                      <a:pt x="101" y="65"/>
                    </a:lnTo>
                    <a:lnTo>
                      <a:pt x="112" y="59"/>
                    </a:lnTo>
                    <a:lnTo>
                      <a:pt x="108" y="51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189" name="Freeform 224"/>
              <p:cNvSpPr>
                <a:spLocks noChangeArrowheads="1"/>
              </p:cNvSpPr>
              <p:nvPr/>
            </p:nvSpPr>
            <p:spPr bwMode="auto">
              <a:xfrm>
                <a:off x="1158" y="160"/>
                <a:ext cx="51" cy="53"/>
              </a:xfrm>
              <a:custGeom>
                <a:avLst/>
                <a:gdLst>
                  <a:gd name="T0" fmla="*/ 0 w 48"/>
                  <a:gd name="T1" fmla="*/ 1081 h 49"/>
                  <a:gd name="T2" fmla="*/ 386 w 48"/>
                  <a:gd name="T3" fmla="*/ 1479 h 49"/>
                  <a:gd name="T4" fmla="*/ 667 w 48"/>
                  <a:gd name="T5" fmla="*/ 2190 h 49"/>
                  <a:gd name="T6" fmla="*/ 1019 w 48"/>
                  <a:gd name="T7" fmla="*/ 2839 h 49"/>
                  <a:gd name="T8" fmla="*/ 1224 w 48"/>
                  <a:gd name="T9" fmla="*/ 3793 h 49"/>
                  <a:gd name="T10" fmla="*/ 1466 w 48"/>
                  <a:gd name="T11" fmla="*/ 4261 h 49"/>
                  <a:gd name="T12" fmla="*/ 1581 w 48"/>
                  <a:gd name="T13" fmla="*/ 4917 h 49"/>
                  <a:gd name="T14" fmla="*/ 1655 w 48"/>
                  <a:gd name="T15" fmla="*/ 5192 h 49"/>
                  <a:gd name="T16" fmla="*/ 1655 w 48"/>
                  <a:gd name="T17" fmla="*/ 4917 h 49"/>
                  <a:gd name="T18" fmla="*/ 1761 w 48"/>
                  <a:gd name="T19" fmla="*/ 5832 h 49"/>
                  <a:gd name="T20" fmla="*/ 1871 w 48"/>
                  <a:gd name="T21" fmla="*/ 5616 h 49"/>
                  <a:gd name="T22" fmla="*/ 1940 w 48"/>
                  <a:gd name="T23" fmla="*/ 5192 h 49"/>
                  <a:gd name="T24" fmla="*/ 1940 w 48"/>
                  <a:gd name="T25" fmla="*/ 4609 h 49"/>
                  <a:gd name="T26" fmla="*/ 1868 w 48"/>
                  <a:gd name="T27" fmla="*/ 4261 h 49"/>
                  <a:gd name="T28" fmla="*/ 1758 w 48"/>
                  <a:gd name="T29" fmla="*/ 3793 h 49"/>
                  <a:gd name="T30" fmla="*/ 1488 w 48"/>
                  <a:gd name="T31" fmla="*/ 2839 h 49"/>
                  <a:gd name="T32" fmla="*/ 1223 w 48"/>
                  <a:gd name="T33" fmla="*/ 2025 h 49"/>
                  <a:gd name="T34" fmla="*/ 903 w 48"/>
                  <a:gd name="T35" fmla="*/ 1264 h 49"/>
                  <a:gd name="T36" fmla="*/ 523 w 48"/>
                  <a:gd name="T37" fmla="*/ 4 h 49"/>
                  <a:gd name="T38" fmla="*/ 4 w 48"/>
                  <a:gd name="T39" fmla="*/ 0 h 49"/>
                  <a:gd name="T40" fmla="*/ 0 w 48"/>
                  <a:gd name="T41" fmla="*/ 1081 h 4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48"/>
                  <a:gd name="T64" fmla="*/ 0 h 49"/>
                  <a:gd name="T65" fmla="*/ 48 w 48"/>
                  <a:gd name="T66" fmla="*/ 49 h 49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48" h="49">
                    <a:moveTo>
                      <a:pt x="0" y="9"/>
                    </a:moveTo>
                    <a:lnTo>
                      <a:pt x="8" y="13"/>
                    </a:lnTo>
                    <a:lnTo>
                      <a:pt x="17" y="18"/>
                    </a:lnTo>
                    <a:lnTo>
                      <a:pt x="24" y="24"/>
                    </a:lnTo>
                    <a:lnTo>
                      <a:pt x="31" y="31"/>
                    </a:lnTo>
                    <a:lnTo>
                      <a:pt x="36" y="36"/>
                    </a:lnTo>
                    <a:lnTo>
                      <a:pt x="39" y="41"/>
                    </a:lnTo>
                    <a:lnTo>
                      <a:pt x="40" y="43"/>
                    </a:lnTo>
                    <a:lnTo>
                      <a:pt x="40" y="41"/>
                    </a:lnTo>
                    <a:lnTo>
                      <a:pt x="44" y="49"/>
                    </a:lnTo>
                    <a:lnTo>
                      <a:pt x="47" y="47"/>
                    </a:lnTo>
                    <a:lnTo>
                      <a:pt x="48" y="43"/>
                    </a:lnTo>
                    <a:lnTo>
                      <a:pt x="48" y="39"/>
                    </a:lnTo>
                    <a:lnTo>
                      <a:pt x="46" y="36"/>
                    </a:lnTo>
                    <a:lnTo>
                      <a:pt x="43" y="31"/>
                    </a:lnTo>
                    <a:lnTo>
                      <a:pt x="37" y="24"/>
                    </a:lnTo>
                    <a:lnTo>
                      <a:pt x="30" y="17"/>
                    </a:lnTo>
                    <a:lnTo>
                      <a:pt x="22" y="11"/>
                    </a:lnTo>
                    <a:lnTo>
                      <a:pt x="13" y="4"/>
                    </a:lnTo>
                    <a:lnTo>
                      <a:pt x="4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190" name="Freeform 225"/>
              <p:cNvSpPr>
                <a:spLocks noChangeArrowheads="1"/>
              </p:cNvSpPr>
              <p:nvPr/>
            </p:nvSpPr>
            <p:spPr bwMode="auto">
              <a:xfrm>
                <a:off x="1100" y="149"/>
                <a:ext cx="62" cy="21"/>
              </a:xfrm>
              <a:custGeom>
                <a:avLst/>
                <a:gdLst>
                  <a:gd name="T0" fmla="*/ 0 w 59"/>
                  <a:gd name="T1" fmla="*/ 4204 h 19"/>
                  <a:gd name="T2" fmla="*/ 4 w 59"/>
                  <a:gd name="T3" fmla="*/ 4204 h 19"/>
                  <a:gd name="T4" fmla="*/ 234 w 59"/>
                  <a:gd name="T5" fmla="*/ 4204 h 19"/>
                  <a:gd name="T6" fmla="*/ 332 w 59"/>
                  <a:gd name="T7" fmla="*/ 4204 h 19"/>
                  <a:gd name="T8" fmla="*/ 472 w 59"/>
                  <a:gd name="T9" fmla="*/ 4204 h 19"/>
                  <a:gd name="T10" fmla="*/ 652 w 59"/>
                  <a:gd name="T11" fmla="*/ 4647 h 19"/>
                  <a:gd name="T12" fmla="*/ 813 w 59"/>
                  <a:gd name="T13" fmla="*/ 5677 h 19"/>
                  <a:gd name="T14" fmla="*/ 969 w 59"/>
                  <a:gd name="T15" fmla="*/ 6936 h 19"/>
                  <a:gd name="T16" fmla="*/ 1138 w 59"/>
                  <a:gd name="T17" fmla="*/ 8473 h 19"/>
                  <a:gd name="T18" fmla="*/ 1208 w 59"/>
                  <a:gd name="T19" fmla="*/ 4204 h 19"/>
                  <a:gd name="T20" fmla="*/ 1070 w 59"/>
                  <a:gd name="T21" fmla="*/ 2817 h 19"/>
                  <a:gd name="T22" fmla="*/ 835 w 59"/>
                  <a:gd name="T23" fmla="*/ 4 h 19"/>
                  <a:gd name="T24" fmla="*/ 685 w 59"/>
                  <a:gd name="T25" fmla="*/ 2 h 19"/>
                  <a:gd name="T26" fmla="*/ 472 w 59"/>
                  <a:gd name="T27" fmla="*/ 1 h 19"/>
                  <a:gd name="T28" fmla="*/ 332 w 59"/>
                  <a:gd name="T29" fmla="*/ 1 h 19"/>
                  <a:gd name="T30" fmla="*/ 234 w 59"/>
                  <a:gd name="T31" fmla="*/ 0 h 19"/>
                  <a:gd name="T32" fmla="*/ 4 w 59"/>
                  <a:gd name="T33" fmla="*/ 0 h 19"/>
                  <a:gd name="T34" fmla="*/ 0 w 59"/>
                  <a:gd name="T35" fmla="*/ 0 h 19"/>
                  <a:gd name="T36" fmla="*/ 0 w 59"/>
                  <a:gd name="T37" fmla="*/ 4204 h 1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9"/>
                  <a:gd name="T58" fmla="*/ 0 h 19"/>
                  <a:gd name="T59" fmla="*/ 59 w 59"/>
                  <a:gd name="T60" fmla="*/ 19 h 1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9" h="19">
                    <a:moveTo>
                      <a:pt x="0" y="10"/>
                    </a:moveTo>
                    <a:lnTo>
                      <a:pt x="4" y="10"/>
                    </a:lnTo>
                    <a:lnTo>
                      <a:pt x="10" y="10"/>
                    </a:lnTo>
                    <a:lnTo>
                      <a:pt x="17" y="10"/>
                    </a:lnTo>
                    <a:lnTo>
                      <a:pt x="24" y="10"/>
                    </a:lnTo>
                    <a:lnTo>
                      <a:pt x="31" y="11"/>
                    </a:lnTo>
                    <a:lnTo>
                      <a:pt x="40" y="13"/>
                    </a:lnTo>
                    <a:lnTo>
                      <a:pt x="47" y="15"/>
                    </a:lnTo>
                    <a:lnTo>
                      <a:pt x="55" y="19"/>
                    </a:lnTo>
                    <a:lnTo>
                      <a:pt x="59" y="10"/>
                    </a:lnTo>
                    <a:lnTo>
                      <a:pt x="51" y="6"/>
                    </a:lnTo>
                    <a:lnTo>
                      <a:pt x="41" y="4"/>
                    </a:lnTo>
                    <a:lnTo>
                      <a:pt x="33" y="2"/>
                    </a:lnTo>
                    <a:lnTo>
                      <a:pt x="24" y="1"/>
                    </a:lnTo>
                    <a:lnTo>
                      <a:pt x="17" y="1"/>
                    </a:lnTo>
                    <a:lnTo>
                      <a:pt x="10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191" name="Freeform 226"/>
              <p:cNvSpPr>
                <a:spLocks noChangeArrowheads="1"/>
              </p:cNvSpPr>
              <p:nvPr/>
            </p:nvSpPr>
            <p:spPr bwMode="auto">
              <a:xfrm>
                <a:off x="3637" y="154"/>
                <a:ext cx="115" cy="65"/>
              </a:xfrm>
              <a:custGeom>
                <a:avLst/>
                <a:gdLst>
                  <a:gd name="T0" fmla="*/ 442 w 108"/>
                  <a:gd name="T1" fmla="*/ 1 h 60"/>
                  <a:gd name="T2" fmla="*/ 5 w 108"/>
                  <a:gd name="T3" fmla="*/ 1 h 60"/>
                  <a:gd name="T4" fmla="*/ 3 w 108"/>
                  <a:gd name="T5" fmla="*/ 1 h 60"/>
                  <a:gd name="T6" fmla="*/ 2 w 108"/>
                  <a:gd name="T7" fmla="*/ 2 h 60"/>
                  <a:gd name="T8" fmla="*/ 1 w 108"/>
                  <a:gd name="T9" fmla="*/ 5 h 60"/>
                  <a:gd name="T10" fmla="*/ 0 w 108"/>
                  <a:gd name="T11" fmla="*/ 1236 h 60"/>
                  <a:gd name="T12" fmla="*/ 1 w 108"/>
                  <a:gd name="T13" fmla="*/ 1703 h 60"/>
                  <a:gd name="T14" fmla="*/ 4 w 108"/>
                  <a:gd name="T15" fmla="*/ 2755 h 60"/>
                  <a:gd name="T16" fmla="*/ 442 w 108"/>
                  <a:gd name="T17" fmla="*/ 3504 h 60"/>
                  <a:gd name="T18" fmla="*/ 607 w 108"/>
                  <a:gd name="T19" fmla="*/ 4352 h 60"/>
                  <a:gd name="T20" fmla="*/ 943 w 108"/>
                  <a:gd name="T21" fmla="*/ 5228 h 60"/>
                  <a:gd name="T22" fmla="*/ 1375 w 108"/>
                  <a:gd name="T23" fmla="*/ 6015 h 60"/>
                  <a:gd name="T24" fmla="*/ 1850 w 108"/>
                  <a:gd name="T25" fmla="*/ 6707 h 60"/>
                  <a:gd name="T26" fmla="*/ 2273 w 108"/>
                  <a:gd name="T27" fmla="*/ 7266 h 60"/>
                  <a:gd name="T28" fmla="*/ 2769 w 108"/>
                  <a:gd name="T29" fmla="*/ 7714 h 60"/>
                  <a:gd name="T30" fmla="*/ 3313 w 108"/>
                  <a:gd name="T31" fmla="*/ 7872 h 60"/>
                  <a:gd name="T32" fmla="*/ 3807 w 108"/>
                  <a:gd name="T33" fmla="*/ 7872 h 60"/>
                  <a:gd name="T34" fmla="*/ 4317 w 108"/>
                  <a:gd name="T35" fmla="*/ 7622 h 60"/>
                  <a:gd name="T36" fmla="*/ 4895 w 108"/>
                  <a:gd name="T37" fmla="*/ 7036 h 60"/>
                  <a:gd name="T38" fmla="*/ 4919 w 108"/>
                  <a:gd name="T39" fmla="*/ 6707 h 60"/>
                  <a:gd name="T40" fmla="*/ 4980 w 108"/>
                  <a:gd name="T41" fmla="*/ 6516 h 60"/>
                  <a:gd name="T42" fmla="*/ 4919 w 108"/>
                  <a:gd name="T43" fmla="*/ 6136 h 60"/>
                  <a:gd name="T44" fmla="*/ 4895 w 108"/>
                  <a:gd name="T45" fmla="*/ 5995 h 60"/>
                  <a:gd name="T46" fmla="*/ 4746 w 108"/>
                  <a:gd name="T47" fmla="*/ 5275 h 60"/>
                  <a:gd name="T48" fmla="*/ 4457 w 108"/>
                  <a:gd name="T49" fmla="*/ 4409 h 60"/>
                  <a:gd name="T50" fmla="*/ 4186 w 108"/>
                  <a:gd name="T51" fmla="*/ 3534 h 60"/>
                  <a:gd name="T52" fmla="*/ 3807 w 108"/>
                  <a:gd name="T53" fmla="*/ 2755 h 60"/>
                  <a:gd name="T54" fmla="*/ 3417 w 108"/>
                  <a:gd name="T55" fmla="*/ 1999 h 60"/>
                  <a:gd name="T56" fmla="*/ 3058 w 108"/>
                  <a:gd name="T57" fmla="*/ 1339 h 60"/>
                  <a:gd name="T58" fmla="*/ 2612 w 108"/>
                  <a:gd name="T59" fmla="*/ 1053 h 60"/>
                  <a:gd name="T60" fmla="*/ 2273 w 108"/>
                  <a:gd name="T61" fmla="*/ 5 h 60"/>
                  <a:gd name="T62" fmla="*/ 1883 w 108"/>
                  <a:gd name="T63" fmla="*/ 2 h 60"/>
                  <a:gd name="T64" fmla="*/ 1532 w 108"/>
                  <a:gd name="T65" fmla="*/ 1 h 60"/>
                  <a:gd name="T66" fmla="*/ 1192 w 108"/>
                  <a:gd name="T67" fmla="*/ 1 h 60"/>
                  <a:gd name="T68" fmla="*/ 781 w 108"/>
                  <a:gd name="T69" fmla="*/ 1 h 60"/>
                  <a:gd name="T70" fmla="*/ 570 w 108"/>
                  <a:gd name="T71" fmla="*/ 0 h 60"/>
                  <a:gd name="T72" fmla="*/ 442 w 108"/>
                  <a:gd name="T73" fmla="*/ 1 h 60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108"/>
                  <a:gd name="T112" fmla="*/ 0 h 60"/>
                  <a:gd name="T113" fmla="*/ 108 w 108"/>
                  <a:gd name="T114" fmla="*/ 60 h 60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108" h="60">
                    <a:moveTo>
                      <a:pt x="9" y="1"/>
                    </a:moveTo>
                    <a:lnTo>
                      <a:pt x="5" y="1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1" y="5"/>
                    </a:lnTo>
                    <a:lnTo>
                      <a:pt x="0" y="9"/>
                    </a:lnTo>
                    <a:lnTo>
                      <a:pt x="1" y="13"/>
                    </a:lnTo>
                    <a:lnTo>
                      <a:pt x="4" y="20"/>
                    </a:lnTo>
                    <a:lnTo>
                      <a:pt x="9" y="26"/>
                    </a:lnTo>
                    <a:lnTo>
                      <a:pt x="14" y="32"/>
                    </a:lnTo>
                    <a:lnTo>
                      <a:pt x="21" y="39"/>
                    </a:lnTo>
                    <a:lnTo>
                      <a:pt x="30" y="45"/>
                    </a:lnTo>
                    <a:lnTo>
                      <a:pt x="39" y="51"/>
                    </a:lnTo>
                    <a:lnTo>
                      <a:pt x="49" y="55"/>
                    </a:lnTo>
                    <a:lnTo>
                      <a:pt x="60" y="58"/>
                    </a:lnTo>
                    <a:lnTo>
                      <a:pt x="71" y="60"/>
                    </a:lnTo>
                    <a:lnTo>
                      <a:pt x="83" y="60"/>
                    </a:lnTo>
                    <a:lnTo>
                      <a:pt x="94" y="56"/>
                    </a:lnTo>
                    <a:lnTo>
                      <a:pt x="106" y="52"/>
                    </a:lnTo>
                    <a:lnTo>
                      <a:pt x="107" y="51"/>
                    </a:lnTo>
                    <a:lnTo>
                      <a:pt x="108" y="49"/>
                    </a:lnTo>
                    <a:lnTo>
                      <a:pt x="107" y="46"/>
                    </a:lnTo>
                    <a:lnTo>
                      <a:pt x="106" y="44"/>
                    </a:lnTo>
                    <a:lnTo>
                      <a:pt x="103" y="40"/>
                    </a:lnTo>
                    <a:lnTo>
                      <a:pt x="97" y="33"/>
                    </a:lnTo>
                    <a:lnTo>
                      <a:pt x="91" y="27"/>
                    </a:lnTo>
                    <a:lnTo>
                      <a:pt x="83" y="20"/>
                    </a:lnTo>
                    <a:lnTo>
                      <a:pt x="74" y="15"/>
                    </a:lnTo>
                    <a:lnTo>
                      <a:pt x="66" y="10"/>
                    </a:lnTo>
                    <a:lnTo>
                      <a:pt x="57" y="7"/>
                    </a:lnTo>
                    <a:lnTo>
                      <a:pt x="49" y="5"/>
                    </a:lnTo>
                    <a:lnTo>
                      <a:pt x="40" y="2"/>
                    </a:lnTo>
                    <a:lnTo>
                      <a:pt x="33" y="1"/>
                    </a:lnTo>
                    <a:lnTo>
                      <a:pt x="25" y="1"/>
                    </a:lnTo>
                    <a:lnTo>
                      <a:pt x="18" y="1"/>
                    </a:lnTo>
                    <a:lnTo>
                      <a:pt x="13" y="0"/>
                    </a:lnTo>
                    <a:lnTo>
                      <a:pt x="9" y="1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192" name="Freeform 227"/>
              <p:cNvSpPr>
                <a:spLocks noChangeArrowheads="1"/>
              </p:cNvSpPr>
              <p:nvPr/>
            </p:nvSpPr>
            <p:spPr bwMode="auto">
              <a:xfrm>
                <a:off x="3633" y="149"/>
                <a:ext cx="119" cy="73"/>
              </a:xfrm>
              <a:custGeom>
                <a:avLst/>
                <a:gdLst>
                  <a:gd name="T0" fmla="*/ 4372 w 112"/>
                  <a:gd name="T1" fmla="*/ 3901 h 68"/>
                  <a:gd name="T2" fmla="*/ 3909 w 112"/>
                  <a:gd name="T3" fmla="*/ 4246 h 68"/>
                  <a:gd name="T4" fmla="*/ 3504 w 112"/>
                  <a:gd name="T5" fmla="*/ 4393 h 68"/>
                  <a:gd name="T6" fmla="*/ 3039 w 112"/>
                  <a:gd name="T7" fmla="*/ 4496 h 68"/>
                  <a:gd name="T8" fmla="*/ 2587 w 112"/>
                  <a:gd name="T9" fmla="*/ 4254 h 68"/>
                  <a:gd name="T10" fmla="*/ 2241 w 112"/>
                  <a:gd name="T11" fmla="*/ 4188 h 68"/>
                  <a:gd name="T12" fmla="*/ 1826 w 112"/>
                  <a:gd name="T13" fmla="*/ 3812 h 68"/>
                  <a:gd name="T14" fmla="*/ 1466 w 112"/>
                  <a:gd name="T15" fmla="*/ 3432 h 68"/>
                  <a:gd name="T16" fmla="*/ 1151 w 112"/>
                  <a:gd name="T17" fmla="*/ 2978 h 68"/>
                  <a:gd name="T18" fmla="*/ 850 w 112"/>
                  <a:gd name="T19" fmla="*/ 2490 h 68"/>
                  <a:gd name="T20" fmla="*/ 628 w 112"/>
                  <a:gd name="T21" fmla="*/ 2012 h 68"/>
                  <a:gd name="T22" fmla="*/ 492 w 112"/>
                  <a:gd name="T23" fmla="*/ 1626 h 68"/>
                  <a:gd name="T24" fmla="*/ 410 w 112"/>
                  <a:gd name="T25" fmla="*/ 1140 h 68"/>
                  <a:gd name="T26" fmla="*/ 386 w 112"/>
                  <a:gd name="T27" fmla="*/ 858 h 68"/>
                  <a:gd name="T28" fmla="*/ 386 w 112"/>
                  <a:gd name="T29" fmla="*/ 744 h 68"/>
                  <a:gd name="T30" fmla="*/ 386 w 112"/>
                  <a:gd name="T31" fmla="*/ 799 h 68"/>
                  <a:gd name="T32" fmla="*/ 410 w 112"/>
                  <a:gd name="T33" fmla="*/ 744 h 68"/>
                  <a:gd name="T34" fmla="*/ 436 w 112"/>
                  <a:gd name="T35" fmla="*/ 744 h 68"/>
                  <a:gd name="T36" fmla="*/ 523 w 112"/>
                  <a:gd name="T37" fmla="*/ 744 h 68"/>
                  <a:gd name="T38" fmla="*/ 523 w 112"/>
                  <a:gd name="T39" fmla="*/ 0 h 68"/>
                  <a:gd name="T40" fmla="*/ 410 w 112"/>
                  <a:gd name="T41" fmla="*/ 1 h 68"/>
                  <a:gd name="T42" fmla="*/ 6 w 112"/>
                  <a:gd name="T43" fmla="*/ 2 h 68"/>
                  <a:gd name="T44" fmla="*/ 3 w 112"/>
                  <a:gd name="T45" fmla="*/ 3 h 68"/>
                  <a:gd name="T46" fmla="*/ 1 w 112"/>
                  <a:gd name="T47" fmla="*/ 6 h 68"/>
                  <a:gd name="T48" fmla="*/ 0 w 112"/>
                  <a:gd name="T49" fmla="*/ 921 h 68"/>
                  <a:gd name="T50" fmla="*/ 1 w 112"/>
                  <a:gd name="T51" fmla="*/ 1515 h 68"/>
                  <a:gd name="T52" fmla="*/ 4 w 112"/>
                  <a:gd name="T53" fmla="*/ 1951 h 68"/>
                  <a:gd name="T54" fmla="*/ 410 w 112"/>
                  <a:gd name="T55" fmla="*/ 2490 h 68"/>
                  <a:gd name="T56" fmla="*/ 628 w 112"/>
                  <a:gd name="T57" fmla="*/ 2978 h 68"/>
                  <a:gd name="T58" fmla="*/ 959 w 112"/>
                  <a:gd name="T59" fmla="*/ 3551 h 68"/>
                  <a:gd name="T60" fmla="*/ 1299 w 112"/>
                  <a:gd name="T61" fmla="*/ 3963 h 68"/>
                  <a:gd name="T62" fmla="*/ 1693 w 112"/>
                  <a:gd name="T63" fmla="*/ 4496 h 68"/>
                  <a:gd name="T64" fmla="*/ 2109 w 112"/>
                  <a:gd name="T65" fmla="*/ 4893 h 68"/>
                  <a:gd name="T66" fmla="*/ 2534 w 112"/>
                  <a:gd name="T67" fmla="*/ 5063 h 68"/>
                  <a:gd name="T68" fmla="*/ 3039 w 112"/>
                  <a:gd name="T69" fmla="*/ 5182 h 68"/>
                  <a:gd name="T70" fmla="*/ 3638 w 112"/>
                  <a:gd name="T71" fmla="*/ 5182 h 68"/>
                  <a:gd name="T72" fmla="*/ 3983 w 112"/>
                  <a:gd name="T73" fmla="*/ 4903 h 68"/>
                  <a:gd name="T74" fmla="*/ 4497 w 112"/>
                  <a:gd name="T75" fmla="*/ 4496 h 68"/>
                  <a:gd name="T76" fmla="*/ 4372 w 112"/>
                  <a:gd name="T77" fmla="*/ 3901 h 68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112"/>
                  <a:gd name="T118" fmla="*/ 0 h 68"/>
                  <a:gd name="T119" fmla="*/ 112 w 112"/>
                  <a:gd name="T120" fmla="*/ 68 h 68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112" h="68">
                    <a:moveTo>
                      <a:pt x="108" y="51"/>
                    </a:moveTo>
                    <a:lnTo>
                      <a:pt x="97" y="56"/>
                    </a:lnTo>
                    <a:lnTo>
                      <a:pt x="87" y="58"/>
                    </a:lnTo>
                    <a:lnTo>
                      <a:pt x="75" y="59"/>
                    </a:lnTo>
                    <a:lnTo>
                      <a:pt x="64" y="57"/>
                    </a:lnTo>
                    <a:lnTo>
                      <a:pt x="55" y="55"/>
                    </a:lnTo>
                    <a:lnTo>
                      <a:pt x="45" y="50"/>
                    </a:lnTo>
                    <a:lnTo>
                      <a:pt x="36" y="45"/>
                    </a:lnTo>
                    <a:lnTo>
                      <a:pt x="28" y="39"/>
                    </a:lnTo>
                    <a:lnTo>
                      <a:pt x="21" y="33"/>
                    </a:lnTo>
                    <a:lnTo>
                      <a:pt x="16" y="27"/>
                    </a:lnTo>
                    <a:lnTo>
                      <a:pt x="12" y="21"/>
                    </a:lnTo>
                    <a:lnTo>
                      <a:pt x="9" y="16"/>
                    </a:lnTo>
                    <a:lnTo>
                      <a:pt x="8" y="12"/>
                    </a:lnTo>
                    <a:lnTo>
                      <a:pt x="8" y="10"/>
                    </a:lnTo>
                    <a:lnTo>
                      <a:pt x="8" y="11"/>
                    </a:lnTo>
                    <a:lnTo>
                      <a:pt x="9" y="10"/>
                    </a:lnTo>
                    <a:lnTo>
                      <a:pt x="10" y="10"/>
                    </a:lnTo>
                    <a:lnTo>
                      <a:pt x="13" y="10"/>
                    </a:lnTo>
                    <a:lnTo>
                      <a:pt x="13" y="0"/>
                    </a:lnTo>
                    <a:lnTo>
                      <a:pt x="9" y="1"/>
                    </a:lnTo>
                    <a:lnTo>
                      <a:pt x="6" y="2"/>
                    </a:lnTo>
                    <a:lnTo>
                      <a:pt x="3" y="3"/>
                    </a:lnTo>
                    <a:lnTo>
                      <a:pt x="1" y="6"/>
                    </a:lnTo>
                    <a:lnTo>
                      <a:pt x="0" y="13"/>
                    </a:lnTo>
                    <a:lnTo>
                      <a:pt x="1" y="20"/>
                    </a:lnTo>
                    <a:lnTo>
                      <a:pt x="4" y="26"/>
                    </a:lnTo>
                    <a:lnTo>
                      <a:pt x="9" y="33"/>
                    </a:lnTo>
                    <a:lnTo>
                      <a:pt x="16" y="39"/>
                    </a:lnTo>
                    <a:lnTo>
                      <a:pt x="23" y="47"/>
                    </a:lnTo>
                    <a:lnTo>
                      <a:pt x="32" y="53"/>
                    </a:lnTo>
                    <a:lnTo>
                      <a:pt x="41" y="59"/>
                    </a:lnTo>
                    <a:lnTo>
                      <a:pt x="52" y="64"/>
                    </a:lnTo>
                    <a:lnTo>
                      <a:pt x="63" y="67"/>
                    </a:lnTo>
                    <a:lnTo>
                      <a:pt x="75" y="68"/>
                    </a:lnTo>
                    <a:lnTo>
                      <a:pt x="88" y="68"/>
                    </a:lnTo>
                    <a:lnTo>
                      <a:pt x="99" y="65"/>
                    </a:lnTo>
                    <a:lnTo>
                      <a:pt x="112" y="59"/>
                    </a:lnTo>
                    <a:lnTo>
                      <a:pt x="108" y="51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193" name="Freeform 228"/>
              <p:cNvSpPr>
                <a:spLocks noChangeArrowheads="1"/>
              </p:cNvSpPr>
              <p:nvPr/>
            </p:nvSpPr>
            <p:spPr bwMode="auto">
              <a:xfrm>
                <a:off x="3705" y="160"/>
                <a:ext cx="51" cy="53"/>
              </a:xfrm>
              <a:custGeom>
                <a:avLst/>
                <a:gdLst>
                  <a:gd name="T0" fmla="*/ 0 w 48"/>
                  <a:gd name="T1" fmla="*/ 924 h 49"/>
                  <a:gd name="T2" fmla="*/ 386 w 48"/>
                  <a:gd name="T3" fmla="*/ 1479 h 49"/>
                  <a:gd name="T4" fmla="*/ 667 w 48"/>
                  <a:gd name="T5" fmla="*/ 2190 h 49"/>
                  <a:gd name="T6" fmla="*/ 1019 w 48"/>
                  <a:gd name="T7" fmla="*/ 2839 h 49"/>
                  <a:gd name="T8" fmla="*/ 1223 w 48"/>
                  <a:gd name="T9" fmla="*/ 3793 h 49"/>
                  <a:gd name="T10" fmla="*/ 1466 w 48"/>
                  <a:gd name="T11" fmla="*/ 4261 h 49"/>
                  <a:gd name="T12" fmla="*/ 1581 w 48"/>
                  <a:gd name="T13" fmla="*/ 4917 h 49"/>
                  <a:gd name="T14" fmla="*/ 1581 w 48"/>
                  <a:gd name="T15" fmla="*/ 5192 h 49"/>
                  <a:gd name="T16" fmla="*/ 1655 w 48"/>
                  <a:gd name="T17" fmla="*/ 4917 h 49"/>
                  <a:gd name="T18" fmla="*/ 1761 w 48"/>
                  <a:gd name="T19" fmla="*/ 5832 h 49"/>
                  <a:gd name="T20" fmla="*/ 1871 w 48"/>
                  <a:gd name="T21" fmla="*/ 5616 h 49"/>
                  <a:gd name="T22" fmla="*/ 1940 w 48"/>
                  <a:gd name="T23" fmla="*/ 5192 h 49"/>
                  <a:gd name="T24" fmla="*/ 1871 w 48"/>
                  <a:gd name="T25" fmla="*/ 4609 h 49"/>
                  <a:gd name="T26" fmla="*/ 1868 w 48"/>
                  <a:gd name="T27" fmla="*/ 4261 h 49"/>
                  <a:gd name="T28" fmla="*/ 1719 w 48"/>
                  <a:gd name="T29" fmla="*/ 3793 h 49"/>
                  <a:gd name="T30" fmla="*/ 1488 w 48"/>
                  <a:gd name="T31" fmla="*/ 2839 h 49"/>
                  <a:gd name="T32" fmla="*/ 1223 w 48"/>
                  <a:gd name="T33" fmla="*/ 2025 h 49"/>
                  <a:gd name="T34" fmla="*/ 903 w 48"/>
                  <a:gd name="T35" fmla="*/ 1264 h 49"/>
                  <a:gd name="T36" fmla="*/ 492 w 48"/>
                  <a:gd name="T37" fmla="*/ 4 h 49"/>
                  <a:gd name="T38" fmla="*/ 3 w 48"/>
                  <a:gd name="T39" fmla="*/ 0 h 49"/>
                  <a:gd name="T40" fmla="*/ 0 w 48"/>
                  <a:gd name="T41" fmla="*/ 924 h 4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48"/>
                  <a:gd name="T64" fmla="*/ 0 h 49"/>
                  <a:gd name="T65" fmla="*/ 48 w 48"/>
                  <a:gd name="T66" fmla="*/ 49 h 49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48" h="49">
                    <a:moveTo>
                      <a:pt x="0" y="7"/>
                    </a:moveTo>
                    <a:lnTo>
                      <a:pt x="8" y="13"/>
                    </a:lnTo>
                    <a:lnTo>
                      <a:pt x="17" y="18"/>
                    </a:lnTo>
                    <a:lnTo>
                      <a:pt x="24" y="24"/>
                    </a:lnTo>
                    <a:lnTo>
                      <a:pt x="30" y="31"/>
                    </a:lnTo>
                    <a:lnTo>
                      <a:pt x="36" y="36"/>
                    </a:lnTo>
                    <a:lnTo>
                      <a:pt x="39" y="41"/>
                    </a:lnTo>
                    <a:lnTo>
                      <a:pt x="39" y="43"/>
                    </a:lnTo>
                    <a:lnTo>
                      <a:pt x="40" y="41"/>
                    </a:lnTo>
                    <a:lnTo>
                      <a:pt x="44" y="49"/>
                    </a:lnTo>
                    <a:lnTo>
                      <a:pt x="47" y="47"/>
                    </a:lnTo>
                    <a:lnTo>
                      <a:pt x="48" y="43"/>
                    </a:lnTo>
                    <a:lnTo>
                      <a:pt x="47" y="39"/>
                    </a:lnTo>
                    <a:lnTo>
                      <a:pt x="46" y="36"/>
                    </a:lnTo>
                    <a:lnTo>
                      <a:pt x="42" y="31"/>
                    </a:lnTo>
                    <a:lnTo>
                      <a:pt x="37" y="24"/>
                    </a:lnTo>
                    <a:lnTo>
                      <a:pt x="30" y="17"/>
                    </a:lnTo>
                    <a:lnTo>
                      <a:pt x="22" y="11"/>
                    </a:lnTo>
                    <a:lnTo>
                      <a:pt x="12" y="4"/>
                    </a:lnTo>
                    <a:lnTo>
                      <a:pt x="3" y="0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194" name="Freeform 229"/>
              <p:cNvSpPr>
                <a:spLocks noChangeArrowheads="1"/>
              </p:cNvSpPr>
              <p:nvPr/>
            </p:nvSpPr>
            <p:spPr bwMode="auto">
              <a:xfrm>
                <a:off x="3647" y="149"/>
                <a:ext cx="61" cy="18"/>
              </a:xfrm>
              <a:custGeom>
                <a:avLst/>
                <a:gdLst>
                  <a:gd name="T0" fmla="*/ 0 w 58"/>
                  <a:gd name="T1" fmla="*/ 344 h 17"/>
                  <a:gd name="T2" fmla="*/ 4 w 58"/>
                  <a:gd name="T3" fmla="*/ 344 h 17"/>
                  <a:gd name="T4" fmla="*/ 9 w 58"/>
                  <a:gd name="T5" fmla="*/ 344 h 17"/>
                  <a:gd name="T6" fmla="*/ 318 w 58"/>
                  <a:gd name="T7" fmla="*/ 344 h 17"/>
                  <a:gd name="T8" fmla="*/ 474 w 58"/>
                  <a:gd name="T9" fmla="*/ 344 h 17"/>
                  <a:gd name="T10" fmla="*/ 676 w 58"/>
                  <a:gd name="T11" fmla="*/ 364 h 17"/>
                  <a:gd name="T12" fmla="*/ 828 w 58"/>
                  <a:gd name="T13" fmla="*/ 408 h 17"/>
                  <a:gd name="T14" fmla="*/ 1013 w 58"/>
                  <a:gd name="T15" fmla="*/ 457 h 17"/>
                  <a:gd name="T16" fmla="*/ 1178 w 58"/>
                  <a:gd name="T17" fmla="*/ 512 h 17"/>
                  <a:gd name="T18" fmla="*/ 1239 w 58"/>
                  <a:gd name="T19" fmla="*/ 344 h 17"/>
                  <a:gd name="T20" fmla="*/ 1065 w 58"/>
                  <a:gd name="T21" fmla="*/ 6 h 17"/>
                  <a:gd name="T22" fmla="*/ 871 w 58"/>
                  <a:gd name="T23" fmla="*/ 4 h 17"/>
                  <a:gd name="T24" fmla="*/ 702 w 58"/>
                  <a:gd name="T25" fmla="*/ 2 h 17"/>
                  <a:gd name="T26" fmla="*/ 499 w 58"/>
                  <a:gd name="T27" fmla="*/ 1 h 17"/>
                  <a:gd name="T28" fmla="*/ 334 w 58"/>
                  <a:gd name="T29" fmla="*/ 1 h 17"/>
                  <a:gd name="T30" fmla="*/ 9 w 58"/>
                  <a:gd name="T31" fmla="*/ 0 h 17"/>
                  <a:gd name="T32" fmla="*/ 4 w 58"/>
                  <a:gd name="T33" fmla="*/ 0 h 17"/>
                  <a:gd name="T34" fmla="*/ 0 w 58"/>
                  <a:gd name="T35" fmla="*/ 0 h 17"/>
                  <a:gd name="T36" fmla="*/ 0 w 58"/>
                  <a:gd name="T37" fmla="*/ 344 h 17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8"/>
                  <a:gd name="T58" fmla="*/ 0 h 17"/>
                  <a:gd name="T59" fmla="*/ 58 w 58"/>
                  <a:gd name="T60" fmla="*/ 17 h 17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8" h="17">
                    <a:moveTo>
                      <a:pt x="0" y="10"/>
                    </a:moveTo>
                    <a:lnTo>
                      <a:pt x="4" y="10"/>
                    </a:lnTo>
                    <a:lnTo>
                      <a:pt x="9" y="10"/>
                    </a:lnTo>
                    <a:lnTo>
                      <a:pt x="15" y="10"/>
                    </a:lnTo>
                    <a:lnTo>
                      <a:pt x="23" y="10"/>
                    </a:lnTo>
                    <a:lnTo>
                      <a:pt x="31" y="11"/>
                    </a:lnTo>
                    <a:lnTo>
                      <a:pt x="39" y="13"/>
                    </a:lnTo>
                    <a:lnTo>
                      <a:pt x="47" y="15"/>
                    </a:lnTo>
                    <a:lnTo>
                      <a:pt x="55" y="17"/>
                    </a:lnTo>
                    <a:lnTo>
                      <a:pt x="58" y="10"/>
                    </a:lnTo>
                    <a:lnTo>
                      <a:pt x="49" y="6"/>
                    </a:lnTo>
                    <a:lnTo>
                      <a:pt x="41" y="4"/>
                    </a:lnTo>
                    <a:lnTo>
                      <a:pt x="32" y="2"/>
                    </a:lnTo>
                    <a:lnTo>
                      <a:pt x="24" y="1"/>
                    </a:lnTo>
                    <a:lnTo>
                      <a:pt x="16" y="1"/>
                    </a:lnTo>
                    <a:lnTo>
                      <a:pt x="9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195" name="Freeform 230"/>
              <p:cNvSpPr>
                <a:spLocks noChangeArrowheads="1"/>
              </p:cNvSpPr>
              <p:nvPr/>
            </p:nvSpPr>
            <p:spPr bwMode="auto">
              <a:xfrm>
                <a:off x="2365" y="155"/>
                <a:ext cx="113" cy="64"/>
              </a:xfrm>
              <a:custGeom>
                <a:avLst/>
                <a:gdLst>
                  <a:gd name="T0" fmla="*/ 289 w 107"/>
                  <a:gd name="T1" fmla="*/ 0 h 59"/>
                  <a:gd name="T2" fmla="*/ 5 w 107"/>
                  <a:gd name="T3" fmla="*/ 0 h 59"/>
                  <a:gd name="T4" fmla="*/ 3 w 107"/>
                  <a:gd name="T5" fmla="*/ 0 h 59"/>
                  <a:gd name="T6" fmla="*/ 2 w 107"/>
                  <a:gd name="T7" fmla="*/ 3 h 59"/>
                  <a:gd name="T8" fmla="*/ 0 w 107"/>
                  <a:gd name="T9" fmla="*/ 4 h 59"/>
                  <a:gd name="T10" fmla="*/ 0 w 107"/>
                  <a:gd name="T11" fmla="*/ 1176 h 59"/>
                  <a:gd name="T12" fmla="*/ 1 w 107"/>
                  <a:gd name="T13" fmla="*/ 1628 h 59"/>
                  <a:gd name="T14" fmla="*/ 3 w 107"/>
                  <a:gd name="T15" fmla="*/ 2807 h 59"/>
                  <a:gd name="T16" fmla="*/ 289 w 107"/>
                  <a:gd name="T17" fmla="*/ 3583 h 59"/>
                  <a:gd name="T18" fmla="*/ 379 w 107"/>
                  <a:gd name="T19" fmla="*/ 4573 h 59"/>
                  <a:gd name="T20" fmla="*/ 554 w 107"/>
                  <a:gd name="T21" fmla="*/ 5406 h 59"/>
                  <a:gd name="T22" fmla="*/ 842 w 107"/>
                  <a:gd name="T23" fmla="*/ 6361 h 59"/>
                  <a:gd name="T24" fmla="*/ 1069 w 107"/>
                  <a:gd name="T25" fmla="*/ 7039 h 59"/>
                  <a:gd name="T26" fmla="*/ 1377 w 107"/>
                  <a:gd name="T27" fmla="*/ 7636 h 59"/>
                  <a:gd name="T28" fmla="*/ 1630 w 107"/>
                  <a:gd name="T29" fmla="*/ 8182 h 59"/>
                  <a:gd name="T30" fmla="*/ 1950 w 107"/>
                  <a:gd name="T31" fmla="*/ 8283 h 59"/>
                  <a:gd name="T32" fmla="*/ 2296 w 107"/>
                  <a:gd name="T33" fmla="*/ 8283 h 59"/>
                  <a:gd name="T34" fmla="*/ 2649 w 107"/>
                  <a:gd name="T35" fmla="*/ 8082 h 59"/>
                  <a:gd name="T36" fmla="*/ 2956 w 107"/>
                  <a:gd name="T37" fmla="*/ 7451 h 59"/>
                  <a:gd name="T38" fmla="*/ 2971 w 107"/>
                  <a:gd name="T39" fmla="*/ 7039 h 59"/>
                  <a:gd name="T40" fmla="*/ 2971 w 107"/>
                  <a:gd name="T41" fmla="*/ 6900 h 59"/>
                  <a:gd name="T42" fmla="*/ 2971 w 107"/>
                  <a:gd name="T43" fmla="*/ 6489 h 59"/>
                  <a:gd name="T44" fmla="*/ 2956 w 107"/>
                  <a:gd name="T45" fmla="*/ 6332 h 59"/>
                  <a:gd name="T46" fmla="*/ 2857 w 107"/>
                  <a:gd name="T47" fmla="*/ 5515 h 59"/>
                  <a:gd name="T48" fmla="*/ 2705 w 107"/>
                  <a:gd name="T49" fmla="*/ 4595 h 59"/>
                  <a:gd name="T50" fmla="*/ 2523 w 107"/>
                  <a:gd name="T51" fmla="*/ 3672 h 59"/>
                  <a:gd name="T52" fmla="*/ 2296 w 107"/>
                  <a:gd name="T53" fmla="*/ 2807 h 59"/>
                  <a:gd name="T54" fmla="*/ 2053 w 107"/>
                  <a:gd name="T55" fmla="*/ 1916 h 59"/>
                  <a:gd name="T56" fmla="*/ 1841 w 107"/>
                  <a:gd name="T57" fmla="*/ 1276 h 59"/>
                  <a:gd name="T58" fmla="*/ 1567 w 107"/>
                  <a:gd name="T59" fmla="*/ 999 h 59"/>
                  <a:gd name="T60" fmla="*/ 1377 w 107"/>
                  <a:gd name="T61" fmla="*/ 4 h 59"/>
                  <a:gd name="T62" fmla="*/ 1107 w 107"/>
                  <a:gd name="T63" fmla="*/ 1 h 59"/>
                  <a:gd name="T64" fmla="*/ 907 w 107"/>
                  <a:gd name="T65" fmla="*/ 0 h 59"/>
                  <a:gd name="T66" fmla="*/ 729 w 107"/>
                  <a:gd name="T67" fmla="*/ 0 h 59"/>
                  <a:gd name="T68" fmla="*/ 471 w 107"/>
                  <a:gd name="T69" fmla="*/ 0 h 59"/>
                  <a:gd name="T70" fmla="*/ 359 w 107"/>
                  <a:gd name="T71" fmla="*/ 0 h 59"/>
                  <a:gd name="T72" fmla="*/ 289 w 107"/>
                  <a:gd name="T73" fmla="*/ 0 h 59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107"/>
                  <a:gd name="T112" fmla="*/ 0 h 59"/>
                  <a:gd name="T113" fmla="*/ 107 w 107"/>
                  <a:gd name="T114" fmla="*/ 59 h 59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107" h="59">
                    <a:moveTo>
                      <a:pt x="9" y="0"/>
                    </a:moveTo>
                    <a:lnTo>
                      <a:pt x="5" y="0"/>
                    </a:lnTo>
                    <a:lnTo>
                      <a:pt x="3" y="0"/>
                    </a:lnTo>
                    <a:lnTo>
                      <a:pt x="2" y="3"/>
                    </a:lnTo>
                    <a:lnTo>
                      <a:pt x="0" y="4"/>
                    </a:lnTo>
                    <a:lnTo>
                      <a:pt x="0" y="8"/>
                    </a:lnTo>
                    <a:lnTo>
                      <a:pt x="1" y="12"/>
                    </a:lnTo>
                    <a:lnTo>
                      <a:pt x="3" y="19"/>
                    </a:lnTo>
                    <a:lnTo>
                      <a:pt x="9" y="25"/>
                    </a:lnTo>
                    <a:lnTo>
                      <a:pt x="14" y="31"/>
                    </a:lnTo>
                    <a:lnTo>
                      <a:pt x="21" y="38"/>
                    </a:lnTo>
                    <a:lnTo>
                      <a:pt x="30" y="44"/>
                    </a:lnTo>
                    <a:lnTo>
                      <a:pt x="39" y="50"/>
                    </a:lnTo>
                    <a:lnTo>
                      <a:pt x="49" y="54"/>
                    </a:lnTo>
                    <a:lnTo>
                      <a:pt x="59" y="57"/>
                    </a:lnTo>
                    <a:lnTo>
                      <a:pt x="71" y="59"/>
                    </a:lnTo>
                    <a:lnTo>
                      <a:pt x="83" y="59"/>
                    </a:lnTo>
                    <a:lnTo>
                      <a:pt x="94" y="55"/>
                    </a:lnTo>
                    <a:lnTo>
                      <a:pt x="106" y="51"/>
                    </a:lnTo>
                    <a:lnTo>
                      <a:pt x="107" y="50"/>
                    </a:lnTo>
                    <a:lnTo>
                      <a:pt x="107" y="48"/>
                    </a:lnTo>
                    <a:lnTo>
                      <a:pt x="107" y="46"/>
                    </a:lnTo>
                    <a:lnTo>
                      <a:pt x="106" y="43"/>
                    </a:lnTo>
                    <a:lnTo>
                      <a:pt x="103" y="39"/>
                    </a:lnTo>
                    <a:lnTo>
                      <a:pt x="98" y="32"/>
                    </a:lnTo>
                    <a:lnTo>
                      <a:pt x="91" y="26"/>
                    </a:lnTo>
                    <a:lnTo>
                      <a:pt x="83" y="19"/>
                    </a:lnTo>
                    <a:lnTo>
                      <a:pt x="74" y="14"/>
                    </a:lnTo>
                    <a:lnTo>
                      <a:pt x="66" y="9"/>
                    </a:lnTo>
                    <a:lnTo>
                      <a:pt x="57" y="6"/>
                    </a:lnTo>
                    <a:lnTo>
                      <a:pt x="49" y="4"/>
                    </a:lnTo>
                    <a:lnTo>
                      <a:pt x="40" y="1"/>
                    </a:lnTo>
                    <a:lnTo>
                      <a:pt x="33" y="0"/>
                    </a:lnTo>
                    <a:lnTo>
                      <a:pt x="26" y="0"/>
                    </a:lnTo>
                    <a:lnTo>
                      <a:pt x="18" y="0"/>
                    </a:lnTo>
                    <a:lnTo>
                      <a:pt x="13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196" name="Freeform 231"/>
              <p:cNvSpPr>
                <a:spLocks noChangeArrowheads="1"/>
              </p:cNvSpPr>
              <p:nvPr/>
            </p:nvSpPr>
            <p:spPr bwMode="auto">
              <a:xfrm>
                <a:off x="2360" y="149"/>
                <a:ext cx="119" cy="73"/>
              </a:xfrm>
              <a:custGeom>
                <a:avLst/>
                <a:gdLst>
                  <a:gd name="T0" fmla="*/ 4372 w 112"/>
                  <a:gd name="T1" fmla="*/ 3901 h 68"/>
                  <a:gd name="T2" fmla="*/ 3909 w 112"/>
                  <a:gd name="T3" fmla="*/ 4246 h 68"/>
                  <a:gd name="T4" fmla="*/ 3463 w 112"/>
                  <a:gd name="T5" fmla="*/ 4393 h 68"/>
                  <a:gd name="T6" fmla="*/ 3039 w 112"/>
                  <a:gd name="T7" fmla="*/ 4496 h 68"/>
                  <a:gd name="T8" fmla="*/ 2587 w 112"/>
                  <a:gd name="T9" fmla="*/ 4393 h 68"/>
                  <a:gd name="T10" fmla="*/ 2241 w 112"/>
                  <a:gd name="T11" fmla="*/ 4188 h 68"/>
                  <a:gd name="T12" fmla="*/ 1826 w 112"/>
                  <a:gd name="T13" fmla="*/ 3812 h 68"/>
                  <a:gd name="T14" fmla="*/ 1466 w 112"/>
                  <a:gd name="T15" fmla="*/ 3432 h 68"/>
                  <a:gd name="T16" fmla="*/ 1176 w 112"/>
                  <a:gd name="T17" fmla="*/ 2978 h 68"/>
                  <a:gd name="T18" fmla="*/ 850 w 112"/>
                  <a:gd name="T19" fmla="*/ 2490 h 68"/>
                  <a:gd name="T20" fmla="*/ 628 w 112"/>
                  <a:gd name="T21" fmla="*/ 2012 h 68"/>
                  <a:gd name="T22" fmla="*/ 492 w 112"/>
                  <a:gd name="T23" fmla="*/ 1626 h 68"/>
                  <a:gd name="T24" fmla="*/ 410 w 112"/>
                  <a:gd name="T25" fmla="*/ 1140 h 68"/>
                  <a:gd name="T26" fmla="*/ 386 w 112"/>
                  <a:gd name="T27" fmla="*/ 858 h 68"/>
                  <a:gd name="T28" fmla="*/ 386 w 112"/>
                  <a:gd name="T29" fmla="*/ 744 h 68"/>
                  <a:gd name="T30" fmla="*/ 386 w 112"/>
                  <a:gd name="T31" fmla="*/ 799 h 68"/>
                  <a:gd name="T32" fmla="*/ 410 w 112"/>
                  <a:gd name="T33" fmla="*/ 744 h 68"/>
                  <a:gd name="T34" fmla="*/ 463 w 112"/>
                  <a:gd name="T35" fmla="*/ 744 h 68"/>
                  <a:gd name="T36" fmla="*/ 523 w 112"/>
                  <a:gd name="T37" fmla="*/ 744 h 68"/>
                  <a:gd name="T38" fmla="*/ 523 w 112"/>
                  <a:gd name="T39" fmla="*/ 0 h 68"/>
                  <a:gd name="T40" fmla="*/ 410 w 112"/>
                  <a:gd name="T41" fmla="*/ 1 h 68"/>
                  <a:gd name="T42" fmla="*/ 5 w 112"/>
                  <a:gd name="T43" fmla="*/ 2 h 68"/>
                  <a:gd name="T44" fmla="*/ 3 w 112"/>
                  <a:gd name="T45" fmla="*/ 3 h 68"/>
                  <a:gd name="T46" fmla="*/ 1 w 112"/>
                  <a:gd name="T47" fmla="*/ 6 h 68"/>
                  <a:gd name="T48" fmla="*/ 0 w 112"/>
                  <a:gd name="T49" fmla="*/ 921 h 68"/>
                  <a:gd name="T50" fmla="*/ 1 w 112"/>
                  <a:gd name="T51" fmla="*/ 1515 h 68"/>
                  <a:gd name="T52" fmla="*/ 4 w 112"/>
                  <a:gd name="T53" fmla="*/ 1951 h 68"/>
                  <a:gd name="T54" fmla="*/ 386 w 112"/>
                  <a:gd name="T55" fmla="*/ 2490 h 68"/>
                  <a:gd name="T56" fmla="*/ 591 w 112"/>
                  <a:gd name="T57" fmla="*/ 2978 h 68"/>
                  <a:gd name="T58" fmla="*/ 959 w 112"/>
                  <a:gd name="T59" fmla="*/ 3551 h 68"/>
                  <a:gd name="T60" fmla="*/ 1299 w 112"/>
                  <a:gd name="T61" fmla="*/ 3963 h 68"/>
                  <a:gd name="T62" fmla="*/ 1693 w 112"/>
                  <a:gd name="T63" fmla="*/ 4496 h 68"/>
                  <a:gd name="T64" fmla="*/ 2109 w 112"/>
                  <a:gd name="T65" fmla="*/ 4893 h 68"/>
                  <a:gd name="T66" fmla="*/ 2534 w 112"/>
                  <a:gd name="T67" fmla="*/ 5063 h 68"/>
                  <a:gd name="T68" fmla="*/ 3039 w 112"/>
                  <a:gd name="T69" fmla="*/ 5182 h 68"/>
                  <a:gd name="T70" fmla="*/ 3504 w 112"/>
                  <a:gd name="T71" fmla="*/ 5182 h 68"/>
                  <a:gd name="T72" fmla="*/ 3983 w 112"/>
                  <a:gd name="T73" fmla="*/ 4903 h 68"/>
                  <a:gd name="T74" fmla="*/ 4497 w 112"/>
                  <a:gd name="T75" fmla="*/ 4496 h 68"/>
                  <a:gd name="T76" fmla="*/ 4372 w 112"/>
                  <a:gd name="T77" fmla="*/ 3901 h 68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112"/>
                  <a:gd name="T118" fmla="*/ 0 h 68"/>
                  <a:gd name="T119" fmla="*/ 112 w 112"/>
                  <a:gd name="T120" fmla="*/ 68 h 68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112" h="68">
                    <a:moveTo>
                      <a:pt x="108" y="51"/>
                    </a:moveTo>
                    <a:lnTo>
                      <a:pt x="97" y="56"/>
                    </a:lnTo>
                    <a:lnTo>
                      <a:pt x="86" y="58"/>
                    </a:lnTo>
                    <a:lnTo>
                      <a:pt x="75" y="59"/>
                    </a:lnTo>
                    <a:lnTo>
                      <a:pt x="64" y="58"/>
                    </a:lnTo>
                    <a:lnTo>
                      <a:pt x="55" y="55"/>
                    </a:lnTo>
                    <a:lnTo>
                      <a:pt x="45" y="50"/>
                    </a:lnTo>
                    <a:lnTo>
                      <a:pt x="36" y="45"/>
                    </a:lnTo>
                    <a:lnTo>
                      <a:pt x="29" y="39"/>
                    </a:lnTo>
                    <a:lnTo>
                      <a:pt x="21" y="33"/>
                    </a:lnTo>
                    <a:lnTo>
                      <a:pt x="16" y="27"/>
                    </a:lnTo>
                    <a:lnTo>
                      <a:pt x="12" y="21"/>
                    </a:lnTo>
                    <a:lnTo>
                      <a:pt x="9" y="16"/>
                    </a:lnTo>
                    <a:lnTo>
                      <a:pt x="8" y="12"/>
                    </a:lnTo>
                    <a:lnTo>
                      <a:pt x="8" y="10"/>
                    </a:lnTo>
                    <a:lnTo>
                      <a:pt x="8" y="11"/>
                    </a:lnTo>
                    <a:lnTo>
                      <a:pt x="9" y="10"/>
                    </a:lnTo>
                    <a:lnTo>
                      <a:pt x="11" y="10"/>
                    </a:lnTo>
                    <a:lnTo>
                      <a:pt x="13" y="10"/>
                    </a:lnTo>
                    <a:lnTo>
                      <a:pt x="13" y="0"/>
                    </a:lnTo>
                    <a:lnTo>
                      <a:pt x="9" y="1"/>
                    </a:lnTo>
                    <a:lnTo>
                      <a:pt x="5" y="2"/>
                    </a:lnTo>
                    <a:lnTo>
                      <a:pt x="3" y="3"/>
                    </a:lnTo>
                    <a:lnTo>
                      <a:pt x="1" y="6"/>
                    </a:lnTo>
                    <a:lnTo>
                      <a:pt x="0" y="13"/>
                    </a:lnTo>
                    <a:lnTo>
                      <a:pt x="1" y="20"/>
                    </a:lnTo>
                    <a:lnTo>
                      <a:pt x="4" y="26"/>
                    </a:lnTo>
                    <a:lnTo>
                      <a:pt x="8" y="33"/>
                    </a:lnTo>
                    <a:lnTo>
                      <a:pt x="15" y="39"/>
                    </a:lnTo>
                    <a:lnTo>
                      <a:pt x="23" y="47"/>
                    </a:lnTo>
                    <a:lnTo>
                      <a:pt x="32" y="53"/>
                    </a:lnTo>
                    <a:lnTo>
                      <a:pt x="41" y="59"/>
                    </a:lnTo>
                    <a:lnTo>
                      <a:pt x="52" y="64"/>
                    </a:lnTo>
                    <a:lnTo>
                      <a:pt x="63" y="67"/>
                    </a:lnTo>
                    <a:lnTo>
                      <a:pt x="75" y="68"/>
                    </a:lnTo>
                    <a:lnTo>
                      <a:pt x="87" y="68"/>
                    </a:lnTo>
                    <a:lnTo>
                      <a:pt x="99" y="65"/>
                    </a:lnTo>
                    <a:lnTo>
                      <a:pt x="112" y="59"/>
                    </a:lnTo>
                    <a:lnTo>
                      <a:pt x="108" y="51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197" name="Freeform 232"/>
              <p:cNvSpPr>
                <a:spLocks noChangeArrowheads="1"/>
              </p:cNvSpPr>
              <p:nvPr/>
            </p:nvSpPr>
            <p:spPr bwMode="auto">
              <a:xfrm>
                <a:off x="2431" y="160"/>
                <a:ext cx="51" cy="53"/>
              </a:xfrm>
              <a:custGeom>
                <a:avLst/>
                <a:gdLst>
                  <a:gd name="T0" fmla="*/ 0 w 48"/>
                  <a:gd name="T1" fmla="*/ 1081 h 49"/>
                  <a:gd name="T2" fmla="*/ 386 w 48"/>
                  <a:gd name="T3" fmla="*/ 1479 h 49"/>
                  <a:gd name="T4" fmla="*/ 667 w 48"/>
                  <a:gd name="T5" fmla="*/ 2190 h 49"/>
                  <a:gd name="T6" fmla="*/ 1019 w 48"/>
                  <a:gd name="T7" fmla="*/ 2839 h 49"/>
                  <a:gd name="T8" fmla="*/ 1223 w 48"/>
                  <a:gd name="T9" fmla="*/ 3793 h 49"/>
                  <a:gd name="T10" fmla="*/ 1466 w 48"/>
                  <a:gd name="T11" fmla="*/ 4261 h 49"/>
                  <a:gd name="T12" fmla="*/ 1581 w 48"/>
                  <a:gd name="T13" fmla="*/ 4917 h 49"/>
                  <a:gd name="T14" fmla="*/ 1581 w 48"/>
                  <a:gd name="T15" fmla="*/ 5192 h 49"/>
                  <a:gd name="T16" fmla="*/ 1655 w 48"/>
                  <a:gd name="T17" fmla="*/ 4917 h 49"/>
                  <a:gd name="T18" fmla="*/ 1761 w 48"/>
                  <a:gd name="T19" fmla="*/ 5832 h 49"/>
                  <a:gd name="T20" fmla="*/ 1871 w 48"/>
                  <a:gd name="T21" fmla="*/ 5616 h 49"/>
                  <a:gd name="T22" fmla="*/ 1940 w 48"/>
                  <a:gd name="T23" fmla="*/ 5192 h 49"/>
                  <a:gd name="T24" fmla="*/ 1871 w 48"/>
                  <a:gd name="T25" fmla="*/ 4609 h 49"/>
                  <a:gd name="T26" fmla="*/ 1868 w 48"/>
                  <a:gd name="T27" fmla="*/ 4261 h 49"/>
                  <a:gd name="T28" fmla="*/ 1719 w 48"/>
                  <a:gd name="T29" fmla="*/ 3793 h 49"/>
                  <a:gd name="T30" fmla="*/ 1488 w 48"/>
                  <a:gd name="T31" fmla="*/ 2839 h 49"/>
                  <a:gd name="T32" fmla="*/ 1152 w 48"/>
                  <a:gd name="T33" fmla="*/ 2025 h 49"/>
                  <a:gd name="T34" fmla="*/ 903 w 48"/>
                  <a:gd name="T35" fmla="*/ 1264 h 49"/>
                  <a:gd name="T36" fmla="*/ 492 w 48"/>
                  <a:gd name="T37" fmla="*/ 4 h 49"/>
                  <a:gd name="T38" fmla="*/ 3 w 48"/>
                  <a:gd name="T39" fmla="*/ 0 h 49"/>
                  <a:gd name="T40" fmla="*/ 0 w 48"/>
                  <a:gd name="T41" fmla="*/ 1081 h 4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48"/>
                  <a:gd name="T64" fmla="*/ 0 h 49"/>
                  <a:gd name="T65" fmla="*/ 48 w 48"/>
                  <a:gd name="T66" fmla="*/ 49 h 49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48" h="49">
                    <a:moveTo>
                      <a:pt x="0" y="9"/>
                    </a:moveTo>
                    <a:lnTo>
                      <a:pt x="8" y="13"/>
                    </a:lnTo>
                    <a:lnTo>
                      <a:pt x="17" y="18"/>
                    </a:lnTo>
                    <a:lnTo>
                      <a:pt x="24" y="24"/>
                    </a:lnTo>
                    <a:lnTo>
                      <a:pt x="30" y="31"/>
                    </a:lnTo>
                    <a:lnTo>
                      <a:pt x="36" y="36"/>
                    </a:lnTo>
                    <a:lnTo>
                      <a:pt x="39" y="41"/>
                    </a:lnTo>
                    <a:lnTo>
                      <a:pt x="39" y="43"/>
                    </a:lnTo>
                    <a:lnTo>
                      <a:pt x="40" y="41"/>
                    </a:lnTo>
                    <a:lnTo>
                      <a:pt x="44" y="49"/>
                    </a:lnTo>
                    <a:lnTo>
                      <a:pt x="47" y="47"/>
                    </a:lnTo>
                    <a:lnTo>
                      <a:pt x="48" y="43"/>
                    </a:lnTo>
                    <a:lnTo>
                      <a:pt x="47" y="39"/>
                    </a:lnTo>
                    <a:lnTo>
                      <a:pt x="46" y="36"/>
                    </a:lnTo>
                    <a:lnTo>
                      <a:pt x="42" y="31"/>
                    </a:lnTo>
                    <a:lnTo>
                      <a:pt x="37" y="24"/>
                    </a:lnTo>
                    <a:lnTo>
                      <a:pt x="29" y="17"/>
                    </a:lnTo>
                    <a:lnTo>
                      <a:pt x="22" y="11"/>
                    </a:lnTo>
                    <a:lnTo>
                      <a:pt x="12" y="4"/>
                    </a:lnTo>
                    <a:lnTo>
                      <a:pt x="3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198" name="Freeform 233"/>
              <p:cNvSpPr>
                <a:spLocks noChangeArrowheads="1"/>
              </p:cNvSpPr>
              <p:nvPr/>
            </p:nvSpPr>
            <p:spPr bwMode="auto">
              <a:xfrm>
                <a:off x="2375" y="149"/>
                <a:ext cx="61" cy="21"/>
              </a:xfrm>
              <a:custGeom>
                <a:avLst/>
                <a:gdLst>
                  <a:gd name="T0" fmla="*/ 0 w 58"/>
                  <a:gd name="T1" fmla="*/ 4204 h 19"/>
                  <a:gd name="T2" fmla="*/ 4 w 58"/>
                  <a:gd name="T3" fmla="*/ 4204 h 19"/>
                  <a:gd name="T4" fmla="*/ 9 w 58"/>
                  <a:gd name="T5" fmla="*/ 4204 h 19"/>
                  <a:gd name="T6" fmla="*/ 334 w 58"/>
                  <a:gd name="T7" fmla="*/ 4204 h 19"/>
                  <a:gd name="T8" fmla="*/ 474 w 58"/>
                  <a:gd name="T9" fmla="*/ 4204 h 19"/>
                  <a:gd name="T10" fmla="*/ 676 w 58"/>
                  <a:gd name="T11" fmla="*/ 4647 h 19"/>
                  <a:gd name="T12" fmla="*/ 828 w 58"/>
                  <a:gd name="T13" fmla="*/ 5677 h 19"/>
                  <a:gd name="T14" fmla="*/ 1013 w 58"/>
                  <a:gd name="T15" fmla="*/ 6936 h 19"/>
                  <a:gd name="T16" fmla="*/ 1178 w 58"/>
                  <a:gd name="T17" fmla="*/ 8473 h 19"/>
                  <a:gd name="T18" fmla="*/ 1239 w 58"/>
                  <a:gd name="T19" fmla="*/ 4204 h 19"/>
                  <a:gd name="T20" fmla="*/ 1065 w 58"/>
                  <a:gd name="T21" fmla="*/ 2817 h 19"/>
                  <a:gd name="T22" fmla="*/ 871 w 58"/>
                  <a:gd name="T23" fmla="*/ 4 h 19"/>
                  <a:gd name="T24" fmla="*/ 702 w 58"/>
                  <a:gd name="T25" fmla="*/ 2 h 19"/>
                  <a:gd name="T26" fmla="*/ 499 w 58"/>
                  <a:gd name="T27" fmla="*/ 1 h 19"/>
                  <a:gd name="T28" fmla="*/ 351 w 58"/>
                  <a:gd name="T29" fmla="*/ 1 h 19"/>
                  <a:gd name="T30" fmla="*/ 9 w 58"/>
                  <a:gd name="T31" fmla="*/ 0 h 19"/>
                  <a:gd name="T32" fmla="*/ 4 w 58"/>
                  <a:gd name="T33" fmla="*/ 0 h 19"/>
                  <a:gd name="T34" fmla="*/ 0 w 58"/>
                  <a:gd name="T35" fmla="*/ 0 h 19"/>
                  <a:gd name="T36" fmla="*/ 0 w 58"/>
                  <a:gd name="T37" fmla="*/ 4204 h 1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8"/>
                  <a:gd name="T58" fmla="*/ 0 h 19"/>
                  <a:gd name="T59" fmla="*/ 58 w 58"/>
                  <a:gd name="T60" fmla="*/ 19 h 1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8" h="19">
                    <a:moveTo>
                      <a:pt x="0" y="10"/>
                    </a:moveTo>
                    <a:lnTo>
                      <a:pt x="4" y="10"/>
                    </a:lnTo>
                    <a:lnTo>
                      <a:pt x="9" y="10"/>
                    </a:lnTo>
                    <a:lnTo>
                      <a:pt x="16" y="10"/>
                    </a:lnTo>
                    <a:lnTo>
                      <a:pt x="23" y="10"/>
                    </a:lnTo>
                    <a:lnTo>
                      <a:pt x="31" y="11"/>
                    </a:lnTo>
                    <a:lnTo>
                      <a:pt x="39" y="13"/>
                    </a:lnTo>
                    <a:lnTo>
                      <a:pt x="47" y="15"/>
                    </a:lnTo>
                    <a:lnTo>
                      <a:pt x="55" y="19"/>
                    </a:lnTo>
                    <a:lnTo>
                      <a:pt x="58" y="10"/>
                    </a:lnTo>
                    <a:lnTo>
                      <a:pt x="49" y="6"/>
                    </a:lnTo>
                    <a:lnTo>
                      <a:pt x="41" y="4"/>
                    </a:lnTo>
                    <a:lnTo>
                      <a:pt x="32" y="2"/>
                    </a:lnTo>
                    <a:lnTo>
                      <a:pt x="24" y="1"/>
                    </a:lnTo>
                    <a:lnTo>
                      <a:pt x="17" y="1"/>
                    </a:lnTo>
                    <a:lnTo>
                      <a:pt x="9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199" name="Freeform 234"/>
              <p:cNvSpPr>
                <a:spLocks noChangeArrowheads="1"/>
              </p:cNvSpPr>
              <p:nvPr/>
            </p:nvSpPr>
            <p:spPr bwMode="auto">
              <a:xfrm>
                <a:off x="4911" y="154"/>
                <a:ext cx="114" cy="65"/>
              </a:xfrm>
              <a:custGeom>
                <a:avLst/>
                <a:gdLst>
                  <a:gd name="T0" fmla="*/ 279 w 108"/>
                  <a:gd name="T1" fmla="*/ 1 h 60"/>
                  <a:gd name="T2" fmla="*/ 6 w 108"/>
                  <a:gd name="T3" fmla="*/ 1 h 60"/>
                  <a:gd name="T4" fmla="*/ 4 w 108"/>
                  <a:gd name="T5" fmla="*/ 1 h 60"/>
                  <a:gd name="T6" fmla="*/ 2 w 108"/>
                  <a:gd name="T7" fmla="*/ 2 h 60"/>
                  <a:gd name="T8" fmla="*/ 1 w 108"/>
                  <a:gd name="T9" fmla="*/ 5 h 60"/>
                  <a:gd name="T10" fmla="*/ 0 w 108"/>
                  <a:gd name="T11" fmla="*/ 1236 h 60"/>
                  <a:gd name="T12" fmla="*/ 1 w 108"/>
                  <a:gd name="T13" fmla="*/ 1703 h 60"/>
                  <a:gd name="T14" fmla="*/ 4 w 108"/>
                  <a:gd name="T15" fmla="*/ 2755 h 60"/>
                  <a:gd name="T16" fmla="*/ 8 w 108"/>
                  <a:gd name="T17" fmla="*/ 3504 h 60"/>
                  <a:gd name="T18" fmla="*/ 385 w 108"/>
                  <a:gd name="T19" fmla="*/ 4352 h 60"/>
                  <a:gd name="T20" fmla="*/ 576 w 108"/>
                  <a:gd name="T21" fmla="*/ 5228 h 60"/>
                  <a:gd name="T22" fmla="*/ 842 w 108"/>
                  <a:gd name="T23" fmla="*/ 6015 h 60"/>
                  <a:gd name="T24" fmla="*/ 1045 w 108"/>
                  <a:gd name="T25" fmla="*/ 6707 h 60"/>
                  <a:gd name="T26" fmla="*/ 1368 w 108"/>
                  <a:gd name="T27" fmla="*/ 7266 h 60"/>
                  <a:gd name="T28" fmla="*/ 1610 w 108"/>
                  <a:gd name="T29" fmla="*/ 7714 h 60"/>
                  <a:gd name="T30" fmla="*/ 1952 w 108"/>
                  <a:gd name="T31" fmla="*/ 7872 h 60"/>
                  <a:gd name="T32" fmla="*/ 2312 w 108"/>
                  <a:gd name="T33" fmla="*/ 7872 h 60"/>
                  <a:gd name="T34" fmla="*/ 2615 w 108"/>
                  <a:gd name="T35" fmla="*/ 7622 h 60"/>
                  <a:gd name="T36" fmla="*/ 2917 w 108"/>
                  <a:gd name="T37" fmla="*/ 7036 h 60"/>
                  <a:gd name="T38" fmla="*/ 2919 w 108"/>
                  <a:gd name="T39" fmla="*/ 6707 h 60"/>
                  <a:gd name="T40" fmla="*/ 2919 w 108"/>
                  <a:gd name="T41" fmla="*/ 6516 h 60"/>
                  <a:gd name="T42" fmla="*/ 2919 w 108"/>
                  <a:gd name="T43" fmla="*/ 6136 h 60"/>
                  <a:gd name="T44" fmla="*/ 2917 w 108"/>
                  <a:gd name="T45" fmla="*/ 5995 h 60"/>
                  <a:gd name="T46" fmla="*/ 2798 w 108"/>
                  <a:gd name="T47" fmla="*/ 5275 h 60"/>
                  <a:gd name="T48" fmla="*/ 2644 w 108"/>
                  <a:gd name="T49" fmla="*/ 4409 h 60"/>
                  <a:gd name="T50" fmla="*/ 2480 w 108"/>
                  <a:gd name="T51" fmla="*/ 3534 h 60"/>
                  <a:gd name="T52" fmla="*/ 2312 w 108"/>
                  <a:gd name="T53" fmla="*/ 2755 h 60"/>
                  <a:gd name="T54" fmla="*/ 2018 w 108"/>
                  <a:gd name="T55" fmla="*/ 1999 h 60"/>
                  <a:gd name="T56" fmla="*/ 1793 w 108"/>
                  <a:gd name="T57" fmla="*/ 1339 h 60"/>
                  <a:gd name="T58" fmla="*/ 1573 w 108"/>
                  <a:gd name="T59" fmla="*/ 1053 h 60"/>
                  <a:gd name="T60" fmla="*/ 1368 w 108"/>
                  <a:gd name="T61" fmla="*/ 5 h 60"/>
                  <a:gd name="T62" fmla="*/ 1103 w 108"/>
                  <a:gd name="T63" fmla="*/ 2 h 60"/>
                  <a:gd name="T64" fmla="*/ 889 w 108"/>
                  <a:gd name="T65" fmla="*/ 1 h 60"/>
                  <a:gd name="T66" fmla="*/ 662 w 108"/>
                  <a:gd name="T67" fmla="*/ 1 h 60"/>
                  <a:gd name="T68" fmla="*/ 478 w 108"/>
                  <a:gd name="T69" fmla="*/ 1 h 60"/>
                  <a:gd name="T70" fmla="*/ 365 w 108"/>
                  <a:gd name="T71" fmla="*/ 0 h 60"/>
                  <a:gd name="T72" fmla="*/ 279 w 108"/>
                  <a:gd name="T73" fmla="*/ 1 h 60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108"/>
                  <a:gd name="T112" fmla="*/ 0 h 60"/>
                  <a:gd name="T113" fmla="*/ 108 w 108"/>
                  <a:gd name="T114" fmla="*/ 60 h 60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108" h="60">
                    <a:moveTo>
                      <a:pt x="9" y="1"/>
                    </a:moveTo>
                    <a:lnTo>
                      <a:pt x="6" y="1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1" y="5"/>
                    </a:lnTo>
                    <a:lnTo>
                      <a:pt x="0" y="9"/>
                    </a:lnTo>
                    <a:lnTo>
                      <a:pt x="1" y="13"/>
                    </a:lnTo>
                    <a:lnTo>
                      <a:pt x="4" y="20"/>
                    </a:lnTo>
                    <a:lnTo>
                      <a:pt x="8" y="26"/>
                    </a:lnTo>
                    <a:lnTo>
                      <a:pt x="15" y="32"/>
                    </a:lnTo>
                    <a:lnTo>
                      <a:pt x="22" y="39"/>
                    </a:lnTo>
                    <a:lnTo>
                      <a:pt x="31" y="45"/>
                    </a:lnTo>
                    <a:lnTo>
                      <a:pt x="39" y="51"/>
                    </a:lnTo>
                    <a:lnTo>
                      <a:pt x="50" y="55"/>
                    </a:lnTo>
                    <a:lnTo>
                      <a:pt x="60" y="58"/>
                    </a:lnTo>
                    <a:lnTo>
                      <a:pt x="72" y="60"/>
                    </a:lnTo>
                    <a:lnTo>
                      <a:pt x="84" y="60"/>
                    </a:lnTo>
                    <a:lnTo>
                      <a:pt x="95" y="56"/>
                    </a:lnTo>
                    <a:lnTo>
                      <a:pt x="107" y="52"/>
                    </a:lnTo>
                    <a:lnTo>
                      <a:pt x="108" y="51"/>
                    </a:lnTo>
                    <a:lnTo>
                      <a:pt x="108" y="49"/>
                    </a:lnTo>
                    <a:lnTo>
                      <a:pt x="108" y="46"/>
                    </a:lnTo>
                    <a:lnTo>
                      <a:pt x="107" y="44"/>
                    </a:lnTo>
                    <a:lnTo>
                      <a:pt x="104" y="40"/>
                    </a:lnTo>
                    <a:lnTo>
                      <a:pt x="98" y="33"/>
                    </a:lnTo>
                    <a:lnTo>
                      <a:pt x="91" y="27"/>
                    </a:lnTo>
                    <a:lnTo>
                      <a:pt x="84" y="20"/>
                    </a:lnTo>
                    <a:lnTo>
                      <a:pt x="75" y="15"/>
                    </a:lnTo>
                    <a:lnTo>
                      <a:pt x="66" y="10"/>
                    </a:lnTo>
                    <a:lnTo>
                      <a:pt x="58" y="7"/>
                    </a:lnTo>
                    <a:lnTo>
                      <a:pt x="50" y="5"/>
                    </a:lnTo>
                    <a:lnTo>
                      <a:pt x="41" y="2"/>
                    </a:lnTo>
                    <a:lnTo>
                      <a:pt x="33" y="1"/>
                    </a:lnTo>
                    <a:lnTo>
                      <a:pt x="25" y="1"/>
                    </a:lnTo>
                    <a:lnTo>
                      <a:pt x="19" y="1"/>
                    </a:lnTo>
                    <a:lnTo>
                      <a:pt x="14" y="0"/>
                    </a:lnTo>
                    <a:lnTo>
                      <a:pt x="9" y="1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200" name="Freeform 235"/>
              <p:cNvSpPr>
                <a:spLocks noChangeArrowheads="1"/>
              </p:cNvSpPr>
              <p:nvPr/>
            </p:nvSpPr>
            <p:spPr bwMode="auto">
              <a:xfrm>
                <a:off x="4907" y="149"/>
                <a:ext cx="120" cy="73"/>
              </a:xfrm>
              <a:custGeom>
                <a:avLst/>
                <a:gdLst>
                  <a:gd name="T0" fmla="*/ 4309 w 113"/>
                  <a:gd name="T1" fmla="*/ 3901 h 68"/>
                  <a:gd name="T2" fmla="*/ 3821 w 113"/>
                  <a:gd name="T3" fmla="*/ 4246 h 68"/>
                  <a:gd name="T4" fmla="*/ 3388 w 113"/>
                  <a:gd name="T5" fmla="*/ 4393 h 68"/>
                  <a:gd name="T6" fmla="*/ 3004 w 113"/>
                  <a:gd name="T7" fmla="*/ 4496 h 68"/>
                  <a:gd name="T8" fmla="*/ 2532 w 113"/>
                  <a:gd name="T9" fmla="*/ 4254 h 68"/>
                  <a:gd name="T10" fmla="*/ 2144 w 113"/>
                  <a:gd name="T11" fmla="*/ 4188 h 68"/>
                  <a:gd name="T12" fmla="*/ 1766 w 113"/>
                  <a:gd name="T13" fmla="*/ 3812 h 68"/>
                  <a:gd name="T14" fmla="*/ 1446 w 113"/>
                  <a:gd name="T15" fmla="*/ 3432 h 68"/>
                  <a:gd name="T16" fmla="*/ 1092 w 113"/>
                  <a:gd name="T17" fmla="*/ 2978 h 68"/>
                  <a:gd name="T18" fmla="*/ 843 w 113"/>
                  <a:gd name="T19" fmla="*/ 2490 h 68"/>
                  <a:gd name="T20" fmla="*/ 624 w 113"/>
                  <a:gd name="T21" fmla="*/ 2012 h 68"/>
                  <a:gd name="T22" fmla="*/ 463 w 113"/>
                  <a:gd name="T23" fmla="*/ 1626 h 68"/>
                  <a:gd name="T24" fmla="*/ 387 w 113"/>
                  <a:gd name="T25" fmla="*/ 1140 h 68"/>
                  <a:gd name="T26" fmla="*/ 387 w 113"/>
                  <a:gd name="T27" fmla="*/ 858 h 68"/>
                  <a:gd name="T28" fmla="*/ 387 w 113"/>
                  <a:gd name="T29" fmla="*/ 744 h 68"/>
                  <a:gd name="T30" fmla="*/ 387 w 113"/>
                  <a:gd name="T31" fmla="*/ 799 h 68"/>
                  <a:gd name="T32" fmla="*/ 411 w 113"/>
                  <a:gd name="T33" fmla="*/ 744 h 68"/>
                  <a:gd name="T34" fmla="*/ 436 w 113"/>
                  <a:gd name="T35" fmla="*/ 744 h 68"/>
                  <a:gd name="T36" fmla="*/ 492 w 113"/>
                  <a:gd name="T37" fmla="*/ 744 h 68"/>
                  <a:gd name="T38" fmla="*/ 492 w 113"/>
                  <a:gd name="T39" fmla="*/ 0 h 68"/>
                  <a:gd name="T40" fmla="*/ 387 w 113"/>
                  <a:gd name="T41" fmla="*/ 1 h 68"/>
                  <a:gd name="T42" fmla="*/ 6 w 113"/>
                  <a:gd name="T43" fmla="*/ 2 h 68"/>
                  <a:gd name="T44" fmla="*/ 4 w 113"/>
                  <a:gd name="T45" fmla="*/ 3 h 68"/>
                  <a:gd name="T46" fmla="*/ 1 w 113"/>
                  <a:gd name="T47" fmla="*/ 6 h 68"/>
                  <a:gd name="T48" fmla="*/ 0 w 113"/>
                  <a:gd name="T49" fmla="*/ 921 h 68"/>
                  <a:gd name="T50" fmla="*/ 2 w 113"/>
                  <a:gd name="T51" fmla="*/ 1515 h 68"/>
                  <a:gd name="T52" fmla="*/ 5 w 113"/>
                  <a:gd name="T53" fmla="*/ 1951 h 68"/>
                  <a:gd name="T54" fmla="*/ 387 w 113"/>
                  <a:gd name="T55" fmla="*/ 2490 h 68"/>
                  <a:gd name="T56" fmla="*/ 588 w 113"/>
                  <a:gd name="T57" fmla="*/ 2978 h 68"/>
                  <a:gd name="T58" fmla="*/ 895 w 113"/>
                  <a:gd name="T59" fmla="*/ 3551 h 68"/>
                  <a:gd name="T60" fmla="*/ 1283 w 113"/>
                  <a:gd name="T61" fmla="*/ 3963 h 68"/>
                  <a:gd name="T62" fmla="*/ 1663 w 113"/>
                  <a:gd name="T63" fmla="*/ 4496 h 68"/>
                  <a:gd name="T64" fmla="*/ 2074 w 113"/>
                  <a:gd name="T65" fmla="*/ 4893 h 68"/>
                  <a:gd name="T66" fmla="*/ 2483 w 113"/>
                  <a:gd name="T67" fmla="*/ 5063 h 68"/>
                  <a:gd name="T68" fmla="*/ 3004 w 113"/>
                  <a:gd name="T69" fmla="*/ 5182 h 68"/>
                  <a:gd name="T70" fmla="*/ 3421 w 113"/>
                  <a:gd name="T71" fmla="*/ 5182 h 68"/>
                  <a:gd name="T72" fmla="*/ 3898 w 113"/>
                  <a:gd name="T73" fmla="*/ 4903 h 68"/>
                  <a:gd name="T74" fmla="*/ 4395 w 113"/>
                  <a:gd name="T75" fmla="*/ 4496 h 68"/>
                  <a:gd name="T76" fmla="*/ 4309 w 113"/>
                  <a:gd name="T77" fmla="*/ 3901 h 68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113"/>
                  <a:gd name="T118" fmla="*/ 0 h 68"/>
                  <a:gd name="T119" fmla="*/ 113 w 113"/>
                  <a:gd name="T120" fmla="*/ 68 h 68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113" h="68">
                    <a:moveTo>
                      <a:pt x="109" y="51"/>
                    </a:moveTo>
                    <a:lnTo>
                      <a:pt x="97" y="56"/>
                    </a:lnTo>
                    <a:lnTo>
                      <a:pt x="86" y="58"/>
                    </a:lnTo>
                    <a:lnTo>
                      <a:pt x="76" y="59"/>
                    </a:lnTo>
                    <a:lnTo>
                      <a:pt x="65" y="57"/>
                    </a:lnTo>
                    <a:lnTo>
                      <a:pt x="55" y="55"/>
                    </a:lnTo>
                    <a:lnTo>
                      <a:pt x="45" y="50"/>
                    </a:lnTo>
                    <a:lnTo>
                      <a:pt x="37" y="45"/>
                    </a:lnTo>
                    <a:lnTo>
                      <a:pt x="28" y="39"/>
                    </a:lnTo>
                    <a:lnTo>
                      <a:pt x="22" y="33"/>
                    </a:lnTo>
                    <a:lnTo>
                      <a:pt x="17" y="27"/>
                    </a:lnTo>
                    <a:lnTo>
                      <a:pt x="12" y="21"/>
                    </a:lnTo>
                    <a:lnTo>
                      <a:pt x="9" y="16"/>
                    </a:lnTo>
                    <a:lnTo>
                      <a:pt x="9" y="12"/>
                    </a:lnTo>
                    <a:lnTo>
                      <a:pt x="9" y="10"/>
                    </a:lnTo>
                    <a:lnTo>
                      <a:pt x="9" y="11"/>
                    </a:lnTo>
                    <a:lnTo>
                      <a:pt x="10" y="10"/>
                    </a:lnTo>
                    <a:lnTo>
                      <a:pt x="11" y="10"/>
                    </a:lnTo>
                    <a:lnTo>
                      <a:pt x="13" y="10"/>
                    </a:lnTo>
                    <a:lnTo>
                      <a:pt x="13" y="0"/>
                    </a:lnTo>
                    <a:lnTo>
                      <a:pt x="9" y="1"/>
                    </a:lnTo>
                    <a:lnTo>
                      <a:pt x="6" y="2"/>
                    </a:lnTo>
                    <a:lnTo>
                      <a:pt x="4" y="3"/>
                    </a:lnTo>
                    <a:lnTo>
                      <a:pt x="1" y="6"/>
                    </a:lnTo>
                    <a:lnTo>
                      <a:pt x="0" y="13"/>
                    </a:lnTo>
                    <a:lnTo>
                      <a:pt x="2" y="20"/>
                    </a:lnTo>
                    <a:lnTo>
                      <a:pt x="5" y="26"/>
                    </a:lnTo>
                    <a:lnTo>
                      <a:pt x="9" y="33"/>
                    </a:lnTo>
                    <a:lnTo>
                      <a:pt x="16" y="39"/>
                    </a:lnTo>
                    <a:lnTo>
                      <a:pt x="23" y="47"/>
                    </a:lnTo>
                    <a:lnTo>
                      <a:pt x="33" y="53"/>
                    </a:lnTo>
                    <a:lnTo>
                      <a:pt x="42" y="59"/>
                    </a:lnTo>
                    <a:lnTo>
                      <a:pt x="53" y="64"/>
                    </a:lnTo>
                    <a:lnTo>
                      <a:pt x="63" y="67"/>
                    </a:lnTo>
                    <a:lnTo>
                      <a:pt x="76" y="68"/>
                    </a:lnTo>
                    <a:lnTo>
                      <a:pt x="88" y="68"/>
                    </a:lnTo>
                    <a:lnTo>
                      <a:pt x="100" y="65"/>
                    </a:lnTo>
                    <a:lnTo>
                      <a:pt x="113" y="59"/>
                    </a:lnTo>
                    <a:lnTo>
                      <a:pt x="109" y="51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201" name="Freeform 236"/>
              <p:cNvSpPr>
                <a:spLocks noChangeArrowheads="1"/>
              </p:cNvSpPr>
              <p:nvPr/>
            </p:nvSpPr>
            <p:spPr bwMode="auto">
              <a:xfrm>
                <a:off x="4979" y="160"/>
                <a:ext cx="51" cy="53"/>
              </a:xfrm>
              <a:custGeom>
                <a:avLst/>
                <a:gdLst>
                  <a:gd name="T0" fmla="*/ 0 w 48"/>
                  <a:gd name="T1" fmla="*/ 924 h 49"/>
                  <a:gd name="T2" fmla="*/ 410 w 48"/>
                  <a:gd name="T3" fmla="*/ 1479 h 49"/>
                  <a:gd name="T4" fmla="*/ 667 w 48"/>
                  <a:gd name="T5" fmla="*/ 2190 h 49"/>
                  <a:gd name="T6" fmla="*/ 1020 w 48"/>
                  <a:gd name="T7" fmla="*/ 2839 h 49"/>
                  <a:gd name="T8" fmla="*/ 1224 w 48"/>
                  <a:gd name="T9" fmla="*/ 3793 h 49"/>
                  <a:gd name="T10" fmla="*/ 1466 w 48"/>
                  <a:gd name="T11" fmla="*/ 4261 h 49"/>
                  <a:gd name="T12" fmla="*/ 1581 w 48"/>
                  <a:gd name="T13" fmla="*/ 4917 h 49"/>
                  <a:gd name="T14" fmla="*/ 1655 w 48"/>
                  <a:gd name="T15" fmla="*/ 5192 h 49"/>
                  <a:gd name="T16" fmla="*/ 1655 w 48"/>
                  <a:gd name="T17" fmla="*/ 4917 h 49"/>
                  <a:gd name="T18" fmla="*/ 1680 w 48"/>
                  <a:gd name="T19" fmla="*/ 4917 h 49"/>
                  <a:gd name="T20" fmla="*/ 1826 w 48"/>
                  <a:gd name="T21" fmla="*/ 5832 h 49"/>
                  <a:gd name="T22" fmla="*/ 1871 w 48"/>
                  <a:gd name="T23" fmla="*/ 5616 h 49"/>
                  <a:gd name="T24" fmla="*/ 1940 w 48"/>
                  <a:gd name="T25" fmla="*/ 5192 h 49"/>
                  <a:gd name="T26" fmla="*/ 1940 w 48"/>
                  <a:gd name="T27" fmla="*/ 4609 h 49"/>
                  <a:gd name="T28" fmla="*/ 1871 w 48"/>
                  <a:gd name="T29" fmla="*/ 4261 h 49"/>
                  <a:gd name="T30" fmla="*/ 1758 w 48"/>
                  <a:gd name="T31" fmla="*/ 3793 h 49"/>
                  <a:gd name="T32" fmla="*/ 1558 w 48"/>
                  <a:gd name="T33" fmla="*/ 2839 h 49"/>
                  <a:gd name="T34" fmla="*/ 1223 w 48"/>
                  <a:gd name="T35" fmla="*/ 2025 h 49"/>
                  <a:gd name="T36" fmla="*/ 903 w 48"/>
                  <a:gd name="T37" fmla="*/ 1264 h 49"/>
                  <a:gd name="T38" fmla="*/ 523 w 48"/>
                  <a:gd name="T39" fmla="*/ 4 h 49"/>
                  <a:gd name="T40" fmla="*/ 4 w 48"/>
                  <a:gd name="T41" fmla="*/ 0 h 49"/>
                  <a:gd name="T42" fmla="*/ 0 w 48"/>
                  <a:gd name="T43" fmla="*/ 924 h 49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48"/>
                  <a:gd name="T67" fmla="*/ 0 h 49"/>
                  <a:gd name="T68" fmla="*/ 48 w 48"/>
                  <a:gd name="T69" fmla="*/ 49 h 49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48" h="49">
                    <a:moveTo>
                      <a:pt x="0" y="7"/>
                    </a:moveTo>
                    <a:lnTo>
                      <a:pt x="9" y="13"/>
                    </a:lnTo>
                    <a:lnTo>
                      <a:pt x="17" y="18"/>
                    </a:lnTo>
                    <a:lnTo>
                      <a:pt x="25" y="24"/>
                    </a:lnTo>
                    <a:lnTo>
                      <a:pt x="31" y="31"/>
                    </a:lnTo>
                    <a:lnTo>
                      <a:pt x="36" y="36"/>
                    </a:lnTo>
                    <a:lnTo>
                      <a:pt x="39" y="41"/>
                    </a:lnTo>
                    <a:lnTo>
                      <a:pt x="40" y="43"/>
                    </a:lnTo>
                    <a:lnTo>
                      <a:pt x="40" y="41"/>
                    </a:lnTo>
                    <a:lnTo>
                      <a:pt x="41" y="41"/>
                    </a:lnTo>
                    <a:lnTo>
                      <a:pt x="45" y="49"/>
                    </a:lnTo>
                    <a:lnTo>
                      <a:pt x="47" y="47"/>
                    </a:lnTo>
                    <a:lnTo>
                      <a:pt x="48" y="43"/>
                    </a:lnTo>
                    <a:lnTo>
                      <a:pt x="48" y="39"/>
                    </a:lnTo>
                    <a:lnTo>
                      <a:pt x="47" y="36"/>
                    </a:lnTo>
                    <a:lnTo>
                      <a:pt x="43" y="31"/>
                    </a:lnTo>
                    <a:lnTo>
                      <a:pt x="38" y="24"/>
                    </a:lnTo>
                    <a:lnTo>
                      <a:pt x="30" y="17"/>
                    </a:lnTo>
                    <a:lnTo>
                      <a:pt x="22" y="11"/>
                    </a:lnTo>
                    <a:lnTo>
                      <a:pt x="13" y="4"/>
                    </a:lnTo>
                    <a:lnTo>
                      <a:pt x="4" y="0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202" name="Freeform 237"/>
              <p:cNvSpPr>
                <a:spLocks noChangeArrowheads="1"/>
              </p:cNvSpPr>
              <p:nvPr/>
            </p:nvSpPr>
            <p:spPr bwMode="auto">
              <a:xfrm>
                <a:off x="4921" y="149"/>
                <a:ext cx="62" cy="18"/>
              </a:xfrm>
              <a:custGeom>
                <a:avLst/>
                <a:gdLst>
                  <a:gd name="T0" fmla="*/ 0 w 59"/>
                  <a:gd name="T1" fmla="*/ 344 h 17"/>
                  <a:gd name="T2" fmla="*/ 5 w 59"/>
                  <a:gd name="T3" fmla="*/ 344 h 17"/>
                  <a:gd name="T4" fmla="*/ 234 w 59"/>
                  <a:gd name="T5" fmla="*/ 344 h 17"/>
                  <a:gd name="T6" fmla="*/ 316 w 59"/>
                  <a:gd name="T7" fmla="*/ 344 h 17"/>
                  <a:gd name="T8" fmla="*/ 472 w 59"/>
                  <a:gd name="T9" fmla="*/ 344 h 17"/>
                  <a:gd name="T10" fmla="*/ 652 w 59"/>
                  <a:gd name="T11" fmla="*/ 364 h 17"/>
                  <a:gd name="T12" fmla="*/ 813 w 59"/>
                  <a:gd name="T13" fmla="*/ 408 h 17"/>
                  <a:gd name="T14" fmla="*/ 969 w 59"/>
                  <a:gd name="T15" fmla="*/ 457 h 17"/>
                  <a:gd name="T16" fmla="*/ 1138 w 59"/>
                  <a:gd name="T17" fmla="*/ 512 h 17"/>
                  <a:gd name="T18" fmla="*/ 1208 w 59"/>
                  <a:gd name="T19" fmla="*/ 344 h 17"/>
                  <a:gd name="T20" fmla="*/ 1041 w 59"/>
                  <a:gd name="T21" fmla="*/ 6 h 17"/>
                  <a:gd name="T22" fmla="*/ 854 w 59"/>
                  <a:gd name="T23" fmla="*/ 4 h 17"/>
                  <a:gd name="T24" fmla="*/ 685 w 59"/>
                  <a:gd name="T25" fmla="*/ 2 h 17"/>
                  <a:gd name="T26" fmla="*/ 496 w 59"/>
                  <a:gd name="T27" fmla="*/ 1 h 17"/>
                  <a:gd name="T28" fmla="*/ 316 w 59"/>
                  <a:gd name="T29" fmla="*/ 1 h 17"/>
                  <a:gd name="T30" fmla="*/ 234 w 59"/>
                  <a:gd name="T31" fmla="*/ 0 h 17"/>
                  <a:gd name="T32" fmla="*/ 5 w 59"/>
                  <a:gd name="T33" fmla="*/ 0 h 17"/>
                  <a:gd name="T34" fmla="*/ 0 w 59"/>
                  <a:gd name="T35" fmla="*/ 0 h 17"/>
                  <a:gd name="T36" fmla="*/ 0 w 59"/>
                  <a:gd name="T37" fmla="*/ 344 h 17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9"/>
                  <a:gd name="T58" fmla="*/ 0 h 17"/>
                  <a:gd name="T59" fmla="*/ 59 w 59"/>
                  <a:gd name="T60" fmla="*/ 17 h 17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9" h="17">
                    <a:moveTo>
                      <a:pt x="0" y="10"/>
                    </a:moveTo>
                    <a:lnTo>
                      <a:pt x="5" y="10"/>
                    </a:lnTo>
                    <a:lnTo>
                      <a:pt x="10" y="10"/>
                    </a:lnTo>
                    <a:lnTo>
                      <a:pt x="16" y="10"/>
                    </a:lnTo>
                    <a:lnTo>
                      <a:pt x="24" y="10"/>
                    </a:lnTo>
                    <a:lnTo>
                      <a:pt x="31" y="11"/>
                    </a:lnTo>
                    <a:lnTo>
                      <a:pt x="40" y="13"/>
                    </a:lnTo>
                    <a:lnTo>
                      <a:pt x="47" y="15"/>
                    </a:lnTo>
                    <a:lnTo>
                      <a:pt x="55" y="17"/>
                    </a:lnTo>
                    <a:lnTo>
                      <a:pt x="59" y="10"/>
                    </a:lnTo>
                    <a:lnTo>
                      <a:pt x="50" y="6"/>
                    </a:lnTo>
                    <a:lnTo>
                      <a:pt x="42" y="4"/>
                    </a:lnTo>
                    <a:lnTo>
                      <a:pt x="33" y="2"/>
                    </a:lnTo>
                    <a:lnTo>
                      <a:pt x="25" y="1"/>
                    </a:lnTo>
                    <a:lnTo>
                      <a:pt x="16" y="1"/>
                    </a:lnTo>
                    <a:lnTo>
                      <a:pt x="10" y="0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203" name="Freeform 238"/>
              <p:cNvSpPr>
                <a:spLocks noChangeArrowheads="1"/>
              </p:cNvSpPr>
              <p:nvPr/>
            </p:nvSpPr>
            <p:spPr bwMode="auto">
              <a:xfrm>
                <a:off x="834" y="149"/>
                <a:ext cx="114" cy="63"/>
              </a:xfrm>
              <a:custGeom>
                <a:avLst/>
                <a:gdLst>
                  <a:gd name="T0" fmla="*/ 279 w 108"/>
                  <a:gd name="T1" fmla="*/ 0 h 58"/>
                  <a:gd name="T2" fmla="*/ 6 w 108"/>
                  <a:gd name="T3" fmla="*/ 0 h 58"/>
                  <a:gd name="T4" fmla="*/ 4 w 108"/>
                  <a:gd name="T5" fmla="*/ 1 h 58"/>
                  <a:gd name="T6" fmla="*/ 2 w 108"/>
                  <a:gd name="T7" fmla="*/ 2 h 58"/>
                  <a:gd name="T8" fmla="*/ 1 w 108"/>
                  <a:gd name="T9" fmla="*/ 3 h 58"/>
                  <a:gd name="T10" fmla="*/ 0 w 108"/>
                  <a:gd name="T11" fmla="*/ 1273 h 58"/>
                  <a:gd name="T12" fmla="*/ 1 w 108"/>
                  <a:gd name="T13" fmla="*/ 1925 h 58"/>
                  <a:gd name="T14" fmla="*/ 4 w 108"/>
                  <a:gd name="T15" fmla="*/ 3052 h 58"/>
                  <a:gd name="T16" fmla="*/ 8 w 108"/>
                  <a:gd name="T17" fmla="*/ 3911 h 58"/>
                  <a:gd name="T18" fmla="*/ 385 w 108"/>
                  <a:gd name="T19" fmla="*/ 5012 h 58"/>
                  <a:gd name="T20" fmla="*/ 576 w 108"/>
                  <a:gd name="T21" fmla="*/ 5913 h 58"/>
                  <a:gd name="T22" fmla="*/ 842 w 108"/>
                  <a:gd name="T23" fmla="*/ 6766 h 58"/>
                  <a:gd name="T24" fmla="*/ 1045 w 108"/>
                  <a:gd name="T25" fmla="*/ 7578 h 58"/>
                  <a:gd name="T26" fmla="*/ 1368 w 108"/>
                  <a:gd name="T27" fmla="*/ 8529 h 58"/>
                  <a:gd name="T28" fmla="*/ 1610 w 108"/>
                  <a:gd name="T29" fmla="*/ 8689 h 58"/>
                  <a:gd name="T30" fmla="*/ 1952 w 108"/>
                  <a:gd name="T31" fmla="*/ 8941 h 58"/>
                  <a:gd name="T32" fmla="*/ 2226 w 108"/>
                  <a:gd name="T33" fmla="*/ 8941 h 58"/>
                  <a:gd name="T34" fmla="*/ 2615 w 108"/>
                  <a:gd name="T35" fmla="*/ 8642 h 58"/>
                  <a:gd name="T36" fmla="*/ 2917 w 108"/>
                  <a:gd name="T37" fmla="*/ 7852 h 58"/>
                  <a:gd name="T38" fmla="*/ 2919 w 108"/>
                  <a:gd name="T39" fmla="*/ 7578 h 58"/>
                  <a:gd name="T40" fmla="*/ 2919 w 108"/>
                  <a:gd name="T41" fmla="*/ 7349 h 58"/>
                  <a:gd name="T42" fmla="*/ 2919 w 108"/>
                  <a:gd name="T43" fmla="*/ 7229 h 58"/>
                  <a:gd name="T44" fmla="*/ 2917 w 108"/>
                  <a:gd name="T45" fmla="*/ 6766 h 58"/>
                  <a:gd name="T46" fmla="*/ 2798 w 108"/>
                  <a:gd name="T47" fmla="*/ 5913 h 58"/>
                  <a:gd name="T48" fmla="*/ 2644 w 108"/>
                  <a:gd name="T49" fmla="*/ 5012 h 58"/>
                  <a:gd name="T50" fmla="*/ 2480 w 108"/>
                  <a:gd name="T51" fmla="*/ 3911 h 58"/>
                  <a:gd name="T52" fmla="*/ 2312 w 108"/>
                  <a:gd name="T53" fmla="*/ 3162 h 58"/>
                  <a:gd name="T54" fmla="*/ 2018 w 108"/>
                  <a:gd name="T55" fmla="*/ 1925 h 58"/>
                  <a:gd name="T56" fmla="*/ 1793 w 108"/>
                  <a:gd name="T57" fmla="*/ 1383 h 58"/>
                  <a:gd name="T58" fmla="*/ 1573 w 108"/>
                  <a:gd name="T59" fmla="*/ 5 h 58"/>
                  <a:gd name="T60" fmla="*/ 1368 w 108"/>
                  <a:gd name="T61" fmla="*/ 3 h 58"/>
                  <a:gd name="T62" fmla="*/ 1103 w 108"/>
                  <a:gd name="T63" fmla="*/ 1 h 58"/>
                  <a:gd name="T64" fmla="*/ 889 w 108"/>
                  <a:gd name="T65" fmla="*/ 1 h 58"/>
                  <a:gd name="T66" fmla="*/ 662 w 108"/>
                  <a:gd name="T67" fmla="*/ 0 h 58"/>
                  <a:gd name="T68" fmla="*/ 478 w 108"/>
                  <a:gd name="T69" fmla="*/ 0 h 58"/>
                  <a:gd name="T70" fmla="*/ 365 w 108"/>
                  <a:gd name="T71" fmla="*/ 0 h 58"/>
                  <a:gd name="T72" fmla="*/ 279 w 108"/>
                  <a:gd name="T73" fmla="*/ 0 h 5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108"/>
                  <a:gd name="T112" fmla="*/ 0 h 58"/>
                  <a:gd name="T113" fmla="*/ 108 w 108"/>
                  <a:gd name="T114" fmla="*/ 58 h 58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108" h="58">
                    <a:moveTo>
                      <a:pt x="9" y="0"/>
                    </a:moveTo>
                    <a:lnTo>
                      <a:pt x="6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8"/>
                    </a:lnTo>
                    <a:lnTo>
                      <a:pt x="1" y="13"/>
                    </a:lnTo>
                    <a:lnTo>
                      <a:pt x="4" y="19"/>
                    </a:lnTo>
                    <a:lnTo>
                      <a:pt x="8" y="25"/>
                    </a:lnTo>
                    <a:lnTo>
                      <a:pt x="15" y="32"/>
                    </a:lnTo>
                    <a:lnTo>
                      <a:pt x="22" y="38"/>
                    </a:lnTo>
                    <a:lnTo>
                      <a:pt x="31" y="44"/>
                    </a:lnTo>
                    <a:lnTo>
                      <a:pt x="39" y="49"/>
                    </a:lnTo>
                    <a:lnTo>
                      <a:pt x="50" y="54"/>
                    </a:lnTo>
                    <a:lnTo>
                      <a:pt x="60" y="57"/>
                    </a:lnTo>
                    <a:lnTo>
                      <a:pt x="72" y="58"/>
                    </a:lnTo>
                    <a:lnTo>
                      <a:pt x="82" y="58"/>
                    </a:lnTo>
                    <a:lnTo>
                      <a:pt x="95" y="55"/>
                    </a:lnTo>
                    <a:lnTo>
                      <a:pt x="107" y="50"/>
                    </a:lnTo>
                    <a:lnTo>
                      <a:pt x="108" y="49"/>
                    </a:lnTo>
                    <a:lnTo>
                      <a:pt x="108" y="48"/>
                    </a:lnTo>
                    <a:lnTo>
                      <a:pt x="108" y="46"/>
                    </a:lnTo>
                    <a:lnTo>
                      <a:pt x="107" y="44"/>
                    </a:lnTo>
                    <a:lnTo>
                      <a:pt x="104" y="38"/>
                    </a:lnTo>
                    <a:lnTo>
                      <a:pt x="98" y="32"/>
                    </a:lnTo>
                    <a:lnTo>
                      <a:pt x="91" y="25"/>
                    </a:lnTo>
                    <a:lnTo>
                      <a:pt x="84" y="20"/>
                    </a:lnTo>
                    <a:lnTo>
                      <a:pt x="75" y="13"/>
                    </a:lnTo>
                    <a:lnTo>
                      <a:pt x="66" y="9"/>
                    </a:lnTo>
                    <a:lnTo>
                      <a:pt x="58" y="5"/>
                    </a:lnTo>
                    <a:lnTo>
                      <a:pt x="50" y="3"/>
                    </a:lnTo>
                    <a:lnTo>
                      <a:pt x="41" y="1"/>
                    </a:lnTo>
                    <a:lnTo>
                      <a:pt x="33" y="1"/>
                    </a:lnTo>
                    <a:lnTo>
                      <a:pt x="25" y="0"/>
                    </a:lnTo>
                    <a:lnTo>
                      <a:pt x="19" y="0"/>
                    </a:lnTo>
                    <a:lnTo>
                      <a:pt x="14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204" name="Freeform 239"/>
              <p:cNvSpPr>
                <a:spLocks noChangeArrowheads="1"/>
              </p:cNvSpPr>
              <p:nvPr/>
            </p:nvSpPr>
            <p:spPr bwMode="auto">
              <a:xfrm>
                <a:off x="830" y="144"/>
                <a:ext cx="120" cy="72"/>
              </a:xfrm>
              <a:custGeom>
                <a:avLst/>
                <a:gdLst>
                  <a:gd name="T0" fmla="*/ 4309 w 113"/>
                  <a:gd name="T1" fmla="*/ 4085 h 67"/>
                  <a:gd name="T2" fmla="*/ 3821 w 113"/>
                  <a:gd name="T3" fmla="*/ 4463 h 67"/>
                  <a:gd name="T4" fmla="*/ 3388 w 113"/>
                  <a:gd name="T5" fmla="*/ 4718 h 67"/>
                  <a:gd name="T6" fmla="*/ 3004 w 113"/>
                  <a:gd name="T7" fmla="*/ 4718 h 67"/>
                  <a:gd name="T8" fmla="*/ 2532 w 113"/>
                  <a:gd name="T9" fmla="*/ 4693 h 67"/>
                  <a:gd name="T10" fmla="*/ 2144 w 113"/>
                  <a:gd name="T11" fmla="*/ 4367 h 67"/>
                  <a:gd name="T12" fmla="*/ 1766 w 113"/>
                  <a:gd name="T13" fmla="*/ 4064 h 67"/>
                  <a:gd name="T14" fmla="*/ 1446 w 113"/>
                  <a:gd name="T15" fmla="*/ 3756 h 67"/>
                  <a:gd name="T16" fmla="*/ 1092 w 113"/>
                  <a:gd name="T17" fmla="*/ 3115 h 67"/>
                  <a:gd name="T18" fmla="*/ 843 w 113"/>
                  <a:gd name="T19" fmla="*/ 2651 h 67"/>
                  <a:gd name="T20" fmla="*/ 588 w 113"/>
                  <a:gd name="T21" fmla="*/ 2137 h 67"/>
                  <a:gd name="T22" fmla="*/ 463 w 113"/>
                  <a:gd name="T23" fmla="*/ 1722 h 67"/>
                  <a:gd name="T24" fmla="*/ 387 w 113"/>
                  <a:gd name="T25" fmla="*/ 1201 h 67"/>
                  <a:gd name="T26" fmla="*/ 8 w 113"/>
                  <a:gd name="T27" fmla="*/ 968 h 67"/>
                  <a:gd name="T28" fmla="*/ 387 w 113"/>
                  <a:gd name="T29" fmla="*/ 780 h 67"/>
                  <a:gd name="T30" fmla="*/ 436 w 113"/>
                  <a:gd name="T31" fmla="*/ 726 h 67"/>
                  <a:gd name="T32" fmla="*/ 492 w 113"/>
                  <a:gd name="T33" fmla="*/ 726 h 67"/>
                  <a:gd name="T34" fmla="*/ 492 w 113"/>
                  <a:gd name="T35" fmla="*/ 0 h 67"/>
                  <a:gd name="T36" fmla="*/ 387 w 113"/>
                  <a:gd name="T37" fmla="*/ 0 h 67"/>
                  <a:gd name="T38" fmla="*/ 6 w 113"/>
                  <a:gd name="T39" fmla="*/ 2 h 67"/>
                  <a:gd name="T40" fmla="*/ 3 w 113"/>
                  <a:gd name="T41" fmla="*/ 4 h 67"/>
                  <a:gd name="T42" fmla="*/ 1 w 113"/>
                  <a:gd name="T43" fmla="*/ 629 h 67"/>
                  <a:gd name="T44" fmla="*/ 0 w 113"/>
                  <a:gd name="T45" fmla="*/ 968 h 67"/>
                  <a:gd name="T46" fmla="*/ 1 w 113"/>
                  <a:gd name="T47" fmla="*/ 1491 h 67"/>
                  <a:gd name="T48" fmla="*/ 5 w 113"/>
                  <a:gd name="T49" fmla="*/ 2111 h 67"/>
                  <a:gd name="T50" fmla="*/ 387 w 113"/>
                  <a:gd name="T51" fmla="*/ 2620 h 67"/>
                  <a:gd name="T52" fmla="*/ 588 w 113"/>
                  <a:gd name="T53" fmla="*/ 3252 h 67"/>
                  <a:gd name="T54" fmla="*/ 895 w 113"/>
                  <a:gd name="T55" fmla="*/ 3801 h 67"/>
                  <a:gd name="T56" fmla="*/ 1208 w 113"/>
                  <a:gd name="T57" fmla="*/ 4337 h 67"/>
                  <a:gd name="T58" fmla="*/ 1663 w 113"/>
                  <a:gd name="T59" fmla="*/ 4718 h 67"/>
                  <a:gd name="T60" fmla="*/ 2074 w 113"/>
                  <a:gd name="T61" fmla="*/ 5070 h 67"/>
                  <a:gd name="T62" fmla="*/ 2483 w 113"/>
                  <a:gd name="T63" fmla="*/ 5383 h 67"/>
                  <a:gd name="T64" fmla="*/ 2973 w 113"/>
                  <a:gd name="T65" fmla="*/ 5419 h 67"/>
                  <a:gd name="T66" fmla="*/ 3421 w 113"/>
                  <a:gd name="T67" fmla="*/ 5419 h 67"/>
                  <a:gd name="T68" fmla="*/ 3898 w 113"/>
                  <a:gd name="T69" fmla="*/ 5154 h 67"/>
                  <a:gd name="T70" fmla="*/ 4395 w 113"/>
                  <a:gd name="T71" fmla="*/ 4796 h 67"/>
                  <a:gd name="T72" fmla="*/ 4309 w 113"/>
                  <a:gd name="T73" fmla="*/ 4085 h 6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113"/>
                  <a:gd name="T112" fmla="*/ 0 h 67"/>
                  <a:gd name="T113" fmla="*/ 113 w 113"/>
                  <a:gd name="T114" fmla="*/ 67 h 67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113" h="67">
                    <a:moveTo>
                      <a:pt x="109" y="51"/>
                    </a:moveTo>
                    <a:lnTo>
                      <a:pt x="97" y="56"/>
                    </a:lnTo>
                    <a:lnTo>
                      <a:pt x="86" y="59"/>
                    </a:lnTo>
                    <a:lnTo>
                      <a:pt x="76" y="59"/>
                    </a:lnTo>
                    <a:lnTo>
                      <a:pt x="65" y="58"/>
                    </a:lnTo>
                    <a:lnTo>
                      <a:pt x="55" y="54"/>
                    </a:lnTo>
                    <a:lnTo>
                      <a:pt x="45" y="50"/>
                    </a:lnTo>
                    <a:lnTo>
                      <a:pt x="37" y="46"/>
                    </a:lnTo>
                    <a:lnTo>
                      <a:pt x="28" y="39"/>
                    </a:lnTo>
                    <a:lnTo>
                      <a:pt x="22" y="33"/>
                    </a:lnTo>
                    <a:lnTo>
                      <a:pt x="16" y="27"/>
                    </a:lnTo>
                    <a:lnTo>
                      <a:pt x="12" y="21"/>
                    </a:lnTo>
                    <a:lnTo>
                      <a:pt x="9" y="16"/>
                    </a:lnTo>
                    <a:lnTo>
                      <a:pt x="8" y="13"/>
                    </a:lnTo>
                    <a:lnTo>
                      <a:pt x="9" y="10"/>
                    </a:lnTo>
                    <a:lnTo>
                      <a:pt x="11" y="9"/>
                    </a:lnTo>
                    <a:lnTo>
                      <a:pt x="13" y="9"/>
                    </a:lnTo>
                    <a:lnTo>
                      <a:pt x="13" y="0"/>
                    </a:lnTo>
                    <a:lnTo>
                      <a:pt x="9" y="0"/>
                    </a:lnTo>
                    <a:lnTo>
                      <a:pt x="6" y="2"/>
                    </a:lnTo>
                    <a:lnTo>
                      <a:pt x="3" y="4"/>
                    </a:lnTo>
                    <a:lnTo>
                      <a:pt x="1" y="7"/>
                    </a:lnTo>
                    <a:lnTo>
                      <a:pt x="0" y="13"/>
                    </a:lnTo>
                    <a:lnTo>
                      <a:pt x="1" y="19"/>
                    </a:lnTo>
                    <a:lnTo>
                      <a:pt x="5" y="26"/>
                    </a:lnTo>
                    <a:lnTo>
                      <a:pt x="9" y="32"/>
                    </a:lnTo>
                    <a:lnTo>
                      <a:pt x="16" y="40"/>
                    </a:lnTo>
                    <a:lnTo>
                      <a:pt x="23" y="47"/>
                    </a:lnTo>
                    <a:lnTo>
                      <a:pt x="31" y="53"/>
                    </a:lnTo>
                    <a:lnTo>
                      <a:pt x="42" y="59"/>
                    </a:lnTo>
                    <a:lnTo>
                      <a:pt x="53" y="63"/>
                    </a:lnTo>
                    <a:lnTo>
                      <a:pt x="63" y="66"/>
                    </a:lnTo>
                    <a:lnTo>
                      <a:pt x="75" y="67"/>
                    </a:lnTo>
                    <a:lnTo>
                      <a:pt x="88" y="67"/>
                    </a:lnTo>
                    <a:lnTo>
                      <a:pt x="100" y="64"/>
                    </a:lnTo>
                    <a:lnTo>
                      <a:pt x="113" y="60"/>
                    </a:lnTo>
                    <a:lnTo>
                      <a:pt x="109" y="51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205" name="Freeform 240"/>
              <p:cNvSpPr>
                <a:spLocks noChangeArrowheads="1"/>
              </p:cNvSpPr>
              <p:nvPr/>
            </p:nvSpPr>
            <p:spPr bwMode="auto">
              <a:xfrm>
                <a:off x="902" y="154"/>
                <a:ext cx="51" cy="55"/>
              </a:xfrm>
              <a:custGeom>
                <a:avLst/>
                <a:gdLst>
                  <a:gd name="T0" fmla="*/ 0 w 48"/>
                  <a:gd name="T1" fmla="*/ 885 h 51"/>
                  <a:gd name="T2" fmla="*/ 410 w 48"/>
                  <a:gd name="T3" fmla="*/ 1197 h 51"/>
                  <a:gd name="T4" fmla="*/ 628 w 48"/>
                  <a:gd name="T5" fmla="*/ 1883 h 51"/>
                  <a:gd name="T6" fmla="*/ 1020 w 48"/>
                  <a:gd name="T7" fmla="*/ 2547 h 51"/>
                  <a:gd name="T8" fmla="*/ 1224 w 48"/>
                  <a:gd name="T9" fmla="*/ 3123 h 51"/>
                  <a:gd name="T10" fmla="*/ 1382 w 48"/>
                  <a:gd name="T11" fmla="*/ 3694 h 51"/>
                  <a:gd name="T12" fmla="*/ 1581 w 48"/>
                  <a:gd name="T13" fmla="*/ 4224 h 51"/>
                  <a:gd name="T14" fmla="*/ 1655 w 48"/>
                  <a:gd name="T15" fmla="*/ 4296 h 51"/>
                  <a:gd name="T16" fmla="*/ 1680 w 48"/>
                  <a:gd name="T17" fmla="*/ 4224 h 51"/>
                  <a:gd name="T18" fmla="*/ 1826 w 48"/>
                  <a:gd name="T19" fmla="*/ 5024 h 51"/>
                  <a:gd name="T20" fmla="*/ 1871 w 48"/>
                  <a:gd name="T21" fmla="*/ 4659 h 51"/>
                  <a:gd name="T22" fmla="*/ 1940 w 48"/>
                  <a:gd name="T23" fmla="*/ 4320 h 51"/>
                  <a:gd name="T24" fmla="*/ 1940 w 48"/>
                  <a:gd name="T25" fmla="*/ 4006 h 51"/>
                  <a:gd name="T26" fmla="*/ 1868 w 48"/>
                  <a:gd name="T27" fmla="*/ 3715 h 51"/>
                  <a:gd name="T28" fmla="*/ 1758 w 48"/>
                  <a:gd name="T29" fmla="*/ 3123 h 51"/>
                  <a:gd name="T30" fmla="*/ 1558 w 48"/>
                  <a:gd name="T31" fmla="*/ 2362 h 51"/>
                  <a:gd name="T32" fmla="*/ 1223 w 48"/>
                  <a:gd name="T33" fmla="*/ 1746 h 51"/>
                  <a:gd name="T34" fmla="*/ 903 w 48"/>
                  <a:gd name="T35" fmla="*/ 1029 h 51"/>
                  <a:gd name="T36" fmla="*/ 523 w 48"/>
                  <a:gd name="T37" fmla="*/ 6 h 51"/>
                  <a:gd name="T38" fmla="*/ 4 w 48"/>
                  <a:gd name="T39" fmla="*/ 0 h 51"/>
                  <a:gd name="T40" fmla="*/ 0 w 48"/>
                  <a:gd name="T41" fmla="*/ 885 h 5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48"/>
                  <a:gd name="T64" fmla="*/ 0 h 51"/>
                  <a:gd name="T65" fmla="*/ 48 w 48"/>
                  <a:gd name="T66" fmla="*/ 51 h 51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48" h="51">
                    <a:moveTo>
                      <a:pt x="0" y="9"/>
                    </a:moveTo>
                    <a:lnTo>
                      <a:pt x="9" y="13"/>
                    </a:lnTo>
                    <a:lnTo>
                      <a:pt x="16" y="19"/>
                    </a:lnTo>
                    <a:lnTo>
                      <a:pt x="25" y="26"/>
                    </a:lnTo>
                    <a:lnTo>
                      <a:pt x="31" y="31"/>
                    </a:lnTo>
                    <a:lnTo>
                      <a:pt x="35" y="37"/>
                    </a:lnTo>
                    <a:lnTo>
                      <a:pt x="39" y="42"/>
                    </a:lnTo>
                    <a:lnTo>
                      <a:pt x="40" y="43"/>
                    </a:lnTo>
                    <a:lnTo>
                      <a:pt x="41" y="42"/>
                    </a:lnTo>
                    <a:lnTo>
                      <a:pt x="45" y="51"/>
                    </a:lnTo>
                    <a:lnTo>
                      <a:pt x="47" y="47"/>
                    </a:lnTo>
                    <a:lnTo>
                      <a:pt x="48" y="44"/>
                    </a:lnTo>
                    <a:lnTo>
                      <a:pt x="48" y="41"/>
                    </a:lnTo>
                    <a:lnTo>
                      <a:pt x="46" y="38"/>
                    </a:lnTo>
                    <a:lnTo>
                      <a:pt x="43" y="31"/>
                    </a:lnTo>
                    <a:lnTo>
                      <a:pt x="38" y="24"/>
                    </a:lnTo>
                    <a:lnTo>
                      <a:pt x="30" y="18"/>
                    </a:lnTo>
                    <a:lnTo>
                      <a:pt x="22" y="11"/>
                    </a:lnTo>
                    <a:lnTo>
                      <a:pt x="13" y="6"/>
                    </a:lnTo>
                    <a:lnTo>
                      <a:pt x="4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206" name="Freeform 241"/>
              <p:cNvSpPr>
                <a:spLocks noChangeArrowheads="1"/>
              </p:cNvSpPr>
              <p:nvPr/>
            </p:nvSpPr>
            <p:spPr bwMode="auto">
              <a:xfrm>
                <a:off x="843" y="144"/>
                <a:ext cx="62" cy="20"/>
              </a:xfrm>
              <a:custGeom>
                <a:avLst/>
                <a:gdLst>
                  <a:gd name="T0" fmla="*/ 0 w 59"/>
                  <a:gd name="T1" fmla="*/ 5284 h 18"/>
                  <a:gd name="T2" fmla="*/ 5 w 59"/>
                  <a:gd name="T3" fmla="*/ 5284 h 18"/>
                  <a:gd name="T4" fmla="*/ 234 w 59"/>
                  <a:gd name="T5" fmla="*/ 5284 h 18"/>
                  <a:gd name="T6" fmla="*/ 316 w 59"/>
                  <a:gd name="T7" fmla="*/ 5284 h 18"/>
                  <a:gd name="T8" fmla="*/ 472 w 59"/>
                  <a:gd name="T9" fmla="*/ 5871 h 18"/>
                  <a:gd name="T10" fmla="*/ 652 w 59"/>
                  <a:gd name="T11" fmla="*/ 6523 h 18"/>
                  <a:gd name="T12" fmla="*/ 813 w 59"/>
                  <a:gd name="T13" fmla="*/ 8053 h 18"/>
                  <a:gd name="T14" fmla="*/ 969 w 59"/>
                  <a:gd name="T15" fmla="*/ 9326 h 18"/>
                  <a:gd name="T16" fmla="*/ 1138 w 59"/>
                  <a:gd name="T17" fmla="*/ 11047 h 18"/>
                  <a:gd name="T18" fmla="*/ 1208 w 59"/>
                  <a:gd name="T19" fmla="*/ 5284 h 18"/>
                  <a:gd name="T20" fmla="*/ 1041 w 59"/>
                  <a:gd name="T21" fmla="*/ 3852 h 18"/>
                  <a:gd name="T22" fmla="*/ 854 w 59"/>
                  <a:gd name="T23" fmla="*/ 4 h 18"/>
                  <a:gd name="T24" fmla="*/ 667 w 59"/>
                  <a:gd name="T25" fmla="*/ 2 h 18"/>
                  <a:gd name="T26" fmla="*/ 496 w 59"/>
                  <a:gd name="T27" fmla="*/ 0 h 18"/>
                  <a:gd name="T28" fmla="*/ 316 w 59"/>
                  <a:gd name="T29" fmla="*/ 0 h 18"/>
                  <a:gd name="T30" fmla="*/ 234 w 59"/>
                  <a:gd name="T31" fmla="*/ 0 h 18"/>
                  <a:gd name="T32" fmla="*/ 5 w 59"/>
                  <a:gd name="T33" fmla="*/ 0 h 18"/>
                  <a:gd name="T34" fmla="*/ 0 w 59"/>
                  <a:gd name="T35" fmla="*/ 0 h 18"/>
                  <a:gd name="T36" fmla="*/ 0 w 59"/>
                  <a:gd name="T37" fmla="*/ 5284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9"/>
                  <a:gd name="T58" fmla="*/ 0 h 18"/>
                  <a:gd name="T59" fmla="*/ 59 w 59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9" h="18">
                    <a:moveTo>
                      <a:pt x="0" y="9"/>
                    </a:moveTo>
                    <a:lnTo>
                      <a:pt x="5" y="9"/>
                    </a:lnTo>
                    <a:lnTo>
                      <a:pt x="10" y="9"/>
                    </a:lnTo>
                    <a:lnTo>
                      <a:pt x="16" y="9"/>
                    </a:lnTo>
                    <a:lnTo>
                      <a:pt x="24" y="10"/>
                    </a:lnTo>
                    <a:lnTo>
                      <a:pt x="31" y="11"/>
                    </a:lnTo>
                    <a:lnTo>
                      <a:pt x="40" y="13"/>
                    </a:lnTo>
                    <a:lnTo>
                      <a:pt x="47" y="15"/>
                    </a:lnTo>
                    <a:lnTo>
                      <a:pt x="55" y="18"/>
                    </a:lnTo>
                    <a:lnTo>
                      <a:pt x="59" y="9"/>
                    </a:lnTo>
                    <a:lnTo>
                      <a:pt x="50" y="6"/>
                    </a:lnTo>
                    <a:lnTo>
                      <a:pt x="42" y="4"/>
                    </a:lnTo>
                    <a:lnTo>
                      <a:pt x="32" y="2"/>
                    </a:lnTo>
                    <a:lnTo>
                      <a:pt x="25" y="0"/>
                    </a:lnTo>
                    <a:lnTo>
                      <a:pt x="16" y="0"/>
                    </a:lnTo>
                    <a:lnTo>
                      <a:pt x="10" y="0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207" name="Freeform 242"/>
              <p:cNvSpPr>
                <a:spLocks noChangeArrowheads="1"/>
              </p:cNvSpPr>
              <p:nvPr/>
            </p:nvSpPr>
            <p:spPr bwMode="auto">
              <a:xfrm>
                <a:off x="3381" y="149"/>
                <a:ext cx="114" cy="63"/>
              </a:xfrm>
              <a:custGeom>
                <a:avLst/>
                <a:gdLst>
                  <a:gd name="T0" fmla="*/ 8 w 108"/>
                  <a:gd name="T1" fmla="*/ 0 h 58"/>
                  <a:gd name="T2" fmla="*/ 6 w 108"/>
                  <a:gd name="T3" fmla="*/ 0 h 58"/>
                  <a:gd name="T4" fmla="*/ 4 w 108"/>
                  <a:gd name="T5" fmla="*/ 1 h 58"/>
                  <a:gd name="T6" fmla="*/ 2 w 108"/>
                  <a:gd name="T7" fmla="*/ 2 h 58"/>
                  <a:gd name="T8" fmla="*/ 1 w 108"/>
                  <a:gd name="T9" fmla="*/ 3 h 58"/>
                  <a:gd name="T10" fmla="*/ 0 w 108"/>
                  <a:gd name="T11" fmla="*/ 1273 h 58"/>
                  <a:gd name="T12" fmla="*/ 1 w 108"/>
                  <a:gd name="T13" fmla="*/ 1772 h 58"/>
                  <a:gd name="T14" fmla="*/ 4 w 108"/>
                  <a:gd name="T15" fmla="*/ 3052 h 58"/>
                  <a:gd name="T16" fmla="*/ 8 w 108"/>
                  <a:gd name="T17" fmla="*/ 3911 h 58"/>
                  <a:gd name="T18" fmla="*/ 385 w 108"/>
                  <a:gd name="T19" fmla="*/ 5012 h 58"/>
                  <a:gd name="T20" fmla="*/ 546 w 108"/>
                  <a:gd name="T21" fmla="*/ 5913 h 58"/>
                  <a:gd name="T22" fmla="*/ 798 w 108"/>
                  <a:gd name="T23" fmla="*/ 6766 h 58"/>
                  <a:gd name="T24" fmla="*/ 1045 w 108"/>
                  <a:gd name="T25" fmla="*/ 7578 h 58"/>
                  <a:gd name="T26" fmla="*/ 1368 w 108"/>
                  <a:gd name="T27" fmla="*/ 8529 h 58"/>
                  <a:gd name="T28" fmla="*/ 1610 w 108"/>
                  <a:gd name="T29" fmla="*/ 8689 h 58"/>
                  <a:gd name="T30" fmla="*/ 1912 w 108"/>
                  <a:gd name="T31" fmla="*/ 8941 h 58"/>
                  <a:gd name="T32" fmla="*/ 2226 w 108"/>
                  <a:gd name="T33" fmla="*/ 8941 h 58"/>
                  <a:gd name="T34" fmla="*/ 2558 w 108"/>
                  <a:gd name="T35" fmla="*/ 8642 h 58"/>
                  <a:gd name="T36" fmla="*/ 2913 w 108"/>
                  <a:gd name="T37" fmla="*/ 7852 h 58"/>
                  <a:gd name="T38" fmla="*/ 2917 w 108"/>
                  <a:gd name="T39" fmla="*/ 7578 h 58"/>
                  <a:gd name="T40" fmla="*/ 2919 w 108"/>
                  <a:gd name="T41" fmla="*/ 7325 h 58"/>
                  <a:gd name="T42" fmla="*/ 2917 w 108"/>
                  <a:gd name="T43" fmla="*/ 7229 h 58"/>
                  <a:gd name="T44" fmla="*/ 2917 w 108"/>
                  <a:gd name="T45" fmla="*/ 6766 h 58"/>
                  <a:gd name="T46" fmla="*/ 2765 w 108"/>
                  <a:gd name="T47" fmla="*/ 5913 h 58"/>
                  <a:gd name="T48" fmla="*/ 2619 w 108"/>
                  <a:gd name="T49" fmla="*/ 5012 h 58"/>
                  <a:gd name="T50" fmla="*/ 2480 w 108"/>
                  <a:gd name="T51" fmla="*/ 3911 h 58"/>
                  <a:gd name="T52" fmla="*/ 2248 w 108"/>
                  <a:gd name="T53" fmla="*/ 3162 h 58"/>
                  <a:gd name="T54" fmla="*/ 1998 w 108"/>
                  <a:gd name="T55" fmla="*/ 1925 h 58"/>
                  <a:gd name="T56" fmla="*/ 1792 w 108"/>
                  <a:gd name="T57" fmla="*/ 1383 h 58"/>
                  <a:gd name="T58" fmla="*/ 1525 w 108"/>
                  <a:gd name="T59" fmla="*/ 5 h 58"/>
                  <a:gd name="T60" fmla="*/ 1309 w 108"/>
                  <a:gd name="T61" fmla="*/ 3 h 58"/>
                  <a:gd name="T62" fmla="*/ 1103 w 108"/>
                  <a:gd name="T63" fmla="*/ 1 h 58"/>
                  <a:gd name="T64" fmla="*/ 889 w 108"/>
                  <a:gd name="T65" fmla="*/ 1 h 58"/>
                  <a:gd name="T66" fmla="*/ 662 w 108"/>
                  <a:gd name="T67" fmla="*/ 0 h 58"/>
                  <a:gd name="T68" fmla="*/ 478 w 108"/>
                  <a:gd name="T69" fmla="*/ 0 h 58"/>
                  <a:gd name="T70" fmla="*/ 346 w 108"/>
                  <a:gd name="T71" fmla="*/ 0 h 58"/>
                  <a:gd name="T72" fmla="*/ 8 w 108"/>
                  <a:gd name="T73" fmla="*/ 0 h 5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108"/>
                  <a:gd name="T112" fmla="*/ 0 h 58"/>
                  <a:gd name="T113" fmla="*/ 108 w 108"/>
                  <a:gd name="T114" fmla="*/ 58 h 58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108" h="58">
                    <a:moveTo>
                      <a:pt x="8" y="0"/>
                    </a:moveTo>
                    <a:lnTo>
                      <a:pt x="6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8"/>
                    </a:lnTo>
                    <a:lnTo>
                      <a:pt x="1" y="12"/>
                    </a:lnTo>
                    <a:lnTo>
                      <a:pt x="4" y="19"/>
                    </a:lnTo>
                    <a:lnTo>
                      <a:pt x="8" y="25"/>
                    </a:lnTo>
                    <a:lnTo>
                      <a:pt x="15" y="32"/>
                    </a:lnTo>
                    <a:lnTo>
                      <a:pt x="21" y="38"/>
                    </a:lnTo>
                    <a:lnTo>
                      <a:pt x="29" y="44"/>
                    </a:lnTo>
                    <a:lnTo>
                      <a:pt x="39" y="49"/>
                    </a:lnTo>
                    <a:lnTo>
                      <a:pt x="50" y="54"/>
                    </a:lnTo>
                    <a:lnTo>
                      <a:pt x="60" y="57"/>
                    </a:lnTo>
                    <a:lnTo>
                      <a:pt x="71" y="58"/>
                    </a:lnTo>
                    <a:lnTo>
                      <a:pt x="82" y="58"/>
                    </a:lnTo>
                    <a:lnTo>
                      <a:pt x="94" y="55"/>
                    </a:lnTo>
                    <a:lnTo>
                      <a:pt x="106" y="50"/>
                    </a:lnTo>
                    <a:lnTo>
                      <a:pt x="107" y="49"/>
                    </a:lnTo>
                    <a:lnTo>
                      <a:pt x="108" y="47"/>
                    </a:lnTo>
                    <a:lnTo>
                      <a:pt x="107" y="46"/>
                    </a:lnTo>
                    <a:lnTo>
                      <a:pt x="107" y="44"/>
                    </a:lnTo>
                    <a:lnTo>
                      <a:pt x="102" y="38"/>
                    </a:lnTo>
                    <a:lnTo>
                      <a:pt x="97" y="32"/>
                    </a:lnTo>
                    <a:lnTo>
                      <a:pt x="91" y="25"/>
                    </a:lnTo>
                    <a:lnTo>
                      <a:pt x="83" y="20"/>
                    </a:lnTo>
                    <a:lnTo>
                      <a:pt x="74" y="13"/>
                    </a:lnTo>
                    <a:lnTo>
                      <a:pt x="65" y="9"/>
                    </a:lnTo>
                    <a:lnTo>
                      <a:pt x="57" y="5"/>
                    </a:lnTo>
                    <a:lnTo>
                      <a:pt x="48" y="3"/>
                    </a:lnTo>
                    <a:lnTo>
                      <a:pt x="41" y="1"/>
                    </a:lnTo>
                    <a:lnTo>
                      <a:pt x="33" y="1"/>
                    </a:lnTo>
                    <a:lnTo>
                      <a:pt x="25" y="0"/>
                    </a:lnTo>
                    <a:lnTo>
                      <a:pt x="19" y="0"/>
                    </a:lnTo>
                    <a:lnTo>
                      <a:pt x="13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208" name="Freeform 243"/>
              <p:cNvSpPr>
                <a:spLocks noChangeArrowheads="1"/>
              </p:cNvSpPr>
              <p:nvPr/>
            </p:nvSpPr>
            <p:spPr bwMode="auto">
              <a:xfrm>
                <a:off x="3376" y="144"/>
                <a:ext cx="119" cy="72"/>
              </a:xfrm>
              <a:custGeom>
                <a:avLst/>
                <a:gdLst>
                  <a:gd name="T0" fmla="*/ 4368 w 112"/>
                  <a:gd name="T1" fmla="*/ 4085 h 67"/>
                  <a:gd name="T2" fmla="*/ 3909 w 112"/>
                  <a:gd name="T3" fmla="*/ 4390 h 67"/>
                  <a:gd name="T4" fmla="*/ 3463 w 112"/>
                  <a:gd name="T5" fmla="*/ 4718 h 67"/>
                  <a:gd name="T6" fmla="*/ 3067 w 112"/>
                  <a:gd name="T7" fmla="*/ 4718 h 67"/>
                  <a:gd name="T8" fmla="*/ 2627 w 112"/>
                  <a:gd name="T9" fmla="*/ 4693 h 67"/>
                  <a:gd name="T10" fmla="*/ 2241 w 112"/>
                  <a:gd name="T11" fmla="*/ 4367 h 67"/>
                  <a:gd name="T12" fmla="*/ 1826 w 112"/>
                  <a:gd name="T13" fmla="*/ 4064 h 67"/>
                  <a:gd name="T14" fmla="*/ 1499 w 112"/>
                  <a:gd name="T15" fmla="*/ 3756 h 67"/>
                  <a:gd name="T16" fmla="*/ 1151 w 112"/>
                  <a:gd name="T17" fmla="*/ 3115 h 67"/>
                  <a:gd name="T18" fmla="*/ 903 w 112"/>
                  <a:gd name="T19" fmla="*/ 2651 h 67"/>
                  <a:gd name="T20" fmla="*/ 591 w 112"/>
                  <a:gd name="T21" fmla="*/ 2137 h 67"/>
                  <a:gd name="T22" fmla="*/ 463 w 112"/>
                  <a:gd name="T23" fmla="*/ 1722 h 67"/>
                  <a:gd name="T24" fmla="*/ 410 w 112"/>
                  <a:gd name="T25" fmla="*/ 1201 h 67"/>
                  <a:gd name="T26" fmla="*/ 386 w 112"/>
                  <a:gd name="T27" fmla="*/ 968 h 67"/>
                  <a:gd name="T28" fmla="*/ 410 w 112"/>
                  <a:gd name="T29" fmla="*/ 780 h 67"/>
                  <a:gd name="T30" fmla="*/ 436 w 112"/>
                  <a:gd name="T31" fmla="*/ 726 h 67"/>
                  <a:gd name="T32" fmla="*/ 492 w 112"/>
                  <a:gd name="T33" fmla="*/ 726 h 67"/>
                  <a:gd name="T34" fmla="*/ 492 w 112"/>
                  <a:gd name="T35" fmla="*/ 0 h 67"/>
                  <a:gd name="T36" fmla="*/ 410 w 112"/>
                  <a:gd name="T37" fmla="*/ 0 h 67"/>
                  <a:gd name="T38" fmla="*/ 6 w 112"/>
                  <a:gd name="T39" fmla="*/ 2 h 67"/>
                  <a:gd name="T40" fmla="*/ 3 w 112"/>
                  <a:gd name="T41" fmla="*/ 4 h 67"/>
                  <a:gd name="T42" fmla="*/ 1 w 112"/>
                  <a:gd name="T43" fmla="*/ 629 h 67"/>
                  <a:gd name="T44" fmla="*/ 0 w 112"/>
                  <a:gd name="T45" fmla="*/ 968 h 67"/>
                  <a:gd name="T46" fmla="*/ 1 w 112"/>
                  <a:gd name="T47" fmla="*/ 1491 h 67"/>
                  <a:gd name="T48" fmla="*/ 4 w 112"/>
                  <a:gd name="T49" fmla="*/ 2111 h 67"/>
                  <a:gd name="T50" fmla="*/ 410 w 112"/>
                  <a:gd name="T51" fmla="*/ 2620 h 67"/>
                  <a:gd name="T52" fmla="*/ 591 w 112"/>
                  <a:gd name="T53" fmla="*/ 3252 h 67"/>
                  <a:gd name="T54" fmla="*/ 959 w 112"/>
                  <a:gd name="T55" fmla="*/ 3801 h 67"/>
                  <a:gd name="T56" fmla="*/ 1250 w 112"/>
                  <a:gd name="T57" fmla="*/ 4337 h 67"/>
                  <a:gd name="T58" fmla="*/ 1693 w 112"/>
                  <a:gd name="T59" fmla="*/ 4718 h 67"/>
                  <a:gd name="T60" fmla="*/ 2061 w 112"/>
                  <a:gd name="T61" fmla="*/ 5070 h 67"/>
                  <a:gd name="T62" fmla="*/ 2534 w 112"/>
                  <a:gd name="T63" fmla="*/ 5383 h 67"/>
                  <a:gd name="T64" fmla="*/ 3039 w 112"/>
                  <a:gd name="T65" fmla="*/ 5419 h 67"/>
                  <a:gd name="T66" fmla="*/ 3504 w 112"/>
                  <a:gd name="T67" fmla="*/ 5419 h 67"/>
                  <a:gd name="T68" fmla="*/ 4014 w 112"/>
                  <a:gd name="T69" fmla="*/ 5154 h 67"/>
                  <a:gd name="T70" fmla="*/ 4497 w 112"/>
                  <a:gd name="T71" fmla="*/ 4796 h 67"/>
                  <a:gd name="T72" fmla="*/ 4368 w 112"/>
                  <a:gd name="T73" fmla="*/ 4085 h 6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112"/>
                  <a:gd name="T112" fmla="*/ 0 h 67"/>
                  <a:gd name="T113" fmla="*/ 112 w 112"/>
                  <a:gd name="T114" fmla="*/ 67 h 67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112" h="67">
                    <a:moveTo>
                      <a:pt x="107" y="51"/>
                    </a:moveTo>
                    <a:lnTo>
                      <a:pt x="97" y="55"/>
                    </a:lnTo>
                    <a:lnTo>
                      <a:pt x="86" y="59"/>
                    </a:lnTo>
                    <a:lnTo>
                      <a:pt x="76" y="59"/>
                    </a:lnTo>
                    <a:lnTo>
                      <a:pt x="65" y="58"/>
                    </a:lnTo>
                    <a:lnTo>
                      <a:pt x="55" y="54"/>
                    </a:lnTo>
                    <a:lnTo>
                      <a:pt x="45" y="50"/>
                    </a:lnTo>
                    <a:lnTo>
                      <a:pt x="37" y="46"/>
                    </a:lnTo>
                    <a:lnTo>
                      <a:pt x="28" y="39"/>
                    </a:lnTo>
                    <a:lnTo>
                      <a:pt x="22" y="33"/>
                    </a:lnTo>
                    <a:lnTo>
                      <a:pt x="15" y="27"/>
                    </a:lnTo>
                    <a:lnTo>
                      <a:pt x="11" y="21"/>
                    </a:lnTo>
                    <a:lnTo>
                      <a:pt x="9" y="16"/>
                    </a:lnTo>
                    <a:lnTo>
                      <a:pt x="8" y="13"/>
                    </a:lnTo>
                    <a:lnTo>
                      <a:pt x="9" y="10"/>
                    </a:lnTo>
                    <a:lnTo>
                      <a:pt x="10" y="9"/>
                    </a:lnTo>
                    <a:lnTo>
                      <a:pt x="12" y="9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6" y="2"/>
                    </a:lnTo>
                    <a:lnTo>
                      <a:pt x="3" y="4"/>
                    </a:lnTo>
                    <a:lnTo>
                      <a:pt x="1" y="7"/>
                    </a:lnTo>
                    <a:lnTo>
                      <a:pt x="0" y="13"/>
                    </a:lnTo>
                    <a:lnTo>
                      <a:pt x="1" y="19"/>
                    </a:lnTo>
                    <a:lnTo>
                      <a:pt x="4" y="26"/>
                    </a:lnTo>
                    <a:lnTo>
                      <a:pt x="9" y="32"/>
                    </a:lnTo>
                    <a:lnTo>
                      <a:pt x="15" y="40"/>
                    </a:lnTo>
                    <a:lnTo>
                      <a:pt x="23" y="47"/>
                    </a:lnTo>
                    <a:lnTo>
                      <a:pt x="31" y="53"/>
                    </a:lnTo>
                    <a:lnTo>
                      <a:pt x="41" y="59"/>
                    </a:lnTo>
                    <a:lnTo>
                      <a:pt x="51" y="63"/>
                    </a:lnTo>
                    <a:lnTo>
                      <a:pt x="63" y="66"/>
                    </a:lnTo>
                    <a:lnTo>
                      <a:pt x="75" y="67"/>
                    </a:lnTo>
                    <a:lnTo>
                      <a:pt x="87" y="67"/>
                    </a:lnTo>
                    <a:lnTo>
                      <a:pt x="100" y="64"/>
                    </a:lnTo>
                    <a:lnTo>
                      <a:pt x="112" y="60"/>
                    </a:lnTo>
                    <a:lnTo>
                      <a:pt x="107" y="51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209" name="Freeform 244"/>
              <p:cNvSpPr>
                <a:spLocks noChangeArrowheads="1"/>
              </p:cNvSpPr>
              <p:nvPr/>
            </p:nvSpPr>
            <p:spPr bwMode="auto">
              <a:xfrm>
                <a:off x="3447" y="154"/>
                <a:ext cx="52" cy="55"/>
              </a:xfrm>
              <a:custGeom>
                <a:avLst/>
                <a:gdLst>
                  <a:gd name="T0" fmla="*/ 0 w 49"/>
                  <a:gd name="T1" fmla="*/ 885 h 51"/>
                  <a:gd name="T2" fmla="*/ 374 w 49"/>
                  <a:gd name="T3" fmla="*/ 1197 h 51"/>
                  <a:gd name="T4" fmla="*/ 602 w 49"/>
                  <a:gd name="T5" fmla="*/ 1883 h 51"/>
                  <a:gd name="T6" fmla="*/ 970 w 49"/>
                  <a:gd name="T7" fmla="*/ 2362 h 51"/>
                  <a:gd name="T8" fmla="*/ 1159 w 49"/>
                  <a:gd name="T9" fmla="*/ 3123 h 51"/>
                  <a:gd name="T10" fmla="*/ 1347 w 49"/>
                  <a:gd name="T11" fmla="*/ 3694 h 51"/>
                  <a:gd name="T12" fmla="*/ 1470 w 49"/>
                  <a:gd name="T13" fmla="*/ 4224 h 51"/>
                  <a:gd name="T14" fmla="*/ 1516 w 49"/>
                  <a:gd name="T15" fmla="*/ 4296 h 51"/>
                  <a:gd name="T16" fmla="*/ 1516 w 49"/>
                  <a:gd name="T17" fmla="*/ 4224 h 51"/>
                  <a:gd name="T18" fmla="*/ 1708 w 49"/>
                  <a:gd name="T19" fmla="*/ 5024 h 51"/>
                  <a:gd name="T20" fmla="*/ 1813 w 49"/>
                  <a:gd name="T21" fmla="*/ 4659 h 51"/>
                  <a:gd name="T22" fmla="*/ 1830 w 49"/>
                  <a:gd name="T23" fmla="*/ 4320 h 51"/>
                  <a:gd name="T24" fmla="*/ 1813 w 49"/>
                  <a:gd name="T25" fmla="*/ 4006 h 51"/>
                  <a:gd name="T26" fmla="*/ 1757 w 49"/>
                  <a:gd name="T27" fmla="*/ 3715 h 51"/>
                  <a:gd name="T28" fmla="*/ 1656 w 49"/>
                  <a:gd name="T29" fmla="*/ 3123 h 51"/>
                  <a:gd name="T30" fmla="*/ 1385 w 49"/>
                  <a:gd name="T31" fmla="*/ 2362 h 51"/>
                  <a:gd name="T32" fmla="*/ 1159 w 49"/>
                  <a:gd name="T33" fmla="*/ 1746 h 51"/>
                  <a:gd name="T34" fmla="*/ 811 w 49"/>
                  <a:gd name="T35" fmla="*/ 1029 h 51"/>
                  <a:gd name="T36" fmla="*/ 503 w 49"/>
                  <a:gd name="T37" fmla="*/ 6 h 51"/>
                  <a:gd name="T38" fmla="*/ 5 w 49"/>
                  <a:gd name="T39" fmla="*/ 0 h 51"/>
                  <a:gd name="T40" fmla="*/ 0 w 49"/>
                  <a:gd name="T41" fmla="*/ 885 h 5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49"/>
                  <a:gd name="T64" fmla="*/ 0 h 51"/>
                  <a:gd name="T65" fmla="*/ 49 w 49"/>
                  <a:gd name="T66" fmla="*/ 51 h 51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49" h="51">
                    <a:moveTo>
                      <a:pt x="0" y="9"/>
                    </a:moveTo>
                    <a:lnTo>
                      <a:pt x="9" y="13"/>
                    </a:lnTo>
                    <a:lnTo>
                      <a:pt x="17" y="19"/>
                    </a:lnTo>
                    <a:lnTo>
                      <a:pt x="25" y="24"/>
                    </a:lnTo>
                    <a:lnTo>
                      <a:pt x="31" y="31"/>
                    </a:lnTo>
                    <a:lnTo>
                      <a:pt x="36" y="37"/>
                    </a:lnTo>
                    <a:lnTo>
                      <a:pt x="39" y="42"/>
                    </a:lnTo>
                    <a:lnTo>
                      <a:pt x="40" y="43"/>
                    </a:lnTo>
                    <a:lnTo>
                      <a:pt x="40" y="42"/>
                    </a:lnTo>
                    <a:lnTo>
                      <a:pt x="45" y="51"/>
                    </a:lnTo>
                    <a:lnTo>
                      <a:pt x="48" y="47"/>
                    </a:lnTo>
                    <a:lnTo>
                      <a:pt x="49" y="44"/>
                    </a:lnTo>
                    <a:lnTo>
                      <a:pt x="48" y="41"/>
                    </a:lnTo>
                    <a:lnTo>
                      <a:pt x="47" y="38"/>
                    </a:lnTo>
                    <a:lnTo>
                      <a:pt x="44" y="31"/>
                    </a:lnTo>
                    <a:lnTo>
                      <a:pt x="37" y="24"/>
                    </a:lnTo>
                    <a:lnTo>
                      <a:pt x="31" y="18"/>
                    </a:lnTo>
                    <a:lnTo>
                      <a:pt x="22" y="11"/>
                    </a:lnTo>
                    <a:lnTo>
                      <a:pt x="14" y="6"/>
                    </a:lnTo>
                    <a:lnTo>
                      <a:pt x="5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210" name="Freeform 245"/>
              <p:cNvSpPr>
                <a:spLocks noChangeArrowheads="1"/>
              </p:cNvSpPr>
              <p:nvPr/>
            </p:nvSpPr>
            <p:spPr bwMode="auto">
              <a:xfrm>
                <a:off x="3389" y="144"/>
                <a:ext cx="64" cy="20"/>
              </a:xfrm>
              <a:custGeom>
                <a:avLst/>
                <a:gdLst>
                  <a:gd name="T0" fmla="*/ 0 w 60"/>
                  <a:gd name="T1" fmla="*/ 5284 h 18"/>
                  <a:gd name="T2" fmla="*/ 5 w 60"/>
                  <a:gd name="T3" fmla="*/ 5284 h 18"/>
                  <a:gd name="T4" fmla="*/ 513 w 60"/>
                  <a:gd name="T5" fmla="*/ 5284 h 18"/>
                  <a:gd name="T6" fmla="*/ 804 w 60"/>
                  <a:gd name="T7" fmla="*/ 5284 h 18"/>
                  <a:gd name="T8" fmla="*/ 1263 w 60"/>
                  <a:gd name="T9" fmla="*/ 5871 h 18"/>
                  <a:gd name="T10" fmla="*/ 1634 w 60"/>
                  <a:gd name="T11" fmla="*/ 6523 h 18"/>
                  <a:gd name="T12" fmla="*/ 2027 w 60"/>
                  <a:gd name="T13" fmla="*/ 8053 h 18"/>
                  <a:gd name="T14" fmla="*/ 2407 w 60"/>
                  <a:gd name="T15" fmla="*/ 9326 h 18"/>
                  <a:gd name="T16" fmla="*/ 2799 w 60"/>
                  <a:gd name="T17" fmla="*/ 11047 h 18"/>
                  <a:gd name="T18" fmla="*/ 3111 w 60"/>
                  <a:gd name="T19" fmla="*/ 5284 h 18"/>
                  <a:gd name="T20" fmla="*/ 2567 w 60"/>
                  <a:gd name="T21" fmla="*/ 3852 h 18"/>
                  <a:gd name="T22" fmla="*/ 2116 w 60"/>
                  <a:gd name="T23" fmla="*/ 4 h 18"/>
                  <a:gd name="T24" fmla="*/ 1635 w 60"/>
                  <a:gd name="T25" fmla="*/ 2 h 18"/>
                  <a:gd name="T26" fmla="*/ 1263 w 60"/>
                  <a:gd name="T27" fmla="*/ 0 h 18"/>
                  <a:gd name="T28" fmla="*/ 804 w 60"/>
                  <a:gd name="T29" fmla="*/ 0 h 18"/>
                  <a:gd name="T30" fmla="*/ 547 w 60"/>
                  <a:gd name="T31" fmla="*/ 0 h 18"/>
                  <a:gd name="T32" fmla="*/ 5 w 60"/>
                  <a:gd name="T33" fmla="*/ 0 h 18"/>
                  <a:gd name="T34" fmla="*/ 0 w 60"/>
                  <a:gd name="T35" fmla="*/ 0 h 18"/>
                  <a:gd name="T36" fmla="*/ 0 w 60"/>
                  <a:gd name="T37" fmla="*/ 5284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60"/>
                  <a:gd name="T58" fmla="*/ 0 h 18"/>
                  <a:gd name="T59" fmla="*/ 60 w 60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60" h="18">
                    <a:moveTo>
                      <a:pt x="0" y="9"/>
                    </a:moveTo>
                    <a:lnTo>
                      <a:pt x="5" y="9"/>
                    </a:lnTo>
                    <a:lnTo>
                      <a:pt x="10" y="9"/>
                    </a:lnTo>
                    <a:lnTo>
                      <a:pt x="17" y="9"/>
                    </a:lnTo>
                    <a:lnTo>
                      <a:pt x="25" y="10"/>
                    </a:lnTo>
                    <a:lnTo>
                      <a:pt x="32" y="11"/>
                    </a:lnTo>
                    <a:lnTo>
                      <a:pt x="40" y="13"/>
                    </a:lnTo>
                    <a:lnTo>
                      <a:pt x="48" y="15"/>
                    </a:lnTo>
                    <a:lnTo>
                      <a:pt x="55" y="18"/>
                    </a:lnTo>
                    <a:lnTo>
                      <a:pt x="60" y="9"/>
                    </a:lnTo>
                    <a:lnTo>
                      <a:pt x="51" y="6"/>
                    </a:lnTo>
                    <a:lnTo>
                      <a:pt x="42" y="4"/>
                    </a:lnTo>
                    <a:lnTo>
                      <a:pt x="33" y="2"/>
                    </a:lnTo>
                    <a:lnTo>
                      <a:pt x="25" y="0"/>
                    </a:lnTo>
                    <a:lnTo>
                      <a:pt x="17" y="0"/>
                    </a:lnTo>
                    <a:lnTo>
                      <a:pt x="11" y="0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211" name="Freeform 246"/>
              <p:cNvSpPr>
                <a:spLocks noChangeArrowheads="1"/>
              </p:cNvSpPr>
              <p:nvPr/>
            </p:nvSpPr>
            <p:spPr bwMode="auto">
              <a:xfrm>
                <a:off x="2109" y="149"/>
                <a:ext cx="114" cy="63"/>
              </a:xfrm>
              <a:custGeom>
                <a:avLst/>
                <a:gdLst>
                  <a:gd name="T0" fmla="*/ 8 w 108"/>
                  <a:gd name="T1" fmla="*/ 0 h 58"/>
                  <a:gd name="T2" fmla="*/ 6 w 108"/>
                  <a:gd name="T3" fmla="*/ 0 h 58"/>
                  <a:gd name="T4" fmla="*/ 3 w 108"/>
                  <a:gd name="T5" fmla="*/ 1 h 58"/>
                  <a:gd name="T6" fmla="*/ 2 w 108"/>
                  <a:gd name="T7" fmla="*/ 2 h 58"/>
                  <a:gd name="T8" fmla="*/ 1 w 108"/>
                  <a:gd name="T9" fmla="*/ 3 h 58"/>
                  <a:gd name="T10" fmla="*/ 0 w 108"/>
                  <a:gd name="T11" fmla="*/ 1273 h 58"/>
                  <a:gd name="T12" fmla="*/ 1 w 108"/>
                  <a:gd name="T13" fmla="*/ 1925 h 58"/>
                  <a:gd name="T14" fmla="*/ 4 w 108"/>
                  <a:gd name="T15" fmla="*/ 3052 h 58"/>
                  <a:gd name="T16" fmla="*/ 8 w 108"/>
                  <a:gd name="T17" fmla="*/ 3911 h 58"/>
                  <a:gd name="T18" fmla="*/ 365 w 108"/>
                  <a:gd name="T19" fmla="*/ 5012 h 58"/>
                  <a:gd name="T20" fmla="*/ 546 w 108"/>
                  <a:gd name="T21" fmla="*/ 5913 h 58"/>
                  <a:gd name="T22" fmla="*/ 822 w 108"/>
                  <a:gd name="T23" fmla="*/ 6766 h 58"/>
                  <a:gd name="T24" fmla="*/ 1045 w 108"/>
                  <a:gd name="T25" fmla="*/ 7578 h 58"/>
                  <a:gd name="T26" fmla="*/ 1338 w 108"/>
                  <a:gd name="T27" fmla="*/ 8529 h 58"/>
                  <a:gd name="T28" fmla="*/ 1610 w 108"/>
                  <a:gd name="T29" fmla="*/ 8689 h 58"/>
                  <a:gd name="T30" fmla="*/ 1912 w 108"/>
                  <a:gd name="T31" fmla="*/ 8941 h 58"/>
                  <a:gd name="T32" fmla="*/ 2226 w 108"/>
                  <a:gd name="T33" fmla="*/ 8941 h 58"/>
                  <a:gd name="T34" fmla="*/ 2558 w 108"/>
                  <a:gd name="T35" fmla="*/ 8642 h 58"/>
                  <a:gd name="T36" fmla="*/ 2913 w 108"/>
                  <a:gd name="T37" fmla="*/ 7852 h 58"/>
                  <a:gd name="T38" fmla="*/ 2917 w 108"/>
                  <a:gd name="T39" fmla="*/ 7578 h 58"/>
                  <a:gd name="T40" fmla="*/ 2919 w 108"/>
                  <a:gd name="T41" fmla="*/ 7349 h 58"/>
                  <a:gd name="T42" fmla="*/ 2917 w 108"/>
                  <a:gd name="T43" fmla="*/ 7229 h 58"/>
                  <a:gd name="T44" fmla="*/ 2917 w 108"/>
                  <a:gd name="T45" fmla="*/ 6766 h 58"/>
                  <a:gd name="T46" fmla="*/ 2765 w 108"/>
                  <a:gd name="T47" fmla="*/ 5913 h 58"/>
                  <a:gd name="T48" fmla="*/ 2619 w 108"/>
                  <a:gd name="T49" fmla="*/ 5012 h 58"/>
                  <a:gd name="T50" fmla="*/ 2480 w 108"/>
                  <a:gd name="T51" fmla="*/ 3911 h 58"/>
                  <a:gd name="T52" fmla="*/ 2226 w 108"/>
                  <a:gd name="T53" fmla="*/ 3162 h 58"/>
                  <a:gd name="T54" fmla="*/ 1998 w 108"/>
                  <a:gd name="T55" fmla="*/ 1925 h 58"/>
                  <a:gd name="T56" fmla="*/ 1792 w 108"/>
                  <a:gd name="T57" fmla="*/ 1383 h 58"/>
                  <a:gd name="T58" fmla="*/ 1525 w 108"/>
                  <a:gd name="T59" fmla="*/ 5 h 58"/>
                  <a:gd name="T60" fmla="*/ 1338 w 108"/>
                  <a:gd name="T61" fmla="*/ 3 h 58"/>
                  <a:gd name="T62" fmla="*/ 1078 w 108"/>
                  <a:gd name="T63" fmla="*/ 1 h 58"/>
                  <a:gd name="T64" fmla="*/ 889 w 108"/>
                  <a:gd name="T65" fmla="*/ 1 h 58"/>
                  <a:gd name="T66" fmla="*/ 662 w 108"/>
                  <a:gd name="T67" fmla="*/ 0 h 58"/>
                  <a:gd name="T68" fmla="*/ 453 w 108"/>
                  <a:gd name="T69" fmla="*/ 0 h 58"/>
                  <a:gd name="T70" fmla="*/ 346 w 108"/>
                  <a:gd name="T71" fmla="*/ 0 h 58"/>
                  <a:gd name="T72" fmla="*/ 8 w 108"/>
                  <a:gd name="T73" fmla="*/ 0 h 5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108"/>
                  <a:gd name="T112" fmla="*/ 0 h 58"/>
                  <a:gd name="T113" fmla="*/ 108 w 108"/>
                  <a:gd name="T114" fmla="*/ 58 h 58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108" h="58">
                    <a:moveTo>
                      <a:pt x="8" y="0"/>
                    </a:moveTo>
                    <a:lnTo>
                      <a:pt x="6" y="0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8"/>
                    </a:lnTo>
                    <a:lnTo>
                      <a:pt x="1" y="13"/>
                    </a:lnTo>
                    <a:lnTo>
                      <a:pt x="4" y="19"/>
                    </a:lnTo>
                    <a:lnTo>
                      <a:pt x="8" y="25"/>
                    </a:lnTo>
                    <a:lnTo>
                      <a:pt x="14" y="32"/>
                    </a:lnTo>
                    <a:lnTo>
                      <a:pt x="21" y="38"/>
                    </a:lnTo>
                    <a:lnTo>
                      <a:pt x="30" y="44"/>
                    </a:lnTo>
                    <a:lnTo>
                      <a:pt x="39" y="49"/>
                    </a:lnTo>
                    <a:lnTo>
                      <a:pt x="49" y="54"/>
                    </a:lnTo>
                    <a:lnTo>
                      <a:pt x="60" y="57"/>
                    </a:lnTo>
                    <a:lnTo>
                      <a:pt x="71" y="58"/>
                    </a:lnTo>
                    <a:lnTo>
                      <a:pt x="82" y="58"/>
                    </a:lnTo>
                    <a:lnTo>
                      <a:pt x="94" y="55"/>
                    </a:lnTo>
                    <a:lnTo>
                      <a:pt x="106" y="50"/>
                    </a:lnTo>
                    <a:lnTo>
                      <a:pt x="107" y="49"/>
                    </a:lnTo>
                    <a:lnTo>
                      <a:pt x="108" y="48"/>
                    </a:lnTo>
                    <a:lnTo>
                      <a:pt x="107" y="46"/>
                    </a:lnTo>
                    <a:lnTo>
                      <a:pt x="107" y="44"/>
                    </a:lnTo>
                    <a:lnTo>
                      <a:pt x="102" y="38"/>
                    </a:lnTo>
                    <a:lnTo>
                      <a:pt x="97" y="32"/>
                    </a:lnTo>
                    <a:lnTo>
                      <a:pt x="91" y="25"/>
                    </a:lnTo>
                    <a:lnTo>
                      <a:pt x="82" y="20"/>
                    </a:lnTo>
                    <a:lnTo>
                      <a:pt x="74" y="13"/>
                    </a:lnTo>
                    <a:lnTo>
                      <a:pt x="65" y="9"/>
                    </a:lnTo>
                    <a:lnTo>
                      <a:pt x="57" y="5"/>
                    </a:lnTo>
                    <a:lnTo>
                      <a:pt x="49" y="3"/>
                    </a:lnTo>
                    <a:lnTo>
                      <a:pt x="40" y="1"/>
                    </a:lnTo>
                    <a:lnTo>
                      <a:pt x="33" y="1"/>
                    </a:lnTo>
                    <a:lnTo>
                      <a:pt x="25" y="0"/>
                    </a:lnTo>
                    <a:lnTo>
                      <a:pt x="18" y="0"/>
                    </a:lnTo>
                    <a:lnTo>
                      <a:pt x="13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212" name="Freeform 247"/>
              <p:cNvSpPr>
                <a:spLocks noChangeArrowheads="1"/>
              </p:cNvSpPr>
              <p:nvPr/>
            </p:nvSpPr>
            <p:spPr bwMode="auto">
              <a:xfrm>
                <a:off x="2104" y="144"/>
                <a:ext cx="119" cy="72"/>
              </a:xfrm>
              <a:custGeom>
                <a:avLst/>
                <a:gdLst>
                  <a:gd name="T0" fmla="*/ 4372 w 112"/>
                  <a:gd name="T1" fmla="*/ 4085 h 67"/>
                  <a:gd name="T2" fmla="*/ 3909 w 112"/>
                  <a:gd name="T3" fmla="*/ 4463 h 67"/>
                  <a:gd name="T4" fmla="*/ 3463 w 112"/>
                  <a:gd name="T5" fmla="*/ 4718 h 67"/>
                  <a:gd name="T6" fmla="*/ 3039 w 112"/>
                  <a:gd name="T7" fmla="*/ 4718 h 67"/>
                  <a:gd name="T8" fmla="*/ 2587 w 112"/>
                  <a:gd name="T9" fmla="*/ 4693 h 67"/>
                  <a:gd name="T10" fmla="*/ 2241 w 112"/>
                  <a:gd name="T11" fmla="*/ 4367 h 67"/>
                  <a:gd name="T12" fmla="*/ 1826 w 112"/>
                  <a:gd name="T13" fmla="*/ 4064 h 67"/>
                  <a:gd name="T14" fmla="*/ 1466 w 112"/>
                  <a:gd name="T15" fmla="*/ 3756 h 67"/>
                  <a:gd name="T16" fmla="*/ 1151 w 112"/>
                  <a:gd name="T17" fmla="*/ 3115 h 67"/>
                  <a:gd name="T18" fmla="*/ 850 w 112"/>
                  <a:gd name="T19" fmla="*/ 2651 h 67"/>
                  <a:gd name="T20" fmla="*/ 628 w 112"/>
                  <a:gd name="T21" fmla="*/ 2137 h 67"/>
                  <a:gd name="T22" fmla="*/ 463 w 112"/>
                  <a:gd name="T23" fmla="*/ 1722 h 67"/>
                  <a:gd name="T24" fmla="*/ 410 w 112"/>
                  <a:gd name="T25" fmla="*/ 1201 h 67"/>
                  <a:gd name="T26" fmla="*/ 386 w 112"/>
                  <a:gd name="T27" fmla="*/ 968 h 67"/>
                  <a:gd name="T28" fmla="*/ 410 w 112"/>
                  <a:gd name="T29" fmla="*/ 780 h 67"/>
                  <a:gd name="T30" fmla="*/ 436 w 112"/>
                  <a:gd name="T31" fmla="*/ 726 h 67"/>
                  <a:gd name="T32" fmla="*/ 492 w 112"/>
                  <a:gd name="T33" fmla="*/ 726 h 67"/>
                  <a:gd name="T34" fmla="*/ 492 w 112"/>
                  <a:gd name="T35" fmla="*/ 0 h 67"/>
                  <a:gd name="T36" fmla="*/ 410 w 112"/>
                  <a:gd name="T37" fmla="*/ 0 h 67"/>
                  <a:gd name="T38" fmla="*/ 6 w 112"/>
                  <a:gd name="T39" fmla="*/ 2 h 67"/>
                  <a:gd name="T40" fmla="*/ 3 w 112"/>
                  <a:gd name="T41" fmla="*/ 4 h 67"/>
                  <a:gd name="T42" fmla="*/ 1 w 112"/>
                  <a:gd name="T43" fmla="*/ 629 h 67"/>
                  <a:gd name="T44" fmla="*/ 0 w 112"/>
                  <a:gd name="T45" fmla="*/ 968 h 67"/>
                  <a:gd name="T46" fmla="*/ 1 w 112"/>
                  <a:gd name="T47" fmla="*/ 1491 h 67"/>
                  <a:gd name="T48" fmla="*/ 4 w 112"/>
                  <a:gd name="T49" fmla="*/ 2111 h 67"/>
                  <a:gd name="T50" fmla="*/ 410 w 112"/>
                  <a:gd name="T51" fmla="*/ 2620 h 67"/>
                  <a:gd name="T52" fmla="*/ 628 w 112"/>
                  <a:gd name="T53" fmla="*/ 3252 h 67"/>
                  <a:gd name="T54" fmla="*/ 959 w 112"/>
                  <a:gd name="T55" fmla="*/ 3801 h 67"/>
                  <a:gd name="T56" fmla="*/ 1250 w 112"/>
                  <a:gd name="T57" fmla="*/ 4337 h 67"/>
                  <a:gd name="T58" fmla="*/ 1693 w 112"/>
                  <a:gd name="T59" fmla="*/ 4718 h 67"/>
                  <a:gd name="T60" fmla="*/ 2061 w 112"/>
                  <a:gd name="T61" fmla="*/ 5070 h 67"/>
                  <a:gd name="T62" fmla="*/ 2534 w 112"/>
                  <a:gd name="T63" fmla="*/ 5383 h 67"/>
                  <a:gd name="T64" fmla="*/ 3039 w 112"/>
                  <a:gd name="T65" fmla="*/ 5419 h 67"/>
                  <a:gd name="T66" fmla="*/ 3504 w 112"/>
                  <a:gd name="T67" fmla="*/ 5419 h 67"/>
                  <a:gd name="T68" fmla="*/ 3983 w 112"/>
                  <a:gd name="T69" fmla="*/ 5154 h 67"/>
                  <a:gd name="T70" fmla="*/ 4497 w 112"/>
                  <a:gd name="T71" fmla="*/ 4796 h 67"/>
                  <a:gd name="T72" fmla="*/ 4372 w 112"/>
                  <a:gd name="T73" fmla="*/ 4085 h 6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112"/>
                  <a:gd name="T112" fmla="*/ 0 h 67"/>
                  <a:gd name="T113" fmla="*/ 112 w 112"/>
                  <a:gd name="T114" fmla="*/ 67 h 67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112" h="67">
                    <a:moveTo>
                      <a:pt x="108" y="51"/>
                    </a:moveTo>
                    <a:lnTo>
                      <a:pt x="97" y="56"/>
                    </a:lnTo>
                    <a:lnTo>
                      <a:pt x="86" y="59"/>
                    </a:lnTo>
                    <a:lnTo>
                      <a:pt x="75" y="59"/>
                    </a:lnTo>
                    <a:lnTo>
                      <a:pt x="64" y="58"/>
                    </a:lnTo>
                    <a:lnTo>
                      <a:pt x="55" y="54"/>
                    </a:lnTo>
                    <a:lnTo>
                      <a:pt x="45" y="50"/>
                    </a:lnTo>
                    <a:lnTo>
                      <a:pt x="36" y="46"/>
                    </a:lnTo>
                    <a:lnTo>
                      <a:pt x="28" y="39"/>
                    </a:lnTo>
                    <a:lnTo>
                      <a:pt x="21" y="33"/>
                    </a:lnTo>
                    <a:lnTo>
                      <a:pt x="16" y="27"/>
                    </a:lnTo>
                    <a:lnTo>
                      <a:pt x="11" y="21"/>
                    </a:lnTo>
                    <a:lnTo>
                      <a:pt x="9" y="16"/>
                    </a:lnTo>
                    <a:lnTo>
                      <a:pt x="8" y="13"/>
                    </a:lnTo>
                    <a:lnTo>
                      <a:pt x="9" y="10"/>
                    </a:lnTo>
                    <a:lnTo>
                      <a:pt x="10" y="9"/>
                    </a:lnTo>
                    <a:lnTo>
                      <a:pt x="12" y="9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6" y="2"/>
                    </a:lnTo>
                    <a:lnTo>
                      <a:pt x="3" y="4"/>
                    </a:lnTo>
                    <a:lnTo>
                      <a:pt x="1" y="7"/>
                    </a:lnTo>
                    <a:lnTo>
                      <a:pt x="0" y="13"/>
                    </a:lnTo>
                    <a:lnTo>
                      <a:pt x="1" y="19"/>
                    </a:lnTo>
                    <a:lnTo>
                      <a:pt x="4" y="26"/>
                    </a:lnTo>
                    <a:lnTo>
                      <a:pt x="9" y="32"/>
                    </a:lnTo>
                    <a:lnTo>
                      <a:pt x="16" y="40"/>
                    </a:lnTo>
                    <a:lnTo>
                      <a:pt x="23" y="47"/>
                    </a:lnTo>
                    <a:lnTo>
                      <a:pt x="31" y="53"/>
                    </a:lnTo>
                    <a:lnTo>
                      <a:pt x="41" y="59"/>
                    </a:lnTo>
                    <a:lnTo>
                      <a:pt x="51" y="63"/>
                    </a:lnTo>
                    <a:lnTo>
                      <a:pt x="63" y="66"/>
                    </a:lnTo>
                    <a:lnTo>
                      <a:pt x="75" y="67"/>
                    </a:lnTo>
                    <a:lnTo>
                      <a:pt x="87" y="67"/>
                    </a:lnTo>
                    <a:lnTo>
                      <a:pt x="99" y="64"/>
                    </a:lnTo>
                    <a:lnTo>
                      <a:pt x="112" y="60"/>
                    </a:lnTo>
                    <a:lnTo>
                      <a:pt x="108" y="51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213" name="Freeform 248"/>
              <p:cNvSpPr>
                <a:spLocks noChangeArrowheads="1"/>
              </p:cNvSpPr>
              <p:nvPr/>
            </p:nvSpPr>
            <p:spPr bwMode="auto">
              <a:xfrm>
                <a:off x="2175" y="154"/>
                <a:ext cx="52" cy="55"/>
              </a:xfrm>
              <a:custGeom>
                <a:avLst/>
                <a:gdLst>
                  <a:gd name="T0" fmla="*/ 0 w 49"/>
                  <a:gd name="T1" fmla="*/ 885 h 51"/>
                  <a:gd name="T2" fmla="*/ 374 w 49"/>
                  <a:gd name="T3" fmla="*/ 1197 h 51"/>
                  <a:gd name="T4" fmla="*/ 602 w 49"/>
                  <a:gd name="T5" fmla="*/ 1883 h 51"/>
                  <a:gd name="T6" fmla="*/ 970 w 49"/>
                  <a:gd name="T7" fmla="*/ 2547 h 51"/>
                  <a:gd name="T8" fmla="*/ 1159 w 49"/>
                  <a:gd name="T9" fmla="*/ 3123 h 51"/>
                  <a:gd name="T10" fmla="*/ 1347 w 49"/>
                  <a:gd name="T11" fmla="*/ 3694 h 51"/>
                  <a:gd name="T12" fmla="*/ 1470 w 49"/>
                  <a:gd name="T13" fmla="*/ 4224 h 51"/>
                  <a:gd name="T14" fmla="*/ 1470 w 49"/>
                  <a:gd name="T15" fmla="*/ 4296 h 51"/>
                  <a:gd name="T16" fmla="*/ 1560 w 49"/>
                  <a:gd name="T17" fmla="*/ 4296 h 51"/>
                  <a:gd name="T18" fmla="*/ 1560 w 49"/>
                  <a:gd name="T19" fmla="*/ 4224 h 51"/>
                  <a:gd name="T20" fmla="*/ 1708 w 49"/>
                  <a:gd name="T21" fmla="*/ 5024 h 51"/>
                  <a:gd name="T22" fmla="*/ 1813 w 49"/>
                  <a:gd name="T23" fmla="*/ 4659 h 51"/>
                  <a:gd name="T24" fmla="*/ 1830 w 49"/>
                  <a:gd name="T25" fmla="*/ 4320 h 51"/>
                  <a:gd name="T26" fmla="*/ 1813 w 49"/>
                  <a:gd name="T27" fmla="*/ 4006 h 51"/>
                  <a:gd name="T28" fmla="*/ 1757 w 49"/>
                  <a:gd name="T29" fmla="*/ 3715 h 51"/>
                  <a:gd name="T30" fmla="*/ 1656 w 49"/>
                  <a:gd name="T31" fmla="*/ 3123 h 51"/>
                  <a:gd name="T32" fmla="*/ 1385 w 49"/>
                  <a:gd name="T33" fmla="*/ 2362 h 51"/>
                  <a:gd name="T34" fmla="*/ 1159 w 49"/>
                  <a:gd name="T35" fmla="*/ 1746 h 51"/>
                  <a:gd name="T36" fmla="*/ 861 w 49"/>
                  <a:gd name="T37" fmla="*/ 1029 h 51"/>
                  <a:gd name="T38" fmla="*/ 474 w 49"/>
                  <a:gd name="T39" fmla="*/ 6 h 51"/>
                  <a:gd name="T40" fmla="*/ 5 w 49"/>
                  <a:gd name="T41" fmla="*/ 0 h 51"/>
                  <a:gd name="T42" fmla="*/ 0 w 49"/>
                  <a:gd name="T43" fmla="*/ 885 h 51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49"/>
                  <a:gd name="T67" fmla="*/ 0 h 51"/>
                  <a:gd name="T68" fmla="*/ 49 w 49"/>
                  <a:gd name="T69" fmla="*/ 51 h 51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49" h="51">
                    <a:moveTo>
                      <a:pt x="0" y="9"/>
                    </a:moveTo>
                    <a:lnTo>
                      <a:pt x="9" y="13"/>
                    </a:lnTo>
                    <a:lnTo>
                      <a:pt x="17" y="19"/>
                    </a:lnTo>
                    <a:lnTo>
                      <a:pt x="25" y="26"/>
                    </a:lnTo>
                    <a:lnTo>
                      <a:pt x="31" y="31"/>
                    </a:lnTo>
                    <a:lnTo>
                      <a:pt x="36" y="37"/>
                    </a:lnTo>
                    <a:lnTo>
                      <a:pt x="39" y="42"/>
                    </a:lnTo>
                    <a:lnTo>
                      <a:pt x="39" y="43"/>
                    </a:lnTo>
                    <a:lnTo>
                      <a:pt x="41" y="43"/>
                    </a:lnTo>
                    <a:lnTo>
                      <a:pt x="41" y="42"/>
                    </a:lnTo>
                    <a:lnTo>
                      <a:pt x="45" y="51"/>
                    </a:lnTo>
                    <a:lnTo>
                      <a:pt x="48" y="47"/>
                    </a:lnTo>
                    <a:lnTo>
                      <a:pt x="49" y="44"/>
                    </a:lnTo>
                    <a:lnTo>
                      <a:pt x="48" y="41"/>
                    </a:lnTo>
                    <a:lnTo>
                      <a:pt x="47" y="38"/>
                    </a:lnTo>
                    <a:lnTo>
                      <a:pt x="44" y="31"/>
                    </a:lnTo>
                    <a:lnTo>
                      <a:pt x="37" y="24"/>
                    </a:lnTo>
                    <a:lnTo>
                      <a:pt x="31" y="18"/>
                    </a:lnTo>
                    <a:lnTo>
                      <a:pt x="23" y="11"/>
                    </a:lnTo>
                    <a:lnTo>
                      <a:pt x="13" y="6"/>
                    </a:lnTo>
                    <a:lnTo>
                      <a:pt x="5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214" name="Freeform 249"/>
              <p:cNvSpPr>
                <a:spLocks noChangeArrowheads="1"/>
              </p:cNvSpPr>
              <p:nvPr/>
            </p:nvSpPr>
            <p:spPr bwMode="auto">
              <a:xfrm>
                <a:off x="2116" y="144"/>
                <a:ext cx="64" cy="20"/>
              </a:xfrm>
              <a:custGeom>
                <a:avLst/>
                <a:gdLst>
                  <a:gd name="T0" fmla="*/ 0 w 60"/>
                  <a:gd name="T1" fmla="*/ 5284 h 18"/>
                  <a:gd name="T2" fmla="*/ 5 w 60"/>
                  <a:gd name="T3" fmla="*/ 5284 h 18"/>
                  <a:gd name="T4" fmla="*/ 513 w 60"/>
                  <a:gd name="T5" fmla="*/ 5284 h 18"/>
                  <a:gd name="T6" fmla="*/ 804 w 60"/>
                  <a:gd name="T7" fmla="*/ 5284 h 18"/>
                  <a:gd name="T8" fmla="*/ 1262 w 60"/>
                  <a:gd name="T9" fmla="*/ 5871 h 18"/>
                  <a:gd name="T10" fmla="*/ 1634 w 60"/>
                  <a:gd name="T11" fmla="*/ 6523 h 18"/>
                  <a:gd name="T12" fmla="*/ 1984 w 60"/>
                  <a:gd name="T13" fmla="*/ 8053 h 18"/>
                  <a:gd name="T14" fmla="*/ 2407 w 60"/>
                  <a:gd name="T15" fmla="*/ 9326 h 18"/>
                  <a:gd name="T16" fmla="*/ 2799 w 60"/>
                  <a:gd name="T17" fmla="*/ 11047 h 18"/>
                  <a:gd name="T18" fmla="*/ 3111 w 60"/>
                  <a:gd name="T19" fmla="*/ 5284 h 18"/>
                  <a:gd name="T20" fmla="*/ 2566 w 60"/>
                  <a:gd name="T21" fmla="*/ 3852 h 18"/>
                  <a:gd name="T22" fmla="*/ 2116 w 60"/>
                  <a:gd name="T23" fmla="*/ 4 h 18"/>
                  <a:gd name="T24" fmla="*/ 1635 w 60"/>
                  <a:gd name="T25" fmla="*/ 2 h 18"/>
                  <a:gd name="T26" fmla="*/ 1263 w 60"/>
                  <a:gd name="T27" fmla="*/ 0 h 18"/>
                  <a:gd name="T28" fmla="*/ 804 w 60"/>
                  <a:gd name="T29" fmla="*/ 0 h 18"/>
                  <a:gd name="T30" fmla="*/ 547 w 60"/>
                  <a:gd name="T31" fmla="*/ 0 h 18"/>
                  <a:gd name="T32" fmla="*/ 5 w 60"/>
                  <a:gd name="T33" fmla="*/ 0 h 18"/>
                  <a:gd name="T34" fmla="*/ 0 w 60"/>
                  <a:gd name="T35" fmla="*/ 0 h 18"/>
                  <a:gd name="T36" fmla="*/ 0 w 60"/>
                  <a:gd name="T37" fmla="*/ 5284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60"/>
                  <a:gd name="T58" fmla="*/ 0 h 18"/>
                  <a:gd name="T59" fmla="*/ 60 w 60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60" h="18">
                    <a:moveTo>
                      <a:pt x="0" y="9"/>
                    </a:moveTo>
                    <a:lnTo>
                      <a:pt x="5" y="9"/>
                    </a:lnTo>
                    <a:lnTo>
                      <a:pt x="10" y="9"/>
                    </a:lnTo>
                    <a:lnTo>
                      <a:pt x="17" y="9"/>
                    </a:lnTo>
                    <a:lnTo>
                      <a:pt x="24" y="10"/>
                    </a:lnTo>
                    <a:lnTo>
                      <a:pt x="32" y="11"/>
                    </a:lnTo>
                    <a:lnTo>
                      <a:pt x="39" y="13"/>
                    </a:lnTo>
                    <a:lnTo>
                      <a:pt x="48" y="15"/>
                    </a:lnTo>
                    <a:lnTo>
                      <a:pt x="55" y="18"/>
                    </a:lnTo>
                    <a:lnTo>
                      <a:pt x="60" y="9"/>
                    </a:lnTo>
                    <a:lnTo>
                      <a:pt x="50" y="6"/>
                    </a:lnTo>
                    <a:lnTo>
                      <a:pt x="42" y="4"/>
                    </a:lnTo>
                    <a:lnTo>
                      <a:pt x="33" y="2"/>
                    </a:lnTo>
                    <a:lnTo>
                      <a:pt x="25" y="0"/>
                    </a:lnTo>
                    <a:lnTo>
                      <a:pt x="17" y="0"/>
                    </a:lnTo>
                    <a:lnTo>
                      <a:pt x="11" y="0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215" name="Freeform 250"/>
              <p:cNvSpPr>
                <a:spLocks noChangeArrowheads="1"/>
              </p:cNvSpPr>
              <p:nvPr/>
            </p:nvSpPr>
            <p:spPr bwMode="auto">
              <a:xfrm>
                <a:off x="4655" y="149"/>
                <a:ext cx="113" cy="63"/>
              </a:xfrm>
              <a:custGeom>
                <a:avLst/>
                <a:gdLst>
                  <a:gd name="T0" fmla="*/ 8 w 107"/>
                  <a:gd name="T1" fmla="*/ 0 h 58"/>
                  <a:gd name="T2" fmla="*/ 5 w 107"/>
                  <a:gd name="T3" fmla="*/ 0 h 58"/>
                  <a:gd name="T4" fmla="*/ 3 w 107"/>
                  <a:gd name="T5" fmla="*/ 1 h 58"/>
                  <a:gd name="T6" fmla="*/ 2 w 107"/>
                  <a:gd name="T7" fmla="*/ 2 h 58"/>
                  <a:gd name="T8" fmla="*/ 0 w 107"/>
                  <a:gd name="T9" fmla="*/ 3 h 58"/>
                  <a:gd name="T10" fmla="*/ 0 w 107"/>
                  <a:gd name="T11" fmla="*/ 1273 h 58"/>
                  <a:gd name="T12" fmla="*/ 1 w 107"/>
                  <a:gd name="T13" fmla="*/ 1772 h 58"/>
                  <a:gd name="T14" fmla="*/ 3 w 107"/>
                  <a:gd name="T15" fmla="*/ 3052 h 58"/>
                  <a:gd name="T16" fmla="*/ 8 w 107"/>
                  <a:gd name="T17" fmla="*/ 3911 h 58"/>
                  <a:gd name="T18" fmla="*/ 359 w 107"/>
                  <a:gd name="T19" fmla="*/ 5012 h 58"/>
                  <a:gd name="T20" fmla="*/ 554 w 107"/>
                  <a:gd name="T21" fmla="*/ 5913 h 58"/>
                  <a:gd name="T22" fmla="*/ 813 w 107"/>
                  <a:gd name="T23" fmla="*/ 6766 h 58"/>
                  <a:gd name="T24" fmla="*/ 1069 w 107"/>
                  <a:gd name="T25" fmla="*/ 7578 h 58"/>
                  <a:gd name="T26" fmla="*/ 1330 w 107"/>
                  <a:gd name="T27" fmla="*/ 8529 h 58"/>
                  <a:gd name="T28" fmla="*/ 1630 w 107"/>
                  <a:gd name="T29" fmla="*/ 8689 h 58"/>
                  <a:gd name="T30" fmla="*/ 1950 w 107"/>
                  <a:gd name="T31" fmla="*/ 8941 h 58"/>
                  <a:gd name="T32" fmla="*/ 2290 w 107"/>
                  <a:gd name="T33" fmla="*/ 8941 h 58"/>
                  <a:gd name="T34" fmla="*/ 2649 w 107"/>
                  <a:gd name="T35" fmla="*/ 8642 h 58"/>
                  <a:gd name="T36" fmla="*/ 2956 w 107"/>
                  <a:gd name="T37" fmla="*/ 7852 h 58"/>
                  <a:gd name="T38" fmla="*/ 2971 w 107"/>
                  <a:gd name="T39" fmla="*/ 7578 h 58"/>
                  <a:gd name="T40" fmla="*/ 2971 w 107"/>
                  <a:gd name="T41" fmla="*/ 7325 h 58"/>
                  <a:gd name="T42" fmla="*/ 2971 w 107"/>
                  <a:gd name="T43" fmla="*/ 7229 h 58"/>
                  <a:gd name="T44" fmla="*/ 2956 w 107"/>
                  <a:gd name="T45" fmla="*/ 6766 h 58"/>
                  <a:gd name="T46" fmla="*/ 2848 w 107"/>
                  <a:gd name="T47" fmla="*/ 5913 h 58"/>
                  <a:gd name="T48" fmla="*/ 2697 w 107"/>
                  <a:gd name="T49" fmla="*/ 5012 h 58"/>
                  <a:gd name="T50" fmla="*/ 2523 w 107"/>
                  <a:gd name="T51" fmla="*/ 3911 h 58"/>
                  <a:gd name="T52" fmla="*/ 2290 w 107"/>
                  <a:gd name="T53" fmla="*/ 3162 h 58"/>
                  <a:gd name="T54" fmla="*/ 2053 w 107"/>
                  <a:gd name="T55" fmla="*/ 1925 h 58"/>
                  <a:gd name="T56" fmla="*/ 1818 w 107"/>
                  <a:gd name="T57" fmla="*/ 1383 h 58"/>
                  <a:gd name="T58" fmla="*/ 1567 w 107"/>
                  <a:gd name="T59" fmla="*/ 5 h 58"/>
                  <a:gd name="T60" fmla="*/ 1330 w 107"/>
                  <a:gd name="T61" fmla="*/ 3 h 58"/>
                  <a:gd name="T62" fmla="*/ 1107 w 107"/>
                  <a:gd name="T63" fmla="*/ 1 h 58"/>
                  <a:gd name="T64" fmla="*/ 907 w 107"/>
                  <a:gd name="T65" fmla="*/ 1 h 58"/>
                  <a:gd name="T66" fmla="*/ 653 w 107"/>
                  <a:gd name="T67" fmla="*/ 0 h 58"/>
                  <a:gd name="T68" fmla="*/ 471 w 107"/>
                  <a:gd name="T69" fmla="*/ 0 h 58"/>
                  <a:gd name="T70" fmla="*/ 340 w 107"/>
                  <a:gd name="T71" fmla="*/ 0 h 58"/>
                  <a:gd name="T72" fmla="*/ 8 w 107"/>
                  <a:gd name="T73" fmla="*/ 0 h 5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107"/>
                  <a:gd name="T112" fmla="*/ 0 h 58"/>
                  <a:gd name="T113" fmla="*/ 107 w 107"/>
                  <a:gd name="T114" fmla="*/ 58 h 58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107" h="58">
                    <a:moveTo>
                      <a:pt x="8" y="0"/>
                    </a:moveTo>
                    <a:lnTo>
                      <a:pt x="5" y="0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0" y="8"/>
                    </a:lnTo>
                    <a:lnTo>
                      <a:pt x="1" y="12"/>
                    </a:lnTo>
                    <a:lnTo>
                      <a:pt x="3" y="19"/>
                    </a:lnTo>
                    <a:lnTo>
                      <a:pt x="8" y="25"/>
                    </a:lnTo>
                    <a:lnTo>
                      <a:pt x="13" y="32"/>
                    </a:lnTo>
                    <a:lnTo>
                      <a:pt x="21" y="38"/>
                    </a:lnTo>
                    <a:lnTo>
                      <a:pt x="29" y="44"/>
                    </a:lnTo>
                    <a:lnTo>
                      <a:pt x="39" y="49"/>
                    </a:lnTo>
                    <a:lnTo>
                      <a:pt x="48" y="54"/>
                    </a:lnTo>
                    <a:lnTo>
                      <a:pt x="59" y="57"/>
                    </a:lnTo>
                    <a:lnTo>
                      <a:pt x="71" y="58"/>
                    </a:lnTo>
                    <a:lnTo>
                      <a:pt x="82" y="58"/>
                    </a:lnTo>
                    <a:lnTo>
                      <a:pt x="94" y="55"/>
                    </a:lnTo>
                    <a:lnTo>
                      <a:pt x="106" y="50"/>
                    </a:lnTo>
                    <a:lnTo>
                      <a:pt x="107" y="49"/>
                    </a:lnTo>
                    <a:lnTo>
                      <a:pt x="107" y="47"/>
                    </a:lnTo>
                    <a:lnTo>
                      <a:pt x="107" y="46"/>
                    </a:lnTo>
                    <a:lnTo>
                      <a:pt x="106" y="44"/>
                    </a:lnTo>
                    <a:lnTo>
                      <a:pt x="102" y="38"/>
                    </a:lnTo>
                    <a:lnTo>
                      <a:pt x="97" y="32"/>
                    </a:lnTo>
                    <a:lnTo>
                      <a:pt x="91" y="25"/>
                    </a:lnTo>
                    <a:lnTo>
                      <a:pt x="82" y="20"/>
                    </a:lnTo>
                    <a:lnTo>
                      <a:pt x="74" y="13"/>
                    </a:lnTo>
                    <a:lnTo>
                      <a:pt x="65" y="9"/>
                    </a:lnTo>
                    <a:lnTo>
                      <a:pt x="57" y="5"/>
                    </a:lnTo>
                    <a:lnTo>
                      <a:pt x="48" y="3"/>
                    </a:lnTo>
                    <a:lnTo>
                      <a:pt x="40" y="1"/>
                    </a:lnTo>
                    <a:lnTo>
                      <a:pt x="33" y="1"/>
                    </a:lnTo>
                    <a:lnTo>
                      <a:pt x="24" y="0"/>
                    </a:lnTo>
                    <a:lnTo>
                      <a:pt x="18" y="0"/>
                    </a:lnTo>
                    <a:lnTo>
                      <a:pt x="12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216" name="Freeform 251"/>
              <p:cNvSpPr>
                <a:spLocks noChangeArrowheads="1"/>
              </p:cNvSpPr>
              <p:nvPr/>
            </p:nvSpPr>
            <p:spPr bwMode="auto">
              <a:xfrm>
                <a:off x="4649" y="144"/>
                <a:ext cx="120" cy="72"/>
              </a:xfrm>
              <a:custGeom>
                <a:avLst/>
                <a:gdLst>
                  <a:gd name="T0" fmla="*/ 2498 w 114"/>
                  <a:gd name="T1" fmla="*/ 4085 h 67"/>
                  <a:gd name="T2" fmla="*/ 2254 w 114"/>
                  <a:gd name="T3" fmla="*/ 4390 h 67"/>
                  <a:gd name="T4" fmla="*/ 2000 w 114"/>
                  <a:gd name="T5" fmla="*/ 4718 h 67"/>
                  <a:gd name="T6" fmla="*/ 1743 w 114"/>
                  <a:gd name="T7" fmla="*/ 4718 h 67"/>
                  <a:gd name="T8" fmla="*/ 1494 w 114"/>
                  <a:gd name="T9" fmla="*/ 4693 h 67"/>
                  <a:gd name="T10" fmla="*/ 1281 w 114"/>
                  <a:gd name="T11" fmla="*/ 4367 h 67"/>
                  <a:gd name="T12" fmla="*/ 1081 w 114"/>
                  <a:gd name="T13" fmla="*/ 4064 h 67"/>
                  <a:gd name="T14" fmla="*/ 837 w 114"/>
                  <a:gd name="T15" fmla="*/ 3756 h 67"/>
                  <a:gd name="T16" fmla="*/ 693 w 114"/>
                  <a:gd name="T17" fmla="*/ 3115 h 67"/>
                  <a:gd name="T18" fmla="*/ 501 w 114"/>
                  <a:gd name="T19" fmla="*/ 2651 h 67"/>
                  <a:gd name="T20" fmla="*/ 369 w 114"/>
                  <a:gd name="T21" fmla="*/ 2137 h 67"/>
                  <a:gd name="T22" fmla="*/ 300 w 114"/>
                  <a:gd name="T23" fmla="*/ 1722 h 67"/>
                  <a:gd name="T24" fmla="*/ 271 w 114"/>
                  <a:gd name="T25" fmla="*/ 1201 h 67"/>
                  <a:gd name="T26" fmla="*/ 257 w 114"/>
                  <a:gd name="T27" fmla="*/ 968 h 67"/>
                  <a:gd name="T28" fmla="*/ 257 w 114"/>
                  <a:gd name="T29" fmla="*/ 780 h 67"/>
                  <a:gd name="T30" fmla="*/ 271 w 114"/>
                  <a:gd name="T31" fmla="*/ 780 h 67"/>
                  <a:gd name="T32" fmla="*/ 285 w 114"/>
                  <a:gd name="T33" fmla="*/ 726 h 67"/>
                  <a:gd name="T34" fmla="*/ 316 w 114"/>
                  <a:gd name="T35" fmla="*/ 726 h 67"/>
                  <a:gd name="T36" fmla="*/ 316 w 114"/>
                  <a:gd name="T37" fmla="*/ 0 h 67"/>
                  <a:gd name="T38" fmla="*/ 271 w 114"/>
                  <a:gd name="T39" fmla="*/ 0 h 67"/>
                  <a:gd name="T40" fmla="*/ 7 w 114"/>
                  <a:gd name="T41" fmla="*/ 2 h 67"/>
                  <a:gd name="T42" fmla="*/ 5 w 114"/>
                  <a:gd name="T43" fmla="*/ 4 h 67"/>
                  <a:gd name="T44" fmla="*/ 3 w 114"/>
                  <a:gd name="T45" fmla="*/ 629 h 67"/>
                  <a:gd name="T46" fmla="*/ 0 w 114"/>
                  <a:gd name="T47" fmla="*/ 968 h 67"/>
                  <a:gd name="T48" fmla="*/ 3 w 114"/>
                  <a:gd name="T49" fmla="*/ 1491 h 67"/>
                  <a:gd name="T50" fmla="*/ 6 w 114"/>
                  <a:gd name="T51" fmla="*/ 2111 h 67"/>
                  <a:gd name="T52" fmla="*/ 257 w 114"/>
                  <a:gd name="T53" fmla="*/ 2620 h 67"/>
                  <a:gd name="T54" fmla="*/ 351 w 114"/>
                  <a:gd name="T55" fmla="*/ 3252 h 67"/>
                  <a:gd name="T56" fmla="*/ 527 w 114"/>
                  <a:gd name="T57" fmla="*/ 3801 h 67"/>
                  <a:gd name="T58" fmla="*/ 755 w 114"/>
                  <a:gd name="T59" fmla="*/ 4337 h 67"/>
                  <a:gd name="T60" fmla="*/ 976 w 114"/>
                  <a:gd name="T61" fmla="*/ 4718 h 67"/>
                  <a:gd name="T62" fmla="*/ 1215 w 114"/>
                  <a:gd name="T63" fmla="*/ 5070 h 67"/>
                  <a:gd name="T64" fmla="*/ 1492 w 114"/>
                  <a:gd name="T65" fmla="*/ 5383 h 67"/>
                  <a:gd name="T66" fmla="*/ 1743 w 114"/>
                  <a:gd name="T67" fmla="*/ 5419 h 67"/>
                  <a:gd name="T68" fmla="*/ 2031 w 114"/>
                  <a:gd name="T69" fmla="*/ 5419 h 67"/>
                  <a:gd name="T70" fmla="*/ 2295 w 114"/>
                  <a:gd name="T71" fmla="*/ 5154 h 67"/>
                  <a:gd name="T72" fmla="*/ 2625 w 114"/>
                  <a:gd name="T73" fmla="*/ 4796 h 67"/>
                  <a:gd name="T74" fmla="*/ 2498 w 114"/>
                  <a:gd name="T75" fmla="*/ 4085 h 67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114"/>
                  <a:gd name="T115" fmla="*/ 0 h 67"/>
                  <a:gd name="T116" fmla="*/ 114 w 114"/>
                  <a:gd name="T117" fmla="*/ 67 h 67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114" h="67">
                    <a:moveTo>
                      <a:pt x="109" y="51"/>
                    </a:moveTo>
                    <a:lnTo>
                      <a:pt x="99" y="55"/>
                    </a:lnTo>
                    <a:lnTo>
                      <a:pt x="87" y="59"/>
                    </a:lnTo>
                    <a:lnTo>
                      <a:pt x="77" y="59"/>
                    </a:lnTo>
                    <a:lnTo>
                      <a:pt x="66" y="58"/>
                    </a:lnTo>
                    <a:lnTo>
                      <a:pt x="57" y="54"/>
                    </a:lnTo>
                    <a:lnTo>
                      <a:pt x="47" y="50"/>
                    </a:lnTo>
                    <a:lnTo>
                      <a:pt x="37" y="46"/>
                    </a:lnTo>
                    <a:lnTo>
                      <a:pt x="30" y="39"/>
                    </a:lnTo>
                    <a:lnTo>
                      <a:pt x="23" y="33"/>
                    </a:lnTo>
                    <a:lnTo>
                      <a:pt x="17" y="27"/>
                    </a:lnTo>
                    <a:lnTo>
                      <a:pt x="13" y="21"/>
                    </a:lnTo>
                    <a:lnTo>
                      <a:pt x="11" y="16"/>
                    </a:lnTo>
                    <a:lnTo>
                      <a:pt x="10" y="13"/>
                    </a:lnTo>
                    <a:lnTo>
                      <a:pt x="10" y="10"/>
                    </a:lnTo>
                    <a:lnTo>
                      <a:pt x="11" y="10"/>
                    </a:lnTo>
                    <a:lnTo>
                      <a:pt x="12" y="9"/>
                    </a:lnTo>
                    <a:lnTo>
                      <a:pt x="14" y="9"/>
                    </a:lnTo>
                    <a:lnTo>
                      <a:pt x="14" y="0"/>
                    </a:lnTo>
                    <a:lnTo>
                      <a:pt x="11" y="0"/>
                    </a:lnTo>
                    <a:lnTo>
                      <a:pt x="7" y="2"/>
                    </a:lnTo>
                    <a:lnTo>
                      <a:pt x="5" y="4"/>
                    </a:lnTo>
                    <a:lnTo>
                      <a:pt x="3" y="7"/>
                    </a:lnTo>
                    <a:lnTo>
                      <a:pt x="0" y="13"/>
                    </a:lnTo>
                    <a:lnTo>
                      <a:pt x="3" y="19"/>
                    </a:lnTo>
                    <a:lnTo>
                      <a:pt x="6" y="26"/>
                    </a:lnTo>
                    <a:lnTo>
                      <a:pt x="10" y="32"/>
                    </a:lnTo>
                    <a:lnTo>
                      <a:pt x="16" y="40"/>
                    </a:lnTo>
                    <a:lnTo>
                      <a:pt x="24" y="47"/>
                    </a:lnTo>
                    <a:lnTo>
                      <a:pt x="33" y="53"/>
                    </a:lnTo>
                    <a:lnTo>
                      <a:pt x="43" y="59"/>
                    </a:lnTo>
                    <a:lnTo>
                      <a:pt x="53" y="63"/>
                    </a:lnTo>
                    <a:lnTo>
                      <a:pt x="65" y="66"/>
                    </a:lnTo>
                    <a:lnTo>
                      <a:pt x="77" y="67"/>
                    </a:lnTo>
                    <a:lnTo>
                      <a:pt x="88" y="67"/>
                    </a:lnTo>
                    <a:lnTo>
                      <a:pt x="101" y="64"/>
                    </a:lnTo>
                    <a:lnTo>
                      <a:pt x="114" y="60"/>
                    </a:lnTo>
                    <a:lnTo>
                      <a:pt x="109" y="51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217" name="Freeform 252"/>
              <p:cNvSpPr>
                <a:spLocks noChangeArrowheads="1"/>
              </p:cNvSpPr>
              <p:nvPr/>
            </p:nvSpPr>
            <p:spPr bwMode="auto">
              <a:xfrm>
                <a:off x="4722" y="154"/>
                <a:ext cx="52" cy="55"/>
              </a:xfrm>
              <a:custGeom>
                <a:avLst/>
                <a:gdLst>
                  <a:gd name="T0" fmla="*/ 0 w 49"/>
                  <a:gd name="T1" fmla="*/ 885 h 51"/>
                  <a:gd name="T2" fmla="*/ 374 w 49"/>
                  <a:gd name="T3" fmla="*/ 1197 h 51"/>
                  <a:gd name="T4" fmla="*/ 602 w 49"/>
                  <a:gd name="T5" fmla="*/ 1883 h 51"/>
                  <a:gd name="T6" fmla="*/ 970 w 49"/>
                  <a:gd name="T7" fmla="*/ 2362 h 51"/>
                  <a:gd name="T8" fmla="*/ 1159 w 49"/>
                  <a:gd name="T9" fmla="*/ 3123 h 51"/>
                  <a:gd name="T10" fmla="*/ 1347 w 49"/>
                  <a:gd name="T11" fmla="*/ 3694 h 51"/>
                  <a:gd name="T12" fmla="*/ 1470 w 49"/>
                  <a:gd name="T13" fmla="*/ 4224 h 51"/>
                  <a:gd name="T14" fmla="*/ 1470 w 49"/>
                  <a:gd name="T15" fmla="*/ 4296 h 51"/>
                  <a:gd name="T16" fmla="*/ 1516 w 49"/>
                  <a:gd name="T17" fmla="*/ 4224 h 51"/>
                  <a:gd name="T18" fmla="*/ 1708 w 49"/>
                  <a:gd name="T19" fmla="*/ 5024 h 51"/>
                  <a:gd name="T20" fmla="*/ 1813 w 49"/>
                  <a:gd name="T21" fmla="*/ 4659 h 51"/>
                  <a:gd name="T22" fmla="*/ 1830 w 49"/>
                  <a:gd name="T23" fmla="*/ 4320 h 51"/>
                  <a:gd name="T24" fmla="*/ 1813 w 49"/>
                  <a:gd name="T25" fmla="*/ 4006 h 51"/>
                  <a:gd name="T26" fmla="*/ 1757 w 49"/>
                  <a:gd name="T27" fmla="*/ 3715 h 51"/>
                  <a:gd name="T28" fmla="*/ 1625 w 49"/>
                  <a:gd name="T29" fmla="*/ 3123 h 51"/>
                  <a:gd name="T30" fmla="*/ 1385 w 49"/>
                  <a:gd name="T31" fmla="*/ 2362 h 51"/>
                  <a:gd name="T32" fmla="*/ 1127 w 49"/>
                  <a:gd name="T33" fmla="*/ 1746 h 51"/>
                  <a:gd name="T34" fmla="*/ 811 w 49"/>
                  <a:gd name="T35" fmla="*/ 1029 h 51"/>
                  <a:gd name="T36" fmla="*/ 474 w 49"/>
                  <a:gd name="T37" fmla="*/ 6 h 51"/>
                  <a:gd name="T38" fmla="*/ 3 w 49"/>
                  <a:gd name="T39" fmla="*/ 0 h 51"/>
                  <a:gd name="T40" fmla="*/ 0 w 49"/>
                  <a:gd name="T41" fmla="*/ 885 h 5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49"/>
                  <a:gd name="T64" fmla="*/ 0 h 51"/>
                  <a:gd name="T65" fmla="*/ 49 w 49"/>
                  <a:gd name="T66" fmla="*/ 51 h 51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49" h="51">
                    <a:moveTo>
                      <a:pt x="0" y="9"/>
                    </a:moveTo>
                    <a:lnTo>
                      <a:pt x="9" y="13"/>
                    </a:lnTo>
                    <a:lnTo>
                      <a:pt x="17" y="19"/>
                    </a:lnTo>
                    <a:lnTo>
                      <a:pt x="25" y="24"/>
                    </a:lnTo>
                    <a:lnTo>
                      <a:pt x="31" y="31"/>
                    </a:lnTo>
                    <a:lnTo>
                      <a:pt x="36" y="37"/>
                    </a:lnTo>
                    <a:lnTo>
                      <a:pt x="39" y="42"/>
                    </a:lnTo>
                    <a:lnTo>
                      <a:pt x="39" y="43"/>
                    </a:lnTo>
                    <a:lnTo>
                      <a:pt x="40" y="42"/>
                    </a:lnTo>
                    <a:lnTo>
                      <a:pt x="45" y="51"/>
                    </a:lnTo>
                    <a:lnTo>
                      <a:pt x="48" y="47"/>
                    </a:lnTo>
                    <a:lnTo>
                      <a:pt x="49" y="44"/>
                    </a:lnTo>
                    <a:lnTo>
                      <a:pt x="48" y="41"/>
                    </a:lnTo>
                    <a:lnTo>
                      <a:pt x="47" y="38"/>
                    </a:lnTo>
                    <a:lnTo>
                      <a:pt x="43" y="31"/>
                    </a:lnTo>
                    <a:lnTo>
                      <a:pt x="37" y="24"/>
                    </a:lnTo>
                    <a:lnTo>
                      <a:pt x="30" y="18"/>
                    </a:lnTo>
                    <a:lnTo>
                      <a:pt x="22" y="11"/>
                    </a:lnTo>
                    <a:lnTo>
                      <a:pt x="13" y="6"/>
                    </a:lnTo>
                    <a:lnTo>
                      <a:pt x="3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218" name="Freeform 253"/>
              <p:cNvSpPr>
                <a:spLocks noChangeArrowheads="1"/>
              </p:cNvSpPr>
              <p:nvPr/>
            </p:nvSpPr>
            <p:spPr bwMode="auto">
              <a:xfrm>
                <a:off x="4664" y="144"/>
                <a:ext cx="61" cy="20"/>
              </a:xfrm>
              <a:custGeom>
                <a:avLst/>
                <a:gdLst>
                  <a:gd name="T0" fmla="*/ 0 w 58"/>
                  <a:gd name="T1" fmla="*/ 5284 h 18"/>
                  <a:gd name="T2" fmla="*/ 4 w 58"/>
                  <a:gd name="T3" fmla="*/ 5284 h 18"/>
                  <a:gd name="T4" fmla="*/ 247 w 58"/>
                  <a:gd name="T5" fmla="*/ 5284 h 18"/>
                  <a:gd name="T6" fmla="*/ 334 w 58"/>
                  <a:gd name="T7" fmla="*/ 5284 h 18"/>
                  <a:gd name="T8" fmla="*/ 474 w 58"/>
                  <a:gd name="T9" fmla="*/ 5871 h 18"/>
                  <a:gd name="T10" fmla="*/ 702 w 58"/>
                  <a:gd name="T11" fmla="*/ 6523 h 18"/>
                  <a:gd name="T12" fmla="*/ 828 w 58"/>
                  <a:gd name="T13" fmla="*/ 8053 h 18"/>
                  <a:gd name="T14" fmla="*/ 1050 w 58"/>
                  <a:gd name="T15" fmla="*/ 9326 h 18"/>
                  <a:gd name="T16" fmla="*/ 1178 w 58"/>
                  <a:gd name="T17" fmla="*/ 11047 h 18"/>
                  <a:gd name="T18" fmla="*/ 1239 w 58"/>
                  <a:gd name="T19" fmla="*/ 5284 h 18"/>
                  <a:gd name="T20" fmla="*/ 1104 w 58"/>
                  <a:gd name="T21" fmla="*/ 3852 h 18"/>
                  <a:gd name="T22" fmla="*/ 871 w 58"/>
                  <a:gd name="T23" fmla="*/ 4 h 18"/>
                  <a:gd name="T24" fmla="*/ 711 w 58"/>
                  <a:gd name="T25" fmla="*/ 2 h 18"/>
                  <a:gd name="T26" fmla="*/ 525 w 58"/>
                  <a:gd name="T27" fmla="*/ 0 h 18"/>
                  <a:gd name="T28" fmla="*/ 351 w 58"/>
                  <a:gd name="T29" fmla="*/ 0 h 18"/>
                  <a:gd name="T30" fmla="*/ 247 w 58"/>
                  <a:gd name="T31" fmla="*/ 0 h 18"/>
                  <a:gd name="T32" fmla="*/ 4 w 58"/>
                  <a:gd name="T33" fmla="*/ 0 h 18"/>
                  <a:gd name="T34" fmla="*/ 0 w 58"/>
                  <a:gd name="T35" fmla="*/ 0 h 18"/>
                  <a:gd name="T36" fmla="*/ 0 w 58"/>
                  <a:gd name="T37" fmla="*/ 5284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8"/>
                  <a:gd name="T58" fmla="*/ 0 h 18"/>
                  <a:gd name="T59" fmla="*/ 58 w 58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8" h="18">
                    <a:moveTo>
                      <a:pt x="0" y="9"/>
                    </a:moveTo>
                    <a:lnTo>
                      <a:pt x="4" y="9"/>
                    </a:lnTo>
                    <a:lnTo>
                      <a:pt x="10" y="9"/>
                    </a:lnTo>
                    <a:lnTo>
                      <a:pt x="16" y="9"/>
                    </a:lnTo>
                    <a:lnTo>
                      <a:pt x="23" y="10"/>
                    </a:lnTo>
                    <a:lnTo>
                      <a:pt x="32" y="11"/>
                    </a:lnTo>
                    <a:lnTo>
                      <a:pt x="39" y="13"/>
                    </a:lnTo>
                    <a:lnTo>
                      <a:pt x="48" y="15"/>
                    </a:lnTo>
                    <a:lnTo>
                      <a:pt x="55" y="18"/>
                    </a:lnTo>
                    <a:lnTo>
                      <a:pt x="58" y="9"/>
                    </a:lnTo>
                    <a:lnTo>
                      <a:pt x="50" y="6"/>
                    </a:lnTo>
                    <a:lnTo>
                      <a:pt x="41" y="4"/>
                    </a:lnTo>
                    <a:lnTo>
                      <a:pt x="33" y="2"/>
                    </a:lnTo>
                    <a:lnTo>
                      <a:pt x="25" y="0"/>
                    </a:lnTo>
                    <a:lnTo>
                      <a:pt x="17" y="0"/>
                    </a:lnTo>
                    <a:lnTo>
                      <a:pt x="10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219" name="Freeform 254"/>
              <p:cNvSpPr>
                <a:spLocks noChangeArrowheads="1"/>
              </p:cNvSpPr>
              <p:nvPr/>
            </p:nvSpPr>
            <p:spPr bwMode="auto">
              <a:xfrm>
                <a:off x="1430" y="151"/>
                <a:ext cx="113" cy="63"/>
              </a:xfrm>
              <a:custGeom>
                <a:avLst/>
                <a:gdLst>
                  <a:gd name="T0" fmla="*/ 8 w 107"/>
                  <a:gd name="T1" fmla="*/ 0 h 58"/>
                  <a:gd name="T2" fmla="*/ 5 w 107"/>
                  <a:gd name="T3" fmla="*/ 0 h 58"/>
                  <a:gd name="T4" fmla="*/ 3 w 107"/>
                  <a:gd name="T5" fmla="*/ 1 h 58"/>
                  <a:gd name="T6" fmla="*/ 2 w 107"/>
                  <a:gd name="T7" fmla="*/ 2 h 58"/>
                  <a:gd name="T8" fmla="*/ 0 w 107"/>
                  <a:gd name="T9" fmla="*/ 3 h 58"/>
                  <a:gd name="T10" fmla="*/ 0 w 107"/>
                  <a:gd name="T11" fmla="*/ 1273 h 58"/>
                  <a:gd name="T12" fmla="*/ 1 w 107"/>
                  <a:gd name="T13" fmla="*/ 1772 h 58"/>
                  <a:gd name="T14" fmla="*/ 3 w 107"/>
                  <a:gd name="T15" fmla="*/ 3052 h 58"/>
                  <a:gd name="T16" fmla="*/ 8 w 107"/>
                  <a:gd name="T17" fmla="*/ 3911 h 58"/>
                  <a:gd name="T18" fmla="*/ 379 w 107"/>
                  <a:gd name="T19" fmla="*/ 5012 h 58"/>
                  <a:gd name="T20" fmla="*/ 554 w 107"/>
                  <a:gd name="T21" fmla="*/ 6127 h 58"/>
                  <a:gd name="T22" fmla="*/ 813 w 107"/>
                  <a:gd name="T23" fmla="*/ 6766 h 58"/>
                  <a:gd name="T24" fmla="*/ 1069 w 107"/>
                  <a:gd name="T25" fmla="*/ 7578 h 58"/>
                  <a:gd name="T26" fmla="*/ 1330 w 107"/>
                  <a:gd name="T27" fmla="*/ 8529 h 58"/>
                  <a:gd name="T28" fmla="*/ 1630 w 107"/>
                  <a:gd name="T29" fmla="*/ 8689 h 58"/>
                  <a:gd name="T30" fmla="*/ 1950 w 107"/>
                  <a:gd name="T31" fmla="*/ 8941 h 58"/>
                  <a:gd name="T32" fmla="*/ 2290 w 107"/>
                  <a:gd name="T33" fmla="*/ 8941 h 58"/>
                  <a:gd name="T34" fmla="*/ 2649 w 107"/>
                  <a:gd name="T35" fmla="*/ 8642 h 58"/>
                  <a:gd name="T36" fmla="*/ 2956 w 107"/>
                  <a:gd name="T37" fmla="*/ 7956 h 58"/>
                  <a:gd name="T38" fmla="*/ 2971 w 107"/>
                  <a:gd name="T39" fmla="*/ 7578 h 58"/>
                  <a:gd name="T40" fmla="*/ 2971 w 107"/>
                  <a:gd name="T41" fmla="*/ 7325 h 58"/>
                  <a:gd name="T42" fmla="*/ 2971 w 107"/>
                  <a:gd name="T43" fmla="*/ 7229 h 58"/>
                  <a:gd name="T44" fmla="*/ 2956 w 107"/>
                  <a:gd name="T45" fmla="*/ 6766 h 58"/>
                  <a:gd name="T46" fmla="*/ 2848 w 107"/>
                  <a:gd name="T47" fmla="*/ 6127 h 58"/>
                  <a:gd name="T48" fmla="*/ 2697 w 107"/>
                  <a:gd name="T49" fmla="*/ 5012 h 58"/>
                  <a:gd name="T50" fmla="*/ 2523 w 107"/>
                  <a:gd name="T51" fmla="*/ 3911 h 58"/>
                  <a:gd name="T52" fmla="*/ 2290 w 107"/>
                  <a:gd name="T53" fmla="*/ 3052 h 58"/>
                  <a:gd name="T54" fmla="*/ 2053 w 107"/>
                  <a:gd name="T55" fmla="*/ 1925 h 58"/>
                  <a:gd name="T56" fmla="*/ 1818 w 107"/>
                  <a:gd name="T57" fmla="*/ 1383 h 58"/>
                  <a:gd name="T58" fmla="*/ 1567 w 107"/>
                  <a:gd name="T59" fmla="*/ 1079 h 58"/>
                  <a:gd name="T60" fmla="*/ 1330 w 107"/>
                  <a:gd name="T61" fmla="*/ 3 h 58"/>
                  <a:gd name="T62" fmla="*/ 1107 w 107"/>
                  <a:gd name="T63" fmla="*/ 1 h 58"/>
                  <a:gd name="T64" fmla="*/ 907 w 107"/>
                  <a:gd name="T65" fmla="*/ 0 h 58"/>
                  <a:gd name="T66" fmla="*/ 690 w 107"/>
                  <a:gd name="T67" fmla="*/ 0 h 58"/>
                  <a:gd name="T68" fmla="*/ 471 w 107"/>
                  <a:gd name="T69" fmla="*/ 0 h 58"/>
                  <a:gd name="T70" fmla="*/ 340 w 107"/>
                  <a:gd name="T71" fmla="*/ 0 h 58"/>
                  <a:gd name="T72" fmla="*/ 8 w 107"/>
                  <a:gd name="T73" fmla="*/ 0 h 5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107"/>
                  <a:gd name="T112" fmla="*/ 0 h 58"/>
                  <a:gd name="T113" fmla="*/ 107 w 107"/>
                  <a:gd name="T114" fmla="*/ 58 h 58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107" h="58">
                    <a:moveTo>
                      <a:pt x="8" y="0"/>
                    </a:moveTo>
                    <a:lnTo>
                      <a:pt x="5" y="0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0" y="8"/>
                    </a:lnTo>
                    <a:lnTo>
                      <a:pt x="1" y="12"/>
                    </a:lnTo>
                    <a:lnTo>
                      <a:pt x="3" y="19"/>
                    </a:lnTo>
                    <a:lnTo>
                      <a:pt x="8" y="25"/>
                    </a:lnTo>
                    <a:lnTo>
                      <a:pt x="14" y="32"/>
                    </a:lnTo>
                    <a:lnTo>
                      <a:pt x="21" y="39"/>
                    </a:lnTo>
                    <a:lnTo>
                      <a:pt x="29" y="44"/>
                    </a:lnTo>
                    <a:lnTo>
                      <a:pt x="39" y="49"/>
                    </a:lnTo>
                    <a:lnTo>
                      <a:pt x="48" y="54"/>
                    </a:lnTo>
                    <a:lnTo>
                      <a:pt x="59" y="57"/>
                    </a:lnTo>
                    <a:lnTo>
                      <a:pt x="71" y="58"/>
                    </a:lnTo>
                    <a:lnTo>
                      <a:pt x="82" y="58"/>
                    </a:lnTo>
                    <a:lnTo>
                      <a:pt x="94" y="55"/>
                    </a:lnTo>
                    <a:lnTo>
                      <a:pt x="106" y="51"/>
                    </a:lnTo>
                    <a:lnTo>
                      <a:pt x="107" y="49"/>
                    </a:lnTo>
                    <a:lnTo>
                      <a:pt x="107" y="47"/>
                    </a:lnTo>
                    <a:lnTo>
                      <a:pt x="107" y="46"/>
                    </a:lnTo>
                    <a:lnTo>
                      <a:pt x="106" y="44"/>
                    </a:lnTo>
                    <a:lnTo>
                      <a:pt x="102" y="39"/>
                    </a:lnTo>
                    <a:lnTo>
                      <a:pt x="97" y="32"/>
                    </a:lnTo>
                    <a:lnTo>
                      <a:pt x="91" y="25"/>
                    </a:lnTo>
                    <a:lnTo>
                      <a:pt x="82" y="19"/>
                    </a:lnTo>
                    <a:lnTo>
                      <a:pt x="74" y="13"/>
                    </a:lnTo>
                    <a:lnTo>
                      <a:pt x="65" y="9"/>
                    </a:lnTo>
                    <a:lnTo>
                      <a:pt x="57" y="6"/>
                    </a:lnTo>
                    <a:lnTo>
                      <a:pt x="48" y="3"/>
                    </a:lnTo>
                    <a:lnTo>
                      <a:pt x="40" y="1"/>
                    </a:lnTo>
                    <a:lnTo>
                      <a:pt x="33" y="0"/>
                    </a:lnTo>
                    <a:lnTo>
                      <a:pt x="25" y="0"/>
                    </a:lnTo>
                    <a:lnTo>
                      <a:pt x="18" y="0"/>
                    </a:lnTo>
                    <a:lnTo>
                      <a:pt x="12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220" name="Freeform 255"/>
              <p:cNvSpPr>
                <a:spLocks noChangeArrowheads="1"/>
              </p:cNvSpPr>
              <p:nvPr/>
            </p:nvSpPr>
            <p:spPr bwMode="auto">
              <a:xfrm>
                <a:off x="1425" y="147"/>
                <a:ext cx="119" cy="72"/>
              </a:xfrm>
              <a:custGeom>
                <a:avLst/>
                <a:gdLst>
                  <a:gd name="T0" fmla="*/ 4368 w 112"/>
                  <a:gd name="T1" fmla="*/ 4064 h 67"/>
                  <a:gd name="T2" fmla="*/ 3909 w 112"/>
                  <a:gd name="T3" fmla="*/ 4390 h 67"/>
                  <a:gd name="T4" fmla="*/ 3431 w 112"/>
                  <a:gd name="T5" fmla="*/ 4693 h 67"/>
                  <a:gd name="T6" fmla="*/ 3039 w 112"/>
                  <a:gd name="T7" fmla="*/ 4693 h 67"/>
                  <a:gd name="T8" fmla="*/ 2587 w 112"/>
                  <a:gd name="T9" fmla="*/ 4661 h 67"/>
                  <a:gd name="T10" fmla="*/ 2241 w 112"/>
                  <a:gd name="T11" fmla="*/ 4337 h 67"/>
                  <a:gd name="T12" fmla="*/ 1826 w 112"/>
                  <a:gd name="T13" fmla="*/ 4036 h 67"/>
                  <a:gd name="T14" fmla="*/ 1466 w 112"/>
                  <a:gd name="T15" fmla="*/ 3597 h 67"/>
                  <a:gd name="T16" fmla="*/ 1151 w 112"/>
                  <a:gd name="T17" fmla="*/ 3062 h 67"/>
                  <a:gd name="T18" fmla="*/ 850 w 112"/>
                  <a:gd name="T19" fmla="*/ 2651 h 67"/>
                  <a:gd name="T20" fmla="*/ 591 w 112"/>
                  <a:gd name="T21" fmla="*/ 2111 h 67"/>
                  <a:gd name="T22" fmla="*/ 463 w 112"/>
                  <a:gd name="T23" fmla="*/ 1722 h 67"/>
                  <a:gd name="T24" fmla="*/ 410 w 112"/>
                  <a:gd name="T25" fmla="*/ 1118 h 67"/>
                  <a:gd name="T26" fmla="*/ 386 w 112"/>
                  <a:gd name="T27" fmla="*/ 901 h 67"/>
                  <a:gd name="T28" fmla="*/ 386 w 112"/>
                  <a:gd name="T29" fmla="*/ 780 h 67"/>
                  <a:gd name="T30" fmla="*/ 410 w 112"/>
                  <a:gd name="T31" fmla="*/ 676 h 67"/>
                  <a:gd name="T32" fmla="*/ 436 w 112"/>
                  <a:gd name="T33" fmla="*/ 676 h 67"/>
                  <a:gd name="T34" fmla="*/ 492 w 112"/>
                  <a:gd name="T35" fmla="*/ 676 h 67"/>
                  <a:gd name="T36" fmla="*/ 492 w 112"/>
                  <a:gd name="T37" fmla="*/ 0 h 67"/>
                  <a:gd name="T38" fmla="*/ 410 w 112"/>
                  <a:gd name="T39" fmla="*/ 0 h 67"/>
                  <a:gd name="T40" fmla="*/ 5 w 112"/>
                  <a:gd name="T41" fmla="*/ 1 h 67"/>
                  <a:gd name="T42" fmla="*/ 3 w 112"/>
                  <a:gd name="T43" fmla="*/ 3 h 67"/>
                  <a:gd name="T44" fmla="*/ 1 w 112"/>
                  <a:gd name="T45" fmla="*/ 6 h 67"/>
                  <a:gd name="T46" fmla="*/ 0 w 112"/>
                  <a:gd name="T47" fmla="*/ 901 h 67"/>
                  <a:gd name="T48" fmla="*/ 1 w 112"/>
                  <a:gd name="T49" fmla="*/ 1387 h 67"/>
                  <a:gd name="T50" fmla="*/ 4 w 112"/>
                  <a:gd name="T51" fmla="*/ 1989 h 67"/>
                  <a:gd name="T52" fmla="*/ 410 w 112"/>
                  <a:gd name="T53" fmla="*/ 2620 h 67"/>
                  <a:gd name="T54" fmla="*/ 556 w 112"/>
                  <a:gd name="T55" fmla="*/ 3115 h 67"/>
                  <a:gd name="T56" fmla="*/ 959 w 112"/>
                  <a:gd name="T57" fmla="*/ 3756 h 67"/>
                  <a:gd name="T58" fmla="*/ 1250 w 112"/>
                  <a:gd name="T59" fmla="*/ 4153 h 67"/>
                  <a:gd name="T60" fmla="*/ 1693 w 112"/>
                  <a:gd name="T61" fmla="*/ 4693 h 67"/>
                  <a:gd name="T62" fmla="*/ 2061 w 112"/>
                  <a:gd name="T63" fmla="*/ 5043 h 67"/>
                  <a:gd name="T64" fmla="*/ 2534 w 112"/>
                  <a:gd name="T65" fmla="*/ 5383 h 67"/>
                  <a:gd name="T66" fmla="*/ 3039 w 112"/>
                  <a:gd name="T67" fmla="*/ 5419 h 67"/>
                  <a:gd name="T68" fmla="*/ 3463 w 112"/>
                  <a:gd name="T69" fmla="*/ 5419 h 67"/>
                  <a:gd name="T70" fmla="*/ 3983 w 112"/>
                  <a:gd name="T71" fmla="*/ 5070 h 67"/>
                  <a:gd name="T72" fmla="*/ 4497 w 112"/>
                  <a:gd name="T73" fmla="*/ 4693 h 67"/>
                  <a:gd name="T74" fmla="*/ 4368 w 112"/>
                  <a:gd name="T75" fmla="*/ 4064 h 67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112"/>
                  <a:gd name="T115" fmla="*/ 0 h 67"/>
                  <a:gd name="T116" fmla="*/ 112 w 112"/>
                  <a:gd name="T117" fmla="*/ 67 h 67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112" h="67">
                    <a:moveTo>
                      <a:pt x="107" y="50"/>
                    </a:moveTo>
                    <a:lnTo>
                      <a:pt x="97" y="55"/>
                    </a:lnTo>
                    <a:lnTo>
                      <a:pt x="85" y="58"/>
                    </a:lnTo>
                    <a:lnTo>
                      <a:pt x="75" y="58"/>
                    </a:lnTo>
                    <a:lnTo>
                      <a:pt x="64" y="57"/>
                    </a:lnTo>
                    <a:lnTo>
                      <a:pt x="55" y="53"/>
                    </a:lnTo>
                    <a:lnTo>
                      <a:pt x="45" y="49"/>
                    </a:lnTo>
                    <a:lnTo>
                      <a:pt x="36" y="45"/>
                    </a:lnTo>
                    <a:lnTo>
                      <a:pt x="28" y="38"/>
                    </a:lnTo>
                    <a:lnTo>
                      <a:pt x="21" y="33"/>
                    </a:lnTo>
                    <a:lnTo>
                      <a:pt x="15" y="26"/>
                    </a:lnTo>
                    <a:lnTo>
                      <a:pt x="11" y="21"/>
                    </a:lnTo>
                    <a:lnTo>
                      <a:pt x="9" y="15"/>
                    </a:lnTo>
                    <a:lnTo>
                      <a:pt x="8" y="12"/>
                    </a:lnTo>
                    <a:lnTo>
                      <a:pt x="8" y="10"/>
                    </a:lnTo>
                    <a:lnTo>
                      <a:pt x="9" y="8"/>
                    </a:lnTo>
                    <a:lnTo>
                      <a:pt x="10" y="8"/>
                    </a:lnTo>
                    <a:lnTo>
                      <a:pt x="12" y="8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5" y="1"/>
                    </a:lnTo>
                    <a:lnTo>
                      <a:pt x="3" y="3"/>
                    </a:lnTo>
                    <a:lnTo>
                      <a:pt x="1" y="6"/>
                    </a:lnTo>
                    <a:lnTo>
                      <a:pt x="0" y="12"/>
                    </a:lnTo>
                    <a:lnTo>
                      <a:pt x="1" y="18"/>
                    </a:lnTo>
                    <a:lnTo>
                      <a:pt x="4" y="25"/>
                    </a:lnTo>
                    <a:lnTo>
                      <a:pt x="9" y="32"/>
                    </a:lnTo>
                    <a:lnTo>
                      <a:pt x="14" y="39"/>
                    </a:lnTo>
                    <a:lnTo>
                      <a:pt x="23" y="46"/>
                    </a:lnTo>
                    <a:lnTo>
                      <a:pt x="31" y="52"/>
                    </a:lnTo>
                    <a:lnTo>
                      <a:pt x="41" y="58"/>
                    </a:lnTo>
                    <a:lnTo>
                      <a:pt x="51" y="62"/>
                    </a:lnTo>
                    <a:lnTo>
                      <a:pt x="63" y="66"/>
                    </a:lnTo>
                    <a:lnTo>
                      <a:pt x="75" y="67"/>
                    </a:lnTo>
                    <a:lnTo>
                      <a:pt x="86" y="67"/>
                    </a:lnTo>
                    <a:lnTo>
                      <a:pt x="99" y="63"/>
                    </a:lnTo>
                    <a:lnTo>
                      <a:pt x="112" y="58"/>
                    </a:lnTo>
                    <a:lnTo>
                      <a:pt x="107" y="5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221" name="Freeform 256"/>
              <p:cNvSpPr>
                <a:spLocks noChangeArrowheads="1"/>
              </p:cNvSpPr>
              <p:nvPr/>
            </p:nvSpPr>
            <p:spPr bwMode="auto">
              <a:xfrm>
                <a:off x="1496" y="156"/>
                <a:ext cx="52" cy="54"/>
              </a:xfrm>
              <a:custGeom>
                <a:avLst/>
                <a:gdLst>
                  <a:gd name="T0" fmla="*/ 0 w 49"/>
                  <a:gd name="T1" fmla="*/ 983 h 50"/>
                  <a:gd name="T2" fmla="*/ 374 w 49"/>
                  <a:gd name="T3" fmla="*/ 1445 h 50"/>
                  <a:gd name="T4" fmla="*/ 602 w 49"/>
                  <a:gd name="T5" fmla="*/ 2124 h 50"/>
                  <a:gd name="T6" fmla="*/ 970 w 49"/>
                  <a:gd name="T7" fmla="*/ 2676 h 50"/>
                  <a:gd name="T8" fmla="*/ 1159 w 49"/>
                  <a:gd name="T9" fmla="*/ 3371 h 50"/>
                  <a:gd name="T10" fmla="*/ 1347 w 49"/>
                  <a:gd name="T11" fmla="*/ 4028 h 50"/>
                  <a:gd name="T12" fmla="*/ 1470 w 49"/>
                  <a:gd name="T13" fmla="*/ 4587 h 50"/>
                  <a:gd name="T14" fmla="*/ 1470 w 49"/>
                  <a:gd name="T15" fmla="*/ 4698 h 50"/>
                  <a:gd name="T16" fmla="*/ 1516 w 49"/>
                  <a:gd name="T17" fmla="*/ 4698 h 50"/>
                  <a:gd name="T18" fmla="*/ 1516 w 49"/>
                  <a:gd name="T19" fmla="*/ 4587 h 50"/>
                  <a:gd name="T20" fmla="*/ 1708 w 49"/>
                  <a:gd name="T21" fmla="*/ 5480 h 50"/>
                  <a:gd name="T22" fmla="*/ 1813 w 49"/>
                  <a:gd name="T23" fmla="*/ 5192 h 50"/>
                  <a:gd name="T24" fmla="*/ 1830 w 49"/>
                  <a:gd name="T25" fmla="*/ 4807 h 50"/>
                  <a:gd name="T26" fmla="*/ 1813 w 49"/>
                  <a:gd name="T27" fmla="*/ 4451 h 50"/>
                  <a:gd name="T28" fmla="*/ 1757 w 49"/>
                  <a:gd name="T29" fmla="*/ 4121 h 50"/>
                  <a:gd name="T30" fmla="*/ 1625 w 49"/>
                  <a:gd name="T31" fmla="*/ 3371 h 50"/>
                  <a:gd name="T32" fmla="*/ 1385 w 49"/>
                  <a:gd name="T33" fmla="*/ 2676 h 50"/>
                  <a:gd name="T34" fmla="*/ 1127 w 49"/>
                  <a:gd name="T35" fmla="*/ 1967 h 50"/>
                  <a:gd name="T36" fmla="*/ 811 w 49"/>
                  <a:gd name="T37" fmla="*/ 1147 h 50"/>
                  <a:gd name="T38" fmla="*/ 474 w 49"/>
                  <a:gd name="T39" fmla="*/ 6 h 50"/>
                  <a:gd name="T40" fmla="*/ 3 w 49"/>
                  <a:gd name="T41" fmla="*/ 0 h 50"/>
                  <a:gd name="T42" fmla="*/ 0 w 49"/>
                  <a:gd name="T43" fmla="*/ 983 h 50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49"/>
                  <a:gd name="T67" fmla="*/ 0 h 50"/>
                  <a:gd name="T68" fmla="*/ 49 w 49"/>
                  <a:gd name="T69" fmla="*/ 50 h 50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49" h="50">
                    <a:moveTo>
                      <a:pt x="0" y="9"/>
                    </a:moveTo>
                    <a:lnTo>
                      <a:pt x="9" y="14"/>
                    </a:lnTo>
                    <a:lnTo>
                      <a:pt x="17" y="19"/>
                    </a:lnTo>
                    <a:lnTo>
                      <a:pt x="25" y="25"/>
                    </a:lnTo>
                    <a:lnTo>
                      <a:pt x="31" y="31"/>
                    </a:lnTo>
                    <a:lnTo>
                      <a:pt x="36" y="37"/>
                    </a:lnTo>
                    <a:lnTo>
                      <a:pt x="39" y="42"/>
                    </a:lnTo>
                    <a:lnTo>
                      <a:pt x="39" y="43"/>
                    </a:lnTo>
                    <a:lnTo>
                      <a:pt x="40" y="43"/>
                    </a:lnTo>
                    <a:lnTo>
                      <a:pt x="40" y="42"/>
                    </a:lnTo>
                    <a:lnTo>
                      <a:pt x="45" y="50"/>
                    </a:lnTo>
                    <a:lnTo>
                      <a:pt x="48" y="48"/>
                    </a:lnTo>
                    <a:lnTo>
                      <a:pt x="49" y="44"/>
                    </a:lnTo>
                    <a:lnTo>
                      <a:pt x="48" y="41"/>
                    </a:lnTo>
                    <a:lnTo>
                      <a:pt x="47" y="38"/>
                    </a:lnTo>
                    <a:lnTo>
                      <a:pt x="43" y="31"/>
                    </a:lnTo>
                    <a:lnTo>
                      <a:pt x="37" y="25"/>
                    </a:lnTo>
                    <a:lnTo>
                      <a:pt x="30" y="18"/>
                    </a:lnTo>
                    <a:lnTo>
                      <a:pt x="22" y="11"/>
                    </a:lnTo>
                    <a:lnTo>
                      <a:pt x="13" y="6"/>
                    </a:lnTo>
                    <a:lnTo>
                      <a:pt x="3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222" name="Freeform 257"/>
              <p:cNvSpPr>
                <a:spLocks noChangeArrowheads="1"/>
              </p:cNvSpPr>
              <p:nvPr/>
            </p:nvSpPr>
            <p:spPr bwMode="auto">
              <a:xfrm>
                <a:off x="1439" y="147"/>
                <a:ext cx="61" cy="18"/>
              </a:xfrm>
              <a:custGeom>
                <a:avLst/>
                <a:gdLst>
                  <a:gd name="T0" fmla="*/ 0 w 58"/>
                  <a:gd name="T1" fmla="*/ 8 h 17"/>
                  <a:gd name="T2" fmla="*/ 4 w 58"/>
                  <a:gd name="T3" fmla="*/ 8 h 17"/>
                  <a:gd name="T4" fmla="*/ 247 w 58"/>
                  <a:gd name="T5" fmla="*/ 8 h 17"/>
                  <a:gd name="T6" fmla="*/ 334 w 58"/>
                  <a:gd name="T7" fmla="*/ 8 h 17"/>
                  <a:gd name="T8" fmla="*/ 499 w 58"/>
                  <a:gd name="T9" fmla="*/ 344 h 17"/>
                  <a:gd name="T10" fmla="*/ 702 w 58"/>
                  <a:gd name="T11" fmla="*/ 344 h 17"/>
                  <a:gd name="T12" fmla="*/ 828 w 58"/>
                  <a:gd name="T13" fmla="*/ 385 h 17"/>
                  <a:gd name="T14" fmla="*/ 1050 w 58"/>
                  <a:gd name="T15" fmla="*/ 432 h 17"/>
                  <a:gd name="T16" fmla="*/ 1178 w 58"/>
                  <a:gd name="T17" fmla="*/ 512 h 17"/>
                  <a:gd name="T18" fmla="*/ 1239 w 58"/>
                  <a:gd name="T19" fmla="*/ 8 h 17"/>
                  <a:gd name="T20" fmla="*/ 1104 w 58"/>
                  <a:gd name="T21" fmla="*/ 5 h 17"/>
                  <a:gd name="T22" fmla="*/ 902 w 58"/>
                  <a:gd name="T23" fmla="*/ 3 h 17"/>
                  <a:gd name="T24" fmla="*/ 711 w 58"/>
                  <a:gd name="T25" fmla="*/ 1 h 17"/>
                  <a:gd name="T26" fmla="*/ 525 w 58"/>
                  <a:gd name="T27" fmla="*/ 0 h 17"/>
                  <a:gd name="T28" fmla="*/ 351 w 58"/>
                  <a:gd name="T29" fmla="*/ 0 h 17"/>
                  <a:gd name="T30" fmla="*/ 247 w 58"/>
                  <a:gd name="T31" fmla="*/ 0 h 17"/>
                  <a:gd name="T32" fmla="*/ 4 w 58"/>
                  <a:gd name="T33" fmla="*/ 0 h 17"/>
                  <a:gd name="T34" fmla="*/ 0 w 58"/>
                  <a:gd name="T35" fmla="*/ 0 h 17"/>
                  <a:gd name="T36" fmla="*/ 0 w 58"/>
                  <a:gd name="T37" fmla="*/ 8 h 17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8"/>
                  <a:gd name="T58" fmla="*/ 0 h 17"/>
                  <a:gd name="T59" fmla="*/ 58 w 58"/>
                  <a:gd name="T60" fmla="*/ 17 h 17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8" h="17">
                    <a:moveTo>
                      <a:pt x="0" y="8"/>
                    </a:moveTo>
                    <a:lnTo>
                      <a:pt x="4" y="8"/>
                    </a:lnTo>
                    <a:lnTo>
                      <a:pt x="10" y="8"/>
                    </a:lnTo>
                    <a:lnTo>
                      <a:pt x="16" y="8"/>
                    </a:lnTo>
                    <a:lnTo>
                      <a:pt x="24" y="10"/>
                    </a:lnTo>
                    <a:lnTo>
                      <a:pt x="32" y="10"/>
                    </a:lnTo>
                    <a:lnTo>
                      <a:pt x="39" y="12"/>
                    </a:lnTo>
                    <a:lnTo>
                      <a:pt x="48" y="14"/>
                    </a:lnTo>
                    <a:lnTo>
                      <a:pt x="55" y="17"/>
                    </a:lnTo>
                    <a:lnTo>
                      <a:pt x="58" y="8"/>
                    </a:lnTo>
                    <a:lnTo>
                      <a:pt x="50" y="5"/>
                    </a:lnTo>
                    <a:lnTo>
                      <a:pt x="42" y="3"/>
                    </a:lnTo>
                    <a:lnTo>
                      <a:pt x="33" y="1"/>
                    </a:lnTo>
                    <a:lnTo>
                      <a:pt x="25" y="0"/>
                    </a:lnTo>
                    <a:lnTo>
                      <a:pt x="17" y="0"/>
                    </a:lnTo>
                    <a:lnTo>
                      <a:pt x="10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223" name="Freeform 258"/>
              <p:cNvSpPr>
                <a:spLocks noChangeArrowheads="1"/>
              </p:cNvSpPr>
              <p:nvPr/>
            </p:nvSpPr>
            <p:spPr bwMode="auto">
              <a:xfrm>
                <a:off x="3976" y="151"/>
                <a:ext cx="113" cy="63"/>
              </a:xfrm>
              <a:custGeom>
                <a:avLst/>
                <a:gdLst>
                  <a:gd name="T0" fmla="*/ 289 w 107"/>
                  <a:gd name="T1" fmla="*/ 0 h 58"/>
                  <a:gd name="T2" fmla="*/ 6 w 107"/>
                  <a:gd name="T3" fmla="*/ 0 h 58"/>
                  <a:gd name="T4" fmla="*/ 4 w 107"/>
                  <a:gd name="T5" fmla="*/ 1 h 58"/>
                  <a:gd name="T6" fmla="*/ 2 w 107"/>
                  <a:gd name="T7" fmla="*/ 2 h 58"/>
                  <a:gd name="T8" fmla="*/ 1 w 107"/>
                  <a:gd name="T9" fmla="*/ 3 h 58"/>
                  <a:gd name="T10" fmla="*/ 0 w 107"/>
                  <a:gd name="T11" fmla="*/ 1273 h 58"/>
                  <a:gd name="T12" fmla="*/ 2 w 107"/>
                  <a:gd name="T13" fmla="*/ 1772 h 58"/>
                  <a:gd name="T14" fmla="*/ 4 w 107"/>
                  <a:gd name="T15" fmla="*/ 3052 h 58"/>
                  <a:gd name="T16" fmla="*/ 8 w 107"/>
                  <a:gd name="T17" fmla="*/ 3911 h 58"/>
                  <a:gd name="T18" fmla="*/ 379 w 107"/>
                  <a:gd name="T19" fmla="*/ 5012 h 58"/>
                  <a:gd name="T20" fmla="*/ 585 w 107"/>
                  <a:gd name="T21" fmla="*/ 5716 h 58"/>
                  <a:gd name="T22" fmla="*/ 842 w 107"/>
                  <a:gd name="T23" fmla="*/ 6766 h 58"/>
                  <a:gd name="T24" fmla="*/ 1107 w 107"/>
                  <a:gd name="T25" fmla="*/ 7578 h 58"/>
                  <a:gd name="T26" fmla="*/ 1377 w 107"/>
                  <a:gd name="T27" fmla="*/ 8529 h 58"/>
                  <a:gd name="T28" fmla="*/ 1655 w 107"/>
                  <a:gd name="T29" fmla="*/ 8689 h 58"/>
                  <a:gd name="T30" fmla="*/ 2017 w 107"/>
                  <a:gd name="T31" fmla="*/ 8941 h 58"/>
                  <a:gd name="T32" fmla="*/ 2296 w 107"/>
                  <a:gd name="T33" fmla="*/ 8941 h 58"/>
                  <a:gd name="T34" fmla="*/ 2650 w 107"/>
                  <a:gd name="T35" fmla="*/ 8642 h 58"/>
                  <a:gd name="T36" fmla="*/ 2956 w 107"/>
                  <a:gd name="T37" fmla="*/ 7956 h 58"/>
                  <a:gd name="T38" fmla="*/ 2971 w 107"/>
                  <a:gd name="T39" fmla="*/ 7578 h 58"/>
                  <a:gd name="T40" fmla="*/ 2971 w 107"/>
                  <a:gd name="T41" fmla="*/ 7325 h 58"/>
                  <a:gd name="T42" fmla="*/ 2971 w 107"/>
                  <a:gd name="T43" fmla="*/ 7229 h 58"/>
                  <a:gd name="T44" fmla="*/ 2956 w 107"/>
                  <a:gd name="T45" fmla="*/ 6766 h 58"/>
                  <a:gd name="T46" fmla="*/ 2857 w 107"/>
                  <a:gd name="T47" fmla="*/ 6127 h 58"/>
                  <a:gd name="T48" fmla="*/ 2705 w 107"/>
                  <a:gd name="T49" fmla="*/ 5012 h 58"/>
                  <a:gd name="T50" fmla="*/ 2523 w 107"/>
                  <a:gd name="T51" fmla="*/ 3911 h 58"/>
                  <a:gd name="T52" fmla="*/ 2296 w 107"/>
                  <a:gd name="T53" fmla="*/ 3052 h 58"/>
                  <a:gd name="T54" fmla="*/ 2059 w 107"/>
                  <a:gd name="T55" fmla="*/ 1925 h 58"/>
                  <a:gd name="T56" fmla="*/ 1818 w 107"/>
                  <a:gd name="T57" fmla="*/ 1383 h 58"/>
                  <a:gd name="T58" fmla="*/ 1622 w 107"/>
                  <a:gd name="T59" fmla="*/ 1079 h 58"/>
                  <a:gd name="T60" fmla="*/ 1377 w 107"/>
                  <a:gd name="T61" fmla="*/ 3 h 58"/>
                  <a:gd name="T62" fmla="*/ 1129 w 107"/>
                  <a:gd name="T63" fmla="*/ 1 h 58"/>
                  <a:gd name="T64" fmla="*/ 889 w 107"/>
                  <a:gd name="T65" fmla="*/ 0 h 58"/>
                  <a:gd name="T66" fmla="*/ 690 w 107"/>
                  <a:gd name="T67" fmla="*/ 0 h 58"/>
                  <a:gd name="T68" fmla="*/ 497 w 107"/>
                  <a:gd name="T69" fmla="*/ 0 h 58"/>
                  <a:gd name="T70" fmla="*/ 359 w 107"/>
                  <a:gd name="T71" fmla="*/ 0 h 58"/>
                  <a:gd name="T72" fmla="*/ 289 w 107"/>
                  <a:gd name="T73" fmla="*/ 0 h 5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107"/>
                  <a:gd name="T112" fmla="*/ 0 h 58"/>
                  <a:gd name="T113" fmla="*/ 107 w 107"/>
                  <a:gd name="T114" fmla="*/ 58 h 58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107" h="58">
                    <a:moveTo>
                      <a:pt x="9" y="0"/>
                    </a:moveTo>
                    <a:lnTo>
                      <a:pt x="6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8"/>
                    </a:lnTo>
                    <a:lnTo>
                      <a:pt x="2" y="12"/>
                    </a:lnTo>
                    <a:lnTo>
                      <a:pt x="4" y="19"/>
                    </a:lnTo>
                    <a:lnTo>
                      <a:pt x="8" y="25"/>
                    </a:lnTo>
                    <a:lnTo>
                      <a:pt x="14" y="32"/>
                    </a:lnTo>
                    <a:lnTo>
                      <a:pt x="22" y="37"/>
                    </a:lnTo>
                    <a:lnTo>
                      <a:pt x="30" y="44"/>
                    </a:lnTo>
                    <a:lnTo>
                      <a:pt x="40" y="49"/>
                    </a:lnTo>
                    <a:lnTo>
                      <a:pt x="49" y="54"/>
                    </a:lnTo>
                    <a:lnTo>
                      <a:pt x="60" y="57"/>
                    </a:lnTo>
                    <a:lnTo>
                      <a:pt x="72" y="58"/>
                    </a:lnTo>
                    <a:lnTo>
                      <a:pt x="83" y="58"/>
                    </a:lnTo>
                    <a:lnTo>
                      <a:pt x="95" y="55"/>
                    </a:lnTo>
                    <a:lnTo>
                      <a:pt x="106" y="51"/>
                    </a:lnTo>
                    <a:lnTo>
                      <a:pt x="107" y="49"/>
                    </a:lnTo>
                    <a:lnTo>
                      <a:pt x="107" y="47"/>
                    </a:lnTo>
                    <a:lnTo>
                      <a:pt x="107" y="46"/>
                    </a:lnTo>
                    <a:lnTo>
                      <a:pt x="106" y="44"/>
                    </a:lnTo>
                    <a:lnTo>
                      <a:pt x="103" y="39"/>
                    </a:lnTo>
                    <a:lnTo>
                      <a:pt x="98" y="32"/>
                    </a:lnTo>
                    <a:lnTo>
                      <a:pt x="91" y="25"/>
                    </a:lnTo>
                    <a:lnTo>
                      <a:pt x="83" y="19"/>
                    </a:lnTo>
                    <a:lnTo>
                      <a:pt x="75" y="13"/>
                    </a:lnTo>
                    <a:lnTo>
                      <a:pt x="65" y="9"/>
                    </a:lnTo>
                    <a:lnTo>
                      <a:pt x="58" y="6"/>
                    </a:lnTo>
                    <a:lnTo>
                      <a:pt x="49" y="3"/>
                    </a:lnTo>
                    <a:lnTo>
                      <a:pt x="41" y="1"/>
                    </a:lnTo>
                    <a:lnTo>
                      <a:pt x="32" y="0"/>
                    </a:lnTo>
                    <a:lnTo>
                      <a:pt x="25" y="0"/>
                    </a:lnTo>
                    <a:lnTo>
                      <a:pt x="19" y="0"/>
                    </a:lnTo>
                    <a:lnTo>
                      <a:pt x="13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224" name="Freeform 259"/>
              <p:cNvSpPr>
                <a:spLocks noChangeArrowheads="1"/>
              </p:cNvSpPr>
              <p:nvPr/>
            </p:nvSpPr>
            <p:spPr bwMode="auto">
              <a:xfrm>
                <a:off x="3970" y="147"/>
                <a:ext cx="121" cy="72"/>
              </a:xfrm>
              <a:custGeom>
                <a:avLst/>
                <a:gdLst>
                  <a:gd name="T0" fmla="*/ 4202 w 114"/>
                  <a:gd name="T1" fmla="*/ 4064 h 67"/>
                  <a:gd name="T2" fmla="*/ 3753 w 114"/>
                  <a:gd name="T3" fmla="*/ 4390 h 67"/>
                  <a:gd name="T4" fmla="*/ 3314 w 114"/>
                  <a:gd name="T5" fmla="*/ 4693 h 67"/>
                  <a:gd name="T6" fmla="*/ 2941 w 114"/>
                  <a:gd name="T7" fmla="*/ 4693 h 67"/>
                  <a:gd name="T8" fmla="*/ 2507 w 114"/>
                  <a:gd name="T9" fmla="*/ 4661 h 67"/>
                  <a:gd name="T10" fmla="*/ 2096 w 114"/>
                  <a:gd name="T11" fmla="*/ 4337 h 67"/>
                  <a:gd name="T12" fmla="*/ 1753 w 114"/>
                  <a:gd name="T13" fmla="*/ 4036 h 67"/>
                  <a:gd name="T14" fmla="*/ 1389 w 114"/>
                  <a:gd name="T15" fmla="*/ 3597 h 67"/>
                  <a:gd name="T16" fmla="*/ 1095 w 114"/>
                  <a:gd name="T17" fmla="*/ 3062 h 67"/>
                  <a:gd name="T18" fmla="*/ 863 w 114"/>
                  <a:gd name="T19" fmla="*/ 2651 h 67"/>
                  <a:gd name="T20" fmla="*/ 604 w 114"/>
                  <a:gd name="T21" fmla="*/ 2111 h 67"/>
                  <a:gd name="T22" fmla="*/ 476 w 114"/>
                  <a:gd name="T23" fmla="*/ 1722 h 67"/>
                  <a:gd name="T24" fmla="*/ 398 w 114"/>
                  <a:gd name="T25" fmla="*/ 1118 h 67"/>
                  <a:gd name="T26" fmla="*/ 398 w 114"/>
                  <a:gd name="T27" fmla="*/ 901 h 67"/>
                  <a:gd name="T28" fmla="*/ 398 w 114"/>
                  <a:gd name="T29" fmla="*/ 676 h 67"/>
                  <a:gd name="T30" fmla="*/ 398 w 114"/>
                  <a:gd name="T31" fmla="*/ 780 h 67"/>
                  <a:gd name="T32" fmla="*/ 422 w 114"/>
                  <a:gd name="T33" fmla="*/ 676 h 67"/>
                  <a:gd name="T34" fmla="*/ 448 w 114"/>
                  <a:gd name="T35" fmla="*/ 676 h 67"/>
                  <a:gd name="T36" fmla="*/ 505 w 114"/>
                  <a:gd name="T37" fmla="*/ 676 h 67"/>
                  <a:gd name="T38" fmla="*/ 505 w 114"/>
                  <a:gd name="T39" fmla="*/ 0 h 67"/>
                  <a:gd name="T40" fmla="*/ 398 w 114"/>
                  <a:gd name="T41" fmla="*/ 0 h 67"/>
                  <a:gd name="T42" fmla="*/ 7 w 114"/>
                  <a:gd name="T43" fmla="*/ 1 h 67"/>
                  <a:gd name="T44" fmla="*/ 5 w 114"/>
                  <a:gd name="T45" fmla="*/ 3 h 67"/>
                  <a:gd name="T46" fmla="*/ 1 w 114"/>
                  <a:gd name="T47" fmla="*/ 6 h 67"/>
                  <a:gd name="T48" fmla="*/ 0 w 114"/>
                  <a:gd name="T49" fmla="*/ 901 h 67"/>
                  <a:gd name="T50" fmla="*/ 2 w 114"/>
                  <a:gd name="T51" fmla="*/ 1387 h 67"/>
                  <a:gd name="T52" fmla="*/ 6 w 114"/>
                  <a:gd name="T53" fmla="*/ 1989 h 67"/>
                  <a:gd name="T54" fmla="*/ 398 w 114"/>
                  <a:gd name="T55" fmla="*/ 2620 h 67"/>
                  <a:gd name="T56" fmla="*/ 569 w 114"/>
                  <a:gd name="T57" fmla="*/ 3115 h 67"/>
                  <a:gd name="T58" fmla="*/ 916 w 114"/>
                  <a:gd name="T59" fmla="*/ 3756 h 67"/>
                  <a:gd name="T60" fmla="*/ 1233 w 114"/>
                  <a:gd name="T61" fmla="*/ 4153 h 67"/>
                  <a:gd name="T62" fmla="*/ 1652 w 114"/>
                  <a:gd name="T63" fmla="*/ 4693 h 67"/>
                  <a:gd name="T64" fmla="*/ 1986 w 114"/>
                  <a:gd name="T65" fmla="*/ 5043 h 67"/>
                  <a:gd name="T66" fmla="*/ 2458 w 114"/>
                  <a:gd name="T67" fmla="*/ 5383 h 67"/>
                  <a:gd name="T68" fmla="*/ 2941 w 114"/>
                  <a:gd name="T69" fmla="*/ 5419 h 67"/>
                  <a:gd name="T70" fmla="*/ 3331 w 114"/>
                  <a:gd name="T71" fmla="*/ 5419 h 67"/>
                  <a:gd name="T72" fmla="*/ 3815 w 114"/>
                  <a:gd name="T73" fmla="*/ 5070 h 67"/>
                  <a:gd name="T74" fmla="*/ 4298 w 114"/>
                  <a:gd name="T75" fmla="*/ 4693 h 67"/>
                  <a:gd name="T76" fmla="*/ 4202 w 114"/>
                  <a:gd name="T77" fmla="*/ 4064 h 67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114"/>
                  <a:gd name="T118" fmla="*/ 0 h 67"/>
                  <a:gd name="T119" fmla="*/ 114 w 114"/>
                  <a:gd name="T120" fmla="*/ 67 h 67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114" h="67">
                    <a:moveTo>
                      <a:pt x="109" y="50"/>
                    </a:moveTo>
                    <a:lnTo>
                      <a:pt x="99" y="55"/>
                    </a:lnTo>
                    <a:lnTo>
                      <a:pt x="87" y="58"/>
                    </a:lnTo>
                    <a:lnTo>
                      <a:pt x="77" y="58"/>
                    </a:lnTo>
                    <a:lnTo>
                      <a:pt x="66" y="57"/>
                    </a:lnTo>
                    <a:lnTo>
                      <a:pt x="55" y="53"/>
                    </a:lnTo>
                    <a:lnTo>
                      <a:pt x="46" y="49"/>
                    </a:lnTo>
                    <a:lnTo>
                      <a:pt x="37" y="45"/>
                    </a:lnTo>
                    <a:lnTo>
                      <a:pt x="29" y="38"/>
                    </a:lnTo>
                    <a:lnTo>
                      <a:pt x="23" y="33"/>
                    </a:lnTo>
                    <a:lnTo>
                      <a:pt x="17" y="26"/>
                    </a:lnTo>
                    <a:lnTo>
                      <a:pt x="13" y="21"/>
                    </a:lnTo>
                    <a:lnTo>
                      <a:pt x="10" y="15"/>
                    </a:lnTo>
                    <a:lnTo>
                      <a:pt x="10" y="12"/>
                    </a:lnTo>
                    <a:lnTo>
                      <a:pt x="10" y="8"/>
                    </a:lnTo>
                    <a:lnTo>
                      <a:pt x="10" y="10"/>
                    </a:lnTo>
                    <a:lnTo>
                      <a:pt x="11" y="8"/>
                    </a:lnTo>
                    <a:lnTo>
                      <a:pt x="12" y="8"/>
                    </a:lnTo>
                    <a:lnTo>
                      <a:pt x="14" y="8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7" y="1"/>
                    </a:lnTo>
                    <a:lnTo>
                      <a:pt x="5" y="3"/>
                    </a:lnTo>
                    <a:lnTo>
                      <a:pt x="1" y="6"/>
                    </a:lnTo>
                    <a:lnTo>
                      <a:pt x="0" y="12"/>
                    </a:lnTo>
                    <a:lnTo>
                      <a:pt x="2" y="18"/>
                    </a:lnTo>
                    <a:lnTo>
                      <a:pt x="6" y="25"/>
                    </a:lnTo>
                    <a:lnTo>
                      <a:pt x="10" y="32"/>
                    </a:lnTo>
                    <a:lnTo>
                      <a:pt x="16" y="39"/>
                    </a:lnTo>
                    <a:lnTo>
                      <a:pt x="24" y="46"/>
                    </a:lnTo>
                    <a:lnTo>
                      <a:pt x="33" y="52"/>
                    </a:lnTo>
                    <a:lnTo>
                      <a:pt x="43" y="58"/>
                    </a:lnTo>
                    <a:lnTo>
                      <a:pt x="53" y="62"/>
                    </a:lnTo>
                    <a:lnTo>
                      <a:pt x="64" y="66"/>
                    </a:lnTo>
                    <a:lnTo>
                      <a:pt x="77" y="67"/>
                    </a:lnTo>
                    <a:lnTo>
                      <a:pt x="88" y="67"/>
                    </a:lnTo>
                    <a:lnTo>
                      <a:pt x="101" y="63"/>
                    </a:lnTo>
                    <a:lnTo>
                      <a:pt x="114" y="58"/>
                    </a:lnTo>
                    <a:lnTo>
                      <a:pt x="109" y="5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225" name="Freeform 260"/>
              <p:cNvSpPr>
                <a:spLocks noChangeArrowheads="1"/>
              </p:cNvSpPr>
              <p:nvPr/>
            </p:nvSpPr>
            <p:spPr bwMode="auto">
              <a:xfrm>
                <a:off x="4043" y="156"/>
                <a:ext cx="51" cy="54"/>
              </a:xfrm>
              <a:custGeom>
                <a:avLst/>
                <a:gdLst>
                  <a:gd name="T0" fmla="*/ 0 w 48"/>
                  <a:gd name="T1" fmla="*/ 983 h 50"/>
                  <a:gd name="T2" fmla="*/ 410 w 48"/>
                  <a:gd name="T3" fmla="*/ 1445 h 50"/>
                  <a:gd name="T4" fmla="*/ 667 w 48"/>
                  <a:gd name="T5" fmla="*/ 2124 h 50"/>
                  <a:gd name="T6" fmla="*/ 1019 w 48"/>
                  <a:gd name="T7" fmla="*/ 2676 h 50"/>
                  <a:gd name="T8" fmla="*/ 1224 w 48"/>
                  <a:gd name="T9" fmla="*/ 3371 h 50"/>
                  <a:gd name="T10" fmla="*/ 1466 w 48"/>
                  <a:gd name="T11" fmla="*/ 4028 h 50"/>
                  <a:gd name="T12" fmla="*/ 1558 w 48"/>
                  <a:gd name="T13" fmla="*/ 4587 h 50"/>
                  <a:gd name="T14" fmla="*/ 1581 w 48"/>
                  <a:gd name="T15" fmla="*/ 4698 h 50"/>
                  <a:gd name="T16" fmla="*/ 1655 w 48"/>
                  <a:gd name="T17" fmla="*/ 4587 h 50"/>
                  <a:gd name="T18" fmla="*/ 1826 w 48"/>
                  <a:gd name="T19" fmla="*/ 5480 h 50"/>
                  <a:gd name="T20" fmla="*/ 1871 w 48"/>
                  <a:gd name="T21" fmla="*/ 5192 h 50"/>
                  <a:gd name="T22" fmla="*/ 1940 w 48"/>
                  <a:gd name="T23" fmla="*/ 4698 h 50"/>
                  <a:gd name="T24" fmla="*/ 1940 w 48"/>
                  <a:gd name="T25" fmla="*/ 4350 h 50"/>
                  <a:gd name="T26" fmla="*/ 1871 w 48"/>
                  <a:gd name="T27" fmla="*/ 4028 h 50"/>
                  <a:gd name="T28" fmla="*/ 1719 w 48"/>
                  <a:gd name="T29" fmla="*/ 3371 h 50"/>
                  <a:gd name="T30" fmla="*/ 1488 w 48"/>
                  <a:gd name="T31" fmla="*/ 2676 h 50"/>
                  <a:gd name="T32" fmla="*/ 1223 w 48"/>
                  <a:gd name="T33" fmla="*/ 1967 h 50"/>
                  <a:gd name="T34" fmla="*/ 850 w 48"/>
                  <a:gd name="T35" fmla="*/ 1147 h 50"/>
                  <a:gd name="T36" fmla="*/ 523 w 48"/>
                  <a:gd name="T37" fmla="*/ 6 h 50"/>
                  <a:gd name="T38" fmla="*/ 3 w 48"/>
                  <a:gd name="T39" fmla="*/ 0 h 50"/>
                  <a:gd name="T40" fmla="*/ 0 w 48"/>
                  <a:gd name="T41" fmla="*/ 983 h 50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48"/>
                  <a:gd name="T64" fmla="*/ 0 h 50"/>
                  <a:gd name="T65" fmla="*/ 48 w 48"/>
                  <a:gd name="T66" fmla="*/ 50 h 50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48" h="50">
                    <a:moveTo>
                      <a:pt x="0" y="9"/>
                    </a:moveTo>
                    <a:lnTo>
                      <a:pt x="9" y="14"/>
                    </a:lnTo>
                    <a:lnTo>
                      <a:pt x="17" y="19"/>
                    </a:lnTo>
                    <a:lnTo>
                      <a:pt x="24" y="25"/>
                    </a:lnTo>
                    <a:lnTo>
                      <a:pt x="31" y="31"/>
                    </a:lnTo>
                    <a:lnTo>
                      <a:pt x="36" y="37"/>
                    </a:lnTo>
                    <a:lnTo>
                      <a:pt x="38" y="42"/>
                    </a:lnTo>
                    <a:lnTo>
                      <a:pt x="39" y="43"/>
                    </a:lnTo>
                    <a:lnTo>
                      <a:pt x="40" y="42"/>
                    </a:lnTo>
                    <a:lnTo>
                      <a:pt x="45" y="50"/>
                    </a:lnTo>
                    <a:lnTo>
                      <a:pt x="47" y="48"/>
                    </a:lnTo>
                    <a:lnTo>
                      <a:pt x="48" y="43"/>
                    </a:lnTo>
                    <a:lnTo>
                      <a:pt x="48" y="40"/>
                    </a:lnTo>
                    <a:lnTo>
                      <a:pt x="47" y="37"/>
                    </a:lnTo>
                    <a:lnTo>
                      <a:pt x="42" y="31"/>
                    </a:lnTo>
                    <a:lnTo>
                      <a:pt x="37" y="25"/>
                    </a:lnTo>
                    <a:lnTo>
                      <a:pt x="30" y="18"/>
                    </a:lnTo>
                    <a:lnTo>
                      <a:pt x="21" y="11"/>
                    </a:lnTo>
                    <a:lnTo>
                      <a:pt x="13" y="6"/>
                    </a:lnTo>
                    <a:lnTo>
                      <a:pt x="3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226" name="Freeform 261"/>
              <p:cNvSpPr>
                <a:spLocks noChangeArrowheads="1"/>
              </p:cNvSpPr>
              <p:nvPr/>
            </p:nvSpPr>
            <p:spPr bwMode="auto">
              <a:xfrm>
                <a:off x="3985" y="146"/>
                <a:ext cx="61" cy="20"/>
              </a:xfrm>
              <a:custGeom>
                <a:avLst/>
                <a:gdLst>
                  <a:gd name="T0" fmla="*/ 0 w 58"/>
                  <a:gd name="T1" fmla="*/ 5284 h 18"/>
                  <a:gd name="T2" fmla="*/ 4 w 58"/>
                  <a:gd name="T3" fmla="*/ 5284 h 18"/>
                  <a:gd name="T4" fmla="*/ 247 w 58"/>
                  <a:gd name="T5" fmla="*/ 5284 h 18"/>
                  <a:gd name="T6" fmla="*/ 334 w 58"/>
                  <a:gd name="T7" fmla="*/ 5284 h 18"/>
                  <a:gd name="T8" fmla="*/ 474 w 58"/>
                  <a:gd name="T9" fmla="*/ 6523 h 18"/>
                  <a:gd name="T10" fmla="*/ 676 w 58"/>
                  <a:gd name="T11" fmla="*/ 6523 h 18"/>
                  <a:gd name="T12" fmla="*/ 828 w 58"/>
                  <a:gd name="T13" fmla="*/ 8053 h 18"/>
                  <a:gd name="T14" fmla="*/ 1050 w 58"/>
                  <a:gd name="T15" fmla="*/ 9326 h 18"/>
                  <a:gd name="T16" fmla="*/ 1178 w 58"/>
                  <a:gd name="T17" fmla="*/ 11047 h 18"/>
                  <a:gd name="T18" fmla="*/ 1239 w 58"/>
                  <a:gd name="T19" fmla="*/ 5284 h 18"/>
                  <a:gd name="T20" fmla="*/ 1104 w 58"/>
                  <a:gd name="T21" fmla="*/ 3852 h 18"/>
                  <a:gd name="T22" fmla="*/ 871 w 58"/>
                  <a:gd name="T23" fmla="*/ 4 h 18"/>
                  <a:gd name="T24" fmla="*/ 711 w 58"/>
                  <a:gd name="T25" fmla="*/ 2 h 18"/>
                  <a:gd name="T26" fmla="*/ 499 w 58"/>
                  <a:gd name="T27" fmla="*/ 1 h 18"/>
                  <a:gd name="T28" fmla="*/ 351 w 58"/>
                  <a:gd name="T29" fmla="*/ 1 h 18"/>
                  <a:gd name="T30" fmla="*/ 247 w 58"/>
                  <a:gd name="T31" fmla="*/ 1 h 18"/>
                  <a:gd name="T32" fmla="*/ 4 w 58"/>
                  <a:gd name="T33" fmla="*/ 0 h 18"/>
                  <a:gd name="T34" fmla="*/ 0 w 58"/>
                  <a:gd name="T35" fmla="*/ 1 h 18"/>
                  <a:gd name="T36" fmla="*/ 0 w 58"/>
                  <a:gd name="T37" fmla="*/ 5284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8"/>
                  <a:gd name="T58" fmla="*/ 0 h 18"/>
                  <a:gd name="T59" fmla="*/ 58 w 58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8" h="18">
                    <a:moveTo>
                      <a:pt x="0" y="9"/>
                    </a:moveTo>
                    <a:lnTo>
                      <a:pt x="4" y="9"/>
                    </a:lnTo>
                    <a:lnTo>
                      <a:pt x="10" y="9"/>
                    </a:lnTo>
                    <a:lnTo>
                      <a:pt x="16" y="9"/>
                    </a:lnTo>
                    <a:lnTo>
                      <a:pt x="23" y="11"/>
                    </a:lnTo>
                    <a:lnTo>
                      <a:pt x="31" y="11"/>
                    </a:lnTo>
                    <a:lnTo>
                      <a:pt x="39" y="13"/>
                    </a:lnTo>
                    <a:lnTo>
                      <a:pt x="48" y="15"/>
                    </a:lnTo>
                    <a:lnTo>
                      <a:pt x="55" y="18"/>
                    </a:lnTo>
                    <a:lnTo>
                      <a:pt x="58" y="9"/>
                    </a:lnTo>
                    <a:lnTo>
                      <a:pt x="50" y="6"/>
                    </a:lnTo>
                    <a:lnTo>
                      <a:pt x="41" y="4"/>
                    </a:lnTo>
                    <a:lnTo>
                      <a:pt x="33" y="2"/>
                    </a:lnTo>
                    <a:lnTo>
                      <a:pt x="24" y="1"/>
                    </a:lnTo>
                    <a:lnTo>
                      <a:pt x="17" y="1"/>
                    </a:lnTo>
                    <a:lnTo>
                      <a:pt x="10" y="1"/>
                    </a:lnTo>
                    <a:lnTo>
                      <a:pt x="4" y="0"/>
                    </a:lnTo>
                    <a:lnTo>
                      <a:pt x="0" y="1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227" name="Freeform 262"/>
              <p:cNvSpPr>
                <a:spLocks noChangeArrowheads="1"/>
              </p:cNvSpPr>
              <p:nvPr/>
            </p:nvSpPr>
            <p:spPr bwMode="auto">
              <a:xfrm>
                <a:off x="2702" y="151"/>
                <a:ext cx="115" cy="63"/>
              </a:xfrm>
              <a:custGeom>
                <a:avLst/>
                <a:gdLst>
                  <a:gd name="T0" fmla="*/ 442 w 108"/>
                  <a:gd name="T1" fmla="*/ 0 h 58"/>
                  <a:gd name="T2" fmla="*/ 6 w 108"/>
                  <a:gd name="T3" fmla="*/ 0 h 58"/>
                  <a:gd name="T4" fmla="*/ 4 w 108"/>
                  <a:gd name="T5" fmla="*/ 1 h 58"/>
                  <a:gd name="T6" fmla="*/ 2 w 108"/>
                  <a:gd name="T7" fmla="*/ 2 h 58"/>
                  <a:gd name="T8" fmla="*/ 1 w 108"/>
                  <a:gd name="T9" fmla="*/ 3 h 58"/>
                  <a:gd name="T10" fmla="*/ 0 w 108"/>
                  <a:gd name="T11" fmla="*/ 1273 h 58"/>
                  <a:gd name="T12" fmla="*/ 1 w 108"/>
                  <a:gd name="T13" fmla="*/ 1772 h 58"/>
                  <a:gd name="T14" fmla="*/ 4 w 108"/>
                  <a:gd name="T15" fmla="*/ 3052 h 58"/>
                  <a:gd name="T16" fmla="*/ 415 w 108"/>
                  <a:gd name="T17" fmla="*/ 3911 h 58"/>
                  <a:gd name="T18" fmla="*/ 607 w 108"/>
                  <a:gd name="T19" fmla="*/ 5012 h 58"/>
                  <a:gd name="T20" fmla="*/ 1004 w 108"/>
                  <a:gd name="T21" fmla="*/ 6127 h 58"/>
                  <a:gd name="T22" fmla="*/ 1375 w 108"/>
                  <a:gd name="T23" fmla="*/ 6766 h 58"/>
                  <a:gd name="T24" fmla="*/ 1850 w 108"/>
                  <a:gd name="T25" fmla="*/ 7578 h 58"/>
                  <a:gd name="T26" fmla="*/ 2273 w 108"/>
                  <a:gd name="T27" fmla="*/ 8529 h 58"/>
                  <a:gd name="T28" fmla="*/ 2769 w 108"/>
                  <a:gd name="T29" fmla="*/ 8689 h 58"/>
                  <a:gd name="T30" fmla="*/ 3342 w 108"/>
                  <a:gd name="T31" fmla="*/ 8941 h 58"/>
                  <a:gd name="T32" fmla="*/ 3807 w 108"/>
                  <a:gd name="T33" fmla="*/ 8941 h 58"/>
                  <a:gd name="T34" fmla="*/ 4392 w 108"/>
                  <a:gd name="T35" fmla="*/ 8642 h 58"/>
                  <a:gd name="T36" fmla="*/ 4895 w 108"/>
                  <a:gd name="T37" fmla="*/ 7956 h 58"/>
                  <a:gd name="T38" fmla="*/ 4980 w 108"/>
                  <a:gd name="T39" fmla="*/ 7578 h 58"/>
                  <a:gd name="T40" fmla="*/ 4980 w 108"/>
                  <a:gd name="T41" fmla="*/ 7325 h 58"/>
                  <a:gd name="T42" fmla="*/ 4980 w 108"/>
                  <a:gd name="T43" fmla="*/ 7229 h 58"/>
                  <a:gd name="T44" fmla="*/ 4895 w 108"/>
                  <a:gd name="T45" fmla="*/ 6766 h 58"/>
                  <a:gd name="T46" fmla="*/ 4746 w 108"/>
                  <a:gd name="T47" fmla="*/ 6127 h 58"/>
                  <a:gd name="T48" fmla="*/ 4536 w 108"/>
                  <a:gd name="T49" fmla="*/ 5012 h 58"/>
                  <a:gd name="T50" fmla="*/ 4186 w 108"/>
                  <a:gd name="T51" fmla="*/ 3911 h 58"/>
                  <a:gd name="T52" fmla="*/ 3807 w 108"/>
                  <a:gd name="T53" fmla="*/ 3052 h 58"/>
                  <a:gd name="T54" fmla="*/ 3467 w 108"/>
                  <a:gd name="T55" fmla="*/ 1925 h 58"/>
                  <a:gd name="T56" fmla="*/ 2961 w 108"/>
                  <a:gd name="T57" fmla="*/ 1383 h 58"/>
                  <a:gd name="T58" fmla="*/ 2697 w 108"/>
                  <a:gd name="T59" fmla="*/ 1079 h 58"/>
                  <a:gd name="T60" fmla="*/ 2273 w 108"/>
                  <a:gd name="T61" fmla="*/ 3 h 58"/>
                  <a:gd name="T62" fmla="*/ 1899 w 108"/>
                  <a:gd name="T63" fmla="*/ 1 h 58"/>
                  <a:gd name="T64" fmla="*/ 1464 w 108"/>
                  <a:gd name="T65" fmla="*/ 0 h 58"/>
                  <a:gd name="T66" fmla="*/ 1192 w 108"/>
                  <a:gd name="T67" fmla="*/ 0 h 58"/>
                  <a:gd name="T68" fmla="*/ 832 w 108"/>
                  <a:gd name="T69" fmla="*/ 0 h 58"/>
                  <a:gd name="T70" fmla="*/ 570 w 108"/>
                  <a:gd name="T71" fmla="*/ 0 h 58"/>
                  <a:gd name="T72" fmla="*/ 442 w 108"/>
                  <a:gd name="T73" fmla="*/ 0 h 5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108"/>
                  <a:gd name="T112" fmla="*/ 0 h 58"/>
                  <a:gd name="T113" fmla="*/ 108 w 108"/>
                  <a:gd name="T114" fmla="*/ 58 h 58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108" h="58">
                    <a:moveTo>
                      <a:pt x="9" y="0"/>
                    </a:moveTo>
                    <a:lnTo>
                      <a:pt x="6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8"/>
                    </a:lnTo>
                    <a:lnTo>
                      <a:pt x="1" y="12"/>
                    </a:lnTo>
                    <a:lnTo>
                      <a:pt x="4" y="19"/>
                    </a:lnTo>
                    <a:lnTo>
                      <a:pt x="8" y="25"/>
                    </a:lnTo>
                    <a:lnTo>
                      <a:pt x="14" y="32"/>
                    </a:lnTo>
                    <a:lnTo>
                      <a:pt x="22" y="39"/>
                    </a:lnTo>
                    <a:lnTo>
                      <a:pt x="30" y="44"/>
                    </a:lnTo>
                    <a:lnTo>
                      <a:pt x="39" y="49"/>
                    </a:lnTo>
                    <a:lnTo>
                      <a:pt x="49" y="54"/>
                    </a:lnTo>
                    <a:lnTo>
                      <a:pt x="60" y="57"/>
                    </a:lnTo>
                    <a:lnTo>
                      <a:pt x="72" y="58"/>
                    </a:lnTo>
                    <a:lnTo>
                      <a:pt x="83" y="58"/>
                    </a:lnTo>
                    <a:lnTo>
                      <a:pt x="95" y="55"/>
                    </a:lnTo>
                    <a:lnTo>
                      <a:pt x="106" y="51"/>
                    </a:lnTo>
                    <a:lnTo>
                      <a:pt x="108" y="49"/>
                    </a:lnTo>
                    <a:lnTo>
                      <a:pt x="108" y="47"/>
                    </a:lnTo>
                    <a:lnTo>
                      <a:pt x="108" y="46"/>
                    </a:lnTo>
                    <a:lnTo>
                      <a:pt x="106" y="44"/>
                    </a:lnTo>
                    <a:lnTo>
                      <a:pt x="103" y="39"/>
                    </a:lnTo>
                    <a:lnTo>
                      <a:pt x="98" y="32"/>
                    </a:lnTo>
                    <a:lnTo>
                      <a:pt x="91" y="25"/>
                    </a:lnTo>
                    <a:lnTo>
                      <a:pt x="83" y="19"/>
                    </a:lnTo>
                    <a:lnTo>
                      <a:pt x="75" y="13"/>
                    </a:lnTo>
                    <a:lnTo>
                      <a:pt x="65" y="9"/>
                    </a:lnTo>
                    <a:lnTo>
                      <a:pt x="58" y="6"/>
                    </a:lnTo>
                    <a:lnTo>
                      <a:pt x="49" y="3"/>
                    </a:lnTo>
                    <a:lnTo>
                      <a:pt x="41" y="1"/>
                    </a:lnTo>
                    <a:lnTo>
                      <a:pt x="32" y="0"/>
                    </a:lnTo>
                    <a:lnTo>
                      <a:pt x="25" y="0"/>
                    </a:lnTo>
                    <a:lnTo>
                      <a:pt x="19" y="0"/>
                    </a:lnTo>
                    <a:lnTo>
                      <a:pt x="13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228" name="Freeform 263"/>
              <p:cNvSpPr>
                <a:spLocks noChangeArrowheads="1"/>
              </p:cNvSpPr>
              <p:nvPr/>
            </p:nvSpPr>
            <p:spPr bwMode="auto">
              <a:xfrm>
                <a:off x="2697" y="147"/>
                <a:ext cx="121" cy="72"/>
              </a:xfrm>
              <a:custGeom>
                <a:avLst/>
                <a:gdLst>
                  <a:gd name="T0" fmla="*/ 4202 w 114"/>
                  <a:gd name="T1" fmla="*/ 4064 h 67"/>
                  <a:gd name="T2" fmla="*/ 3733 w 114"/>
                  <a:gd name="T3" fmla="*/ 4390 h 67"/>
                  <a:gd name="T4" fmla="*/ 3314 w 114"/>
                  <a:gd name="T5" fmla="*/ 4693 h 67"/>
                  <a:gd name="T6" fmla="*/ 2941 w 114"/>
                  <a:gd name="T7" fmla="*/ 4693 h 67"/>
                  <a:gd name="T8" fmla="*/ 2507 w 114"/>
                  <a:gd name="T9" fmla="*/ 4661 h 67"/>
                  <a:gd name="T10" fmla="*/ 2096 w 114"/>
                  <a:gd name="T11" fmla="*/ 4337 h 67"/>
                  <a:gd name="T12" fmla="*/ 1753 w 114"/>
                  <a:gd name="T13" fmla="*/ 4036 h 67"/>
                  <a:gd name="T14" fmla="*/ 1389 w 114"/>
                  <a:gd name="T15" fmla="*/ 3597 h 67"/>
                  <a:gd name="T16" fmla="*/ 1095 w 114"/>
                  <a:gd name="T17" fmla="*/ 3062 h 67"/>
                  <a:gd name="T18" fmla="*/ 863 w 114"/>
                  <a:gd name="T19" fmla="*/ 2651 h 67"/>
                  <a:gd name="T20" fmla="*/ 604 w 114"/>
                  <a:gd name="T21" fmla="*/ 2111 h 67"/>
                  <a:gd name="T22" fmla="*/ 476 w 114"/>
                  <a:gd name="T23" fmla="*/ 1722 h 67"/>
                  <a:gd name="T24" fmla="*/ 398 w 114"/>
                  <a:gd name="T25" fmla="*/ 1118 h 67"/>
                  <a:gd name="T26" fmla="*/ 375 w 114"/>
                  <a:gd name="T27" fmla="*/ 901 h 67"/>
                  <a:gd name="T28" fmla="*/ 398 w 114"/>
                  <a:gd name="T29" fmla="*/ 780 h 67"/>
                  <a:gd name="T30" fmla="*/ 422 w 114"/>
                  <a:gd name="T31" fmla="*/ 676 h 67"/>
                  <a:gd name="T32" fmla="*/ 448 w 114"/>
                  <a:gd name="T33" fmla="*/ 676 h 67"/>
                  <a:gd name="T34" fmla="*/ 505 w 114"/>
                  <a:gd name="T35" fmla="*/ 676 h 67"/>
                  <a:gd name="T36" fmla="*/ 505 w 114"/>
                  <a:gd name="T37" fmla="*/ 0 h 67"/>
                  <a:gd name="T38" fmla="*/ 398 w 114"/>
                  <a:gd name="T39" fmla="*/ 0 h 67"/>
                  <a:gd name="T40" fmla="*/ 7 w 114"/>
                  <a:gd name="T41" fmla="*/ 1 h 67"/>
                  <a:gd name="T42" fmla="*/ 4 w 114"/>
                  <a:gd name="T43" fmla="*/ 3 h 67"/>
                  <a:gd name="T44" fmla="*/ 1 w 114"/>
                  <a:gd name="T45" fmla="*/ 6 h 67"/>
                  <a:gd name="T46" fmla="*/ 0 w 114"/>
                  <a:gd name="T47" fmla="*/ 901 h 67"/>
                  <a:gd name="T48" fmla="*/ 1 w 114"/>
                  <a:gd name="T49" fmla="*/ 1387 h 67"/>
                  <a:gd name="T50" fmla="*/ 6 w 114"/>
                  <a:gd name="T51" fmla="*/ 1989 h 67"/>
                  <a:gd name="T52" fmla="*/ 398 w 114"/>
                  <a:gd name="T53" fmla="*/ 2620 h 67"/>
                  <a:gd name="T54" fmla="*/ 569 w 114"/>
                  <a:gd name="T55" fmla="*/ 3115 h 67"/>
                  <a:gd name="T56" fmla="*/ 916 w 114"/>
                  <a:gd name="T57" fmla="*/ 3756 h 67"/>
                  <a:gd name="T58" fmla="*/ 1204 w 114"/>
                  <a:gd name="T59" fmla="*/ 4153 h 67"/>
                  <a:gd name="T60" fmla="*/ 1652 w 114"/>
                  <a:gd name="T61" fmla="*/ 4693 h 67"/>
                  <a:gd name="T62" fmla="*/ 1986 w 114"/>
                  <a:gd name="T63" fmla="*/ 5043 h 67"/>
                  <a:gd name="T64" fmla="*/ 2458 w 114"/>
                  <a:gd name="T65" fmla="*/ 5383 h 67"/>
                  <a:gd name="T66" fmla="*/ 2939 w 114"/>
                  <a:gd name="T67" fmla="*/ 5419 h 67"/>
                  <a:gd name="T68" fmla="*/ 3331 w 114"/>
                  <a:gd name="T69" fmla="*/ 5419 h 67"/>
                  <a:gd name="T70" fmla="*/ 3815 w 114"/>
                  <a:gd name="T71" fmla="*/ 5070 h 67"/>
                  <a:gd name="T72" fmla="*/ 4298 w 114"/>
                  <a:gd name="T73" fmla="*/ 4693 h 67"/>
                  <a:gd name="T74" fmla="*/ 4202 w 114"/>
                  <a:gd name="T75" fmla="*/ 4064 h 67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114"/>
                  <a:gd name="T115" fmla="*/ 0 h 67"/>
                  <a:gd name="T116" fmla="*/ 114 w 114"/>
                  <a:gd name="T117" fmla="*/ 67 h 67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114" h="67">
                    <a:moveTo>
                      <a:pt x="109" y="50"/>
                    </a:moveTo>
                    <a:lnTo>
                      <a:pt x="98" y="55"/>
                    </a:lnTo>
                    <a:lnTo>
                      <a:pt x="87" y="58"/>
                    </a:lnTo>
                    <a:lnTo>
                      <a:pt x="77" y="58"/>
                    </a:lnTo>
                    <a:lnTo>
                      <a:pt x="66" y="57"/>
                    </a:lnTo>
                    <a:lnTo>
                      <a:pt x="55" y="53"/>
                    </a:lnTo>
                    <a:lnTo>
                      <a:pt x="46" y="49"/>
                    </a:lnTo>
                    <a:lnTo>
                      <a:pt x="37" y="45"/>
                    </a:lnTo>
                    <a:lnTo>
                      <a:pt x="29" y="38"/>
                    </a:lnTo>
                    <a:lnTo>
                      <a:pt x="23" y="33"/>
                    </a:lnTo>
                    <a:lnTo>
                      <a:pt x="17" y="26"/>
                    </a:lnTo>
                    <a:lnTo>
                      <a:pt x="13" y="21"/>
                    </a:lnTo>
                    <a:lnTo>
                      <a:pt x="10" y="15"/>
                    </a:lnTo>
                    <a:lnTo>
                      <a:pt x="9" y="12"/>
                    </a:lnTo>
                    <a:lnTo>
                      <a:pt x="10" y="10"/>
                    </a:lnTo>
                    <a:lnTo>
                      <a:pt x="11" y="8"/>
                    </a:lnTo>
                    <a:lnTo>
                      <a:pt x="12" y="8"/>
                    </a:lnTo>
                    <a:lnTo>
                      <a:pt x="14" y="8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7" y="1"/>
                    </a:lnTo>
                    <a:lnTo>
                      <a:pt x="4" y="3"/>
                    </a:lnTo>
                    <a:lnTo>
                      <a:pt x="1" y="6"/>
                    </a:lnTo>
                    <a:lnTo>
                      <a:pt x="0" y="12"/>
                    </a:lnTo>
                    <a:lnTo>
                      <a:pt x="1" y="18"/>
                    </a:lnTo>
                    <a:lnTo>
                      <a:pt x="6" y="25"/>
                    </a:lnTo>
                    <a:lnTo>
                      <a:pt x="10" y="32"/>
                    </a:lnTo>
                    <a:lnTo>
                      <a:pt x="16" y="39"/>
                    </a:lnTo>
                    <a:lnTo>
                      <a:pt x="24" y="46"/>
                    </a:lnTo>
                    <a:lnTo>
                      <a:pt x="32" y="52"/>
                    </a:lnTo>
                    <a:lnTo>
                      <a:pt x="43" y="58"/>
                    </a:lnTo>
                    <a:lnTo>
                      <a:pt x="53" y="62"/>
                    </a:lnTo>
                    <a:lnTo>
                      <a:pt x="64" y="66"/>
                    </a:lnTo>
                    <a:lnTo>
                      <a:pt x="76" y="67"/>
                    </a:lnTo>
                    <a:lnTo>
                      <a:pt x="88" y="67"/>
                    </a:lnTo>
                    <a:lnTo>
                      <a:pt x="101" y="63"/>
                    </a:lnTo>
                    <a:lnTo>
                      <a:pt x="114" y="58"/>
                    </a:lnTo>
                    <a:lnTo>
                      <a:pt x="109" y="5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229" name="Freeform 264"/>
              <p:cNvSpPr>
                <a:spLocks noChangeArrowheads="1"/>
              </p:cNvSpPr>
              <p:nvPr/>
            </p:nvSpPr>
            <p:spPr bwMode="auto">
              <a:xfrm>
                <a:off x="2770" y="156"/>
                <a:ext cx="51" cy="54"/>
              </a:xfrm>
              <a:custGeom>
                <a:avLst/>
                <a:gdLst>
                  <a:gd name="T0" fmla="*/ 0 w 48"/>
                  <a:gd name="T1" fmla="*/ 983 h 50"/>
                  <a:gd name="T2" fmla="*/ 410 w 48"/>
                  <a:gd name="T3" fmla="*/ 1445 h 50"/>
                  <a:gd name="T4" fmla="*/ 628 w 48"/>
                  <a:gd name="T5" fmla="*/ 2124 h 50"/>
                  <a:gd name="T6" fmla="*/ 1020 w 48"/>
                  <a:gd name="T7" fmla="*/ 2676 h 50"/>
                  <a:gd name="T8" fmla="*/ 1224 w 48"/>
                  <a:gd name="T9" fmla="*/ 3371 h 50"/>
                  <a:gd name="T10" fmla="*/ 1382 w 48"/>
                  <a:gd name="T11" fmla="*/ 4028 h 50"/>
                  <a:gd name="T12" fmla="*/ 1558 w 48"/>
                  <a:gd name="T13" fmla="*/ 4587 h 50"/>
                  <a:gd name="T14" fmla="*/ 1581 w 48"/>
                  <a:gd name="T15" fmla="*/ 4698 h 50"/>
                  <a:gd name="T16" fmla="*/ 1655 w 48"/>
                  <a:gd name="T17" fmla="*/ 4587 h 50"/>
                  <a:gd name="T18" fmla="*/ 1826 w 48"/>
                  <a:gd name="T19" fmla="*/ 5480 h 50"/>
                  <a:gd name="T20" fmla="*/ 1871 w 48"/>
                  <a:gd name="T21" fmla="*/ 5192 h 50"/>
                  <a:gd name="T22" fmla="*/ 1940 w 48"/>
                  <a:gd name="T23" fmla="*/ 4807 h 50"/>
                  <a:gd name="T24" fmla="*/ 1940 w 48"/>
                  <a:gd name="T25" fmla="*/ 4451 h 50"/>
                  <a:gd name="T26" fmla="*/ 1871 w 48"/>
                  <a:gd name="T27" fmla="*/ 4121 h 50"/>
                  <a:gd name="T28" fmla="*/ 1719 w 48"/>
                  <a:gd name="T29" fmla="*/ 3371 h 50"/>
                  <a:gd name="T30" fmla="*/ 1488 w 48"/>
                  <a:gd name="T31" fmla="*/ 2676 h 50"/>
                  <a:gd name="T32" fmla="*/ 1223 w 48"/>
                  <a:gd name="T33" fmla="*/ 1967 h 50"/>
                  <a:gd name="T34" fmla="*/ 850 w 48"/>
                  <a:gd name="T35" fmla="*/ 1147 h 50"/>
                  <a:gd name="T36" fmla="*/ 523 w 48"/>
                  <a:gd name="T37" fmla="*/ 6 h 50"/>
                  <a:gd name="T38" fmla="*/ 3 w 48"/>
                  <a:gd name="T39" fmla="*/ 0 h 50"/>
                  <a:gd name="T40" fmla="*/ 0 w 48"/>
                  <a:gd name="T41" fmla="*/ 983 h 50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48"/>
                  <a:gd name="T64" fmla="*/ 0 h 50"/>
                  <a:gd name="T65" fmla="*/ 48 w 48"/>
                  <a:gd name="T66" fmla="*/ 50 h 50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48" h="50">
                    <a:moveTo>
                      <a:pt x="0" y="9"/>
                    </a:moveTo>
                    <a:lnTo>
                      <a:pt x="9" y="14"/>
                    </a:lnTo>
                    <a:lnTo>
                      <a:pt x="16" y="19"/>
                    </a:lnTo>
                    <a:lnTo>
                      <a:pt x="25" y="25"/>
                    </a:lnTo>
                    <a:lnTo>
                      <a:pt x="31" y="31"/>
                    </a:lnTo>
                    <a:lnTo>
                      <a:pt x="35" y="37"/>
                    </a:lnTo>
                    <a:lnTo>
                      <a:pt x="38" y="42"/>
                    </a:lnTo>
                    <a:lnTo>
                      <a:pt x="39" y="43"/>
                    </a:lnTo>
                    <a:lnTo>
                      <a:pt x="40" y="42"/>
                    </a:lnTo>
                    <a:lnTo>
                      <a:pt x="45" y="50"/>
                    </a:lnTo>
                    <a:lnTo>
                      <a:pt x="47" y="48"/>
                    </a:lnTo>
                    <a:lnTo>
                      <a:pt x="48" y="44"/>
                    </a:lnTo>
                    <a:lnTo>
                      <a:pt x="48" y="41"/>
                    </a:lnTo>
                    <a:lnTo>
                      <a:pt x="47" y="38"/>
                    </a:lnTo>
                    <a:lnTo>
                      <a:pt x="42" y="31"/>
                    </a:lnTo>
                    <a:lnTo>
                      <a:pt x="37" y="25"/>
                    </a:lnTo>
                    <a:lnTo>
                      <a:pt x="30" y="18"/>
                    </a:lnTo>
                    <a:lnTo>
                      <a:pt x="21" y="11"/>
                    </a:lnTo>
                    <a:lnTo>
                      <a:pt x="13" y="6"/>
                    </a:lnTo>
                    <a:lnTo>
                      <a:pt x="3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230" name="Freeform 265"/>
              <p:cNvSpPr>
                <a:spLocks noChangeArrowheads="1"/>
              </p:cNvSpPr>
              <p:nvPr/>
            </p:nvSpPr>
            <p:spPr bwMode="auto">
              <a:xfrm>
                <a:off x="2712" y="147"/>
                <a:ext cx="61" cy="18"/>
              </a:xfrm>
              <a:custGeom>
                <a:avLst/>
                <a:gdLst>
                  <a:gd name="T0" fmla="*/ 0 w 58"/>
                  <a:gd name="T1" fmla="*/ 8 h 17"/>
                  <a:gd name="T2" fmla="*/ 4 w 58"/>
                  <a:gd name="T3" fmla="*/ 8 h 17"/>
                  <a:gd name="T4" fmla="*/ 247 w 58"/>
                  <a:gd name="T5" fmla="*/ 8 h 17"/>
                  <a:gd name="T6" fmla="*/ 334 w 58"/>
                  <a:gd name="T7" fmla="*/ 8 h 17"/>
                  <a:gd name="T8" fmla="*/ 474 w 58"/>
                  <a:gd name="T9" fmla="*/ 344 h 17"/>
                  <a:gd name="T10" fmla="*/ 676 w 58"/>
                  <a:gd name="T11" fmla="*/ 344 h 17"/>
                  <a:gd name="T12" fmla="*/ 828 w 58"/>
                  <a:gd name="T13" fmla="*/ 385 h 17"/>
                  <a:gd name="T14" fmla="*/ 1013 w 58"/>
                  <a:gd name="T15" fmla="*/ 432 h 17"/>
                  <a:gd name="T16" fmla="*/ 1178 w 58"/>
                  <a:gd name="T17" fmla="*/ 512 h 17"/>
                  <a:gd name="T18" fmla="*/ 1239 w 58"/>
                  <a:gd name="T19" fmla="*/ 8 h 17"/>
                  <a:gd name="T20" fmla="*/ 1104 w 58"/>
                  <a:gd name="T21" fmla="*/ 5 h 17"/>
                  <a:gd name="T22" fmla="*/ 871 w 58"/>
                  <a:gd name="T23" fmla="*/ 3 h 17"/>
                  <a:gd name="T24" fmla="*/ 702 w 58"/>
                  <a:gd name="T25" fmla="*/ 1 h 17"/>
                  <a:gd name="T26" fmla="*/ 499 w 58"/>
                  <a:gd name="T27" fmla="*/ 0 h 17"/>
                  <a:gd name="T28" fmla="*/ 334 w 58"/>
                  <a:gd name="T29" fmla="*/ 0 h 17"/>
                  <a:gd name="T30" fmla="*/ 247 w 58"/>
                  <a:gd name="T31" fmla="*/ 0 h 17"/>
                  <a:gd name="T32" fmla="*/ 4 w 58"/>
                  <a:gd name="T33" fmla="*/ 0 h 17"/>
                  <a:gd name="T34" fmla="*/ 0 w 58"/>
                  <a:gd name="T35" fmla="*/ 0 h 17"/>
                  <a:gd name="T36" fmla="*/ 0 w 58"/>
                  <a:gd name="T37" fmla="*/ 8 h 17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8"/>
                  <a:gd name="T58" fmla="*/ 0 h 17"/>
                  <a:gd name="T59" fmla="*/ 58 w 58"/>
                  <a:gd name="T60" fmla="*/ 17 h 17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8" h="17">
                    <a:moveTo>
                      <a:pt x="0" y="8"/>
                    </a:moveTo>
                    <a:lnTo>
                      <a:pt x="4" y="8"/>
                    </a:lnTo>
                    <a:lnTo>
                      <a:pt x="10" y="8"/>
                    </a:lnTo>
                    <a:lnTo>
                      <a:pt x="16" y="8"/>
                    </a:lnTo>
                    <a:lnTo>
                      <a:pt x="23" y="10"/>
                    </a:lnTo>
                    <a:lnTo>
                      <a:pt x="31" y="10"/>
                    </a:lnTo>
                    <a:lnTo>
                      <a:pt x="39" y="12"/>
                    </a:lnTo>
                    <a:lnTo>
                      <a:pt x="47" y="14"/>
                    </a:lnTo>
                    <a:lnTo>
                      <a:pt x="55" y="17"/>
                    </a:lnTo>
                    <a:lnTo>
                      <a:pt x="58" y="8"/>
                    </a:lnTo>
                    <a:lnTo>
                      <a:pt x="50" y="5"/>
                    </a:lnTo>
                    <a:lnTo>
                      <a:pt x="41" y="3"/>
                    </a:lnTo>
                    <a:lnTo>
                      <a:pt x="32" y="1"/>
                    </a:lnTo>
                    <a:lnTo>
                      <a:pt x="24" y="0"/>
                    </a:lnTo>
                    <a:lnTo>
                      <a:pt x="16" y="0"/>
                    </a:lnTo>
                    <a:lnTo>
                      <a:pt x="10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231" name="Freeform 266"/>
              <p:cNvSpPr>
                <a:spLocks noChangeArrowheads="1"/>
              </p:cNvSpPr>
              <p:nvPr/>
            </p:nvSpPr>
            <p:spPr bwMode="auto">
              <a:xfrm>
                <a:off x="5249" y="151"/>
                <a:ext cx="114" cy="63"/>
              </a:xfrm>
              <a:custGeom>
                <a:avLst/>
                <a:gdLst>
                  <a:gd name="T0" fmla="*/ 279 w 108"/>
                  <a:gd name="T1" fmla="*/ 0 h 58"/>
                  <a:gd name="T2" fmla="*/ 7 w 108"/>
                  <a:gd name="T3" fmla="*/ 0 h 58"/>
                  <a:gd name="T4" fmla="*/ 5 w 108"/>
                  <a:gd name="T5" fmla="*/ 1 h 58"/>
                  <a:gd name="T6" fmla="*/ 3 w 108"/>
                  <a:gd name="T7" fmla="*/ 2 h 58"/>
                  <a:gd name="T8" fmla="*/ 2 w 108"/>
                  <a:gd name="T9" fmla="*/ 3 h 58"/>
                  <a:gd name="T10" fmla="*/ 0 w 108"/>
                  <a:gd name="T11" fmla="*/ 1273 h 58"/>
                  <a:gd name="T12" fmla="*/ 2 w 108"/>
                  <a:gd name="T13" fmla="*/ 1772 h 58"/>
                  <a:gd name="T14" fmla="*/ 5 w 108"/>
                  <a:gd name="T15" fmla="*/ 3052 h 58"/>
                  <a:gd name="T16" fmla="*/ 279 w 108"/>
                  <a:gd name="T17" fmla="*/ 3911 h 58"/>
                  <a:gd name="T18" fmla="*/ 385 w 108"/>
                  <a:gd name="T19" fmla="*/ 5012 h 58"/>
                  <a:gd name="T20" fmla="*/ 576 w 108"/>
                  <a:gd name="T21" fmla="*/ 5716 h 58"/>
                  <a:gd name="T22" fmla="*/ 822 w 108"/>
                  <a:gd name="T23" fmla="*/ 6766 h 58"/>
                  <a:gd name="T24" fmla="*/ 1078 w 108"/>
                  <a:gd name="T25" fmla="*/ 7578 h 58"/>
                  <a:gd name="T26" fmla="*/ 1368 w 108"/>
                  <a:gd name="T27" fmla="*/ 8529 h 58"/>
                  <a:gd name="T28" fmla="*/ 1660 w 108"/>
                  <a:gd name="T29" fmla="*/ 8689 h 58"/>
                  <a:gd name="T30" fmla="*/ 1912 w 108"/>
                  <a:gd name="T31" fmla="*/ 8941 h 58"/>
                  <a:gd name="T32" fmla="*/ 2248 w 108"/>
                  <a:gd name="T33" fmla="*/ 8941 h 58"/>
                  <a:gd name="T34" fmla="*/ 2615 w 108"/>
                  <a:gd name="T35" fmla="*/ 8642 h 58"/>
                  <a:gd name="T36" fmla="*/ 2913 w 108"/>
                  <a:gd name="T37" fmla="*/ 7956 h 58"/>
                  <a:gd name="T38" fmla="*/ 2917 w 108"/>
                  <a:gd name="T39" fmla="*/ 7578 h 58"/>
                  <a:gd name="T40" fmla="*/ 2919 w 108"/>
                  <a:gd name="T41" fmla="*/ 7325 h 58"/>
                  <a:gd name="T42" fmla="*/ 2919 w 108"/>
                  <a:gd name="T43" fmla="*/ 7229 h 58"/>
                  <a:gd name="T44" fmla="*/ 2917 w 108"/>
                  <a:gd name="T45" fmla="*/ 6766 h 58"/>
                  <a:gd name="T46" fmla="*/ 2791 w 108"/>
                  <a:gd name="T47" fmla="*/ 6127 h 58"/>
                  <a:gd name="T48" fmla="*/ 2644 w 108"/>
                  <a:gd name="T49" fmla="*/ 5012 h 58"/>
                  <a:gd name="T50" fmla="*/ 2480 w 108"/>
                  <a:gd name="T51" fmla="*/ 3911 h 58"/>
                  <a:gd name="T52" fmla="*/ 2312 w 108"/>
                  <a:gd name="T53" fmla="*/ 3052 h 58"/>
                  <a:gd name="T54" fmla="*/ 2060 w 108"/>
                  <a:gd name="T55" fmla="*/ 1925 h 58"/>
                  <a:gd name="T56" fmla="*/ 1793 w 108"/>
                  <a:gd name="T57" fmla="*/ 1383 h 58"/>
                  <a:gd name="T58" fmla="*/ 1573 w 108"/>
                  <a:gd name="T59" fmla="*/ 1079 h 58"/>
                  <a:gd name="T60" fmla="*/ 1338 w 108"/>
                  <a:gd name="T61" fmla="*/ 3 h 58"/>
                  <a:gd name="T62" fmla="*/ 1138 w 108"/>
                  <a:gd name="T63" fmla="*/ 1 h 58"/>
                  <a:gd name="T64" fmla="*/ 889 w 108"/>
                  <a:gd name="T65" fmla="*/ 0 h 58"/>
                  <a:gd name="T66" fmla="*/ 699 w 108"/>
                  <a:gd name="T67" fmla="*/ 0 h 58"/>
                  <a:gd name="T68" fmla="*/ 517 w 108"/>
                  <a:gd name="T69" fmla="*/ 0 h 58"/>
                  <a:gd name="T70" fmla="*/ 346 w 108"/>
                  <a:gd name="T71" fmla="*/ 0 h 58"/>
                  <a:gd name="T72" fmla="*/ 279 w 108"/>
                  <a:gd name="T73" fmla="*/ 0 h 5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108"/>
                  <a:gd name="T112" fmla="*/ 0 h 58"/>
                  <a:gd name="T113" fmla="*/ 108 w 108"/>
                  <a:gd name="T114" fmla="*/ 58 h 58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108" h="58">
                    <a:moveTo>
                      <a:pt x="9" y="0"/>
                    </a:moveTo>
                    <a:lnTo>
                      <a:pt x="7" y="0"/>
                    </a:lnTo>
                    <a:lnTo>
                      <a:pt x="5" y="1"/>
                    </a:lnTo>
                    <a:lnTo>
                      <a:pt x="3" y="2"/>
                    </a:lnTo>
                    <a:lnTo>
                      <a:pt x="2" y="3"/>
                    </a:lnTo>
                    <a:lnTo>
                      <a:pt x="0" y="8"/>
                    </a:lnTo>
                    <a:lnTo>
                      <a:pt x="2" y="12"/>
                    </a:lnTo>
                    <a:lnTo>
                      <a:pt x="5" y="19"/>
                    </a:lnTo>
                    <a:lnTo>
                      <a:pt x="9" y="25"/>
                    </a:lnTo>
                    <a:lnTo>
                      <a:pt x="15" y="32"/>
                    </a:lnTo>
                    <a:lnTo>
                      <a:pt x="22" y="37"/>
                    </a:lnTo>
                    <a:lnTo>
                      <a:pt x="30" y="44"/>
                    </a:lnTo>
                    <a:lnTo>
                      <a:pt x="40" y="49"/>
                    </a:lnTo>
                    <a:lnTo>
                      <a:pt x="50" y="54"/>
                    </a:lnTo>
                    <a:lnTo>
                      <a:pt x="61" y="57"/>
                    </a:lnTo>
                    <a:lnTo>
                      <a:pt x="71" y="58"/>
                    </a:lnTo>
                    <a:lnTo>
                      <a:pt x="83" y="58"/>
                    </a:lnTo>
                    <a:lnTo>
                      <a:pt x="95" y="55"/>
                    </a:lnTo>
                    <a:lnTo>
                      <a:pt x="106" y="51"/>
                    </a:lnTo>
                    <a:lnTo>
                      <a:pt x="107" y="49"/>
                    </a:lnTo>
                    <a:lnTo>
                      <a:pt x="108" y="47"/>
                    </a:lnTo>
                    <a:lnTo>
                      <a:pt x="108" y="46"/>
                    </a:lnTo>
                    <a:lnTo>
                      <a:pt x="107" y="44"/>
                    </a:lnTo>
                    <a:lnTo>
                      <a:pt x="103" y="39"/>
                    </a:lnTo>
                    <a:lnTo>
                      <a:pt x="98" y="32"/>
                    </a:lnTo>
                    <a:lnTo>
                      <a:pt x="91" y="25"/>
                    </a:lnTo>
                    <a:lnTo>
                      <a:pt x="84" y="19"/>
                    </a:lnTo>
                    <a:lnTo>
                      <a:pt x="76" y="13"/>
                    </a:lnTo>
                    <a:lnTo>
                      <a:pt x="66" y="9"/>
                    </a:lnTo>
                    <a:lnTo>
                      <a:pt x="58" y="6"/>
                    </a:lnTo>
                    <a:lnTo>
                      <a:pt x="49" y="3"/>
                    </a:lnTo>
                    <a:lnTo>
                      <a:pt x="42" y="1"/>
                    </a:lnTo>
                    <a:lnTo>
                      <a:pt x="33" y="0"/>
                    </a:lnTo>
                    <a:lnTo>
                      <a:pt x="26" y="0"/>
                    </a:lnTo>
                    <a:lnTo>
                      <a:pt x="20" y="0"/>
                    </a:lnTo>
                    <a:lnTo>
                      <a:pt x="13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232" name="Freeform 267"/>
              <p:cNvSpPr>
                <a:spLocks noChangeArrowheads="1"/>
              </p:cNvSpPr>
              <p:nvPr/>
            </p:nvSpPr>
            <p:spPr bwMode="auto">
              <a:xfrm>
                <a:off x="5245" y="147"/>
                <a:ext cx="118" cy="72"/>
              </a:xfrm>
              <a:custGeom>
                <a:avLst/>
                <a:gdLst>
                  <a:gd name="T0" fmla="*/ 2612 w 112"/>
                  <a:gd name="T1" fmla="*/ 4064 h 67"/>
                  <a:gd name="T2" fmla="*/ 2353 w 112"/>
                  <a:gd name="T3" fmla="*/ 4390 h 67"/>
                  <a:gd name="T4" fmla="*/ 2091 w 112"/>
                  <a:gd name="T5" fmla="*/ 4693 h 67"/>
                  <a:gd name="T6" fmla="*/ 1856 w 112"/>
                  <a:gd name="T7" fmla="*/ 4693 h 67"/>
                  <a:gd name="T8" fmla="*/ 1605 w 112"/>
                  <a:gd name="T9" fmla="*/ 4661 h 67"/>
                  <a:gd name="T10" fmla="*/ 1307 w 112"/>
                  <a:gd name="T11" fmla="*/ 4337 h 67"/>
                  <a:gd name="T12" fmla="*/ 1113 w 112"/>
                  <a:gd name="T13" fmla="*/ 4036 h 67"/>
                  <a:gd name="T14" fmla="*/ 894 w 112"/>
                  <a:gd name="T15" fmla="*/ 3597 h 67"/>
                  <a:gd name="T16" fmla="*/ 726 w 112"/>
                  <a:gd name="T17" fmla="*/ 3062 h 67"/>
                  <a:gd name="T18" fmla="*/ 509 w 112"/>
                  <a:gd name="T19" fmla="*/ 2651 h 67"/>
                  <a:gd name="T20" fmla="*/ 372 w 112"/>
                  <a:gd name="T21" fmla="*/ 2111 h 67"/>
                  <a:gd name="T22" fmla="*/ 302 w 112"/>
                  <a:gd name="T23" fmla="*/ 1722 h 67"/>
                  <a:gd name="T24" fmla="*/ 272 w 112"/>
                  <a:gd name="T25" fmla="*/ 1118 h 67"/>
                  <a:gd name="T26" fmla="*/ 9 w 112"/>
                  <a:gd name="T27" fmla="*/ 901 h 67"/>
                  <a:gd name="T28" fmla="*/ 272 w 112"/>
                  <a:gd name="T29" fmla="*/ 676 h 67"/>
                  <a:gd name="T30" fmla="*/ 272 w 112"/>
                  <a:gd name="T31" fmla="*/ 780 h 67"/>
                  <a:gd name="T32" fmla="*/ 272 w 112"/>
                  <a:gd name="T33" fmla="*/ 676 h 67"/>
                  <a:gd name="T34" fmla="*/ 287 w 112"/>
                  <a:gd name="T35" fmla="*/ 676 h 67"/>
                  <a:gd name="T36" fmla="*/ 318 w 112"/>
                  <a:gd name="T37" fmla="*/ 676 h 67"/>
                  <a:gd name="T38" fmla="*/ 318 w 112"/>
                  <a:gd name="T39" fmla="*/ 0 h 67"/>
                  <a:gd name="T40" fmla="*/ 272 w 112"/>
                  <a:gd name="T41" fmla="*/ 0 h 67"/>
                  <a:gd name="T42" fmla="*/ 7 w 112"/>
                  <a:gd name="T43" fmla="*/ 1 h 67"/>
                  <a:gd name="T44" fmla="*/ 3 w 112"/>
                  <a:gd name="T45" fmla="*/ 3 h 67"/>
                  <a:gd name="T46" fmla="*/ 1 w 112"/>
                  <a:gd name="T47" fmla="*/ 6 h 67"/>
                  <a:gd name="T48" fmla="*/ 0 w 112"/>
                  <a:gd name="T49" fmla="*/ 901 h 67"/>
                  <a:gd name="T50" fmla="*/ 1 w 112"/>
                  <a:gd name="T51" fmla="*/ 1387 h 67"/>
                  <a:gd name="T52" fmla="*/ 4 w 112"/>
                  <a:gd name="T53" fmla="*/ 1989 h 67"/>
                  <a:gd name="T54" fmla="*/ 272 w 112"/>
                  <a:gd name="T55" fmla="*/ 2620 h 67"/>
                  <a:gd name="T56" fmla="*/ 372 w 112"/>
                  <a:gd name="T57" fmla="*/ 3115 h 67"/>
                  <a:gd name="T58" fmla="*/ 565 w 112"/>
                  <a:gd name="T59" fmla="*/ 3756 h 67"/>
                  <a:gd name="T60" fmla="*/ 772 w 112"/>
                  <a:gd name="T61" fmla="*/ 4153 h 67"/>
                  <a:gd name="T62" fmla="*/ 1002 w 112"/>
                  <a:gd name="T63" fmla="*/ 4693 h 67"/>
                  <a:gd name="T64" fmla="*/ 1241 w 112"/>
                  <a:gd name="T65" fmla="*/ 5043 h 67"/>
                  <a:gd name="T66" fmla="*/ 1529 w 112"/>
                  <a:gd name="T67" fmla="*/ 5383 h 67"/>
                  <a:gd name="T68" fmla="*/ 1788 w 112"/>
                  <a:gd name="T69" fmla="*/ 5419 h 67"/>
                  <a:gd name="T70" fmla="*/ 2119 w 112"/>
                  <a:gd name="T71" fmla="*/ 5419 h 67"/>
                  <a:gd name="T72" fmla="*/ 2438 w 112"/>
                  <a:gd name="T73" fmla="*/ 5070 h 67"/>
                  <a:gd name="T74" fmla="*/ 2707 w 112"/>
                  <a:gd name="T75" fmla="*/ 4693 h 67"/>
                  <a:gd name="T76" fmla="*/ 2612 w 112"/>
                  <a:gd name="T77" fmla="*/ 4064 h 67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112"/>
                  <a:gd name="T118" fmla="*/ 0 h 67"/>
                  <a:gd name="T119" fmla="*/ 112 w 112"/>
                  <a:gd name="T120" fmla="*/ 67 h 67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112" h="67">
                    <a:moveTo>
                      <a:pt x="109" y="50"/>
                    </a:moveTo>
                    <a:lnTo>
                      <a:pt x="98" y="55"/>
                    </a:lnTo>
                    <a:lnTo>
                      <a:pt x="87" y="58"/>
                    </a:lnTo>
                    <a:lnTo>
                      <a:pt x="76" y="58"/>
                    </a:lnTo>
                    <a:lnTo>
                      <a:pt x="66" y="57"/>
                    </a:lnTo>
                    <a:lnTo>
                      <a:pt x="55" y="53"/>
                    </a:lnTo>
                    <a:lnTo>
                      <a:pt x="46" y="49"/>
                    </a:lnTo>
                    <a:lnTo>
                      <a:pt x="37" y="45"/>
                    </a:lnTo>
                    <a:lnTo>
                      <a:pt x="29" y="38"/>
                    </a:lnTo>
                    <a:lnTo>
                      <a:pt x="22" y="33"/>
                    </a:lnTo>
                    <a:lnTo>
                      <a:pt x="16" y="26"/>
                    </a:lnTo>
                    <a:lnTo>
                      <a:pt x="12" y="21"/>
                    </a:lnTo>
                    <a:lnTo>
                      <a:pt x="10" y="15"/>
                    </a:lnTo>
                    <a:lnTo>
                      <a:pt x="9" y="12"/>
                    </a:lnTo>
                    <a:lnTo>
                      <a:pt x="10" y="8"/>
                    </a:lnTo>
                    <a:lnTo>
                      <a:pt x="10" y="10"/>
                    </a:lnTo>
                    <a:lnTo>
                      <a:pt x="10" y="8"/>
                    </a:lnTo>
                    <a:lnTo>
                      <a:pt x="11" y="8"/>
                    </a:lnTo>
                    <a:lnTo>
                      <a:pt x="13" y="8"/>
                    </a:lnTo>
                    <a:lnTo>
                      <a:pt x="13" y="0"/>
                    </a:lnTo>
                    <a:lnTo>
                      <a:pt x="10" y="0"/>
                    </a:lnTo>
                    <a:lnTo>
                      <a:pt x="7" y="1"/>
                    </a:lnTo>
                    <a:lnTo>
                      <a:pt x="3" y="3"/>
                    </a:lnTo>
                    <a:lnTo>
                      <a:pt x="1" y="6"/>
                    </a:lnTo>
                    <a:lnTo>
                      <a:pt x="0" y="12"/>
                    </a:lnTo>
                    <a:lnTo>
                      <a:pt x="1" y="18"/>
                    </a:lnTo>
                    <a:lnTo>
                      <a:pt x="4" y="25"/>
                    </a:lnTo>
                    <a:lnTo>
                      <a:pt x="10" y="32"/>
                    </a:lnTo>
                    <a:lnTo>
                      <a:pt x="16" y="39"/>
                    </a:lnTo>
                    <a:lnTo>
                      <a:pt x="24" y="46"/>
                    </a:lnTo>
                    <a:lnTo>
                      <a:pt x="32" y="52"/>
                    </a:lnTo>
                    <a:lnTo>
                      <a:pt x="42" y="58"/>
                    </a:lnTo>
                    <a:lnTo>
                      <a:pt x="52" y="62"/>
                    </a:lnTo>
                    <a:lnTo>
                      <a:pt x="64" y="66"/>
                    </a:lnTo>
                    <a:lnTo>
                      <a:pt x="75" y="67"/>
                    </a:lnTo>
                    <a:lnTo>
                      <a:pt x="88" y="67"/>
                    </a:lnTo>
                    <a:lnTo>
                      <a:pt x="101" y="63"/>
                    </a:lnTo>
                    <a:lnTo>
                      <a:pt x="112" y="58"/>
                    </a:lnTo>
                    <a:lnTo>
                      <a:pt x="109" y="5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233" name="Freeform 268"/>
              <p:cNvSpPr>
                <a:spLocks noChangeArrowheads="1"/>
              </p:cNvSpPr>
              <p:nvPr/>
            </p:nvSpPr>
            <p:spPr bwMode="auto">
              <a:xfrm>
                <a:off x="5317" y="156"/>
                <a:ext cx="52" cy="54"/>
              </a:xfrm>
              <a:custGeom>
                <a:avLst/>
                <a:gdLst>
                  <a:gd name="T0" fmla="*/ 0 w 49"/>
                  <a:gd name="T1" fmla="*/ 983 h 50"/>
                  <a:gd name="T2" fmla="*/ 8 w 49"/>
                  <a:gd name="T3" fmla="*/ 1445 h 50"/>
                  <a:gd name="T4" fmla="*/ 602 w 49"/>
                  <a:gd name="T5" fmla="*/ 2124 h 50"/>
                  <a:gd name="T6" fmla="*/ 914 w 49"/>
                  <a:gd name="T7" fmla="*/ 2676 h 50"/>
                  <a:gd name="T8" fmla="*/ 1196 w 49"/>
                  <a:gd name="T9" fmla="*/ 3371 h 50"/>
                  <a:gd name="T10" fmla="*/ 1347 w 49"/>
                  <a:gd name="T11" fmla="*/ 4028 h 50"/>
                  <a:gd name="T12" fmla="*/ 1470 w 49"/>
                  <a:gd name="T13" fmla="*/ 4587 h 50"/>
                  <a:gd name="T14" fmla="*/ 1516 w 49"/>
                  <a:gd name="T15" fmla="*/ 4698 h 50"/>
                  <a:gd name="T16" fmla="*/ 1560 w 49"/>
                  <a:gd name="T17" fmla="*/ 4587 h 50"/>
                  <a:gd name="T18" fmla="*/ 1656 w 49"/>
                  <a:gd name="T19" fmla="*/ 5480 h 50"/>
                  <a:gd name="T20" fmla="*/ 1813 w 49"/>
                  <a:gd name="T21" fmla="*/ 5192 h 50"/>
                  <a:gd name="T22" fmla="*/ 1830 w 49"/>
                  <a:gd name="T23" fmla="*/ 4698 h 50"/>
                  <a:gd name="T24" fmla="*/ 1830 w 49"/>
                  <a:gd name="T25" fmla="*/ 4350 h 50"/>
                  <a:gd name="T26" fmla="*/ 1757 w 49"/>
                  <a:gd name="T27" fmla="*/ 4028 h 50"/>
                  <a:gd name="T28" fmla="*/ 1625 w 49"/>
                  <a:gd name="T29" fmla="*/ 3371 h 50"/>
                  <a:gd name="T30" fmla="*/ 1385 w 49"/>
                  <a:gd name="T31" fmla="*/ 2676 h 50"/>
                  <a:gd name="T32" fmla="*/ 1159 w 49"/>
                  <a:gd name="T33" fmla="*/ 1967 h 50"/>
                  <a:gd name="T34" fmla="*/ 811 w 49"/>
                  <a:gd name="T35" fmla="*/ 1147 h 50"/>
                  <a:gd name="T36" fmla="*/ 503 w 49"/>
                  <a:gd name="T37" fmla="*/ 6 h 50"/>
                  <a:gd name="T38" fmla="*/ 4 w 49"/>
                  <a:gd name="T39" fmla="*/ 0 h 50"/>
                  <a:gd name="T40" fmla="*/ 0 w 49"/>
                  <a:gd name="T41" fmla="*/ 983 h 50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49"/>
                  <a:gd name="T64" fmla="*/ 0 h 50"/>
                  <a:gd name="T65" fmla="*/ 49 w 49"/>
                  <a:gd name="T66" fmla="*/ 50 h 50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49" h="50">
                    <a:moveTo>
                      <a:pt x="0" y="9"/>
                    </a:moveTo>
                    <a:lnTo>
                      <a:pt x="8" y="14"/>
                    </a:lnTo>
                    <a:lnTo>
                      <a:pt x="17" y="19"/>
                    </a:lnTo>
                    <a:lnTo>
                      <a:pt x="24" y="25"/>
                    </a:lnTo>
                    <a:lnTo>
                      <a:pt x="32" y="31"/>
                    </a:lnTo>
                    <a:lnTo>
                      <a:pt x="36" y="37"/>
                    </a:lnTo>
                    <a:lnTo>
                      <a:pt x="39" y="42"/>
                    </a:lnTo>
                    <a:lnTo>
                      <a:pt x="40" y="43"/>
                    </a:lnTo>
                    <a:lnTo>
                      <a:pt x="41" y="42"/>
                    </a:lnTo>
                    <a:lnTo>
                      <a:pt x="44" y="50"/>
                    </a:lnTo>
                    <a:lnTo>
                      <a:pt x="48" y="48"/>
                    </a:lnTo>
                    <a:lnTo>
                      <a:pt x="49" y="43"/>
                    </a:lnTo>
                    <a:lnTo>
                      <a:pt x="49" y="40"/>
                    </a:lnTo>
                    <a:lnTo>
                      <a:pt x="47" y="37"/>
                    </a:lnTo>
                    <a:lnTo>
                      <a:pt x="43" y="31"/>
                    </a:lnTo>
                    <a:lnTo>
                      <a:pt x="37" y="25"/>
                    </a:lnTo>
                    <a:lnTo>
                      <a:pt x="31" y="18"/>
                    </a:lnTo>
                    <a:lnTo>
                      <a:pt x="22" y="11"/>
                    </a:lnTo>
                    <a:lnTo>
                      <a:pt x="14" y="6"/>
                    </a:lnTo>
                    <a:lnTo>
                      <a:pt x="4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234" name="Freeform 269"/>
              <p:cNvSpPr>
                <a:spLocks noChangeArrowheads="1"/>
              </p:cNvSpPr>
              <p:nvPr/>
            </p:nvSpPr>
            <p:spPr bwMode="auto">
              <a:xfrm>
                <a:off x="5259" y="146"/>
                <a:ext cx="62" cy="20"/>
              </a:xfrm>
              <a:custGeom>
                <a:avLst/>
                <a:gdLst>
                  <a:gd name="T0" fmla="*/ 0 w 59"/>
                  <a:gd name="T1" fmla="*/ 5284 h 18"/>
                  <a:gd name="T2" fmla="*/ 4 w 59"/>
                  <a:gd name="T3" fmla="*/ 5284 h 18"/>
                  <a:gd name="T4" fmla="*/ 246 w 59"/>
                  <a:gd name="T5" fmla="*/ 5284 h 18"/>
                  <a:gd name="T6" fmla="*/ 332 w 59"/>
                  <a:gd name="T7" fmla="*/ 5284 h 18"/>
                  <a:gd name="T8" fmla="*/ 472 w 59"/>
                  <a:gd name="T9" fmla="*/ 6523 h 18"/>
                  <a:gd name="T10" fmla="*/ 667 w 59"/>
                  <a:gd name="T11" fmla="*/ 6523 h 18"/>
                  <a:gd name="T12" fmla="*/ 813 w 59"/>
                  <a:gd name="T13" fmla="*/ 8053 h 18"/>
                  <a:gd name="T14" fmla="*/ 991 w 59"/>
                  <a:gd name="T15" fmla="*/ 9326 h 18"/>
                  <a:gd name="T16" fmla="*/ 1138 w 59"/>
                  <a:gd name="T17" fmla="*/ 11047 h 18"/>
                  <a:gd name="T18" fmla="*/ 1208 w 59"/>
                  <a:gd name="T19" fmla="*/ 5284 h 18"/>
                  <a:gd name="T20" fmla="*/ 1070 w 59"/>
                  <a:gd name="T21" fmla="*/ 3852 h 18"/>
                  <a:gd name="T22" fmla="*/ 835 w 59"/>
                  <a:gd name="T23" fmla="*/ 4 h 18"/>
                  <a:gd name="T24" fmla="*/ 685 w 59"/>
                  <a:gd name="T25" fmla="*/ 2 h 18"/>
                  <a:gd name="T26" fmla="*/ 472 w 59"/>
                  <a:gd name="T27" fmla="*/ 1 h 18"/>
                  <a:gd name="T28" fmla="*/ 332 w 59"/>
                  <a:gd name="T29" fmla="*/ 1 h 18"/>
                  <a:gd name="T30" fmla="*/ 246 w 59"/>
                  <a:gd name="T31" fmla="*/ 1 h 18"/>
                  <a:gd name="T32" fmla="*/ 4 w 59"/>
                  <a:gd name="T33" fmla="*/ 0 h 18"/>
                  <a:gd name="T34" fmla="*/ 0 w 59"/>
                  <a:gd name="T35" fmla="*/ 1 h 18"/>
                  <a:gd name="T36" fmla="*/ 0 w 59"/>
                  <a:gd name="T37" fmla="*/ 5284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9"/>
                  <a:gd name="T58" fmla="*/ 0 h 18"/>
                  <a:gd name="T59" fmla="*/ 59 w 59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9" h="18">
                    <a:moveTo>
                      <a:pt x="0" y="9"/>
                    </a:moveTo>
                    <a:lnTo>
                      <a:pt x="4" y="9"/>
                    </a:lnTo>
                    <a:lnTo>
                      <a:pt x="11" y="9"/>
                    </a:lnTo>
                    <a:lnTo>
                      <a:pt x="17" y="9"/>
                    </a:lnTo>
                    <a:lnTo>
                      <a:pt x="24" y="11"/>
                    </a:lnTo>
                    <a:lnTo>
                      <a:pt x="32" y="11"/>
                    </a:lnTo>
                    <a:lnTo>
                      <a:pt x="40" y="13"/>
                    </a:lnTo>
                    <a:lnTo>
                      <a:pt x="48" y="15"/>
                    </a:lnTo>
                    <a:lnTo>
                      <a:pt x="55" y="18"/>
                    </a:lnTo>
                    <a:lnTo>
                      <a:pt x="59" y="9"/>
                    </a:lnTo>
                    <a:lnTo>
                      <a:pt x="51" y="6"/>
                    </a:lnTo>
                    <a:lnTo>
                      <a:pt x="41" y="4"/>
                    </a:lnTo>
                    <a:lnTo>
                      <a:pt x="33" y="2"/>
                    </a:lnTo>
                    <a:lnTo>
                      <a:pt x="24" y="1"/>
                    </a:lnTo>
                    <a:lnTo>
                      <a:pt x="17" y="1"/>
                    </a:lnTo>
                    <a:lnTo>
                      <a:pt x="11" y="1"/>
                    </a:lnTo>
                    <a:lnTo>
                      <a:pt x="4" y="0"/>
                    </a:lnTo>
                    <a:lnTo>
                      <a:pt x="0" y="1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235" name="Freeform 270"/>
              <p:cNvSpPr>
                <a:spLocks noChangeArrowheads="1"/>
              </p:cNvSpPr>
              <p:nvPr/>
            </p:nvSpPr>
            <p:spPr bwMode="auto">
              <a:xfrm>
                <a:off x="5591" y="153"/>
                <a:ext cx="59" cy="122"/>
              </a:xfrm>
              <a:custGeom>
                <a:avLst/>
                <a:gdLst>
                  <a:gd name="T0" fmla="*/ 0 w 56"/>
                  <a:gd name="T1" fmla="*/ 11049 h 113"/>
                  <a:gd name="T2" fmla="*/ 1 w 56"/>
                  <a:gd name="T3" fmla="*/ 11707 h 113"/>
                  <a:gd name="T4" fmla="*/ 3 w 56"/>
                  <a:gd name="T5" fmla="*/ 11933 h 113"/>
                  <a:gd name="T6" fmla="*/ 8 w 56"/>
                  <a:gd name="T7" fmla="*/ 12122 h 113"/>
                  <a:gd name="T8" fmla="*/ 302 w 56"/>
                  <a:gd name="T9" fmla="*/ 11933 h 113"/>
                  <a:gd name="T10" fmla="*/ 413 w 56"/>
                  <a:gd name="T11" fmla="*/ 11707 h 113"/>
                  <a:gd name="T12" fmla="*/ 536 w 56"/>
                  <a:gd name="T13" fmla="*/ 11053 h 113"/>
                  <a:gd name="T14" fmla="*/ 733 w 56"/>
                  <a:gd name="T15" fmla="*/ 10411 h 113"/>
                  <a:gd name="T16" fmla="*/ 857 w 56"/>
                  <a:gd name="T17" fmla="*/ 9633 h 113"/>
                  <a:gd name="T18" fmla="*/ 1002 w 56"/>
                  <a:gd name="T19" fmla="*/ 8616 h 113"/>
                  <a:gd name="T20" fmla="*/ 1160 w 56"/>
                  <a:gd name="T21" fmla="*/ 7663 h 113"/>
                  <a:gd name="T22" fmla="*/ 1236 w 56"/>
                  <a:gd name="T23" fmla="*/ 6574 h 113"/>
                  <a:gd name="T24" fmla="*/ 1302 w 56"/>
                  <a:gd name="T25" fmla="*/ 5395 h 113"/>
                  <a:gd name="T26" fmla="*/ 1356 w 56"/>
                  <a:gd name="T27" fmla="*/ 4151 h 113"/>
                  <a:gd name="T28" fmla="*/ 1307 w 56"/>
                  <a:gd name="T29" fmla="*/ 2830 h 113"/>
                  <a:gd name="T30" fmla="*/ 1287 w 56"/>
                  <a:gd name="T31" fmla="*/ 1315 h 113"/>
                  <a:gd name="T32" fmla="*/ 1173 w 56"/>
                  <a:gd name="T33" fmla="*/ 1 h 113"/>
                  <a:gd name="T34" fmla="*/ 1160 w 56"/>
                  <a:gd name="T35" fmla="*/ 0 h 113"/>
                  <a:gd name="T36" fmla="*/ 1113 w 56"/>
                  <a:gd name="T37" fmla="*/ 0 h 113"/>
                  <a:gd name="T38" fmla="*/ 1045 w 56"/>
                  <a:gd name="T39" fmla="*/ 0 h 113"/>
                  <a:gd name="T40" fmla="*/ 992 w 56"/>
                  <a:gd name="T41" fmla="*/ 1 h 113"/>
                  <a:gd name="T42" fmla="*/ 857 w 56"/>
                  <a:gd name="T43" fmla="*/ 5 h 113"/>
                  <a:gd name="T44" fmla="*/ 765 w 56"/>
                  <a:gd name="T45" fmla="*/ 1045 h 113"/>
                  <a:gd name="T46" fmla="*/ 565 w 56"/>
                  <a:gd name="T47" fmla="*/ 1929 h 113"/>
                  <a:gd name="T48" fmla="*/ 413 w 56"/>
                  <a:gd name="T49" fmla="*/ 2621 h 113"/>
                  <a:gd name="T50" fmla="*/ 318 w 56"/>
                  <a:gd name="T51" fmla="*/ 3678 h 113"/>
                  <a:gd name="T52" fmla="*/ 9 w 56"/>
                  <a:gd name="T53" fmla="*/ 4757 h 113"/>
                  <a:gd name="T54" fmla="*/ 5 w 56"/>
                  <a:gd name="T55" fmla="*/ 5640 h 113"/>
                  <a:gd name="T56" fmla="*/ 3 w 56"/>
                  <a:gd name="T57" fmla="*/ 6574 h 113"/>
                  <a:gd name="T58" fmla="*/ 1 w 56"/>
                  <a:gd name="T59" fmla="*/ 7535 h 113"/>
                  <a:gd name="T60" fmla="*/ 0 w 56"/>
                  <a:gd name="T61" fmla="*/ 8273 h 113"/>
                  <a:gd name="T62" fmla="*/ 0 w 56"/>
                  <a:gd name="T63" fmla="*/ 9302 h 113"/>
                  <a:gd name="T64" fmla="*/ 0 w 56"/>
                  <a:gd name="T65" fmla="*/ 10043 h 113"/>
                  <a:gd name="T66" fmla="*/ 0 w 56"/>
                  <a:gd name="T67" fmla="*/ 10754 h 113"/>
                  <a:gd name="T68" fmla="*/ 0 w 56"/>
                  <a:gd name="T69" fmla="*/ 11049 h 113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56"/>
                  <a:gd name="T106" fmla="*/ 0 h 113"/>
                  <a:gd name="T107" fmla="*/ 56 w 56"/>
                  <a:gd name="T108" fmla="*/ 113 h 113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56" h="113">
                    <a:moveTo>
                      <a:pt x="0" y="103"/>
                    </a:moveTo>
                    <a:lnTo>
                      <a:pt x="1" y="109"/>
                    </a:lnTo>
                    <a:lnTo>
                      <a:pt x="3" y="112"/>
                    </a:lnTo>
                    <a:lnTo>
                      <a:pt x="8" y="113"/>
                    </a:lnTo>
                    <a:lnTo>
                      <a:pt x="12" y="112"/>
                    </a:lnTo>
                    <a:lnTo>
                      <a:pt x="18" y="109"/>
                    </a:lnTo>
                    <a:lnTo>
                      <a:pt x="23" y="104"/>
                    </a:lnTo>
                    <a:lnTo>
                      <a:pt x="30" y="98"/>
                    </a:lnTo>
                    <a:lnTo>
                      <a:pt x="36" y="90"/>
                    </a:lnTo>
                    <a:lnTo>
                      <a:pt x="42" y="81"/>
                    </a:lnTo>
                    <a:lnTo>
                      <a:pt x="47" y="72"/>
                    </a:lnTo>
                    <a:lnTo>
                      <a:pt x="51" y="62"/>
                    </a:lnTo>
                    <a:lnTo>
                      <a:pt x="54" y="50"/>
                    </a:lnTo>
                    <a:lnTo>
                      <a:pt x="56" y="39"/>
                    </a:lnTo>
                    <a:lnTo>
                      <a:pt x="55" y="27"/>
                    </a:lnTo>
                    <a:lnTo>
                      <a:pt x="53" y="13"/>
                    </a:lnTo>
                    <a:lnTo>
                      <a:pt x="48" y="1"/>
                    </a:lnTo>
                    <a:lnTo>
                      <a:pt x="47" y="0"/>
                    </a:lnTo>
                    <a:lnTo>
                      <a:pt x="46" y="0"/>
                    </a:lnTo>
                    <a:lnTo>
                      <a:pt x="43" y="0"/>
                    </a:lnTo>
                    <a:lnTo>
                      <a:pt x="41" y="1"/>
                    </a:lnTo>
                    <a:lnTo>
                      <a:pt x="36" y="5"/>
                    </a:lnTo>
                    <a:lnTo>
                      <a:pt x="31" y="10"/>
                    </a:lnTo>
                    <a:lnTo>
                      <a:pt x="24" y="18"/>
                    </a:lnTo>
                    <a:lnTo>
                      <a:pt x="18" y="25"/>
                    </a:lnTo>
                    <a:lnTo>
                      <a:pt x="13" y="34"/>
                    </a:lnTo>
                    <a:lnTo>
                      <a:pt x="9" y="44"/>
                    </a:lnTo>
                    <a:lnTo>
                      <a:pt x="5" y="53"/>
                    </a:lnTo>
                    <a:lnTo>
                      <a:pt x="3" y="62"/>
                    </a:lnTo>
                    <a:lnTo>
                      <a:pt x="1" y="70"/>
                    </a:lnTo>
                    <a:lnTo>
                      <a:pt x="0" y="78"/>
                    </a:lnTo>
                    <a:lnTo>
                      <a:pt x="0" y="87"/>
                    </a:lnTo>
                    <a:lnTo>
                      <a:pt x="0" y="94"/>
                    </a:lnTo>
                    <a:lnTo>
                      <a:pt x="0" y="99"/>
                    </a:lnTo>
                    <a:lnTo>
                      <a:pt x="0" y="103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236" name="Freeform 271"/>
              <p:cNvSpPr>
                <a:spLocks noChangeArrowheads="1"/>
              </p:cNvSpPr>
              <p:nvPr/>
            </p:nvSpPr>
            <p:spPr bwMode="auto">
              <a:xfrm>
                <a:off x="5586" y="151"/>
                <a:ext cx="68" cy="128"/>
              </a:xfrm>
              <a:custGeom>
                <a:avLst/>
                <a:gdLst>
                  <a:gd name="T0" fmla="*/ 1985 w 64"/>
                  <a:gd name="T1" fmla="*/ 4 h 119"/>
                  <a:gd name="T2" fmla="*/ 2110 w 64"/>
                  <a:gd name="T3" fmla="*/ 1409 h 119"/>
                  <a:gd name="T4" fmla="*/ 2241 w 64"/>
                  <a:gd name="T5" fmla="*/ 2349 h 119"/>
                  <a:gd name="T6" fmla="*/ 2241 w 64"/>
                  <a:gd name="T7" fmla="*/ 3368 h 119"/>
                  <a:gd name="T8" fmla="*/ 2162 w 64"/>
                  <a:gd name="T9" fmla="*/ 4301 h 119"/>
                  <a:gd name="T10" fmla="*/ 2035 w 64"/>
                  <a:gd name="T11" fmla="*/ 5217 h 119"/>
                  <a:gd name="T12" fmla="*/ 1869 w 64"/>
                  <a:gd name="T13" fmla="*/ 6036 h 119"/>
                  <a:gd name="T14" fmla="*/ 1696 w 64"/>
                  <a:gd name="T15" fmla="*/ 6925 h 119"/>
                  <a:gd name="T16" fmla="*/ 1470 w 64"/>
                  <a:gd name="T17" fmla="*/ 7600 h 119"/>
                  <a:gd name="T18" fmla="*/ 1224 w 64"/>
                  <a:gd name="T19" fmla="*/ 8175 h 119"/>
                  <a:gd name="T20" fmla="*/ 1020 w 64"/>
                  <a:gd name="T21" fmla="*/ 8691 h 119"/>
                  <a:gd name="T22" fmla="*/ 728 w 64"/>
                  <a:gd name="T23" fmla="*/ 8916 h 119"/>
                  <a:gd name="T24" fmla="*/ 557 w 64"/>
                  <a:gd name="T25" fmla="*/ 9348 h 119"/>
                  <a:gd name="T26" fmla="*/ 464 w 64"/>
                  <a:gd name="T27" fmla="*/ 9384 h 119"/>
                  <a:gd name="T28" fmla="*/ 387 w 64"/>
                  <a:gd name="T29" fmla="*/ 9348 h 119"/>
                  <a:gd name="T30" fmla="*/ 364 w 64"/>
                  <a:gd name="T31" fmla="*/ 8829 h 119"/>
                  <a:gd name="T32" fmla="*/ 0 w 64"/>
                  <a:gd name="T33" fmla="*/ 8829 h 119"/>
                  <a:gd name="T34" fmla="*/ 1 w 64"/>
                  <a:gd name="T35" fmla="*/ 9497 h 119"/>
                  <a:gd name="T36" fmla="*/ 5 w 64"/>
                  <a:gd name="T37" fmla="*/ 10094 h 119"/>
                  <a:gd name="T38" fmla="*/ 464 w 64"/>
                  <a:gd name="T39" fmla="*/ 10173 h 119"/>
                  <a:gd name="T40" fmla="*/ 685 w 64"/>
                  <a:gd name="T41" fmla="*/ 10094 h 119"/>
                  <a:gd name="T42" fmla="*/ 960 w 64"/>
                  <a:gd name="T43" fmla="*/ 9590 h 119"/>
                  <a:gd name="T44" fmla="*/ 1224 w 64"/>
                  <a:gd name="T45" fmla="*/ 9348 h 119"/>
                  <a:gd name="T46" fmla="*/ 1470 w 64"/>
                  <a:gd name="T47" fmla="*/ 8724 h 119"/>
                  <a:gd name="T48" fmla="*/ 1758 w 64"/>
                  <a:gd name="T49" fmla="*/ 8111 h 119"/>
                  <a:gd name="T50" fmla="*/ 1986 w 64"/>
                  <a:gd name="T51" fmla="*/ 7164 h 119"/>
                  <a:gd name="T52" fmla="*/ 2241 w 64"/>
                  <a:gd name="T53" fmla="*/ 6493 h 119"/>
                  <a:gd name="T54" fmla="*/ 2382 w 64"/>
                  <a:gd name="T55" fmla="*/ 5564 h 119"/>
                  <a:gd name="T56" fmla="*/ 2530 w 64"/>
                  <a:gd name="T57" fmla="*/ 4509 h 119"/>
                  <a:gd name="T58" fmla="*/ 2536 w 64"/>
                  <a:gd name="T59" fmla="*/ 3383 h 119"/>
                  <a:gd name="T60" fmla="*/ 2531 w 64"/>
                  <a:gd name="T61" fmla="*/ 2184 h 119"/>
                  <a:gd name="T62" fmla="*/ 2453 w 64"/>
                  <a:gd name="T63" fmla="*/ 1052 h 119"/>
                  <a:gd name="T64" fmla="*/ 2242 w 64"/>
                  <a:gd name="T65" fmla="*/ 0 h 119"/>
                  <a:gd name="T66" fmla="*/ 1985 w 64"/>
                  <a:gd name="T67" fmla="*/ 4 h 119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64"/>
                  <a:gd name="T103" fmla="*/ 0 h 119"/>
                  <a:gd name="T104" fmla="*/ 64 w 64"/>
                  <a:gd name="T105" fmla="*/ 119 h 119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64" h="119">
                    <a:moveTo>
                      <a:pt x="49" y="4"/>
                    </a:moveTo>
                    <a:lnTo>
                      <a:pt x="53" y="17"/>
                    </a:lnTo>
                    <a:lnTo>
                      <a:pt x="55" y="28"/>
                    </a:lnTo>
                    <a:lnTo>
                      <a:pt x="55" y="39"/>
                    </a:lnTo>
                    <a:lnTo>
                      <a:pt x="54" y="51"/>
                    </a:lnTo>
                    <a:lnTo>
                      <a:pt x="51" y="60"/>
                    </a:lnTo>
                    <a:lnTo>
                      <a:pt x="47" y="70"/>
                    </a:lnTo>
                    <a:lnTo>
                      <a:pt x="42" y="80"/>
                    </a:lnTo>
                    <a:lnTo>
                      <a:pt x="37" y="89"/>
                    </a:lnTo>
                    <a:lnTo>
                      <a:pt x="31" y="96"/>
                    </a:lnTo>
                    <a:lnTo>
                      <a:pt x="25" y="101"/>
                    </a:lnTo>
                    <a:lnTo>
                      <a:pt x="19" y="105"/>
                    </a:lnTo>
                    <a:lnTo>
                      <a:pt x="15" y="109"/>
                    </a:lnTo>
                    <a:lnTo>
                      <a:pt x="12" y="110"/>
                    </a:lnTo>
                    <a:lnTo>
                      <a:pt x="9" y="109"/>
                    </a:lnTo>
                    <a:lnTo>
                      <a:pt x="8" y="104"/>
                    </a:lnTo>
                    <a:lnTo>
                      <a:pt x="0" y="104"/>
                    </a:lnTo>
                    <a:lnTo>
                      <a:pt x="1" y="112"/>
                    </a:lnTo>
                    <a:lnTo>
                      <a:pt x="5" y="118"/>
                    </a:lnTo>
                    <a:lnTo>
                      <a:pt x="12" y="119"/>
                    </a:lnTo>
                    <a:lnTo>
                      <a:pt x="18" y="118"/>
                    </a:lnTo>
                    <a:lnTo>
                      <a:pt x="24" y="113"/>
                    </a:lnTo>
                    <a:lnTo>
                      <a:pt x="31" y="109"/>
                    </a:lnTo>
                    <a:lnTo>
                      <a:pt x="37" y="102"/>
                    </a:lnTo>
                    <a:lnTo>
                      <a:pt x="43" y="95"/>
                    </a:lnTo>
                    <a:lnTo>
                      <a:pt x="50" y="85"/>
                    </a:lnTo>
                    <a:lnTo>
                      <a:pt x="55" y="75"/>
                    </a:lnTo>
                    <a:lnTo>
                      <a:pt x="59" y="64"/>
                    </a:lnTo>
                    <a:lnTo>
                      <a:pt x="62" y="52"/>
                    </a:lnTo>
                    <a:lnTo>
                      <a:pt x="64" y="40"/>
                    </a:lnTo>
                    <a:lnTo>
                      <a:pt x="63" y="26"/>
                    </a:lnTo>
                    <a:lnTo>
                      <a:pt x="61" y="13"/>
                    </a:lnTo>
                    <a:lnTo>
                      <a:pt x="56" y="0"/>
                    </a:lnTo>
                    <a:lnTo>
                      <a:pt x="49" y="4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237" name="Freeform 272"/>
              <p:cNvSpPr>
                <a:spLocks noChangeArrowheads="1"/>
              </p:cNvSpPr>
              <p:nvPr/>
            </p:nvSpPr>
            <p:spPr bwMode="auto">
              <a:xfrm>
                <a:off x="5595" y="148"/>
                <a:ext cx="51" cy="54"/>
              </a:xfrm>
              <a:custGeom>
                <a:avLst/>
                <a:gdLst>
                  <a:gd name="T0" fmla="*/ 410 w 48"/>
                  <a:gd name="T1" fmla="*/ 5480 h 50"/>
                  <a:gd name="T2" fmla="*/ 523 w 48"/>
                  <a:gd name="T3" fmla="*/ 4350 h 50"/>
                  <a:gd name="T4" fmla="*/ 709 w 48"/>
                  <a:gd name="T5" fmla="*/ 3641 h 50"/>
                  <a:gd name="T6" fmla="*/ 1019 w 48"/>
                  <a:gd name="T7" fmla="*/ 2597 h 50"/>
                  <a:gd name="T8" fmla="*/ 1223 w 48"/>
                  <a:gd name="T9" fmla="*/ 1821 h 50"/>
                  <a:gd name="T10" fmla="*/ 1382 w 48"/>
                  <a:gd name="T11" fmla="*/ 1239 h 50"/>
                  <a:gd name="T12" fmla="*/ 1581 w 48"/>
                  <a:gd name="T13" fmla="*/ 983 h 50"/>
                  <a:gd name="T14" fmla="*/ 1680 w 48"/>
                  <a:gd name="T15" fmla="*/ 983 h 50"/>
                  <a:gd name="T16" fmla="*/ 1719 w 48"/>
                  <a:gd name="T17" fmla="*/ 983 h 50"/>
                  <a:gd name="T18" fmla="*/ 1680 w 48"/>
                  <a:gd name="T19" fmla="*/ 983 h 50"/>
                  <a:gd name="T20" fmla="*/ 1680 w 48"/>
                  <a:gd name="T21" fmla="*/ 843 h 50"/>
                  <a:gd name="T22" fmla="*/ 1940 w 48"/>
                  <a:gd name="T23" fmla="*/ 3 h 50"/>
                  <a:gd name="T24" fmla="*/ 1826 w 48"/>
                  <a:gd name="T25" fmla="*/ 1 h 50"/>
                  <a:gd name="T26" fmla="*/ 1719 w 48"/>
                  <a:gd name="T27" fmla="*/ 0 h 50"/>
                  <a:gd name="T28" fmla="*/ 1558 w 48"/>
                  <a:gd name="T29" fmla="*/ 0 h 50"/>
                  <a:gd name="T30" fmla="*/ 1382 w 48"/>
                  <a:gd name="T31" fmla="*/ 1 h 50"/>
                  <a:gd name="T32" fmla="*/ 1223 w 48"/>
                  <a:gd name="T33" fmla="*/ 5 h 50"/>
                  <a:gd name="T34" fmla="*/ 1019 w 48"/>
                  <a:gd name="T35" fmla="*/ 1147 h 50"/>
                  <a:gd name="T36" fmla="*/ 667 w 48"/>
                  <a:gd name="T37" fmla="*/ 1967 h 50"/>
                  <a:gd name="T38" fmla="*/ 463 w 48"/>
                  <a:gd name="T39" fmla="*/ 2890 h 50"/>
                  <a:gd name="T40" fmla="*/ 6 w 48"/>
                  <a:gd name="T41" fmla="*/ 3932 h 50"/>
                  <a:gd name="T42" fmla="*/ 0 w 48"/>
                  <a:gd name="T43" fmla="*/ 5074 h 50"/>
                  <a:gd name="T44" fmla="*/ 410 w 48"/>
                  <a:gd name="T45" fmla="*/ 5480 h 50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48"/>
                  <a:gd name="T70" fmla="*/ 0 h 50"/>
                  <a:gd name="T71" fmla="*/ 48 w 48"/>
                  <a:gd name="T72" fmla="*/ 50 h 50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48" h="50">
                    <a:moveTo>
                      <a:pt x="9" y="50"/>
                    </a:moveTo>
                    <a:lnTo>
                      <a:pt x="13" y="40"/>
                    </a:lnTo>
                    <a:lnTo>
                      <a:pt x="18" y="33"/>
                    </a:lnTo>
                    <a:lnTo>
                      <a:pt x="24" y="24"/>
                    </a:lnTo>
                    <a:lnTo>
                      <a:pt x="30" y="17"/>
                    </a:lnTo>
                    <a:lnTo>
                      <a:pt x="35" y="12"/>
                    </a:lnTo>
                    <a:lnTo>
                      <a:pt x="39" y="9"/>
                    </a:lnTo>
                    <a:lnTo>
                      <a:pt x="41" y="9"/>
                    </a:lnTo>
                    <a:lnTo>
                      <a:pt x="42" y="9"/>
                    </a:lnTo>
                    <a:lnTo>
                      <a:pt x="41" y="9"/>
                    </a:lnTo>
                    <a:lnTo>
                      <a:pt x="41" y="7"/>
                    </a:lnTo>
                    <a:lnTo>
                      <a:pt x="48" y="3"/>
                    </a:lnTo>
                    <a:lnTo>
                      <a:pt x="45" y="1"/>
                    </a:lnTo>
                    <a:lnTo>
                      <a:pt x="42" y="0"/>
                    </a:lnTo>
                    <a:lnTo>
                      <a:pt x="38" y="0"/>
                    </a:lnTo>
                    <a:lnTo>
                      <a:pt x="35" y="1"/>
                    </a:lnTo>
                    <a:lnTo>
                      <a:pt x="30" y="5"/>
                    </a:lnTo>
                    <a:lnTo>
                      <a:pt x="24" y="11"/>
                    </a:lnTo>
                    <a:lnTo>
                      <a:pt x="17" y="18"/>
                    </a:lnTo>
                    <a:lnTo>
                      <a:pt x="11" y="27"/>
                    </a:lnTo>
                    <a:lnTo>
                      <a:pt x="6" y="36"/>
                    </a:lnTo>
                    <a:lnTo>
                      <a:pt x="0" y="46"/>
                    </a:lnTo>
                    <a:lnTo>
                      <a:pt x="9" y="5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238" name="Freeform 273"/>
              <p:cNvSpPr>
                <a:spLocks noChangeArrowheads="1"/>
              </p:cNvSpPr>
              <p:nvPr/>
            </p:nvSpPr>
            <p:spPr bwMode="auto">
              <a:xfrm>
                <a:off x="5586" y="198"/>
                <a:ext cx="18" cy="66"/>
              </a:xfrm>
              <a:custGeom>
                <a:avLst/>
                <a:gdLst>
                  <a:gd name="T0" fmla="*/ 8 w 17"/>
                  <a:gd name="T1" fmla="*/ 7437 h 61"/>
                  <a:gd name="T2" fmla="*/ 8 w 17"/>
                  <a:gd name="T3" fmla="*/ 6886 h 61"/>
                  <a:gd name="T4" fmla="*/ 8 w 17"/>
                  <a:gd name="T5" fmla="*/ 6353 h 61"/>
                  <a:gd name="T6" fmla="*/ 8 w 17"/>
                  <a:gd name="T7" fmla="*/ 5436 h 61"/>
                  <a:gd name="T8" fmla="*/ 325 w 17"/>
                  <a:gd name="T9" fmla="*/ 4580 h 61"/>
                  <a:gd name="T10" fmla="*/ 344 w 17"/>
                  <a:gd name="T11" fmla="*/ 3383 h 61"/>
                  <a:gd name="T12" fmla="*/ 385 w 17"/>
                  <a:gd name="T13" fmla="*/ 2639 h 61"/>
                  <a:gd name="T14" fmla="*/ 432 w 17"/>
                  <a:gd name="T15" fmla="*/ 1404 h 61"/>
                  <a:gd name="T16" fmla="*/ 512 w 17"/>
                  <a:gd name="T17" fmla="*/ 4 h 61"/>
                  <a:gd name="T18" fmla="*/ 8 w 17"/>
                  <a:gd name="T19" fmla="*/ 0 h 61"/>
                  <a:gd name="T20" fmla="*/ 5 w 17"/>
                  <a:gd name="T21" fmla="*/ 1200 h 61"/>
                  <a:gd name="T22" fmla="*/ 3 w 17"/>
                  <a:gd name="T23" fmla="*/ 2439 h 61"/>
                  <a:gd name="T24" fmla="*/ 1 w 17"/>
                  <a:gd name="T25" fmla="*/ 3342 h 61"/>
                  <a:gd name="T26" fmla="*/ 0 w 17"/>
                  <a:gd name="T27" fmla="*/ 4291 h 61"/>
                  <a:gd name="T28" fmla="*/ 0 w 17"/>
                  <a:gd name="T29" fmla="*/ 5427 h 61"/>
                  <a:gd name="T30" fmla="*/ 0 w 17"/>
                  <a:gd name="T31" fmla="*/ 6353 h 61"/>
                  <a:gd name="T32" fmla="*/ 0 w 17"/>
                  <a:gd name="T33" fmla="*/ 6886 h 61"/>
                  <a:gd name="T34" fmla="*/ 0 w 17"/>
                  <a:gd name="T35" fmla="*/ 7437 h 61"/>
                  <a:gd name="T36" fmla="*/ 8 w 17"/>
                  <a:gd name="T37" fmla="*/ 7437 h 6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7"/>
                  <a:gd name="T58" fmla="*/ 0 h 61"/>
                  <a:gd name="T59" fmla="*/ 17 w 17"/>
                  <a:gd name="T60" fmla="*/ 61 h 6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7" h="61">
                    <a:moveTo>
                      <a:pt x="8" y="61"/>
                    </a:moveTo>
                    <a:lnTo>
                      <a:pt x="8" y="57"/>
                    </a:lnTo>
                    <a:lnTo>
                      <a:pt x="8" y="52"/>
                    </a:lnTo>
                    <a:lnTo>
                      <a:pt x="8" y="45"/>
                    </a:lnTo>
                    <a:lnTo>
                      <a:pt x="9" y="37"/>
                    </a:lnTo>
                    <a:lnTo>
                      <a:pt x="10" y="28"/>
                    </a:lnTo>
                    <a:lnTo>
                      <a:pt x="12" y="21"/>
                    </a:lnTo>
                    <a:lnTo>
                      <a:pt x="14" y="12"/>
                    </a:lnTo>
                    <a:lnTo>
                      <a:pt x="17" y="4"/>
                    </a:lnTo>
                    <a:lnTo>
                      <a:pt x="8" y="0"/>
                    </a:lnTo>
                    <a:lnTo>
                      <a:pt x="5" y="10"/>
                    </a:lnTo>
                    <a:lnTo>
                      <a:pt x="3" y="19"/>
                    </a:lnTo>
                    <a:lnTo>
                      <a:pt x="1" y="27"/>
                    </a:lnTo>
                    <a:lnTo>
                      <a:pt x="0" y="36"/>
                    </a:lnTo>
                    <a:lnTo>
                      <a:pt x="0" y="44"/>
                    </a:lnTo>
                    <a:lnTo>
                      <a:pt x="0" y="52"/>
                    </a:lnTo>
                    <a:lnTo>
                      <a:pt x="0" y="57"/>
                    </a:lnTo>
                    <a:lnTo>
                      <a:pt x="0" y="61"/>
                    </a:lnTo>
                    <a:lnTo>
                      <a:pt x="8" y="61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239" name="Freeform 274"/>
              <p:cNvSpPr>
                <a:spLocks noChangeArrowheads="1"/>
              </p:cNvSpPr>
              <p:nvPr/>
            </p:nvSpPr>
            <p:spPr bwMode="auto">
              <a:xfrm>
                <a:off x="210" y="4010"/>
                <a:ext cx="67" cy="63"/>
              </a:xfrm>
              <a:custGeom>
                <a:avLst/>
                <a:gdLst>
                  <a:gd name="T0" fmla="*/ 2584 w 63"/>
                  <a:gd name="T1" fmla="*/ 1925 h 58"/>
                  <a:gd name="T2" fmla="*/ 2632 w 63"/>
                  <a:gd name="T3" fmla="*/ 2680 h 58"/>
                  <a:gd name="T4" fmla="*/ 2685 w 63"/>
                  <a:gd name="T5" fmla="*/ 3052 h 58"/>
                  <a:gd name="T6" fmla="*/ 2685 w 63"/>
                  <a:gd name="T7" fmla="*/ 3162 h 58"/>
                  <a:gd name="T8" fmla="*/ 2612 w 63"/>
                  <a:gd name="T9" fmla="*/ 3162 h 58"/>
                  <a:gd name="T10" fmla="*/ 2456 w 63"/>
                  <a:gd name="T11" fmla="*/ 3162 h 58"/>
                  <a:gd name="T12" fmla="*/ 2285 w 63"/>
                  <a:gd name="T13" fmla="*/ 3162 h 58"/>
                  <a:gd name="T14" fmla="*/ 2041 w 63"/>
                  <a:gd name="T15" fmla="*/ 3315 h 58"/>
                  <a:gd name="T16" fmla="*/ 1819 w 63"/>
                  <a:gd name="T17" fmla="*/ 3601 h 58"/>
                  <a:gd name="T18" fmla="*/ 1580 w 63"/>
                  <a:gd name="T19" fmla="*/ 4053 h 58"/>
                  <a:gd name="T20" fmla="*/ 1257 w 63"/>
                  <a:gd name="T21" fmla="*/ 5012 h 58"/>
                  <a:gd name="T22" fmla="*/ 1045 w 63"/>
                  <a:gd name="T23" fmla="*/ 6127 h 58"/>
                  <a:gd name="T24" fmla="*/ 722 w 63"/>
                  <a:gd name="T25" fmla="*/ 6977 h 58"/>
                  <a:gd name="T26" fmla="*/ 530 w 63"/>
                  <a:gd name="T27" fmla="*/ 7956 h 58"/>
                  <a:gd name="T28" fmla="*/ 440 w 63"/>
                  <a:gd name="T29" fmla="*/ 8642 h 58"/>
                  <a:gd name="T30" fmla="*/ 414 w 63"/>
                  <a:gd name="T31" fmla="*/ 8689 h 58"/>
                  <a:gd name="T32" fmla="*/ 440 w 63"/>
                  <a:gd name="T33" fmla="*/ 8689 h 58"/>
                  <a:gd name="T34" fmla="*/ 440 w 63"/>
                  <a:gd name="T35" fmla="*/ 8941 h 58"/>
                  <a:gd name="T36" fmla="*/ 498 w 63"/>
                  <a:gd name="T37" fmla="*/ 8689 h 58"/>
                  <a:gd name="T38" fmla="*/ 530 w 63"/>
                  <a:gd name="T39" fmla="*/ 8642 h 58"/>
                  <a:gd name="T40" fmla="*/ 530 w 63"/>
                  <a:gd name="T41" fmla="*/ 7956 h 58"/>
                  <a:gd name="T42" fmla="*/ 498 w 63"/>
                  <a:gd name="T43" fmla="*/ 6766 h 58"/>
                  <a:gd name="T44" fmla="*/ 440 w 63"/>
                  <a:gd name="T45" fmla="*/ 5716 h 58"/>
                  <a:gd name="T46" fmla="*/ 414 w 63"/>
                  <a:gd name="T47" fmla="*/ 4781 h 58"/>
                  <a:gd name="T48" fmla="*/ 7 w 63"/>
                  <a:gd name="T49" fmla="*/ 3731 h 58"/>
                  <a:gd name="T50" fmla="*/ 5 w 63"/>
                  <a:gd name="T51" fmla="*/ 3052 h 58"/>
                  <a:gd name="T52" fmla="*/ 4 w 63"/>
                  <a:gd name="T53" fmla="*/ 2680 h 58"/>
                  <a:gd name="T54" fmla="*/ 1 w 63"/>
                  <a:gd name="T55" fmla="*/ 1772 h 58"/>
                  <a:gd name="T56" fmla="*/ 0 w 63"/>
                  <a:gd name="T57" fmla="*/ 1383 h 58"/>
                  <a:gd name="T58" fmla="*/ 0 w 63"/>
                  <a:gd name="T59" fmla="*/ 1079 h 58"/>
                  <a:gd name="T60" fmla="*/ 2 w 63"/>
                  <a:gd name="T61" fmla="*/ 3 h 58"/>
                  <a:gd name="T62" fmla="*/ 5 w 63"/>
                  <a:gd name="T63" fmla="*/ 1 h 58"/>
                  <a:gd name="T64" fmla="*/ 414 w 63"/>
                  <a:gd name="T65" fmla="*/ 0 h 58"/>
                  <a:gd name="T66" fmla="*/ 530 w 63"/>
                  <a:gd name="T67" fmla="*/ 0 h 58"/>
                  <a:gd name="T68" fmla="*/ 768 w 63"/>
                  <a:gd name="T69" fmla="*/ 0 h 58"/>
                  <a:gd name="T70" fmla="*/ 1314 w 63"/>
                  <a:gd name="T71" fmla="*/ 1 h 58"/>
                  <a:gd name="T72" fmla="*/ 1819 w 63"/>
                  <a:gd name="T73" fmla="*/ 5 h 58"/>
                  <a:gd name="T74" fmla="*/ 2285 w 63"/>
                  <a:gd name="T75" fmla="*/ 1273 h 58"/>
                  <a:gd name="T76" fmla="*/ 2584 w 63"/>
                  <a:gd name="T77" fmla="*/ 1925 h 58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63"/>
                  <a:gd name="T118" fmla="*/ 0 h 58"/>
                  <a:gd name="T119" fmla="*/ 63 w 63"/>
                  <a:gd name="T120" fmla="*/ 58 h 58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63" h="58">
                    <a:moveTo>
                      <a:pt x="60" y="13"/>
                    </a:moveTo>
                    <a:lnTo>
                      <a:pt x="62" y="17"/>
                    </a:lnTo>
                    <a:lnTo>
                      <a:pt x="63" y="19"/>
                    </a:lnTo>
                    <a:lnTo>
                      <a:pt x="63" y="20"/>
                    </a:lnTo>
                    <a:lnTo>
                      <a:pt x="61" y="20"/>
                    </a:lnTo>
                    <a:lnTo>
                      <a:pt x="57" y="20"/>
                    </a:lnTo>
                    <a:lnTo>
                      <a:pt x="53" y="20"/>
                    </a:lnTo>
                    <a:lnTo>
                      <a:pt x="48" y="21"/>
                    </a:lnTo>
                    <a:lnTo>
                      <a:pt x="43" y="23"/>
                    </a:lnTo>
                    <a:lnTo>
                      <a:pt x="37" y="26"/>
                    </a:lnTo>
                    <a:lnTo>
                      <a:pt x="30" y="32"/>
                    </a:lnTo>
                    <a:lnTo>
                      <a:pt x="24" y="39"/>
                    </a:lnTo>
                    <a:lnTo>
                      <a:pt x="18" y="45"/>
                    </a:lnTo>
                    <a:lnTo>
                      <a:pt x="13" y="51"/>
                    </a:lnTo>
                    <a:lnTo>
                      <a:pt x="10" y="55"/>
                    </a:lnTo>
                    <a:lnTo>
                      <a:pt x="9" y="57"/>
                    </a:lnTo>
                    <a:lnTo>
                      <a:pt x="10" y="57"/>
                    </a:lnTo>
                    <a:lnTo>
                      <a:pt x="10" y="58"/>
                    </a:lnTo>
                    <a:lnTo>
                      <a:pt x="12" y="57"/>
                    </a:lnTo>
                    <a:lnTo>
                      <a:pt x="13" y="55"/>
                    </a:lnTo>
                    <a:lnTo>
                      <a:pt x="13" y="51"/>
                    </a:lnTo>
                    <a:lnTo>
                      <a:pt x="12" y="44"/>
                    </a:lnTo>
                    <a:lnTo>
                      <a:pt x="10" y="37"/>
                    </a:lnTo>
                    <a:lnTo>
                      <a:pt x="9" y="30"/>
                    </a:lnTo>
                    <a:lnTo>
                      <a:pt x="7" y="24"/>
                    </a:lnTo>
                    <a:lnTo>
                      <a:pt x="5" y="19"/>
                    </a:lnTo>
                    <a:lnTo>
                      <a:pt x="4" y="17"/>
                    </a:lnTo>
                    <a:lnTo>
                      <a:pt x="1" y="12"/>
                    </a:lnTo>
                    <a:lnTo>
                      <a:pt x="0" y="9"/>
                    </a:lnTo>
                    <a:lnTo>
                      <a:pt x="0" y="6"/>
                    </a:lnTo>
                    <a:lnTo>
                      <a:pt x="2" y="3"/>
                    </a:lnTo>
                    <a:lnTo>
                      <a:pt x="5" y="1"/>
                    </a:lnTo>
                    <a:lnTo>
                      <a:pt x="9" y="0"/>
                    </a:lnTo>
                    <a:lnTo>
                      <a:pt x="13" y="0"/>
                    </a:lnTo>
                    <a:lnTo>
                      <a:pt x="19" y="0"/>
                    </a:lnTo>
                    <a:lnTo>
                      <a:pt x="31" y="1"/>
                    </a:lnTo>
                    <a:lnTo>
                      <a:pt x="43" y="5"/>
                    </a:lnTo>
                    <a:lnTo>
                      <a:pt x="53" y="8"/>
                    </a:lnTo>
                    <a:lnTo>
                      <a:pt x="60" y="13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240" name="Freeform 275"/>
              <p:cNvSpPr>
                <a:spLocks noChangeArrowheads="1"/>
              </p:cNvSpPr>
              <p:nvPr/>
            </p:nvSpPr>
            <p:spPr bwMode="auto">
              <a:xfrm>
                <a:off x="254" y="4021"/>
                <a:ext cx="29" cy="17"/>
              </a:xfrm>
              <a:custGeom>
                <a:avLst/>
                <a:gdLst>
                  <a:gd name="T0" fmla="*/ 4 w 27"/>
                  <a:gd name="T1" fmla="*/ 592 h 16"/>
                  <a:gd name="T2" fmla="*/ 665 w 27"/>
                  <a:gd name="T3" fmla="*/ 557 h 16"/>
                  <a:gd name="T4" fmla="*/ 951 w 27"/>
                  <a:gd name="T5" fmla="*/ 524 h 16"/>
                  <a:gd name="T6" fmla="*/ 1265 w 27"/>
                  <a:gd name="T7" fmla="*/ 524 h 16"/>
                  <a:gd name="T8" fmla="*/ 1568 w 27"/>
                  <a:gd name="T9" fmla="*/ 524 h 16"/>
                  <a:gd name="T10" fmla="*/ 1809 w 27"/>
                  <a:gd name="T11" fmla="*/ 524 h 16"/>
                  <a:gd name="T12" fmla="*/ 2087 w 27"/>
                  <a:gd name="T13" fmla="*/ 387 h 16"/>
                  <a:gd name="T14" fmla="*/ 1943 w 27"/>
                  <a:gd name="T15" fmla="*/ 4 h 16"/>
                  <a:gd name="T16" fmla="*/ 1784 w 27"/>
                  <a:gd name="T17" fmla="*/ 0 h 16"/>
                  <a:gd name="T18" fmla="*/ 1178 w 27"/>
                  <a:gd name="T19" fmla="*/ 7 h 16"/>
                  <a:gd name="T20" fmla="*/ 1359 w 27"/>
                  <a:gd name="T21" fmla="*/ 411 h 16"/>
                  <a:gd name="T22" fmla="*/ 1359 w 27"/>
                  <a:gd name="T23" fmla="*/ 387 h 16"/>
                  <a:gd name="T24" fmla="*/ 1568 w 27"/>
                  <a:gd name="T25" fmla="*/ 6 h 16"/>
                  <a:gd name="T26" fmla="*/ 1460 w 27"/>
                  <a:gd name="T27" fmla="*/ 6 h 16"/>
                  <a:gd name="T28" fmla="*/ 1178 w 27"/>
                  <a:gd name="T29" fmla="*/ 6 h 16"/>
                  <a:gd name="T30" fmla="*/ 885 w 27"/>
                  <a:gd name="T31" fmla="*/ 6 h 16"/>
                  <a:gd name="T32" fmla="*/ 6 w 27"/>
                  <a:gd name="T33" fmla="*/ 7 h 16"/>
                  <a:gd name="T34" fmla="*/ 0 w 27"/>
                  <a:gd name="T35" fmla="*/ 387 h 16"/>
                  <a:gd name="T36" fmla="*/ 4 w 27"/>
                  <a:gd name="T37" fmla="*/ 592 h 1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7"/>
                  <a:gd name="T58" fmla="*/ 0 h 16"/>
                  <a:gd name="T59" fmla="*/ 27 w 27"/>
                  <a:gd name="T60" fmla="*/ 16 h 1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7" h="16">
                    <a:moveTo>
                      <a:pt x="4" y="16"/>
                    </a:moveTo>
                    <a:lnTo>
                      <a:pt x="8" y="15"/>
                    </a:lnTo>
                    <a:lnTo>
                      <a:pt x="13" y="14"/>
                    </a:lnTo>
                    <a:lnTo>
                      <a:pt x="17" y="14"/>
                    </a:lnTo>
                    <a:lnTo>
                      <a:pt x="20" y="14"/>
                    </a:lnTo>
                    <a:lnTo>
                      <a:pt x="23" y="14"/>
                    </a:lnTo>
                    <a:lnTo>
                      <a:pt x="27" y="9"/>
                    </a:lnTo>
                    <a:lnTo>
                      <a:pt x="25" y="4"/>
                    </a:lnTo>
                    <a:lnTo>
                      <a:pt x="22" y="0"/>
                    </a:lnTo>
                    <a:lnTo>
                      <a:pt x="16" y="7"/>
                    </a:lnTo>
                    <a:lnTo>
                      <a:pt x="18" y="10"/>
                    </a:lnTo>
                    <a:lnTo>
                      <a:pt x="18" y="9"/>
                    </a:lnTo>
                    <a:lnTo>
                      <a:pt x="20" y="6"/>
                    </a:lnTo>
                    <a:lnTo>
                      <a:pt x="19" y="6"/>
                    </a:lnTo>
                    <a:lnTo>
                      <a:pt x="16" y="6"/>
                    </a:lnTo>
                    <a:lnTo>
                      <a:pt x="12" y="6"/>
                    </a:lnTo>
                    <a:lnTo>
                      <a:pt x="6" y="7"/>
                    </a:lnTo>
                    <a:lnTo>
                      <a:pt x="0" y="9"/>
                    </a:lnTo>
                    <a:lnTo>
                      <a:pt x="4" y="16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241" name="Freeform 276"/>
              <p:cNvSpPr>
                <a:spLocks noChangeArrowheads="1"/>
              </p:cNvSpPr>
              <p:nvPr/>
            </p:nvSpPr>
            <p:spPr bwMode="auto">
              <a:xfrm>
                <a:off x="216" y="4030"/>
                <a:ext cx="42" cy="48"/>
              </a:xfrm>
              <a:custGeom>
                <a:avLst/>
                <a:gdLst>
                  <a:gd name="T0" fmla="*/ 5 w 40"/>
                  <a:gd name="T1" fmla="*/ 6797 h 44"/>
                  <a:gd name="T2" fmla="*/ 5 w 40"/>
                  <a:gd name="T3" fmla="*/ 6995 h 44"/>
                  <a:gd name="T4" fmla="*/ 8 w 40"/>
                  <a:gd name="T5" fmla="*/ 7255 h 44"/>
                  <a:gd name="T6" fmla="*/ 193 w 40"/>
                  <a:gd name="T7" fmla="*/ 7915 h 44"/>
                  <a:gd name="T8" fmla="*/ 193 w 40"/>
                  <a:gd name="T9" fmla="*/ 7631 h 44"/>
                  <a:gd name="T10" fmla="*/ 247 w 40"/>
                  <a:gd name="T11" fmla="*/ 6995 h 44"/>
                  <a:gd name="T12" fmla="*/ 315 w 40"/>
                  <a:gd name="T13" fmla="*/ 5878 h 44"/>
                  <a:gd name="T14" fmla="*/ 402 w 40"/>
                  <a:gd name="T15" fmla="*/ 4527 h 44"/>
                  <a:gd name="T16" fmla="*/ 565 w 40"/>
                  <a:gd name="T17" fmla="*/ 3196 h 44"/>
                  <a:gd name="T18" fmla="*/ 687 w 40"/>
                  <a:gd name="T19" fmla="*/ 2257 h 44"/>
                  <a:gd name="T20" fmla="*/ 780 w 40"/>
                  <a:gd name="T21" fmla="*/ 1461 h 44"/>
                  <a:gd name="T22" fmla="*/ 708 w 40"/>
                  <a:gd name="T23" fmla="*/ 0 h 44"/>
                  <a:gd name="T24" fmla="*/ 593 w 40"/>
                  <a:gd name="T25" fmla="*/ 4 h 44"/>
                  <a:gd name="T26" fmla="*/ 424 w 40"/>
                  <a:gd name="T27" fmla="*/ 1897 h 44"/>
                  <a:gd name="T28" fmla="*/ 300 w 40"/>
                  <a:gd name="T29" fmla="*/ 3196 h 44"/>
                  <a:gd name="T30" fmla="*/ 193 w 40"/>
                  <a:gd name="T31" fmla="*/ 4527 h 44"/>
                  <a:gd name="T32" fmla="*/ 5 w 40"/>
                  <a:gd name="T33" fmla="*/ 5878 h 44"/>
                  <a:gd name="T34" fmla="*/ 2 w 40"/>
                  <a:gd name="T35" fmla="*/ 6797 h 44"/>
                  <a:gd name="T36" fmla="*/ 0 w 40"/>
                  <a:gd name="T37" fmla="*/ 7415 h 44"/>
                  <a:gd name="T38" fmla="*/ 1 w 40"/>
                  <a:gd name="T39" fmla="*/ 8517 h 44"/>
                  <a:gd name="T40" fmla="*/ 6 w 40"/>
                  <a:gd name="T41" fmla="*/ 8824 h 44"/>
                  <a:gd name="T42" fmla="*/ 193 w 40"/>
                  <a:gd name="T43" fmla="*/ 8635 h 44"/>
                  <a:gd name="T44" fmla="*/ 5 w 40"/>
                  <a:gd name="T45" fmla="*/ 6797 h 44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40"/>
                  <a:gd name="T70" fmla="*/ 0 h 44"/>
                  <a:gd name="T71" fmla="*/ 40 w 40"/>
                  <a:gd name="T72" fmla="*/ 44 h 44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40" h="44">
                    <a:moveTo>
                      <a:pt x="5" y="34"/>
                    </a:moveTo>
                    <a:lnTo>
                      <a:pt x="5" y="35"/>
                    </a:lnTo>
                    <a:lnTo>
                      <a:pt x="8" y="36"/>
                    </a:lnTo>
                    <a:lnTo>
                      <a:pt x="10" y="39"/>
                    </a:lnTo>
                    <a:lnTo>
                      <a:pt x="10" y="38"/>
                    </a:lnTo>
                    <a:lnTo>
                      <a:pt x="12" y="35"/>
                    </a:lnTo>
                    <a:lnTo>
                      <a:pt x="17" y="29"/>
                    </a:lnTo>
                    <a:lnTo>
                      <a:pt x="22" y="23"/>
                    </a:lnTo>
                    <a:lnTo>
                      <a:pt x="29" y="16"/>
                    </a:lnTo>
                    <a:lnTo>
                      <a:pt x="35" y="12"/>
                    </a:lnTo>
                    <a:lnTo>
                      <a:pt x="40" y="7"/>
                    </a:lnTo>
                    <a:lnTo>
                      <a:pt x="36" y="0"/>
                    </a:lnTo>
                    <a:lnTo>
                      <a:pt x="30" y="4"/>
                    </a:lnTo>
                    <a:lnTo>
                      <a:pt x="23" y="10"/>
                    </a:lnTo>
                    <a:lnTo>
                      <a:pt x="16" y="16"/>
                    </a:lnTo>
                    <a:lnTo>
                      <a:pt x="10" y="23"/>
                    </a:lnTo>
                    <a:lnTo>
                      <a:pt x="5" y="29"/>
                    </a:lnTo>
                    <a:lnTo>
                      <a:pt x="2" y="34"/>
                    </a:lnTo>
                    <a:lnTo>
                      <a:pt x="0" y="37"/>
                    </a:lnTo>
                    <a:lnTo>
                      <a:pt x="1" y="42"/>
                    </a:lnTo>
                    <a:lnTo>
                      <a:pt x="6" y="44"/>
                    </a:lnTo>
                    <a:lnTo>
                      <a:pt x="10" y="43"/>
                    </a:lnTo>
                    <a:lnTo>
                      <a:pt x="5" y="34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242" name="Freeform 277"/>
              <p:cNvSpPr>
                <a:spLocks noChangeArrowheads="1"/>
              </p:cNvSpPr>
              <p:nvPr/>
            </p:nvSpPr>
            <p:spPr bwMode="auto">
              <a:xfrm>
                <a:off x="211" y="4024"/>
                <a:ext cx="18" cy="53"/>
              </a:xfrm>
              <a:custGeom>
                <a:avLst/>
                <a:gdLst>
                  <a:gd name="T0" fmla="*/ 0 w 17"/>
                  <a:gd name="T1" fmla="*/ 924 h 49"/>
                  <a:gd name="T2" fmla="*/ 0 w 17"/>
                  <a:gd name="T3" fmla="*/ 999 h 49"/>
                  <a:gd name="T4" fmla="*/ 2 w 17"/>
                  <a:gd name="T5" fmla="*/ 1367 h 49"/>
                  <a:gd name="T6" fmla="*/ 4 w 17"/>
                  <a:gd name="T7" fmla="*/ 2190 h 49"/>
                  <a:gd name="T8" fmla="*/ 5 w 17"/>
                  <a:gd name="T9" fmla="*/ 3071 h 49"/>
                  <a:gd name="T10" fmla="*/ 7 w 17"/>
                  <a:gd name="T11" fmla="*/ 3886 h 49"/>
                  <a:gd name="T12" fmla="*/ 7 w 17"/>
                  <a:gd name="T13" fmla="*/ 4546 h 49"/>
                  <a:gd name="T14" fmla="*/ 8 w 17"/>
                  <a:gd name="T15" fmla="*/ 4985 h 49"/>
                  <a:gd name="T16" fmla="*/ 325 w 17"/>
                  <a:gd name="T17" fmla="*/ 4800 h 49"/>
                  <a:gd name="T18" fmla="*/ 432 w 17"/>
                  <a:gd name="T19" fmla="*/ 5832 h 49"/>
                  <a:gd name="T20" fmla="*/ 512 w 17"/>
                  <a:gd name="T21" fmla="*/ 5192 h 49"/>
                  <a:gd name="T22" fmla="*/ 512 w 17"/>
                  <a:gd name="T23" fmla="*/ 4438 h 49"/>
                  <a:gd name="T24" fmla="*/ 484 w 17"/>
                  <a:gd name="T25" fmla="*/ 3593 h 49"/>
                  <a:gd name="T26" fmla="*/ 432 w 17"/>
                  <a:gd name="T27" fmla="*/ 2771 h 49"/>
                  <a:gd name="T28" fmla="*/ 385 w 17"/>
                  <a:gd name="T29" fmla="*/ 1872 h 49"/>
                  <a:gd name="T30" fmla="*/ 344 w 17"/>
                  <a:gd name="T31" fmla="*/ 1081 h 49"/>
                  <a:gd name="T32" fmla="*/ 8 w 17"/>
                  <a:gd name="T33" fmla="*/ 5 h 49"/>
                  <a:gd name="T34" fmla="*/ 6 w 17"/>
                  <a:gd name="T35" fmla="*/ 0 h 49"/>
                  <a:gd name="T36" fmla="*/ 0 w 17"/>
                  <a:gd name="T37" fmla="*/ 924 h 4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7"/>
                  <a:gd name="T58" fmla="*/ 0 h 49"/>
                  <a:gd name="T59" fmla="*/ 17 w 17"/>
                  <a:gd name="T60" fmla="*/ 49 h 4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7" h="49">
                    <a:moveTo>
                      <a:pt x="0" y="7"/>
                    </a:moveTo>
                    <a:lnTo>
                      <a:pt x="0" y="8"/>
                    </a:lnTo>
                    <a:lnTo>
                      <a:pt x="2" y="12"/>
                    </a:lnTo>
                    <a:lnTo>
                      <a:pt x="4" y="18"/>
                    </a:lnTo>
                    <a:lnTo>
                      <a:pt x="5" y="26"/>
                    </a:lnTo>
                    <a:lnTo>
                      <a:pt x="7" y="32"/>
                    </a:lnTo>
                    <a:lnTo>
                      <a:pt x="7" y="38"/>
                    </a:lnTo>
                    <a:lnTo>
                      <a:pt x="8" y="42"/>
                    </a:lnTo>
                    <a:lnTo>
                      <a:pt x="9" y="40"/>
                    </a:lnTo>
                    <a:lnTo>
                      <a:pt x="14" y="49"/>
                    </a:lnTo>
                    <a:lnTo>
                      <a:pt x="17" y="43"/>
                    </a:lnTo>
                    <a:lnTo>
                      <a:pt x="17" y="37"/>
                    </a:lnTo>
                    <a:lnTo>
                      <a:pt x="16" y="30"/>
                    </a:lnTo>
                    <a:lnTo>
                      <a:pt x="14" y="23"/>
                    </a:lnTo>
                    <a:lnTo>
                      <a:pt x="12" y="16"/>
                    </a:lnTo>
                    <a:lnTo>
                      <a:pt x="10" y="9"/>
                    </a:lnTo>
                    <a:lnTo>
                      <a:pt x="8" y="5"/>
                    </a:lnTo>
                    <a:lnTo>
                      <a:pt x="6" y="0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243" name="Freeform 278"/>
              <p:cNvSpPr>
                <a:spLocks noChangeArrowheads="1"/>
              </p:cNvSpPr>
              <p:nvPr/>
            </p:nvSpPr>
            <p:spPr bwMode="auto">
              <a:xfrm>
                <a:off x="205" y="4006"/>
                <a:ext cx="72" cy="26"/>
              </a:xfrm>
              <a:custGeom>
                <a:avLst/>
                <a:gdLst>
                  <a:gd name="T0" fmla="*/ 2204 w 68"/>
                  <a:gd name="T1" fmla="*/ 1805 h 24"/>
                  <a:gd name="T2" fmla="*/ 1966 w 68"/>
                  <a:gd name="T3" fmla="*/ 1210 h 24"/>
                  <a:gd name="T4" fmla="*/ 1603 w 68"/>
                  <a:gd name="T5" fmla="*/ 4 h 24"/>
                  <a:gd name="T6" fmla="*/ 1139 w 68"/>
                  <a:gd name="T7" fmla="*/ 1 h 24"/>
                  <a:gd name="T8" fmla="*/ 809 w 68"/>
                  <a:gd name="T9" fmla="*/ 0 h 24"/>
                  <a:gd name="T10" fmla="*/ 542 w 68"/>
                  <a:gd name="T11" fmla="*/ 0 h 24"/>
                  <a:gd name="T12" fmla="*/ 408 w 68"/>
                  <a:gd name="T13" fmla="*/ 0 h 24"/>
                  <a:gd name="T14" fmla="*/ 8 w 68"/>
                  <a:gd name="T15" fmla="*/ 2 h 24"/>
                  <a:gd name="T16" fmla="*/ 5 w 68"/>
                  <a:gd name="T17" fmla="*/ 4 h 24"/>
                  <a:gd name="T18" fmla="*/ 2 w 68"/>
                  <a:gd name="T19" fmla="*/ 1031 h 24"/>
                  <a:gd name="T20" fmla="*/ 0 w 68"/>
                  <a:gd name="T21" fmla="*/ 1666 h 24"/>
                  <a:gd name="T22" fmla="*/ 3 w 68"/>
                  <a:gd name="T23" fmla="*/ 2507 h 24"/>
                  <a:gd name="T24" fmla="*/ 6 w 68"/>
                  <a:gd name="T25" fmla="*/ 3160 h 24"/>
                  <a:gd name="T26" fmla="*/ 385 w 68"/>
                  <a:gd name="T27" fmla="*/ 2314 h 24"/>
                  <a:gd name="T28" fmla="*/ 344 w 68"/>
                  <a:gd name="T29" fmla="*/ 1805 h 24"/>
                  <a:gd name="T30" fmla="*/ 325 w 68"/>
                  <a:gd name="T31" fmla="*/ 1538 h 24"/>
                  <a:gd name="T32" fmla="*/ 344 w 68"/>
                  <a:gd name="T33" fmla="*/ 1420 h 24"/>
                  <a:gd name="T34" fmla="*/ 364 w 68"/>
                  <a:gd name="T35" fmla="*/ 1311 h 24"/>
                  <a:gd name="T36" fmla="*/ 432 w 68"/>
                  <a:gd name="T37" fmla="*/ 1311 h 24"/>
                  <a:gd name="T38" fmla="*/ 608 w 68"/>
                  <a:gd name="T39" fmla="*/ 1210 h 24"/>
                  <a:gd name="T40" fmla="*/ 764 w 68"/>
                  <a:gd name="T41" fmla="*/ 1210 h 24"/>
                  <a:gd name="T42" fmla="*/ 1138 w 68"/>
                  <a:gd name="T43" fmla="*/ 1311 h 24"/>
                  <a:gd name="T44" fmla="*/ 1516 w 68"/>
                  <a:gd name="T45" fmla="*/ 1666 h 24"/>
                  <a:gd name="T46" fmla="*/ 1857 w 68"/>
                  <a:gd name="T47" fmla="*/ 2118 h 24"/>
                  <a:gd name="T48" fmla="*/ 2017 w 68"/>
                  <a:gd name="T49" fmla="*/ 2778 h 24"/>
                  <a:gd name="T50" fmla="*/ 2204 w 68"/>
                  <a:gd name="T51" fmla="*/ 1805 h 2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68"/>
                  <a:gd name="T79" fmla="*/ 0 h 24"/>
                  <a:gd name="T80" fmla="*/ 68 w 68"/>
                  <a:gd name="T81" fmla="*/ 24 h 24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68" h="24">
                    <a:moveTo>
                      <a:pt x="68" y="14"/>
                    </a:moveTo>
                    <a:lnTo>
                      <a:pt x="60" y="9"/>
                    </a:lnTo>
                    <a:lnTo>
                      <a:pt x="49" y="4"/>
                    </a:lnTo>
                    <a:lnTo>
                      <a:pt x="36" y="1"/>
                    </a:lnTo>
                    <a:lnTo>
                      <a:pt x="25" y="0"/>
                    </a:lnTo>
                    <a:lnTo>
                      <a:pt x="18" y="0"/>
                    </a:lnTo>
                    <a:lnTo>
                      <a:pt x="13" y="0"/>
                    </a:lnTo>
                    <a:lnTo>
                      <a:pt x="8" y="2"/>
                    </a:lnTo>
                    <a:lnTo>
                      <a:pt x="5" y="4"/>
                    </a:lnTo>
                    <a:lnTo>
                      <a:pt x="2" y="7"/>
                    </a:lnTo>
                    <a:lnTo>
                      <a:pt x="0" y="13"/>
                    </a:lnTo>
                    <a:lnTo>
                      <a:pt x="3" y="18"/>
                    </a:lnTo>
                    <a:lnTo>
                      <a:pt x="6" y="24"/>
                    </a:lnTo>
                    <a:lnTo>
                      <a:pt x="12" y="17"/>
                    </a:lnTo>
                    <a:lnTo>
                      <a:pt x="10" y="14"/>
                    </a:lnTo>
                    <a:lnTo>
                      <a:pt x="9" y="12"/>
                    </a:lnTo>
                    <a:lnTo>
                      <a:pt x="10" y="11"/>
                    </a:lnTo>
                    <a:lnTo>
                      <a:pt x="11" y="10"/>
                    </a:lnTo>
                    <a:lnTo>
                      <a:pt x="14" y="10"/>
                    </a:lnTo>
                    <a:lnTo>
                      <a:pt x="20" y="9"/>
                    </a:lnTo>
                    <a:lnTo>
                      <a:pt x="24" y="9"/>
                    </a:lnTo>
                    <a:lnTo>
                      <a:pt x="35" y="10"/>
                    </a:lnTo>
                    <a:lnTo>
                      <a:pt x="47" y="13"/>
                    </a:lnTo>
                    <a:lnTo>
                      <a:pt x="57" y="16"/>
                    </a:lnTo>
                    <a:lnTo>
                      <a:pt x="62" y="21"/>
                    </a:lnTo>
                    <a:lnTo>
                      <a:pt x="68" y="14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244" name="Freeform 279"/>
              <p:cNvSpPr>
                <a:spLocks noChangeArrowheads="1"/>
              </p:cNvSpPr>
              <p:nvPr/>
            </p:nvSpPr>
            <p:spPr bwMode="auto">
              <a:xfrm>
                <a:off x="226" y="4027"/>
                <a:ext cx="98" cy="61"/>
              </a:xfrm>
              <a:custGeom>
                <a:avLst/>
                <a:gdLst>
                  <a:gd name="T0" fmla="*/ 2115 w 93"/>
                  <a:gd name="T1" fmla="*/ 0 h 57"/>
                  <a:gd name="T2" fmla="*/ 2229 w 93"/>
                  <a:gd name="T3" fmla="*/ 0 h 57"/>
                  <a:gd name="T4" fmla="*/ 2288 w 93"/>
                  <a:gd name="T5" fmla="*/ 2 h 57"/>
                  <a:gd name="T6" fmla="*/ 2288 w 93"/>
                  <a:gd name="T7" fmla="*/ 5 h 57"/>
                  <a:gd name="T8" fmla="*/ 2229 w 93"/>
                  <a:gd name="T9" fmla="*/ 590 h 57"/>
                  <a:gd name="T10" fmla="*/ 2171 w 93"/>
                  <a:gd name="T11" fmla="*/ 885 h 57"/>
                  <a:gd name="T12" fmla="*/ 2084 w 93"/>
                  <a:gd name="T13" fmla="*/ 1328 h 57"/>
                  <a:gd name="T14" fmla="*/ 1905 w 93"/>
                  <a:gd name="T15" fmla="*/ 1742 h 57"/>
                  <a:gd name="T16" fmla="*/ 1782 w 93"/>
                  <a:gd name="T17" fmla="*/ 2160 h 57"/>
                  <a:gd name="T18" fmla="*/ 1604 w 93"/>
                  <a:gd name="T19" fmla="*/ 2474 h 57"/>
                  <a:gd name="T20" fmla="*/ 1379 w 93"/>
                  <a:gd name="T21" fmla="*/ 2834 h 57"/>
                  <a:gd name="T22" fmla="*/ 1179 w 93"/>
                  <a:gd name="T23" fmla="*/ 3208 h 57"/>
                  <a:gd name="T24" fmla="*/ 949 w 93"/>
                  <a:gd name="T25" fmla="*/ 3418 h 57"/>
                  <a:gd name="T26" fmla="*/ 731 w 93"/>
                  <a:gd name="T27" fmla="*/ 3583 h 57"/>
                  <a:gd name="T28" fmla="*/ 459 w 93"/>
                  <a:gd name="T29" fmla="*/ 3583 h 57"/>
                  <a:gd name="T30" fmla="*/ 273 w 93"/>
                  <a:gd name="T31" fmla="*/ 3418 h 57"/>
                  <a:gd name="T32" fmla="*/ 1 w 93"/>
                  <a:gd name="T33" fmla="*/ 3194 h 57"/>
                  <a:gd name="T34" fmla="*/ 0 w 93"/>
                  <a:gd name="T35" fmla="*/ 3033 h 57"/>
                  <a:gd name="T36" fmla="*/ 0 w 93"/>
                  <a:gd name="T37" fmla="*/ 2998 h 57"/>
                  <a:gd name="T38" fmla="*/ 0 w 93"/>
                  <a:gd name="T39" fmla="*/ 2834 h 57"/>
                  <a:gd name="T40" fmla="*/ 1 w 93"/>
                  <a:gd name="T41" fmla="*/ 2648 h 57"/>
                  <a:gd name="T42" fmla="*/ 4 w 93"/>
                  <a:gd name="T43" fmla="*/ 2435 h 57"/>
                  <a:gd name="T44" fmla="*/ 8 w 93"/>
                  <a:gd name="T45" fmla="*/ 1886 h 57"/>
                  <a:gd name="T46" fmla="*/ 336 w 93"/>
                  <a:gd name="T47" fmla="*/ 1538 h 57"/>
                  <a:gd name="T48" fmla="*/ 510 w 93"/>
                  <a:gd name="T49" fmla="*/ 1160 h 57"/>
                  <a:gd name="T50" fmla="*/ 731 w 93"/>
                  <a:gd name="T51" fmla="*/ 773 h 57"/>
                  <a:gd name="T52" fmla="*/ 901 w 93"/>
                  <a:gd name="T53" fmla="*/ 551 h 57"/>
                  <a:gd name="T54" fmla="*/ 1062 w 93"/>
                  <a:gd name="T55" fmla="*/ 5 h 57"/>
                  <a:gd name="T56" fmla="*/ 1242 w 93"/>
                  <a:gd name="T57" fmla="*/ 3 h 57"/>
                  <a:gd name="T58" fmla="*/ 1444 w 93"/>
                  <a:gd name="T59" fmla="*/ 2 h 57"/>
                  <a:gd name="T60" fmla="*/ 1613 w 93"/>
                  <a:gd name="T61" fmla="*/ 1 h 57"/>
                  <a:gd name="T62" fmla="*/ 1782 w 93"/>
                  <a:gd name="T63" fmla="*/ 1 h 57"/>
                  <a:gd name="T64" fmla="*/ 1905 w 93"/>
                  <a:gd name="T65" fmla="*/ 0 h 57"/>
                  <a:gd name="T66" fmla="*/ 2084 w 93"/>
                  <a:gd name="T67" fmla="*/ 0 h 57"/>
                  <a:gd name="T68" fmla="*/ 2115 w 93"/>
                  <a:gd name="T69" fmla="*/ 0 h 5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3"/>
                  <a:gd name="T106" fmla="*/ 0 h 57"/>
                  <a:gd name="T107" fmla="*/ 93 w 93"/>
                  <a:gd name="T108" fmla="*/ 57 h 5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3" h="57">
                    <a:moveTo>
                      <a:pt x="87" y="0"/>
                    </a:moveTo>
                    <a:lnTo>
                      <a:pt x="92" y="0"/>
                    </a:lnTo>
                    <a:lnTo>
                      <a:pt x="93" y="2"/>
                    </a:lnTo>
                    <a:lnTo>
                      <a:pt x="93" y="5"/>
                    </a:lnTo>
                    <a:lnTo>
                      <a:pt x="92" y="9"/>
                    </a:lnTo>
                    <a:lnTo>
                      <a:pt x="88" y="15"/>
                    </a:lnTo>
                    <a:lnTo>
                      <a:pt x="84" y="21"/>
                    </a:lnTo>
                    <a:lnTo>
                      <a:pt x="79" y="28"/>
                    </a:lnTo>
                    <a:lnTo>
                      <a:pt x="73" y="35"/>
                    </a:lnTo>
                    <a:lnTo>
                      <a:pt x="65" y="40"/>
                    </a:lnTo>
                    <a:lnTo>
                      <a:pt x="57" y="46"/>
                    </a:lnTo>
                    <a:lnTo>
                      <a:pt x="48" y="51"/>
                    </a:lnTo>
                    <a:lnTo>
                      <a:pt x="39" y="54"/>
                    </a:lnTo>
                    <a:lnTo>
                      <a:pt x="29" y="57"/>
                    </a:lnTo>
                    <a:lnTo>
                      <a:pt x="20" y="57"/>
                    </a:lnTo>
                    <a:lnTo>
                      <a:pt x="10" y="54"/>
                    </a:lnTo>
                    <a:lnTo>
                      <a:pt x="1" y="50"/>
                    </a:lnTo>
                    <a:lnTo>
                      <a:pt x="0" y="49"/>
                    </a:lnTo>
                    <a:lnTo>
                      <a:pt x="0" y="48"/>
                    </a:lnTo>
                    <a:lnTo>
                      <a:pt x="0" y="46"/>
                    </a:lnTo>
                    <a:lnTo>
                      <a:pt x="1" y="43"/>
                    </a:lnTo>
                    <a:lnTo>
                      <a:pt x="4" y="38"/>
                    </a:lnTo>
                    <a:lnTo>
                      <a:pt x="8" y="31"/>
                    </a:lnTo>
                    <a:lnTo>
                      <a:pt x="14" y="25"/>
                    </a:lnTo>
                    <a:lnTo>
                      <a:pt x="22" y="19"/>
                    </a:lnTo>
                    <a:lnTo>
                      <a:pt x="29" y="13"/>
                    </a:lnTo>
                    <a:lnTo>
                      <a:pt x="37" y="8"/>
                    </a:lnTo>
                    <a:lnTo>
                      <a:pt x="44" y="5"/>
                    </a:lnTo>
                    <a:lnTo>
                      <a:pt x="51" y="3"/>
                    </a:lnTo>
                    <a:lnTo>
                      <a:pt x="59" y="2"/>
                    </a:lnTo>
                    <a:lnTo>
                      <a:pt x="66" y="1"/>
                    </a:lnTo>
                    <a:lnTo>
                      <a:pt x="73" y="1"/>
                    </a:lnTo>
                    <a:lnTo>
                      <a:pt x="79" y="0"/>
                    </a:lnTo>
                    <a:lnTo>
                      <a:pt x="84" y="0"/>
                    </a:lnTo>
                    <a:lnTo>
                      <a:pt x="8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245" name="Freeform 280"/>
              <p:cNvSpPr>
                <a:spLocks noChangeArrowheads="1"/>
              </p:cNvSpPr>
              <p:nvPr/>
            </p:nvSpPr>
            <p:spPr bwMode="auto">
              <a:xfrm>
                <a:off x="224" y="4022"/>
                <a:ext cx="105" cy="71"/>
              </a:xfrm>
              <a:custGeom>
                <a:avLst/>
                <a:gdLst>
                  <a:gd name="T0" fmla="*/ 0 w 99"/>
                  <a:gd name="T1" fmla="*/ 4926 h 66"/>
                  <a:gd name="T2" fmla="*/ 409 w 99"/>
                  <a:gd name="T3" fmla="*/ 5587 h 66"/>
                  <a:gd name="T4" fmla="*/ 781 w 99"/>
                  <a:gd name="T5" fmla="*/ 5688 h 66"/>
                  <a:gd name="T6" fmla="*/ 1144 w 99"/>
                  <a:gd name="T7" fmla="*/ 5688 h 66"/>
                  <a:gd name="T8" fmla="*/ 1536 w 99"/>
                  <a:gd name="T9" fmla="*/ 5587 h 66"/>
                  <a:gd name="T10" fmla="*/ 1885 w 99"/>
                  <a:gd name="T11" fmla="*/ 5287 h 66"/>
                  <a:gd name="T12" fmla="*/ 2212 w 99"/>
                  <a:gd name="T13" fmla="*/ 4704 h 66"/>
                  <a:gd name="T14" fmla="*/ 2488 w 99"/>
                  <a:gd name="T15" fmla="*/ 4257 h 66"/>
                  <a:gd name="T16" fmla="*/ 2799 w 99"/>
                  <a:gd name="T17" fmla="*/ 3670 h 66"/>
                  <a:gd name="T18" fmla="*/ 3062 w 99"/>
                  <a:gd name="T19" fmla="*/ 3143 h 66"/>
                  <a:gd name="T20" fmla="*/ 3248 w 99"/>
                  <a:gd name="T21" fmla="*/ 2548 h 66"/>
                  <a:gd name="T22" fmla="*/ 3445 w 99"/>
                  <a:gd name="T23" fmla="*/ 2028 h 66"/>
                  <a:gd name="T24" fmla="*/ 3542 w 99"/>
                  <a:gd name="T25" fmla="*/ 1420 h 66"/>
                  <a:gd name="T26" fmla="*/ 3598 w 99"/>
                  <a:gd name="T27" fmla="*/ 917 h 66"/>
                  <a:gd name="T28" fmla="*/ 3598 w 99"/>
                  <a:gd name="T29" fmla="*/ 6 h 66"/>
                  <a:gd name="T30" fmla="*/ 3447 w 99"/>
                  <a:gd name="T31" fmla="*/ 0 h 66"/>
                  <a:gd name="T32" fmla="*/ 3248 w 99"/>
                  <a:gd name="T33" fmla="*/ 0 h 66"/>
                  <a:gd name="T34" fmla="*/ 3250 w 99"/>
                  <a:gd name="T35" fmla="*/ 792 h 66"/>
                  <a:gd name="T36" fmla="*/ 3303 w 99"/>
                  <a:gd name="T37" fmla="*/ 792 h 66"/>
                  <a:gd name="T38" fmla="*/ 3250 w 99"/>
                  <a:gd name="T39" fmla="*/ 736 h 66"/>
                  <a:gd name="T40" fmla="*/ 3250 w 99"/>
                  <a:gd name="T41" fmla="*/ 792 h 66"/>
                  <a:gd name="T42" fmla="*/ 3248 w 99"/>
                  <a:gd name="T43" fmla="*/ 1061 h 66"/>
                  <a:gd name="T44" fmla="*/ 3114 w 99"/>
                  <a:gd name="T45" fmla="*/ 1528 h 66"/>
                  <a:gd name="T46" fmla="*/ 3015 w 99"/>
                  <a:gd name="T47" fmla="*/ 2028 h 66"/>
                  <a:gd name="T48" fmla="*/ 2843 w 99"/>
                  <a:gd name="T49" fmla="*/ 2548 h 66"/>
                  <a:gd name="T50" fmla="*/ 2568 w 99"/>
                  <a:gd name="T51" fmla="*/ 3143 h 66"/>
                  <a:gd name="T52" fmla="*/ 2320 w 99"/>
                  <a:gd name="T53" fmla="*/ 3637 h 66"/>
                  <a:gd name="T54" fmla="*/ 2062 w 99"/>
                  <a:gd name="T55" fmla="*/ 4065 h 66"/>
                  <a:gd name="T56" fmla="*/ 1728 w 99"/>
                  <a:gd name="T57" fmla="*/ 4528 h 66"/>
                  <a:gd name="T58" fmla="*/ 1448 w 99"/>
                  <a:gd name="T59" fmla="*/ 4704 h 66"/>
                  <a:gd name="T60" fmla="*/ 1110 w 99"/>
                  <a:gd name="T61" fmla="*/ 4871 h 66"/>
                  <a:gd name="T62" fmla="*/ 828 w 99"/>
                  <a:gd name="T63" fmla="*/ 4915 h 66"/>
                  <a:gd name="T64" fmla="*/ 460 w 99"/>
                  <a:gd name="T65" fmla="*/ 4704 h 66"/>
                  <a:gd name="T66" fmla="*/ 5 w 99"/>
                  <a:gd name="T67" fmla="*/ 4373 h 66"/>
                  <a:gd name="T68" fmla="*/ 0 w 99"/>
                  <a:gd name="T69" fmla="*/ 4926 h 6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9"/>
                  <a:gd name="T106" fmla="*/ 0 h 66"/>
                  <a:gd name="T107" fmla="*/ 99 w 99"/>
                  <a:gd name="T108" fmla="*/ 66 h 6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9" h="66">
                    <a:moveTo>
                      <a:pt x="0" y="58"/>
                    </a:moveTo>
                    <a:lnTo>
                      <a:pt x="11" y="64"/>
                    </a:lnTo>
                    <a:lnTo>
                      <a:pt x="22" y="66"/>
                    </a:lnTo>
                    <a:lnTo>
                      <a:pt x="32" y="66"/>
                    </a:lnTo>
                    <a:lnTo>
                      <a:pt x="42" y="64"/>
                    </a:lnTo>
                    <a:lnTo>
                      <a:pt x="52" y="61"/>
                    </a:lnTo>
                    <a:lnTo>
                      <a:pt x="61" y="55"/>
                    </a:lnTo>
                    <a:lnTo>
                      <a:pt x="69" y="50"/>
                    </a:lnTo>
                    <a:lnTo>
                      <a:pt x="77" y="43"/>
                    </a:lnTo>
                    <a:lnTo>
                      <a:pt x="84" y="36"/>
                    </a:lnTo>
                    <a:lnTo>
                      <a:pt x="89" y="30"/>
                    </a:lnTo>
                    <a:lnTo>
                      <a:pt x="94" y="23"/>
                    </a:lnTo>
                    <a:lnTo>
                      <a:pt x="98" y="17"/>
                    </a:lnTo>
                    <a:lnTo>
                      <a:pt x="99" y="11"/>
                    </a:lnTo>
                    <a:lnTo>
                      <a:pt x="99" y="6"/>
                    </a:lnTo>
                    <a:lnTo>
                      <a:pt x="95" y="0"/>
                    </a:lnTo>
                    <a:lnTo>
                      <a:pt x="89" y="0"/>
                    </a:lnTo>
                    <a:lnTo>
                      <a:pt x="90" y="9"/>
                    </a:lnTo>
                    <a:lnTo>
                      <a:pt x="91" y="9"/>
                    </a:lnTo>
                    <a:lnTo>
                      <a:pt x="90" y="8"/>
                    </a:lnTo>
                    <a:lnTo>
                      <a:pt x="90" y="9"/>
                    </a:lnTo>
                    <a:lnTo>
                      <a:pt x="89" y="13"/>
                    </a:lnTo>
                    <a:lnTo>
                      <a:pt x="86" y="18"/>
                    </a:lnTo>
                    <a:lnTo>
                      <a:pt x="83" y="23"/>
                    </a:lnTo>
                    <a:lnTo>
                      <a:pt x="78" y="30"/>
                    </a:lnTo>
                    <a:lnTo>
                      <a:pt x="71" y="36"/>
                    </a:lnTo>
                    <a:lnTo>
                      <a:pt x="64" y="42"/>
                    </a:lnTo>
                    <a:lnTo>
                      <a:pt x="57" y="47"/>
                    </a:lnTo>
                    <a:lnTo>
                      <a:pt x="48" y="52"/>
                    </a:lnTo>
                    <a:lnTo>
                      <a:pt x="40" y="55"/>
                    </a:lnTo>
                    <a:lnTo>
                      <a:pt x="31" y="56"/>
                    </a:lnTo>
                    <a:lnTo>
                      <a:pt x="23" y="57"/>
                    </a:lnTo>
                    <a:lnTo>
                      <a:pt x="13" y="55"/>
                    </a:lnTo>
                    <a:lnTo>
                      <a:pt x="5" y="51"/>
                    </a:lnTo>
                    <a:lnTo>
                      <a:pt x="0" y="58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246" name="Freeform 281"/>
              <p:cNvSpPr>
                <a:spLocks noChangeArrowheads="1"/>
              </p:cNvSpPr>
              <p:nvPr/>
            </p:nvSpPr>
            <p:spPr bwMode="auto">
              <a:xfrm>
                <a:off x="221" y="4031"/>
                <a:ext cx="47" cy="53"/>
              </a:xfrm>
              <a:custGeom>
                <a:avLst/>
                <a:gdLst>
                  <a:gd name="T0" fmla="*/ 2204 w 44"/>
                  <a:gd name="T1" fmla="*/ 0 h 49"/>
                  <a:gd name="T2" fmla="*/ 1765 w 44"/>
                  <a:gd name="T3" fmla="*/ 5 h 49"/>
                  <a:gd name="T4" fmla="*/ 1356 w 44"/>
                  <a:gd name="T5" fmla="*/ 1264 h 49"/>
                  <a:gd name="T6" fmla="*/ 855 w 44"/>
                  <a:gd name="T7" fmla="*/ 2025 h 49"/>
                  <a:gd name="T8" fmla="*/ 575 w 44"/>
                  <a:gd name="T9" fmla="*/ 2997 h 49"/>
                  <a:gd name="T10" fmla="*/ 5 w 44"/>
                  <a:gd name="T11" fmla="*/ 3886 h 49"/>
                  <a:gd name="T12" fmla="*/ 1 w 44"/>
                  <a:gd name="T13" fmla="*/ 4438 h 49"/>
                  <a:gd name="T14" fmla="*/ 0 w 44"/>
                  <a:gd name="T15" fmla="*/ 4917 h 49"/>
                  <a:gd name="T16" fmla="*/ 0 w 44"/>
                  <a:gd name="T17" fmla="*/ 5318 h 49"/>
                  <a:gd name="T18" fmla="*/ 1 w 44"/>
                  <a:gd name="T19" fmla="*/ 5616 h 49"/>
                  <a:gd name="T20" fmla="*/ 3 w 44"/>
                  <a:gd name="T21" fmla="*/ 5832 h 49"/>
                  <a:gd name="T22" fmla="*/ 504 w 44"/>
                  <a:gd name="T23" fmla="*/ 4985 h 49"/>
                  <a:gd name="T24" fmla="*/ 538 w 44"/>
                  <a:gd name="T25" fmla="*/ 5192 h 49"/>
                  <a:gd name="T26" fmla="*/ 575 w 44"/>
                  <a:gd name="T27" fmla="*/ 4985 h 49"/>
                  <a:gd name="T28" fmla="*/ 656 w 44"/>
                  <a:gd name="T29" fmla="*/ 4261 h 49"/>
                  <a:gd name="T30" fmla="*/ 855 w 44"/>
                  <a:gd name="T31" fmla="*/ 3793 h 49"/>
                  <a:gd name="T32" fmla="*/ 1269 w 44"/>
                  <a:gd name="T33" fmla="*/ 2839 h 49"/>
                  <a:gd name="T34" fmla="*/ 1597 w 44"/>
                  <a:gd name="T35" fmla="*/ 2369 h 49"/>
                  <a:gd name="T36" fmla="*/ 2014 w 44"/>
                  <a:gd name="T37" fmla="*/ 1479 h 49"/>
                  <a:gd name="T38" fmla="*/ 2455 w 44"/>
                  <a:gd name="T39" fmla="*/ 1081 h 49"/>
                  <a:gd name="T40" fmla="*/ 2204 w 44"/>
                  <a:gd name="T41" fmla="*/ 0 h 4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44"/>
                  <a:gd name="T64" fmla="*/ 0 h 49"/>
                  <a:gd name="T65" fmla="*/ 44 w 44"/>
                  <a:gd name="T66" fmla="*/ 49 h 49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44" h="49">
                    <a:moveTo>
                      <a:pt x="39" y="0"/>
                    </a:moveTo>
                    <a:lnTo>
                      <a:pt x="32" y="5"/>
                    </a:lnTo>
                    <a:lnTo>
                      <a:pt x="24" y="11"/>
                    </a:lnTo>
                    <a:lnTo>
                      <a:pt x="16" y="17"/>
                    </a:lnTo>
                    <a:lnTo>
                      <a:pt x="10" y="25"/>
                    </a:lnTo>
                    <a:lnTo>
                      <a:pt x="5" y="32"/>
                    </a:lnTo>
                    <a:lnTo>
                      <a:pt x="1" y="37"/>
                    </a:lnTo>
                    <a:lnTo>
                      <a:pt x="0" y="41"/>
                    </a:lnTo>
                    <a:lnTo>
                      <a:pt x="0" y="44"/>
                    </a:lnTo>
                    <a:lnTo>
                      <a:pt x="1" y="47"/>
                    </a:lnTo>
                    <a:lnTo>
                      <a:pt x="3" y="49"/>
                    </a:lnTo>
                    <a:lnTo>
                      <a:pt x="8" y="42"/>
                    </a:lnTo>
                    <a:lnTo>
                      <a:pt x="9" y="43"/>
                    </a:lnTo>
                    <a:lnTo>
                      <a:pt x="10" y="42"/>
                    </a:lnTo>
                    <a:lnTo>
                      <a:pt x="12" y="36"/>
                    </a:lnTo>
                    <a:lnTo>
                      <a:pt x="16" y="31"/>
                    </a:lnTo>
                    <a:lnTo>
                      <a:pt x="22" y="24"/>
                    </a:lnTo>
                    <a:lnTo>
                      <a:pt x="29" y="19"/>
                    </a:lnTo>
                    <a:lnTo>
                      <a:pt x="36" y="13"/>
                    </a:lnTo>
                    <a:lnTo>
                      <a:pt x="44" y="9"/>
                    </a:lnTo>
                    <a:lnTo>
                      <a:pt x="39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247" name="Freeform 282"/>
              <p:cNvSpPr>
                <a:spLocks noChangeArrowheads="1"/>
              </p:cNvSpPr>
              <p:nvPr/>
            </p:nvSpPr>
            <p:spPr bwMode="auto">
              <a:xfrm>
                <a:off x="262" y="4022"/>
                <a:ext cx="57" cy="20"/>
              </a:xfrm>
              <a:custGeom>
                <a:avLst/>
                <a:gdLst>
                  <a:gd name="T0" fmla="*/ 1444 w 54"/>
                  <a:gd name="T1" fmla="*/ 0 h 18"/>
                  <a:gd name="T2" fmla="*/ 1338 w 54"/>
                  <a:gd name="T3" fmla="*/ 0 h 18"/>
                  <a:gd name="T4" fmla="*/ 1240 w 54"/>
                  <a:gd name="T5" fmla="*/ 0 h 18"/>
                  <a:gd name="T6" fmla="*/ 1045 w 54"/>
                  <a:gd name="T7" fmla="*/ 0 h 18"/>
                  <a:gd name="T8" fmla="*/ 868 w 54"/>
                  <a:gd name="T9" fmla="*/ 1 h 18"/>
                  <a:gd name="T10" fmla="*/ 662 w 54"/>
                  <a:gd name="T11" fmla="*/ 2 h 18"/>
                  <a:gd name="T12" fmla="*/ 406 w 54"/>
                  <a:gd name="T13" fmla="*/ 3 h 18"/>
                  <a:gd name="T14" fmla="*/ 279 w 54"/>
                  <a:gd name="T15" fmla="*/ 3852 h 18"/>
                  <a:gd name="T16" fmla="*/ 0 w 54"/>
                  <a:gd name="T17" fmla="*/ 5284 h 18"/>
                  <a:gd name="T18" fmla="*/ 5 w 54"/>
                  <a:gd name="T19" fmla="*/ 11047 h 18"/>
                  <a:gd name="T20" fmla="*/ 328 w 54"/>
                  <a:gd name="T21" fmla="*/ 8948 h 18"/>
                  <a:gd name="T22" fmla="*/ 453 w 54"/>
                  <a:gd name="T23" fmla="*/ 7248 h 18"/>
                  <a:gd name="T24" fmla="*/ 699 w 54"/>
                  <a:gd name="T25" fmla="*/ 6523 h 18"/>
                  <a:gd name="T26" fmla="*/ 868 w 54"/>
                  <a:gd name="T27" fmla="*/ 5871 h 18"/>
                  <a:gd name="T28" fmla="*/ 1078 w 54"/>
                  <a:gd name="T29" fmla="*/ 5871 h 18"/>
                  <a:gd name="T30" fmla="*/ 1240 w 54"/>
                  <a:gd name="T31" fmla="*/ 5871 h 18"/>
                  <a:gd name="T32" fmla="*/ 1368 w 54"/>
                  <a:gd name="T33" fmla="*/ 5284 h 18"/>
                  <a:gd name="T34" fmla="*/ 1445 w 54"/>
                  <a:gd name="T35" fmla="*/ 5284 h 18"/>
                  <a:gd name="T36" fmla="*/ 1444 w 54"/>
                  <a:gd name="T37" fmla="*/ 0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4"/>
                  <a:gd name="T58" fmla="*/ 0 h 18"/>
                  <a:gd name="T59" fmla="*/ 54 w 54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4" h="18">
                    <a:moveTo>
                      <a:pt x="53" y="0"/>
                    </a:moveTo>
                    <a:lnTo>
                      <a:pt x="49" y="0"/>
                    </a:lnTo>
                    <a:lnTo>
                      <a:pt x="45" y="0"/>
                    </a:lnTo>
                    <a:lnTo>
                      <a:pt x="39" y="0"/>
                    </a:lnTo>
                    <a:lnTo>
                      <a:pt x="32" y="1"/>
                    </a:lnTo>
                    <a:lnTo>
                      <a:pt x="25" y="2"/>
                    </a:lnTo>
                    <a:lnTo>
                      <a:pt x="16" y="3"/>
                    </a:lnTo>
                    <a:lnTo>
                      <a:pt x="9" y="6"/>
                    </a:lnTo>
                    <a:lnTo>
                      <a:pt x="0" y="9"/>
                    </a:lnTo>
                    <a:lnTo>
                      <a:pt x="5" y="18"/>
                    </a:lnTo>
                    <a:lnTo>
                      <a:pt x="12" y="14"/>
                    </a:lnTo>
                    <a:lnTo>
                      <a:pt x="18" y="12"/>
                    </a:lnTo>
                    <a:lnTo>
                      <a:pt x="26" y="11"/>
                    </a:lnTo>
                    <a:lnTo>
                      <a:pt x="32" y="10"/>
                    </a:lnTo>
                    <a:lnTo>
                      <a:pt x="40" y="10"/>
                    </a:lnTo>
                    <a:lnTo>
                      <a:pt x="45" y="10"/>
                    </a:lnTo>
                    <a:lnTo>
                      <a:pt x="50" y="9"/>
                    </a:lnTo>
                    <a:lnTo>
                      <a:pt x="54" y="9"/>
                    </a:lnTo>
                    <a:lnTo>
                      <a:pt x="53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248" name="Freeform 283"/>
              <p:cNvSpPr>
                <a:spLocks noChangeArrowheads="1"/>
              </p:cNvSpPr>
              <p:nvPr/>
            </p:nvSpPr>
            <p:spPr bwMode="auto">
              <a:xfrm>
                <a:off x="508" y="4025"/>
                <a:ext cx="99" cy="63"/>
              </a:xfrm>
              <a:custGeom>
                <a:avLst/>
                <a:gdLst>
                  <a:gd name="T0" fmla="*/ 3987 w 93"/>
                  <a:gd name="T1" fmla="*/ 0 h 58"/>
                  <a:gd name="T2" fmla="*/ 4164 w 93"/>
                  <a:gd name="T3" fmla="*/ 0 h 58"/>
                  <a:gd name="T4" fmla="*/ 4200 w 93"/>
                  <a:gd name="T5" fmla="*/ 3 h 58"/>
                  <a:gd name="T6" fmla="*/ 4200 w 93"/>
                  <a:gd name="T7" fmla="*/ 1079 h 58"/>
                  <a:gd name="T8" fmla="*/ 4164 w 93"/>
                  <a:gd name="T9" fmla="*/ 1502 h 58"/>
                  <a:gd name="T10" fmla="*/ 4028 w 93"/>
                  <a:gd name="T11" fmla="*/ 2680 h 58"/>
                  <a:gd name="T12" fmla="*/ 3855 w 93"/>
                  <a:gd name="T13" fmla="*/ 3435 h 58"/>
                  <a:gd name="T14" fmla="*/ 3555 w 93"/>
                  <a:gd name="T15" fmla="*/ 4614 h 58"/>
                  <a:gd name="T16" fmla="*/ 3305 w 93"/>
                  <a:gd name="T17" fmla="*/ 5641 h 58"/>
                  <a:gd name="T18" fmla="*/ 3002 w 93"/>
                  <a:gd name="T19" fmla="*/ 6655 h 58"/>
                  <a:gd name="T20" fmla="*/ 2574 w 93"/>
                  <a:gd name="T21" fmla="*/ 7349 h 58"/>
                  <a:gd name="T22" fmla="*/ 2228 w 93"/>
                  <a:gd name="T23" fmla="*/ 7983 h 58"/>
                  <a:gd name="T24" fmla="*/ 1769 w 93"/>
                  <a:gd name="T25" fmla="*/ 8642 h 58"/>
                  <a:gd name="T26" fmla="*/ 1351 w 93"/>
                  <a:gd name="T27" fmla="*/ 8941 h 58"/>
                  <a:gd name="T28" fmla="*/ 872 w 93"/>
                  <a:gd name="T29" fmla="*/ 8941 h 58"/>
                  <a:gd name="T30" fmla="*/ 496 w 93"/>
                  <a:gd name="T31" fmla="*/ 8642 h 58"/>
                  <a:gd name="T32" fmla="*/ 1 w 93"/>
                  <a:gd name="T33" fmla="*/ 7956 h 58"/>
                  <a:gd name="T34" fmla="*/ 0 w 93"/>
                  <a:gd name="T35" fmla="*/ 7852 h 58"/>
                  <a:gd name="T36" fmla="*/ 0 w 93"/>
                  <a:gd name="T37" fmla="*/ 7578 h 58"/>
                  <a:gd name="T38" fmla="*/ 0 w 93"/>
                  <a:gd name="T39" fmla="*/ 7325 h 58"/>
                  <a:gd name="T40" fmla="*/ 1 w 93"/>
                  <a:gd name="T41" fmla="*/ 6766 h 58"/>
                  <a:gd name="T42" fmla="*/ 4 w 93"/>
                  <a:gd name="T43" fmla="*/ 6127 h 58"/>
                  <a:gd name="T44" fmla="*/ 438 w 93"/>
                  <a:gd name="T45" fmla="*/ 5012 h 58"/>
                  <a:gd name="T46" fmla="*/ 637 w 93"/>
                  <a:gd name="T47" fmla="*/ 4053 h 58"/>
                  <a:gd name="T48" fmla="*/ 988 w 93"/>
                  <a:gd name="T49" fmla="*/ 3162 h 58"/>
                  <a:gd name="T50" fmla="*/ 1351 w 93"/>
                  <a:gd name="T51" fmla="*/ 2091 h 58"/>
                  <a:gd name="T52" fmla="*/ 1662 w 93"/>
                  <a:gd name="T53" fmla="*/ 1383 h 58"/>
                  <a:gd name="T54" fmla="*/ 2004 w 93"/>
                  <a:gd name="T55" fmla="*/ 1079 h 58"/>
                  <a:gd name="T56" fmla="*/ 2372 w 93"/>
                  <a:gd name="T57" fmla="*/ 4 h 58"/>
                  <a:gd name="T58" fmla="*/ 2688 w 93"/>
                  <a:gd name="T59" fmla="*/ 3 h 58"/>
                  <a:gd name="T60" fmla="*/ 3046 w 93"/>
                  <a:gd name="T61" fmla="*/ 2 h 58"/>
                  <a:gd name="T62" fmla="*/ 3305 w 93"/>
                  <a:gd name="T63" fmla="*/ 2 h 58"/>
                  <a:gd name="T64" fmla="*/ 3555 w 93"/>
                  <a:gd name="T65" fmla="*/ 0 h 58"/>
                  <a:gd name="T66" fmla="*/ 3855 w 93"/>
                  <a:gd name="T67" fmla="*/ 0 h 58"/>
                  <a:gd name="T68" fmla="*/ 3987 w 93"/>
                  <a:gd name="T69" fmla="*/ 0 h 58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3"/>
                  <a:gd name="T106" fmla="*/ 0 h 58"/>
                  <a:gd name="T107" fmla="*/ 93 w 93"/>
                  <a:gd name="T108" fmla="*/ 58 h 58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3" h="58">
                    <a:moveTo>
                      <a:pt x="88" y="0"/>
                    </a:moveTo>
                    <a:lnTo>
                      <a:pt x="92" y="0"/>
                    </a:lnTo>
                    <a:lnTo>
                      <a:pt x="93" y="3"/>
                    </a:lnTo>
                    <a:lnTo>
                      <a:pt x="93" y="6"/>
                    </a:lnTo>
                    <a:lnTo>
                      <a:pt x="92" y="10"/>
                    </a:lnTo>
                    <a:lnTo>
                      <a:pt x="89" y="17"/>
                    </a:lnTo>
                    <a:lnTo>
                      <a:pt x="85" y="22"/>
                    </a:lnTo>
                    <a:lnTo>
                      <a:pt x="79" y="29"/>
                    </a:lnTo>
                    <a:lnTo>
                      <a:pt x="73" y="36"/>
                    </a:lnTo>
                    <a:lnTo>
                      <a:pt x="66" y="42"/>
                    </a:lnTo>
                    <a:lnTo>
                      <a:pt x="57" y="48"/>
                    </a:lnTo>
                    <a:lnTo>
                      <a:pt x="49" y="52"/>
                    </a:lnTo>
                    <a:lnTo>
                      <a:pt x="39" y="55"/>
                    </a:lnTo>
                    <a:lnTo>
                      <a:pt x="30" y="58"/>
                    </a:lnTo>
                    <a:lnTo>
                      <a:pt x="20" y="58"/>
                    </a:lnTo>
                    <a:lnTo>
                      <a:pt x="11" y="55"/>
                    </a:lnTo>
                    <a:lnTo>
                      <a:pt x="1" y="51"/>
                    </a:lnTo>
                    <a:lnTo>
                      <a:pt x="0" y="50"/>
                    </a:lnTo>
                    <a:lnTo>
                      <a:pt x="0" y="49"/>
                    </a:lnTo>
                    <a:lnTo>
                      <a:pt x="0" y="47"/>
                    </a:lnTo>
                    <a:lnTo>
                      <a:pt x="1" y="44"/>
                    </a:lnTo>
                    <a:lnTo>
                      <a:pt x="4" y="39"/>
                    </a:lnTo>
                    <a:lnTo>
                      <a:pt x="9" y="32"/>
                    </a:lnTo>
                    <a:lnTo>
                      <a:pt x="15" y="26"/>
                    </a:lnTo>
                    <a:lnTo>
                      <a:pt x="22" y="20"/>
                    </a:lnTo>
                    <a:lnTo>
                      <a:pt x="30" y="14"/>
                    </a:lnTo>
                    <a:lnTo>
                      <a:pt x="37" y="9"/>
                    </a:lnTo>
                    <a:lnTo>
                      <a:pt x="45" y="6"/>
                    </a:lnTo>
                    <a:lnTo>
                      <a:pt x="52" y="4"/>
                    </a:lnTo>
                    <a:lnTo>
                      <a:pt x="59" y="3"/>
                    </a:lnTo>
                    <a:lnTo>
                      <a:pt x="67" y="2"/>
                    </a:lnTo>
                    <a:lnTo>
                      <a:pt x="73" y="2"/>
                    </a:lnTo>
                    <a:lnTo>
                      <a:pt x="79" y="0"/>
                    </a:lnTo>
                    <a:lnTo>
                      <a:pt x="85" y="0"/>
                    </a:lnTo>
                    <a:lnTo>
                      <a:pt x="88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249" name="Freeform 284"/>
              <p:cNvSpPr>
                <a:spLocks noChangeArrowheads="1"/>
              </p:cNvSpPr>
              <p:nvPr/>
            </p:nvSpPr>
            <p:spPr bwMode="auto">
              <a:xfrm>
                <a:off x="507" y="4021"/>
                <a:ext cx="104" cy="71"/>
              </a:xfrm>
              <a:custGeom>
                <a:avLst/>
                <a:gdLst>
                  <a:gd name="T0" fmla="*/ 0 w 98"/>
                  <a:gd name="T1" fmla="*/ 5060 h 66"/>
                  <a:gd name="T2" fmla="*/ 421 w 98"/>
                  <a:gd name="T3" fmla="*/ 5587 h 66"/>
                  <a:gd name="T4" fmla="*/ 764 w 98"/>
                  <a:gd name="T5" fmla="*/ 5688 h 66"/>
                  <a:gd name="T6" fmla="*/ 1196 w 98"/>
                  <a:gd name="T7" fmla="*/ 5688 h 66"/>
                  <a:gd name="T8" fmla="*/ 1560 w 98"/>
                  <a:gd name="T9" fmla="*/ 5587 h 66"/>
                  <a:gd name="T10" fmla="*/ 1942 w 98"/>
                  <a:gd name="T11" fmla="*/ 5240 h 66"/>
                  <a:gd name="T12" fmla="*/ 2300 w 98"/>
                  <a:gd name="T13" fmla="*/ 4704 h 66"/>
                  <a:gd name="T14" fmla="*/ 2596 w 98"/>
                  <a:gd name="T15" fmla="*/ 4247 h 66"/>
                  <a:gd name="T16" fmla="*/ 2917 w 98"/>
                  <a:gd name="T17" fmla="*/ 3670 h 66"/>
                  <a:gd name="T18" fmla="*/ 3124 w 98"/>
                  <a:gd name="T19" fmla="*/ 3143 h 66"/>
                  <a:gd name="T20" fmla="*/ 3315 w 98"/>
                  <a:gd name="T21" fmla="*/ 2548 h 66"/>
                  <a:gd name="T22" fmla="*/ 3505 w 98"/>
                  <a:gd name="T23" fmla="*/ 2028 h 66"/>
                  <a:gd name="T24" fmla="*/ 3700 w 98"/>
                  <a:gd name="T25" fmla="*/ 1320 h 66"/>
                  <a:gd name="T26" fmla="*/ 3709 w 98"/>
                  <a:gd name="T27" fmla="*/ 917 h 66"/>
                  <a:gd name="T28" fmla="*/ 3709 w 98"/>
                  <a:gd name="T29" fmla="*/ 6 h 66"/>
                  <a:gd name="T30" fmla="*/ 3518 w 98"/>
                  <a:gd name="T31" fmla="*/ 0 h 66"/>
                  <a:gd name="T32" fmla="*/ 3315 w 98"/>
                  <a:gd name="T33" fmla="*/ 0 h 66"/>
                  <a:gd name="T34" fmla="*/ 3379 w 98"/>
                  <a:gd name="T35" fmla="*/ 792 h 66"/>
                  <a:gd name="T36" fmla="*/ 3487 w 98"/>
                  <a:gd name="T37" fmla="*/ 792 h 66"/>
                  <a:gd name="T38" fmla="*/ 3379 w 98"/>
                  <a:gd name="T39" fmla="*/ 736 h 66"/>
                  <a:gd name="T40" fmla="*/ 3379 w 98"/>
                  <a:gd name="T41" fmla="*/ 792 h 66"/>
                  <a:gd name="T42" fmla="*/ 3315 w 98"/>
                  <a:gd name="T43" fmla="*/ 1061 h 66"/>
                  <a:gd name="T44" fmla="*/ 3286 w 98"/>
                  <a:gd name="T45" fmla="*/ 1528 h 66"/>
                  <a:gd name="T46" fmla="*/ 3112 w 98"/>
                  <a:gd name="T47" fmla="*/ 2047 h 66"/>
                  <a:gd name="T48" fmla="*/ 2924 w 98"/>
                  <a:gd name="T49" fmla="*/ 2548 h 66"/>
                  <a:gd name="T50" fmla="*/ 2664 w 98"/>
                  <a:gd name="T51" fmla="*/ 3143 h 66"/>
                  <a:gd name="T52" fmla="*/ 2441 w 98"/>
                  <a:gd name="T53" fmla="*/ 3637 h 66"/>
                  <a:gd name="T54" fmla="*/ 2100 w 98"/>
                  <a:gd name="T55" fmla="*/ 4065 h 66"/>
                  <a:gd name="T56" fmla="*/ 1813 w 98"/>
                  <a:gd name="T57" fmla="*/ 4528 h 66"/>
                  <a:gd name="T58" fmla="*/ 1470 w 98"/>
                  <a:gd name="T59" fmla="*/ 4704 h 66"/>
                  <a:gd name="T60" fmla="*/ 1159 w 98"/>
                  <a:gd name="T61" fmla="*/ 4915 h 66"/>
                  <a:gd name="T62" fmla="*/ 811 w 98"/>
                  <a:gd name="T63" fmla="*/ 4915 h 66"/>
                  <a:gd name="T64" fmla="*/ 474 w 98"/>
                  <a:gd name="T65" fmla="*/ 4704 h 66"/>
                  <a:gd name="T66" fmla="*/ 4 w 98"/>
                  <a:gd name="T67" fmla="*/ 4373 h 66"/>
                  <a:gd name="T68" fmla="*/ 0 w 98"/>
                  <a:gd name="T69" fmla="*/ 5060 h 6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8"/>
                  <a:gd name="T106" fmla="*/ 0 h 66"/>
                  <a:gd name="T107" fmla="*/ 98 w 98"/>
                  <a:gd name="T108" fmla="*/ 66 h 6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8" h="66">
                    <a:moveTo>
                      <a:pt x="0" y="59"/>
                    </a:moveTo>
                    <a:lnTo>
                      <a:pt x="11" y="64"/>
                    </a:lnTo>
                    <a:lnTo>
                      <a:pt x="21" y="66"/>
                    </a:lnTo>
                    <a:lnTo>
                      <a:pt x="32" y="66"/>
                    </a:lnTo>
                    <a:lnTo>
                      <a:pt x="41" y="64"/>
                    </a:lnTo>
                    <a:lnTo>
                      <a:pt x="52" y="60"/>
                    </a:lnTo>
                    <a:lnTo>
                      <a:pt x="60" y="55"/>
                    </a:lnTo>
                    <a:lnTo>
                      <a:pt x="69" y="49"/>
                    </a:lnTo>
                    <a:lnTo>
                      <a:pt x="76" y="43"/>
                    </a:lnTo>
                    <a:lnTo>
                      <a:pt x="84" y="36"/>
                    </a:lnTo>
                    <a:lnTo>
                      <a:pt x="89" y="30"/>
                    </a:lnTo>
                    <a:lnTo>
                      <a:pt x="93" y="23"/>
                    </a:lnTo>
                    <a:lnTo>
                      <a:pt x="97" y="16"/>
                    </a:lnTo>
                    <a:lnTo>
                      <a:pt x="98" y="11"/>
                    </a:lnTo>
                    <a:lnTo>
                      <a:pt x="98" y="6"/>
                    </a:lnTo>
                    <a:lnTo>
                      <a:pt x="94" y="0"/>
                    </a:lnTo>
                    <a:lnTo>
                      <a:pt x="89" y="0"/>
                    </a:lnTo>
                    <a:lnTo>
                      <a:pt x="90" y="9"/>
                    </a:lnTo>
                    <a:lnTo>
                      <a:pt x="91" y="9"/>
                    </a:lnTo>
                    <a:lnTo>
                      <a:pt x="90" y="8"/>
                    </a:lnTo>
                    <a:lnTo>
                      <a:pt x="90" y="9"/>
                    </a:lnTo>
                    <a:lnTo>
                      <a:pt x="89" y="13"/>
                    </a:lnTo>
                    <a:lnTo>
                      <a:pt x="86" y="18"/>
                    </a:lnTo>
                    <a:lnTo>
                      <a:pt x="83" y="24"/>
                    </a:lnTo>
                    <a:lnTo>
                      <a:pt x="77" y="30"/>
                    </a:lnTo>
                    <a:lnTo>
                      <a:pt x="71" y="36"/>
                    </a:lnTo>
                    <a:lnTo>
                      <a:pt x="64" y="42"/>
                    </a:lnTo>
                    <a:lnTo>
                      <a:pt x="56" y="47"/>
                    </a:lnTo>
                    <a:lnTo>
                      <a:pt x="48" y="52"/>
                    </a:lnTo>
                    <a:lnTo>
                      <a:pt x="39" y="55"/>
                    </a:lnTo>
                    <a:lnTo>
                      <a:pt x="31" y="57"/>
                    </a:lnTo>
                    <a:lnTo>
                      <a:pt x="22" y="57"/>
                    </a:lnTo>
                    <a:lnTo>
                      <a:pt x="13" y="55"/>
                    </a:lnTo>
                    <a:lnTo>
                      <a:pt x="4" y="51"/>
                    </a:lnTo>
                    <a:lnTo>
                      <a:pt x="0" y="59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250" name="Freeform 285"/>
              <p:cNvSpPr>
                <a:spLocks noChangeArrowheads="1"/>
              </p:cNvSpPr>
              <p:nvPr/>
            </p:nvSpPr>
            <p:spPr bwMode="auto">
              <a:xfrm>
                <a:off x="504" y="4030"/>
                <a:ext cx="45" cy="54"/>
              </a:xfrm>
              <a:custGeom>
                <a:avLst/>
                <a:gdLst>
                  <a:gd name="T0" fmla="*/ 618 w 43"/>
                  <a:gd name="T1" fmla="*/ 0 h 50"/>
                  <a:gd name="T2" fmla="*/ 516 w 43"/>
                  <a:gd name="T3" fmla="*/ 5 h 50"/>
                  <a:gd name="T4" fmla="*/ 343 w 43"/>
                  <a:gd name="T5" fmla="*/ 1147 h 50"/>
                  <a:gd name="T6" fmla="*/ 249 w 43"/>
                  <a:gd name="T7" fmla="*/ 1821 h 50"/>
                  <a:gd name="T8" fmla="*/ 9 w 43"/>
                  <a:gd name="T9" fmla="*/ 2676 h 50"/>
                  <a:gd name="T10" fmla="*/ 4 w 43"/>
                  <a:gd name="T11" fmla="*/ 3533 h 50"/>
                  <a:gd name="T12" fmla="*/ 1 w 43"/>
                  <a:gd name="T13" fmla="*/ 4028 h 50"/>
                  <a:gd name="T14" fmla="*/ 0 w 43"/>
                  <a:gd name="T15" fmla="*/ 4350 h 50"/>
                  <a:gd name="T16" fmla="*/ 0 w 43"/>
                  <a:gd name="T17" fmla="*/ 4807 h 50"/>
                  <a:gd name="T18" fmla="*/ 1 w 43"/>
                  <a:gd name="T19" fmla="*/ 5165 h 50"/>
                  <a:gd name="T20" fmla="*/ 3 w 43"/>
                  <a:gd name="T21" fmla="*/ 5480 h 50"/>
                  <a:gd name="T22" fmla="*/ 7 w 43"/>
                  <a:gd name="T23" fmla="*/ 4587 h 50"/>
                  <a:gd name="T24" fmla="*/ 8 w 43"/>
                  <a:gd name="T25" fmla="*/ 4698 h 50"/>
                  <a:gd name="T26" fmla="*/ 8 w 43"/>
                  <a:gd name="T27" fmla="*/ 4807 h 50"/>
                  <a:gd name="T28" fmla="*/ 8 w 43"/>
                  <a:gd name="T29" fmla="*/ 4698 h 50"/>
                  <a:gd name="T30" fmla="*/ 9 w 43"/>
                  <a:gd name="T31" fmla="*/ 4587 h 50"/>
                  <a:gd name="T32" fmla="*/ 207 w 43"/>
                  <a:gd name="T33" fmla="*/ 3932 h 50"/>
                  <a:gd name="T34" fmla="*/ 249 w 43"/>
                  <a:gd name="T35" fmla="*/ 3371 h 50"/>
                  <a:gd name="T36" fmla="*/ 328 w 43"/>
                  <a:gd name="T37" fmla="*/ 2597 h 50"/>
                  <a:gd name="T38" fmla="*/ 430 w 43"/>
                  <a:gd name="T39" fmla="*/ 1967 h 50"/>
                  <a:gd name="T40" fmla="*/ 579 w 43"/>
                  <a:gd name="T41" fmla="*/ 1338 h 50"/>
                  <a:gd name="T42" fmla="*/ 677 w 43"/>
                  <a:gd name="T43" fmla="*/ 983 h 50"/>
                  <a:gd name="T44" fmla="*/ 618 w 43"/>
                  <a:gd name="T45" fmla="*/ 0 h 50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43"/>
                  <a:gd name="T70" fmla="*/ 0 h 50"/>
                  <a:gd name="T71" fmla="*/ 43 w 43"/>
                  <a:gd name="T72" fmla="*/ 50 h 50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43" h="50">
                    <a:moveTo>
                      <a:pt x="39" y="0"/>
                    </a:moveTo>
                    <a:lnTo>
                      <a:pt x="32" y="5"/>
                    </a:lnTo>
                    <a:lnTo>
                      <a:pt x="23" y="11"/>
                    </a:lnTo>
                    <a:lnTo>
                      <a:pt x="16" y="17"/>
                    </a:lnTo>
                    <a:lnTo>
                      <a:pt x="9" y="25"/>
                    </a:lnTo>
                    <a:lnTo>
                      <a:pt x="4" y="32"/>
                    </a:lnTo>
                    <a:lnTo>
                      <a:pt x="1" y="37"/>
                    </a:lnTo>
                    <a:lnTo>
                      <a:pt x="0" y="40"/>
                    </a:lnTo>
                    <a:lnTo>
                      <a:pt x="0" y="44"/>
                    </a:lnTo>
                    <a:lnTo>
                      <a:pt x="1" y="47"/>
                    </a:lnTo>
                    <a:lnTo>
                      <a:pt x="3" y="50"/>
                    </a:lnTo>
                    <a:lnTo>
                      <a:pt x="7" y="42"/>
                    </a:lnTo>
                    <a:lnTo>
                      <a:pt x="8" y="43"/>
                    </a:lnTo>
                    <a:lnTo>
                      <a:pt x="8" y="44"/>
                    </a:lnTo>
                    <a:lnTo>
                      <a:pt x="8" y="43"/>
                    </a:lnTo>
                    <a:lnTo>
                      <a:pt x="9" y="42"/>
                    </a:lnTo>
                    <a:lnTo>
                      <a:pt x="12" y="36"/>
                    </a:lnTo>
                    <a:lnTo>
                      <a:pt x="16" y="31"/>
                    </a:lnTo>
                    <a:lnTo>
                      <a:pt x="22" y="24"/>
                    </a:lnTo>
                    <a:lnTo>
                      <a:pt x="28" y="18"/>
                    </a:lnTo>
                    <a:lnTo>
                      <a:pt x="36" y="13"/>
                    </a:lnTo>
                    <a:lnTo>
                      <a:pt x="43" y="9"/>
                    </a:lnTo>
                    <a:lnTo>
                      <a:pt x="39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251" name="Freeform 286"/>
              <p:cNvSpPr>
                <a:spLocks noChangeArrowheads="1"/>
              </p:cNvSpPr>
              <p:nvPr/>
            </p:nvSpPr>
            <p:spPr bwMode="auto">
              <a:xfrm>
                <a:off x="545" y="4021"/>
                <a:ext cx="57" cy="20"/>
              </a:xfrm>
              <a:custGeom>
                <a:avLst/>
                <a:gdLst>
                  <a:gd name="T0" fmla="*/ 1444 w 54"/>
                  <a:gd name="T1" fmla="*/ 0 h 18"/>
                  <a:gd name="T2" fmla="*/ 1338 w 54"/>
                  <a:gd name="T3" fmla="*/ 0 h 18"/>
                  <a:gd name="T4" fmla="*/ 1201 w 54"/>
                  <a:gd name="T5" fmla="*/ 0 h 18"/>
                  <a:gd name="T6" fmla="*/ 1021 w 54"/>
                  <a:gd name="T7" fmla="*/ 1 h 18"/>
                  <a:gd name="T8" fmla="*/ 868 w 54"/>
                  <a:gd name="T9" fmla="*/ 1 h 18"/>
                  <a:gd name="T10" fmla="*/ 642 w 54"/>
                  <a:gd name="T11" fmla="*/ 2 h 18"/>
                  <a:gd name="T12" fmla="*/ 406 w 54"/>
                  <a:gd name="T13" fmla="*/ 3 h 18"/>
                  <a:gd name="T14" fmla="*/ 279 w 54"/>
                  <a:gd name="T15" fmla="*/ 3852 h 18"/>
                  <a:gd name="T16" fmla="*/ 0 w 54"/>
                  <a:gd name="T17" fmla="*/ 5284 h 18"/>
                  <a:gd name="T18" fmla="*/ 4 w 54"/>
                  <a:gd name="T19" fmla="*/ 11047 h 18"/>
                  <a:gd name="T20" fmla="*/ 328 w 54"/>
                  <a:gd name="T21" fmla="*/ 8948 h 18"/>
                  <a:gd name="T22" fmla="*/ 453 w 54"/>
                  <a:gd name="T23" fmla="*/ 7248 h 18"/>
                  <a:gd name="T24" fmla="*/ 662 w 54"/>
                  <a:gd name="T25" fmla="*/ 6523 h 18"/>
                  <a:gd name="T26" fmla="*/ 868 w 54"/>
                  <a:gd name="T27" fmla="*/ 5871 h 18"/>
                  <a:gd name="T28" fmla="*/ 1045 w 54"/>
                  <a:gd name="T29" fmla="*/ 5871 h 18"/>
                  <a:gd name="T30" fmla="*/ 1201 w 54"/>
                  <a:gd name="T31" fmla="*/ 5871 h 18"/>
                  <a:gd name="T32" fmla="*/ 1368 w 54"/>
                  <a:gd name="T33" fmla="*/ 5284 h 18"/>
                  <a:gd name="T34" fmla="*/ 1445 w 54"/>
                  <a:gd name="T35" fmla="*/ 5284 h 18"/>
                  <a:gd name="T36" fmla="*/ 1444 w 54"/>
                  <a:gd name="T37" fmla="*/ 0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4"/>
                  <a:gd name="T58" fmla="*/ 0 h 18"/>
                  <a:gd name="T59" fmla="*/ 54 w 54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4" h="18">
                    <a:moveTo>
                      <a:pt x="53" y="0"/>
                    </a:moveTo>
                    <a:lnTo>
                      <a:pt x="49" y="0"/>
                    </a:lnTo>
                    <a:lnTo>
                      <a:pt x="44" y="0"/>
                    </a:lnTo>
                    <a:lnTo>
                      <a:pt x="38" y="1"/>
                    </a:lnTo>
                    <a:lnTo>
                      <a:pt x="32" y="1"/>
                    </a:lnTo>
                    <a:lnTo>
                      <a:pt x="24" y="2"/>
                    </a:lnTo>
                    <a:lnTo>
                      <a:pt x="16" y="3"/>
                    </a:lnTo>
                    <a:lnTo>
                      <a:pt x="9" y="6"/>
                    </a:lnTo>
                    <a:lnTo>
                      <a:pt x="0" y="9"/>
                    </a:lnTo>
                    <a:lnTo>
                      <a:pt x="4" y="18"/>
                    </a:lnTo>
                    <a:lnTo>
                      <a:pt x="12" y="14"/>
                    </a:lnTo>
                    <a:lnTo>
                      <a:pt x="18" y="12"/>
                    </a:lnTo>
                    <a:lnTo>
                      <a:pt x="25" y="11"/>
                    </a:lnTo>
                    <a:lnTo>
                      <a:pt x="32" y="10"/>
                    </a:lnTo>
                    <a:lnTo>
                      <a:pt x="39" y="10"/>
                    </a:lnTo>
                    <a:lnTo>
                      <a:pt x="44" y="10"/>
                    </a:lnTo>
                    <a:lnTo>
                      <a:pt x="50" y="9"/>
                    </a:lnTo>
                    <a:lnTo>
                      <a:pt x="54" y="9"/>
                    </a:lnTo>
                    <a:lnTo>
                      <a:pt x="53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252" name="Freeform 287"/>
              <p:cNvSpPr>
                <a:spLocks noChangeArrowheads="1"/>
              </p:cNvSpPr>
              <p:nvPr/>
            </p:nvSpPr>
            <p:spPr bwMode="auto">
              <a:xfrm>
                <a:off x="3842" y="4027"/>
                <a:ext cx="98" cy="61"/>
              </a:xfrm>
              <a:custGeom>
                <a:avLst/>
                <a:gdLst>
                  <a:gd name="T0" fmla="*/ 2115 w 93"/>
                  <a:gd name="T1" fmla="*/ 3583 h 57"/>
                  <a:gd name="T2" fmla="*/ 2229 w 93"/>
                  <a:gd name="T3" fmla="*/ 3474 h 57"/>
                  <a:gd name="T4" fmla="*/ 2288 w 93"/>
                  <a:gd name="T5" fmla="*/ 3418 h 57"/>
                  <a:gd name="T6" fmla="*/ 2288 w 93"/>
                  <a:gd name="T7" fmla="*/ 3194 h 57"/>
                  <a:gd name="T8" fmla="*/ 2229 w 93"/>
                  <a:gd name="T9" fmla="*/ 2834 h 57"/>
                  <a:gd name="T10" fmla="*/ 2196 w 93"/>
                  <a:gd name="T11" fmla="*/ 2474 h 57"/>
                  <a:gd name="T12" fmla="*/ 2084 w 93"/>
                  <a:gd name="T13" fmla="*/ 2135 h 57"/>
                  <a:gd name="T14" fmla="*/ 1905 w 93"/>
                  <a:gd name="T15" fmla="*/ 1742 h 57"/>
                  <a:gd name="T16" fmla="*/ 1782 w 93"/>
                  <a:gd name="T17" fmla="*/ 1328 h 57"/>
                  <a:gd name="T18" fmla="*/ 1604 w 93"/>
                  <a:gd name="T19" fmla="*/ 885 h 57"/>
                  <a:gd name="T20" fmla="*/ 1379 w 93"/>
                  <a:gd name="T21" fmla="*/ 590 h 57"/>
                  <a:gd name="T22" fmla="*/ 1179 w 93"/>
                  <a:gd name="T23" fmla="*/ 5 h 57"/>
                  <a:gd name="T24" fmla="*/ 949 w 93"/>
                  <a:gd name="T25" fmla="*/ 2 h 57"/>
                  <a:gd name="T26" fmla="*/ 731 w 93"/>
                  <a:gd name="T27" fmla="*/ 0 h 57"/>
                  <a:gd name="T28" fmla="*/ 459 w 93"/>
                  <a:gd name="T29" fmla="*/ 0 h 57"/>
                  <a:gd name="T30" fmla="*/ 273 w 93"/>
                  <a:gd name="T31" fmla="*/ 2 h 57"/>
                  <a:gd name="T32" fmla="*/ 1 w 93"/>
                  <a:gd name="T33" fmla="*/ 6 h 57"/>
                  <a:gd name="T34" fmla="*/ 0 w 93"/>
                  <a:gd name="T35" fmla="*/ 7 h 57"/>
                  <a:gd name="T36" fmla="*/ 0 w 93"/>
                  <a:gd name="T37" fmla="*/ 551 h 57"/>
                  <a:gd name="T38" fmla="*/ 0 w 93"/>
                  <a:gd name="T39" fmla="*/ 631 h 57"/>
                  <a:gd name="T40" fmla="*/ 1 w 93"/>
                  <a:gd name="T41" fmla="*/ 773 h 57"/>
                  <a:gd name="T42" fmla="*/ 4 w 93"/>
                  <a:gd name="T43" fmla="*/ 1084 h 57"/>
                  <a:gd name="T44" fmla="*/ 8 w 93"/>
                  <a:gd name="T45" fmla="*/ 1521 h 57"/>
                  <a:gd name="T46" fmla="*/ 336 w 93"/>
                  <a:gd name="T47" fmla="*/ 1864 h 57"/>
                  <a:gd name="T48" fmla="*/ 510 w 93"/>
                  <a:gd name="T49" fmla="*/ 2312 h 57"/>
                  <a:gd name="T50" fmla="*/ 731 w 93"/>
                  <a:gd name="T51" fmla="*/ 2617 h 57"/>
                  <a:gd name="T52" fmla="*/ 901 w 93"/>
                  <a:gd name="T53" fmla="*/ 2998 h 57"/>
                  <a:gd name="T54" fmla="*/ 1062 w 93"/>
                  <a:gd name="T55" fmla="*/ 3194 h 57"/>
                  <a:gd name="T56" fmla="*/ 1253 w 93"/>
                  <a:gd name="T57" fmla="*/ 3246 h 57"/>
                  <a:gd name="T58" fmla="*/ 1444 w 93"/>
                  <a:gd name="T59" fmla="*/ 3418 h 57"/>
                  <a:gd name="T60" fmla="*/ 1613 w 93"/>
                  <a:gd name="T61" fmla="*/ 3418 h 57"/>
                  <a:gd name="T62" fmla="*/ 1782 w 93"/>
                  <a:gd name="T63" fmla="*/ 3474 h 57"/>
                  <a:gd name="T64" fmla="*/ 1905 w 93"/>
                  <a:gd name="T65" fmla="*/ 3474 h 57"/>
                  <a:gd name="T66" fmla="*/ 2084 w 93"/>
                  <a:gd name="T67" fmla="*/ 3474 h 57"/>
                  <a:gd name="T68" fmla="*/ 2115 w 93"/>
                  <a:gd name="T69" fmla="*/ 3583 h 5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3"/>
                  <a:gd name="T106" fmla="*/ 0 h 57"/>
                  <a:gd name="T107" fmla="*/ 93 w 93"/>
                  <a:gd name="T108" fmla="*/ 57 h 5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3" h="57">
                    <a:moveTo>
                      <a:pt x="87" y="57"/>
                    </a:moveTo>
                    <a:lnTo>
                      <a:pt x="92" y="56"/>
                    </a:lnTo>
                    <a:lnTo>
                      <a:pt x="93" y="54"/>
                    </a:lnTo>
                    <a:lnTo>
                      <a:pt x="93" y="50"/>
                    </a:lnTo>
                    <a:lnTo>
                      <a:pt x="92" y="46"/>
                    </a:lnTo>
                    <a:lnTo>
                      <a:pt x="89" y="40"/>
                    </a:lnTo>
                    <a:lnTo>
                      <a:pt x="84" y="34"/>
                    </a:lnTo>
                    <a:lnTo>
                      <a:pt x="79" y="28"/>
                    </a:lnTo>
                    <a:lnTo>
                      <a:pt x="73" y="21"/>
                    </a:lnTo>
                    <a:lnTo>
                      <a:pt x="65" y="15"/>
                    </a:lnTo>
                    <a:lnTo>
                      <a:pt x="57" y="9"/>
                    </a:lnTo>
                    <a:lnTo>
                      <a:pt x="48" y="5"/>
                    </a:lnTo>
                    <a:lnTo>
                      <a:pt x="39" y="2"/>
                    </a:lnTo>
                    <a:lnTo>
                      <a:pt x="29" y="0"/>
                    </a:lnTo>
                    <a:lnTo>
                      <a:pt x="20" y="0"/>
                    </a:lnTo>
                    <a:lnTo>
                      <a:pt x="10" y="2"/>
                    </a:lnTo>
                    <a:lnTo>
                      <a:pt x="1" y="6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1" y="13"/>
                    </a:lnTo>
                    <a:lnTo>
                      <a:pt x="4" y="18"/>
                    </a:lnTo>
                    <a:lnTo>
                      <a:pt x="8" y="24"/>
                    </a:lnTo>
                    <a:lnTo>
                      <a:pt x="14" y="30"/>
                    </a:lnTo>
                    <a:lnTo>
                      <a:pt x="22" y="37"/>
                    </a:lnTo>
                    <a:lnTo>
                      <a:pt x="29" y="42"/>
                    </a:lnTo>
                    <a:lnTo>
                      <a:pt x="37" y="48"/>
                    </a:lnTo>
                    <a:lnTo>
                      <a:pt x="44" y="50"/>
                    </a:lnTo>
                    <a:lnTo>
                      <a:pt x="52" y="52"/>
                    </a:lnTo>
                    <a:lnTo>
                      <a:pt x="59" y="54"/>
                    </a:lnTo>
                    <a:lnTo>
                      <a:pt x="66" y="54"/>
                    </a:lnTo>
                    <a:lnTo>
                      <a:pt x="73" y="56"/>
                    </a:lnTo>
                    <a:lnTo>
                      <a:pt x="79" y="56"/>
                    </a:lnTo>
                    <a:lnTo>
                      <a:pt x="84" y="56"/>
                    </a:lnTo>
                    <a:lnTo>
                      <a:pt x="87" y="57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253" name="Freeform 288"/>
              <p:cNvSpPr>
                <a:spLocks noChangeArrowheads="1"/>
              </p:cNvSpPr>
              <p:nvPr/>
            </p:nvSpPr>
            <p:spPr bwMode="auto">
              <a:xfrm>
                <a:off x="3841" y="4022"/>
                <a:ext cx="104" cy="71"/>
              </a:xfrm>
              <a:custGeom>
                <a:avLst/>
                <a:gdLst>
                  <a:gd name="T0" fmla="*/ 4 w 98"/>
                  <a:gd name="T1" fmla="*/ 1141 h 66"/>
                  <a:gd name="T2" fmla="*/ 447 w 98"/>
                  <a:gd name="T3" fmla="*/ 917 h 66"/>
                  <a:gd name="T4" fmla="*/ 811 w 98"/>
                  <a:gd name="T5" fmla="*/ 792 h 66"/>
                  <a:gd name="T6" fmla="*/ 1127 w 98"/>
                  <a:gd name="T7" fmla="*/ 792 h 66"/>
                  <a:gd name="T8" fmla="*/ 1470 w 98"/>
                  <a:gd name="T9" fmla="*/ 917 h 66"/>
                  <a:gd name="T10" fmla="*/ 1757 w 98"/>
                  <a:gd name="T11" fmla="*/ 1141 h 66"/>
                  <a:gd name="T12" fmla="*/ 2100 w 98"/>
                  <a:gd name="T13" fmla="*/ 1644 h 66"/>
                  <a:gd name="T14" fmla="*/ 2365 w 98"/>
                  <a:gd name="T15" fmla="*/ 2028 h 66"/>
                  <a:gd name="T16" fmla="*/ 2664 w 98"/>
                  <a:gd name="T17" fmla="*/ 2548 h 66"/>
                  <a:gd name="T18" fmla="*/ 2924 w 98"/>
                  <a:gd name="T19" fmla="*/ 3036 h 66"/>
                  <a:gd name="T20" fmla="*/ 3103 w 98"/>
                  <a:gd name="T21" fmla="*/ 3637 h 66"/>
                  <a:gd name="T22" fmla="*/ 3184 w 98"/>
                  <a:gd name="T23" fmla="*/ 4065 h 66"/>
                  <a:gd name="T24" fmla="*/ 3303 w 98"/>
                  <a:gd name="T25" fmla="*/ 4569 h 66"/>
                  <a:gd name="T26" fmla="*/ 3379 w 98"/>
                  <a:gd name="T27" fmla="*/ 4871 h 66"/>
                  <a:gd name="T28" fmla="*/ 3379 w 98"/>
                  <a:gd name="T29" fmla="*/ 4915 h 66"/>
                  <a:gd name="T30" fmla="*/ 3487 w 98"/>
                  <a:gd name="T31" fmla="*/ 4915 h 66"/>
                  <a:gd name="T32" fmla="*/ 3379 w 98"/>
                  <a:gd name="T33" fmla="*/ 4915 h 66"/>
                  <a:gd name="T34" fmla="*/ 3303 w 98"/>
                  <a:gd name="T35" fmla="*/ 5688 h 66"/>
                  <a:gd name="T36" fmla="*/ 3518 w 98"/>
                  <a:gd name="T37" fmla="*/ 5637 h 66"/>
                  <a:gd name="T38" fmla="*/ 3709 w 98"/>
                  <a:gd name="T39" fmla="*/ 5287 h 66"/>
                  <a:gd name="T40" fmla="*/ 3709 w 98"/>
                  <a:gd name="T41" fmla="*/ 4704 h 66"/>
                  <a:gd name="T42" fmla="*/ 3700 w 98"/>
                  <a:gd name="T43" fmla="*/ 4209 h 66"/>
                  <a:gd name="T44" fmla="*/ 3505 w 98"/>
                  <a:gd name="T45" fmla="*/ 3670 h 66"/>
                  <a:gd name="T46" fmla="*/ 3303 w 98"/>
                  <a:gd name="T47" fmla="*/ 3143 h 66"/>
                  <a:gd name="T48" fmla="*/ 3112 w 98"/>
                  <a:gd name="T49" fmla="*/ 2548 h 66"/>
                  <a:gd name="T50" fmla="*/ 2917 w 98"/>
                  <a:gd name="T51" fmla="*/ 2028 h 66"/>
                  <a:gd name="T52" fmla="*/ 2590 w 98"/>
                  <a:gd name="T53" fmla="*/ 1420 h 66"/>
                  <a:gd name="T54" fmla="*/ 2300 w 98"/>
                  <a:gd name="T55" fmla="*/ 852 h 66"/>
                  <a:gd name="T56" fmla="*/ 1924 w 98"/>
                  <a:gd name="T57" fmla="*/ 6 h 66"/>
                  <a:gd name="T58" fmla="*/ 1560 w 98"/>
                  <a:gd name="T59" fmla="*/ 2 h 66"/>
                  <a:gd name="T60" fmla="*/ 1159 w 98"/>
                  <a:gd name="T61" fmla="*/ 0 h 66"/>
                  <a:gd name="T62" fmla="*/ 764 w 98"/>
                  <a:gd name="T63" fmla="*/ 0 h 66"/>
                  <a:gd name="T64" fmla="*/ 397 w 98"/>
                  <a:gd name="T65" fmla="*/ 2 h 66"/>
                  <a:gd name="T66" fmla="*/ 0 w 98"/>
                  <a:gd name="T67" fmla="*/ 684 h 66"/>
                  <a:gd name="T68" fmla="*/ 4 w 98"/>
                  <a:gd name="T69" fmla="*/ 1141 h 6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8"/>
                  <a:gd name="T106" fmla="*/ 0 h 66"/>
                  <a:gd name="T107" fmla="*/ 98 w 98"/>
                  <a:gd name="T108" fmla="*/ 66 h 6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8" h="66">
                    <a:moveTo>
                      <a:pt x="4" y="14"/>
                    </a:moveTo>
                    <a:lnTo>
                      <a:pt x="12" y="11"/>
                    </a:lnTo>
                    <a:lnTo>
                      <a:pt x="22" y="9"/>
                    </a:lnTo>
                    <a:lnTo>
                      <a:pt x="30" y="9"/>
                    </a:lnTo>
                    <a:lnTo>
                      <a:pt x="39" y="11"/>
                    </a:lnTo>
                    <a:lnTo>
                      <a:pt x="47" y="14"/>
                    </a:lnTo>
                    <a:lnTo>
                      <a:pt x="56" y="19"/>
                    </a:lnTo>
                    <a:lnTo>
                      <a:pt x="63" y="23"/>
                    </a:lnTo>
                    <a:lnTo>
                      <a:pt x="71" y="30"/>
                    </a:lnTo>
                    <a:lnTo>
                      <a:pt x="77" y="35"/>
                    </a:lnTo>
                    <a:lnTo>
                      <a:pt x="82" y="42"/>
                    </a:lnTo>
                    <a:lnTo>
                      <a:pt x="85" y="47"/>
                    </a:lnTo>
                    <a:lnTo>
                      <a:pt x="88" y="53"/>
                    </a:lnTo>
                    <a:lnTo>
                      <a:pt x="90" y="56"/>
                    </a:lnTo>
                    <a:lnTo>
                      <a:pt x="90" y="57"/>
                    </a:lnTo>
                    <a:lnTo>
                      <a:pt x="91" y="57"/>
                    </a:lnTo>
                    <a:lnTo>
                      <a:pt x="90" y="57"/>
                    </a:lnTo>
                    <a:lnTo>
                      <a:pt x="88" y="66"/>
                    </a:lnTo>
                    <a:lnTo>
                      <a:pt x="94" y="65"/>
                    </a:lnTo>
                    <a:lnTo>
                      <a:pt x="98" y="61"/>
                    </a:lnTo>
                    <a:lnTo>
                      <a:pt x="98" y="55"/>
                    </a:lnTo>
                    <a:lnTo>
                      <a:pt x="97" y="48"/>
                    </a:lnTo>
                    <a:lnTo>
                      <a:pt x="93" y="43"/>
                    </a:lnTo>
                    <a:lnTo>
                      <a:pt x="88" y="36"/>
                    </a:lnTo>
                    <a:lnTo>
                      <a:pt x="83" y="30"/>
                    </a:lnTo>
                    <a:lnTo>
                      <a:pt x="76" y="23"/>
                    </a:lnTo>
                    <a:lnTo>
                      <a:pt x="68" y="17"/>
                    </a:lnTo>
                    <a:lnTo>
                      <a:pt x="60" y="10"/>
                    </a:lnTo>
                    <a:lnTo>
                      <a:pt x="51" y="6"/>
                    </a:lnTo>
                    <a:lnTo>
                      <a:pt x="41" y="2"/>
                    </a:lnTo>
                    <a:lnTo>
                      <a:pt x="31" y="0"/>
                    </a:lnTo>
                    <a:lnTo>
                      <a:pt x="21" y="0"/>
                    </a:lnTo>
                    <a:lnTo>
                      <a:pt x="10" y="2"/>
                    </a:lnTo>
                    <a:lnTo>
                      <a:pt x="0" y="7"/>
                    </a:lnTo>
                    <a:lnTo>
                      <a:pt x="4" y="14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254" name="Freeform 289"/>
              <p:cNvSpPr>
                <a:spLocks noChangeArrowheads="1"/>
              </p:cNvSpPr>
              <p:nvPr/>
            </p:nvSpPr>
            <p:spPr bwMode="auto">
              <a:xfrm>
                <a:off x="3837" y="4029"/>
                <a:ext cx="47" cy="53"/>
              </a:xfrm>
              <a:custGeom>
                <a:avLst/>
                <a:gdLst>
                  <a:gd name="T0" fmla="*/ 2455 w 44"/>
                  <a:gd name="T1" fmla="*/ 4917 h 49"/>
                  <a:gd name="T2" fmla="*/ 2014 w 44"/>
                  <a:gd name="T3" fmla="*/ 4438 h 49"/>
                  <a:gd name="T4" fmla="*/ 1597 w 44"/>
                  <a:gd name="T5" fmla="*/ 3886 h 49"/>
                  <a:gd name="T6" fmla="*/ 1311 w 44"/>
                  <a:gd name="T7" fmla="*/ 2997 h 49"/>
                  <a:gd name="T8" fmla="*/ 855 w 44"/>
                  <a:gd name="T9" fmla="*/ 2369 h 49"/>
                  <a:gd name="T10" fmla="*/ 656 w 44"/>
                  <a:gd name="T11" fmla="*/ 1479 h 49"/>
                  <a:gd name="T12" fmla="*/ 575 w 44"/>
                  <a:gd name="T13" fmla="*/ 999 h 49"/>
                  <a:gd name="T14" fmla="*/ 538 w 44"/>
                  <a:gd name="T15" fmla="*/ 924 h 49"/>
                  <a:gd name="T16" fmla="*/ 538 w 44"/>
                  <a:gd name="T17" fmla="*/ 6 h 49"/>
                  <a:gd name="T18" fmla="*/ 538 w 44"/>
                  <a:gd name="T19" fmla="*/ 924 h 49"/>
                  <a:gd name="T20" fmla="*/ 504 w 44"/>
                  <a:gd name="T21" fmla="*/ 924 h 49"/>
                  <a:gd name="T22" fmla="*/ 4 w 44"/>
                  <a:gd name="T23" fmla="*/ 0 h 49"/>
                  <a:gd name="T24" fmla="*/ 2 w 44"/>
                  <a:gd name="T25" fmla="*/ 3 h 49"/>
                  <a:gd name="T26" fmla="*/ 0 w 44"/>
                  <a:gd name="T27" fmla="*/ 6 h 49"/>
                  <a:gd name="T28" fmla="*/ 0 w 44"/>
                  <a:gd name="T29" fmla="*/ 1169 h 49"/>
                  <a:gd name="T30" fmla="*/ 2 w 44"/>
                  <a:gd name="T31" fmla="*/ 1479 h 49"/>
                  <a:gd name="T32" fmla="*/ 5 w 44"/>
                  <a:gd name="T33" fmla="*/ 2190 h 49"/>
                  <a:gd name="T34" fmla="*/ 575 w 44"/>
                  <a:gd name="T35" fmla="*/ 2997 h 49"/>
                  <a:gd name="T36" fmla="*/ 855 w 44"/>
                  <a:gd name="T37" fmla="*/ 3886 h 49"/>
                  <a:gd name="T38" fmla="*/ 1356 w 44"/>
                  <a:gd name="T39" fmla="*/ 4546 h 49"/>
                  <a:gd name="T40" fmla="*/ 1765 w 44"/>
                  <a:gd name="T41" fmla="*/ 5392 h 49"/>
                  <a:gd name="T42" fmla="*/ 2221 w 44"/>
                  <a:gd name="T43" fmla="*/ 5832 h 49"/>
                  <a:gd name="T44" fmla="*/ 2455 w 44"/>
                  <a:gd name="T45" fmla="*/ 4917 h 4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44"/>
                  <a:gd name="T70" fmla="*/ 0 h 49"/>
                  <a:gd name="T71" fmla="*/ 44 w 44"/>
                  <a:gd name="T72" fmla="*/ 49 h 4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44" h="49">
                    <a:moveTo>
                      <a:pt x="44" y="41"/>
                    </a:moveTo>
                    <a:lnTo>
                      <a:pt x="36" y="37"/>
                    </a:lnTo>
                    <a:lnTo>
                      <a:pt x="29" y="32"/>
                    </a:lnTo>
                    <a:lnTo>
                      <a:pt x="23" y="25"/>
                    </a:lnTo>
                    <a:lnTo>
                      <a:pt x="16" y="19"/>
                    </a:lnTo>
                    <a:lnTo>
                      <a:pt x="12" y="13"/>
                    </a:lnTo>
                    <a:lnTo>
                      <a:pt x="10" y="8"/>
                    </a:lnTo>
                    <a:lnTo>
                      <a:pt x="9" y="7"/>
                    </a:lnTo>
                    <a:lnTo>
                      <a:pt x="9" y="6"/>
                    </a:lnTo>
                    <a:lnTo>
                      <a:pt x="9" y="7"/>
                    </a:lnTo>
                    <a:lnTo>
                      <a:pt x="8" y="7"/>
                    </a:lnTo>
                    <a:lnTo>
                      <a:pt x="4" y="0"/>
                    </a:lnTo>
                    <a:lnTo>
                      <a:pt x="2" y="3"/>
                    </a:lnTo>
                    <a:lnTo>
                      <a:pt x="0" y="6"/>
                    </a:lnTo>
                    <a:lnTo>
                      <a:pt x="0" y="10"/>
                    </a:lnTo>
                    <a:lnTo>
                      <a:pt x="2" y="13"/>
                    </a:lnTo>
                    <a:lnTo>
                      <a:pt x="5" y="18"/>
                    </a:lnTo>
                    <a:lnTo>
                      <a:pt x="10" y="25"/>
                    </a:lnTo>
                    <a:lnTo>
                      <a:pt x="16" y="32"/>
                    </a:lnTo>
                    <a:lnTo>
                      <a:pt x="24" y="38"/>
                    </a:lnTo>
                    <a:lnTo>
                      <a:pt x="32" y="45"/>
                    </a:lnTo>
                    <a:lnTo>
                      <a:pt x="40" y="49"/>
                    </a:lnTo>
                    <a:lnTo>
                      <a:pt x="44" y="41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255" name="Freeform 290"/>
              <p:cNvSpPr>
                <a:spLocks noChangeArrowheads="1"/>
              </p:cNvSpPr>
              <p:nvPr/>
            </p:nvSpPr>
            <p:spPr bwMode="auto">
              <a:xfrm>
                <a:off x="3879" y="4073"/>
                <a:ext cx="57" cy="20"/>
              </a:xfrm>
              <a:custGeom>
                <a:avLst/>
                <a:gdLst>
                  <a:gd name="T0" fmla="*/ 1445 w 54"/>
                  <a:gd name="T1" fmla="*/ 5284 h 18"/>
                  <a:gd name="T2" fmla="*/ 1338 w 54"/>
                  <a:gd name="T3" fmla="*/ 4756 h 18"/>
                  <a:gd name="T4" fmla="*/ 1201 w 54"/>
                  <a:gd name="T5" fmla="*/ 4756 h 18"/>
                  <a:gd name="T6" fmla="*/ 1045 w 54"/>
                  <a:gd name="T7" fmla="*/ 4756 h 18"/>
                  <a:gd name="T8" fmla="*/ 842 w 54"/>
                  <a:gd name="T9" fmla="*/ 4280 h 18"/>
                  <a:gd name="T10" fmla="*/ 662 w 54"/>
                  <a:gd name="T11" fmla="*/ 4280 h 18"/>
                  <a:gd name="T12" fmla="*/ 453 w 54"/>
                  <a:gd name="T13" fmla="*/ 3467 h 18"/>
                  <a:gd name="T14" fmla="*/ 311 w 54"/>
                  <a:gd name="T15" fmla="*/ 3 h 18"/>
                  <a:gd name="T16" fmla="*/ 4 w 54"/>
                  <a:gd name="T17" fmla="*/ 0 h 18"/>
                  <a:gd name="T18" fmla="*/ 0 w 54"/>
                  <a:gd name="T19" fmla="*/ 4756 h 18"/>
                  <a:gd name="T20" fmla="*/ 8 w 54"/>
                  <a:gd name="T21" fmla="*/ 6523 h 18"/>
                  <a:gd name="T22" fmla="*/ 385 w 54"/>
                  <a:gd name="T23" fmla="*/ 8948 h 18"/>
                  <a:gd name="T24" fmla="*/ 642 w 54"/>
                  <a:gd name="T25" fmla="*/ 9942 h 18"/>
                  <a:gd name="T26" fmla="*/ 842 w 54"/>
                  <a:gd name="T27" fmla="*/ 10362 h 18"/>
                  <a:gd name="T28" fmla="*/ 1021 w 54"/>
                  <a:gd name="T29" fmla="*/ 10362 h 18"/>
                  <a:gd name="T30" fmla="*/ 1201 w 54"/>
                  <a:gd name="T31" fmla="*/ 10362 h 18"/>
                  <a:gd name="T32" fmla="*/ 1309 w 54"/>
                  <a:gd name="T33" fmla="*/ 10362 h 18"/>
                  <a:gd name="T34" fmla="*/ 1412 w 54"/>
                  <a:gd name="T35" fmla="*/ 11047 h 18"/>
                  <a:gd name="T36" fmla="*/ 1445 w 54"/>
                  <a:gd name="T37" fmla="*/ 5284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4"/>
                  <a:gd name="T58" fmla="*/ 0 h 18"/>
                  <a:gd name="T59" fmla="*/ 54 w 54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4" h="18">
                    <a:moveTo>
                      <a:pt x="54" y="9"/>
                    </a:moveTo>
                    <a:lnTo>
                      <a:pt x="49" y="8"/>
                    </a:lnTo>
                    <a:lnTo>
                      <a:pt x="44" y="8"/>
                    </a:lnTo>
                    <a:lnTo>
                      <a:pt x="39" y="8"/>
                    </a:lnTo>
                    <a:lnTo>
                      <a:pt x="31" y="7"/>
                    </a:lnTo>
                    <a:lnTo>
                      <a:pt x="25" y="7"/>
                    </a:lnTo>
                    <a:lnTo>
                      <a:pt x="18" y="5"/>
                    </a:lnTo>
                    <a:lnTo>
                      <a:pt x="11" y="3"/>
                    </a:lnTo>
                    <a:lnTo>
                      <a:pt x="4" y="0"/>
                    </a:lnTo>
                    <a:lnTo>
                      <a:pt x="0" y="8"/>
                    </a:lnTo>
                    <a:lnTo>
                      <a:pt x="8" y="11"/>
                    </a:lnTo>
                    <a:lnTo>
                      <a:pt x="15" y="14"/>
                    </a:lnTo>
                    <a:lnTo>
                      <a:pt x="24" y="16"/>
                    </a:lnTo>
                    <a:lnTo>
                      <a:pt x="31" y="17"/>
                    </a:lnTo>
                    <a:lnTo>
                      <a:pt x="38" y="17"/>
                    </a:lnTo>
                    <a:lnTo>
                      <a:pt x="44" y="17"/>
                    </a:lnTo>
                    <a:lnTo>
                      <a:pt x="48" y="17"/>
                    </a:lnTo>
                    <a:lnTo>
                      <a:pt x="52" y="18"/>
                    </a:lnTo>
                    <a:lnTo>
                      <a:pt x="54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256" name="Freeform 291"/>
              <p:cNvSpPr>
                <a:spLocks noChangeArrowheads="1"/>
              </p:cNvSpPr>
              <p:nvPr/>
            </p:nvSpPr>
            <p:spPr bwMode="auto">
              <a:xfrm>
                <a:off x="2358" y="4114"/>
                <a:ext cx="100" cy="61"/>
              </a:xfrm>
              <a:custGeom>
                <a:avLst/>
                <a:gdLst>
                  <a:gd name="T0" fmla="*/ 3886 w 94"/>
                  <a:gd name="T1" fmla="*/ 3583 h 57"/>
                  <a:gd name="T2" fmla="*/ 4041 w 94"/>
                  <a:gd name="T3" fmla="*/ 3474 h 57"/>
                  <a:gd name="T4" fmla="*/ 4078 w 94"/>
                  <a:gd name="T5" fmla="*/ 3433 h 57"/>
                  <a:gd name="T6" fmla="*/ 4078 w 94"/>
                  <a:gd name="T7" fmla="*/ 3194 h 57"/>
                  <a:gd name="T8" fmla="*/ 4041 w 94"/>
                  <a:gd name="T9" fmla="*/ 2834 h 57"/>
                  <a:gd name="T10" fmla="*/ 3886 w 94"/>
                  <a:gd name="T11" fmla="*/ 2474 h 57"/>
                  <a:gd name="T12" fmla="*/ 3653 w 94"/>
                  <a:gd name="T13" fmla="*/ 2135 h 57"/>
                  <a:gd name="T14" fmla="*/ 3434 w 94"/>
                  <a:gd name="T15" fmla="*/ 1646 h 57"/>
                  <a:gd name="T16" fmla="*/ 3184 w 94"/>
                  <a:gd name="T17" fmla="*/ 1421 h 57"/>
                  <a:gd name="T18" fmla="*/ 2813 w 94"/>
                  <a:gd name="T19" fmla="*/ 885 h 57"/>
                  <a:gd name="T20" fmla="*/ 2485 w 94"/>
                  <a:gd name="T21" fmla="*/ 631 h 57"/>
                  <a:gd name="T22" fmla="*/ 2064 w 94"/>
                  <a:gd name="T23" fmla="*/ 5 h 57"/>
                  <a:gd name="T24" fmla="*/ 1779 w 94"/>
                  <a:gd name="T25" fmla="*/ 2 h 57"/>
                  <a:gd name="T26" fmla="*/ 1306 w 94"/>
                  <a:gd name="T27" fmla="*/ 0 h 57"/>
                  <a:gd name="T28" fmla="*/ 901 w 94"/>
                  <a:gd name="T29" fmla="*/ 0 h 57"/>
                  <a:gd name="T30" fmla="*/ 456 w 94"/>
                  <a:gd name="T31" fmla="*/ 2 h 57"/>
                  <a:gd name="T32" fmla="*/ 1 w 94"/>
                  <a:gd name="T33" fmla="*/ 6 h 57"/>
                  <a:gd name="T34" fmla="*/ 1 w 94"/>
                  <a:gd name="T35" fmla="*/ 6 h 57"/>
                  <a:gd name="T36" fmla="*/ 0 w 94"/>
                  <a:gd name="T37" fmla="*/ 590 h 57"/>
                  <a:gd name="T38" fmla="*/ 0 w 94"/>
                  <a:gd name="T39" fmla="*/ 675 h 57"/>
                  <a:gd name="T40" fmla="*/ 1 w 94"/>
                  <a:gd name="T41" fmla="*/ 773 h 57"/>
                  <a:gd name="T42" fmla="*/ 4 w 94"/>
                  <a:gd name="T43" fmla="*/ 1084 h 57"/>
                  <a:gd name="T44" fmla="*/ 429 w 94"/>
                  <a:gd name="T45" fmla="*/ 1521 h 57"/>
                  <a:gd name="T46" fmla="*/ 621 w 94"/>
                  <a:gd name="T47" fmla="*/ 1886 h 57"/>
                  <a:gd name="T48" fmla="*/ 959 w 94"/>
                  <a:gd name="T49" fmla="*/ 2312 h 57"/>
                  <a:gd name="T50" fmla="*/ 1256 w 94"/>
                  <a:gd name="T51" fmla="*/ 2648 h 57"/>
                  <a:gd name="T52" fmla="*/ 1672 w 94"/>
                  <a:gd name="T53" fmla="*/ 2985 h 57"/>
                  <a:gd name="T54" fmla="*/ 1940 w 94"/>
                  <a:gd name="T55" fmla="*/ 3194 h 57"/>
                  <a:gd name="T56" fmla="*/ 2333 w 94"/>
                  <a:gd name="T57" fmla="*/ 3246 h 57"/>
                  <a:gd name="T58" fmla="*/ 2640 w 94"/>
                  <a:gd name="T59" fmla="*/ 3433 h 57"/>
                  <a:gd name="T60" fmla="*/ 2852 w 94"/>
                  <a:gd name="T61" fmla="*/ 3433 h 57"/>
                  <a:gd name="T62" fmla="*/ 3228 w 94"/>
                  <a:gd name="T63" fmla="*/ 3474 h 57"/>
                  <a:gd name="T64" fmla="*/ 3434 w 94"/>
                  <a:gd name="T65" fmla="*/ 3474 h 57"/>
                  <a:gd name="T66" fmla="*/ 3653 w 94"/>
                  <a:gd name="T67" fmla="*/ 3474 h 57"/>
                  <a:gd name="T68" fmla="*/ 3886 w 94"/>
                  <a:gd name="T69" fmla="*/ 3583 h 5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4"/>
                  <a:gd name="T106" fmla="*/ 0 h 57"/>
                  <a:gd name="T107" fmla="*/ 94 w 94"/>
                  <a:gd name="T108" fmla="*/ 57 h 5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4" h="57">
                    <a:moveTo>
                      <a:pt x="89" y="57"/>
                    </a:moveTo>
                    <a:lnTo>
                      <a:pt x="92" y="56"/>
                    </a:lnTo>
                    <a:lnTo>
                      <a:pt x="94" y="55"/>
                    </a:lnTo>
                    <a:lnTo>
                      <a:pt x="94" y="50"/>
                    </a:lnTo>
                    <a:lnTo>
                      <a:pt x="92" y="46"/>
                    </a:lnTo>
                    <a:lnTo>
                      <a:pt x="89" y="40"/>
                    </a:lnTo>
                    <a:lnTo>
                      <a:pt x="84" y="34"/>
                    </a:lnTo>
                    <a:lnTo>
                      <a:pt x="79" y="27"/>
                    </a:lnTo>
                    <a:lnTo>
                      <a:pt x="73" y="22"/>
                    </a:lnTo>
                    <a:lnTo>
                      <a:pt x="65" y="15"/>
                    </a:lnTo>
                    <a:lnTo>
                      <a:pt x="57" y="10"/>
                    </a:lnTo>
                    <a:lnTo>
                      <a:pt x="48" y="5"/>
                    </a:lnTo>
                    <a:lnTo>
                      <a:pt x="40" y="2"/>
                    </a:lnTo>
                    <a:lnTo>
                      <a:pt x="30" y="0"/>
                    </a:lnTo>
                    <a:lnTo>
                      <a:pt x="21" y="0"/>
                    </a:lnTo>
                    <a:lnTo>
                      <a:pt x="10" y="2"/>
                    </a:lnTo>
                    <a:lnTo>
                      <a:pt x="1" y="6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1" y="13"/>
                    </a:lnTo>
                    <a:lnTo>
                      <a:pt x="4" y="18"/>
                    </a:lnTo>
                    <a:lnTo>
                      <a:pt x="9" y="24"/>
                    </a:lnTo>
                    <a:lnTo>
                      <a:pt x="15" y="31"/>
                    </a:lnTo>
                    <a:lnTo>
                      <a:pt x="22" y="37"/>
                    </a:lnTo>
                    <a:lnTo>
                      <a:pt x="29" y="43"/>
                    </a:lnTo>
                    <a:lnTo>
                      <a:pt x="38" y="47"/>
                    </a:lnTo>
                    <a:lnTo>
                      <a:pt x="45" y="50"/>
                    </a:lnTo>
                    <a:lnTo>
                      <a:pt x="53" y="52"/>
                    </a:lnTo>
                    <a:lnTo>
                      <a:pt x="60" y="55"/>
                    </a:lnTo>
                    <a:lnTo>
                      <a:pt x="66" y="55"/>
                    </a:lnTo>
                    <a:lnTo>
                      <a:pt x="74" y="56"/>
                    </a:lnTo>
                    <a:lnTo>
                      <a:pt x="79" y="56"/>
                    </a:lnTo>
                    <a:lnTo>
                      <a:pt x="84" y="56"/>
                    </a:lnTo>
                    <a:lnTo>
                      <a:pt x="89" y="57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257" name="Freeform 292"/>
              <p:cNvSpPr>
                <a:spLocks noChangeArrowheads="1"/>
              </p:cNvSpPr>
              <p:nvPr/>
            </p:nvSpPr>
            <p:spPr bwMode="auto">
              <a:xfrm>
                <a:off x="2357" y="4109"/>
                <a:ext cx="105" cy="71"/>
              </a:xfrm>
              <a:custGeom>
                <a:avLst/>
                <a:gdLst>
                  <a:gd name="T0" fmla="*/ 5 w 99"/>
                  <a:gd name="T1" fmla="*/ 1227 h 66"/>
                  <a:gd name="T2" fmla="*/ 460 w 99"/>
                  <a:gd name="T3" fmla="*/ 917 h 66"/>
                  <a:gd name="T4" fmla="*/ 781 w 99"/>
                  <a:gd name="T5" fmla="*/ 792 h 66"/>
                  <a:gd name="T6" fmla="*/ 1079 w 99"/>
                  <a:gd name="T7" fmla="*/ 792 h 66"/>
                  <a:gd name="T8" fmla="*/ 1448 w 99"/>
                  <a:gd name="T9" fmla="*/ 917 h 66"/>
                  <a:gd name="T10" fmla="*/ 1728 w 99"/>
                  <a:gd name="T11" fmla="*/ 1227 h 66"/>
                  <a:gd name="T12" fmla="*/ 2030 w 99"/>
                  <a:gd name="T13" fmla="*/ 1644 h 66"/>
                  <a:gd name="T14" fmla="*/ 2320 w 99"/>
                  <a:gd name="T15" fmla="*/ 2028 h 66"/>
                  <a:gd name="T16" fmla="*/ 2568 w 99"/>
                  <a:gd name="T17" fmla="*/ 2548 h 66"/>
                  <a:gd name="T18" fmla="*/ 2799 w 99"/>
                  <a:gd name="T19" fmla="*/ 3143 h 66"/>
                  <a:gd name="T20" fmla="*/ 2969 w 99"/>
                  <a:gd name="T21" fmla="*/ 3637 h 66"/>
                  <a:gd name="T22" fmla="*/ 3114 w 99"/>
                  <a:gd name="T23" fmla="*/ 4209 h 66"/>
                  <a:gd name="T24" fmla="*/ 3248 w 99"/>
                  <a:gd name="T25" fmla="*/ 4569 h 66"/>
                  <a:gd name="T26" fmla="*/ 3250 w 99"/>
                  <a:gd name="T27" fmla="*/ 4871 h 66"/>
                  <a:gd name="T28" fmla="*/ 3303 w 99"/>
                  <a:gd name="T29" fmla="*/ 4915 h 66"/>
                  <a:gd name="T30" fmla="*/ 3303 w 99"/>
                  <a:gd name="T31" fmla="*/ 4871 h 66"/>
                  <a:gd name="T32" fmla="*/ 3250 w 99"/>
                  <a:gd name="T33" fmla="*/ 4871 h 66"/>
                  <a:gd name="T34" fmla="*/ 3248 w 99"/>
                  <a:gd name="T35" fmla="*/ 5688 h 66"/>
                  <a:gd name="T36" fmla="*/ 3445 w 99"/>
                  <a:gd name="T37" fmla="*/ 5637 h 66"/>
                  <a:gd name="T38" fmla="*/ 3542 w 99"/>
                  <a:gd name="T39" fmla="*/ 5287 h 66"/>
                  <a:gd name="T40" fmla="*/ 3598 w 99"/>
                  <a:gd name="T41" fmla="*/ 4704 h 66"/>
                  <a:gd name="T42" fmla="*/ 3503 w 99"/>
                  <a:gd name="T43" fmla="*/ 4247 h 66"/>
                  <a:gd name="T44" fmla="*/ 3445 w 99"/>
                  <a:gd name="T45" fmla="*/ 3670 h 66"/>
                  <a:gd name="T46" fmla="*/ 3248 w 99"/>
                  <a:gd name="T47" fmla="*/ 3172 h 66"/>
                  <a:gd name="T48" fmla="*/ 3015 w 99"/>
                  <a:gd name="T49" fmla="*/ 2548 h 66"/>
                  <a:gd name="T50" fmla="*/ 2799 w 99"/>
                  <a:gd name="T51" fmla="*/ 1903 h 66"/>
                  <a:gd name="T52" fmla="*/ 2528 w 99"/>
                  <a:gd name="T53" fmla="*/ 1420 h 66"/>
                  <a:gd name="T54" fmla="*/ 2212 w 99"/>
                  <a:gd name="T55" fmla="*/ 852 h 66"/>
                  <a:gd name="T56" fmla="*/ 1885 w 99"/>
                  <a:gd name="T57" fmla="*/ 6 h 66"/>
                  <a:gd name="T58" fmla="*/ 1536 w 99"/>
                  <a:gd name="T59" fmla="*/ 3 h 66"/>
                  <a:gd name="T60" fmla="*/ 1110 w 99"/>
                  <a:gd name="T61" fmla="*/ 0 h 66"/>
                  <a:gd name="T62" fmla="*/ 736 w 99"/>
                  <a:gd name="T63" fmla="*/ 0 h 66"/>
                  <a:gd name="T64" fmla="*/ 386 w 99"/>
                  <a:gd name="T65" fmla="*/ 3 h 66"/>
                  <a:gd name="T66" fmla="*/ 0 w 99"/>
                  <a:gd name="T67" fmla="*/ 684 h 66"/>
                  <a:gd name="T68" fmla="*/ 5 w 99"/>
                  <a:gd name="T69" fmla="*/ 1227 h 6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9"/>
                  <a:gd name="T106" fmla="*/ 0 h 66"/>
                  <a:gd name="T107" fmla="*/ 99 w 99"/>
                  <a:gd name="T108" fmla="*/ 66 h 6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9" h="66">
                    <a:moveTo>
                      <a:pt x="5" y="15"/>
                    </a:moveTo>
                    <a:lnTo>
                      <a:pt x="13" y="11"/>
                    </a:lnTo>
                    <a:lnTo>
                      <a:pt x="22" y="9"/>
                    </a:lnTo>
                    <a:lnTo>
                      <a:pt x="30" y="9"/>
                    </a:lnTo>
                    <a:lnTo>
                      <a:pt x="40" y="11"/>
                    </a:lnTo>
                    <a:lnTo>
                      <a:pt x="48" y="15"/>
                    </a:lnTo>
                    <a:lnTo>
                      <a:pt x="56" y="19"/>
                    </a:lnTo>
                    <a:lnTo>
                      <a:pt x="64" y="23"/>
                    </a:lnTo>
                    <a:lnTo>
                      <a:pt x="71" y="30"/>
                    </a:lnTo>
                    <a:lnTo>
                      <a:pt x="77" y="36"/>
                    </a:lnTo>
                    <a:lnTo>
                      <a:pt x="82" y="42"/>
                    </a:lnTo>
                    <a:lnTo>
                      <a:pt x="86" y="48"/>
                    </a:lnTo>
                    <a:lnTo>
                      <a:pt x="89" y="53"/>
                    </a:lnTo>
                    <a:lnTo>
                      <a:pt x="90" y="56"/>
                    </a:lnTo>
                    <a:lnTo>
                      <a:pt x="91" y="57"/>
                    </a:lnTo>
                    <a:lnTo>
                      <a:pt x="91" y="56"/>
                    </a:lnTo>
                    <a:lnTo>
                      <a:pt x="90" y="56"/>
                    </a:lnTo>
                    <a:lnTo>
                      <a:pt x="89" y="66"/>
                    </a:lnTo>
                    <a:lnTo>
                      <a:pt x="94" y="65"/>
                    </a:lnTo>
                    <a:lnTo>
                      <a:pt x="98" y="61"/>
                    </a:lnTo>
                    <a:lnTo>
                      <a:pt x="99" y="55"/>
                    </a:lnTo>
                    <a:lnTo>
                      <a:pt x="97" y="49"/>
                    </a:lnTo>
                    <a:lnTo>
                      <a:pt x="94" y="43"/>
                    </a:lnTo>
                    <a:lnTo>
                      <a:pt x="89" y="37"/>
                    </a:lnTo>
                    <a:lnTo>
                      <a:pt x="83" y="30"/>
                    </a:lnTo>
                    <a:lnTo>
                      <a:pt x="77" y="22"/>
                    </a:lnTo>
                    <a:lnTo>
                      <a:pt x="70" y="17"/>
                    </a:lnTo>
                    <a:lnTo>
                      <a:pt x="61" y="10"/>
                    </a:lnTo>
                    <a:lnTo>
                      <a:pt x="52" y="6"/>
                    </a:lnTo>
                    <a:lnTo>
                      <a:pt x="42" y="3"/>
                    </a:lnTo>
                    <a:lnTo>
                      <a:pt x="31" y="0"/>
                    </a:lnTo>
                    <a:lnTo>
                      <a:pt x="21" y="0"/>
                    </a:lnTo>
                    <a:lnTo>
                      <a:pt x="10" y="3"/>
                    </a:lnTo>
                    <a:lnTo>
                      <a:pt x="0" y="7"/>
                    </a:lnTo>
                    <a:lnTo>
                      <a:pt x="5" y="15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258" name="Freeform 293"/>
              <p:cNvSpPr>
                <a:spLocks noChangeArrowheads="1"/>
              </p:cNvSpPr>
              <p:nvPr/>
            </p:nvSpPr>
            <p:spPr bwMode="auto">
              <a:xfrm>
                <a:off x="2353" y="4117"/>
                <a:ext cx="47" cy="53"/>
              </a:xfrm>
              <a:custGeom>
                <a:avLst/>
                <a:gdLst>
                  <a:gd name="T0" fmla="*/ 2455 w 44"/>
                  <a:gd name="T1" fmla="*/ 4985 h 49"/>
                  <a:gd name="T2" fmla="*/ 2014 w 44"/>
                  <a:gd name="T3" fmla="*/ 4438 h 49"/>
                  <a:gd name="T4" fmla="*/ 1547 w 44"/>
                  <a:gd name="T5" fmla="*/ 3886 h 49"/>
                  <a:gd name="T6" fmla="*/ 1269 w 44"/>
                  <a:gd name="T7" fmla="*/ 2997 h 49"/>
                  <a:gd name="T8" fmla="*/ 855 w 44"/>
                  <a:gd name="T9" fmla="*/ 2369 h 49"/>
                  <a:gd name="T10" fmla="*/ 614 w 44"/>
                  <a:gd name="T11" fmla="*/ 1479 h 49"/>
                  <a:gd name="T12" fmla="*/ 538 w 44"/>
                  <a:gd name="T13" fmla="*/ 1081 h 49"/>
                  <a:gd name="T14" fmla="*/ 504 w 44"/>
                  <a:gd name="T15" fmla="*/ 999 h 49"/>
                  <a:gd name="T16" fmla="*/ 504 w 44"/>
                  <a:gd name="T17" fmla="*/ 924 h 49"/>
                  <a:gd name="T18" fmla="*/ 504 w 44"/>
                  <a:gd name="T19" fmla="*/ 999 h 49"/>
                  <a:gd name="T20" fmla="*/ 3 w 44"/>
                  <a:gd name="T21" fmla="*/ 0 h 49"/>
                  <a:gd name="T22" fmla="*/ 1 w 44"/>
                  <a:gd name="T23" fmla="*/ 3 h 49"/>
                  <a:gd name="T24" fmla="*/ 0 w 44"/>
                  <a:gd name="T25" fmla="*/ 924 h 49"/>
                  <a:gd name="T26" fmla="*/ 0 w 44"/>
                  <a:gd name="T27" fmla="*/ 1169 h 49"/>
                  <a:gd name="T28" fmla="*/ 2 w 44"/>
                  <a:gd name="T29" fmla="*/ 1479 h 49"/>
                  <a:gd name="T30" fmla="*/ 5 w 44"/>
                  <a:gd name="T31" fmla="*/ 2369 h 49"/>
                  <a:gd name="T32" fmla="*/ 538 w 44"/>
                  <a:gd name="T33" fmla="*/ 2997 h 49"/>
                  <a:gd name="T34" fmla="*/ 800 w 44"/>
                  <a:gd name="T35" fmla="*/ 3886 h 49"/>
                  <a:gd name="T36" fmla="*/ 1311 w 44"/>
                  <a:gd name="T37" fmla="*/ 4546 h 49"/>
                  <a:gd name="T38" fmla="*/ 1706 w 44"/>
                  <a:gd name="T39" fmla="*/ 5392 h 49"/>
                  <a:gd name="T40" fmla="*/ 2221 w 44"/>
                  <a:gd name="T41" fmla="*/ 5832 h 49"/>
                  <a:gd name="T42" fmla="*/ 2455 w 44"/>
                  <a:gd name="T43" fmla="*/ 4985 h 49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44"/>
                  <a:gd name="T67" fmla="*/ 0 h 49"/>
                  <a:gd name="T68" fmla="*/ 44 w 44"/>
                  <a:gd name="T69" fmla="*/ 49 h 49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44" h="49">
                    <a:moveTo>
                      <a:pt x="44" y="42"/>
                    </a:moveTo>
                    <a:lnTo>
                      <a:pt x="36" y="37"/>
                    </a:lnTo>
                    <a:lnTo>
                      <a:pt x="28" y="32"/>
                    </a:lnTo>
                    <a:lnTo>
                      <a:pt x="22" y="25"/>
                    </a:lnTo>
                    <a:lnTo>
                      <a:pt x="16" y="19"/>
                    </a:lnTo>
                    <a:lnTo>
                      <a:pt x="11" y="13"/>
                    </a:lnTo>
                    <a:lnTo>
                      <a:pt x="9" y="9"/>
                    </a:lnTo>
                    <a:lnTo>
                      <a:pt x="8" y="8"/>
                    </a:lnTo>
                    <a:lnTo>
                      <a:pt x="8" y="7"/>
                    </a:lnTo>
                    <a:lnTo>
                      <a:pt x="8" y="8"/>
                    </a:lnTo>
                    <a:lnTo>
                      <a:pt x="3" y="0"/>
                    </a:lnTo>
                    <a:lnTo>
                      <a:pt x="1" y="3"/>
                    </a:lnTo>
                    <a:lnTo>
                      <a:pt x="0" y="7"/>
                    </a:lnTo>
                    <a:lnTo>
                      <a:pt x="0" y="10"/>
                    </a:lnTo>
                    <a:lnTo>
                      <a:pt x="2" y="13"/>
                    </a:lnTo>
                    <a:lnTo>
                      <a:pt x="5" y="19"/>
                    </a:lnTo>
                    <a:lnTo>
                      <a:pt x="9" y="25"/>
                    </a:lnTo>
                    <a:lnTo>
                      <a:pt x="15" y="32"/>
                    </a:lnTo>
                    <a:lnTo>
                      <a:pt x="23" y="38"/>
                    </a:lnTo>
                    <a:lnTo>
                      <a:pt x="31" y="45"/>
                    </a:lnTo>
                    <a:lnTo>
                      <a:pt x="40" y="49"/>
                    </a:lnTo>
                    <a:lnTo>
                      <a:pt x="44" y="42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259" name="Freeform 294"/>
              <p:cNvSpPr>
                <a:spLocks noChangeArrowheads="1"/>
              </p:cNvSpPr>
              <p:nvPr/>
            </p:nvSpPr>
            <p:spPr bwMode="auto">
              <a:xfrm>
                <a:off x="2394" y="4162"/>
                <a:ext cx="56" cy="18"/>
              </a:xfrm>
              <a:custGeom>
                <a:avLst/>
                <a:gdLst>
                  <a:gd name="T0" fmla="*/ 1504 w 53"/>
                  <a:gd name="T1" fmla="*/ 7 h 17"/>
                  <a:gd name="T2" fmla="*/ 1387 w 53"/>
                  <a:gd name="T3" fmla="*/ 7 h 17"/>
                  <a:gd name="T4" fmla="*/ 1243 w 53"/>
                  <a:gd name="T5" fmla="*/ 7 h 17"/>
                  <a:gd name="T6" fmla="*/ 1064 w 53"/>
                  <a:gd name="T7" fmla="*/ 7 h 17"/>
                  <a:gd name="T8" fmla="*/ 893 w 53"/>
                  <a:gd name="T9" fmla="*/ 6 h 17"/>
                  <a:gd name="T10" fmla="*/ 678 w 53"/>
                  <a:gd name="T11" fmla="*/ 5 h 17"/>
                  <a:gd name="T12" fmla="*/ 487 w 53"/>
                  <a:gd name="T13" fmla="*/ 4 h 17"/>
                  <a:gd name="T14" fmla="*/ 313 w 53"/>
                  <a:gd name="T15" fmla="*/ 2 h 17"/>
                  <a:gd name="T16" fmla="*/ 4 w 53"/>
                  <a:gd name="T17" fmla="*/ 0 h 17"/>
                  <a:gd name="T18" fmla="*/ 0 w 53"/>
                  <a:gd name="T19" fmla="*/ 7 h 17"/>
                  <a:gd name="T20" fmla="*/ 7 w 53"/>
                  <a:gd name="T21" fmla="*/ 364 h 17"/>
                  <a:gd name="T22" fmla="*/ 436 w 53"/>
                  <a:gd name="T23" fmla="*/ 408 h 17"/>
                  <a:gd name="T24" fmla="*/ 642 w 53"/>
                  <a:gd name="T25" fmla="*/ 457 h 17"/>
                  <a:gd name="T26" fmla="*/ 854 w 53"/>
                  <a:gd name="T27" fmla="*/ 484 h 17"/>
                  <a:gd name="T28" fmla="*/ 1053 w 53"/>
                  <a:gd name="T29" fmla="*/ 484 h 17"/>
                  <a:gd name="T30" fmla="*/ 1243 w 53"/>
                  <a:gd name="T31" fmla="*/ 484 h 17"/>
                  <a:gd name="T32" fmla="*/ 1387 w 53"/>
                  <a:gd name="T33" fmla="*/ 484 h 17"/>
                  <a:gd name="T34" fmla="*/ 1480 w 53"/>
                  <a:gd name="T35" fmla="*/ 512 h 17"/>
                  <a:gd name="T36" fmla="*/ 1504 w 53"/>
                  <a:gd name="T37" fmla="*/ 7 h 17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3"/>
                  <a:gd name="T58" fmla="*/ 0 h 17"/>
                  <a:gd name="T59" fmla="*/ 53 w 53"/>
                  <a:gd name="T60" fmla="*/ 17 h 17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3" h="17">
                    <a:moveTo>
                      <a:pt x="53" y="7"/>
                    </a:moveTo>
                    <a:lnTo>
                      <a:pt x="48" y="7"/>
                    </a:lnTo>
                    <a:lnTo>
                      <a:pt x="43" y="7"/>
                    </a:lnTo>
                    <a:lnTo>
                      <a:pt x="38" y="7"/>
                    </a:lnTo>
                    <a:lnTo>
                      <a:pt x="31" y="6"/>
                    </a:lnTo>
                    <a:lnTo>
                      <a:pt x="24" y="5"/>
                    </a:lnTo>
                    <a:lnTo>
                      <a:pt x="18" y="4"/>
                    </a:lnTo>
                    <a:lnTo>
                      <a:pt x="10" y="2"/>
                    </a:lnTo>
                    <a:lnTo>
                      <a:pt x="4" y="0"/>
                    </a:lnTo>
                    <a:lnTo>
                      <a:pt x="0" y="7"/>
                    </a:lnTo>
                    <a:lnTo>
                      <a:pt x="7" y="11"/>
                    </a:lnTo>
                    <a:lnTo>
                      <a:pt x="16" y="13"/>
                    </a:lnTo>
                    <a:lnTo>
                      <a:pt x="23" y="15"/>
                    </a:lnTo>
                    <a:lnTo>
                      <a:pt x="30" y="16"/>
                    </a:lnTo>
                    <a:lnTo>
                      <a:pt x="37" y="16"/>
                    </a:lnTo>
                    <a:lnTo>
                      <a:pt x="43" y="16"/>
                    </a:lnTo>
                    <a:lnTo>
                      <a:pt x="48" y="16"/>
                    </a:lnTo>
                    <a:lnTo>
                      <a:pt x="52" y="17"/>
                    </a:lnTo>
                    <a:lnTo>
                      <a:pt x="53" y="7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260" name="Freeform 295"/>
              <p:cNvSpPr>
                <a:spLocks noChangeArrowheads="1"/>
              </p:cNvSpPr>
              <p:nvPr/>
            </p:nvSpPr>
            <p:spPr bwMode="auto">
              <a:xfrm>
                <a:off x="3492" y="4027"/>
                <a:ext cx="99" cy="61"/>
              </a:xfrm>
              <a:custGeom>
                <a:avLst/>
                <a:gdLst>
                  <a:gd name="T0" fmla="*/ 2066 w 94"/>
                  <a:gd name="T1" fmla="*/ 3583 h 57"/>
                  <a:gd name="T2" fmla="*/ 2171 w 94"/>
                  <a:gd name="T3" fmla="*/ 3474 h 57"/>
                  <a:gd name="T4" fmla="*/ 2214 w 94"/>
                  <a:gd name="T5" fmla="*/ 3418 h 57"/>
                  <a:gd name="T6" fmla="*/ 2214 w 94"/>
                  <a:gd name="T7" fmla="*/ 3194 h 57"/>
                  <a:gd name="T8" fmla="*/ 2171 w 94"/>
                  <a:gd name="T9" fmla="*/ 2834 h 57"/>
                  <a:gd name="T10" fmla="*/ 2066 w 94"/>
                  <a:gd name="T11" fmla="*/ 2474 h 57"/>
                  <a:gd name="T12" fmla="*/ 1962 w 94"/>
                  <a:gd name="T13" fmla="*/ 2135 h 57"/>
                  <a:gd name="T14" fmla="*/ 1858 w 94"/>
                  <a:gd name="T15" fmla="*/ 1742 h 57"/>
                  <a:gd name="T16" fmla="*/ 1749 w 94"/>
                  <a:gd name="T17" fmla="*/ 1328 h 57"/>
                  <a:gd name="T18" fmla="*/ 1514 w 94"/>
                  <a:gd name="T19" fmla="*/ 885 h 57"/>
                  <a:gd name="T20" fmla="*/ 1362 w 94"/>
                  <a:gd name="T21" fmla="*/ 590 h 57"/>
                  <a:gd name="T22" fmla="*/ 1162 w 94"/>
                  <a:gd name="T23" fmla="*/ 5 h 57"/>
                  <a:gd name="T24" fmla="*/ 944 w 94"/>
                  <a:gd name="T25" fmla="*/ 2 h 57"/>
                  <a:gd name="T26" fmla="*/ 728 w 94"/>
                  <a:gd name="T27" fmla="*/ 0 h 57"/>
                  <a:gd name="T28" fmla="*/ 460 w 94"/>
                  <a:gd name="T29" fmla="*/ 0 h 57"/>
                  <a:gd name="T30" fmla="*/ 274 w 94"/>
                  <a:gd name="T31" fmla="*/ 2 h 57"/>
                  <a:gd name="T32" fmla="*/ 2 w 94"/>
                  <a:gd name="T33" fmla="*/ 6 h 57"/>
                  <a:gd name="T34" fmla="*/ 1 w 94"/>
                  <a:gd name="T35" fmla="*/ 7 h 57"/>
                  <a:gd name="T36" fmla="*/ 0 w 94"/>
                  <a:gd name="T37" fmla="*/ 551 h 57"/>
                  <a:gd name="T38" fmla="*/ 1 w 94"/>
                  <a:gd name="T39" fmla="*/ 631 h 57"/>
                  <a:gd name="T40" fmla="*/ 1 w 94"/>
                  <a:gd name="T41" fmla="*/ 773 h 57"/>
                  <a:gd name="T42" fmla="*/ 4 w 94"/>
                  <a:gd name="T43" fmla="*/ 1084 h 57"/>
                  <a:gd name="T44" fmla="*/ 9 w 94"/>
                  <a:gd name="T45" fmla="*/ 1521 h 57"/>
                  <a:gd name="T46" fmla="*/ 320 w 94"/>
                  <a:gd name="T47" fmla="*/ 1864 h 57"/>
                  <a:gd name="T48" fmla="*/ 484 w 94"/>
                  <a:gd name="T49" fmla="*/ 2312 h 57"/>
                  <a:gd name="T50" fmla="*/ 696 w 94"/>
                  <a:gd name="T51" fmla="*/ 2617 h 57"/>
                  <a:gd name="T52" fmla="*/ 896 w 94"/>
                  <a:gd name="T53" fmla="*/ 2998 h 57"/>
                  <a:gd name="T54" fmla="*/ 1054 w 94"/>
                  <a:gd name="T55" fmla="*/ 3194 h 57"/>
                  <a:gd name="T56" fmla="*/ 1228 w 94"/>
                  <a:gd name="T57" fmla="*/ 3246 h 57"/>
                  <a:gd name="T58" fmla="*/ 1430 w 94"/>
                  <a:gd name="T59" fmla="*/ 3418 h 57"/>
                  <a:gd name="T60" fmla="*/ 1586 w 94"/>
                  <a:gd name="T61" fmla="*/ 3418 h 57"/>
                  <a:gd name="T62" fmla="*/ 1759 w 94"/>
                  <a:gd name="T63" fmla="*/ 3474 h 57"/>
                  <a:gd name="T64" fmla="*/ 1858 w 94"/>
                  <a:gd name="T65" fmla="*/ 3474 h 57"/>
                  <a:gd name="T66" fmla="*/ 1962 w 94"/>
                  <a:gd name="T67" fmla="*/ 3474 h 57"/>
                  <a:gd name="T68" fmla="*/ 2066 w 94"/>
                  <a:gd name="T69" fmla="*/ 3583 h 5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4"/>
                  <a:gd name="T106" fmla="*/ 0 h 57"/>
                  <a:gd name="T107" fmla="*/ 94 w 94"/>
                  <a:gd name="T108" fmla="*/ 57 h 5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4" h="57">
                    <a:moveTo>
                      <a:pt x="88" y="57"/>
                    </a:moveTo>
                    <a:lnTo>
                      <a:pt x="92" y="56"/>
                    </a:lnTo>
                    <a:lnTo>
                      <a:pt x="94" y="54"/>
                    </a:lnTo>
                    <a:lnTo>
                      <a:pt x="94" y="50"/>
                    </a:lnTo>
                    <a:lnTo>
                      <a:pt x="92" y="46"/>
                    </a:lnTo>
                    <a:lnTo>
                      <a:pt x="88" y="40"/>
                    </a:lnTo>
                    <a:lnTo>
                      <a:pt x="84" y="34"/>
                    </a:lnTo>
                    <a:lnTo>
                      <a:pt x="79" y="28"/>
                    </a:lnTo>
                    <a:lnTo>
                      <a:pt x="73" y="21"/>
                    </a:lnTo>
                    <a:lnTo>
                      <a:pt x="65" y="15"/>
                    </a:lnTo>
                    <a:lnTo>
                      <a:pt x="58" y="9"/>
                    </a:lnTo>
                    <a:lnTo>
                      <a:pt x="48" y="5"/>
                    </a:lnTo>
                    <a:lnTo>
                      <a:pt x="40" y="2"/>
                    </a:lnTo>
                    <a:lnTo>
                      <a:pt x="30" y="0"/>
                    </a:lnTo>
                    <a:lnTo>
                      <a:pt x="21" y="0"/>
                    </a:lnTo>
                    <a:lnTo>
                      <a:pt x="11" y="2"/>
                    </a:lnTo>
                    <a:lnTo>
                      <a:pt x="2" y="6"/>
                    </a:lnTo>
                    <a:lnTo>
                      <a:pt x="1" y="7"/>
                    </a:lnTo>
                    <a:lnTo>
                      <a:pt x="0" y="8"/>
                    </a:lnTo>
                    <a:lnTo>
                      <a:pt x="1" y="10"/>
                    </a:lnTo>
                    <a:lnTo>
                      <a:pt x="1" y="13"/>
                    </a:lnTo>
                    <a:lnTo>
                      <a:pt x="4" y="18"/>
                    </a:lnTo>
                    <a:lnTo>
                      <a:pt x="9" y="24"/>
                    </a:lnTo>
                    <a:lnTo>
                      <a:pt x="14" y="30"/>
                    </a:lnTo>
                    <a:lnTo>
                      <a:pt x="22" y="37"/>
                    </a:lnTo>
                    <a:lnTo>
                      <a:pt x="29" y="42"/>
                    </a:lnTo>
                    <a:lnTo>
                      <a:pt x="38" y="48"/>
                    </a:lnTo>
                    <a:lnTo>
                      <a:pt x="45" y="50"/>
                    </a:lnTo>
                    <a:lnTo>
                      <a:pt x="52" y="52"/>
                    </a:lnTo>
                    <a:lnTo>
                      <a:pt x="60" y="54"/>
                    </a:lnTo>
                    <a:lnTo>
                      <a:pt x="66" y="54"/>
                    </a:lnTo>
                    <a:lnTo>
                      <a:pt x="74" y="56"/>
                    </a:lnTo>
                    <a:lnTo>
                      <a:pt x="79" y="56"/>
                    </a:lnTo>
                    <a:lnTo>
                      <a:pt x="84" y="56"/>
                    </a:lnTo>
                    <a:lnTo>
                      <a:pt x="88" y="57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261" name="Freeform 296"/>
              <p:cNvSpPr>
                <a:spLocks noChangeArrowheads="1"/>
              </p:cNvSpPr>
              <p:nvPr/>
            </p:nvSpPr>
            <p:spPr bwMode="auto">
              <a:xfrm>
                <a:off x="3489" y="4022"/>
                <a:ext cx="106" cy="71"/>
              </a:xfrm>
              <a:custGeom>
                <a:avLst/>
                <a:gdLst>
                  <a:gd name="T0" fmla="*/ 6 w 100"/>
                  <a:gd name="T1" fmla="*/ 1141 h 66"/>
                  <a:gd name="T2" fmla="*/ 474 w 100"/>
                  <a:gd name="T3" fmla="*/ 917 h 66"/>
                  <a:gd name="T4" fmla="*/ 800 w 100"/>
                  <a:gd name="T5" fmla="*/ 792 h 66"/>
                  <a:gd name="T6" fmla="*/ 1071 w 100"/>
                  <a:gd name="T7" fmla="*/ 792 h 66"/>
                  <a:gd name="T8" fmla="*/ 1433 w 100"/>
                  <a:gd name="T9" fmla="*/ 917 h 66"/>
                  <a:gd name="T10" fmla="*/ 1707 w 100"/>
                  <a:gd name="T11" fmla="*/ 1141 h 66"/>
                  <a:gd name="T12" fmla="*/ 2003 w 100"/>
                  <a:gd name="T13" fmla="*/ 1644 h 66"/>
                  <a:gd name="T14" fmla="*/ 2284 w 100"/>
                  <a:gd name="T15" fmla="*/ 2028 h 66"/>
                  <a:gd name="T16" fmla="*/ 2496 w 100"/>
                  <a:gd name="T17" fmla="*/ 2548 h 66"/>
                  <a:gd name="T18" fmla="*/ 2721 w 100"/>
                  <a:gd name="T19" fmla="*/ 3036 h 66"/>
                  <a:gd name="T20" fmla="*/ 2900 w 100"/>
                  <a:gd name="T21" fmla="*/ 3637 h 66"/>
                  <a:gd name="T22" fmla="*/ 3056 w 100"/>
                  <a:gd name="T23" fmla="*/ 4065 h 66"/>
                  <a:gd name="T24" fmla="*/ 3125 w 100"/>
                  <a:gd name="T25" fmla="*/ 4569 h 66"/>
                  <a:gd name="T26" fmla="*/ 3192 w 100"/>
                  <a:gd name="T27" fmla="*/ 4871 h 66"/>
                  <a:gd name="T28" fmla="*/ 3192 w 100"/>
                  <a:gd name="T29" fmla="*/ 4915 h 66"/>
                  <a:gd name="T30" fmla="*/ 3151 w 100"/>
                  <a:gd name="T31" fmla="*/ 4915 h 66"/>
                  <a:gd name="T32" fmla="*/ 3125 w 100"/>
                  <a:gd name="T33" fmla="*/ 5688 h 66"/>
                  <a:gd name="T34" fmla="*/ 3384 w 100"/>
                  <a:gd name="T35" fmla="*/ 5637 h 66"/>
                  <a:gd name="T36" fmla="*/ 3512 w 100"/>
                  <a:gd name="T37" fmla="*/ 5287 h 66"/>
                  <a:gd name="T38" fmla="*/ 3512 w 100"/>
                  <a:gd name="T39" fmla="*/ 4704 h 66"/>
                  <a:gd name="T40" fmla="*/ 3433 w 100"/>
                  <a:gd name="T41" fmla="*/ 4209 h 66"/>
                  <a:gd name="T42" fmla="*/ 3340 w 100"/>
                  <a:gd name="T43" fmla="*/ 3670 h 66"/>
                  <a:gd name="T44" fmla="*/ 3151 w 100"/>
                  <a:gd name="T45" fmla="*/ 3143 h 66"/>
                  <a:gd name="T46" fmla="*/ 2948 w 100"/>
                  <a:gd name="T47" fmla="*/ 2548 h 66"/>
                  <a:gd name="T48" fmla="*/ 2721 w 100"/>
                  <a:gd name="T49" fmla="*/ 2028 h 66"/>
                  <a:gd name="T50" fmla="*/ 2422 w 100"/>
                  <a:gd name="T51" fmla="*/ 1420 h 66"/>
                  <a:gd name="T52" fmla="*/ 2156 w 100"/>
                  <a:gd name="T53" fmla="*/ 852 h 66"/>
                  <a:gd name="T54" fmla="*/ 1809 w 100"/>
                  <a:gd name="T55" fmla="*/ 6 h 66"/>
                  <a:gd name="T56" fmla="*/ 1519 w 100"/>
                  <a:gd name="T57" fmla="*/ 2 h 66"/>
                  <a:gd name="T58" fmla="*/ 1119 w 100"/>
                  <a:gd name="T59" fmla="*/ 0 h 66"/>
                  <a:gd name="T60" fmla="*/ 755 w 100"/>
                  <a:gd name="T61" fmla="*/ 0 h 66"/>
                  <a:gd name="T62" fmla="*/ 398 w 100"/>
                  <a:gd name="T63" fmla="*/ 2 h 66"/>
                  <a:gd name="T64" fmla="*/ 0 w 100"/>
                  <a:gd name="T65" fmla="*/ 684 h 66"/>
                  <a:gd name="T66" fmla="*/ 6 w 100"/>
                  <a:gd name="T67" fmla="*/ 1141 h 6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100"/>
                  <a:gd name="T103" fmla="*/ 0 h 66"/>
                  <a:gd name="T104" fmla="*/ 100 w 100"/>
                  <a:gd name="T105" fmla="*/ 66 h 6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100" h="66">
                    <a:moveTo>
                      <a:pt x="6" y="14"/>
                    </a:moveTo>
                    <a:lnTo>
                      <a:pt x="14" y="11"/>
                    </a:lnTo>
                    <a:lnTo>
                      <a:pt x="23" y="9"/>
                    </a:lnTo>
                    <a:lnTo>
                      <a:pt x="31" y="9"/>
                    </a:lnTo>
                    <a:lnTo>
                      <a:pt x="41" y="11"/>
                    </a:lnTo>
                    <a:lnTo>
                      <a:pt x="49" y="14"/>
                    </a:lnTo>
                    <a:lnTo>
                      <a:pt x="57" y="19"/>
                    </a:lnTo>
                    <a:lnTo>
                      <a:pt x="65" y="23"/>
                    </a:lnTo>
                    <a:lnTo>
                      <a:pt x="71" y="30"/>
                    </a:lnTo>
                    <a:lnTo>
                      <a:pt x="78" y="35"/>
                    </a:lnTo>
                    <a:lnTo>
                      <a:pt x="83" y="42"/>
                    </a:lnTo>
                    <a:lnTo>
                      <a:pt x="87" y="47"/>
                    </a:lnTo>
                    <a:lnTo>
                      <a:pt x="89" y="53"/>
                    </a:lnTo>
                    <a:lnTo>
                      <a:pt x="91" y="56"/>
                    </a:lnTo>
                    <a:lnTo>
                      <a:pt x="91" y="57"/>
                    </a:lnTo>
                    <a:lnTo>
                      <a:pt x="90" y="57"/>
                    </a:lnTo>
                    <a:lnTo>
                      <a:pt x="89" y="66"/>
                    </a:lnTo>
                    <a:lnTo>
                      <a:pt x="96" y="65"/>
                    </a:lnTo>
                    <a:lnTo>
                      <a:pt x="100" y="61"/>
                    </a:lnTo>
                    <a:lnTo>
                      <a:pt x="100" y="55"/>
                    </a:lnTo>
                    <a:lnTo>
                      <a:pt x="98" y="48"/>
                    </a:lnTo>
                    <a:lnTo>
                      <a:pt x="95" y="43"/>
                    </a:lnTo>
                    <a:lnTo>
                      <a:pt x="90" y="36"/>
                    </a:lnTo>
                    <a:lnTo>
                      <a:pt x="84" y="30"/>
                    </a:lnTo>
                    <a:lnTo>
                      <a:pt x="78" y="23"/>
                    </a:lnTo>
                    <a:lnTo>
                      <a:pt x="70" y="17"/>
                    </a:lnTo>
                    <a:lnTo>
                      <a:pt x="62" y="10"/>
                    </a:lnTo>
                    <a:lnTo>
                      <a:pt x="52" y="6"/>
                    </a:lnTo>
                    <a:lnTo>
                      <a:pt x="43" y="2"/>
                    </a:lnTo>
                    <a:lnTo>
                      <a:pt x="32" y="0"/>
                    </a:lnTo>
                    <a:lnTo>
                      <a:pt x="22" y="0"/>
                    </a:lnTo>
                    <a:lnTo>
                      <a:pt x="11" y="2"/>
                    </a:lnTo>
                    <a:lnTo>
                      <a:pt x="0" y="7"/>
                    </a:lnTo>
                    <a:lnTo>
                      <a:pt x="6" y="14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262" name="Freeform 297"/>
              <p:cNvSpPr>
                <a:spLocks noChangeArrowheads="1"/>
              </p:cNvSpPr>
              <p:nvPr/>
            </p:nvSpPr>
            <p:spPr bwMode="auto">
              <a:xfrm>
                <a:off x="3486" y="4029"/>
                <a:ext cx="48" cy="53"/>
              </a:xfrm>
              <a:custGeom>
                <a:avLst/>
                <a:gdLst>
                  <a:gd name="T0" fmla="*/ 2257 w 45"/>
                  <a:gd name="T1" fmla="*/ 4917 h 49"/>
                  <a:gd name="T2" fmla="*/ 1859 w 45"/>
                  <a:gd name="T3" fmla="*/ 4438 h 49"/>
                  <a:gd name="T4" fmla="*/ 1532 w 45"/>
                  <a:gd name="T5" fmla="*/ 3886 h 49"/>
                  <a:gd name="T6" fmla="*/ 1184 w 45"/>
                  <a:gd name="T7" fmla="*/ 2997 h 49"/>
                  <a:gd name="T8" fmla="*/ 804 w 45"/>
                  <a:gd name="T9" fmla="*/ 2369 h 49"/>
                  <a:gd name="T10" fmla="*/ 622 w 45"/>
                  <a:gd name="T11" fmla="*/ 1479 h 49"/>
                  <a:gd name="T12" fmla="*/ 513 w 45"/>
                  <a:gd name="T13" fmla="*/ 999 h 49"/>
                  <a:gd name="T14" fmla="*/ 513 w 45"/>
                  <a:gd name="T15" fmla="*/ 924 h 49"/>
                  <a:gd name="T16" fmla="*/ 481 w 45"/>
                  <a:gd name="T17" fmla="*/ 6 h 49"/>
                  <a:gd name="T18" fmla="*/ 481 w 45"/>
                  <a:gd name="T19" fmla="*/ 924 h 49"/>
                  <a:gd name="T20" fmla="*/ 3 w 45"/>
                  <a:gd name="T21" fmla="*/ 0 h 49"/>
                  <a:gd name="T22" fmla="*/ 1 w 45"/>
                  <a:gd name="T23" fmla="*/ 3 h 49"/>
                  <a:gd name="T24" fmla="*/ 0 w 45"/>
                  <a:gd name="T25" fmla="*/ 6 h 49"/>
                  <a:gd name="T26" fmla="*/ 0 w 45"/>
                  <a:gd name="T27" fmla="*/ 1169 h 49"/>
                  <a:gd name="T28" fmla="*/ 2 w 45"/>
                  <a:gd name="T29" fmla="*/ 1479 h 49"/>
                  <a:gd name="T30" fmla="*/ 6 w 45"/>
                  <a:gd name="T31" fmla="*/ 2190 h 49"/>
                  <a:gd name="T32" fmla="*/ 513 w 45"/>
                  <a:gd name="T33" fmla="*/ 2997 h 49"/>
                  <a:gd name="T34" fmla="*/ 754 w 45"/>
                  <a:gd name="T35" fmla="*/ 3886 h 49"/>
                  <a:gd name="T36" fmla="*/ 1262 w 45"/>
                  <a:gd name="T37" fmla="*/ 4546 h 49"/>
                  <a:gd name="T38" fmla="*/ 1634 w 45"/>
                  <a:gd name="T39" fmla="*/ 5392 h 49"/>
                  <a:gd name="T40" fmla="*/ 2027 w 45"/>
                  <a:gd name="T41" fmla="*/ 5832 h 49"/>
                  <a:gd name="T42" fmla="*/ 2257 w 45"/>
                  <a:gd name="T43" fmla="*/ 4917 h 49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45"/>
                  <a:gd name="T67" fmla="*/ 0 h 49"/>
                  <a:gd name="T68" fmla="*/ 45 w 45"/>
                  <a:gd name="T69" fmla="*/ 49 h 49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45" h="49">
                    <a:moveTo>
                      <a:pt x="45" y="41"/>
                    </a:moveTo>
                    <a:lnTo>
                      <a:pt x="36" y="37"/>
                    </a:lnTo>
                    <a:lnTo>
                      <a:pt x="30" y="32"/>
                    </a:lnTo>
                    <a:lnTo>
                      <a:pt x="23" y="25"/>
                    </a:lnTo>
                    <a:lnTo>
                      <a:pt x="17" y="19"/>
                    </a:lnTo>
                    <a:lnTo>
                      <a:pt x="13" y="13"/>
                    </a:lnTo>
                    <a:lnTo>
                      <a:pt x="10" y="8"/>
                    </a:lnTo>
                    <a:lnTo>
                      <a:pt x="10" y="7"/>
                    </a:lnTo>
                    <a:lnTo>
                      <a:pt x="9" y="6"/>
                    </a:lnTo>
                    <a:lnTo>
                      <a:pt x="9" y="7"/>
                    </a:lnTo>
                    <a:lnTo>
                      <a:pt x="3" y="0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0" y="10"/>
                    </a:lnTo>
                    <a:lnTo>
                      <a:pt x="2" y="13"/>
                    </a:lnTo>
                    <a:lnTo>
                      <a:pt x="6" y="18"/>
                    </a:lnTo>
                    <a:lnTo>
                      <a:pt x="10" y="25"/>
                    </a:lnTo>
                    <a:lnTo>
                      <a:pt x="16" y="32"/>
                    </a:lnTo>
                    <a:lnTo>
                      <a:pt x="24" y="38"/>
                    </a:lnTo>
                    <a:lnTo>
                      <a:pt x="32" y="45"/>
                    </a:lnTo>
                    <a:lnTo>
                      <a:pt x="40" y="49"/>
                    </a:lnTo>
                    <a:lnTo>
                      <a:pt x="45" y="41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263" name="Freeform 298"/>
              <p:cNvSpPr>
                <a:spLocks noChangeArrowheads="1"/>
              </p:cNvSpPr>
              <p:nvPr/>
            </p:nvSpPr>
            <p:spPr bwMode="auto">
              <a:xfrm>
                <a:off x="3529" y="4073"/>
                <a:ext cx="56" cy="20"/>
              </a:xfrm>
              <a:custGeom>
                <a:avLst/>
                <a:gdLst>
                  <a:gd name="T0" fmla="*/ 1504 w 53"/>
                  <a:gd name="T1" fmla="*/ 5284 h 18"/>
                  <a:gd name="T2" fmla="*/ 1401 w 53"/>
                  <a:gd name="T3" fmla="*/ 4756 h 18"/>
                  <a:gd name="T4" fmla="*/ 1313 w 53"/>
                  <a:gd name="T5" fmla="*/ 4756 h 18"/>
                  <a:gd name="T6" fmla="*/ 1113 w 53"/>
                  <a:gd name="T7" fmla="*/ 4756 h 18"/>
                  <a:gd name="T8" fmla="*/ 902 w 53"/>
                  <a:gd name="T9" fmla="*/ 4280 h 18"/>
                  <a:gd name="T10" fmla="*/ 716 w 53"/>
                  <a:gd name="T11" fmla="*/ 4280 h 18"/>
                  <a:gd name="T12" fmla="*/ 487 w 53"/>
                  <a:gd name="T13" fmla="*/ 3467 h 18"/>
                  <a:gd name="T14" fmla="*/ 331 w 53"/>
                  <a:gd name="T15" fmla="*/ 3 h 18"/>
                  <a:gd name="T16" fmla="*/ 5 w 53"/>
                  <a:gd name="T17" fmla="*/ 0 h 18"/>
                  <a:gd name="T18" fmla="*/ 0 w 53"/>
                  <a:gd name="T19" fmla="*/ 4756 h 18"/>
                  <a:gd name="T20" fmla="*/ 8 w 53"/>
                  <a:gd name="T21" fmla="*/ 6523 h 18"/>
                  <a:gd name="T22" fmla="*/ 436 w 53"/>
                  <a:gd name="T23" fmla="*/ 8948 h 18"/>
                  <a:gd name="T24" fmla="*/ 678 w 53"/>
                  <a:gd name="T25" fmla="*/ 9942 h 18"/>
                  <a:gd name="T26" fmla="*/ 893 w 53"/>
                  <a:gd name="T27" fmla="*/ 10362 h 18"/>
                  <a:gd name="T28" fmla="*/ 1113 w 53"/>
                  <a:gd name="T29" fmla="*/ 10362 h 18"/>
                  <a:gd name="T30" fmla="*/ 1255 w 53"/>
                  <a:gd name="T31" fmla="*/ 10362 h 18"/>
                  <a:gd name="T32" fmla="*/ 1401 w 53"/>
                  <a:gd name="T33" fmla="*/ 10362 h 18"/>
                  <a:gd name="T34" fmla="*/ 1480 w 53"/>
                  <a:gd name="T35" fmla="*/ 11047 h 18"/>
                  <a:gd name="T36" fmla="*/ 1504 w 53"/>
                  <a:gd name="T37" fmla="*/ 5284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3"/>
                  <a:gd name="T58" fmla="*/ 0 h 18"/>
                  <a:gd name="T59" fmla="*/ 53 w 53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3" h="18">
                    <a:moveTo>
                      <a:pt x="53" y="9"/>
                    </a:moveTo>
                    <a:lnTo>
                      <a:pt x="49" y="8"/>
                    </a:lnTo>
                    <a:lnTo>
                      <a:pt x="45" y="8"/>
                    </a:lnTo>
                    <a:lnTo>
                      <a:pt x="39" y="8"/>
                    </a:lnTo>
                    <a:lnTo>
                      <a:pt x="32" y="7"/>
                    </a:lnTo>
                    <a:lnTo>
                      <a:pt x="25" y="7"/>
                    </a:lnTo>
                    <a:lnTo>
                      <a:pt x="18" y="5"/>
                    </a:lnTo>
                    <a:lnTo>
                      <a:pt x="11" y="3"/>
                    </a:lnTo>
                    <a:lnTo>
                      <a:pt x="5" y="0"/>
                    </a:lnTo>
                    <a:lnTo>
                      <a:pt x="0" y="8"/>
                    </a:lnTo>
                    <a:lnTo>
                      <a:pt x="8" y="11"/>
                    </a:lnTo>
                    <a:lnTo>
                      <a:pt x="16" y="14"/>
                    </a:lnTo>
                    <a:lnTo>
                      <a:pt x="24" y="16"/>
                    </a:lnTo>
                    <a:lnTo>
                      <a:pt x="31" y="17"/>
                    </a:lnTo>
                    <a:lnTo>
                      <a:pt x="39" y="17"/>
                    </a:lnTo>
                    <a:lnTo>
                      <a:pt x="44" y="17"/>
                    </a:lnTo>
                    <a:lnTo>
                      <a:pt x="49" y="17"/>
                    </a:lnTo>
                    <a:lnTo>
                      <a:pt x="52" y="18"/>
                    </a:lnTo>
                    <a:lnTo>
                      <a:pt x="53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264" name="Freeform 299"/>
              <p:cNvSpPr>
                <a:spLocks noChangeArrowheads="1"/>
              </p:cNvSpPr>
              <p:nvPr/>
            </p:nvSpPr>
            <p:spPr bwMode="auto">
              <a:xfrm>
                <a:off x="1506" y="4025"/>
                <a:ext cx="98" cy="63"/>
              </a:xfrm>
              <a:custGeom>
                <a:avLst/>
                <a:gdLst>
                  <a:gd name="T0" fmla="*/ 2171 w 93"/>
                  <a:gd name="T1" fmla="*/ 0 h 58"/>
                  <a:gd name="T2" fmla="*/ 2229 w 93"/>
                  <a:gd name="T3" fmla="*/ 0 h 58"/>
                  <a:gd name="T4" fmla="*/ 2288 w 93"/>
                  <a:gd name="T5" fmla="*/ 3 h 58"/>
                  <a:gd name="T6" fmla="*/ 2288 w 93"/>
                  <a:gd name="T7" fmla="*/ 1079 h 58"/>
                  <a:gd name="T8" fmla="*/ 2229 w 93"/>
                  <a:gd name="T9" fmla="*/ 1502 h 58"/>
                  <a:gd name="T10" fmla="*/ 2196 w 93"/>
                  <a:gd name="T11" fmla="*/ 2680 h 58"/>
                  <a:gd name="T12" fmla="*/ 2084 w 93"/>
                  <a:gd name="T13" fmla="*/ 3435 h 58"/>
                  <a:gd name="T14" fmla="*/ 1905 w 93"/>
                  <a:gd name="T15" fmla="*/ 4614 h 58"/>
                  <a:gd name="T16" fmla="*/ 1782 w 93"/>
                  <a:gd name="T17" fmla="*/ 5641 h 58"/>
                  <a:gd name="T18" fmla="*/ 1604 w 93"/>
                  <a:gd name="T19" fmla="*/ 6423 h 58"/>
                  <a:gd name="T20" fmla="*/ 1379 w 93"/>
                  <a:gd name="T21" fmla="*/ 7349 h 58"/>
                  <a:gd name="T22" fmla="*/ 1179 w 93"/>
                  <a:gd name="T23" fmla="*/ 7983 h 58"/>
                  <a:gd name="T24" fmla="*/ 949 w 93"/>
                  <a:gd name="T25" fmla="*/ 8642 h 58"/>
                  <a:gd name="T26" fmla="*/ 731 w 93"/>
                  <a:gd name="T27" fmla="*/ 8941 h 58"/>
                  <a:gd name="T28" fmla="*/ 459 w 93"/>
                  <a:gd name="T29" fmla="*/ 8941 h 58"/>
                  <a:gd name="T30" fmla="*/ 273 w 93"/>
                  <a:gd name="T31" fmla="*/ 8642 h 58"/>
                  <a:gd name="T32" fmla="*/ 1 w 93"/>
                  <a:gd name="T33" fmla="*/ 7956 h 58"/>
                  <a:gd name="T34" fmla="*/ 0 w 93"/>
                  <a:gd name="T35" fmla="*/ 7852 h 58"/>
                  <a:gd name="T36" fmla="*/ 0 w 93"/>
                  <a:gd name="T37" fmla="*/ 7578 h 58"/>
                  <a:gd name="T38" fmla="*/ 0 w 93"/>
                  <a:gd name="T39" fmla="*/ 7325 h 58"/>
                  <a:gd name="T40" fmla="*/ 1 w 93"/>
                  <a:gd name="T41" fmla="*/ 6766 h 58"/>
                  <a:gd name="T42" fmla="*/ 4 w 93"/>
                  <a:gd name="T43" fmla="*/ 6127 h 58"/>
                  <a:gd name="T44" fmla="*/ 8 w 93"/>
                  <a:gd name="T45" fmla="*/ 5012 h 58"/>
                  <a:gd name="T46" fmla="*/ 354 w 93"/>
                  <a:gd name="T47" fmla="*/ 4053 h 58"/>
                  <a:gd name="T48" fmla="*/ 510 w 93"/>
                  <a:gd name="T49" fmla="*/ 3162 h 58"/>
                  <a:gd name="T50" fmla="*/ 731 w 93"/>
                  <a:gd name="T51" fmla="*/ 2091 h 58"/>
                  <a:gd name="T52" fmla="*/ 901 w 93"/>
                  <a:gd name="T53" fmla="*/ 1383 h 58"/>
                  <a:gd name="T54" fmla="*/ 1062 w 93"/>
                  <a:gd name="T55" fmla="*/ 1079 h 58"/>
                  <a:gd name="T56" fmla="*/ 1253 w 93"/>
                  <a:gd name="T57" fmla="*/ 4 h 58"/>
                  <a:gd name="T58" fmla="*/ 1444 w 93"/>
                  <a:gd name="T59" fmla="*/ 3 h 58"/>
                  <a:gd name="T60" fmla="*/ 1613 w 93"/>
                  <a:gd name="T61" fmla="*/ 2 h 58"/>
                  <a:gd name="T62" fmla="*/ 1782 w 93"/>
                  <a:gd name="T63" fmla="*/ 2 h 58"/>
                  <a:gd name="T64" fmla="*/ 1905 w 93"/>
                  <a:gd name="T65" fmla="*/ 0 h 58"/>
                  <a:gd name="T66" fmla="*/ 2084 w 93"/>
                  <a:gd name="T67" fmla="*/ 0 h 58"/>
                  <a:gd name="T68" fmla="*/ 2171 w 93"/>
                  <a:gd name="T69" fmla="*/ 0 h 58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3"/>
                  <a:gd name="T106" fmla="*/ 0 h 58"/>
                  <a:gd name="T107" fmla="*/ 93 w 93"/>
                  <a:gd name="T108" fmla="*/ 58 h 58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3" h="58">
                    <a:moveTo>
                      <a:pt x="88" y="0"/>
                    </a:moveTo>
                    <a:lnTo>
                      <a:pt x="92" y="0"/>
                    </a:lnTo>
                    <a:lnTo>
                      <a:pt x="93" y="3"/>
                    </a:lnTo>
                    <a:lnTo>
                      <a:pt x="93" y="6"/>
                    </a:lnTo>
                    <a:lnTo>
                      <a:pt x="92" y="10"/>
                    </a:lnTo>
                    <a:lnTo>
                      <a:pt x="89" y="17"/>
                    </a:lnTo>
                    <a:lnTo>
                      <a:pt x="84" y="22"/>
                    </a:lnTo>
                    <a:lnTo>
                      <a:pt x="79" y="29"/>
                    </a:lnTo>
                    <a:lnTo>
                      <a:pt x="73" y="36"/>
                    </a:lnTo>
                    <a:lnTo>
                      <a:pt x="65" y="41"/>
                    </a:lnTo>
                    <a:lnTo>
                      <a:pt x="57" y="48"/>
                    </a:lnTo>
                    <a:lnTo>
                      <a:pt x="48" y="52"/>
                    </a:lnTo>
                    <a:lnTo>
                      <a:pt x="39" y="55"/>
                    </a:lnTo>
                    <a:lnTo>
                      <a:pt x="29" y="58"/>
                    </a:lnTo>
                    <a:lnTo>
                      <a:pt x="20" y="58"/>
                    </a:lnTo>
                    <a:lnTo>
                      <a:pt x="10" y="55"/>
                    </a:lnTo>
                    <a:lnTo>
                      <a:pt x="1" y="51"/>
                    </a:lnTo>
                    <a:lnTo>
                      <a:pt x="0" y="50"/>
                    </a:lnTo>
                    <a:lnTo>
                      <a:pt x="0" y="49"/>
                    </a:lnTo>
                    <a:lnTo>
                      <a:pt x="0" y="47"/>
                    </a:lnTo>
                    <a:lnTo>
                      <a:pt x="1" y="44"/>
                    </a:lnTo>
                    <a:lnTo>
                      <a:pt x="4" y="39"/>
                    </a:lnTo>
                    <a:lnTo>
                      <a:pt x="8" y="32"/>
                    </a:lnTo>
                    <a:lnTo>
                      <a:pt x="15" y="26"/>
                    </a:lnTo>
                    <a:lnTo>
                      <a:pt x="22" y="20"/>
                    </a:lnTo>
                    <a:lnTo>
                      <a:pt x="29" y="14"/>
                    </a:lnTo>
                    <a:lnTo>
                      <a:pt x="37" y="9"/>
                    </a:lnTo>
                    <a:lnTo>
                      <a:pt x="44" y="6"/>
                    </a:lnTo>
                    <a:lnTo>
                      <a:pt x="52" y="4"/>
                    </a:lnTo>
                    <a:lnTo>
                      <a:pt x="59" y="3"/>
                    </a:lnTo>
                    <a:lnTo>
                      <a:pt x="66" y="2"/>
                    </a:lnTo>
                    <a:lnTo>
                      <a:pt x="73" y="2"/>
                    </a:lnTo>
                    <a:lnTo>
                      <a:pt x="79" y="0"/>
                    </a:lnTo>
                    <a:lnTo>
                      <a:pt x="84" y="0"/>
                    </a:lnTo>
                    <a:lnTo>
                      <a:pt x="88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265" name="Freeform 300"/>
              <p:cNvSpPr>
                <a:spLocks noChangeArrowheads="1"/>
              </p:cNvSpPr>
              <p:nvPr/>
            </p:nvSpPr>
            <p:spPr bwMode="auto">
              <a:xfrm>
                <a:off x="1505" y="4021"/>
                <a:ext cx="104" cy="71"/>
              </a:xfrm>
              <a:custGeom>
                <a:avLst/>
                <a:gdLst>
                  <a:gd name="T0" fmla="*/ 0 w 98"/>
                  <a:gd name="T1" fmla="*/ 5060 h 66"/>
                  <a:gd name="T2" fmla="*/ 397 w 98"/>
                  <a:gd name="T3" fmla="*/ 5587 h 66"/>
                  <a:gd name="T4" fmla="*/ 764 w 98"/>
                  <a:gd name="T5" fmla="*/ 5688 h 66"/>
                  <a:gd name="T6" fmla="*/ 1159 w 98"/>
                  <a:gd name="T7" fmla="*/ 5688 h 66"/>
                  <a:gd name="T8" fmla="*/ 1560 w 98"/>
                  <a:gd name="T9" fmla="*/ 5587 h 66"/>
                  <a:gd name="T10" fmla="*/ 1924 w 98"/>
                  <a:gd name="T11" fmla="*/ 5240 h 66"/>
                  <a:gd name="T12" fmla="*/ 2300 w 98"/>
                  <a:gd name="T13" fmla="*/ 4704 h 66"/>
                  <a:gd name="T14" fmla="*/ 2590 w 98"/>
                  <a:gd name="T15" fmla="*/ 4247 h 66"/>
                  <a:gd name="T16" fmla="*/ 2917 w 98"/>
                  <a:gd name="T17" fmla="*/ 3670 h 66"/>
                  <a:gd name="T18" fmla="*/ 3112 w 98"/>
                  <a:gd name="T19" fmla="*/ 3143 h 66"/>
                  <a:gd name="T20" fmla="*/ 3315 w 98"/>
                  <a:gd name="T21" fmla="*/ 2548 h 66"/>
                  <a:gd name="T22" fmla="*/ 3518 w 98"/>
                  <a:gd name="T23" fmla="*/ 2028 h 66"/>
                  <a:gd name="T24" fmla="*/ 3700 w 98"/>
                  <a:gd name="T25" fmla="*/ 1320 h 66"/>
                  <a:gd name="T26" fmla="*/ 3709 w 98"/>
                  <a:gd name="T27" fmla="*/ 917 h 66"/>
                  <a:gd name="T28" fmla="*/ 3709 w 98"/>
                  <a:gd name="T29" fmla="*/ 6 h 66"/>
                  <a:gd name="T30" fmla="*/ 3518 w 98"/>
                  <a:gd name="T31" fmla="*/ 0 h 66"/>
                  <a:gd name="T32" fmla="*/ 3315 w 98"/>
                  <a:gd name="T33" fmla="*/ 0 h 66"/>
                  <a:gd name="T34" fmla="*/ 3379 w 98"/>
                  <a:gd name="T35" fmla="*/ 792 h 66"/>
                  <a:gd name="T36" fmla="*/ 3487 w 98"/>
                  <a:gd name="T37" fmla="*/ 792 h 66"/>
                  <a:gd name="T38" fmla="*/ 3379 w 98"/>
                  <a:gd name="T39" fmla="*/ 736 h 66"/>
                  <a:gd name="T40" fmla="*/ 3379 w 98"/>
                  <a:gd name="T41" fmla="*/ 792 h 66"/>
                  <a:gd name="T42" fmla="*/ 3315 w 98"/>
                  <a:gd name="T43" fmla="*/ 1061 h 66"/>
                  <a:gd name="T44" fmla="*/ 3286 w 98"/>
                  <a:gd name="T45" fmla="*/ 1528 h 66"/>
                  <a:gd name="T46" fmla="*/ 3103 w 98"/>
                  <a:gd name="T47" fmla="*/ 2047 h 66"/>
                  <a:gd name="T48" fmla="*/ 2924 w 98"/>
                  <a:gd name="T49" fmla="*/ 2548 h 66"/>
                  <a:gd name="T50" fmla="*/ 2664 w 98"/>
                  <a:gd name="T51" fmla="*/ 3143 h 66"/>
                  <a:gd name="T52" fmla="*/ 2365 w 98"/>
                  <a:gd name="T53" fmla="*/ 3637 h 66"/>
                  <a:gd name="T54" fmla="*/ 2100 w 98"/>
                  <a:gd name="T55" fmla="*/ 4065 h 66"/>
                  <a:gd name="T56" fmla="*/ 1757 w 98"/>
                  <a:gd name="T57" fmla="*/ 4528 h 66"/>
                  <a:gd name="T58" fmla="*/ 1470 w 98"/>
                  <a:gd name="T59" fmla="*/ 4704 h 66"/>
                  <a:gd name="T60" fmla="*/ 1127 w 98"/>
                  <a:gd name="T61" fmla="*/ 4915 h 66"/>
                  <a:gd name="T62" fmla="*/ 811 w 98"/>
                  <a:gd name="T63" fmla="*/ 4915 h 66"/>
                  <a:gd name="T64" fmla="*/ 447 w 98"/>
                  <a:gd name="T65" fmla="*/ 4704 h 66"/>
                  <a:gd name="T66" fmla="*/ 4 w 98"/>
                  <a:gd name="T67" fmla="*/ 4373 h 66"/>
                  <a:gd name="T68" fmla="*/ 0 w 98"/>
                  <a:gd name="T69" fmla="*/ 5060 h 6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8"/>
                  <a:gd name="T106" fmla="*/ 0 h 66"/>
                  <a:gd name="T107" fmla="*/ 98 w 98"/>
                  <a:gd name="T108" fmla="*/ 66 h 6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8" h="66">
                    <a:moveTo>
                      <a:pt x="0" y="59"/>
                    </a:moveTo>
                    <a:lnTo>
                      <a:pt x="10" y="64"/>
                    </a:lnTo>
                    <a:lnTo>
                      <a:pt x="21" y="66"/>
                    </a:lnTo>
                    <a:lnTo>
                      <a:pt x="31" y="66"/>
                    </a:lnTo>
                    <a:lnTo>
                      <a:pt x="41" y="64"/>
                    </a:lnTo>
                    <a:lnTo>
                      <a:pt x="51" y="60"/>
                    </a:lnTo>
                    <a:lnTo>
                      <a:pt x="60" y="55"/>
                    </a:lnTo>
                    <a:lnTo>
                      <a:pt x="68" y="49"/>
                    </a:lnTo>
                    <a:lnTo>
                      <a:pt x="76" y="43"/>
                    </a:lnTo>
                    <a:lnTo>
                      <a:pt x="83" y="36"/>
                    </a:lnTo>
                    <a:lnTo>
                      <a:pt x="89" y="30"/>
                    </a:lnTo>
                    <a:lnTo>
                      <a:pt x="94" y="23"/>
                    </a:lnTo>
                    <a:lnTo>
                      <a:pt x="97" y="16"/>
                    </a:lnTo>
                    <a:lnTo>
                      <a:pt x="98" y="11"/>
                    </a:lnTo>
                    <a:lnTo>
                      <a:pt x="98" y="6"/>
                    </a:lnTo>
                    <a:lnTo>
                      <a:pt x="94" y="0"/>
                    </a:lnTo>
                    <a:lnTo>
                      <a:pt x="89" y="0"/>
                    </a:lnTo>
                    <a:lnTo>
                      <a:pt x="90" y="9"/>
                    </a:lnTo>
                    <a:lnTo>
                      <a:pt x="91" y="9"/>
                    </a:lnTo>
                    <a:lnTo>
                      <a:pt x="90" y="8"/>
                    </a:lnTo>
                    <a:lnTo>
                      <a:pt x="90" y="9"/>
                    </a:lnTo>
                    <a:lnTo>
                      <a:pt x="89" y="13"/>
                    </a:lnTo>
                    <a:lnTo>
                      <a:pt x="86" y="18"/>
                    </a:lnTo>
                    <a:lnTo>
                      <a:pt x="82" y="24"/>
                    </a:lnTo>
                    <a:lnTo>
                      <a:pt x="77" y="30"/>
                    </a:lnTo>
                    <a:lnTo>
                      <a:pt x="71" y="36"/>
                    </a:lnTo>
                    <a:lnTo>
                      <a:pt x="63" y="42"/>
                    </a:lnTo>
                    <a:lnTo>
                      <a:pt x="56" y="47"/>
                    </a:lnTo>
                    <a:lnTo>
                      <a:pt x="47" y="52"/>
                    </a:lnTo>
                    <a:lnTo>
                      <a:pt x="39" y="55"/>
                    </a:lnTo>
                    <a:lnTo>
                      <a:pt x="30" y="57"/>
                    </a:lnTo>
                    <a:lnTo>
                      <a:pt x="22" y="57"/>
                    </a:lnTo>
                    <a:lnTo>
                      <a:pt x="12" y="55"/>
                    </a:lnTo>
                    <a:lnTo>
                      <a:pt x="4" y="51"/>
                    </a:lnTo>
                    <a:lnTo>
                      <a:pt x="0" y="59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266" name="Freeform 301"/>
              <p:cNvSpPr>
                <a:spLocks noChangeArrowheads="1"/>
              </p:cNvSpPr>
              <p:nvPr/>
            </p:nvSpPr>
            <p:spPr bwMode="auto">
              <a:xfrm>
                <a:off x="1501" y="4030"/>
                <a:ext cx="47" cy="54"/>
              </a:xfrm>
              <a:custGeom>
                <a:avLst/>
                <a:gdLst>
                  <a:gd name="T0" fmla="*/ 2298 w 44"/>
                  <a:gd name="T1" fmla="*/ 0 h 50"/>
                  <a:gd name="T2" fmla="*/ 1765 w 44"/>
                  <a:gd name="T3" fmla="*/ 5 h 50"/>
                  <a:gd name="T4" fmla="*/ 1356 w 44"/>
                  <a:gd name="T5" fmla="*/ 1147 h 50"/>
                  <a:gd name="T6" fmla="*/ 855 w 44"/>
                  <a:gd name="T7" fmla="*/ 1821 h 50"/>
                  <a:gd name="T8" fmla="*/ 575 w 44"/>
                  <a:gd name="T9" fmla="*/ 2676 h 50"/>
                  <a:gd name="T10" fmla="*/ 5 w 44"/>
                  <a:gd name="T11" fmla="*/ 3533 h 50"/>
                  <a:gd name="T12" fmla="*/ 2 w 44"/>
                  <a:gd name="T13" fmla="*/ 4028 h 50"/>
                  <a:gd name="T14" fmla="*/ 0 w 44"/>
                  <a:gd name="T15" fmla="*/ 4350 h 50"/>
                  <a:gd name="T16" fmla="*/ 0 w 44"/>
                  <a:gd name="T17" fmla="*/ 4807 h 50"/>
                  <a:gd name="T18" fmla="*/ 2 w 44"/>
                  <a:gd name="T19" fmla="*/ 5165 h 50"/>
                  <a:gd name="T20" fmla="*/ 4 w 44"/>
                  <a:gd name="T21" fmla="*/ 5480 h 50"/>
                  <a:gd name="T22" fmla="*/ 504 w 44"/>
                  <a:gd name="T23" fmla="*/ 4587 h 50"/>
                  <a:gd name="T24" fmla="*/ 538 w 44"/>
                  <a:gd name="T25" fmla="*/ 4698 h 50"/>
                  <a:gd name="T26" fmla="*/ 538 w 44"/>
                  <a:gd name="T27" fmla="*/ 4807 h 50"/>
                  <a:gd name="T28" fmla="*/ 538 w 44"/>
                  <a:gd name="T29" fmla="*/ 4698 h 50"/>
                  <a:gd name="T30" fmla="*/ 575 w 44"/>
                  <a:gd name="T31" fmla="*/ 4587 h 50"/>
                  <a:gd name="T32" fmla="*/ 656 w 44"/>
                  <a:gd name="T33" fmla="*/ 3932 h 50"/>
                  <a:gd name="T34" fmla="*/ 855 w 44"/>
                  <a:gd name="T35" fmla="*/ 3371 h 50"/>
                  <a:gd name="T36" fmla="*/ 1311 w 44"/>
                  <a:gd name="T37" fmla="*/ 2597 h 50"/>
                  <a:gd name="T38" fmla="*/ 1597 w 44"/>
                  <a:gd name="T39" fmla="*/ 1967 h 50"/>
                  <a:gd name="T40" fmla="*/ 2014 w 44"/>
                  <a:gd name="T41" fmla="*/ 1338 h 50"/>
                  <a:gd name="T42" fmla="*/ 2455 w 44"/>
                  <a:gd name="T43" fmla="*/ 983 h 50"/>
                  <a:gd name="T44" fmla="*/ 2298 w 44"/>
                  <a:gd name="T45" fmla="*/ 0 h 50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44"/>
                  <a:gd name="T70" fmla="*/ 0 h 50"/>
                  <a:gd name="T71" fmla="*/ 44 w 44"/>
                  <a:gd name="T72" fmla="*/ 50 h 50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44" h="50">
                    <a:moveTo>
                      <a:pt x="41" y="0"/>
                    </a:moveTo>
                    <a:lnTo>
                      <a:pt x="32" y="5"/>
                    </a:lnTo>
                    <a:lnTo>
                      <a:pt x="24" y="11"/>
                    </a:lnTo>
                    <a:lnTo>
                      <a:pt x="16" y="17"/>
                    </a:lnTo>
                    <a:lnTo>
                      <a:pt x="10" y="25"/>
                    </a:lnTo>
                    <a:lnTo>
                      <a:pt x="5" y="32"/>
                    </a:lnTo>
                    <a:lnTo>
                      <a:pt x="2" y="37"/>
                    </a:lnTo>
                    <a:lnTo>
                      <a:pt x="0" y="40"/>
                    </a:lnTo>
                    <a:lnTo>
                      <a:pt x="0" y="44"/>
                    </a:lnTo>
                    <a:lnTo>
                      <a:pt x="2" y="47"/>
                    </a:lnTo>
                    <a:lnTo>
                      <a:pt x="4" y="50"/>
                    </a:lnTo>
                    <a:lnTo>
                      <a:pt x="8" y="42"/>
                    </a:lnTo>
                    <a:lnTo>
                      <a:pt x="9" y="43"/>
                    </a:lnTo>
                    <a:lnTo>
                      <a:pt x="9" y="44"/>
                    </a:lnTo>
                    <a:lnTo>
                      <a:pt x="9" y="43"/>
                    </a:lnTo>
                    <a:lnTo>
                      <a:pt x="10" y="42"/>
                    </a:lnTo>
                    <a:lnTo>
                      <a:pt x="12" y="36"/>
                    </a:lnTo>
                    <a:lnTo>
                      <a:pt x="16" y="31"/>
                    </a:lnTo>
                    <a:lnTo>
                      <a:pt x="23" y="24"/>
                    </a:lnTo>
                    <a:lnTo>
                      <a:pt x="29" y="18"/>
                    </a:lnTo>
                    <a:lnTo>
                      <a:pt x="36" y="13"/>
                    </a:lnTo>
                    <a:lnTo>
                      <a:pt x="44" y="9"/>
                    </a:lnTo>
                    <a:lnTo>
                      <a:pt x="41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267" name="Freeform 302"/>
              <p:cNvSpPr>
                <a:spLocks noChangeArrowheads="1"/>
              </p:cNvSpPr>
              <p:nvPr/>
            </p:nvSpPr>
            <p:spPr bwMode="auto">
              <a:xfrm>
                <a:off x="1544" y="4021"/>
                <a:ext cx="56" cy="20"/>
              </a:xfrm>
              <a:custGeom>
                <a:avLst/>
                <a:gdLst>
                  <a:gd name="T0" fmla="*/ 1480 w 53"/>
                  <a:gd name="T1" fmla="*/ 0 h 18"/>
                  <a:gd name="T2" fmla="*/ 1347 w 53"/>
                  <a:gd name="T3" fmla="*/ 0 h 18"/>
                  <a:gd name="T4" fmla="*/ 1243 w 53"/>
                  <a:gd name="T5" fmla="*/ 0 h 18"/>
                  <a:gd name="T6" fmla="*/ 1053 w 53"/>
                  <a:gd name="T7" fmla="*/ 1 h 18"/>
                  <a:gd name="T8" fmla="*/ 854 w 53"/>
                  <a:gd name="T9" fmla="*/ 1 h 18"/>
                  <a:gd name="T10" fmla="*/ 642 w 53"/>
                  <a:gd name="T11" fmla="*/ 2 h 18"/>
                  <a:gd name="T12" fmla="*/ 391 w 53"/>
                  <a:gd name="T13" fmla="*/ 3 h 18"/>
                  <a:gd name="T14" fmla="*/ 7 w 53"/>
                  <a:gd name="T15" fmla="*/ 3852 h 18"/>
                  <a:gd name="T16" fmla="*/ 0 w 53"/>
                  <a:gd name="T17" fmla="*/ 5284 h 18"/>
                  <a:gd name="T18" fmla="*/ 3 w 53"/>
                  <a:gd name="T19" fmla="*/ 11047 h 18"/>
                  <a:gd name="T20" fmla="*/ 313 w 53"/>
                  <a:gd name="T21" fmla="*/ 8948 h 18"/>
                  <a:gd name="T22" fmla="*/ 461 w 53"/>
                  <a:gd name="T23" fmla="*/ 7248 h 18"/>
                  <a:gd name="T24" fmla="*/ 678 w 53"/>
                  <a:gd name="T25" fmla="*/ 6523 h 18"/>
                  <a:gd name="T26" fmla="*/ 893 w 53"/>
                  <a:gd name="T27" fmla="*/ 5871 h 18"/>
                  <a:gd name="T28" fmla="*/ 1064 w 53"/>
                  <a:gd name="T29" fmla="*/ 5871 h 18"/>
                  <a:gd name="T30" fmla="*/ 1243 w 53"/>
                  <a:gd name="T31" fmla="*/ 5871 h 18"/>
                  <a:gd name="T32" fmla="*/ 1387 w 53"/>
                  <a:gd name="T33" fmla="*/ 5284 h 18"/>
                  <a:gd name="T34" fmla="*/ 1504 w 53"/>
                  <a:gd name="T35" fmla="*/ 5284 h 18"/>
                  <a:gd name="T36" fmla="*/ 1480 w 53"/>
                  <a:gd name="T37" fmla="*/ 0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3"/>
                  <a:gd name="T58" fmla="*/ 0 h 18"/>
                  <a:gd name="T59" fmla="*/ 53 w 53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3" h="18">
                    <a:moveTo>
                      <a:pt x="52" y="0"/>
                    </a:moveTo>
                    <a:lnTo>
                      <a:pt x="47" y="0"/>
                    </a:lnTo>
                    <a:lnTo>
                      <a:pt x="43" y="0"/>
                    </a:lnTo>
                    <a:lnTo>
                      <a:pt x="37" y="1"/>
                    </a:lnTo>
                    <a:lnTo>
                      <a:pt x="30" y="1"/>
                    </a:lnTo>
                    <a:lnTo>
                      <a:pt x="23" y="2"/>
                    </a:lnTo>
                    <a:lnTo>
                      <a:pt x="14" y="3"/>
                    </a:lnTo>
                    <a:lnTo>
                      <a:pt x="7" y="6"/>
                    </a:lnTo>
                    <a:lnTo>
                      <a:pt x="0" y="9"/>
                    </a:lnTo>
                    <a:lnTo>
                      <a:pt x="3" y="18"/>
                    </a:lnTo>
                    <a:lnTo>
                      <a:pt x="10" y="14"/>
                    </a:lnTo>
                    <a:lnTo>
                      <a:pt x="17" y="12"/>
                    </a:lnTo>
                    <a:lnTo>
                      <a:pt x="24" y="11"/>
                    </a:lnTo>
                    <a:lnTo>
                      <a:pt x="31" y="10"/>
                    </a:lnTo>
                    <a:lnTo>
                      <a:pt x="38" y="10"/>
                    </a:lnTo>
                    <a:lnTo>
                      <a:pt x="43" y="10"/>
                    </a:lnTo>
                    <a:lnTo>
                      <a:pt x="48" y="9"/>
                    </a:lnTo>
                    <a:lnTo>
                      <a:pt x="53" y="9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268" name="Freeform 303"/>
              <p:cNvSpPr>
                <a:spLocks noChangeArrowheads="1"/>
              </p:cNvSpPr>
              <p:nvPr/>
            </p:nvSpPr>
            <p:spPr bwMode="auto">
              <a:xfrm>
                <a:off x="4839" y="4027"/>
                <a:ext cx="98" cy="61"/>
              </a:xfrm>
              <a:custGeom>
                <a:avLst/>
                <a:gdLst>
                  <a:gd name="T0" fmla="*/ 2171 w 93"/>
                  <a:gd name="T1" fmla="*/ 3583 h 57"/>
                  <a:gd name="T2" fmla="*/ 2229 w 93"/>
                  <a:gd name="T3" fmla="*/ 3474 h 57"/>
                  <a:gd name="T4" fmla="*/ 2288 w 93"/>
                  <a:gd name="T5" fmla="*/ 3418 h 57"/>
                  <a:gd name="T6" fmla="*/ 2288 w 93"/>
                  <a:gd name="T7" fmla="*/ 3194 h 57"/>
                  <a:gd name="T8" fmla="*/ 2229 w 93"/>
                  <a:gd name="T9" fmla="*/ 2834 h 57"/>
                  <a:gd name="T10" fmla="*/ 2196 w 93"/>
                  <a:gd name="T11" fmla="*/ 2474 h 57"/>
                  <a:gd name="T12" fmla="*/ 2085 w 93"/>
                  <a:gd name="T13" fmla="*/ 2135 h 57"/>
                  <a:gd name="T14" fmla="*/ 1978 w 93"/>
                  <a:gd name="T15" fmla="*/ 1742 h 57"/>
                  <a:gd name="T16" fmla="*/ 1782 w 93"/>
                  <a:gd name="T17" fmla="*/ 1328 h 57"/>
                  <a:gd name="T18" fmla="*/ 1613 w 93"/>
                  <a:gd name="T19" fmla="*/ 885 h 57"/>
                  <a:gd name="T20" fmla="*/ 1379 w 93"/>
                  <a:gd name="T21" fmla="*/ 590 h 57"/>
                  <a:gd name="T22" fmla="*/ 1189 w 93"/>
                  <a:gd name="T23" fmla="*/ 5 h 57"/>
                  <a:gd name="T24" fmla="*/ 949 w 93"/>
                  <a:gd name="T25" fmla="*/ 2 h 57"/>
                  <a:gd name="T26" fmla="*/ 736 w 93"/>
                  <a:gd name="T27" fmla="*/ 0 h 57"/>
                  <a:gd name="T28" fmla="*/ 459 w 93"/>
                  <a:gd name="T29" fmla="*/ 0 h 57"/>
                  <a:gd name="T30" fmla="*/ 288 w 93"/>
                  <a:gd name="T31" fmla="*/ 2 h 57"/>
                  <a:gd name="T32" fmla="*/ 1 w 93"/>
                  <a:gd name="T33" fmla="*/ 6 h 57"/>
                  <a:gd name="T34" fmla="*/ 0 w 93"/>
                  <a:gd name="T35" fmla="*/ 7 h 57"/>
                  <a:gd name="T36" fmla="*/ 0 w 93"/>
                  <a:gd name="T37" fmla="*/ 551 h 57"/>
                  <a:gd name="T38" fmla="*/ 0 w 93"/>
                  <a:gd name="T39" fmla="*/ 631 h 57"/>
                  <a:gd name="T40" fmla="*/ 1 w 93"/>
                  <a:gd name="T41" fmla="*/ 773 h 57"/>
                  <a:gd name="T42" fmla="*/ 4 w 93"/>
                  <a:gd name="T43" fmla="*/ 1084 h 57"/>
                  <a:gd name="T44" fmla="*/ 9 w 93"/>
                  <a:gd name="T45" fmla="*/ 1521 h 57"/>
                  <a:gd name="T46" fmla="*/ 354 w 93"/>
                  <a:gd name="T47" fmla="*/ 1864 h 57"/>
                  <a:gd name="T48" fmla="*/ 510 w 93"/>
                  <a:gd name="T49" fmla="*/ 2312 h 57"/>
                  <a:gd name="T50" fmla="*/ 736 w 93"/>
                  <a:gd name="T51" fmla="*/ 2617 h 57"/>
                  <a:gd name="T52" fmla="*/ 901 w 93"/>
                  <a:gd name="T53" fmla="*/ 2998 h 57"/>
                  <a:gd name="T54" fmla="*/ 1111 w 93"/>
                  <a:gd name="T55" fmla="*/ 3194 h 57"/>
                  <a:gd name="T56" fmla="*/ 1253 w 93"/>
                  <a:gd name="T57" fmla="*/ 3246 h 57"/>
                  <a:gd name="T58" fmla="*/ 1453 w 93"/>
                  <a:gd name="T59" fmla="*/ 3418 h 57"/>
                  <a:gd name="T60" fmla="*/ 1628 w 93"/>
                  <a:gd name="T61" fmla="*/ 3418 h 57"/>
                  <a:gd name="T62" fmla="*/ 1782 w 93"/>
                  <a:gd name="T63" fmla="*/ 3474 h 57"/>
                  <a:gd name="T64" fmla="*/ 1978 w 93"/>
                  <a:gd name="T65" fmla="*/ 3474 h 57"/>
                  <a:gd name="T66" fmla="*/ 2085 w 93"/>
                  <a:gd name="T67" fmla="*/ 3474 h 57"/>
                  <a:gd name="T68" fmla="*/ 2171 w 93"/>
                  <a:gd name="T69" fmla="*/ 3583 h 5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3"/>
                  <a:gd name="T106" fmla="*/ 0 h 57"/>
                  <a:gd name="T107" fmla="*/ 93 w 93"/>
                  <a:gd name="T108" fmla="*/ 57 h 5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3" h="57">
                    <a:moveTo>
                      <a:pt x="88" y="57"/>
                    </a:moveTo>
                    <a:lnTo>
                      <a:pt x="92" y="56"/>
                    </a:lnTo>
                    <a:lnTo>
                      <a:pt x="93" y="54"/>
                    </a:lnTo>
                    <a:lnTo>
                      <a:pt x="93" y="50"/>
                    </a:lnTo>
                    <a:lnTo>
                      <a:pt x="92" y="46"/>
                    </a:lnTo>
                    <a:lnTo>
                      <a:pt x="89" y="40"/>
                    </a:lnTo>
                    <a:lnTo>
                      <a:pt x="85" y="34"/>
                    </a:lnTo>
                    <a:lnTo>
                      <a:pt x="80" y="28"/>
                    </a:lnTo>
                    <a:lnTo>
                      <a:pt x="73" y="21"/>
                    </a:lnTo>
                    <a:lnTo>
                      <a:pt x="66" y="15"/>
                    </a:lnTo>
                    <a:lnTo>
                      <a:pt x="57" y="9"/>
                    </a:lnTo>
                    <a:lnTo>
                      <a:pt x="49" y="5"/>
                    </a:lnTo>
                    <a:lnTo>
                      <a:pt x="39" y="2"/>
                    </a:lnTo>
                    <a:lnTo>
                      <a:pt x="30" y="0"/>
                    </a:lnTo>
                    <a:lnTo>
                      <a:pt x="20" y="0"/>
                    </a:lnTo>
                    <a:lnTo>
                      <a:pt x="11" y="2"/>
                    </a:lnTo>
                    <a:lnTo>
                      <a:pt x="1" y="6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1" y="13"/>
                    </a:lnTo>
                    <a:lnTo>
                      <a:pt x="4" y="18"/>
                    </a:lnTo>
                    <a:lnTo>
                      <a:pt x="9" y="24"/>
                    </a:lnTo>
                    <a:lnTo>
                      <a:pt x="15" y="30"/>
                    </a:lnTo>
                    <a:lnTo>
                      <a:pt x="22" y="37"/>
                    </a:lnTo>
                    <a:lnTo>
                      <a:pt x="30" y="42"/>
                    </a:lnTo>
                    <a:lnTo>
                      <a:pt x="37" y="48"/>
                    </a:lnTo>
                    <a:lnTo>
                      <a:pt x="45" y="50"/>
                    </a:lnTo>
                    <a:lnTo>
                      <a:pt x="52" y="52"/>
                    </a:lnTo>
                    <a:lnTo>
                      <a:pt x="60" y="54"/>
                    </a:lnTo>
                    <a:lnTo>
                      <a:pt x="67" y="54"/>
                    </a:lnTo>
                    <a:lnTo>
                      <a:pt x="73" y="56"/>
                    </a:lnTo>
                    <a:lnTo>
                      <a:pt x="80" y="56"/>
                    </a:lnTo>
                    <a:lnTo>
                      <a:pt x="85" y="56"/>
                    </a:lnTo>
                    <a:lnTo>
                      <a:pt x="88" y="57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269" name="Freeform 304"/>
              <p:cNvSpPr>
                <a:spLocks noChangeArrowheads="1"/>
              </p:cNvSpPr>
              <p:nvPr/>
            </p:nvSpPr>
            <p:spPr bwMode="auto">
              <a:xfrm>
                <a:off x="4838" y="4022"/>
                <a:ext cx="105" cy="71"/>
              </a:xfrm>
              <a:custGeom>
                <a:avLst/>
                <a:gdLst>
                  <a:gd name="T0" fmla="*/ 4 w 99"/>
                  <a:gd name="T1" fmla="*/ 1141 h 66"/>
                  <a:gd name="T2" fmla="*/ 488 w 99"/>
                  <a:gd name="T3" fmla="*/ 917 h 66"/>
                  <a:gd name="T4" fmla="*/ 781 w 99"/>
                  <a:gd name="T5" fmla="*/ 792 h 66"/>
                  <a:gd name="T6" fmla="*/ 1110 w 99"/>
                  <a:gd name="T7" fmla="*/ 792 h 66"/>
                  <a:gd name="T8" fmla="*/ 1404 w 99"/>
                  <a:gd name="T9" fmla="*/ 917 h 66"/>
                  <a:gd name="T10" fmla="*/ 1728 w 99"/>
                  <a:gd name="T11" fmla="*/ 1141 h 66"/>
                  <a:gd name="T12" fmla="*/ 2030 w 99"/>
                  <a:gd name="T13" fmla="*/ 1644 h 66"/>
                  <a:gd name="T14" fmla="*/ 2320 w 99"/>
                  <a:gd name="T15" fmla="*/ 2028 h 66"/>
                  <a:gd name="T16" fmla="*/ 2568 w 99"/>
                  <a:gd name="T17" fmla="*/ 2548 h 66"/>
                  <a:gd name="T18" fmla="*/ 2799 w 99"/>
                  <a:gd name="T19" fmla="*/ 3036 h 66"/>
                  <a:gd name="T20" fmla="*/ 3015 w 99"/>
                  <a:gd name="T21" fmla="*/ 3637 h 66"/>
                  <a:gd name="T22" fmla="*/ 3149 w 99"/>
                  <a:gd name="T23" fmla="*/ 4065 h 66"/>
                  <a:gd name="T24" fmla="*/ 3248 w 99"/>
                  <a:gd name="T25" fmla="*/ 4569 h 66"/>
                  <a:gd name="T26" fmla="*/ 3250 w 99"/>
                  <a:gd name="T27" fmla="*/ 4871 h 66"/>
                  <a:gd name="T28" fmla="*/ 3250 w 99"/>
                  <a:gd name="T29" fmla="*/ 4915 h 66"/>
                  <a:gd name="T30" fmla="*/ 3303 w 99"/>
                  <a:gd name="T31" fmla="*/ 4915 h 66"/>
                  <a:gd name="T32" fmla="*/ 3250 w 99"/>
                  <a:gd name="T33" fmla="*/ 4915 h 66"/>
                  <a:gd name="T34" fmla="*/ 3248 w 99"/>
                  <a:gd name="T35" fmla="*/ 5688 h 66"/>
                  <a:gd name="T36" fmla="*/ 3445 w 99"/>
                  <a:gd name="T37" fmla="*/ 5637 h 66"/>
                  <a:gd name="T38" fmla="*/ 3598 w 99"/>
                  <a:gd name="T39" fmla="*/ 5287 h 66"/>
                  <a:gd name="T40" fmla="*/ 3598 w 99"/>
                  <a:gd name="T41" fmla="*/ 4704 h 66"/>
                  <a:gd name="T42" fmla="*/ 3542 w 99"/>
                  <a:gd name="T43" fmla="*/ 4209 h 66"/>
                  <a:gd name="T44" fmla="*/ 3445 w 99"/>
                  <a:gd name="T45" fmla="*/ 3670 h 66"/>
                  <a:gd name="T46" fmla="*/ 3248 w 99"/>
                  <a:gd name="T47" fmla="*/ 3143 h 66"/>
                  <a:gd name="T48" fmla="*/ 3062 w 99"/>
                  <a:gd name="T49" fmla="*/ 2548 h 66"/>
                  <a:gd name="T50" fmla="*/ 2799 w 99"/>
                  <a:gd name="T51" fmla="*/ 2028 h 66"/>
                  <a:gd name="T52" fmla="*/ 2488 w 99"/>
                  <a:gd name="T53" fmla="*/ 1420 h 66"/>
                  <a:gd name="T54" fmla="*/ 2212 w 99"/>
                  <a:gd name="T55" fmla="*/ 852 h 66"/>
                  <a:gd name="T56" fmla="*/ 1885 w 99"/>
                  <a:gd name="T57" fmla="*/ 6 h 66"/>
                  <a:gd name="T58" fmla="*/ 1579 w 99"/>
                  <a:gd name="T59" fmla="*/ 2 h 66"/>
                  <a:gd name="T60" fmla="*/ 1144 w 99"/>
                  <a:gd name="T61" fmla="*/ 0 h 66"/>
                  <a:gd name="T62" fmla="*/ 736 w 99"/>
                  <a:gd name="T63" fmla="*/ 0 h 66"/>
                  <a:gd name="T64" fmla="*/ 409 w 99"/>
                  <a:gd name="T65" fmla="*/ 2 h 66"/>
                  <a:gd name="T66" fmla="*/ 0 w 99"/>
                  <a:gd name="T67" fmla="*/ 684 h 66"/>
                  <a:gd name="T68" fmla="*/ 4 w 99"/>
                  <a:gd name="T69" fmla="*/ 1141 h 6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9"/>
                  <a:gd name="T106" fmla="*/ 0 h 66"/>
                  <a:gd name="T107" fmla="*/ 99 w 99"/>
                  <a:gd name="T108" fmla="*/ 66 h 6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9" h="66">
                    <a:moveTo>
                      <a:pt x="4" y="14"/>
                    </a:moveTo>
                    <a:lnTo>
                      <a:pt x="14" y="11"/>
                    </a:lnTo>
                    <a:lnTo>
                      <a:pt x="22" y="9"/>
                    </a:lnTo>
                    <a:lnTo>
                      <a:pt x="31" y="9"/>
                    </a:lnTo>
                    <a:lnTo>
                      <a:pt x="39" y="11"/>
                    </a:lnTo>
                    <a:lnTo>
                      <a:pt x="48" y="14"/>
                    </a:lnTo>
                    <a:lnTo>
                      <a:pt x="56" y="19"/>
                    </a:lnTo>
                    <a:lnTo>
                      <a:pt x="64" y="23"/>
                    </a:lnTo>
                    <a:lnTo>
                      <a:pt x="71" y="30"/>
                    </a:lnTo>
                    <a:lnTo>
                      <a:pt x="77" y="35"/>
                    </a:lnTo>
                    <a:lnTo>
                      <a:pt x="83" y="42"/>
                    </a:lnTo>
                    <a:lnTo>
                      <a:pt x="87" y="47"/>
                    </a:lnTo>
                    <a:lnTo>
                      <a:pt x="89" y="53"/>
                    </a:lnTo>
                    <a:lnTo>
                      <a:pt x="90" y="56"/>
                    </a:lnTo>
                    <a:lnTo>
                      <a:pt x="90" y="57"/>
                    </a:lnTo>
                    <a:lnTo>
                      <a:pt x="91" y="57"/>
                    </a:lnTo>
                    <a:lnTo>
                      <a:pt x="90" y="57"/>
                    </a:lnTo>
                    <a:lnTo>
                      <a:pt x="89" y="66"/>
                    </a:lnTo>
                    <a:lnTo>
                      <a:pt x="94" y="65"/>
                    </a:lnTo>
                    <a:lnTo>
                      <a:pt x="99" y="61"/>
                    </a:lnTo>
                    <a:lnTo>
                      <a:pt x="99" y="55"/>
                    </a:lnTo>
                    <a:lnTo>
                      <a:pt x="98" y="48"/>
                    </a:lnTo>
                    <a:lnTo>
                      <a:pt x="94" y="43"/>
                    </a:lnTo>
                    <a:lnTo>
                      <a:pt x="89" y="36"/>
                    </a:lnTo>
                    <a:lnTo>
                      <a:pt x="84" y="30"/>
                    </a:lnTo>
                    <a:lnTo>
                      <a:pt x="77" y="23"/>
                    </a:lnTo>
                    <a:lnTo>
                      <a:pt x="69" y="17"/>
                    </a:lnTo>
                    <a:lnTo>
                      <a:pt x="61" y="10"/>
                    </a:lnTo>
                    <a:lnTo>
                      <a:pt x="52" y="6"/>
                    </a:lnTo>
                    <a:lnTo>
                      <a:pt x="43" y="2"/>
                    </a:lnTo>
                    <a:lnTo>
                      <a:pt x="32" y="0"/>
                    </a:lnTo>
                    <a:lnTo>
                      <a:pt x="21" y="0"/>
                    </a:lnTo>
                    <a:lnTo>
                      <a:pt x="11" y="2"/>
                    </a:lnTo>
                    <a:lnTo>
                      <a:pt x="0" y="7"/>
                    </a:lnTo>
                    <a:lnTo>
                      <a:pt x="4" y="14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270" name="Freeform 305"/>
              <p:cNvSpPr>
                <a:spLocks noChangeArrowheads="1"/>
              </p:cNvSpPr>
              <p:nvPr/>
            </p:nvSpPr>
            <p:spPr bwMode="auto">
              <a:xfrm>
                <a:off x="4835" y="4029"/>
                <a:ext cx="45" cy="53"/>
              </a:xfrm>
              <a:custGeom>
                <a:avLst/>
                <a:gdLst>
                  <a:gd name="T0" fmla="*/ 677 w 43"/>
                  <a:gd name="T1" fmla="*/ 4917 h 49"/>
                  <a:gd name="T2" fmla="*/ 579 w 43"/>
                  <a:gd name="T3" fmla="*/ 4438 h 49"/>
                  <a:gd name="T4" fmla="*/ 450 w 43"/>
                  <a:gd name="T5" fmla="*/ 3886 h 49"/>
                  <a:gd name="T6" fmla="*/ 328 w 43"/>
                  <a:gd name="T7" fmla="*/ 2997 h 49"/>
                  <a:gd name="T8" fmla="*/ 249 w 43"/>
                  <a:gd name="T9" fmla="*/ 2369 h 49"/>
                  <a:gd name="T10" fmla="*/ 207 w 43"/>
                  <a:gd name="T11" fmla="*/ 1479 h 49"/>
                  <a:gd name="T12" fmla="*/ 10 w 43"/>
                  <a:gd name="T13" fmla="*/ 999 h 49"/>
                  <a:gd name="T14" fmla="*/ 8 w 43"/>
                  <a:gd name="T15" fmla="*/ 924 h 49"/>
                  <a:gd name="T16" fmla="*/ 8 w 43"/>
                  <a:gd name="T17" fmla="*/ 6 h 49"/>
                  <a:gd name="T18" fmla="*/ 8 w 43"/>
                  <a:gd name="T19" fmla="*/ 924 h 49"/>
                  <a:gd name="T20" fmla="*/ 7 w 43"/>
                  <a:gd name="T21" fmla="*/ 924 h 49"/>
                  <a:gd name="T22" fmla="*/ 3 w 43"/>
                  <a:gd name="T23" fmla="*/ 0 h 49"/>
                  <a:gd name="T24" fmla="*/ 1 w 43"/>
                  <a:gd name="T25" fmla="*/ 3 h 49"/>
                  <a:gd name="T26" fmla="*/ 0 w 43"/>
                  <a:gd name="T27" fmla="*/ 6 h 49"/>
                  <a:gd name="T28" fmla="*/ 0 w 43"/>
                  <a:gd name="T29" fmla="*/ 1169 h 49"/>
                  <a:gd name="T30" fmla="*/ 1 w 43"/>
                  <a:gd name="T31" fmla="*/ 1479 h 49"/>
                  <a:gd name="T32" fmla="*/ 4 w 43"/>
                  <a:gd name="T33" fmla="*/ 2190 h 49"/>
                  <a:gd name="T34" fmla="*/ 10 w 43"/>
                  <a:gd name="T35" fmla="*/ 2997 h 49"/>
                  <a:gd name="T36" fmla="*/ 249 w 43"/>
                  <a:gd name="T37" fmla="*/ 3886 h 49"/>
                  <a:gd name="T38" fmla="*/ 343 w 43"/>
                  <a:gd name="T39" fmla="*/ 4546 h 49"/>
                  <a:gd name="T40" fmla="*/ 516 w 43"/>
                  <a:gd name="T41" fmla="*/ 5392 h 49"/>
                  <a:gd name="T42" fmla="*/ 634 w 43"/>
                  <a:gd name="T43" fmla="*/ 5832 h 49"/>
                  <a:gd name="T44" fmla="*/ 677 w 43"/>
                  <a:gd name="T45" fmla="*/ 4917 h 4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43"/>
                  <a:gd name="T70" fmla="*/ 0 h 49"/>
                  <a:gd name="T71" fmla="*/ 43 w 43"/>
                  <a:gd name="T72" fmla="*/ 49 h 4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43" h="49">
                    <a:moveTo>
                      <a:pt x="43" y="41"/>
                    </a:moveTo>
                    <a:lnTo>
                      <a:pt x="36" y="37"/>
                    </a:lnTo>
                    <a:lnTo>
                      <a:pt x="29" y="32"/>
                    </a:lnTo>
                    <a:lnTo>
                      <a:pt x="22" y="25"/>
                    </a:lnTo>
                    <a:lnTo>
                      <a:pt x="16" y="19"/>
                    </a:lnTo>
                    <a:lnTo>
                      <a:pt x="12" y="13"/>
                    </a:lnTo>
                    <a:lnTo>
                      <a:pt x="10" y="8"/>
                    </a:lnTo>
                    <a:lnTo>
                      <a:pt x="8" y="7"/>
                    </a:lnTo>
                    <a:lnTo>
                      <a:pt x="8" y="6"/>
                    </a:lnTo>
                    <a:lnTo>
                      <a:pt x="8" y="7"/>
                    </a:lnTo>
                    <a:lnTo>
                      <a:pt x="7" y="7"/>
                    </a:lnTo>
                    <a:lnTo>
                      <a:pt x="3" y="0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0" y="10"/>
                    </a:lnTo>
                    <a:lnTo>
                      <a:pt x="1" y="13"/>
                    </a:lnTo>
                    <a:lnTo>
                      <a:pt x="4" y="18"/>
                    </a:lnTo>
                    <a:lnTo>
                      <a:pt x="10" y="25"/>
                    </a:lnTo>
                    <a:lnTo>
                      <a:pt x="16" y="32"/>
                    </a:lnTo>
                    <a:lnTo>
                      <a:pt x="23" y="38"/>
                    </a:lnTo>
                    <a:lnTo>
                      <a:pt x="32" y="45"/>
                    </a:lnTo>
                    <a:lnTo>
                      <a:pt x="40" y="49"/>
                    </a:lnTo>
                    <a:lnTo>
                      <a:pt x="43" y="41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271" name="Freeform 306"/>
              <p:cNvSpPr>
                <a:spLocks noChangeArrowheads="1"/>
              </p:cNvSpPr>
              <p:nvPr/>
            </p:nvSpPr>
            <p:spPr bwMode="auto">
              <a:xfrm>
                <a:off x="4877" y="4073"/>
                <a:ext cx="56" cy="20"/>
              </a:xfrm>
              <a:custGeom>
                <a:avLst/>
                <a:gdLst>
                  <a:gd name="T0" fmla="*/ 1504 w 53"/>
                  <a:gd name="T1" fmla="*/ 5284 h 18"/>
                  <a:gd name="T2" fmla="*/ 1401 w 53"/>
                  <a:gd name="T3" fmla="*/ 4756 h 18"/>
                  <a:gd name="T4" fmla="*/ 1255 w 53"/>
                  <a:gd name="T5" fmla="*/ 4756 h 18"/>
                  <a:gd name="T6" fmla="*/ 1064 w 53"/>
                  <a:gd name="T7" fmla="*/ 4756 h 18"/>
                  <a:gd name="T8" fmla="*/ 902 w 53"/>
                  <a:gd name="T9" fmla="*/ 4280 h 18"/>
                  <a:gd name="T10" fmla="*/ 716 w 53"/>
                  <a:gd name="T11" fmla="*/ 4280 h 18"/>
                  <a:gd name="T12" fmla="*/ 461 w 53"/>
                  <a:gd name="T13" fmla="*/ 3467 h 18"/>
                  <a:gd name="T14" fmla="*/ 331 w 53"/>
                  <a:gd name="T15" fmla="*/ 3 h 18"/>
                  <a:gd name="T16" fmla="*/ 3 w 53"/>
                  <a:gd name="T17" fmla="*/ 0 h 18"/>
                  <a:gd name="T18" fmla="*/ 0 w 53"/>
                  <a:gd name="T19" fmla="*/ 4756 h 18"/>
                  <a:gd name="T20" fmla="*/ 8 w 53"/>
                  <a:gd name="T21" fmla="*/ 6523 h 18"/>
                  <a:gd name="T22" fmla="*/ 413 w 53"/>
                  <a:gd name="T23" fmla="*/ 8948 h 18"/>
                  <a:gd name="T24" fmla="*/ 678 w 53"/>
                  <a:gd name="T25" fmla="*/ 9942 h 18"/>
                  <a:gd name="T26" fmla="*/ 893 w 53"/>
                  <a:gd name="T27" fmla="*/ 10362 h 18"/>
                  <a:gd name="T28" fmla="*/ 1053 w 53"/>
                  <a:gd name="T29" fmla="*/ 10362 h 18"/>
                  <a:gd name="T30" fmla="*/ 1255 w 53"/>
                  <a:gd name="T31" fmla="*/ 10362 h 18"/>
                  <a:gd name="T32" fmla="*/ 1387 w 53"/>
                  <a:gd name="T33" fmla="*/ 10362 h 18"/>
                  <a:gd name="T34" fmla="*/ 1480 w 53"/>
                  <a:gd name="T35" fmla="*/ 11047 h 18"/>
                  <a:gd name="T36" fmla="*/ 1504 w 53"/>
                  <a:gd name="T37" fmla="*/ 5284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3"/>
                  <a:gd name="T58" fmla="*/ 0 h 18"/>
                  <a:gd name="T59" fmla="*/ 53 w 53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3" h="18">
                    <a:moveTo>
                      <a:pt x="53" y="9"/>
                    </a:moveTo>
                    <a:lnTo>
                      <a:pt x="49" y="8"/>
                    </a:lnTo>
                    <a:lnTo>
                      <a:pt x="44" y="8"/>
                    </a:lnTo>
                    <a:lnTo>
                      <a:pt x="38" y="8"/>
                    </a:lnTo>
                    <a:lnTo>
                      <a:pt x="32" y="7"/>
                    </a:lnTo>
                    <a:lnTo>
                      <a:pt x="25" y="7"/>
                    </a:lnTo>
                    <a:lnTo>
                      <a:pt x="17" y="5"/>
                    </a:lnTo>
                    <a:lnTo>
                      <a:pt x="11" y="3"/>
                    </a:lnTo>
                    <a:lnTo>
                      <a:pt x="3" y="0"/>
                    </a:lnTo>
                    <a:lnTo>
                      <a:pt x="0" y="8"/>
                    </a:lnTo>
                    <a:lnTo>
                      <a:pt x="8" y="11"/>
                    </a:lnTo>
                    <a:lnTo>
                      <a:pt x="15" y="14"/>
                    </a:lnTo>
                    <a:lnTo>
                      <a:pt x="24" y="16"/>
                    </a:lnTo>
                    <a:lnTo>
                      <a:pt x="31" y="17"/>
                    </a:lnTo>
                    <a:lnTo>
                      <a:pt x="37" y="17"/>
                    </a:lnTo>
                    <a:lnTo>
                      <a:pt x="44" y="17"/>
                    </a:lnTo>
                    <a:lnTo>
                      <a:pt x="48" y="17"/>
                    </a:lnTo>
                    <a:lnTo>
                      <a:pt x="52" y="18"/>
                    </a:lnTo>
                    <a:lnTo>
                      <a:pt x="53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272" name="Freeform 307"/>
              <p:cNvSpPr>
                <a:spLocks noChangeArrowheads="1"/>
              </p:cNvSpPr>
              <p:nvPr/>
            </p:nvSpPr>
            <p:spPr bwMode="auto">
              <a:xfrm>
                <a:off x="1007" y="4028"/>
                <a:ext cx="99" cy="62"/>
              </a:xfrm>
              <a:custGeom>
                <a:avLst/>
                <a:gdLst>
                  <a:gd name="T0" fmla="*/ 2102 w 94"/>
                  <a:gd name="T1" fmla="*/ 0 h 57"/>
                  <a:gd name="T2" fmla="*/ 2171 w 94"/>
                  <a:gd name="T3" fmla="*/ 0 h 57"/>
                  <a:gd name="T4" fmla="*/ 2214 w 94"/>
                  <a:gd name="T5" fmla="*/ 2 h 57"/>
                  <a:gd name="T6" fmla="*/ 2214 w 94"/>
                  <a:gd name="T7" fmla="*/ 5 h 57"/>
                  <a:gd name="T8" fmla="*/ 2171 w 94"/>
                  <a:gd name="T9" fmla="*/ 1441 h 57"/>
                  <a:gd name="T10" fmla="*/ 2102 w 94"/>
                  <a:gd name="T11" fmla="*/ 2385 h 57"/>
                  <a:gd name="T12" fmla="*/ 2043 w 94"/>
                  <a:gd name="T13" fmla="*/ 3632 h 57"/>
                  <a:gd name="T14" fmla="*/ 1858 w 94"/>
                  <a:gd name="T15" fmla="*/ 4675 h 57"/>
                  <a:gd name="T16" fmla="*/ 1749 w 94"/>
                  <a:gd name="T17" fmla="*/ 5990 h 57"/>
                  <a:gd name="T18" fmla="*/ 1586 w 94"/>
                  <a:gd name="T19" fmla="*/ 6928 h 57"/>
                  <a:gd name="T20" fmla="*/ 1362 w 94"/>
                  <a:gd name="T21" fmla="*/ 7742 h 57"/>
                  <a:gd name="T22" fmla="*/ 1166 w 94"/>
                  <a:gd name="T23" fmla="*/ 8505 h 57"/>
                  <a:gd name="T24" fmla="*/ 944 w 94"/>
                  <a:gd name="T25" fmla="*/ 9251 h 57"/>
                  <a:gd name="T26" fmla="*/ 733 w 94"/>
                  <a:gd name="T27" fmla="*/ 9698 h 57"/>
                  <a:gd name="T28" fmla="*/ 460 w 94"/>
                  <a:gd name="T29" fmla="*/ 9698 h 57"/>
                  <a:gd name="T30" fmla="*/ 289 w 94"/>
                  <a:gd name="T31" fmla="*/ 9251 h 57"/>
                  <a:gd name="T32" fmla="*/ 2 w 94"/>
                  <a:gd name="T33" fmla="*/ 8421 h 57"/>
                  <a:gd name="T34" fmla="*/ 1 w 94"/>
                  <a:gd name="T35" fmla="*/ 8384 h 57"/>
                  <a:gd name="T36" fmla="*/ 0 w 94"/>
                  <a:gd name="T37" fmla="*/ 8197 h 57"/>
                  <a:gd name="T38" fmla="*/ 1 w 94"/>
                  <a:gd name="T39" fmla="*/ 7742 h 57"/>
                  <a:gd name="T40" fmla="*/ 1 w 94"/>
                  <a:gd name="T41" fmla="*/ 7536 h 57"/>
                  <a:gd name="T42" fmla="*/ 4 w 94"/>
                  <a:gd name="T43" fmla="*/ 6515 h 57"/>
                  <a:gd name="T44" fmla="*/ 9 w 94"/>
                  <a:gd name="T45" fmla="*/ 5383 h 57"/>
                  <a:gd name="T46" fmla="*/ 337 w 94"/>
                  <a:gd name="T47" fmla="*/ 4280 h 57"/>
                  <a:gd name="T48" fmla="*/ 484 w 94"/>
                  <a:gd name="T49" fmla="*/ 3326 h 57"/>
                  <a:gd name="T50" fmla="*/ 728 w 94"/>
                  <a:gd name="T51" fmla="*/ 2016 h 57"/>
                  <a:gd name="T52" fmla="*/ 896 w 94"/>
                  <a:gd name="T53" fmla="*/ 1325 h 57"/>
                  <a:gd name="T54" fmla="*/ 1054 w 94"/>
                  <a:gd name="T55" fmla="*/ 5 h 57"/>
                  <a:gd name="T56" fmla="*/ 1231 w 94"/>
                  <a:gd name="T57" fmla="*/ 3 h 57"/>
                  <a:gd name="T58" fmla="*/ 1430 w 94"/>
                  <a:gd name="T59" fmla="*/ 2 h 57"/>
                  <a:gd name="T60" fmla="*/ 1595 w 94"/>
                  <a:gd name="T61" fmla="*/ 1 h 57"/>
                  <a:gd name="T62" fmla="*/ 1759 w 94"/>
                  <a:gd name="T63" fmla="*/ 1 h 57"/>
                  <a:gd name="T64" fmla="*/ 1858 w 94"/>
                  <a:gd name="T65" fmla="*/ 0 h 57"/>
                  <a:gd name="T66" fmla="*/ 2043 w 94"/>
                  <a:gd name="T67" fmla="*/ 0 h 57"/>
                  <a:gd name="T68" fmla="*/ 2102 w 94"/>
                  <a:gd name="T69" fmla="*/ 0 h 5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4"/>
                  <a:gd name="T106" fmla="*/ 0 h 57"/>
                  <a:gd name="T107" fmla="*/ 94 w 94"/>
                  <a:gd name="T108" fmla="*/ 57 h 5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4" h="57">
                    <a:moveTo>
                      <a:pt x="89" y="0"/>
                    </a:moveTo>
                    <a:lnTo>
                      <a:pt x="92" y="0"/>
                    </a:lnTo>
                    <a:lnTo>
                      <a:pt x="94" y="2"/>
                    </a:lnTo>
                    <a:lnTo>
                      <a:pt x="94" y="5"/>
                    </a:lnTo>
                    <a:lnTo>
                      <a:pt x="92" y="9"/>
                    </a:lnTo>
                    <a:lnTo>
                      <a:pt x="89" y="15"/>
                    </a:lnTo>
                    <a:lnTo>
                      <a:pt x="85" y="22"/>
                    </a:lnTo>
                    <a:lnTo>
                      <a:pt x="79" y="28"/>
                    </a:lnTo>
                    <a:lnTo>
                      <a:pt x="73" y="35"/>
                    </a:lnTo>
                    <a:lnTo>
                      <a:pt x="66" y="40"/>
                    </a:lnTo>
                    <a:lnTo>
                      <a:pt x="58" y="46"/>
                    </a:lnTo>
                    <a:lnTo>
                      <a:pt x="49" y="51"/>
                    </a:lnTo>
                    <a:lnTo>
                      <a:pt x="40" y="55"/>
                    </a:lnTo>
                    <a:lnTo>
                      <a:pt x="31" y="57"/>
                    </a:lnTo>
                    <a:lnTo>
                      <a:pt x="21" y="57"/>
                    </a:lnTo>
                    <a:lnTo>
                      <a:pt x="12" y="55"/>
                    </a:lnTo>
                    <a:lnTo>
                      <a:pt x="2" y="50"/>
                    </a:lnTo>
                    <a:lnTo>
                      <a:pt x="1" y="49"/>
                    </a:lnTo>
                    <a:lnTo>
                      <a:pt x="0" y="48"/>
                    </a:lnTo>
                    <a:lnTo>
                      <a:pt x="1" y="46"/>
                    </a:lnTo>
                    <a:lnTo>
                      <a:pt x="1" y="44"/>
                    </a:lnTo>
                    <a:lnTo>
                      <a:pt x="4" y="38"/>
                    </a:lnTo>
                    <a:lnTo>
                      <a:pt x="9" y="31"/>
                    </a:lnTo>
                    <a:lnTo>
                      <a:pt x="15" y="25"/>
                    </a:lnTo>
                    <a:lnTo>
                      <a:pt x="22" y="19"/>
                    </a:lnTo>
                    <a:lnTo>
                      <a:pt x="30" y="13"/>
                    </a:lnTo>
                    <a:lnTo>
                      <a:pt x="38" y="8"/>
                    </a:lnTo>
                    <a:lnTo>
                      <a:pt x="45" y="5"/>
                    </a:lnTo>
                    <a:lnTo>
                      <a:pt x="53" y="3"/>
                    </a:lnTo>
                    <a:lnTo>
                      <a:pt x="60" y="2"/>
                    </a:lnTo>
                    <a:lnTo>
                      <a:pt x="68" y="1"/>
                    </a:lnTo>
                    <a:lnTo>
                      <a:pt x="74" y="1"/>
                    </a:lnTo>
                    <a:lnTo>
                      <a:pt x="79" y="0"/>
                    </a:lnTo>
                    <a:lnTo>
                      <a:pt x="85" y="0"/>
                    </a:lnTo>
                    <a:lnTo>
                      <a:pt x="89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273" name="Freeform 308"/>
              <p:cNvSpPr>
                <a:spLocks noChangeArrowheads="1"/>
              </p:cNvSpPr>
              <p:nvPr/>
            </p:nvSpPr>
            <p:spPr bwMode="auto">
              <a:xfrm>
                <a:off x="1007" y="4023"/>
                <a:ext cx="104" cy="71"/>
              </a:xfrm>
              <a:custGeom>
                <a:avLst/>
                <a:gdLst>
                  <a:gd name="T0" fmla="*/ 0 w 98"/>
                  <a:gd name="T1" fmla="*/ 4926 h 66"/>
                  <a:gd name="T2" fmla="*/ 374 w 98"/>
                  <a:gd name="T3" fmla="*/ 5587 h 66"/>
                  <a:gd name="T4" fmla="*/ 720 w 98"/>
                  <a:gd name="T5" fmla="*/ 5688 h 66"/>
                  <a:gd name="T6" fmla="*/ 1159 w 98"/>
                  <a:gd name="T7" fmla="*/ 5688 h 66"/>
                  <a:gd name="T8" fmla="*/ 1560 w 98"/>
                  <a:gd name="T9" fmla="*/ 5587 h 66"/>
                  <a:gd name="T10" fmla="*/ 1924 w 98"/>
                  <a:gd name="T11" fmla="*/ 5240 h 66"/>
                  <a:gd name="T12" fmla="*/ 2300 w 98"/>
                  <a:gd name="T13" fmla="*/ 4704 h 66"/>
                  <a:gd name="T14" fmla="*/ 2596 w 98"/>
                  <a:gd name="T15" fmla="*/ 4257 h 66"/>
                  <a:gd name="T16" fmla="*/ 2917 w 98"/>
                  <a:gd name="T17" fmla="*/ 3670 h 66"/>
                  <a:gd name="T18" fmla="*/ 3103 w 98"/>
                  <a:gd name="T19" fmla="*/ 3143 h 66"/>
                  <a:gd name="T20" fmla="*/ 3315 w 98"/>
                  <a:gd name="T21" fmla="*/ 2548 h 66"/>
                  <a:gd name="T22" fmla="*/ 3505 w 98"/>
                  <a:gd name="T23" fmla="*/ 2028 h 66"/>
                  <a:gd name="T24" fmla="*/ 3586 w 98"/>
                  <a:gd name="T25" fmla="*/ 1420 h 66"/>
                  <a:gd name="T26" fmla="*/ 3709 w 98"/>
                  <a:gd name="T27" fmla="*/ 917 h 66"/>
                  <a:gd name="T28" fmla="*/ 3709 w 98"/>
                  <a:gd name="T29" fmla="*/ 6 h 66"/>
                  <a:gd name="T30" fmla="*/ 3518 w 98"/>
                  <a:gd name="T31" fmla="*/ 0 h 66"/>
                  <a:gd name="T32" fmla="*/ 3303 w 98"/>
                  <a:gd name="T33" fmla="*/ 0 h 66"/>
                  <a:gd name="T34" fmla="*/ 3315 w 98"/>
                  <a:gd name="T35" fmla="*/ 792 h 66"/>
                  <a:gd name="T36" fmla="*/ 3487 w 98"/>
                  <a:gd name="T37" fmla="*/ 792 h 66"/>
                  <a:gd name="T38" fmla="*/ 3379 w 98"/>
                  <a:gd name="T39" fmla="*/ 736 h 66"/>
                  <a:gd name="T40" fmla="*/ 3379 w 98"/>
                  <a:gd name="T41" fmla="*/ 792 h 66"/>
                  <a:gd name="T42" fmla="*/ 3303 w 98"/>
                  <a:gd name="T43" fmla="*/ 1061 h 66"/>
                  <a:gd name="T44" fmla="*/ 3286 w 98"/>
                  <a:gd name="T45" fmla="*/ 1528 h 66"/>
                  <a:gd name="T46" fmla="*/ 3096 w 98"/>
                  <a:gd name="T47" fmla="*/ 2028 h 66"/>
                  <a:gd name="T48" fmla="*/ 2917 w 98"/>
                  <a:gd name="T49" fmla="*/ 2548 h 66"/>
                  <a:gd name="T50" fmla="*/ 2614 w 98"/>
                  <a:gd name="T51" fmla="*/ 3143 h 66"/>
                  <a:gd name="T52" fmla="*/ 2365 w 98"/>
                  <a:gd name="T53" fmla="*/ 3637 h 66"/>
                  <a:gd name="T54" fmla="*/ 2100 w 98"/>
                  <a:gd name="T55" fmla="*/ 4065 h 66"/>
                  <a:gd name="T56" fmla="*/ 1813 w 98"/>
                  <a:gd name="T57" fmla="*/ 4528 h 66"/>
                  <a:gd name="T58" fmla="*/ 1470 w 98"/>
                  <a:gd name="T59" fmla="*/ 4704 h 66"/>
                  <a:gd name="T60" fmla="*/ 1127 w 98"/>
                  <a:gd name="T61" fmla="*/ 4871 h 66"/>
                  <a:gd name="T62" fmla="*/ 764 w 98"/>
                  <a:gd name="T63" fmla="*/ 4915 h 66"/>
                  <a:gd name="T64" fmla="*/ 474 w 98"/>
                  <a:gd name="T65" fmla="*/ 4704 h 66"/>
                  <a:gd name="T66" fmla="*/ 4 w 98"/>
                  <a:gd name="T67" fmla="*/ 4373 h 66"/>
                  <a:gd name="T68" fmla="*/ 0 w 98"/>
                  <a:gd name="T69" fmla="*/ 4926 h 6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8"/>
                  <a:gd name="T106" fmla="*/ 0 h 66"/>
                  <a:gd name="T107" fmla="*/ 98 w 98"/>
                  <a:gd name="T108" fmla="*/ 66 h 6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8" h="66">
                    <a:moveTo>
                      <a:pt x="0" y="58"/>
                    </a:moveTo>
                    <a:lnTo>
                      <a:pt x="9" y="64"/>
                    </a:lnTo>
                    <a:lnTo>
                      <a:pt x="20" y="66"/>
                    </a:lnTo>
                    <a:lnTo>
                      <a:pt x="31" y="66"/>
                    </a:lnTo>
                    <a:lnTo>
                      <a:pt x="41" y="64"/>
                    </a:lnTo>
                    <a:lnTo>
                      <a:pt x="51" y="60"/>
                    </a:lnTo>
                    <a:lnTo>
                      <a:pt x="60" y="55"/>
                    </a:lnTo>
                    <a:lnTo>
                      <a:pt x="69" y="50"/>
                    </a:lnTo>
                    <a:lnTo>
                      <a:pt x="76" y="43"/>
                    </a:lnTo>
                    <a:lnTo>
                      <a:pt x="82" y="36"/>
                    </a:lnTo>
                    <a:lnTo>
                      <a:pt x="89" y="30"/>
                    </a:lnTo>
                    <a:lnTo>
                      <a:pt x="93" y="23"/>
                    </a:lnTo>
                    <a:lnTo>
                      <a:pt x="96" y="17"/>
                    </a:lnTo>
                    <a:lnTo>
                      <a:pt x="98" y="11"/>
                    </a:lnTo>
                    <a:lnTo>
                      <a:pt x="98" y="6"/>
                    </a:lnTo>
                    <a:lnTo>
                      <a:pt x="94" y="0"/>
                    </a:lnTo>
                    <a:lnTo>
                      <a:pt x="88" y="0"/>
                    </a:lnTo>
                    <a:lnTo>
                      <a:pt x="89" y="9"/>
                    </a:lnTo>
                    <a:lnTo>
                      <a:pt x="91" y="9"/>
                    </a:lnTo>
                    <a:lnTo>
                      <a:pt x="90" y="8"/>
                    </a:lnTo>
                    <a:lnTo>
                      <a:pt x="90" y="9"/>
                    </a:lnTo>
                    <a:lnTo>
                      <a:pt x="88" y="13"/>
                    </a:lnTo>
                    <a:lnTo>
                      <a:pt x="86" y="18"/>
                    </a:lnTo>
                    <a:lnTo>
                      <a:pt x="81" y="23"/>
                    </a:lnTo>
                    <a:lnTo>
                      <a:pt x="76" y="30"/>
                    </a:lnTo>
                    <a:lnTo>
                      <a:pt x="70" y="36"/>
                    </a:lnTo>
                    <a:lnTo>
                      <a:pt x="63" y="42"/>
                    </a:lnTo>
                    <a:lnTo>
                      <a:pt x="56" y="47"/>
                    </a:lnTo>
                    <a:lnTo>
                      <a:pt x="48" y="52"/>
                    </a:lnTo>
                    <a:lnTo>
                      <a:pt x="39" y="55"/>
                    </a:lnTo>
                    <a:lnTo>
                      <a:pt x="30" y="56"/>
                    </a:lnTo>
                    <a:lnTo>
                      <a:pt x="21" y="57"/>
                    </a:lnTo>
                    <a:lnTo>
                      <a:pt x="13" y="55"/>
                    </a:lnTo>
                    <a:lnTo>
                      <a:pt x="4" y="51"/>
                    </a:lnTo>
                    <a:lnTo>
                      <a:pt x="0" y="58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274" name="Freeform 309"/>
              <p:cNvSpPr>
                <a:spLocks noChangeArrowheads="1"/>
              </p:cNvSpPr>
              <p:nvPr/>
            </p:nvSpPr>
            <p:spPr bwMode="auto">
              <a:xfrm>
                <a:off x="1003" y="4033"/>
                <a:ext cx="47" cy="53"/>
              </a:xfrm>
              <a:custGeom>
                <a:avLst/>
                <a:gdLst>
                  <a:gd name="T0" fmla="*/ 2221 w 44"/>
                  <a:gd name="T1" fmla="*/ 0 h 49"/>
                  <a:gd name="T2" fmla="*/ 1706 w 44"/>
                  <a:gd name="T3" fmla="*/ 5 h 49"/>
                  <a:gd name="T4" fmla="*/ 1311 w 44"/>
                  <a:gd name="T5" fmla="*/ 1264 h 49"/>
                  <a:gd name="T6" fmla="*/ 913 w 44"/>
                  <a:gd name="T7" fmla="*/ 2190 h 49"/>
                  <a:gd name="T8" fmla="*/ 575 w 44"/>
                  <a:gd name="T9" fmla="*/ 2839 h 49"/>
                  <a:gd name="T10" fmla="*/ 5 w 44"/>
                  <a:gd name="T11" fmla="*/ 3793 h 49"/>
                  <a:gd name="T12" fmla="*/ 2 w 44"/>
                  <a:gd name="T13" fmla="*/ 4438 h 49"/>
                  <a:gd name="T14" fmla="*/ 1 w 44"/>
                  <a:gd name="T15" fmla="*/ 4917 h 49"/>
                  <a:gd name="T16" fmla="*/ 0 w 44"/>
                  <a:gd name="T17" fmla="*/ 5318 h 49"/>
                  <a:gd name="T18" fmla="*/ 1 w 44"/>
                  <a:gd name="T19" fmla="*/ 5616 h 49"/>
                  <a:gd name="T20" fmla="*/ 4 w 44"/>
                  <a:gd name="T21" fmla="*/ 5832 h 49"/>
                  <a:gd name="T22" fmla="*/ 504 w 44"/>
                  <a:gd name="T23" fmla="*/ 4985 h 49"/>
                  <a:gd name="T24" fmla="*/ 504 w 44"/>
                  <a:gd name="T25" fmla="*/ 5192 h 49"/>
                  <a:gd name="T26" fmla="*/ 538 w 44"/>
                  <a:gd name="T27" fmla="*/ 5192 h 49"/>
                  <a:gd name="T28" fmla="*/ 538 w 44"/>
                  <a:gd name="T29" fmla="*/ 4985 h 49"/>
                  <a:gd name="T30" fmla="*/ 656 w 44"/>
                  <a:gd name="T31" fmla="*/ 4261 h 49"/>
                  <a:gd name="T32" fmla="*/ 913 w 44"/>
                  <a:gd name="T33" fmla="*/ 3793 h 49"/>
                  <a:gd name="T34" fmla="*/ 1269 w 44"/>
                  <a:gd name="T35" fmla="*/ 2839 h 49"/>
                  <a:gd name="T36" fmla="*/ 1597 w 44"/>
                  <a:gd name="T37" fmla="*/ 2369 h 49"/>
                  <a:gd name="T38" fmla="*/ 2079 w 44"/>
                  <a:gd name="T39" fmla="*/ 1479 h 49"/>
                  <a:gd name="T40" fmla="*/ 2455 w 44"/>
                  <a:gd name="T41" fmla="*/ 1081 h 49"/>
                  <a:gd name="T42" fmla="*/ 2221 w 44"/>
                  <a:gd name="T43" fmla="*/ 0 h 49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44"/>
                  <a:gd name="T67" fmla="*/ 0 h 49"/>
                  <a:gd name="T68" fmla="*/ 44 w 44"/>
                  <a:gd name="T69" fmla="*/ 49 h 49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44" h="49">
                    <a:moveTo>
                      <a:pt x="40" y="0"/>
                    </a:moveTo>
                    <a:lnTo>
                      <a:pt x="31" y="5"/>
                    </a:lnTo>
                    <a:lnTo>
                      <a:pt x="23" y="11"/>
                    </a:lnTo>
                    <a:lnTo>
                      <a:pt x="17" y="18"/>
                    </a:lnTo>
                    <a:lnTo>
                      <a:pt x="10" y="24"/>
                    </a:lnTo>
                    <a:lnTo>
                      <a:pt x="5" y="31"/>
                    </a:lnTo>
                    <a:lnTo>
                      <a:pt x="2" y="37"/>
                    </a:lnTo>
                    <a:lnTo>
                      <a:pt x="1" y="41"/>
                    </a:lnTo>
                    <a:lnTo>
                      <a:pt x="0" y="44"/>
                    </a:lnTo>
                    <a:lnTo>
                      <a:pt x="1" y="47"/>
                    </a:lnTo>
                    <a:lnTo>
                      <a:pt x="4" y="49"/>
                    </a:lnTo>
                    <a:lnTo>
                      <a:pt x="8" y="42"/>
                    </a:lnTo>
                    <a:lnTo>
                      <a:pt x="8" y="43"/>
                    </a:lnTo>
                    <a:lnTo>
                      <a:pt x="9" y="43"/>
                    </a:lnTo>
                    <a:lnTo>
                      <a:pt x="9" y="42"/>
                    </a:lnTo>
                    <a:lnTo>
                      <a:pt x="12" y="36"/>
                    </a:lnTo>
                    <a:lnTo>
                      <a:pt x="17" y="31"/>
                    </a:lnTo>
                    <a:lnTo>
                      <a:pt x="22" y="24"/>
                    </a:lnTo>
                    <a:lnTo>
                      <a:pt x="29" y="19"/>
                    </a:lnTo>
                    <a:lnTo>
                      <a:pt x="37" y="13"/>
                    </a:lnTo>
                    <a:lnTo>
                      <a:pt x="44" y="9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275" name="Freeform 310"/>
              <p:cNvSpPr>
                <a:spLocks noChangeArrowheads="1"/>
              </p:cNvSpPr>
              <p:nvPr/>
            </p:nvSpPr>
            <p:spPr bwMode="auto">
              <a:xfrm>
                <a:off x="1045" y="4023"/>
                <a:ext cx="56" cy="20"/>
              </a:xfrm>
              <a:custGeom>
                <a:avLst/>
                <a:gdLst>
                  <a:gd name="T0" fmla="*/ 1480 w 53"/>
                  <a:gd name="T1" fmla="*/ 0 h 18"/>
                  <a:gd name="T2" fmla="*/ 1401 w 53"/>
                  <a:gd name="T3" fmla="*/ 0 h 18"/>
                  <a:gd name="T4" fmla="*/ 1243 w 53"/>
                  <a:gd name="T5" fmla="*/ 0 h 18"/>
                  <a:gd name="T6" fmla="*/ 1064 w 53"/>
                  <a:gd name="T7" fmla="*/ 0 h 18"/>
                  <a:gd name="T8" fmla="*/ 893 w 53"/>
                  <a:gd name="T9" fmla="*/ 1 h 18"/>
                  <a:gd name="T10" fmla="*/ 642 w 53"/>
                  <a:gd name="T11" fmla="*/ 2 h 18"/>
                  <a:gd name="T12" fmla="*/ 436 w 53"/>
                  <a:gd name="T13" fmla="*/ 4 h 18"/>
                  <a:gd name="T14" fmla="*/ 7 w 53"/>
                  <a:gd name="T15" fmla="*/ 3852 h 18"/>
                  <a:gd name="T16" fmla="*/ 0 w 53"/>
                  <a:gd name="T17" fmla="*/ 5284 h 18"/>
                  <a:gd name="T18" fmla="*/ 4 w 53"/>
                  <a:gd name="T19" fmla="*/ 11047 h 18"/>
                  <a:gd name="T20" fmla="*/ 313 w 53"/>
                  <a:gd name="T21" fmla="*/ 8948 h 18"/>
                  <a:gd name="T22" fmla="*/ 487 w 53"/>
                  <a:gd name="T23" fmla="*/ 7248 h 18"/>
                  <a:gd name="T24" fmla="*/ 678 w 53"/>
                  <a:gd name="T25" fmla="*/ 6523 h 18"/>
                  <a:gd name="T26" fmla="*/ 902 w 53"/>
                  <a:gd name="T27" fmla="*/ 5871 h 18"/>
                  <a:gd name="T28" fmla="*/ 1064 w 53"/>
                  <a:gd name="T29" fmla="*/ 5871 h 18"/>
                  <a:gd name="T30" fmla="*/ 1255 w 53"/>
                  <a:gd name="T31" fmla="*/ 5871 h 18"/>
                  <a:gd name="T32" fmla="*/ 1401 w 53"/>
                  <a:gd name="T33" fmla="*/ 5284 h 18"/>
                  <a:gd name="T34" fmla="*/ 1504 w 53"/>
                  <a:gd name="T35" fmla="*/ 5284 h 18"/>
                  <a:gd name="T36" fmla="*/ 1480 w 53"/>
                  <a:gd name="T37" fmla="*/ 0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3"/>
                  <a:gd name="T58" fmla="*/ 0 h 18"/>
                  <a:gd name="T59" fmla="*/ 53 w 53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3" h="18">
                    <a:moveTo>
                      <a:pt x="52" y="0"/>
                    </a:moveTo>
                    <a:lnTo>
                      <a:pt x="49" y="0"/>
                    </a:lnTo>
                    <a:lnTo>
                      <a:pt x="43" y="0"/>
                    </a:lnTo>
                    <a:lnTo>
                      <a:pt x="38" y="0"/>
                    </a:lnTo>
                    <a:lnTo>
                      <a:pt x="31" y="1"/>
                    </a:lnTo>
                    <a:lnTo>
                      <a:pt x="23" y="2"/>
                    </a:lnTo>
                    <a:lnTo>
                      <a:pt x="16" y="4"/>
                    </a:lnTo>
                    <a:lnTo>
                      <a:pt x="7" y="6"/>
                    </a:lnTo>
                    <a:lnTo>
                      <a:pt x="0" y="9"/>
                    </a:lnTo>
                    <a:lnTo>
                      <a:pt x="4" y="18"/>
                    </a:lnTo>
                    <a:lnTo>
                      <a:pt x="10" y="14"/>
                    </a:lnTo>
                    <a:lnTo>
                      <a:pt x="18" y="12"/>
                    </a:lnTo>
                    <a:lnTo>
                      <a:pt x="24" y="11"/>
                    </a:lnTo>
                    <a:lnTo>
                      <a:pt x="32" y="10"/>
                    </a:lnTo>
                    <a:lnTo>
                      <a:pt x="38" y="10"/>
                    </a:lnTo>
                    <a:lnTo>
                      <a:pt x="44" y="10"/>
                    </a:lnTo>
                    <a:lnTo>
                      <a:pt x="49" y="9"/>
                    </a:lnTo>
                    <a:lnTo>
                      <a:pt x="53" y="9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276" name="Freeform 311"/>
              <p:cNvSpPr>
                <a:spLocks noChangeArrowheads="1"/>
              </p:cNvSpPr>
              <p:nvPr/>
            </p:nvSpPr>
            <p:spPr bwMode="auto">
              <a:xfrm>
                <a:off x="4340" y="4024"/>
                <a:ext cx="100" cy="61"/>
              </a:xfrm>
              <a:custGeom>
                <a:avLst/>
                <a:gdLst>
                  <a:gd name="T0" fmla="*/ 2034 w 95"/>
                  <a:gd name="T1" fmla="*/ 3583 h 57"/>
                  <a:gd name="T2" fmla="*/ 2138 w 95"/>
                  <a:gd name="T3" fmla="*/ 3583 h 57"/>
                  <a:gd name="T4" fmla="*/ 2169 w 95"/>
                  <a:gd name="T5" fmla="*/ 3433 h 57"/>
                  <a:gd name="T6" fmla="*/ 2169 w 95"/>
                  <a:gd name="T7" fmla="*/ 3246 h 57"/>
                  <a:gd name="T8" fmla="*/ 2138 w 95"/>
                  <a:gd name="T9" fmla="*/ 2834 h 57"/>
                  <a:gd name="T10" fmla="*/ 2034 w 95"/>
                  <a:gd name="T11" fmla="*/ 2606 h 57"/>
                  <a:gd name="T12" fmla="*/ 1932 w 95"/>
                  <a:gd name="T13" fmla="*/ 2160 h 57"/>
                  <a:gd name="T14" fmla="*/ 1833 w 95"/>
                  <a:gd name="T15" fmla="*/ 1762 h 57"/>
                  <a:gd name="T16" fmla="*/ 1656 w 95"/>
                  <a:gd name="T17" fmla="*/ 1421 h 57"/>
                  <a:gd name="T18" fmla="*/ 1494 w 95"/>
                  <a:gd name="T19" fmla="*/ 947 h 57"/>
                  <a:gd name="T20" fmla="*/ 1346 w 95"/>
                  <a:gd name="T21" fmla="*/ 631 h 57"/>
                  <a:gd name="T22" fmla="*/ 1138 w 95"/>
                  <a:gd name="T23" fmla="*/ 6 h 57"/>
                  <a:gd name="T24" fmla="*/ 927 w 95"/>
                  <a:gd name="T25" fmla="*/ 3 h 57"/>
                  <a:gd name="T26" fmla="*/ 717 w 95"/>
                  <a:gd name="T27" fmla="*/ 0 h 57"/>
                  <a:gd name="T28" fmla="*/ 476 w 95"/>
                  <a:gd name="T29" fmla="*/ 0 h 57"/>
                  <a:gd name="T30" fmla="*/ 285 w 95"/>
                  <a:gd name="T31" fmla="*/ 3 h 57"/>
                  <a:gd name="T32" fmla="*/ 3 w 95"/>
                  <a:gd name="T33" fmla="*/ 7 h 57"/>
                  <a:gd name="T34" fmla="*/ 2 w 95"/>
                  <a:gd name="T35" fmla="*/ 551 h 57"/>
                  <a:gd name="T36" fmla="*/ 0 w 95"/>
                  <a:gd name="T37" fmla="*/ 590 h 57"/>
                  <a:gd name="T38" fmla="*/ 2 w 95"/>
                  <a:gd name="T39" fmla="*/ 675 h 57"/>
                  <a:gd name="T40" fmla="*/ 2 w 95"/>
                  <a:gd name="T41" fmla="*/ 773 h 57"/>
                  <a:gd name="T42" fmla="*/ 5 w 95"/>
                  <a:gd name="T43" fmla="*/ 1160 h 57"/>
                  <a:gd name="T44" fmla="*/ 257 w 95"/>
                  <a:gd name="T45" fmla="*/ 1521 h 57"/>
                  <a:gd name="T46" fmla="*/ 333 w 95"/>
                  <a:gd name="T47" fmla="*/ 1886 h 57"/>
                  <a:gd name="T48" fmla="*/ 501 w 95"/>
                  <a:gd name="T49" fmla="*/ 2435 h 57"/>
                  <a:gd name="T50" fmla="*/ 693 w 95"/>
                  <a:gd name="T51" fmla="*/ 2648 h 57"/>
                  <a:gd name="T52" fmla="*/ 881 w 95"/>
                  <a:gd name="T53" fmla="*/ 3033 h 57"/>
                  <a:gd name="T54" fmla="*/ 1043 w 95"/>
                  <a:gd name="T55" fmla="*/ 3246 h 57"/>
                  <a:gd name="T56" fmla="*/ 1215 w 95"/>
                  <a:gd name="T57" fmla="*/ 3418 h 57"/>
                  <a:gd name="T58" fmla="*/ 1397 w 95"/>
                  <a:gd name="T59" fmla="*/ 3433 h 57"/>
                  <a:gd name="T60" fmla="*/ 1571 w 95"/>
                  <a:gd name="T61" fmla="*/ 3474 h 57"/>
                  <a:gd name="T62" fmla="*/ 1715 w 95"/>
                  <a:gd name="T63" fmla="*/ 3474 h 57"/>
                  <a:gd name="T64" fmla="*/ 1833 w 95"/>
                  <a:gd name="T65" fmla="*/ 3474 h 57"/>
                  <a:gd name="T66" fmla="*/ 1932 w 95"/>
                  <a:gd name="T67" fmla="*/ 3474 h 57"/>
                  <a:gd name="T68" fmla="*/ 2034 w 95"/>
                  <a:gd name="T69" fmla="*/ 3583 h 5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5"/>
                  <a:gd name="T106" fmla="*/ 0 h 57"/>
                  <a:gd name="T107" fmla="*/ 95 w 95"/>
                  <a:gd name="T108" fmla="*/ 57 h 5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5" h="57">
                    <a:moveTo>
                      <a:pt x="89" y="57"/>
                    </a:moveTo>
                    <a:lnTo>
                      <a:pt x="93" y="57"/>
                    </a:lnTo>
                    <a:lnTo>
                      <a:pt x="95" y="55"/>
                    </a:lnTo>
                    <a:lnTo>
                      <a:pt x="95" y="52"/>
                    </a:lnTo>
                    <a:lnTo>
                      <a:pt x="93" y="46"/>
                    </a:lnTo>
                    <a:lnTo>
                      <a:pt x="89" y="41"/>
                    </a:lnTo>
                    <a:lnTo>
                      <a:pt x="85" y="35"/>
                    </a:lnTo>
                    <a:lnTo>
                      <a:pt x="80" y="29"/>
                    </a:lnTo>
                    <a:lnTo>
                      <a:pt x="73" y="22"/>
                    </a:lnTo>
                    <a:lnTo>
                      <a:pt x="66" y="16"/>
                    </a:lnTo>
                    <a:lnTo>
                      <a:pt x="59" y="10"/>
                    </a:lnTo>
                    <a:lnTo>
                      <a:pt x="49" y="6"/>
                    </a:lnTo>
                    <a:lnTo>
                      <a:pt x="41" y="3"/>
                    </a:lnTo>
                    <a:lnTo>
                      <a:pt x="31" y="0"/>
                    </a:lnTo>
                    <a:lnTo>
                      <a:pt x="22" y="0"/>
                    </a:lnTo>
                    <a:lnTo>
                      <a:pt x="12" y="3"/>
                    </a:lnTo>
                    <a:lnTo>
                      <a:pt x="3" y="7"/>
                    </a:lnTo>
                    <a:lnTo>
                      <a:pt x="2" y="8"/>
                    </a:lnTo>
                    <a:lnTo>
                      <a:pt x="0" y="9"/>
                    </a:lnTo>
                    <a:lnTo>
                      <a:pt x="2" y="11"/>
                    </a:lnTo>
                    <a:lnTo>
                      <a:pt x="2" y="13"/>
                    </a:lnTo>
                    <a:lnTo>
                      <a:pt x="5" y="19"/>
                    </a:lnTo>
                    <a:lnTo>
                      <a:pt x="10" y="24"/>
                    </a:lnTo>
                    <a:lnTo>
                      <a:pt x="15" y="31"/>
                    </a:lnTo>
                    <a:lnTo>
                      <a:pt x="23" y="38"/>
                    </a:lnTo>
                    <a:lnTo>
                      <a:pt x="30" y="43"/>
                    </a:lnTo>
                    <a:lnTo>
                      <a:pt x="39" y="49"/>
                    </a:lnTo>
                    <a:lnTo>
                      <a:pt x="46" y="52"/>
                    </a:lnTo>
                    <a:lnTo>
                      <a:pt x="53" y="54"/>
                    </a:lnTo>
                    <a:lnTo>
                      <a:pt x="61" y="55"/>
                    </a:lnTo>
                    <a:lnTo>
                      <a:pt x="68" y="56"/>
                    </a:lnTo>
                    <a:lnTo>
                      <a:pt x="75" y="56"/>
                    </a:lnTo>
                    <a:lnTo>
                      <a:pt x="80" y="56"/>
                    </a:lnTo>
                    <a:lnTo>
                      <a:pt x="85" y="56"/>
                    </a:lnTo>
                    <a:lnTo>
                      <a:pt x="89" y="57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277" name="Freeform 312"/>
              <p:cNvSpPr>
                <a:spLocks noChangeArrowheads="1"/>
              </p:cNvSpPr>
              <p:nvPr/>
            </p:nvSpPr>
            <p:spPr bwMode="auto">
              <a:xfrm>
                <a:off x="4340" y="4020"/>
                <a:ext cx="105" cy="71"/>
              </a:xfrm>
              <a:custGeom>
                <a:avLst/>
                <a:gdLst>
                  <a:gd name="T0" fmla="*/ 5 w 99"/>
                  <a:gd name="T1" fmla="*/ 1141 h 66"/>
                  <a:gd name="T2" fmla="*/ 460 w 99"/>
                  <a:gd name="T3" fmla="*/ 917 h 66"/>
                  <a:gd name="T4" fmla="*/ 781 w 99"/>
                  <a:gd name="T5" fmla="*/ 792 h 66"/>
                  <a:gd name="T6" fmla="*/ 1079 w 99"/>
                  <a:gd name="T7" fmla="*/ 792 h 66"/>
                  <a:gd name="T8" fmla="*/ 1448 w 99"/>
                  <a:gd name="T9" fmla="*/ 917 h 66"/>
                  <a:gd name="T10" fmla="*/ 1728 w 99"/>
                  <a:gd name="T11" fmla="*/ 1141 h 66"/>
                  <a:gd name="T12" fmla="*/ 2062 w 99"/>
                  <a:gd name="T13" fmla="*/ 1644 h 66"/>
                  <a:gd name="T14" fmla="*/ 2320 w 99"/>
                  <a:gd name="T15" fmla="*/ 2047 h 66"/>
                  <a:gd name="T16" fmla="*/ 2528 w 99"/>
                  <a:gd name="T17" fmla="*/ 2548 h 66"/>
                  <a:gd name="T18" fmla="*/ 2799 w 99"/>
                  <a:gd name="T19" fmla="*/ 3143 h 66"/>
                  <a:gd name="T20" fmla="*/ 2969 w 99"/>
                  <a:gd name="T21" fmla="*/ 3637 h 66"/>
                  <a:gd name="T22" fmla="*/ 3114 w 99"/>
                  <a:gd name="T23" fmla="*/ 4065 h 66"/>
                  <a:gd name="T24" fmla="*/ 3248 w 99"/>
                  <a:gd name="T25" fmla="*/ 4569 h 66"/>
                  <a:gd name="T26" fmla="*/ 3250 w 99"/>
                  <a:gd name="T27" fmla="*/ 4871 h 66"/>
                  <a:gd name="T28" fmla="*/ 3250 w 99"/>
                  <a:gd name="T29" fmla="*/ 4915 h 66"/>
                  <a:gd name="T30" fmla="*/ 3303 w 99"/>
                  <a:gd name="T31" fmla="*/ 4915 h 66"/>
                  <a:gd name="T32" fmla="*/ 3248 w 99"/>
                  <a:gd name="T33" fmla="*/ 4915 h 66"/>
                  <a:gd name="T34" fmla="*/ 3198 w 99"/>
                  <a:gd name="T35" fmla="*/ 5688 h 66"/>
                  <a:gd name="T36" fmla="*/ 3447 w 99"/>
                  <a:gd name="T37" fmla="*/ 5637 h 66"/>
                  <a:gd name="T38" fmla="*/ 3598 w 99"/>
                  <a:gd name="T39" fmla="*/ 5240 h 66"/>
                  <a:gd name="T40" fmla="*/ 3598 w 99"/>
                  <a:gd name="T41" fmla="*/ 4704 h 66"/>
                  <a:gd name="T42" fmla="*/ 3503 w 99"/>
                  <a:gd name="T43" fmla="*/ 4247 h 66"/>
                  <a:gd name="T44" fmla="*/ 3445 w 99"/>
                  <a:gd name="T45" fmla="*/ 3670 h 66"/>
                  <a:gd name="T46" fmla="*/ 3248 w 99"/>
                  <a:gd name="T47" fmla="*/ 3143 h 66"/>
                  <a:gd name="T48" fmla="*/ 3015 w 99"/>
                  <a:gd name="T49" fmla="*/ 2548 h 66"/>
                  <a:gd name="T50" fmla="*/ 2799 w 99"/>
                  <a:gd name="T51" fmla="*/ 2028 h 66"/>
                  <a:gd name="T52" fmla="*/ 2488 w 99"/>
                  <a:gd name="T53" fmla="*/ 1320 h 66"/>
                  <a:gd name="T54" fmla="*/ 2212 w 99"/>
                  <a:gd name="T55" fmla="*/ 917 h 66"/>
                  <a:gd name="T56" fmla="*/ 1833 w 99"/>
                  <a:gd name="T57" fmla="*/ 5 h 66"/>
                  <a:gd name="T58" fmla="*/ 1536 w 99"/>
                  <a:gd name="T59" fmla="*/ 2 h 66"/>
                  <a:gd name="T60" fmla="*/ 1110 w 99"/>
                  <a:gd name="T61" fmla="*/ 0 h 66"/>
                  <a:gd name="T62" fmla="*/ 736 w 99"/>
                  <a:gd name="T63" fmla="*/ 0 h 66"/>
                  <a:gd name="T64" fmla="*/ 386 w 99"/>
                  <a:gd name="T65" fmla="*/ 2 h 66"/>
                  <a:gd name="T66" fmla="*/ 0 w 99"/>
                  <a:gd name="T67" fmla="*/ 684 h 66"/>
                  <a:gd name="T68" fmla="*/ 5 w 99"/>
                  <a:gd name="T69" fmla="*/ 1141 h 6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9"/>
                  <a:gd name="T106" fmla="*/ 0 h 66"/>
                  <a:gd name="T107" fmla="*/ 99 w 99"/>
                  <a:gd name="T108" fmla="*/ 66 h 6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9" h="66">
                    <a:moveTo>
                      <a:pt x="5" y="14"/>
                    </a:moveTo>
                    <a:lnTo>
                      <a:pt x="13" y="11"/>
                    </a:lnTo>
                    <a:lnTo>
                      <a:pt x="22" y="9"/>
                    </a:lnTo>
                    <a:lnTo>
                      <a:pt x="30" y="9"/>
                    </a:lnTo>
                    <a:lnTo>
                      <a:pt x="40" y="11"/>
                    </a:lnTo>
                    <a:lnTo>
                      <a:pt x="48" y="14"/>
                    </a:lnTo>
                    <a:lnTo>
                      <a:pt x="57" y="19"/>
                    </a:lnTo>
                    <a:lnTo>
                      <a:pt x="64" y="24"/>
                    </a:lnTo>
                    <a:lnTo>
                      <a:pt x="70" y="30"/>
                    </a:lnTo>
                    <a:lnTo>
                      <a:pt x="77" y="36"/>
                    </a:lnTo>
                    <a:lnTo>
                      <a:pt x="82" y="42"/>
                    </a:lnTo>
                    <a:lnTo>
                      <a:pt x="86" y="47"/>
                    </a:lnTo>
                    <a:lnTo>
                      <a:pt x="89" y="53"/>
                    </a:lnTo>
                    <a:lnTo>
                      <a:pt x="90" y="56"/>
                    </a:lnTo>
                    <a:lnTo>
                      <a:pt x="90" y="57"/>
                    </a:lnTo>
                    <a:lnTo>
                      <a:pt x="91" y="57"/>
                    </a:lnTo>
                    <a:lnTo>
                      <a:pt x="89" y="57"/>
                    </a:lnTo>
                    <a:lnTo>
                      <a:pt x="88" y="66"/>
                    </a:lnTo>
                    <a:lnTo>
                      <a:pt x="95" y="65"/>
                    </a:lnTo>
                    <a:lnTo>
                      <a:pt x="99" y="60"/>
                    </a:lnTo>
                    <a:lnTo>
                      <a:pt x="99" y="55"/>
                    </a:lnTo>
                    <a:lnTo>
                      <a:pt x="97" y="49"/>
                    </a:lnTo>
                    <a:lnTo>
                      <a:pt x="94" y="43"/>
                    </a:lnTo>
                    <a:lnTo>
                      <a:pt x="89" y="36"/>
                    </a:lnTo>
                    <a:lnTo>
                      <a:pt x="83" y="30"/>
                    </a:lnTo>
                    <a:lnTo>
                      <a:pt x="77" y="23"/>
                    </a:lnTo>
                    <a:lnTo>
                      <a:pt x="69" y="16"/>
                    </a:lnTo>
                    <a:lnTo>
                      <a:pt x="61" y="11"/>
                    </a:lnTo>
                    <a:lnTo>
                      <a:pt x="51" y="5"/>
                    </a:lnTo>
                    <a:lnTo>
                      <a:pt x="42" y="2"/>
                    </a:lnTo>
                    <a:lnTo>
                      <a:pt x="31" y="0"/>
                    </a:lnTo>
                    <a:lnTo>
                      <a:pt x="21" y="0"/>
                    </a:lnTo>
                    <a:lnTo>
                      <a:pt x="10" y="2"/>
                    </a:lnTo>
                    <a:lnTo>
                      <a:pt x="0" y="7"/>
                    </a:lnTo>
                    <a:lnTo>
                      <a:pt x="5" y="14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278" name="Freeform 313"/>
              <p:cNvSpPr>
                <a:spLocks noChangeArrowheads="1"/>
              </p:cNvSpPr>
              <p:nvPr/>
            </p:nvSpPr>
            <p:spPr bwMode="auto">
              <a:xfrm>
                <a:off x="4336" y="4027"/>
                <a:ext cx="48" cy="53"/>
              </a:xfrm>
              <a:custGeom>
                <a:avLst/>
                <a:gdLst>
                  <a:gd name="T0" fmla="*/ 2257 w 45"/>
                  <a:gd name="T1" fmla="*/ 4917 h 49"/>
                  <a:gd name="T2" fmla="*/ 1860 w 45"/>
                  <a:gd name="T3" fmla="*/ 4438 h 49"/>
                  <a:gd name="T4" fmla="*/ 1532 w 45"/>
                  <a:gd name="T5" fmla="*/ 3793 h 49"/>
                  <a:gd name="T6" fmla="*/ 1110 w 45"/>
                  <a:gd name="T7" fmla="*/ 2997 h 49"/>
                  <a:gd name="T8" fmla="*/ 804 w 45"/>
                  <a:gd name="T9" fmla="*/ 2369 h 49"/>
                  <a:gd name="T10" fmla="*/ 622 w 45"/>
                  <a:gd name="T11" fmla="*/ 1479 h 49"/>
                  <a:gd name="T12" fmla="*/ 513 w 45"/>
                  <a:gd name="T13" fmla="*/ 999 h 49"/>
                  <a:gd name="T14" fmla="*/ 513 w 45"/>
                  <a:gd name="T15" fmla="*/ 924 h 49"/>
                  <a:gd name="T16" fmla="*/ 513 w 45"/>
                  <a:gd name="T17" fmla="*/ 6 h 49"/>
                  <a:gd name="T18" fmla="*/ 481 w 45"/>
                  <a:gd name="T19" fmla="*/ 924 h 49"/>
                  <a:gd name="T20" fmla="*/ 4 w 45"/>
                  <a:gd name="T21" fmla="*/ 0 h 49"/>
                  <a:gd name="T22" fmla="*/ 1 w 45"/>
                  <a:gd name="T23" fmla="*/ 3 h 49"/>
                  <a:gd name="T24" fmla="*/ 0 w 45"/>
                  <a:gd name="T25" fmla="*/ 6 h 49"/>
                  <a:gd name="T26" fmla="*/ 1 w 45"/>
                  <a:gd name="T27" fmla="*/ 1081 h 49"/>
                  <a:gd name="T28" fmla="*/ 2 w 45"/>
                  <a:gd name="T29" fmla="*/ 1479 h 49"/>
                  <a:gd name="T30" fmla="*/ 6 w 45"/>
                  <a:gd name="T31" fmla="*/ 2190 h 49"/>
                  <a:gd name="T32" fmla="*/ 547 w 45"/>
                  <a:gd name="T33" fmla="*/ 2997 h 49"/>
                  <a:gd name="T34" fmla="*/ 804 w 45"/>
                  <a:gd name="T35" fmla="*/ 3793 h 49"/>
                  <a:gd name="T36" fmla="*/ 1262 w 45"/>
                  <a:gd name="T37" fmla="*/ 4546 h 49"/>
                  <a:gd name="T38" fmla="*/ 1634 w 45"/>
                  <a:gd name="T39" fmla="*/ 5392 h 49"/>
                  <a:gd name="T40" fmla="*/ 2027 w 45"/>
                  <a:gd name="T41" fmla="*/ 5832 h 49"/>
                  <a:gd name="T42" fmla="*/ 2257 w 45"/>
                  <a:gd name="T43" fmla="*/ 4917 h 49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45"/>
                  <a:gd name="T67" fmla="*/ 0 h 49"/>
                  <a:gd name="T68" fmla="*/ 45 w 45"/>
                  <a:gd name="T69" fmla="*/ 49 h 49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45" h="49">
                    <a:moveTo>
                      <a:pt x="45" y="41"/>
                    </a:moveTo>
                    <a:lnTo>
                      <a:pt x="37" y="37"/>
                    </a:lnTo>
                    <a:lnTo>
                      <a:pt x="30" y="31"/>
                    </a:lnTo>
                    <a:lnTo>
                      <a:pt x="22" y="25"/>
                    </a:lnTo>
                    <a:lnTo>
                      <a:pt x="17" y="19"/>
                    </a:lnTo>
                    <a:lnTo>
                      <a:pt x="13" y="13"/>
                    </a:lnTo>
                    <a:lnTo>
                      <a:pt x="10" y="8"/>
                    </a:lnTo>
                    <a:lnTo>
                      <a:pt x="10" y="7"/>
                    </a:lnTo>
                    <a:lnTo>
                      <a:pt x="10" y="6"/>
                    </a:lnTo>
                    <a:lnTo>
                      <a:pt x="9" y="7"/>
                    </a:lnTo>
                    <a:lnTo>
                      <a:pt x="4" y="0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1" y="9"/>
                    </a:lnTo>
                    <a:lnTo>
                      <a:pt x="2" y="13"/>
                    </a:lnTo>
                    <a:lnTo>
                      <a:pt x="6" y="18"/>
                    </a:lnTo>
                    <a:lnTo>
                      <a:pt x="11" y="25"/>
                    </a:lnTo>
                    <a:lnTo>
                      <a:pt x="17" y="31"/>
                    </a:lnTo>
                    <a:lnTo>
                      <a:pt x="24" y="38"/>
                    </a:lnTo>
                    <a:lnTo>
                      <a:pt x="32" y="45"/>
                    </a:lnTo>
                    <a:lnTo>
                      <a:pt x="40" y="49"/>
                    </a:lnTo>
                    <a:lnTo>
                      <a:pt x="45" y="41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279" name="Freeform 314"/>
              <p:cNvSpPr>
                <a:spLocks noChangeArrowheads="1"/>
              </p:cNvSpPr>
              <p:nvPr/>
            </p:nvSpPr>
            <p:spPr bwMode="auto">
              <a:xfrm>
                <a:off x="4378" y="4071"/>
                <a:ext cx="56" cy="20"/>
              </a:xfrm>
              <a:custGeom>
                <a:avLst/>
                <a:gdLst>
                  <a:gd name="T0" fmla="*/ 1504 w 53"/>
                  <a:gd name="T1" fmla="*/ 5284 h 18"/>
                  <a:gd name="T2" fmla="*/ 1401 w 53"/>
                  <a:gd name="T3" fmla="*/ 4756 h 18"/>
                  <a:gd name="T4" fmla="*/ 1313 w 53"/>
                  <a:gd name="T5" fmla="*/ 4756 h 18"/>
                  <a:gd name="T6" fmla="*/ 1113 w 53"/>
                  <a:gd name="T7" fmla="*/ 4756 h 18"/>
                  <a:gd name="T8" fmla="*/ 902 w 53"/>
                  <a:gd name="T9" fmla="*/ 4280 h 18"/>
                  <a:gd name="T10" fmla="*/ 716 w 53"/>
                  <a:gd name="T11" fmla="*/ 4280 h 18"/>
                  <a:gd name="T12" fmla="*/ 487 w 53"/>
                  <a:gd name="T13" fmla="*/ 3467 h 18"/>
                  <a:gd name="T14" fmla="*/ 331 w 53"/>
                  <a:gd name="T15" fmla="*/ 4 h 18"/>
                  <a:gd name="T16" fmla="*/ 5 w 53"/>
                  <a:gd name="T17" fmla="*/ 0 h 18"/>
                  <a:gd name="T18" fmla="*/ 0 w 53"/>
                  <a:gd name="T19" fmla="*/ 4756 h 18"/>
                  <a:gd name="T20" fmla="*/ 8 w 53"/>
                  <a:gd name="T21" fmla="*/ 6523 h 18"/>
                  <a:gd name="T22" fmla="*/ 436 w 53"/>
                  <a:gd name="T23" fmla="*/ 9326 h 18"/>
                  <a:gd name="T24" fmla="*/ 678 w 53"/>
                  <a:gd name="T25" fmla="*/ 9942 h 18"/>
                  <a:gd name="T26" fmla="*/ 893 w 53"/>
                  <a:gd name="T27" fmla="*/ 10362 h 18"/>
                  <a:gd name="T28" fmla="*/ 1113 w 53"/>
                  <a:gd name="T29" fmla="*/ 10362 h 18"/>
                  <a:gd name="T30" fmla="*/ 1255 w 53"/>
                  <a:gd name="T31" fmla="*/ 10362 h 18"/>
                  <a:gd name="T32" fmla="*/ 1401 w 53"/>
                  <a:gd name="T33" fmla="*/ 11047 h 18"/>
                  <a:gd name="T34" fmla="*/ 1480 w 53"/>
                  <a:gd name="T35" fmla="*/ 11047 h 18"/>
                  <a:gd name="T36" fmla="*/ 1504 w 53"/>
                  <a:gd name="T37" fmla="*/ 5284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3"/>
                  <a:gd name="T58" fmla="*/ 0 h 18"/>
                  <a:gd name="T59" fmla="*/ 53 w 53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3" h="18">
                    <a:moveTo>
                      <a:pt x="53" y="9"/>
                    </a:moveTo>
                    <a:lnTo>
                      <a:pt x="49" y="8"/>
                    </a:lnTo>
                    <a:lnTo>
                      <a:pt x="45" y="8"/>
                    </a:lnTo>
                    <a:lnTo>
                      <a:pt x="39" y="8"/>
                    </a:lnTo>
                    <a:lnTo>
                      <a:pt x="32" y="7"/>
                    </a:lnTo>
                    <a:lnTo>
                      <a:pt x="25" y="7"/>
                    </a:lnTo>
                    <a:lnTo>
                      <a:pt x="18" y="5"/>
                    </a:lnTo>
                    <a:lnTo>
                      <a:pt x="11" y="4"/>
                    </a:lnTo>
                    <a:lnTo>
                      <a:pt x="5" y="0"/>
                    </a:lnTo>
                    <a:lnTo>
                      <a:pt x="0" y="8"/>
                    </a:lnTo>
                    <a:lnTo>
                      <a:pt x="8" y="11"/>
                    </a:lnTo>
                    <a:lnTo>
                      <a:pt x="16" y="15"/>
                    </a:lnTo>
                    <a:lnTo>
                      <a:pt x="24" y="16"/>
                    </a:lnTo>
                    <a:lnTo>
                      <a:pt x="31" y="17"/>
                    </a:lnTo>
                    <a:lnTo>
                      <a:pt x="39" y="17"/>
                    </a:lnTo>
                    <a:lnTo>
                      <a:pt x="44" y="17"/>
                    </a:lnTo>
                    <a:lnTo>
                      <a:pt x="49" y="18"/>
                    </a:lnTo>
                    <a:lnTo>
                      <a:pt x="52" y="18"/>
                    </a:lnTo>
                    <a:lnTo>
                      <a:pt x="53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280" name="Freeform 315"/>
              <p:cNvSpPr>
                <a:spLocks noChangeArrowheads="1"/>
              </p:cNvSpPr>
              <p:nvPr/>
            </p:nvSpPr>
            <p:spPr bwMode="auto">
              <a:xfrm>
                <a:off x="2004" y="4028"/>
                <a:ext cx="99" cy="62"/>
              </a:xfrm>
              <a:custGeom>
                <a:avLst/>
                <a:gdLst>
                  <a:gd name="T0" fmla="*/ 2066 w 94"/>
                  <a:gd name="T1" fmla="*/ 0 h 57"/>
                  <a:gd name="T2" fmla="*/ 2171 w 94"/>
                  <a:gd name="T3" fmla="*/ 0 h 57"/>
                  <a:gd name="T4" fmla="*/ 2214 w 94"/>
                  <a:gd name="T5" fmla="*/ 2 h 57"/>
                  <a:gd name="T6" fmla="*/ 2214 w 94"/>
                  <a:gd name="T7" fmla="*/ 5 h 57"/>
                  <a:gd name="T8" fmla="*/ 2171 w 94"/>
                  <a:gd name="T9" fmla="*/ 1441 h 57"/>
                  <a:gd name="T10" fmla="*/ 2102 w 94"/>
                  <a:gd name="T11" fmla="*/ 2385 h 57"/>
                  <a:gd name="T12" fmla="*/ 1962 w 94"/>
                  <a:gd name="T13" fmla="*/ 3632 h 57"/>
                  <a:gd name="T14" fmla="*/ 1858 w 94"/>
                  <a:gd name="T15" fmla="*/ 4675 h 57"/>
                  <a:gd name="T16" fmla="*/ 1680 w 94"/>
                  <a:gd name="T17" fmla="*/ 5990 h 57"/>
                  <a:gd name="T18" fmla="*/ 1514 w 94"/>
                  <a:gd name="T19" fmla="*/ 6928 h 57"/>
                  <a:gd name="T20" fmla="*/ 1362 w 94"/>
                  <a:gd name="T21" fmla="*/ 7742 h 57"/>
                  <a:gd name="T22" fmla="*/ 1166 w 94"/>
                  <a:gd name="T23" fmla="*/ 8505 h 57"/>
                  <a:gd name="T24" fmla="*/ 944 w 94"/>
                  <a:gd name="T25" fmla="*/ 9251 h 57"/>
                  <a:gd name="T26" fmla="*/ 728 w 94"/>
                  <a:gd name="T27" fmla="*/ 9698 h 57"/>
                  <a:gd name="T28" fmla="*/ 460 w 94"/>
                  <a:gd name="T29" fmla="*/ 9698 h 57"/>
                  <a:gd name="T30" fmla="*/ 274 w 94"/>
                  <a:gd name="T31" fmla="*/ 9251 h 57"/>
                  <a:gd name="T32" fmla="*/ 2 w 94"/>
                  <a:gd name="T33" fmla="*/ 8421 h 57"/>
                  <a:gd name="T34" fmla="*/ 1 w 94"/>
                  <a:gd name="T35" fmla="*/ 8384 h 57"/>
                  <a:gd name="T36" fmla="*/ 0 w 94"/>
                  <a:gd name="T37" fmla="*/ 8197 h 57"/>
                  <a:gd name="T38" fmla="*/ 1 w 94"/>
                  <a:gd name="T39" fmla="*/ 7742 h 57"/>
                  <a:gd name="T40" fmla="*/ 1 w 94"/>
                  <a:gd name="T41" fmla="*/ 7536 h 57"/>
                  <a:gd name="T42" fmla="*/ 4 w 94"/>
                  <a:gd name="T43" fmla="*/ 6515 h 57"/>
                  <a:gd name="T44" fmla="*/ 9 w 94"/>
                  <a:gd name="T45" fmla="*/ 5383 h 57"/>
                  <a:gd name="T46" fmla="*/ 320 w 94"/>
                  <a:gd name="T47" fmla="*/ 4280 h 57"/>
                  <a:gd name="T48" fmla="*/ 484 w 94"/>
                  <a:gd name="T49" fmla="*/ 3326 h 57"/>
                  <a:gd name="T50" fmla="*/ 696 w 94"/>
                  <a:gd name="T51" fmla="*/ 2016 h 57"/>
                  <a:gd name="T52" fmla="*/ 896 w 94"/>
                  <a:gd name="T53" fmla="*/ 1325 h 57"/>
                  <a:gd name="T54" fmla="*/ 1054 w 94"/>
                  <a:gd name="T55" fmla="*/ 5 h 57"/>
                  <a:gd name="T56" fmla="*/ 1228 w 94"/>
                  <a:gd name="T57" fmla="*/ 3 h 57"/>
                  <a:gd name="T58" fmla="*/ 1430 w 94"/>
                  <a:gd name="T59" fmla="*/ 2 h 57"/>
                  <a:gd name="T60" fmla="*/ 1590 w 94"/>
                  <a:gd name="T61" fmla="*/ 1 h 57"/>
                  <a:gd name="T62" fmla="*/ 1759 w 94"/>
                  <a:gd name="T63" fmla="*/ 1 h 57"/>
                  <a:gd name="T64" fmla="*/ 1863 w 94"/>
                  <a:gd name="T65" fmla="*/ 0 h 57"/>
                  <a:gd name="T66" fmla="*/ 1962 w 94"/>
                  <a:gd name="T67" fmla="*/ 0 h 57"/>
                  <a:gd name="T68" fmla="*/ 2066 w 94"/>
                  <a:gd name="T69" fmla="*/ 0 h 5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4"/>
                  <a:gd name="T106" fmla="*/ 0 h 57"/>
                  <a:gd name="T107" fmla="*/ 94 w 94"/>
                  <a:gd name="T108" fmla="*/ 57 h 5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4" h="57">
                    <a:moveTo>
                      <a:pt x="88" y="0"/>
                    </a:moveTo>
                    <a:lnTo>
                      <a:pt x="92" y="0"/>
                    </a:lnTo>
                    <a:lnTo>
                      <a:pt x="94" y="2"/>
                    </a:lnTo>
                    <a:lnTo>
                      <a:pt x="94" y="5"/>
                    </a:lnTo>
                    <a:lnTo>
                      <a:pt x="92" y="9"/>
                    </a:lnTo>
                    <a:lnTo>
                      <a:pt x="89" y="15"/>
                    </a:lnTo>
                    <a:lnTo>
                      <a:pt x="84" y="22"/>
                    </a:lnTo>
                    <a:lnTo>
                      <a:pt x="79" y="28"/>
                    </a:lnTo>
                    <a:lnTo>
                      <a:pt x="72" y="35"/>
                    </a:lnTo>
                    <a:lnTo>
                      <a:pt x="65" y="40"/>
                    </a:lnTo>
                    <a:lnTo>
                      <a:pt x="58" y="46"/>
                    </a:lnTo>
                    <a:lnTo>
                      <a:pt x="49" y="51"/>
                    </a:lnTo>
                    <a:lnTo>
                      <a:pt x="40" y="55"/>
                    </a:lnTo>
                    <a:lnTo>
                      <a:pt x="30" y="57"/>
                    </a:lnTo>
                    <a:lnTo>
                      <a:pt x="21" y="57"/>
                    </a:lnTo>
                    <a:lnTo>
                      <a:pt x="11" y="55"/>
                    </a:lnTo>
                    <a:lnTo>
                      <a:pt x="2" y="50"/>
                    </a:lnTo>
                    <a:lnTo>
                      <a:pt x="1" y="49"/>
                    </a:lnTo>
                    <a:lnTo>
                      <a:pt x="0" y="48"/>
                    </a:lnTo>
                    <a:lnTo>
                      <a:pt x="1" y="46"/>
                    </a:lnTo>
                    <a:lnTo>
                      <a:pt x="1" y="44"/>
                    </a:lnTo>
                    <a:lnTo>
                      <a:pt x="4" y="38"/>
                    </a:lnTo>
                    <a:lnTo>
                      <a:pt x="9" y="31"/>
                    </a:lnTo>
                    <a:lnTo>
                      <a:pt x="14" y="25"/>
                    </a:lnTo>
                    <a:lnTo>
                      <a:pt x="22" y="19"/>
                    </a:lnTo>
                    <a:lnTo>
                      <a:pt x="29" y="13"/>
                    </a:lnTo>
                    <a:lnTo>
                      <a:pt x="38" y="8"/>
                    </a:lnTo>
                    <a:lnTo>
                      <a:pt x="45" y="5"/>
                    </a:lnTo>
                    <a:lnTo>
                      <a:pt x="52" y="3"/>
                    </a:lnTo>
                    <a:lnTo>
                      <a:pt x="60" y="2"/>
                    </a:lnTo>
                    <a:lnTo>
                      <a:pt x="67" y="1"/>
                    </a:lnTo>
                    <a:lnTo>
                      <a:pt x="74" y="1"/>
                    </a:lnTo>
                    <a:lnTo>
                      <a:pt x="80" y="0"/>
                    </a:lnTo>
                    <a:lnTo>
                      <a:pt x="84" y="0"/>
                    </a:lnTo>
                    <a:lnTo>
                      <a:pt x="88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281" name="Freeform 316"/>
              <p:cNvSpPr>
                <a:spLocks noChangeArrowheads="1"/>
              </p:cNvSpPr>
              <p:nvPr/>
            </p:nvSpPr>
            <p:spPr bwMode="auto">
              <a:xfrm>
                <a:off x="2004" y="4023"/>
                <a:ext cx="104" cy="71"/>
              </a:xfrm>
              <a:custGeom>
                <a:avLst/>
                <a:gdLst>
                  <a:gd name="T0" fmla="*/ 0 w 98"/>
                  <a:gd name="T1" fmla="*/ 4926 h 66"/>
                  <a:gd name="T2" fmla="*/ 374 w 98"/>
                  <a:gd name="T3" fmla="*/ 5587 h 66"/>
                  <a:gd name="T4" fmla="*/ 764 w 98"/>
                  <a:gd name="T5" fmla="*/ 5688 h 66"/>
                  <a:gd name="T6" fmla="*/ 1127 w 98"/>
                  <a:gd name="T7" fmla="*/ 5688 h 66"/>
                  <a:gd name="T8" fmla="*/ 1560 w 98"/>
                  <a:gd name="T9" fmla="*/ 5587 h 66"/>
                  <a:gd name="T10" fmla="*/ 1865 w 98"/>
                  <a:gd name="T11" fmla="*/ 5240 h 66"/>
                  <a:gd name="T12" fmla="*/ 2300 w 98"/>
                  <a:gd name="T13" fmla="*/ 4704 h 66"/>
                  <a:gd name="T14" fmla="*/ 2590 w 98"/>
                  <a:gd name="T15" fmla="*/ 4257 h 66"/>
                  <a:gd name="T16" fmla="*/ 2917 w 98"/>
                  <a:gd name="T17" fmla="*/ 3670 h 66"/>
                  <a:gd name="T18" fmla="*/ 3103 w 98"/>
                  <a:gd name="T19" fmla="*/ 3143 h 66"/>
                  <a:gd name="T20" fmla="*/ 3303 w 98"/>
                  <a:gd name="T21" fmla="*/ 2548 h 66"/>
                  <a:gd name="T22" fmla="*/ 3505 w 98"/>
                  <a:gd name="T23" fmla="*/ 2028 h 66"/>
                  <a:gd name="T24" fmla="*/ 3586 w 98"/>
                  <a:gd name="T25" fmla="*/ 1420 h 66"/>
                  <a:gd name="T26" fmla="*/ 3709 w 98"/>
                  <a:gd name="T27" fmla="*/ 917 h 66"/>
                  <a:gd name="T28" fmla="*/ 3709 w 98"/>
                  <a:gd name="T29" fmla="*/ 6 h 66"/>
                  <a:gd name="T30" fmla="*/ 3518 w 98"/>
                  <a:gd name="T31" fmla="*/ 0 h 66"/>
                  <a:gd name="T32" fmla="*/ 3293 w 98"/>
                  <a:gd name="T33" fmla="*/ 0 h 66"/>
                  <a:gd name="T34" fmla="*/ 3303 w 98"/>
                  <a:gd name="T35" fmla="*/ 792 h 66"/>
                  <a:gd name="T36" fmla="*/ 3379 w 98"/>
                  <a:gd name="T37" fmla="*/ 792 h 66"/>
                  <a:gd name="T38" fmla="*/ 3315 w 98"/>
                  <a:gd name="T39" fmla="*/ 736 h 66"/>
                  <a:gd name="T40" fmla="*/ 3315 w 98"/>
                  <a:gd name="T41" fmla="*/ 792 h 66"/>
                  <a:gd name="T42" fmla="*/ 3303 w 98"/>
                  <a:gd name="T43" fmla="*/ 1061 h 66"/>
                  <a:gd name="T44" fmla="*/ 3184 w 98"/>
                  <a:gd name="T45" fmla="*/ 1528 h 66"/>
                  <a:gd name="T46" fmla="*/ 3096 w 98"/>
                  <a:gd name="T47" fmla="*/ 2028 h 66"/>
                  <a:gd name="T48" fmla="*/ 2917 w 98"/>
                  <a:gd name="T49" fmla="*/ 2548 h 66"/>
                  <a:gd name="T50" fmla="*/ 2614 w 98"/>
                  <a:gd name="T51" fmla="*/ 3143 h 66"/>
                  <a:gd name="T52" fmla="*/ 2365 w 98"/>
                  <a:gd name="T53" fmla="*/ 3637 h 66"/>
                  <a:gd name="T54" fmla="*/ 2100 w 98"/>
                  <a:gd name="T55" fmla="*/ 4065 h 66"/>
                  <a:gd name="T56" fmla="*/ 1757 w 98"/>
                  <a:gd name="T57" fmla="*/ 4528 h 66"/>
                  <a:gd name="T58" fmla="*/ 1470 w 98"/>
                  <a:gd name="T59" fmla="*/ 4704 h 66"/>
                  <a:gd name="T60" fmla="*/ 1127 w 98"/>
                  <a:gd name="T61" fmla="*/ 4871 h 66"/>
                  <a:gd name="T62" fmla="*/ 764 w 98"/>
                  <a:gd name="T63" fmla="*/ 4915 h 66"/>
                  <a:gd name="T64" fmla="*/ 447 w 98"/>
                  <a:gd name="T65" fmla="*/ 4704 h 66"/>
                  <a:gd name="T66" fmla="*/ 4 w 98"/>
                  <a:gd name="T67" fmla="*/ 4373 h 66"/>
                  <a:gd name="T68" fmla="*/ 0 w 98"/>
                  <a:gd name="T69" fmla="*/ 4926 h 6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8"/>
                  <a:gd name="T106" fmla="*/ 0 h 66"/>
                  <a:gd name="T107" fmla="*/ 98 w 98"/>
                  <a:gd name="T108" fmla="*/ 66 h 6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8" h="66">
                    <a:moveTo>
                      <a:pt x="0" y="58"/>
                    </a:moveTo>
                    <a:lnTo>
                      <a:pt x="9" y="64"/>
                    </a:lnTo>
                    <a:lnTo>
                      <a:pt x="21" y="66"/>
                    </a:lnTo>
                    <a:lnTo>
                      <a:pt x="30" y="66"/>
                    </a:lnTo>
                    <a:lnTo>
                      <a:pt x="41" y="64"/>
                    </a:lnTo>
                    <a:lnTo>
                      <a:pt x="50" y="60"/>
                    </a:lnTo>
                    <a:lnTo>
                      <a:pt x="60" y="55"/>
                    </a:lnTo>
                    <a:lnTo>
                      <a:pt x="68" y="50"/>
                    </a:lnTo>
                    <a:lnTo>
                      <a:pt x="76" y="43"/>
                    </a:lnTo>
                    <a:lnTo>
                      <a:pt x="82" y="36"/>
                    </a:lnTo>
                    <a:lnTo>
                      <a:pt x="88" y="30"/>
                    </a:lnTo>
                    <a:lnTo>
                      <a:pt x="93" y="23"/>
                    </a:lnTo>
                    <a:lnTo>
                      <a:pt x="96" y="17"/>
                    </a:lnTo>
                    <a:lnTo>
                      <a:pt x="98" y="11"/>
                    </a:lnTo>
                    <a:lnTo>
                      <a:pt x="98" y="6"/>
                    </a:lnTo>
                    <a:lnTo>
                      <a:pt x="94" y="0"/>
                    </a:lnTo>
                    <a:lnTo>
                      <a:pt x="87" y="0"/>
                    </a:lnTo>
                    <a:lnTo>
                      <a:pt x="88" y="9"/>
                    </a:lnTo>
                    <a:lnTo>
                      <a:pt x="90" y="9"/>
                    </a:lnTo>
                    <a:lnTo>
                      <a:pt x="89" y="8"/>
                    </a:lnTo>
                    <a:lnTo>
                      <a:pt x="89" y="9"/>
                    </a:lnTo>
                    <a:lnTo>
                      <a:pt x="88" y="13"/>
                    </a:lnTo>
                    <a:lnTo>
                      <a:pt x="85" y="18"/>
                    </a:lnTo>
                    <a:lnTo>
                      <a:pt x="81" y="23"/>
                    </a:lnTo>
                    <a:lnTo>
                      <a:pt x="76" y="30"/>
                    </a:lnTo>
                    <a:lnTo>
                      <a:pt x="70" y="36"/>
                    </a:lnTo>
                    <a:lnTo>
                      <a:pt x="63" y="42"/>
                    </a:lnTo>
                    <a:lnTo>
                      <a:pt x="56" y="47"/>
                    </a:lnTo>
                    <a:lnTo>
                      <a:pt x="47" y="52"/>
                    </a:lnTo>
                    <a:lnTo>
                      <a:pt x="39" y="55"/>
                    </a:lnTo>
                    <a:lnTo>
                      <a:pt x="30" y="56"/>
                    </a:lnTo>
                    <a:lnTo>
                      <a:pt x="21" y="57"/>
                    </a:lnTo>
                    <a:lnTo>
                      <a:pt x="12" y="55"/>
                    </a:lnTo>
                    <a:lnTo>
                      <a:pt x="4" y="51"/>
                    </a:lnTo>
                    <a:lnTo>
                      <a:pt x="0" y="58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282" name="Freeform 317"/>
              <p:cNvSpPr>
                <a:spLocks noChangeArrowheads="1"/>
              </p:cNvSpPr>
              <p:nvPr/>
            </p:nvSpPr>
            <p:spPr bwMode="auto">
              <a:xfrm>
                <a:off x="1999" y="4033"/>
                <a:ext cx="48" cy="53"/>
              </a:xfrm>
              <a:custGeom>
                <a:avLst/>
                <a:gdLst>
                  <a:gd name="T0" fmla="*/ 2027 w 45"/>
                  <a:gd name="T1" fmla="*/ 0 h 49"/>
                  <a:gd name="T2" fmla="*/ 1634 w 45"/>
                  <a:gd name="T3" fmla="*/ 5 h 49"/>
                  <a:gd name="T4" fmla="*/ 1263 w 45"/>
                  <a:gd name="T5" fmla="*/ 1264 h 49"/>
                  <a:gd name="T6" fmla="*/ 804 w 45"/>
                  <a:gd name="T7" fmla="*/ 2190 h 49"/>
                  <a:gd name="T8" fmla="*/ 547 w 45"/>
                  <a:gd name="T9" fmla="*/ 2839 h 49"/>
                  <a:gd name="T10" fmla="*/ 6 w 45"/>
                  <a:gd name="T11" fmla="*/ 3793 h 49"/>
                  <a:gd name="T12" fmla="*/ 2 w 45"/>
                  <a:gd name="T13" fmla="*/ 4438 h 49"/>
                  <a:gd name="T14" fmla="*/ 1 w 45"/>
                  <a:gd name="T15" fmla="*/ 4917 h 49"/>
                  <a:gd name="T16" fmla="*/ 0 w 45"/>
                  <a:gd name="T17" fmla="*/ 5318 h 49"/>
                  <a:gd name="T18" fmla="*/ 1 w 45"/>
                  <a:gd name="T19" fmla="*/ 5616 h 49"/>
                  <a:gd name="T20" fmla="*/ 5 w 45"/>
                  <a:gd name="T21" fmla="*/ 5832 h 49"/>
                  <a:gd name="T22" fmla="*/ 481 w 45"/>
                  <a:gd name="T23" fmla="*/ 4985 h 49"/>
                  <a:gd name="T24" fmla="*/ 481 w 45"/>
                  <a:gd name="T25" fmla="*/ 5192 h 49"/>
                  <a:gd name="T26" fmla="*/ 513 w 45"/>
                  <a:gd name="T27" fmla="*/ 5192 h 49"/>
                  <a:gd name="T28" fmla="*/ 513 w 45"/>
                  <a:gd name="T29" fmla="*/ 4985 h 49"/>
                  <a:gd name="T30" fmla="*/ 622 w 45"/>
                  <a:gd name="T31" fmla="*/ 4261 h 49"/>
                  <a:gd name="T32" fmla="*/ 804 w 45"/>
                  <a:gd name="T33" fmla="*/ 3793 h 49"/>
                  <a:gd name="T34" fmla="*/ 1110 w 45"/>
                  <a:gd name="T35" fmla="*/ 2839 h 49"/>
                  <a:gd name="T36" fmla="*/ 1532 w 45"/>
                  <a:gd name="T37" fmla="*/ 2369 h 49"/>
                  <a:gd name="T38" fmla="*/ 1860 w 45"/>
                  <a:gd name="T39" fmla="*/ 1479 h 49"/>
                  <a:gd name="T40" fmla="*/ 2257 w 45"/>
                  <a:gd name="T41" fmla="*/ 1081 h 49"/>
                  <a:gd name="T42" fmla="*/ 2027 w 45"/>
                  <a:gd name="T43" fmla="*/ 0 h 49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45"/>
                  <a:gd name="T67" fmla="*/ 0 h 49"/>
                  <a:gd name="T68" fmla="*/ 45 w 45"/>
                  <a:gd name="T69" fmla="*/ 49 h 49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45" h="49">
                    <a:moveTo>
                      <a:pt x="40" y="0"/>
                    </a:moveTo>
                    <a:lnTo>
                      <a:pt x="32" y="5"/>
                    </a:lnTo>
                    <a:lnTo>
                      <a:pt x="25" y="11"/>
                    </a:lnTo>
                    <a:lnTo>
                      <a:pt x="17" y="18"/>
                    </a:lnTo>
                    <a:lnTo>
                      <a:pt x="11" y="24"/>
                    </a:lnTo>
                    <a:lnTo>
                      <a:pt x="6" y="31"/>
                    </a:lnTo>
                    <a:lnTo>
                      <a:pt x="2" y="37"/>
                    </a:lnTo>
                    <a:lnTo>
                      <a:pt x="1" y="41"/>
                    </a:lnTo>
                    <a:lnTo>
                      <a:pt x="0" y="44"/>
                    </a:lnTo>
                    <a:lnTo>
                      <a:pt x="1" y="47"/>
                    </a:lnTo>
                    <a:lnTo>
                      <a:pt x="5" y="49"/>
                    </a:lnTo>
                    <a:lnTo>
                      <a:pt x="9" y="42"/>
                    </a:lnTo>
                    <a:lnTo>
                      <a:pt x="9" y="43"/>
                    </a:lnTo>
                    <a:lnTo>
                      <a:pt x="10" y="43"/>
                    </a:lnTo>
                    <a:lnTo>
                      <a:pt x="10" y="42"/>
                    </a:lnTo>
                    <a:lnTo>
                      <a:pt x="13" y="36"/>
                    </a:lnTo>
                    <a:lnTo>
                      <a:pt x="17" y="31"/>
                    </a:lnTo>
                    <a:lnTo>
                      <a:pt x="22" y="24"/>
                    </a:lnTo>
                    <a:lnTo>
                      <a:pt x="30" y="19"/>
                    </a:lnTo>
                    <a:lnTo>
                      <a:pt x="37" y="13"/>
                    </a:lnTo>
                    <a:lnTo>
                      <a:pt x="45" y="9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283" name="Freeform 318"/>
              <p:cNvSpPr>
                <a:spLocks noChangeArrowheads="1"/>
              </p:cNvSpPr>
              <p:nvPr/>
            </p:nvSpPr>
            <p:spPr bwMode="auto">
              <a:xfrm>
                <a:off x="2042" y="4023"/>
                <a:ext cx="56" cy="20"/>
              </a:xfrm>
              <a:custGeom>
                <a:avLst/>
                <a:gdLst>
                  <a:gd name="T0" fmla="*/ 1480 w 53"/>
                  <a:gd name="T1" fmla="*/ 0 h 18"/>
                  <a:gd name="T2" fmla="*/ 1401 w 53"/>
                  <a:gd name="T3" fmla="*/ 0 h 18"/>
                  <a:gd name="T4" fmla="*/ 1255 w 53"/>
                  <a:gd name="T5" fmla="*/ 0 h 18"/>
                  <a:gd name="T6" fmla="*/ 1113 w 53"/>
                  <a:gd name="T7" fmla="*/ 0 h 18"/>
                  <a:gd name="T8" fmla="*/ 893 w 53"/>
                  <a:gd name="T9" fmla="*/ 1 h 18"/>
                  <a:gd name="T10" fmla="*/ 678 w 53"/>
                  <a:gd name="T11" fmla="*/ 2 h 18"/>
                  <a:gd name="T12" fmla="*/ 436 w 53"/>
                  <a:gd name="T13" fmla="*/ 4 h 18"/>
                  <a:gd name="T14" fmla="*/ 8 w 53"/>
                  <a:gd name="T15" fmla="*/ 3852 h 18"/>
                  <a:gd name="T16" fmla="*/ 0 w 53"/>
                  <a:gd name="T17" fmla="*/ 5284 h 18"/>
                  <a:gd name="T18" fmla="*/ 5 w 53"/>
                  <a:gd name="T19" fmla="*/ 11047 h 18"/>
                  <a:gd name="T20" fmla="*/ 331 w 53"/>
                  <a:gd name="T21" fmla="*/ 8948 h 18"/>
                  <a:gd name="T22" fmla="*/ 487 w 53"/>
                  <a:gd name="T23" fmla="*/ 7248 h 18"/>
                  <a:gd name="T24" fmla="*/ 716 w 53"/>
                  <a:gd name="T25" fmla="*/ 6523 h 18"/>
                  <a:gd name="T26" fmla="*/ 902 w 53"/>
                  <a:gd name="T27" fmla="*/ 5871 h 18"/>
                  <a:gd name="T28" fmla="*/ 1113 w 53"/>
                  <a:gd name="T29" fmla="*/ 5871 h 18"/>
                  <a:gd name="T30" fmla="*/ 1313 w 53"/>
                  <a:gd name="T31" fmla="*/ 5871 h 18"/>
                  <a:gd name="T32" fmla="*/ 1401 w 53"/>
                  <a:gd name="T33" fmla="*/ 5284 h 18"/>
                  <a:gd name="T34" fmla="*/ 1504 w 53"/>
                  <a:gd name="T35" fmla="*/ 5284 h 18"/>
                  <a:gd name="T36" fmla="*/ 1480 w 53"/>
                  <a:gd name="T37" fmla="*/ 0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3"/>
                  <a:gd name="T58" fmla="*/ 0 h 18"/>
                  <a:gd name="T59" fmla="*/ 53 w 53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3" h="18">
                    <a:moveTo>
                      <a:pt x="52" y="0"/>
                    </a:moveTo>
                    <a:lnTo>
                      <a:pt x="49" y="0"/>
                    </a:lnTo>
                    <a:lnTo>
                      <a:pt x="44" y="0"/>
                    </a:lnTo>
                    <a:lnTo>
                      <a:pt x="39" y="0"/>
                    </a:lnTo>
                    <a:lnTo>
                      <a:pt x="31" y="1"/>
                    </a:lnTo>
                    <a:lnTo>
                      <a:pt x="24" y="2"/>
                    </a:lnTo>
                    <a:lnTo>
                      <a:pt x="16" y="4"/>
                    </a:lnTo>
                    <a:lnTo>
                      <a:pt x="8" y="6"/>
                    </a:lnTo>
                    <a:lnTo>
                      <a:pt x="0" y="9"/>
                    </a:lnTo>
                    <a:lnTo>
                      <a:pt x="5" y="18"/>
                    </a:lnTo>
                    <a:lnTo>
                      <a:pt x="11" y="14"/>
                    </a:lnTo>
                    <a:lnTo>
                      <a:pt x="18" y="12"/>
                    </a:lnTo>
                    <a:lnTo>
                      <a:pt x="25" y="11"/>
                    </a:lnTo>
                    <a:lnTo>
                      <a:pt x="32" y="10"/>
                    </a:lnTo>
                    <a:lnTo>
                      <a:pt x="39" y="10"/>
                    </a:lnTo>
                    <a:lnTo>
                      <a:pt x="45" y="10"/>
                    </a:lnTo>
                    <a:lnTo>
                      <a:pt x="49" y="9"/>
                    </a:lnTo>
                    <a:lnTo>
                      <a:pt x="53" y="9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284" name="Freeform 319"/>
              <p:cNvSpPr>
                <a:spLocks noChangeArrowheads="1"/>
              </p:cNvSpPr>
              <p:nvPr/>
            </p:nvSpPr>
            <p:spPr bwMode="auto">
              <a:xfrm>
                <a:off x="2291" y="4028"/>
                <a:ext cx="98" cy="62"/>
              </a:xfrm>
              <a:custGeom>
                <a:avLst/>
                <a:gdLst>
                  <a:gd name="T0" fmla="*/ 2171 w 93"/>
                  <a:gd name="T1" fmla="*/ 0 h 57"/>
                  <a:gd name="T2" fmla="*/ 2229 w 93"/>
                  <a:gd name="T3" fmla="*/ 0 h 57"/>
                  <a:gd name="T4" fmla="*/ 2288 w 93"/>
                  <a:gd name="T5" fmla="*/ 2 h 57"/>
                  <a:gd name="T6" fmla="*/ 2288 w 93"/>
                  <a:gd name="T7" fmla="*/ 5 h 57"/>
                  <a:gd name="T8" fmla="*/ 2229 w 93"/>
                  <a:gd name="T9" fmla="*/ 1441 h 57"/>
                  <a:gd name="T10" fmla="*/ 2196 w 93"/>
                  <a:gd name="T11" fmla="*/ 2385 h 57"/>
                  <a:gd name="T12" fmla="*/ 2085 w 93"/>
                  <a:gd name="T13" fmla="*/ 3632 h 57"/>
                  <a:gd name="T14" fmla="*/ 1978 w 93"/>
                  <a:gd name="T15" fmla="*/ 4675 h 57"/>
                  <a:gd name="T16" fmla="*/ 1782 w 93"/>
                  <a:gd name="T17" fmla="*/ 5990 h 57"/>
                  <a:gd name="T18" fmla="*/ 1613 w 93"/>
                  <a:gd name="T19" fmla="*/ 6928 h 57"/>
                  <a:gd name="T20" fmla="*/ 1379 w 93"/>
                  <a:gd name="T21" fmla="*/ 7742 h 57"/>
                  <a:gd name="T22" fmla="*/ 1189 w 93"/>
                  <a:gd name="T23" fmla="*/ 8505 h 57"/>
                  <a:gd name="T24" fmla="*/ 949 w 93"/>
                  <a:gd name="T25" fmla="*/ 9251 h 57"/>
                  <a:gd name="T26" fmla="*/ 736 w 93"/>
                  <a:gd name="T27" fmla="*/ 9698 h 57"/>
                  <a:gd name="T28" fmla="*/ 459 w 93"/>
                  <a:gd name="T29" fmla="*/ 9698 h 57"/>
                  <a:gd name="T30" fmla="*/ 288 w 93"/>
                  <a:gd name="T31" fmla="*/ 9251 h 57"/>
                  <a:gd name="T32" fmla="*/ 1 w 93"/>
                  <a:gd name="T33" fmla="*/ 8421 h 57"/>
                  <a:gd name="T34" fmla="*/ 0 w 93"/>
                  <a:gd name="T35" fmla="*/ 8384 h 57"/>
                  <a:gd name="T36" fmla="*/ 0 w 93"/>
                  <a:gd name="T37" fmla="*/ 8197 h 57"/>
                  <a:gd name="T38" fmla="*/ 0 w 93"/>
                  <a:gd name="T39" fmla="*/ 7742 h 57"/>
                  <a:gd name="T40" fmla="*/ 1 w 93"/>
                  <a:gd name="T41" fmla="*/ 7536 h 57"/>
                  <a:gd name="T42" fmla="*/ 5 w 93"/>
                  <a:gd name="T43" fmla="*/ 6515 h 57"/>
                  <a:gd name="T44" fmla="*/ 9 w 93"/>
                  <a:gd name="T45" fmla="*/ 5383 h 57"/>
                  <a:gd name="T46" fmla="*/ 354 w 93"/>
                  <a:gd name="T47" fmla="*/ 4280 h 57"/>
                  <a:gd name="T48" fmla="*/ 537 w 93"/>
                  <a:gd name="T49" fmla="*/ 3326 h 57"/>
                  <a:gd name="T50" fmla="*/ 736 w 93"/>
                  <a:gd name="T51" fmla="*/ 2016 h 57"/>
                  <a:gd name="T52" fmla="*/ 901 w 93"/>
                  <a:gd name="T53" fmla="*/ 1325 h 57"/>
                  <a:gd name="T54" fmla="*/ 1111 w 93"/>
                  <a:gd name="T55" fmla="*/ 5 h 57"/>
                  <a:gd name="T56" fmla="*/ 1253 w 93"/>
                  <a:gd name="T57" fmla="*/ 3 h 57"/>
                  <a:gd name="T58" fmla="*/ 1453 w 93"/>
                  <a:gd name="T59" fmla="*/ 2 h 57"/>
                  <a:gd name="T60" fmla="*/ 1628 w 93"/>
                  <a:gd name="T61" fmla="*/ 1 h 57"/>
                  <a:gd name="T62" fmla="*/ 1782 w 93"/>
                  <a:gd name="T63" fmla="*/ 1 h 57"/>
                  <a:gd name="T64" fmla="*/ 1978 w 93"/>
                  <a:gd name="T65" fmla="*/ 0 h 57"/>
                  <a:gd name="T66" fmla="*/ 2085 w 93"/>
                  <a:gd name="T67" fmla="*/ 0 h 57"/>
                  <a:gd name="T68" fmla="*/ 2171 w 93"/>
                  <a:gd name="T69" fmla="*/ 0 h 5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3"/>
                  <a:gd name="T106" fmla="*/ 0 h 57"/>
                  <a:gd name="T107" fmla="*/ 93 w 93"/>
                  <a:gd name="T108" fmla="*/ 57 h 5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3" h="57">
                    <a:moveTo>
                      <a:pt x="88" y="0"/>
                    </a:moveTo>
                    <a:lnTo>
                      <a:pt x="92" y="0"/>
                    </a:lnTo>
                    <a:lnTo>
                      <a:pt x="93" y="2"/>
                    </a:lnTo>
                    <a:lnTo>
                      <a:pt x="93" y="5"/>
                    </a:lnTo>
                    <a:lnTo>
                      <a:pt x="92" y="9"/>
                    </a:lnTo>
                    <a:lnTo>
                      <a:pt x="89" y="15"/>
                    </a:lnTo>
                    <a:lnTo>
                      <a:pt x="85" y="22"/>
                    </a:lnTo>
                    <a:lnTo>
                      <a:pt x="80" y="28"/>
                    </a:lnTo>
                    <a:lnTo>
                      <a:pt x="73" y="35"/>
                    </a:lnTo>
                    <a:lnTo>
                      <a:pt x="66" y="40"/>
                    </a:lnTo>
                    <a:lnTo>
                      <a:pt x="57" y="46"/>
                    </a:lnTo>
                    <a:lnTo>
                      <a:pt x="49" y="51"/>
                    </a:lnTo>
                    <a:lnTo>
                      <a:pt x="39" y="55"/>
                    </a:lnTo>
                    <a:lnTo>
                      <a:pt x="30" y="57"/>
                    </a:lnTo>
                    <a:lnTo>
                      <a:pt x="20" y="57"/>
                    </a:lnTo>
                    <a:lnTo>
                      <a:pt x="11" y="55"/>
                    </a:lnTo>
                    <a:lnTo>
                      <a:pt x="1" y="50"/>
                    </a:lnTo>
                    <a:lnTo>
                      <a:pt x="0" y="49"/>
                    </a:lnTo>
                    <a:lnTo>
                      <a:pt x="0" y="48"/>
                    </a:lnTo>
                    <a:lnTo>
                      <a:pt x="0" y="46"/>
                    </a:lnTo>
                    <a:lnTo>
                      <a:pt x="1" y="44"/>
                    </a:lnTo>
                    <a:lnTo>
                      <a:pt x="5" y="38"/>
                    </a:lnTo>
                    <a:lnTo>
                      <a:pt x="9" y="31"/>
                    </a:lnTo>
                    <a:lnTo>
                      <a:pt x="15" y="25"/>
                    </a:lnTo>
                    <a:lnTo>
                      <a:pt x="23" y="19"/>
                    </a:lnTo>
                    <a:lnTo>
                      <a:pt x="30" y="13"/>
                    </a:lnTo>
                    <a:lnTo>
                      <a:pt x="37" y="8"/>
                    </a:lnTo>
                    <a:lnTo>
                      <a:pt x="45" y="5"/>
                    </a:lnTo>
                    <a:lnTo>
                      <a:pt x="52" y="3"/>
                    </a:lnTo>
                    <a:lnTo>
                      <a:pt x="60" y="2"/>
                    </a:lnTo>
                    <a:lnTo>
                      <a:pt x="67" y="1"/>
                    </a:lnTo>
                    <a:lnTo>
                      <a:pt x="73" y="1"/>
                    </a:lnTo>
                    <a:lnTo>
                      <a:pt x="80" y="0"/>
                    </a:lnTo>
                    <a:lnTo>
                      <a:pt x="85" y="0"/>
                    </a:lnTo>
                    <a:lnTo>
                      <a:pt x="88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285" name="Freeform 320"/>
              <p:cNvSpPr>
                <a:spLocks noChangeArrowheads="1"/>
              </p:cNvSpPr>
              <p:nvPr/>
            </p:nvSpPr>
            <p:spPr bwMode="auto">
              <a:xfrm>
                <a:off x="2289" y="4023"/>
                <a:ext cx="105" cy="71"/>
              </a:xfrm>
              <a:custGeom>
                <a:avLst/>
                <a:gdLst>
                  <a:gd name="T0" fmla="*/ 0 w 99"/>
                  <a:gd name="T1" fmla="*/ 4926 h 66"/>
                  <a:gd name="T2" fmla="*/ 409 w 99"/>
                  <a:gd name="T3" fmla="*/ 5587 h 66"/>
                  <a:gd name="T4" fmla="*/ 736 w 99"/>
                  <a:gd name="T5" fmla="*/ 5688 h 66"/>
                  <a:gd name="T6" fmla="*/ 1144 w 99"/>
                  <a:gd name="T7" fmla="*/ 5688 h 66"/>
                  <a:gd name="T8" fmla="*/ 1536 w 99"/>
                  <a:gd name="T9" fmla="*/ 5587 h 66"/>
                  <a:gd name="T10" fmla="*/ 1885 w 99"/>
                  <a:gd name="T11" fmla="*/ 5240 h 66"/>
                  <a:gd name="T12" fmla="*/ 2212 w 99"/>
                  <a:gd name="T13" fmla="*/ 4704 h 66"/>
                  <a:gd name="T14" fmla="*/ 2488 w 99"/>
                  <a:gd name="T15" fmla="*/ 4257 h 66"/>
                  <a:gd name="T16" fmla="*/ 2768 w 99"/>
                  <a:gd name="T17" fmla="*/ 3670 h 66"/>
                  <a:gd name="T18" fmla="*/ 3062 w 99"/>
                  <a:gd name="T19" fmla="*/ 3143 h 66"/>
                  <a:gd name="T20" fmla="*/ 3248 w 99"/>
                  <a:gd name="T21" fmla="*/ 2548 h 66"/>
                  <a:gd name="T22" fmla="*/ 3392 w 99"/>
                  <a:gd name="T23" fmla="*/ 2028 h 66"/>
                  <a:gd name="T24" fmla="*/ 3542 w 99"/>
                  <a:gd name="T25" fmla="*/ 1420 h 66"/>
                  <a:gd name="T26" fmla="*/ 3598 w 99"/>
                  <a:gd name="T27" fmla="*/ 917 h 66"/>
                  <a:gd name="T28" fmla="*/ 3598 w 99"/>
                  <a:gd name="T29" fmla="*/ 6 h 66"/>
                  <a:gd name="T30" fmla="*/ 3445 w 99"/>
                  <a:gd name="T31" fmla="*/ 0 h 66"/>
                  <a:gd name="T32" fmla="*/ 3248 w 99"/>
                  <a:gd name="T33" fmla="*/ 0 h 66"/>
                  <a:gd name="T34" fmla="*/ 3250 w 99"/>
                  <a:gd name="T35" fmla="*/ 792 h 66"/>
                  <a:gd name="T36" fmla="*/ 3303 w 99"/>
                  <a:gd name="T37" fmla="*/ 792 h 66"/>
                  <a:gd name="T38" fmla="*/ 3250 w 99"/>
                  <a:gd name="T39" fmla="*/ 736 h 66"/>
                  <a:gd name="T40" fmla="*/ 3250 w 99"/>
                  <a:gd name="T41" fmla="*/ 792 h 66"/>
                  <a:gd name="T42" fmla="*/ 3248 w 99"/>
                  <a:gd name="T43" fmla="*/ 1061 h 66"/>
                  <a:gd name="T44" fmla="*/ 3114 w 99"/>
                  <a:gd name="T45" fmla="*/ 1528 h 66"/>
                  <a:gd name="T46" fmla="*/ 3015 w 99"/>
                  <a:gd name="T47" fmla="*/ 2028 h 66"/>
                  <a:gd name="T48" fmla="*/ 2799 w 99"/>
                  <a:gd name="T49" fmla="*/ 2548 h 66"/>
                  <a:gd name="T50" fmla="*/ 2568 w 99"/>
                  <a:gd name="T51" fmla="*/ 3143 h 66"/>
                  <a:gd name="T52" fmla="*/ 2320 w 99"/>
                  <a:gd name="T53" fmla="*/ 3637 h 66"/>
                  <a:gd name="T54" fmla="*/ 2030 w 99"/>
                  <a:gd name="T55" fmla="*/ 4065 h 66"/>
                  <a:gd name="T56" fmla="*/ 1728 w 99"/>
                  <a:gd name="T57" fmla="*/ 4528 h 66"/>
                  <a:gd name="T58" fmla="*/ 1404 w 99"/>
                  <a:gd name="T59" fmla="*/ 4704 h 66"/>
                  <a:gd name="T60" fmla="*/ 1110 w 99"/>
                  <a:gd name="T61" fmla="*/ 4871 h 66"/>
                  <a:gd name="T62" fmla="*/ 781 w 99"/>
                  <a:gd name="T63" fmla="*/ 4915 h 66"/>
                  <a:gd name="T64" fmla="*/ 460 w 99"/>
                  <a:gd name="T65" fmla="*/ 4704 h 66"/>
                  <a:gd name="T66" fmla="*/ 4 w 99"/>
                  <a:gd name="T67" fmla="*/ 4373 h 66"/>
                  <a:gd name="T68" fmla="*/ 0 w 99"/>
                  <a:gd name="T69" fmla="*/ 4926 h 6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9"/>
                  <a:gd name="T106" fmla="*/ 0 h 66"/>
                  <a:gd name="T107" fmla="*/ 99 w 99"/>
                  <a:gd name="T108" fmla="*/ 66 h 6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9" h="66">
                    <a:moveTo>
                      <a:pt x="0" y="58"/>
                    </a:moveTo>
                    <a:lnTo>
                      <a:pt x="11" y="64"/>
                    </a:lnTo>
                    <a:lnTo>
                      <a:pt x="21" y="66"/>
                    </a:lnTo>
                    <a:lnTo>
                      <a:pt x="32" y="66"/>
                    </a:lnTo>
                    <a:lnTo>
                      <a:pt x="42" y="64"/>
                    </a:lnTo>
                    <a:lnTo>
                      <a:pt x="52" y="60"/>
                    </a:lnTo>
                    <a:lnTo>
                      <a:pt x="61" y="55"/>
                    </a:lnTo>
                    <a:lnTo>
                      <a:pt x="69" y="50"/>
                    </a:lnTo>
                    <a:lnTo>
                      <a:pt x="76" y="43"/>
                    </a:lnTo>
                    <a:lnTo>
                      <a:pt x="84" y="36"/>
                    </a:lnTo>
                    <a:lnTo>
                      <a:pt x="89" y="30"/>
                    </a:lnTo>
                    <a:lnTo>
                      <a:pt x="93" y="23"/>
                    </a:lnTo>
                    <a:lnTo>
                      <a:pt x="98" y="17"/>
                    </a:lnTo>
                    <a:lnTo>
                      <a:pt x="99" y="11"/>
                    </a:lnTo>
                    <a:lnTo>
                      <a:pt x="99" y="6"/>
                    </a:lnTo>
                    <a:lnTo>
                      <a:pt x="94" y="0"/>
                    </a:lnTo>
                    <a:lnTo>
                      <a:pt x="89" y="0"/>
                    </a:lnTo>
                    <a:lnTo>
                      <a:pt x="90" y="9"/>
                    </a:lnTo>
                    <a:lnTo>
                      <a:pt x="91" y="9"/>
                    </a:lnTo>
                    <a:lnTo>
                      <a:pt x="90" y="8"/>
                    </a:lnTo>
                    <a:lnTo>
                      <a:pt x="90" y="9"/>
                    </a:lnTo>
                    <a:lnTo>
                      <a:pt x="89" y="13"/>
                    </a:lnTo>
                    <a:lnTo>
                      <a:pt x="86" y="18"/>
                    </a:lnTo>
                    <a:lnTo>
                      <a:pt x="83" y="23"/>
                    </a:lnTo>
                    <a:lnTo>
                      <a:pt x="77" y="30"/>
                    </a:lnTo>
                    <a:lnTo>
                      <a:pt x="71" y="36"/>
                    </a:lnTo>
                    <a:lnTo>
                      <a:pt x="64" y="42"/>
                    </a:lnTo>
                    <a:lnTo>
                      <a:pt x="56" y="47"/>
                    </a:lnTo>
                    <a:lnTo>
                      <a:pt x="48" y="52"/>
                    </a:lnTo>
                    <a:lnTo>
                      <a:pt x="39" y="55"/>
                    </a:lnTo>
                    <a:lnTo>
                      <a:pt x="31" y="56"/>
                    </a:lnTo>
                    <a:lnTo>
                      <a:pt x="22" y="57"/>
                    </a:lnTo>
                    <a:lnTo>
                      <a:pt x="13" y="55"/>
                    </a:lnTo>
                    <a:lnTo>
                      <a:pt x="4" y="51"/>
                    </a:lnTo>
                    <a:lnTo>
                      <a:pt x="0" y="58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286" name="Freeform 321"/>
              <p:cNvSpPr>
                <a:spLocks noChangeArrowheads="1"/>
              </p:cNvSpPr>
              <p:nvPr/>
            </p:nvSpPr>
            <p:spPr bwMode="auto">
              <a:xfrm>
                <a:off x="2287" y="4033"/>
                <a:ext cx="45" cy="53"/>
              </a:xfrm>
              <a:custGeom>
                <a:avLst/>
                <a:gdLst>
                  <a:gd name="T0" fmla="*/ 618 w 43"/>
                  <a:gd name="T1" fmla="*/ 0 h 49"/>
                  <a:gd name="T2" fmla="*/ 516 w 43"/>
                  <a:gd name="T3" fmla="*/ 5 h 49"/>
                  <a:gd name="T4" fmla="*/ 343 w 43"/>
                  <a:gd name="T5" fmla="*/ 1264 h 49"/>
                  <a:gd name="T6" fmla="*/ 249 w 43"/>
                  <a:gd name="T7" fmla="*/ 2190 h 49"/>
                  <a:gd name="T8" fmla="*/ 10 w 43"/>
                  <a:gd name="T9" fmla="*/ 2839 h 49"/>
                  <a:gd name="T10" fmla="*/ 4 w 43"/>
                  <a:gd name="T11" fmla="*/ 3793 h 49"/>
                  <a:gd name="T12" fmla="*/ 1 w 43"/>
                  <a:gd name="T13" fmla="*/ 4438 h 49"/>
                  <a:gd name="T14" fmla="*/ 0 w 43"/>
                  <a:gd name="T15" fmla="*/ 4917 h 49"/>
                  <a:gd name="T16" fmla="*/ 0 w 43"/>
                  <a:gd name="T17" fmla="*/ 5318 h 49"/>
                  <a:gd name="T18" fmla="*/ 1 w 43"/>
                  <a:gd name="T19" fmla="*/ 5616 h 49"/>
                  <a:gd name="T20" fmla="*/ 3 w 43"/>
                  <a:gd name="T21" fmla="*/ 5832 h 49"/>
                  <a:gd name="T22" fmla="*/ 7 w 43"/>
                  <a:gd name="T23" fmla="*/ 4985 h 49"/>
                  <a:gd name="T24" fmla="*/ 9 w 43"/>
                  <a:gd name="T25" fmla="*/ 5192 h 49"/>
                  <a:gd name="T26" fmla="*/ 10 w 43"/>
                  <a:gd name="T27" fmla="*/ 4985 h 49"/>
                  <a:gd name="T28" fmla="*/ 207 w 43"/>
                  <a:gd name="T29" fmla="*/ 4261 h 49"/>
                  <a:gd name="T30" fmla="*/ 249 w 43"/>
                  <a:gd name="T31" fmla="*/ 3793 h 49"/>
                  <a:gd name="T32" fmla="*/ 328 w 43"/>
                  <a:gd name="T33" fmla="*/ 2839 h 49"/>
                  <a:gd name="T34" fmla="*/ 450 w 43"/>
                  <a:gd name="T35" fmla="*/ 2369 h 49"/>
                  <a:gd name="T36" fmla="*/ 579 w 43"/>
                  <a:gd name="T37" fmla="*/ 1479 h 49"/>
                  <a:gd name="T38" fmla="*/ 677 w 43"/>
                  <a:gd name="T39" fmla="*/ 1081 h 49"/>
                  <a:gd name="T40" fmla="*/ 618 w 43"/>
                  <a:gd name="T41" fmla="*/ 0 h 4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43"/>
                  <a:gd name="T64" fmla="*/ 0 h 49"/>
                  <a:gd name="T65" fmla="*/ 43 w 43"/>
                  <a:gd name="T66" fmla="*/ 49 h 49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43" h="49">
                    <a:moveTo>
                      <a:pt x="39" y="0"/>
                    </a:moveTo>
                    <a:lnTo>
                      <a:pt x="32" y="5"/>
                    </a:lnTo>
                    <a:lnTo>
                      <a:pt x="23" y="11"/>
                    </a:lnTo>
                    <a:lnTo>
                      <a:pt x="16" y="18"/>
                    </a:lnTo>
                    <a:lnTo>
                      <a:pt x="10" y="24"/>
                    </a:lnTo>
                    <a:lnTo>
                      <a:pt x="4" y="31"/>
                    </a:lnTo>
                    <a:lnTo>
                      <a:pt x="1" y="37"/>
                    </a:lnTo>
                    <a:lnTo>
                      <a:pt x="0" y="41"/>
                    </a:lnTo>
                    <a:lnTo>
                      <a:pt x="0" y="44"/>
                    </a:lnTo>
                    <a:lnTo>
                      <a:pt x="1" y="47"/>
                    </a:lnTo>
                    <a:lnTo>
                      <a:pt x="3" y="49"/>
                    </a:lnTo>
                    <a:lnTo>
                      <a:pt x="7" y="42"/>
                    </a:lnTo>
                    <a:lnTo>
                      <a:pt x="9" y="43"/>
                    </a:lnTo>
                    <a:lnTo>
                      <a:pt x="10" y="42"/>
                    </a:lnTo>
                    <a:lnTo>
                      <a:pt x="12" y="36"/>
                    </a:lnTo>
                    <a:lnTo>
                      <a:pt x="16" y="31"/>
                    </a:lnTo>
                    <a:lnTo>
                      <a:pt x="22" y="24"/>
                    </a:lnTo>
                    <a:lnTo>
                      <a:pt x="29" y="19"/>
                    </a:lnTo>
                    <a:lnTo>
                      <a:pt x="36" y="13"/>
                    </a:lnTo>
                    <a:lnTo>
                      <a:pt x="43" y="9"/>
                    </a:lnTo>
                    <a:lnTo>
                      <a:pt x="39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287" name="Freeform 322"/>
              <p:cNvSpPr>
                <a:spLocks noChangeArrowheads="1"/>
              </p:cNvSpPr>
              <p:nvPr/>
            </p:nvSpPr>
            <p:spPr bwMode="auto">
              <a:xfrm>
                <a:off x="2328" y="4023"/>
                <a:ext cx="57" cy="20"/>
              </a:xfrm>
              <a:custGeom>
                <a:avLst/>
                <a:gdLst>
                  <a:gd name="T0" fmla="*/ 1444 w 54"/>
                  <a:gd name="T1" fmla="*/ 0 h 18"/>
                  <a:gd name="T2" fmla="*/ 1338 w 54"/>
                  <a:gd name="T3" fmla="*/ 0 h 18"/>
                  <a:gd name="T4" fmla="*/ 1240 w 54"/>
                  <a:gd name="T5" fmla="*/ 0 h 18"/>
                  <a:gd name="T6" fmla="*/ 1021 w 54"/>
                  <a:gd name="T7" fmla="*/ 0 h 18"/>
                  <a:gd name="T8" fmla="*/ 868 w 54"/>
                  <a:gd name="T9" fmla="*/ 1 h 18"/>
                  <a:gd name="T10" fmla="*/ 662 w 54"/>
                  <a:gd name="T11" fmla="*/ 2 h 18"/>
                  <a:gd name="T12" fmla="*/ 406 w 54"/>
                  <a:gd name="T13" fmla="*/ 4 h 18"/>
                  <a:gd name="T14" fmla="*/ 279 w 54"/>
                  <a:gd name="T15" fmla="*/ 3852 h 18"/>
                  <a:gd name="T16" fmla="*/ 0 w 54"/>
                  <a:gd name="T17" fmla="*/ 5284 h 18"/>
                  <a:gd name="T18" fmla="*/ 4 w 54"/>
                  <a:gd name="T19" fmla="*/ 11047 h 18"/>
                  <a:gd name="T20" fmla="*/ 328 w 54"/>
                  <a:gd name="T21" fmla="*/ 8948 h 18"/>
                  <a:gd name="T22" fmla="*/ 453 w 54"/>
                  <a:gd name="T23" fmla="*/ 7248 h 18"/>
                  <a:gd name="T24" fmla="*/ 699 w 54"/>
                  <a:gd name="T25" fmla="*/ 6523 h 18"/>
                  <a:gd name="T26" fmla="*/ 868 w 54"/>
                  <a:gd name="T27" fmla="*/ 5871 h 18"/>
                  <a:gd name="T28" fmla="*/ 1045 w 54"/>
                  <a:gd name="T29" fmla="*/ 5871 h 18"/>
                  <a:gd name="T30" fmla="*/ 1240 w 54"/>
                  <a:gd name="T31" fmla="*/ 5871 h 18"/>
                  <a:gd name="T32" fmla="*/ 1368 w 54"/>
                  <a:gd name="T33" fmla="*/ 5284 h 18"/>
                  <a:gd name="T34" fmla="*/ 1445 w 54"/>
                  <a:gd name="T35" fmla="*/ 5284 h 18"/>
                  <a:gd name="T36" fmla="*/ 1444 w 54"/>
                  <a:gd name="T37" fmla="*/ 0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4"/>
                  <a:gd name="T58" fmla="*/ 0 h 18"/>
                  <a:gd name="T59" fmla="*/ 54 w 54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4" h="18">
                    <a:moveTo>
                      <a:pt x="53" y="0"/>
                    </a:moveTo>
                    <a:lnTo>
                      <a:pt x="49" y="0"/>
                    </a:lnTo>
                    <a:lnTo>
                      <a:pt x="45" y="0"/>
                    </a:lnTo>
                    <a:lnTo>
                      <a:pt x="38" y="0"/>
                    </a:lnTo>
                    <a:lnTo>
                      <a:pt x="32" y="1"/>
                    </a:lnTo>
                    <a:lnTo>
                      <a:pt x="25" y="2"/>
                    </a:lnTo>
                    <a:lnTo>
                      <a:pt x="16" y="4"/>
                    </a:lnTo>
                    <a:lnTo>
                      <a:pt x="9" y="6"/>
                    </a:lnTo>
                    <a:lnTo>
                      <a:pt x="0" y="9"/>
                    </a:lnTo>
                    <a:lnTo>
                      <a:pt x="4" y="18"/>
                    </a:lnTo>
                    <a:lnTo>
                      <a:pt x="12" y="14"/>
                    </a:lnTo>
                    <a:lnTo>
                      <a:pt x="18" y="12"/>
                    </a:lnTo>
                    <a:lnTo>
                      <a:pt x="26" y="11"/>
                    </a:lnTo>
                    <a:lnTo>
                      <a:pt x="32" y="10"/>
                    </a:lnTo>
                    <a:lnTo>
                      <a:pt x="39" y="10"/>
                    </a:lnTo>
                    <a:lnTo>
                      <a:pt x="45" y="10"/>
                    </a:lnTo>
                    <a:lnTo>
                      <a:pt x="50" y="9"/>
                    </a:lnTo>
                    <a:lnTo>
                      <a:pt x="54" y="9"/>
                    </a:lnTo>
                    <a:lnTo>
                      <a:pt x="53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288" name="Freeform 323"/>
              <p:cNvSpPr>
                <a:spLocks noChangeArrowheads="1"/>
              </p:cNvSpPr>
              <p:nvPr/>
            </p:nvSpPr>
            <p:spPr bwMode="auto">
              <a:xfrm>
                <a:off x="3426" y="4117"/>
                <a:ext cx="99" cy="61"/>
              </a:xfrm>
              <a:custGeom>
                <a:avLst/>
                <a:gdLst>
                  <a:gd name="T0" fmla="*/ 3987 w 93"/>
                  <a:gd name="T1" fmla="*/ 0 h 57"/>
                  <a:gd name="T2" fmla="*/ 4134 w 93"/>
                  <a:gd name="T3" fmla="*/ 0 h 57"/>
                  <a:gd name="T4" fmla="*/ 4200 w 93"/>
                  <a:gd name="T5" fmla="*/ 2 h 57"/>
                  <a:gd name="T6" fmla="*/ 4200 w 93"/>
                  <a:gd name="T7" fmla="*/ 5 h 57"/>
                  <a:gd name="T8" fmla="*/ 4164 w 93"/>
                  <a:gd name="T9" fmla="*/ 631 h 57"/>
                  <a:gd name="T10" fmla="*/ 4028 w 93"/>
                  <a:gd name="T11" fmla="*/ 947 h 57"/>
                  <a:gd name="T12" fmla="*/ 3855 w 93"/>
                  <a:gd name="T13" fmla="*/ 1421 h 57"/>
                  <a:gd name="T14" fmla="*/ 3621 w 93"/>
                  <a:gd name="T15" fmla="*/ 1762 h 57"/>
                  <a:gd name="T16" fmla="*/ 3305 w 93"/>
                  <a:gd name="T17" fmla="*/ 2160 h 57"/>
                  <a:gd name="T18" fmla="*/ 3002 w 93"/>
                  <a:gd name="T19" fmla="*/ 2617 h 57"/>
                  <a:gd name="T20" fmla="*/ 2574 w 93"/>
                  <a:gd name="T21" fmla="*/ 2985 h 57"/>
                  <a:gd name="T22" fmla="*/ 2228 w 93"/>
                  <a:gd name="T23" fmla="*/ 3246 h 57"/>
                  <a:gd name="T24" fmla="*/ 1769 w 93"/>
                  <a:gd name="T25" fmla="*/ 3433 h 57"/>
                  <a:gd name="T26" fmla="*/ 1351 w 93"/>
                  <a:gd name="T27" fmla="*/ 3583 h 57"/>
                  <a:gd name="T28" fmla="*/ 872 w 93"/>
                  <a:gd name="T29" fmla="*/ 3583 h 57"/>
                  <a:gd name="T30" fmla="*/ 496 w 93"/>
                  <a:gd name="T31" fmla="*/ 3433 h 57"/>
                  <a:gd name="T32" fmla="*/ 1 w 93"/>
                  <a:gd name="T33" fmla="*/ 3194 h 57"/>
                  <a:gd name="T34" fmla="*/ 0 w 93"/>
                  <a:gd name="T35" fmla="*/ 3033 h 57"/>
                  <a:gd name="T36" fmla="*/ 0 w 93"/>
                  <a:gd name="T37" fmla="*/ 2998 h 57"/>
                  <a:gd name="T38" fmla="*/ 0 w 93"/>
                  <a:gd name="T39" fmla="*/ 2834 h 57"/>
                  <a:gd name="T40" fmla="*/ 1 w 93"/>
                  <a:gd name="T41" fmla="*/ 2789 h 57"/>
                  <a:gd name="T42" fmla="*/ 4 w 93"/>
                  <a:gd name="T43" fmla="*/ 2435 h 57"/>
                  <a:gd name="T44" fmla="*/ 438 w 93"/>
                  <a:gd name="T45" fmla="*/ 1995 h 57"/>
                  <a:gd name="T46" fmla="*/ 637 w 93"/>
                  <a:gd name="T47" fmla="*/ 1538 h 57"/>
                  <a:gd name="T48" fmla="*/ 928 w 93"/>
                  <a:gd name="T49" fmla="*/ 1241 h 57"/>
                  <a:gd name="T50" fmla="*/ 1351 w 93"/>
                  <a:gd name="T51" fmla="*/ 773 h 57"/>
                  <a:gd name="T52" fmla="*/ 1662 w 93"/>
                  <a:gd name="T53" fmla="*/ 590 h 57"/>
                  <a:gd name="T54" fmla="*/ 2004 w 93"/>
                  <a:gd name="T55" fmla="*/ 5 h 57"/>
                  <a:gd name="T56" fmla="*/ 2372 w 93"/>
                  <a:gd name="T57" fmla="*/ 3 h 57"/>
                  <a:gd name="T58" fmla="*/ 2688 w 93"/>
                  <a:gd name="T59" fmla="*/ 2 h 57"/>
                  <a:gd name="T60" fmla="*/ 3046 w 93"/>
                  <a:gd name="T61" fmla="*/ 1 h 57"/>
                  <a:gd name="T62" fmla="*/ 3305 w 93"/>
                  <a:gd name="T63" fmla="*/ 1 h 57"/>
                  <a:gd name="T64" fmla="*/ 3621 w 93"/>
                  <a:gd name="T65" fmla="*/ 0 h 57"/>
                  <a:gd name="T66" fmla="*/ 3855 w 93"/>
                  <a:gd name="T67" fmla="*/ 0 h 57"/>
                  <a:gd name="T68" fmla="*/ 3987 w 93"/>
                  <a:gd name="T69" fmla="*/ 0 h 5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3"/>
                  <a:gd name="T106" fmla="*/ 0 h 57"/>
                  <a:gd name="T107" fmla="*/ 93 w 93"/>
                  <a:gd name="T108" fmla="*/ 57 h 5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3" h="57">
                    <a:moveTo>
                      <a:pt x="88" y="0"/>
                    </a:moveTo>
                    <a:lnTo>
                      <a:pt x="91" y="0"/>
                    </a:lnTo>
                    <a:lnTo>
                      <a:pt x="93" y="2"/>
                    </a:lnTo>
                    <a:lnTo>
                      <a:pt x="93" y="5"/>
                    </a:lnTo>
                    <a:lnTo>
                      <a:pt x="92" y="10"/>
                    </a:lnTo>
                    <a:lnTo>
                      <a:pt x="89" y="16"/>
                    </a:lnTo>
                    <a:lnTo>
                      <a:pt x="85" y="22"/>
                    </a:lnTo>
                    <a:lnTo>
                      <a:pt x="80" y="29"/>
                    </a:lnTo>
                    <a:lnTo>
                      <a:pt x="73" y="35"/>
                    </a:lnTo>
                    <a:lnTo>
                      <a:pt x="66" y="42"/>
                    </a:lnTo>
                    <a:lnTo>
                      <a:pt x="57" y="47"/>
                    </a:lnTo>
                    <a:lnTo>
                      <a:pt x="49" y="52"/>
                    </a:lnTo>
                    <a:lnTo>
                      <a:pt x="39" y="55"/>
                    </a:lnTo>
                    <a:lnTo>
                      <a:pt x="30" y="57"/>
                    </a:lnTo>
                    <a:lnTo>
                      <a:pt x="20" y="57"/>
                    </a:lnTo>
                    <a:lnTo>
                      <a:pt x="11" y="55"/>
                    </a:lnTo>
                    <a:lnTo>
                      <a:pt x="1" y="50"/>
                    </a:lnTo>
                    <a:lnTo>
                      <a:pt x="0" y="49"/>
                    </a:lnTo>
                    <a:lnTo>
                      <a:pt x="0" y="48"/>
                    </a:lnTo>
                    <a:lnTo>
                      <a:pt x="0" y="46"/>
                    </a:lnTo>
                    <a:lnTo>
                      <a:pt x="1" y="44"/>
                    </a:lnTo>
                    <a:lnTo>
                      <a:pt x="4" y="38"/>
                    </a:lnTo>
                    <a:lnTo>
                      <a:pt x="9" y="32"/>
                    </a:lnTo>
                    <a:lnTo>
                      <a:pt x="15" y="25"/>
                    </a:lnTo>
                    <a:lnTo>
                      <a:pt x="21" y="20"/>
                    </a:lnTo>
                    <a:lnTo>
                      <a:pt x="30" y="13"/>
                    </a:lnTo>
                    <a:lnTo>
                      <a:pt x="37" y="9"/>
                    </a:lnTo>
                    <a:lnTo>
                      <a:pt x="45" y="5"/>
                    </a:lnTo>
                    <a:lnTo>
                      <a:pt x="52" y="3"/>
                    </a:lnTo>
                    <a:lnTo>
                      <a:pt x="59" y="2"/>
                    </a:lnTo>
                    <a:lnTo>
                      <a:pt x="67" y="1"/>
                    </a:lnTo>
                    <a:lnTo>
                      <a:pt x="73" y="1"/>
                    </a:lnTo>
                    <a:lnTo>
                      <a:pt x="80" y="0"/>
                    </a:lnTo>
                    <a:lnTo>
                      <a:pt x="85" y="0"/>
                    </a:lnTo>
                    <a:lnTo>
                      <a:pt x="88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289" name="Freeform 324"/>
              <p:cNvSpPr>
                <a:spLocks noChangeArrowheads="1"/>
              </p:cNvSpPr>
              <p:nvPr/>
            </p:nvSpPr>
            <p:spPr bwMode="auto">
              <a:xfrm>
                <a:off x="3425" y="4112"/>
                <a:ext cx="104" cy="70"/>
              </a:xfrm>
              <a:custGeom>
                <a:avLst/>
                <a:gdLst>
                  <a:gd name="T0" fmla="*/ 0 w 98"/>
                  <a:gd name="T1" fmla="*/ 5454 h 65"/>
                  <a:gd name="T2" fmla="*/ 421 w 98"/>
                  <a:gd name="T3" fmla="*/ 5861 h 65"/>
                  <a:gd name="T4" fmla="*/ 764 w 98"/>
                  <a:gd name="T5" fmla="*/ 5879 h 65"/>
                  <a:gd name="T6" fmla="*/ 1196 w 98"/>
                  <a:gd name="T7" fmla="*/ 5879 h 65"/>
                  <a:gd name="T8" fmla="*/ 1560 w 98"/>
                  <a:gd name="T9" fmla="*/ 5861 h 65"/>
                  <a:gd name="T10" fmla="*/ 1924 w 98"/>
                  <a:gd name="T11" fmla="*/ 5459 h 65"/>
                  <a:gd name="T12" fmla="*/ 2300 w 98"/>
                  <a:gd name="T13" fmla="*/ 4988 h 65"/>
                  <a:gd name="T14" fmla="*/ 2596 w 98"/>
                  <a:gd name="T15" fmla="*/ 4454 h 65"/>
                  <a:gd name="T16" fmla="*/ 2917 w 98"/>
                  <a:gd name="T17" fmla="*/ 3769 h 65"/>
                  <a:gd name="T18" fmla="*/ 3124 w 98"/>
                  <a:gd name="T19" fmla="*/ 3250 h 65"/>
                  <a:gd name="T20" fmla="*/ 3315 w 98"/>
                  <a:gd name="T21" fmla="*/ 2602 h 65"/>
                  <a:gd name="T22" fmla="*/ 3505 w 98"/>
                  <a:gd name="T23" fmla="*/ 2083 h 65"/>
                  <a:gd name="T24" fmla="*/ 3586 w 98"/>
                  <a:gd name="T25" fmla="*/ 1416 h 65"/>
                  <a:gd name="T26" fmla="*/ 3709 w 98"/>
                  <a:gd name="T27" fmla="*/ 978 h 65"/>
                  <a:gd name="T28" fmla="*/ 3709 w 98"/>
                  <a:gd name="T29" fmla="*/ 5 h 65"/>
                  <a:gd name="T30" fmla="*/ 3518 w 98"/>
                  <a:gd name="T31" fmla="*/ 0 h 65"/>
                  <a:gd name="T32" fmla="*/ 3303 w 98"/>
                  <a:gd name="T33" fmla="*/ 0 h 65"/>
                  <a:gd name="T34" fmla="*/ 3379 w 98"/>
                  <a:gd name="T35" fmla="*/ 783 h 65"/>
                  <a:gd name="T36" fmla="*/ 3487 w 98"/>
                  <a:gd name="T37" fmla="*/ 783 h 65"/>
                  <a:gd name="T38" fmla="*/ 3379 w 98"/>
                  <a:gd name="T39" fmla="*/ 727 h 65"/>
                  <a:gd name="T40" fmla="*/ 3379 w 98"/>
                  <a:gd name="T41" fmla="*/ 783 h 65"/>
                  <a:gd name="T42" fmla="*/ 3315 w 98"/>
                  <a:gd name="T43" fmla="*/ 1134 h 65"/>
                  <a:gd name="T44" fmla="*/ 3286 w 98"/>
                  <a:gd name="T45" fmla="*/ 1525 h 65"/>
                  <a:gd name="T46" fmla="*/ 3112 w 98"/>
                  <a:gd name="T47" fmla="*/ 2208 h 65"/>
                  <a:gd name="T48" fmla="*/ 2924 w 98"/>
                  <a:gd name="T49" fmla="*/ 2602 h 65"/>
                  <a:gd name="T50" fmla="*/ 2664 w 98"/>
                  <a:gd name="T51" fmla="*/ 3250 h 65"/>
                  <a:gd name="T52" fmla="*/ 2441 w 98"/>
                  <a:gd name="T53" fmla="*/ 3764 h 65"/>
                  <a:gd name="T54" fmla="*/ 2100 w 98"/>
                  <a:gd name="T55" fmla="*/ 4366 h 65"/>
                  <a:gd name="T56" fmla="*/ 1813 w 98"/>
                  <a:gd name="T57" fmla="*/ 4702 h 65"/>
                  <a:gd name="T58" fmla="*/ 1470 w 98"/>
                  <a:gd name="T59" fmla="*/ 4988 h 65"/>
                  <a:gd name="T60" fmla="*/ 1159 w 98"/>
                  <a:gd name="T61" fmla="*/ 5166 h 65"/>
                  <a:gd name="T62" fmla="*/ 811 w 98"/>
                  <a:gd name="T63" fmla="*/ 5166 h 65"/>
                  <a:gd name="T64" fmla="*/ 474 w 98"/>
                  <a:gd name="T65" fmla="*/ 4988 h 65"/>
                  <a:gd name="T66" fmla="*/ 4 w 98"/>
                  <a:gd name="T67" fmla="*/ 4632 h 65"/>
                  <a:gd name="T68" fmla="*/ 0 w 98"/>
                  <a:gd name="T69" fmla="*/ 5454 h 6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8"/>
                  <a:gd name="T106" fmla="*/ 0 h 65"/>
                  <a:gd name="T107" fmla="*/ 98 w 98"/>
                  <a:gd name="T108" fmla="*/ 65 h 65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8" h="65">
                    <a:moveTo>
                      <a:pt x="0" y="59"/>
                    </a:moveTo>
                    <a:lnTo>
                      <a:pt x="11" y="63"/>
                    </a:lnTo>
                    <a:lnTo>
                      <a:pt x="21" y="65"/>
                    </a:lnTo>
                    <a:lnTo>
                      <a:pt x="32" y="65"/>
                    </a:lnTo>
                    <a:lnTo>
                      <a:pt x="41" y="63"/>
                    </a:lnTo>
                    <a:lnTo>
                      <a:pt x="51" y="60"/>
                    </a:lnTo>
                    <a:lnTo>
                      <a:pt x="60" y="54"/>
                    </a:lnTo>
                    <a:lnTo>
                      <a:pt x="69" y="49"/>
                    </a:lnTo>
                    <a:lnTo>
                      <a:pt x="76" y="42"/>
                    </a:lnTo>
                    <a:lnTo>
                      <a:pt x="84" y="36"/>
                    </a:lnTo>
                    <a:lnTo>
                      <a:pt x="89" y="29"/>
                    </a:lnTo>
                    <a:lnTo>
                      <a:pt x="93" y="23"/>
                    </a:lnTo>
                    <a:lnTo>
                      <a:pt x="96" y="16"/>
                    </a:lnTo>
                    <a:lnTo>
                      <a:pt x="98" y="11"/>
                    </a:lnTo>
                    <a:lnTo>
                      <a:pt x="98" y="5"/>
                    </a:lnTo>
                    <a:lnTo>
                      <a:pt x="94" y="0"/>
                    </a:lnTo>
                    <a:lnTo>
                      <a:pt x="88" y="0"/>
                    </a:lnTo>
                    <a:lnTo>
                      <a:pt x="90" y="8"/>
                    </a:lnTo>
                    <a:lnTo>
                      <a:pt x="91" y="8"/>
                    </a:lnTo>
                    <a:lnTo>
                      <a:pt x="90" y="7"/>
                    </a:lnTo>
                    <a:lnTo>
                      <a:pt x="90" y="8"/>
                    </a:lnTo>
                    <a:lnTo>
                      <a:pt x="89" y="13"/>
                    </a:lnTo>
                    <a:lnTo>
                      <a:pt x="86" y="17"/>
                    </a:lnTo>
                    <a:lnTo>
                      <a:pt x="83" y="24"/>
                    </a:lnTo>
                    <a:lnTo>
                      <a:pt x="77" y="29"/>
                    </a:lnTo>
                    <a:lnTo>
                      <a:pt x="71" y="36"/>
                    </a:lnTo>
                    <a:lnTo>
                      <a:pt x="64" y="41"/>
                    </a:lnTo>
                    <a:lnTo>
                      <a:pt x="56" y="47"/>
                    </a:lnTo>
                    <a:lnTo>
                      <a:pt x="48" y="51"/>
                    </a:lnTo>
                    <a:lnTo>
                      <a:pt x="39" y="54"/>
                    </a:lnTo>
                    <a:lnTo>
                      <a:pt x="31" y="57"/>
                    </a:lnTo>
                    <a:lnTo>
                      <a:pt x="22" y="57"/>
                    </a:lnTo>
                    <a:lnTo>
                      <a:pt x="13" y="54"/>
                    </a:lnTo>
                    <a:lnTo>
                      <a:pt x="4" y="50"/>
                    </a:lnTo>
                    <a:lnTo>
                      <a:pt x="0" y="59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290" name="Freeform 325"/>
              <p:cNvSpPr>
                <a:spLocks noChangeArrowheads="1"/>
              </p:cNvSpPr>
              <p:nvPr/>
            </p:nvSpPr>
            <p:spPr bwMode="auto">
              <a:xfrm>
                <a:off x="3422" y="4121"/>
                <a:ext cx="45" cy="55"/>
              </a:xfrm>
              <a:custGeom>
                <a:avLst/>
                <a:gdLst>
                  <a:gd name="T0" fmla="*/ 618 w 43"/>
                  <a:gd name="T1" fmla="*/ 0 h 51"/>
                  <a:gd name="T2" fmla="*/ 493 w 43"/>
                  <a:gd name="T3" fmla="*/ 6 h 51"/>
                  <a:gd name="T4" fmla="*/ 343 w 43"/>
                  <a:gd name="T5" fmla="*/ 1029 h 51"/>
                  <a:gd name="T6" fmla="*/ 249 w 43"/>
                  <a:gd name="T7" fmla="*/ 1746 h 51"/>
                  <a:gd name="T8" fmla="*/ 9 w 43"/>
                  <a:gd name="T9" fmla="*/ 2547 h 51"/>
                  <a:gd name="T10" fmla="*/ 4 w 43"/>
                  <a:gd name="T11" fmla="*/ 3194 h 51"/>
                  <a:gd name="T12" fmla="*/ 1 w 43"/>
                  <a:gd name="T13" fmla="*/ 3715 h 51"/>
                  <a:gd name="T14" fmla="*/ 0 w 43"/>
                  <a:gd name="T15" fmla="*/ 4006 h 51"/>
                  <a:gd name="T16" fmla="*/ 0 w 43"/>
                  <a:gd name="T17" fmla="*/ 4320 h 51"/>
                  <a:gd name="T18" fmla="*/ 0 w 43"/>
                  <a:gd name="T19" fmla="*/ 4798 h 51"/>
                  <a:gd name="T20" fmla="*/ 3 w 43"/>
                  <a:gd name="T21" fmla="*/ 5024 h 51"/>
                  <a:gd name="T22" fmla="*/ 7 w 43"/>
                  <a:gd name="T23" fmla="*/ 4224 h 51"/>
                  <a:gd name="T24" fmla="*/ 8 w 43"/>
                  <a:gd name="T25" fmla="*/ 4296 h 51"/>
                  <a:gd name="T26" fmla="*/ 8 w 43"/>
                  <a:gd name="T27" fmla="*/ 4320 h 51"/>
                  <a:gd name="T28" fmla="*/ 8 w 43"/>
                  <a:gd name="T29" fmla="*/ 4296 h 51"/>
                  <a:gd name="T30" fmla="*/ 8 w 43"/>
                  <a:gd name="T31" fmla="*/ 4224 h 51"/>
                  <a:gd name="T32" fmla="*/ 207 w 43"/>
                  <a:gd name="T33" fmla="*/ 3694 h 51"/>
                  <a:gd name="T34" fmla="*/ 249 w 43"/>
                  <a:gd name="T35" fmla="*/ 3123 h 51"/>
                  <a:gd name="T36" fmla="*/ 328 w 43"/>
                  <a:gd name="T37" fmla="*/ 2490 h 51"/>
                  <a:gd name="T38" fmla="*/ 450 w 43"/>
                  <a:gd name="T39" fmla="*/ 1883 h 51"/>
                  <a:gd name="T40" fmla="*/ 579 w 43"/>
                  <a:gd name="T41" fmla="*/ 1291 h 51"/>
                  <a:gd name="T42" fmla="*/ 677 w 43"/>
                  <a:gd name="T43" fmla="*/ 885 h 51"/>
                  <a:gd name="T44" fmla="*/ 618 w 43"/>
                  <a:gd name="T45" fmla="*/ 0 h 51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43"/>
                  <a:gd name="T70" fmla="*/ 0 h 51"/>
                  <a:gd name="T71" fmla="*/ 43 w 43"/>
                  <a:gd name="T72" fmla="*/ 51 h 51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43" h="51">
                    <a:moveTo>
                      <a:pt x="39" y="0"/>
                    </a:moveTo>
                    <a:lnTo>
                      <a:pt x="31" y="6"/>
                    </a:lnTo>
                    <a:lnTo>
                      <a:pt x="23" y="11"/>
                    </a:lnTo>
                    <a:lnTo>
                      <a:pt x="16" y="18"/>
                    </a:lnTo>
                    <a:lnTo>
                      <a:pt x="9" y="26"/>
                    </a:lnTo>
                    <a:lnTo>
                      <a:pt x="4" y="32"/>
                    </a:lnTo>
                    <a:lnTo>
                      <a:pt x="1" y="38"/>
                    </a:lnTo>
                    <a:lnTo>
                      <a:pt x="0" y="41"/>
                    </a:lnTo>
                    <a:lnTo>
                      <a:pt x="0" y="44"/>
                    </a:lnTo>
                    <a:lnTo>
                      <a:pt x="0" y="48"/>
                    </a:lnTo>
                    <a:lnTo>
                      <a:pt x="3" y="51"/>
                    </a:lnTo>
                    <a:lnTo>
                      <a:pt x="7" y="42"/>
                    </a:lnTo>
                    <a:lnTo>
                      <a:pt x="8" y="43"/>
                    </a:lnTo>
                    <a:lnTo>
                      <a:pt x="8" y="44"/>
                    </a:lnTo>
                    <a:lnTo>
                      <a:pt x="8" y="43"/>
                    </a:lnTo>
                    <a:lnTo>
                      <a:pt x="8" y="42"/>
                    </a:lnTo>
                    <a:lnTo>
                      <a:pt x="12" y="37"/>
                    </a:lnTo>
                    <a:lnTo>
                      <a:pt x="16" y="31"/>
                    </a:lnTo>
                    <a:lnTo>
                      <a:pt x="22" y="25"/>
                    </a:lnTo>
                    <a:lnTo>
                      <a:pt x="29" y="19"/>
                    </a:lnTo>
                    <a:lnTo>
                      <a:pt x="36" y="14"/>
                    </a:lnTo>
                    <a:lnTo>
                      <a:pt x="43" y="9"/>
                    </a:lnTo>
                    <a:lnTo>
                      <a:pt x="39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291" name="Freeform 326"/>
              <p:cNvSpPr>
                <a:spLocks noChangeArrowheads="1"/>
              </p:cNvSpPr>
              <p:nvPr/>
            </p:nvSpPr>
            <p:spPr bwMode="auto">
              <a:xfrm>
                <a:off x="3463" y="4112"/>
                <a:ext cx="57" cy="18"/>
              </a:xfrm>
              <a:custGeom>
                <a:avLst/>
                <a:gdLst>
                  <a:gd name="T0" fmla="*/ 1412 w 54"/>
                  <a:gd name="T1" fmla="*/ 0 h 17"/>
                  <a:gd name="T2" fmla="*/ 1338 w 54"/>
                  <a:gd name="T3" fmla="*/ 0 h 17"/>
                  <a:gd name="T4" fmla="*/ 1240 w 54"/>
                  <a:gd name="T5" fmla="*/ 0 h 17"/>
                  <a:gd name="T6" fmla="*/ 1021 w 54"/>
                  <a:gd name="T7" fmla="*/ 1 h 17"/>
                  <a:gd name="T8" fmla="*/ 868 w 54"/>
                  <a:gd name="T9" fmla="*/ 1 h 17"/>
                  <a:gd name="T10" fmla="*/ 642 w 54"/>
                  <a:gd name="T11" fmla="*/ 2 h 17"/>
                  <a:gd name="T12" fmla="*/ 406 w 54"/>
                  <a:gd name="T13" fmla="*/ 3 h 17"/>
                  <a:gd name="T14" fmla="*/ 279 w 54"/>
                  <a:gd name="T15" fmla="*/ 5 h 17"/>
                  <a:gd name="T16" fmla="*/ 0 w 54"/>
                  <a:gd name="T17" fmla="*/ 8 h 17"/>
                  <a:gd name="T18" fmla="*/ 4 w 54"/>
                  <a:gd name="T19" fmla="*/ 512 h 17"/>
                  <a:gd name="T20" fmla="*/ 311 w 54"/>
                  <a:gd name="T21" fmla="*/ 432 h 17"/>
                  <a:gd name="T22" fmla="*/ 453 w 54"/>
                  <a:gd name="T23" fmla="*/ 385 h 17"/>
                  <a:gd name="T24" fmla="*/ 662 w 54"/>
                  <a:gd name="T25" fmla="*/ 364 h 17"/>
                  <a:gd name="T26" fmla="*/ 868 w 54"/>
                  <a:gd name="T27" fmla="*/ 325 h 17"/>
                  <a:gd name="T28" fmla="*/ 1021 w 54"/>
                  <a:gd name="T29" fmla="*/ 325 h 17"/>
                  <a:gd name="T30" fmla="*/ 1240 w 54"/>
                  <a:gd name="T31" fmla="*/ 325 h 17"/>
                  <a:gd name="T32" fmla="*/ 1368 w 54"/>
                  <a:gd name="T33" fmla="*/ 8 h 17"/>
                  <a:gd name="T34" fmla="*/ 1445 w 54"/>
                  <a:gd name="T35" fmla="*/ 8 h 17"/>
                  <a:gd name="T36" fmla="*/ 1412 w 54"/>
                  <a:gd name="T37" fmla="*/ 0 h 17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4"/>
                  <a:gd name="T58" fmla="*/ 0 h 17"/>
                  <a:gd name="T59" fmla="*/ 54 w 54"/>
                  <a:gd name="T60" fmla="*/ 17 h 17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4" h="17">
                    <a:moveTo>
                      <a:pt x="52" y="0"/>
                    </a:moveTo>
                    <a:lnTo>
                      <a:pt x="49" y="0"/>
                    </a:lnTo>
                    <a:lnTo>
                      <a:pt x="45" y="0"/>
                    </a:lnTo>
                    <a:lnTo>
                      <a:pt x="38" y="1"/>
                    </a:lnTo>
                    <a:lnTo>
                      <a:pt x="32" y="1"/>
                    </a:lnTo>
                    <a:lnTo>
                      <a:pt x="24" y="2"/>
                    </a:lnTo>
                    <a:lnTo>
                      <a:pt x="16" y="3"/>
                    </a:lnTo>
                    <a:lnTo>
                      <a:pt x="9" y="5"/>
                    </a:lnTo>
                    <a:lnTo>
                      <a:pt x="0" y="8"/>
                    </a:lnTo>
                    <a:lnTo>
                      <a:pt x="4" y="17"/>
                    </a:lnTo>
                    <a:lnTo>
                      <a:pt x="11" y="14"/>
                    </a:lnTo>
                    <a:lnTo>
                      <a:pt x="18" y="12"/>
                    </a:lnTo>
                    <a:lnTo>
                      <a:pt x="25" y="11"/>
                    </a:lnTo>
                    <a:lnTo>
                      <a:pt x="32" y="9"/>
                    </a:lnTo>
                    <a:lnTo>
                      <a:pt x="38" y="9"/>
                    </a:lnTo>
                    <a:lnTo>
                      <a:pt x="45" y="9"/>
                    </a:lnTo>
                    <a:lnTo>
                      <a:pt x="50" y="8"/>
                    </a:lnTo>
                    <a:lnTo>
                      <a:pt x="54" y="8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292" name="Freeform 327"/>
              <p:cNvSpPr>
                <a:spLocks noChangeArrowheads="1"/>
              </p:cNvSpPr>
              <p:nvPr/>
            </p:nvSpPr>
            <p:spPr bwMode="auto">
              <a:xfrm>
                <a:off x="3496" y="4117"/>
                <a:ext cx="98" cy="61"/>
              </a:xfrm>
              <a:custGeom>
                <a:avLst/>
                <a:gdLst>
                  <a:gd name="T0" fmla="*/ 2171 w 93"/>
                  <a:gd name="T1" fmla="*/ 0 h 57"/>
                  <a:gd name="T2" fmla="*/ 2208 w 93"/>
                  <a:gd name="T3" fmla="*/ 0 h 57"/>
                  <a:gd name="T4" fmla="*/ 2288 w 93"/>
                  <a:gd name="T5" fmla="*/ 2 h 57"/>
                  <a:gd name="T6" fmla="*/ 2288 w 93"/>
                  <a:gd name="T7" fmla="*/ 5 h 57"/>
                  <a:gd name="T8" fmla="*/ 2229 w 93"/>
                  <a:gd name="T9" fmla="*/ 631 h 57"/>
                  <a:gd name="T10" fmla="*/ 2196 w 93"/>
                  <a:gd name="T11" fmla="*/ 947 h 57"/>
                  <a:gd name="T12" fmla="*/ 2084 w 93"/>
                  <a:gd name="T13" fmla="*/ 1421 h 57"/>
                  <a:gd name="T14" fmla="*/ 1905 w 93"/>
                  <a:gd name="T15" fmla="*/ 1762 h 57"/>
                  <a:gd name="T16" fmla="*/ 1782 w 93"/>
                  <a:gd name="T17" fmla="*/ 2160 h 57"/>
                  <a:gd name="T18" fmla="*/ 1604 w 93"/>
                  <a:gd name="T19" fmla="*/ 2617 h 57"/>
                  <a:gd name="T20" fmla="*/ 1379 w 93"/>
                  <a:gd name="T21" fmla="*/ 2985 h 57"/>
                  <a:gd name="T22" fmla="*/ 1179 w 93"/>
                  <a:gd name="T23" fmla="*/ 3246 h 57"/>
                  <a:gd name="T24" fmla="*/ 949 w 93"/>
                  <a:gd name="T25" fmla="*/ 3433 h 57"/>
                  <a:gd name="T26" fmla="*/ 731 w 93"/>
                  <a:gd name="T27" fmla="*/ 3583 h 57"/>
                  <a:gd name="T28" fmla="*/ 459 w 93"/>
                  <a:gd name="T29" fmla="*/ 3583 h 57"/>
                  <a:gd name="T30" fmla="*/ 273 w 93"/>
                  <a:gd name="T31" fmla="*/ 3433 h 57"/>
                  <a:gd name="T32" fmla="*/ 1 w 93"/>
                  <a:gd name="T33" fmla="*/ 3194 h 57"/>
                  <a:gd name="T34" fmla="*/ 0 w 93"/>
                  <a:gd name="T35" fmla="*/ 3033 h 57"/>
                  <a:gd name="T36" fmla="*/ 0 w 93"/>
                  <a:gd name="T37" fmla="*/ 2998 h 57"/>
                  <a:gd name="T38" fmla="*/ 0 w 93"/>
                  <a:gd name="T39" fmla="*/ 2834 h 57"/>
                  <a:gd name="T40" fmla="*/ 1 w 93"/>
                  <a:gd name="T41" fmla="*/ 2789 h 57"/>
                  <a:gd name="T42" fmla="*/ 4 w 93"/>
                  <a:gd name="T43" fmla="*/ 2435 h 57"/>
                  <a:gd name="T44" fmla="*/ 8 w 93"/>
                  <a:gd name="T45" fmla="*/ 1995 h 57"/>
                  <a:gd name="T46" fmla="*/ 354 w 93"/>
                  <a:gd name="T47" fmla="*/ 1538 h 57"/>
                  <a:gd name="T48" fmla="*/ 484 w 93"/>
                  <a:gd name="T49" fmla="*/ 1241 h 57"/>
                  <a:gd name="T50" fmla="*/ 731 w 93"/>
                  <a:gd name="T51" fmla="*/ 773 h 57"/>
                  <a:gd name="T52" fmla="*/ 901 w 93"/>
                  <a:gd name="T53" fmla="*/ 590 h 57"/>
                  <a:gd name="T54" fmla="*/ 1062 w 93"/>
                  <a:gd name="T55" fmla="*/ 5 h 57"/>
                  <a:gd name="T56" fmla="*/ 1253 w 93"/>
                  <a:gd name="T57" fmla="*/ 3 h 57"/>
                  <a:gd name="T58" fmla="*/ 1444 w 93"/>
                  <a:gd name="T59" fmla="*/ 2 h 57"/>
                  <a:gd name="T60" fmla="*/ 1613 w 93"/>
                  <a:gd name="T61" fmla="*/ 1 h 57"/>
                  <a:gd name="T62" fmla="*/ 1782 w 93"/>
                  <a:gd name="T63" fmla="*/ 1 h 57"/>
                  <a:gd name="T64" fmla="*/ 1905 w 93"/>
                  <a:gd name="T65" fmla="*/ 0 h 57"/>
                  <a:gd name="T66" fmla="*/ 2084 w 93"/>
                  <a:gd name="T67" fmla="*/ 0 h 57"/>
                  <a:gd name="T68" fmla="*/ 2171 w 93"/>
                  <a:gd name="T69" fmla="*/ 0 h 5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3"/>
                  <a:gd name="T106" fmla="*/ 0 h 57"/>
                  <a:gd name="T107" fmla="*/ 93 w 93"/>
                  <a:gd name="T108" fmla="*/ 57 h 5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3" h="57">
                    <a:moveTo>
                      <a:pt x="88" y="0"/>
                    </a:moveTo>
                    <a:lnTo>
                      <a:pt x="91" y="0"/>
                    </a:lnTo>
                    <a:lnTo>
                      <a:pt x="93" y="2"/>
                    </a:lnTo>
                    <a:lnTo>
                      <a:pt x="93" y="5"/>
                    </a:lnTo>
                    <a:lnTo>
                      <a:pt x="92" y="10"/>
                    </a:lnTo>
                    <a:lnTo>
                      <a:pt x="89" y="16"/>
                    </a:lnTo>
                    <a:lnTo>
                      <a:pt x="84" y="22"/>
                    </a:lnTo>
                    <a:lnTo>
                      <a:pt x="79" y="29"/>
                    </a:lnTo>
                    <a:lnTo>
                      <a:pt x="73" y="35"/>
                    </a:lnTo>
                    <a:lnTo>
                      <a:pt x="65" y="42"/>
                    </a:lnTo>
                    <a:lnTo>
                      <a:pt x="57" y="47"/>
                    </a:lnTo>
                    <a:lnTo>
                      <a:pt x="48" y="52"/>
                    </a:lnTo>
                    <a:lnTo>
                      <a:pt x="39" y="55"/>
                    </a:lnTo>
                    <a:lnTo>
                      <a:pt x="29" y="57"/>
                    </a:lnTo>
                    <a:lnTo>
                      <a:pt x="20" y="57"/>
                    </a:lnTo>
                    <a:lnTo>
                      <a:pt x="10" y="55"/>
                    </a:lnTo>
                    <a:lnTo>
                      <a:pt x="1" y="50"/>
                    </a:lnTo>
                    <a:lnTo>
                      <a:pt x="0" y="49"/>
                    </a:lnTo>
                    <a:lnTo>
                      <a:pt x="0" y="48"/>
                    </a:lnTo>
                    <a:lnTo>
                      <a:pt x="0" y="46"/>
                    </a:lnTo>
                    <a:lnTo>
                      <a:pt x="1" y="44"/>
                    </a:lnTo>
                    <a:lnTo>
                      <a:pt x="4" y="38"/>
                    </a:lnTo>
                    <a:lnTo>
                      <a:pt x="8" y="32"/>
                    </a:lnTo>
                    <a:lnTo>
                      <a:pt x="15" y="25"/>
                    </a:lnTo>
                    <a:lnTo>
                      <a:pt x="21" y="20"/>
                    </a:lnTo>
                    <a:lnTo>
                      <a:pt x="29" y="13"/>
                    </a:lnTo>
                    <a:lnTo>
                      <a:pt x="37" y="9"/>
                    </a:lnTo>
                    <a:lnTo>
                      <a:pt x="44" y="5"/>
                    </a:lnTo>
                    <a:lnTo>
                      <a:pt x="52" y="3"/>
                    </a:lnTo>
                    <a:lnTo>
                      <a:pt x="59" y="2"/>
                    </a:lnTo>
                    <a:lnTo>
                      <a:pt x="66" y="1"/>
                    </a:lnTo>
                    <a:lnTo>
                      <a:pt x="73" y="1"/>
                    </a:lnTo>
                    <a:lnTo>
                      <a:pt x="79" y="0"/>
                    </a:lnTo>
                    <a:lnTo>
                      <a:pt x="84" y="0"/>
                    </a:lnTo>
                    <a:lnTo>
                      <a:pt x="88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293" name="Freeform 328"/>
              <p:cNvSpPr>
                <a:spLocks noChangeArrowheads="1"/>
              </p:cNvSpPr>
              <p:nvPr/>
            </p:nvSpPr>
            <p:spPr bwMode="auto">
              <a:xfrm>
                <a:off x="3495" y="4112"/>
                <a:ext cx="104" cy="70"/>
              </a:xfrm>
              <a:custGeom>
                <a:avLst/>
                <a:gdLst>
                  <a:gd name="T0" fmla="*/ 0 w 98"/>
                  <a:gd name="T1" fmla="*/ 5454 h 65"/>
                  <a:gd name="T2" fmla="*/ 397 w 98"/>
                  <a:gd name="T3" fmla="*/ 5861 h 65"/>
                  <a:gd name="T4" fmla="*/ 764 w 98"/>
                  <a:gd name="T5" fmla="*/ 5879 h 65"/>
                  <a:gd name="T6" fmla="*/ 1159 w 98"/>
                  <a:gd name="T7" fmla="*/ 5879 h 65"/>
                  <a:gd name="T8" fmla="*/ 1560 w 98"/>
                  <a:gd name="T9" fmla="*/ 5861 h 65"/>
                  <a:gd name="T10" fmla="*/ 1865 w 98"/>
                  <a:gd name="T11" fmla="*/ 5459 h 65"/>
                  <a:gd name="T12" fmla="*/ 2300 w 98"/>
                  <a:gd name="T13" fmla="*/ 4988 h 65"/>
                  <a:gd name="T14" fmla="*/ 2590 w 98"/>
                  <a:gd name="T15" fmla="*/ 4454 h 65"/>
                  <a:gd name="T16" fmla="*/ 2917 w 98"/>
                  <a:gd name="T17" fmla="*/ 3769 h 65"/>
                  <a:gd name="T18" fmla="*/ 3112 w 98"/>
                  <a:gd name="T19" fmla="*/ 3250 h 65"/>
                  <a:gd name="T20" fmla="*/ 3315 w 98"/>
                  <a:gd name="T21" fmla="*/ 2602 h 65"/>
                  <a:gd name="T22" fmla="*/ 3505 w 98"/>
                  <a:gd name="T23" fmla="*/ 2083 h 65"/>
                  <a:gd name="T24" fmla="*/ 3586 w 98"/>
                  <a:gd name="T25" fmla="*/ 1416 h 65"/>
                  <a:gd name="T26" fmla="*/ 3709 w 98"/>
                  <a:gd name="T27" fmla="*/ 978 h 65"/>
                  <a:gd name="T28" fmla="*/ 3709 w 98"/>
                  <a:gd name="T29" fmla="*/ 5 h 65"/>
                  <a:gd name="T30" fmla="*/ 3518 w 98"/>
                  <a:gd name="T31" fmla="*/ 0 h 65"/>
                  <a:gd name="T32" fmla="*/ 3303 w 98"/>
                  <a:gd name="T33" fmla="*/ 0 h 65"/>
                  <a:gd name="T34" fmla="*/ 3379 w 98"/>
                  <a:gd name="T35" fmla="*/ 783 h 65"/>
                  <a:gd name="T36" fmla="*/ 3487 w 98"/>
                  <a:gd name="T37" fmla="*/ 783 h 65"/>
                  <a:gd name="T38" fmla="*/ 3379 w 98"/>
                  <a:gd name="T39" fmla="*/ 727 h 65"/>
                  <a:gd name="T40" fmla="*/ 3379 w 98"/>
                  <a:gd name="T41" fmla="*/ 783 h 65"/>
                  <a:gd name="T42" fmla="*/ 3315 w 98"/>
                  <a:gd name="T43" fmla="*/ 1134 h 65"/>
                  <a:gd name="T44" fmla="*/ 3184 w 98"/>
                  <a:gd name="T45" fmla="*/ 1525 h 65"/>
                  <a:gd name="T46" fmla="*/ 3096 w 98"/>
                  <a:gd name="T47" fmla="*/ 2208 h 65"/>
                  <a:gd name="T48" fmla="*/ 2924 w 98"/>
                  <a:gd name="T49" fmla="*/ 2602 h 65"/>
                  <a:gd name="T50" fmla="*/ 2664 w 98"/>
                  <a:gd name="T51" fmla="*/ 3250 h 65"/>
                  <a:gd name="T52" fmla="*/ 2365 w 98"/>
                  <a:gd name="T53" fmla="*/ 3764 h 65"/>
                  <a:gd name="T54" fmla="*/ 2100 w 98"/>
                  <a:gd name="T55" fmla="*/ 4366 h 65"/>
                  <a:gd name="T56" fmla="*/ 1757 w 98"/>
                  <a:gd name="T57" fmla="*/ 4702 h 65"/>
                  <a:gd name="T58" fmla="*/ 1470 w 98"/>
                  <a:gd name="T59" fmla="*/ 4988 h 65"/>
                  <a:gd name="T60" fmla="*/ 1127 w 98"/>
                  <a:gd name="T61" fmla="*/ 5166 h 65"/>
                  <a:gd name="T62" fmla="*/ 811 w 98"/>
                  <a:gd name="T63" fmla="*/ 5166 h 65"/>
                  <a:gd name="T64" fmla="*/ 447 w 98"/>
                  <a:gd name="T65" fmla="*/ 4988 h 65"/>
                  <a:gd name="T66" fmla="*/ 4 w 98"/>
                  <a:gd name="T67" fmla="*/ 4632 h 65"/>
                  <a:gd name="T68" fmla="*/ 0 w 98"/>
                  <a:gd name="T69" fmla="*/ 5454 h 6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8"/>
                  <a:gd name="T106" fmla="*/ 0 h 65"/>
                  <a:gd name="T107" fmla="*/ 98 w 98"/>
                  <a:gd name="T108" fmla="*/ 65 h 65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8" h="65">
                    <a:moveTo>
                      <a:pt x="0" y="59"/>
                    </a:moveTo>
                    <a:lnTo>
                      <a:pt x="10" y="63"/>
                    </a:lnTo>
                    <a:lnTo>
                      <a:pt x="21" y="65"/>
                    </a:lnTo>
                    <a:lnTo>
                      <a:pt x="31" y="65"/>
                    </a:lnTo>
                    <a:lnTo>
                      <a:pt x="41" y="63"/>
                    </a:lnTo>
                    <a:lnTo>
                      <a:pt x="50" y="60"/>
                    </a:lnTo>
                    <a:lnTo>
                      <a:pt x="60" y="54"/>
                    </a:lnTo>
                    <a:lnTo>
                      <a:pt x="68" y="49"/>
                    </a:lnTo>
                    <a:lnTo>
                      <a:pt x="76" y="42"/>
                    </a:lnTo>
                    <a:lnTo>
                      <a:pt x="83" y="36"/>
                    </a:lnTo>
                    <a:lnTo>
                      <a:pt x="89" y="29"/>
                    </a:lnTo>
                    <a:lnTo>
                      <a:pt x="93" y="23"/>
                    </a:lnTo>
                    <a:lnTo>
                      <a:pt x="96" y="16"/>
                    </a:lnTo>
                    <a:lnTo>
                      <a:pt x="98" y="11"/>
                    </a:lnTo>
                    <a:lnTo>
                      <a:pt x="98" y="5"/>
                    </a:lnTo>
                    <a:lnTo>
                      <a:pt x="94" y="0"/>
                    </a:lnTo>
                    <a:lnTo>
                      <a:pt x="88" y="0"/>
                    </a:lnTo>
                    <a:lnTo>
                      <a:pt x="90" y="8"/>
                    </a:lnTo>
                    <a:lnTo>
                      <a:pt x="91" y="8"/>
                    </a:lnTo>
                    <a:lnTo>
                      <a:pt x="90" y="7"/>
                    </a:lnTo>
                    <a:lnTo>
                      <a:pt x="90" y="8"/>
                    </a:lnTo>
                    <a:lnTo>
                      <a:pt x="89" y="13"/>
                    </a:lnTo>
                    <a:lnTo>
                      <a:pt x="85" y="17"/>
                    </a:lnTo>
                    <a:lnTo>
                      <a:pt x="81" y="24"/>
                    </a:lnTo>
                    <a:lnTo>
                      <a:pt x="77" y="29"/>
                    </a:lnTo>
                    <a:lnTo>
                      <a:pt x="71" y="36"/>
                    </a:lnTo>
                    <a:lnTo>
                      <a:pt x="63" y="41"/>
                    </a:lnTo>
                    <a:lnTo>
                      <a:pt x="56" y="47"/>
                    </a:lnTo>
                    <a:lnTo>
                      <a:pt x="47" y="51"/>
                    </a:lnTo>
                    <a:lnTo>
                      <a:pt x="39" y="54"/>
                    </a:lnTo>
                    <a:lnTo>
                      <a:pt x="30" y="57"/>
                    </a:lnTo>
                    <a:lnTo>
                      <a:pt x="22" y="57"/>
                    </a:lnTo>
                    <a:lnTo>
                      <a:pt x="12" y="54"/>
                    </a:lnTo>
                    <a:lnTo>
                      <a:pt x="4" y="50"/>
                    </a:lnTo>
                    <a:lnTo>
                      <a:pt x="0" y="59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294" name="Freeform 329"/>
              <p:cNvSpPr>
                <a:spLocks noChangeArrowheads="1"/>
              </p:cNvSpPr>
              <p:nvPr/>
            </p:nvSpPr>
            <p:spPr bwMode="auto">
              <a:xfrm>
                <a:off x="3492" y="4121"/>
                <a:ext cx="45" cy="55"/>
              </a:xfrm>
              <a:custGeom>
                <a:avLst/>
                <a:gdLst>
                  <a:gd name="T0" fmla="*/ 618 w 43"/>
                  <a:gd name="T1" fmla="*/ 0 h 51"/>
                  <a:gd name="T2" fmla="*/ 471 w 43"/>
                  <a:gd name="T3" fmla="*/ 6 h 51"/>
                  <a:gd name="T4" fmla="*/ 343 w 43"/>
                  <a:gd name="T5" fmla="*/ 1029 h 51"/>
                  <a:gd name="T6" fmla="*/ 238 w 43"/>
                  <a:gd name="T7" fmla="*/ 1746 h 51"/>
                  <a:gd name="T8" fmla="*/ 9 w 43"/>
                  <a:gd name="T9" fmla="*/ 2547 h 51"/>
                  <a:gd name="T10" fmla="*/ 4 w 43"/>
                  <a:gd name="T11" fmla="*/ 3194 h 51"/>
                  <a:gd name="T12" fmla="*/ 1 w 43"/>
                  <a:gd name="T13" fmla="*/ 3715 h 51"/>
                  <a:gd name="T14" fmla="*/ 0 w 43"/>
                  <a:gd name="T15" fmla="*/ 4006 h 51"/>
                  <a:gd name="T16" fmla="*/ 0 w 43"/>
                  <a:gd name="T17" fmla="*/ 4320 h 51"/>
                  <a:gd name="T18" fmla="*/ 0 w 43"/>
                  <a:gd name="T19" fmla="*/ 4798 h 51"/>
                  <a:gd name="T20" fmla="*/ 3 w 43"/>
                  <a:gd name="T21" fmla="*/ 5024 h 51"/>
                  <a:gd name="T22" fmla="*/ 7 w 43"/>
                  <a:gd name="T23" fmla="*/ 4224 h 51"/>
                  <a:gd name="T24" fmla="*/ 8 w 43"/>
                  <a:gd name="T25" fmla="*/ 4296 h 51"/>
                  <a:gd name="T26" fmla="*/ 8 w 43"/>
                  <a:gd name="T27" fmla="*/ 4320 h 51"/>
                  <a:gd name="T28" fmla="*/ 8 w 43"/>
                  <a:gd name="T29" fmla="*/ 4296 h 51"/>
                  <a:gd name="T30" fmla="*/ 8 w 43"/>
                  <a:gd name="T31" fmla="*/ 4224 h 51"/>
                  <a:gd name="T32" fmla="*/ 198 w 43"/>
                  <a:gd name="T33" fmla="*/ 3694 h 51"/>
                  <a:gd name="T34" fmla="*/ 238 w 43"/>
                  <a:gd name="T35" fmla="*/ 3123 h 51"/>
                  <a:gd name="T36" fmla="*/ 328 w 43"/>
                  <a:gd name="T37" fmla="*/ 2490 h 51"/>
                  <a:gd name="T38" fmla="*/ 430 w 43"/>
                  <a:gd name="T39" fmla="*/ 1883 h 51"/>
                  <a:gd name="T40" fmla="*/ 565 w 43"/>
                  <a:gd name="T41" fmla="*/ 1291 h 51"/>
                  <a:gd name="T42" fmla="*/ 677 w 43"/>
                  <a:gd name="T43" fmla="*/ 885 h 51"/>
                  <a:gd name="T44" fmla="*/ 618 w 43"/>
                  <a:gd name="T45" fmla="*/ 0 h 51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43"/>
                  <a:gd name="T70" fmla="*/ 0 h 51"/>
                  <a:gd name="T71" fmla="*/ 43 w 43"/>
                  <a:gd name="T72" fmla="*/ 51 h 51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43" h="51">
                    <a:moveTo>
                      <a:pt x="39" y="0"/>
                    </a:moveTo>
                    <a:lnTo>
                      <a:pt x="30" y="6"/>
                    </a:lnTo>
                    <a:lnTo>
                      <a:pt x="23" y="11"/>
                    </a:lnTo>
                    <a:lnTo>
                      <a:pt x="15" y="18"/>
                    </a:lnTo>
                    <a:lnTo>
                      <a:pt x="9" y="26"/>
                    </a:lnTo>
                    <a:lnTo>
                      <a:pt x="4" y="32"/>
                    </a:lnTo>
                    <a:lnTo>
                      <a:pt x="1" y="38"/>
                    </a:lnTo>
                    <a:lnTo>
                      <a:pt x="0" y="41"/>
                    </a:lnTo>
                    <a:lnTo>
                      <a:pt x="0" y="44"/>
                    </a:lnTo>
                    <a:lnTo>
                      <a:pt x="0" y="48"/>
                    </a:lnTo>
                    <a:lnTo>
                      <a:pt x="3" y="51"/>
                    </a:lnTo>
                    <a:lnTo>
                      <a:pt x="7" y="42"/>
                    </a:lnTo>
                    <a:lnTo>
                      <a:pt x="8" y="43"/>
                    </a:lnTo>
                    <a:lnTo>
                      <a:pt x="8" y="44"/>
                    </a:lnTo>
                    <a:lnTo>
                      <a:pt x="8" y="43"/>
                    </a:lnTo>
                    <a:lnTo>
                      <a:pt x="8" y="42"/>
                    </a:lnTo>
                    <a:lnTo>
                      <a:pt x="11" y="37"/>
                    </a:lnTo>
                    <a:lnTo>
                      <a:pt x="15" y="31"/>
                    </a:lnTo>
                    <a:lnTo>
                      <a:pt x="22" y="25"/>
                    </a:lnTo>
                    <a:lnTo>
                      <a:pt x="28" y="19"/>
                    </a:lnTo>
                    <a:lnTo>
                      <a:pt x="35" y="14"/>
                    </a:lnTo>
                    <a:lnTo>
                      <a:pt x="43" y="9"/>
                    </a:lnTo>
                    <a:lnTo>
                      <a:pt x="39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295" name="Freeform 330"/>
              <p:cNvSpPr>
                <a:spLocks noChangeArrowheads="1"/>
              </p:cNvSpPr>
              <p:nvPr/>
            </p:nvSpPr>
            <p:spPr bwMode="auto">
              <a:xfrm>
                <a:off x="3533" y="4112"/>
                <a:ext cx="57" cy="18"/>
              </a:xfrm>
              <a:custGeom>
                <a:avLst/>
                <a:gdLst>
                  <a:gd name="T0" fmla="*/ 1412 w 54"/>
                  <a:gd name="T1" fmla="*/ 0 h 17"/>
                  <a:gd name="T2" fmla="*/ 1309 w 54"/>
                  <a:gd name="T3" fmla="*/ 0 h 17"/>
                  <a:gd name="T4" fmla="*/ 1201 w 54"/>
                  <a:gd name="T5" fmla="*/ 0 h 17"/>
                  <a:gd name="T6" fmla="*/ 1021 w 54"/>
                  <a:gd name="T7" fmla="*/ 1 h 17"/>
                  <a:gd name="T8" fmla="*/ 842 w 54"/>
                  <a:gd name="T9" fmla="*/ 1 h 17"/>
                  <a:gd name="T10" fmla="*/ 642 w 54"/>
                  <a:gd name="T11" fmla="*/ 2 h 17"/>
                  <a:gd name="T12" fmla="*/ 406 w 54"/>
                  <a:gd name="T13" fmla="*/ 3 h 17"/>
                  <a:gd name="T14" fmla="*/ 8 w 54"/>
                  <a:gd name="T15" fmla="*/ 5 h 17"/>
                  <a:gd name="T16" fmla="*/ 0 w 54"/>
                  <a:gd name="T17" fmla="*/ 8 h 17"/>
                  <a:gd name="T18" fmla="*/ 4 w 54"/>
                  <a:gd name="T19" fmla="*/ 512 h 17"/>
                  <a:gd name="T20" fmla="*/ 295 w 54"/>
                  <a:gd name="T21" fmla="*/ 432 h 17"/>
                  <a:gd name="T22" fmla="*/ 453 w 54"/>
                  <a:gd name="T23" fmla="*/ 385 h 17"/>
                  <a:gd name="T24" fmla="*/ 662 w 54"/>
                  <a:gd name="T25" fmla="*/ 364 h 17"/>
                  <a:gd name="T26" fmla="*/ 842 w 54"/>
                  <a:gd name="T27" fmla="*/ 325 h 17"/>
                  <a:gd name="T28" fmla="*/ 1021 w 54"/>
                  <a:gd name="T29" fmla="*/ 325 h 17"/>
                  <a:gd name="T30" fmla="*/ 1201 w 54"/>
                  <a:gd name="T31" fmla="*/ 325 h 17"/>
                  <a:gd name="T32" fmla="*/ 1338 w 54"/>
                  <a:gd name="T33" fmla="*/ 8 h 17"/>
                  <a:gd name="T34" fmla="*/ 1445 w 54"/>
                  <a:gd name="T35" fmla="*/ 8 h 17"/>
                  <a:gd name="T36" fmla="*/ 1412 w 54"/>
                  <a:gd name="T37" fmla="*/ 0 h 17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4"/>
                  <a:gd name="T58" fmla="*/ 0 h 17"/>
                  <a:gd name="T59" fmla="*/ 54 w 54"/>
                  <a:gd name="T60" fmla="*/ 17 h 17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4" h="17">
                    <a:moveTo>
                      <a:pt x="52" y="0"/>
                    </a:moveTo>
                    <a:lnTo>
                      <a:pt x="48" y="0"/>
                    </a:lnTo>
                    <a:lnTo>
                      <a:pt x="44" y="0"/>
                    </a:lnTo>
                    <a:lnTo>
                      <a:pt x="38" y="1"/>
                    </a:lnTo>
                    <a:lnTo>
                      <a:pt x="31" y="1"/>
                    </a:lnTo>
                    <a:lnTo>
                      <a:pt x="24" y="2"/>
                    </a:lnTo>
                    <a:lnTo>
                      <a:pt x="16" y="3"/>
                    </a:lnTo>
                    <a:lnTo>
                      <a:pt x="8" y="5"/>
                    </a:lnTo>
                    <a:lnTo>
                      <a:pt x="0" y="8"/>
                    </a:lnTo>
                    <a:lnTo>
                      <a:pt x="4" y="17"/>
                    </a:lnTo>
                    <a:lnTo>
                      <a:pt x="10" y="14"/>
                    </a:lnTo>
                    <a:lnTo>
                      <a:pt x="18" y="12"/>
                    </a:lnTo>
                    <a:lnTo>
                      <a:pt x="25" y="11"/>
                    </a:lnTo>
                    <a:lnTo>
                      <a:pt x="31" y="9"/>
                    </a:lnTo>
                    <a:lnTo>
                      <a:pt x="38" y="9"/>
                    </a:lnTo>
                    <a:lnTo>
                      <a:pt x="44" y="9"/>
                    </a:lnTo>
                    <a:lnTo>
                      <a:pt x="49" y="8"/>
                    </a:lnTo>
                    <a:lnTo>
                      <a:pt x="54" y="8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296" name="Freeform 331"/>
              <p:cNvSpPr>
                <a:spLocks noChangeArrowheads="1"/>
              </p:cNvSpPr>
              <p:nvPr/>
            </p:nvSpPr>
            <p:spPr bwMode="auto">
              <a:xfrm>
                <a:off x="5338" y="4024"/>
                <a:ext cx="99" cy="61"/>
              </a:xfrm>
              <a:custGeom>
                <a:avLst/>
                <a:gdLst>
                  <a:gd name="T0" fmla="*/ 2102 w 94"/>
                  <a:gd name="T1" fmla="*/ 3583 h 57"/>
                  <a:gd name="T2" fmla="*/ 2171 w 94"/>
                  <a:gd name="T3" fmla="*/ 3583 h 57"/>
                  <a:gd name="T4" fmla="*/ 2214 w 94"/>
                  <a:gd name="T5" fmla="*/ 3433 h 57"/>
                  <a:gd name="T6" fmla="*/ 2214 w 94"/>
                  <a:gd name="T7" fmla="*/ 3246 h 57"/>
                  <a:gd name="T8" fmla="*/ 2171 w 94"/>
                  <a:gd name="T9" fmla="*/ 2834 h 57"/>
                  <a:gd name="T10" fmla="*/ 2152 w 94"/>
                  <a:gd name="T11" fmla="*/ 2606 h 57"/>
                  <a:gd name="T12" fmla="*/ 2043 w 94"/>
                  <a:gd name="T13" fmla="*/ 2160 h 57"/>
                  <a:gd name="T14" fmla="*/ 1858 w 94"/>
                  <a:gd name="T15" fmla="*/ 1762 h 57"/>
                  <a:gd name="T16" fmla="*/ 1749 w 94"/>
                  <a:gd name="T17" fmla="*/ 1421 h 57"/>
                  <a:gd name="T18" fmla="*/ 1586 w 94"/>
                  <a:gd name="T19" fmla="*/ 947 h 57"/>
                  <a:gd name="T20" fmla="*/ 1362 w 94"/>
                  <a:gd name="T21" fmla="*/ 631 h 57"/>
                  <a:gd name="T22" fmla="*/ 1169 w 94"/>
                  <a:gd name="T23" fmla="*/ 6 h 57"/>
                  <a:gd name="T24" fmla="*/ 944 w 94"/>
                  <a:gd name="T25" fmla="*/ 3 h 57"/>
                  <a:gd name="T26" fmla="*/ 733 w 94"/>
                  <a:gd name="T27" fmla="*/ 0 h 57"/>
                  <a:gd name="T28" fmla="*/ 460 w 94"/>
                  <a:gd name="T29" fmla="*/ 0 h 57"/>
                  <a:gd name="T30" fmla="*/ 289 w 94"/>
                  <a:gd name="T31" fmla="*/ 3 h 57"/>
                  <a:gd name="T32" fmla="*/ 2 w 94"/>
                  <a:gd name="T33" fmla="*/ 7 h 57"/>
                  <a:gd name="T34" fmla="*/ 1 w 94"/>
                  <a:gd name="T35" fmla="*/ 551 h 57"/>
                  <a:gd name="T36" fmla="*/ 0 w 94"/>
                  <a:gd name="T37" fmla="*/ 590 h 57"/>
                  <a:gd name="T38" fmla="*/ 1 w 94"/>
                  <a:gd name="T39" fmla="*/ 675 h 57"/>
                  <a:gd name="T40" fmla="*/ 1 w 94"/>
                  <a:gd name="T41" fmla="*/ 773 h 57"/>
                  <a:gd name="T42" fmla="*/ 4 w 94"/>
                  <a:gd name="T43" fmla="*/ 1160 h 57"/>
                  <a:gd name="T44" fmla="*/ 260 w 94"/>
                  <a:gd name="T45" fmla="*/ 1521 h 57"/>
                  <a:gd name="T46" fmla="*/ 337 w 94"/>
                  <a:gd name="T47" fmla="*/ 1886 h 57"/>
                  <a:gd name="T48" fmla="*/ 484 w 94"/>
                  <a:gd name="T49" fmla="*/ 2435 h 57"/>
                  <a:gd name="T50" fmla="*/ 728 w 94"/>
                  <a:gd name="T51" fmla="*/ 2648 h 57"/>
                  <a:gd name="T52" fmla="*/ 896 w 94"/>
                  <a:gd name="T53" fmla="*/ 3033 h 57"/>
                  <a:gd name="T54" fmla="*/ 1103 w 94"/>
                  <a:gd name="T55" fmla="*/ 3246 h 57"/>
                  <a:gd name="T56" fmla="*/ 1231 w 94"/>
                  <a:gd name="T57" fmla="*/ 3418 h 57"/>
                  <a:gd name="T58" fmla="*/ 1430 w 94"/>
                  <a:gd name="T59" fmla="*/ 3433 h 57"/>
                  <a:gd name="T60" fmla="*/ 1595 w 94"/>
                  <a:gd name="T61" fmla="*/ 3474 h 57"/>
                  <a:gd name="T62" fmla="*/ 1759 w 94"/>
                  <a:gd name="T63" fmla="*/ 3474 h 57"/>
                  <a:gd name="T64" fmla="*/ 1863 w 94"/>
                  <a:gd name="T65" fmla="*/ 3474 h 57"/>
                  <a:gd name="T66" fmla="*/ 2043 w 94"/>
                  <a:gd name="T67" fmla="*/ 3474 h 57"/>
                  <a:gd name="T68" fmla="*/ 2102 w 94"/>
                  <a:gd name="T69" fmla="*/ 3583 h 5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4"/>
                  <a:gd name="T106" fmla="*/ 0 h 57"/>
                  <a:gd name="T107" fmla="*/ 94 w 94"/>
                  <a:gd name="T108" fmla="*/ 57 h 5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4" h="57">
                    <a:moveTo>
                      <a:pt x="89" y="57"/>
                    </a:moveTo>
                    <a:lnTo>
                      <a:pt x="92" y="57"/>
                    </a:lnTo>
                    <a:lnTo>
                      <a:pt x="94" y="55"/>
                    </a:lnTo>
                    <a:lnTo>
                      <a:pt x="94" y="52"/>
                    </a:lnTo>
                    <a:lnTo>
                      <a:pt x="92" y="46"/>
                    </a:lnTo>
                    <a:lnTo>
                      <a:pt x="90" y="41"/>
                    </a:lnTo>
                    <a:lnTo>
                      <a:pt x="85" y="35"/>
                    </a:lnTo>
                    <a:lnTo>
                      <a:pt x="79" y="29"/>
                    </a:lnTo>
                    <a:lnTo>
                      <a:pt x="73" y="22"/>
                    </a:lnTo>
                    <a:lnTo>
                      <a:pt x="66" y="16"/>
                    </a:lnTo>
                    <a:lnTo>
                      <a:pt x="58" y="10"/>
                    </a:lnTo>
                    <a:lnTo>
                      <a:pt x="50" y="6"/>
                    </a:lnTo>
                    <a:lnTo>
                      <a:pt x="40" y="3"/>
                    </a:lnTo>
                    <a:lnTo>
                      <a:pt x="31" y="0"/>
                    </a:lnTo>
                    <a:lnTo>
                      <a:pt x="21" y="0"/>
                    </a:lnTo>
                    <a:lnTo>
                      <a:pt x="12" y="3"/>
                    </a:lnTo>
                    <a:lnTo>
                      <a:pt x="2" y="7"/>
                    </a:lnTo>
                    <a:lnTo>
                      <a:pt x="1" y="8"/>
                    </a:lnTo>
                    <a:lnTo>
                      <a:pt x="0" y="9"/>
                    </a:lnTo>
                    <a:lnTo>
                      <a:pt x="1" y="11"/>
                    </a:lnTo>
                    <a:lnTo>
                      <a:pt x="1" y="13"/>
                    </a:lnTo>
                    <a:lnTo>
                      <a:pt x="4" y="19"/>
                    </a:lnTo>
                    <a:lnTo>
                      <a:pt x="10" y="24"/>
                    </a:lnTo>
                    <a:lnTo>
                      <a:pt x="15" y="31"/>
                    </a:lnTo>
                    <a:lnTo>
                      <a:pt x="22" y="38"/>
                    </a:lnTo>
                    <a:lnTo>
                      <a:pt x="30" y="43"/>
                    </a:lnTo>
                    <a:lnTo>
                      <a:pt x="38" y="49"/>
                    </a:lnTo>
                    <a:lnTo>
                      <a:pt x="46" y="52"/>
                    </a:lnTo>
                    <a:lnTo>
                      <a:pt x="53" y="54"/>
                    </a:lnTo>
                    <a:lnTo>
                      <a:pt x="60" y="55"/>
                    </a:lnTo>
                    <a:lnTo>
                      <a:pt x="68" y="56"/>
                    </a:lnTo>
                    <a:lnTo>
                      <a:pt x="74" y="56"/>
                    </a:lnTo>
                    <a:lnTo>
                      <a:pt x="80" y="56"/>
                    </a:lnTo>
                    <a:lnTo>
                      <a:pt x="85" y="56"/>
                    </a:lnTo>
                    <a:lnTo>
                      <a:pt x="89" y="57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297" name="Freeform 332"/>
              <p:cNvSpPr>
                <a:spLocks noChangeArrowheads="1"/>
              </p:cNvSpPr>
              <p:nvPr/>
            </p:nvSpPr>
            <p:spPr bwMode="auto">
              <a:xfrm>
                <a:off x="5338" y="4020"/>
                <a:ext cx="104" cy="71"/>
              </a:xfrm>
              <a:custGeom>
                <a:avLst/>
                <a:gdLst>
                  <a:gd name="T0" fmla="*/ 4 w 98"/>
                  <a:gd name="T1" fmla="*/ 1141 h 66"/>
                  <a:gd name="T2" fmla="*/ 474 w 98"/>
                  <a:gd name="T3" fmla="*/ 917 h 66"/>
                  <a:gd name="T4" fmla="*/ 764 w 98"/>
                  <a:gd name="T5" fmla="*/ 792 h 66"/>
                  <a:gd name="T6" fmla="*/ 1159 w 98"/>
                  <a:gd name="T7" fmla="*/ 792 h 66"/>
                  <a:gd name="T8" fmla="*/ 1470 w 98"/>
                  <a:gd name="T9" fmla="*/ 917 h 66"/>
                  <a:gd name="T10" fmla="*/ 1813 w 98"/>
                  <a:gd name="T11" fmla="*/ 1141 h 66"/>
                  <a:gd name="T12" fmla="*/ 2100 w 98"/>
                  <a:gd name="T13" fmla="*/ 1644 h 66"/>
                  <a:gd name="T14" fmla="*/ 2441 w 98"/>
                  <a:gd name="T15" fmla="*/ 2047 h 66"/>
                  <a:gd name="T16" fmla="*/ 2664 w 98"/>
                  <a:gd name="T17" fmla="*/ 2548 h 66"/>
                  <a:gd name="T18" fmla="*/ 2917 w 98"/>
                  <a:gd name="T19" fmla="*/ 3143 h 66"/>
                  <a:gd name="T20" fmla="*/ 3103 w 98"/>
                  <a:gd name="T21" fmla="*/ 3637 h 66"/>
                  <a:gd name="T22" fmla="*/ 3286 w 98"/>
                  <a:gd name="T23" fmla="*/ 4065 h 66"/>
                  <a:gd name="T24" fmla="*/ 3315 w 98"/>
                  <a:gd name="T25" fmla="*/ 4569 h 66"/>
                  <a:gd name="T26" fmla="*/ 3379 w 98"/>
                  <a:gd name="T27" fmla="*/ 4871 h 66"/>
                  <a:gd name="T28" fmla="*/ 3379 w 98"/>
                  <a:gd name="T29" fmla="*/ 4915 h 66"/>
                  <a:gd name="T30" fmla="*/ 3487 w 98"/>
                  <a:gd name="T31" fmla="*/ 4915 h 66"/>
                  <a:gd name="T32" fmla="*/ 3315 w 98"/>
                  <a:gd name="T33" fmla="*/ 4915 h 66"/>
                  <a:gd name="T34" fmla="*/ 3303 w 98"/>
                  <a:gd name="T35" fmla="*/ 5688 h 66"/>
                  <a:gd name="T36" fmla="*/ 3518 w 98"/>
                  <a:gd name="T37" fmla="*/ 5637 h 66"/>
                  <a:gd name="T38" fmla="*/ 3709 w 98"/>
                  <a:gd name="T39" fmla="*/ 5240 h 66"/>
                  <a:gd name="T40" fmla="*/ 3709 w 98"/>
                  <a:gd name="T41" fmla="*/ 4704 h 66"/>
                  <a:gd name="T42" fmla="*/ 3586 w 98"/>
                  <a:gd name="T43" fmla="*/ 4247 h 66"/>
                  <a:gd name="T44" fmla="*/ 3505 w 98"/>
                  <a:gd name="T45" fmla="*/ 3670 h 66"/>
                  <a:gd name="T46" fmla="*/ 3315 w 98"/>
                  <a:gd name="T47" fmla="*/ 3143 h 66"/>
                  <a:gd name="T48" fmla="*/ 3112 w 98"/>
                  <a:gd name="T49" fmla="*/ 2548 h 66"/>
                  <a:gd name="T50" fmla="*/ 2917 w 98"/>
                  <a:gd name="T51" fmla="*/ 2028 h 66"/>
                  <a:gd name="T52" fmla="*/ 2596 w 98"/>
                  <a:gd name="T53" fmla="*/ 1320 h 66"/>
                  <a:gd name="T54" fmla="*/ 2300 w 98"/>
                  <a:gd name="T55" fmla="*/ 917 h 66"/>
                  <a:gd name="T56" fmla="*/ 1924 w 98"/>
                  <a:gd name="T57" fmla="*/ 5 h 66"/>
                  <a:gd name="T58" fmla="*/ 1560 w 98"/>
                  <a:gd name="T59" fmla="*/ 2 h 66"/>
                  <a:gd name="T60" fmla="*/ 1159 w 98"/>
                  <a:gd name="T61" fmla="*/ 0 h 66"/>
                  <a:gd name="T62" fmla="*/ 764 w 98"/>
                  <a:gd name="T63" fmla="*/ 0 h 66"/>
                  <a:gd name="T64" fmla="*/ 421 w 98"/>
                  <a:gd name="T65" fmla="*/ 2 h 66"/>
                  <a:gd name="T66" fmla="*/ 0 w 98"/>
                  <a:gd name="T67" fmla="*/ 684 h 66"/>
                  <a:gd name="T68" fmla="*/ 4 w 98"/>
                  <a:gd name="T69" fmla="*/ 1141 h 6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8"/>
                  <a:gd name="T106" fmla="*/ 0 h 66"/>
                  <a:gd name="T107" fmla="*/ 98 w 98"/>
                  <a:gd name="T108" fmla="*/ 66 h 6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8" h="66">
                    <a:moveTo>
                      <a:pt x="4" y="14"/>
                    </a:moveTo>
                    <a:lnTo>
                      <a:pt x="13" y="11"/>
                    </a:lnTo>
                    <a:lnTo>
                      <a:pt x="21" y="9"/>
                    </a:lnTo>
                    <a:lnTo>
                      <a:pt x="31" y="9"/>
                    </a:lnTo>
                    <a:lnTo>
                      <a:pt x="39" y="11"/>
                    </a:lnTo>
                    <a:lnTo>
                      <a:pt x="48" y="14"/>
                    </a:lnTo>
                    <a:lnTo>
                      <a:pt x="56" y="19"/>
                    </a:lnTo>
                    <a:lnTo>
                      <a:pt x="64" y="24"/>
                    </a:lnTo>
                    <a:lnTo>
                      <a:pt x="71" y="30"/>
                    </a:lnTo>
                    <a:lnTo>
                      <a:pt x="76" y="36"/>
                    </a:lnTo>
                    <a:lnTo>
                      <a:pt x="82" y="42"/>
                    </a:lnTo>
                    <a:lnTo>
                      <a:pt x="86" y="47"/>
                    </a:lnTo>
                    <a:lnTo>
                      <a:pt x="89" y="53"/>
                    </a:lnTo>
                    <a:lnTo>
                      <a:pt x="90" y="56"/>
                    </a:lnTo>
                    <a:lnTo>
                      <a:pt x="90" y="57"/>
                    </a:lnTo>
                    <a:lnTo>
                      <a:pt x="91" y="57"/>
                    </a:lnTo>
                    <a:lnTo>
                      <a:pt x="89" y="57"/>
                    </a:lnTo>
                    <a:lnTo>
                      <a:pt x="88" y="66"/>
                    </a:lnTo>
                    <a:lnTo>
                      <a:pt x="94" y="65"/>
                    </a:lnTo>
                    <a:lnTo>
                      <a:pt x="98" y="60"/>
                    </a:lnTo>
                    <a:lnTo>
                      <a:pt x="98" y="55"/>
                    </a:lnTo>
                    <a:lnTo>
                      <a:pt x="96" y="49"/>
                    </a:lnTo>
                    <a:lnTo>
                      <a:pt x="93" y="43"/>
                    </a:lnTo>
                    <a:lnTo>
                      <a:pt x="89" y="36"/>
                    </a:lnTo>
                    <a:lnTo>
                      <a:pt x="83" y="30"/>
                    </a:lnTo>
                    <a:lnTo>
                      <a:pt x="76" y="23"/>
                    </a:lnTo>
                    <a:lnTo>
                      <a:pt x="69" y="16"/>
                    </a:lnTo>
                    <a:lnTo>
                      <a:pt x="60" y="11"/>
                    </a:lnTo>
                    <a:lnTo>
                      <a:pt x="51" y="5"/>
                    </a:lnTo>
                    <a:lnTo>
                      <a:pt x="41" y="2"/>
                    </a:lnTo>
                    <a:lnTo>
                      <a:pt x="31" y="0"/>
                    </a:lnTo>
                    <a:lnTo>
                      <a:pt x="21" y="0"/>
                    </a:lnTo>
                    <a:lnTo>
                      <a:pt x="11" y="2"/>
                    </a:lnTo>
                    <a:lnTo>
                      <a:pt x="0" y="7"/>
                    </a:lnTo>
                    <a:lnTo>
                      <a:pt x="4" y="14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298" name="Freeform 333"/>
              <p:cNvSpPr>
                <a:spLocks noChangeArrowheads="1"/>
              </p:cNvSpPr>
              <p:nvPr/>
            </p:nvSpPr>
            <p:spPr bwMode="auto">
              <a:xfrm>
                <a:off x="5334" y="4027"/>
                <a:ext cx="47" cy="53"/>
              </a:xfrm>
              <a:custGeom>
                <a:avLst/>
                <a:gdLst>
                  <a:gd name="T0" fmla="*/ 2455 w 44"/>
                  <a:gd name="T1" fmla="*/ 4917 h 49"/>
                  <a:gd name="T2" fmla="*/ 2079 w 44"/>
                  <a:gd name="T3" fmla="*/ 4438 h 49"/>
                  <a:gd name="T4" fmla="*/ 1597 w 44"/>
                  <a:gd name="T5" fmla="*/ 3793 h 49"/>
                  <a:gd name="T6" fmla="*/ 1269 w 44"/>
                  <a:gd name="T7" fmla="*/ 2997 h 49"/>
                  <a:gd name="T8" fmla="*/ 913 w 44"/>
                  <a:gd name="T9" fmla="*/ 2369 h 49"/>
                  <a:gd name="T10" fmla="*/ 701 w 44"/>
                  <a:gd name="T11" fmla="*/ 1479 h 49"/>
                  <a:gd name="T12" fmla="*/ 538 w 44"/>
                  <a:gd name="T13" fmla="*/ 999 h 49"/>
                  <a:gd name="T14" fmla="*/ 538 w 44"/>
                  <a:gd name="T15" fmla="*/ 924 h 49"/>
                  <a:gd name="T16" fmla="*/ 538 w 44"/>
                  <a:gd name="T17" fmla="*/ 6 h 49"/>
                  <a:gd name="T18" fmla="*/ 504 w 44"/>
                  <a:gd name="T19" fmla="*/ 924 h 49"/>
                  <a:gd name="T20" fmla="*/ 4 w 44"/>
                  <a:gd name="T21" fmla="*/ 0 h 49"/>
                  <a:gd name="T22" fmla="*/ 1 w 44"/>
                  <a:gd name="T23" fmla="*/ 3 h 49"/>
                  <a:gd name="T24" fmla="*/ 0 w 44"/>
                  <a:gd name="T25" fmla="*/ 6 h 49"/>
                  <a:gd name="T26" fmla="*/ 1 w 44"/>
                  <a:gd name="T27" fmla="*/ 1081 h 49"/>
                  <a:gd name="T28" fmla="*/ 2 w 44"/>
                  <a:gd name="T29" fmla="*/ 1479 h 49"/>
                  <a:gd name="T30" fmla="*/ 5 w 44"/>
                  <a:gd name="T31" fmla="*/ 2190 h 49"/>
                  <a:gd name="T32" fmla="*/ 575 w 44"/>
                  <a:gd name="T33" fmla="*/ 2997 h 49"/>
                  <a:gd name="T34" fmla="*/ 913 w 44"/>
                  <a:gd name="T35" fmla="*/ 3793 h 49"/>
                  <a:gd name="T36" fmla="*/ 1356 w 44"/>
                  <a:gd name="T37" fmla="*/ 4546 h 49"/>
                  <a:gd name="T38" fmla="*/ 1765 w 44"/>
                  <a:gd name="T39" fmla="*/ 5392 h 49"/>
                  <a:gd name="T40" fmla="*/ 2221 w 44"/>
                  <a:gd name="T41" fmla="*/ 5832 h 49"/>
                  <a:gd name="T42" fmla="*/ 2455 w 44"/>
                  <a:gd name="T43" fmla="*/ 4917 h 49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44"/>
                  <a:gd name="T67" fmla="*/ 0 h 49"/>
                  <a:gd name="T68" fmla="*/ 44 w 44"/>
                  <a:gd name="T69" fmla="*/ 49 h 49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44" h="49">
                    <a:moveTo>
                      <a:pt x="44" y="41"/>
                    </a:moveTo>
                    <a:lnTo>
                      <a:pt x="37" y="37"/>
                    </a:lnTo>
                    <a:lnTo>
                      <a:pt x="29" y="31"/>
                    </a:lnTo>
                    <a:lnTo>
                      <a:pt x="22" y="25"/>
                    </a:lnTo>
                    <a:lnTo>
                      <a:pt x="17" y="19"/>
                    </a:lnTo>
                    <a:lnTo>
                      <a:pt x="13" y="13"/>
                    </a:lnTo>
                    <a:lnTo>
                      <a:pt x="9" y="8"/>
                    </a:lnTo>
                    <a:lnTo>
                      <a:pt x="9" y="7"/>
                    </a:lnTo>
                    <a:lnTo>
                      <a:pt x="9" y="6"/>
                    </a:lnTo>
                    <a:lnTo>
                      <a:pt x="8" y="7"/>
                    </a:lnTo>
                    <a:lnTo>
                      <a:pt x="4" y="0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1" y="9"/>
                    </a:lnTo>
                    <a:lnTo>
                      <a:pt x="2" y="13"/>
                    </a:lnTo>
                    <a:lnTo>
                      <a:pt x="5" y="18"/>
                    </a:lnTo>
                    <a:lnTo>
                      <a:pt x="10" y="25"/>
                    </a:lnTo>
                    <a:lnTo>
                      <a:pt x="17" y="31"/>
                    </a:lnTo>
                    <a:lnTo>
                      <a:pt x="24" y="38"/>
                    </a:lnTo>
                    <a:lnTo>
                      <a:pt x="32" y="45"/>
                    </a:lnTo>
                    <a:lnTo>
                      <a:pt x="40" y="49"/>
                    </a:lnTo>
                    <a:lnTo>
                      <a:pt x="44" y="41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299" name="Freeform 334"/>
              <p:cNvSpPr>
                <a:spLocks noChangeArrowheads="1"/>
              </p:cNvSpPr>
              <p:nvPr/>
            </p:nvSpPr>
            <p:spPr bwMode="auto">
              <a:xfrm>
                <a:off x="5376" y="4071"/>
                <a:ext cx="56" cy="20"/>
              </a:xfrm>
              <a:custGeom>
                <a:avLst/>
                <a:gdLst>
                  <a:gd name="T0" fmla="*/ 1504 w 53"/>
                  <a:gd name="T1" fmla="*/ 5284 h 18"/>
                  <a:gd name="T2" fmla="*/ 1423 w 53"/>
                  <a:gd name="T3" fmla="*/ 4756 h 18"/>
                  <a:gd name="T4" fmla="*/ 1255 w 53"/>
                  <a:gd name="T5" fmla="*/ 4756 h 18"/>
                  <a:gd name="T6" fmla="*/ 1064 w 53"/>
                  <a:gd name="T7" fmla="*/ 4756 h 18"/>
                  <a:gd name="T8" fmla="*/ 902 w 53"/>
                  <a:gd name="T9" fmla="*/ 4280 h 18"/>
                  <a:gd name="T10" fmla="*/ 678 w 53"/>
                  <a:gd name="T11" fmla="*/ 4280 h 18"/>
                  <a:gd name="T12" fmla="*/ 487 w 53"/>
                  <a:gd name="T13" fmla="*/ 3467 h 18"/>
                  <a:gd name="T14" fmla="*/ 331 w 53"/>
                  <a:gd name="T15" fmla="*/ 4 h 18"/>
                  <a:gd name="T16" fmla="*/ 4 w 53"/>
                  <a:gd name="T17" fmla="*/ 0 h 18"/>
                  <a:gd name="T18" fmla="*/ 0 w 53"/>
                  <a:gd name="T19" fmla="*/ 4756 h 18"/>
                  <a:gd name="T20" fmla="*/ 7 w 53"/>
                  <a:gd name="T21" fmla="*/ 6523 h 18"/>
                  <a:gd name="T22" fmla="*/ 436 w 53"/>
                  <a:gd name="T23" fmla="*/ 9326 h 18"/>
                  <a:gd name="T24" fmla="*/ 642 w 53"/>
                  <a:gd name="T25" fmla="*/ 9942 h 18"/>
                  <a:gd name="T26" fmla="*/ 893 w 53"/>
                  <a:gd name="T27" fmla="*/ 10362 h 18"/>
                  <a:gd name="T28" fmla="*/ 1064 w 53"/>
                  <a:gd name="T29" fmla="*/ 10362 h 18"/>
                  <a:gd name="T30" fmla="*/ 1243 w 53"/>
                  <a:gd name="T31" fmla="*/ 10362 h 18"/>
                  <a:gd name="T32" fmla="*/ 1401 w 53"/>
                  <a:gd name="T33" fmla="*/ 11047 h 18"/>
                  <a:gd name="T34" fmla="*/ 1480 w 53"/>
                  <a:gd name="T35" fmla="*/ 11047 h 18"/>
                  <a:gd name="T36" fmla="*/ 1504 w 53"/>
                  <a:gd name="T37" fmla="*/ 5284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3"/>
                  <a:gd name="T58" fmla="*/ 0 h 18"/>
                  <a:gd name="T59" fmla="*/ 53 w 53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3" h="18">
                    <a:moveTo>
                      <a:pt x="53" y="9"/>
                    </a:moveTo>
                    <a:lnTo>
                      <a:pt x="50" y="8"/>
                    </a:lnTo>
                    <a:lnTo>
                      <a:pt x="44" y="8"/>
                    </a:lnTo>
                    <a:lnTo>
                      <a:pt x="38" y="8"/>
                    </a:lnTo>
                    <a:lnTo>
                      <a:pt x="32" y="7"/>
                    </a:lnTo>
                    <a:lnTo>
                      <a:pt x="24" y="7"/>
                    </a:lnTo>
                    <a:lnTo>
                      <a:pt x="18" y="5"/>
                    </a:lnTo>
                    <a:lnTo>
                      <a:pt x="11" y="4"/>
                    </a:lnTo>
                    <a:lnTo>
                      <a:pt x="4" y="0"/>
                    </a:lnTo>
                    <a:lnTo>
                      <a:pt x="0" y="8"/>
                    </a:lnTo>
                    <a:lnTo>
                      <a:pt x="7" y="11"/>
                    </a:lnTo>
                    <a:lnTo>
                      <a:pt x="16" y="15"/>
                    </a:lnTo>
                    <a:lnTo>
                      <a:pt x="23" y="16"/>
                    </a:lnTo>
                    <a:lnTo>
                      <a:pt x="31" y="17"/>
                    </a:lnTo>
                    <a:lnTo>
                      <a:pt x="38" y="17"/>
                    </a:lnTo>
                    <a:lnTo>
                      <a:pt x="43" y="17"/>
                    </a:lnTo>
                    <a:lnTo>
                      <a:pt x="49" y="18"/>
                    </a:lnTo>
                    <a:lnTo>
                      <a:pt x="52" y="18"/>
                    </a:lnTo>
                    <a:lnTo>
                      <a:pt x="53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300" name="Freeform 335"/>
              <p:cNvSpPr>
                <a:spLocks noChangeArrowheads="1"/>
              </p:cNvSpPr>
              <p:nvPr/>
            </p:nvSpPr>
            <p:spPr bwMode="auto">
              <a:xfrm>
                <a:off x="367" y="4028"/>
                <a:ext cx="98" cy="62"/>
              </a:xfrm>
              <a:custGeom>
                <a:avLst/>
                <a:gdLst>
                  <a:gd name="T0" fmla="*/ 2171 w 93"/>
                  <a:gd name="T1" fmla="*/ 0 h 57"/>
                  <a:gd name="T2" fmla="*/ 2229 w 93"/>
                  <a:gd name="T3" fmla="*/ 0 h 57"/>
                  <a:gd name="T4" fmla="*/ 2288 w 93"/>
                  <a:gd name="T5" fmla="*/ 2 h 57"/>
                  <a:gd name="T6" fmla="*/ 2288 w 93"/>
                  <a:gd name="T7" fmla="*/ 5 h 57"/>
                  <a:gd name="T8" fmla="*/ 2229 w 93"/>
                  <a:gd name="T9" fmla="*/ 1441 h 57"/>
                  <a:gd name="T10" fmla="*/ 2196 w 93"/>
                  <a:gd name="T11" fmla="*/ 2385 h 57"/>
                  <a:gd name="T12" fmla="*/ 2084 w 93"/>
                  <a:gd name="T13" fmla="*/ 3632 h 57"/>
                  <a:gd name="T14" fmla="*/ 1905 w 93"/>
                  <a:gd name="T15" fmla="*/ 4675 h 57"/>
                  <a:gd name="T16" fmla="*/ 1782 w 93"/>
                  <a:gd name="T17" fmla="*/ 5990 h 57"/>
                  <a:gd name="T18" fmla="*/ 1604 w 93"/>
                  <a:gd name="T19" fmla="*/ 6928 h 57"/>
                  <a:gd name="T20" fmla="*/ 1379 w 93"/>
                  <a:gd name="T21" fmla="*/ 7742 h 57"/>
                  <a:gd name="T22" fmla="*/ 1179 w 93"/>
                  <a:gd name="T23" fmla="*/ 8505 h 57"/>
                  <a:gd name="T24" fmla="*/ 949 w 93"/>
                  <a:gd name="T25" fmla="*/ 9251 h 57"/>
                  <a:gd name="T26" fmla="*/ 731 w 93"/>
                  <a:gd name="T27" fmla="*/ 9698 h 57"/>
                  <a:gd name="T28" fmla="*/ 459 w 93"/>
                  <a:gd name="T29" fmla="*/ 9698 h 57"/>
                  <a:gd name="T30" fmla="*/ 273 w 93"/>
                  <a:gd name="T31" fmla="*/ 9251 h 57"/>
                  <a:gd name="T32" fmla="*/ 1 w 93"/>
                  <a:gd name="T33" fmla="*/ 8421 h 57"/>
                  <a:gd name="T34" fmla="*/ 0 w 93"/>
                  <a:gd name="T35" fmla="*/ 8384 h 57"/>
                  <a:gd name="T36" fmla="*/ 0 w 93"/>
                  <a:gd name="T37" fmla="*/ 8197 h 57"/>
                  <a:gd name="T38" fmla="*/ 0 w 93"/>
                  <a:gd name="T39" fmla="*/ 7742 h 57"/>
                  <a:gd name="T40" fmla="*/ 1 w 93"/>
                  <a:gd name="T41" fmla="*/ 7536 h 57"/>
                  <a:gd name="T42" fmla="*/ 4 w 93"/>
                  <a:gd name="T43" fmla="*/ 6515 h 57"/>
                  <a:gd name="T44" fmla="*/ 8 w 93"/>
                  <a:gd name="T45" fmla="*/ 5383 h 57"/>
                  <a:gd name="T46" fmla="*/ 354 w 93"/>
                  <a:gd name="T47" fmla="*/ 4280 h 57"/>
                  <a:gd name="T48" fmla="*/ 510 w 93"/>
                  <a:gd name="T49" fmla="*/ 3326 h 57"/>
                  <a:gd name="T50" fmla="*/ 731 w 93"/>
                  <a:gd name="T51" fmla="*/ 2016 h 57"/>
                  <a:gd name="T52" fmla="*/ 901 w 93"/>
                  <a:gd name="T53" fmla="*/ 1325 h 57"/>
                  <a:gd name="T54" fmla="*/ 1062 w 93"/>
                  <a:gd name="T55" fmla="*/ 5 h 57"/>
                  <a:gd name="T56" fmla="*/ 1253 w 93"/>
                  <a:gd name="T57" fmla="*/ 3 h 57"/>
                  <a:gd name="T58" fmla="*/ 1444 w 93"/>
                  <a:gd name="T59" fmla="*/ 2 h 57"/>
                  <a:gd name="T60" fmla="*/ 1613 w 93"/>
                  <a:gd name="T61" fmla="*/ 1 h 57"/>
                  <a:gd name="T62" fmla="*/ 1782 w 93"/>
                  <a:gd name="T63" fmla="*/ 1 h 57"/>
                  <a:gd name="T64" fmla="*/ 1905 w 93"/>
                  <a:gd name="T65" fmla="*/ 0 h 57"/>
                  <a:gd name="T66" fmla="*/ 2084 w 93"/>
                  <a:gd name="T67" fmla="*/ 0 h 57"/>
                  <a:gd name="T68" fmla="*/ 2171 w 93"/>
                  <a:gd name="T69" fmla="*/ 0 h 5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3"/>
                  <a:gd name="T106" fmla="*/ 0 h 57"/>
                  <a:gd name="T107" fmla="*/ 93 w 93"/>
                  <a:gd name="T108" fmla="*/ 57 h 5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3" h="57">
                    <a:moveTo>
                      <a:pt x="88" y="0"/>
                    </a:moveTo>
                    <a:lnTo>
                      <a:pt x="92" y="0"/>
                    </a:lnTo>
                    <a:lnTo>
                      <a:pt x="93" y="2"/>
                    </a:lnTo>
                    <a:lnTo>
                      <a:pt x="93" y="5"/>
                    </a:lnTo>
                    <a:lnTo>
                      <a:pt x="92" y="9"/>
                    </a:lnTo>
                    <a:lnTo>
                      <a:pt x="89" y="15"/>
                    </a:lnTo>
                    <a:lnTo>
                      <a:pt x="84" y="22"/>
                    </a:lnTo>
                    <a:lnTo>
                      <a:pt x="79" y="28"/>
                    </a:lnTo>
                    <a:lnTo>
                      <a:pt x="73" y="35"/>
                    </a:lnTo>
                    <a:lnTo>
                      <a:pt x="65" y="40"/>
                    </a:lnTo>
                    <a:lnTo>
                      <a:pt x="57" y="46"/>
                    </a:lnTo>
                    <a:lnTo>
                      <a:pt x="48" y="51"/>
                    </a:lnTo>
                    <a:lnTo>
                      <a:pt x="39" y="55"/>
                    </a:lnTo>
                    <a:lnTo>
                      <a:pt x="29" y="57"/>
                    </a:lnTo>
                    <a:lnTo>
                      <a:pt x="20" y="57"/>
                    </a:lnTo>
                    <a:lnTo>
                      <a:pt x="10" y="55"/>
                    </a:lnTo>
                    <a:lnTo>
                      <a:pt x="1" y="50"/>
                    </a:lnTo>
                    <a:lnTo>
                      <a:pt x="0" y="49"/>
                    </a:lnTo>
                    <a:lnTo>
                      <a:pt x="0" y="48"/>
                    </a:lnTo>
                    <a:lnTo>
                      <a:pt x="0" y="46"/>
                    </a:lnTo>
                    <a:lnTo>
                      <a:pt x="1" y="44"/>
                    </a:lnTo>
                    <a:lnTo>
                      <a:pt x="4" y="38"/>
                    </a:lnTo>
                    <a:lnTo>
                      <a:pt x="8" y="31"/>
                    </a:lnTo>
                    <a:lnTo>
                      <a:pt x="15" y="25"/>
                    </a:lnTo>
                    <a:lnTo>
                      <a:pt x="22" y="19"/>
                    </a:lnTo>
                    <a:lnTo>
                      <a:pt x="29" y="13"/>
                    </a:lnTo>
                    <a:lnTo>
                      <a:pt x="37" y="8"/>
                    </a:lnTo>
                    <a:lnTo>
                      <a:pt x="44" y="5"/>
                    </a:lnTo>
                    <a:lnTo>
                      <a:pt x="52" y="3"/>
                    </a:lnTo>
                    <a:lnTo>
                      <a:pt x="59" y="2"/>
                    </a:lnTo>
                    <a:lnTo>
                      <a:pt x="66" y="1"/>
                    </a:lnTo>
                    <a:lnTo>
                      <a:pt x="73" y="1"/>
                    </a:lnTo>
                    <a:lnTo>
                      <a:pt x="79" y="0"/>
                    </a:lnTo>
                    <a:lnTo>
                      <a:pt x="84" y="0"/>
                    </a:lnTo>
                    <a:lnTo>
                      <a:pt x="88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301" name="Freeform 336"/>
              <p:cNvSpPr>
                <a:spLocks noChangeArrowheads="1"/>
              </p:cNvSpPr>
              <p:nvPr/>
            </p:nvSpPr>
            <p:spPr bwMode="auto">
              <a:xfrm>
                <a:off x="366" y="4023"/>
                <a:ext cx="104" cy="71"/>
              </a:xfrm>
              <a:custGeom>
                <a:avLst/>
                <a:gdLst>
                  <a:gd name="T0" fmla="*/ 0 w 98"/>
                  <a:gd name="T1" fmla="*/ 4926 h 66"/>
                  <a:gd name="T2" fmla="*/ 397 w 98"/>
                  <a:gd name="T3" fmla="*/ 5587 h 66"/>
                  <a:gd name="T4" fmla="*/ 764 w 98"/>
                  <a:gd name="T5" fmla="*/ 5688 h 66"/>
                  <a:gd name="T6" fmla="*/ 1159 w 98"/>
                  <a:gd name="T7" fmla="*/ 5688 h 66"/>
                  <a:gd name="T8" fmla="*/ 1560 w 98"/>
                  <a:gd name="T9" fmla="*/ 5587 h 66"/>
                  <a:gd name="T10" fmla="*/ 1942 w 98"/>
                  <a:gd name="T11" fmla="*/ 5240 h 66"/>
                  <a:gd name="T12" fmla="*/ 2300 w 98"/>
                  <a:gd name="T13" fmla="*/ 4704 h 66"/>
                  <a:gd name="T14" fmla="*/ 2590 w 98"/>
                  <a:gd name="T15" fmla="*/ 4257 h 66"/>
                  <a:gd name="T16" fmla="*/ 2917 w 98"/>
                  <a:gd name="T17" fmla="*/ 3670 h 66"/>
                  <a:gd name="T18" fmla="*/ 3112 w 98"/>
                  <a:gd name="T19" fmla="*/ 3143 h 66"/>
                  <a:gd name="T20" fmla="*/ 3315 w 98"/>
                  <a:gd name="T21" fmla="*/ 2548 h 66"/>
                  <a:gd name="T22" fmla="*/ 3505 w 98"/>
                  <a:gd name="T23" fmla="*/ 2028 h 66"/>
                  <a:gd name="T24" fmla="*/ 3700 w 98"/>
                  <a:gd name="T25" fmla="*/ 1420 h 66"/>
                  <a:gd name="T26" fmla="*/ 3709 w 98"/>
                  <a:gd name="T27" fmla="*/ 917 h 66"/>
                  <a:gd name="T28" fmla="*/ 3709 w 98"/>
                  <a:gd name="T29" fmla="*/ 6 h 66"/>
                  <a:gd name="T30" fmla="*/ 3518 w 98"/>
                  <a:gd name="T31" fmla="*/ 0 h 66"/>
                  <a:gd name="T32" fmla="*/ 3315 w 98"/>
                  <a:gd name="T33" fmla="*/ 0 h 66"/>
                  <a:gd name="T34" fmla="*/ 3379 w 98"/>
                  <a:gd name="T35" fmla="*/ 792 h 66"/>
                  <a:gd name="T36" fmla="*/ 3487 w 98"/>
                  <a:gd name="T37" fmla="*/ 792 h 66"/>
                  <a:gd name="T38" fmla="*/ 3379 w 98"/>
                  <a:gd name="T39" fmla="*/ 736 h 66"/>
                  <a:gd name="T40" fmla="*/ 3379 w 98"/>
                  <a:gd name="T41" fmla="*/ 792 h 66"/>
                  <a:gd name="T42" fmla="*/ 3315 w 98"/>
                  <a:gd name="T43" fmla="*/ 1061 h 66"/>
                  <a:gd name="T44" fmla="*/ 3184 w 98"/>
                  <a:gd name="T45" fmla="*/ 1528 h 66"/>
                  <a:gd name="T46" fmla="*/ 3103 w 98"/>
                  <a:gd name="T47" fmla="*/ 2028 h 66"/>
                  <a:gd name="T48" fmla="*/ 2924 w 98"/>
                  <a:gd name="T49" fmla="*/ 2548 h 66"/>
                  <a:gd name="T50" fmla="*/ 2664 w 98"/>
                  <a:gd name="T51" fmla="*/ 3143 h 66"/>
                  <a:gd name="T52" fmla="*/ 2365 w 98"/>
                  <a:gd name="T53" fmla="*/ 3637 h 66"/>
                  <a:gd name="T54" fmla="*/ 2100 w 98"/>
                  <a:gd name="T55" fmla="*/ 4065 h 66"/>
                  <a:gd name="T56" fmla="*/ 1757 w 98"/>
                  <a:gd name="T57" fmla="*/ 4528 h 66"/>
                  <a:gd name="T58" fmla="*/ 1470 w 98"/>
                  <a:gd name="T59" fmla="*/ 4704 h 66"/>
                  <a:gd name="T60" fmla="*/ 1127 w 98"/>
                  <a:gd name="T61" fmla="*/ 4871 h 66"/>
                  <a:gd name="T62" fmla="*/ 811 w 98"/>
                  <a:gd name="T63" fmla="*/ 4915 h 66"/>
                  <a:gd name="T64" fmla="*/ 447 w 98"/>
                  <a:gd name="T65" fmla="*/ 4704 h 66"/>
                  <a:gd name="T66" fmla="*/ 4 w 98"/>
                  <a:gd name="T67" fmla="*/ 4373 h 66"/>
                  <a:gd name="T68" fmla="*/ 0 w 98"/>
                  <a:gd name="T69" fmla="*/ 4926 h 6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8"/>
                  <a:gd name="T106" fmla="*/ 0 h 66"/>
                  <a:gd name="T107" fmla="*/ 98 w 98"/>
                  <a:gd name="T108" fmla="*/ 66 h 6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8" h="66">
                    <a:moveTo>
                      <a:pt x="0" y="58"/>
                    </a:moveTo>
                    <a:lnTo>
                      <a:pt x="10" y="64"/>
                    </a:lnTo>
                    <a:lnTo>
                      <a:pt x="21" y="66"/>
                    </a:lnTo>
                    <a:lnTo>
                      <a:pt x="31" y="66"/>
                    </a:lnTo>
                    <a:lnTo>
                      <a:pt x="41" y="64"/>
                    </a:lnTo>
                    <a:lnTo>
                      <a:pt x="52" y="60"/>
                    </a:lnTo>
                    <a:lnTo>
                      <a:pt x="60" y="55"/>
                    </a:lnTo>
                    <a:lnTo>
                      <a:pt x="68" y="50"/>
                    </a:lnTo>
                    <a:lnTo>
                      <a:pt x="76" y="43"/>
                    </a:lnTo>
                    <a:lnTo>
                      <a:pt x="83" y="36"/>
                    </a:lnTo>
                    <a:lnTo>
                      <a:pt x="89" y="30"/>
                    </a:lnTo>
                    <a:lnTo>
                      <a:pt x="93" y="23"/>
                    </a:lnTo>
                    <a:lnTo>
                      <a:pt x="97" y="17"/>
                    </a:lnTo>
                    <a:lnTo>
                      <a:pt x="98" y="11"/>
                    </a:lnTo>
                    <a:lnTo>
                      <a:pt x="98" y="6"/>
                    </a:lnTo>
                    <a:lnTo>
                      <a:pt x="94" y="0"/>
                    </a:lnTo>
                    <a:lnTo>
                      <a:pt x="89" y="0"/>
                    </a:lnTo>
                    <a:lnTo>
                      <a:pt x="90" y="9"/>
                    </a:lnTo>
                    <a:lnTo>
                      <a:pt x="91" y="9"/>
                    </a:lnTo>
                    <a:lnTo>
                      <a:pt x="90" y="8"/>
                    </a:lnTo>
                    <a:lnTo>
                      <a:pt x="90" y="9"/>
                    </a:lnTo>
                    <a:lnTo>
                      <a:pt x="89" y="13"/>
                    </a:lnTo>
                    <a:lnTo>
                      <a:pt x="85" y="18"/>
                    </a:lnTo>
                    <a:lnTo>
                      <a:pt x="82" y="23"/>
                    </a:lnTo>
                    <a:lnTo>
                      <a:pt x="77" y="30"/>
                    </a:lnTo>
                    <a:lnTo>
                      <a:pt x="71" y="36"/>
                    </a:lnTo>
                    <a:lnTo>
                      <a:pt x="63" y="42"/>
                    </a:lnTo>
                    <a:lnTo>
                      <a:pt x="56" y="47"/>
                    </a:lnTo>
                    <a:lnTo>
                      <a:pt x="47" y="52"/>
                    </a:lnTo>
                    <a:lnTo>
                      <a:pt x="39" y="55"/>
                    </a:lnTo>
                    <a:lnTo>
                      <a:pt x="30" y="56"/>
                    </a:lnTo>
                    <a:lnTo>
                      <a:pt x="22" y="57"/>
                    </a:lnTo>
                    <a:lnTo>
                      <a:pt x="12" y="55"/>
                    </a:lnTo>
                    <a:lnTo>
                      <a:pt x="4" y="51"/>
                    </a:lnTo>
                    <a:lnTo>
                      <a:pt x="0" y="58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302" name="Freeform 337"/>
              <p:cNvSpPr>
                <a:spLocks noChangeArrowheads="1"/>
              </p:cNvSpPr>
              <p:nvPr/>
            </p:nvSpPr>
            <p:spPr bwMode="auto">
              <a:xfrm>
                <a:off x="363" y="4033"/>
                <a:ext cx="45" cy="53"/>
              </a:xfrm>
              <a:custGeom>
                <a:avLst/>
                <a:gdLst>
                  <a:gd name="T0" fmla="*/ 634 w 43"/>
                  <a:gd name="T1" fmla="*/ 0 h 49"/>
                  <a:gd name="T2" fmla="*/ 493 w 43"/>
                  <a:gd name="T3" fmla="*/ 5 h 49"/>
                  <a:gd name="T4" fmla="*/ 343 w 43"/>
                  <a:gd name="T5" fmla="*/ 1264 h 49"/>
                  <a:gd name="T6" fmla="*/ 238 w 43"/>
                  <a:gd name="T7" fmla="*/ 2190 h 49"/>
                  <a:gd name="T8" fmla="*/ 9 w 43"/>
                  <a:gd name="T9" fmla="*/ 2839 h 49"/>
                  <a:gd name="T10" fmla="*/ 4 w 43"/>
                  <a:gd name="T11" fmla="*/ 3793 h 49"/>
                  <a:gd name="T12" fmla="*/ 1 w 43"/>
                  <a:gd name="T13" fmla="*/ 4438 h 49"/>
                  <a:gd name="T14" fmla="*/ 0 w 43"/>
                  <a:gd name="T15" fmla="*/ 4917 h 49"/>
                  <a:gd name="T16" fmla="*/ 0 w 43"/>
                  <a:gd name="T17" fmla="*/ 5318 h 49"/>
                  <a:gd name="T18" fmla="*/ 1 w 43"/>
                  <a:gd name="T19" fmla="*/ 5616 h 49"/>
                  <a:gd name="T20" fmla="*/ 3 w 43"/>
                  <a:gd name="T21" fmla="*/ 5832 h 49"/>
                  <a:gd name="T22" fmla="*/ 7 w 43"/>
                  <a:gd name="T23" fmla="*/ 4985 h 49"/>
                  <a:gd name="T24" fmla="*/ 8 w 43"/>
                  <a:gd name="T25" fmla="*/ 5192 h 49"/>
                  <a:gd name="T26" fmla="*/ 9 w 43"/>
                  <a:gd name="T27" fmla="*/ 4985 h 49"/>
                  <a:gd name="T28" fmla="*/ 198 w 43"/>
                  <a:gd name="T29" fmla="*/ 4261 h 49"/>
                  <a:gd name="T30" fmla="*/ 238 w 43"/>
                  <a:gd name="T31" fmla="*/ 3793 h 49"/>
                  <a:gd name="T32" fmla="*/ 328 w 43"/>
                  <a:gd name="T33" fmla="*/ 2839 h 49"/>
                  <a:gd name="T34" fmla="*/ 430 w 43"/>
                  <a:gd name="T35" fmla="*/ 2369 h 49"/>
                  <a:gd name="T36" fmla="*/ 579 w 43"/>
                  <a:gd name="T37" fmla="*/ 1479 h 49"/>
                  <a:gd name="T38" fmla="*/ 677 w 43"/>
                  <a:gd name="T39" fmla="*/ 1081 h 49"/>
                  <a:gd name="T40" fmla="*/ 634 w 43"/>
                  <a:gd name="T41" fmla="*/ 0 h 4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43"/>
                  <a:gd name="T64" fmla="*/ 0 h 49"/>
                  <a:gd name="T65" fmla="*/ 43 w 43"/>
                  <a:gd name="T66" fmla="*/ 49 h 49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43" h="49">
                    <a:moveTo>
                      <a:pt x="40" y="0"/>
                    </a:moveTo>
                    <a:lnTo>
                      <a:pt x="31" y="5"/>
                    </a:lnTo>
                    <a:lnTo>
                      <a:pt x="23" y="11"/>
                    </a:lnTo>
                    <a:lnTo>
                      <a:pt x="15" y="18"/>
                    </a:lnTo>
                    <a:lnTo>
                      <a:pt x="9" y="24"/>
                    </a:lnTo>
                    <a:lnTo>
                      <a:pt x="4" y="31"/>
                    </a:lnTo>
                    <a:lnTo>
                      <a:pt x="1" y="37"/>
                    </a:lnTo>
                    <a:lnTo>
                      <a:pt x="0" y="41"/>
                    </a:lnTo>
                    <a:lnTo>
                      <a:pt x="0" y="44"/>
                    </a:lnTo>
                    <a:lnTo>
                      <a:pt x="1" y="47"/>
                    </a:lnTo>
                    <a:lnTo>
                      <a:pt x="3" y="49"/>
                    </a:lnTo>
                    <a:lnTo>
                      <a:pt x="7" y="42"/>
                    </a:lnTo>
                    <a:lnTo>
                      <a:pt x="8" y="43"/>
                    </a:lnTo>
                    <a:lnTo>
                      <a:pt x="9" y="42"/>
                    </a:lnTo>
                    <a:lnTo>
                      <a:pt x="11" y="36"/>
                    </a:lnTo>
                    <a:lnTo>
                      <a:pt x="15" y="31"/>
                    </a:lnTo>
                    <a:lnTo>
                      <a:pt x="22" y="24"/>
                    </a:lnTo>
                    <a:lnTo>
                      <a:pt x="28" y="19"/>
                    </a:lnTo>
                    <a:lnTo>
                      <a:pt x="36" y="13"/>
                    </a:lnTo>
                    <a:lnTo>
                      <a:pt x="43" y="9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303" name="Freeform 338"/>
              <p:cNvSpPr>
                <a:spLocks noChangeArrowheads="1"/>
              </p:cNvSpPr>
              <p:nvPr/>
            </p:nvSpPr>
            <p:spPr bwMode="auto">
              <a:xfrm>
                <a:off x="405" y="4023"/>
                <a:ext cx="56" cy="20"/>
              </a:xfrm>
              <a:custGeom>
                <a:avLst/>
                <a:gdLst>
                  <a:gd name="T0" fmla="*/ 1480 w 53"/>
                  <a:gd name="T1" fmla="*/ 0 h 18"/>
                  <a:gd name="T2" fmla="*/ 1347 w 53"/>
                  <a:gd name="T3" fmla="*/ 0 h 18"/>
                  <a:gd name="T4" fmla="*/ 1243 w 53"/>
                  <a:gd name="T5" fmla="*/ 0 h 18"/>
                  <a:gd name="T6" fmla="*/ 1053 w 53"/>
                  <a:gd name="T7" fmla="*/ 0 h 18"/>
                  <a:gd name="T8" fmla="*/ 854 w 53"/>
                  <a:gd name="T9" fmla="*/ 1 h 18"/>
                  <a:gd name="T10" fmla="*/ 642 w 53"/>
                  <a:gd name="T11" fmla="*/ 2 h 18"/>
                  <a:gd name="T12" fmla="*/ 413 w 53"/>
                  <a:gd name="T13" fmla="*/ 4 h 18"/>
                  <a:gd name="T14" fmla="*/ 7 w 53"/>
                  <a:gd name="T15" fmla="*/ 3852 h 18"/>
                  <a:gd name="T16" fmla="*/ 0 w 53"/>
                  <a:gd name="T17" fmla="*/ 5284 h 18"/>
                  <a:gd name="T18" fmla="*/ 3 w 53"/>
                  <a:gd name="T19" fmla="*/ 11047 h 18"/>
                  <a:gd name="T20" fmla="*/ 313 w 53"/>
                  <a:gd name="T21" fmla="*/ 8948 h 18"/>
                  <a:gd name="T22" fmla="*/ 461 w 53"/>
                  <a:gd name="T23" fmla="*/ 7248 h 18"/>
                  <a:gd name="T24" fmla="*/ 678 w 53"/>
                  <a:gd name="T25" fmla="*/ 6523 h 18"/>
                  <a:gd name="T26" fmla="*/ 854 w 53"/>
                  <a:gd name="T27" fmla="*/ 5871 h 18"/>
                  <a:gd name="T28" fmla="*/ 1064 w 53"/>
                  <a:gd name="T29" fmla="*/ 5871 h 18"/>
                  <a:gd name="T30" fmla="*/ 1243 w 53"/>
                  <a:gd name="T31" fmla="*/ 5871 h 18"/>
                  <a:gd name="T32" fmla="*/ 1387 w 53"/>
                  <a:gd name="T33" fmla="*/ 5284 h 18"/>
                  <a:gd name="T34" fmla="*/ 1504 w 53"/>
                  <a:gd name="T35" fmla="*/ 5284 h 18"/>
                  <a:gd name="T36" fmla="*/ 1480 w 53"/>
                  <a:gd name="T37" fmla="*/ 0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3"/>
                  <a:gd name="T58" fmla="*/ 0 h 18"/>
                  <a:gd name="T59" fmla="*/ 53 w 53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3" h="18">
                    <a:moveTo>
                      <a:pt x="52" y="0"/>
                    </a:moveTo>
                    <a:lnTo>
                      <a:pt x="47" y="0"/>
                    </a:lnTo>
                    <a:lnTo>
                      <a:pt x="43" y="0"/>
                    </a:lnTo>
                    <a:lnTo>
                      <a:pt x="37" y="0"/>
                    </a:lnTo>
                    <a:lnTo>
                      <a:pt x="30" y="1"/>
                    </a:lnTo>
                    <a:lnTo>
                      <a:pt x="23" y="2"/>
                    </a:lnTo>
                    <a:lnTo>
                      <a:pt x="15" y="4"/>
                    </a:lnTo>
                    <a:lnTo>
                      <a:pt x="7" y="6"/>
                    </a:lnTo>
                    <a:lnTo>
                      <a:pt x="0" y="9"/>
                    </a:lnTo>
                    <a:lnTo>
                      <a:pt x="3" y="18"/>
                    </a:lnTo>
                    <a:lnTo>
                      <a:pt x="10" y="14"/>
                    </a:lnTo>
                    <a:lnTo>
                      <a:pt x="17" y="12"/>
                    </a:lnTo>
                    <a:lnTo>
                      <a:pt x="24" y="11"/>
                    </a:lnTo>
                    <a:lnTo>
                      <a:pt x="30" y="10"/>
                    </a:lnTo>
                    <a:lnTo>
                      <a:pt x="38" y="10"/>
                    </a:lnTo>
                    <a:lnTo>
                      <a:pt x="43" y="10"/>
                    </a:lnTo>
                    <a:lnTo>
                      <a:pt x="48" y="9"/>
                    </a:lnTo>
                    <a:lnTo>
                      <a:pt x="53" y="9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304" name="Freeform 339"/>
              <p:cNvSpPr>
                <a:spLocks noChangeArrowheads="1"/>
              </p:cNvSpPr>
              <p:nvPr/>
            </p:nvSpPr>
            <p:spPr bwMode="auto">
              <a:xfrm>
                <a:off x="3700" y="4024"/>
                <a:ext cx="98" cy="61"/>
              </a:xfrm>
              <a:custGeom>
                <a:avLst/>
                <a:gdLst>
                  <a:gd name="T0" fmla="*/ 2171 w 93"/>
                  <a:gd name="T1" fmla="*/ 3583 h 57"/>
                  <a:gd name="T2" fmla="*/ 2229 w 93"/>
                  <a:gd name="T3" fmla="*/ 3583 h 57"/>
                  <a:gd name="T4" fmla="*/ 2288 w 93"/>
                  <a:gd name="T5" fmla="*/ 3433 h 57"/>
                  <a:gd name="T6" fmla="*/ 2288 w 93"/>
                  <a:gd name="T7" fmla="*/ 3246 h 57"/>
                  <a:gd name="T8" fmla="*/ 2229 w 93"/>
                  <a:gd name="T9" fmla="*/ 2834 h 57"/>
                  <a:gd name="T10" fmla="*/ 2196 w 93"/>
                  <a:gd name="T11" fmla="*/ 2606 h 57"/>
                  <a:gd name="T12" fmla="*/ 2085 w 93"/>
                  <a:gd name="T13" fmla="*/ 2160 h 57"/>
                  <a:gd name="T14" fmla="*/ 1978 w 93"/>
                  <a:gd name="T15" fmla="*/ 1762 h 57"/>
                  <a:gd name="T16" fmla="*/ 1782 w 93"/>
                  <a:gd name="T17" fmla="*/ 1421 h 57"/>
                  <a:gd name="T18" fmla="*/ 1613 w 93"/>
                  <a:gd name="T19" fmla="*/ 947 h 57"/>
                  <a:gd name="T20" fmla="*/ 1379 w 93"/>
                  <a:gd name="T21" fmla="*/ 631 h 57"/>
                  <a:gd name="T22" fmla="*/ 1189 w 93"/>
                  <a:gd name="T23" fmla="*/ 6 h 57"/>
                  <a:gd name="T24" fmla="*/ 949 w 93"/>
                  <a:gd name="T25" fmla="*/ 3 h 57"/>
                  <a:gd name="T26" fmla="*/ 736 w 93"/>
                  <a:gd name="T27" fmla="*/ 0 h 57"/>
                  <a:gd name="T28" fmla="*/ 459 w 93"/>
                  <a:gd name="T29" fmla="*/ 0 h 57"/>
                  <a:gd name="T30" fmla="*/ 288 w 93"/>
                  <a:gd name="T31" fmla="*/ 3 h 57"/>
                  <a:gd name="T32" fmla="*/ 1 w 93"/>
                  <a:gd name="T33" fmla="*/ 7 h 57"/>
                  <a:gd name="T34" fmla="*/ 0 w 93"/>
                  <a:gd name="T35" fmla="*/ 551 h 57"/>
                  <a:gd name="T36" fmla="*/ 0 w 93"/>
                  <a:gd name="T37" fmla="*/ 590 h 57"/>
                  <a:gd name="T38" fmla="*/ 0 w 93"/>
                  <a:gd name="T39" fmla="*/ 675 h 57"/>
                  <a:gd name="T40" fmla="*/ 1 w 93"/>
                  <a:gd name="T41" fmla="*/ 773 h 57"/>
                  <a:gd name="T42" fmla="*/ 5 w 93"/>
                  <a:gd name="T43" fmla="*/ 1160 h 57"/>
                  <a:gd name="T44" fmla="*/ 9 w 93"/>
                  <a:gd name="T45" fmla="*/ 1521 h 57"/>
                  <a:gd name="T46" fmla="*/ 354 w 93"/>
                  <a:gd name="T47" fmla="*/ 1886 h 57"/>
                  <a:gd name="T48" fmla="*/ 537 w 93"/>
                  <a:gd name="T49" fmla="*/ 2435 h 57"/>
                  <a:gd name="T50" fmla="*/ 736 w 93"/>
                  <a:gd name="T51" fmla="*/ 2648 h 57"/>
                  <a:gd name="T52" fmla="*/ 901 w 93"/>
                  <a:gd name="T53" fmla="*/ 3033 h 57"/>
                  <a:gd name="T54" fmla="*/ 1111 w 93"/>
                  <a:gd name="T55" fmla="*/ 3246 h 57"/>
                  <a:gd name="T56" fmla="*/ 1253 w 93"/>
                  <a:gd name="T57" fmla="*/ 3418 h 57"/>
                  <a:gd name="T58" fmla="*/ 1453 w 93"/>
                  <a:gd name="T59" fmla="*/ 3433 h 57"/>
                  <a:gd name="T60" fmla="*/ 1628 w 93"/>
                  <a:gd name="T61" fmla="*/ 3474 h 57"/>
                  <a:gd name="T62" fmla="*/ 1782 w 93"/>
                  <a:gd name="T63" fmla="*/ 3474 h 57"/>
                  <a:gd name="T64" fmla="*/ 1978 w 93"/>
                  <a:gd name="T65" fmla="*/ 3474 h 57"/>
                  <a:gd name="T66" fmla="*/ 2085 w 93"/>
                  <a:gd name="T67" fmla="*/ 3474 h 57"/>
                  <a:gd name="T68" fmla="*/ 2171 w 93"/>
                  <a:gd name="T69" fmla="*/ 3583 h 5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3"/>
                  <a:gd name="T106" fmla="*/ 0 h 57"/>
                  <a:gd name="T107" fmla="*/ 93 w 93"/>
                  <a:gd name="T108" fmla="*/ 57 h 5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3" h="57">
                    <a:moveTo>
                      <a:pt x="88" y="57"/>
                    </a:moveTo>
                    <a:lnTo>
                      <a:pt x="92" y="57"/>
                    </a:lnTo>
                    <a:lnTo>
                      <a:pt x="93" y="55"/>
                    </a:lnTo>
                    <a:lnTo>
                      <a:pt x="93" y="52"/>
                    </a:lnTo>
                    <a:lnTo>
                      <a:pt x="92" y="46"/>
                    </a:lnTo>
                    <a:lnTo>
                      <a:pt x="89" y="41"/>
                    </a:lnTo>
                    <a:lnTo>
                      <a:pt x="85" y="35"/>
                    </a:lnTo>
                    <a:lnTo>
                      <a:pt x="80" y="29"/>
                    </a:lnTo>
                    <a:lnTo>
                      <a:pt x="73" y="22"/>
                    </a:lnTo>
                    <a:lnTo>
                      <a:pt x="66" y="16"/>
                    </a:lnTo>
                    <a:lnTo>
                      <a:pt x="57" y="10"/>
                    </a:lnTo>
                    <a:lnTo>
                      <a:pt x="49" y="6"/>
                    </a:lnTo>
                    <a:lnTo>
                      <a:pt x="39" y="3"/>
                    </a:lnTo>
                    <a:lnTo>
                      <a:pt x="30" y="0"/>
                    </a:lnTo>
                    <a:lnTo>
                      <a:pt x="20" y="0"/>
                    </a:lnTo>
                    <a:lnTo>
                      <a:pt x="11" y="3"/>
                    </a:lnTo>
                    <a:lnTo>
                      <a:pt x="1" y="7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1" y="13"/>
                    </a:lnTo>
                    <a:lnTo>
                      <a:pt x="5" y="19"/>
                    </a:lnTo>
                    <a:lnTo>
                      <a:pt x="9" y="24"/>
                    </a:lnTo>
                    <a:lnTo>
                      <a:pt x="15" y="31"/>
                    </a:lnTo>
                    <a:lnTo>
                      <a:pt x="23" y="38"/>
                    </a:lnTo>
                    <a:lnTo>
                      <a:pt x="30" y="43"/>
                    </a:lnTo>
                    <a:lnTo>
                      <a:pt x="37" y="49"/>
                    </a:lnTo>
                    <a:lnTo>
                      <a:pt x="45" y="52"/>
                    </a:lnTo>
                    <a:lnTo>
                      <a:pt x="52" y="54"/>
                    </a:lnTo>
                    <a:lnTo>
                      <a:pt x="60" y="55"/>
                    </a:lnTo>
                    <a:lnTo>
                      <a:pt x="67" y="56"/>
                    </a:lnTo>
                    <a:lnTo>
                      <a:pt x="73" y="56"/>
                    </a:lnTo>
                    <a:lnTo>
                      <a:pt x="80" y="56"/>
                    </a:lnTo>
                    <a:lnTo>
                      <a:pt x="85" y="56"/>
                    </a:lnTo>
                    <a:lnTo>
                      <a:pt x="88" y="57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305" name="Freeform 340"/>
              <p:cNvSpPr>
                <a:spLocks noChangeArrowheads="1"/>
              </p:cNvSpPr>
              <p:nvPr/>
            </p:nvSpPr>
            <p:spPr bwMode="auto">
              <a:xfrm>
                <a:off x="3699" y="4020"/>
                <a:ext cx="105" cy="71"/>
              </a:xfrm>
              <a:custGeom>
                <a:avLst/>
                <a:gdLst>
                  <a:gd name="T0" fmla="*/ 5 w 99"/>
                  <a:gd name="T1" fmla="*/ 1141 h 66"/>
                  <a:gd name="T2" fmla="*/ 460 w 99"/>
                  <a:gd name="T3" fmla="*/ 917 h 66"/>
                  <a:gd name="T4" fmla="*/ 828 w 99"/>
                  <a:gd name="T5" fmla="*/ 792 h 66"/>
                  <a:gd name="T6" fmla="*/ 1110 w 99"/>
                  <a:gd name="T7" fmla="*/ 792 h 66"/>
                  <a:gd name="T8" fmla="*/ 1404 w 99"/>
                  <a:gd name="T9" fmla="*/ 917 h 66"/>
                  <a:gd name="T10" fmla="*/ 1728 w 99"/>
                  <a:gd name="T11" fmla="*/ 1141 h 66"/>
                  <a:gd name="T12" fmla="*/ 2030 w 99"/>
                  <a:gd name="T13" fmla="*/ 1644 h 66"/>
                  <a:gd name="T14" fmla="*/ 2320 w 99"/>
                  <a:gd name="T15" fmla="*/ 2047 h 66"/>
                  <a:gd name="T16" fmla="*/ 2568 w 99"/>
                  <a:gd name="T17" fmla="*/ 2548 h 66"/>
                  <a:gd name="T18" fmla="*/ 2843 w 99"/>
                  <a:gd name="T19" fmla="*/ 3143 h 66"/>
                  <a:gd name="T20" fmla="*/ 3015 w 99"/>
                  <a:gd name="T21" fmla="*/ 3637 h 66"/>
                  <a:gd name="T22" fmla="*/ 3114 w 99"/>
                  <a:gd name="T23" fmla="*/ 4065 h 66"/>
                  <a:gd name="T24" fmla="*/ 3248 w 99"/>
                  <a:gd name="T25" fmla="*/ 4569 h 66"/>
                  <a:gd name="T26" fmla="*/ 3250 w 99"/>
                  <a:gd name="T27" fmla="*/ 4871 h 66"/>
                  <a:gd name="T28" fmla="*/ 3250 w 99"/>
                  <a:gd name="T29" fmla="*/ 4915 h 66"/>
                  <a:gd name="T30" fmla="*/ 3303 w 99"/>
                  <a:gd name="T31" fmla="*/ 4915 h 66"/>
                  <a:gd name="T32" fmla="*/ 3250 w 99"/>
                  <a:gd name="T33" fmla="*/ 4915 h 66"/>
                  <a:gd name="T34" fmla="*/ 3248 w 99"/>
                  <a:gd name="T35" fmla="*/ 5688 h 66"/>
                  <a:gd name="T36" fmla="*/ 3445 w 99"/>
                  <a:gd name="T37" fmla="*/ 5637 h 66"/>
                  <a:gd name="T38" fmla="*/ 3598 w 99"/>
                  <a:gd name="T39" fmla="*/ 5240 h 66"/>
                  <a:gd name="T40" fmla="*/ 3598 w 99"/>
                  <a:gd name="T41" fmla="*/ 4704 h 66"/>
                  <a:gd name="T42" fmla="*/ 3542 w 99"/>
                  <a:gd name="T43" fmla="*/ 4247 h 66"/>
                  <a:gd name="T44" fmla="*/ 3392 w 99"/>
                  <a:gd name="T45" fmla="*/ 3670 h 66"/>
                  <a:gd name="T46" fmla="*/ 3248 w 99"/>
                  <a:gd name="T47" fmla="*/ 3143 h 66"/>
                  <a:gd name="T48" fmla="*/ 3062 w 99"/>
                  <a:gd name="T49" fmla="*/ 2548 h 66"/>
                  <a:gd name="T50" fmla="*/ 2768 w 99"/>
                  <a:gd name="T51" fmla="*/ 2028 h 66"/>
                  <a:gd name="T52" fmla="*/ 2488 w 99"/>
                  <a:gd name="T53" fmla="*/ 1320 h 66"/>
                  <a:gd name="T54" fmla="*/ 2212 w 99"/>
                  <a:gd name="T55" fmla="*/ 917 h 66"/>
                  <a:gd name="T56" fmla="*/ 1885 w 99"/>
                  <a:gd name="T57" fmla="*/ 5 h 66"/>
                  <a:gd name="T58" fmla="*/ 1536 w 99"/>
                  <a:gd name="T59" fmla="*/ 2 h 66"/>
                  <a:gd name="T60" fmla="*/ 1144 w 99"/>
                  <a:gd name="T61" fmla="*/ 0 h 66"/>
                  <a:gd name="T62" fmla="*/ 736 w 99"/>
                  <a:gd name="T63" fmla="*/ 0 h 66"/>
                  <a:gd name="T64" fmla="*/ 409 w 99"/>
                  <a:gd name="T65" fmla="*/ 2 h 66"/>
                  <a:gd name="T66" fmla="*/ 0 w 99"/>
                  <a:gd name="T67" fmla="*/ 684 h 66"/>
                  <a:gd name="T68" fmla="*/ 5 w 99"/>
                  <a:gd name="T69" fmla="*/ 1141 h 6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9"/>
                  <a:gd name="T106" fmla="*/ 0 h 66"/>
                  <a:gd name="T107" fmla="*/ 99 w 99"/>
                  <a:gd name="T108" fmla="*/ 66 h 6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9" h="66">
                    <a:moveTo>
                      <a:pt x="5" y="14"/>
                    </a:moveTo>
                    <a:lnTo>
                      <a:pt x="13" y="11"/>
                    </a:lnTo>
                    <a:lnTo>
                      <a:pt x="23" y="9"/>
                    </a:lnTo>
                    <a:lnTo>
                      <a:pt x="31" y="9"/>
                    </a:lnTo>
                    <a:lnTo>
                      <a:pt x="39" y="11"/>
                    </a:lnTo>
                    <a:lnTo>
                      <a:pt x="48" y="14"/>
                    </a:lnTo>
                    <a:lnTo>
                      <a:pt x="56" y="19"/>
                    </a:lnTo>
                    <a:lnTo>
                      <a:pt x="64" y="24"/>
                    </a:lnTo>
                    <a:lnTo>
                      <a:pt x="71" y="30"/>
                    </a:lnTo>
                    <a:lnTo>
                      <a:pt x="78" y="36"/>
                    </a:lnTo>
                    <a:lnTo>
                      <a:pt x="83" y="42"/>
                    </a:lnTo>
                    <a:lnTo>
                      <a:pt x="86" y="47"/>
                    </a:lnTo>
                    <a:lnTo>
                      <a:pt x="89" y="53"/>
                    </a:lnTo>
                    <a:lnTo>
                      <a:pt x="90" y="56"/>
                    </a:lnTo>
                    <a:lnTo>
                      <a:pt x="90" y="57"/>
                    </a:lnTo>
                    <a:lnTo>
                      <a:pt x="91" y="57"/>
                    </a:lnTo>
                    <a:lnTo>
                      <a:pt x="90" y="57"/>
                    </a:lnTo>
                    <a:lnTo>
                      <a:pt x="89" y="66"/>
                    </a:lnTo>
                    <a:lnTo>
                      <a:pt x="94" y="65"/>
                    </a:lnTo>
                    <a:lnTo>
                      <a:pt x="99" y="60"/>
                    </a:lnTo>
                    <a:lnTo>
                      <a:pt x="99" y="55"/>
                    </a:lnTo>
                    <a:lnTo>
                      <a:pt x="98" y="49"/>
                    </a:lnTo>
                    <a:lnTo>
                      <a:pt x="93" y="43"/>
                    </a:lnTo>
                    <a:lnTo>
                      <a:pt x="89" y="36"/>
                    </a:lnTo>
                    <a:lnTo>
                      <a:pt x="84" y="30"/>
                    </a:lnTo>
                    <a:lnTo>
                      <a:pt x="76" y="23"/>
                    </a:lnTo>
                    <a:lnTo>
                      <a:pt x="69" y="16"/>
                    </a:lnTo>
                    <a:lnTo>
                      <a:pt x="61" y="11"/>
                    </a:lnTo>
                    <a:lnTo>
                      <a:pt x="52" y="5"/>
                    </a:lnTo>
                    <a:lnTo>
                      <a:pt x="42" y="2"/>
                    </a:lnTo>
                    <a:lnTo>
                      <a:pt x="32" y="0"/>
                    </a:lnTo>
                    <a:lnTo>
                      <a:pt x="21" y="0"/>
                    </a:lnTo>
                    <a:lnTo>
                      <a:pt x="11" y="2"/>
                    </a:lnTo>
                    <a:lnTo>
                      <a:pt x="0" y="7"/>
                    </a:lnTo>
                    <a:lnTo>
                      <a:pt x="5" y="14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306" name="Freeform 341"/>
              <p:cNvSpPr>
                <a:spLocks noChangeArrowheads="1"/>
              </p:cNvSpPr>
              <p:nvPr/>
            </p:nvSpPr>
            <p:spPr bwMode="auto">
              <a:xfrm>
                <a:off x="3696" y="4027"/>
                <a:ext cx="46" cy="53"/>
              </a:xfrm>
              <a:custGeom>
                <a:avLst/>
                <a:gdLst>
                  <a:gd name="T0" fmla="*/ 2587 w 43"/>
                  <a:gd name="T1" fmla="*/ 4917 h 49"/>
                  <a:gd name="T2" fmla="*/ 2252 w 43"/>
                  <a:gd name="T3" fmla="*/ 4438 h 49"/>
                  <a:gd name="T4" fmla="*/ 1726 w 43"/>
                  <a:gd name="T5" fmla="*/ 3793 h 49"/>
                  <a:gd name="T6" fmla="*/ 1405 w 43"/>
                  <a:gd name="T7" fmla="*/ 2997 h 49"/>
                  <a:gd name="T8" fmla="*/ 937 w 43"/>
                  <a:gd name="T9" fmla="*/ 2369 h 49"/>
                  <a:gd name="T10" fmla="*/ 716 w 43"/>
                  <a:gd name="T11" fmla="*/ 1479 h 49"/>
                  <a:gd name="T12" fmla="*/ 625 w 43"/>
                  <a:gd name="T13" fmla="*/ 999 h 49"/>
                  <a:gd name="T14" fmla="*/ 584 w 43"/>
                  <a:gd name="T15" fmla="*/ 924 h 49"/>
                  <a:gd name="T16" fmla="*/ 584 w 43"/>
                  <a:gd name="T17" fmla="*/ 6 h 49"/>
                  <a:gd name="T18" fmla="*/ 584 w 43"/>
                  <a:gd name="T19" fmla="*/ 924 h 49"/>
                  <a:gd name="T20" fmla="*/ 546 w 43"/>
                  <a:gd name="T21" fmla="*/ 924 h 49"/>
                  <a:gd name="T22" fmla="*/ 3 w 43"/>
                  <a:gd name="T23" fmla="*/ 0 h 49"/>
                  <a:gd name="T24" fmla="*/ 1 w 43"/>
                  <a:gd name="T25" fmla="*/ 3 h 49"/>
                  <a:gd name="T26" fmla="*/ 0 w 43"/>
                  <a:gd name="T27" fmla="*/ 6 h 49"/>
                  <a:gd name="T28" fmla="*/ 0 w 43"/>
                  <a:gd name="T29" fmla="*/ 1081 h 49"/>
                  <a:gd name="T30" fmla="*/ 1 w 43"/>
                  <a:gd name="T31" fmla="*/ 1479 h 49"/>
                  <a:gd name="T32" fmla="*/ 4 w 43"/>
                  <a:gd name="T33" fmla="*/ 2190 h 49"/>
                  <a:gd name="T34" fmla="*/ 625 w 43"/>
                  <a:gd name="T35" fmla="*/ 2997 h 49"/>
                  <a:gd name="T36" fmla="*/ 937 w 43"/>
                  <a:gd name="T37" fmla="*/ 3793 h 49"/>
                  <a:gd name="T38" fmla="*/ 1410 w 43"/>
                  <a:gd name="T39" fmla="*/ 4546 h 49"/>
                  <a:gd name="T40" fmla="*/ 1968 w 43"/>
                  <a:gd name="T41" fmla="*/ 5392 h 49"/>
                  <a:gd name="T42" fmla="*/ 2418 w 43"/>
                  <a:gd name="T43" fmla="*/ 5832 h 49"/>
                  <a:gd name="T44" fmla="*/ 2587 w 43"/>
                  <a:gd name="T45" fmla="*/ 4917 h 4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43"/>
                  <a:gd name="T70" fmla="*/ 0 h 49"/>
                  <a:gd name="T71" fmla="*/ 43 w 43"/>
                  <a:gd name="T72" fmla="*/ 49 h 4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43" h="49">
                    <a:moveTo>
                      <a:pt x="43" y="41"/>
                    </a:moveTo>
                    <a:lnTo>
                      <a:pt x="36" y="37"/>
                    </a:lnTo>
                    <a:lnTo>
                      <a:pt x="29" y="31"/>
                    </a:lnTo>
                    <a:lnTo>
                      <a:pt x="22" y="25"/>
                    </a:lnTo>
                    <a:lnTo>
                      <a:pt x="16" y="19"/>
                    </a:lnTo>
                    <a:lnTo>
                      <a:pt x="12" y="13"/>
                    </a:lnTo>
                    <a:lnTo>
                      <a:pt x="10" y="8"/>
                    </a:lnTo>
                    <a:lnTo>
                      <a:pt x="9" y="7"/>
                    </a:lnTo>
                    <a:lnTo>
                      <a:pt x="9" y="6"/>
                    </a:lnTo>
                    <a:lnTo>
                      <a:pt x="9" y="7"/>
                    </a:lnTo>
                    <a:lnTo>
                      <a:pt x="8" y="7"/>
                    </a:lnTo>
                    <a:lnTo>
                      <a:pt x="3" y="0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1" y="13"/>
                    </a:lnTo>
                    <a:lnTo>
                      <a:pt x="4" y="18"/>
                    </a:lnTo>
                    <a:lnTo>
                      <a:pt x="10" y="25"/>
                    </a:lnTo>
                    <a:lnTo>
                      <a:pt x="16" y="31"/>
                    </a:lnTo>
                    <a:lnTo>
                      <a:pt x="23" y="38"/>
                    </a:lnTo>
                    <a:lnTo>
                      <a:pt x="32" y="45"/>
                    </a:lnTo>
                    <a:lnTo>
                      <a:pt x="40" y="49"/>
                    </a:lnTo>
                    <a:lnTo>
                      <a:pt x="43" y="41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307" name="Freeform 342"/>
              <p:cNvSpPr>
                <a:spLocks noChangeArrowheads="1"/>
              </p:cNvSpPr>
              <p:nvPr/>
            </p:nvSpPr>
            <p:spPr bwMode="auto">
              <a:xfrm>
                <a:off x="3738" y="4071"/>
                <a:ext cx="56" cy="20"/>
              </a:xfrm>
              <a:custGeom>
                <a:avLst/>
                <a:gdLst>
                  <a:gd name="T0" fmla="*/ 1504 w 53"/>
                  <a:gd name="T1" fmla="*/ 5284 h 18"/>
                  <a:gd name="T2" fmla="*/ 1401 w 53"/>
                  <a:gd name="T3" fmla="*/ 4756 h 18"/>
                  <a:gd name="T4" fmla="*/ 1255 w 53"/>
                  <a:gd name="T5" fmla="*/ 4756 h 18"/>
                  <a:gd name="T6" fmla="*/ 1064 w 53"/>
                  <a:gd name="T7" fmla="*/ 4756 h 18"/>
                  <a:gd name="T8" fmla="*/ 893 w 53"/>
                  <a:gd name="T9" fmla="*/ 4280 h 18"/>
                  <a:gd name="T10" fmla="*/ 716 w 53"/>
                  <a:gd name="T11" fmla="*/ 4280 h 18"/>
                  <a:gd name="T12" fmla="*/ 461 w 53"/>
                  <a:gd name="T13" fmla="*/ 3467 h 18"/>
                  <a:gd name="T14" fmla="*/ 331 w 53"/>
                  <a:gd name="T15" fmla="*/ 4 h 18"/>
                  <a:gd name="T16" fmla="*/ 3 w 53"/>
                  <a:gd name="T17" fmla="*/ 0 h 18"/>
                  <a:gd name="T18" fmla="*/ 0 w 53"/>
                  <a:gd name="T19" fmla="*/ 4756 h 18"/>
                  <a:gd name="T20" fmla="*/ 8 w 53"/>
                  <a:gd name="T21" fmla="*/ 6523 h 18"/>
                  <a:gd name="T22" fmla="*/ 413 w 53"/>
                  <a:gd name="T23" fmla="*/ 9326 h 18"/>
                  <a:gd name="T24" fmla="*/ 678 w 53"/>
                  <a:gd name="T25" fmla="*/ 9942 h 18"/>
                  <a:gd name="T26" fmla="*/ 893 w 53"/>
                  <a:gd name="T27" fmla="*/ 10362 h 18"/>
                  <a:gd name="T28" fmla="*/ 1053 w 53"/>
                  <a:gd name="T29" fmla="*/ 10362 h 18"/>
                  <a:gd name="T30" fmla="*/ 1255 w 53"/>
                  <a:gd name="T31" fmla="*/ 10362 h 18"/>
                  <a:gd name="T32" fmla="*/ 1387 w 53"/>
                  <a:gd name="T33" fmla="*/ 11047 h 18"/>
                  <a:gd name="T34" fmla="*/ 1480 w 53"/>
                  <a:gd name="T35" fmla="*/ 11047 h 18"/>
                  <a:gd name="T36" fmla="*/ 1504 w 53"/>
                  <a:gd name="T37" fmla="*/ 5284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3"/>
                  <a:gd name="T58" fmla="*/ 0 h 18"/>
                  <a:gd name="T59" fmla="*/ 53 w 53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3" h="18">
                    <a:moveTo>
                      <a:pt x="53" y="9"/>
                    </a:moveTo>
                    <a:lnTo>
                      <a:pt x="49" y="8"/>
                    </a:lnTo>
                    <a:lnTo>
                      <a:pt x="44" y="8"/>
                    </a:lnTo>
                    <a:lnTo>
                      <a:pt x="38" y="8"/>
                    </a:lnTo>
                    <a:lnTo>
                      <a:pt x="31" y="7"/>
                    </a:lnTo>
                    <a:lnTo>
                      <a:pt x="25" y="7"/>
                    </a:lnTo>
                    <a:lnTo>
                      <a:pt x="17" y="5"/>
                    </a:lnTo>
                    <a:lnTo>
                      <a:pt x="11" y="4"/>
                    </a:lnTo>
                    <a:lnTo>
                      <a:pt x="3" y="0"/>
                    </a:lnTo>
                    <a:lnTo>
                      <a:pt x="0" y="8"/>
                    </a:lnTo>
                    <a:lnTo>
                      <a:pt x="8" y="11"/>
                    </a:lnTo>
                    <a:lnTo>
                      <a:pt x="15" y="15"/>
                    </a:lnTo>
                    <a:lnTo>
                      <a:pt x="24" y="16"/>
                    </a:lnTo>
                    <a:lnTo>
                      <a:pt x="31" y="17"/>
                    </a:lnTo>
                    <a:lnTo>
                      <a:pt x="37" y="17"/>
                    </a:lnTo>
                    <a:lnTo>
                      <a:pt x="44" y="17"/>
                    </a:lnTo>
                    <a:lnTo>
                      <a:pt x="48" y="18"/>
                    </a:lnTo>
                    <a:lnTo>
                      <a:pt x="52" y="18"/>
                    </a:lnTo>
                    <a:lnTo>
                      <a:pt x="53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308" name="Freeform 343"/>
              <p:cNvSpPr>
                <a:spLocks noChangeArrowheads="1"/>
              </p:cNvSpPr>
              <p:nvPr/>
            </p:nvSpPr>
            <p:spPr bwMode="auto">
              <a:xfrm>
                <a:off x="2216" y="4112"/>
                <a:ext cx="100" cy="62"/>
              </a:xfrm>
              <a:custGeom>
                <a:avLst/>
                <a:gdLst>
                  <a:gd name="T0" fmla="*/ 2034 w 95"/>
                  <a:gd name="T1" fmla="*/ 9698 h 57"/>
                  <a:gd name="T2" fmla="*/ 2105 w 95"/>
                  <a:gd name="T3" fmla="*/ 9332 h 57"/>
                  <a:gd name="T4" fmla="*/ 2169 w 95"/>
                  <a:gd name="T5" fmla="*/ 9160 h 57"/>
                  <a:gd name="T6" fmla="*/ 2169 w 95"/>
                  <a:gd name="T7" fmla="*/ 8421 h 57"/>
                  <a:gd name="T8" fmla="*/ 2105 w 95"/>
                  <a:gd name="T9" fmla="*/ 7742 h 57"/>
                  <a:gd name="T10" fmla="*/ 2034 w 95"/>
                  <a:gd name="T11" fmla="*/ 6928 h 57"/>
                  <a:gd name="T12" fmla="*/ 1932 w 95"/>
                  <a:gd name="T13" fmla="*/ 5855 h 57"/>
                  <a:gd name="T14" fmla="*/ 1833 w 95"/>
                  <a:gd name="T15" fmla="*/ 4675 h 57"/>
                  <a:gd name="T16" fmla="*/ 1656 w 95"/>
                  <a:gd name="T17" fmla="*/ 3632 h 57"/>
                  <a:gd name="T18" fmla="*/ 1494 w 95"/>
                  <a:gd name="T19" fmla="*/ 2385 h 57"/>
                  <a:gd name="T20" fmla="*/ 1327 w 95"/>
                  <a:gd name="T21" fmla="*/ 1441 h 57"/>
                  <a:gd name="T22" fmla="*/ 1138 w 95"/>
                  <a:gd name="T23" fmla="*/ 5 h 57"/>
                  <a:gd name="T24" fmla="*/ 927 w 95"/>
                  <a:gd name="T25" fmla="*/ 2 h 57"/>
                  <a:gd name="T26" fmla="*/ 717 w 95"/>
                  <a:gd name="T27" fmla="*/ 0 h 57"/>
                  <a:gd name="T28" fmla="*/ 476 w 95"/>
                  <a:gd name="T29" fmla="*/ 0 h 57"/>
                  <a:gd name="T30" fmla="*/ 285 w 95"/>
                  <a:gd name="T31" fmla="*/ 2 h 57"/>
                  <a:gd name="T32" fmla="*/ 3 w 95"/>
                  <a:gd name="T33" fmla="*/ 1120 h 57"/>
                  <a:gd name="T34" fmla="*/ 1 w 95"/>
                  <a:gd name="T35" fmla="*/ 1218 h 57"/>
                  <a:gd name="T36" fmla="*/ 0 w 95"/>
                  <a:gd name="T37" fmla="*/ 1325 h 57"/>
                  <a:gd name="T38" fmla="*/ 0 w 95"/>
                  <a:gd name="T39" fmla="*/ 1704 h 57"/>
                  <a:gd name="T40" fmla="*/ 1 w 95"/>
                  <a:gd name="T41" fmla="*/ 2016 h 57"/>
                  <a:gd name="T42" fmla="*/ 5 w 95"/>
                  <a:gd name="T43" fmla="*/ 3070 h 57"/>
                  <a:gd name="T44" fmla="*/ 257 w 95"/>
                  <a:gd name="T45" fmla="*/ 3951 h 57"/>
                  <a:gd name="T46" fmla="*/ 333 w 95"/>
                  <a:gd name="T47" fmla="*/ 5085 h 57"/>
                  <a:gd name="T48" fmla="*/ 501 w 95"/>
                  <a:gd name="T49" fmla="*/ 6369 h 57"/>
                  <a:gd name="T50" fmla="*/ 693 w 95"/>
                  <a:gd name="T51" fmla="*/ 7118 h 57"/>
                  <a:gd name="T52" fmla="*/ 881 w 95"/>
                  <a:gd name="T53" fmla="*/ 8197 h 57"/>
                  <a:gd name="T54" fmla="*/ 1043 w 95"/>
                  <a:gd name="T55" fmla="*/ 8421 h 57"/>
                  <a:gd name="T56" fmla="*/ 1215 w 95"/>
                  <a:gd name="T57" fmla="*/ 8916 h 57"/>
                  <a:gd name="T58" fmla="*/ 1397 w 95"/>
                  <a:gd name="T59" fmla="*/ 9160 h 57"/>
                  <a:gd name="T60" fmla="*/ 1548 w 95"/>
                  <a:gd name="T61" fmla="*/ 9160 h 57"/>
                  <a:gd name="T62" fmla="*/ 1687 w 95"/>
                  <a:gd name="T63" fmla="*/ 9332 h 57"/>
                  <a:gd name="T64" fmla="*/ 1833 w 95"/>
                  <a:gd name="T65" fmla="*/ 9332 h 57"/>
                  <a:gd name="T66" fmla="*/ 1932 w 95"/>
                  <a:gd name="T67" fmla="*/ 9332 h 57"/>
                  <a:gd name="T68" fmla="*/ 2034 w 95"/>
                  <a:gd name="T69" fmla="*/ 9698 h 5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5"/>
                  <a:gd name="T106" fmla="*/ 0 h 57"/>
                  <a:gd name="T107" fmla="*/ 95 w 95"/>
                  <a:gd name="T108" fmla="*/ 57 h 5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5" h="57">
                    <a:moveTo>
                      <a:pt x="89" y="57"/>
                    </a:moveTo>
                    <a:lnTo>
                      <a:pt x="92" y="56"/>
                    </a:lnTo>
                    <a:lnTo>
                      <a:pt x="95" y="54"/>
                    </a:lnTo>
                    <a:lnTo>
                      <a:pt x="95" y="50"/>
                    </a:lnTo>
                    <a:lnTo>
                      <a:pt x="92" y="46"/>
                    </a:lnTo>
                    <a:lnTo>
                      <a:pt x="89" y="40"/>
                    </a:lnTo>
                    <a:lnTo>
                      <a:pt x="85" y="34"/>
                    </a:lnTo>
                    <a:lnTo>
                      <a:pt x="80" y="28"/>
                    </a:lnTo>
                    <a:lnTo>
                      <a:pt x="73" y="22"/>
                    </a:lnTo>
                    <a:lnTo>
                      <a:pt x="66" y="15"/>
                    </a:lnTo>
                    <a:lnTo>
                      <a:pt x="58" y="9"/>
                    </a:lnTo>
                    <a:lnTo>
                      <a:pt x="49" y="5"/>
                    </a:lnTo>
                    <a:lnTo>
                      <a:pt x="41" y="2"/>
                    </a:lnTo>
                    <a:lnTo>
                      <a:pt x="31" y="0"/>
                    </a:lnTo>
                    <a:lnTo>
                      <a:pt x="22" y="0"/>
                    </a:lnTo>
                    <a:lnTo>
                      <a:pt x="12" y="2"/>
                    </a:lnTo>
                    <a:lnTo>
                      <a:pt x="3" y="6"/>
                    </a:lnTo>
                    <a:lnTo>
                      <a:pt x="1" y="7"/>
                    </a:lnTo>
                    <a:lnTo>
                      <a:pt x="0" y="8"/>
                    </a:lnTo>
                    <a:lnTo>
                      <a:pt x="0" y="11"/>
                    </a:lnTo>
                    <a:lnTo>
                      <a:pt x="1" y="13"/>
                    </a:lnTo>
                    <a:lnTo>
                      <a:pt x="5" y="18"/>
                    </a:lnTo>
                    <a:lnTo>
                      <a:pt x="10" y="24"/>
                    </a:lnTo>
                    <a:lnTo>
                      <a:pt x="15" y="30"/>
                    </a:lnTo>
                    <a:lnTo>
                      <a:pt x="23" y="37"/>
                    </a:lnTo>
                    <a:lnTo>
                      <a:pt x="30" y="42"/>
                    </a:lnTo>
                    <a:lnTo>
                      <a:pt x="39" y="48"/>
                    </a:lnTo>
                    <a:lnTo>
                      <a:pt x="46" y="50"/>
                    </a:lnTo>
                    <a:lnTo>
                      <a:pt x="53" y="52"/>
                    </a:lnTo>
                    <a:lnTo>
                      <a:pt x="61" y="54"/>
                    </a:lnTo>
                    <a:lnTo>
                      <a:pt x="67" y="54"/>
                    </a:lnTo>
                    <a:lnTo>
                      <a:pt x="74" y="56"/>
                    </a:lnTo>
                    <a:lnTo>
                      <a:pt x="80" y="56"/>
                    </a:lnTo>
                    <a:lnTo>
                      <a:pt x="85" y="56"/>
                    </a:lnTo>
                    <a:lnTo>
                      <a:pt x="89" y="57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309" name="Freeform 344"/>
              <p:cNvSpPr>
                <a:spLocks noChangeArrowheads="1"/>
              </p:cNvSpPr>
              <p:nvPr/>
            </p:nvSpPr>
            <p:spPr bwMode="auto">
              <a:xfrm>
                <a:off x="2215" y="4107"/>
                <a:ext cx="106" cy="71"/>
              </a:xfrm>
              <a:custGeom>
                <a:avLst/>
                <a:gdLst>
                  <a:gd name="T0" fmla="*/ 6 w 100"/>
                  <a:gd name="T1" fmla="*/ 1141 h 66"/>
                  <a:gd name="T2" fmla="*/ 474 w 100"/>
                  <a:gd name="T3" fmla="*/ 917 h 66"/>
                  <a:gd name="T4" fmla="*/ 800 w 100"/>
                  <a:gd name="T5" fmla="*/ 792 h 66"/>
                  <a:gd name="T6" fmla="*/ 1071 w 100"/>
                  <a:gd name="T7" fmla="*/ 792 h 66"/>
                  <a:gd name="T8" fmla="*/ 1433 w 100"/>
                  <a:gd name="T9" fmla="*/ 917 h 66"/>
                  <a:gd name="T10" fmla="*/ 1707 w 100"/>
                  <a:gd name="T11" fmla="*/ 1141 h 66"/>
                  <a:gd name="T12" fmla="*/ 1977 w 100"/>
                  <a:gd name="T13" fmla="*/ 1644 h 66"/>
                  <a:gd name="T14" fmla="*/ 2284 w 100"/>
                  <a:gd name="T15" fmla="*/ 2028 h 66"/>
                  <a:gd name="T16" fmla="*/ 2496 w 100"/>
                  <a:gd name="T17" fmla="*/ 2548 h 66"/>
                  <a:gd name="T18" fmla="*/ 2721 w 100"/>
                  <a:gd name="T19" fmla="*/ 3036 h 66"/>
                  <a:gd name="T20" fmla="*/ 2900 w 100"/>
                  <a:gd name="T21" fmla="*/ 3637 h 66"/>
                  <a:gd name="T22" fmla="*/ 3056 w 100"/>
                  <a:gd name="T23" fmla="*/ 4065 h 66"/>
                  <a:gd name="T24" fmla="*/ 3125 w 100"/>
                  <a:gd name="T25" fmla="*/ 4569 h 66"/>
                  <a:gd name="T26" fmla="*/ 3192 w 100"/>
                  <a:gd name="T27" fmla="*/ 4871 h 66"/>
                  <a:gd name="T28" fmla="*/ 3192 w 100"/>
                  <a:gd name="T29" fmla="*/ 4915 h 66"/>
                  <a:gd name="T30" fmla="*/ 3151 w 100"/>
                  <a:gd name="T31" fmla="*/ 4915 h 66"/>
                  <a:gd name="T32" fmla="*/ 3125 w 100"/>
                  <a:gd name="T33" fmla="*/ 5688 h 66"/>
                  <a:gd name="T34" fmla="*/ 3340 w 100"/>
                  <a:gd name="T35" fmla="*/ 5637 h 66"/>
                  <a:gd name="T36" fmla="*/ 3512 w 100"/>
                  <a:gd name="T37" fmla="*/ 5287 h 66"/>
                  <a:gd name="T38" fmla="*/ 3512 w 100"/>
                  <a:gd name="T39" fmla="*/ 4704 h 66"/>
                  <a:gd name="T40" fmla="*/ 3433 w 100"/>
                  <a:gd name="T41" fmla="*/ 4209 h 66"/>
                  <a:gd name="T42" fmla="*/ 3340 w 100"/>
                  <a:gd name="T43" fmla="*/ 3670 h 66"/>
                  <a:gd name="T44" fmla="*/ 3151 w 100"/>
                  <a:gd name="T45" fmla="*/ 3143 h 66"/>
                  <a:gd name="T46" fmla="*/ 2948 w 100"/>
                  <a:gd name="T47" fmla="*/ 2548 h 66"/>
                  <a:gd name="T48" fmla="*/ 2721 w 100"/>
                  <a:gd name="T49" fmla="*/ 2028 h 66"/>
                  <a:gd name="T50" fmla="*/ 2422 w 100"/>
                  <a:gd name="T51" fmla="*/ 1420 h 66"/>
                  <a:gd name="T52" fmla="*/ 2156 w 100"/>
                  <a:gd name="T53" fmla="*/ 852 h 66"/>
                  <a:gd name="T54" fmla="*/ 1809 w 100"/>
                  <a:gd name="T55" fmla="*/ 6 h 66"/>
                  <a:gd name="T56" fmla="*/ 1519 w 100"/>
                  <a:gd name="T57" fmla="*/ 2 h 66"/>
                  <a:gd name="T58" fmla="*/ 1119 w 100"/>
                  <a:gd name="T59" fmla="*/ 0 h 66"/>
                  <a:gd name="T60" fmla="*/ 755 w 100"/>
                  <a:gd name="T61" fmla="*/ 0 h 66"/>
                  <a:gd name="T62" fmla="*/ 398 w 100"/>
                  <a:gd name="T63" fmla="*/ 2 h 66"/>
                  <a:gd name="T64" fmla="*/ 0 w 100"/>
                  <a:gd name="T65" fmla="*/ 684 h 66"/>
                  <a:gd name="T66" fmla="*/ 6 w 100"/>
                  <a:gd name="T67" fmla="*/ 1141 h 6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100"/>
                  <a:gd name="T103" fmla="*/ 0 h 66"/>
                  <a:gd name="T104" fmla="*/ 100 w 100"/>
                  <a:gd name="T105" fmla="*/ 66 h 6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100" h="66">
                    <a:moveTo>
                      <a:pt x="6" y="14"/>
                    </a:moveTo>
                    <a:lnTo>
                      <a:pt x="14" y="11"/>
                    </a:lnTo>
                    <a:lnTo>
                      <a:pt x="23" y="9"/>
                    </a:lnTo>
                    <a:lnTo>
                      <a:pt x="31" y="9"/>
                    </a:lnTo>
                    <a:lnTo>
                      <a:pt x="41" y="11"/>
                    </a:lnTo>
                    <a:lnTo>
                      <a:pt x="49" y="14"/>
                    </a:lnTo>
                    <a:lnTo>
                      <a:pt x="56" y="19"/>
                    </a:lnTo>
                    <a:lnTo>
                      <a:pt x="65" y="23"/>
                    </a:lnTo>
                    <a:lnTo>
                      <a:pt x="71" y="30"/>
                    </a:lnTo>
                    <a:lnTo>
                      <a:pt x="78" y="35"/>
                    </a:lnTo>
                    <a:lnTo>
                      <a:pt x="83" y="42"/>
                    </a:lnTo>
                    <a:lnTo>
                      <a:pt x="87" y="47"/>
                    </a:lnTo>
                    <a:lnTo>
                      <a:pt x="89" y="53"/>
                    </a:lnTo>
                    <a:lnTo>
                      <a:pt x="91" y="56"/>
                    </a:lnTo>
                    <a:lnTo>
                      <a:pt x="91" y="57"/>
                    </a:lnTo>
                    <a:lnTo>
                      <a:pt x="90" y="57"/>
                    </a:lnTo>
                    <a:lnTo>
                      <a:pt x="89" y="66"/>
                    </a:lnTo>
                    <a:lnTo>
                      <a:pt x="95" y="65"/>
                    </a:lnTo>
                    <a:lnTo>
                      <a:pt x="100" y="61"/>
                    </a:lnTo>
                    <a:lnTo>
                      <a:pt x="100" y="55"/>
                    </a:lnTo>
                    <a:lnTo>
                      <a:pt x="98" y="48"/>
                    </a:lnTo>
                    <a:lnTo>
                      <a:pt x="95" y="43"/>
                    </a:lnTo>
                    <a:lnTo>
                      <a:pt x="90" y="36"/>
                    </a:lnTo>
                    <a:lnTo>
                      <a:pt x="84" y="30"/>
                    </a:lnTo>
                    <a:lnTo>
                      <a:pt x="78" y="23"/>
                    </a:lnTo>
                    <a:lnTo>
                      <a:pt x="70" y="17"/>
                    </a:lnTo>
                    <a:lnTo>
                      <a:pt x="62" y="10"/>
                    </a:lnTo>
                    <a:lnTo>
                      <a:pt x="52" y="6"/>
                    </a:lnTo>
                    <a:lnTo>
                      <a:pt x="43" y="2"/>
                    </a:lnTo>
                    <a:lnTo>
                      <a:pt x="32" y="0"/>
                    </a:lnTo>
                    <a:lnTo>
                      <a:pt x="22" y="0"/>
                    </a:lnTo>
                    <a:lnTo>
                      <a:pt x="11" y="2"/>
                    </a:lnTo>
                    <a:lnTo>
                      <a:pt x="0" y="7"/>
                    </a:lnTo>
                    <a:lnTo>
                      <a:pt x="6" y="14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310" name="Freeform 345"/>
              <p:cNvSpPr>
                <a:spLocks noChangeArrowheads="1"/>
              </p:cNvSpPr>
              <p:nvPr/>
            </p:nvSpPr>
            <p:spPr bwMode="auto">
              <a:xfrm>
                <a:off x="2211" y="4114"/>
                <a:ext cx="48" cy="53"/>
              </a:xfrm>
              <a:custGeom>
                <a:avLst/>
                <a:gdLst>
                  <a:gd name="T0" fmla="*/ 2257 w 45"/>
                  <a:gd name="T1" fmla="*/ 4917 h 49"/>
                  <a:gd name="T2" fmla="*/ 1859 w 45"/>
                  <a:gd name="T3" fmla="*/ 4438 h 49"/>
                  <a:gd name="T4" fmla="*/ 1437 w 45"/>
                  <a:gd name="T5" fmla="*/ 3886 h 49"/>
                  <a:gd name="T6" fmla="*/ 1110 w 45"/>
                  <a:gd name="T7" fmla="*/ 2997 h 49"/>
                  <a:gd name="T8" fmla="*/ 804 w 45"/>
                  <a:gd name="T9" fmla="*/ 2190 h 49"/>
                  <a:gd name="T10" fmla="*/ 622 w 45"/>
                  <a:gd name="T11" fmla="*/ 1479 h 49"/>
                  <a:gd name="T12" fmla="*/ 513 w 45"/>
                  <a:gd name="T13" fmla="*/ 1081 h 49"/>
                  <a:gd name="T14" fmla="*/ 513 w 45"/>
                  <a:gd name="T15" fmla="*/ 924 h 49"/>
                  <a:gd name="T16" fmla="*/ 481 w 45"/>
                  <a:gd name="T17" fmla="*/ 6 h 49"/>
                  <a:gd name="T18" fmla="*/ 481 w 45"/>
                  <a:gd name="T19" fmla="*/ 924 h 49"/>
                  <a:gd name="T20" fmla="*/ 3 w 45"/>
                  <a:gd name="T21" fmla="*/ 0 h 49"/>
                  <a:gd name="T22" fmla="*/ 1 w 45"/>
                  <a:gd name="T23" fmla="*/ 3 h 49"/>
                  <a:gd name="T24" fmla="*/ 0 w 45"/>
                  <a:gd name="T25" fmla="*/ 6 h 49"/>
                  <a:gd name="T26" fmla="*/ 0 w 45"/>
                  <a:gd name="T27" fmla="*/ 1169 h 49"/>
                  <a:gd name="T28" fmla="*/ 2 w 45"/>
                  <a:gd name="T29" fmla="*/ 1479 h 49"/>
                  <a:gd name="T30" fmla="*/ 5 w 45"/>
                  <a:gd name="T31" fmla="*/ 2190 h 49"/>
                  <a:gd name="T32" fmla="*/ 513 w 45"/>
                  <a:gd name="T33" fmla="*/ 2997 h 49"/>
                  <a:gd name="T34" fmla="*/ 754 w 45"/>
                  <a:gd name="T35" fmla="*/ 3886 h 49"/>
                  <a:gd name="T36" fmla="*/ 1184 w 45"/>
                  <a:gd name="T37" fmla="*/ 4546 h 49"/>
                  <a:gd name="T38" fmla="*/ 1634 w 45"/>
                  <a:gd name="T39" fmla="*/ 5392 h 49"/>
                  <a:gd name="T40" fmla="*/ 2027 w 45"/>
                  <a:gd name="T41" fmla="*/ 5832 h 49"/>
                  <a:gd name="T42" fmla="*/ 2257 w 45"/>
                  <a:gd name="T43" fmla="*/ 4917 h 49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45"/>
                  <a:gd name="T67" fmla="*/ 0 h 49"/>
                  <a:gd name="T68" fmla="*/ 45 w 45"/>
                  <a:gd name="T69" fmla="*/ 49 h 49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45" h="49">
                    <a:moveTo>
                      <a:pt x="45" y="41"/>
                    </a:moveTo>
                    <a:lnTo>
                      <a:pt x="36" y="37"/>
                    </a:lnTo>
                    <a:lnTo>
                      <a:pt x="29" y="32"/>
                    </a:lnTo>
                    <a:lnTo>
                      <a:pt x="22" y="25"/>
                    </a:lnTo>
                    <a:lnTo>
                      <a:pt x="17" y="18"/>
                    </a:lnTo>
                    <a:lnTo>
                      <a:pt x="13" y="13"/>
                    </a:lnTo>
                    <a:lnTo>
                      <a:pt x="10" y="9"/>
                    </a:lnTo>
                    <a:lnTo>
                      <a:pt x="10" y="7"/>
                    </a:lnTo>
                    <a:lnTo>
                      <a:pt x="9" y="6"/>
                    </a:lnTo>
                    <a:lnTo>
                      <a:pt x="9" y="7"/>
                    </a:lnTo>
                    <a:lnTo>
                      <a:pt x="3" y="0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0" y="10"/>
                    </a:lnTo>
                    <a:lnTo>
                      <a:pt x="2" y="13"/>
                    </a:lnTo>
                    <a:lnTo>
                      <a:pt x="5" y="18"/>
                    </a:lnTo>
                    <a:lnTo>
                      <a:pt x="10" y="25"/>
                    </a:lnTo>
                    <a:lnTo>
                      <a:pt x="16" y="32"/>
                    </a:lnTo>
                    <a:lnTo>
                      <a:pt x="23" y="38"/>
                    </a:lnTo>
                    <a:lnTo>
                      <a:pt x="32" y="45"/>
                    </a:lnTo>
                    <a:lnTo>
                      <a:pt x="40" y="49"/>
                    </a:lnTo>
                    <a:lnTo>
                      <a:pt x="45" y="41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311" name="Freeform 346"/>
              <p:cNvSpPr>
                <a:spLocks noChangeArrowheads="1"/>
              </p:cNvSpPr>
              <p:nvPr/>
            </p:nvSpPr>
            <p:spPr bwMode="auto">
              <a:xfrm>
                <a:off x="2254" y="4159"/>
                <a:ext cx="56" cy="20"/>
              </a:xfrm>
              <a:custGeom>
                <a:avLst/>
                <a:gdLst>
                  <a:gd name="T0" fmla="*/ 1504 w 53"/>
                  <a:gd name="T1" fmla="*/ 5284 h 18"/>
                  <a:gd name="T2" fmla="*/ 1401 w 53"/>
                  <a:gd name="T3" fmla="*/ 4756 h 18"/>
                  <a:gd name="T4" fmla="*/ 1313 w 53"/>
                  <a:gd name="T5" fmla="*/ 4756 h 18"/>
                  <a:gd name="T6" fmla="*/ 1064 w 53"/>
                  <a:gd name="T7" fmla="*/ 4756 h 18"/>
                  <a:gd name="T8" fmla="*/ 902 w 53"/>
                  <a:gd name="T9" fmla="*/ 4280 h 18"/>
                  <a:gd name="T10" fmla="*/ 716 w 53"/>
                  <a:gd name="T11" fmla="*/ 4280 h 18"/>
                  <a:gd name="T12" fmla="*/ 487 w 53"/>
                  <a:gd name="T13" fmla="*/ 3467 h 18"/>
                  <a:gd name="T14" fmla="*/ 331 w 53"/>
                  <a:gd name="T15" fmla="*/ 3 h 18"/>
                  <a:gd name="T16" fmla="*/ 5 w 53"/>
                  <a:gd name="T17" fmla="*/ 0 h 18"/>
                  <a:gd name="T18" fmla="*/ 0 w 53"/>
                  <a:gd name="T19" fmla="*/ 4756 h 18"/>
                  <a:gd name="T20" fmla="*/ 8 w 53"/>
                  <a:gd name="T21" fmla="*/ 6523 h 18"/>
                  <a:gd name="T22" fmla="*/ 436 w 53"/>
                  <a:gd name="T23" fmla="*/ 8948 h 18"/>
                  <a:gd name="T24" fmla="*/ 678 w 53"/>
                  <a:gd name="T25" fmla="*/ 9942 h 18"/>
                  <a:gd name="T26" fmla="*/ 893 w 53"/>
                  <a:gd name="T27" fmla="*/ 10362 h 18"/>
                  <a:gd name="T28" fmla="*/ 1064 w 53"/>
                  <a:gd name="T29" fmla="*/ 10362 h 18"/>
                  <a:gd name="T30" fmla="*/ 1255 w 53"/>
                  <a:gd name="T31" fmla="*/ 10362 h 18"/>
                  <a:gd name="T32" fmla="*/ 1401 w 53"/>
                  <a:gd name="T33" fmla="*/ 10362 h 18"/>
                  <a:gd name="T34" fmla="*/ 1480 w 53"/>
                  <a:gd name="T35" fmla="*/ 11047 h 18"/>
                  <a:gd name="T36" fmla="*/ 1504 w 53"/>
                  <a:gd name="T37" fmla="*/ 5284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3"/>
                  <a:gd name="T58" fmla="*/ 0 h 18"/>
                  <a:gd name="T59" fmla="*/ 53 w 53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3" h="18">
                    <a:moveTo>
                      <a:pt x="53" y="9"/>
                    </a:moveTo>
                    <a:lnTo>
                      <a:pt x="49" y="8"/>
                    </a:lnTo>
                    <a:lnTo>
                      <a:pt x="45" y="8"/>
                    </a:lnTo>
                    <a:lnTo>
                      <a:pt x="38" y="8"/>
                    </a:lnTo>
                    <a:lnTo>
                      <a:pt x="32" y="7"/>
                    </a:lnTo>
                    <a:lnTo>
                      <a:pt x="25" y="7"/>
                    </a:lnTo>
                    <a:lnTo>
                      <a:pt x="18" y="5"/>
                    </a:lnTo>
                    <a:lnTo>
                      <a:pt x="11" y="3"/>
                    </a:lnTo>
                    <a:lnTo>
                      <a:pt x="5" y="0"/>
                    </a:lnTo>
                    <a:lnTo>
                      <a:pt x="0" y="8"/>
                    </a:lnTo>
                    <a:lnTo>
                      <a:pt x="8" y="11"/>
                    </a:lnTo>
                    <a:lnTo>
                      <a:pt x="16" y="14"/>
                    </a:lnTo>
                    <a:lnTo>
                      <a:pt x="24" y="16"/>
                    </a:lnTo>
                    <a:lnTo>
                      <a:pt x="31" y="17"/>
                    </a:lnTo>
                    <a:lnTo>
                      <a:pt x="38" y="17"/>
                    </a:lnTo>
                    <a:lnTo>
                      <a:pt x="44" y="17"/>
                    </a:lnTo>
                    <a:lnTo>
                      <a:pt x="49" y="17"/>
                    </a:lnTo>
                    <a:lnTo>
                      <a:pt x="52" y="18"/>
                    </a:lnTo>
                    <a:lnTo>
                      <a:pt x="53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312" name="Freeform 347"/>
              <p:cNvSpPr>
                <a:spLocks noChangeArrowheads="1"/>
              </p:cNvSpPr>
              <p:nvPr/>
            </p:nvSpPr>
            <p:spPr bwMode="auto">
              <a:xfrm>
                <a:off x="3349" y="4024"/>
                <a:ext cx="99" cy="61"/>
              </a:xfrm>
              <a:custGeom>
                <a:avLst/>
                <a:gdLst>
                  <a:gd name="T0" fmla="*/ 2102 w 94"/>
                  <a:gd name="T1" fmla="*/ 3583 h 57"/>
                  <a:gd name="T2" fmla="*/ 2171 w 94"/>
                  <a:gd name="T3" fmla="*/ 3583 h 57"/>
                  <a:gd name="T4" fmla="*/ 2214 w 94"/>
                  <a:gd name="T5" fmla="*/ 3433 h 57"/>
                  <a:gd name="T6" fmla="*/ 2214 w 94"/>
                  <a:gd name="T7" fmla="*/ 3246 h 57"/>
                  <a:gd name="T8" fmla="*/ 2171 w 94"/>
                  <a:gd name="T9" fmla="*/ 2834 h 57"/>
                  <a:gd name="T10" fmla="*/ 2102 w 94"/>
                  <a:gd name="T11" fmla="*/ 2606 h 57"/>
                  <a:gd name="T12" fmla="*/ 2043 w 94"/>
                  <a:gd name="T13" fmla="*/ 2160 h 57"/>
                  <a:gd name="T14" fmla="*/ 1863 w 94"/>
                  <a:gd name="T15" fmla="*/ 1762 h 57"/>
                  <a:gd name="T16" fmla="*/ 1749 w 94"/>
                  <a:gd name="T17" fmla="*/ 1421 h 57"/>
                  <a:gd name="T18" fmla="*/ 1586 w 94"/>
                  <a:gd name="T19" fmla="*/ 947 h 57"/>
                  <a:gd name="T20" fmla="*/ 1362 w 94"/>
                  <a:gd name="T21" fmla="*/ 631 h 57"/>
                  <a:gd name="T22" fmla="*/ 1166 w 94"/>
                  <a:gd name="T23" fmla="*/ 6 h 57"/>
                  <a:gd name="T24" fmla="*/ 944 w 94"/>
                  <a:gd name="T25" fmla="*/ 3 h 57"/>
                  <a:gd name="T26" fmla="*/ 733 w 94"/>
                  <a:gd name="T27" fmla="*/ 0 h 57"/>
                  <a:gd name="T28" fmla="*/ 460 w 94"/>
                  <a:gd name="T29" fmla="*/ 0 h 57"/>
                  <a:gd name="T30" fmla="*/ 289 w 94"/>
                  <a:gd name="T31" fmla="*/ 3 h 57"/>
                  <a:gd name="T32" fmla="*/ 2 w 94"/>
                  <a:gd name="T33" fmla="*/ 7 h 57"/>
                  <a:gd name="T34" fmla="*/ 1 w 94"/>
                  <a:gd name="T35" fmla="*/ 551 h 57"/>
                  <a:gd name="T36" fmla="*/ 0 w 94"/>
                  <a:gd name="T37" fmla="*/ 590 h 57"/>
                  <a:gd name="T38" fmla="*/ 1 w 94"/>
                  <a:gd name="T39" fmla="*/ 675 h 57"/>
                  <a:gd name="T40" fmla="*/ 1 w 94"/>
                  <a:gd name="T41" fmla="*/ 773 h 57"/>
                  <a:gd name="T42" fmla="*/ 4 w 94"/>
                  <a:gd name="T43" fmla="*/ 1160 h 57"/>
                  <a:gd name="T44" fmla="*/ 260 w 94"/>
                  <a:gd name="T45" fmla="*/ 1521 h 57"/>
                  <a:gd name="T46" fmla="*/ 337 w 94"/>
                  <a:gd name="T47" fmla="*/ 1886 h 57"/>
                  <a:gd name="T48" fmla="*/ 484 w 94"/>
                  <a:gd name="T49" fmla="*/ 2435 h 57"/>
                  <a:gd name="T50" fmla="*/ 728 w 94"/>
                  <a:gd name="T51" fmla="*/ 2648 h 57"/>
                  <a:gd name="T52" fmla="*/ 896 w 94"/>
                  <a:gd name="T53" fmla="*/ 3033 h 57"/>
                  <a:gd name="T54" fmla="*/ 1103 w 94"/>
                  <a:gd name="T55" fmla="*/ 3246 h 57"/>
                  <a:gd name="T56" fmla="*/ 1231 w 94"/>
                  <a:gd name="T57" fmla="*/ 3418 h 57"/>
                  <a:gd name="T58" fmla="*/ 1430 w 94"/>
                  <a:gd name="T59" fmla="*/ 3433 h 57"/>
                  <a:gd name="T60" fmla="*/ 1590 w 94"/>
                  <a:gd name="T61" fmla="*/ 3474 h 57"/>
                  <a:gd name="T62" fmla="*/ 1759 w 94"/>
                  <a:gd name="T63" fmla="*/ 3474 h 57"/>
                  <a:gd name="T64" fmla="*/ 1863 w 94"/>
                  <a:gd name="T65" fmla="*/ 3474 h 57"/>
                  <a:gd name="T66" fmla="*/ 2043 w 94"/>
                  <a:gd name="T67" fmla="*/ 3474 h 57"/>
                  <a:gd name="T68" fmla="*/ 2102 w 94"/>
                  <a:gd name="T69" fmla="*/ 3583 h 5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4"/>
                  <a:gd name="T106" fmla="*/ 0 h 57"/>
                  <a:gd name="T107" fmla="*/ 94 w 94"/>
                  <a:gd name="T108" fmla="*/ 57 h 5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4" h="57">
                    <a:moveTo>
                      <a:pt x="89" y="57"/>
                    </a:moveTo>
                    <a:lnTo>
                      <a:pt x="92" y="57"/>
                    </a:lnTo>
                    <a:lnTo>
                      <a:pt x="94" y="55"/>
                    </a:lnTo>
                    <a:lnTo>
                      <a:pt x="94" y="52"/>
                    </a:lnTo>
                    <a:lnTo>
                      <a:pt x="92" y="46"/>
                    </a:lnTo>
                    <a:lnTo>
                      <a:pt x="89" y="41"/>
                    </a:lnTo>
                    <a:lnTo>
                      <a:pt x="85" y="35"/>
                    </a:lnTo>
                    <a:lnTo>
                      <a:pt x="80" y="29"/>
                    </a:lnTo>
                    <a:lnTo>
                      <a:pt x="73" y="22"/>
                    </a:lnTo>
                    <a:lnTo>
                      <a:pt x="66" y="16"/>
                    </a:lnTo>
                    <a:lnTo>
                      <a:pt x="58" y="10"/>
                    </a:lnTo>
                    <a:lnTo>
                      <a:pt x="49" y="6"/>
                    </a:lnTo>
                    <a:lnTo>
                      <a:pt x="40" y="3"/>
                    </a:lnTo>
                    <a:lnTo>
                      <a:pt x="31" y="0"/>
                    </a:lnTo>
                    <a:lnTo>
                      <a:pt x="21" y="0"/>
                    </a:lnTo>
                    <a:lnTo>
                      <a:pt x="12" y="3"/>
                    </a:lnTo>
                    <a:lnTo>
                      <a:pt x="2" y="7"/>
                    </a:lnTo>
                    <a:lnTo>
                      <a:pt x="1" y="8"/>
                    </a:lnTo>
                    <a:lnTo>
                      <a:pt x="0" y="9"/>
                    </a:lnTo>
                    <a:lnTo>
                      <a:pt x="1" y="11"/>
                    </a:lnTo>
                    <a:lnTo>
                      <a:pt x="1" y="13"/>
                    </a:lnTo>
                    <a:lnTo>
                      <a:pt x="4" y="19"/>
                    </a:lnTo>
                    <a:lnTo>
                      <a:pt x="10" y="24"/>
                    </a:lnTo>
                    <a:lnTo>
                      <a:pt x="15" y="31"/>
                    </a:lnTo>
                    <a:lnTo>
                      <a:pt x="22" y="38"/>
                    </a:lnTo>
                    <a:lnTo>
                      <a:pt x="30" y="43"/>
                    </a:lnTo>
                    <a:lnTo>
                      <a:pt x="38" y="49"/>
                    </a:lnTo>
                    <a:lnTo>
                      <a:pt x="46" y="52"/>
                    </a:lnTo>
                    <a:lnTo>
                      <a:pt x="53" y="54"/>
                    </a:lnTo>
                    <a:lnTo>
                      <a:pt x="60" y="55"/>
                    </a:lnTo>
                    <a:lnTo>
                      <a:pt x="67" y="56"/>
                    </a:lnTo>
                    <a:lnTo>
                      <a:pt x="74" y="56"/>
                    </a:lnTo>
                    <a:lnTo>
                      <a:pt x="80" y="56"/>
                    </a:lnTo>
                    <a:lnTo>
                      <a:pt x="85" y="56"/>
                    </a:lnTo>
                    <a:lnTo>
                      <a:pt x="89" y="57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313" name="Freeform 348"/>
              <p:cNvSpPr>
                <a:spLocks noChangeArrowheads="1"/>
              </p:cNvSpPr>
              <p:nvPr/>
            </p:nvSpPr>
            <p:spPr bwMode="auto">
              <a:xfrm>
                <a:off x="3348" y="4020"/>
                <a:ext cx="106" cy="71"/>
              </a:xfrm>
              <a:custGeom>
                <a:avLst/>
                <a:gdLst>
                  <a:gd name="T0" fmla="*/ 5 w 100"/>
                  <a:gd name="T1" fmla="*/ 1141 h 66"/>
                  <a:gd name="T2" fmla="*/ 474 w 100"/>
                  <a:gd name="T3" fmla="*/ 917 h 66"/>
                  <a:gd name="T4" fmla="*/ 755 w 100"/>
                  <a:gd name="T5" fmla="*/ 792 h 66"/>
                  <a:gd name="T6" fmla="*/ 1071 w 100"/>
                  <a:gd name="T7" fmla="*/ 792 h 66"/>
                  <a:gd name="T8" fmla="*/ 1412 w 100"/>
                  <a:gd name="T9" fmla="*/ 917 h 66"/>
                  <a:gd name="T10" fmla="*/ 1707 w 100"/>
                  <a:gd name="T11" fmla="*/ 1141 h 66"/>
                  <a:gd name="T12" fmla="*/ 1977 w 100"/>
                  <a:gd name="T13" fmla="*/ 1644 h 66"/>
                  <a:gd name="T14" fmla="*/ 2284 w 100"/>
                  <a:gd name="T15" fmla="*/ 2047 h 66"/>
                  <a:gd name="T16" fmla="*/ 2496 w 100"/>
                  <a:gd name="T17" fmla="*/ 2548 h 66"/>
                  <a:gd name="T18" fmla="*/ 2720 w 100"/>
                  <a:gd name="T19" fmla="*/ 3143 h 66"/>
                  <a:gd name="T20" fmla="*/ 2900 w 100"/>
                  <a:gd name="T21" fmla="*/ 3637 h 66"/>
                  <a:gd name="T22" fmla="*/ 3056 w 100"/>
                  <a:gd name="T23" fmla="*/ 4065 h 66"/>
                  <a:gd name="T24" fmla="*/ 3125 w 100"/>
                  <a:gd name="T25" fmla="*/ 4569 h 66"/>
                  <a:gd name="T26" fmla="*/ 3192 w 100"/>
                  <a:gd name="T27" fmla="*/ 4871 h 66"/>
                  <a:gd name="T28" fmla="*/ 3192 w 100"/>
                  <a:gd name="T29" fmla="*/ 4915 h 66"/>
                  <a:gd name="T30" fmla="*/ 3151 w 100"/>
                  <a:gd name="T31" fmla="*/ 4915 h 66"/>
                  <a:gd name="T32" fmla="*/ 3125 w 100"/>
                  <a:gd name="T33" fmla="*/ 5688 h 66"/>
                  <a:gd name="T34" fmla="*/ 3340 w 100"/>
                  <a:gd name="T35" fmla="*/ 5637 h 66"/>
                  <a:gd name="T36" fmla="*/ 3512 w 100"/>
                  <a:gd name="T37" fmla="*/ 5240 h 66"/>
                  <a:gd name="T38" fmla="*/ 3512 w 100"/>
                  <a:gd name="T39" fmla="*/ 4704 h 66"/>
                  <a:gd name="T40" fmla="*/ 3418 w 100"/>
                  <a:gd name="T41" fmla="*/ 4247 h 66"/>
                  <a:gd name="T42" fmla="*/ 3313 w 100"/>
                  <a:gd name="T43" fmla="*/ 3670 h 66"/>
                  <a:gd name="T44" fmla="*/ 3151 w 100"/>
                  <a:gd name="T45" fmla="*/ 3143 h 66"/>
                  <a:gd name="T46" fmla="*/ 2948 w 100"/>
                  <a:gd name="T47" fmla="*/ 2548 h 66"/>
                  <a:gd name="T48" fmla="*/ 2720 w 100"/>
                  <a:gd name="T49" fmla="*/ 2028 h 66"/>
                  <a:gd name="T50" fmla="*/ 2422 w 100"/>
                  <a:gd name="T51" fmla="*/ 1320 h 66"/>
                  <a:gd name="T52" fmla="*/ 2155 w 100"/>
                  <a:gd name="T53" fmla="*/ 917 h 66"/>
                  <a:gd name="T54" fmla="*/ 1809 w 100"/>
                  <a:gd name="T55" fmla="*/ 5 h 66"/>
                  <a:gd name="T56" fmla="*/ 1497 w 100"/>
                  <a:gd name="T57" fmla="*/ 2 h 66"/>
                  <a:gd name="T58" fmla="*/ 1119 w 100"/>
                  <a:gd name="T59" fmla="*/ 0 h 66"/>
                  <a:gd name="T60" fmla="*/ 712 w 100"/>
                  <a:gd name="T61" fmla="*/ 0 h 66"/>
                  <a:gd name="T62" fmla="*/ 398 w 100"/>
                  <a:gd name="T63" fmla="*/ 2 h 66"/>
                  <a:gd name="T64" fmla="*/ 0 w 100"/>
                  <a:gd name="T65" fmla="*/ 684 h 66"/>
                  <a:gd name="T66" fmla="*/ 5 w 100"/>
                  <a:gd name="T67" fmla="*/ 1141 h 6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100"/>
                  <a:gd name="T103" fmla="*/ 0 h 66"/>
                  <a:gd name="T104" fmla="*/ 100 w 100"/>
                  <a:gd name="T105" fmla="*/ 66 h 6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100" h="66">
                    <a:moveTo>
                      <a:pt x="5" y="14"/>
                    </a:moveTo>
                    <a:lnTo>
                      <a:pt x="14" y="11"/>
                    </a:lnTo>
                    <a:lnTo>
                      <a:pt x="22" y="9"/>
                    </a:lnTo>
                    <a:lnTo>
                      <a:pt x="31" y="9"/>
                    </a:lnTo>
                    <a:lnTo>
                      <a:pt x="40" y="11"/>
                    </a:lnTo>
                    <a:lnTo>
                      <a:pt x="49" y="14"/>
                    </a:lnTo>
                    <a:lnTo>
                      <a:pt x="56" y="19"/>
                    </a:lnTo>
                    <a:lnTo>
                      <a:pt x="65" y="24"/>
                    </a:lnTo>
                    <a:lnTo>
                      <a:pt x="71" y="30"/>
                    </a:lnTo>
                    <a:lnTo>
                      <a:pt x="77" y="36"/>
                    </a:lnTo>
                    <a:lnTo>
                      <a:pt x="83" y="42"/>
                    </a:lnTo>
                    <a:lnTo>
                      <a:pt x="87" y="47"/>
                    </a:lnTo>
                    <a:lnTo>
                      <a:pt x="89" y="53"/>
                    </a:lnTo>
                    <a:lnTo>
                      <a:pt x="91" y="56"/>
                    </a:lnTo>
                    <a:lnTo>
                      <a:pt x="91" y="57"/>
                    </a:lnTo>
                    <a:lnTo>
                      <a:pt x="90" y="57"/>
                    </a:lnTo>
                    <a:lnTo>
                      <a:pt x="89" y="66"/>
                    </a:lnTo>
                    <a:lnTo>
                      <a:pt x="95" y="65"/>
                    </a:lnTo>
                    <a:lnTo>
                      <a:pt x="100" y="60"/>
                    </a:lnTo>
                    <a:lnTo>
                      <a:pt x="100" y="55"/>
                    </a:lnTo>
                    <a:lnTo>
                      <a:pt x="97" y="49"/>
                    </a:lnTo>
                    <a:lnTo>
                      <a:pt x="94" y="43"/>
                    </a:lnTo>
                    <a:lnTo>
                      <a:pt x="90" y="36"/>
                    </a:lnTo>
                    <a:lnTo>
                      <a:pt x="84" y="30"/>
                    </a:lnTo>
                    <a:lnTo>
                      <a:pt x="77" y="23"/>
                    </a:lnTo>
                    <a:lnTo>
                      <a:pt x="70" y="16"/>
                    </a:lnTo>
                    <a:lnTo>
                      <a:pt x="61" y="11"/>
                    </a:lnTo>
                    <a:lnTo>
                      <a:pt x="52" y="5"/>
                    </a:lnTo>
                    <a:lnTo>
                      <a:pt x="42" y="2"/>
                    </a:lnTo>
                    <a:lnTo>
                      <a:pt x="32" y="0"/>
                    </a:lnTo>
                    <a:lnTo>
                      <a:pt x="21" y="0"/>
                    </a:lnTo>
                    <a:lnTo>
                      <a:pt x="11" y="2"/>
                    </a:lnTo>
                    <a:lnTo>
                      <a:pt x="0" y="7"/>
                    </a:lnTo>
                    <a:lnTo>
                      <a:pt x="5" y="14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314" name="Freeform 349"/>
              <p:cNvSpPr>
                <a:spLocks noChangeArrowheads="1"/>
              </p:cNvSpPr>
              <p:nvPr/>
            </p:nvSpPr>
            <p:spPr bwMode="auto">
              <a:xfrm>
                <a:off x="3345" y="4027"/>
                <a:ext cx="47" cy="53"/>
              </a:xfrm>
              <a:custGeom>
                <a:avLst/>
                <a:gdLst>
                  <a:gd name="T0" fmla="*/ 2455 w 44"/>
                  <a:gd name="T1" fmla="*/ 4917 h 49"/>
                  <a:gd name="T2" fmla="*/ 2014 w 44"/>
                  <a:gd name="T3" fmla="*/ 4438 h 49"/>
                  <a:gd name="T4" fmla="*/ 1652 w 44"/>
                  <a:gd name="T5" fmla="*/ 3793 h 49"/>
                  <a:gd name="T6" fmla="*/ 1269 w 44"/>
                  <a:gd name="T7" fmla="*/ 2997 h 49"/>
                  <a:gd name="T8" fmla="*/ 913 w 44"/>
                  <a:gd name="T9" fmla="*/ 2369 h 49"/>
                  <a:gd name="T10" fmla="*/ 701 w 44"/>
                  <a:gd name="T11" fmla="*/ 1479 h 49"/>
                  <a:gd name="T12" fmla="*/ 538 w 44"/>
                  <a:gd name="T13" fmla="*/ 999 h 49"/>
                  <a:gd name="T14" fmla="*/ 538 w 44"/>
                  <a:gd name="T15" fmla="*/ 924 h 49"/>
                  <a:gd name="T16" fmla="*/ 504 w 44"/>
                  <a:gd name="T17" fmla="*/ 6 h 49"/>
                  <a:gd name="T18" fmla="*/ 504 w 44"/>
                  <a:gd name="T19" fmla="*/ 924 h 49"/>
                  <a:gd name="T20" fmla="*/ 3 w 44"/>
                  <a:gd name="T21" fmla="*/ 0 h 49"/>
                  <a:gd name="T22" fmla="*/ 1 w 44"/>
                  <a:gd name="T23" fmla="*/ 3 h 49"/>
                  <a:gd name="T24" fmla="*/ 0 w 44"/>
                  <a:gd name="T25" fmla="*/ 6 h 49"/>
                  <a:gd name="T26" fmla="*/ 1 w 44"/>
                  <a:gd name="T27" fmla="*/ 1081 h 49"/>
                  <a:gd name="T28" fmla="*/ 2 w 44"/>
                  <a:gd name="T29" fmla="*/ 1479 h 49"/>
                  <a:gd name="T30" fmla="*/ 5 w 44"/>
                  <a:gd name="T31" fmla="*/ 2190 h 49"/>
                  <a:gd name="T32" fmla="*/ 614 w 44"/>
                  <a:gd name="T33" fmla="*/ 2997 h 49"/>
                  <a:gd name="T34" fmla="*/ 855 w 44"/>
                  <a:gd name="T35" fmla="*/ 3793 h 49"/>
                  <a:gd name="T36" fmla="*/ 1311 w 44"/>
                  <a:gd name="T37" fmla="*/ 4546 h 49"/>
                  <a:gd name="T38" fmla="*/ 1765 w 44"/>
                  <a:gd name="T39" fmla="*/ 5392 h 49"/>
                  <a:gd name="T40" fmla="*/ 2221 w 44"/>
                  <a:gd name="T41" fmla="*/ 5832 h 49"/>
                  <a:gd name="T42" fmla="*/ 2455 w 44"/>
                  <a:gd name="T43" fmla="*/ 4917 h 49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44"/>
                  <a:gd name="T67" fmla="*/ 0 h 49"/>
                  <a:gd name="T68" fmla="*/ 44 w 44"/>
                  <a:gd name="T69" fmla="*/ 49 h 49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44" h="49">
                    <a:moveTo>
                      <a:pt x="44" y="41"/>
                    </a:moveTo>
                    <a:lnTo>
                      <a:pt x="36" y="37"/>
                    </a:lnTo>
                    <a:lnTo>
                      <a:pt x="30" y="31"/>
                    </a:lnTo>
                    <a:lnTo>
                      <a:pt x="22" y="25"/>
                    </a:lnTo>
                    <a:lnTo>
                      <a:pt x="17" y="19"/>
                    </a:lnTo>
                    <a:lnTo>
                      <a:pt x="13" y="13"/>
                    </a:lnTo>
                    <a:lnTo>
                      <a:pt x="9" y="8"/>
                    </a:lnTo>
                    <a:lnTo>
                      <a:pt x="9" y="7"/>
                    </a:lnTo>
                    <a:lnTo>
                      <a:pt x="8" y="6"/>
                    </a:lnTo>
                    <a:lnTo>
                      <a:pt x="8" y="7"/>
                    </a:lnTo>
                    <a:lnTo>
                      <a:pt x="3" y="0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1" y="9"/>
                    </a:lnTo>
                    <a:lnTo>
                      <a:pt x="2" y="13"/>
                    </a:lnTo>
                    <a:lnTo>
                      <a:pt x="5" y="18"/>
                    </a:lnTo>
                    <a:lnTo>
                      <a:pt x="11" y="25"/>
                    </a:lnTo>
                    <a:lnTo>
                      <a:pt x="16" y="31"/>
                    </a:lnTo>
                    <a:lnTo>
                      <a:pt x="23" y="38"/>
                    </a:lnTo>
                    <a:lnTo>
                      <a:pt x="32" y="45"/>
                    </a:lnTo>
                    <a:lnTo>
                      <a:pt x="40" y="49"/>
                    </a:lnTo>
                    <a:lnTo>
                      <a:pt x="44" y="41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315" name="Freeform 350"/>
              <p:cNvSpPr>
                <a:spLocks noChangeArrowheads="1"/>
              </p:cNvSpPr>
              <p:nvPr/>
            </p:nvSpPr>
            <p:spPr bwMode="auto">
              <a:xfrm>
                <a:off x="3387" y="4071"/>
                <a:ext cx="56" cy="20"/>
              </a:xfrm>
              <a:custGeom>
                <a:avLst/>
                <a:gdLst>
                  <a:gd name="T0" fmla="*/ 1504 w 53"/>
                  <a:gd name="T1" fmla="*/ 5284 h 18"/>
                  <a:gd name="T2" fmla="*/ 1401 w 53"/>
                  <a:gd name="T3" fmla="*/ 4756 h 18"/>
                  <a:gd name="T4" fmla="*/ 1313 w 53"/>
                  <a:gd name="T5" fmla="*/ 4756 h 18"/>
                  <a:gd name="T6" fmla="*/ 1064 w 53"/>
                  <a:gd name="T7" fmla="*/ 4756 h 18"/>
                  <a:gd name="T8" fmla="*/ 902 w 53"/>
                  <a:gd name="T9" fmla="*/ 4280 h 18"/>
                  <a:gd name="T10" fmla="*/ 678 w 53"/>
                  <a:gd name="T11" fmla="*/ 4280 h 18"/>
                  <a:gd name="T12" fmla="*/ 487 w 53"/>
                  <a:gd name="T13" fmla="*/ 3467 h 18"/>
                  <a:gd name="T14" fmla="*/ 331 w 53"/>
                  <a:gd name="T15" fmla="*/ 4 h 18"/>
                  <a:gd name="T16" fmla="*/ 4 w 53"/>
                  <a:gd name="T17" fmla="*/ 0 h 18"/>
                  <a:gd name="T18" fmla="*/ 0 w 53"/>
                  <a:gd name="T19" fmla="*/ 4756 h 18"/>
                  <a:gd name="T20" fmla="*/ 8 w 53"/>
                  <a:gd name="T21" fmla="*/ 6523 h 18"/>
                  <a:gd name="T22" fmla="*/ 436 w 53"/>
                  <a:gd name="T23" fmla="*/ 9326 h 18"/>
                  <a:gd name="T24" fmla="*/ 642 w 53"/>
                  <a:gd name="T25" fmla="*/ 9942 h 18"/>
                  <a:gd name="T26" fmla="*/ 893 w 53"/>
                  <a:gd name="T27" fmla="*/ 10362 h 18"/>
                  <a:gd name="T28" fmla="*/ 1064 w 53"/>
                  <a:gd name="T29" fmla="*/ 10362 h 18"/>
                  <a:gd name="T30" fmla="*/ 1255 w 53"/>
                  <a:gd name="T31" fmla="*/ 10362 h 18"/>
                  <a:gd name="T32" fmla="*/ 1401 w 53"/>
                  <a:gd name="T33" fmla="*/ 11047 h 18"/>
                  <a:gd name="T34" fmla="*/ 1480 w 53"/>
                  <a:gd name="T35" fmla="*/ 11047 h 18"/>
                  <a:gd name="T36" fmla="*/ 1504 w 53"/>
                  <a:gd name="T37" fmla="*/ 5284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3"/>
                  <a:gd name="T58" fmla="*/ 0 h 18"/>
                  <a:gd name="T59" fmla="*/ 53 w 53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3" h="18">
                    <a:moveTo>
                      <a:pt x="53" y="9"/>
                    </a:moveTo>
                    <a:lnTo>
                      <a:pt x="49" y="8"/>
                    </a:lnTo>
                    <a:lnTo>
                      <a:pt x="45" y="8"/>
                    </a:lnTo>
                    <a:lnTo>
                      <a:pt x="38" y="8"/>
                    </a:lnTo>
                    <a:lnTo>
                      <a:pt x="32" y="7"/>
                    </a:lnTo>
                    <a:lnTo>
                      <a:pt x="24" y="7"/>
                    </a:lnTo>
                    <a:lnTo>
                      <a:pt x="18" y="5"/>
                    </a:lnTo>
                    <a:lnTo>
                      <a:pt x="11" y="4"/>
                    </a:lnTo>
                    <a:lnTo>
                      <a:pt x="4" y="0"/>
                    </a:lnTo>
                    <a:lnTo>
                      <a:pt x="0" y="8"/>
                    </a:lnTo>
                    <a:lnTo>
                      <a:pt x="8" y="11"/>
                    </a:lnTo>
                    <a:lnTo>
                      <a:pt x="16" y="15"/>
                    </a:lnTo>
                    <a:lnTo>
                      <a:pt x="23" y="16"/>
                    </a:lnTo>
                    <a:lnTo>
                      <a:pt x="31" y="17"/>
                    </a:lnTo>
                    <a:lnTo>
                      <a:pt x="38" y="17"/>
                    </a:lnTo>
                    <a:lnTo>
                      <a:pt x="44" y="17"/>
                    </a:lnTo>
                    <a:lnTo>
                      <a:pt x="49" y="18"/>
                    </a:lnTo>
                    <a:lnTo>
                      <a:pt x="52" y="18"/>
                    </a:lnTo>
                    <a:lnTo>
                      <a:pt x="53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316" name="Freeform 351"/>
              <p:cNvSpPr>
                <a:spLocks noChangeArrowheads="1"/>
              </p:cNvSpPr>
              <p:nvPr/>
            </p:nvSpPr>
            <p:spPr bwMode="auto">
              <a:xfrm>
                <a:off x="1364" y="4028"/>
                <a:ext cx="98" cy="62"/>
              </a:xfrm>
              <a:custGeom>
                <a:avLst/>
                <a:gdLst>
                  <a:gd name="T0" fmla="*/ 2171 w 93"/>
                  <a:gd name="T1" fmla="*/ 0 h 57"/>
                  <a:gd name="T2" fmla="*/ 2229 w 93"/>
                  <a:gd name="T3" fmla="*/ 0 h 57"/>
                  <a:gd name="T4" fmla="*/ 2288 w 93"/>
                  <a:gd name="T5" fmla="*/ 2 h 57"/>
                  <a:gd name="T6" fmla="*/ 2288 w 93"/>
                  <a:gd name="T7" fmla="*/ 5 h 57"/>
                  <a:gd name="T8" fmla="*/ 2229 w 93"/>
                  <a:gd name="T9" fmla="*/ 1441 h 57"/>
                  <a:gd name="T10" fmla="*/ 2196 w 93"/>
                  <a:gd name="T11" fmla="*/ 2385 h 57"/>
                  <a:gd name="T12" fmla="*/ 2085 w 93"/>
                  <a:gd name="T13" fmla="*/ 3632 h 57"/>
                  <a:gd name="T14" fmla="*/ 1978 w 93"/>
                  <a:gd name="T15" fmla="*/ 4675 h 57"/>
                  <a:gd name="T16" fmla="*/ 1782 w 93"/>
                  <a:gd name="T17" fmla="*/ 5990 h 57"/>
                  <a:gd name="T18" fmla="*/ 1613 w 93"/>
                  <a:gd name="T19" fmla="*/ 6928 h 57"/>
                  <a:gd name="T20" fmla="*/ 1379 w 93"/>
                  <a:gd name="T21" fmla="*/ 7742 h 57"/>
                  <a:gd name="T22" fmla="*/ 1189 w 93"/>
                  <a:gd name="T23" fmla="*/ 8505 h 57"/>
                  <a:gd name="T24" fmla="*/ 957 w 93"/>
                  <a:gd name="T25" fmla="*/ 9251 h 57"/>
                  <a:gd name="T26" fmla="*/ 770 w 93"/>
                  <a:gd name="T27" fmla="*/ 9698 h 57"/>
                  <a:gd name="T28" fmla="*/ 459 w 93"/>
                  <a:gd name="T29" fmla="*/ 9698 h 57"/>
                  <a:gd name="T30" fmla="*/ 288 w 93"/>
                  <a:gd name="T31" fmla="*/ 9251 h 57"/>
                  <a:gd name="T32" fmla="*/ 1 w 93"/>
                  <a:gd name="T33" fmla="*/ 8421 h 57"/>
                  <a:gd name="T34" fmla="*/ 0 w 93"/>
                  <a:gd name="T35" fmla="*/ 8384 h 57"/>
                  <a:gd name="T36" fmla="*/ 0 w 93"/>
                  <a:gd name="T37" fmla="*/ 8197 h 57"/>
                  <a:gd name="T38" fmla="*/ 0 w 93"/>
                  <a:gd name="T39" fmla="*/ 7742 h 57"/>
                  <a:gd name="T40" fmla="*/ 1 w 93"/>
                  <a:gd name="T41" fmla="*/ 7536 h 57"/>
                  <a:gd name="T42" fmla="*/ 5 w 93"/>
                  <a:gd name="T43" fmla="*/ 6515 h 57"/>
                  <a:gd name="T44" fmla="*/ 9 w 93"/>
                  <a:gd name="T45" fmla="*/ 5383 h 57"/>
                  <a:gd name="T46" fmla="*/ 354 w 93"/>
                  <a:gd name="T47" fmla="*/ 4280 h 57"/>
                  <a:gd name="T48" fmla="*/ 537 w 93"/>
                  <a:gd name="T49" fmla="*/ 3326 h 57"/>
                  <a:gd name="T50" fmla="*/ 736 w 93"/>
                  <a:gd name="T51" fmla="*/ 2016 h 57"/>
                  <a:gd name="T52" fmla="*/ 901 w 93"/>
                  <a:gd name="T53" fmla="*/ 1325 h 57"/>
                  <a:gd name="T54" fmla="*/ 1111 w 93"/>
                  <a:gd name="T55" fmla="*/ 5 h 57"/>
                  <a:gd name="T56" fmla="*/ 1253 w 93"/>
                  <a:gd name="T57" fmla="*/ 3 h 57"/>
                  <a:gd name="T58" fmla="*/ 1453 w 93"/>
                  <a:gd name="T59" fmla="*/ 2 h 57"/>
                  <a:gd name="T60" fmla="*/ 1628 w 93"/>
                  <a:gd name="T61" fmla="*/ 1 h 57"/>
                  <a:gd name="T62" fmla="*/ 1782 w 93"/>
                  <a:gd name="T63" fmla="*/ 1 h 57"/>
                  <a:gd name="T64" fmla="*/ 1978 w 93"/>
                  <a:gd name="T65" fmla="*/ 0 h 57"/>
                  <a:gd name="T66" fmla="*/ 2085 w 93"/>
                  <a:gd name="T67" fmla="*/ 0 h 57"/>
                  <a:gd name="T68" fmla="*/ 2171 w 93"/>
                  <a:gd name="T69" fmla="*/ 0 h 5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3"/>
                  <a:gd name="T106" fmla="*/ 0 h 57"/>
                  <a:gd name="T107" fmla="*/ 93 w 93"/>
                  <a:gd name="T108" fmla="*/ 57 h 5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3" h="57">
                    <a:moveTo>
                      <a:pt x="88" y="0"/>
                    </a:moveTo>
                    <a:lnTo>
                      <a:pt x="92" y="0"/>
                    </a:lnTo>
                    <a:lnTo>
                      <a:pt x="93" y="2"/>
                    </a:lnTo>
                    <a:lnTo>
                      <a:pt x="93" y="5"/>
                    </a:lnTo>
                    <a:lnTo>
                      <a:pt x="92" y="9"/>
                    </a:lnTo>
                    <a:lnTo>
                      <a:pt x="89" y="15"/>
                    </a:lnTo>
                    <a:lnTo>
                      <a:pt x="85" y="22"/>
                    </a:lnTo>
                    <a:lnTo>
                      <a:pt x="80" y="28"/>
                    </a:lnTo>
                    <a:lnTo>
                      <a:pt x="73" y="35"/>
                    </a:lnTo>
                    <a:lnTo>
                      <a:pt x="66" y="40"/>
                    </a:lnTo>
                    <a:lnTo>
                      <a:pt x="57" y="46"/>
                    </a:lnTo>
                    <a:lnTo>
                      <a:pt x="49" y="51"/>
                    </a:lnTo>
                    <a:lnTo>
                      <a:pt x="40" y="55"/>
                    </a:lnTo>
                    <a:lnTo>
                      <a:pt x="31" y="57"/>
                    </a:lnTo>
                    <a:lnTo>
                      <a:pt x="20" y="57"/>
                    </a:lnTo>
                    <a:lnTo>
                      <a:pt x="11" y="55"/>
                    </a:lnTo>
                    <a:lnTo>
                      <a:pt x="1" y="50"/>
                    </a:lnTo>
                    <a:lnTo>
                      <a:pt x="0" y="49"/>
                    </a:lnTo>
                    <a:lnTo>
                      <a:pt x="0" y="48"/>
                    </a:lnTo>
                    <a:lnTo>
                      <a:pt x="0" y="46"/>
                    </a:lnTo>
                    <a:lnTo>
                      <a:pt x="1" y="44"/>
                    </a:lnTo>
                    <a:lnTo>
                      <a:pt x="5" y="38"/>
                    </a:lnTo>
                    <a:lnTo>
                      <a:pt x="9" y="31"/>
                    </a:lnTo>
                    <a:lnTo>
                      <a:pt x="15" y="25"/>
                    </a:lnTo>
                    <a:lnTo>
                      <a:pt x="23" y="19"/>
                    </a:lnTo>
                    <a:lnTo>
                      <a:pt x="30" y="13"/>
                    </a:lnTo>
                    <a:lnTo>
                      <a:pt x="37" y="8"/>
                    </a:lnTo>
                    <a:lnTo>
                      <a:pt x="45" y="5"/>
                    </a:lnTo>
                    <a:lnTo>
                      <a:pt x="52" y="3"/>
                    </a:lnTo>
                    <a:lnTo>
                      <a:pt x="60" y="2"/>
                    </a:lnTo>
                    <a:lnTo>
                      <a:pt x="67" y="1"/>
                    </a:lnTo>
                    <a:lnTo>
                      <a:pt x="73" y="1"/>
                    </a:lnTo>
                    <a:lnTo>
                      <a:pt x="80" y="0"/>
                    </a:lnTo>
                    <a:lnTo>
                      <a:pt x="85" y="0"/>
                    </a:lnTo>
                    <a:lnTo>
                      <a:pt x="88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317" name="Freeform 352"/>
              <p:cNvSpPr>
                <a:spLocks noChangeArrowheads="1"/>
              </p:cNvSpPr>
              <p:nvPr/>
            </p:nvSpPr>
            <p:spPr bwMode="auto">
              <a:xfrm>
                <a:off x="1362" y="4023"/>
                <a:ext cx="105" cy="71"/>
              </a:xfrm>
              <a:custGeom>
                <a:avLst/>
                <a:gdLst>
                  <a:gd name="T0" fmla="*/ 0 w 99"/>
                  <a:gd name="T1" fmla="*/ 4926 h 66"/>
                  <a:gd name="T2" fmla="*/ 409 w 99"/>
                  <a:gd name="T3" fmla="*/ 5587 h 66"/>
                  <a:gd name="T4" fmla="*/ 736 w 99"/>
                  <a:gd name="T5" fmla="*/ 5688 h 66"/>
                  <a:gd name="T6" fmla="*/ 1144 w 99"/>
                  <a:gd name="T7" fmla="*/ 5688 h 66"/>
                  <a:gd name="T8" fmla="*/ 1579 w 99"/>
                  <a:gd name="T9" fmla="*/ 5587 h 66"/>
                  <a:gd name="T10" fmla="*/ 1885 w 99"/>
                  <a:gd name="T11" fmla="*/ 5240 h 66"/>
                  <a:gd name="T12" fmla="*/ 2212 w 99"/>
                  <a:gd name="T13" fmla="*/ 4704 h 66"/>
                  <a:gd name="T14" fmla="*/ 2488 w 99"/>
                  <a:gd name="T15" fmla="*/ 4257 h 66"/>
                  <a:gd name="T16" fmla="*/ 2843 w 99"/>
                  <a:gd name="T17" fmla="*/ 3670 h 66"/>
                  <a:gd name="T18" fmla="*/ 3062 w 99"/>
                  <a:gd name="T19" fmla="*/ 3143 h 66"/>
                  <a:gd name="T20" fmla="*/ 3248 w 99"/>
                  <a:gd name="T21" fmla="*/ 2548 h 66"/>
                  <a:gd name="T22" fmla="*/ 3445 w 99"/>
                  <a:gd name="T23" fmla="*/ 2028 h 66"/>
                  <a:gd name="T24" fmla="*/ 3542 w 99"/>
                  <a:gd name="T25" fmla="*/ 1420 h 66"/>
                  <a:gd name="T26" fmla="*/ 3598 w 99"/>
                  <a:gd name="T27" fmla="*/ 917 h 66"/>
                  <a:gd name="T28" fmla="*/ 3598 w 99"/>
                  <a:gd name="T29" fmla="*/ 6 h 66"/>
                  <a:gd name="T30" fmla="*/ 3445 w 99"/>
                  <a:gd name="T31" fmla="*/ 0 h 66"/>
                  <a:gd name="T32" fmla="*/ 3248 w 99"/>
                  <a:gd name="T33" fmla="*/ 0 h 66"/>
                  <a:gd name="T34" fmla="*/ 3250 w 99"/>
                  <a:gd name="T35" fmla="*/ 792 h 66"/>
                  <a:gd name="T36" fmla="*/ 3303 w 99"/>
                  <a:gd name="T37" fmla="*/ 792 h 66"/>
                  <a:gd name="T38" fmla="*/ 3250 w 99"/>
                  <a:gd name="T39" fmla="*/ 736 h 66"/>
                  <a:gd name="T40" fmla="*/ 3250 w 99"/>
                  <a:gd name="T41" fmla="*/ 792 h 66"/>
                  <a:gd name="T42" fmla="*/ 3248 w 99"/>
                  <a:gd name="T43" fmla="*/ 1061 h 66"/>
                  <a:gd name="T44" fmla="*/ 3149 w 99"/>
                  <a:gd name="T45" fmla="*/ 1528 h 66"/>
                  <a:gd name="T46" fmla="*/ 3015 w 99"/>
                  <a:gd name="T47" fmla="*/ 2028 h 66"/>
                  <a:gd name="T48" fmla="*/ 2843 w 99"/>
                  <a:gd name="T49" fmla="*/ 2548 h 66"/>
                  <a:gd name="T50" fmla="*/ 2568 w 99"/>
                  <a:gd name="T51" fmla="*/ 3143 h 66"/>
                  <a:gd name="T52" fmla="*/ 2320 w 99"/>
                  <a:gd name="T53" fmla="*/ 3637 h 66"/>
                  <a:gd name="T54" fmla="*/ 2030 w 99"/>
                  <a:gd name="T55" fmla="*/ 4065 h 66"/>
                  <a:gd name="T56" fmla="*/ 1728 w 99"/>
                  <a:gd name="T57" fmla="*/ 4528 h 66"/>
                  <a:gd name="T58" fmla="*/ 1404 w 99"/>
                  <a:gd name="T59" fmla="*/ 4704 h 66"/>
                  <a:gd name="T60" fmla="*/ 1110 w 99"/>
                  <a:gd name="T61" fmla="*/ 4871 h 66"/>
                  <a:gd name="T62" fmla="*/ 828 w 99"/>
                  <a:gd name="T63" fmla="*/ 4915 h 66"/>
                  <a:gd name="T64" fmla="*/ 488 w 99"/>
                  <a:gd name="T65" fmla="*/ 4704 h 66"/>
                  <a:gd name="T66" fmla="*/ 5 w 99"/>
                  <a:gd name="T67" fmla="*/ 4373 h 66"/>
                  <a:gd name="T68" fmla="*/ 0 w 99"/>
                  <a:gd name="T69" fmla="*/ 4926 h 6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9"/>
                  <a:gd name="T106" fmla="*/ 0 h 66"/>
                  <a:gd name="T107" fmla="*/ 99 w 99"/>
                  <a:gd name="T108" fmla="*/ 66 h 6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9" h="66">
                    <a:moveTo>
                      <a:pt x="0" y="58"/>
                    </a:moveTo>
                    <a:lnTo>
                      <a:pt x="11" y="64"/>
                    </a:lnTo>
                    <a:lnTo>
                      <a:pt x="21" y="66"/>
                    </a:lnTo>
                    <a:lnTo>
                      <a:pt x="32" y="66"/>
                    </a:lnTo>
                    <a:lnTo>
                      <a:pt x="43" y="64"/>
                    </a:lnTo>
                    <a:lnTo>
                      <a:pt x="52" y="60"/>
                    </a:lnTo>
                    <a:lnTo>
                      <a:pt x="61" y="55"/>
                    </a:lnTo>
                    <a:lnTo>
                      <a:pt x="69" y="50"/>
                    </a:lnTo>
                    <a:lnTo>
                      <a:pt x="78" y="43"/>
                    </a:lnTo>
                    <a:lnTo>
                      <a:pt x="84" y="36"/>
                    </a:lnTo>
                    <a:lnTo>
                      <a:pt x="89" y="30"/>
                    </a:lnTo>
                    <a:lnTo>
                      <a:pt x="94" y="23"/>
                    </a:lnTo>
                    <a:lnTo>
                      <a:pt x="98" y="17"/>
                    </a:lnTo>
                    <a:lnTo>
                      <a:pt x="99" y="11"/>
                    </a:lnTo>
                    <a:lnTo>
                      <a:pt x="99" y="6"/>
                    </a:lnTo>
                    <a:lnTo>
                      <a:pt x="94" y="0"/>
                    </a:lnTo>
                    <a:lnTo>
                      <a:pt x="89" y="0"/>
                    </a:lnTo>
                    <a:lnTo>
                      <a:pt x="90" y="9"/>
                    </a:lnTo>
                    <a:lnTo>
                      <a:pt x="91" y="9"/>
                    </a:lnTo>
                    <a:lnTo>
                      <a:pt x="90" y="8"/>
                    </a:lnTo>
                    <a:lnTo>
                      <a:pt x="90" y="9"/>
                    </a:lnTo>
                    <a:lnTo>
                      <a:pt x="89" y="13"/>
                    </a:lnTo>
                    <a:lnTo>
                      <a:pt x="87" y="18"/>
                    </a:lnTo>
                    <a:lnTo>
                      <a:pt x="83" y="23"/>
                    </a:lnTo>
                    <a:lnTo>
                      <a:pt x="78" y="30"/>
                    </a:lnTo>
                    <a:lnTo>
                      <a:pt x="71" y="36"/>
                    </a:lnTo>
                    <a:lnTo>
                      <a:pt x="64" y="42"/>
                    </a:lnTo>
                    <a:lnTo>
                      <a:pt x="56" y="47"/>
                    </a:lnTo>
                    <a:lnTo>
                      <a:pt x="48" y="52"/>
                    </a:lnTo>
                    <a:lnTo>
                      <a:pt x="39" y="55"/>
                    </a:lnTo>
                    <a:lnTo>
                      <a:pt x="31" y="56"/>
                    </a:lnTo>
                    <a:lnTo>
                      <a:pt x="23" y="57"/>
                    </a:lnTo>
                    <a:lnTo>
                      <a:pt x="14" y="55"/>
                    </a:lnTo>
                    <a:lnTo>
                      <a:pt x="5" y="51"/>
                    </a:lnTo>
                    <a:lnTo>
                      <a:pt x="0" y="58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318" name="Freeform 353"/>
              <p:cNvSpPr>
                <a:spLocks noChangeArrowheads="1"/>
              </p:cNvSpPr>
              <p:nvPr/>
            </p:nvSpPr>
            <p:spPr bwMode="auto">
              <a:xfrm>
                <a:off x="1359" y="4033"/>
                <a:ext cx="47" cy="53"/>
              </a:xfrm>
              <a:custGeom>
                <a:avLst/>
                <a:gdLst>
                  <a:gd name="T0" fmla="*/ 2221 w 44"/>
                  <a:gd name="T1" fmla="*/ 0 h 49"/>
                  <a:gd name="T2" fmla="*/ 1765 w 44"/>
                  <a:gd name="T3" fmla="*/ 5 h 49"/>
                  <a:gd name="T4" fmla="*/ 1311 w 44"/>
                  <a:gd name="T5" fmla="*/ 1264 h 49"/>
                  <a:gd name="T6" fmla="*/ 855 w 44"/>
                  <a:gd name="T7" fmla="*/ 2190 h 49"/>
                  <a:gd name="T8" fmla="*/ 575 w 44"/>
                  <a:gd name="T9" fmla="*/ 2839 h 49"/>
                  <a:gd name="T10" fmla="*/ 4 w 44"/>
                  <a:gd name="T11" fmla="*/ 3793 h 49"/>
                  <a:gd name="T12" fmla="*/ 1 w 44"/>
                  <a:gd name="T13" fmla="*/ 4438 h 49"/>
                  <a:gd name="T14" fmla="*/ 0 w 44"/>
                  <a:gd name="T15" fmla="*/ 4917 h 49"/>
                  <a:gd name="T16" fmla="*/ 0 w 44"/>
                  <a:gd name="T17" fmla="*/ 5318 h 49"/>
                  <a:gd name="T18" fmla="*/ 1 w 44"/>
                  <a:gd name="T19" fmla="*/ 5616 h 49"/>
                  <a:gd name="T20" fmla="*/ 3 w 44"/>
                  <a:gd name="T21" fmla="*/ 5832 h 49"/>
                  <a:gd name="T22" fmla="*/ 504 w 44"/>
                  <a:gd name="T23" fmla="*/ 4985 h 49"/>
                  <a:gd name="T24" fmla="*/ 538 w 44"/>
                  <a:gd name="T25" fmla="*/ 5192 h 49"/>
                  <a:gd name="T26" fmla="*/ 575 w 44"/>
                  <a:gd name="T27" fmla="*/ 4985 h 49"/>
                  <a:gd name="T28" fmla="*/ 656 w 44"/>
                  <a:gd name="T29" fmla="*/ 4261 h 49"/>
                  <a:gd name="T30" fmla="*/ 855 w 44"/>
                  <a:gd name="T31" fmla="*/ 3793 h 49"/>
                  <a:gd name="T32" fmla="*/ 1269 w 44"/>
                  <a:gd name="T33" fmla="*/ 2839 h 49"/>
                  <a:gd name="T34" fmla="*/ 1597 w 44"/>
                  <a:gd name="T35" fmla="*/ 2369 h 49"/>
                  <a:gd name="T36" fmla="*/ 2014 w 44"/>
                  <a:gd name="T37" fmla="*/ 1479 h 49"/>
                  <a:gd name="T38" fmla="*/ 2455 w 44"/>
                  <a:gd name="T39" fmla="*/ 1081 h 49"/>
                  <a:gd name="T40" fmla="*/ 2221 w 44"/>
                  <a:gd name="T41" fmla="*/ 0 h 4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44"/>
                  <a:gd name="T64" fmla="*/ 0 h 49"/>
                  <a:gd name="T65" fmla="*/ 44 w 44"/>
                  <a:gd name="T66" fmla="*/ 49 h 49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44" h="49">
                    <a:moveTo>
                      <a:pt x="40" y="0"/>
                    </a:moveTo>
                    <a:lnTo>
                      <a:pt x="32" y="5"/>
                    </a:lnTo>
                    <a:lnTo>
                      <a:pt x="23" y="11"/>
                    </a:lnTo>
                    <a:lnTo>
                      <a:pt x="16" y="18"/>
                    </a:lnTo>
                    <a:lnTo>
                      <a:pt x="10" y="24"/>
                    </a:lnTo>
                    <a:lnTo>
                      <a:pt x="4" y="31"/>
                    </a:lnTo>
                    <a:lnTo>
                      <a:pt x="1" y="37"/>
                    </a:lnTo>
                    <a:lnTo>
                      <a:pt x="0" y="41"/>
                    </a:lnTo>
                    <a:lnTo>
                      <a:pt x="0" y="44"/>
                    </a:lnTo>
                    <a:lnTo>
                      <a:pt x="1" y="47"/>
                    </a:lnTo>
                    <a:lnTo>
                      <a:pt x="3" y="49"/>
                    </a:lnTo>
                    <a:lnTo>
                      <a:pt x="8" y="42"/>
                    </a:lnTo>
                    <a:lnTo>
                      <a:pt x="9" y="43"/>
                    </a:lnTo>
                    <a:lnTo>
                      <a:pt x="10" y="42"/>
                    </a:lnTo>
                    <a:lnTo>
                      <a:pt x="12" y="36"/>
                    </a:lnTo>
                    <a:lnTo>
                      <a:pt x="16" y="31"/>
                    </a:lnTo>
                    <a:lnTo>
                      <a:pt x="22" y="24"/>
                    </a:lnTo>
                    <a:lnTo>
                      <a:pt x="29" y="19"/>
                    </a:lnTo>
                    <a:lnTo>
                      <a:pt x="36" y="13"/>
                    </a:lnTo>
                    <a:lnTo>
                      <a:pt x="44" y="9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319" name="Freeform 354"/>
              <p:cNvSpPr>
                <a:spLocks noChangeArrowheads="1"/>
              </p:cNvSpPr>
              <p:nvPr/>
            </p:nvSpPr>
            <p:spPr bwMode="auto">
              <a:xfrm>
                <a:off x="1401" y="4023"/>
                <a:ext cx="56" cy="20"/>
              </a:xfrm>
              <a:custGeom>
                <a:avLst/>
                <a:gdLst>
                  <a:gd name="T0" fmla="*/ 1480 w 53"/>
                  <a:gd name="T1" fmla="*/ 0 h 18"/>
                  <a:gd name="T2" fmla="*/ 1401 w 53"/>
                  <a:gd name="T3" fmla="*/ 0 h 18"/>
                  <a:gd name="T4" fmla="*/ 1255 w 53"/>
                  <a:gd name="T5" fmla="*/ 0 h 18"/>
                  <a:gd name="T6" fmla="*/ 1053 w 53"/>
                  <a:gd name="T7" fmla="*/ 0 h 18"/>
                  <a:gd name="T8" fmla="*/ 893 w 53"/>
                  <a:gd name="T9" fmla="*/ 1 h 18"/>
                  <a:gd name="T10" fmla="*/ 678 w 53"/>
                  <a:gd name="T11" fmla="*/ 2 h 18"/>
                  <a:gd name="T12" fmla="*/ 413 w 53"/>
                  <a:gd name="T13" fmla="*/ 4 h 18"/>
                  <a:gd name="T14" fmla="*/ 8 w 53"/>
                  <a:gd name="T15" fmla="*/ 3852 h 18"/>
                  <a:gd name="T16" fmla="*/ 0 w 53"/>
                  <a:gd name="T17" fmla="*/ 5284 h 18"/>
                  <a:gd name="T18" fmla="*/ 4 w 53"/>
                  <a:gd name="T19" fmla="*/ 11047 h 18"/>
                  <a:gd name="T20" fmla="*/ 331 w 53"/>
                  <a:gd name="T21" fmla="*/ 8948 h 18"/>
                  <a:gd name="T22" fmla="*/ 461 w 53"/>
                  <a:gd name="T23" fmla="*/ 7248 h 18"/>
                  <a:gd name="T24" fmla="*/ 716 w 53"/>
                  <a:gd name="T25" fmla="*/ 6523 h 18"/>
                  <a:gd name="T26" fmla="*/ 902 w 53"/>
                  <a:gd name="T27" fmla="*/ 5871 h 18"/>
                  <a:gd name="T28" fmla="*/ 1064 w 53"/>
                  <a:gd name="T29" fmla="*/ 5871 h 18"/>
                  <a:gd name="T30" fmla="*/ 1255 w 53"/>
                  <a:gd name="T31" fmla="*/ 5871 h 18"/>
                  <a:gd name="T32" fmla="*/ 1401 w 53"/>
                  <a:gd name="T33" fmla="*/ 5284 h 18"/>
                  <a:gd name="T34" fmla="*/ 1504 w 53"/>
                  <a:gd name="T35" fmla="*/ 5284 h 18"/>
                  <a:gd name="T36" fmla="*/ 1480 w 53"/>
                  <a:gd name="T37" fmla="*/ 0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3"/>
                  <a:gd name="T58" fmla="*/ 0 h 18"/>
                  <a:gd name="T59" fmla="*/ 53 w 53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3" h="18">
                    <a:moveTo>
                      <a:pt x="52" y="0"/>
                    </a:moveTo>
                    <a:lnTo>
                      <a:pt x="49" y="0"/>
                    </a:lnTo>
                    <a:lnTo>
                      <a:pt x="44" y="0"/>
                    </a:lnTo>
                    <a:lnTo>
                      <a:pt x="37" y="0"/>
                    </a:lnTo>
                    <a:lnTo>
                      <a:pt x="31" y="1"/>
                    </a:lnTo>
                    <a:lnTo>
                      <a:pt x="24" y="2"/>
                    </a:lnTo>
                    <a:lnTo>
                      <a:pt x="15" y="4"/>
                    </a:lnTo>
                    <a:lnTo>
                      <a:pt x="8" y="6"/>
                    </a:lnTo>
                    <a:lnTo>
                      <a:pt x="0" y="9"/>
                    </a:lnTo>
                    <a:lnTo>
                      <a:pt x="4" y="18"/>
                    </a:lnTo>
                    <a:lnTo>
                      <a:pt x="11" y="14"/>
                    </a:lnTo>
                    <a:lnTo>
                      <a:pt x="17" y="12"/>
                    </a:lnTo>
                    <a:lnTo>
                      <a:pt x="25" y="11"/>
                    </a:lnTo>
                    <a:lnTo>
                      <a:pt x="32" y="10"/>
                    </a:lnTo>
                    <a:lnTo>
                      <a:pt x="38" y="10"/>
                    </a:lnTo>
                    <a:lnTo>
                      <a:pt x="44" y="10"/>
                    </a:lnTo>
                    <a:lnTo>
                      <a:pt x="49" y="9"/>
                    </a:lnTo>
                    <a:lnTo>
                      <a:pt x="53" y="9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320" name="Freeform 355"/>
              <p:cNvSpPr>
                <a:spLocks noChangeArrowheads="1"/>
              </p:cNvSpPr>
              <p:nvPr/>
            </p:nvSpPr>
            <p:spPr bwMode="auto">
              <a:xfrm>
                <a:off x="4698" y="4024"/>
                <a:ext cx="98" cy="61"/>
              </a:xfrm>
              <a:custGeom>
                <a:avLst/>
                <a:gdLst>
                  <a:gd name="T0" fmla="*/ 2171 w 93"/>
                  <a:gd name="T1" fmla="*/ 3583 h 57"/>
                  <a:gd name="T2" fmla="*/ 2229 w 93"/>
                  <a:gd name="T3" fmla="*/ 3583 h 57"/>
                  <a:gd name="T4" fmla="*/ 2288 w 93"/>
                  <a:gd name="T5" fmla="*/ 3433 h 57"/>
                  <a:gd name="T6" fmla="*/ 2288 w 93"/>
                  <a:gd name="T7" fmla="*/ 3246 h 57"/>
                  <a:gd name="T8" fmla="*/ 2229 w 93"/>
                  <a:gd name="T9" fmla="*/ 2834 h 57"/>
                  <a:gd name="T10" fmla="*/ 2196 w 93"/>
                  <a:gd name="T11" fmla="*/ 2606 h 57"/>
                  <a:gd name="T12" fmla="*/ 2085 w 93"/>
                  <a:gd name="T13" fmla="*/ 2160 h 57"/>
                  <a:gd name="T14" fmla="*/ 1905 w 93"/>
                  <a:gd name="T15" fmla="*/ 1762 h 57"/>
                  <a:gd name="T16" fmla="*/ 1782 w 93"/>
                  <a:gd name="T17" fmla="*/ 1421 h 57"/>
                  <a:gd name="T18" fmla="*/ 1613 w 93"/>
                  <a:gd name="T19" fmla="*/ 947 h 57"/>
                  <a:gd name="T20" fmla="*/ 1379 w 93"/>
                  <a:gd name="T21" fmla="*/ 631 h 57"/>
                  <a:gd name="T22" fmla="*/ 1189 w 93"/>
                  <a:gd name="T23" fmla="*/ 6 h 57"/>
                  <a:gd name="T24" fmla="*/ 949 w 93"/>
                  <a:gd name="T25" fmla="*/ 3 h 57"/>
                  <a:gd name="T26" fmla="*/ 770 w 93"/>
                  <a:gd name="T27" fmla="*/ 0 h 57"/>
                  <a:gd name="T28" fmla="*/ 459 w 93"/>
                  <a:gd name="T29" fmla="*/ 0 h 57"/>
                  <a:gd name="T30" fmla="*/ 288 w 93"/>
                  <a:gd name="T31" fmla="*/ 3 h 57"/>
                  <a:gd name="T32" fmla="*/ 1 w 93"/>
                  <a:gd name="T33" fmla="*/ 7 h 57"/>
                  <a:gd name="T34" fmla="*/ 0 w 93"/>
                  <a:gd name="T35" fmla="*/ 551 h 57"/>
                  <a:gd name="T36" fmla="*/ 0 w 93"/>
                  <a:gd name="T37" fmla="*/ 590 h 57"/>
                  <a:gd name="T38" fmla="*/ 0 w 93"/>
                  <a:gd name="T39" fmla="*/ 675 h 57"/>
                  <a:gd name="T40" fmla="*/ 1 w 93"/>
                  <a:gd name="T41" fmla="*/ 773 h 57"/>
                  <a:gd name="T42" fmla="*/ 4 w 93"/>
                  <a:gd name="T43" fmla="*/ 1160 h 57"/>
                  <a:gd name="T44" fmla="*/ 8 w 93"/>
                  <a:gd name="T45" fmla="*/ 1521 h 57"/>
                  <a:gd name="T46" fmla="*/ 354 w 93"/>
                  <a:gd name="T47" fmla="*/ 1886 h 57"/>
                  <a:gd name="T48" fmla="*/ 510 w 93"/>
                  <a:gd name="T49" fmla="*/ 2435 h 57"/>
                  <a:gd name="T50" fmla="*/ 736 w 93"/>
                  <a:gd name="T51" fmla="*/ 2648 h 57"/>
                  <a:gd name="T52" fmla="*/ 901 w 93"/>
                  <a:gd name="T53" fmla="*/ 3033 h 57"/>
                  <a:gd name="T54" fmla="*/ 1062 w 93"/>
                  <a:gd name="T55" fmla="*/ 3246 h 57"/>
                  <a:gd name="T56" fmla="*/ 1253 w 93"/>
                  <a:gd name="T57" fmla="*/ 3418 h 57"/>
                  <a:gd name="T58" fmla="*/ 1444 w 93"/>
                  <a:gd name="T59" fmla="*/ 3433 h 57"/>
                  <a:gd name="T60" fmla="*/ 1628 w 93"/>
                  <a:gd name="T61" fmla="*/ 3474 h 57"/>
                  <a:gd name="T62" fmla="*/ 1791 w 93"/>
                  <a:gd name="T63" fmla="*/ 3474 h 57"/>
                  <a:gd name="T64" fmla="*/ 1905 w 93"/>
                  <a:gd name="T65" fmla="*/ 3474 h 57"/>
                  <a:gd name="T66" fmla="*/ 2085 w 93"/>
                  <a:gd name="T67" fmla="*/ 3474 h 57"/>
                  <a:gd name="T68" fmla="*/ 2171 w 93"/>
                  <a:gd name="T69" fmla="*/ 3583 h 5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3"/>
                  <a:gd name="T106" fmla="*/ 0 h 57"/>
                  <a:gd name="T107" fmla="*/ 93 w 93"/>
                  <a:gd name="T108" fmla="*/ 57 h 5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3" h="57">
                    <a:moveTo>
                      <a:pt x="88" y="57"/>
                    </a:moveTo>
                    <a:lnTo>
                      <a:pt x="92" y="57"/>
                    </a:lnTo>
                    <a:lnTo>
                      <a:pt x="93" y="55"/>
                    </a:lnTo>
                    <a:lnTo>
                      <a:pt x="93" y="52"/>
                    </a:lnTo>
                    <a:lnTo>
                      <a:pt x="92" y="46"/>
                    </a:lnTo>
                    <a:lnTo>
                      <a:pt x="89" y="41"/>
                    </a:lnTo>
                    <a:lnTo>
                      <a:pt x="85" y="35"/>
                    </a:lnTo>
                    <a:lnTo>
                      <a:pt x="79" y="29"/>
                    </a:lnTo>
                    <a:lnTo>
                      <a:pt x="73" y="22"/>
                    </a:lnTo>
                    <a:lnTo>
                      <a:pt x="66" y="16"/>
                    </a:lnTo>
                    <a:lnTo>
                      <a:pt x="57" y="10"/>
                    </a:lnTo>
                    <a:lnTo>
                      <a:pt x="49" y="6"/>
                    </a:lnTo>
                    <a:lnTo>
                      <a:pt x="39" y="3"/>
                    </a:lnTo>
                    <a:lnTo>
                      <a:pt x="31" y="0"/>
                    </a:lnTo>
                    <a:lnTo>
                      <a:pt x="20" y="0"/>
                    </a:lnTo>
                    <a:lnTo>
                      <a:pt x="11" y="3"/>
                    </a:lnTo>
                    <a:lnTo>
                      <a:pt x="1" y="7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1" y="13"/>
                    </a:lnTo>
                    <a:lnTo>
                      <a:pt x="4" y="19"/>
                    </a:lnTo>
                    <a:lnTo>
                      <a:pt x="8" y="24"/>
                    </a:lnTo>
                    <a:lnTo>
                      <a:pt x="15" y="31"/>
                    </a:lnTo>
                    <a:lnTo>
                      <a:pt x="22" y="38"/>
                    </a:lnTo>
                    <a:lnTo>
                      <a:pt x="30" y="43"/>
                    </a:lnTo>
                    <a:lnTo>
                      <a:pt x="37" y="49"/>
                    </a:lnTo>
                    <a:lnTo>
                      <a:pt x="44" y="52"/>
                    </a:lnTo>
                    <a:lnTo>
                      <a:pt x="52" y="54"/>
                    </a:lnTo>
                    <a:lnTo>
                      <a:pt x="59" y="55"/>
                    </a:lnTo>
                    <a:lnTo>
                      <a:pt x="67" y="56"/>
                    </a:lnTo>
                    <a:lnTo>
                      <a:pt x="74" y="56"/>
                    </a:lnTo>
                    <a:lnTo>
                      <a:pt x="79" y="56"/>
                    </a:lnTo>
                    <a:lnTo>
                      <a:pt x="85" y="56"/>
                    </a:lnTo>
                    <a:lnTo>
                      <a:pt x="88" y="57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321" name="Freeform 356"/>
              <p:cNvSpPr>
                <a:spLocks noChangeArrowheads="1"/>
              </p:cNvSpPr>
              <p:nvPr/>
            </p:nvSpPr>
            <p:spPr bwMode="auto">
              <a:xfrm>
                <a:off x="4697" y="4020"/>
                <a:ext cx="104" cy="71"/>
              </a:xfrm>
              <a:custGeom>
                <a:avLst/>
                <a:gdLst>
                  <a:gd name="T0" fmla="*/ 4 w 98"/>
                  <a:gd name="T1" fmla="*/ 1141 h 66"/>
                  <a:gd name="T2" fmla="*/ 503 w 98"/>
                  <a:gd name="T3" fmla="*/ 917 h 66"/>
                  <a:gd name="T4" fmla="*/ 811 w 98"/>
                  <a:gd name="T5" fmla="*/ 792 h 66"/>
                  <a:gd name="T6" fmla="*/ 1159 w 98"/>
                  <a:gd name="T7" fmla="*/ 792 h 66"/>
                  <a:gd name="T8" fmla="*/ 1470 w 98"/>
                  <a:gd name="T9" fmla="*/ 917 h 66"/>
                  <a:gd name="T10" fmla="*/ 1757 w 98"/>
                  <a:gd name="T11" fmla="*/ 1141 h 66"/>
                  <a:gd name="T12" fmla="*/ 2100 w 98"/>
                  <a:gd name="T13" fmla="*/ 1644 h 66"/>
                  <a:gd name="T14" fmla="*/ 2365 w 98"/>
                  <a:gd name="T15" fmla="*/ 2047 h 66"/>
                  <a:gd name="T16" fmla="*/ 2664 w 98"/>
                  <a:gd name="T17" fmla="*/ 2548 h 66"/>
                  <a:gd name="T18" fmla="*/ 2924 w 98"/>
                  <a:gd name="T19" fmla="*/ 3143 h 66"/>
                  <a:gd name="T20" fmla="*/ 3103 w 98"/>
                  <a:gd name="T21" fmla="*/ 3637 h 66"/>
                  <a:gd name="T22" fmla="*/ 3293 w 98"/>
                  <a:gd name="T23" fmla="*/ 4065 h 66"/>
                  <a:gd name="T24" fmla="*/ 3315 w 98"/>
                  <a:gd name="T25" fmla="*/ 4569 h 66"/>
                  <a:gd name="T26" fmla="*/ 3379 w 98"/>
                  <a:gd name="T27" fmla="*/ 4871 h 66"/>
                  <a:gd name="T28" fmla="*/ 3379 w 98"/>
                  <a:gd name="T29" fmla="*/ 4915 h 66"/>
                  <a:gd name="T30" fmla="*/ 3487 w 98"/>
                  <a:gd name="T31" fmla="*/ 4915 h 66"/>
                  <a:gd name="T32" fmla="*/ 3379 w 98"/>
                  <a:gd name="T33" fmla="*/ 4915 h 66"/>
                  <a:gd name="T34" fmla="*/ 3315 w 98"/>
                  <a:gd name="T35" fmla="*/ 5688 h 66"/>
                  <a:gd name="T36" fmla="*/ 3518 w 98"/>
                  <a:gd name="T37" fmla="*/ 5637 h 66"/>
                  <a:gd name="T38" fmla="*/ 3709 w 98"/>
                  <a:gd name="T39" fmla="*/ 5240 h 66"/>
                  <a:gd name="T40" fmla="*/ 3709 w 98"/>
                  <a:gd name="T41" fmla="*/ 4704 h 66"/>
                  <a:gd name="T42" fmla="*/ 3700 w 98"/>
                  <a:gd name="T43" fmla="*/ 4247 h 66"/>
                  <a:gd name="T44" fmla="*/ 3518 w 98"/>
                  <a:gd name="T45" fmla="*/ 3670 h 66"/>
                  <a:gd name="T46" fmla="*/ 3315 w 98"/>
                  <a:gd name="T47" fmla="*/ 3143 h 66"/>
                  <a:gd name="T48" fmla="*/ 3112 w 98"/>
                  <a:gd name="T49" fmla="*/ 2548 h 66"/>
                  <a:gd name="T50" fmla="*/ 2924 w 98"/>
                  <a:gd name="T51" fmla="*/ 2028 h 66"/>
                  <a:gd name="T52" fmla="*/ 2596 w 98"/>
                  <a:gd name="T53" fmla="*/ 1320 h 66"/>
                  <a:gd name="T54" fmla="*/ 2300 w 98"/>
                  <a:gd name="T55" fmla="*/ 917 h 66"/>
                  <a:gd name="T56" fmla="*/ 1942 w 98"/>
                  <a:gd name="T57" fmla="*/ 5 h 66"/>
                  <a:gd name="T58" fmla="*/ 1609 w 98"/>
                  <a:gd name="T59" fmla="*/ 2 h 66"/>
                  <a:gd name="T60" fmla="*/ 1196 w 98"/>
                  <a:gd name="T61" fmla="*/ 0 h 66"/>
                  <a:gd name="T62" fmla="*/ 764 w 98"/>
                  <a:gd name="T63" fmla="*/ 0 h 66"/>
                  <a:gd name="T64" fmla="*/ 397 w 98"/>
                  <a:gd name="T65" fmla="*/ 2 h 66"/>
                  <a:gd name="T66" fmla="*/ 0 w 98"/>
                  <a:gd name="T67" fmla="*/ 684 h 66"/>
                  <a:gd name="T68" fmla="*/ 4 w 98"/>
                  <a:gd name="T69" fmla="*/ 1141 h 6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8"/>
                  <a:gd name="T106" fmla="*/ 0 h 66"/>
                  <a:gd name="T107" fmla="*/ 98 w 98"/>
                  <a:gd name="T108" fmla="*/ 66 h 6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8" h="66">
                    <a:moveTo>
                      <a:pt x="4" y="14"/>
                    </a:moveTo>
                    <a:lnTo>
                      <a:pt x="14" y="11"/>
                    </a:lnTo>
                    <a:lnTo>
                      <a:pt x="22" y="9"/>
                    </a:lnTo>
                    <a:lnTo>
                      <a:pt x="31" y="9"/>
                    </a:lnTo>
                    <a:lnTo>
                      <a:pt x="39" y="11"/>
                    </a:lnTo>
                    <a:lnTo>
                      <a:pt x="47" y="14"/>
                    </a:lnTo>
                    <a:lnTo>
                      <a:pt x="56" y="19"/>
                    </a:lnTo>
                    <a:lnTo>
                      <a:pt x="63" y="24"/>
                    </a:lnTo>
                    <a:lnTo>
                      <a:pt x="71" y="30"/>
                    </a:lnTo>
                    <a:lnTo>
                      <a:pt x="77" y="36"/>
                    </a:lnTo>
                    <a:lnTo>
                      <a:pt x="82" y="42"/>
                    </a:lnTo>
                    <a:lnTo>
                      <a:pt x="87" y="47"/>
                    </a:lnTo>
                    <a:lnTo>
                      <a:pt x="89" y="53"/>
                    </a:lnTo>
                    <a:lnTo>
                      <a:pt x="90" y="56"/>
                    </a:lnTo>
                    <a:lnTo>
                      <a:pt x="90" y="57"/>
                    </a:lnTo>
                    <a:lnTo>
                      <a:pt x="91" y="57"/>
                    </a:lnTo>
                    <a:lnTo>
                      <a:pt x="90" y="57"/>
                    </a:lnTo>
                    <a:lnTo>
                      <a:pt x="89" y="66"/>
                    </a:lnTo>
                    <a:lnTo>
                      <a:pt x="94" y="65"/>
                    </a:lnTo>
                    <a:lnTo>
                      <a:pt x="98" y="60"/>
                    </a:lnTo>
                    <a:lnTo>
                      <a:pt x="98" y="55"/>
                    </a:lnTo>
                    <a:lnTo>
                      <a:pt x="97" y="49"/>
                    </a:lnTo>
                    <a:lnTo>
                      <a:pt x="94" y="43"/>
                    </a:lnTo>
                    <a:lnTo>
                      <a:pt x="89" y="36"/>
                    </a:lnTo>
                    <a:lnTo>
                      <a:pt x="83" y="30"/>
                    </a:lnTo>
                    <a:lnTo>
                      <a:pt x="77" y="23"/>
                    </a:lnTo>
                    <a:lnTo>
                      <a:pt x="69" y="16"/>
                    </a:lnTo>
                    <a:lnTo>
                      <a:pt x="60" y="11"/>
                    </a:lnTo>
                    <a:lnTo>
                      <a:pt x="52" y="5"/>
                    </a:lnTo>
                    <a:lnTo>
                      <a:pt x="42" y="2"/>
                    </a:lnTo>
                    <a:lnTo>
                      <a:pt x="32" y="0"/>
                    </a:lnTo>
                    <a:lnTo>
                      <a:pt x="21" y="0"/>
                    </a:lnTo>
                    <a:lnTo>
                      <a:pt x="10" y="2"/>
                    </a:lnTo>
                    <a:lnTo>
                      <a:pt x="0" y="7"/>
                    </a:lnTo>
                    <a:lnTo>
                      <a:pt x="4" y="14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322" name="Freeform 357"/>
              <p:cNvSpPr>
                <a:spLocks noChangeArrowheads="1"/>
              </p:cNvSpPr>
              <p:nvPr/>
            </p:nvSpPr>
            <p:spPr bwMode="auto">
              <a:xfrm>
                <a:off x="4693" y="4027"/>
                <a:ext cx="45" cy="53"/>
              </a:xfrm>
              <a:custGeom>
                <a:avLst/>
                <a:gdLst>
                  <a:gd name="T0" fmla="*/ 677 w 43"/>
                  <a:gd name="T1" fmla="*/ 4917 h 49"/>
                  <a:gd name="T2" fmla="*/ 579 w 43"/>
                  <a:gd name="T3" fmla="*/ 4438 h 49"/>
                  <a:gd name="T4" fmla="*/ 430 w 43"/>
                  <a:gd name="T5" fmla="*/ 3793 h 49"/>
                  <a:gd name="T6" fmla="*/ 328 w 43"/>
                  <a:gd name="T7" fmla="*/ 2997 h 49"/>
                  <a:gd name="T8" fmla="*/ 249 w 43"/>
                  <a:gd name="T9" fmla="*/ 2369 h 49"/>
                  <a:gd name="T10" fmla="*/ 198 w 43"/>
                  <a:gd name="T11" fmla="*/ 1479 h 49"/>
                  <a:gd name="T12" fmla="*/ 9 w 43"/>
                  <a:gd name="T13" fmla="*/ 999 h 49"/>
                  <a:gd name="T14" fmla="*/ 8 w 43"/>
                  <a:gd name="T15" fmla="*/ 924 h 49"/>
                  <a:gd name="T16" fmla="*/ 8 w 43"/>
                  <a:gd name="T17" fmla="*/ 6 h 49"/>
                  <a:gd name="T18" fmla="*/ 8 w 43"/>
                  <a:gd name="T19" fmla="*/ 924 h 49"/>
                  <a:gd name="T20" fmla="*/ 7 w 43"/>
                  <a:gd name="T21" fmla="*/ 924 h 49"/>
                  <a:gd name="T22" fmla="*/ 3 w 43"/>
                  <a:gd name="T23" fmla="*/ 0 h 49"/>
                  <a:gd name="T24" fmla="*/ 1 w 43"/>
                  <a:gd name="T25" fmla="*/ 3 h 49"/>
                  <a:gd name="T26" fmla="*/ 0 w 43"/>
                  <a:gd name="T27" fmla="*/ 6 h 49"/>
                  <a:gd name="T28" fmla="*/ 0 w 43"/>
                  <a:gd name="T29" fmla="*/ 1081 h 49"/>
                  <a:gd name="T30" fmla="*/ 1 w 43"/>
                  <a:gd name="T31" fmla="*/ 1479 h 49"/>
                  <a:gd name="T32" fmla="*/ 4 w 43"/>
                  <a:gd name="T33" fmla="*/ 2190 h 49"/>
                  <a:gd name="T34" fmla="*/ 9 w 43"/>
                  <a:gd name="T35" fmla="*/ 2997 h 49"/>
                  <a:gd name="T36" fmla="*/ 249 w 43"/>
                  <a:gd name="T37" fmla="*/ 3793 h 49"/>
                  <a:gd name="T38" fmla="*/ 343 w 43"/>
                  <a:gd name="T39" fmla="*/ 4546 h 49"/>
                  <a:gd name="T40" fmla="*/ 493 w 43"/>
                  <a:gd name="T41" fmla="*/ 5392 h 49"/>
                  <a:gd name="T42" fmla="*/ 634 w 43"/>
                  <a:gd name="T43" fmla="*/ 5832 h 49"/>
                  <a:gd name="T44" fmla="*/ 677 w 43"/>
                  <a:gd name="T45" fmla="*/ 4917 h 4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43"/>
                  <a:gd name="T70" fmla="*/ 0 h 49"/>
                  <a:gd name="T71" fmla="*/ 43 w 43"/>
                  <a:gd name="T72" fmla="*/ 49 h 4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43" h="49">
                    <a:moveTo>
                      <a:pt x="43" y="41"/>
                    </a:moveTo>
                    <a:lnTo>
                      <a:pt x="36" y="37"/>
                    </a:lnTo>
                    <a:lnTo>
                      <a:pt x="28" y="31"/>
                    </a:lnTo>
                    <a:lnTo>
                      <a:pt x="22" y="25"/>
                    </a:lnTo>
                    <a:lnTo>
                      <a:pt x="16" y="19"/>
                    </a:lnTo>
                    <a:lnTo>
                      <a:pt x="11" y="13"/>
                    </a:lnTo>
                    <a:lnTo>
                      <a:pt x="9" y="8"/>
                    </a:lnTo>
                    <a:lnTo>
                      <a:pt x="8" y="7"/>
                    </a:lnTo>
                    <a:lnTo>
                      <a:pt x="8" y="6"/>
                    </a:lnTo>
                    <a:lnTo>
                      <a:pt x="8" y="7"/>
                    </a:lnTo>
                    <a:lnTo>
                      <a:pt x="7" y="7"/>
                    </a:lnTo>
                    <a:lnTo>
                      <a:pt x="3" y="0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1" y="13"/>
                    </a:lnTo>
                    <a:lnTo>
                      <a:pt x="4" y="18"/>
                    </a:lnTo>
                    <a:lnTo>
                      <a:pt x="9" y="25"/>
                    </a:lnTo>
                    <a:lnTo>
                      <a:pt x="16" y="31"/>
                    </a:lnTo>
                    <a:lnTo>
                      <a:pt x="23" y="38"/>
                    </a:lnTo>
                    <a:lnTo>
                      <a:pt x="31" y="45"/>
                    </a:lnTo>
                    <a:lnTo>
                      <a:pt x="40" y="49"/>
                    </a:lnTo>
                    <a:lnTo>
                      <a:pt x="43" y="41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323" name="Freeform 358"/>
              <p:cNvSpPr>
                <a:spLocks noChangeArrowheads="1"/>
              </p:cNvSpPr>
              <p:nvPr/>
            </p:nvSpPr>
            <p:spPr bwMode="auto">
              <a:xfrm>
                <a:off x="4736" y="4071"/>
                <a:ext cx="56" cy="20"/>
              </a:xfrm>
              <a:custGeom>
                <a:avLst/>
                <a:gdLst>
                  <a:gd name="T0" fmla="*/ 1504 w 53"/>
                  <a:gd name="T1" fmla="*/ 5284 h 18"/>
                  <a:gd name="T2" fmla="*/ 1401 w 53"/>
                  <a:gd name="T3" fmla="*/ 4756 h 18"/>
                  <a:gd name="T4" fmla="*/ 1243 w 53"/>
                  <a:gd name="T5" fmla="*/ 4756 h 18"/>
                  <a:gd name="T6" fmla="*/ 1064 w 53"/>
                  <a:gd name="T7" fmla="*/ 4756 h 18"/>
                  <a:gd name="T8" fmla="*/ 902 w 53"/>
                  <a:gd name="T9" fmla="*/ 4280 h 18"/>
                  <a:gd name="T10" fmla="*/ 678 w 53"/>
                  <a:gd name="T11" fmla="*/ 4280 h 18"/>
                  <a:gd name="T12" fmla="*/ 461 w 53"/>
                  <a:gd name="T13" fmla="*/ 3467 h 18"/>
                  <a:gd name="T14" fmla="*/ 313 w 53"/>
                  <a:gd name="T15" fmla="*/ 4 h 18"/>
                  <a:gd name="T16" fmla="*/ 3 w 53"/>
                  <a:gd name="T17" fmla="*/ 0 h 18"/>
                  <a:gd name="T18" fmla="*/ 0 w 53"/>
                  <a:gd name="T19" fmla="*/ 4756 h 18"/>
                  <a:gd name="T20" fmla="*/ 7 w 53"/>
                  <a:gd name="T21" fmla="*/ 6523 h 18"/>
                  <a:gd name="T22" fmla="*/ 413 w 53"/>
                  <a:gd name="T23" fmla="*/ 9326 h 18"/>
                  <a:gd name="T24" fmla="*/ 642 w 53"/>
                  <a:gd name="T25" fmla="*/ 9942 h 18"/>
                  <a:gd name="T26" fmla="*/ 893 w 53"/>
                  <a:gd name="T27" fmla="*/ 10362 h 18"/>
                  <a:gd name="T28" fmla="*/ 1053 w 53"/>
                  <a:gd name="T29" fmla="*/ 10362 h 18"/>
                  <a:gd name="T30" fmla="*/ 1243 w 53"/>
                  <a:gd name="T31" fmla="*/ 10362 h 18"/>
                  <a:gd name="T32" fmla="*/ 1401 w 53"/>
                  <a:gd name="T33" fmla="*/ 11047 h 18"/>
                  <a:gd name="T34" fmla="*/ 1480 w 53"/>
                  <a:gd name="T35" fmla="*/ 11047 h 18"/>
                  <a:gd name="T36" fmla="*/ 1504 w 53"/>
                  <a:gd name="T37" fmla="*/ 5284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3"/>
                  <a:gd name="T58" fmla="*/ 0 h 18"/>
                  <a:gd name="T59" fmla="*/ 53 w 53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3" h="18">
                    <a:moveTo>
                      <a:pt x="53" y="9"/>
                    </a:moveTo>
                    <a:lnTo>
                      <a:pt x="49" y="8"/>
                    </a:lnTo>
                    <a:lnTo>
                      <a:pt x="43" y="8"/>
                    </a:lnTo>
                    <a:lnTo>
                      <a:pt x="38" y="8"/>
                    </a:lnTo>
                    <a:lnTo>
                      <a:pt x="32" y="7"/>
                    </a:lnTo>
                    <a:lnTo>
                      <a:pt x="24" y="7"/>
                    </a:lnTo>
                    <a:lnTo>
                      <a:pt x="17" y="5"/>
                    </a:lnTo>
                    <a:lnTo>
                      <a:pt x="10" y="4"/>
                    </a:lnTo>
                    <a:lnTo>
                      <a:pt x="3" y="0"/>
                    </a:lnTo>
                    <a:lnTo>
                      <a:pt x="0" y="8"/>
                    </a:lnTo>
                    <a:lnTo>
                      <a:pt x="7" y="11"/>
                    </a:lnTo>
                    <a:lnTo>
                      <a:pt x="15" y="15"/>
                    </a:lnTo>
                    <a:lnTo>
                      <a:pt x="23" y="16"/>
                    </a:lnTo>
                    <a:lnTo>
                      <a:pt x="31" y="17"/>
                    </a:lnTo>
                    <a:lnTo>
                      <a:pt x="37" y="17"/>
                    </a:lnTo>
                    <a:lnTo>
                      <a:pt x="43" y="17"/>
                    </a:lnTo>
                    <a:lnTo>
                      <a:pt x="49" y="18"/>
                    </a:lnTo>
                    <a:lnTo>
                      <a:pt x="52" y="18"/>
                    </a:lnTo>
                    <a:lnTo>
                      <a:pt x="53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324" name="Freeform 359"/>
              <p:cNvSpPr>
                <a:spLocks noChangeArrowheads="1"/>
              </p:cNvSpPr>
              <p:nvPr/>
            </p:nvSpPr>
            <p:spPr bwMode="auto">
              <a:xfrm>
                <a:off x="869" y="4027"/>
                <a:ext cx="100" cy="61"/>
              </a:xfrm>
              <a:custGeom>
                <a:avLst/>
                <a:gdLst>
                  <a:gd name="T0" fmla="*/ 3886 w 94"/>
                  <a:gd name="T1" fmla="*/ 0 h 57"/>
                  <a:gd name="T2" fmla="*/ 4041 w 94"/>
                  <a:gd name="T3" fmla="*/ 0 h 57"/>
                  <a:gd name="T4" fmla="*/ 4078 w 94"/>
                  <a:gd name="T5" fmla="*/ 2 h 57"/>
                  <a:gd name="T6" fmla="*/ 4078 w 94"/>
                  <a:gd name="T7" fmla="*/ 5 h 57"/>
                  <a:gd name="T8" fmla="*/ 4041 w 94"/>
                  <a:gd name="T9" fmla="*/ 590 h 57"/>
                  <a:gd name="T10" fmla="*/ 3886 w 94"/>
                  <a:gd name="T11" fmla="*/ 885 h 57"/>
                  <a:gd name="T12" fmla="*/ 3653 w 94"/>
                  <a:gd name="T13" fmla="*/ 1328 h 57"/>
                  <a:gd name="T14" fmla="*/ 3434 w 94"/>
                  <a:gd name="T15" fmla="*/ 1742 h 57"/>
                  <a:gd name="T16" fmla="*/ 3184 w 94"/>
                  <a:gd name="T17" fmla="*/ 2160 h 57"/>
                  <a:gd name="T18" fmla="*/ 2813 w 94"/>
                  <a:gd name="T19" fmla="*/ 2474 h 57"/>
                  <a:gd name="T20" fmla="*/ 2485 w 94"/>
                  <a:gd name="T21" fmla="*/ 2834 h 57"/>
                  <a:gd name="T22" fmla="*/ 2064 w 94"/>
                  <a:gd name="T23" fmla="*/ 3208 h 57"/>
                  <a:gd name="T24" fmla="*/ 1779 w 94"/>
                  <a:gd name="T25" fmla="*/ 3418 h 57"/>
                  <a:gd name="T26" fmla="*/ 1306 w 94"/>
                  <a:gd name="T27" fmla="*/ 3583 h 57"/>
                  <a:gd name="T28" fmla="*/ 901 w 94"/>
                  <a:gd name="T29" fmla="*/ 3583 h 57"/>
                  <a:gd name="T30" fmla="*/ 485 w 94"/>
                  <a:gd name="T31" fmla="*/ 3418 h 57"/>
                  <a:gd name="T32" fmla="*/ 1 w 94"/>
                  <a:gd name="T33" fmla="*/ 3194 h 57"/>
                  <a:gd name="T34" fmla="*/ 1 w 94"/>
                  <a:gd name="T35" fmla="*/ 3033 h 57"/>
                  <a:gd name="T36" fmla="*/ 0 w 94"/>
                  <a:gd name="T37" fmla="*/ 2998 h 57"/>
                  <a:gd name="T38" fmla="*/ 0 w 94"/>
                  <a:gd name="T39" fmla="*/ 2834 h 57"/>
                  <a:gd name="T40" fmla="*/ 1 w 94"/>
                  <a:gd name="T41" fmla="*/ 2648 h 57"/>
                  <a:gd name="T42" fmla="*/ 4 w 94"/>
                  <a:gd name="T43" fmla="*/ 2435 h 57"/>
                  <a:gd name="T44" fmla="*/ 429 w 94"/>
                  <a:gd name="T45" fmla="*/ 1886 h 57"/>
                  <a:gd name="T46" fmla="*/ 621 w 94"/>
                  <a:gd name="T47" fmla="*/ 1538 h 57"/>
                  <a:gd name="T48" fmla="*/ 959 w 94"/>
                  <a:gd name="T49" fmla="*/ 1160 h 57"/>
                  <a:gd name="T50" fmla="*/ 1256 w 94"/>
                  <a:gd name="T51" fmla="*/ 773 h 57"/>
                  <a:gd name="T52" fmla="*/ 1672 w 94"/>
                  <a:gd name="T53" fmla="*/ 551 h 57"/>
                  <a:gd name="T54" fmla="*/ 1940 w 94"/>
                  <a:gd name="T55" fmla="*/ 5 h 57"/>
                  <a:gd name="T56" fmla="*/ 2333 w 94"/>
                  <a:gd name="T57" fmla="*/ 3 h 57"/>
                  <a:gd name="T58" fmla="*/ 2640 w 94"/>
                  <a:gd name="T59" fmla="*/ 2 h 57"/>
                  <a:gd name="T60" fmla="*/ 2852 w 94"/>
                  <a:gd name="T61" fmla="*/ 1 h 57"/>
                  <a:gd name="T62" fmla="*/ 3228 w 94"/>
                  <a:gd name="T63" fmla="*/ 1 h 57"/>
                  <a:gd name="T64" fmla="*/ 3434 w 94"/>
                  <a:gd name="T65" fmla="*/ 0 h 57"/>
                  <a:gd name="T66" fmla="*/ 3653 w 94"/>
                  <a:gd name="T67" fmla="*/ 0 h 57"/>
                  <a:gd name="T68" fmla="*/ 3886 w 94"/>
                  <a:gd name="T69" fmla="*/ 0 h 5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4"/>
                  <a:gd name="T106" fmla="*/ 0 h 57"/>
                  <a:gd name="T107" fmla="*/ 94 w 94"/>
                  <a:gd name="T108" fmla="*/ 57 h 5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4" h="57">
                    <a:moveTo>
                      <a:pt x="89" y="0"/>
                    </a:moveTo>
                    <a:lnTo>
                      <a:pt x="92" y="0"/>
                    </a:lnTo>
                    <a:lnTo>
                      <a:pt x="94" y="2"/>
                    </a:lnTo>
                    <a:lnTo>
                      <a:pt x="94" y="5"/>
                    </a:lnTo>
                    <a:lnTo>
                      <a:pt x="92" y="9"/>
                    </a:lnTo>
                    <a:lnTo>
                      <a:pt x="89" y="15"/>
                    </a:lnTo>
                    <a:lnTo>
                      <a:pt x="84" y="21"/>
                    </a:lnTo>
                    <a:lnTo>
                      <a:pt x="79" y="28"/>
                    </a:lnTo>
                    <a:lnTo>
                      <a:pt x="73" y="35"/>
                    </a:lnTo>
                    <a:lnTo>
                      <a:pt x="65" y="40"/>
                    </a:lnTo>
                    <a:lnTo>
                      <a:pt x="57" y="46"/>
                    </a:lnTo>
                    <a:lnTo>
                      <a:pt x="48" y="51"/>
                    </a:lnTo>
                    <a:lnTo>
                      <a:pt x="40" y="54"/>
                    </a:lnTo>
                    <a:lnTo>
                      <a:pt x="30" y="57"/>
                    </a:lnTo>
                    <a:lnTo>
                      <a:pt x="21" y="57"/>
                    </a:lnTo>
                    <a:lnTo>
                      <a:pt x="11" y="54"/>
                    </a:lnTo>
                    <a:lnTo>
                      <a:pt x="1" y="50"/>
                    </a:lnTo>
                    <a:lnTo>
                      <a:pt x="1" y="49"/>
                    </a:lnTo>
                    <a:lnTo>
                      <a:pt x="0" y="48"/>
                    </a:lnTo>
                    <a:lnTo>
                      <a:pt x="0" y="46"/>
                    </a:lnTo>
                    <a:lnTo>
                      <a:pt x="1" y="43"/>
                    </a:lnTo>
                    <a:lnTo>
                      <a:pt x="4" y="38"/>
                    </a:lnTo>
                    <a:lnTo>
                      <a:pt x="9" y="31"/>
                    </a:lnTo>
                    <a:lnTo>
                      <a:pt x="15" y="25"/>
                    </a:lnTo>
                    <a:lnTo>
                      <a:pt x="22" y="19"/>
                    </a:lnTo>
                    <a:lnTo>
                      <a:pt x="29" y="13"/>
                    </a:lnTo>
                    <a:lnTo>
                      <a:pt x="38" y="8"/>
                    </a:lnTo>
                    <a:lnTo>
                      <a:pt x="45" y="5"/>
                    </a:lnTo>
                    <a:lnTo>
                      <a:pt x="53" y="3"/>
                    </a:lnTo>
                    <a:lnTo>
                      <a:pt x="60" y="2"/>
                    </a:lnTo>
                    <a:lnTo>
                      <a:pt x="66" y="1"/>
                    </a:lnTo>
                    <a:lnTo>
                      <a:pt x="74" y="1"/>
                    </a:lnTo>
                    <a:lnTo>
                      <a:pt x="79" y="0"/>
                    </a:lnTo>
                    <a:lnTo>
                      <a:pt x="84" y="0"/>
                    </a:lnTo>
                    <a:lnTo>
                      <a:pt x="89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325" name="Freeform 360"/>
              <p:cNvSpPr>
                <a:spLocks noChangeArrowheads="1"/>
              </p:cNvSpPr>
              <p:nvPr/>
            </p:nvSpPr>
            <p:spPr bwMode="auto">
              <a:xfrm>
                <a:off x="868" y="4022"/>
                <a:ext cx="105" cy="71"/>
              </a:xfrm>
              <a:custGeom>
                <a:avLst/>
                <a:gdLst>
                  <a:gd name="T0" fmla="*/ 0 w 99"/>
                  <a:gd name="T1" fmla="*/ 4926 h 66"/>
                  <a:gd name="T2" fmla="*/ 386 w 99"/>
                  <a:gd name="T3" fmla="*/ 5587 h 66"/>
                  <a:gd name="T4" fmla="*/ 736 w 99"/>
                  <a:gd name="T5" fmla="*/ 5688 h 66"/>
                  <a:gd name="T6" fmla="*/ 1110 w 99"/>
                  <a:gd name="T7" fmla="*/ 5688 h 66"/>
                  <a:gd name="T8" fmla="*/ 1536 w 99"/>
                  <a:gd name="T9" fmla="*/ 5587 h 66"/>
                  <a:gd name="T10" fmla="*/ 1885 w 99"/>
                  <a:gd name="T11" fmla="*/ 5287 h 66"/>
                  <a:gd name="T12" fmla="*/ 2212 w 99"/>
                  <a:gd name="T13" fmla="*/ 4704 h 66"/>
                  <a:gd name="T14" fmla="*/ 2528 w 99"/>
                  <a:gd name="T15" fmla="*/ 4257 h 66"/>
                  <a:gd name="T16" fmla="*/ 2799 w 99"/>
                  <a:gd name="T17" fmla="*/ 3670 h 66"/>
                  <a:gd name="T18" fmla="*/ 3015 w 99"/>
                  <a:gd name="T19" fmla="*/ 3143 h 66"/>
                  <a:gd name="T20" fmla="*/ 3250 w 99"/>
                  <a:gd name="T21" fmla="*/ 2548 h 66"/>
                  <a:gd name="T22" fmla="*/ 3445 w 99"/>
                  <a:gd name="T23" fmla="*/ 2028 h 66"/>
                  <a:gd name="T24" fmla="*/ 3503 w 99"/>
                  <a:gd name="T25" fmla="*/ 1420 h 66"/>
                  <a:gd name="T26" fmla="*/ 3598 w 99"/>
                  <a:gd name="T27" fmla="*/ 917 h 66"/>
                  <a:gd name="T28" fmla="*/ 3598 w 99"/>
                  <a:gd name="T29" fmla="*/ 6 h 66"/>
                  <a:gd name="T30" fmla="*/ 3445 w 99"/>
                  <a:gd name="T31" fmla="*/ 0 h 66"/>
                  <a:gd name="T32" fmla="*/ 3248 w 99"/>
                  <a:gd name="T33" fmla="*/ 0 h 66"/>
                  <a:gd name="T34" fmla="*/ 3250 w 99"/>
                  <a:gd name="T35" fmla="*/ 792 h 66"/>
                  <a:gd name="T36" fmla="*/ 3303 w 99"/>
                  <a:gd name="T37" fmla="*/ 792 h 66"/>
                  <a:gd name="T38" fmla="*/ 3303 w 99"/>
                  <a:gd name="T39" fmla="*/ 736 h 66"/>
                  <a:gd name="T40" fmla="*/ 3250 w 99"/>
                  <a:gd name="T41" fmla="*/ 792 h 66"/>
                  <a:gd name="T42" fmla="*/ 3248 w 99"/>
                  <a:gd name="T43" fmla="*/ 1061 h 66"/>
                  <a:gd name="T44" fmla="*/ 3114 w 99"/>
                  <a:gd name="T45" fmla="*/ 1528 h 66"/>
                  <a:gd name="T46" fmla="*/ 2969 w 99"/>
                  <a:gd name="T47" fmla="*/ 2028 h 66"/>
                  <a:gd name="T48" fmla="*/ 2799 w 99"/>
                  <a:gd name="T49" fmla="*/ 2548 h 66"/>
                  <a:gd name="T50" fmla="*/ 2568 w 99"/>
                  <a:gd name="T51" fmla="*/ 3143 h 66"/>
                  <a:gd name="T52" fmla="*/ 2320 w 99"/>
                  <a:gd name="T53" fmla="*/ 3637 h 66"/>
                  <a:gd name="T54" fmla="*/ 2030 w 99"/>
                  <a:gd name="T55" fmla="*/ 4065 h 66"/>
                  <a:gd name="T56" fmla="*/ 1728 w 99"/>
                  <a:gd name="T57" fmla="*/ 4528 h 66"/>
                  <a:gd name="T58" fmla="*/ 1448 w 99"/>
                  <a:gd name="T59" fmla="*/ 4704 h 66"/>
                  <a:gd name="T60" fmla="*/ 1079 w 99"/>
                  <a:gd name="T61" fmla="*/ 4871 h 66"/>
                  <a:gd name="T62" fmla="*/ 781 w 99"/>
                  <a:gd name="T63" fmla="*/ 4915 h 66"/>
                  <a:gd name="T64" fmla="*/ 460 w 99"/>
                  <a:gd name="T65" fmla="*/ 4704 h 66"/>
                  <a:gd name="T66" fmla="*/ 5 w 99"/>
                  <a:gd name="T67" fmla="*/ 4373 h 66"/>
                  <a:gd name="T68" fmla="*/ 0 w 99"/>
                  <a:gd name="T69" fmla="*/ 4926 h 6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9"/>
                  <a:gd name="T106" fmla="*/ 0 h 66"/>
                  <a:gd name="T107" fmla="*/ 99 w 99"/>
                  <a:gd name="T108" fmla="*/ 66 h 6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9" h="66">
                    <a:moveTo>
                      <a:pt x="0" y="58"/>
                    </a:moveTo>
                    <a:lnTo>
                      <a:pt x="10" y="64"/>
                    </a:lnTo>
                    <a:lnTo>
                      <a:pt x="21" y="66"/>
                    </a:lnTo>
                    <a:lnTo>
                      <a:pt x="31" y="66"/>
                    </a:lnTo>
                    <a:lnTo>
                      <a:pt x="42" y="64"/>
                    </a:lnTo>
                    <a:lnTo>
                      <a:pt x="52" y="61"/>
                    </a:lnTo>
                    <a:lnTo>
                      <a:pt x="61" y="55"/>
                    </a:lnTo>
                    <a:lnTo>
                      <a:pt x="70" y="50"/>
                    </a:lnTo>
                    <a:lnTo>
                      <a:pt x="77" y="43"/>
                    </a:lnTo>
                    <a:lnTo>
                      <a:pt x="83" y="36"/>
                    </a:lnTo>
                    <a:lnTo>
                      <a:pt x="90" y="30"/>
                    </a:lnTo>
                    <a:lnTo>
                      <a:pt x="94" y="23"/>
                    </a:lnTo>
                    <a:lnTo>
                      <a:pt x="97" y="17"/>
                    </a:lnTo>
                    <a:lnTo>
                      <a:pt x="99" y="11"/>
                    </a:lnTo>
                    <a:lnTo>
                      <a:pt x="99" y="6"/>
                    </a:lnTo>
                    <a:lnTo>
                      <a:pt x="94" y="0"/>
                    </a:lnTo>
                    <a:lnTo>
                      <a:pt x="89" y="0"/>
                    </a:lnTo>
                    <a:lnTo>
                      <a:pt x="90" y="9"/>
                    </a:lnTo>
                    <a:lnTo>
                      <a:pt x="91" y="9"/>
                    </a:lnTo>
                    <a:lnTo>
                      <a:pt x="91" y="8"/>
                    </a:lnTo>
                    <a:lnTo>
                      <a:pt x="90" y="9"/>
                    </a:lnTo>
                    <a:lnTo>
                      <a:pt x="89" y="13"/>
                    </a:lnTo>
                    <a:lnTo>
                      <a:pt x="86" y="18"/>
                    </a:lnTo>
                    <a:lnTo>
                      <a:pt x="82" y="23"/>
                    </a:lnTo>
                    <a:lnTo>
                      <a:pt x="77" y="30"/>
                    </a:lnTo>
                    <a:lnTo>
                      <a:pt x="71" y="36"/>
                    </a:lnTo>
                    <a:lnTo>
                      <a:pt x="64" y="42"/>
                    </a:lnTo>
                    <a:lnTo>
                      <a:pt x="56" y="47"/>
                    </a:lnTo>
                    <a:lnTo>
                      <a:pt x="48" y="52"/>
                    </a:lnTo>
                    <a:lnTo>
                      <a:pt x="40" y="55"/>
                    </a:lnTo>
                    <a:lnTo>
                      <a:pt x="30" y="56"/>
                    </a:lnTo>
                    <a:lnTo>
                      <a:pt x="22" y="57"/>
                    </a:lnTo>
                    <a:lnTo>
                      <a:pt x="13" y="55"/>
                    </a:lnTo>
                    <a:lnTo>
                      <a:pt x="5" y="51"/>
                    </a:lnTo>
                    <a:lnTo>
                      <a:pt x="0" y="58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326" name="Freeform 361"/>
              <p:cNvSpPr>
                <a:spLocks noChangeArrowheads="1"/>
              </p:cNvSpPr>
              <p:nvPr/>
            </p:nvSpPr>
            <p:spPr bwMode="auto">
              <a:xfrm>
                <a:off x="864" y="4031"/>
                <a:ext cx="47" cy="53"/>
              </a:xfrm>
              <a:custGeom>
                <a:avLst/>
                <a:gdLst>
                  <a:gd name="T0" fmla="*/ 2221 w 44"/>
                  <a:gd name="T1" fmla="*/ 0 h 49"/>
                  <a:gd name="T2" fmla="*/ 1706 w 44"/>
                  <a:gd name="T3" fmla="*/ 5 h 49"/>
                  <a:gd name="T4" fmla="*/ 1311 w 44"/>
                  <a:gd name="T5" fmla="*/ 1264 h 49"/>
                  <a:gd name="T6" fmla="*/ 800 w 44"/>
                  <a:gd name="T7" fmla="*/ 2025 h 49"/>
                  <a:gd name="T8" fmla="*/ 538 w 44"/>
                  <a:gd name="T9" fmla="*/ 2997 h 49"/>
                  <a:gd name="T10" fmla="*/ 5 w 44"/>
                  <a:gd name="T11" fmla="*/ 3886 h 49"/>
                  <a:gd name="T12" fmla="*/ 2 w 44"/>
                  <a:gd name="T13" fmla="*/ 4438 h 49"/>
                  <a:gd name="T14" fmla="*/ 0 w 44"/>
                  <a:gd name="T15" fmla="*/ 4917 h 49"/>
                  <a:gd name="T16" fmla="*/ 0 w 44"/>
                  <a:gd name="T17" fmla="*/ 5318 h 49"/>
                  <a:gd name="T18" fmla="*/ 1 w 44"/>
                  <a:gd name="T19" fmla="*/ 5616 h 49"/>
                  <a:gd name="T20" fmla="*/ 3 w 44"/>
                  <a:gd name="T21" fmla="*/ 5832 h 49"/>
                  <a:gd name="T22" fmla="*/ 504 w 44"/>
                  <a:gd name="T23" fmla="*/ 4985 h 49"/>
                  <a:gd name="T24" fmla="*/ 504 w 44"/>
                  <a:gd name="T25" fmla="*/ 5192 h 49"/>
                  <a:gd name="T26" fmla="*/ 538 w 44"/>
                  <a:gd name="T27" fmla="*/ 4985 h 49"/>
                  <a:gd name="T28" fmla="*/ 656 w 44"/>
                  <a:gd name="T29" fmla="*/ 4261 h 49"/>
                  <a:gd name="T30" fmla="*/ 855 w 44"/>
                  <a:gd name="T31" fmla="*/ 3793 h 49"/>
                  <a:gd name="T32" fmla="*/ 1269 w 44"/>
                  <a:gd name="T33" fmla="*/ 2839 h 49"/>
                  <a:gd name="T34" fmla="*/ 1547 w 44"/>
                  <a:gd name="T35" fmla="*/ 2369 h 49"/>
                  <a:gd name="T36" fmla="*/ 1946 w 44"/>
                  <a:gd name="T37" fmla="*/ 1479 h 49"/>
                  <a:gd name="T38" fmla="*/ 2455 w 44"/>
                  <a:gd name="T39" fmla="*/ 1081 h 49"/>
                  <a:gd name="T40" fmla="*/ 2221 w 44"/>
                  <a:gd name="T41" fmla="*/ 0 h 4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44"/>
                  <a:gd name="T64" fmla="*/ 0 h 49"/>
                  <a:gd name="T65" fmla="*/ 44 w 44"/>
                  <a:gd name="T66" fmla="*/ 49 h 49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44" h="49">
                    <a:moveTo>
                      <a:pt x="40" y="0"/>
                    </a:moveTo>
                    <a:lnTo>
                      <a:pt x="31" y="5"/>
                    </a:lnTo>
                    <a:lnTo>
                      <a:pt x="23" y="11"/>
                    </a:lnTo>
                    <a:lnTo>
                      <a:pt x="15" y="17"/>
                    </a:lnTo>
                    <a:lnTo>
                      <a:pt x="9" y="25"/>
                    </a:lnTo>
                    <a:lnTo>
                      <a:pt x="5" y="32"/>
                    </a:lnTo>
                    <a:lnTo>
                      <a:pt x="2" y="37"/>
                    </a:lnTo>
                    <a:lnTo>
                      <a:pt x="0" y="41"/>
                    </a:lnTo>
                    <a:lnTo>
                      <a:pt x="0" y="44"/>
                    </a:lnTo>
                    <a:lnTo>
                      <a:pt x="1" y="47"/>
                    </a:lnTo>
                    <a:lnTo>
                      <a:pt x="3" y="49"/>
                    </a:lnTo>
                    <a:lnTo>
                      <a:pt x="8" y="42"/>
                    </a:lnTo>
                    <a:lnTo>
                      <a:pt x="8" y="43"/>
                    </a:lnTo>
                    <a:lnTo>
                      <a:pt x="9" y="42"/>
                    </a:lnTo>
                    <a:lnTo>
                      <a:pt x="12" y="36"/>
                    </a:lnTo>
                    <a:lnTo>
                      <a:pt x="16" y="31"/>
                    </a:lnTo>
                    <a:lnTo>
                      <a:pt x="22" y="24"/>
                    </a:lnTo>
                    <a:lnTo>
                      <a:pt x="28" y="19"/>
                    </a:lnTo>
                    <a:lnTo>
                      <a:pt x="35" y="13"/>
                    </a:lnTo>
                    <a:lnTo>
                      <a:pt x="44" y="9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327" name="Freeform 362"/>
              <p:cNvSpPr>
                <a:spLocks noChangeArrowheads="1"/>
              </p:cNvSpPr>
              <p:nvPr/>
            </p:nvSpPr>
            <p:spPr bwMode="auto">
              <a:xfrm>
                <a:off x="907" y="4022"/>
                <a:ext cx="56" cy="20"/>
              </a:xfrm>
              <a:custGeom>
                <a:avLst/>
                <a:gdLst>
                  <a:gd name="T0" fmla="*/ 1480 w 53"/>
                  <a:gd name="T1" fmla="*/ 0 h 18"/>
                  <a:gd name="T2" fmla="*/ 1387 w 53"/>
                  <a:gd name="T3" fmla="*/ 0 h 18"/>
                  <a:gd name="T4" fmla="*/ 1243 w 53"/>
                  <a:gd name="T5" fmla="*/ 0 h 18"/>
                  <a:gd name="T6" fmla="*/ 1064 w 53"/>
                  <a:gd name="T7" fmla="*/ 0 h 18"/>
                  <a:gd name="T8" fmla="*/ 854 w 53"/>
                  <a:gd name="T9" fmla="*/ 1 h 18"/>
                  <a:gd name="T10" fmla="*/ 642 w 53"/>
                  <a:gd name="T11" fmla="*/ 2 h 18"/>
                  <a:gd name="T12" fmla="*/ 436 w 53"/>
                  <a:gd name="T13" fmla="*/ 3 h 18"/>
                  <a:gd name="T14" fmla="*/ 7 w 53"/>
                  <a:gd name="T15" fmla="*/ 3852 h 18"/>
                  <a:gd name="T16" fmla="*/ 0 w 53"/>
                  <a:gd name="T17" fmla="*/ 5284 h 18"/>
                  <a:gd name="T18" fmla="*/ 4 w 53"/>
                  <a:gd name="T19" fmla="*/ 11047 h 18"/>
                  <a:gd name="T20" fmla="*/ 313 w 53"/>
                  <a:gd name="T21" fmla="*/ 8948 h 18"/>
                  <a:gd name="T22" fmla="*/ 487 w 53"/>
                  <a:gd name="T23" fmla="*/ 7248 h 18"/>
                  <a:gd name="T24" fmla="*/ 678 w 53"/>
                  <a:gd name="T25" fmla="*/ 6523 h 18"/>
                  <a:gd name="T26" fmla="*/ 893 w 53"/>
                  <a:gd name="T27" fmla="*/ 5871 h 18"/>
                  <a:gd name="T28" fmla="*/ 1064 w 53"/>
                  <a:gd name="T29" fmla="*/ 5871 h 18"/>
                  <a:gd name="T30" fmla="*/ 1243 w 53"/>
                  <a:gd name="T31" fmla="*/ 5871 h 18"/>
                  <a:gd name="T32" fmla="*/ 1387 w 53"/>
                  <a:gd name="T33" fmla="*/ 5284 h 18"/>
                  <a:gd name="T34" fmla="*/ 1504 w 53"/>
                  <a:gd name="T35" fmla="*/ 5284 h 18"/>
                  <a:gd name="T36" fmla="*/ 1480 w 53"/>
                  <a:gd name="T37" fmla="*/ 0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3"/>
                  <a:gd name="T58" fmla="*/ 0 h 18"/>
                  <a:gd name="T59" fmla="*/ 53 w 53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3" h="18">
                    <a:moveTo>
                      <a:pt x="52" y="0"/>
                    </a:moveTo>
                    <a:lnTo>
                      <a:pt x="48" y="0"/>
                    </a:lnTo>
                    <a:lnTo>
                      <a:pt x="43" y="0"/>
                    </a:lnTo>
                    <a:lnTo>
                      <a:pt x="38" y="0"/>
                    </a:lnTo>
                    <a:lnTo>
                      <a:pt x="30" y="1"/>
                    </a:lnTo>
                    <a:lnTo>
                      <a:pt x="23" y="2"/>
                    </a:lnTo>
                    <a:lnTo>
                      <a:pt x="16" y="3"/>
                    </a:lnTo>
                    <a:lnTo>
                      <a:pt x="7" y="6"/>
                    </a:lnTo>
                    <a:lnTo>
                      <a:pt x="0" y="9"/>
                    </a:lnTo>
                    <a:lnTo>
                      <a:pt x="4" y="18"/>
                    </a:lnTo>
                    <a:lnTo>
                      <a:pt x="10" y="14"/>
                    </a:lnTo>
                    <a:lnTo>
                      <a:pt x="18" y="12"/>
                    </a:lnTo>
                    <a:lnTo>
                      <a:pt x="24" y="11"/>
                    </a:lnTo>
                    <a:lnTo>
                      <a:pt x="31" y="10"/>
                    </a:lnTo>
                    <a:lnTo>
                      <a:pt x="38" y="10"/>
                    </a:lnTo>
                    <a:lnTo>
                      <a:pt x="43" y="10"/>
                    </a:lnTo>
                    <a:lnTo>
                      <a:pt x="48" y="9"/>
                    </a:lnTo>
                    <a:lnTo>
                      <a:pt x="53" y="9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328" name="Freeform 363"/>
              <p:cNvSpPr>
                <a:spLocks noChangeArrowheads="1"/>
              </p:cNvSpPr>
              <p:nvPr/>
            </p:nvSpPr>
            <p:spPr bwMode="auto">
              <a:xfrm>
                <a:off x="4202" y="4025"/>
                <a:ext cx="100" cy="63"/>
              </a:xfrm>
              <a:custGeom>
                <a:avLst/>
                <a:gdLst>
                  <a:gd name="T0" fmla="*/ 3886 w 94"/>
                  <a:gd name="T1" fmla="*/ 8941 h 58"/>
                  <a:gd name="T2" fmla="*/ 4041 w 94"/>
                  <a:gd name="T3" fmla="*/ 8941 h 58"/>
                  <a:gd name="T4" fmla="*/ 4078 w 94"/>
                  <a:gd name="T5" fmla="*/ 8642 h 58"/>
                  <a:gd name="T6" fmla="*/ 4078 w 94"/>
                  <a:gd name="T7" fmla="*/ 7983 h 58"/>
                  <a:gd name="T8" fmla="*/ 4041 w 94"/>
                  <a:gd name="T9" fmla="*/ 7325 h 58"/>
                  <a:gd name="T10" fmla="*/ 3886 w 94"/>
                  <a:gd name="T11" fmla="*/ 6423 h 58"/>
                  <a:gd name="T12" fmla="*/ 3723 w 94"/>
                  <a:gd name="T13" fmla="*/ 5641 h 58"/>
                  <a:gd name="T14" fmla="*/ 3500 w 94"/>
                  <a:gd name="T15" fmla="*/ 4614 h 58"/>
                  <a:gd name="T16" fmla="*/ 3184 w 94"/>
                  <a:gd name="T17" fmla="*/ 3435 h 58"/>
                  <a:gd name="T18" fmla="*/ 2852 w 94"/>
                  <a:gd name="T19" fmla="*/ 2467 h 58"/>
                  <a:gd name="T20" fmla="*/ 2485 w 94"/>
                  <a:gd name="T21" fmla="*/ 1502 h 58"/>
                  <a:gd name="T22" fmla="*/ 2143 w 94"/>
                  <a:gd name="T23" fmla="*/ 1079 h 58"/>
                  <a:gd name="T24" fmla="*/ 1821 w 94"/>
                  <a:gd name="T25" fmla="*/ 3 h 58"/>
                  <a:gd name="T26" fmla="*/ 1336 w 94"/>
                  <a:gd name="T27" fmla="*/ 0 h 58"/>
                  <a:gd name="T28" fmla="*/ 901 w 94"/>
                  <a:gd name="T29" fmla="*/ 0 h 58"/>
                  <a:gd name="T30" fmla="*/ 516 w 94"/>
                  <a:gd name="T31" fmla="*/ 3 h 58"/>
                  <a:gd name="T32" fmla="*/ 1 w 94"/>
                  <a:gd name="T33" fmla="*/ 1172 h 58"/>
                  <a:gd name="T34" fmla="*/ 1 w 94"/>
                  <a:gd name="T35" fmla="*/ 1273 h 58"/>
                  <a:gd name="T36" fmla="*/ 0 w 94"/>
                  <a:gd name="T37" fmla="*/ 1383 h 58"/>
                  <a:gd name="T38" fmla="*/ 0 w 94"/>
                  <a:gd name="T39" fmla="*/ 1631 h 58"/>
                  <a:gd name="T40" fmla="*/ 1 w 94"/>
                  <a:gd name="T41" fmla="*/ 2091 h 58"/>
                  <a:gd name="T42" fmla="*/ 5 w 94"/>
                  <a:gd name="T43" fmla="*/ 3052 h 58"/>
                  <a:gd name="T44" fmla="*/ 456 w 94"/>
                  <a:gd name="T45" fmla="*/ 3911 h 58"/>
                  <a:gd name="T46" fmla="*/ 621 w 94"/>
                  <a:gd name="T47" fmla="*/ 4844 h 58"/>
                  <a:gd name="T48" fmla="*/ 1020 w 94"/>
                  <a:gd name="T49" fmla="*/ 5913 h 58"/>
                  <a:gd name="T50" fmla="*/ 1306 w 94"/>
                  <a:gd name="T51" fmla="*/ 6744 h 58"/>
                  <a:gd name="T52" fmla="*/ 1672 w 94"/>
                  <a:gd name="T53" fmla="*/ 7578 h 58"/>
                  <a:gd name="T54" fmla="*/ 2014 w 94"/>
                  <a:gd name="T55" fmla="*/ 7956 h 58"/>
                  <a:gd name="T56" fmla="*/ 2333 w 94"/>
                  <a:gd name="T57" fmla="*/ 8231 h 58"/>
                  <a:gd name="T58" fmla="*/ 2644 w 94"/>
                  <a:gd name="T59" fmla="*/ 8642 h 58"/>
                  <a:gd name="T60" fmla="*/ 2921 w 94"/>
                  <a:gd name="T61" fmla="*/ 8671 h 58"/>
                  <a:gd name="T62" fmla="*/ 3228 w 94"/>
                  <a:gd name="T63" fmla="*/ 8671 h 58"/>
                  <a:gd name="T64" fmla="*/ 3500 w 94"/>
                  <a:gd name="T65" fmla="*/ 8671 h 58"/>
                  <a:gd name="T66" fmla="*/ 3723 w 94"/>
                  <a:gd name="T67" fmla="*/ 8671 h 58"/>
                  <a:gd name="T68" fmla="*/ 3886 w 94"/>
                  <a:gd name="T69" fmla="*/ 8941 h 58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4"/>
                  <a:gd name="T106" fmla="*/ 0 h 58"/>
                  <a:gd name="T107" fmla="*/ 94 w 94"/>
                  <a:gd name="T108" fmla="*/ 58 h 58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4" h="58">
                    <a:moveTo>
                      <a:pt x="89" y="58"/>
                    </a:moveTo>
                    <a:lnTo>
                      <a:pt x="92" y="58"/>
                    </a:lnTo>
                    <a:lnTo>
                      <a:pt x="94" y="55"/>
                    </a:lnTo>
                    <a:lnTo>
                      <a:pt x="94" y="52"/>
                    </a:lnTo>
                    <a:lnTo>
                      <a:pt x="92" y="47"/>
                    </a:lnTo>
                    <a:lnTo>
                      <a:pt x="89" y="41"/>
                    </a:lnTo>
                    <a:lnTo>
                      <a:pt x="85" y="36"/>
                    </a:lnTo>
                    <a:lnTo>
                      <a:pt x="80" y="29"/>
                    </a:lnTo>
                    <a:lnTo>
                      <a:pt x="73" y="22"/>
                    </a:lnTo>
                    <a:lnTo>
                      <a:pt x="66" y="16"/>
                    </a:lnTo>
                    <a:lnTo>
                      <a:pt x="57" y="10"/>
                    </a:lnTo>
                    <a:lnTo>
                      <a:pt x="49" y="6"/>
                    </a:lnTo>
                    <a:lnTo>
                      <a:pt x="41" y="3"/>
                    </a:lnTo>
                    <a:lnTo>
                      <a:pt x="31" y="0"/>
                    </a:lnTo>
                    <a:lnTo>
                      <a:pt x="21" y="0"/>
                    </a:lnTo>
                    <a:lnTo>
                      <a:pt x="12" y="3"/>
                    </a:lnTo>
                    <a:lnTo>
                      <a:pt x="1" y="7"/>
                    </a:lnTo>
                    <a:lnTo>
                      <a:pt x="1" y="8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1" y="14"/>
                    </a:lnTo>
                    <a:lnTo>
                      <a:pt x="5" y="19"/>
                    </a:lnTo>
                    <a:lnTo>
                      <a:pt x="10" y="25"/>
                    </a:lnTo>
                    <a:lnTo>
                      <a:pt x="15" y="31"/>
                    </a:lnTo>
                    <a:lnTo>
                      <a:pt x="23" y="38"/>
                    </a:lnTo>
                    <a:lnTo>
                      <a:pt x="30" y="43"/>
                    </a:lnTo>
                    <a:lnTo>
                      <a:pt x="38" y="49"/>
                    </a:lnTo>
                    <a:lnTo>
                      <a:pt x="46" y="51"/>
                    </a:lnTo>
                    <a:lnTo>
                      <a:pt x="53" y="53"/>
                    </a:lnTo>
                    <a:lnTo>
                      <a:pt x="61" y="55"/>
                    </a:lnTo>
                    <a:lnTo>
                      <a:pt x="67" y="56"/>
                    </a:lnTo>
                    <a:lnTo>
                      <a:pt x="74" y="56"/>
                    </a:lnTo>
                    <a:lnTo>
                      <a:pt x="80" y="56"/>
                    </a:lnTo>
                    <a:lnTo>
                      <a:pt x="85" y="56"/>
                    </a:lnTo>
                    <a:lnTo>
                      <a:pt x="89" y="58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329" name="Freeform 364"/>
              <p:cNvSpPr>
                <a:spLocks noChangeArrowheads="1"/>
              </p:cNvSpPr>
              <p:nvPr/>
            </p:nvSpPr>
            <p:spPr bwMode="auto">
              <a:xfrm>
                <a:off x="4201" y="4021"/>
                <a:ext cx="106" cy="71"/>
              </a:xfrm>
              <a:custGeom>
                <a:avLst/>
                <a:gdLst>
                  <a:gd name="T0" fmla="*/ 6 w 100"/>
                  <a:gd name="T1" fmla="*/ 1141 h 66"/>
                  <a:gd name="T2" fmla="*/ 474 w 100"/>
                  <a:gd name="T3" fmla="*/ 917 h 66"/>
                  <a:gd name="T4" fmla="*/ 755 w 100"/>
                  <a:gd name="T5" fmla="*/ 792 h 66"/>
                  <a:gd name="T6" fmla="*/ 1071 w 100"/>
                  <a:gd name="T7" fmla="*/ 792 h 66"/>
                  <a:gd name="T8" fmla="*/ 1412 w 100"/>
                  <a:gd name="T9" fmla="*/ 917 h 66"/>
                  <a:gd name="T10" fmla="*/ 1707 w 100"/>
                  <a:gd name="T11" fmla="*/ 1141 h 66"/>
                  <a:gd name="T12" fmla="*/ 1977 w 100"/>
                  <a:gd name="T13" fmla="*/ 1644 h 66"/>
                  <a:gd name="T14" fmla="*/ 2284 w 100"/>
                  <a:gd name="T15" fmla="*/ 2047 h 66"/>
                  <a:gd name="T16" fmla="*/ 2496 w 100"/>
                  <a:gd name="T17" fmla="*/ 2548 h 66"/>
                  <a:gd name="T18" fmla="*/ 2720 w 100"/>
                  <a:gd name="T19" fmla="*/ 3143 h 66"/>
                  <a:gd name="T20" fmla="*/ 2900 w 100"/>
                  <a:gd name="T21" fmla="*/ 3637 h 66"/>
                  <a:gd name="T22" fmla="*/ 3056 w 100"/>
                  <a:gd name="T23" fmla="*/ 4065 h 66"/>
                  <a:gd name="T24" fmla="*/ 3125 w 100"/>
                  <a:gd name="T25" fmla="*/ 4569 h 66"/>
                  <a:gd name="T26" fmla="*/ 3151 w 100"/>
                  <a:gd name="T27" fmla="*/ 4871 h 66"/>
                  <a:gd name="T28" fmla="*/ 3192 w 100"/>
                  <a:gd name="T29" fmla="*/ 4915 h 66"/>
                  <a:gd name="T30" fmla="*/ 3151 w 100"/>
                  <a:gd name="T31" fmla="*/ 4915 h 66"/>
                  <a:gd name="T32" fmla="*/ 3125 w 100"/>
                  <a:gd name="T33" fmla="*/ 5688 h 66"/>
                  <a:gd name="T34" fmla="*/ 3313 w 100"/>
                  <a:gd name="T35" fmla="*/ 5637 h 66"/>
                  <a:gd name="T36" fmla="*/ 3512 w 100"/>
                  <a:gd name="T37" fmla="*/ 5240 h 66"/>
                  <a:gd name="T38" fmla="*/ 3512 w 100"/>
                  <a:gd name="T39" fmla="*/ 4704 h 66"/>
                  <a:gd name="T40" fmla="*/ 3433 w 100"/>
                  <a:gd name="T41" fmla="*/ 4247 h 66"/>
                  <a:gd name="T42" fmla="*/ 3313 w 100"/>
                  <a:gd name="T43" fmla="*/ 3670 h 66"/>
                  <a:gd name="T44" fmla="*/ 3151 w 100"/>
                  <a:gd name="T45" fmla="*/ 3143 h 66"/>
                  <a:gd name="T46" fmla="*/ 2948 w 100"/>
                  <a:gd name="T47" fmla="*/ 2548 h 66"/>
                  <a:gd name="T48" fmla="*/ 2720 w 100"/>
                  <a:gd name="T49" fmla="*/ 2028 h 66"/>
                  <a:gd name="T50" fmla="*/ 2422 w 100"/>
                  <a:gd name="T51" fmla="*/ 1320 h 66"/>
                  <a:gd name="T52" fmla="*/ 2156 w 100"/>
                  <a:gd name="T53" fmla="*/ 917 h 66"/>
                  <a:gd name="T54" fmla="*/ 1809 w 100"/>
                  <a:gd name="T55" fmla="*/ 6 h 66"/>
                  <a:gd name="T56" fmla="*/ 1519 w 100"/>
                  <a:gd name="T57" fmla="*/ 2 h 66"/>
                  <a:gd name="T58" fmla="*/ 1119 w 100"/>
                  <a:gd name="T59" fmla="*/ 0 h 66"/>
                  <a:gd name="T60" fmla="*/ 712 w 100"/>
                  <a:gd name="T61" fmla="*/ 0 h 66"/>
                  <a:gd name="T62" fmla="*/ 398 w 100"/>
                  <a:gd name="T63" fmla="*/ 2 h 66"/>
                  <a:gd name="T64" fmla="*/ 0 w 100"/>
                  <a:gd name="T65" fmla="*/ 684 h 66"/>
                  <a:gd name="T66" fmla="*/ 6 w 100"/>
                  <a:gd name="T67" fmla="*/ 1141 h 6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100"/>
                  <a:gd name="T103" fmla="*/ 0 h 66"/>
                  <a:gd name="T104" fmla="*/ 100 w 100"/>
                  <a:gd name="T105" fmla="*/ 66 h 6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100" h="66">
                    <a:moveTo>
                      <a:pt x="6" y="14"/>
                    </a:moveTo>
                    <a:lnTo>
                      <a:pt x="14" y="11"/>
                    </a:lnTo>
                    <a:lnTo>
                      <a:pt x="22" y="9"/>
                    </a:lnTo>
                    <a:lnTo>
                      <a:pt x="31" y="9"/>
                    </a:lnTo>
                    <a:lnTo>
                      <a:pt x="40" y="11"/>
                    </a:lnTo>
                    <a:lnTo>
                      <a:pt x="49" y="14"/>
                    </a:lnTo>
                    <a:lnTo>
                      <a:pt x="56" y="19"/>
                    </a:lnTo>
                    <a:lnTo>
                      <a:pt x="65" y="24"/>
                    </a:lnTo>
                    <a:lnTo>
                      <a:pt x="71" y="30"/>
                    </a:lnTo>
                    <a:lnTo>
                      <a:pt x="77" y="36"/>
                    </a:lnTo>
                    <a:lnTo>
                      <a:pt x="83" y="42"/>
                    </a:lnTo>
                    <a:lnTo>
                      <a:pt x="87" y="47"/>
                    </a:lnTo>
                    <a:lnTo>
                      <a:pt x="89" y="53"/>
                    </a:lnTo>
                    <a:lnTo>
                      <a:pt x="90" y="56"/>
                    </a:lnTo>
                    <a:lnTo>
                      <a:pt x="91" y="57"/>
                    </a:lnTo>
                    <a:lnTo>
                      <a:pt x="90" y="57"/>
                    </a:lnTo>
                    <a:lnTo>
                      <a:pt x="89" y="66"/>
                    </a:lnTo>
                    <a:lnTo>
                      <a:pt x="94" y="65"/>
                    </a:lnTo>
                    <a:lnTo>
                      <a:pt x="100" y="60"/>
                    </a:lnTo>
                    <a:lnTo>
                      <a:pt x="100" y="55"/>
                    </a:lnTo>
                    <a:lnTo>
                      <a:pt x="98" y="49"/>
                    </a:lnTo>
                    <a:lnTo>
                      <a:pt x="94" y="43"/>
                    </a:lnTo>
                    <a:lnTo>
                      <a:pt x="90" y="36"/>
                    </a:lnTo>
                    <a:lnTo>
                      <a:pt x="84" y="30"/>
                    </a:lnTo>
                    <a:lnTo>
                      <a:pt x="77" y="23"/>
                    </a:lnTo>
                    <a:lnTo>
                      <a:pt x="70" y="16"/>
                    </a:lnTo>
                    <a:lnTo>
                      <a:pt x="62" y="11"/>
                    </a:lnTo>
                    <a:lnTo>
                      <a:pt x="52" y="6"/>
                    </a:lnTo>
                    <a:lnTo>
                      <a:pt x="43" y="2"/>
                    </a:lnTo>
                    <a:lnTo>
                      <a:pt x="32" y="0"/>
                    </a:lnTo>
                    <a:lnTo>
                      <a:pt x="21" y="0"/>
                    </a:lnTo>
                    <a:lnTo>
                      <a:pt x="11" y="2"/>
                    </a:lnTo>
                    <a:lnTo>
                      <a:pt x="0" y="7"/>
                    </a:lnTo>
                    <a:lnTo>
                      <a:pt x="6" y="14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330" name="Freeform 365"/>
              <p:cNvSpPr>
                <a:spLocks noChangeArrowheads="1"/>
              </p:cNvSpPr>
              <p:nvPr/>
            </p:nvSpPr>
            <p:spPr bwMode="auto">
              <a:xfrm>
                <a:off x="4198" y="4028"/>
                <a:ext cx="48" cy="53"/>
              </a:xfrm>
              <a:custGeom>
                <a:avLst/>
                <a:gdLst>
                  <a:gd name="T0" fmla="*/ 2257 w 45"/>
                  <a:gd name="T1" fmla="*/ 4917 h 49"/>
                  <a:gd name="T2" fmla="*/ 1859 w 45"/>
                  <a:gd name="T3" fmla="*/ 4438 h 49"/>
                  <a:gd name="T4" fmla="*/ 1437 w 45"/>
                  <a:gd name="T5" fmla="*/ 3793 h 49"/>
                  <a:gd name="T6" fmla="*/ 1110 w 45"/>
                  <a:gd name="T7" fmla="*/ 2997 h 49"/>
                  <a:gd name="T8" fmla="*/ 804 w 45"/>
                  <a:gd name="T9" fmla="*/ 2369 h 49"/>
                  <a:gd name="T10" fmla="*/ 622 w 45"/>
                  <a:gd name="T11" fmla="*/ 1479 h 49"/>
                  <a:gd name="T12" fmla="*/ 513 w 45"/>
                  <a:gd name="T13" fmla="*/ 999 h 49"/>
                  <a:gd name="T14" fmla="*/ 513 w 45"/>
                  <a:gd name="T15" fmla="*/ 924 h 49"/>
                  <a:gd name="T16" fmla="*/ 481 w 45"/>
                  <a:gd name="T17" fmla="*/ 6 h 49"/>
                  <a:gd name="T18" fmla="*/ 481 w 45"/>
                  <a:gd name="T19" fmla="*/ 924 h 49"/>
                  <a:gd name="T20" fmla="*/ 3 w 45"/>
                  <a:gd name="T21" fmla="*/ 0 h 49"/>
                  <a:gd name="T22" fmla="*/ 1 w 45"/>
                  <a:gd name="T23" fmla="*/ 3 h 49"/>
                  <a:gd name="T24" fmla="*/ 0 w 45"/>
                  <a:gd name="T25" fmla="*/ 6 h 49"/>
                  <a:gd name="T26" fmla="*/ 0 w 45"/>
                  <a:gd name="T27" fmla="*/ 1081 h 49"/>
                  <a:gd name="T28" fmla="*/ 2 w 45"/>
                  <a:gd name="T29" fmla="*/ 1479 h 49"/>
                  <a:gd name="T30" fmla="*/ 5 w 45"/>
                  <a:gd name="T31" fmla="*/ 2190 h 49"/>
                  <a:gd name="T32" fmla="*/ 513 w 45"/>
                  <a:gd name="T33" fmla="*/ 2997 h 49"/>
                  <a:gd name="T34" fmla="*/ 754 w 45"/>
                  <a:gd name="T35" fmla="*/ 3793 h 49"/>
                  <a:gd name="T36" fmla="*/ 1184 w 45"/>
                  <a:gd name="T37" fmla="*/ 4546 h 49"/>
                  <a:gd name="T38" fmla="*/ 1634 w 45"/>
                  <a:gd name="T39" fmla="*/ 5392 h 49"/>
                  <a:gd name="T40" fmla="*/ 2027 w 45"/>
                  <a:gd name="T41" fmla="*/ 5832 h 49"/>
                  <a:gd name="T42" fmla="*/ 2257 w 45"/>
                  <a:gd name="T43" fmla="*/ 4917 h 49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45"/>
                  <a:gd name="T67" fmla="*/ 0 h 49"/>
                  <a:gd name="T68" fmla="*/ 45 w 45"/>
                  <a:gd name="T69" fmla="*/ 49 h 49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45" h="49">
                    <a:moveTo>
                      <a:pt x="45" y="41"/>
                    </a:moveTo>
                    <a:lnTo>
                      <a:pt x="36" y="37"/>
                    </a:lnTo>
                    <a:lnTo>
                      <a:pt x="29" y="31"/>
                    </a:lnTo>
                    <a:lnTo>
                      <a:pt x="22" y="25"/>
                    </a:lnTo>
                    <a:lnTo>
                      <a:pt x="17" y="19"/>
                    </a:lnTo>
                    <a:lnTo>
                      <a:pt x="13" y="13"/>
                    </a:lnTo>
                    <a:lnTo>
                      <a:pt x="10" y="8"/>
                    </a:lnTo>
                    <a:lnTo>
                      <a:pt x="10" y="7"/>
                    </a:lnTo>
                    <a:lnTo>
                      <a:pt x="9" y="6"/>
                    </a:lnTo>
                    <a:lnTo>
                      <a:pt x="9" y="7"/>
                    </a:lnTo>
                    <a:lnTo>
                      <a:pt x="3" y="0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2" y="13"/>
                    </a:lnTo>
                    <a:lnTo>
                      <a:pt x="5" y="18"/>
                    </a:lnTo>
                    <a:lnTo>
                      <a:pt x="10" y="25"/>
                    </a:lnTo>
                    <a:lnTo>
                      <a:pt x="16" y="31"/>
                    </a:lnTo>
                    <a:lnTo>
                      <a:pt x="23" y="38"/>
                    </a:lnTo>
                    <a:lnTo>
                      <a:pt x="32" y="45"/>
                    </a:lnTo>
                    <a:lnTo>
                      <a:pt x="40" y="49"/>
                    </a:lnTo>
                    <a:lnTo>
                      <a:pt x="45" y="41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331" name="Freeform 366"/>
              <p:cNvSpPr>
                <a:spLocks noChangeArrowheads="1"/>
              </p:cNvSpPr>
              <p:nvPr/>
            </p:nvSpPr>
            <p:spPr bwMode="auto">
              <a:xfrm>
                <a:off x="4240" y="4072"/>
                <a:ext cx="56" cy="20"/>
              </a:xfrm>
              <a:custGeom>
                <a:avLst/>
                <a:gdLst>
                  <a:gd name="T0" fmla="*/ 1504 w 53"/>
                  <a:gd name="T1" fmla="*/ 5284 h 18"/>
                  <a:gd name="T2" fmla="*/ 1401 w 53"/>
                  <a:gd name="T3" fmla="*/ 4756 h 18"/>
                  <a:gd name="T4" fmla="*/ 1313 w 53"/>
                  <a:gd name="T5" fmla="*/ 4756 h 18"/>
                  <a:gd name="T6" fmla="*/ 1064 w 53"/>
                  <a:gd name="T7" fmla="*/ 4756 h 18"/>
                  <a:gd name="T8" fmla="*/ 902 w 53"/>
                  <a:gd name="T9" fmla="*/ 4280 h 18"/>
                  <a:gd name="T10" fmla="*/ 716 w 53"/>
                  <a:gd name="T11" fmla="*/ 4280 h 18"/>
                  <a:gd name="T12" fmla="*/ 487 w 53"/>
                  <a:gd name="T13" fmla="*/ 3467 h 18"/>
                  <a:gd name="T14" fmla="*/ 331 w 53"/>
                  <a:gd name="T15" fmla="*/ 4 h 18"/>
                  <a:gd name="T16" fmla="*/ 5 w 53"/>
                  <a:gd name="T17" fmla="*/ 0 h 18"/>
                  <a:gd name="T18" fmla="*/ 0 w 53"/>
                  <a:gd name="T19" fmla="*/ 4756 h 18"/>
                  <a:gd name="T20" fmla="*/ 8 w 53"/>
                  <a:gd name="T21" fmla="*/ 6523 h 18"/>
                  <a:gd name="T22" fmla="*/ 436 w 53"/>
                  <a:gd name="T23" fmla="*/ 9326 h 18"/>
                  <a:gd name="T24" fmla="*/ 678 w 53"/>
                  <a:gd name="T25" fmla="*/ 9942 h 18"/>
                  <a:gd name="T26" fmla="*/ 893 w 53"/>
                  <a:gd name="T27" fmla="*/ 10362 h 18"/>
                  <a:gd name="T28" fmla="*/ 1064 w 53"/>
                  <a:gd name="T29" fmla="*/ 10362 h 18"/>
                  <a:gd name="T30" fmla="*/ 1255 w 53"/>
                  <a:gd name="T31" fmla="*/ 10362 h 18"/>
                  <a:gd name="T32" fmla="*/ 1401 w 53"/>
                  <a:gd name="T33" fmla="*/ 11047 h 18"/>
                  <a:gd name="T34" fmla="*/ 1480 w 53"/>
                  <a:gd name="T35" fmla="*/ 11047 h 18"/>
                  <a:gd name="T36" fmla="*/ 1504 w 53"/>
                  <a:gd name="T37" fmla="*/ 5284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3"/>
                  <a:gd name="T58" fmla="*/ 0 h 18"/>
                  <a:gd name="T59" fmla="*/ 53 w 53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3" h="18">
                    <a:moveTo>
                      <a:pt x="53" y="9"/>
                    </a:moveTo>
                    <a:lnTo>
                      <a:pt x="49" y="8"/>
                    </a:lnTo>
                    <a:lnTo>
                      <a:pt x="45" y="8"/>
                    </a:lnTo>
                    <a:lnTo>
                      <a:pt x="38" y="8"/>
                    </a:lnTo>
                    <a:lnTo>
                      <a:pt x="32" y="7"/>
                    </a:lnTo>
                    <a:lnTo>
                      <a:pt x="25" y="7"/>
                    </a:lnTo>
                    <a:lnTo>
                      <a:pt x="18" y="5"/>
                    </a:lnTo>
                    <a:lnTo>
                      <a:pt x="11" y="4"/>
                    </a:lnTo>
                    <a:lnTo>
                      <a:pt x="5" y="0"/>
                    </a:lnTo>
                    <a:lnTo>
                      <a:pt x="0" y="8"/>
                    </a:lnTo>
                    <a:lnTo>
                      <a:pt x="8" y="11"/>
                    </a:lnTo>
                    <a:lnTo>
                      <a:pt x="16" y="15"/>
                    </a:lnTo>
                    <a:lnTo>
                      <a:pt x="24" y="16"/>
                    </a:lnTo>
                    <a:lnTo>
                      <a:pt x="31" y="17"/>
                    </a:lnTo>
                    <a:lnTo>
                      <a:pt x="38" y="17"/>
                    </a:lnTo>
                    <a:lnTo>
                      <a:pt x="44" y="17"/>
                    </a:lnTo>
                    <a:lnTo>
                      <a:pt x="49" y="18"/>
                    </a:lnTo>
                    <a:lnTo>
                      <a:pt x="52" y="18"/>
                    </a:lnTo>
                    <a:lnTo>
                      <a:pt x="53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332" name="Freeform 367"/>
              <p:cNvSpPr>
                <a:spLocks noChangeArrowheads="1"/>
              </p:cNvSpPr>
              <p:nvPr/>
            </p:nvSpPr>
            <p:spPr bwMode="auto">
              <a:xfrm>
                <a:off x="1865" y="4027"/>
                <a:ext cx="100" cy="61"/>
              </a:xfrm>
              <a:custGeom>
                <a:avLst/>
                <a:gdLst>
                  <a:gd name="T0" fmla="*/ 3886 w 94"/>
                  <a:gd name="T1" fmla="*/ 0 h 57"/>
                  <a:gd name="T2" fmla="*/ 4041 w 94"/>
                  <a:gd name="T3" fmla="*/ 0 h 57"/>
                  <a:gd name="T4" fmla="*/ 4078 w 94"/>
                  <a:gd name="T5" fmla="*/ 2 h 57"/>
                  <a:gd name="T6" fmla="*/ 4078 w 94"/>
                  <a:gd name="T7" fmla="*/ 5 h 57"/>
                  <a:gd name="T8" fmla="*/ 4041 w 94"/>
                  <a:gd name="T9" fmla="*/ 590 h 57"/>
                  <a:gd name="T10" fmla="*/ 3886 w 94"/>
                  <a:gd name="T11" fmla="*/ 885 h 57"/>
                  <a:gd name="T12" fmla="*/ 3723 w 94"/>
                  <a:gd name="T13" fmla="*/ 1328 h 57"/>
                  <a:gd name="T14" fmla="*/ 3500 w 94"/>
                  <a:gd name="T15" fmla="*/ 1742 h 57"/>
                  <a:gd name="T16" fmla="*/ 3184 w 94"/>
                  <a:gd name="T17" fmla="*/ 2160 h 57"/>
                  <a:gd name="T18" fmla="*/ 2852 w 94"/>
                  <a:gd name="T19" fmla="*/ 2474 h 57"/>
                  <a:gd name="T20" fmla="*/ 2581 w 94"/>
                  <a:gd name="T21" fmla="*/ 2834 h 57"/>
                  <a:gd name="T22" fmla="*/ 2143 w 94"/>
                  <a:gd name="T23" fmla="*/ 3208 h 57"/>
                  <a:gd name="T24" fmla="*/ 1821 w 94"/>
                  <a:gd name="T25" fmla="*/ 3418 h 57"/>
                  <a:gd name="T26" fmla="*/ 1336 w 94"/>
                  <a:gd name="T27" fmla="*/ 3583 h 57"/>
                  <a:gd name="T28" fmla="*/ 901 w 94"/>
                  <a:gd name="T29" fmla="*/ 3583 h 57"/>
                  <a:gd name="T30" fmla="*/ 516 w 94"/>
                  <a:gd name="T31" fmla="*/ 3418 h 57"/>
                  <a:gd name="T32" fmla="*/ 2 w 94"/>
                  <a:gd name="T33" fmla="*/ 3194 h 57"/>
                  <a:gd name="T34" fmla="*/ 1 w 94"/>
                  <a:gd name="T35" fmla="*/ 3033 h 57"/>
                  <a:gd name="T36" fmla="*/ 0 w 94"/>
                  <a:gd name="T37" fmla="*/ 2998 h 57"/>
                  <a:gd name="T38" fmla="*/ 1 w 94"/>
                  <a:gd name="T39" fmla="*/ 2834 h 57"/>
                  <a:gd name="T40" fmla="*/ 1 w 94"/>
                  <a:gd name="T41" fmla="*/ 2648 h 57"/>
                  <a:gd name="T42" fmla="*/ 5 w 94"/>
                  <a:gd name="T43" fmla="*/ 2435 h 57"/>
                  <a:gd name="T44" fmla="*/ 456 w 94"/>
                  <a:gd name="T45" fmla="*/ 1886 h 57"/>
                  <a:gd name="T46" fmla="*/ 621 w 94"/>
                  <a:gd name="T47" fmla="*/ 1538 h 57"/>
                  <a:gd name="T48" fmla="*/ 1020 w 94"/>
                  <a:gd name="T49" fmla="*/ 1160 h 57"/>
                  <a:gd name="T50" fmla="*/ 1306 w 94"/>
                  <a:gd name="T51" fmla="*/ 773 h 57"/>
                  <a:gd name="T52" fmla="*/ 1672 w 94"/>
                  <a:gd name="T53" fmla="*/ 551 h 57"/>
                  <a:gd name="T54" fmla="*/ 2014 w 94"/>
                  <a:gd name="T55" fmla="*/ 5 h 57"/>
                  <a:gd name="T56" fmla="*/ 2333 w 94"/>
                  <a:gd name="T57" fmla="*/ 3 h 57"/>
                  <a:gd name="T58" fmla="*/ 2644 w 94"/>
                  <a:gd name="T59" fmla="*/ 2 h 57"/>
                  <a:gd name="T60" fmla="*/ 2921 w 94"/>
                  <a:gd name="T61" fmla="*/ 1 h 57"/>
                  <a:gd name="T62" fmla="*/ 3228 w 94"/>
                  <a:gd name="T63" fmla="*/ 1 h 57"/>
                  <a:gd name="T64" fmla="*/ 3500 w 94"/>
                  <a:gd name="T65" fmla="*/ 0 h 57"/>
                  <a:gd name="T66" fmla="*/ 3723 w 94"/>
                  <a:gd name="T67" fmla="*/ 0 h 57"/>
                  <a:gd name="T68" fmla="*/ 3886 w 94"/>
                  <a:gd name="T69" fmla="*/ 0 h 5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4"/>
                  <a:gd name="T106" fmla="*/ 0 h 57"/>
                  <a:gd name="T107" fmla="*/ 94 w 94"/>
                  <a:gd name="T108" fmla="*/ 57 h 5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4" h="57">
                    <a:moveTo>
                      <a:pt x="89" y="0"/>
                    </a:moveTo>
                    <a:lnTo>
                      <a:pt x="92" y="0"/>
                    </a:lnTo>
                    <a:lnTo>
                      <a:pt x="94" y="2"/>
                    </a:lnTo>
                    <a:lnTo>
                      <a:pt x="94" y="5"/>
                    </a:lnTo>
                    <a:lnTo>
                      <a:pt x="92" y="9"/>
                    </a:lnTo>
                    <a:lnTo>
                      <a:pt x="89" y="15"/>
                    </a:lnTo>
                    <a:lnTo>
                      <a:pt x="85" y="21"/>
                    </a:lnTo>
                    <a:lnTo>
                      <a:pt x="80" y="28"/>
                    </a:lnTo>
                    <a:lnTo>
                      <a:pt x="73" y="35"/>
                    </a:lnTo>
                    <a:lnTo>
                      <a:pt x="66" y="40"/>
                    </a:lnTo>
                    <a:lnTo>
                      <a:pt x="59" y="46"/>
                    </a:lnTo>
                    <a:lnTo>
                      <a:pt x="49" y="51"/>
                    </a:lnTo>
                    <a:lnTo>
                      <a:pt x="41" y="54"/>
                    </a:lnTo>
                    <a:lnTo>
                      <a:pt x="31" y="57"/>
                    </a:lnTo>
                    <a:lnTo>
                      <a:pt x="21" y="57"/>
                    </a:lnTo>
                    <a:lnTo>
                      <a:pt x="12" y="54"/>
                    </a:lnTo>
                    <a:lnTo>
                      <a:pt x="2" y="50"/>
                    </a:lnTo>
                    <a:lnTo>
                      <a:pt x="1" y="49"/>
                    </a:lnTo>
                    <a:lnTo>
                      <a:pt x="0" y="48"/>
                    </a:lnTo>
                    <a:lnTo>
                      <a:pt x="1" y="46"/>
                    </a:lnTo>
                    <a:lnTo>
                      <a:pt x="1" y="43"/>
                    </a:lnTo>
                    <a:lnTo>
                      <a:pt x="5" y="38"/>
                    </a:lnTo>
                    <a:lnTo>
                      <a:pt x="10" y="31"/>
                    </a:lnTo>
                    <a:lnTo>
                      <a:pt x="15" y="25"/>
                    </a:lnTo>
                    <a:lnTo>
                      <a:pt x="23" y="19"/>
                    </a:lnTo>
                    <a:lnTo>
                      <a:pt x="30" y="13"/>
                    </a:lnTo>
                    <a:lnTo>
                      <a:pt x="38" y="8"/>
                    </a:lnTo>
                    <a:lnTo>
                      <a:pt x="46" y="5"/>
                    </a:lnTo>
                    <a:lnTo>
                      <a:pt x="53" y="3"/>
                    </a:lnTo>
                    <a:lnTo>
                      <a:pt x="61" y="2"/>
                    </a:lnTo>
                    <a:lnTo>
                      <a:pt x="67" y="1"/>
                    </a:lnTo>
                    <a:lnTo>
                      <a:pt x="74" y="1"/>
                    </a:lnTo>
                    <a:lnTo>
                      <a:pt x="80" y="0"/>
                    </a:lnTo>
                    <a:lnTo>
                      <a:pt x="85" y="0"/>
                    </a:lnTo>
                    <a:lnTo>
                      <a:pt x="89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333" name="Freeform 368"/>
              <p:cNvSpPr>
                <a:spLocks noChangeArrowheads="1"/>
              </p:cNvSpPr>
              <p:nvPr/>
            </p:nvSpPr>
            <p:spPr bwMode="auto">
              <a:xfrm>
                <a:off x="1865" y="4022"/>
                <a:ext cx="106" cy="71"/>
              </a:xfrm>
              <a:custGeom>
                <a:avLst/>
                <a:gdLst>
                  <a:gd name="T0" fmla="*/ 0 w 100"/>
                  <a:gd name="T1" fmla="*/ 4926 h 66"/>
                  <a:gd name="T2" fmla="*/ 398 w 100"/>
                  <a:gd name="T3" fmla="*/ 5587 h 66"/>
                  <a:gd name="T4" fmla="*/ 712 w 100"/>
                  <a:gd name="T5" fmla="*/ 5688 h 66"/>
                  <a:gd name="T6" fmla="*/ 1119 w 100"/>
                  <a:gd name="T7" fmla="*/ 5688 h 66"/>
                  <a:gd name="T8" fmla="*/ 1519 w 100"/>
                  <a:gd name="T9" fmla="*/ 5587 h 66"/>
                  <a:gd name="T10" fmla="*/ 1809 w 100"/>
                  <a:gd name="T11" fmla="*/ 5287 h 66"/>
                  <a:gd name="T12" fmla="*/ 2156 w 100"/>
                  <a:gd name="T13" fmla="*/ 4704 h 66"/>
                  <a:gd name="T14" fmla="*/ 2422 w 100"/>
                  <a:gd name="T15" fmla="*/ 4257 h 66"/>
                  <a:gd name="T16" fmla="*/ 2721 w 100"/>
                  <a:gd name="T17" fmla="*/ 3670 h 66"/>
                  <a:gd name="T18" fmla="*/ 2948 w 100"/>
                  <a:gd name="T19" fmla="*/ 3143 h 66"/>
                  <a:gd name="T20" fmla="*/ 3151 w 100"/>
                  <a:gd name="T21" fmla="*/ 2548 h 66"/>
                  <a:gd name="T22" fmla="*/ 3313 w 100"/>
                  <a:gd name="T23" fmla="*/ 2028 h 66"/>
                  <a:gd name="T24" fmla="*/ 3433 w 100"/>
                  <a:gd name="T25" fmla="*/ 1420 h 66"/>
                  <a:gd name="T26" fmla="*/ 3512 w 100"/>
                  <a:gd name="T27" fmla="*/ 917 h 66"/>
                  <a:gd name="T28" fmla="*/ 3512 w 100"/>
                  <a:gd name="T29" fmla="*/ 6 h 66"/>
                  <a:gd name="T30" fmla="*/ 3340 w 100"/>
                  <a:gd name="T31" fmla="*/ 0 h 66"/>
                  <a:gd name="T32" fmla="*/ 3125 w 100"/>
                  <a:gd name="T33" fmla="*/ 0 h 66"/>
                  <a:gd name="T34" fmla="*/ 3151 w 100"/>
                  <a:gd name="T35" fmla="*/ 792 h 66"/>
                  <a:gd name="T36" fmla="*/ 3192 w 100"/>
                  <a:gd name="T37" fmla="*/ 792 h 66"/>
                  <a:gd name="T38" fmla="*/ 3192 w 100"/>
                  <a:gd name="T39" fmla="*/ 736 h 66"/>
                  <a:gd name="T40" fmla="*/ 3192 w 100"/>
                  <a:gd name="T41" fmla="*/ 792 h 66"/>
                  <a:gd name="T42" fmla="*/ 3125 w 100"/>
                  <a:gd name="T43" fmla="*/ 1061 h 66"/>
                  <a:gd name="T44" fmla="*/ 3056 w 100"/>
                  <a:gd name="T45" fmla="*/ 1528 h 66"/>
                  <a:gd name="T46" fmla="*/ 2900 w 100"/>
                  <a:gd name="T47" fmla="*/ 2028 h 66"/>
                  <a:gd name="T48" fmla="*/ 2721 w 100"/>
                  <a:gd name="T49" fmla="*/ 2548 h 66"/>
                  <a:gd name="T50" fmla="*/ 2496 w 100"/>
                  <a:gd name="T51" fmla="*/ 3143 h 66"/>
                  <a:gd name="T52" fmla="*/ 2284 w 100"/>
                  <a:gd name="T53" fmla="*/ 3637 h 66"/>
                  <a:gd name="T54" fmla="*/ 1977 w 100"/>
                  <a:gd name="T55" fmla="*/ 4065 h 66"/>
                  <a:gd name="T56" fmla="*/ 1707 w 100"/>
                  <a:gd name="T57" fmla="*/ 4528 h 66"/>
                  <a:gd name="T58" fmla="*/ 1412 w 100"/>
                  <a:gd name="T59" fmla="*/ 4704 h 66"/>
                  <a:gd name="T60" fmla="*/ 1071 w 100"/>
                  <a:gd name="T61" fmla="*/ 4871 h 66"/>
                  <a:gd name="T62" fmla="*/ 755 w 100"/>
                  <a:gd name="T63" fmla="*/ 4915 h 66"/>
                  <a:gd name="T64" fmla="*/ 474 w 100"/>
                  <a:gd name="T65" fmla="*/ 4704 h 66"/>
                  <a:gd name="T66" fmla="*/ 6 w 100"/>
                  <a:gd name="T67" fmla="*/ 4373 h 66"/>
                  <a:gd name="T68" fmla="*/ 0 w 100"/>
                  <a:gd name="T69" fmla="*/ 4926 h 6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00"/>
                  <a:gd name="T106" fmla="*/ 0 h 66"/>
                  <a:gd name="T107" fmla="*/ 100 w 100"/>
                  <a:gd name="T108" fmla="*/ 66 h 6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00" h="66">
                    <a:moveTo>
                      <a:pt x="0" y="58"/>
                    </a:moveTo>
                    <a:lnTo>
                      <a:pt x="11" y="64"/>
                    </a:lnTo>
                    <a:lnTo>
                      <a:pt x="21" y="66"/>
                    </a:lnTo>
                    <a:lnTo>
                      <a:pt x="32" y="66"/>
                    </a:lnTo>
                    <a:lnTo>
                      <a:pt x="43" y="64"/>
                    </a:lnTo>
                    <a:lnTo>
                      <a:pt x="52" y="61"/>
                    </a:lnTo>
                    <a:lnTo>
                      <a:pt x="62" y="55"/>
                    </a:lnTo>
                    <a:lnTo>
                      <a:pt x="70" y="50"/>
                    </a:lnTo>
                    <a:lnTo>
                      <a:pt x="78" y="43"/>
                    </a:lnTo>
                    <a:lnTo>
                      <a:pt x="84" y="36"/>
                    </a:lnTo>
                    <a:lnTo>
                      <a:pt x="90" y="30"/>
                    </a:lnTo>
                    <a:lnTo>
                      <a:pt x="94" y="23"/>
                    </a:lnTo>
                    <a:lnTo>
                      <a:pt x="98" y="17"/>
                    </a:lnTo>
                    <a:lnTo>
                      <a:pt x="100" y="11"/>
                    </a:lnTo>
                    <a:lnTo>
                      <a:pt x="100" y="6"/>
                    </a:lnTo>
                    <a:lnTo>
                      <a:pt x="95" y="0"/>
                    </a:lnTo>
                    <a:lnTo>
                      <a:pt x="89" y="0"/>
                    </a:lnTo>
                    <a:lnTo>
                      <a:pt x="90" y="9"/>
                    </a:lnTo>
                    <a:lnTo>
                      <a:pt x="91" y="9"/>
                    </a:lnTo>
                    <a:lnTo>
                      <a:pt x="91" y="8"/>
                    </a:lnTo>
                    <a:lnTo>
                      <a:pt x="91" y="9"/>
                    </a:lnTo>
                    <a:lnTo>
                      <a:pt x="89" y="13"/>
                    </a:lnTo>
                    <a:lnTo>
                      <a:pt x="87" y="18"/>
                    </a:lnTo>
                    <a:lnTo>
                      <a:pt x="83" y="23"/>
                    </a:lnTo>
                    <a:lnTo>
                      <a:pt x="78" y="30"/>
                    </a:lnTo>
                    <a:lnTo>
                      <a:pt x="71" y="36"/>
                    </a:lnTo>
                    <a:lnTo>
                      <a:pt x="65" y="42"/>
                    </a:lnTo>
                    <a:lnTo>
                      <a:pt x="56" y="47"/>
                    </a:lnTo>
                    <a:lnTo>
                      <a:pt x="49" y="52"/>
                    </a:lnTo>
                    <a:lnTo>
                      <a:pt x="40" y="55"/>
                    </a:lnTo>
                    <a:lnTo>
                      <a:pt x="31" y="56"/>
                    </a:lnTo>
                    <a:lnTo>
                      <a:pt x="22" y="57"/>
                    </a:lnTo>
                    <a:lnTo>
                      <a:pt x="14" y="55"/>
                    </a:lnTo>
                    <a:lnTo>
                      <a:pt x="6" y="51"/>
                    </a:lnTo>
                    <a:lnTo>
                      <a:pt x="0" y="58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" name="Freeform 369"/>
              <p:cNvSpPr>
                <a:spLocks noChangeArrowheads="1"/>
              </p:cNvSpPr>
              <p:nvPr/>
            </p:nvSpPr>
            <p:spPr bwMode="auto">
              <a:xfrm>
                <a:off x="1862" y="4031"/>
                <a:ext cx="48" cy="53"/>
              </a:xfrm>
              <a:custGeom>
                <a:avLst/>
                <a:gdLst>
                  <a:gd name="T0" fmla="*/ 2027 w 45"/>
                  <a:gd name="T1" fmla="*/ 0 h 49"/>
                  <a:gd name="T2" fmla="*/ 1634 w 45"/>
                  <a:gd name="T3" fmla="*/ 5 h 49"/>
                  <a:gd name="T4" fmla="*/ 1184 w 45"/>
                  <a:gd name="T5" fmla="*/ 1264 h 49"/>
                  <a:gd name="T6" fmla="*/ 754 w 45"/>
                  <a:gd name="T7" fmla="*/ 2025 h 49"/>
                  <a:gd name="T8" fmla="*/ 547 w 45"/>
                  <a:gd name="T9" fmla="*/ 2997 h 49"/>
                  <a:gd name="T10" fmla="*/ 5 w 45"/>
                  <a:gd name="T11" fmla="*/ 3886 h 49"/>
                  <a:gd name="T12" fmla="*/ 2 w 45"/>
                  <a:gd name="T13" fmla="*/ 4438 h 49"/>
                  <a:gd name="T14" fmla="*/ 1 w 45"/>
                  <a:gd name="T15" fmla="*/ 4917 h 49"/>
                  <a:gd name="T16" fmla="*/ 0 w 45"/>
                  <a:gd name="T17" fmla="*/ 5318 h 49"/>
                  <a:gd name="T18" fmla="*/ 1 w 45"/>
                  <a:gd name="T19" fmla="*/ 5616 h 49"/>
                  <a:gd name="T20" fmla="*/ 3 w 45"/>
                  <a:gd name="T21" fmla="*/ 5832 h 49"/>
                  <a:gd name="T22" fmla="*/ 481 w 45"/>
                  <a:gd name="T23" fmla="*/ 4985 h 49"/>
                  <a:gd name="T24" fmla="*/ 481 w 45"/>
                  <a:gd name="T25" fmla="*/ 5192 h 49"/>
                  <a:gd name="T26" fmla="*/ 513 w 45"/>
                  <a:gd name="T27" fmla="*/ 5192 h 49"/>
                  <a:gd name="T28" fmla="*/ 513 w 45"/>
                  <a:gd name="T29" fmla="*/ 4985 h 49"/>
                  <a:gd name="T30" fmla="*/ 622 w 45"/>
                  <a:gd name="T31" fmla="*/ 4261 h 49"/>
                  <a:gd name="T32" fmla="*/ 804 w 45"/>
                  <a:gd name="T33" fmla="*/ 3793 h 49"/>
                  <a:gd name="T34" fmla="*/ 1110 w 45"/>
                  <a:gd name="T35" fmla="*/ 2839 h 49"/>
                  <a:gd name="T36" fmla="*/ 1532 w 45"/>
                  <a:gd name="T37" fmla="*/ 2369 h 49"/>
                  <a:gd name="T38" fmla="*/ 1859 w 45"/>
                  <a:gd name="T39" fmla="*/ 1479 h 49"/>
                  <a:gd name="T40" fmla="*/ 2257 w 45"/>
                  <a:gd name="T41" fmla="*/ 1081 h 49"/>
                  <a:gd name="T42" fmla="*/ 2027 w 45"/>
                  <a:gd name="T43" fmla="*/ 0 h 49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45"/>
                  <a:gd name="T67" fmla="*/ 0 h 49"/>
                  <a:gd name="T68" fmla="*/ 45 w 45"/>
                  <a:gd name="T69" fmla="*/ 49 h 49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45" h="49">
                    <a:moveTo>
                      <a:pt x="40" y="0"/>
                    </a:moveTo>
                    <a:lnTo>
                      <a:pt x="32" y="5"/>
                    </a:lnTo>
                    <a:lnTo>
                      <a:pt x="23" y="11"/>
                    </a:lnTo>
                    <a:lnTo>
                      <a:pt x="16" y="17"/>
                    </a:lnTo>
                    <a:lnTo>
                      <a:pt x="11" y="25"/>
                    </a:lnTo>
                    <a:lnTo>
                      <a:pt x="5" y="32"/>
                    </a:lnTo>
                    <a:lnTo>
                      <a:pt x="2" y="37"/>
                    </a:lnTo>
                    <a:lnTo>
                      <a:pt x="1" y="41"/>
                    </a:lnTo>
                    <a:lnTo>
                      <a:pt x="0" y="44"/>
                    </a:lnTo>
                    <a:lnTo>
                      <a:pt x="1" y="47"/>
                    </a:lnTo>
                    <a:lnTo>
                      <a:pt x="3" y="49"/>
                    </a:lnTo>
                    <a:lnTo>
                      <a:pt x="9" y="42"/>
                    </a:lnTo>
                    <a:lnTo>
                      <a:pt x="9" y="43"/>
                    </a:lnTo>
                    <a:lnTo>
                      <a:pt x="10" y="43"/>
                    </a:lnTo>
                    <a:lnTo>
                      <a:pt x="10" y="42"/>
                    </a:lnTo>
                    <a:lnTo>
                      <a:pt x="13" y="36"/>
                    </a:lnTo>
                    <a:lnTo>
                      <a:pt x="17" y="31"/>
                    </a:lnTo>
                    <a:lnTo>
                      <a:pt x="22" y="24"/>
                    </a:lnTo>
                    <a:lnTo>
                      <a:pt x="30" y="19"/>
                    </a:lnTo>
                    <a:lnTo>
                      <a:pt x="36" y="13"/>
                    </a:lnTo>
                    <a:lnTo>
                      <a:pt x="45" y="9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335" name="Freeform 370"/>
              <p:cNvSpPr>
                <a:spLocks noChangeArrowheads="1"/>
              </p:cNvSpPr>
              <p:nvPr/>
            </p:nvSpPr>
            <p:spPr bwMode="auto">
              <a:xfrm>
                <a:off x="1904" y="4022"/>
                <a:ext cx="56" cy="20"/>
              </a:xfrm>
              <a:custGeom>
                <a:avLst/>
                <a:gdLst>
                  <a:gd name="T0" fmla="*/ 1480 w 53"/>
                  <a:gd name="T1" fmla="*/ 0 h 18"/>
                  <a:gd name="T2" fmla="*/ 1401 w 53"/>
                  <a:gd name="T3" fmla="*/ 0 h 18"/>
                  <a:gd name="T4" fmla="*/ 1255 w 53"/>
                  <a:gd name="T5" fmla="*/ 0 h 18"/>
                  <a:gd name="T6" fmla="*/ 1064 w 53"/>
                  <a:gd name="T7" fmla="*/ 0 h 18"/>
                  <a:gd name="T8" fmla="*/ 893 w 53"/>
                  <a:gd name="T9" fmla="*/ 1 h 18"/>
                  <a:gd name="T10" fmla="*/ 678 w 53"/>
                  <a:gd name="T11" fmla="*/ 2 h 18"/>
                  <a:gd name="T12" fmla="*/ 436 w 53"/>
                  <a:gd name="T13" fmla="*/ 3 h 18"/>
                  <a:gd name="T14" fmla="*/ 8 w 53"/>
                  <a:gd name="T15" fmla="*/ 3852 h 18"/>
                  <a:gd name="T16" fmla="*/ 0 w 53"/>
                  <a:gd name="T17" fmla="*/ 5284 h 18"/>
                  <a:gd name="T18" fmla="*/ 5 w 53"/>
                  <a:gd name="T19" fmla="*/ 11047 h 18"/>
                  <a:gd name="T20" fmla="*/ 331 w 53"/>
                  <a:gd name="T21" fmla="*/ 8948 h 18"/>
                  <a:gd name="T22" fmla="*/ 487 w 53"/>
                  <a:gd name="T23" fmla="*/ 7248 h 18"/>
                  <a:gd name="T24" fmla="*/ 716 w 53"/>
                  <a:gd name="T25" fmla="*/ 6523 h 18"/>
                  <a:gd name="T26" fmla="*/ 902 w 53"/>
                  <a:gd name="T27" fmla="*/ 5871 h 18"/>
                  <a:gd name="T28" fmla="*/ 1064 w 53"/>
                  <a:gd name="T29" fmla="*/ 5871 h 18"/>
                  <a:gd name="T30" fmla="*/ 1313 w 53"/>
                  <a:gd name="T31" fmla="*/ 5871 h 18"/>
                  <a:gd name="T32" fmla="*/ 1401 w 53"/>
                  <a:gd name="T33" fmla="*/ 5284 h 18"/>
                  <a:gd name="T34" fmla="*/ 1504 w 53"/>
                  <a:gd name="T35" fmla="*/ 5284 h 18"/>
                  <a:gd name="T36" fmla="*/ 1480 w 53"/>
                  <a:gd name="T37" fmla="*/ 0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3"/>
                  <a:gd name="T58" fmla="*/ 0 h 18"/>
                  <a:gd name="T59" fmla="*/ 53 w 53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3" h="18">
                    <a:moveTo>
                      <a:pt x="52" y="0"/>
                    </a:moveTo>
                    <a:lnTo>
                      <a:pt x="49" y="0"/>
                    </a:lnTo>
                    <a:lnTo>
                      <a:pt x="44" y="0"/>
                    </a:lnTo>
                    <a:lnTo>
                      <a:pt x="38" y="0"/>
                    </a:lnTo>
                    <a:lnTo>
                      <a:pt x="31" y="1"/>
                    </a:lnTo>
                    <a:lnTo>
                      <a:pt x="24" y="2"/>
                    </a:lnTo>
                    <a:lnTo>
                      <a:pt x="16" y="3"/>
                    </a:lnTo>
                    <a:lnTo>
                      <a:pt x="8" y="6"/>
                    </a:lnTo>
                    <a:lnTo>
                      <a:pt x="0" y="9"/>
                    </a:lnTo>
                    <a:lnTo>
                      <a:pt x="5" y="18"/>
                    </a:lnTo>
                    <a:lnTo>
                      <a:pt x="11" y="14"/>
                    </a:lnTo>
                    <a:lnTo>
                      <a:pt x="18" y="12"/>
                    </a:lnTo>
                    <a:lnTo>
                      <a:pt x="25" y="11"/>
                    </a:lnTo>
                    <a:lnTo>
                      <a:pt x="32" y="10"/>
                    </a:lnTo>
                    <a:lnTo>
                      <a:pt x="38" y="10"/>
                    </a:lnTo>
                    <a:lnTo>
                      <a:pt x="45" y="10"/>
                    </a:lnTo>
                    <a:lnTo>
                      <a:pt x="49" y="9"/>
                    </a:lnTo>
                    <a:lnTo>
                      <a:pt x="53" y="9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336" name="Freeform 371"/>
              <p:cNvSpPr>
                <a:spLocks noChangeArrowheads="1"/>
              </p:cNvSpPr>
              <p:nvPr/>
            </p:nvSpPr>
            <p:spPr bwMode="auto">
              <a:xfrm>
                <a:off x="5200" y="4025"/>
                <a:ext cx="99" cy="63"/>
              </a:xfrm>
              <a:custGeom>
                <a:avLst/>
                <a:gdLst>
                  <a:gd name="T0" fmla="*/ 2102 w 94"/>
                  <a:gd name="T1" fmla="*/ 8941 h 58"/>
                  <a:gd name="T2" fmla="*/ 2171 w 94"/>
                  <a:gd name="T3" fmla="*/ 8941 h 58"/>
                  <a:gd name="T4" fmla="*/ 2214 w 94"/>
                  <a:gd name="T5" fmla="*/ 8642 h 58"/>
                  <a:gd name="T6" fmla="*/ 2214 w 94"/>
                  <a:gd name="T7" fmla="*/ 7983 h 58"/>
                  <a:gd name="T8" fmla="*/ 2171 w 94"/>
                  <a:gd name="T9" fmla="*/ 7325 h 58"/>
                  <a:gd name="T10" fmla="*/ 2102 w 94"/>
                  <a:gd name="T11" fmla="*/ 6423 h 58"/>
                  <a:gd name="T12" fmla="*/ 2043 w 94"/>
                  <a:gd name="T13" fmla="*/ 5641 h 58"/>
                  <a:gd name="T14" fmla="*/ 1858 w 94"/>
                  <a:gd name="T15" fmla="*/ 4614 h 58"/>
                  <a:gd name="T16" fmla="*/ 1749 w 94"/>
                  <a:gd name="T17" fmla="*/ 3435 h 58"/>
                  <a:gd name="T18" fmla="*/ 1514 w 94"/>
                  <a:gd name="T19" fmla="*/ 2467 h 58"/>
                  <a:gd name="T20" fmla="*/ 1362 w 94"/>
                  <a:gd name="T21" fmla="*/ 1502 h 58"/>
                  <a:gd name="T22" fmla="*/ 1166 w 94"/>
                  <a:gd name="T23" fmla="*/ 1079 h 58"/>
                  <a:gd name="T24" fmla="*/ 944 w 94"/>
                  <a:gd name="T25" fmla="*/ 3 h 58"/>
                  <a:gd name="T26" fmla="*/ 733 w 94"/>
                  <a:gd name="T27" fmla="*/ 0 h 58"/>
                  <a:gd name="T28" fmla="*/ 460 w 94"/>
                  <a:gd name="T29" fmla="*/ 0 h 58"/>
                  <a:gd name="T30" fmla="*/ 289 w 94"/>
                  <a:gd name="T31" fmla="*/ 3 h 58"/>
                  <a:gd name="T32" fmla="*/ 2 w 94"/>
                  <a:gd name="T33" fmla="*/ 1172 h 58"/>
                  <a:gd name="T34" fmla="*/ 1 w 94"/>
                  <a:gd name="T35" fmla="*/ 1273 h 58"/>
                  <a:gd name="T36" fmla="*/ 0 w 94"/>
                  <a:gd name="T37" fmla="*/ 1383 h 58"/>
                  <a:gd name="T38" fmla="*/ 1 w 94"/>
                  <a:gd name="T39" fmla="*/ 1631 h 58"/>
                  <a:gd name="T40" fmla="*/ 1 w 94"/>
                  <a:gd name="T41" fmla="*/ 2091 h 58"/>
                  <a:gd name="T42" fmla="*/ 4 w 94"/>
                  <a:gd name="T43" fmla="*/ 3052 h 58"/>
                  <a:gd name="T44" fmla="*/ 9 w 94"/>
                  <a:gd name="T45" fmla="*/ 3911 h 58"/>
                  <a:gd name="T46" fmla="*/ 337 w 94"/>
                  <a:gd name="T47" fmla="*/ 4844 h 58"/>
                  <a:gd name="T48" fmla="*/ 484 w 94"/>
                  <a:gd name="T49" fmla="*/ 5913 h 58"/>
                  <a:gd name="T50" fmla="*/ 728 w 94"/>
                  <a:gd name="T51" fmla="*/ 6744 h 58"/>
                  <a:gd name="T52" fmla="*/ 896 w 94"/>
                  <a:gd name="T53" fmla="*/ 7578 h 58"/>
                  <a:gd name="T54" fmla="*/ 1054 w 94"/>
                  <a:gd name="T55" fmla="*/ 7956 h 58"/>
                  <a:gd name="T56" fmla="*/ 1231 w 94"/>
                  <a:gd name="T57" fmla="*/ 8231 h 58"/>
                  <a:gd name="T58" fmla="*/ 1430 w 94"/>
                  <a:gd name="T59" fmla="*/ 8642 h 58"/>
                  <a:gd name="T60" fmla="*/ 1595 w 94"/>
                  <a:gd name="T61" fmla="*/ 8671 h 58"/>
                  <a:gd name="T62" fmla="*/ 1759 w 94"/>
                  <a:gd name="T63" fmla="*/ 8671 h 58"/>
                  <a:gd name="T64" fmla="*/ 1858 w 94"/>
                  <a:gd name="T65" fmla="*/ 8671 h 58"/>
                  <a:gd name="T66" fmla="*/ 2043 w 94"/>
                  <a:gd name="T67" fmla="*/ 8671 h 58"/>
                  <a:gd name="T68" fmla="*/ 2102 w 94"/>
                  <a:gd name="T69" fmla="*/ 8941 h 58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4"/>
                  <a:gd name="T106" fmla="*/ 0 h 58"/>
                  <a:gd name="T107" fmla="*/ 94 w 94"/>
                  <a:gd name="T108" fmla="*/ 58 h 58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4" h="58">
                    <a:moveTo>
                      <a:pt x="89" y="58"/>
                    </a:moveTo>
                    <a:lnTo>
                      <a:pt x="92" y="58"/>
                    </a:lnTo>
                    <a:lnTo>
                      <a:pt x="94" y="55"/>
                    </a:lnTo>
                    <a:lnTo>
                      <a:pt x="94" y="52"/>
                    </a:lnTo>
                    <a:lnTo>
                      <a:pt x="92" y="47"/>
                    </a:lnTo>
                    <a:lnTo>
                      <a:pt x="89" y="41"/>
                    </a:lnTo>
                    <a:lnTo>
                      <a:pt x="85" y="36"/>
                    </a:lnTo>
                    <a:lnTo>
                      <a:pt x="79" y="29"/>
                    </a:lnTo>
                    <a:lnTo>
                      <a:pt x="73" y="22"/>
                    </a:lnTo>
                    <a:lnTo>
                      <a:pt x="65" y="16"/>
                    </a:lnTo>
                    <a:lnTo>
                      <a:pt x="58" y="10"/>
                    </a:lnTo>
                    <a:lnTo>
                      <a:pt x="49" y="6"/>
                    </a:lnTo>
                    <a:lnTo>
                      <a:pt x="40" y="3"/>
                    </a:lnTo>
                    <a:lnTo>
                      <a:pt x="31" y="0"/>
                    </a:lnTo>
                    <a:lnTo>
                      <a:pt x="21" y="0"/>
                    </a:lnTo>
                    <a:lnTo>
                      <a:pt x="12" y="3"/>
                    </a:lnTo>
                    <a:lnTo>
                      <a:pt x="2" y="7"/>
                    </a:lnTo>
                    <a:lnTo>
                      <a:pt x="1" y="8"/>
                    </a:lnTo>
                    <a:lnTo>
                      <a:pt x="0" y="9"/>
                    </a:lnTo>
                    <a:lnTo>
                      <a:pt x="1" y="11"/>
                    </a:lnTo>
                    <a:lnTo>
                      <a:pt x="1" y="14"/>
                    </a:lnTo>
                    <a:lnTo>
                      <a:pt x="4" y="19"/>
                    </a:lnTo>
                    <a:lnTo>
                      <a:pt x="9" y="25"/>
                    </a:lnTo>
                    <a:lnTo>
                      <a:pt x="15" y="31"/>
                    </a:lnTo>
                    <a:lnTo>
                      <a:pt x="22" y="38"/>
                    </a:lnTo>
                    <a:lnTo>
                      <a:pt x="30" y="43"/>
                    </a:lnTo>
                    <a:lnTo>
                      <a:pt x="38" y="49"/>
                    </a:lnTo>
                    <a:lnTo>
                      <a:pt x="45" y="51"/>
                    </a:lnTo>
                    <a:lnTo>
                      <a:pt x="53" y="53"/>
                    </a:lnTo>
                    <a:lnTo>
                      <a:pt x="60" y="55"/>
                    </a:lnTo>
                    <a:lnTo>
                      <a:pt x="68" y="56"/>
                    </a:lnTo>
                    <a:lnTo>
                      <a:pt x="74" y="56"/>
                    </a:lnTo>
                    <a:lnTo>
                      <a:pt x="79" y="56"/>
                    </a:lnTo>
                    <a:lnTo>
                      <a:pt x="85" y="56"/>
                    </a:lnTo>
                    <a:lnTo>
                      <a:pt x="89" y="58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337" name="Freeform 372"/>
              <p:cNvSpPr>
                <a:spLocks noChangeArrowheads="1"/>
              </p:cNvSpPr>
              <p:nvPr/>
            </p:nvSpPr>
            <p:spPr bwMode="auto">
              <a:xfrm>
                <a:off x="5199" y="4021"/>
                <a:ext cx="105" cy="71"/>
              </a:xfrm>
              <a:custGeom>
                <a:avLst/>
                <a:gdLst>
                  <a:gd name="T0" fmla="*/ 5 w 99"/>
                  <a:gd name="T1" fmla="*/ 1141 h 66"/>
                  <a:gd name="T2" fmla="*/ 488 w 99"/>
                  <a:gd name="T3" fmla="*/ 917 h 66"/>
                  <a:gd name="T4" fmla="*/ 781 w 99"/>
                  <a:gd name="T5" fmla="*/ 792 h 66"/>
                  <a:gd name="T6" fmla="*/ 1110 w 99"/>
                  <a:gd name="T7" fmla="*/ 792 h 66"/>
                  <a:gd name="T8" fmla="*/ 1448 w 99"/>
                  <a:gd name="T9" fmla="*/ 917 h 66"/>
                  <a:gd name="T10" fmla="*/ 1728 w 99"/>
                  <a:gd name="T11" fmla="*/ 1141 h 66"/>
                  <a:gd name="T12" fmla="*/ 2030 w 99"/>
                  <a:gd name="T13" fmla="*/ 1644 h 66"/>
                  <a:gd name="T14" fmla="*/ 2320 w 99"/>
                  <a:gd name="T15" fmla="*/ 2047 h 66"/>
                  <a:gd name="T16" fmla="*/ 2568 w 99"/>
                  <a:gd name="T17" fmla="*/ 2548 h 66"/>
                  <a:gd name="T18" fmla="*/ 2799 w 99"/>
                  <a:gd name="T19" fmla="*/ 3143 h 66"/>
                  <a:gd name="T20" fmla="*/ 2969 w 99"/>
                  <a:gd name="T21" fmla="*/ 3637 h 66"/>
                  <a:gd name="T22" fmla="*/ 3149 w 99"/>
                  <a:gd name="T23" fmla="*/ 4065 h 66"/>
                  <a:gd name="T24" fmla="*/ 3248 w 99"/>
                  <a:gd name="T25" fmla="*/ 4569 h 66"/>
                  <a:gd name="T26" fmla="*/ 3303 w 99"/>
                  <a:gd name="T27" fmla="*/ 4871 h 66"/>
                  <a:gd name="T28" fmla="*/ 3303 w 99"/>
                  <a:gd name="T29" fmla="*/ 4915 h 66"/>
                  <a:gd name="T30" fmla="*/ 3250 w 99"/>
                  <a:gd name="T31" fmla="*/ 4915 h 66"/>
                  <a:gd name="T32" fmla="*/ 3248 w 99"/>
                  <a:gd name="T33" fmla="*/ 5688 h 66"/>
                  <a:gd name="T34" fmla="*/ 3447 w 99"/>
                  <a:gd name="T35" fmla="*/ 5637 h 66"/>
                  <a:gd name="T36" fmla="*/ 3598 w 99"/>
                  <a:gd name="T37" fmla="*/ 5240 h 66"/>
                  <a:gd name="T38" fmla="*/ 3598 w 99"/>
                  <a:gd name="T39" fmla="*/ 4704 h 66"/>
                  <a:gd name="T40" fmla="*/ 3503 w 99"/>
                  <a:gd name="T41" fmla="*/ 4247 h 66"/>
                  <a:gd name="T42" fmla="*/ 3445 w 99"/>
                  <a:gd name="T43" fmla="*/ 3670 h 66"/>
                  <a:gd name="T44" fmla="*/ 3250 w 99"/>
                  <a:gd name="T45" fmla="*/ 3143 h 66"/>
                  <a:gd name="T46" fmla="*/ 3015 w 99"/>
                  <a:gd name="T47" fmla="*/ 2548 h 66"/>
                  <a:gd name="T48" fmla="*/ 2799 w 99"/>
                  <a:gd name="T49" fmla="*/ 2028 h 66"/>
                  <a:gd name="T50" fmla="*/ 2528 w 99"/>
                  <a:gd name="T51" fmla="*/ 1320 h 66"/>
                  <a:gd name="T52" fmla="*/ 2212 w 99"/>
                  <a:gd name="T53" fmla="*/ 917 h 66"/>
                  <a:gd name="T54" fmla="*/ 1885 w 99"/>
                  <a:gd name="T55" fmla="*/ 6 h 66"/>
                  <a:gd name="T56" fmla="*/ 1536 w 99"/>
                  <a:gd name="T57" fmla="*/ 2 h 66"/>
                  <a:gd name="T58" fmla="*/ 1144 w 99"/>
                  <a:gd name="T59" fmla="*/ 0 h 66"/>
                  <a:gd name="T60" fmla="*/ 736 w 99"/>
                  <a:gd name="T61" fmla="*/ 0 h 66"/>
                  <a:gd name="T62" fmla="*/ 386 w 99"/>
                  <a:gd name="T63" fmla="*/ 2 h 66"/>
                  <a:gd name="T64" fmla="*/ 0 w 99"/>
                  <a:gd name="T65" fmla="*/ 684 h 66"/>
                  <a:gd name="T66" fmla="*/ 5 w 99"/>
                  <a:gd name="T67" fmla="*/ 1141 h 6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99"/>
                  <a:gd name="T103" fmla="*/ 0 h 66"/>
                  <a:gd name="T104" fmla="*/ 99 w 99"/>
                  <a:gd name="T105" fmla="*/ 66 h 6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99" h="66">
                    <a:moveTo>
                      <a:pt x="5" y="14"/>
                    </a:moveTo>
                    <a:lnTo>
                      <a:pt x="14" y="11"/>
                    </a:lnTo>
                    <a:lnTo>
                      <a:pt x="22" y="9"/>
                    </a:lnTo>
                    <a:lnTo>
                      <a:pt x="31" y="9"/>
                    </a:lnTo>
                    <a:lnTo>
                      <a:pt x="40" y="11"/>
                    </a:lnTo>
                    <a:lnTo>
                      <a:pt x="48" y="14"/>
                    </a:lnTo>
                    <a:lnTo>
                      <a:pt x="56" y="19"/>
                    </a:lnTo>
                    <a:lnTo>
                      <a:pt x="64" y="24"/>
                    </a:lnTo>
                    <a:lnTo>
                      <a:pt x="71" y="30"/>
                    </a:lnTo>
                    <a:lnTo>
                      <a:pt x="77" y="36"/>
                    </a:lnTo>
                    <a:lnTo>
                      <a:pt x="82" y="42"/>
                    </a:lnTo>
                    <a:lnTo>
                      <a:pt x="87" y="47"/>
                    </a:lnTo>
                    <a:lnTo>
                      <a:pt x="89" y="53"/>
                    </a:lnTo>
                    <a:lnTo>
                      <a:pt x="91" y="56"/>
                    </a:lnTo>
                    <a:lnTo>
                      <a:pt x="91" y="57"/>
                    </a:lnTo>
                    <a:lnTo>
                      <a:pt x="90" y="57"/>
                    </a:lnTo>
                    <a:lnTo>
                      <a:pt x="89" y="66"/>
                    </a:lnTo>
                    <a:lnTo>
                      <a:pt x="95" y="65"/>
                    </a:lnTo>
                    <a:lnTo>
                      <a:pt x="99" y="60"/>
                    </a:lnTo>
                    <a:lnTo>
                      <a:pt x="99" y="55"/>
                    </a:lnTo>
                    <a:lnTo>
                      <a:pt x="97" y="49"/>
                    </a:lnTo>
                    <a:lnTo>
                      <a:pt x="94" y="43"/>
                    </a:lnTo>
                    <a:lnTo>
                      <a:pt x="90" y="36"/>
                    </a:lnTo>
                    <a:lnTo>
                      <a:pt x="83" y="30"/>
                    </a:lnTo>
                    <a:lnTo>
                      <a:pt x="77" y="23"/>
                    </a:lnTo>
                    <a:lnTo>
                      <a:pt x="70" y="16"/>
                    </a:lnTo>
                    <a:lnTo>
                      <a:pt x="61" y="11"/>
                    </a:lnTo>
                    <a:lnTo>
                      <a:pt x="52" y="6"/>
                    </a:lnTo>
                    <a:lnTo>
                      <a:pt x="42" y="2"/>
                    </a:lnTo>
                    <a:lnTo>
                      <a:pt x="32" y="0"/>
                    </a:lnTo>
                    <a:lnTo>
                      <a:pt x="21" y="0"/>
                    </a:lnTo>
                    <a:lnTo>
                      <a:pt x="10" y="2"/>
                    </a:lnTo>
                    <a:lnTo>
                      <a:pt x="0" y="7"/>
                    </a:lnTo>
                    <a:lnTo>
                      <a:pt x="5" y="14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338" name="Freeform 373"/>
              <p:cNvSpPr>
                <a:spLocks noChangeArrowheads="1"/>
              </p:cNvSpPr>
              <p:nvPr/>
            </p:nvSpPr>
            <p:spPr bwMode="auto">
              <a:xfrm>
                <a:off x="5195" y="4028"/>
                <a:ext cx="47" cy="53"/>
              </a:xfrm>
              <a:custGeom>
                <a:avLst/>
                <a:gdLst>
                  <a:gd name="T0" fmla="*/ 2455 w 44"/>
                  <a:gd name="T1" fmla="*/ 4917 h 49"/>
                  <a:gd name="T2" fmla="*/ 2014 w 44"/>
                  <a:gd name="T3" fmla="*/ 4438 h 49"/>
                  <a:gd name="T4" fmla="*/ 1597 w 44"/>
                  <a:gd name="T5" fmla="*/ 3793 h 49"/>
                  <a:gd name="T6" fmla="*/ 1269 w 44"/>
                  <a:gd name="T7" fmla="*/ 2997 h 49"/>
                  <a:gd name="T8" fmla="*/ 913 w 44"/>
                  <a:gd name="T9" fmla="*/ 2369 h 49"/>
                  <a:gd name="T10" fmla="*/ 656 w 44"/>
                  <a:gd name="T11" fmla="*/ 1479 h 49"/>
                  <a:gd name="T12" fmla="*/ 538 w 44"/>
                  <a:gd name="T13" fmla="*/ 999 h 49"/>
                  <a:gd name="T14" fmla="*/ 538 w 44"/>
                  <a:gd name="T15" fmla="*/ 924 h 49"/>
                  <a:gd name="T16" fmla="*/ 504 w 44"/>
                  <a:gd name="T17" fmla="*/ 6 h 49"/>
                  <a:gd name="T18" fmla="*/ 504 w 44"/>
                  <a:gd name="T19" fmla="*/ 924 h 49"/>
                  <a:gd name="T20" fmla="*/ 3 w 44"/>
                  <a:gd name="T21" fmla="*/ 0 h 49"/>
                  <a:gd name="T22" fmla="*/ 1 w 44"/>
                  <a:gd name="T23" fmla="*/ 3 h 49"/>
                  <a:gd name="T24" fmla="*/ 0 w 44"/>
                  <a:gd name="T25" fmla="*/ 6 h 49"/>
                  <a:gd name="T26" fmla="*/ 1 w 44"/>
                  <a:gd name="T27" fmla="*/ 1081 h 49"/>
                  <a:gd name="T28" fmla="*/ 2 w 44"/>
                  <a:gd name="T29" fmla="*/ 1479 h 49"/>
                  <a:gd name="T30" fmla="*/ 5 w 44"/>
                  <a:gd name="T31" fmla="*/ 2190 h 49"/>
                  <a:gd name="T32" fmla="*/ 575 w 44"/>
                  <a:gd name="T33" fmla="*/ 2997 h 49"/>
                  <a:gd name="T34" fmla="*/ 855 w 44"/>
                  <a:gd name="T35" fmla="*/ 3793 h 49"/>
                  <a:gd name="T36" fmla="*/ 1311 w 44"/>
                  <a:gd name="T37" fmla="*/ 4546 h 49"/>
                  <a:gd name="T38" fmla="*/ 1706 w 44"/>
                  <a:gd name="T39" fmla="*/ 5392 h 49"/>
                  <a:gd name="T40" fmla="*/ 2221 w 44"/>
                  <a:gd name="T41" fmla="*/ 5832 h 49"/>
                  <a:gd name="T42" fmla="*/ 2455 w 44"/>
                  <a:gd name="T43" fmla="*/ 4917 h 49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44"/>
                  <a:gd name="T67" fmla="*/ 0 h 49"/>
                  <a:gd name="T68" fmla="*/ 44 w 44"/>
                  <a:gd name="T69" fmla="*/ 49 h 49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44" h="49">
                    <a:moveTo>
                      <a:pt x="44" y="41"/>
                    </a:moveTo>
                    <a:lnTo>
                      <a:pt x="36" y="37"/>
                    </a:lnTo>
                    <a:lnTo>
                      <a:pt x="29" y="31"/>
                    </a:lnTo>
                    <a:lnTo>
                      <a:pt x="22" y="25"/>
                    </a:lnTo>
                    <a:lnTo>
                      <a:pt x="17" y="19"/>
                    </a:lnTo>
                    <a:lnTo>
                      <a:pt x="12" y="13"/>
                    </a:lnTo>
                    <a:lnTo>
                      <a:pt x="9" y="8"/>
                    </a:lnTo>
                    <a:lnTo>
                      <a:pt x="9" y="7"/>
                    </a:lnTo>
                    <a:lnTo>
                      <a:pt x="8" y="6"/>
                    </a:lnTo>
                    <a:lnTo>
                      <a:pt x="8" y="7"/>
                    </a:lnTo>
                    <a:lnTo>
                      <a:pt x="3" y="0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1" y="9"/>
                    </a:lnTo>
                    <a:lnTo>
                      <a:pt x="2" y="13"/>
                    </a:lnTo>
                    <a:lnTo>
                      <a:pt x="5" y="18"/>
                    </a:lnTo>
                    <a:lnTo>
                      <a:pt x="10" y="25"/>
                    </a:lnTo>
                    <a:lnTo>
                      <a:pt x="16" y="31"/>
                    </a:lnTo>
                    <a:lnTo>
                      <a:pt x="23" y="38"/>
                    </a:lnTo>
                    <a:lnTo>
                      <a:pt x="31" y="45"/>
                    </a:lnTo>
                    <a:lnTo>
                      <a:pt x="40" y="49"/>
                    </a:lnTo>
                    <a:lnTo>
                      <a:pt x="44" y="41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339" name="Freeform 374"/>
              <p:cNvSpPr>
                <a:spLocks noChangeArrowheads="1"/>
              </p:cNvSpPr>
              <p:nvPr/>
            </p:nvSpPr>
            <p:spPr bwMode="auto">
              <a:xfrm>
                <a:off x="5238" y="4072"/>
                <a:ext cx="56" cy="20"/>
              </a:xfrm>
              <a:custGeom>
                <a:avLst/>
                <a:gdLst>
                  <a:gd name="T0" fmla="*/ 1504 w 53"/>
                  <a:gd name="T1" fmla="*/ 5284 h 18"/>
                  <a:gd name="T2" fmla="*/ 1401 w 53"/>
                  <a:gd name="T3" fmla="*/ 4756 h 18"/>
                  <a:gd name="T4" fmla="*/ 1255 w 53"/>
                  <a:gd name="T5" fmla="*/ 4756 h 18"/>
                  <a:gd name="T6" fmla="*/ 1064 w 53"/>
                  <a:gd name="T7" fmla="*/ 4756 h 18"/>
                  <a:gd name="T8" fmla="*/ 902 w 53"/>
                  <a:gd name="T9" fmla="*/ 4280 h 18"/>
                  <a:gd name="T10" fmla="*/ 678 w 53"/>
                  <a:gd name="T11" fmla="*/ 4280 h 18"/>
                  <a:gd name="T12" fmla="*/ 487 w 53"/>
                  <a:gd name="T13" fmla="*/ 3467 h 18"/>
                  <a:gd name="T14" fmla="*/ 313 w 53"/>
                  <a:gd name="T15" fmla="*/ 4 h 18"/>
                  <a:gd name="T16" fmla="*/ 4 w 53"/>
                  <a:gd name="T17" fmla="*/ 0 h 18"/>
                  <a:gd name="T18" fmla="*/ 0 w 53"/>
                  <a:gd name="T19" fmla="*/ 4756 h 18"/>
                  <a:gd name="T20" fmla="*/ 7 w 53"/>
                  <a:gd name="T21" fmla="*/ 6523 h 18"/>
                  <a:gd name="T22" fmla="*/ 436 w 53"/>
                  <a:gd name="T23" fmla="*/ 9326 h 18"/>
                  <a:gd name="T24" fmla="*/ 642 w 53"/>
                  <a:gd name="T25" fmla="*/ 9942 h 18"/>
                  <a:gd name="T26" fmla="*/ 893 w 53"/>
                  <a:gd name="T27" fmla="*/ 10362 h 18"/>
                  <a:gd name="T28" fmla="*/ 1064 w 53"/>
                  <a:gd name="T29" fmla="*/ 10362 h 18"/>
                  <a:gd name="T30" fmla="*/ 1243 w 53"/>
                  <a:gd name="T31" fmla="*/ 10362 h 18"/>
                  <a:gd name="T32" fmla="*/ 1401 w 53"/>
                  <a:gd name="T33" fmla="*/ 11047 h 18"/>
                  <a:gd name="T34" fmla="*/ 1480 w 53"/>
                  <a:gd name="T35" fmla="*/ 11047 h 18"/>
                  <a:gd name="T36" fmla="*/ 1504 w 53"/>
                  <a:gd name="T37" fmla="*/ 5284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3"/>
                  <a:gd name="T58" fmla="*/ 0 h 18"/>
                  <a:gd name="T59" fmla="*/ 53 w 53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3" h="18">
                    <a:moveTo>
                      <a:pt x="53" y="9"/>
                    </a:moveTo>
                    <a:lnTo>
                      <a:pt x="49" y="8"/>
                    </a:lnTo>
                    <a:lnTo>
                      <a:pt x="44" y="8"/>
                    </a:lnTo>
                    <a:lnTo>
                      <a:pt x="38" y="8"/>
                    </a:lnTo>
                    <a:lnTo>
                      <a:pt x="32" y="7"/>
                    </a:lnTo>
                    <a:lnTo>
                      <a:pt x="24" y="7"/>
                    </a:lnTo>
                    <a:lnTo>
                      <a:pt x="18" y="5"/>
                    </a:lnTo>
                    <a:lnTo>
                      <a:pt x="10" y="4"/>
                    </a:lnTo>
                    <a:lnTo>
                      <a:pt x="4" y="0"/>
                    </a:lnTo>
                    <a:lnTo>
                      <a:pt x="0" y="8"/>
                    </a:lnTo>
                    <a:lnTo>
                      <a:pt x="7" y="11"/>
                    </a:lnTo>
                    <a:lnTo>
                      <a:pt x="16" y="15"/>
                    </a:lnTo>
                    <a:lnTo>
                      <a:pt x="23" y="16"/>
                    </a:lnTo>
                    <a:lnTo>
                      <a:pt x="31" y="17"/>
                    </a:lnTo>
                    <a:lnTo>
                      <a:pt x="38" y="17"/>
                    </a:lnTo>
                    <a:lnTo>
                      <a:pt x="43" y="17"/>
                    </a:lnTo>
                    <a:lnTo>
                      <a:pt x="49" y="18"/>
                    </a:lnTo>
                    <a:lnTo>
                      <a:pt x="52" y="18"/>
                    </a:lnTo>
                    <a:lnTo>
                      <a:pt x="53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340" name="Freeform 375"/>
              <p:cNvSpPr>
                <a:spLocks noChangeArrowheads="1"/>
              </p:cNvSpPr>
              <p:nvPr/>
            </p:nvSpPr>
            <p:spPr bwMode="auto">
              <a:xfrm>
                <a:off x="648" y="4025"/>
                <a:ext cx="99" cy="63"/>
              </a:xfrm>
              <a:custGeom>
                <a:avLst/>
                <a:gdLst>
                  <a:gd name="T0" fmla="*/ 3987 w 93"/>
                  <a:gd name="T1" fmla="*/ 0 h 58"/>
                  <a:gd name="T2" fmla="*/ 4164 w 93"/>
                  <a:gd name="T3" fmla="*/ 0 h 58"/>
                  <a:gd name="T4" fmla="*/ 4200 w 93"/>
                  <a:gd name="T5" fmla="*/ 3 h 58"/>
                  <a:gd name="T6" fmla="*/ 4200 w 93"/>
                  <a:gd name="T7" fmla="*/ 1079 h 58"/>
                  <a:gd name="T8" fmla="*/ 4164 w 93"/>
                  <a:gd name="T9" fmla="*/ 1502 h 58"/>
                  <a:gd name="T10" fmla="*/ 4028 w 93"/>
                  <a:gd name="T11" fmla="*/ 2680 h 58"/>
                  <a:gd name="T12" fmla="*/ 3855 w 93"/>
                  <a:gd name="T13" fmla="*/ 3435 h 58"/>
                  <a:gd name="T14" fmla="*/ 3621 w 93"/>
                  <a:gd name="T15" fmla="*/ 4614 h 58"/>
                  <a:gd name="T16" fmla="*/ 3305 w 93"/>
                  <a:gd name="T17" fmla="*/ 5641 h 58"/>
                  <a:gd name="T18" fmla="*/ 3002 w 93"/>
                  <a:gd name="T19" fmla="*/ 6655 h 58"/>
                  <a:gd name="T20" fmla="*/ 2574 w 93"/>
                  <a:gd name="T21" fmla="*/ 7349 h 58"/>
                  <a:gd name="T22" fmla="*/ 2228 w 93"/>
                  <a:gd name="T23" fmla="*/ 7983 h 58"/>
                  <a:gd name="T24" fmla="*/ 1847 w 93"/>
                  <a:gd name="T25" fmla="*/ 8642 h 58"/>
                  <a:gd name="T26" fmla="*/ 1351 w 93"/>
                  <a:gd name="T27" fmla="*/ 8941 h 58"/>
                  <a:gd name="T28" fmla="*/ 872 w 93"/>
                  <a:gd name="T29" fmla="*/ 8941 h 58"/>
                  <a:gd name="T30" fmla="*/ 496 w 93"/>
                  <a:gd name="T31" fmla="*/ 8642 h 58"/>
                  <a:gd name="T32" fmla="*/ 1 w 93"/>
                  <a:gd name="T33" fmla="*/ 7956 h 58"/>
                  <a:gd name="T34" fmla="*/ 0 w 93"/>
                  <a:gd name="T35" fmla="*/ 7852 h 58"/>
                  <a:gd name="T36" fmla="*/ 0 w 93"/>
                  <a:gd name="T37" fmla="*/ 7578 h 58"/>
                  <a:gd name="T38" fmla="*/ 0 w 93"/>
                  <a:gd name="T39" fmla="*/ 7325 h 58"/>
                  <a:gd name="T40" fmla="*/ 1 w 93"/>
                  <a:gd name="T41" fmla="*/ 6766 h 58"/>
                  <a:gd name="T42" fmla="*/ 5 w 93"/>
                  <a:gd name="T43" fmla="*/ 6127 h 58"/>
                  <a:gd name="T44" fmla="*/ 438 w 93"/>
                  <a:gd name="T45" fmla="*/ 5012 h 58"/>
                  <a:gd name="T46" fmla="*/ 637 w 93"/>
                  <a:gd name="T47" fmla="*/ 4053 h 58"/>
                  <a:gd name="T48" fmla="*/ 1052 w 93"/>
                  <a:gd name="T49" fmla="*/ 3162 h 58"/>
                  <a:gd name="T50" fmla="*/ 1351 w 93"/>
                  <a:gd name="T51" fmla="*/ 2091 h 58"/>
                  <a:gd name="T52" fmla="*/ 1662 w 93"/>
                  <a:gd name="T53" fmla="*/ 1383 h 58"/>
                  <a:gd name="T54" fmla="*/ 2004 w 93"/>
                  <a:gd name="T55" fmla="*/ 1079 h 58"/>
                  <a:gd name="T56" fmla="*/ 2372 w 93"/>
                  <a:gd name="T57" fmla="*/ 4 h 58"/>
                  <a:gd name="T58" fmla="*/ 2711 w 93"/>
                  <a:gd name="T59" fmla="*/ 3 h 58"/>
                  <a:gd name="T60" fmla="*/ 3046 w 93"/>
                  <a:gd name="T61" fmla="*/ 2 h 58"/>
                  <a:gd name="T62" fmla="*/ 3305 w 93"/>
                  <a:gd name="T63" fmla="*/ 2 h 58"/>
                  <a:gd name="T64" fmla="*/ 3621 w 93"/>
                  <a:gd name="T65" fmla="*/ 0 h 58"/>
                  <a:gd name="T66" fmla="*/ 3855 w 93"/>
                  <a:gd name="T67" fmla="*/ 0 h 58"/>
                  <a:gd name="T68" fmla="*/ 3987 w 93"/>
                  <a:gd name="T69" fmla="*/ 0 h 58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3"/>
                  <a:gd name="T106" fmla="*/ 0 h 58"/>
                  <a:gd name="T107" fmla="*/ 93 w 93"/>
                  <a:gd name="T108" fmla="*/ 58 h 58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3" h="58">
                    <a:moveTo>
                      <a:pt x="88" y="0"/>
                    </a:moveTo>
                    <a:lnTo>
                      <a:pt x="92" y="0"/>
                    </a:lnTo>
                    <a:lnTo>
                      <a:pt x="93" y="3"/>
                    </a:lnTo>
                    <a:lnTo>
                      <a:pt x="93" y="6"/>
                    </a:lnTo>
                    <a:lnTo>
                      <a:pt x="92" y="10"/>
                    </a:lnTo>
                    <a:lnTo>
                      <a:pt x="89" y="17"/>
                    </a:lnTo>
                    <a:lnTo>
                      <a:pt x="85" y="22"/>
                    </a:lnTo>
                    <a:lnTo>
                      <a:pt x="80" y="29"/>
                    </a:lnTo>
                    <a:lnTo>
                      <a:pt x="73" y="36"/>
                    </a:lnTo>
                    <a:lnTo>
                      <a:pt x="66" y="42"/>
                    </a:lnTo>
                    <a:lnTo>
                      <a:pt x="57" y="48"/>
                    </a:lnTo>
                    <a:lnTo>
                      <a:pt x="49" y="52"/>
                    </a:lnTo>
                    <a:lnTo>
                      <a:pt x="40" y="55"/>
                    </a:lnTo>
                    <a:lnTo>
                      <a:pt x="30" y="58"/>
                    </a:lnTo>
                    <a:lnTo>
                      <a:pt x="20" y="58"/>
                    </a:lnTo>
                    <a:lnTo>
                      <a:pt x="11" y="55"/>
                    </a:lnTo>
                    <a:lnTo>
                      <a:pt x="1" y="51"/>
                    </a:lnTo>
                    <a:lnTo>
                      <a:pt x="0" y="50"/>
                    </a:lnTo>
                    <a:lnTo>
                      <a:pt x="0" y="49"/>
                    </a:lnTo>
                    <a:lnTo>
                      <a:pt x="0" y="47"/>
                    </a:lnTo>
                    <a:lnTo>
                      <a:pt x="1" y="44"/>
                    </a:lnTo>
                    <a:lnTo>
                      <a:pt x="5" y="39"/>
                    </a:lnTo>
                    <a:lnTo>
                      <a:pt x="9" y="32"/>
                    </a:lnTo>
                    <a:lnTo>
                      <a:pt x="15" y="26"/>
                    </a:lnTo>
                    <a:lnTo>
                      <a:pt x="23" y="20"/>
                    </a:lnTo>
                    <a:lnTo>
                      <a:pt x="30" y="14"/>
                    </a:lnTo>
                    <a:lnTo>
                      <a:pt x="37" y="9"/>
                    </a:lnTo>
                    <a:lnTo>
                      <a:pt x="45" y="6"/>
                    </a:lnTo>
                    <a:lnTo>
                      <a:pt x="52" y="4"/>
                    </a:lnTo>
                    <a:lnTo>
                      <a:pt x="60" y="3"/>
                    </a:lnTo>
                    <a:lnTo>
                      <a:pt x="67" y="2"/>
                    </a:lnTo>
                    <a:lnTo>
                      <a:pt x="73" y="2"/>
                    </a:lnTo>
                    <a:lnTo>
                      <a:pt x="80" y="0"/>
                    </a:lnTo>
                    <a:lnTo>
                      <a:pt x="85" y="0"/>
                    </a:lnTo>
                    <a:lnTo>
                      <a:pt x="88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341" name="Freeform 376"/>
              <p:cNvSpPr>
                <a:spLocks noChangeArrowheads="1"/>
              </p:cNvSpPr>
              <p:nvPr/>
            </p:nvSpPr>
            <p:spPr bwMode="auto">
              <a:xfrm>
                <a:off x="647" y="4021"/>
                <a:ext cx="105" cy="71"/>
              </a:xfrm>
              <a:custGeom>
                <a:avLst/>
                <a:gdLst>
                  <a:gd name="T0" fmla="*/ 0 w 99"/>
                  <a:gd name="T1" fmla="*/ 5060 h 66"/>
                  <a:gd name="T2" fmla="*/ 409 w 99"/>
                  <a:gd name="T3" fmla="*/ 5587 h 66"/>
                  <a:gd name="T4" fmla="*/ 736 w 99"/>
                  <a:gd name="T5" fmla="*/ 5688 h 66"/>
                  <a:gd name="T6" fmla="*/ 1144 w 99"/>
                  <a:gd name="T7" fmla="*/ 5688 h 66"/>
                  <a:gd name="T8" fmla="*/ 1579 w 99"/>
                  <a:gd name="T9" fmla="*/ 5587 h 66"/>
                  <a:gd name="T10" fmla="*/ 1885 w 99"/>
                  <a:gd name="T11" fmla="*/ 5240 h 66"/>
                  <a:gd name="T12" fmla="*/ 2212 w 99"/>
                  <a:gd name="T13" fmla="*/ 4704 h 66"/>
                  <a:gd name="T14" fmla="*/ 2488 w 99"/>
                  <a:gd name="T15" fmla="*/ 4247 h 66"/>
                  <a:gd name="T16" fmla="*/ 2843 w 99"/>
                  <a:gd name="T17" fmla="*/ 3670 h 66"/>
                  <a:gd name="T18" fmla="*/ 3062 w 99"/>
                  <a:gd name="T19" fmla="*/ 3143 h 66"/>
                  <a:gd name="T20" fmla="*/ 3248 w 99"/>
                  <a:gd name="T21" fmla="*/ 2548 h 66"/>
                  <a:gd name="T22" fmla="*/ 3445 w 99"/>
                  <a:gd name="T23" fmla="*/ 2028 h 66"/>
                  <a:gd name="T24" fmla="*/ 3542 w 99"/>
                  <a:gd name="T25" fmla="*/ 1320 h 66"/>
                  <a:gd name="T26" fmla="*/ 3598 w 99"/>
                  <a:gd name="T27" fmla="*/ 917 h 66"/>
                  <a:gd name="T28" fmla="*/ 3598 w 99"/>
                  <a:gd name="T29" fmla="*/ 6 h 66"/>
                  <a:gd name="T30" fmla="*/ 3445 w 99"/>
                  <a:gd name="T31" fmla="*/ 0 h 66"/>
                  <a:gd name="T32" fmla="*/ 3248 w 99"/>
                  <a:gd name="T33" fmla="*/ 0 h 66"/>
                  <a:gd name="T34" fmla="*/ 3250 w 99"/>
                  <a:gd name="T35" fmla="*/ 792 h 66"/>
                  <a:gd name="T36" fmla="*/ 3303 w 99"/>
                  <a:gd name="T37" fmla="*/ 792 h 66"/>
                  <a:gd name="T38" fmla="*/ 3250 w 99"/>
                  <a:gd name="T39" fmla="*/ 736 h 66"/>
                  <a:gd name="T40" fmla="*/ 3250 w 99"/>
                  <a:gd name="T41" fmla="*/ 792 h 66"/>
                  <a:gd name="T42" fmla="*/ 3248 w 99"/>
                  <a:gd name="T43" fmla="*/ 1061 h 66"/>
                  <a:gd name="T44" fmla="*/ 3149 w 99"/>
                  <a:gd name="T45" fmla="*/ 1528 h 66"/>
                  <a:gd name="T46" fmla="*/ 3015 w 99"/>
                  <a:gd name="T47" fmla="*/ 2047 h 66"/>
                  <a:gd name="T48" fmla="*/ 2843 w 99"/>
                  <a:gd name="T49" fmla="*/ 2548 h 66"/>
                  <a:gd name="T50" fmla="*/ 2568 w 99"/>
                  <a:gd name="T51" fmla="*/ 3143 h 66"/>
                  <a:gd name="T52" fmla="*/ 2320 w 99"/>
                  <a:gd name="T53" fmla="*/ 3637 h 66"/>
                  <a:gd name="T54" fmla="*/ 2030 w 99"/>
                  <a:gd name="T55" fmla="*/ 4065 h 66"/>
                  <a:gd name="T56" fmla="*/ 1728 w 99"/>
                  <a:gd name="T57" fmla="*/ 4528 h 66"/>
                  <a:gd name="T58" fmla="*/ 1404 w 99"/>
                  <a:gd name="T59" fmla="*/ 4704 h 66"/>
                  <a:gd name="T60" fmla="*/ 1110 w 99"/>
                  <a:gd name="T61" fmla="*/ 4915 h 66"/>
                  <a:gd name="T62" fmla="*/ 828 w 99"/>
                  <a:gd name="T63" fmla="*/ 4915 h 66"/>
                  <a:gd name="T64" fmla="*/ 488 w 99"/>
                  <a:gd name="T65" fmla="*/ 4704 h 66"/>
                  <a:gd name="T66" fmla="*/ 5 w 99"/>
                  <a:gd name="T67" fmla="*/ 4373 h 66"/>
                  <a:gd name="T68" fmla="*/ 0 w 99"/>
                  <a:gd name="T69" fmla="*/ 5060 h 6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9"/>
                  <a:gd name="T106" fmla="*/ 0 h 66"/>
                  <a:gd name="T107" fmla="*/ 99 w 99"/>
                  <a:gd name="T108" fmla="*/ 66 h 6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9" h="66">
                    <a:moveTo>
                      <a:pt x="0" y="59"/>
                    </a:moveTo>
                    <a:lnTo>
                      <a:pt x="11" y="64"/>
                    </a:lnTo>
                    <a:lnTo>
                      <a:pt x="21" y="66"/>
                    </a:lnTo>
                    <a:lnTo>
                      <a:pt x="32" y="66"/>
                    </a:lnTo>
                    <a:lnTo>
                      <a:pt x="43" y="64"/>
                    </a:lnTo>
                    <a:lnTo>
                      <a:pt x="52" y="60"/>
                    </a:lnTo>
                    <a:lnTo>
                      <a:pt x="61" y="55"/>
                    </a:lnTo>
                    <a:lnTo>
                      <a:pt x="69" y="49"/>
                    </a:lnTo>
                    <a:lnTo>
                      <a:pt x="78" y="43"/>
                    </a:lnTo>
                    <a:lnTo>
                      <a:pt x="84" y="36"/>
                    </a:lnTo>
                    <a:lnTo>
                      <a:pt x="89" y="30"/>
                    </a:lnTo>
                    <a:lnTo>
                      <a:pt x="94" y="23"/>
                    </a:lnTo>
                    <a:lnTo>
                      <a:pt x="98" y="16"/>
                    </a:lnTo>
                    <a:lnTo>
                      <a:pt x="99" y="11"/>
                    </a:lnTo>
                    <a:lnTo>
                      <a:pt x="99" y="6"/>
                    </a:lnTo>
                    <a:lnTo>
                      <a:pt x="94" y="0"/>
                    </a:lnTo>
                    <a:lnTo>
                      <a:pt x="89" y="0"/>
                    </a:lnTo>
                    <a:lnTo>
                      <a:pt x="90" y="9"/>
                    </a:lnTo>
                    <a:lnTo>
                      <a:pt x="91" y="9"/>
                    </a:lnTo>
                    <a:lnTo>
                      <a:pt x="90" y="8"/>
                    </a:lnTo>
                    <a:lnTo>
                      <a:pt x="90" y="9"/>
                    </a:lnTo>
                    <a:lnTo>
                      <a:pt x="89" y="13"/>
                    </a:lnTo>
                    <a:lnTo>
                      <a:pt x="87" y="18"/>
                    </a:lnTo>
                    <a:lnTo>
                      <a:pt x="83" y="24"/>
                    </a:lnTo>
                    <a:lnTo>
                      <a:pt x="78" y="30"/>
                    </a:lnTo>
                    <a:lnTo>
                      <a:pt x="71" y="36"/>
                    </a:lnTo>
                    <a:lnTo>
                      <a:pt x="64" y="42"/>
                    </a:lnTo>
                    <a:lnTo>
                      <a:pt x="56" y="47"/>
                    </a:lnTo>
                    <a:lnTo>
                      <a:pt x="48" y="52"/>
                    </a:lnTo>
                    <a:lnTo>
                      <a:pt x="39" y="55"/>
                    </a:lnTo>
                    <a:lnTo>
                      <a:pt x="31" y="57"/>
                    </a:lnTo>
                    <a:lnTo>
                      <a:pt x="23" y="57"/>
                    </a:lnTo>
                    <a:lnTo>
                      <a:pt x="14" y="55"/>
                    </a:lnTo>
                    <a:lnTo>
                      <a:pt x="5" y="51"/>
                    </a:lnTo>
                    <a:lnTo>
                      <a:pt x="0" y="59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342" name="Freeform 377"/>
              <p:cNvSpPr>
                <a:spLocks noChangeArrowheads="1"/>
              </p:cNvSpPr>
              <p:nvPr/>
            </p:nvSpPr>
            <p:spPr bwMode="auto">
              <a:xfrm>
                <a:off x="644" y="4030"/>
                <a:ext cx="47" cy="54"/>
              </a:xfrm>
              <a:custGeom>
                <a:avLst/>
                <a:gdLst>
                  <a:gd name="T0" fmla="*/ 2221 w 44"/>
                  <a:gd name="T1" fmla="*/ 0 h 50"/>
                  <a:gd name="T2" fmla="*/ 1765 w 44"/>
                  <a:gd name="T3" fmla="*/ 5 h 50"/>
                  <a:gd name="T4" fmla="*/ 1311 w 44"/>
                  <a:gd name="T5" fmla="*/ 1147 h 50"/>
                  <a:gd name="T6" fmla="*/ 855 w 44"/>
                  <a:gd name="T7" fmla="*/ 1821 h 50"/>
                  <a:gd name="T8" fmla="*/ 575 w 44"/>
                  <a:gd name="T9" fmla="*/ 2676 h 50"/>
                  <a:gd name="T10" fmla="*/ 4 w 44"/>
                  <a:gd name="T11" fmla="*/ 3533 h 50"/>
                  <a:gd name="T12" fmla="*/ 1 w 44"/>
                  <a:gd name="T13" fmla="*/ 4028 h 50"/>
                  <a:gd name="T14" fmla="*/ 0 w 44"/>
                  <a:gd name="T15" fmla="*/ 4350 h 50"/>
                  <a:gd name="T16" fmla="*/ 0 w 44"/>
                  <a:gd name="T17" fmla="*/ 4807 h 50"/>
                  <a:gd name="T18" fmla="*/ 1 w 44"/>
                  <a:gd name="T19" fmla="*/ 5165 h 50"/>
                  <a:gd name="T20" fmla="*/ 3 w 44"/>
                  <a:gd name="T21" fmla="*/ 5480 h 50"/>
                  <a:gd name="T22" fmla="*/ 504 w 44"/>
                  <a:gd name="T23" fmla="*/ 4587 h 50"/>
                  <a:gd name="T24" fmla="*/ 538 w 44"/>
                  <a:gd name="T25" fmla="*/ 4698 h 50"/>
                  <a:gd name="T26" fmla="*/ 538 w 44"/>
                  <a:gd name="T27" fmla="*/ 4807 h 50"/>
                  <a:gd name="T28" fmla="*/ 538 w 44"/>
                  <a:gd name="T29" fmla="*/ 4698 h 50"/>
                  <a:gd name="T30" fmla="*/ 575 w 44"/>
                  <a:gd name="T31" fmla="*/ 4587 h 50"/>
                  <a:gd name="T32" fmla="*/ 656 w 44"/>
                  <a:gd name="T33" fmla="*/ 3932 h 50"/>
                  <a:gd name="T34" fmla="*/ 855 w 44"/>
                  <a:gd name="T35" fmla="*/ 3371 h 50"/>
                  <a:gd name="T36" fmla="*/ 1269 w 44"/>
                  <a:gd name="T37" fmla="*/ 2597 h 50"/>
                  <a:gd name="T38" fmla="*/ 1597 w 44"/>
                  <a:gd name="T39" fmla="*/ 1967 h 50"/>
                  <a:gd name="T40" fmla="*/ 2014 w 44"/>
                  <a:gd name="T41" fmla="*/ 1338 h 50"/>
                  <a:gd name="T42" fmla="*/ 2455 w 44"/>
                  <a:gd name="T43" fmla="*/ 983 h 50"/>
                  <a:gd name="T44" fmla="*/ 2221 w 44"/>
                  <a:gd name="T45" fmla="*/ 0 h 50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44"/>
                  <a:gd name="T70" fmla="*/ 0 h 50"/>
                  <a:gd name="T71" fmla="*/ 44 w 44"/>
                  <a:gd name="T72" fmla="*/ 50 h 50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44" h="50">
                    <a:moveTo>
                      <a:pt x="40" y="0"/>
                    </a:moveTo>
                    <a:lnTo>
                      <a:pt x="32" y="5"/>
                    </a:lnTo>
                    <a:lnTo>
                      <a:pt x="23" y="11"/>
                    </a:lnTo>
                    <a:lnTo>
                      <a:pt x="16" y="17"/>
                    </a:lnTo>
                    <a:lnTo>
                      <a:pt x="10" y="25"/>
                    </a:lnTo>
                    <a:lnTo>
                      <a:pt x="4" y="32"/>
                    </a:lnTo>
                    <a:lnTo>
                      <a:pt x="1" y="37"/>
                    </a:lnTo>
                    <a:lnTo>
                      <a:pt x="0" y="40"/>
                    </a:lnTo>
                    <a:lnTo>
                      <a:pt x="0" y="44"/>
                    </a:lnTo>
                    <a:lnTo>
                      <a:pt x="1" y="47"/>
                    </a:lnTo>
                    <a:lnTo>
                      <a:pt x="3" y="50"/>
                    </a:lnTo>
                    <a:lnTo>
                      <a:pt x="8" y="42"/>
                    </a:lnTo>
                    <a:lnTo>
                      <a:pt x="9" y="43"/>
                    </a:lnTo>
                    <a:lnTo>
                      <a:pt x="9" y="44"/>
                    </a:lnTo>
                    <a:lnTo>
                      <a:pt x="9" y="43"/>
                    </a:lnTo>
                    <a:lnTo>
                      <a:pt x="10" y="42"/>
                    </a:lnTo>
                    <a:lnTo>
                      <a:pt x="12" y="36"/>
                    </a:lnTo>
                    <a:lnTo>
                      <a:pt x="16" y="31"/>
                    </a:lnTo>
                    <a:lnTo>
                      <a:pt x="22" y="24"/>
                    </a:lnTo>
                    <a:lnTo>
                      <a:pt x="29" y="18"/>
                    </a:lnTo>
                    <a:lnTo>
                      <a:pt x="36" y="13"/>
                    </a:lnTo>
                    <a:lnTo>
                      <a:pt x="44" y="9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343" name="Freeform 378"/>
              <p:cNvSpPr>
                <a:spLocks noChangeArrowheads="1"/>
              </p:cNvSpPr>
              <p:nvPr/>
            </p:nvSpPr>
            <p:spPr bwMode="auto">
              <a:xfrm>
                <a:off x="686" y="4021"/>
                <a:ext cx="56" cy="20"/>
              </a:xfrm>
              <a:custGeom>
                <a:avLst/>
                <a:gdLst>
                  <a:gd name="T0" fmla="*/ 1480 w 53"/>
                  <a:gd name="T1" fmla="*/ 0 h 18"/>
                  <a:gd name="T2" fmla="*/ 1387 w 53"/>
                  <a:gd name="T3" fmla="*/ 0 h 18"/>
                  <a:gd name="T4" fmla="*/ 1255 w 53"/>
                  <a:gd name="T5" fmla="*/ 0 h 18"/>
                  <a:gd name="T6" fmla="*/ 1053 w 53"/>
                  <a:gd name="T7" fmla="*/ 1 h 18"/>
                  <a:gd name="T8" fmla="*/ 893 w 53"/>
                  <a:gd name="T9" fmla="*/ 1 h 18"/>
                  <a:gd name="T10" fmla="*/ 678 w 53"/>
                  <a:gd name="T11" fmla="*/ 2 h 18"/>
                  <a:gd name="T12" fmla="*/ 413 w 53"/>
                  <a:gd name="T13" fmla="*/ 3 h 18"/>
                  <a:gd name="T14" fmla="*/ 8 w 53"/>
                  <a:gd name="T15" fmla="*/ 3852 h 18"/>
                  <a:gd name="T16" fmla="*/ 0 w 53"/>
                  <a:gd name="T17" fmla="*/ 5284 h 18"/>
                  <a:gd name="T18" fmla="*/ 4 w 53"/>
                  <a:gd name="T19" fmla="*/ 11047 h 18"/>
                  <a:gd name="T20" fmla="*/ 331 w 53"/>
                  <a:gd name="T21" fmla="*/ 8948 h 18"/>
                  <a:gd name="T22" fmla="*/ 461 w 53"/>
                  <a:gd name="T23" fmla="*/ 7248 h 18"/>
                  <a:gd name="T24" fmla="*/ 716 w 53"/>
                  <a:gd name="T25" fmla="*/ 6523 h 18"/>
                  <a:gd name="T26" fmla="*/ 902 w 53"/>
                  <a:gd name="T27" fmla="*/ 5871 h 18"/>
                  <a:gd name="T28" fmla="*/ 1064 w 53"/>
                  <a:gd name="T29" fmla="*/ 5871 h 18"/>
                  <a:gd name="T30" fmla="*/ 1255 w 53"/>
                  <a:gd name="T31" fmla="*/ 5871 h 18"/>
                  <a:gd name="T32" fmla="*/ 1401 w 53"/>
                  <a:gd name="T33" fmla="*/ 5284 h 18"/>
                  <a:gd name="T34" fmla="*/ 1504 w 53"/>
                  <a:gd name="T35" fmla="*/ 5284 h 18"/>
                  <a:gd name="T36" fmla="*/ 1480 w 53"/>
                  <a:gd name="T37" fmla="*/ 0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3"/>
                  <a:gd name="T58" fmla="*/ 0 h 18"/>
                  <a:gd name="T59" fmla="*/ 53 w 53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3" h="18">
                    <a:moveTo>
                      <a:pt x="52" y="0"/>
                    </a:moveTo>
                    <a:lnTo>
                      <a:pt x="48" y="0"/>
                    </a:lnTo>
                    <a:lnTo>
                      <a:pt x="44" y="0"/>
                    </a:lnTo>
                    <a:lnTo>
                      <a:pt x="37" y="1"/>
                    </a:lnTo>
                    <a:lnTo>
                      <a:pt x="31" y="1"/>
                    </a:lnTo>
                    <a:lnTo>
                      <a:pt x="24" y="2"/>
                    </a:lnTo>
                    <a:lnTo>
                      <a:pt x="15" y="3"/>
                    </a:lnTo>
                    <a:lnTo>
                      <a:pt x="8" y="6"/>
                    </a:lnTo>
                    <a:lnTo>
                      <a:pt x="0" y="9"/>
                    </a:lnTo>
                    <a:lnTo>
                      <a:pt x="4" y="18"/>
                    </a:lnTo>
                    <a:lnTo>
                      <a:pt x="11" y="14"/>
                    </a:lnTo>
                    <a:lnTo>
                      <a:pt x="17" y="12"/>
                    </a:lnTo>
                    <a:lnTo>
                      <a:pt x="25" y="11"/>
                    </a:lnTo>
                    <a:lnTo>
                      <a:pt x="32" y="10"/>
                    </a:lnTo>
                    <a:lnTo>
                      <a:pt x="38" y="10"/>
                    </a:lnTo>
                    <a:lnTo>
                      <a:pt x="44" y="10"/>
                    </a:lnTo>
                    <a:lnTo>
                      <a:pt x="49" y="9"/>
                    </a:lnTo>
                    <a:lnTo>
                      <a:pt x="53" y="9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344" name="Freeform 379"/>
              <p:cNvSpPr>
                <a:spLocks noChangeArrowheads="1"/>
              </p:cNvSpPr>
              <p:nvPr/>
            </p:nvSpPr>
            <p:spPr bwMode="auto">
              <a:xfrm>
                <a:off x="3982" y="4027"/>
                <a:ext cx="98" cy="61"/>
              </a:xfrm>
              <a:custGeom>
                <a:avLst/>
                <a:gdLst>
                  <a:gd name="T0" fmla="*/ 2171 w 93"/>
                  <a:gd name="T1" fmla="*/ 3583 h 57"/>
                  <a:gd name="T2" fmla="*/ 2229 w 93"/>
                  <a:gd name="T3" fmla="*/ 3474 h 57"/>
                  <a:gd name="T4" fmla="*/ 2288 w 93"/>
                  <a:gd name="T5" fmla="*/ 3418 h 57"/>
                  <a:gd name="T6" fmla="*/ 2288 w 93"/>
                  <a:gd name="T7" fmla="*/ 3194 h 57"/>
                  <a:gd name="T8" fmla="*/ 2229 w 93"/>
                  <a:gd name="T9" fmla="*/ 2834 h 57"/>
                  <a:gd name="T10" fmla="*/ 2196 w 93"/>
                  <a:gd name="T11" fmla="*/ 2474 h 57"/>
                  <a:gd name="T12" fmla="*/ 2085 w 93"/>
                  <a:gd name="T13" fmla="*/ 2135 h 57"/>
                  <a:gd name="T14" fmla="*/ 1905 w 93"/>
                  <a:gd name="T15" fmla="*/ 1742 h 57"/>
                  <a:gd name="T16" fmla="*/ 1782 w 93"/>
                  <a:gd name="T17" fmla="*/ 1328 h 57"/>
                  <a:gd name="T18" fmla="*/ 1613 w 93"/>
                  <a:gd name="T19" fmla="*/ 885 h 57"/>
                  <a:gd name="T20" fmla="*/ 1379 w 93"/>
                  <a:gd name="T21" fmla="*/ 590 h 57"/>
                  <a:gd name="T22" fmla="*/ 1189 w 93"/>
                  <a:gd name="T23" fmla="*/ 5 h 57"/>
                  <a:gd name="T24" fmla="*/ 949 w 93"/>
                  <a:gd name="T25" fmla="*/ 2 h 57"/>
                  <a:gd name="T26" fmla="*/ 736 w 93"/>
                  <a:gd name="T27" fmla="*/ 0 h 57"/>
                  <a:gd name="T28" fmla="*/ 459 w 93"/>
                  <a:gd name="T29" fmla="*/ 0 h 57"/>
                  <a:gd name="T30" fmla="*/ 273 w 93"/>
                  <a:gd name="T31" fmla="*/ 2 h 57"/>
                  <a:gd name="T32" fmla="*/ 1 w 93"/>
                  <a:gd name="T33" fmla="*/ 6 h 57"/>
                  <a:gd name="T34" fmla="*/ 0 w 93"/>
                  <a:gd name="T35" fmla="*/ 7 h 57"/>
                  <a:gd name="T36" fmla="*/ 0 w 93"/>
                  <a:gd name="T37" fmla="*/ 551 h 57"/>
                  <a:gd name="T38" fmla="*/ 0 w 93"/>
                  <a:gd name="T39" fmla="*/ 631 h 57"/>
                  <a:gd name="T40" fmla="*/ 1 w 93"/>
                  <a:gd name="T41" fmla="*/ 773 h 57"/>
                  <a:gd name="T42" fmla="*/ 4 w 93"/>
                  <a:gd name="T43" fmla="*/ 1084 h 57"/>
                  <a:gd name="T44" fmla="*/ 8 w 93"/>
                  <a:gd name="T45" fmla="*/ 1521 h 57"/>
                  <a:gd name="T46" fmla="*/ 354 w 93"/>
                  <a:gd name="T47" fmla="*/ 1864 h 57"/>
                  <a:gd name="T48" fmla="*/ 510 w 93"/>
                  <a:gd name="T49" fmla="*/ 2312 h 57"/>
                  <a:gd name="T50" fmla="*/ 736 w 93"/>
                  <a:gd name="T51" fmla="*/ 2617 h 57"/>
                  <a:gd name="T52" fmla="*/ 901 w 93"/>
                  <a:gd name="T53" fmla="*/ 2998 h 57"/>
                  <a:gd name="T54" fmla="*/ 1062 w 93"/>
                  <a:gd name="T55" fmla="*/ 3194 h 57"/>
                  <a:gd name="T56" fmla="*/ 1253 w 93"/>
                  <a:gd name="T57" fmla="*/ 3246 h 57"/>
                  <a:gd name="T58" fmla="*/ 1444 w 93"/>
                  <a:gd name="T59" fmla="*/ 3418 h 57"/>
                  <a:gd name="T60" fmla="*/ 1628 w 93"/>
                  <a:gd name="T61" fmla="*/ 3418 h 57"/>
                  <a:gd name="T62" fmla="*/ 1782 w 93"/>
                  <a:gd name="T63" fmla="*/ 3474 h 57"/>
                  <a:gd name="T64" fmla="*/ 1905 w 93"/>
                  <a:gd name="T65" fmla="*/ 3474 h 57"/>
                  <a:gd name="T66" fmla="*/ 2085 w 93"/>
                  <a:gd name="T67" fmla="*/ 3474 h 57"/>
                  <a:gd name="T68" fmla="*/ 2171 w 93"/>
                  <a:gd name="T69" fmla="*/ 3583 h 5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3"/>
                  <a:gd name="T106" fmla="*/ 0 h 57"/>
                  <a:gd name="T107" fmla="*/ 93 w 93"/>
                  <a:gd name="T108" fmla="*/ 57 h 5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3" h="57">
                    <a:moveTo>
                      <a:pt x="88" y="57"/>
                    </a:moveTo>
                    <a:lnTo>
                      <a:pt x="92" y="56"/>
                    </a:lnTo>
                    <a:lnTo>
                      <a:pt x="93" y="54"/>
                    </a:lnTo>
                    <a:lnTo>
                      <a:pt x="93" y="50"/>
                    </a:lnTo>
                    <a:lnTo>
                      <a:pt x="92" y="46"/>
                    </a:lnTo>
                    <a:lnTo>
                      <a:pt x="89" y="40"/>
                    </a:lnTo>
                    <a:lnTo>
                      <a:pt x="85" y="34"/>
                    </a:lnTo>
                    <a:lnTo>
                      <a:pt x="79" y="28"/>
                    </a:lnTo>
                    <a:lnTo>
                      <a:pt x="73" y="21"/>
                    </a:lnTo>
                    <a:lnTo>
                      <a:pt x="66" y="15"/>
                    </a:lnTo>
                    <a:lnTo>
                      <a:pt x="57" y="9"/>
                    </a:lnTo>
                    <a:lnTo>
                      <a:pt x="49" y="5"/>
                    </a:lnTo>
                    <a:lnTo>
                      <a:pt x="39" y="2"/>
                    </a:lnTo>
                    <a:lnTo>
                      <a:pt x="30" y="0"/>
                    </a:lnTo>
                    <a:lnTo>
                      <a:pt x="20" y="0"/>
                    </a:lnTo>
                    <a:lnTo>
                      <a:pt x="10" y="2"/>
                    </a:lnTo>
                    <a:lnTo>
                      <a:pt x="1" y="6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1" y="13"/>
                    </a:lnTo>
                    <a:lnTo>
                      <a:pt x="4" y="18"/>
                    </a:lnTo>
                    <a:lnTo>
                      <a:pt x="8" y="24"/>
                    </a:lnTo>
                    <a:lnTo>
                      <a:pt x="15" y="30"/>
                    </a:lnTo>
                    <a:lnTo>
                      <a:pt x="22" y="37"/>
                    </a:lnTo>
                    <a:lnTo>
                      <a:pt x="30" y="42"/>
                    </a:lnTo>
                    <a:lnTo>
                      <a:pt x="37" y="48"/>
                    </a:lnTo>
                    <a:lnTo>
                      <a:pt x="44" y="50"/>
                    </a:lnTo>
                    <a:lnTo>
                      <a:pt x="52" y="52"/>
                    </a:lnTo>
                    <a:lnTo>
                      <a:pt x="59" y="54"/>
                    </a:lnTo>
                    <a:lnTo>
                      <a:pt x="67" y="54"/>
                    </a:lnTo>
                    <a:lnTo>
                      <a:pt x="73" y="56"/>
                    </a:lnTo>
                    <a:lnTo>
                      <a:pt x="79" y="56"/>
                    </a:lnTo>
                    <a:lnTo>
                      <a:pt x="85" y="56"/>
                    </a:lnTo>
                    <a:lnTo>
                      <a:pt x="88" y="57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345" name="Freeform 380"/>
              <p:cNvSpPr>
                <a:spLocks noChangeArrowheads="1"/>
              </p:cNvSpPr>
              <p:nvPr/>
            </p:nvSpPr>
            <p:spPr bwMode="auto">
              <a:xfrm>
                <a:off x="3981" y="4022"/>
                <a:ext cx="104" cy="71"/>
              </a:xfrm>
              <a:custGeom>
                <a:avLst/>
                <a:gdLst>
                  <a:gd name="T0" fmla="*/ 4 w 98"/>
                  <a:gd name="T1" fmla="*/ 1141 h 66"/>
                  <a:gd name="T2" fmla="*/ 503 w 98"/>
                  <a:gd name="T3" fmla="*/ 917 h 66"/>
                  <a:gd name="T4" fmla="*/ 811 w 98"/>
                  <a:gd name="T5" fmla="*/ 792 h 66"/>
                  <a:gd name="T6" fmla="*/ 1159 w 98"/>
                  <a:gd name="T7" fmla="*/ 792 h 66"/>
                  <a:gd name="T8" fmla="*/ 1470 w 98"/>
                  <a:gd name="T9" fmla="*/ 917 h 66"/>
                  <a:gd name="T10" fmla="*/ 1757 w 98"/>
                  <a:gd name="T11" fmla="*/ 1141 h 66"/>
                  <a:gd name="T12" fmla="*/ 2100 w 98"/>
                  <a:gd name="T13" fmla="*/ 1644 h 66"/>
                  <a:gd name="T14" fmla="*/ 2365 w 98"/>
                  <a:gd name="T15" fmla="*/ 2028 h 66"/>
                  <a:gd name="T16" fmla="*/ 2664 w 98"/>
                  <a:gd name="T17" fmla="*/ 2548 h 66"/>
                  <a:gd name="T18" fmla="*/ 2924 w 98"/>
                  <a:gd name="T19" fmla="*/ 3036 h 66"/>
                  <a:gd name="T20" fmla="*/ 3103 w 98"/>
                  <a:gd name="T21" fmla="*/ 3637 h 66"/>
                  <a:gd name="T22" fmla="*/ 3293 w 98"/>
                  <a:gd name="T23" fmla="*/ 4065 h 66"/>
                  <a:gd name="T24" fmla="*/ 3315 w 98"/>
                  <a:gd name="T25" fmla="*/ 4569 h 66"/>
                  <a:gd name="T26" fmla="*/ 3379 w 98"/>
                  <a:gd name="T27" fmla="*/ 4871 h 66"/>
                  <a:gd name="T28" fmla="*/ 3379 w 98"/>
                  <a:gd name="T29" fmla="*/ 4915 h 66"/>
                  <a:gd name="T30" fmla="*/ 3487 w 98"/>
                  <a:gd name="T31" fmla="*/ 4915 h 66"/>
                  <a:gd name="T32" fmla="*/ 3379 w 98"/>
                  <a:gd name="T33" fmla="*/ 4915 h 66"/>
                  <a:gd name="T34" fmla="*/ 3315 w 98"/>
                  <a:gd name="T35" fmla="*/ 5688 h 66"/>
                  <a:gd name="T36" fmla="*/ 3518 w 98"/>
                  <a:gd name="T37" fmla="*/ 5637 h 66"/>
                  <a:gd name="T38" fmla="*/ 3709 w 98"/>
                  <a:gd name="T39" fmla="*/ 5287 h 66"/>
                  <a:gd name="T40" fmla="*/ 3709 w 98"/>
                  <a:gd name="T41" fmla="*/ 4704 h 66"/>
                  <a:gd name="T42" fmla="*/ 3700 w 98"/>
                  <a:gd name="T43" fmla="*/ 4209 h 66"/>
                  <a:gd name="T44" fmla="*/ 3518 w 98"/>
                  <a:gd name="T45" fmla="*/ 3670 h 66"/>
                  <a:gd name="T46" fmla="*/ 3315 w 98"/>
                  <a:gd name="T47" fmla="*/ 3143 h 66"/>
                  <a:gd name="T48" fmla="*/ 3112 w 98"/>
                  <a:gd name="T49" fmla="*/ 2548 h 66"/>
                  <a:gd name="T50" fmla="*/ 2924 w 98"/>
                  <a:gd name="T51" fmla="*/ 2028 h 66"/>
                  <a:gd name="T52" fmla="*/ 2596 w 98"/>
                  <a:gd name="T53" fmla="*/ 1420 h 66"/>
                  <a:gd name="T54" fmla="*/ 2300 w 98"/>
                  <a:gd name="T55" fmla="*/ 852 h 66"/>
                  <a:gd name="T56" fmla="*/ 1942 w 98"/>
                  <a:gd name="T57" fmla="*/ 6 h 66"/>
                  <a:gd name="T58" fmla="*/ 1609 w 98"/>
                  <a:gd name="T59" fmla="*/ 2 h 66"/>
                  <a:gd name="T60" fmla="*/ 1196 w 98"/>
                  <a:gd name="T61" fmla="*/ 0 h 66"/>
                  <a:gd name="T62" fmla="*/ 764 w 98"/>
                  <a:gd name="T63" fmla="*/ 0 h 66"/>
                  <a:gd name="T64" fmla="*/ 397 w 98"/>
                  <a:gd name="T65" fmla="*/ 2 h 66"/>
                  <a:gd name="T66" fmla="*/ 0 w 98"/>
                  <a:gd name="T67" fmla="*/ 684 h 66"/>
                  <a:gd name="T68" fmla="*/ 4 w 98"/>
                  <a:gd name="T69" fmla="*/ 1141 h 6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8"/>
                  <a:gd name="T106" fmla="*/ 0 h 66"/>
                  <a:gd name="T107" fmla="*/ 98 w 98"/>
                  <a:gd name="T108" fmla="*/ 66 h 6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8" h="66">
                    <a:moveTo>
                      <a:pt x="4" y="14"/>
                    </a:moveTo>
                    <a:lnTo>
                      <a:pt x="14" y="11"/>
                    </a:lnTo>
                    <a:lnTo>
                      <a:pt x="22" y="9"/>
                    </a:lnTo>
                    <a:lnTo>
                      <a:pt x="31" y="9"/>
                    </a:lnTo>
                    <a:lnTo>
                      <a:pt x="39" y="11"/>
                    </a:lnTo>
                    <a:lnTo>
                      <a:pt x="47" y="14"/>
                    </a:lnTo>
                    <a:lnTo>
                      <a:pt x="56" y="19"/>
                    </a:lnTo>
                    <a:lnTo>
                      <a:pt x="63" y="23"/>
                    </a:lnTo>
                    <a:lnTo>
                      <a:pt x="71" y="30"/>
                    </a:lnTo>
                    <a:lnTo>
                      <a:pt x="77" y="35"/>
                    </a:lnTo>
                    <a:lnTo>
                      <a:pt x="82" y="42"/>
                    </a:lnTo>
                    <a:lnTo>
                      <a:pt x="87" y="47"/>
                    </a:lnTo>
                    <a:lnTo>
                      <a:pt x="89" y="53"/>
                    </a:lnTo>
                    <a:lnTo>
                      <a:pt x="90" y="56"/>
                    </a:lnTo>
                    <a:lnTo>
                      <a:pt x="90" y="57"/>
                    </a:lnTo>
                    <a:lnTo>
                      <a:pt x="91" y="57"/>
                    </a:lnTo>
                    <a:lnTo>
                      <a:pt x="90" y="57"/>
                    </a:lnTo>
                    <a:lnTo>
                      <a:pt x="89" y="66"/>
                    </a:lnTo>
                    <a:lnTo>
                      <a:pt x="94" y="65"/>
                    </a:lnTo>
                    <a:lnTo>
                      <a:pt x="98" y="61"/>
                    </a:lnTo>
                    <a:lnTo>
                      <a:pt x="98" y="55"/>
                    </a:lnTo>
                    <a:lnTo>
                      <a:pt x="97" y="48"/>
                    </a:lnTo>
                    <a:lnTo>
                      <a:pt x="94" y="43"/>
                    </a:lnTo>
                    <a:lnTo>
                      <a:pt x="89" y="36"/>
                    </a:lnTo>
                    <a:lnTo>
                      <a:pt x="83" y="30"/>
                    </a:lnTo>
                    <a:lnTo>
                      <a:pt x="77" y="23"/>
                    </a:lnTo>
                    <a:lnTo>
                      <a:pt x="69" y="17"/>
                    </a:lnTo>
                    <a:lnTo>
                      <a:pt x="60" y="10"/>
                    </a:lnTo>
                    <a:lnTo>
                      <a:pt x="52" y="6"/>
                    </a:lnTo>
                    <a:lnTo>
                      <a:pt x="42" y="2"/>
                    </a:lnTo>
                    <a:lnTo>
                      <a:pt x="32" y="0"/>
                    </a:lnTo>
                    <a:lnTo>
                      <a:pt x="21" y="0"/>
                    </a:lnTo>
                    <a:lnTo>
                      <a:pt x="10" y="2"/>
                    </a:lnTo>
                    <a:lnTo>
                      <a:pt x="0" y="7"/>
                    </a:lnTo>
                    <a:lnTo>
                      <a:pt x="4" y="14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346" name="Freeform 381"/>
              <p:cNvSpPr>
                <a:spLocks noChangeArrowheads="1"/>
              </p:cNvSpPr>
              <p:nvPr/>
            </p:nvSpPr>
            <p:spPr bwMode="auto">
              <a:xfrm>
                <a:off x="3978" y="4029"/>
                <a:ext cx="46" cy="53"/>
              </a:xfrm>
              <a:custGeom>
                <a:avLst/>
                <a:gdLst>
                  <a:gd name="T0" fmla="*/ 2587 w 43"/>
                  <a:gd name="T1" fmla="*/ 4917 h 49"/>
                  <a:gd name="T2" fmla="*/ 2252 w 43"/>
                  <a:gd name="T3" fmla="*/ 4438 h 49"/>
                  <a:gd name="T4" fmla="*/ 1720 w 43"/>
                  <a:gd name="T5" fmla="*/ 3886 h 49"/>
                  <a:gd name="T6" fmla="*/ 1405 w 43"/>
                  <a:gd name="T7" fmla="*/ 2997 h 49"/>
                  <a:gd name="T8" fmla="*/ 937 w 43"/>
                  <a:gd name="T9" fmla="*/ 2369 h 49"/>
                  <a:gd name="T10" fmla="*/ 669 w 43"/>
                  <a:gd name="T11" fmla="*/ 1479 h 49"/>
                  <a:gd name="T12" fmla="*/ 584 w 43"/>
                  <a:gd name="T13" fmla="*/ 999 h 49"/>
                  <a:gd name="T14" fmla="*/ 546 w 43"/>
                  <a:gd name="T15" fmla="*/ 924 h 49"/>
                  <a:gd name="T16" fmla="*/ 546 w 43"/>
                  <a:gd name="T17" fmla="*/ 6 h 49"/>
                  <a:gd name="T18" fmla="*/ 546 w 43"/>
                  <a:gd name="T19" fmla="*/ 924 h 49"/>
                  <a:gd name="T20" fmla="*/ 7 w 43"/>
                  <a:gd name="T21" fmla="*/ 924 h 49"/>
                  <a:gd name="T22" fmla="*/ 3 w 43"/>
                  <a:gd name="T23" fmla="*/ 0 h 49"/>
                  <a:gd name="T24" fmla="*/ 1 w 43"/>
                  <a:gd name="T25" fmla="*/ 3 h 49"/>
                  <a:gd name="T26" fmla="*/ 0 w 43"/>
                  <a:gd name="T27" fmla="*/ 6 h 49"/>
                  <a:gd name="T28" fmla="*/ 0 w 43"/>
                  <a:gd name="T29" fmla="*/ 1169 h 49"/>
                  <a:gd name="T30" fmla="*/ 1 w 43"/>
                  <a:gd name="T31" fmla="*/ 1479 h 49"/>
                  <a:gd name="T32" fmla="*/ 4 w 43"/>
                  <a:gd name="T33" fmla="*/ 2190 h 49"/>
                  <a:gd name="T34" fmla="*/ 584 w 43"/>
                  <a:gd name="T35" fmla="*/ 2997 h 49"/>
                  <a:gd name="T36" fmla="*/ 937 w 43"/>
                  <a:gd name="T37" fmla="*/ 3886 h 49"/>
                  <a:gd name="T38" fmla="*/ 1410 w 43"/>
                  <a:gd name="T39" fmla="*/ 4546 h 49"/>
                  <a:gd name="T40" fmla="*/ 1846 w 43"/>
                  <a:gd name="T41" fmla="*/ 5392 h 49"/>
                  <a:gd name="T42" fmla="*/ 2418 w 43"/>
                  <a:gd name="T43" fmla="*/ 5832 h 49"/>
                  <a:gd name="T44" fmla="*/ 2587 w 43"/>
                  <a:gd name="T45" fmla="*/ 4917 h 4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43"/>
                  <a:gd name="T70" fmla="*/ 0 h 49"/>
                  <a:gd name="T71" fmla="*/ 43 w 43"/>
                  <a:gd name="T72" fmla="*/ 49 h 4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43" h="49">
                    <a:moveTo>
                      <a:pt x="43" y="41"/>
                    </a:moveTo>
                    <a:lnTo>
                      <a:pt x="36" y="37"/>
                    </a:lnTo>
                    <a:lnTo>
                      <a:pt x="28" y="32"/>
                    </a:lnTo>
                    <a:lnTo>
                      <a:pt x="22" y="25"/>
                    </a:lnTo>
                    <a:lnTo>
                      <a:pt x="16" y="19"/>
                    </a:lnTo>
                    <a:lnTo>
                      <a:pt x="11" y="13"/>
                    </a:lnTo>
                    <a:lnTo>
                      <a:pt x="9" y="8"/>
                    </a:lnTo>
                    <a:lnTo>
                      <a:pt x="8" y="7"/>
                    </a:lnTo>
                    <a:lnTo>
                      <a:pt x="8" y="6"/>
                    </a:lnTo>
                    <a:lnTo>
                      <a:pt x="8" y="7"/>
                    </a:lnTo>
                    <a:lnTo>
                      <a:pt x="7" y="7"/>
                    </a:lnTo>
                    <a:lnTo>
                      <a:pt x="3" y="0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0" y="10"/>
                    </a:lnTo>
                    <a:lnTo>
                      <a:pt x="1" y="13"/>
                    </a:lnTo>
                    <a:lnTo>
                      <a:pt x="4" y="18"/>
                    </a:lnTo>
                    <a:lnTo>
                      <a:pt x="9" y="25"/>
                    </a:lnTo>
                    <a:lnTo>
                      <a:pt x="16" y="32"/>
                    </a:lnTo>
                    <a:lnTo>
                      <a:pt x="23" y="38"/>
                    </a:lnTo>
                    <a:lnTo>
                      <a:pt x="31" y="45"/>
                    </a:lnTo>
                    <a:lnTo>
                      <a:pt x="40" y="49"/>
                    </a:lnTo>
                    <a:lnTo>
                      <a:pt x="43" y="41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347" name="Freeform 382"/>
              <p:cNvSpPr>
                <a:spLocks noChangeArrowheads="1"/>
              </p:cNvSpPr>
              <p:nvPr/>
            </p:nvSpPr>
            <p:spPr bwMode="auto">
              <a:xfrm>
                <a:off x="4020" y="4073"/>
                <a:ext cx="56" cy="20"/>
              </a:xfrm>
              <a:custGeom>
                <a:avLst/>
                <a:gdLst>
                  <a:gd name="T0" fmla="*/ 1504 w 53"/>
                  <a:gd name="T1" fmla="*/ 5284 h 18"/>
                  <a:gd name="T2" fmla="*/ 1401 w 53"/>
                  <a:gd name="T3" fmla="*/ 4756 h 18"/>
                  <a:gd name="T4" fmla="*/ 1243 w 53"/>
                  <a:gd name="T5" fmla="*/ 4756 h 18"/>
                  <a:gd name="T6" fmla="*/ 1064 w 53"/>
                  <a:gd name="T7" fmla="*/ 4756 h 18"/>
                  <a:gd name="T8" fmla="*/ 902 w 53"/>
                  <a:gd name="T9" fmla="*/ 4280 h 18"/>
                  <a:gd name="T10" fmla="*/ 678 w 53"/>
                  <a:gd name="T11" fmla="*/ 4280 h 18"/>
                  <a:gd name="T12" fmla="*/ 461 w 53"/>
                  <a:gd name="T13" fmla="*/ 3467 h 18"/>
                  <a:gd name="T14" fmla="*/ 313 w 53"/>
                  <a:gd name="T15" fmla="*/ 3 h 18"/>
                  <a:gd name="T16" fmla="*/ 3 w 53"/>
                  <a:gd name="T17" fmla="*/ 0 h 18"/>
                  <a:gd name="T18" fmla="*/ 0 w 53"/>
                  <a:gd name="T19" fmla="*/ 4756 h 18"/>
                  <a:gd name="T20" fmla="*/ 7 w 53"/>
                  <a:gd name="T21" fmla="*/ 6523 h 18"/>
                  <a:gd name="T22" fmla="*/ 413 w 53"/>
                  <a:gd name="T23" fmla="*/ 8948 h 18"/>
                  <a:gd name="T24" fmla="*/ 642 w 53"/>
                  <a:gd name="T25" fmla="*/ 9942 h 18"/>
                  <a:gd name="T26" fmla="*/ 893 w 53"/>
                  <a:gd name="T27" fmla="*/ 10362 h 18"/>
                  <a:gd name="T28" fmla="*/ 1053 w 53"/>
                  <a:gd name="T29" fmla="*/ 10362 h 18"/>
                  <a:gd name="T30" fmla="*/ 1243 w 53"/>
                  <a:gd name="T31" fmla="*/ 10362 h 18"/>
                  <a:gd name="T32" fmla="*/ 1347 w 53"/>
                  <a:gd name="T33" fmla="*/ 10362 h 18"/>
                  <a:gd name="T34" fmla="*/ 1480 w 53"/>
                  <a:gd name="T35" fmla="*/ 11047 h 18"/>
                  <a:gd name="T36" fmla="*/ 1504 w 53"/>
                  <a:gd name="T37" fmla="*/ 5284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3"/>
                  <a:gd name="T58" fmla="*/ 0 h 18"/>
                  <a:gd name="T59" fmla="*/ 53 w 53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3" h="18">
                    <a:moveTo>
                      <a:pt x="53" y="9"/>
                    </a:moveTo>
                    <a:lnTo>
                      <a:pt x="49" y="8"/>
                    </a:lnTo>
                    <a:lnTo>
                      <a:pt x="43" y="8"/>
                    </a:lnTo>
                    <a:lnTo>
                      <a:pt x="38" y="8"/>
                    </a:lnTo>
                    <a:lnTo>
                      <a:pt x="32" y="7"/>
                    </a:lnTo>
                    <a:lnTo>
                      <a:pt x="24" y="7"/>
                    </a:lnTo>
                    <a:lnTo>
                      <a:pt x="17" y="5"/>
                    </a:lnTo>
                    <a:lnTo>
                      <a:pt x="10" y="3"/>
                    </a:lnTo>
                    <a:lnTo>
                      <a:pt x="3" y="0"/>
                    </a:lnTo>
                    <a:lnTo>
                      <a:pt x="0" y="8"/>
                    </a:lnTo>
                    <a:lnTo>
                      <a:pt x="7" y="11"/>
                    </a:lnTo>
                    <a:lnTo>
                      <a:pt x="15" y="14"/>
                    </a:lnTo>
                    <a:lnTo>
                      <a:pt x="23" y="16"/>
                    </a:lnTo>
                    <a:lnTo>
                      <a:pt x="31" y="17"/>
                    </a:lnTo>
                    <a:lnTo>
                      <a:pt x="37" y="17"/>
                    </a:lnTo>
                    <a:lnTo>
                      <a:pt x="43" y="17"/>
                    </a:lnTo>
                    <a:lnTo>
                      <a:pt x="47" y="17"/>
                    </a:lnTo>
                    <a:lnTo>
                      <a:pt x="52" y="18"/>
                    </a:lnTo>
                    <a:lnTo>
                      <a:pt x="53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348" name="Freeform 383"/>
              <p:cNvSpPr>
                <a:spLocks noChangeArrowheads="1"/>
              </p:cNvSpPr>
              <p:nvPr/>
            </p:nvSpPr>
            <p:spPr bwMode="auto">
              <a:xfrm>
                <a:off x="2497" y="4114"/>
                <a:ext cx="99" cy="61"/>
              </a:xfrm>
              <a:custGeom>
                <a:avLst/>
                <a:gdLst>
                  <a:gd name="T0" fmla="*/ 2102 w 94"/>
                  <a:gd name="T1" fmla="*/ 3583 h 57"/>
                  <a:gd name="T2" fmla="*/ 2171 w 94"/>
                  <a:gd name="T3" fmla="*/ 3474 h 57"/>
                  <a:gd name="T4" fmla="*/ 2214 w 94"/>
                  <a:gd name="T5" fmla="*/ 3433 h 57"/>
                  <a:gd name="T6" fmla="*/ 2214 w 94"/>
                  <a:gd name="T7" fmla="*/ 3194 h 57"/>
                  <a:gd name="T8" fmla="*/ 2171 w 94"/>
                  <a:gd name="T9" fmla="*/ 2834 h 57"/>
                  <a:gd name="T10" fmla="*/ 2102 w 94"/>
                  <a:gd name="T11" fmla="*/ 2474 h 57"/>
                  <a:gd name="T12" fmla="*/ 2043 w 94"/>
                  <a:gd name="T13" fmla="*/ 2135 h 57"/>
                  <a:gd name="T14" fmla="*/ 1858 w 94"/>
                  <a:gd name="T15" fmla="*/ 1646 h 57"/>
                  <a:gd name="T16" fmla="*/ 1749 w 94"/>
                  <a:gd name="T17" fmla="*/ 1421 h 57"/>
                  <a:gd name="T18" fmla="*/ 1586 w 94"/>
                  <a:gd name="T19" fmla="*/ 885 h 57"/>
                  <a:gd name="T20" fmla="*/ 1362 w 94"/>
                  <a:gd name="T21" fmla="*/ 631 h 57"/>
                  <a:gd name="T22" fmla="*/ 1166 w 94"/>
                  <a:gd name="T23" fmla="*/ 5 h 57"/>
                  <a:gd name="T24" fmla="*/ 944 w 94"/>
                  <a:gd name="T25" fmla="*/ 2 h 57"/>
                  <a:gd name="T26" fmla="*/ 733 w 94"/>
                  <a:gd name="T27" fmla="*/ 0 h 57"/>
                  <a:gd name="T28" fmla="*/ 460 w 94"/>
                  <a:gd name="T29" fmla="*/ 0 h 57"/>
                  <a:gd name="T30" fmla="*/ 289 w 94"/>
                  <a:gd name="T31" fmla="*/ 2 h 57"/>
                  <a:gd name="T32" fmla="*/ 2 w 94"/>
                  <a:gd name="T33" fmla="*/ 6 h 57"/>
                  <a:gd name="T34" fmla="*/ 1 w 94"/>
                  <a:gd name="T35" fmla="*/ 6 h 57"/>
                  <a:gd name="T36" fmla="*/ 0 w 94"/>
                  <a:gd name="T37" fmla="*/ 590 h 57"/>
                  <a:gd name="T38" fmla="*/ 1 w 94"/>
                  <a:gd name="T39" fmla="*/ 675 h 57"/>
                  <a:gd name="T40" fmla="*/ 1 w 94"/>
                  <a:gd name="T41" fmla="*/ 773 h 57"/>
                  <a:gd name="T42" fmla="*/ 4 w 94"/>
                  <a:gd name="T43" fmla="*/ 1084 h 57"/>
                  <a:gd name="T44" fmla="*/ 260 w 94"/>
                  <a:gd name="T45" fmla="*/ 1521 h 57"/>
                  <a:gd name="T46" fmla="*/ 337 w 94"/>
                  <a:gd name="T47" fmla="*/ 1886 h 57"/>
                  <a:gd name="T48" fmla="*/ 484 w 94"/>
                  <a:gd name="T49" fmla="*/ 2312 h 57"/>
                  <a:gd name="T50" fmla="*/ 728 w 94"/>
                  <a:gd name="T51" fmla="*/ 2648 h 57"/>
                  <a:gd name="T52" fmla="*/ 896 w 94"/>
                  <a:gd name="T53" fmla="*/ 2985 h 57"/>
                  <a:gd name="T54" fmla="*/ 1054 w 94"/>
                  <a:gd name="T55" fmla="*/ 3194 h 57"/>
                  <a:gd name="T56" fmla="*/ 1231 w 94"/>
                  <a:gd name="T57" fmla="*/ 3246 h 57"/>
                  <a:gd name="T58" fmla="*/ 1430 w 94"/>
                  <a:gd name="T59" fmla="*/ 3433 h 57"/>
                  <a:gd name="T60" fmla="*/ 1590 w 94"/>
                  <a:gd name="T61" fmla="*/ 3433 h 57"/>
                  <a:gd name="T62" fmla="*/ 1759 w 94"/>
                  <a:gd name="T63" fmla="*/ 3474 h 57"/>
                  <a:gd name="T64" fmla="*/ 1858 w 94"/>
                  <a:gd name="T65" fmla="*/ 3474 h 57"/>
                  <a:gd name="T66" fmla="*/ 2043 w 94"/>
                  <a:gd name="T67" fmla="*/ 3474 h 57"/>
                  <a:gd name="T68" fmla="*/ 2102 w 94"/>
                  <a:gd name="T69" fmla="*/ 3583 h 5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4"/>
                  <a:gd name="T106" fmla="*/ 0 h 57"/>
                  <a:gd name="T107" fmla="*/ 94 w 94"/>
                  <a:gd name="T108" fmla="*/ 57 h 5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4" h="57">
                    <a:moveTo>
                      <a:pt x="89" y="57"/>
                    </a:moveTo>
                    <a:lnTo>
                      <a:pt x="92" y="56"/>
                    </a:lnTo>
                    <a:lnTo>
                      <a:pt x="94" y="55"/>
                    </a:lnTo>
                    <a:lnTo>
                      <a:pt x="94" y="50"/>
                    </a:lnTo>
                    <a:lnTo>
                      <a:pt x="92" y="46"/>
                    </a:lnTo>
                    <a:lnTo>
                      <a:pt x="89" y="40"/>
                    </a:lnTo>
                    <a:lnTo>
                      <a:pt x="85" y="34"/>
                    </a:lnTo>
                    <a:lnTo>
                      <a:pt x="79" y="27"/>
                    </a:lnTo>
                    <a:lnTo>
                      <a:pt x="73" y="22"/>
                    </a:lnTo>
                    <a:lnTo>
                      <a:pt x="66" y="15"/>
                    </a:lnTo>
                    <a:lnTo>
                      <a:pt x="58" y="10"/>
                    </a:lnTo>
                    <a:lnTo>
                      <a:pt x="49" y="5"/>
                    </a:lnTo>
                    <a:lnTo>
                      <a:pt x="40" y="2"/>
                    </a:lnTo>
                    <a:lnTo>
                      <a:pt x="31" y="0"/>
                    </a:lnTo>
                    <a:lnTo>
                      <a:pt x="21" y="0"/>
                    </a:lnTo>
                    <a:lnTo>
                      <a:pt x="12" y="2"/>
                    </a:lnTo>
                    <a:lnTo>
                      <a:pt x="2" y="6"/>
                    </a:lnTo>
                    <a:lnTo>
                      <a:pt x="1" y="6"/>
                    </a:lnTo>
                    <a:lnTo>
                      <a:pt x="0" y="9"/>
                    </a:lnTo>
                    <a:lnTo>
                      <a:pt x="1" y="11"/>
                    </a:lnTo>
                    <a:lnTo>
                      <a:pt x="1" y="13"/>
                    </a:lnTo>
                    <a:lnTo>
                      <a:pt x="4" y="18"/>
                    </a:lnTo>
                    <a:lnTo>
                      <a:pt x="10" y="24"/>
                    </a:lnTo>
                    <a:lnTo>
                      <a:pt x="15" y="31"/>
                    </a:lnTo>
                    <a:lnTo>
                      <a:pt x="22" y="37"/>
                    </a:lnTo>
                    <a:lnTo>
                      <a:pt x="30" y="43"/>
                    </a:lnTo>
                    <a:lnTo>
                      <a:pt x="38" y="47"/>
                    </a:lnTo>
                    <a:lnTo>
                      <a:pt x="45" y="50"/>
                    </a:lnTo>
                    <a:lnTo>
                      <a:pt x="53" y="52"/>
                    </a:lnTo>
                    <a:lnTo>
                      <a:pt x="60" y="55"/>
                    </a:lnTo>
                    <a:lnTo>
                      <a:pt x="67" y="55"/>
                    </a:lnTo>
                    <a:lnTo>
                      <a:pt x="74" y="56"/>
                    </a:lnTo>
                    <a:lnTo>
                      <a:pt x="79" y="56"/>
                    </a:lnTo>
                    <a:lnTo>
                      <a:pt x="85" y="56"/>
                    </a:lnTo>
                    <a:lnTo>
                      <a:pt x="89" y="57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349" name="Freeform 384"/>
              <p:cNvSpPr>
                <a:spLocks noChangeArrowheads="1"/>
              </p:cNvSpPr>
              <p:nvPr/>
            </p:nvSpPr>
            <p:spPr bwMode="auto">
              <a:xfrm>
                <a:off x="2496" y="4109"/>
                <a:ext cx="105" cy="71"/>
              </a:xfrm>
              <a:custGeom>
                <a:avLst/>
                <a:gdLst>
                  <a:gd name="T0" fmla="*/ 5 w 99"/>
                  <a:gd name="T1" fmla="*/ 1227 h 66"/>
                  <a:gd name="T2" fmla="*/ 488 w 99"/>
                  <a:gd name="T3" fmla="*/ 917 h 66"/>
                  <a:gd name="T4" fmla="*/ 781 w 99"/>
                  <a:gd name="T5" fmla="*/ 792 h 66"/>
                  <a:gd name="T6" fmla="*/ 1110 w 99"/>
                  <a:gd name="T7" fmla="*/ 792 h 66"/>
                  <a:gd name="T8" fmla="*/ 1448 w 99"/>
                  <a:gd name="T9" fmla="*/ 917 h 66"/>
                  <a:gd name="T10" fmla="*/ 1777 w 99"/>
                  <a:gd name="T11" fmla="*/ 1227 h 66"/>
                  <a:gd name="T12" fmla="*/ 2030 w 99"/>
                  <a:gd name="T13" fmla="*/ 1644 h 66"/>
                  <a:gd name="T14" fmla="*/ 2320 w 99"/>
                  <a:gd name="T15" fmla="*/ 2028 h 66"/>
                  <a:gd name="T16" fmla="*/ 2568 w 99"/>
                  <a:gd name="T17" fmla="*/ 2548 h 66"/>
                  <a:gd name="T18" fmla="*/ 2799 w 99"/>
                  <a:gd name="T19" fmla="*/ 3143 h 66"/>
                  <a:gd name="T20" fmla="*/ 2969 w 99"/>
                  <a:gd name="T21" fmla="*/ 3637 h 66"/>
                  <a:gd name="T22" fmla="*/ 3149 w 99"/>
                  <a:gd name="T23" fmla="*/ 4209 h 66"/>
                  <a:gd name="T24" fmla="*/ 3248 w 99"/>
                  <a:gd name="T25" fmla="*/ 4569 h 66"/>
                  <a:gd name="T26" fmla="*/ 3303 w 99"/>
                  <a:gd name="T27" fmla="*/ 4871 h 66"/>
                  <a:gd name="T28" fmla="*/ 3303 w 99"/>
                  <a:gd name="T29" fmla="*/ 4915 h 66"/>
                  <a:gd name="T30" fmla="*/ 3303 w 99"/>
                  <a:gd name="T31" fmla="*/ 4871 h 66"/>
                  <a:gd name="T32" fmla="*/ 3250 w 99"/>
                  <a:gd name="T33" fmla="*/ 4871 h 66"/>
                  <a:gd name="T34" fmla="*/ 3248 w 99"/>
                  <a:gd name="T35" fmla="*/ 5688 h 66"/>
                  <a:gd name="T36" fmla="*/ 3447 w 99"/>
                  <a:gd name="T37" fmla="*/ 5637 h 66"/>
                  <a:gd name="T38" fmla="*/ 3598 w 99"/>
                  <a:gd name="T39" fmla="*/ 5287 h 66"/>
                  <a:gd name="T40" fmla="*/ 3598 w 99"/>
                  <a:gd name="T41" fmla="*/ 4704 h 66"/>
                  <a:gd name="T42" fmla="*/ 3503 w 99"/>
                  <a:gd name="T43" fmla="*/ 4247 h 66"/>
                  <a:gd name="T44" fmla="*/ 3445 w 99"/>
                  <a:gd name="T45" fmla="*/ 3670 h 66"/>
                  <a:gd name="T46" fmla="*/ 3250 w 99"/>
                  <a:gd name="T47" fmla="*/ 3172 h 66"/>
                  <a:gd name="T48" fmla="*/ 3062 w 99"/>
                  <a:gd name="T49" fmla="*/ 2548 h 66"/>
                  <a:gd name="T50" fmla="*/ 2799 w 99"/>
                  <a:gd name="T51" fmla="*/ 1903 h 66"/>
                  <a:gd name="T52" fmla="*/ 2528 w 99"/>
                  <a:gd name="T53" fmla="*/ 1420 h 66"/>
                  <a:gd name="T54" fmla="*/ 2212 w 99"/>
                  <a:gd name="T55" fmla="*/ 852 h 66"/>
                  <a:gd name="T56" fmla="*/ 1885 w 99"/>
                  <a:gd name="T57" fmla="*/ 6 h 66"/>
                  <a:gd name="T58" fmla="*/ 1536 w 99"/>
                  <a:gd name="T59" fmla="*/ 3 h 66"/>
                  <a:gd name="T60" fmla="*/ 1144 w 99"/>
                  <a:gd name="T61" fmla="*/ 0 h 66"/>
                  <a:gd name="T62" fmla="*/ 736 w 99"/>
                  <a:gd name="T63" fmla="*/ 0 h 66"/>
                  <a:gd name="T64" fmla="*/ 409 w 99"/>
                  <a:gd name="T65" fmla="*/ 3 h 66"/>
                  <a:gd name="T66" fmla="*/ 0 w 99"/>
                  <a:gd name="T67" fmla="*/ 684 h 66"/>
                  <a:gd name="T68" fmla="*/ 5 w 99"/>
                  <a:gd name="T69" fmla="*/ 1227 h 6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9"/>
                  <a:gd name="T106" fmla="*/ 0 h 66"/>
                  <a:gd name="T107" fmla="*/ 99 w 99"/>
                  <a:gd name="T108" fmla="*/ 66 h 6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9" h="66">
                    <a:moveTo>
                      <a:pt x="5" y="15"/>
                    </a:moveTo>
                    <a:lnTo>
                      <a:pt x="14" y="11"/>
                    </a:lnTo>
                    <a:lnTo>
                      <a:pt x="22" y="9"/>
                    </a:lnTo>
                    <a:lnTo>
                      <a:pt x="31" y="9"/>
                    </a:lnTo>
                    <a:lnTo>
                      <a:pt x="40" y="11"/>
                    </a:lnTo>
                    <a:lnTo>
                      <a:pt x="49" y="15"/>
                    </a:lnTo>
                    <a:lnTo>
                      <a:pt x="56" y="19"/>
                    </a:lnTo>
                    <a:lnTo>
                      <a:pt x="64" y="23"/>
                    </a:lnTo>
                    <a:lnTo>
                      <a:pt x="71" y="30"/>
                    </a:lnTo>
                    <a:lnTo>
                      <a:pt x="77" y="36"/>
                    </a:lnTo>
                    <a:lnTo>
                      <a:pt x="82" y="42"/>
                    </a:lnTo>
                    <a:lnTo>
                      <a:pt x="87" y="48"/>
                    </a:lnTo>
                    <a:lnTo>
                      <a:pt x="89" y="53"/>
                    </a:lnTo>
                    <a:lnTo>
                      <a:pt x="91" y="56"/>
                    </a:lnTo>
                    <a:lnTo>
                      <a:pt x="91" y="57"/>
                    </a:lnTo>
                    <a:lnTo>
                      <a:pt x="91" y="56"/>
                    </a:lnTo>
                    <a:lnTo>
                      <a:pt x="90" y="56"/>
                    </a:lnTo>
                    <a:lnTo>
                      <a:pt x="89" y="66"/>
                    </a:lnTo>
                    <a:lnTo>
                      <a:pt x="95" y="65"/>
                    </a:lnTo>
                    <a:lnTo>
                      <a:pt x="99" y="61"/>
                    </a:lnTo>
                    <a:lnTo>
                      <a:pt x="99" y="55"/>
                    </a:lnTo>
                    <a:lnTo>
                      <a:pt x="97" y="49"/>
                    </a:lnTo>
                    <a:lnTo>
                      <a:pt x="94" y="43"/>
                    </a:lnTo>
                    <a:lnTo>
                      <a:pt x="90" y="37"/>
                    </a:lnTo>
                    <a:lnTo>
                      <a:pt x="84" y="30"/>
                    </a:lnTo>
                    <a:lnTo>
                      <a:pt x="77" y="22"/>
                    </a:lnTo>
                    <a:lnTo>
                      <a:pt x="70" y="17"/>
                    </a:lnTo>
                    <a:lnTo>
                      <a:pt x="61" y="10"/>
                    </a:lnTo>
                    <a:lnTo>
                      <a:pt x="52" y="6"/>
                    </a:lnTo>
                    <a:lnTo>
                      <a:pt x="42" y="3"/>
                    </a:lnTo>
                    <a:lnTo>
                      <a:pt x="32" y="0"/>
                    </a:lnTo>
                    <a:lnTo>
                      <a:pt x="21" y="0"/>
                    </a:lnTo>
                    <a:lnTo>
                      <a:pt x="11" y="3"/>
                    </a:lnTo>
                    <a:lnTo>
                      <a:pt x="0" y="7"/>
                    </a:lnTo>
                    <a:lnTo>
                      <a:pt x="5" y="15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350" name="Freeform 385"/>
              <p:cNvSpPr>
                <a:spLocks noChangeArrowheads="1"/>
              </p:cNvSpPr>
              <p:nvPr/>
            </p:nvSpPr>
            <p:spPr bwMode="auto">
              <a:xfrm>
                <a:off x="2492" y="4117"/>
                <a:ext cx="47" cy="53"/>
              </a:xfrm>
              <a:custGeom>
                <a:avLst/>
                <a:gdLst>
                  <a:gd name="T0" fmla="*/ 2455 w 44"/>
                  <a:gd name="T1" fmla="*/ 4985 h 49"/>
                  <a:gd name="T2" fmla="*/ 2014 w 44"/>
                  <a:gd name="T3" fmla="*/ 4438 h 49"/>
                  <a:gd name="T4" fmla="*/ 1597 w 44"/>
                  <a:gd name="T5" fmla="*/ 3886 h 49"/>
                  <a:gd name="T6" fmla="*/ 1269 w 44"/>
                  <a:gd name="T7" fmla="*/ 2997 h 49"/>
                  <a:gd name="T8" fmla="*/ 913 w 44"/>
                  <a:gd name="T9" fmla="*/ 2369 h 49"/>
                  <a:gd name="T10" fmla="*/ 656 w 44"/>
                  <a:gd name="T11" fmla="*/ 1479 h 49"/>
                  <a:gd name="T12" fmla="*/ 538 w 44"/>
                  <a:gd name="T13" fmla="*/ 1081 h 49"/>
                  <a:gd name="T14" fmla="*/ 538 w 44"/>
                  <a:gd name="T15" fmla="*/ 999 h 49"/>
                  <a:gd name="T16" fmla="*/ 504 w 44"/>
                  <a:gd name="T17" fmla="*/ 924 h 49"/>
                  <a:gd name="T18" fmla="*/ 504 w 44"/>
                  <a:gd name="T19" fmla="*/ 999 h 49"/>
                  <a:gd name="T20" fmla="*/ 3 w 44"/>
                  <a:gd name="T21" fmla="*/ 0 h 49"/>
                  <a:gd name="T22" fmla="*/ 1 w 44"/>
                  <a:gd name="T23" fmla="*/ 3 h 49"/>
                  <a:gd name="T24" fmla="*/ 0 w 44"/>
                  <a:gd name="T25" fmla="*/ 924 h 49"/>
                  <a:gd name="T26" fmla="*/ 1 w 44"/>
                  <a:gd name="T27" fmla="*/ 1169 h 49"/>
                  <a:gd name="T28" fmla="*/ 2 w 44"/>
                  <a:gd name="T29" fmla="*/ 1479 h 49"/>
                  <a:gd name="T30" fmla="*/ 5 w 44"/>
                  <a:gd name="T31" fmla="*/ 2369 h 49"/>
                  <a:gd name="T32" fmla="*/ 575 w 44"/>
                  <a:gd name="T33" fmla="*/ 2997 h 49"/>
                  <a:gd name="T34" fmla="*/ 855 w 44"/>
                  <a:gd name="T35" fmla="*/ 3886 h 49"/>
                  <a:gd name="T36" fmla="*/ 1311 w 44"/>
                  <a:gd name="T37" fmla="*/ 4546 h 49"/>
                  <a:gd name="T38" fmla="*/ 1765 w 44"/>
                  <a:gd name="T39" fmla="*/ 5392 h 49"/>
                  <a:gd name="T40" fmla="*/ 2221 w 44"/>
                  <a:gd name="T41" fmla="*/ 5832 h 49"/>
                  <a:gd name="T42" fmla="*/ 2455 w 44"/>
                  <a:gd name="T43" fmla="*/ 4985 h 49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44"/>
                  <a:gd name="T67" fmla="*/ 0 h 49"/>
                  <a:gd name="T68" fmla="*/ 44 w 44"/>
                  <a:gd name="T69" fmla="*/ 49 h 49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44" h="49">
                    <a:moveTo>
                      <a:pt x="44" y="42"/>
                    </a:moveTo>
                    <a:lnTo>
                      <a:pt x="36" y="37"/>
                    </a:lnTo>
                    <a:lnTo>
                      <a:pt x="29" y="32"/>
                    </a:lnTo>
                    <a:lnTo>
                      <a:pt x="22" y="25"/>
                    </a:lnTo>
                    <a:lnTo>
                      <a:pt x="17" y="19"/>
                    </a:lnTo>
                    <a:lnTo>
                      <a:pt x="12" y="13"/>
                    </a:lnTo>
                    <a:lnTo>
                      <a:pt x="9" y="9"/>
                    </a:lnTo>
                    <a:lnTo>
                      <a:pt x="9" y="8"/>
                    </a:lnTo>
                    <a:lnTo>
                      <a:pt x="8" y="7"/>
                    </a:lnTo>
                    <a:lnTo>
                      <a:pt x="8" y="8"/>
                    </a:lnTo>
                    <a:lnTo>
                      <a:pt x="3" y="0"/>
                    </a:lnTo>
                    <a:lnTo>
                      <a:pt x="1" y="3"/>
                    </a:lnTo>
                    <a:lnTo>
                      <a:pt x="0" y="7"/>
                    </a:lnTo>
                    <a:lnTo>
                      <a:pt x="1" y="10"/>
                    </a:lnTo>
                    <a:lnTo>
                      <a:pt x="2" y="13"/>
                    </a:lnTo>
                    <a:lnTo>
                      <a:pt x="5" y="19"/>
                    </a:lnTo>
                    <a:lnTo>
                      <a:pt x="10" y="25"/>
                    </a:lnTo>
                    <a:lnTo>
                      <a:pt x="16" y="32"/>
                    </a:lnTo>
                    <a:lnTo>
                      <a:pt x="23" y="38"/>
                    </a:lnTo>
                    <a:lnTo>
                      <a:pt x="32" y="45"/>
                    </a:lnTo>
                    <a:lnTo>
                      <a:pt x="40" y="49"/>
                    </a:lnTo>
                    <a:lnTo>
                      <a:pt x="44" y="42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351" name="Freeform 386"/>
              <p:cNvSpPr>
                <a:spLocks noChangeArrowheads="1"/>
              </p:cNvSpPr>
              <p:nvPr/>
            </p:nvSpPr>
            <p:spPr bwMode="auto">
              <a:xfrm>
                <a:off x="2535" y="4162"/>
                <a:ext cx="56" cy="18"/>
              </a:xfrm>
              <a:custGeom>
                <a:avLst/>
                <a:gdLst>
                  <a:gd name="T0" fmla="*/ 1504 w 53"/>
                  <a:gd name="T1" fmla="*/ 7 h 17"/>
                  <a:gd name="T2" fmla="*/ 1401 w 53"/>
                  <a:gd name="T3" fmla="*/ 7 h 17"/>
                  <a:gd name="T4" fmla="*/ 1255 w 53"/>
                  <a:gd name="T5" fmla="*/ 7 h 17"/>
                  <a:gd name="T6" fmla="*/ 1064 w 53"/>
                  <a:gd name="T7" fmla="*/ 7 h 17"/>
                  <a:gd name="T8" fmla="*/ 902 w 53"/>
                  <a:gd name="T9" fmla="*/ 6 h 17"/>
                  <a:gd name="T10" fmla="*/ 678 w 53"/>
                  <a:gd name="T11" fmla="*/ 5 h 17"/>
                  <a:gd name="T12" fmla="*/ 487 w 53"/>
                  <a:gd name="T13" fmla="*/ 4 h 17"/>
                  <a:gd name="T14" fmla="*/ 331 w 53"/>
                  <a:gd name="T15" fmla="*/ 2 h 17"/>
                  <a:gd name="T16" fmla="*/ 4 w 53"/>
                  <a:gd name="T17" fmla="*/ 0 h 17"/>
                  <a:gd name="T18" fmla="*/ 0 w 53"/>
                  <a:gd name="T19" fmla="*/ 7 h 17"/>
                  <a:gd name="T20" fmla="*/ 7 w 53"/>
                  <a:gd name="T21" fmla="*/ 364 h 17"/>
                  <a:gd name="T22" fmla="*/ 436 w 53"/>
                  <a:gd name="T23" fmla="*/ 408 h 17"/>
                  <a:gd name="T24" fmla="*/ 642 w 53"/>
                  <a:gd name="T25" fmla="*/ 457 h 17"/>
                  <a:gd name="T26" fmla="*/ 893 w 53"/>
                  <a:gd name="T27" fmla="*/ 484 h 17"/>
                  <a:gd name="T28" fmla="*/ 1064 w 53"/>
                  <a:gd name="T29" fmla="*/ 484 h 17"/>
                  <a:gd name="T30" fmla="*/ 1243 w 53"/>
                  <a:gd name="T31" fmla="*/ 484 h 17"/>
                  <a:gd name="T32" fmla="*/ 1401 w 53"/>
                  <a:gd name="T33" fmla="*/ 484 h 17"/>
                  <a:gd name="T34" fmla="*/ 1480 w 53"/>
                  <a:gd name="T35" fmla="*/ 512 h 17"/>
                  <a:gd name="T36" fmla="*/ 1504 w 53"/>
                  <a:gd name="T37" fmla="*/ 7 h 17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3"/>
                  <a:gd name="T58" fmla="*/ 0 h 17"/>
                  <a:gd name="T59" fmla="*/ 53 w 53"/>
                  <a:gd name="T60" fmla="*/ 17 h 17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3" h="17">
                    <a:moveTo>
                      <a:pt x="53" y="7"/>
                    </a:moveTo>
                    <a:lnTo>
                      <a:pt x="49" y="7"/>
                    </a:lnTo>
                    <a:lnTo>
                      <a:pt x="44" y="7"/>
                    </a:lnTo>
                    <a:lnTo>
                      <a:pt x="38" y="7"/>
                    </a:lnTo>
                    <a:lnTo>
                      <a:pt x="32" y="6"/>
                    </a:lnTo>
                    <a:lnTo>
                      <a:pt x="24" y="5"/>
                    </a:lnTo>
                    <a:lnTo>
                      <a:pt x="18" y="4"/>
                    </a:lnTo>
                    <a:lnTo>
                      <a:pt x="11" y="2"/>
                    </a:lnTo>
                    <a:lnTo>
                      <a:pt x="4" y="0"/>
                    </a:lnTo>
                    <a:lnTo>
                      <a:pt x="0" y="7"/>
                    </a:lnTo>
                    <a:lnTo>
                      <a:pt x="7" y="11"/>
                    </a:lnTo>
                    <a:lnTo>
                      <a:pt x="16" y="13"/>
                    </a:lnTo>
                    <a:lnTo>
                      <a:pt x="23" y="15"/>
                    </a:lnTo>
                    <a:lnTo>
                      <a:pt x="31" y="16"/>
                    </a:lnTo>
                    <a:lnTo>
                      <a:pt x="38" y="16"/>
                    </a:lnTo>
                    <a:lnTo>
                      <a:pt x="43" y="16"/>
                    </a:lnTo>
                    <a:lnTo>
                      <a:pt x="49" y="16"/>
                    </a:lnTo>
                    <a:lnTo>
                      <a:pt x="52" y="17"/>
                    </a:lnTo>
                    <a:lnTo>
                      <a:pt x="53" y="7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352" name="Freeform 387"/>
              <p:cNvSpPr>
                <a:spLocks noChangeArrowheads="1"/>
              </p:cNvSpPr>
              <p:nvPr/>
            </p:nvSpPr>
            <p:spPr bwMode="auto">
              <a:xfrm>
                <a:off x="1645" y="4025"/>
                <a:ext cx="98" cy="63"/>
              </a:xfrm>
              <a:custGeom>
                <a:avLst/>
                <a:gdLst>
                  <a:gd name="T0" fmla="*/ 2171 w 93"/>
                  <a:gd name="T1" fmla="*/ 0 h 58"/>
                  <a:gd name="T2" fmla="*/ 2229 w 93"/>
                  <a:gd name="T3" fmla="*/ 0 h 58"/>
                  <a:gd name="T4" fmla="*/ 2288 w 93"/>
                  <a:gd name="T5" fmla="*/ 3 h 58"/>
                  <a:gd name="T6" fmla="*/ 2288 w 93"/>
                  <a:gd name="T7" fmla="*/ 1079 h 58"/>
                  <a:gd name="T8" fmla="*/ 2229 w 93"/>
                  <a:gd name="T9" fmla="*/ 1502 h 58"/>
                  <a:gd name="T10" fmla="*/ 2196 w 93"/>
                  <a:gd name="T11" fmla="*/ 2680 h 58"/>
                  <a:gd name="T12" fmla="*/ 2085 w 93"/>
                  <a:gd name="T13" fmla="*/ 3435 h 58"/>
                  <a:gd name="T14" fmla="*/ 1905 w 93"/>
                  <a:gd name="T15" fmla="*/ 4614 h 58"/>
                  <a:gd name="T16" fmla="*/ 1782 w 93"/>
                  <a:gd name="T17" fmla="*/ 5641 h 58"/>
                  <a:gd name="T18" fmla="*/ 1613 w 93"/>
                  <a:gd name="T19" fmla="*/ 6423 h 58"/>
                  <a:gd name="T20" fmla="*/ 1379 w 93"/>
                  <a:gd name="T21" fmla="*/ 7349 h 58"/>
                  <a:gd name="T22" fmla="*/ 1189 w 93"/>
                  <a:gd name="T23" fmla="*/ 7983 h 58"/>
                  <a:gd name="T24" fmla="*/ 949 w 93"/>
                  <a:gd name="T25" fmla="*/ 8642 h 58"/>
                  <a:gd name="T26" fmla="*/ 770 w 93"/>
                  <a:gd name="T27" fmla="*/ 8941 h 58"/>
                  <a:gd name="T28" fmla="*/ 459 w 93"/>
                  <a:gd name="T29" fmla="*/ 8941 h 58"/>
                  <a:gd name="T30" fmla="*/ 288 w 93"/>
                  <a:gd name="T31" fmla="*/ 8642 h 58"/>
                  <a:gd name="T32" fmla="*/ 1 w 93"/>
                  <a:gd name="T33" fmla="*/ 7956 h 58"/>
                  <a:gd name="T34" fmla="*/ 0 w 93"/>
                  <a:gd name="T35" fmla="*/ 7852 h 58"/>
                  <a:gd name="T36" fmla="*/ 0 w 93"/>
                  <a:gd name="T37" fmla="*/ 7578 h 58"/>
                  <a:gd name="T38" fmla="*/ 0 w 93"/>
                  <a:gd name="T39" fmla="*/ 7325 h 58"/>
                  <a:gd name="T40" fmla="*/ 1 w 93"/>
                  <a:gd name="T41" fmla="*/ 6766 h 58"/>
                  <a:gd name="T42" fmla="*/ 4 w 93"/>
                  <a:gd name="T43" fmla="*/ 6127 h 58"/>
                  <a:gd name="T44" fmla="*/ 8 w 93"/>
                  <a:gd name="T45" fmla="*/ 5012 h 58"/>
                  <a:gd name="T46" fmla="*/ 354 w 93"/>
                  <a:gd name="T47" fmla="*/ 4053 h 58"/>
                  <a:gd name="T48" fmla="*/ 510 w 93"/>
                  <a:gd name="T49" fmla="*/ 3162 h 58"/>
                  <a:gd name="T50" fmla="*/ 736 w 93"/>
                  <a:gd name="T51" fmla="*/ 2091 h 58"/>
                  <a:gd name="T52" fmla="*/ 901 w 93"/>
                  <a:gd name="T53" fmla="*/ 1383 h 58"/>
                  <a:gd name="T54" fmla="*/ 1062 w 93"/>
                  <a:gd name="T55" fmla="*/ 1079 h 58"/>
                  <a:gd name="T56" fmla="*/ 1253 w 93"/>
                  <a:gd name="T57" fmla="*/ 4 h 58"/>
                  <a:gd name="T58" fmla="*/ 1444 w 93"/>
                  <a:gd name="T59" fmla="*/ 3 h 58"/>
                  <a:gd name="T60" fmla="*/ 1628 w 93"/>
                  <a:gd name="T61" fmla="*/ 2 h 58"/>
                  <a:gd name="T62" fmla="*/ 1791 w 93"/>
                  <a:gd name="T63" fmla="*/ 2 h 58"/>
                  <a:gd name="T64" fmla="*/ 1905 w 93"/>
                  <a:gd name="T65" fmla="*/ 0 h 58"/>
                  <a:gd name="T66" fmla="*/ 2085 w 93"/>
                  <a:gd name="T67" fmla="*/ 0 h 58"/>
                  <a:gd name="T68" fmla="*/ 2171 w 93"/>
                  <a:gd name="T69" fmla="*/ 0 h 58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3"/>
                  <a:gd name="T106" fmla="*/ 0 h 58"/>
                  <a:gd name="T107" fmla="*/ 93 w 93"/>
                  <a:gd name="T108" fmla="*/ 58 h 58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3" h="58">
                    <a:moveTo>
                      <a:pt x="88" y="0"/>
                    </a:moveTo>
                    <a:lnTo>
                      <a:pt x="92" y="0"/>
                    </a:lnTo>
                    <a:lnTo>
                      <a:pt x="93" y="3"/>
                    </a:lnTo>
                    <a:lnTo>
                      <a:pt x="93" y="6"/>
                    </a:lnTo>
                    <a:lnTo>
                      <a:pt x="92" y="10"/>
                    </a:lnTo>
                    <a:lnTo>
                      <a:pt x="89" y="17"/>
                    </a:lnTo>
                    <a:lnTo>
                      <a:pt x="85" y="22"/>
                    </a:lnTo>
                    <a:lnTo>
                      <a:pt x="79" y="29"/>
                    </a:lnTo>
                    <a:lnTo>
                      <a:pt x="73" y="36"/>
                    </a:lnTo>
                    <a:lnTo>
                      <a:pt x="66" y="41"/>
                    </a:lnTo>
                    <a:lnTo>
                      <a:pt x="57" y="48"/>
                    </a:lnTo>
                    <a:lnTo>
                      <a:pt x="49" y="52"/>
                    </a:lnTo>
                    <a:lnTo>
                      <a:pt x="39" y="55"/>
                    </a:lnTo>
                    <a:lnTo>
                      <a:pt x="31" y="58"/>
                    </a:lnTo>
                    <a:lnTo>
                      <a:pt x="20" y="58"/>
                    </a:lnTo>
                    <a:lnTo>
                      <a:pt x="11" y="55"/>
                    </a:lnTo>
                    <a:lnTo>
                      <a:pt x="1" y="51"/>
                    </a:lnTo>
                    <a:lnTo>
                      <a:pt x="0" y="50"/>
                    </a:lnTo>
                    <a:lnTo>
                      <a:pt x="0" y="49"/>
                    </a:lnTo>
                    <a:lnTo>
                      <a:pt x="0" y="47"/>
                    </a:lnTo>
                    <a:lnTo>
                      <a:pt x="1" y="44"/>
                    </a:lnTo>
                    <a:lnTo>
                      <a:pt x="4" y="39"/>
                    </a:lnTo>
                    <a:lnTo>
                      <a:pt x="8" y="32"/>
                    </a:lnTo>
                    <a:lnTo>
                      <a:pt x="15" y="26"/>
                    </a:lnTo>
                    <a:lnTo>
                      <a:pt x="22" y="20"/>
                    </a:lnTo>
                    <a:lnTo>
                      <a:pt x="30" y="14"/>
                    </a:lnTo>
                    <a:lnTo>
                      <a:pt x="37" y="9"/>
                    </a:lnTo>
                    <a:lnTo>
                      <a:pt x="44" y="6"/>
                    </a:lnTo>
                    <a:lnTo>
                      <a:pt x="52" y="4"/>
                    </a:lnTo>
                    <a:lnTo>
                      <a:pt x="59" y="3"/>
                    </a:lnTo>
                    <a:lnTo>
                      <a:pt x="67" y="2"/>
                    </a:lnTo>
                    <a:lnTo>
                      <a:pt x="74" y="2"/>
                    </a:lnTo>
                    <a:lnTo>
                      <a:pt x="79" y="0"/>
                    </a:lnTo>
                    <a:lnTo>
                      <a:pt x="85" y="0"/>
                    </a:lnTo>
                    <a:lnTo>
                      <a:pt x="88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353" name="Freeform 388"/>
              <p:cNvSpPr>
                <a:spLocks noChangeArrowheads="1"/>
              </p:cNvSpPr>
              <p:nvPr/>
            </p:nvSpPr>
            <p:spPr bwMode="auto">
              <a:xfrm>
                <a:off x="1645" y="4021"/>
                <a:ext cx="104" cy="71"/>
              </a:xfrm>
              <a:custGeom>
                <a:avLst/>
                <a:gdLst>
                  <a:gd name="T0" fmla="*/ 0 w 98"/>
                  <a:gd name="T1" fmla="*/ 5060 h 66"/>
                  <a:gd name="T2" fmla="*/ 397 w 98"/>
                  <a:gd name="T3" fmla="*/ 5587 h 66"/>
                  <a:gd name="T4" fmla="*/ 764 w 98"/>
                  <a:gd name="T5" fmla="*/ 5688 h 66"/>
                  <a:gd name="T6" fmla="*/ 1196 w 98"/>
                  <a:gd name="T7" fmla="*/ 5688 h 66"/>
                  <a:gd name="T8" fmla="*/ 1609 w 98"/>
                  <a:gd name="T9" fmla="*/ 5587 h 66"/>
                  <a:gd name="T10" fmla="*/ 1942 w 98"/>
                  <a:gd name="T11" fmla="*/ 5240 h 66"/>
                  <a:gd name="T12" fmla="*/ 2300 w 98"/>
                  <a:gd name="T13" fmla="*/ 4704 h 66"/>
                  <a:gd name="T14" fmla="*/ 2596 w 98"/>
                  <a:gd name="T15" fmla="*/ 4247 h 66"/>
                  <a:gd name="T16" fmla="*/ 2924 w 98"/>
                  <a:gd name="T17" fmla="*/ 3670 h 66"/>
                  <a:gd name="T18" fmla="*/ 3112 w 98"/>
                  <a:gd name="T19" fmla="*/ 3143 h 66"/>
                  <a:gd name="T20" fmla="*/ 3315 w 98"/>
                  <a:gd name="T21" fmla="*/ 2548 h 66"/>
                  <a:gd name="T22" fmla="*/ 3518 w 98"/>
                  <a:gd name="T23" fmla="*/ 2028 h 66"/>
                  <a:gd name="T24" fmla="*/ 3700 w 98"/>
                  <a:gd name="T25" fmla="*/ 1320 h 66"/>
                  <a:gd name="T26" fmla="*/ 3709 w 98"/>
                  <a:gd name="T27" fmla="*/ 917 h 66"/>
                  <a:gd name="T28" fmla="*/ 3709 w 98"/>
                  <a:gd name="T29" fmla="*/ 6 h 66"/>
                  <a:gd name="T30" fmla="*/ 3518 w 98"/>
                  <a:gd name="T31" fmla="*/ 0 h 66"/>
                  <a:gd name="T32" fmla="*/ 3315 w 98"/>
                  <a:gd name="T33" fmla="*/ 0 h 66"/>
                  <a:gd name="T34" fmla="*/ 3379 w 98"/>
                  <a:gd name="T35" fmla="*/ 792 h 66"/>
                  <a:gd name="T36" fmla="*/ 3487 w 98"/>
                  <a:gd name="T37" fmla="*/ 792 h 66"/>
                  <a:gd name="T38" fmla="*/ 3379 w 98"/>
                  <a:gd name="T39" fmla="*/ 736 h 66"/>
                  <a:gd name="T40" fmla="*/ 3379 w 98"/>
                  <a:gd name="T41" fmla="*/ 792 h 66"/>
                  <a:gd name="T42" fmla="*/ 3315 w 98"/>
                  <a:gd name="T43" fmla="*/ 1061 h 66"/>
                  <a:gd name="T44" fmla="*/ 3293 w 98"/>
                  <a:gd name="T45" fmla="*/ 1528 h 66"/>
                  <a:gd name="T46" fmla="*/ 3103 w 98"/>
                  <a:gd name="T47" fmla="*/ 2047 h 66"/>
                  <a:gd name="T48" fmla="*/ 2924 w 98"/>
                  <a:gd name="T49" fmla="*/ 2548 h 66"/>
                  <a:gd name="T50" fmla="*/ 2664 w 98"/>
                  <a:gd name="T51" fmla="*/ 3143 h 66"/>
                  <a:gd name="T52" fmla="*/ 2365 w 98"/>
                  <a:gd name="T53" fmla="*/ 3637 h 66"/>
                  <a:gd name="T54" fmla="*/ 2100 w 98"/>
                  <a:gd name="T55" fmla="*/ 4065 h 66"/>
                  <a:gd name="T56" fmla="*/ 1757 w 98"/>
                  <a:gd name="T57" fmla="*/ 4528 h 66"/>
                  <a:gd name="T58" fmla="*/ 1470 w 98"/>
                  <a:gd name="T59" fmla="*/ 4704 h 66"/>
                  <a:gd name="T60" fmla="*/ 1159 w 98"/>
                  <a:gd name="T61" fmla="*/ 4915 h 66"/>
                  <a:gd name="T62" fmla="*/ 811 w 98"/>
                  <a:gd name="T63" fmla="*/ 4915 h 66"/>
                  <a:gd name="T64" fmla="*/ 503 w 98"/>
                  <a:gd name="T65" fmla="*/ 4704 h 66"/>
                  <a:gd name="T66" fmla="*/ 4 w 98"/>
                  <a:gd name="T67" fmla="*/ 4373 h 66"/>
                  <a:gd name="T68" fmla="*/ 0 w 98"/>
                  <a:gd name="T69" fmla="*/ 5060 h 6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8"/>
                  <a:gd name="T106" fmla="*/ 0 h 66"/>
                  <a:gd name="T107" fmla="*/ 98 w 98"/>
                  <a:gd name="T108" fmla="*/ 66 h 6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8" h="66">
                    <a:moveTo>
                      <a:pt x="0" y="59"/>
                    </a:moveTo>
                    <a:lnTo>
                      <a:pt x="10" y="64"/>
                    </a:lnTo>
                    <a:lnTo>
                      <a:pt x="21" y="66"/>
                    </a:lnTo>
                    <a:lnTo>
                      <a:pt x="32" y="66"/>
                    </a:lnTo>
                    <a:lnTo>
                      <a:pt x="42" y="64"/>
                    </a:lnTo>
                    <a:lnTo>
                      <a:pt x="52" y="60"/>
                    </a:lnTo>
                    <a:lnTo>
                      <a:pt x="60" y="55"/>
                    </a:lnTo>
                    <a:lnTo>
                      <a:pt x="69" y="49"/>
                    </a:lnTo>
                    <a:lnTo>
                      <a:pt x="77" y="43"/>
                    </a:lnTo>
                    <a:lnTo>
                      <a:pt x="83" y="36"/>
                    </a:lnTo>
                    <a:lnTo>
                      <a:pt x="89" y="30"/>
                    </a:lnTo>
                    <a:lnTo>
                      <a:pt x="94" y="23"/>
                    </a:lnTo>
                    <a:lnTo>
                      <a:pt x="97" y="16"/>
                    </a:lnTo>
                    <a:lnTo>
                      <a:pt x="98" y="11"/>
                    </a:lnTo>
                    <a:lnTo>
                      <a:pt x="98" y="6"/>
                    </a:lnTo>
                    <a:lnTo>
                      <a:pt x="94" y="0"/>
                    </a:lnTo>
                    <a:lnTo>
                      <a:pt x="89" y="0"/>
                    </a:lnTo>
                    <a:lnTo>
                      <a:pt x="90" y="9"/>
                    </a:lnTo>
                    <a:lnTo>
                      <a:pt x="91" y="9"/>
                    </a:lnTo>
                    <a:lnTo>
                      <a:pt x="90" y="8"/>
                    </a:lnTo>
                    <a:lnTo>
                      <a:pt x="90" y="9"/>
                    </a:lnTo>
                    <a:lnTo>
                      <a:pt x="89" y="13"/>
                    </a:lnTo>
                    <a:lnTo>
                      <a:pt x="87" y="18"/>
                    </a:lnTo>
                    <a:lnTo>
                      <a:pt x="82" y="24"/>
                    </a:lnTo>
                    <a:lnTo>
                      <a:pt x="77" y="30"/>
                    </a:lnTo>
                    <a:lnTo>
                      <a:pt x="71" y="36"/>
                    </a:lnTo>
                    <a:lnTo>
                      <a:pt x="63" y="42"/>
                    </a:lnTo>
                    <a:lnTo>
                      <a:pt x="56" y="47"/>
                    </a:lnTo>
                    <a:lnTo>
                      <a:pt x="47" y="52"/>
                    </a:lnTo>
                    <a:lnTo>
                      <a:pt x="39" y="55"/>
                    </a:lnTo>
                    <a:lnTo>
                      <a:pt x="31" y="57"/>
                    </a:lnTo>
                    <a:lnTo>
                      <a:pt x="22" y="57"/>
                    </a:lnTo>
                    <a:lnTo>
                      <a:pt x="14" y="55"/>
                    </a:lnTo>
                    <a:lnTo>
                      <a:pt x="4" y="51"/>
                    </a:lnTo>
                    <a:lnTo>
                      <a:pt x="0" y="59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354" name="Freeform 389"/>
              <p:cNvSpPr>
                <a:spLocks noChangeArrowheads="1"/>
              </p:cNvSpPr>
              <p:nvPr/>
            </p:nvSpPr>
            <p:spPr bwMode="auto">
              <a:xfrm>
                <a:off x="1642" y="4030"/>
                <a:ext cx="45" cy="54"/>
              </a:xfrm>
              <a:custGeom>
                <a:avLst/>
                <a:gdLst>
                  <a:gd name="T0" fmla="*/ 634 w 43"/>
                  <a:gd name="T1" fmla="*/ 0 h 50"/>
                  <a:gd name="T2" fmla="*/ 493 w 43"/>
                  <a:gd name="T3" fmla="*/ 5 h 50"/>
                  <a:gd name="T4" fmla="*/ 343 w 43"/>
                  <a:gd name="T5" fmla="*/ 1147 h 50"/>
                  <a:gd name="T6" fmla="*/ 249 w 43"/>
                  <a:gd name="T7" fmla="*/ 1821 h 50"/>
                  <a:gd name="T8" fmla="*/ 9 w 43"/>
                  <a:gd name="T9" fmla="*/ 2676 h 50"/>
                  <a:gd name="T10" fmla="*/ 5 w 43"/>
                  <a:gd name="T11" fmla="*/ 3533 h 50"/>
                  <a:gd name="T12" fmla="*/ 1 w 43"/>
                  <a:gd name="T13" fmla="*/ 4028 h 50"/>
                  <a:gd name="T14" fmla="*/ 0 w 43"/>
                  <a:gd name="T15" fmla="*/ 4350 h 50"/>
                  <a:gd name="T16" fmla="*/ 0 w 43"/>
                  <a:gd name="T17" fmla="*/ 4807 h 50"/>
                  <a:gd name="T18" fmla="*/ 1 w 43"/>
                  <a:gd name="T19" fmla="*/ 5165 h 50"/>
                  <a:gd name="T20" fmla="*/ 3 w 43"/>
                  <a:gd name="T21" fmla="*/ 5480 h 50"/>
                  <a:gd name="T22" fmla="*/ 7 w 43"/>
                  <a:gd name="T23" fmla="*/ 4587 h 50"/>
                  <a:gd name="T24" fmla="*/ 8 w 43"/>
                  <a:gd name="T25" fmla="*/ 4698 h 50"/>
                  <a:gd name="T26" fmla="*/ 8 w 43"/>
                  <a:gd name="T27" fmla="*/ 4807 h 50"/>
                  <a:gd name="T28" fmla="*/ 8 w 43"/>
                  <a:gd name="T29" fmla="*/ 4698 h 50"/>
                  <a:gd name="T30" fmla="*/ 9 w 43"/>
                  <a:gd name="T31" fmla="*/ 4587 h 50"/>
                  <a:gd name="T32" fmla="*/ 198 w 43"/>
                  <a:gd name="T33" fmla="*/ 3932 h 50"/>
                  <a:gd name="T34" fmla="*/ 249 w 43"/>
                  <a:gd name="T35" fmla="*/ 3371 h 50"/>
                  <a:gd name="T36" fmla="*/ 328 w 43"/>
                  <a:gd name="T37" fmla="*/ 2597 h 50"/>
                  <a:gd name="T38" fmla="*/ 430 w 43"/>
                  <a:gd name="T39" fmla="*/ 1967 h 50"/>
                  <a:gd name="T40" fmla="*/ 579 w 43"/>
                  <a:gd name="T41" fmla="*/ 1338 h 50"/>
                  <a:gd name="T42" fmla="*/ 677 w 43"/>
                  <a:gd name="T43" fmla="*/ 983 h 50"/>
                  <a:gd name="T44" fmla="*/ 634 w 43"/>
                  <a:gd name="T45" fmla="*/ 0 h 50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43"/>
                  <a:gd name="T70" fmla="*/ 0 h 50"/>
                  <a:gd name="T71" fmla="*/ 43 w 43"/>
                  <a:gd name="T72" fmla="*/ 50 h 50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43" h="50">
                    <a:moveTo>
                      <a:pt x="40" y="0"/>
                    </a:moveTo>
                    <a:lnTo>
                      <a:pt x="31" y="5"/>
                    </a:lnTo>
                    <a:lnTo>
                      <a:pt x="23" y="11"/>
                    </a:lnTo>
                    <a:lnTo>
                      <a:pt x="16" y="17"/>
                    </a:lnTo>
                    <a:lnTo>
                      <a:pt x="9" y="25"/>
                    </a:lnTo>
                    <a:lnTo>
                      <a:pt x="5" y="32"/>
                    </a:lnTo>
                    <a:lnTo>
                      <a:pt x="1" y="37"/>
                    </a:lnTo>
                    <a:lnTo>
                      <a:pt x="0" y="40"/>
                    </a:lnTo>
                    <a:lnTo>
                      <a:pt x="0" y="44"/>
                    </a:lnTo>
                    <a:lnTo>
                      <a:pt x="1" y="47"/>
                    </a:lnTo>
                    <a:lnTo>
                      <a:pt x="3" y="50"/>
                    </a:lnTo>
                    <a:lnTo>
                      <a:pt x="7" y="42"/>
                    </a:lnTo>
                    <a:lnTo>
                      <a:pt x="8" y="43"/>
                    </a:lnTo>
                    <a:lnTo>
                      <a:pt x="8" y="44"/>
                    </a:lnTo>
                    <a:lnTo>
                      <a:pt x="8" y="43"/>
                    </a:lnTo>
                    <a:lnTo>
                      <a:pt x="9" y="42"/>
                    </a:lnTo>
                    <a:lnTo>
                      <a:pt x="11" y="36"/>
                    </a:lnTo>
                    <a:lnTo>
                      <a:pt x="16" y="31"/>
                    </a:lnTo>
                    <a:lnTo>
                      <a:pt x="22" y="24"/>
                    </a:lnTo>
                    <a:lnTo>
                      <a:pt x="28" y="18"/>
                    </a:lnTo>
                    <a:lnTo>
                      <a:pt x="36" y="13"/>
                    </a:lnTo>
                    <a:lnTo>
                      <a:pt x="43" y="9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355" name="Freeform 390"/>
              <p:cNvSpPr>
                <a:spLocks noChangeArrowheads="1"/>
              </p:cNvSpPr>
              <p:nvPr/>
            </p:nvSpPr>
            <p:spPr bwMode="auto">
              <a:xfrm>
                <a:off x="1684" y="4021"/>
                <a:ext cx="56" cy="20"/>
              </a:xfrm>
              <a:custGeom>
                <a:avLst/>
                <a:gdLst>
                  <a:gd name="T0" fmla="*/ 1480 w 53"/>
                  <a:gd name="T1" fmla="*/ 0 h 18"/>
                  <a:gd name="T2" fmla="*/ 1401 w 53"/>
                  <a:gd name="T3" fmla="*/ 0 h 18"/>
                  <a:gd name="T4" fmla="*/ 1243 w 53"/>
                  <a:gd name="T5" fmla="*/ 0 h 18"/>
                  <a:gd name="T6" fmla="*/ 1053 w 53"/>
                  <a:gd name="T7" fmla="*/ 1 h 18"/>
                  <a:gd name="T8" fmla="*/ 893 w 53"/>
                  <a:gd name="T9" fmla="*/ 1 h 18"/>
                  <a:gd name="T10" fmla="*/ 642 w 53"/>
                  <a:gd name="T11" fmla="*/ 2 h 18"/>
                  <a:gd name="T12" fmla="*/ 413 w 53"/>
                  <a:gd name="T13" fmla="*/ 3 h 18"/>
                  <a:gd name="T14" fmla="*/ 7 w 53"/>
                  <a:gd name="T15" fmla="*/ 3852 h 18"/>
                  <a:gd name="T16" fmla="*/ 0 w 53"/>
                  <a:gd name="T17" fmla="*/ 5284 h 18"/>
                  <a:gd name="T18" fmla="*/ 3 w 53"/>
                  <a:gd name="T19" fmla="*/ 11047 h 18"/>
                  <a:gd name="T20" fmla="*/ 313 w 53"/>
                  <a:gd name="T21" fmla="*/ 8948 h 18"/>
                  <a:gd name="T22" fmla="*/ 461 w 53"/>
                  <a:gd name="T23" fmla="*/ 7248 h 18"/>
                  <a:gd name="T24" fmla="*/ 678 w 53"/>
                  <a:gd name="T25" fmla="*/ 6523 h 18"/>
                  <a:gd name="T26" fmla="*/ 902 w 53"/>
                  <a:gd name="T27" fmla="*/ 5871 h 18"/>
                  <a:gd name="T28" fmla="*/ 1064 w 53"/>
                  <a:gd name="T29" fmla="*/ 5871 h 18"/>
                  <a:gd name="T30" fmla="*/ 1243 w 53"/>
                  <a:gd name="T31" fmla="*/ 5871 h 18"/>
                  <a:gd name="T32" fmla="*/ 1401 w 53"/>
                  <a:gd name="T33" fmla="*/ 5284 h 18"/>
                  <a:gd name="T34" fmla="*/ 1504 w 53"/>
                  <a:gd name="T35" fmla="*/ 5284 h 18"/>
                  <a:gd name="T36" fmla="*/ 1480 w 53"/>
                  <a:gd name="T37" fmla="*/ 0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3"/>
                  <a:gd name="T58" fmla="*/ 0 h 18"/>
                  <a:gd name="T59" fmla="*/ 53 w 53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3" h="18">
                    <a:moveTo>
                      <a:pt x="52" y="0"/>
                    </a:moveTo>
                    <a:lnTo>
                      <a:pt x="49" y="0"/>
                    </a:lnTo>
                    <a:lnTo>
                      <a:pt x="43" y="0"/>
                    </a:lnTo>
                    <a:lnTo>
                      <a:pt x="37" y="1"/>
                    </a:lnTo>
                    <a:lnTo>
                      <a:pt x="31" y="1"/>
                    </a:lnTo>
                    <a:lnTo>
                      <a:pt x="23" y="2"/>
                    </a:lnTo>
                    <a:lnTo>
                      <a:pt x="15" y="3"/>
                    </a:lnTo>
                    <a:lnTo>
                      <a:pt x="7" y="6"/>
                    </a:lnTo>
                    <a:lnTo>
                      <a:pt x="0" y="9"/>
                    </a:lnTo>
                    <a:lnTo>
                      <a:pt x="3" y="18"/>
                    </a:lnTo>
                    <a:lnTo>
                      <a:pt x="10" y="14"/>
                    </a:lnTo>
                    <a:lnTo>
                      <a:pt x="17" y="12"/>
                    </a:lnTo>
                    <a:lnTo>
                      <a:pt x="24" y="11"/>
                    </a:lnTo>
                    <a:lnTo>
                      <a:pt x="32" y="10"/>
                    </a:lnTo>
                    <a:lnTo>
                      <a:pt x="38" y="10"/>
                    </a:lnTo>
                    <a:lnTo>
                      <a:pt x="43" y="10"/>
                    </a:lnTo>
                    <a:lnTo>
                      <a:pt x="49" y="9"/>
                    </a:lnTo>
                    <a:lnTo>
                      <a:pt x="53" y="9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356" name="Freeform 391"/>
              <p:cNvSpPr>
                <a:spLocks noChangeArrowheads="1"/>
              </p:cNvSpPr>
              <p:nvPr/>
            </p:nvSpPr>
            <p:spPr bwMode="auto">
              <a:xfrm>
                <a:off x="4979" y="4027"/>
                <a:ext cx="100" cy="61"/>
              </a:xfrm>
              <a:custGeom>
                <a:avLst/>
                <a:gdLst>
                  <a:gd name="T0" fmla="*/ 3833 w 94"/>
                  <a:gd name="T1" fmla="*/ 3583 h 57"/>
                  <a:gd name="T2" fmla="*/ 4072 w 94"/>
                  <a:gd name="T3" fmla="*/ 3474 h 57"/>
                  <a:gd name="T4" fmla="*/ 4078 w 94"/>
                  <a:gd name="T5" fmla="*/ 3418 h 57"/>
                  <a:gd name="T6" fmla="*/ 4078 w 94"/>
                  <a:gd name="T7" fmla="*/ 3194 h 57"/>
                  <a:gd name="T8" fmla="*/ 4072 w 94"/>
                  <a:gd name="T9" fmla="*/ 2834 h 57"/>
                  <a:gd name="T10" fmla="*/ 3886 w 94"/>
                  <a:gd name="T11" fmla="*/ 2474 h 57"/>
                  <a:gd name="T12" fmla="*/ 3723 w 94"/>
                  <a:gd name="T13" fmla="*/ 2135 h 57"/>
                  <a:gd name="T14" fmla="*/ 3500 w 94"/>
                  <a:gd name="T15" fmla="*/ 1742 h 57"/>
                  <a:gd name="T16" fmla="*/ 3184 w 94"/>
                  <a:gd name="T17" fmla="*/ 1328 h 57"/>
                  <a:gd name="T18" fmla="*/ 2852 w 94"/>
                  <a:gd name="T19" fmla="*/ 885 h 57"/>
                  <a:gd name="T20" fmla="*/ 2520 w 94"/>
                  <a:gd name="T21" fmla="*/ 590 h 57"/>
                  <a:gd name="T22" fmla="*/ 2143 w 94"/>
                  <a:gd name="T23" fmla="*/ 5 h 57"/>
                  <a:gd name="T24" fmla="*/ 1779 w 94"/>
                  <a:gd name="T25" fmla="*/ 2 h 57"/>
                  <a:gd name="T26" fmla="*/ 1336 w 94"/>
                  <a:gd name="T27" fmla="*/ 0 h 57"/>
                  <a:gd name="T28" fmla="*/ 901 w 94"/>
                  <a:gd name="T29" fmla="*/ 0 h 57"/>
                  <a:gd name="T30" fmla="*/ 485 w 94"/>
                  <a:gd name="T31" fmla="*/ 2 h 57"/>
                  <a:gd name="T32" fmla="*/ 2 w 94"/>
                  <a:gd name="T33" fmla="*/ 6 h 57"/>
                  <a:gd name="T34" fmla="*/ 0 w 94"/>
                  <a:gd name="T35" fmla="*/ 7 h 57"/>
                  <a:gd name="T36" fmla="*/ 0 w 94"/>
                  <a:gd name="T37" fmla="*/ 551 h 57"/>
                  <a:gd name="T38" fmla="*/ 0 w 94"/>
                  <a:gd name="T39" fmla="*/ 631 h 57"/>
                  <a:gd name="T40" fmla="*/ 2 w 94"/>
                  <a:gd name="T41" fmla="*/ 773 h 57"/>
                  <a:gd name="T42" fmla="*/ 5 w 94"/>
                  <a:gd name="T43" fmla="*/ 1084 h 57"/>
                  <a:gd name="T44" fmla="*/ 429 w 94"/>
                  <a:gd name="T45" fmla="*/ 1521 h 57"/>
                  <a:gd name="T46" fmla="*/ 621 w 94"/>
                  <a:gd name="T47" fmla="*/ 1864 h 57"/>
                  <a:gd name="T48" fmla="*/ 1020 w 94"/>
                  <a:gd name="T49" fmla="*/ 2312 h 57"/>
                  <a:gd name="T50" fmla="*/ 1306 w 94"/>
                  <a:gd name="T51" fmla="*/ 2617 h 57"/>
                  <a:gd name="T52" fmla="*/ 1712 w 94"/>
                  <a:gd name="T53" fmla="*/ 2998 h 57"/>
                  <a:gd name="T54" fmla="*/ 1940 w 94"/>
                  <a:gd name="T55" fmla="*/ 3194 h 57"/>
                  <a:gd name="T56" fmla="*/ 2280 w 94"/>
                  <a:gd name="T57" fmla="*/ 3246 h 57"/>
                  <a:gd name="T58" fmla="*/ 2640 w 94"/>
                  <a:gd name="T59" fmla="*/ 3418 h 57"/>
                  <a:gd name="T60" fmla="*/ 2921 w 94"/>
                  <a:gd name="T61" fmla="*/ 3418 h 57"/>
                  <a:gd name="T62" fmla="*/ 3290 w 94"/>
                  <a:gd name="T63" fmla="*/ 3474 h 57"/>
                  <a:gd name="T64" fmla="*/ 3500 w 94"/>
                  <a:gd name="T65" fmla="*/ 3474 h 57"/>
                  <a:gd name="T66" fmla="*/ 3723 w 94"/>
                  <a:gd name="T67" fmla="*/ 3474 h 57"/>
                  <a:gd name="T68" fmla="*/ 3833 w 94"/>
                  <a:gd name="T69" fmla="*/ 3583 h 5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4"/>
                  <a:gd name="T106" fmla="*/ 0 h 57"/>
                  <a:gd name="T107" fmla="*/ 94 w 94"/>
                  <a:gd name="T108" fmla="*/ 57 h 5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4" h="57">
                    <a:moveTo>
                      <a:pt x="88" y="57"/>
                    </a:moveTo>
                    <a:lnTo>
                      <a:pt x="93" y="56"/>
                    </a:lnTo>
                    <a:lnTo>
                      <a:pt x="94" y="54"/>
                    </a:lnTo>
                    <a:lnTo>
                      <a:pt x="94" y="50"/>
                    </a:lnTo>
                    <a:lnTo>
                      <a:pt x="93" y="46"/>
                    </a:lnTo>
                    <a:lnTo>
                      <a:pt x="89" y="40"/>
                    </a:lnTo>
                    <a:lnTo>
                      <a:pt x="85" y="34"/>
                    </a:lnTo>
                    <a:lnTo>
                      <a:pt x="80" y="28"/>
                    </a:lnTo>
                    <a:lnTo>
                      <a:pt x="73" y="21"/>
                    </a:lnTo>
                    <a:lnTo>
                      <a:pt x="66" y="15"/>
                    </a:lnTo>
                    <a:lnTo>
                      <a:pt x="58" y="9"/>
                    </a:lnTo>
                    <a:lnTo>
                      <a:pt x="49" y="5"/>
                    </a:lnTo>
                    <a:lnTo>
                      <a:pt x="40" y="2"/>
                    </a:lnTo>
                    <a:lnTo>
                      <a:pt x="31" y="0"/>
                    </a:lnTo>
                    <a:lnTo>
                      <a:pt x="21" y="0"/>
                    </a:lnTo>
                    <a:lnTo>
                      <a:pt x="11" y="2"/>
                    </a:lnTo>
                    <a:lnTo>
                      <a:pt x="2" y="6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2" y="13"/>
                    </a:lnTo>
                    <a:lnTo>
                      <a:pt x="5" y="18"/>
                    </a:lnTo>
                    <a:lnTo>
                      <a:pt x="9" y="24"/>
                    </a:lnTo>
                    <a:lnTo>
                      <a:pt x="15" y="30"/>
                    </a:lnTo>
                    <a:lnTo>
                      <a:pt x="23" y="37"/>
                    </a:lnTo>
                    <a:lnTo>
                      <a:pt x="30" y="42"/>
                    </a:lnTo>
                    <a:lnTo>
                      <a:pt x="39" y="48"/>
                    </a:lnTo>
                    <a:lnTo>
                      <a:pt x="45" y="50"/>
                    </a:lnTo>
                    <a:lnTo>
                      <a:pt x="52" y="52"/>
                    </a:lnTo>
                    <a:lnTo>
                      <a:pt x="60" y="54"/>
                    </a:lnTo>
                    <a:lnTo>
                      <a:pt x="67" y="54"/>
                    </a:lnTo>
                    <a:lnTo>
                      <a:pt x="75" y="56"/>
                    </a:lnTo>
                    <a:lnTo>
                      <a:pt x="80" y="56"/>
                    </a:lnTo>
                    <a:lnTo>
                      <a:pt x="85" y="56"/>
                    </a:lnTo>
                    <a:lnTo>
                      <a:pt x="88" y="57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357" name="Freeform 392"/>
              <p:cNvSpPr>
                <a:spLocks noChangeArrowheads="1"/>
              </p:cNvSpPr>
              <p:nvPr/>
            </p:nvSpPr>
            <p:spPr bwMode="auto">
              <a:xfrm>
                <a:off x="4978" y="4022"/>
                <a:ext cx="105" cy="71"/>
              </a:xfrm>
              <a:custGeom>
                <a:avLst/>
                <a:gdLst>
                  <a:gd name="T0" fmla="*/ 5 w 99"/>
                  <a:gd name="T1" fmla="*/ 1141 h 66"/>
                  <a:gd name="T2" fmla="*/ 488 w 99"/>
                  <a:gd name="T3" fmla="*/ 917 h 66"/>
                  <a:gd name="T4" fmla="*/ 828 w 99"/>
                  <a:gd name="T5" fmla="*/ 792 h 66"/>
                  <a:gd name="T6" fmla="*/ 1110 w 99"/>
                  <a:gd name="T7" fmla="*/ 792 h 66"/>
                  <a:gd name="T8" fmla="*/ 1448 w 99"/>
                  <a:gd name="T9" fmla="*/ 917 h 66"/>
                  <a:gd name="T10" fmla="*/ 1728 w 99"/>
                  <a:gd name="T11" fmla="*/ 1141 h 66"/>
                  <a:gd name="T12" fmla="*/ 2062 w 99"/>
                  <a:gd name="T13" fmla="*/ 1644 h 66"/>
                  <a:gd name="T14" fmla="*/ 2320 w 99"/>
                  <a:gd name="T15" fmla="*/ 2028 h 66"/>
                  <a:gd name="T16" fmla="*/ 2568 w 99"/>
                  <a:gd name="T17" fmla="*/ 2548 h 66"/>
                  <a:gd name="T18" fmla="*/ 2843 w 99"/>
                  <a:gd name="T19" fmla="*/ 3036 h 66"/>
                  <a:gd name="T20" fmla="*/ 3015 w 99"/>
                  <a:gd name="T21" fmla="*/ 3637 h 66"/>
                  <a:gd name="T22" fmla="*/ 3149 w 99"/>
                  <a:gd name="T23" fmla="*/ 4065 h 66"/>
                  <a:gd name="T24" fmla="*/ 3248 w 99"/>
                  <a:gd name="T25" fmla="*/ 4569 h 66"/>
                  <a:gd name="T26" fmla="*/ 3250 w 99"/>
                  <a:gd name="T27" fmla="*/ 4871 h 66"/>
                  <a:gd name="T28" fmla="*/ 3250 w 99"/>
                  <a:gd name="T29" fmla="*/ 4915 h 66"/>
                  <a:gd name="T30" fmla="*/ 3303 w 99"/>
                  <a:gd name="T31" fmla="*/ 4915 h 66"/>
                  <a:gd name="T32" fmla="*/ 3250 w 99"/>
                  <a:gd name="T33" fmla="*/ 4915 h 66"/>
                  <a:gd name="T34" fmla="*/ 3248 w 99"/>
                  <a:gd name="T35" fmla="*/ 5688 h 66"/>
                  <a:gd name="T36" fmla="*/ 3447 w 99"/>
                  <a:gd name="T37" fmla="*/ 5637 h 66"/>
                  <a:gd name="T38" fmla="*/ 3598 w 99"/>
                  <a:gd name="T39" fmla="*/ 5287 h 66"/>
                  <a:gd name="T40" fmla="*/ 3598 w 99"/>
                  <a:gd name="T41" fmla="*/ 4704 h 66"/>
                  <a:gd name="T42" fmla="*/ 3542 w 99"/>
                  <a:gd name="T43" fmla="*/ 4209 h 66"/>
                  <a:gd name="T44" fmla="*/ 3447 w 99"/>
                  <a:gd name="T45" fmla="*/ 3670 h 66"/>
                  <a:gd name="T46" fmla="*/ 3248 w 99"/>
                  <a:gd name="T47" fmla="*/ 3143 h 66"/>
                  <a:gd name="T48" fmla="*/ 3062 w 99"/>
                  <a:gd name="T49" fmla="*/ 2548 h 66"/>
                  <a:gd name="T50" fmla="*/ 2843 w 99"/>
                  <a:gd name="T51" fmla="*/ 2028 h 66"/>
                  <a:gd name="T52" fmla="*/ 2488 w 99"/>
                  <a:gd name="T53" fmla="*/ 1420 h 66"/>
                  <a:gd name="T54" fmla="*/ 2212 w 99"/>
                  <a:gd name="T55" fmla="*/ 852 h 66"/>
                  <a:gd name="T56" fmla="*/ 1885 w 99"/>
                  <a:gd name="T57" fmla="*/ 6 h 66"/>
                  <a:gd name="T58" fmla="*/ 1579 w 99"/>
                  <a:gd name="T59" fmla="*/ 2 h 66"/>
                  <a:gd name="T60" fmla="*/ 1144 w 99"/>
                  <a:gd name="T61" fmla="*/ 0 h 66"/>
                  <a:gd name="T62" fmla="*/ 781 w 99"/>
                  <a:gd name="T63" fmla="*/ 0 h 66"/>
                  <a:gd name="T64" fmla="*/ 409 w 99"/>
                  <a:gd name="T65" fmla="*/ 2 h 66"/>
                  <a:gd name="T66" fmla="*/ 0 w 99"/>
                  <a:gd name="T67" fmla="*/ 684 h 66"/>
                  <a:gd name="T68" fmla="*/ 5 w 99"/>
                  <a:gd name="T69" fmla="*/ 1141 h 6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9"/>
                  <a:gd name="T106" fmla="*/ 0 h 66"/>
                  <a:gd name="T107" fmla="*/ 99 w 99"/>
                  <a:gd name="T108" fmla="*/ 66 h 6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9" h="66">
                    <a:moveTo>
                      <a:pt x="5" y="14"/>
                    </a:moveTo>
                    <a:lnTo>
                      <a:pt x="14" y="11"/>
                    </a:lnTo>
                    <a:lnTo>
                      <a:pt x="23" y="9"/>
                    </a:lnTo>
                    <a:lnTo>
                      <a:pt x="31" y="9"/>
                    </a:lnTo>
                    <a:lnTo>
                      <a:pt x="40" y="11"/>
                    </a:lnTo>
                    <a:lnTo>
                      <a:pt x="48" y="14"/>
                    </a:lnTo>
                    <a:lnTo>
                      <a:pt x="57" y="19"/>
                    </a:lnTo>
                    <a:lnTo>
                      <a:pt x="64" y="23"/>
                    </a:lnTo>
                    <a:lnTo>
                      <a:pt x="71" y="30"/>
                    </a:lnTo>
                    <a:lnTo>
                      <a:pt x="78" y="35"/>
                    </a:lnTo>
                    <a:lnTo>
                      <a:pt x="83" y="42"/>
                    </a:lnTo>
                    <a:lnTo>
                      <a:pt x="87" y="47"/>
                    </a:lnTo>
                    <a:lnTo>
                      <a:pt x="89" y="53"/>
                    </a:lnTo>
                    <a:lnTo>
                      <a:pt x="90" y="56"/>
                    </a:lnTo>
                    <a:lnTo>
                      <a:pt x="90" y="57"/>
                    </a:lnTo>
                    <a:lnTo>
                      <a:pt x="91" y="57"/>
                    </a:lnTo>
                    <a:lnTo>
                      <a:pt x="90" y="57"/>
                    </a:lnTo>
                    <a:lnTo>
                      <a:pt x="89" y="66"/>
                    </a:lnTo>
                    <a:lnTo>
                      <a:pt x="95" y="65"/>
                    </a:lnTo>
                    <a:lnTo>
                      <a:pt x="99" y="61"/>
                    </a:lnTo>
                    <a:lnTo>
                      <a:pt x="99" y="55"/>
                    </a:lnTo>
                    <a:lnTo>
                      <a:pt x="98" y="48"/>
                    </a:lnTo>
                    <a:lnTo>
                      <a:pt x="95" y="43"/>
                    </a:lnTo>
                    <a:lnTo>
                      <a:pt x="89" y="36"/>
                    </a:lnTo>
                    <a:lnTo>
                      <a:pt x="84" y="30"/>
                    </a:lnTo>
                    <a:lnTo>
                      <a:pt x="78" y="23"/>
                    </a:lnTo>
                    <a:lnTo>
                      <a:pt x="69" y="17"/>
                    </a:lnTo>
                    <a:lnTo>
                      <a:pt x="61" y="10"/>
                    </a:lnTo>
                    <a:lnTo>
                      <a:pt x="52" y="6"/>
                    </a:lnTo>
                    <a:lnTo>
                      <a:pt x="43" y="2"/>
                    </a:lnTo>
                    <a:lnTo>
                      <a:pt x="32" y="0"/>
                    </a:lnTo>
                    <a:lnTo>
                      <a:pt x="22" y="0"/>
                    </a:lnTo>
                    <a:lnTo>
                      <a:pt x="11" y="2"/>
                    </a:lnTo>
                    <a:lnTo>
                      <a:pt x="0" y="7"/>
                    </a:lnTo>
                    <a:lnTo>
                      <a:pt x="5" y="14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358" name="Freeform 393"/>
              <p:cNvSpPr>
                <a:spLocks noChangeArrowheads="1"/>
              </p:cNvSpPr>
              <p:nvPr/>
            </p:nvSpPr>
            <p:spPr bwMode="auto">
              <a:xfrm>
                <a:off x="4975" y="4029"/>
                <a:ext cx="47" cy="53"/>
              </a:xfrm>
              <a:custGeom>
                <a:avLst/>
                <a:gdLst>
                  <a:gd name="T0" fmla="*/ 2455 w 44"/>
                  <a:gd name="T1" fmla="*/ 4917 h 49"/>
                  <a:gd name="T2" fmla="*/ 2014 w 44"/>
                  <a:gd name="T3" fmla="*/ 4438 h 49"/>
                  <a:gd name="T4" fmla="*/ 1597 w 44"/>
                  <a:gd name="T5" fmla="*/ 3886 h 49"/>
                  <a:gd name="T6" fmla="*/ 1269 w 44"/>
                  <a:gd name="T7" fmla="*/ 2997 h 49"/>
                  <a:gd name="T8" fmla="*/ 855 w 44"/>
                  <a:gd name="T9" fmla="*/ 2369 h 49"/>
                  <a:gd name="T10" fmla="*/ 656 w 44"/>
                  <a:gd name="T11" fmla="*/ 1479 h 49"/>
                  <a:gd name="T12" fmla="*/ 575 w 44"/>
                  <a:gd name="T13" fmla="*/ 999 h 49"/>
                  <a:gd name="T14" fmla="*/ 538 w 44"/>
                  <a:gd name="T15" fmla="*/ 924 h 49"/>
                  <a:gd name="T16" fmla="*/ 538 w 44"/>
                  <a:gd name="T17" fmla="*/ 6 h 49"/>
                  <a:gd name="T18" fmla="*/ 538 w 44"/>
                  <a:gd name="T19" fmla="*/ 924 h 49"/>
                  <a:gd name="T20" fmla="*/ 504 w 44"/>
                  <a:gd name="T21" fmla="*/ 924 h 49"/>
                  <a:gd name="T22" fmla="*/ 3 w 44"/>
                  <a:gd name="T23" fmla="*/ 0 h 49"/>
                  <a:gd name="T24" fmla="*/ 1 w 44"/>
                  <a:gd name="T25" fmla="*/ 3 h 49"/>
                  <a:gd name="T26" fmla="*/ 0 w 44"/>
                  <a:gd name="T27" fmla="*/ 6 h 49"/>
                  <a:gd name="T28" fmla="*/ 0 w 44"/>
                  <a:gd name="T29" fmla="*/ 1169 h 49"/>
                  <a:gd name="T30" fmla="*/ 1 w 44"/>
                  <a:gd name="T31" fmla="*/ 1479 h 49"/>
                  <a:gd name="T32" fmla="*/ 6 w 44"/>
                  <a:gd name="T33" fmla="*/ 2190 h 49"/>
                  <a:gd name="T34" fmla="*/ 575 w 44"/>
                  <a:gd name="T35" fmla="*/ 2997 h 49"/>
                  <a:gd name="T36" fmla="*/ 855 w 44"/>
                  <a:gd name="T37" fmla="*/ 3886 h 49"/>
                  <a:gd name="T38" fmla="*/ 1356 w 44"/>
                  <a:gd name="T39" fmla="*/ 4546 h 49"/>
                  <a:gd name="T40" fmla="*/ 1765 w 44"/>
                  <a:gd name="T41" fmla="*/ 5392 h 49"/>
                  <a:gd name="T42" fmla="*/ 2221 w 44"/>
                  <a:gd name="T43" fmla="*/ 5832 h 49"/>
                  <a:gd name="T44" fmla="*/ 2455 w 44"/>
                  <a:gd name="T45" fmla="*/ 4917 h 4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44"/>
                  <a:gd name="T70" fmla="*/ 0 h 49"/>
                  <a:gd name="T71" fmla="*/ 44 w 44"/>
                  <a:gd name="T72" fmla="*/ 49 h 4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44" h="49">
                    <a:moveTo>
                      <a:pt x="44" y="41"/>
                    </a:moveTo>
                    <a:lnTo>
                      <a:pt x="36" y="37"/>
                    </a:lnTo>
                    <a:lnTo>
                      <a:pt x="29" y="32"/>
                    </a:lnTo>
                    <a:lnTo>
                      <a:pt x="22" y="25"/>
                    </a:lnTo>
                    <a:lnTo>
                      <a:pt x="16" y="19"/>
                    </a:lnTo>
                    <a:lnTo>
                      <a:pt x="12" y="13"/>
                    </a:lnTo>
                    <a:lnTo>
                      <a:pt x="10" y="8"/>
                    </a:lnTo>
                    <a:lnTo>
                      <a:pt x="9" y="7"/>
                    </a:lnTo>
                    <a:lnTo>
                      <a:pt x="9" y="6"/>
                    </a:lnTo>
                    <a:lnTo>
                      <a:pt x="9" y="7"/>
                    </a:lnTo>
                    <a:lnTo>
                      <a:pt x="8" y="7"/>
                    </a:lnTo>
                    <a:lnTo>
                      <a:pt x="3" y="0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0" y="10"/>
                    </a:lnTo>
                    <a:lnTo>
                      <a:pt x="1" y="13"/>
                    </a:lnTo>
                    <a:lnTo>
                      <a:pt x="6" y="18"/>
                    </a:lnTo>
                    <a:lnTo>
                      <a:pt x="10" y="25"/>
                    </a:lnTo>
                    <a:lnTo>
                      <a:pt x="16" y="32"/>
                    </a:lnTo>
                    <a:lnTo>
                      <a:pt x="24" y="38"/>
                    </a:lnTo>
                    <a:lnTo>
                      <a:pt x="32" y="45"/>
                    </a:lnTo>
                    <a:lnTo>
                      <a:pt x="40" y="49"/>
                    </a:lnTo>
                    <a:lnTo>
                      <a:pt x="44" y="41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359" name="Freeform 394"/>
              <p:cNvSpPr>
                <a:spLocks noChangeArrowheads="1"/>
              </p:cNvSpPr>
              <p:nvPr/>
            </p:nvSpPr>
            <p:spPr bwMode="auto">
              <a:xfrm>
                <a:off x="5017" y="4073"/>
                <a:ext cx="56" cy="20"/>
              </a:xfrm>
              <a:custGeom>
                <a:avLst/>
                <a:gdLst>
                  <a:gd name="T0" fmla="*/ 1504 w 53"/>
                  <a:gd name="T1" fmla="*/ 5284 h 18"/>
                  <a:gd name="T2" fmla="*/ 1401 w 53"/>
                  <a:gd name="T3" fmla="*/ 4756 h 18"/>
                  <a:gd name="T4" fmla="*/ 1255 w 53"/>
                  <a:gd name="T5" fmla="*/ 4756 h 18"/>
                  <a:gd name="T6" fmla="*/ 1113 w 53"/>
                  <a:gd name="T7" fmla="*/ 4756 h 18"/>
                  <a:gd name="T8" fmla="*/ 902 w 53"/>
                  <a:gd name="T9" fmla="*/ 4280 h 18"/>
                  <a:gd name="T10" fmla="*/ 716 w 53"/>
                  <a:gd name="T11" fmla="*/ 4280 h 18"/>
                  <a:gd name="T12" fmla="*/ 461 w 53"/>
                  <a:gd name="T13" fmla="*/ 3467 h 18"/>
                  <a:gd name="T14" fmla="*/ 331 w 53"/>
                  <a:gd name="T15" fmla="*/ 3 h 18"/>
                  <a:gd name="T16" fmla="*/ 4 w 53"/>
                  <a:gd name="T17" fmla="*/ 0 h 18"/>
                  <a:gd name="T18" fmla="*/ 0 w 53"/>
                  <a:gd name="T19" fmla="*/ 4756 h 18"/>
                  <a:gd name="T20" fmla="*/ 8 w 53"/>
                  <a:gd name="T21" fmla="*/ 6523 h 18"/>
                  <a:gd name="T22" fmla="*/ 413 w 53"/>
                  <a:gd name="T23" fmla="*/ 8948 h 18"/>
                  <a:gd name="T24" fmla="*/ 678 w 53"/>
                  <a:gd name="T25" fmla="*/ 9942 h 18"/>
                  <a:gd name="T26" fmla="*/ 893 w 53"/>
                  <a:gd name="T27" fmla="*/ 10362 h 18"/>
                  <a:gd name="T28" fmla="*/ 1053 w 53"/>
                  <a:gd name="T29" fmla="*/ 10362 h 18"/>
                  <a:gd name="T30" fmla="*/ 1255 w 53"/>
                  <a:gd name="T31" fmla="*/ 10362 h 18"/>
                  <a:gd name="T32" fmla="*/ 1401 w 53"/>
                  <a:gd name="T33" fmla="*/ 10362 h 18"/>
                  <a:gd name="T34" fmla="*/ 1480 w 53"/>
                  <a:gd name="T35" fmla="*/ 11047 h 18"/>
                  <a:gd name="T36" fmla="*/ 1504 w 53"/>
                  <a:gd name="T37" fmla="*/ 5284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3"/>
                  <a:gd name="T58" fmla="*/ 0 h 18"/>
                  <a:gd name="T59" fmla="*/ 53 w 53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3" h="18">
                    <a:moveTo>
                      <a:pt x="53" y="9"/>
                    </a:moveTo>
                    <a:lnTo>
                      <a:pt x="49" y="8"/>
                    </a:lnTo>
                    <a:lnTo>
                      <a:pt x="44" y="8"/>
                    </a:lnTo>
                    <a:lnTo>
                      <a:pt x="39" y="8"/>
                    </a:lnTo>
                    <a:lnTo>
                      <a:pt x="32" y="7"/>
                    </a:lnTo>
                    <a:lnTo>
                      <a:pt x="25" y="7"/>
                    </a:lnTo>
                    <a:lnTo>
                      <a:pt x="17" y="5"/>
                    </a:lnTo>
                    <a:lnTo>
                      <a:pt x="11" y="3"/>
                    </a:lnTo>
                    <a:lnTo>
                      <a:pt x="4" y="0"/>
                    </a:lnTo>
                    <a:lnTo>
                      <a:pt x="0" y="8"/>
                    </a:lnTo>
                    <a:lnTo>
                      <a:pt x="8" y="11"/>
                    </a:lnTo>
                    <a:lnTo>
                      <a:pt x="15" y="14"/>
                    </a:lnTo>
                    <a:lnTo>
                      <a:pt x="24" y="16"/>
                    </a:lnTo>
                    <a:lnTo>
                      <a:pt x="31" y="17"/>
                    </a:lnTo>
                    <a:lnTo>
                      <a:pt x="37" y="17"/>
                    </a:lnTo>
                    <a:lnTo>
                      <a:pt x="44" y="17"/>
                    </a:lnTo>
                    <a:lnTo>
                      <a:pt x="49" y="17"/>
                    </a:lnTo>
                    <a:lnTo>
                      <a:pt x="52" y="18"/>
                    </a:lnTo>
                    <a:lnTo>
                      <a:pt x="53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360" name="Freeform 395"/>
              <p:cNvSpPr>
                <a:spLocks noChangeArrowheads="1"/>
              </p:cNvSpPr>
              <p:nvPr/>
            </p:nvSpPr>
            <p:spPr bwMode="auto">
              <a:xfrm>
                <a:off x="1148" y="4029"/>
                <a:ext cx="100" cy="61"/>
              </a:xfrm>
              <a:custGeom>
                <a:avLst/>
                <a:gdLst>
                  <a:gd name="T0" fmla="*/ 3886 w 94"/>
                  <a:gd name="T1" fmla="*/ 0 h 57"/>
                  <a:gd name="T2" fmla="*/ 4041 w 94"/>
                  <a:gd name="T3" fmla="*/ 0 h 57"/>
                  <a:gd name="T4" fmla="*/ 4078 w 94"/>
                  <a:gd name="T5" fmla="*/ 2 h 57"/>
                  <a:gd name="T6" fmla="*/ 4078 w 94"/>
                  <a:gd name="T7" fmla="*/ 5 h 57"/>
                  <a:gd name="T8" fmla="*/ 4041 w 94"/>
                  <a:gd name="T9" fmla="*/ 631 h 57"/>
                  <a:gd name="T10" fmla="*/ 3886 w 94"/>
                  <a:gd name="T11" fmla="*/ 885 h 57"/>
                  <a:gd name="T12" fmla="*/ 3723 w 94"/>
                  <a:gd name="T13" fmla="*/ 1421 h 57"/>
                  <a:gd name="T14" fmla="*/ 3500 w 94"/>
                  <a:gd name="T15" fmla="*/ 1742 h 57"/>
                  <a:gd name="T16" fmla="*/ 3184 w 94"/>
                  <a:gd name="T17" fmla="*/ 2160 h 57"/>
                  <a:gd name="T18" fmla="*/ 2852 w 94"/>
                  <a:gd name="T19" fmla="*/ 2474 h 57"/>
                  <a:gd name="T20" fmla="*/ 2520 w 94"/>
                  <a:gd name="T21" fmla="*/ 2834 h 57"/>
                  <a:gd name="T22" fmla="*/ 2143 w 94"/>
                  <a:gd name="T23" fmla="*/ 3208 h 57"/>
                  <a:gd name="T24" fmla="*/ 1779 w 94"/>
                  <a:gd name="T25" fmla="*/ 3433 h 57"/>
                  <a:gd name="T26" fmla="*/ 1336 w 94"/>
                  <a:gd name="T27" fmla="*/ 3474 h 57"/>
                  <a:gd name="T28" fmla="*/ 901 w 94"/>
                  <a:gd name="T29" fmla="*/ 3583 h 57"/>
                  <a:gd name="T30" fmla="*/ 516 w 94"/>
                  <a:gd name="T31" fmla="*/ 3433 h 57"/>
                  <a:gd name="T32" fmla="*/ 2 w 94"/>
                  <a:gd name="T33" fmla="*/ 3194 h 57"/>
                  <a:gd name="T34" fmla="*/ 1 w 94"/>
                  <a:gd name="T35" fmla="*/ 3033 h 57"/>
                  <a:gd name="T36" fmla="*/ 0 w 94"/>
                  <a:gd name="T37" fmla="*/ 2985 h 57"/>
                  <a:gd name="T38" fmla="*/ 1 w 94"/>
                  <a:gd name="T39" fmla="*/ 2834 h 57"/>
                  <a:gd name="T40" fmla="*/ 1 w 94"/>
                  <a:gd name="T41" fmla="*/ 2789 h 57"/>
                  <a:gd name="T42" fmla="*/ 4 w 94"/>
                  <a:gd name="T43" fmla="*/ 2435 h 57"/>
                  <a:gd name="T44" fmla="*/ 456 w 94"/>
                  <a:gd name="T45" fmla="*/ 1995 h 57"/>
                  <a:gd name="T46" fmla="*/ 621 w 94"/>
                  <a:gd name="T47" fmla="*/ 1538 h 57"/>
                  <a:gd name="T48" fmla="*/ 959 w 94"/>
                  <a:gd name="T49" fmla="*/ 1160 h 57"/>
                  <a:gd name="T50" fmla="*/ 1306 w 94"/>
                  <a:gd name="T51" fmla="*/ 773 h 57"/>
                  <a:gd name="T52" fmla="*/ 1672 w 94"/>
                  <a:gd name="T53" fmla="*/ 551 h 57"/>
                  <a:gd name="T54" fmla="*/ 2014 w 94"/>
                  <a:gd name="T55" fmla="*/ 5 h 57"/>
                  <a:gd name="T56" fmla="*/ 2333 w 94"/>
                  <a:gd name="T57" fmla="*/ 3 h 57"/>
                  <a:gd name="T58" fmla="*/ 2644 w 94"/>
                  <a:gd name="T59" fmla="*/ 2 h 57"/>
                  <a:gd name="T60" fmla="*/ 2988 w 94"/>
                  <a:gd name="T61" fmla="*/ 1 h 57"/>
                  <a:gd name="T62" fmla="*/ 3228 w 94"/>
                  <a:gd name="T63" fmla="*/ 1 h 57"/>
                  <a:gd name="T64" fmla="*/ 3516 w 94"/>
                  <a:gd name="T65" fmla="*/ 0 h 57"/>
                  <a:gd name="T66" fmla="*/ 3723 w 94"/>
                  <a:gd name="T67" fmla="*/ 0 h 57"/>
                  <a:gd name="T68" fmla="*/ 3886 w 94"/>
                  <a:gd name="T69" fmla="*/ 0 h 5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4"/>
                  <a:gd name="T106" fmla="*/ 0 h 57"/>
                  <a:gd name="T107" fmla="*/ 94 w 94"/>
                  <a:gd name="T108" fmla="*/ 57 h 5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4" h="57">
                    <a:moveTo>
                      <a:pt x="89" y="0"/>
                    </a:moveTo>
                    <a:lnTo>
                      <a:pt x="92" y="0"/>
                    </a:lnTo>
                    <a:lnTo>
                      <a:pt x="94" y="2"/>
                    </a:lnTo>
                    <a:lnTo>
                      <a:pt x="94" y="5"/>
                    </a:lnTo>
                    <a:lnTo>
                      <a:pt x="92" y="10"/>
                    </a:lnTo>
                    <a:lnTo>
                      <a:pt x="89" y="15"/>
                    </a:lnTo>
                    <a:lnTo>
                      <a:pt x="85" y="22"/>
                    </a:lnTo>
                    <a:lnTo>
                      <a:pt x="80" y="28"/>
                    </a:lnTo>
                    <a:lnTo>
                      <a:pt x="73" y="35"/>
                    </a:lnTo>
                    <a:lnTo>
                      <a:pt x="66" y="40"/>
                    </a:lnTo>
                    <a:lnTo>
                      <a:pt x="58" y="46"/>
                    </a:lnTo>
                    <a:lnTo>
                      <a:pt x="49" y="51"/>
                    </a:lnTo>
                    <a:lnTo>
                      <a:pt x="40" y="55"/>
                    </a:lnTo>
                    <a:lnTo>
                      <a:pt x="31" y="56"/>
                    </a:lnTo>
                    <a:lnTo>
                      <a:pt x="21" y="57"/>
                    </a:lnTo>
                    <a:lnTo>
                      <a:pt x="12" y="55"/>
                    </a:lnTo>
                    <a:lnTo>
                      <a:pt x="2" y="50"/>
                    </a:lnTo>
                    <a:lnTo>
                      <a:pt x="1" y="49"/>
                    </a:lnTo>
                    <a:lnTo>
                      <a:pt x="0" y="47"/>
                    </a:lnTo>
                    <a:lnTo>
                      <a:pt x="1" y="46"/>
                    </a:lnTo>
                    <a:lnTo>
                      <a:pt x="1" y="44"/>
                    </a:lnTo>
                    <a:lnTo>
                      <a:pt x="4" y="38"/>
                    </a:lnTo>
                    <a:lnTo>
                      <a:pt x="10" y="32"/>
                    </a:lnTo>
                    <a:lnTo>
                      <a:pt x="15" y="25"/>
                    </a:lnTo>
                    <a:lnTo>
                      <a:pt x="22" y="19"/>
                    </a:lnTo>
                    <a:lnTo>
                      <a:pt x="30" y="13"/>
                    </a:lnTo>
                    <a:lnTo>
                      <a:pt x="38" y="8"/>
                    </a:lnTo>
                    <a:lnTo>
                      <a:pt x="46" y="5"/>
                    </a:lnTo>
                    <a:lnTo>
                      <a:pt x="53" y="3"/>
                    </a:lnTo>
                    <a:lnTo>
                      <a:pt x="61" y="2"/>
                    </a:lnTo>
                    <a:lnTo>
                      <a:pt x="68" y="1"/>
                    </a:lnTo>
                    <a:lnTo>
                      <a:pt x="74" y="1"/>
                    </a:lnTo>
                    <a:lnTo>
                      <a:pt x="81" y="0"/>
                    </a:lnTo>
                    <a:lnTo>
                      <a:pt x="85" y="0"/>
                    </a:lnTo>
                    <a:lnTo>
                      <a:pt x="89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361" name="Freeform 396"/>
              <p:cNvSpPr>
                <a:spLocks noChangeArrowheads="1"/>
              </p:cNvSpPr>
              <p:nvPr/>
            </p:nvSpPr>
            <p:spPr bwMode="auto">
              <a:xfrm>
                <a:off x="1148" y="4024"/>
                <a:ext cx="105" cy="71"/>
              </a:xfrm>
              <a:custGeom>
                <a:avLst/>
                <a:gdLst>
                  <a:gd name="T0" fmla="*/ 0 w 99"/>
                  <a:gd name="T1" fmla="*/ 5060 h 66"/>
                  <a:gd name="T2" fmla="*/ 386 w 99"/>
                  <a:gd name="T3" fmla="*/ 5587 h 66"/>
                  <a:gd name="T4" fmla="*/ 694 w 99"/>
                  <a:gd name="T5" fmla="*/ 5688 h 66"/>
                  <a:gd name="T6" fmla="*/ 1110 w 99"/>
                  <a:gd name="T7" fmla="*/ 5688 h 66"/>
                  <a:gd name="T8" fmla="*/ 1489 w 99"/>
                  <a:gd name="T9" fmla="*/ 5587 h 66"/>
                  <a:gd name="T10" fmla="*/ 1833 w 99"/>
                  <a:gd name="T11" fmla="*/ 5240 h 66"/>
                  <a:gd name="T12" fmla="*/ 2212 w 99"/>
                  <a:gd name="T13" fmla="*/ 4704 h 66"/>
                  <a:gd name="T14" fmla="*/ 2488 w 99"/>
                  <a:gd name="T15" fmla="*/ 4257 h 66"/>
                  <a:gd name="T16" fmla="*/ 2768 w 99"/>
                  <a:gd name="T17" fmla="*/ 3670 h 66"/>
                  <a:gd name="T18" fmla="*/ 3015 w 99"/>
                  <a:gd name="T19" fmla="*/ 3172 h 66"/>
                  <a:gd name="T20" fmla="*/ 3248 w 99"/>
                  <a:gd name="T21" fmla="*/ 2548 h 66"/>
                  <a:gd name="T22" fmla="*/ 3392 w 99"/>
                  <a:gd name="T23" fmla="*/ 2028 h 66"/>
                  <a:gd name="T24" fmla="*/ 3465 w 99"/>
                  <a:gd name="T25" fmla="*/ 1420 h 66"/>
                  <a:gd name="T26" fmla="*/ 3598 w 99"/>
                  <a:gd name="T27" fmla="*/ 917 h 66"/>
                  <a:gd name="T28" fmla="*/ 3598 w 99"/>
                  <a:gd name="T29" fmla="*/ 6 h 66"/>
                  <a:gd name="T30" fmla="*/ 3445 w 99"/>
                  <a:gd name="T31" fmla="*/ 0 h 66"/>
                  <a:gd name="T32" fmla="*/ 3198 w 99"/>
                  <a:gd name="T33" fmla="*/ 0 h 66"/>
                  <a:gd name="T34" fmla="*/ 3248 w 99"/>
                  <a:gd name="T35" fmla="*/ 792 h 66"/>
                  <a:gd name="T36" fmla="*/ 3303 w 99"/>
                  <a:gd name="T37" fmla="*/ 792 h 66"/>
                  <a:gd name="T38" fmla="*/ 3250 w 99"/>
                  <a:gd name="T39" fmla="*/ 736 h 66"/>
                  <a:gd name="T40" fmla="*/ 3250 w 99"/>
                  <a:gd name="T41" fmla="*/ 792 h 66"/>
                  <a:gd name="T42" fmla="*/ 3248 w 99"/>
                  <a:gd name="T43" fmla="*/ 1061 h 66"/>
                  <a:gd name="T44" fmla="*/ 3114 w 99"/>
                  <a:gd name="T45" fmla="*/ 1528 h 66"/>
                  <a:gd name="T46" fmla="*/ 2969 w 99"/>
                  <a:gd name="T47" fmla="*/ 2028 h 66"/>
                  <a:gd name="T48" fmla="*/ 2768 w 99"/>
                  <a:gd name="T49" fmla="*/ 2548 h 66"/>
                  <a:gd name="T50" fmla="*/ 2528 w 99"/>
                  <a:gd name="T51" fmla="*/ 3172 h 66"/>
                  <a:gd name="T52" fmla="*/ 2320 w 99"/>
                  <a:gd name="T53" fmla="*/ 3637 h 66"/>
                  <a:gd name="T54" fmla="*/ 2030 w 99"/>
                  <a:gd name="T55" fmla="*/ 4209 h 66"/>
                  <a:gd name="T56" fmla="*/ 1728 w 99"/>
                  <a:gd name="T57" fmla="*/ 4528 h 66"/>
                  <a:gd name="T58" fmla="*/ 1404 w 99"/>
                  <a:gd name="T59" fmla="*/ 4704 h 66"/>
                  <a:gd name="T60" fmla="*/ 1079 w 99"/>
                  <a:gd name="T61" fmla="*/ 4871 h 66"/>
                  <a:gd name="T62" fmla="*/ 736 w 99"/>
                  <a:gd name="T63" fmla="*/ 4871 h 66"/>
                  <a:gd name="T64" fmla="*/ 460 w 99"/>
                  <a:gd name="T65" fmla="*/ 4704 h 66"/>
                  <a:gd name="T66" fmla="*/ 4 w 99"/>
                  <a:gd name="T67" fmla="*/ 4373 h 66"/>
                  <a:gd name="T68" fmla="*/ 0 w 99"/>
                  <a:gd name="T69" fmla="*/ 5060 h 6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9"/>
                  <a:gd name="T106" fmla="*/ 0 h 66"/>
                  <a:gd name="T107" fmla="*/ 99 w 99"/>
                  <a:gd name="T108" fmla="*/ 66 h 6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9" h="66">
                    <a:moveTo>
                      <a:pt x="0" y="59"/>
                    </a:moveTo>
                    <a:lnTo>
                      <a:pt x="10" y="64"/>
                    </a:lnTo>
                    <a:lnTo>
                      <a:pt x="20" y="66"/>
                    </a:lnTo>
                    <a:lnTo>
                      <a:pt x="31" y="66"/>
                    </a:lnTo>
                    <a:lnTo>
                      <a:pt x="41" y="64"/>
                    </a:lnTo>
                    <a:lnTo>
                      <a:pt x="51" y="60"/>
                    </a:lnTo>
                    <a:lnTo>
                      <a:pt x="61" y="55"/>
                    </a:lnTo>
                    <a:lnTo>
                      <a:pt x="69" y="50"/>
                    </a:lnTo>
                    <a:lnTo>
                      <a:pt x="76" y="43"/>
                    </a:lnTo>
                    <a:lnTo>
                      <a:pt x="83" y="37"/>
                    </a:lnTo>
                    <a:lnTo>
                      <a:pt x="89" y="30"/>
                    </a:lnTo>
                    <a:lnTo>
                      <a:pt x="93" y="23"/>
                    </a:lnTo>
                    <a:lnTo>
                      <a:pt x="96" y="17"/>
                    </a:lnTo>
                    <a:lnTo>
                      <a:pt x="99" y="11"/>
                    </a:lnTo>
                    <a:lnTo>
                      <a:pt x="99" y="6"/>
                    </a:lnTo>
                    <a:lnTo>
                      <a:pt x="94" y="0"/>
                    </a:lnTo>
                    <a:lnTo>
                      <a:pt x="88" y="0"/>
                    </a:lnTo>
                    <a:lnTo>
                      <a:pt x="89" y="9"/>
                    </a:lnTo>
                    <a:lnTo>
                      <a:pt x="91" y="9"/>
                    </a:lnTo>
                    <a:lnTo>
                      <a:pt x="90" y="8"/>
                    </a:lnTo>
                    <a:lnTo>
                      <a:pt x="90" y="9"/>
                    </a:lnTo>
                    <a:lnTo>
                      <a:pt x="89" y="13"/>
                    </a:lnTo>
                    <a:lnTo>
                      <a:pt x="86" y="18"/>
                    </a:lnTo>
                    <a:lnTo>
                      <a:pt x="82" y="23"/>
                    </a:lnTo>
                    <a:lnTo>
                      <a:pt x="76" y="30"/>
                    </a:lnTo>
                    <a:lnTo>
                      <a:pt x="70" y="37"/>
                    </a:lnTo>
                    <a:lnTo>
                      <a:pt x="64" y="42"/>
                    </a:lnTo>
                    <a:lnTo>
                      <a:pt x="56" y="48"/>
                    </a:lnTo>
                    <a:lnTo>
                      <a:pt x="48" y="52"/>
                    </a:lnTo>
                    <a:lnTo>
                      <a:pt x="39" y="55"/>
                    </a:lnTo>
                    <a:lnTo>
                      <a:pt x="30" y="56"/>
                    </a:lnTo>
                    <a:lnTo>
                      <a:pt x="21" y="56"/>
                    </a:lnTo>
                    <a:lnTo>
                      <a:pt x="13" y="55"/>
                    </a:lnTo>
                    <a:lnTo>
                      <a:pt x="4" y="51"/>
                    </a:lnTo>
                    <a:lnTo>
                      <a:pt x="0" y="59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362" name="Freeform 397"/>
              <p:cNvSpPr>
                <a:spLocks noChangeArrowheads="1"/>
              </p:cNvSpPr>
              <p:nvPr/>
            </p:nvSpPr>
            <p:spPr bwMode="auto">
              <a:xfrm>
                <a:off x="1144" y="4034"/>
                <a:ext cx="47" cy="54"/>
              </a:xfrm>
              <a:custGeom>
                <a:avLst/>
                <a:gdLst>
                  <a:gd name="T0" fmla="*/ 2221 w 44"/>
                  <a:gd name="T1" fmla="*/ 0 h 50"/>
                  <a:gd name="T2" fmla="*/ 1765 w 44"/>
                  <a:gd name="T3" fmla="*/ 6 h 50"/>
                  <a:gd name="T4" fmla="*/ 1311 w 44"/>
                  <a:gd name="T5" fmla="*/ 1147 h 50"/>
                  <a:gd name="T6" fmla="*/ 913 w 44"/>
                  <a:gd name="T7" fmla="*/ 1967 h 50"/>
                  <a:gd name="T8" fmla="*/ 614 w 44"/>
                  <a:gd name="T9" fmla="*/ 2597 h 50"/>
                  <a:gd name="T10" fmla="*/ 5 w 44"/>
                  <a:gd name="T11" fmla="*/ 3371 h 50"/>
                  <a:gd name="T12" fmla="*/ 2 w 44"/>
                  <a:gd name="T13" fmla="*/ 4028 h 50"/>
                  <a:gd name="T14" fmla="*/ 1 w 44"/>
                  <a:gd name="T15" fmla="*/ 4451 h 50"/>
                  <a:gd name="T16" fmla="*/ 0 w 44"/>
                  <a:gd name="T17" fmla="*/ 4807 h 50"/>
                  <a:gd name="T18" fmla="*/ 1 w 44"/>
                  <a:gd name="T19" fmla="*/ 5165 h 50"/>
                  <a:gd name="T20" fmla="*/ 4 w 44"/>
                  <a:gd name="T21" fmla="*/ 5480 h 50"/>
                  <a:gd name="T22" fmla="*/ 504 w 44"/>
                  <a:gd name="T23" fmla="*/ 4587 h 50"/>
                  <a:gd name="T24" fmla="*/ 504 w 44"/>
                  <a:gd name="T25" fmla="*/ 4698 h 50"/>
                  <a:gd name="T26" fmla="*/ 575 w 44"/>
                  <a:gd name="T27" fmla="*/ 4698 h 50"/>
                  <a:gd name="T28" fmla="*/ 575 w 44"/>
                  <a:gd name="T29" fmla="*/ 4587 h 50"/>
                  <a:gd name="T30" fmla="*/ 701 w 44"/>
                  <a:gd name="T31" fmla="*/ 3932 h 50"/>
                  <a:gd name="T32" fmla="*/ 913 w 44"/>
                  <a:gd name="T33" fmla="*/ 3371 h 50"/>
                  <a:gd name="T34" fmla="*/ 1269 w 44"/>
                  <a:gd name="T35" fmla="*/ 2597 h 50"/>
                  <a:gd name="T36" fmla="*/ 1652 w 44"/>
                  <a:gd name="T37" fmla="*/ 2124 h 50"/>
                  <a:gd name="T38" fmla="*/ 2079 w 44"/>
                  <a:gd name="T39" fmla="*/ 1338 h 50"/>
                  <a:gd name="T40" fmla="*/ 2455 w 44"/>
                  <a:gd name="T41" fmla="*/ 983 h 50"/>
                  <a:gd name="T42" fmla="*/ 2221 w 44"/>
                  <a:gd name="T43" fmla="*/ 0 h 50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44"/>
                  <a:gd name="T67" fmla="*/ 0 h 50"/>
                  <a:gd name="T68" fmla="*/ 44 w 44"/>
                  <a:gd name="T69" fmla="*/ 50 h 50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44" h="50">
                    <a:moveTo>
                      <a:pt x="40" y="0"/>
                    </a:moveTo>
                    <a:lnTo>
                      <a:pt x="32" y="6"/>
                    </a:lnTo>
                    <a:lnTo>
                      <a:pt x="23" y="11"/>
                    </a:lnTo>
                    <a:lnTo>
                      <a:pt x="17" y="18"/>
                    </a:lnTo>
                    <a:lnTo>
                      <a:pt x="11" y="24"/>
                    </a:lnTo>
                    <a:lnTo>
                      <a:pt x="5" y="31"/>
                    </a:lnTo>
                    <a:lnTo>
                      <a:pt x="2" y="37"/>
                    </a:lnTo>
                    <a:lnTo>
                      <a:pt x="1" y="41"/>
                    </a:lnTo>
                    <a:lnTo>
                      <a:pt x="0" y="44"/>
                    </a:lnTo>
                    <a:lnTo>
                      <a:pt x="1" y="47"/>
                    </a:lnTo>
                    <a:lnTo>
                      <a:pt x="4" y="50"/>
                    </a:lnTo>
                    <a:lnTo>
                      <a:pt x="8" y="42"/>
                    </a:lnTo>
                    <a:lnTo>
                      <a:pt x="8" y="43"/>
                    </a:lnTo>
                    <a:lnTo>
                      <a:pt x="10" y="43"/>
                    </a:lnTo>
                    <a:lnTo>
                      <a:pt x="10" y="42"/>
                    </a:lnTo>
                    <a:lnTo>
                      <a:pt x="13" y="36"/>
                    </a:lnTo>
                    <a:lnTo>
                      <a:pt x="17" y="31"/>
                    </a:lnTo>
                    <a:lnTo>
                      <a:pt x="22" y="24"/>
                    </a:lnTo>
                    <a:lnTo>
                      <a:pt x="30" y="19"/>
                    </a:lnTo>
                    <a:lnTo>
                      <a:pt x="37" y="13"/>
                    </a:lnTo>
                    <a:lnTo>
                      <a:pt x="44" y="9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363" name="Freeform 398"/>
              <p:cNvSpPr>
                <a:spLocks noChangeArrowheads="1"/>
              </p:cNvSpPr>
              <p:nvPr/>
            </p:nvSpPr>
            <p:spPr bwMode="auto">
              <a:xfrm>
                <a:off x="1186" y="4024"/>
                <a:ext cx="56" cy="20"/>
              </a:xfrm>
              <a:custGeom>
                <a:avLst/>
                <a:gdLst>
                  <a:gd name="T0" fmla="*/ 1480 w 53"/>
                  <a:gd name="T1" fmla="*/ 0 h 18"/>
                  <a:gd name="T2" fmla="*/ 1401 w 53"/>
                  <a:gd name="T3" fmla="*/ 0 h 18"/>
                  <a:gd name="T4" fmla="*/ 1255 w 53"/>
                  <a:gd name="T5" fmla="*/ 0 h 18"/>
                  <a:gd name="T6" fmla="*/ 1064 w 53"/>
                  <a:gd name="T7" fmla="*/ 0 h 18"/>
                  <a:gd name="T8" fmla="*/ 893 w 53"/>
                  <a:gd name="T9" fmla="*/ 1 h 18"/>
                  <a:gd name="T10" fmla="*/ 642 w 53"/>
                  <a:gd name="T11" fmla="*/ 3 h 18"/>
                  <a:gd name="T12" fmla="*/ 436 w 53"/>
                  <a:gd name="T13" fmla="*/ 4 h 18"/>
                  <a:gd name="T14" fmla="*/ 8 w 53"/>
                  <a:gd name="T15" fmla="*/ 3852 h 18"/>
                  <a:gd name="T16" fmla="*/ 0 w 53"/>
                  <a:gd name="T17" fmla="*/ 5284 h 18"/>
                  <a:gd name="T18" fmla="*/ 4 w 53"/>
                  <a:gd name="T19" fmla="*/ 11047 h 18"/>
                  <a:gd name="T20" fmla="*/ 331 w 53"/>
                  <a:gd name="T21" fmla="*/ 9326 h 18"/>
                  <a:gd name="T22" fmla="*/ 487 w 53"/>
                  <a:gd name="T23" fmla="*/ 7248 h 18"/>
                  <a:gd name="T24" fmla="*/ 716 w 53"/>
                  <a:gd name="T25" fmla="*/ 6523 h 18"/>
                  <a:gd name="T26" fmla="*/ 902 w 53"/>
                  <a:gd name="T27" fmla="*/ 5871 h 18"/>
                  <a:gd name="T28" fmla="*/ 1064 w 53"/>
                  <a:gd name="T29" fmla="*/ 5871 h 18"/>
                  <a:gd name="T30" fmla="*/ 1313 w 53"/>
                  <a:gd name="T31" fmla="*/ 5284 h 18"/>
                  <a:gd name="T32" fmla="*/ 1401 w 53"/>
                  <a:gd name="T33" fmla="*/ 5284 h 18"/>
                  <a:gd name="T34" fmla="*/ 1504 w 53"/>
                  <a:gd name="T35" fmla="*/ 5284 h 18"/>
                  <a:gd name="T36" fmla="*/ 1480 w 53"/>
                  <a:gd name="T37" fmla="*/ 0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3"/>
                  <a:gd name="T58" fmla="*/ 0 h 18"/>
                  <a:gd name="T59" fmla="*/ 53 w 53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3" h="18">
                    <a:moveTo>
                      <a:pt x="52" y="0"/>
                    </a:moveTo>
                    <a:lnTo>
                      <a:pt x="49" y="0"/>
                    </a:lnTo>
                    <a:lnTo>
                      <a:pt x="44" y="0"/>
                    </a:lnTo>
                    <a:lnTo>
                      <a:pt x="38" y="0"/>
                    </a:lnTo>
                    <a:lnTo>
                      <a:pt x="31" y="1"/>
                    </a:lnTo>
                    <a:lnTo>
                      <a:pt x="23" y="3"/>
                    </a:lnTo>
                    <a:lnTo>
                      <a:pt x="16" y="4"/>
                    </a:lnTo>
                    <a:lnTo>
                      <a:pt x="8" y="6"/>
                    </a:lnTo>
                    <a:lnTo>
                      <a:pt x="0" y="9"/>
                    </a:lnTo>
                    <a:lnTo>
                      <a:pt x="4" y="18"/>
                    </a:lnTo>
                    <a:lnTo>
                      <a:pt x="11" y="15"/>
                    </a:lnTo>
                    <a:lnTo>
                      <a:pt x="18" y="12"/>
                    </a:lnTo>
                    <a:lnTo>
                      <a:pt x="25" y="11"/>
                    </a:lnTo>
                    <a:lnTo>
                      <a:pt x="32" y="10"/>
                    </a:lnTo>
                    <a:lnTo>
                      <a:pt x="38" y="10"/>
                    </a:lnTo>
                    <a:lnTo>
                      <a:pt x="45" y="9"/>
                    </a:lnTo>
                    <a:lnTo>
                      <a:pt x="49" y="9"/>
                    </a:lnTo>
                    <a:lnTo>
                      <a:pt x="53" y="9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364" name="Freeform 399"/>
              <p:cNvSpPr>
                <a:spLocks noChangeArrowheads="1"/>
              </p:cNvSpPr>
              <p:nvPr/>
            </p:nvSpPr>
            <p:spPr bwMode="auto">
              <a:xfrm>
                <a:off x="4482" y="4023"/>
                <a:ext cx="99" cy="62"/>
              </a:xfrm>
              <a:custGeom>
                <a:avLst/>
                <a:gdLst>
                  <a:gd name="T0" fmla="*/ 2102 w 94"/>
                  <a:gd name="T1" fmla="*/ 9698 h 57"/>
                  <a:gd name="T2" fmla="*/ 2171 w 94"/>
                  <a:gd name="T3" fmla="*/ 9698 h 57"/>
                  <a:gd name="T4" fmla="*/ 2214 w 94"/>
                  <a:gd name="T5" fmla="*/ 9251 h 57"/>
                  <a:gd name="T6" fmla="*/ 2214 w 94"/>
                  <a:gd name="T7" fmla="*/ 8916 h 57"/>
                  <a:gd name="T8" fmla="*/ 2171 w 94"/>
                  <a:gd name="T9" fmla="*/ 7742 h 57"/>
                  <a:gd name="T10" fmla="*/ 2102 w 94"/>
                  <a:gd name="T11" fmla="*/ 7086 h 57"/>
                  <a:gd name="T12" fmla="*/ 1962 w 94"/>
                  <a:gd name="T13" fmla="*/ 5990 h 57"/>
                  <a:gd name="T14" fmla="*/ 1858 w 94"/>
                  <a:gd name="T15" fmla="*/ 5063 h 57"/>
                  <a:gd name="T16" fmla="*/ 1749 w 94"/>
                  <a:gd name="T17" fmla="*/ 3632 h 57"/>
                  <a:gd name="T18" fmla="*/ 1514 w 94"/>
                  <a:gd name="T19" fmla="*/ 2594 h 57"/>
                  <a:gd name="T20" fmla="*/ 1362 w 94"/>
                  <a:gd name="T21" fmla="*/ 1567 h 57"/>
                  <a:gd name="T22" fmla="*/ 1162 w 94"/>
                  <a:gd name="T23" fmla="*/ 1120 h 57"/>
                  <a:gd name="T24" fmla="*/ 944 w 94"/>
                  <a:gd name="T25" fmla="*/ 2 h 57"/>
                  <a:gd name="T26" fmla="*/ 728 w 94"/>
                  <a:gd name="T27" fmla="*/ 0 h 57"/>
                  <a:gd name="T28" fmla="*/ 460 w 94"/>
                  <a:gd name="T29" fmla="*/ 0 h 57"/>
                  <a:gd name="T30" fmla="*/ 274 w 94"/>
                  <a:gd name="T31" fmla="*/ 2 h 57"/>
                  <a:gd name="T32" fmla="*/ 2 w 94"/>
                  <a:gd name="T33" fmla="*/ 1218 h 57"/>
                  <a:gd name="T34" fmla="*/ 1 w 94"/>
                  <a:gd name="T35" fmla="*/ 1325 h 57"/>
                  <a:gd name="T36" fmla="*/ 0 w 94"/>
                  <a:gd name="T37" fmla="*/ 1441 h 57"/>
                  <a:gd name="T38" fmla="*/ 1 w 94"/>
                  <a:gd name="T39" fmla="*/ 1704 h 57"/>
                  <a:gd name="T40" fmla="*/ 1 w 94"/>
                  <a:gd name="T41" fmla="*/ 2016 h 57"/>
                  <a:gd name="T42" fmla="*/ 4 w 94"/>
                  <a:gd name="T43" fmla="*/ 3326 h 57"/>
                  <a:gd name="T44" fmla="*/ 9 w 94"/>
                  <a:gd name="T45" fmla="*/ 3951 h 57"/>
                  <a:gd name="T46" fmla="*/ 337 w 94"/>
                  <a:gd name="T47" fmla="*/ 5383 h 57"/>
                  <a:gd name="T48" fmla="*/ 484 w 94"/>
                  <a:gd name="T49" fmla="*/ 6515 h 57"/>
                  <a:gd name="T50" fmla="*/ 696 w 94"/>
                  <a:gd name="T51" fmla="*/ 7188 h 57"/>
                  <a:gd name="T52" fmla="*/ 896 w 94"/>
                  <a:gd name="T53" fmla="*/ 8384 h 57"/>
                  <a:gd name="T54" fmla="*/ 1054 w 94"/>
                  <a:gd name="T55" fmla="*/ 8916 h 57"/>
                  <a:gd name="T56" fmla="*/ 1231 w 94"/>
                  <a:gd name="T57" fmla="*/ 9160 h 57"/>
                  <a:gd name="T58" fmla="*/ 1430 w 94"/>
                  <a:gd name="T59" fmla="*/ 9251 h 57"/>
                  <a:gd name="T60" fmla="*/ 1590 w 94"/>
                  <a:gd name="T61" fmla="*/ 9332 h 57"/>
                  <a:gd name="T62" fmla="*/ 1759 w 94"/>
                  <a:gd name="T63" fmla="*/ 9332 h 57"/>
                  <a:gd name="T64" fmla="*/ 1863 w 94"/>
                  <a:gd name="T65" fmla="*/ 9332 h 57"/>
                  <a:gd name="T66" fmla="*/ 1962 w 94"/>
                  <a:gd name="T67" fmla="*/ 9698 h 57"/>
                  <a:gd name="T68" fmla="*/ 2102 w 94"/>
                  <a:gd name="T69" fmla="*/ 9698 h 5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4"/>
                  <a:gd name="T106" fmla="*/ 0 h 57"/>
                  <a:gd name="T107" fmla="*/ 94 w 94"/>
                  <a:gd name="T108" fmla="*/ 57 h 5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4" h="57">
                    <a:moveTo>
                      <a:pt x="89" y="57"/>
                    </a:moveTo>
                    <a:lnTo>
                      <a:pt x="92" y="57"/>
                    </a:lnTo>
                    <a:lnTo>
                      <a:pt x="94" y="55"/>
                    </a:lnTo>
                    <a:lnTo>
                      <a:pt x="94" y="52"/>
                    </a:lnTo>
                    <a:lnTo>
                      <a:pt x="92" y="46"/>
                    </a:lnTo>
                    <a:lnTo>
                      <a:pt x="89" y="41"/>
                    </a:lnTo>
                    <a:lnTo>
                      <a:pt x="84" y="35"/>
                    </a:lnTo>
                    <a:lnTo>
                      <a:pt x="79" y="29"/>
                    </a:lnTo>
                    <a:lnTo>
                      <a:pt x="73" y="22"/>
                    </a:lnTo>
                    <a:lnTo>
                      <a:pt x="65" y="16"/>
                    </a:lnTo>
                    <a:lnTo>
                      <a:pt x="58" y="10"/>
                    </a:lnTo>
                    <a:lnTo>
                      <a:pt x="48" y="6"/>
                    </a:lnTo>
                    <a:lnTo>
                      <a:pt x="40" y="2"/>
                    </a:lnTo>
                    <a:lnTo>
                      <a:pt x="30" y="0"/>
                    </a:lnTo>
                    <a:lnTo>
                      <a:pt x="21" y="0"/>
                    </a:lnTo>
                    <a:lnTo>
                      <a:pt x="11" y="2"/>
                    </a:lnTo>
                    <a:lnTo>
                      <a:pt x="2" y="7"/>
                    </a:lnTo>
                    <a:lnTo>
                      <a:pt x="1" y="8"/>
                    </a:lnTo>
                    <a:lnTo>
                      <a:pt x="0" y="9"/>
                    </a:lnTo>
                    <a:lnTo>
                      <a:pt x="1" y="11"/>
                    </a:lnTo>
                    <a:lnTo>
                      <a:pt x="1" y="13"/>
                    </a:lnTo>
                    <a:lnTo>
                      <a:pt x="4" y="19"/>
                    </a:lnTo>
                    <a:lnTo>
                      <a:pt x="9" y="24"/>
                    </a:lnTo>
                    <a:lnTo>
                      <a:pt x="15" y="31"/>
                    </a:lnTo>
                    <a:lnTo>
                      <a:pt x="22" y="38"/>
                    </a:lnTo>
                    <a:lnTo>
                      <a:pt x="29" y="43"/>
                    </a:lnTo>
                    <a:lnTo>
                      <a:pt x="38" y="49"/>
                    </a:lnTo>
                    <a:lnTo>
                      <a:pt x="45" y="52"/>
                    </a:lnTo>
                    <a:lnTo>
                      <a:pt x="53" y="54"/>
                    </a:lnTo>
                    <a:lnTo>
                      <a:pt x="60" y="55"/>
                    </a:lnTo>
                    <a:lnTo>
                      <a:pt x="67" y="56"/>
                    </a:lnTo>
                    <a:lnTo>
                      <a:pt x="74" y="56"/>
                    </a:lnTo>
                    <a:lnTo>
                      <a:pt x="80" y="56"/>
                    </a:lnTo>
                    <a:lnTo>
                      <a:pt x="84" y="57"/>
                    </a:lnTo>
                    <a:lnTo>
                      <a:pt x="89" y="57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365" name="Freeform 400"/>
              <p:cNvSpPr>
                <a:spLocks noChangeArrowheads="1"/>
              </p:cNvSpPr>
              <p:nvPr/>
            </p:nvSpPr>
            <p:spPr bwMode="auto">
              <a:xfrm>
                <a:off x="4482" y="4019"/>
                <a:ext cx="104" cy="71"/>
              </a:xfrm>
              <a:custGeom>
                <a:avLst/>
                <a:gdLst>
                  <a:gd name="T0" fmla="*/ 4 w 98"/>
                  <a:gd name="T1" fmla="*/ 1141 h 66"/>
                  <a:gd name="T2" fmla="*/ 447 w 98"/>
                  <a:gd name="T3" fmla="*/ 917 h 66"/>
                  <a:gd name="T4" fmla="*/ 764 w 98"/>
                  <a:gd name="T5" fmla="*/ 792 h 66"/>
                  <a:gd name="T6" fmla="*/ 1127 w 98"/>
                  <a:gd name="T7" fmla="*/ 792 h 66"/>
                  <a:gd name="T8" fmla="*/ 1470 w 98"/>
                  <a:gd name="T9" fmla="*/ 917 h 66"/>
                  <a:gd name="T10" fmla="*/ 1757 w 98"/>
                  <a:gd name="T11" fmla="*/ 1141 h 66"/>
                  <a:gd name="T12" fmla="*/ 2100 w 98"/>
                  <a:gd name="T13" fmla="*/ 1528 h 66"/>
                  <a:gd name="T14" fmla="*/ 2365 w 98"/>
                  <a:gd name="T15" fmla="*/ 2047 h 66"/>
                  <a:gd name="T16" fmla="*/ 2614 w 98"/>
                  <a:gd name="T17" fmla="*/ 2525 h 66"/>
                  <a:gd name="T18" fmla="*/ 2917 w 98"/>
                  <a:gd name="T19" fmla="*/ 3143 h 66"/>
                  <a:gd name="T20" fmla="*/ 3096 w 98"/>
                  <a:gd name="T21" fmla="*/ 3637 h 66"/>
                  <a:gd name="T22" fmla="*/ 3184 w 98"/>
                  <a:gd name="T23" fmla="*/ 4209 h 66"/>
                  <a:gd name="T24" fmla="*/ 3315 w 98"/>
                  <a:gd name="T25" fmla="*/ 4569 h 66"/>
                  <a:gd name="T26" fmla="*/ 3379 w 98"/>
                  <a:gd name="T27" fmla="*/ 4871 h 66"/>
                  <a:gd name="T28" fmla="*/ 3379 w 98"/>
                  <a:gd name="T29" fmla="*/ 4926 h 66"/>
                  <a:gd name="T30" fmla="*/ 3487 w 98"/>
                  <a:gd name="T31" fmla="*/ 4915 h 66"/>
                  <a:gd name="T32" fmla="*/ 3315 w 98"/>
                  <a:gd name="T33" fmla="*/ 4915 h 66"/>
                  <a:gd name="T34" fmla="*/ 3303 w 98"/>
                  <a:gd name="T35" fmla="*/ 5688 h 66"/>
                  <a:gd name="T36" fmla="*/ 3518 w 98"/>
                  <a:gd name="T37" fmla="*/ 5637 h 66"/>
                  <a:gd name="T38" fmla="*/ 3709 w 98"/>
                  <a:gd name="T39" fmla="*/ 5240 h 66"/>
                  <a:gd name="T40" fmla="*/ 3709 w 98"/>
                  <a:gd name="T41" fmla="*/ 4704 h 66"/>
                  <a:gd name="T42" fmla="*/ 3586 w 98"/>
                  <a:gd name="T43" fmla="*/ 4247 h 66"/>
                  <a:gd name="T44" fmla="*/ 3505 w 98"/>
                  <a:gd name="T45" fmla="*/ 3670 h 66"/>
                  <a:gd name="T46" fmla="*/ 3315 w 98"/>
                  <a:gd name="T47" fmla="*/ 3143 h 66"/>
                  <a:gd name="T48" fmla="*/ 3103 w 98"/>
                  <a:gd name="T49" fmla="*/ 2525 h 66"/>
                  <a:gd name="T50" fmla="*/ 2917 w 98"/>
                  <a:gd name="T51" fmla="*/ 2028 h 66"/>
                  <a:gd name="T52" fmla="*/ 2596 w 98"/>
                  <a:gd name="T53" fmla="*/ 1320 h 66"/>
                  <a:gd name="T54" fmla="*/ 2300 w 98"/>
                  <a:gd name="T55" fmla="*/ 917 h 66"/>
                  <a:gd name="T56" fmla="*/ 1924 w 98"/>
                  <a:gd name="T57" fmla="*/ 5 h 66"/>
                  <a:gd name="T58" fmla="*/ 1560 w 98"/>
                  <a:gd name="T59" fmla="*/ 2 h 66"/>
                  <a:gd name="T60" fmla="*/ 1127 w 98"/>
                  <a:gd name="T61" fmla="*/ 0 h 66"/>
                  <a:gd name="T62" fmla="*/ 720 w 98"/>
                  <a:gd name="T63" fmla="*/ 0 h 66"/>
                  <a:gd name="T64" fmla="*/ 374 w 98"/>
                  <a:gd name="T65" fmla="*/ 2 h 66"/>
                  <a:gd name="T66" fmla="*/ 0 w 98"/>
                  <a:gd name="T67" fmla="*/ 6 h 66"/>
                  <a:gd name="T68" fmla="*/ 4 w 98"/>
                  <a:gd name="T69" fmla="*/ 1141 h 6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8"/>
                  <a:gd name="T106" fmla="*/ 0 h 66"/>
                  <a:gd name="T107" fmla="*/ 98 w 98"/>
                  <a:gd name="T108" fmla="*/ 66 h 6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8" h="66">
                    <a:moveTo>
                      <a:pt x="4" y="14"/>
                    </a:moveTo>
                    <a:lnTo>
                      <a:pt x="12" y="11"/>
                    </a:lnTo>
                    <a:lnTo>
                      <a:pt x="21" y="9"/>
                    </a:lnTo>
                    <a:lnTo>
                      <a:pt x="30" y="9"/>
                    </a:lnTo>
                    <a:lnTo>
                      <a:pt x="39" y="11"/>
                    </a:lnTo>
                    <a:lnTo>
                      <a:pt x="47" y="14"/>
                    </a:lnTo>
                    <a:lnTo>
                      <a:pt x="56" y="18"/>
                    </a:lnTo>
                    <a:lnTo>
                      <a:pt x="63" y="24"/>
                    </a:lnTo>
                    <a:lnTo>
                      <a:pt x="70" y="29"/>
                    </a:lnTo>
                    <a:lnTo>
                      <a:pt x="76" y="36"/>
                    </a:lnTo>
                    <a:lnTo>
                      <a:pt x="81" y="42"/>
                    </a:lnTo>
                    <a:lnTo>
                      <a:pt x="85" y="48"/>
                    </a:lnTo>
                    <a:lnTo>
                      <a:pt x="89" y="53"/>
                    </a:lnTo>
                    <a:lnTo>
                      <a:pt x="90" y="56"/>
                    </a:lnTo>
                    <a:lnTo>
                      <a:pt x="90" y="58"/>
                    </a:lnTo>
                    <a:lnTo>
                      <a:pt x="91" y="57"/>
                    </a:lnTo>
                    <a:lnTo>
                      <a:pt x="89" y="57"/>
                    </a:lnTo>
                    <a:lnTo>
                      <a:pt x="88" y="66"/>
                    </a:lnTo>
                    <a:lnTo>
                      <a:pt x="94" y="65"/>
                    </a:lnTo>
                    <a:lnTo>
                      <a:pt x="98" y="60"/>
                    </a:lnTo>
                    <a:lnTo>
                      <a:pt x="98" y="55"/>
                    </a:lnTo>
                    <a:lnTo>
                      <a:pt x="96" y="49"/>
                    </a:lnTo>
                    <a:lnTo>
                      <a:pt x="93" y="43"/>
                    </a:lnTo>
                    <a:lnTo>
                      <a:pt x="89" y="36"/>
                    </a:lnTo>
                    <a:lnTo>
                      <a:pt x="82" y="29"/>
                    </a:lnTo>
                    <a:lnTo>
                      <a:pt x="76" y="23"/>
                    </a:lnTo>
                    <a:lnTo>
                      <a:pt x="69" y="16"/>
                    </a:lnTo>
                    <a:lnTo>
                      <a:pt x="60" y="11"/>
                    </a:lnTo>
                    <a:lnTo>
                      <a:pt x="51" y="5"/>
                    </a:lnTo>
                    <a:lnTo>
                      <a:pt x="41" y="2"/>
                    </a:lnTo>
                    <a:lnTo>
                      <a:pt x="30" y="0"/>
                    </a:lnTo>
                    <a:lnTo>
                      <a:pt x="20" y="0"/>
                    </a:lnTo>
                    <a:lnTo>
                      <a:pt x="9" y="2"/>
                    </a:lnTo>
                    <a:lnTo>
                      <a:pt x="0" y="6"/>
                    </a:lnTo>
                    <a:lnTo>
                      <a:pt x="4" y="14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366" name="Freeform 401"/>
              <p:cNvSpPr>
                <a:spLocks noChangeArrowheads="1"/>
              </p:cNvSpPr>
              <p:nvPr/>
            </p:nvSpPr>
            <p:spPr bwMode="auto">
              <a:xfrm>
                <a:off x="4478" y="4025"/>
                <a:ext cx="47" cy="54"/>
              </a:xfrm>
              <a:custGeom>
                <a:avLst/>
                <a:gdLst>
                  <a:gd name="T0" fmla="*/ 2455 w 44"/>
                  <a:gd name="T1" fmla="*/ 4587 h 50"/>
                  <a:gd name="T2" fmla="*/ 2079 w 44"/>
                  <a:gd name="T3" fmla="*/ 4121 h 50"/>
                  <a:gd name="T4" fmla="*/ 1597 w 44"/>
                  <a:gd name="T5" fmla="*/ 3533 h 50"/>
                  <a:gd name="T6" fmla="*/ 1269 w 44"/>
                  <a:gd name="T7" fmla="*/ 2805 h 50"/>
                  <a:gd name="T8" fmla="*/ 855 w 44"/>
                  <a:gd name="T9" fmla="*/ 2227 h 50"/>
                  <a:gd name="T10" fmla="*/ 656 w 44"/>
                  <a:gd name="T11" fmla="*/ 1445 h 50"/>
                  <a:gd name="T12" fmla="*/ 538 w 44"/>
                  <a:gd name="T13" fmla="*/ 983 h 50"/>
                  <a:gd name="T14" fmla="*/ 538 w 44"/>
                  <a:gd name="T15" fmla="*/ 910 h 50"/>
                  <a:gd name="T16" fmla="*/ 538 w 44"/>
                  <a:gd name="T17" fmla="*/ 843 h 50"/>
                  <a:gd name="T18" fmla="*/ 504 w 44"/>
                  <a:gd name="T19" fmla="*/ 910 h 50"/>
                  <a:gd name="T20" fmla="*/ 4 w 44"/>
                  <a:gd name="T21" fmla="*/ 0 h 50"/>
                  <a:gd name="T22" fmla="*/ 1 w 44"/>
                  <a:gd name="T23" fmla="*/ 4 h 50"/>
                  <a:gd name="T24" fmla="*/ 0 w 44"/>
                  <a:gd name="T25" fmla="*/ 843 h 50"/>
                  <a:gd name="T26" fmla="*/ 1 w 44"/>
                  <a:gd name="T27" fmla="*/ 1062 h 50"/>
                  <a:gd name="T28" fmla="*/ 2 w 44"/>
                  <a:gd name="T29" fmla="*/ 1445 h 50"/>
                  <a:gd name="T30" fmla="*/ 5 w 44"/>
                  <a:gd name="T31" fmla="*/ 2124 h 50"/>
                  <a:gd name="T32" fmla="*/ 575 w 44"/>
                  <a:gd name="T33" fmla="*/ 2805 h 50"/>
                  <a:gd name="T34" fmla="*/ 855 w 44"/>
                  <a:gd name="T35" fmla="*/ 3533 h 50"/>
                  <a:gd name="T36" fmla="*/ 1311 w 44"/>
                  <a:gd name="T37" fmla="*/ 4247 h 50"/>
                  <a:gd name="T38" fmla="*/ 1706 w 44"/>
                  <a:gd name="T39" fmla="*/ 4954 h 50"/>
                  <a:gd name="T40" fmla="*/ 2221 w 44"/>
                  <a:gd name="T41" fmla="*/ 5480 h 50"/>
                  <a:gd name="T42" fmla="*/ 2455 w 44"/>
                  <a:gd name="T43" fmla="*/ 4587 h 50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44"/>
                  <a:gd name="T67" fmla="*/ 0 h 50"/>
                  <a:gd name="T68" fmla="*/ 44 w 44"/>
                  <a:gd name="T69" fmla="*/ 50 h 50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44" h="50">
                    <a:moveTo>
                      <a:pt x="44" y="42"/>
                    </a:moveTo>
                    <a:lnTo>
                      <a:pt x="37" y="38"/>
                    </a:lnTo>
                    <a:lnTo>
                      <a:pt x="29" y="32"/>
                    </a:lnTo>
                    <a:lnTo>
                      <a:pt x="22" y="26"/>
                    </a:lnTo>
                    <a:lnTo>
                      <a:pt x="16" y="20"/>
                    </a:lnTo>
                    <a:lnTo>
                      <a:pt x="12" y="14"/>
                    </a:lnTo>
                    <a:lnTo>
                      <a:pt x="9" y="9"/>
                    </a:lnTo>
                    <a:lnTo>
                      <a:pt x="9" y="8"/>
                    </a:lnTo>
                    <a:lnTo>
                      <a:pt x="9" y="7"/>
                    </a:lnTo>
                    <a:lnTo>
                      <a:pt x="8" y="8"/>
                    </a:lnTo>
                    <a:lnTo>
                      <a:pt x="4" y="0"/>
                    </a:lnTo>
                    <a:lnTo>
                      <a:pt x="1" y="4"/>
                    </a:lnTo>
                    <a:lnTo>
                      <a:pt x="0" y="7"/>
                    </a:lnTo>
                    <a:lnTo>
                      <a:pt x="1" y="10"/>
                    </a:lnTo>
                    <a:lnTo>
                      <a:pt x="2" y="14"/>
                    </a:lnTo>
                    <a:lnTo>
                      <a:pt x="5" y="19"/>
                    </a:lnTo>
                    <a:lnTo>
                      <a:pt x="10" y="26"/>
                    </a:lnTo>
                    <a:lnTo>
                      <a:pt x="16" y="32"/>
                    </a:lnTo>
                    <a:lnTo>
                      <a:pt x="23" y="39"/>
                    </a:lnTo>
                    <a:lnTo>
                      <a:pt x="31" y="45"/>
                    </a:lnTo>
                    <a:lnTo>
                      <a:pt x="40" y="50"/>
                    </a:lnTo>
                    <a:lnTo>
                      <a:pt x="44" y="42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367" name="Freeform 402"/>
              <p:cNvSpPr>
                <a:spLocks noChangeArrowheads="1"/>
              </p:cNvSpPr>
              <p:nvPr/>
            </p:nvSpPr>
            <p:spPr bwMode="auto">
              <a:xfrm>
                <a:off x="4520" y="4070"/>
                <a:ext cx="56" cy="20"/>
              </a:xfrm>
              <a:custGeom>
                <a:avLst/>
                <a:gdLst>
                  <a:gd name="T0" fmla="*/ 1504 w 53"/>
                  <a:gd name="T1" fmla="*/ 5284 h 18"/>
                  <a:gd name="T2" fmla="*/ 1387 w 53"/>
                  <a:gd name="T3" fmla="*/ 4756 h 18"/>
                  <a:gd name="T4" fmla="*/ 1255 w 53"/>
                  <a:gd name="T5" fmla="*/ 4756 h 18"/>
                  <a:gd name="T6" fmla="*/ 1064 w 53"/>
                  <a:gd name="T7" fmla="*/ 4756 h 18"/>
                  <a:gd name="T8" fmla="*/ 893 w 53"/>
                  <a:gd name="T9" fmla="*/ 4756 h 18"/>
                  <a:gd name="T10" fmla="*/ 678 w 53"/>
                  <a:gd name="T11" fmla="*/ 4280 h 18"/>
                  <a:gd name="T12" fmla="*/ 487 w 53"/>
                  <a:gd name="T13" fmla="*/ 3852 h 18"/>
                  <a:gd name="T14" fmla="*/ 313 w 53"/>
                  <a:gd name="T15" fmla="*/ 3 h 18"/>
                  <a:gd name="T16" fmla="*/ 4 w 53"/>
                  <a:gd name="T17" fmla="*/ 0 h 18"/>
                  <a:gd name="T18" fmla="*/ 0 w 53"/>
                  <a:gd name="T19" fmla="*/ 4756 h 18"/>
                  <a:gd name="T20" fmla="*/ 7 w 53"/>
                  <a:gd name="T21" fmla="*/ 6523 h 18"/>
                  <a:gd name="T22" fmla="*/ 436 w 53"/>
                  <a:gd name="T23" fmla="*/ 8948 h 18"/>
                  <a:gd name="T24" fmla="*/ 642 w 53"/>
                  <a:gd name="T25" fmla="*/ 9942 h 18"/>
                  <a:gd name="T26" fmla="*/ 854 w 53"/>
                  <a:gd name="T27" fmla="*/ 10362 h 18"/>
                  <a:gd name="T28" fmla="*/ 1064 w 53"/>
                  <a:gd name="T29" fmla="*/ 10362 h 18"/>
                  <a:gd name="T30" fmla="*/ 1243 w 53"/>
                  <a:gd name="T31" fmla="*/ 10362 h 18"/>
                  <a:gd name="T32" fmla="*/ 1387 w 53"/>
                  <a:gd name="T33" fmla="*/ 11047 h 18"/>
                  <a:gd name="T34" fmla="*/ 1480 w 53"/>
                  <a:gd name="T35" fmla="*/ 11047 h 18"/>
                  <a:gd name="T36" fmla="*/ 1504 w 53"/>
                  <a:gd name="T37" fmla="*/ 5284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3"/>
                  <a:gd name="T58" fmla="*/ 0 h 18"/>
                  <a:gd name="T59" fmla="*/ 53 w 53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3" h="18">
                    <a:moveTo>
                      <a:pt x="53" y="9"/>
                    </a:moveTo>
                    <a:lnTo>
                      <a:pt x="48" y="8"/>
                    </a:lnTo>
                    <a:lnTo>
                      <a:pt x="44" y="8"/>
                    </a:lnTo>
                    <a:lnTo>
                      <a:pt x="38" y="8"/>
                    </a:lnTo>
                    <a:lnTo>
                      <a:pt x="31" y="8"/>
                    </a:lnTo>
                    <a:lnTo>
                      <a:pt x="24" y="7"/>
                    </a:lnTo>
                    <a:lnTo>
                      <a:pt x="18" y="6"/>
                    </a:lnTo>
                    <a:lnTo>
                      <a:pt x="10" y="3"/>
                    </a:lnTo>
                    <a:lnTo>
                      <a:pt x="4" y="0"/>
                    </a:lnTo>
                    <a:lnTo>
                      <a:pt x="0" y="8"/>
                    </a:lnTo>
                    <a:lnTo>
                      <a:pt x="7" y="11"/>
                    </a:lnTo>
                    <a:lnTo>
                      <a:pt x="16" y="14"/>
                    </a:lnTo>
                    <a:lnTo>
                      <a:pt x="23" y="16"/>
                    </a:lnTo>
                    <a:lnTo>
                      <a:pt x="30" y="17"/>
                    </a:lnTo>
                    <a:lnTo>
                      <a:pt x="38" y="17"/>
                    </a:lnTo>
                    <a:lnTo>
                      <a:pt x="43" y="17"/>
                    </a:lnTo>
                    <a:lnTo>
                      <a:pt x="48" y="18"/>
                    </a:lnTo>
                    <a:lnTo>
                      <a:pt x="52" y="18"/>
                    </a:lnTo>
                    <a:lnTo>
                      <a:pt x="53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368" name="Freeform 403"/>
              <p:cNvSpPr>
                <a:spLocks noChangeArrowheads="1"/>
              </p:cNvSpPr>
              <p:nvPr/>
            </p:nvSpPr>
            <p:spPr bwMode="auto">
              <a:xfrm>
                <a:off x="2147" y="4029"/>
                <a:ext cx="99" cy="61"/>
              </a:xfrm>
              <a:custGeom>
                <a:avLst/>
                <a:gdLst>
                  <a:gd name="T0" fmla="*/ 3987 w 93"/>
                  <a:gd name="T1" fmla="*/ 0 h 57"/>
                  <a:gd name="T2" fmla="*/ 4134 w 93"/>
                  <a:gd name="T3" fmla="*/ 0 h 57"/>
                  <a:gd name="T4" fmla="*/ 4200 w 93"/>
                  <a:gd name="T5" fmla="*/ 2 h 57"/>
                  <a:gd name="T6" fmla="*/ 4200 w 93"/>
                  <a:gd name="T7" fmla="*/ 5 h 57"/>
                  <a:gd name="T8" fmla="*/ 4134 w 93"/>
                  <a:gd name="T9" fmla="*/ 631 h 57"/>
                  <a:gd name="T10" fmla="*/ 4028 w 93"/>
                  <a:gd name="T11" fmla="*/ 885 h 57"/>
                  <a:gd name="T12" fmla="*/ 3784 w 93"/>
                  <a:gd name="T13" fmla="*/ 1421 h 57"/>
                  <a:gd name="T14" fmla="*/ 3518 w 93"/>
                  <a:gd name="T15" fmla="*/ 1742 h 57"/>
                  <a:gd name="T16" fmla="*/ 3270 w 93"/>
                  <a:gd name="T17" fmla="*/ 2160 h 57"/>
                  <a:gd name="T18" fmla="*/ 2886 w 93"/>
                  <a:gd name="T19" fmla="*/ 2474 h 57"/>
                  <a:gd name="T20" fmla="*/ 2574 w 93"/>
                  <a:gd name="T21" fmla="*/ 2834 h 57"/>
                  <a:gd name="T22" fmla="*/ 2228 w 93"/>
                  <a:gd name="T23" fmla="*/ 3208 h 57"/>
                  <a:gd name="T24" fmla="*/ 1769 w 93"/>
                  <a:gd name="T25" fmla="*/ 3433 h 57"/>
                  <a:gd name="T26" fmla="*/ 1294 w 93"/>
                  <a:gd name="T27" fmla="*/ 3474 h 57"/>
                  <a:gd name="T28" fmla="*/ 872 w 93"/>
                  <a:gd name="T29" fmla="*/ 3583 h 57"/>
                  <a:gd name="T30" fmla="*/ 466 w 93"/>
                  <a:gd name="T31" fmla="*/ 3433 h 57"/>
                  <a:gd name="T32" fmla="*/ 1 w 93"/>
                  <a:gd name="T33" fmla="*/ 3194 h 57"/>
                  <a:gd name="T34" fmla="*/ 0 w 93"/>
                  <a:gd name="T35" fmla="*/ 3033 h 57"/>
                  <a:gd name="T36" fmla="*/ 0 w 93"/>
                  <a:gd name="T37" fmla="*/ 2985 h 57"/>
                  <a:gd name="T38" fmla="*/ 0 w 93"/>
                  <a:gd name="T39" fmla="*/ 2834 h 57"/>
                  <a:gd name="T40" fmla="*/ 0 w 93"/>
                  <a:gd name="T41" fmla="*/ 2789 h 57"/>
                  <a:gd name="T42" fmla="*/ 3 w 93"/>
                  <a:gd name="T43" fmla="*/ 2435 h 57"/>
                  <a:gd name="T44" fmla="*/ 411 w 93"/>
                  <a:gd name="T45" fmla="*/ 1995 h 57"/>
                  <a:gd name="T46" fmla="*/ 637 w 93"/>
                  <a:gd name="T47" fmla="*/ 1538 h 57"/>
                  <a:gd name="T48" fmla="*/ 928 w 93"/>
                  <a:gd name="T49" fmla="*/ 1160 h 57"/>
                  <a:gd name="T50" fmla="*/ 1269 w 93"/>
                  <a:gd name="T51" fmla="*/ 773 h 57"/>
                  <a:gd name="T52" fmla="*/ 1662 w 93"/>
                  <a:gd name="T53" fmla="*/ 551 h 57"/>
                  <a:gd name="T54" fmla="*/ 1984 w 93"/>
                  <a:gd name="T55" fmla="*/ 5 h 57"/>
                  <a:gd name="T56" fmla="*/ 2372 w 93"/>
                  <a:gd name="T57" fmla="*/ 3 h 57"/>
                  <a:gd name="T58" fmla="*/ 2688 w 93"/>
                  <a:gd name="T59" fmla="*/ 2 h 57"/>
                  <a:gd name="T60" fmla="*/ 3002 w 93"/>
                  <a:gd name="T61" fmla="*/ 1 h 57"/>
                  <a:gd name="T62" fmla="*/ 3305 w 93"/>
                  <a:gd name="T63" fmla="*/ 1 h 57"/>
                  <a:gd name="T64" fmla="*/ 3555 w 93"/>
                  <a:gd name="T65" fmla="*/ 0 h 57"/>
                  <a:gd name="T66" fmla="*/ 3745 w 93"/>
                  <a:gd name="T67" fmla="*/ 0 h 57"/>
                  <a:gd name="T68" fmla="*/ 3987 w 93"/>
                  <a:gd name="T69" fmla="*/ 0 h 5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3"/>
                  <a:gd name="T106" fmla="*/ 0 h 57"/>
                  <a:gd name="T107" fmla="*/ 93 w 93"/>
                  <a:gd name="T108" fmla="*/ 57 h 5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3" h="57">
                    <a:moveTo>
                      <a:pt x="88" y="0"/>
                    </a:moveTo>
                    <a:lnTo>
                      <a:pt x="91" y="0"/>
                    </a:lnTo>
                    <a:lnTo>
                      <a:pt x="93" y="2"/>
                    </a:lnTo>
                    <a:lnTo>
                      <a:pt x="93" y="5"/>
                    </a:lnTo>
                    <a:lnTo>
                      <a:pt x="91" y="10"/>
                    </a:lnTo>
                    <a:lnTo>
                      <a:pt x="89" y="15"/>
                    </a:lnTo>
                    <a:lnTo>
                      <a:pt x="84" y="22"/>
                    </a:lnTo>
                    <a:lnTo>
                      <a:pt x="78" y="28"/>
                    </a:lnTo>
                    <a:lnTo>
                      <a:pt x="72" y="35"/>
                    </a:lnTo>
                    <a:lnTo>
                      <a:pt x="64" y="40"/>
                    </a:lnTo>
                    <a:lnTo>
                      <a:pt x="57" y="46"/>
                    </a:lnTo>
                    <a:lnTo>
                      <a:pt x="49" y="51"/>
                    </a:lnTo>
                    <a:lnTo>
                      <a:pt x="39" y="55"/>
                    </a:lnTo>
                    <a:lnTo>
                      <a:pt x="29" y="56"/>
                    </a:lnTo>
                    <a:lnTo>
                      <a:pt x="20" y="57"/>
                    </a:lnTo>
                    <a:lnTo>
                      <a:pt x="10" y="55"/>
                    </a:lnTo>
                    <a:lnTo>
                      <a:pt x="1" y="50"/>
                    </a:lnTo>
                    <a:lnTo>
                      <a:pt x="0" y="49"/>
                    </a:lnTo>
                    <a:lnTo>
                      <a:pt x="0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3" y="38"/>
                    </a:lnTo>
                    <a:lnTo>
                      <a:pt x="8" y="32"/>
                    </a:lnTo>
                    <a:lnTo>
                      <a:pt x="15" y="25"/>
                    </a:lnTo>
                    <a:lnTo>
                      <a:pt x="21" y="19"/>
                    </a:lnTo>
                    <a:lnTo>
                      <a:pt x="28" y="13"/>
                    </a:lnTo>
                    <a:lnTo>
                      <a:pt x="37" y="8"/>
                    </a:lnTo>
                    <a:lnTo>
                      <a:pt x="44" y="5"/>
                    </a:lnTo>
                    <a:lnTo>
                      <a:pt x="52" y="3"/>
                    </a:lnTo>
                    <a:lnTo>
                      <a:pt x="59" y="2"/>
                    </a:lnTo>
                    <a:lnTo>
                      <a:pt x="66" y="1"/>
                    </a:lnTo>
                    <a:lnTo>
                      <a:pt x="73" y="1"/>
                    </a:lnTo>
                    <a:lnTo>
                      <a:pt x="79" y="0"/>
                    </a:lnTo>
                    <a:lnTo>
                      <a:pt x="83" y="0"/>
                    </a:lnTo>
                    <a:lnTo>
                      <a:pt x="88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</p:grpSp>
        <p:grpSp>
          <p:nvGrpSpPr>
            <p:cNvPr id="3317" name="Group 404"/>
            <p:cNvGrpSpPr>
              <a:grpSpLocks/>
            </p:cNvGrpSpPr>
            <p:nvPr/>
          </p:nvGrpSpPr>
          <p:grpSpPr bwMode="auto">
            <a:xfrm>
              <a:off x="290" y="3940"/>
              <a:ext cx="5294" cy="244"/>
              <a:chOff x="290" y="3940"/>
              <a:chExt cx="5294" cy="244"/>
            </a:xfrm>
          </p:grpSpPr>
          <p:sp>
            <p:nvSpPr>
              <p:cNvPr id="3970" name="Freeform 405"/>
              <p:cNvSpPr>
                <a:spLocks noChangeArrowheads="1"/>
              </p:cNvSpPr>
              <p:nvPr/>
            </p:nvSpPr>
            <p:spPr bwMode="auto">
              <a:xfrm>
                <a:off x="2145" y="4027"/>
                <a:ext cx="104" cy="71"/>
              </a:xfrm>
              <a:custGeom>
                <a:avLst/>
                <a:gdLst>
                  <a:gd name="T0" fmla="*/ 0 w 98"/>
                  <a:gd name="T1" fmla="*/ 5060 h 66"/>
                  <a:gd name="T2" fmla="*/ 397 w 98"/>
                  <a:gd name="T3" fmla="*/ 5587 h 66"/>
                  <a:gd name="T4" fmla="*/ 764 w 98"/>
                  <a:gd name="T5" fmla="*/ 5688 h 66"/>
                  <a:gd name="T6" fmla="*/ 1127 w 98"/>
                  <a:gd name="T7" fmla="*/ 5688 h 66"/>
                  <a:gd name="T8" fmla="*/ 1560 w 98"/>
                  <a:gd name="T9" fmla="*/ 5587 h 66"/>
                  <a:gd name="T10" fmla="*/ 1924 w 98"/>
                  <a:gd name="T11" fmla="*/ 5240 h 66"/>
                  <a:gd name="T12" fmla="*/ 2300 w 98"/>
                  <a:gd name="T13" fmla="*/ 4704 h 66"/>
                  <a:gd name="T14" fmla="*/ 2596 w 98"/>
                  <a:gd name="T15" fmla="*/ 4257 h 66"/>
                  <a:gd name="T16" fmla="*/ 2917 w 98"/>
                  <a:gd name="T17" fmla="*/ 3670 h 66"/>
                  <a:gd name="T18" fmla="*/ 3103 w 98"/>
                  <a:gd name="T19" fmla="*/ 3172 h 66"/>
                  <a:gd name="T20" fmla="*/ 3315 w 98"/>
                  <a:gd name="T21" fmla="*/ 2548 h 66"/>
                  <a:gd name="T22" fmla="*/ 3505 w 98"/>
                  <a:gd name="T23" fmla="*/ 2028 h 66"/>
                  <a:gd name="T24" fmla="*/ 3586 w 98"/>
                  <a:gd name="T25" fmla="*/ 1420 h 66"/>
                  <a:gd name="T26" fmla="*/ 3709 w 98"/>
                  <a:gd name="T27" fmla="*/ 917 h 66"/>
                  <a:gd name="T28" fmla="*/ 3709 w 98"/>
                  <a:gd name="T29" fmla="*/ 6 h 66"/>
                  <a:gd name="T30" fmla="*/ 3518 w 98"/>
                  <a:gd name="T31" fmla="*/ 0 h 66"/>
                  <a:gd name="T32" fmla="*/ 3303 w 98"/>
                  <a:gd name="T33" fmla="*/ 0 h 66"/>
                  <a:gd name="T34" fmla="*/ 3315 w 98"/>
                  <a:gd name="T35" fmla="*/ 792 h 66"/>
                  <a:gd name="T36" fmla="*/ 3487 w 98"/>
                  <a:gd name="T37" fmla="*/ 792 h 66"/>
                  <a:gd name="T38" fmla="*/ 3379 w 98"/>
                  <a:gd name="T39" fmla="*/ 736 h 66"/>
                  <a:gd name="T40" fmla="*/ 3379 w 98"/>
                  <a:gd name="T41" fmla="*/ 792 h 66"/>
                  <a:gd name="T42" fmla="*/ 3315 w 98"/>
                  <a:gd name="T43" fmla="*/ 1061 h 66"/>
                  <a:gd name="T44" fmla="*/ 3184 w 98"/>
                  <a:gd name="T45" fmla="*/ 1528 h 66"/>
                  <a:gd name="T46" fmla="*/ 3096 w 98"/>
                  <a:gd name="T47" fmla="*/ 2028 h 66"/>
                  <a:gd name="T48" fmla="*/ 2917 w 98"/>
                  <a:gd name="T49" fmla="*/ 2548 h 66"/>
                  <a:gd name="T50" fmla="*/ 2664 w 98"/>
                  <a:gd name="T51" fmla="*/ 3172 h 66"/>
                  <a:gd name="T52" fmla="*/ 2365 w 98"/>
                  <a:gd name="T53" fmla="*/ 3637 h 66"/>
                  <a:gd name="T54" fmla="*/ 2100 w 98"/>
                  <a:gd name="T55" fmla="*/ 4209 h 66"/>
                  <a:gd name="T56" fmla="*/ 1757 w 98"/>
                  <a:gd name="T57" fmla="*/ 4528 h 66"/>
                  <a:gd name="T58" fmla="*/ 1470 w 98"/>
                  <a:gd name="T59" fmla="*/ 4704 h 66"/>
                  <a:gd name="T60" fmla="*/ 1127 w 98"/>
                  <a:gd name="T61" fmla="*/ 4871 h 66"/>
                  <a:gd name="T62" fmla="*/ 764 w 98"/>
                  <a:gd name="T63" fmla="*/ 4871 h 66"/>
                  <a:gd name="T64" fmla="*/ 447 w 98"/>
                  <a:gd name="T65" fmla="*/ 4704 h 66"/>
                  <a:gd name="T66" fmla="*/ 4 w 98"/>
                  <a:gd name="T67" fmla="*/ 4373 h 66"/>
                  <a:gd name="T68" fmla="*/ 0 w 98"/>
                  <a:gd name="T69" fmla="*/ 5060 h 6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8"/>
                  <a:gd name="T106" fmla="*/ 0 h 66"/>
                  <a:gd name="T107" fmla="*/ 98 w 98"/>
                  <a:gd name="T108" fmla="*/ 66 h 6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8" h="66">
                    <a:moveTo>
                      <a:pt x="0" y="59"/>
                    </a:moveTo>
                    <a:lnTo>
                      <a:pt x="10" y="64"/>
                    </a:lnTo>
                    <a:lnTo>
                      <a:pt x="21" y="66"/>
                    </a:lnTo>
                    <a:lnTo>
                      <a:pt x="30" y="66"/>
                    </a:lnTo>
                    <a:lnTo>
                      <a:pt x="41" y="64"/>
                    </a:lnTo>
                    <a:lnTo>
                      <a:pt x="51" y="60"/>
                    </a:lnTo>
                    <a:lnTo>
                      <a:pt x="60" y="55"/>
                    </a:lnTo>
                    <a:lnTo>
                      <a:pt x="69" y="50"/>
                    </a:lnTo>
                    <a:lnTo>
                      <a:pt x="76" y="43"/>
                    </a:lnTo>
                    <a:lnTo>
                      <a:pt x="82" y="37"/>
                    </a:lnTo>
                    <a:lnTo>
                      <a:pt x="89" y="30"/>
                    </a:lnTo>
                    <a:lnTo>
                      <a:pt x="93" y="23"/>
                    </a:lnTo>
                    <a:lnTo>
                      <a:pt x="96" y="17"/>
                    </a:lnTo>
                    <a:lnTo>
                      <a:pt x="98" y="11"/>
                    </a:lnTo>
                    <a:lnTo>
                      <a:pt x="98" y="6"/>
                    </a:lnTo>
                    <a:lnTo>
                      <a:pt x="94" y="0"/>
                    </a:lnTo>
                    <a:lnTo>
                      <a:pt x="88" y="0"/>
                    </a:lnTo>
                    <a:lnTo>
                      <a:pt x="89" y="9"/>
                    </a:lnTo>
                    <a:lnTo>
                      <a:pt x="91" y="9"/>
                    </a:lnTo>
                    <a:lnTo>
                      <a:pt x="90" y="8"/>
                    </a:lnTo>
                    <a:lnTo>
                      <a:pt x="90" y="9"/>
                    </a:lnTo>
                    <a:lnTo>
                      <a:pt x="89" y="13"/>
                    </a:lnTo>
                    <a:lnTo>
                      <a:pt x="85" y="18"/>
                    </a:lnTo>
                    <a:lnTo>
                      <a:pt x="81" y="23"/>
                    </a:lnTo>
                    <a:lnTo>
                      <a:pt x="76" y="30"/>
                    </a:lnTo>
                    <a:lnTo>
                      <a:pt x="71" y="37"/>
                    </a:lnTo>
                    <a:lnTo>
                      <a:pt x="63" y="42"/>
                    </a:lnTo>
                    <a:lnTo>
                      <a:pt x="56" y="48"/>
                    </a:lnTo>
                    <a:lnTo>
                      <a:pt x="47" y="52"/>
                    </a:lnTo>
                    <a:lnTo>
                      <a:pt x="39" y="55"/>
                    </a:lnTo>
                    <a:lnTo>
                      <a:pt x="30" y="56"/>
                    </a:lnTo>
                    <a:lnTo>
                      <a:pt x="21" y="56"/>
                    </a:lnTo>
                    <a:lnTo>
                      <a:pt x="12" y="55"/>
                    </a:lnTo>
                    <a:lnTo>
                      <a:pt x="4" y="51"/>
                    </a:lnTo>
                    <a:lnTo>
                      <a:pt x="0" y="59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971" name="Freeform 406"/>
              <p:cNvSpPr>
                <a:spLocks noChangeArrowheads="1"/>
              </p:cNvSpPr>
              <p:nvPr/>
            </p:nvSpPr>
            <p:spPr bwMode="auto">
              <a:xfrm>
                <a:off x="2140" y="4037"/>
                <a:ext cx="47" cy="54"/>
              </a:xfrm>
              <a:custGeom>
                <a:avLst/>
                <a:gdLst>
                  <a:gd name="T0" fmla="*/ 2221 w 44"/>
                  <a:gd name="T1" fmla="*/ 0 h 50"/>
                  <a:gd name="T2" fmla="*/ 1706 w 44"/>
                  <a:gd name="T3" fmla="*/ 6 h 50"/>
                  <a:gd name="T4" fmla="*/ 1356 w 44"/>
                  <a:gd name="T5" fmla="*/ 1147 h 50"/>
                  <a:gd name="T6" fmla="*/ 855 w 44"/>
                  <a:gd name="T7" fmla="*/ 1967 h 50"/>
                  <a:gd name="T8" fmla="*/ 575 w 44"/>
                  <a:gd name="T9" fmla="*/ 2597 h 50"/>
                  <a:gd name="T10" fmla="*/ 5 w 44"/>
                  <a:gd name="T11" fmla="*/ 3371 h 50"/>
                  <a:gd name="T12" fmla="*/ 2 w 44"/>
                  <a:gd name="T13" fmla="*/ 4028 h 50"/>
                  <a:gd name="T14" fmla="*/ 1 w 44"/>
                  <a:gd name="T15" fmla="*/ 4451 h 50"/>
                  <a:gd name="T16" fmla="*/ 0 w 44"/>
                  <a:gd name="T17" fmla="*/ 4807 h 50"/>
                  <a:gd name="T18" fmla="*/ 1 w 44"/>
                  <a:gd name="T19" fmla="*/ 5165 h 50"/>
                  <a:gd name="T20" fmla="*/ 4 w 44"/>
                  <a:gd name="T21" fmla="*/ 5480 h 50"/>
                  <a:gd name="T22" fmla="*/ 504 w 44"/>
                  <a:gd name="T23" fmla="*/ 4587 h 50"/>
                  <a:gd name="T24" fmla="*/ 504 w 44"/>
                  <a:gd name="T25" fmla="*/ 4698 h 50"/>
                  <a:gd name="T26" fmla="*/ 538 w 44"/>
                  <a:gd name="T27" fmla="*/ 4698 h 50"/>
                  <a:gd name="T28" fmla="*/ 538 w 44"/>
                  <a:gd name="T29" fmla="*/ 4587 h 50"/>
                  <a:gd name="T30" fmla="*/ 656 w 44"/>
                  <a:gd name="T31" fmla="*/ 3932 h 50"/>
                  <a:gd name="T32" fmla="*/ 855 w 44"/>
                  <a:gd name="T33" fmla="*/ 3371 h 50"/>
                  <a:gd name="T34" fmla="*/ 1269 w 44"/>
                  <a:gd name="T35" fmla="*/ 2597 h 50"/>
                  <a:gd name="T36" fmla="*/ 1597 w 44"/>
                  <a:gd name="T37" fmla="*/ 2124 h 50"/>
                  <a:gd name="T38" fmla="*/ 2079 w 44"/>
                  <a:gd name="T39" fmla="*/ 1338 h 50"/>
                  <a:gd name="T40" fmla="*/ 2455 w 44"/>
                  <a:gd name="T41" fmla="*/ 983 h 50"/>
                  <a:gd name="T42" fmla="*/ 2221 w 44"/>
                  <a:gd name="T43" fmla="*/ 0 h 50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44"/>
                  <a:gd name="T67" fmla="*/ 0 h 50"/>
                  <a:gd name="T68" fmla="*/ 44 w 44"/>
                  <a:gd name="T69" fmla="*/ 50 h 50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44" h="50">
                    <a:moveTo>
                      <a:pt x="40" y="0"/>
                    </a:moveTo>
                    <a:lnTo>
                      <a:pt x="31" y="6"/>
                    </a:lnTo>
                    <a:lnTo>
                      <a:pt x="24" y="11"/>
                    </a:lnTo>
                    <a:lnTo>
                      <a:pt x="16" y="18"/>
                    </a:lnTo>
                    <a:lnTo>
                      <a:pt x="10" y="24"/>
                    </a:lnTo>
                    <a:lnTo>
                      <a:pt x="5" y="31"/>
                    </a:lnTo>
                    <a:lnTo>
                      <a:pt x="2" y="37"/>
                    </a:lnTo>
                    <a:lnTo>
                      <a:pt x="1" y="41"/>
                    </a:lnTo>
                    <a:lnTo>
                      <a:pt x="0" y="44"/>
                    </a:lnTo>
                    <a:lnTo>
                      <a:pt x="1" y="47"/>
                    </a:lnTo>
                    <a:lnTo>
                      <a:pt x="4" y="50"/>
                    </a:lnTo>
                    <a:lnTo>
                      <a:pt x="8" y="42"/>
                    </a:lnTo>
                    <a:lnTo>
                      <a:pt x="8" y="43"/>
                    </a:lnTo>
                    <a:lnTo>
                      <a:pt x="9" y="43"/>
                    </a:lnTo>
                    <a:lnTo>
                      <a:pt x="9" y="42"/>
                    </a:lnTo>
                    <a:lnTo>
                      <a:pt x="12" y="36"/>
                    </a:lnTo>
                    <a:lnTo>
                      <a:pt x="16" y="31"/>
                    </a:lnTo>
                    <a:lnTo>
                      <a:pt x="22" y="24"/>
                    </a:lnTo>
                    <a:lnTo>
                      <a:pt x="29" y="19"/>
                    </a:lnTo>
                    <a:lnTo>
                      <a:pt x="37" y="13"/>
                    </a:lnTo>
                    <a:lnTo>
                      <a:pt x="44" y="9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972" name="Freeform 407"/>
              <p:cNvSpPr>
                <a:spLocks noChangeArrowheads="1"/>
              </p:cNvSpPr>
              <p:nvPr/>
            </p:nvSpPr>
            <p:spPr bwMode="auto">
              <a:xfrm>
                <a:off x="2184" y="4027"/>
                <a:ext cx="56" cy="20"/>
              </a:xfrm>
              <a:custGeom>
                <a:avLst/>
                <a:gdLst>
                  <a:gd name="T0" fmla="*/ 1480 w 53"/>
                  <a:gd name="T1" fmla="*/ 0 h 18"/>
                  <a:gd name="T2" fmla="*/ 1387 w 53"/>
                  <a:gd name="T3" fmla="*/ 0 h 18"/>
                  <a:gd name="T4" fmla="*/ 1243 w 53"/>
                  <a:gd name="T5" fmla="*/ 0 h 18"/>
                  <a:gd name="T6" fmla="*/ 1064 w 53"/>
                  <a:gd name="T7" fmla="*/ 0 h 18"/>
                  <a:gd name="T8" fmla="*/ 854 w 53"/>
                  <a:gd name="T9" fmla="*/ 1 h 18"/>
                  <a:gd name="T10" fmla="*/ 642 w 53"/>
                  <a:gd name="T11" fmla="*/ 3 h 18"/>
                  <a:gd name="T12" fmla="*/ 436 w 53"/>
                  <a:gd name="T13" fmla="*/ 4 h 18"/>
                  <a:gd name="T14" fmla="*/ 7 w 53"/>
                  <a:gd name="T15" fmla="*/ 3852 h 18"/>
                  <a:gd name="T16" fmla="*/ 0 w 53"/>
                  <a:gd name="T17" fmla="*/ 5284 h 18"/>
                  <a:gd name="T18" fmla="*/ 4 w 53"/>
                  <a:gd name="T19" fmla="*/ 11047 h 18"/>
                  <a:gd name="T20" fmla="*/ 313 w 53"/>
                  <a:gd name="T21" fmla="*/ 9326 h 18"/>
                  <a:gd name="T22" fmla="*/ 487 w 53"/>
                  <a:gd name="T23" fmla="*/ 7248 h 18"/>
                  <a:gd name="T24" fmla="*/ 716 w 53"/>
                  <a:gd name="T25" fmla="*/ 6523 h 18"/>
                  <a:gd name="T26" fmla="*/ 893 w 53"/>
                  <a:gd name="T27" fmla="*/ 5871 h 18"/>
                  <a:gd name="T28" fmla="*/ 1064 w 53"/>
                  <a:gd name="T29" fmla="*/ 5871 h 18"/>
                  <a:gd name="T30" fmla="*/ 1255 w 53"/>
                  <a:gd name="T31" fmla="*/ 5284 h 18"/>
                  <a:gd name="T32" fmla="*/ 1401 w 53"/>
                  <a:gd name="T33" fmla="*/ 5284 h 18"/>
                  <a:gd name="T34" fmla="*/ 1504 w 53"/>
                  <a:gd name="T35" fmla="*/ 5284 h 18"/>
                  <a:gd name="T36" fmla="*/ 1480 w 53"/>
                  <a:gd name="T37" fmla="*/ 0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3"/>
                  <a:gd name="T58" fmla="*/ 0 h 18"/>
                  <a:gd name="T59" fmla="*/ 53 w 53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3" h="18">
                    <a:moveTo>
                      <a:pt x="52" y="0"/>
                    </a:moveTo>
                    <a:lnTo>
                      <a:pt x="48" y="0"/>
                    </a:lnTo>
                    <a:lnTo>
                      <a:pt x="43" y="0"/>
                    </a:lnTo>
                    <a:lnTo>
                      <a:pt x="38" y="0"/>
                    </a:lnTo>
                    <a:lnTo>
                      <a:pt x="30" y="1"/>
                    </a:lnTo>
                    <a:lnTo>
                      <a:pt x="23" y="3"/>
                    </a:lnTo>
                    <a:lnTo>
                      <a:pt x="16" y="4"/>
                    </a:lnTo>
                    <a:lnTo>
                      <a:pt x="7" y="6"/>
                    </a:lnTo>
                    <a:lnTo>
                      <a:pt x="0" y="9"/>
                    </a:lnTo>
                    <a:lnTo>
                      <a:pt x="4" y="18"/>
                    </a:lnTo>
                    <a:lnTo>
                      <a:pt x="10" y="15"/>
                    </a:lnTo>
                    <a:lnTo>
                      <a:pt x="18" y="12"/>
                    </a:lnTo>
                    <a:lnTo>
                      <a:pt x="25" y="11"/>
                    </a:lnTo>
                    <a:lnTo>
                      <a:pt x="31" y="10"/>
                    </a:lnTo>
                    <a:lnTo>
                      <a:pt x="38" y="10"/>
                    </a:lnTo>
                    <a:lnTo>
                      <a:pt x="44" y="9"/>
                    </a:lnTo>
                    <a:lnTo>
                      <a:pt x="49" y="9"/>
                    </a:lnTo>
                    <a:lnTo>
                      <a:pt x="53" y="9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973" name="Freeform 408"/>
              <p:cNvSpPr>
                <a:spLocks noChangeArrowheads="1"/>
              </p:cNvSpPr>
              <p:nvPr/>
            </p:nvSpPr>
            <p:spPr bwMode="auto">
              <a:xfrm>
                <a:off x="3281" y="4117"/>
                <a:ext cx="100" cy="62"/>
              </a:xfrm>
              <a:custGeom>
                <a:avLst/>
                <a:gdLst>
                  <a:gd name="T0" fmla="*/ 3886 w 94"/>
                  <a:gd name="T1" fmla="*/ 0 h 57"/>
                  <a:gd name="T2" fmla="*/ 4041 w 94"/>
                  <a:gd name="T3" fmla="*/ 0 h 57"/>
                  <a:gd name="T4" fmla="*/ 4078 w 94"/>
                  <a:gd name="T5" fmla="*/ 2 h 57"/>
                  <a:gd name="T6" fmla="*/ 4078 w 94"/>
                  <a:gd name="T7" fmla="*/ 1120 h 57"/>
                  <a:gd name="T8" fmla="*/ 4041 w 94"/>
                  <a:gd name="T9" fmla="*/ 1567 h 57"/>
                  <a:gd name="T10" fmla="*/ 3886 w 94"/>
                  <a:gd name="T11" fmla="*/ 2385 h 57"/>
                  <a:gd name="T12" fmla="*/ 3653 w 94"/>
                  <a:gd name="T13" fmla="*/ 3632 h 57"/>
                  <a:gd name="T14" fmla="*/ 3434 w 94"/>
                  <a:gd name="T15" fmla="*/ 5063 h 57"/>
                  <a:gd name="T16" fmla="*/ 3184 w 94"/>
                  <a:gd name="T17" fmla="*/ 5990 h 57"/>
                  <a:gd name="T18" fmla="*/ 2813 w 94"/>
                  <a:gd name="T19" fmla="*/ 7086 h 57"/>
                  <a:gd name="T20" fmla="*/ 2520 w 94"/>
                  <a:gd name="T21" fmla="*/ 7819 h 57"/>
                  <a:gd name="T22" fmla="*/ 2064 w 94"/>
                  <a:gd name="T23" fmla="*/ 8916 h 57"/>
                  <a:gd name="T24" fmla="*/ 1779 w 94"/>
                  <a:gd name="T25" fmla="*/ 9251 h 57"/>
                  <a:gd name="T26" fmla="*/ 1306 w 94"/>
                  <a:gd name="T27" fmla="*/ 9698 h 57"/>
                  <a:gd name="T28" fmla="*/ 901 w 94"/>
                  <a:gd name="T29" fmla="*/ 9698 h 57"/>
                  <a:gd name="T30" fmla="*/ 485 w 94"/>
                  <a:gd name="T31" fmla="*/ 9251 h 57"/>
                  <a:gd name="T32" fmla="*/ 2 w 94"/>
                  <a:gd name="T33" fmla="*/ 8505 h 57"/>
                  <a:gd name="T34" fmla="*/ 1 w 94"/>
                  <a:gd name="T35" fmla="*/ 8384 h 57"/>
                  <a:gd name="T36" fmla="*/ 0 w 94"/>
                  <a:gd name="T37" fmla="*/ 8197 h 57"/>
                  <a:gd name="T38" fmla="*/ 1 w 94"/>
                  <a:gd name="T39" fmla="*/ 7742 h 57"/>
                  <a:gd name="T40" fmla="*/ 1 w 94"/>
                  <a:gd name="T41" fmla="*/ 7536 h 57"/>
                  <a:gd name="T42" fmla="*/ 4 w 94"/>
                  <a:gd name="T43" fmla="*/ 6515 h 57"/>
                  <a:gd name="T44" fmla="*/ 429 w 94"/>
                  <a:gd name="T45" fmla="*/ 5507 h 57"/>
                  <a:gd name="T46" fmla="*/ 584 w 94"/>
                  <a:gd name="T47" fmla="*/ 4280 h 57"/>
                  <a:gd name="T48" fmla="*/ 959 w 94"/>
                  <a:gd name="T49" fmla="*/ 3339 h 57"/>
                  <a:gd name="T50" fmla="*/ 1256 w 94"/>
                  <a:gd name="T51" fmla="*/ 2016 h 57"/>
                  <a:gd name="T52" fmla="*/ 1672 w 94"/>
                  <a:gd name="T53" fmla="*/ 1441 h 57"/>
                  <a:gd name="T54" fmla="*/ 1940 w 94"/>
                  <a:gd name="T55" fmla="*/ 1120 h 57"/>
                  <a:gd name="T56" fmla="*/ 2333 w 94"/>
                  <a:gd name="T57" fmla="*/ 3 h 57"/>
                  <a:gd name="T58" fmla="*/ 2640 w 94"/>
                  <a:gd name="T59" fmla="*/ 2 h 57"/>
                  <a:gd name="T60" fmla="*/ 2921 w 94"/>
                  <a:gd name="T61" fmla="*/ 1 h 57"/>
                  <a:gd name="T62" fmla="*/ 3228 w 94"/>
                  <a:gd name="T63" fmla="*/ 1 h 57"/>
                  <a:gd name="T64" fmla="*/ 3434 w 94"/>
                  <a:gd name="T65" fmla="*/ 0 h 57"/>
                  <a:gd name="T66" fmla="*/ 3653 w 94"/>
                  <a:gd name="T67" fmla="*/ 0 h 57"/>
                  <a:gd name="T68" fmla="*/ 3886 w 94"/>
                  <a:gd name="T69" fmla="*/ 0 h 5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4"/>
                  <a:gd name="T106" fmla="*/ 0 h 57"/>
                  <a:gd name="T107" fmla="*/ 94 w 94"/>
                  <a:gd name="T108" fmla="*/ 57 h 5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4" h="57">
                    <a:moveTo>
                      <a:pt x="89" y="0"/>
                    </a:moveTo>
                    <a:lnTo>
                      <a:pt x="92" y="0"/>
                    </a:lnTo>
                    <a:lnTo>
                      <a:pt x="94" y="2"/>
                    </a:lnTo>
                    <a:lnTo>
                      <a:pt x="94" y="6"/>
                    </a:lnTo>
                    <a:lnTo>
                      <a:pt x="92" y="10"/>
                    </a:lnTo>
                    <a:lnTo>
                      <a:pt x="89" y="15"/>
                    </a:lnTo>
                    <a:lnTo>
                      <a:pt x="84" y="22"/>
                    </a:lnTo>
                    <a:lnTo>
                      <a:pt x="79" y="29"/>
                    </a:lnTo>
                    <a:lnTo>
                      <a:pt x="73" y="35"/>
                    </a:lnTo>
                    <a:lnTo>
                      <a:pt x="65" y="41"/>
                    </a:lnTo>
                    <a:lnTo>
                      <a:pt x="58" y="47"/>
                    </a:lnTo>
                    <a:lnTo>
                      <a:pt x="48" y="52"/>
                    </a:lnTo>
                    <a:lnTo>
                      <a:pt x="40" y="55"/>
                    </a:lnTo>
                    <a:lnTo>
                      <a:pt x="30" y="57"/>
                    </a:lnTo>
                    <a:lnTo>
                      <a:pt x="21" y="57"/>
                    </a:lnTo>
                    <a:lnTo>
                      <a:pt x="11" y="55"/>
                    </a:lnTo>
                    <a:lnTo>
                      <a:pt x="2" y="51"/>
                    </a:lnTo>
                    <a:lnTo>
                      <a:pt x="1" y="49"/>
                    </a:lnTo>
                    <a:lnTo>
                      <a:pt x="0" y="48"/>
                    </a:lnTo>
                    <a:lnTo>
                      <a:pt x="1" y="46"/>
                    </a:lnTo>
                    <a:lnTo>
                      <a:pt x="1" y="44"/>
                    </a:lnTo>
                    <a:lnTo>
                      <a:pt x="4" y="38"/>
                    </a:lnTo>
                    <a:lnTo>
                      <a:pt x="9" y="32"/>
                    </a:lnTo>
                    <a:lnTo>
                      <a:pt x="14" y="25"/>
                    </a:lnTo>
                    <a:lnTo>
                      <a:pt x="22" y="20"/>
                    </a:lnTo>
                    <a:lnTo>
                      <a:pt x="29" y="13"/>
                    </a:lnTo>
                    <a:lnTo>
                      <a:pt x="38" y="9"/>
                    </a:lnTo>
                    <a:lnTo>
                      <a:pt x="45" y="6"/>
                    </a:lnTo>
                    <a:lnTo>
                      <a:pt x="53" y="3"/>
                    </a:lnTo>
                    <a:lnTo>
                      <a:pt x="60" y="2"/>
                    </a:lnTo>
                    <a:lnTo>
                      <a:pt x="67" y="1"/>
                    </a:lnTo>
                    <a:lnTo>
                      <a:pt x="74" y="1"/>
                    </a:lnTo>
                    <a:lnTo>
                      <a:pt x="79" y="0"/>
                    </a:lnTo>
                    <a:lnTo>
                      <a:pt x="84" y="0"/>
                    </a:lnTo>
                    <a:lnTo>
                      <a:pt x="89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974" name="Freeform 409"/>
              <p:cNvSpPr>
                <a:spLocks noChangeArrowheads="1"/>
              </p:cNvSpPr>
              <p:nvPr/>
            </p:nvSpPr>
            <p:spPr bwMode="auto">
              <a:xfrm>
                <a:off x="3281" y="4113"/>
                <a:ext cx="104" cy="71"/>
              </a:xfrm>
              <a:custGeom>
                <a:avLst/>
                <a:gdLst>
                  <a:gd name="T0" fmla="*/ 0 w 98"/>
                  <a:gd name="T1" fmla="*/ 5060 h 66"/>
                  <a:gd name="T2" fmla="*/ 374 w 98"/>
                  <a:gd name="T3" fmla="*/ 5443 h 66"/>
                  <a:gd name="T4" fmla="*/ 720 w 98"/>
                  <a:gd name="T5" fmla="*/ 5688 h 66"/>
                  <a:gd name="T6" fmla="*/ 1127 w 98"/>
                  <a:gd name="T7" fmla="*/ 5688 h 66"/>
                  <a:gd name="T8" fmla="*/ 1560 w 98"/>
                  <a:gd name="T9" fmla="*/ 5443 h 66"/>
                  <a:gd name="T10" fmla="*/ 1865 w 98"/>
                  <a:gd name="T11" fmla="*/ 5240 h 66"/>
                  <a:gd name="T12" fmla="*/ 2300 w 98"/>
                  <a:gd name="T13" fmla="*/ 4704 h 66"/>
                  <a:gd name="T14" fmla="*/ 2590 w 98"/>
                  <a:gd name="T15" fmla="*/ 4247 h 66"/>
                  <a:gd name="T16" fmla="*/ 2917 w 98"/>
                  <a:gd name="T17" fmla="*/ 3637 h 66"/>
                  <a:gd name="T18" fmla="*/ 3103 w 98"/>
                  <a:gd name="T19" fmla="*/ 3143 h 66"/>
                  <a:gd name="T20" fmla="*/ 3315 w 98"/>
                  <a:gd name="T21" fmla="*/ 2525 h 66"/>
                  <a:gd name="T22" fmla="*/ 3505 w 98"/>
                  <a:gd name="T23" fmla="*/ 2028 h 66"/>
                  <a:gd name="T24" fmla="*/ 3586 w 98"/>
                  <a:gd name="T25" fmla="*/ 1320 h 66"/>
                  <a:gd name="T26" fmla="*/ 3709 w 98"/>
                  <a:gd name="T27" fmla="*/ 917 h 66"/>
                  <a:gd name="T28" fmla="*/ 3709 w 98"/>
                  <a:gd name="T29" fmla="*/ 5 h 66"/>
                  <a:gd name="T30" fmla="*/ 3518 w 98"/>
                  <a:gd name="T31" fmla="*/ 0 h 66"/>
                  <a:gd name="T32" fmla="*/ 3293 w 98"/>
                  <a:gd name="T33" fmla="*/ 0 h 66"/>
                  <a:gd name="T34" fmla="*/ 3315 w 98"/>
                  <a:gd name="T35" fmla="*/ 736 h 66"/>
                  <a:gd name="T36" fmla="*/ 3379 w 98"/>
                  <a:gd name="T37" fmla="*/ 736 h 66"/>
                  <a:gd name="T38" fmla="*/ 3379 w 98"/>
                  <a:gd name="T39" fmla="*/ 684 h 66"/>
                  <a:gd name="T40" fmla="*/ 3379 w 98"/>
                  <a:gd name="T41" fmla="*/ 736 h 66"/>
                  <a:gd name="T42" fmla="*/ 3293 w 98"/>
                  <a:gd name="T43" fmla="*/ 1061 h 66"/>
                  <a:gd name="T44" fmla="*/ 3184 w 98"/>
                  <a:gd name="T45" fmla="*/ 1420 h 66"/>
                  <a:gd name="T46" fmla="*/ 3096 w 98"/>
                  <a:gd name="T47" fmla="*/ 2047 h 66"/>
                  <a:gd name="T48" fmla="*/ 2917 w 98"/>
                  <a:gd name="T49" fmla="*/ 2525 h 66"/>
                  <a:gd name="T50" fmla="*/ 2596 w 98"/>
                  <a:gd name="T51" fmla="*/ 3143 h 66"/>
                  <a:gd name="T52" fmla="*/ 2365 w 98"/>
                  <a:gd name="T53" fmla="*/ 3513 h 66"/>
                  <a:gd name="T54" fmla="*/ 2100 w 98"/>
                  <a:gd name="T55" fmla="*/ 4065 h 66"/>
                  <a:gd name="T56" fmla="*/ 1757 w 98"/>
                  <a:gd name="T57" fmla="*/ 4373 h 66"/>
                  <a:gd name="T58" fmla="*/ 1470 w 98"/>
                  <a:gd name="T59" fmla="*/ 4704 h 66"/>
                  <a:gd name="T60" fmla="*/ 1092 w 98"/>
                  <a:gd name="T61" fmla="*/ 4871 h 66"/>
                  <a:gd name="T62" fmla="*/ 764 w 98"/>
                  <a:gd name="T63" fmla="*/ 4915 h 66"/>
                  <a:gd name="T64" fmla="*/ 447 w 98"/>
                  <a:gd name="T65" fmla="*/ 4704 h 66"/>
                  <a:gd name="T66" fmla="*/ 4 w 98"/>
                  <a:gd name="T67" fmla="*/ 4257 h 66"/>
                  <a:gd name="T68" fmla="*/ 0 w 98"/>
                  <a:gd name="T69" fmla="*/ 5060 h 6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8"/>
                  <a:gd name="T106" fmla="*/ 0 h 66"/>
                  <a:gd name="T107" fmla="*/ 98 w 98"/>
                  <a:gd name="T108" fmla="*/ 66 h 6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8" h="66">
                    <a:moveTo>
                      <a:pt x="0" y="59"/>
                    </a:moveTo>
                    <a:lnTo>
                      <a:pt x="9" y="63"/>
                    </a:lnTo>
                    <a:lnTo>
                      <a:pt x="20" y="66"/>
                    </a:lnTo>
                    <a:lnTo>
                      <a:pt x="30" y="66"/>
                    </a:lnTo>
                    <a:lnTo>
                      <a:pt x="41" y="63"/>
                    </a:lnTo>
                    <a:lnTo>
                      <a:pt x="50" y="60"/>
                    </a:lnTo>
                    <a:lnTo>
                      <a:pt x="60" y="55"/>
                    </a:lnTo>
                    <a:lnTo>
                      <a:pt x="68" y="49"/>
                    </a:lnTo>
                    <a:lnTo>
                      <a:pt x="76" y="42"/>
                    </a:lnTo>
                    <a:lnTo>
                      <a:pt x="82" y="36"/>
                    </a:lnTo>
                    <a:lnTo>
                      <a:pt x="89" y="29"/>
                    </a:lnTo>
                    <a:lnTo>
                      <a:pt x="93" y="23"/>
                    </a:lnTo>
                    <a:lnTo>
                      <a:pt x="96" y="16"/>
                    </a:lnTo>
                    <a:lnTo>
                      <a:pt x="98" y="11"/>
                    </a:lnTo>
                    <a:lnTo>
                      <a:pt x="98" y="5"/>
                    </a:lnTo>
                    <a:lnTo>
                      <a:pt x="94" y="0"/>
                    </a:lnTo>
                    <a:lnTo>
                      <a:pt x="87" y="0"/>
                    </a:lnTo>
                    <a:lnTo>
                      <a:pt x="89" y="8"/>
                    </a:lnTo>
                    <a:lnTo>
                      <a:pt x="90" y="8"/>
                    </a:lnTo>
                    <a:lnTo>
                      <a:pt x="90" y="7"/>
                    </a:lnTo>
                    <a:lnTo>
                      <a:pt x="90" y="8"/>
                    </a:lnTo>
                    <a:lnTo>
                      <a:pt x="87" y="13"/>
                    </a:lnTo>
                    <a:lnTo>
                      <a:pt x="85" y="17"/>
                    </a:lnTo>
                    <a:lnTo>
                      <a:pt x="81" y="24"/>
                    </a:lnTo>
                    <a:lnTo>
                      <a:pt x="76" y="29"/>
                    </a:lnTo>
                    <a:lnTo>
                      <a:pt x="69" y="36"/>
                    </a:lnTo>
                    <a:lnTo>
                      <a:pt x="63" y="41"/>
                    </a:lnTo>
                    <a:lnTo>
                      <a:pt x="56" y="47"/>
                    </a:lnTo>
                    <a:lnTo>
                      <a:pt x="47" y="51"/>
                    </a:lnTo>
                    <a:lnTo>
                      <a:pt x="39" y="55"/>
                    </a:lnTo>
                    <a:lnTo>
                      <a:pt x="29" y="56"/>
                    </a:lnTo>
                    <a:lnTo>
                      <a:pt x="21" y="57"/>
                    </a:lnTo>
                    <a:lnTo>
                      <a:pt x="12" y="55"/>
                    </a:lnTo>
                    <a:lnTo>
                      <a:pt x="4" y="50"/>
                    </a:lnTo>
                    <a:lnTo>
                      <a:pt x="0" y="59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975" name="Freeform 410"/>
              <p:cNvSpPr>
                <a:spLocks noChangeArrowheads="1"/>
              </p:cNvSpPr>
              <p:nvPr/>
            </p:nvSpPr>
            <p:spPr bwMode="auto">
              <a:xfrm>
                <a:off x="3276" y="4122"/>
                <a:ext cx="48" cy="55"/>
              </a:xfrm>
              <a:custGeom>
                <a:avLst/>
                <a:gdLst>
                  <a:gd name="T0" fmla="*/ 2115 w 45"/>
                  <a:gd name="T1" fmla="*/ 0 h 51"/>
                  <a:gd name="T2" fmla="*/ 1634 w 45"/>
                  <a:gd name="T3" fmla="*/ 6 h 51"/>
                  <a:gd name="T4" fmla="*/ 1262 w 45"/>
                  <a:gd name="T5" fmla="*/ 1029 h 51"/>
                  <a:gd name="T6" fmla="*/ 804 w 45"/>
                  <a:gd name="T7" fmla="*/ 1746 h 51"/>
                  <a:gd name="T8" fmla="*/ 547 w 45"/>
                  <a:gd name="T9" fmla="*/ 2547 h 51"/>
                  <a:gd name="T10" fmla="*/ 6 w 45"/>
                  <a:gd name="T11" fmla="*/ 3194 h 51"/>
                  <a:gd name="T12" fmla="*/ 3 w 45"/>
                  <a:gd name="T13" fmla="*/ 3715 h 51"/>
                  <a:gd name="T14" fmla="*/ 1 w 45"/>
                  <a:gd name="T15" fmla="*/ 4006 h 51"/>
                  <a:gd name="T16" fmla="*/ 0 w 45"/>
                  <a:gd name="T17" fmla="*/ 4320 h 51"/>
                  <a:gd name="T18" fmla="*/ 1 w 45"/>
                  <a:gd name="T19" fmla="*/ 4798 h 51"/>
                  <a:gd name="T20" fmla="*/ 5 w 45"/>
                  <a:gd name="T21" fmla="*/ 5024 h 51"/>
                  <a:gd name="T22" fmla="*/ 481 w 45"/>
                  <a:gd name="T23" fmla="*/ 4224 h 51"/>
                  <a:gd name="T24" fmla="*/ 481 w 45"/>
                  <a:gd name="T25" fmla="*/ 4296 h 51"/>
                  <a:gd name="T26" fmla="*/ 513 w 45"/>
                  <a:gd name="T27" fmla="*/ 4296 h 51"/>
                  <a:gd name="T28" fmla="*/ 513 w 45"/>
                  <a:gd name="T29" fmla="*/ 4224 h 51"/>
                  <a:gd name="T30" fmla="*/ 622 w 45"/>
                  <a:gd name="T31" fmla="*/ 3694 h 51"/>
                  <a:gd name="T32" fmla="*/ 804 w 45"/>
                  <a:gd name="T33" fmla="*/ 3123 h 51"/>
                  <a:gd name="T34" fmla="*/ 1184 w 45"/>
                  <a:gd name="T35" fmla="*/ 2490 h 51"/>
                  <a:gd name="T36" fmla="*/ 1532 w 45"/>
                  <a:gd name="T37" fmla="*/ 1883 h 51"/>
                  <a:gd name="T38" fmla="*/ 1860 w 45"/>
                  <a:gd name="T39" fmla="*/ 1291 h 51"/>
                  <a:gd name="T40" fmla="*/ 2257 w 45"/>
                  <a:gd name="T41" fmla="*/ 885 h 51"/>
                  <a:gd name="T42" fmla="*/ 2115 w 45"/>
                  <a:gd name="T43" fmla="*/ 0 h 51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45"/>
                  <a:gd name="T67" fmla="*/ 0 h 51"/>
                  <a:gd name="T68" fmla="*/ 45 w 45"/>
                  <a:gd name="T69" fmla="*/ 51 h 51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45" h="51">
                    <a:moveTo>
                      <a:pt x="41" y="0"/>
                    </a:moveTo>
                    <a:lnTo>
                      <a:pt x="32" y="6"/>
                    </a:lnTo>
                    <a:lnTo>
                      <a:pt x="24" y="11"/>
                    </a:lnTo>
                    <a:lnTo>
                      <a:pt x="17" y="18"/>
                    </a:lnTo>
                    <a:lnTo>
                      <a:pt x="11" y="26"/>
                    </a:lnTo>
                    <a:lnTo>
                      <a:pt x="6" y="32"/>
                    </a:lnTo>
                    <a:lnTo>
                      <a:pt x="3" y="38"/>
                    </a:lnTo>
                    <a:lnTo>
                      <a:pt x="1" y="41"/>
                    </a:lnTo>
                    <a:lnTo>
                      <a:pt x="0" y="44"/>
                    </a:lnTo>
                    <a:lnTo>
                      <a:pt x="1" y="48"/>
                    </a:lnTo>
                    <a:lnTo>
                      <a:pt x="5" y="51"/>
                    </a:lnTo>
                    <a:lnTo>
                      <a:pt x="9" y="42"/>
                    </a:lnTo>
                    <a:lnTo>
                      <a:pt x="9" y="43"/>
                    </a:lnTo>
                    <a:lnTo>
                      <a:pt x="10" y="43"/>
                    </a:lnTo>
                    <a:lnTo>
                      <a:pt x="10" y="42"/>
                    </a:lnTo>
                    <a:lnTo>
                      <a:pt x="13" y="37"/>
                    </a:lnTo>
                    <a:lnTo>
                      <a:pt x="17" y="31"/>
                    </a:lnTo>
                    <a:lnTo>
                      <a:pt x="23" y="25"/>
                    </a:lnTo>
                    <a:lnTo>
                      <a:pt x="30" y="19"/>
                    </a:lnTo>
                    <a:lnTo>
                      <a:pt x="37" y="14"/>
                    </a:lnTo>
                    <a:lnTo>
                      <a:pt x="45" y="9"/>
                    </a:lnTo>
                    <a:lnTo>
                      <a:pt x="41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976" name="Freeform 411"/>
              <p:cNvSpPr>
                <a:spLocks noChangeArrowheads="1"/>
              </p:cNvSpPr>
              <p:nvPr/>
            </p:nvSpPr>
            <p:spPr bwMode="auto">
              <a:xfrm>
                <a:off x="3319" y="4113"/>
                <a:ext cx="56" cy="18"/>
              </a:xfrm>
              <a:custGeom>
                <a:avLst/>
                <a:gdLst>
                  <a:gd name="T0" fmla="*/ 1466 w 53"/>
                  <a:gd name="T1" fmla="*/ 0 h 17"/>
                  <a:gd name="T2" fmla="*/ 1387 w 53"/>
                  <a:gd name="T3" fmla="*/ 0 h 17"/>
                  <a:gd name="T4" fmla="*/ 1243 w 53"/>
                  <a:gd name="T5" fmla="*/ 0 h 17"/>
                  <a:gd name="T6" fmla="*/ 1064 w 53"/>
                  <a:gd name="T7" fmla="*/ 1 h 17"/>
                  <a:gd name="T8" fmla="*/ 854 w 53"/>
                  <a:gd name="T9" fmla="*/ 1 h 17"/>
                  <a:gd name="T10" fmla="*/ 642 w 53"/>
                  <a:gd name="T11" fmla="*/ 2 h 17"/>
                  <a:gd name="T12" fmla="*/ 413 w 53"/>
                  <a:gd name="T13" fmla="*/ 3 h 17"/>
                  <a:gd name="T14" fmla="*/ 7 w 53"/>
                  <a:gd name="T15" fmla="*/ 5 h 17"/>
                  <a:gd name="T16" fmla="*/ 0 w 53"/>
                  <a:gd name="T17" fmla="*/ 8 h 17"/>
                  <a:gd name="T18" fmla="*/ 4 w 53"/>
                  <a:gd name="T19" fmla="*/ 512 h 17"/>
                  <a:gd name="T20" fmla="*/ 313 w 53"/>
                  <a:gd name="T21" fmla="*/ 432 h 17"/>
                  <a:gd name="T22" fmla="*/ 487 w 53"/>
                  <a:gd name="T23" fmla="*/ 385 h 17"/>
                  <a:gd name="T24" fmla="*/ 678 w 53"/>
                  <a:gd name="T25" fmla="*/ 364 h 17"/>
                  <a:gd name="T26" fmla="*/ 893 w 53"/>
                  <a:gd name="T27" fmla="*/ 344 h 17"/>
                  <a:gd name="T28" fmla="*/ 1064 w 53"/>
                  <a:gd name="T29" fmla="*/ 344 h 17"/>
                  <a:gd name="T30" fmla="*/ 1255 w 53"/>
                  <a:gd name="T31" fmla="*/ 344 h 17"/>
                  <a:gd name="T32" fmla="*/ 1387 w 53"/>
                  <a:gd name="T33" fmla="*/ 8 h 17"/>
                  <a:gd name="T34" fmla="*/ 1504 w 53"/>
                  <a:gd name="T35" fmla="*/ 8 h 17"/>
                  <a:gd name="T36" fmla="*/ 1466 w 53"/>
                  <a:gd name="T37" fmla="*/ 0 h 17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3"/>
                  <a:gd name="T58" fmla="*/ 0 h 17"/>
                  <a:gd name="T59" fmla="*/ 53 w 53"/>
                  <a:gd name="T60" fmla="*/ 17 h 17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3" h="17">
                    <a:moveTo>
                      <a:pt x="51" y="0"/>
                    </a:moveTo>
                    <a:lnTo>
                      <a:pt x="48" y="0"/>
                    </a:lnTo>
                    <a:lnTo>
                      <a:pt x="43" y="0"/>
                    </a:lnTo>
                    <a:lnTo>
                      <a:pt x="38" y="1"/>
                    </a:lnTo>
                    <a:lnTo>
                      <a:pt x="30" y="1"/>
                    </a:lnTo>
                    <a:lnTo>
                      <a:pt x="23" y="2"/>
                    </a:lnTo>
                    <a:lnTo>
                      <a:pt x="15" y="3"/>
                    </a:lnTo>
                    <a:lnTo>
                      <a:pt x="7" y="5"/>
                    </a:lnTo>
                    <a:lnTo>
                      <a:pt x="0" y="8"/>
                    </a:lnTo>
                    <a:lnTo>
                      <a:pt x="4" y="17"/>
                    </a:lnTo>
                    <a:lnTo>
                      <a:pt x="10" y="14"/>
                    </a:lnTo>
                    <a:lnTo>
                      <a:pt x="18" y="12"/>
                    </a:lnTo>
                    <a:lnTo>
                      <a:pt x="24" y="11"/>
                    </a:lnTo>
                    <a:lnTo>
                      <a:pt x="31" y="10"/>
                    </a:lnTo>
                    <a:lnTo>
                      <a:pt x="38" y="10"/>
                    </a:lnTo>
                    <a:lnTo>
                      <a:pt x="44" y="10"/>
                    </a:lnTo>
                    <a:lnTo>
                      <a:pt x="48" y="8"/>
                    </a:lnTo>
                    <a:lnTo>
                      <a:pt x="53" y="8"/>
                    </a:lnTo>
                    <a:lnTo>
                      <a:pt x="51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977" name="Freeform 412"/>
              <p:cNvSpPr>
                <a:spLocks noChangeArrowheads="1"/>
              </p:cNvSpPr>
              <p:nvPr/>
            </p:nvSpPr>
            <p:spPr bwMode="auto">
              <a:xfrm>
                <a:off x="2430" y="4032"/>
                <a:ext cx="98" cy="61"/>
              </a:xfrm>
              <a:custGeom>
                <a:avLst/>
                <a:gdLst>
                  <a:gd name="T0" fmla="*/ 2115 w 93"/>
                  <a:gd name="T1" fmla="*/ 0 h 57"/>
                  <a:gd name="T2" fmla="*/ 2229 w 93"/>
                  <a:gd name="T3" fmla="*/ 0 h 57"/>
                  <a:gd name="T4" fmla="*/ 2288 w 93"/>
                  <a:gd name="T5" fmla="*/ 2 h 57"/>
                  <a:gd name="T6" fmla="*/ 2288 w 93"/>
                  <a:gd name="T7" fmla="*/ 5 h 57"/>
                  <a:gd name="T8" fmla="*/ 2229 w 93"/>
                  <a:gd name="T9" fmla="*/ 631 h 57"/>
                  <a:gd name="T10" fmla="*/ 2171 w 93"/>
                  <a:gd name="T11" fmla="*/ 885 h 57"/>
                  <a:gd name="T12" fmla="*/ 2084 w 93"/>
                  <a:gd name="T13" fmla="*/ 1421 h 57"/>
                  <a:gd name="T14" fmla="*/ 1905 w 93"/>
                  <a:gd name="T15" fmla="*/ 1742 h 57"/>
                  <a:gd name="T16" fmla="*/ 1782 w 93"/>
                  <a:gd name="T17" fmla="*/ 2160 h 57"/>
                  <a:gd name="T18" fmla="*/ 1604 w 93"/>
                  <a:gd name="T19" fmla="*/ 2474 h 57"/>
                  <a:gd name="T20" fmla="*/ 1379 w 93"/>
                  <a:gd name="T21" fmla="*/ 2834 h 57"/>
                  <a:gd name="T22" fmla="*/ 1179 w 93"/>
                  <a:gd name="T23" fmla="*/ 3208 h 57"/>
                  <a:gd name="T24" fmla="*/ 949 w 93"/>
                  <a:gd name="T25" fmla="*/ 3433 h 57"/>
                  <a:gd name="T26" fmla="*/ 731 w 93"/>
                  <a:gd name="T27" fmla="*/ 3474 h 57"/>
                  <a:gd name="T28" fmla="*/ 459 w 93"/>
                  <a:gd name="T29" fmla="*/ 3583 h 57"/>
                  <a:gd name="T30" fmla="*/ 273 w 93"/>
                  <a:gd name="T31" fmla="*/ 3433 h 57"/>
                  <a:gd name="T32" fmla="*/ 1 w 93"/>
                  <a:gd name="T33" fmla="*/ 3194 h 57"/>
                  <a:gd name="T34" fmla="*/ 0 w 93"/>
                  <a:gd name="T35" fmla="*/ 3033 h 57"/>
                  <a:gd name="T36" fmla="*/ 0 w 93"/>
                  <a:gd name="T37" fmla="*/ 2985 h 57"/>
                  <a:gd name="T38" fmla="*/ 0 w 93"/>
                  <a:gd name="T39" fmla="*/ 2834 h 57"/>
                  <a:gd name="T40" fmla="*/ 1 w 93"/>
                  <a:gd name="T41" fmla="*/ 2789 h 57"/>
                  <a:gd name="T42" fmla="*/ 4 w 93"/>
                  <a:gd name="T43" fmla="*/ 2435 h 57"/>
                  <a:gd name="T44" fmla="*/ 8 w 93"/>
                  <a:gd name="T45" fmla="*/ 1995 h 57"/>
                  <a:gd name="T46" fmla="*/ 336 w 93"/>
                  <a:gd name="T47" fmla="*/ 1538 h 57"/>
                  <a:gd name="T48" fmla="*/ 510 w 93"/>
                  <a:gd name="T49" fmla="*/ 1160 h 57"/>
                  <a:gd name="T50" fmla="*/ 731 w 93"/>
                  <a:gd name="T51" fmla="*/ 773 h 57"/>
                  <a:gd name="T52" fmla="*/ 901 w 93"/>
                  <a:gd name="T53" fmla="*/ 551 h 57"/>
                  <a:gd name="T54" fmla="*/ 1062 w 93"/>
                  <a:gd name="T55" fmla="*/ 5 h 57"/>
                  <a:gd name="T56" fmla="*/ 1242 w 93"/>
                  <a:gd name="T57" fmla="*/ 3 h 57"/>
                  <a:gd name="T58" fmla="*/ 1444 w 93"/>
                  <a:gd name="T59" fmla="*/ 2 h 57"/>
                  <a:gd name="T60" fmla="*/ 1613 w 93"/>
                  <a:gd name="T61" fmla="*/ 1 h 57"/>
                  <a:gd name="T62" fmla="*/ 1782 w 93"/>
                  <a:gd name="T63" fmla="*/ 1 h 57"/>
                  <a:gd name="T64" fmla="*/ 1905 w 93"/>
                  <a:gd name="T65" fmla="*/ 0 h 57"/>
                  <a:gd name="T66" fmla="*/ 2084 w 93"/>
                  <a:gd name="T67" fmla="*/ 0 h 57"/>
                  <a:gd name="T68" fmla="*/ 2115 w 93"/>
                  <a:gd name="T69" fmla="*/ 0 h 5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3"/>
                  <a:gd name="T106" fmla="*/ 0 h 57"/>
                  <a:gd name="T107" fmla="*/ 93 w 93"/>
                  <a:gd name="T108" fmla="*/ 57 h 5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3" h="57">
                    <a:moveTo>
                      <a:pt x="87" y="0"/>
                    </a:moveTo>
                    <a:lnTo>
                      <a:pt x="92" y="0"/>
                    </a:lnTo>
                    <a:lnTo>
                      <a:pt x="93" y="2"/>
                    </a:lnTo>
                    <a:lnTo>
                      <a:pt x="93" y="5"/>
                    </a:lnTo>
                    <a:lnTo>
                      <a:pt x="92" y="10"/>
                    </a:lnTo>
                    <a:lnTo>
                      <a:pt x="88" y="15"/>
                    </a:lnTo>
                    <a:lnTo>
                      <a:pt x="84" y="22"/>
                    </a:lnTo>
                    <a:lnTo>
                      <a:pt x="79" y="28"/>
                    </a:lnTo>
                    <a:lnTo>
                      <a:pt x="73" y="35"/>
                    </a:lnTo>
                    <a:lnTo>
                      <a:pt x="65" y="40"/>
                    </a:lnTo>
                    <a:lnTo>
                      <a:pt x="57" y="46"/>
                    </a:lnTo>
                    <a:lnTo>
                      <a:pt x="48" y="51"/>
                    </a:lnTo>
                    <a:lnTo>
                      <a:pt x="39" y="55"/>
                    </a:lnTo>
                    <a:lnTo>
                      <a:pt x="29" y="56"/>
                    </a:lnTo>
                    <a:lnTo>
                      <a:pt x="20" y="57"/>
                    </a:lnTo>
                    <a:lnTo>
                      <a:pt x="10" y="55"/>
                    </a:lnTo>
                    <a:lnTo>
                      <a:pt x="1" y="50"/>
                    </a:lnTo>
                    <a:lnTo>
                      <a:pt x="0" y="49"/>
                    </a:lnTo>
                    <a:lnTo>
                      <a:pt x="0" y="47"/>
                    </a:lnTo>
                    <a:lnTo>
                      <a:pt x="0" y="46"/>
                    </a:lnTo>
                    <a:lnTo>
                      <a:pt x="1" y="44"/>
                    </a:lnTo>
                    <a:lnTo>
                      <a:pt x="4" y="38"/>
                    </a:lnTo>
                    <a:lnTo>
                      <a:pt x="8" y="32"/>
                    </a:lnTo>
                    <a:lnTo>
                      <a:pt x="14" y="25"/>
                    </a:lnTo>
                    <a:lnTo>
                      <a:pt x="22" y="19"/>
                    </a:lnTo>
                    <a:lnTo>
                      <a:pt x="29" y="13"/>
                    </a:lnTo>
                    <a:lnTo>
                      <a:pt x="37" y="8"/>
                    </a:lnTo>
                    <a:lnTo>
                      <a:pt x="44" y="5"/>
                    </a:lnTo>
                    <a:lnTo>
                      <a:pt x="51" y="3"/>
                    </a:lnTo>
                    <a:lnTo>
                      <a:pt x="59" y="2"/>
                    </a:lnTo>
                    <a:lnTo>
                      <a:pt x="66" y="1"/>
                    </a:lnTo>
                    <a:lnTo>
                      <a:pt x="73" y="1"/>
                    </a:lnTo>
                    <a:lnTo>
                      <a:pt x="79" y="0"/>
                    </a:lnTo>
                    <a:lnTo>
                      <a:pt x="84" y="0"/>
                    </a:lnTo>
                    <a:lnTo>
                      <a:pt x="8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978" name="Freeform 413"/>
              <p:cNvSpPr>
                <a:spLocks noChangeArrowheads="1"/>
              </p:cNvSpPr>
              <p:nvPr/>
            </p:nvSpPr>
            <p:spPr bwMode="auto">
              <a:xfrm>
                <a:off x="2430" y="4027"/>
                <a:ext cx="104" cy="71"/>
              </a:xfrm>
              <a:custGeom>
                <a:avLst/>
                <a:gdLst>
                  <a:gd name="T0" fmla="*/ 0 w 98"/>
                  <a:gd name="T1" fmla="*/ 5060 h 66"/>
                  <a:gd name="T2" fmla="*/ 397 w 98"/>
                  <a:gd name="T3" fmla="*/ 5587 h 66"/>
                  <a:gd name="T4" fmla="*/ 764 w 98"/>
                  <a:gd name="T5" fmla="*/ 5688 h 66"/>
                  <a:gd name="T6" fmla="*/ 1159 w 98"/>
                  <a:gd name="T7" fmla="*/ 5688 h 66"/>
                  <a:gd name="T8" fmla="*/ 1560 w 98"/>
                  <a:gd name="T9" fmla="*/ 5587 h 66"/>
                  <a:gd name="T10" fmla="*/ 1924 w 98"/>
                  <a:gd name="T11" fmla="*/ 5240 h 66"/>
                  <a:gd name="T12" fmla="*/ 2300 w 98"/>
                  <a:gd name="T13" fmla="*/ 4704 h 66"/>
                  <a:gd name="T14" fmla="*/ 2590 w 98"/>
                  <a:gd name="T15" fmla="*/ 4257 h 66"/>
                  <a:gd name="T16" fmla="*/ 2917 w 98"/>
                  <a:gd name="T17" fmla="*/ 3670 h 66"/>
                  <a:gd name="T18" fmla="*/ 3112 w 98"/>
                  <a:gd name="T19" fmla="*/ 3172 h 66"/>
                  <a:gd name="T20" fmla="*/ 3303 w 98"/>
                  <a:gd name="T21" fmla="*/ 2548 h 66"/>
                  <a:gd name="T22" fmla="*/ 3505 w 98"/>
                  <a:gd name="T23" fmla="*/ 2028 h 66"/>
                  <a:gd name="T24" fmla="*/ 3700 w 98"/>
                  <a:gd name="T25" fmla="*/ 1420 h 66"/>
                  <a:gd name="T26" fmla="*/ 3709 w 98"/>
                  <a:gd name="T27" fmla="*/ 917 h 66"/>
                  <a:gd name="T28" fmla="*/ 3709 w 98"/>
                  <a:gd name="T29" fmla="*/ 6 h 66"/>
                  <a:gd name="T30" fmla="*/ 3518 w 98"/>
                  <a:gd name="T31" fmla="*/ 0 h 66"/>
                  <a:gd name="T32" fmla="*/ 3303 w 98"/>
                  <a:gd name="T33" fmla="*/ 0 h 66"/>
                  <a:gd name="T34" fmla="*/ 3315 w 98"/>
                  <a:gd name="T35" fmla="*/ 792 h 66"/>
                  <a:gd name="T36" fmla="*/ 3487 w 98"/>
                  <a:gd name="T37" fmla="*/ 792 h 66"/>
                  <a:gd name="T38" fmla="*/ 3315 w 98"/>
                  <a:gd name="T39" fmla="*/ 736 h 66"/>
                  <a:gd name="T40" fmla="*/ 3315 w 98"/>
                  <a:gd name="T41" fmla="*/ 792 h 66"/>
                  <a:gd name="T42" fmla="*/ 3303 w 98"/>
                  <a:gd name="T43" fmla="*/ 1061 h 66"/>
                  <a:gd name="T44" fmla="*/ 3184 w 98"/>
                  <a:gd name="T45" fmla="*/ 1528 h 66"/>
                  <a:gd name="T46" fmla="*/ 3103 w 98"/>
                  <a:gd name="T47" fmla="*/ 2028 h 66"/>
                  <a:gd name="T48" fmla="*/ 2924 w 98"/>
                  <a:gd name="T49" fmla="*/ 2548 h 66"/>
                  <a:gd name="T50" fmla="*/ 2614 w 98"/>
                  <a:gd name="T51" fmla="*/ 3172 h 66"/>
                  <a:gd name="T52" fmla="*/ 2365 w 98"/>
                  <a:gd name="T53" fmla="*/ 3637 h 66"/>
                  <a:gd name="T54" fmla="*/ 2100 w 98"/>
                  <a:gd name="T55" fmla="*/ 4209 h 66"/>
                  <a:gd name="T56" fmla="*/ 1757 w 98"/>
                  <a:gd name="T57" fmla="*/ 4528 h 66"/>
                  <a:gd name="T58" fmla="*/ 1470 w 98"/>
                  <a:gd name="T59" fmla="*/ 4704 h 66"/>
                  <a:gd name="T60" fmla="*/ 1127 w 98"/>
                  <a:gd name="T61" fmla="*/ 4871 h 66"/>
                  <a:gd name="T62" fmla="*/ 811 w 98"/>
                  <a:gd name="T63" fmla="*/ 4871 h 66"/>
                  <a:gd name="T64" fmla="*/ 447 w 98"/>
                  <a:gd name="T65" fmla="*/ 4704 h 66"/>
                  <a:gd name="T66" fmla="*/ 4 w 98"/>
                  <a:gd name="T67" fmla="*/ 4373 h 66"/>
                  <a:gd name="T68" fmla="*/ 0 w 98"/>
                  <a:gd name="T69" fmla="*/ 5060 h 6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8"/>
                  <a:gd name="T106" fmla="*/ 0 h 66"/>
                  <a:gd name="T107" fmla="*/ 98 w 98"/>
                  <a:gd name="T108" fmla="*/ 66 h 6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8" h="66">
                    <a:moveTo>
                      <a:pt x="0" y="59"/>
                    </a:moveTo>
                    <a:lnTo>
                      <a:pt x="10" y="64"/>
                    </a:lnTo>
                    <a:lnTo>
                      <a:pt x="21" y="66"/>
                    </a:lnTo>
                    <a:lnTo>
                      <a:pt x="31" y="66"/>
                    </a:lnTo>
                    <a:lnTo>
                      <a:pt x="41" y="64"/>
                    </a:lnTo>
                    <a:lnTo>
                      <a:pt x="51" y="60"/>
                    </a:lnTo>
                    <a:lnTo>
                      <a:pt x="60" y="55"/>
                    </a:lnTo>
                    <a:lnTo>
                      <a:pt x="68" y="50"/>
                    </a:lnTo>
                    <a:lnTo>
                      <a:pt x="76" y="43"/>
                    </a:lnTo>
                    <a:lnTo>
                      <a:pt x="83" y="37"/>
                    </a:lnTo>
                    <a:lnTo>
                      <a:pt x="88" y="30"/>
                    </a:lnTo>
                    <a:lnTo>
                      <a:pt x="93" y="23"/>
                    </a:lnTo>
                    <a:lnTo>
                      <a:pt x="97" y="17"/>
                    </a:lnTo>
                    <a:lnTo>
                      <a:pt x="98" y="11"/>
                    </a:lnTo>
                    <a:lnTo>
                      <a:pt x="98" y="6"/>
                    </a:lnTo>
                    <a:lnTo>
                      <a:pt x="94" y="0"/>
                    </a:lnTo>
                    <a:lnTo>
                      <a:pt x="88" y="0"/>
                    </a:lnTo>
                    <a:lnTo>
                      <a:pt x="89" y="9"/>
                    </a:lnTo>
                    <a:lnTo>
                      <a:pt x="91" y="9"/>
                    </a:lnTo>
                    <a:lnTo>
                      <a:pt x="89" y="8"/>
                    </a:lnTo>
                    <a:lnTo>
                      <a:pt x="89" y="9"/>
                    </a:lnTo>
                    <a:lnTo>
                      <a:pt x="88" y="13"/>
                    </a:lnTo>
                    <a:lnTo>
                      <a:pt x="85" y="18"/>
                    </a:lnTo>
                    <a:lnTo>
                      <a:pt x="82" y="23"/>
                    </a:lnTo>
                    <a:lnTo>
                      <a:pt x="77" y="30"/>
                    </a:lnTo>
                    <a:lnTo>
                      <a:pt x="70" y="37"/>
                    </a:lnTo>
                    <a:lnTo>
                      <a:pt x="63" y="42"/>
                    </a:lnTo>
                    <a:lnTo>
                      <a:pt x="56" y="48"/>
                    </a:lnTo>
                    <a:lnTo>
                      <a:pt x="47" y="52"/>
                    </a:lnTo>
                    <a:lnTo>
                      <a:pt x="39" y="55"/>
                    </a:lnTo>
                    <a:lnTo>
                      <a:pt x="30" y="56"/>
                    </a:lnTo>
                    <a:lnTo>
                      <a:pt x="22" y="56"/>
                    </a:lnTo>
                    <a:lnTo>
                      <a:pt x="12" y="55"/>
                    </a:lnTo>
                    <a:lnTo>
                      <a:pt x="4" y="51"/>
                    </a:lnTo>
                    <a:lnTo>
                      <a:pt x="0" y="59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979" name="Freeform 414"/>
              <p:cNvSpPr>
                <a:spLocks noChangeArrowheads="1"/>
              </p:cNvSpPr>
              <p:nvPr/>
            </p:nvSpPr>
            <p:spPr bwMode="auto">
              <a:xfrm>
                <a:off x="2425" y="4037"/>
                <a:ext cx="47" cy="54"/>
              </a:xfrm>
              <a:custGeom>
                <a:avLst/>
                <a:gdLst>
                  <a:gd name="T0" fmla="*/ 2221 w 44"/>
                  <a:gd name="T1" fmla="*/ 0 h 50"/>
                  <a:gd name="T2" fmla="*/ 1765 w 44"/>
                  <a:gd name="T3" fmla="*/ 6 h 50"/>
                  <a:gd name="T4" fmla="*/ 1356 w 44"/>
                  <a:gd name="T5" fmla="*/ 1147 h 50"/>
                  <a:gd name="T6" fmla="*/ 855 w 44"/>
                  <a:gd name="T7" fmla="*/ 1967 h 50"/>
                  <a:gd name="T8" fmla="*/ 575 w 44"/>
                  <a:gd name="T9" fmla="*/ 2597 h 50"/>
                  <a:gd name="T10" fmla="*/ 5 w 44"/>
                  <a:gd name="T11" fmla="*/ 3371 h 50"/>
                  <a:gd name="T12" fmla="*/ 1 w 44"/>
                  <a:gd name="T13" fmla="*/ 4028 h 50"/>
                  <a:gd name="T14" fmla="*/ 0 w 44"/>
                  <a:gd name="T15" fmla="*/ 4451 h 50"/>
                  <a:gd name="T16" fmla="*/ 0 w 44"/>
                  <a:gd name="T17" fmla="*/ 4807 h 50"/>
                  <a:gd name="T18" fmla="*/ 1 w 44"/>
                  <a:gd name="T19" fmla="*/ 5165 h 50"/>
                  <a:gd name="T20" fmla="*/ 4 w 44"/>
                  <a:gd name="T21" fmla="*/ 5480 h 50"/>
                  <a:gd name="T22" fmla="*/ 504 w 44"/>
                  <a:gd name="T23" fmla="*/ 4587 h 50"/>
                  <a:gd name="T24" fmla="*/ 538 w 44"/>
                  <a:gd name="T25" fmla="*/ 4698 h 50"/>
                  <a:gd name="T26" fmla="*/ 575 w 44"/>
                  <a:gd name="T27" fmla="*/ 4587 h 50"/>
                  <a:gd name="T28" fmla="*/ 656 w 44"/>
                  <a:gd name="T29" fmla="*/ 3932 h 50"/>
                  <a:gd name="T30" fmla="*/ 855 w 44"/>
                  <a:gd name="T31" fmla="*/ 3371 h 50"/>
                  <a:gd name="T32" fmla="*/ 1311 w 44"/>
                  <a:gd name="T33" fmla="*/ 2597 h 50"/>
                  <a:gd name="T34" fmla="*/ 1597 w 44"/>
                  <a:gd name="T35" fmla="*/ 2124 h 50"/>
                  <a:gd name="T36" fmla="*/ 2014 w 44"/>
                  <a:gd name="T37" fmla="*/ 1338 h 50"/>
                  <a:gd name="T38" fmla="*/ 2455 w 44"/>
                  <a:gd name="T39" fmla="*/ 983 h 50"/>
                  <a:gd name="T40" fmla="*/ 2221 w 44"/>
                  <a:gd name="T41" fmla="*/ 0 h 50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44"/>
                  <a:gd name="T64" fmla="*/ 0 h 50"/>
                  <a:gd name="T65" fmla="*/ 44 w 44"/>
                  <a:gd name="T66" fmla="*/ 50 h 50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44" h="50">
                    <a:moveTo>
                      <a:pt x="40" y="0"/>
                    </a:moveTo>
                    <a:lnTo>
                      <a:pt x="32" y="6"/>
                    </a:lnTo>
                    <a:lnTo>
                      <a:pt x="24" y="11"/>
                    </a:lnTo>
                    <a:lnTo>
                      <a:pt x="16" y="18"/>
                    </a:lnTo>
                    <a:lnTo>
                      <a:pt x="10" y="24"/>
                    </a:lnTo>
                    <a:lnTo>
                      <a:pt x="5" y="31"/>
                    </a:lnTo>
                    <a:lnTo>
                      <a:pt x="1" y="37"/>
                    </a:lnTo>
                    <a:lnTo>
                      <a:pt x="0" y="41"/>
                    </a:lnTo>
                    <a:lnTo>
                      <a:pt x="0" y="44"/>
                    </a:lnTo>
                    <a:lnTo>
                      <a:pt x="1" y="47"/>
                    </a:lnTo>
                    <a:lnTo>
                      <a:pt x="4" y="50"/>
                    </a:lnTo>
                    <a:lnTo>
                      <a:pt x="8" y="42"/>
                    </a:lnTo>
                    <a:lnTo>
                      <a:pt x="9" y="43"/>
                    </a:lnTo>
                    <a:lnTo>
                      <a:pt x="10" y="42"/>
                    </a:lnTo>
                    <a:lnTo>
                      <a:pt x="12" y="36"/>
                    </a:lnTo>
                    <a:lnTo>
                      <a:pt x="16" y="31"/>
                    </a:lnTo>
                    <a:lnTo>
                      <a:pt x="23" y="24"/>
                    </a:lnTo>
                    <a:lnTo>
                      <a:pt x="29" y="19"/>
                    </a:lnTo>
                    <a:lnTo>
                      <a:pt x="36" y="13"/>
                    </a:lnTo>
                    <a:lnTo>
                      <a:pt x="44" y="9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980" name="Freeform 415"/>
              <p:cNvSpPr>
                <a:spLocks noChangeArrowheads="1"/>
              </p:cNvSpPr>
              <p:nvPr/>
            </p:nvSpPr>
            <p:spPr bwMode="auto">
              <a:xfrm>
                <a:off x="2468" y="4027"/>
                <a:ext cx="56" cy="20"/>
              </a:xfrm>
              <a:custGeom>
                <a:avLst/>
                <a:gdLst>
                  <a:gd name="T0" fmla="*/ 1480 w 53"/>
                  <a:gd name="T1" fmla="*/ 0 h 18"/>
                  <a:gd name="T2" fmla="*/ 1387 w 53"/>
                  <a:gd name="T3" fmla="*/ 0 h 18"/>
                  <a:gd name="T4" fmla="*/ 1255 w 53"/>
                  <a:gd name="T5" fmla="*/ 0 h 18"/>
                  <a:gd name="T6" fmla="*/ 1064 w 53"/>
                  <a:gd name="T7" fmla="*/ 0 h 18"/>
                  <a:gd name="T8" fmla="*/ 893 w 53"/>
                  <a:gd name="T9" fmla="*/ 1 h 18"/>
                  <a:gd name="T10" fmla="*/ 678 w 53"/>
                  <a:gd name="T11" fmla="*/ 3 h 18"/>
                  <a:gd name="T12" fmla="*/ 413 w 53"/>
                  <a:gd name="T13" fmla="*/ 4 h 18"/>
                  <a:gd name="T14" fmla="*/ 8 w 53"/>
                  <a:gd name="T15" fmla="*/ 3852 h 18"/>
                  <a:gd name="T16" fmla="*/ 0 w 53"/>
                  <a:gd name="T17" fmla="*/ 5284 h 18"/>
                  <a:gd name="T18" fmla="*/ 4 w 53"/>
                  <a:gd name="T19" fmla="*/ 11047 h 18"/>
                  <a:gd name="T20" fmla="*/ 331 w 53"/>
                  <a:gd name="T21" fmla="*/ 9326 h 18"/>
                  <a:gd name="T22" fmla="*/ 461 w 53"/>
                  <a:gd name="T23" fmla="*/ 7248 h 18"/>
                  <a:gd name="T24" fmla="*/ 716 w 53"/>
                  <a:gd name="T25" fmla="*/ 6523 h 18"/>
                  <a:gd name="T26" fmla="*/ 893 w 53"/>
                  <a:gd name="T27" fmla="*/ 5871 h 18"/>
                  <a:gd name="T28" fmla="*/ 1113 w 53"/>
                  <a:gd name="T29" fmla="*/ 5871 h 18"/>
                  <a:gd name="T30" fmla="*/ 1255 w 53"/>
                  <a:gd name="T31" fmla="*/ 5284 h 18"/>
                  <a:gd name="T32" fmla="*/ 1401 w 53"/>
                  <a:gd name="T33" fmla="*/ 5284 h 18"/>
                  <a:gd name="T34" fmla="*/ 1504 w 53"/>
                  <a:gd name="T35" fmla="*/ 5284 h 18"/>
                  <a:gd name="T36" fmla="*/ 1480 w 53"/>
                  <a:gd name="T37" fmla="*/ 0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3"/>
                  <a:gd name="T58" fmla="*/ 0 h 18"/>
                  <a:gd name="T59" fmla="*/ 53 w 53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3" h="18">
                    <a:moveTo>
                      <a:pt x="52" y="0"/>
                    </a:moveTo>
                    <a:lnTo>
                      <a:pt x="48" y="0"/>
                    </a:lnTo>
                    <a:lnTo>
                      <a:pt x="44" y="0"/>
                    </a:lnTo>
                    <a:lnTo>
                      <a:pt x="38" y="0"/>
                    </a:lnTo>
                    <a:lnTo>
                      <a:pt x="31" y="1"/>
                    </a:lnTo>
                    <a:lnTo>
                      <a:pt x="24" y="3"/>
                    </a:lnTo>
                    <a:lnTo>
                      <a:pt x="15" y="4"/>
                    </a:lnTo>
                    <a:lnTo>
                      <a:pt x="8" y="6"/>
                    </a:lnTo>
                    <a:lnTo>
                      <a:pt x="0" y="9"/>
                    </a:lnTo>
                    <a:lnTo>
                      <a:pt x="4" y="18"/>
                    </a:lnTo>
                    <a:lnTo>
                      <a:pt x="11" y="15"/>
                    </a:lnTo>
                    <a:lnTo>
                      <a:pt x="17" y="12"/>
                    </a:lnTo>
                    <a:lnTo>
                      <a:pt x="25" y="11"/>
                    </a:lnTo>
                    <a:lnTo>
                      <a:pt x="31" y="10"/>
                    </a:lnTo>
                    <a:lnTo>
                      <a:pt x="39" y="10"/>
                    </a:lnTo>
                    <a:lnTo>
                      <a:pt x="44" y="9"/>
                    </a:lnTo>
                    <a:lnTo>
                      <a:pt x="49" y="9"/>
                    </a:lnTo>
                    <a:lnTo>
                      <a:pt x="53" y="9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981" name="Freeform 416"/>
              <p:cNvSpPr>
                <a:spLocks noChangeArrowheads="1"/>
              </p:cNvSpPr>
              <p:nvPr/>
            </p:nvSpPr>
            <p:spPr bwMode="auto">
              <a:xfrm>
                <a:off x="2497" y="4032"/>
                <a:ext cx="98" cy="61"/>
              </a:xfrm>
              <a:custGeom>
                <a:avLst/>
                <a:gdLst>
                  <a:gd name="T0" fmla="*/ 2171 w 93"/>
                  <a:gd name="T1" fmla="*/ 0 h 57"/>
                  <a:gd name="T2" fmla="*/ 2229 w 93"/>
                  <a:gd name="T3" fmla="*/ 0 h 57"/>
                  <a:gd name="T4" fmla="*/ 2288 w 93"/>
                  <a:gd name="T5" fmla="*/ 2 h 57"/>
                  <a:gd name="T6" fmla="*/ 2288 w 93"/>
                  <a:gd name="T7" fmla="*/ 5 h 57"/>
                  <a:gd name="T8" fmla="*/ 2229 w 93"/>
                  <a:gd name="T9" fmla="*/ 631 h 57"/>
                  <a:gd name="T10" fmla="*/ 2196 w 93"/>
                  <a:gd name="T11" fmla="*/ 885 h 57"/>
                  <a:gd name="T12" fmla="*/ 2085 w 93"/>
                  <a:gd name="T13" fmla="*/ 1421 h 57"/>
                  <a:gd name="T14" fmla="*/ 1905 w 93"/>
                  <a:gd name="T15" fmla="*/ 1742 h 57"/>
                  <a:gd name="T16" fmla="*/ 1782 w 93"/>
                  <a:gd name="T17" fmla="*/ 2160 h 57"/>
                  <a:gd name="T18" fmla="*/ 1613 w 93"/>
                  <a:gd name="T19" fmla="*/ 2474 h 57"/>
                  <a:gd name="T20" fmla="*/ 1379 w 93"/>
                  <a:gd name="T21" fmla="*/ 2834 h 57"/>
                  <a:gd name="T22" fmla="*/ 1189 w 93"/>
                  <a:gd name="T23" fmla="*/ 3208 h 57"/>
                  <a:gd name="T24" fmla="*/ 949 w 93"/>
                  <a:gd name="T25" fmla="*/ 3433 h 57"/>
                  <a:gd name="T26" fmla="*/ 770 w 93"/>
                  <a:gd name="T27" fmla="*/ 3474 h 57"/>
                  <a:gd name="T28" fmla="*/ 459 w 93"/>
                  <a:gd name="T29" fmla="*/ 3583 h 57"/>
                  <a:gd name="T30" fmla="*/ 288 w 93"/>
                  <a:gd name="T31" fmla="*/ 3433 h 57"/>
                  <a:gd name="T32" fmla="*/ 1 w 93"/>
                  <a:gd name="T33" fmla="*/ 3194 h 57"/>
                  <a:gd name="T34" fmla="*/ 0 w 93"/>
                  <a:gd name="T35" fmla="*/ 3033 h 57"/>
                  <a:gd name="T36" fmla="*/ 0 w 93"/>
                  <a:gd name="T37" fmla="*/ 2985 h 57"/>
                  <a:gd name="T38" fmla="*/ 0 w 93"/>
                  <a:gd name="T39" fmla="*/ 2834 h 57"/>
                  <a:gd name="T40" fmla="*/ 1 w 93"/>
                  <a:gd name="T41" fmla="*/ 2789 h 57"/>
                  <a:gd name="T42" fmla="*/ 4 w 93"/>
                  <a:gd name="T43" fmla="*/ 2435 h 57"/>
                  <a:gd name="T44" fmla="*/ 9 w 93"/>
                  <a:gd name="T45" fmla="*/ 1995 h 57"/>
                  <a:gd name="T46" fmla="*/ 354 w 93"/>
                  <a:gd name="T47" fmla="*/ 1538 h 57"/>
                  <a:gd name="T48" fmla="*/ 510 w 93"/>
                  <a:gd name="T49" fmla="*/ 1160 h 57"/>
                  <a:gd name="T50" fmla="*/ 736 w 93"/>
                  <a:gd name="T51" fmla="*/ 773 h 57"/>
                  <a:gd name="T52" fmla="*/ 901 w 93"/>
                  <a:gd name="T53" fmla="*/ 551 h 57"/>
                  <a:gd name="T54" fmla="*/ 1062 w 93"/>
                  <a:gd name="T55" fmla="*/ 5 h 57"/>
                  <a:gd name="T56" fmla="*/ 1253 w 93"/>
                  <a:gd name="T57" fmla="*/ 3 h 57"/>
                  <a:gd name="T58" fmla="*/ 1444 w 93"/>
                  <a:gd name="T59" fmla="*/ 2 h 57"/>
                  <a:gd name="T60" fmla="*/ 1628 w 93"/>
                  <a:gd name="T61" fmla="*/ 1 h 57"/>
                  <a:gd name="T62" fmla="*/ 1782 w 93"/>
                  <a:gd name="T63" fmla="*/ 1 h 57"/>
                  <a:gd name="T64" fmla="*/ 1905 w 93"/>
                  <a:gd name="T65" fmla="*/ 0 h 57"/>
                  <a:gd name="T66" fmla="*/ 2085 w 93"/>
                  <a:gd name="T67" fmla="*/ 0 h 57"/>
                  <a:gd name="T68" fmla="*/ 2171 w 93"/>
                  <a:gd name="T69" fmla="*/ 0 h 5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3"/>
                  <a:gd name="T106" fmla="*/ 0 h 57"/>
                  <a:gd name="T107" fmla="*/ 93 w 93"/>
                  <a:gd name="T108" fmla="*/ 57 h 5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3" h="57">
                    <a:moveTo>
                      <a:pt x="88" y="0"/>
                    </a:moveTo>
                    <a:lnTo>
                      <a:pt x="92" y="0"/>
                    </a:lnTo>
                    <a:lnTo>
                      <a:pt x="93" y="2"/>
                    </a:lnTo>
                    <a:lnTo>
                      <a:pt x="93" y="5"/>
                    </a:lnTo>
                    <a:lnTo>
                      <a:pt x="92" y="10"/>
                    </a:lnTo>
                    <a:lnTo>
                      <a:pt x="89" y="15"/>
                    </a:lnTo>
                    <a:lnTo>
                      <a:pt x="85" y="22"/>
                    </a:lnTo>
                    <a:lnTo>
                      <a:pt x="79" y="28"/>
                    </a:lnTo>
                    <a:lnTo>
                      <a:pt x="73" y="35"/>
                    </a:lnTo>
                    <a:lnTo>
                      <a:pt x="66" y="40"/>
                    </a:lnTo>
                    <a:lnTo>
                      <a:pt x="57" y="46"/>
                    </a:lnTo>
                    <a:lnTo>
                      <a:pt x="49" y="51"/>
                    </a:lnTo>
                    <a:lnTo>
                      <a:pt x="39" y="55"/>
                    </a:lnTo>
                    <a:lnTo>
                      <a:pt x="31" y="56"/>
                    </a:lnTo>
                    <a:lnTo>
                      <a:pt x="20" y="57"/>
                    </a:lnTo>
                    <a:lnTo>
                      <a:pt x="11" y="55"/>
                    </a:lnTo>
                    <a:lnTo>
                      <a:pt x="1" y="50"/>
                    </a:lnTo>
                    <a:lnTo>
                      <a:pt x="0" y="49"/>
                    </a:lnTo>
                    <a:lnTo>
                      <a:pt x="0" y="47"/>
                    </a:lnTo>
                    <a:lnTo>
                      <a:pt x="0" y="46"/>
                    </a:lnTo>
                    <a:lnTo>
                      <a:pt x="1" y="44"/>
                    </a:lnTo>
                    <a:lnTo>
                      <a:pt x="4" y="38"/>
                    </a:lnTo>
                    <a:lnTo>
                      <a:pt x="9" y="32"/>
                    </a:lnTo>
                    <a:lnTo>
                      <a:pt x="15" y="25"/>
                    </a:lnTo>
                    <a:lnTo>
                      <a:pt x="22" y="19"/>
                    </a:lnTo>
                    <a:lnTo>
                      <a:pt x="30" y="13"/>
                    </a:lnTo>
                    <a:lnTo>
                      <a:pt x="37" y="8"/>
                    </a:lnTo>
                    <a:lnTo>
                      <a:pt x="44" y="5"/>
                    </a:lnTo>
                    <a:lnTo>
                      <a:pt x="52" y="3"/>
                    </a:lnTo>
                    <a:lnTo>
                      <a:pt x="59" y="2"/>
                    </a:lnTo>
                    <a:lnTo>
                      <a:pt x="67" y="1"/>
                    </a:lnTo>
                    <a:lnTo>
                      <a:pt x="73" y="1"/>
                    </a:lnTo>
                    <a:lnTo>
                      <a:pt x="79" y="0"/>
                    </a:lnTo>
                    <a:lnTo>
                      <a:pt x="85" y="0"/>
                    </a:lnTo>
                    <a:lnTo>
                      <a:pt x="88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982" name="Freeform 417"/>
              <p:cNvSpPr>
                <a:spLocks noChangeArrowheads="1"/>
              </p:cNvSpPr>
              <p:nvPr/>
            </p:nvSpPr>
            <p:spPr bwMode="auto">
              <a:xfrm>
                <a:off x="2496" y="4027"/>
                <a:ext cx="104" cy="71"/>
              </a:xfrm>
              <a:custGeom>
                <a:avLst/>
                <a:gdLst>
                  <a:gd name="T0" fmla="*/ 0 w 98"/>
                  <a:gd name="T1" fmla="*/ 5060 h 66"/>
                  <a:gd name="T2" fmla="*/ 421 w 98"/>
                  <a:gd name="T3" fmla="*/ 5587 h 66"/>
                  <a:gd name="T4" fmla="*/ 764 w 98"/>
                  <a:gd name="T5" fmla="*/ 5688 h 66"/>
                  <a:gd name="T6" fmla="*/ 1196 w 98"/>
                  <a:gd name="T7" fmla="*/ 5688 h 66"/>
                  <a:gd name="T8" fmla="*/ 1609 w 98"/>
                  <a:gd name="T9" fmla="*/ 5587 h 66"/>
                  <a:gd name="T10" fmla="*/ 1942 w 98"/>
                  <a:gd name="T11" fmla="*/ 5240 h 66"/>
                  <a:gd name="T12" fmla="*/ 2300 w 98"/>
                  <a:gd name="T13" fmla="*/ 4704 h 66"/>
                  <a:gd name="T14" fmla="*/ 2596 w 98"/>
                  <a:gd name="T15" fmla="*/ 4257 h 66"/>
                  <a:gd name="T16" fmla="*/ 2924 w 98"/>
                  <a:gd name="T17" fmla="*/ 3670 h 66"/>
                  <a:gd name="T18" fmla="*/ 3124 w 98"/>
                  <a:gd name="T19" fmla="*/ 3172 h 66"/>
                  <a:gd name="T20" fmla="*/ 3315 w 98"/>
                  <a:gd name="T21" fmla="*/ 2548 h 66"/>
                  <a:gd name="T22" fmla="*/ 3518 w 98"/>
                  <a:gd name="T23" fmla="*/ 2028 h 66"/>
                  <a:gd name="T24" fmla="*/ 3700 w 98"/>
                  <a:gd name="T25" fmla="*/ 1420 h 66"/>
                  <a:gd name="T26" fmla="*/ 3709 w 98"/>
                  <a:gd name="T27" fmla="*/ 917 h 66"/>
                  <a:gd name="T28" fmla="*/ 3709 w 98"/>
                  <a:gd name="T29" fmla="*/ 6 h 66"/>
                  <a:gd name="T30" fmla="*/ 3518 w 98"/>
                  <a:gd name="T31" fmla="*/ 0 h 66"/>
                  <a:gd name="T32" fmla="*/ 3315 w 98"/>
                  <a:gd name="T33" fmla="*/ 0 h 66"/>
                  <a:gd name="T34" fmla="*/ 3379 w 98"/>
                  <a:gd name="T35" fmla="*/ 792 h 66"/>
                  <a:gd name="T36" fmla="*/ 3487 w 98"/>
                  <a:gd name="T37" fmla="*/ 792 h 66"/>
                  <a:gd name="T38" fmla="*/ 3379 w 98"/>
                  <a:gd name="T39" fmla="*/ 736 h 66"/>
                  <a:gd name="T40" fmla="*/ 3379 w 98"/>
                  <a:gd name="T41" fmla="*/ 792 h 66"/>
                  <a:gd name="T42" fmla="*/ 3315 w 98"/>
                  <a:gd name="T43" fmla="*/ 1061 h 66"/>
                  <a:gd name="T44" fmla="*/ 3293 w 98"/>
                  <a:gd name="T45" fmla="*/ 1528 h 66"/>
                  <a:gd name="T46" fmla="*/ 3112 w 98"/>
                  <a:gd name="T47" fmla="*/ 2028 h 66"/>
                  <a:gd name="T48" fmla="*/ 2924 w 98"/>
                  <a:gd name="T49" fmla="*/ 2548 h 66"/>
                  <a:gd name="T50" fmla="*/ 2664 w 98"/>
                  <a:gd name="T51" fmla="*/ 3172 h 66"/>
                  <a:gd name="T52" fmla="*/ 2365 w 98"/>
                  <a:gd name="T53" fmla="*/ 3637 h 66"/>
                  <a:gd name="T54" fmla="*/ 2100 w 98"/>
                  <a:gd name="T55" fmla="*/ 4209 h 66"/>
                  <a:gd name="T56" fmla="*/ 1813 w 98"/>
                  <a:gd name="T57" fmla="*/ 4528 h 66"/>
                  <a:gd name="T58" fmla="*/ 1470 w 98"/>
                  <a:gd name="T59" fmla="*/ 4704 h 66"/>
                  <a:gd name="T60" fmla="*/ 1159 w 98"/>
                  <a:gd name="T61" fmla="*/ 4871 h 66"/>
                  <a:gd name="T62" fmla="*/ 811 w 98"/>
                  <a:gd name="T63" fmla="*/ 4871 h 66"/>
                  <a:gd name="T64" fmla="*/ 503 w 98"/>
                  <a:gd name="T65" fmla="*/ 4704 h 66"/>
                  <a:gd name="T66" fmla="*/ 4 w 98"/>
                  <a:gd name="T67" fmla="*/ 4373 h 66"/>
                  <a:gd name="T68" fmla="*/ 0 w 98"/>
                  <a:gd name="T69" fmla="*/ 5060 h 6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8"/>
                  <a:gd name="T106" fmla="*/ 0 h 66"/>
                  <a:gd name="T107" fmla="*/ 98 w 98"/>
                  <a:gd name="T108" fmla="*/ 66 h 6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8" h="66">
                    <a:moveTo>
                      <a:pt x="0" y="59"/>
                    </a:moveTo>
                    <a:lnTo>
                      <a:pt x="11" y="64"/>
                    </a:lnTo>
                    <a:lnTo>
                      <a:pt x="21" y="66"/>
                    </a:lnTo>
                    <a:lnTo>
                      <a:pt x="32" y="66"/>
                    </a:lnTo>
                    <a:lnTo>
                      <a:pt x="42" y="64"/>
                    </a:lnTo>
                    <a:lnTo>
                      <a:pt x="52" y="60"/>
                    </a:lnTo>
                    <a:lnTo>
                      <a:pt x="60" y="55"/>
                    </a:lnTo>
                    <a:lnTo>
                      <a:pt x="69" y="50"/>
                    </a:lnTo>
                    <a:lnTo>
                      <a:pt x="77" y="43"/>
                    </a:lnTo>
                    <a:lnTo>
                      <a:pt x="84" y="37"/>
                    </a:lnTo>
                    <a:lnTo>
                      <a:pt x="89" y="30"/>
                    </a:lnTo>
                    <a:lnTo>
                      <a:pt x="94" y="23"/>
                    </a:lnTo>
                    <a:lnTo>
                      <a:pt x="97" y="17"/>
                    </a:lnTo>
                    <a:lnTo>
                      <a:pt x="98" y="11"/>
                    </a:lnTo>
                    <a:lnTo>
                      <a:pt x="98" y="6"/>
                    </a:lnTo>
                    <a:lnTo>
                      <a:pt x="94" y="0"/>
                    </a:lnTo>
                    <a:lnTo>
                      <a:pt x="89" y="0"/>
                    </a:lnTo>
                    <a:lnTo>
                      <a:pt x="90" y="9"/>
                    </a:lnTo>
                    <a:lnTo>
                      <a:pt x="91" y="9"/>
                    </a:lnTo>
                    <a:lnTo>
                      <a:pt x="90" y="8"/>
                    </a:lnTo>
                    <a:lnTo>
                      <a:pt x="90" y="9"/>
                    </a:lnTo>
                    <a:lnTo>
                      <a:pt x="89" y="13"/>
                    </a:lnTo>
                    <a:lnTo>
                      <a:pt x="87" y="18"/>
                    </a:lnTo>
                    <a:lnTo>
                      <a:pt x="83" y="23"/>
                    </a:lnTo>
                    <a:lnTo>
                      <a:pt x="77" y="30"/>
                    </a:lnTo>
                    <a:lnTo>
                      <a:pt x="71" y="37"/>
                    </a:lnTo>
                    <a:lnTo>
                      <a:pt x="63" y="42"/>
                    </a:lnTo>
                    <a:lnTo>
                      <a:pt x="56" y="48"/>
                    </a:lnTo>
                    <a:lnTo>
                      <a:pt x="48" y="52"/>
                    </a:lnTo>
                    <a:lnTo>
                      <a:pt x="39" y="55"/>
                    </a:lnTo>
                    <a:lnTo>
                      <a:pt x="31" y="56"/>
                    </a:lnTo>
                    <a:lnTo>
                      <a:pt x="22" y="56"/>
                    </a:lnTo>
                    <a:lnTo>
                      <a:pt x="14" y="55"/>
                    </a:lnTo>
                    <a:lnTo>
                      <a:pt x="4" y="51"/>
                    </a:lnTo>
                    <a:lnTo>
                      <a:pt x="0" y="59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983" name="Freeform 418"/>
              <p:cNvSpPr>
                <a:spLocks noChangeArrowheads="1"/>
              </p:cNvSpPr>
              <p:nvPr/>
            </p:nvSpPr>
            <p:spPr bwMode="auto">
              <a:xfrm>
                <a:off x="2492" y="4037"/>
                <a:ext cx="46" cy="54"/>
              </a:xfrm>
              <a:custGeom>
                <a:avLst/>
                <a:gdLst>
                  <a:gd name="T0" fmla="*/ 2418 w 43"/>
                  <a:gd name="T1" fmla="*/ 0 h 50"/>
                  <a:gd name="T2" fmla="*/ 1968 w 43"/>
                  <a:gd name="T3" fmla="*/ 6 h 50"/>
                  <a:gd name="T4" fmla="*/ 1410 w 43"/>
                  <a:gd name="T5" fmla="*/ 1147 h 50"/>
                  <a:gd name="T6" fmla="*/ 937 w 43"/>
                  <a:gd name="T7" fmla="*/ 1967 h 50"/>
                  <a:gd name="T8" fmla="*/ 584 w 43"/>
                  <a:gd name="T9" fmla="*/ 2597 h 50"/>
                  <a:gd name="T10" fmla="*/ 4 w 43"/>
                  <a:gd name="T11" fmla="*/ 3371 h 50"/>
                  <a:gd name="T12" fmla="*/ 1 w 43"/>
                  <a:gd name="T13" fmla="*/ 4028 h 50"/>
                  <a:gd name="T14" fmla="*/ 0 w 43"/>
                  <a:gd name="T15" fmla="*/ 4451 h 50"/>
                  <a:gd name="T16" fmla="*/ 0 w 43"/>
                  <a:gd name="T17" fmla="*/ 4807 h 50"/>
                  <a:gd name="T18" fmla="*/ 1 w 43"/>
                  <a:gd name="T19" fmla="*/ 5165 h 50"/>
                  <a:gd name="T20" fmla="*/ 3 w 43"/>
                  <a:gd name="T21" fmla="*/ 5480 h 50"/>
                  <a:gd name="T22" fmla="*/ 7 w 43"/>
                  <a:gd name="T23" fmla="*/ 4587 h 50"/>
                  <a:gd name="T24" fmla="*/ 546 w 43"/>
                  <a:gd name="T25" fmla="*/ 4698 h 50"/>
                  <a:gd name="T26" fmla="*/ 584 w 43"/>
                  <a:gd name="T27" fmla="*/ 4587 h 50"/>
                  <a:gd name="T28" fmla="*/ 669 w 43"/>
                  <a:gd name="T29" fmla="*/ 3932 h 50"/>
                  <a:gd name="T30" fmla="*/ 937 w 43"/>
                  <a:gd name="T31" fmla="*/ 3371 h 50"/>
                  <a:gd name="T32" fmla="*/ 1405 w 43"/>
                  <a:gd name="T33" fmla="*/ 2597 h 50"/>
                  <a:gd name="T34" fmla="*/ 1720 w 43"/>
                  <a:gd name="T35" fmla="*/ 2124 h 50"/>
                  <a:gd name="T36" fmla="*/ 2252 w 43"/>
                  <a:gd name="T37" fmla="*/ 1338 h 50"/>
                  <a:gd name="T38" fmla="*/ 2587 w 43"/>
                  <a:gd name="T39" fmla="*/ 983 h 50"/>
                  <a:gd name="T40" fmla="*/ 2418 w 43"/>
                  <a:gd name="T41" fmla="*/ 0 h 50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43"/>
                  <a:gd name="T64" fmla="*/ 0 h 50"/>
                  <a:gd name="T65" fmla="*/ 43 w 43"/>
                  <a:gd name="T66" fmla="*/ 50 h 50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43" h="50">
                    <a:moveTo>
                      <a:pt x="40" y="0"/>
                    </a:moveTo>
                    <a:lnTo>
                      <a:pt x="32" y="6"/>
                    </a:lnTo>
                    <a:lnTo>
                      <a:pt x="23" y="11"/>
                    </a:lnTo>
                    <a:lnTo>
                      <a:pt x="16" y="18"/>
                    </a:lnTo>
                    <a:lnTo>
                      <a:pt x="9" y="24"/>
                    </a:lnTo>
                    <a:lnTo>
                      <a:pt x="4" y="31"/>
                    </a:lnTo>
                    <a:lnTo>
                      <a:pt x="1" y="37"/>
                    </a:lnTo>
                    <a:lnTo>
                      <a:pt x="0" y="41"/>
                    </a:lnTo>
                    <a:lnTo>
                      <a:pt x="0" y="44"/>
                    </a:lnTo>
                    <a:lnTo>
                      <a:pt x="1" y="47"/>
                    </a:lnTo>
                    <a:lnTo>
                      <a:pt x="3" y="50"/>
                    </a:lnTo>
                    <a:lnTo>
                      <a:pt x="7" y="42"/>
                    </a:lnTo>
                    <a:lnTo>
                      <a:pt x="8" y="43"/>
                    </a:lnTo>
                    <a:lnTo>
                      <a:pt x="9" y="42"/>
                    </a:lnTo>
                    <a:lnTo>
                      <a:pt x="11" y="36"/>
                    </a:lnTo>
                    <a:lnTo>
                      <a:pt x="16" y="31"/>
                    </a:lnTo>
                    <a:lnTo>
                      <a:pt x="22" y="24"/>
                    </a:lnTo>
                    <a:lnTo>
                      <a:pt x="28" y="19"/>
                    </a:lnTo>
                    <a:lnTo>
                      <a:pt x="36" y="13"/>
                    </a:lnTo>
                    <a:lnTo>
                      <a:pt x="43" y="9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984" name="Freeform 419"/>
              <p:cNvSpPr>
                <a:spLocks noChangeArrowheads="1"/>
              </p:cNvSpPr>
              <p:nvPr/>
            </p:nvSpPr>
            <p:spPr bwMode="auto">
              <a:xfrm>
                <a:off x="2535" y="4027"/>
                <a:ext cx="56" cy="20"/>
              </a:xfrm>
              <a:custGeom>
                <a:avLst/>
                <a:gdLst>
                  <a:gd name="T0" fmla="*/ 1480 w 53"/>
                  <a:gd name="T1" fmla="*/ 0 h 18"/>
                  <a:gd name="T2" fmla="*/ 1401 w 53"/>
                  <a:gd name="T3" fmla="*/ 0 h 18"/>
                  <a:gd name="T4" fmla="*/ 1243 w 53"/>
                  <a:gd name="T5" fmla="*/ 0 h 18"/>
                  <a:gd name="T6" fmla="*/ 1053 w 53"/>
                  <a:gd name="T7" fmla="*/ 0 h 18"/>
                  <a:gd name="T8" fmla="*/ 893 w 53"/>
                  <a:gd name="T9" fmla="*/ 1 h 18"/>
                  <a:gd name="T10" fmla="*/ 642 w 53"/>
                  <a:gd name="T11" fmla="*/ 3 h 18"/>
                  <a:gd name="T12" fmla="*/ 413 w 53"/>
                  <a:gd name="T13" fmla="*/ 4 h 18"/>
                  <a:gd name="T14" fmla="*/ 7 w 53"/>
                  <a:gd name="T15" fmla="*/ 3852 h 18"/>
                  <a:gd name="T16" fmla="*/ 0 w 53"/>
                  <a:gd name="T17" fmla="*/ 5284 h 18"/>
                  <a:gd name="T18" fmla="*/ 3 w 53"/>
                  <a:gd name="T19" fmla="*/ 11047 h 18"/>
                  <a:gd name="T20" fmla="*/ 331 w 53"/>
                  <a:gd name="T21" fmla="*/ 9326 h 18"/>
                  <a:gd name="T22" fmla="*/ 461 w 53"/>
                  <a:gd name="T23" fmla="*/ 7248 h 18"/>
                  <a:gd name="T24" fmla="*/ 678 w 53"/>
                  <a:gd name="T25" fmla="*/ 6523 h 18"/>
                  <a:gd name="T26" fmla="*/ 902 w 53"/>
                  <a:gd name="T27" fmla="*/ 5871 h 18"/>
                  <a:gd name="T28" fmla="*/ 1064 w 53"/>
                  <a:gd name="T29" fmla="*/ 5871 h 18"/>
                  <a:gd name="T30" fmla="*/ 1243 w 53"/>
                  <a:gd name="T31" fmla="*/ 5284 h 18"/>
                  <a:gd name="T32" fmla="*/ 1401 w 53"/>
                  <a:gd name="T33" fmla="*/ 5284 h 18"/>
                  <a:gd name="T34" fmla="*/ 1504 w 53"/>
                  <a:gd name="T35" fmla="*/ 5284 h 18"/>
                  <a:gd name="T36" fmla="*/ 1480 w 53"/>
                  <a:gd name="T37" fmla="*/ 0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3"/>
                  <a:gd name="T58" fmla="*/ 0 h 18"/>
                  <a:gd name="T59" fmla="*/ 53 w 53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3" h="18">
                    <a:moveTo>
                      <a:pt x="52" y="0"/>
                    </a:moveTo>
                    <a:lnTo>
                      <a:pt x="49" y="0"/>
                    </a:lnTo>
                    <a:lnTo>
                      <a:pt x="43" y="0"/>
                    </a:lnTo>
                    <a:lnTo>
                      <a:pt x="37" y="0"/>
                    </a:lnTo>
                    <a:lnTo>
                      <a:pt x="31" y="1"/>
                    </a:lnTo>
                    <a:lnTo>
                      <a:pt x="23" y="3"/>
                    </a:lnTo>
                    <a:lnTo>
                      <a:pt x="15" y="4"/>
                    </a:lnTo>
                    <a:lnTo>
                      <a:pt x="7" y="6"/>
                    </a:lnTo>
                    <a:lnTo>
                      <a:pt x="0" y="9"/>
                    </a:lnTo>
                    <a:lnTo>
                      <a:pt x="3" y="18"/>
                    </a:lnTo>
                    <a:lnTo>
                      <a:pt x="11" y="15"/>
                    </a:lnTo>
                    <a:lnTo>
                      <a:pt x="17" y="12"/>
                    </a:lnTo>
                    <a:lnTo>
                      <a:pt x="24" y="11"/>
                    </a:lnTo>
                    <a:lnTo>
                      <a:pt x="32" y="10"/>
                    </a:lnTo>
                    <a:lnTo>
                      <a:pt x="38" y="10"/>
                    </a:lnTo>
                    <a:lnTo>
                      <a:pt x="43" y="9"/>
                    </a:lnTo>
                    <a:lnTo>
                      <a:pt x="49" y="9"/>
                    </a:lnTo>
                    <a:lnTo>
                      <a:pt x="53" y="9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985" name="Freeform 420"/>
              <p:cNvSpPr>
                <a:spLocks noChangeArrowheads="1"/>
              </p:cNvSpPr>
              <p:nvPr/>
            </p:nvSpPr>
            <p:spPr bwMode="auto">
              <a:xfrm>
                <a:off x="2558" y="4037"/>
                <a:ext cx="56" cy="58"/>
              </a:xfrm>
              <a:custGeom>
                <a:avLst/>
                <a:gdLst>
                  <a:gd name="T0" fmla="*/ 1188 w 53"/>
                  <a:gd name="T1" fmla="*/ 1568 h 54"/>
                  <a:gd name="T2" fmla="*/ 1113 w 53"/>
                  <a:gd name="T3" fmla="*/ 1684 h 54"/>
                  <a:gd name="T4" fmla="*/ 1053 w 53"/>
                  <a:gd name="T5" fmla="*/ 1809 h 54"/>
                  <a:gd name="T6" fmla="*/ 997 w 53"/>
                  <a:gd name="T7" fmla="*/ 2087 h 54"/>
                  <a:gd name="T8" fmla="*/ 944 w 53"/>
                  <a:gd name="T9" fmla="*/ 2408 h 54"/>
                  <a:gd name="T10" fmla="*/ 902 w 53"/>
                  <a:gd name="T11" fmla="*/ 2739 h 54"/>
                  <a:gd name="T12" fmla="*/ 893 w 53"/>
                  <a:gd name="T13" fmla="*/ 2984 h 54"/>
                  <a:gd name="T14" fmla="*/ 854 w 53"/>
                  <a:gd name="T15" fmla="*/ 3205 h 54"/>
                  <a:gd name="T16" fmla="*/ 854 w 53"/>
                  <a:gd name="T17" fmla="*/ 3394 h 54"/>
                  <a:gd name="T18" fmla="*/ 893 w 53"/>
                  <a:gd name="T19" fmla="*/ 3442 h 54"/>
                  <a:gd name="T20" fmla="*/ 893 w 53"/>
                  <a:gd name="T21" fmla="*/ 3645 h 54"/>
                  <a:gd name="T22" fmla="*/ 854 w 53"/>
                  <a:gd name="T23" fmla="*/ 3915 h 54"/>
                  <a:gd name="T24" fmla="*/ 845 w 53"/>
                  <a:gd name="T25" fmla="*/ 3971 h 54"/>
                  <a:gd name="T26" fmla="*/ 716 w 53"/>
                  <a:gd name="T27" fmla="*/ 4003 h 54"/>
                  <a:gd name="T28" fmla="*/ 544 w 53"/>
                  <a:gd name="T29" fmla="*/ 4205 h 54"/>
                  <a:gd name="T30" fmla="*/ 413 w 53"/>
                  <a:gd name="T31" fmla="*/ 4265 h 54"/>
                  <a:gd name="T32" fmla="*/ 313 w 53"/>
                  <a:gd name="T33" fmla="*/ 4205 h 54"/>
                  <a:gd name="T34" fmla="*/ 4 w 53"/>
                  <a:gd name="T35" fmla="*/ 3999 h 54"/>
                  <a:gd name="T36" fmla="*/ 1 w 53"/>
                  <a:gd name="T37" fmla="*/ 3915 h 54"/>
                  <a:gd name="T38" fmla="*/ 0 w 53"/>
                  <a:gd name="T39" fmla="*/ 3645 h 54"/>
                  <a:gd name="T40" fmla="*/ 1 w 53"/>
                  <a:gd name="T41" fmla="*/ 3442 h 54"/>
                  <a:gd name="T42" fmla="*/ 3 w 53"/>
                  <a:gd name="T43" fmla="*/ 3205 h 54"/>
                  <a:gd name="T44" fmla="*/ 6 w 53"/>
                  <a:gd name="T45" fmla="*/ 2984 h 54"/>
                  <a:gd name="T46" fmla="*/ 296 w 53"/>
                  <a:gd name="T47" fmla="*/ 2739 h 54"/>
                  <a:gd name="T48" fmla="*/ 370 w 53"/>
                  <a:gd name="T49" fmla="*/ 2408 h 54"/>
                  <a:gd name="T50" fmla="*/ 461 w 53"/>
                  <a:gd name="T51" fmla="*/ 2087 h 54"/>
                  <a:gd name="T52" fmla="*/ 575 w 53"/>
                  <a:gd name="T53" fmla="*/ 1784 h 54"/>
                  <a:gd name="T54" fmla="*/ 716 w 53"/>
                  <a:gd name="T55" fmla="*/ 1568 h 54"/>
                  <a:gd name="T56" fmla="*/ 800 w 53"/>
                  <a:gd name="T57" fmla="*/ 1359 h 54"/>
                  <a:gd name="T58" fmla="*/ 845 w 53"/>
                  <a:gd name="T59" fmla="*/ 1021 h 54"/>
                  <a:gd name="T60" fmla="*/ 854 w 53"/>
                  <a:gd name="T61" fmla="*/ 885 h 54"/>
                  <a:gd name="T62" fmla="*/ 902 w 53"/>
                  <a:gd name="T63" fmla="*/ 714 h 54"/>
                  <a:gd name="T64" fmla="*/ 953 w 53"/>
                  <a:gd name="T65" fmla="*/ 619 h 54"/>
                  <a:gd name="T66" fmla="*/ 1007 w 53"/>
                  <a:gd name="T67" fmla="*/ 5 h 54"/>
                  <a:gd name="T68" fmla="*/ 1113 w 53"/>
                  <a:gd name="T69" fmla="*/ 3 h 54"/>
                  <a:gd name="T70" fmla="*/ 1326 w 53"/>
                  <a:gd name="T71" fmla="*/ 1 h 54"/>
                  <a:gd name="T72" fmla="*/ 1423 w 53"/>
                  <a:gd name="T73" fmla="*/ 0 h 54"/>
                  <a:gd name="T74" fmla="*/ 1504 w 53"/>
                  <a:gd name="T75" fmla="*/ 2 h 54"/>
                  <a:gd name="T76" fmla="*/ 1504 w 53"/>
                  <a:gd name="T77" fmla="*/ 6 h 54"/>
                  <a:gd name="T78" fmla="*/ 1504 w 53"/>
                  <a:gd name="T79" fmla="*/ 714 h 54"/>
                  <a:gd name="T80" fmla="*/ 1466 w 53"/>
                  <a:gd name="T81" fmla="*/ 951 h 54"/>
                  <a:gd name="T82" fmla="*/ 1347 w 53"/>
                  <a:gd name="T83" fmla="*/ 1265 h 54"/>
                  <a:gd name="T84" fmla="*/ 1188 w 53"/>
                  <a:gd name="T85" fmla="*/ 1568 h 54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53"/>
                  <a:gd name="T130" fmla="*/ 0 h 54"/>
                  <a:gd name="T131" fmla="*/ 53 w 53"/>
                  <a:gd name="T132" fmla="*/ 54 h 54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53" h="54">
                    <a:moveTo>
                      <a:pt x="42" y="20"/>
                    </a:moveTo>
                    <a:lnTo>
                      <a:pt x="39" y="21"/>
                    </a:lnTo>
                    <a:lnTo>
                      <a:pt x="37" y="23"/>
                    </a:lnTo>
                    <a:lnTo>
                      <a:pt x="35" y="27"/>
                    </a:lnTo>
                    <a:lnTo>
                      <a:pt x="33" y="31"/>
                    </a:lnTo>
                    <a:lnTo>
                      <a:pt x="32" y="34"/>
                    </a:lnTo>
                    <a:lnTo>
                      <a:pt x="31" y="38"/>
                    </a:lnTo>
                    <a:lnTo>
                      <a:pt x="30" y="41"/>
                    </a:lnTo>
                    <a:lnTo>
                      <a:pt x="30" y="43"/>
                    </a:lnTo>
                    <a:lnTo>
                      <a:pt x="31" y="44"/>
                    </a:lnTo>
                    <a:lnTo>
                      <a:pt x="31" y="46"/>
                    </a:lnTo>
                    <a:lnTo>
                      <a:pt x="30" y="49"/>
                    </a:lnTo>
                    <a:lnTo>
                      <a:pt x="29" y="50"/>
                    </a:lnTo>
                    <a:lnTo>
                      <a:pt x="25" y="52"/>
                    </a:lnTo>
                    <a:lnTo>
                      <a:pt x="20" y="53"/>
                    </a:lnTo>
                    <a:lnTo>
                      <a:pt x="15" y="54"/>
                    </a:lnTo>
                    <a:lnTo>
                      <a:pt x="10" y="53"/>
                    </a:lnTo>
                    <a:lnTo>
                      <a:pt x="4" y="51"/>
                    </a:lnTo>
                    <a:lnTo>
                      <a:pt x="1" y="49"/>
                    </a:lnTo>
                    <a:lnTo>
                      <a:pt x="0" y="46"/>
                    </a:lnTo>
                    <a:lnTo>
                      <a:pt x="1" y="44"/>
                    </a:lnTo>
                    <a:lnTo>
                      <a:pt x="3" y="41"/>
                    </a:lnTo>
                    <a:lnTo>
                      <a:pt x="6" y="38"/>
                    </a:lnTo>
                    <a:lnTo>
                      <a:pt x="9" y="34"/>
                    </a:lnTo>
                    <a:lnTo>
                      <a:pt x="13" y="31"/>
                    </a:lnTo>
                    <a:lnTo>
                      <a:pt x="17" y="27"/>
                    </a:lnTo>
                    <a:lnTo>
                      <a:pt x="21" y="22"/>
                    </a:lnTo>
                    <a:lnTo>
                      <a:pt x="25" y="20"/>
                    </a:lnTo>
                    <a:lnTo>
                      <a:pt x="27" y="18"/>
                    </a:lnTo>
                    <a:lnTo>
                      <a:pt x="29" y="14"/>
                    </a:lnTo>
                    <a:lnTo>
                      <a:pt x="30" y="12"/>
                    </a:lnTo>
                    <a:lnTo>
                      <a:pt x="32" y="9"/>
                    </a:lnTo>
                    <a:lnTo>
                      <a:pt x="34" y="7"/>
                    </a:lnTo>
                    <a:lnTo>
                      <a:pt x="36" y="5"/>
                    </a:lnTo>
                    <a:lnTo>
                      <a:pt x="39" y="3"/>
                    </a:lnTo>
                    <a:lnTo>
                      <a:pt x="46" y="1"/>
                    </a:lnTo>
                    <a:lnTo>
                      <a:pt x="50" y="0"/>
                    </a:lnTo>
                    <a:lnTo>
                      <a:pt x="53" y="2"/>
                    </a:lnTo>
                    <a:lnTo>
                      <a:pt x="53" y="6"/>
                    </a:lnTo>
                    <a:lnTo>
                      <a:pt x="53" y="9"/>
                    </a:lnTo>
                    <a:lnTo>
                      <a:pt x="51" y="13"/>
                    </a:lnTo>
                    <a:lnTo>
                      <a:pt x="47" y="17"/>
                    </a:lnTo>
                    <a:lnTo>
                      <a:pt x="42" y="2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986" name="Freeform 421"/>
              <p:cNvSpPr>
                <a:spLocks noChangeArrowheads="1"/>
              </p:cNvSpPr>
              <p:nvPr/>
            </p:nvSpPr>
            <p:spPr bwMode="auto">
              <a:xfrm>
                <a:off x="2586" y="4053"/>
                <a:ext cx="18" cy="30"/>
              </a:xfrm>
              <a:custGeom>
                <a:avLst/>
                <a:gdLst>
                  <a:gd name="T0" fmla="*/ 8 w 17"/>
                  <a:gd name="T1" fmla="*/ 1682 h 28"/>
                  <a:gd name="T2" fmla="*/ 325 w 17"/>
                  <a:gd name="T3" fmla="*/ 1570 h 28"/>
                  <a:gd name="T4" fmla="*/ 344 w 17"/>
                  <a:gd name="T5" fmla="*/ 1367 h 28"/>
                  <a:gd name="T6" fmla="*/ 364 w 17"/>
                  <a:gd name="T7" fmla="*/ 1112 h 28"/>
                  <a:gd name="T8" fmla="*/ 385 w 17"/>
                  <a:gd name="T9" fmla="*/ 844 h 28"/>
                  <a:gd name="T10" fmla="*/ 432 w 17"/>
                  <a:gd name="T11" fmla="*/ 735 h 28"/>
                  <a:gd name="T12" fmla="*/ 484 w 17"/>
                  <a:gd name="T13" fmla="*/ 597 h 28"/>
                  <a:gd name="T14" fmla="*/ 512 w 17"/>
                  <a:gd name="T15" fmla="*/ 597 h 28"/>
                  <a:gd name="T16" fmla="*/ 408 w 17"/>
                  <a:gd name="T17" fmla="*/ 0 h 28"/>
                  <a:gd name="T18" fmla="*/ 344 w 17"/>
                  <a:gd name="T19" fmla="*/ 2 h 28"/>
                  <a:gd name="T20" fmla="*/ 7 w 17"/>
                  <a:gd name="T21" fmla="*/ 5 h 28"/>
                  <a:gd name="T22" fmla="*/ 5 w 17"/>
                  <a:gd name="T23" fmla="*/ 597 h 28"/>
                  <a:gd name="T24" fmla="*/ 3 w 17"/>
                  <a:gd name="T25" fmla="*/ 844 h 28"/>
                  <a:gd name="T26" fmla="*/ 2 w 17"/>
                  <a:gd name="T27" fmla="*/ 1112 h 28"/>
                  <a:gd name="T28" fmla="*/ 1 w 17"/>
                  <a:gd name="T29" fmla="*/ 1367 h 28"/>
                  <a:gd name="T30" fmla="*/ 0 w 17"/>
                  <a:gd name="T31" fmla="*/ 1682 h 28"/>
                  <a:gd name="T32" fmla="*/ 1 w 17"/>
                  <a:gd name="T33" fmla="*/ 1859 h 28"/>
                  <a:gd name="T34" fmla="*/ 8 w 17"/>
                  <a:gd name="T35" fmla="*/ 1682 h 28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7"/>
                  <a:gd name="T55" fmla="*/ 0 h 28"/>
                  <a:gd name="T56" fmla="*/ 17 w 17"/>
                  <a:gd name="T57" fmla="*/ 28 h 28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7" h="28">
                    <a:moveTo>
                      <a:pt x="8" y="25"/>
                    </a:moveTo>
                    <a:lnTo>
                      <a:pt x="9" y="23"/>
                    </a:lnTo>
                    <a:lnTo>
                      <a:pt x="10" y="20"/>
                    </a:lnTo>
                    <a:lnTo>
                      <a:pt x="11" y="17"/>
                    </a:lnTo>
                    <a:lnTo>
                      <a:pt x="12" y="13"/>
                    </a:lnTo>
                    <a:lnTo>
                      <a:pt x="14" y="11"/>
                    </a:lnTo>
                    <a:lnTo>
                      <a:pt x="16" y="8"/>
                    </a:lnTo>
                    <a:lnTo>
                      <a:pt x="17" y="8"/>
                    </a:lnTo>
                    <a:lnTo>
                      <a:pt x="13" y="0"/>
                    </a:lnTo>
                    <a:lnTo>
                      <a:pt x="10" y="2"/>
                    </a:lnTo>
                    <a:lnTo>
                      <a:pt x="7" y="5"/>
                    </a:lnTo>
                    <a:lnTo>
                      <a:pt x="5" y="8"/>
                    </a:lnTo>
                    <a:lnTo>
                      <a:pt x="3" y="13"/>
                    </a:lnTo>
                    <a:lnTo>
                      <a:pt x="2" y="17"/>
                    </a:lnTo>
                    <a:lnTo>
                      <a:pt x="1" y="20"/>
                    </a:lnTo>
                    <a:lnTo>
                      <a:pt x="0" y="25"/>
                    </a:lnTo>
                    <a:lnTo>
                      <a:pt x="1" y="28"/>
                    </a:lnTo>
                    <a:lnTo>
                      <a:pt x="8" y="25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987" name="Freeform 422"/>
              <p:cNvSpPr>
                <a:spLocks noChangeArrowheads="1"/>
              </p:cNvSpPr>
              <p:nvPr/>
            </p:nvSpPr>
            <p:spPr bwMode="auto">
              <a:xfrm>
                <a:off x="2555" y="4079"/>
                <a:ext cx="40" cy="18"/>
              </a:xfrm>
              <a:custGeom>
                <a:avLst/>
                <a:gdLst>
                  <a:gd name="T0" fmla="*/ 0 w 38"/>
                  <a:gd name="T1" fmla="*/ 344 h 17"/>
                  <a:gd name="T2" fmla="*/ 5 w 38"/>
                  <a:gd name="T3" fmla="*/ 432 h 17"/>
                  <a:gd name="T4" fmla="*/ 285 w 38"/>
                  <a:gd name="T5" fmla="*/ 484 h 17"/>
                  <a:gd name="T6" fmla="*/ 388 w 38"/>
                  <a:gd name="T7" fmla="*/ 512 h 17"/>
                  <a:gd name="T8" fmla="*/ 527 w 38"/>
                  <a:gd name="T9" fmla="*/ 484 h 17"/>
                  <a:gd name="T10" fmla="*/ 693 w 38"/>
                  <a:gd name="T11" fmla="*/ 457 h 17"/>
                  <a:gd name="T12" fmla="*/ 767 w 38"/>
                  <a:gd name="T13" fmla="*/ 385 h 17"/>
                  <a:gd name="T14" fmla="*/ 837 w 38"/>
                  <a:gd name="T15" fmla="*/ 344 h 17"/>
                  <a:gd name="T16" fmla="*/ 849 w 38"/>
                  <a:gd name="T17" fmla="*/ 6 h 17"/>
                  <a:gd name="T18" fmla="*/ 849 w 38"/>
                  <a:gd name="T19" fmla="*/ 3 h 17"/>
                  <a:gd name="T20" fmla="*/ 837 w 38"/>
                  <a:gd name="T21" fmla="*/ 0 h 17"/>
                  <a:gd name="T22" fmla="*/ 693 w 38"/>
                  <a:gd name="T23" fmla="*/ 3 h 17"/>
                  <a:gd name="T24" fmla="*/ 693 w 38"/>
                  <a:gd name="T25" fmla="*/ 4 h 17"/>
                  <a:gd name="T26" fmla="*/ 693 w 38"/>
                  <a:gd name="T27" fmla="*/ 5 h 17"/>
                  <a:gd name="T28" fmla="*/ 615 w 38"/>
                  <a:gd name="T29" fmla="*/ 6 h 17"/>
                  <a:gd name="T30" fmla="*/ 476 w 38"/>
                  <a:gd name="T31" fmla="*/ 8 h 17"/>
                  <a:gd name="T32" fmla="*/ 388 w 38"/>
                  <a:gd name="T33" fmla="*/ 8 h 17"/>
                  <a:gd name="T34" fmla="*/ 316 w 38"/>
                  <a:gd name="T35" fmla="*/ 8 h 17"/>
                  <a:gd name="T36" fmla="*/ 257 w 38"/>
                  <a:gd name="T37" fmla="*/ 6 h 17"/>
                  <a:gd name="T38" fmla="*/ 7 w 38"/>
                  <a:gd name="T39" fmla="*/ 4 h 17"/>
                  <a:gd name="T40" fmla="*/ 0 w 38"/>
                  <a:gd name="T41" fmla="*/ 344 h 17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38"/>
                  <a:gd name="T64" fmla="*/ 0 h 17"/>
                  <a:gd name="T65" fmla="*/ 38 w 38"/>
                  <a:gd name="T66" fmla="*/ 17 h 17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38" h="17">
                    <a:moveTo>
                      <a:pt x="0" y="10"/>
                    </a:moveTo>
                    <a:lnTo>
                      <a:pt x="5" y="14"/>
                    </a:lnTo>
                    <a:lnTo>
                      <a:pt x="12" y="16"/>
                    </a:lnTo>
                    <a:lnTo>
                      <a:pt x="18" y="17"/>
                    </a:lnTo>
                    <a:lnTo>
                      <a:pt x="24" y="16"/>
                    </a:lnTo>
                    <a:lnTo>
                      <a:pt x="30" y="15"/>
                    </a:lnTo>
                    <a:lnTo>
                      <a:pt x="34" y="12"/>
                    </a:lnTo>
                    <a:lnTo>
                      <a:pt x="37" y="10"/>
                    </a:lnTo>
                    <a:lnTo>
                      <a:pt x="38" y="6"/>
                    </a:lnTo>
                    <a:lnTo>
                      <a:pt x="38" y="3"/>
                    </a:lnTo>
                    <a:lnTo>
                      <a:pt x="37" y="0"/>
                    </a:lnTo>
                    <a:lnTo>
                      <a:pt x="30" y="3"/>
                    </a:lnTo>
                    <a:lnTo>
                      <a:pt x="30" y="4"/>
                    </a:lnTo>
                    <a:lnTo>
                      <a:pt x="30" y="5"/>
                    </a:lnTo>
                    <a:lnTo>
                      <a:pt x="27" y="6"/>
                    </a:lnTo>
                    <a:lnTo>
                      <a:pt x="22" y="8"/>
                    </a:lnTo>
                    <a:lnTo>
                      <a:pt x="18" y="8"/>
                    </a:lnTo>
                    <a:lnTo>
                      <a:pt x="14" y="8"/>
                    </a:lnTo>
                    <a:lnTo>
                      <a:pt x="10" y="6"/>
                    </a:lnTo>
                    <a:lnTo>
                      <a:pt x="7" y="4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988" name="Freeform 423"/>
              <p:cNvSpPr>
                <a:spLocks noChangeArrowheads="1"/>
              </p:cNvSpPr>
              <p:nvPr/>
            </p:nvSpPr>
            <p:spPr bwMode="auto">
              <a:xfrm>
                <a:off x="2553" y="4055"/>
                <a:ext cx="31" cy="35"/>
              </a:xfrm>
              <a:custGeom>
                <a:avLst/>
                <a:gdLst>
                  <a:gd name="T0" fmla="*/ 1389 w 29"/>
                  <a:gd name="T1" fmla="*/ 0 h 32"/>
                  <a:gd name="T2" fmla="*/ 996 w 29"/>
                  <a:gd name="T3" fmla="*/ 4 h 32"/>
                  <a:gd name="T4" fmla="*/ 763 w 29"/>
                  <a:gd name="T5" fmla="*/ 2046 h 32"/>
                  <a:gd name="T6" fmla="*/ 625 w 29"/>
                  <a:gd name="T7" fmla="*/ 2677 h 32"/>
                  <a:gd name="T8" fmla="*/ 6 w 29"/>
                  <a:gd name="T9" fmla="*/ 3830 h 32"/>
                  <a:gd name="T10" fmla="*/ 3 w 29"/>
                  <a:gd name="T11" fmla="*/ 4582 h 32"/>
                  <a:gd name="T12" fmla="*/ 1 w 29"/>
                  <a:gd name="T13" fmla="*/ 5375 h 32"/>
                  <a:gd name="T14" fmla="*/ 0 w 29"/>
                  <a:gd name="T15" fmla="*/ 6430 h 32"/>
                  <a:gd name="T16" fmla="*/ 1 w 29"/>
                  <a:gd name="T17" fmla="*/ 7691 h 32"/>
                  <a:gd name="T18" fmla="*/ 512 w 29"/>
                  <a:gd name="T19" fmla="*/ 6028 h 32"/>
                  <a:gd name="T20" fmla="*/ 512 w 29"/>
                  <a:gd name="T21" fmla="*/ 6430 h 32"/>
                  <a:gd name="T22" fmla="*/ 585 w 29"/>
                  <a:gd name="T23" fmla="*/ 6430 h 32"/>
                  <a:gd name="T24" fmla="*/ 625 w 29"/>
                  <a:gd name="T25" fmla="*/ 5879 h 32"/>
                  <a:gd name="T26" fmla="*/ 714 w 29"/>
                  <a:gd name="T27" fmla="*/ 5012 h 32"/>
                  <a:gd name="T28" fmla="*/ 872 w 29"/>
                  <a:gd name="T29" fmla="*/ 4493 h 32"/>
                  <a:gd name="T30" fmla="*/ 1138 w 29"/>
                  <a:gd name="T31" fmla="*/ 3502 h 32"/>
                  <a:gd name="T32" fmla="*/ 1390 w 29"/>
                  <a:gd name="T33" fmla="*/ 2448 h 32"/>
                  <a:gd name="T34" fmla="*/ 1696 w 29"/>
                  <a:gd name="T35" fmla="*/ 1564 h 32"/>
                  <a:gd name="T36" fmla="*/ 1389 w 29"/>
                  <a:gd name="T37" fmla="*/ 0 h 32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9"/>
                  <a:gd name="T58" fmla="*/ 0 h 32"/>
                  <a:gd name="T59" fmla="*/ 29 w 29"/>
                  <a:gd name="T60" fmla="*/ 32 h 32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9" h="32">
                    <a:moveTo>
                      <a:pt x="23" y="0"/>
                    </a:moveTo>
                    <a:lnTo>
                      <a:pt x="18" y="4"/>
                    </a:lnTo>
                    <a:lnTo>
                      <a:pt x="14" y="9"/>
                    </a:lnTo>
                    <a:lnTo>
                      <a:pt x="11" y="12"/>
                    </a:lnTo>
                    <a:lnTo>
                      <a:pt x="6" y="16"/>
                    </a:lnTo>
                    <a:lnTo>
                      <a:pt x="3" y="20"/>
                    </a:lnTo>
                    <a:lnTo>
                      <a:pt x="1" y="23"/>
                    </a:lnTo>
                    <a:lnTo>
                      <a:pt x="0" y="27"/>
                    </a:lnTo>
                    <a:lnTo>
                      <a:pt x="1" y="32"/>
                    </a:lnTo>
                    <a:lnTo>
                      <a:pt x="8" y="26"/>
                    </a:lnTo>
                    <a:lnTo>
                      <a:pt x="8" y="27"/>
                    </a:lnTo>
                    <a:lnTo>
                      <a:pt x="10" y="27"/>
                    </a:lnTo>
                    <a:lnTo>
                      <a:pt x="11" y="25"/>
                    </a:lnTo>
                    <a:lnTo>
                      <a:pt x="13" y="22"/>
                    </a:lnTo>
                    <a:lnTo>
                      <a:pt x="16" y="19"/>
                    </a:lnTo>
                    <a:lnTo>
                      <a:pt x="20" y="15"/>
                    </a:lnTo>
                    <a:lnTo>
                      <a:pt x="24" y="11"/>
                    </a:lnTo>
                    <a:lnTo>
                      <a:pt x="29" y="6"/>
                    </a:lnTo>
                    <a:lnTo>
                      <a:pt x="23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989" name="Freeform 424"/>
              <p:cNvSpPr>
                <a:spLocks noChangeArrowheads="1"/>
              </p:cNvSpPr>
              <p:nvPr/>
            </p:nvSpPr>
            <p:spPr bwMode="auto">
              <a:xfrm>
                <a:off x="2579" y="4037"/>
                <a:ext cx="24" cy="28"/>
              </a:xfrm>
              <a:custGeom>
                <a:avLst/>
                <a:gdLst>
                  <a:gd name="T0" fmla="*/ 231 w 23"/>
                  <a:gd name="T1" fmla="*/ 0 h 26"/>
                  <a:gd name="T2" fmla="*/ 203 w 23"/>
                  <a:gd name="T3" fmla="*/ 2 h 26"/>
                  <a:gd name="T4" fmla="*/ 179 w 23"/>
                  <a:gd name="T5" fmla="*/ 4 h 26"/>
                  <a:gd name="T6" fmla="*/ 10 w 23"/>
                  <a:gd name="T7" fmla="*/ 783 h 26"/>
                  <a:gd name="T8" fmla="*/ 8 w 23"/>
                  <a:gd name="T9" fmla="*/ 908 h 26"/>
                  <a:gd name="T10" fmla="*/ 6 w 23"/>
                  <a:gd name="T11" fmla="*/ 1134 h 26"/>
                  <a:gd name="T12" fmla="*/ 3 w 23"/>
                  <a:gd name="T13" fmla="*/ 1315 h 26"/>
                  <a:gd name="T14" fmla="*/ 2 w 23"/>
                  <a:gd name="T15" fmla="*/ 1642 h 26"/>
                  <a:gd name="T16" fmla="*/ 0 w 23"/>
                  <a:gd name="T17" fmla="*/ 1904 h 26"/>
                  <a:gd name="T18" fmla="*/ 6 w 23"/>
                  <a:gd name="T19" fmla="*/ 2378 h 26"/>
                  <a:gd name="T20" fmla="*/ 9 w 23"/>
                  <a:gd name="T21" fmla="*/ 2208 h 26"/>
                  <a:gd name="T22" fmla="*/ 11 w 23"/>
                  <a:gd name="T23" fmla="*/ 1934 h 26"/>
                  <a:gd name="T24" fmla="*/ 187 w 23"/>
                  <a:gd name="T25" fmla="*/ 1768 h 26"/>
                  <a:gd name="T26" fmla="*/ 203 w 23"/>
                  <a:gd name="T27" fmla="*/ 1315 h 26"/>
                  <a:gd name="T28" fmla="*/ 212 w 23"/>
                  <a:gd name="T29" fmla="*/ 1134 h 26"/>
                  <a:gd name="T30" fmla="*/ 231 w 23"/>
                  <a:gd name="T31" fmla="*/ 978 h 26"/>
                  <a:gd name="T32" fmla="*/ 251 w 23"/>
                  <a:gd name="T33" fmla="*/ 908 h 26"/>
                  <a:gd name="T34" fmla="*/ 285 w 23"/>
                  <a:gd name="T35" fmla="*/ 843 h 26"/>
                  <a:gd name="T36" fmla="*/ 231 w 23"/>
                  <a:gd name="T37" fmla="*/ 0 h 2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3"/>
                  <a:gd name="T58" fmla="*/ 0 h 26"/>
                  <a:gd name="T59" fmla="*/ 23 w 23"/>
                  <a:gd name="T60" fmla="*/ 26 h 2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3" h="26">
                    <a:moveTo>
                      <a:pt x="18" y="0"/>
                    </a:moveTo>
                    <a:lnTo>
                      <a:pt x="15" y="2"/>
                    </a:lnTo>
                    <a:lnTo>
                      <a:pt x="12" y="4"/>
                    </a:lnTo>
                    <a:lnTo>
                      <a:pt x="10" y="8"/>
                    </a:lnTo>
                    <a:lnTo>
                      <a:pt x="8" y="10"/>
                    </a:lnTo>
                    <a:lnTo>
                      <a:pt x="6" y="13"/>
                    </a:lnTo>
                    <a:lnTo>
                      <a:pt x="3" y="15"/>
                    </a:lnTo>
                    <a:lnTo>
                      <a:pt x="2" y="18"/>
                    </a:lnTo>
                    <a:lnTo>
                      <a:pt x="0" y="20"/>
                    </a:lnTo>
                    <a:lnTo>
                      <a:pt x="6" y="26"/>
                    </a:lnTo>
                    <a:lnTo>
                      <a:pt x="9" y="24"/>
                    </a:lnTo>
                    <a:lnTo>
                      <a:pt x="11" y="21"/>
                    </a:lnTo>
                    <a:lnTo>
                      <a:pt x="13" y="19"/>
                    </a:lnTo>
                    <a:lnTo>
                      <a:pt x="15" y="15"/>
                    </a:lnTo>
                    <a:lnTo>
                      <a:pt x="16" y="13"/>
                    </a:lnTo>
                    <a:lnTo>
                      <a:pt x="18" y="11"/>
                    </a:lnTo>
                    <a:lnTo>
                      <a:pt x="20" y="10"/>
                    </a:lnTo>
                    <a:lnTo>
                      <a:pt x="23" y="9"/>
                    </a:lnTo>
                    <a:lnTo>
                      <a:pt x="18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990" name="Freeform 425"/>
              <p:cNvSpPr>
                <a:spLocks noChangeArrowheads="1"/>
              </p:cNvSpPr>
              <p:nvPr/>
            </p:nvSpPr>
            <p:spPr bwMode="auto">
              <a:xfrm>
                <a:off x="2597" y="4032"/>
                <a:ext cx="22" cy="30"/>
              </a:xfrm>
              <a:custGeom>
                <a:avLst/>
                <a:gdLst>
                  <a:gd name="T0" fmla="*/ 6 w 21"/>
                  <a:gd name="T1" fmla="*/ 1859 h 28"/>
                  <a:gd name="T2" fmla="*/ 221 w 21"/>
                  <a:gd name="T3" fmla="*/ 1619 h 28"/>
                  <a:gd name="T4" fmla="*/ 280 w 21"/>
                  <a:gd name="T5" fmla="*/ 1367 h 28"/>
                  <a:gd name="T6" fmla="*/ 322 w 21"/>
                  <a:gd name="T7" fmla="*/ 969 h 28"/>
                  <a:gd name="T8" fmla="*/ 337 w 21"/>
                  <a:gd name="T9" fmla="*/ 686 h 28"/>
                  <a:gd name="T10" fmla="*/ 307 w 21"/>
                  <a:gd name="T11" fmla="*/ 3 h 28"/>
                  <a:gd name="T12" fmla="*/ 243 w 21"/>
                  <a:gd name="T13" fmla="*/ 0 h 28"/>
                  <a:gd name="T14" fmla="*/ 8 w 21"/>
                  <a:gd name="T15" fmla="*/ 1 h 28"/>
                  <a:gd name="T16" fmla="*/ 0 w 21"/>
                  <a:gd name="T17" fmla="*/ 3 h 28"/>
                  <a:gd name="T18" fmla="*/ 5 w 21"/>
                  <a:gd name="T19" fmla="*/ 788 h 28"/>
                  <a:gd name="T20" fmla="*/ 10 w 21"/>
                  <a:gd name="T21" fmla="*/ 686 h 28"/>
                  <a:gd name="T22" fmla="*/ 221 w 21"/>
                  <a:gd name="T23" fmla="*/ 640 h 28"/>
                  <a:gd name="T24" fmla="*/ 221 w 21"/>
                  <a:gd name="T25" fmla="*/ 686 h 28"/>
                  <a:gd name="T26" fmla="*/ 221 w 21"/>
                  <a:gd name="T27" fmla="*/ 788 h 28"/>
                  <a:gd name="T28" fmla="*/ 10 w 21"/>
                  <a:gd name="T29" fmla="*/ 904 h 28"/>
                  <a:gd name="T30" fmla="*/ 8 w 21"/>
                  <a:gd name="T31" fmla="*/ 1112 h 28"/>
                  <a:gd name="T32" fmla="*/ 2 w 21"/>
                  <a:gd name="T33" fmla="*/ 1367 h 28"/>
                  <a:gd name="T34" fmla="*/ 6 w 21"/>
                  <a:gd name="T35" fmla="*/ 1859 h 28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21"/>
                  <a:gd name="T55" fmla="*/ 0 h 28"/>
                  <a:gd name="T56" fmla="*/ 21 w 21"/>
                  <a:gd name="T57" fmla="*/ 28 h 28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21" h="28">
                    <a:moveTo>
                      <a:pt x="6" y="28"/>
                    </a:moveTo>
                    <a:lnTo>
                      <a:pt x="12" y="24"/>
                    </a:lnTo>
                    <a:lnTo>
                      <a:pt x="17" y="20"/>
                    </a:lnTo>
                    <a:lnTo>
                      <a:pt x="20" y="15"/>
                    </a:lnTo>
                    <a:lnTo>
                      <a:pt x="21" y="10"/>
                    </a:lnTo>
                    <a:lnTo>
                      <a:pt x="19" y="3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0" y="3"/>
                    </a:lnTo>
                    <a:lnTo>
                      <a:pt x="5" y="12"/>
                    </a:lnTo>
                    <a:lnTo>
                      <a:pt x="10" y="10"/>
                    </a:lnTo>
                    <a:lnTo>
                      <a:pt x="12" y="9"/>
                    </a:lnTo>
                    <a:lnTo>
                      <a:pt x="12" y="10"/>
                    </a:lnTo>
                    <a:lnTo>
                      <a:pt x="12" y="12"/>
                    </a:lnTo>
                    <a:lnTo>
                      <a:pt x="10" y="14"/>
                    </a:lnTo>
                    <a:lnTo>
                      <a:pt x="8" y="17"/>
                    </a:lnTo>
                    <a:lnTo>
                      <a:pt x="2" y="20"/>
                    </a:lnTo>
                    <a:lnTo>
                      <a:pt x="6" y="28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991" name="Freeform 426"/>
              <p:cNvSpPr>
                <a:spLocks noChangeArrowheads="1"/>
              </p:cNvSpPr>
              <p:nvPr/>
            </p:nvSpPr>
            <p:spPr bwMode="auto">
              <a:xfrm>
                <a:off x="2592" y="4043"/>
                <a:ext cx="100" cy="71"/>
              </a:xfrm>
              <a:custGeom>
                <a:avLst/>
                <a:gdLst>
                  <a:gd name="T0" fmla="*/ 2105 w 95"/>
                  <a:gd name="T1" fmla="*/ 0 h 66"/>
                  <a:gd name="T2" fmla="*/ 2141 w 95"/>
                  <a:gd name="T3" fmla="*/ 0 h 66"/>
                  <a:gd name="T4" fmla="*/ 2169 w 95"/>
                  <a:gd name="T5" fmla="*/ 1 h 66"/>
                  <a:gd name="T6" fmla="*/ 2169 w 95"/>
                  <a:gd name="T7" fmla="*/ 3 h 66"/>
                  <a:gd name="T8" fmla="*/ 2141 w 95"/>
                  <a:gd name="T9" fmla="*/ 5 h 66"/>
                  <a:gd name="T10" fmla="*/ 2071 w 95"/>
                  <a:gd name="T11" fmla="*/ 917 h 66"/>
                  <a:gd name="T12" fmla="*/ 1967 w 95"/>
                  <a:gd name="T13" fmla="*/ 1420 h 66"/>
                  <a:gd name="T14" fmla="*/ 1776 w 95"/>
                  <a:gd name="T15" fmla="*/ 2202 h 66"/>
                  <a:gd name="T16" fmla="*/ 1603 w 95"/>
                  <a:gd name="T17" fmla="*/ 2949 h 66"/>
                  <a:gd name="T18" fmla="*/ 1346 w 95"/>
                  <a:gd name="T19" fmla="*/ 3670 h 66"/>
                  <a:gd name="T20" fmla="*/ 1138 w 95"/>
                  <a:gd name="T21" fmla="*/ 4257 h 66"/>
                  <a:gd name="T22" fmla="*/ 849 w 95"/>
                  <a:gd name="T23" fmla="*/ 4915 h 66"/>
                  <a:gd name="T24" fmla="*/ 681 w 95"/>
                  <a:gd name="T25" fmla="*/ 5287 h 66"/>
                  <a:gd name="T26" fmla="*/ 408 w 95"/>
                  <a:gd name="T27" fmla="*/ 5637 h 66"/>
                  <a:gd name="T28" fmla="*/ 285 w 95"/>
                  <a:gd name="T29" fmla="*/ 5688 h 66"/>
                  <a:gd name="T30" fmla="*/ 7 w 95"/>
                  <a:gd name="T31" fmla="*/ 5688 h 66"/>
                  <a:gd name="T32" fmla="*/ 5 w 95"/>
                  <a:gd name="T33" fmla="*/ 5587 h 66"/>
                  <a:gd name="T34" fmla="*/ 3 w 95"/>
                  <a:gd name="T35" fmla="*/ 5287 h 66"/>
                  <a:gd name="T36" fmla="*/ 1 w 95"/>
                  <a:gd name="T37" fmla="*/ 5060 h 66"/>
                  <a:gd name="T38" fmla="*/ 0 w 95"/>
                  <a:gd name="T39" fmla="*/ 4704 h 66"/>
                  <a:gd name="T40" fmla="*/ 0 w 95"/>
                  <a:gd name="T41" fmla="*/ 4247 h 66"/>
                  <a:gd name="T42" fmla="*/ 0 w 95"/>
                  <a:gd name="T43" fmla="*/ 3779 h 66"/>
                  <a:gd name="T44" fmla="*/ 2 w 95"/>
                  <a:gd name="T45" fmla="*/ 3143 h 66"/>
                  <a:gd name="T46" fmla="*/ 2 w 95"/>
                  <a:gd name="T47" fmla="*/ 2741 h 66"/>
                  <a:gd name="T48" fmla="*/ 3 w 95"/>
                  <a:gd name="T49" fmla="*/ 2202 h 66"/>
                  <a:gd name="T50" fmla="*/ 5 w 95"/>
                  <a:gd name="T51" fmla="*/ 1769 h 66"/>
                  <a:gd name="T52" fmla="*/ 7 w 95"/>
                  <a:gd name="T53" fmla="*/ 1141 h 66"/>
                  <a:gd name="T54" fmla="*/ 271 w 95"/>
                  <a:gd name="T55" fmla="*/ 792 h 66"/>
                  <a:gd name="T56" fmla="*/ 351 w 95"/>
                  <a:gd name="T57" fmla="*/ 4 h 66"/>
                  <a:gd name="T58" fmla="*/ 388 w 95"/>
                  <a:gd name="T59" fmla="*/ 3 h 66"/>
                  <a:gd name="T60" fmla="*/ 452 w 95"/>
                  <a:gd name="T61" fmla="*/ 3 h 66"/>
                  <a:gd name="T62" fmla="*/ 527 w 95"/>
                  <a:gd name="T63" fmla="*/ 3 h 66"/>
                  <a:gd name="T64" fmla="*/ 681 w 95"/>
                  <a:gd name="T65" fmla="*/ 4 h 66"/>
                  <a:gd name="T66" fmla="*/ 837 w 95"/>
                  <a:gd name="T67" fmla="*/ 5 h 66"/>
                  <a:gd name="T68" fmla="*/ 1081 w 95"/>
                  <a:gd name="T69" fmla="*/ 5 h 66"/>
                  <a:gd name="T70" fmla="*/ 1279 w 95"/>
                  <a:gd name="T71" fmla="*/ 5 h 66"/>
                  <a:gd name="T72" fmla="*/ 1494 w 95"/>
                  <a:gd name="T73" fmla="*/ 4 h 66"/>
                  <a:gd name="T74" fmla="*/ 1687 w 95"/>
                  <a:gd name="T75" fmla="*/ 2 h 66"/>
                  <a:gd name="T76" fmla="*/ 1900 w 95"/>
                  <a:gd name="T77" fmla="*/ 1 h 66"/>
                  <a:gd name="T78" fmla="*/ 2031 w 95"/>
                  <a:gd name="T79" fmla="*/ 0 h 66"/>
                  <a:gd name="T80" fmla="*/ 2105 w 95"/>
                  <a:gd name="T81" fmla="*/ 0 h 6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95"/>
                  <a:gd name="T124" fmla="*/ 0 h 66"/>
                  <a:gd name="T125" fmla="*/ 95 w 95"/>
                  <a:gd name="T126" fmla="*/ 66 h 6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95" h="66">
                    <a:moveTo>
                      <a:pt x="92" y="0"/>
                    </a:moveTo>
                    <a:lnTo>
                      <a:pt x="94" y="0"/>
                    </a:lnTo>
                    <a:lnTo>
                      <a:pt x="95" y="1"/>
                    </a:lnTo>
                    <a:lnTo>
                      <a:pt x="95" y="3"/>
                    </a:lnTo>
                    <a:lnTo>
                      <a:pt x="94" y="5"/>
                    </a:lnTo>
                    <a:lnTo>
                      <a:pt x="91" y="11"/>
                    </a:lnTo>
                    <a:lnTo>
                      <a:pt x="86" y="17"/>
                    </a:lnTo>
                    <a:lnTo>
                      <a:pt x="78" y="26"/>
                    </a:lnTo>
                    <a:lnTo>
                      <a:pt x="70" y="34"/>
                    </a:lnTo>
                    <a:lnTo>
                      <a:pt x="59" y="43"/>
                    </a:lnTo>
                    <a:lnTo>
                      <a:pt x="49" y="50"/>
                    </a:lnTo>
                    <a:lnTo>
                      <a:pt x="38" y="57"/>
                    </a:lnTo>
                    <a:lnTo>
                      <a:pt x="29" y="61"/>
                    </a:lnTo>
                    <a:lnTo>
                      <a:pt x="19" y="65"/>
                    </a:lnTo>
                    <a:lnTo>
                      <a:pt x="12" y="66"/>
                    </a:lnTo>
                    <a:lnTo>
                      <a:pt x="7" y="66"/>
                    </a:lnTo>
                    <a:lnTo>
                      <a:pt x="5" y="64"/>
                    </a:lnTo>
                    <a:lnTo>
                      <a:pt x="3" y="61"/>
                    </a:lnTo>
                    <a:lnTo>
                      <a:pt x="1" y="59"/>
                    </a:lnTo>
                    <a:lnTo>
                      <a:pt x="0" y="55"/>
                    </a:lnTo>
                    <a:lnTo>
                      <a:pt x="0" y="49"/>
                    </a:lnTo>
                    <a:lnTo>
                      <a:pt x="0" y="44"/>
                    </a:lnTo>
                    <a:lnTo>
                      <a:pt x="2" y="36"/>
                    </a:lnTo>
                    <a:lnTo>
                      <a:pt x="2" y="32"/>
                    </a:lnTo>
                    <a:lnTo>
                      <a:pt x="3" y="26"/>
                    </a:lnTo>
                    <a:lnTo>
                      <a:pt x="5" y="20"/>
                    </a:lnTo>
                    <a:lnTo>
                      <a:pt x="7" y="14"/>
                    </a:lnTo>
                    <a:lnTo>
                      <a:pt x="11" y="9"/>
                    </a:lnTo>
                    <a:lnTo>
                      <a:pt x="16" y="4"/>
                    </a:lnTo>
                    <a:lnTo>
                      <a:pt x="18" y="3"/>
                    </a:lnTo>
                    <a:lnTo>
                      <a:pt x="21" y="3"/>
                    </a:lnTo>
                    <a:lnTo>
                      <a:pt x="24" y="3"/>
                    </a:lnTo>
                    <a:lnTo>
                      <a:pt x="29" y="4"/>
                    </a:lnTo>
                    <a:lnTo>
                      <a:pt x="37" y="5"/>
                    </a:lnTo>
                    <a:lnTo>
                      <a:pt x="47" y="5"/>
                    </a:lnTo>
                    <a:lnTo>
                      <a:pt x="56" y="5"/>
                    </a:lnTo>
                    <a:lnTo>
                      <a:pt x="66" y="4"/>
                    </a:lnTo>
                    <a:lnTo>
                      <a:pt x="74" y="2"/>
                    </a:lnTo>
                    <a:lnTo>
                      <a:pt x="83" y="1"/>
                    </a:lnTo>
                    <a:lnTo>
                      <a:pt x="88" y="0"/>
                    </a:lnTo>
                    <a:lnTo>
                      <a:pt x="92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992" name="Freeform 427"/>
              <p:cNvSpPr>
                <a:spLocks noChangeArrowheads="1"/>
              </p:cNvSpPr>
              <p:nvPr/>
            </p:nvSpPr>
            <p:spPr bwMode="auto">
              <a:xfrm>
                <a:off x="2590" y="4038"/>
                <a:ext cx="109" cy="82"/>
              </a:xfrm>
              <a:custGeom>
                <a:avLst/>
                <a:gdLst>
                  <a:gd name="T0" fmla="*/ 2 w 103"/>
                  <a:gd name="T1" fmla="*/ 4173 h 76"/>
                  <a:gd name="T2" fmla="*/ 0 w 103"/>
                  <a:gd name="T3" fmla="*/ 5040 h 76"/>
                  <a:gd name="T4" fmla="*/ 0 w 103"/>
                  <a:gd name="T5" fmla="*/ 5654 h 76"/>
                  <a:gd name="T6" fmla="*/ 0 w 103"/>
                  <a:gd name="T7" fmla="*/ 6370 h 76"/>
                  <a:gd name="T8" fmla="*/ 1 w 103"/>
                  <a:gd name="T9" fmla="*/ 6830 h 76"/>
                  <a:gd name="T10" fmla="*/ 3 w 103"/>
                  <a:gd name="T11" fmla="*/ 7369 h 76"/>
                  <a:gd name="T12" fmla="*/ 6 w 103"/>
                  <a:gd name="T13" fmla="*/ 7663 h 76"/>
                  <a:gd name="T14" fmla="*/ 343 w 103"/>
                  <a:gd name="T15" fmla="*/ 7771 h 76"/>
                  <a:gd name="T16" fmla="*/ 482 w 103"/>
                  <a:gd name="T17" fmla="*/ 7771 h 76"/>
                  <a:gd name="T18" fmla="*/ 757 w 103"/>
                  <a:gd name="T19" fmla="*/ 7771 h 76"/>
                  <a:gd name="T20" fmla="*/ 1062 w 103"/>
                  <a:gd name="T21" fmla="*/ 7416 h 76"/>
                  <a:gd name="T22" fmla="*/ 1409 w 103"/>
                  <a:gd name="T23" fmla="*/ 6830 h 76"/>
                  <a:gd name="T24" fmla="*/ 1767 w 103"/>
                  <a:gd name="T25" fmla="*/ 6209 h 76"/>
                  <a:gd name="T26" fmla="*/ 2094 w 103"/>
                  <a:gd name="T27" fmla="*/ 5314 h 76"/>
                  <a:gd name="T28" fmla="*/ 2402 w 103"/>
                  <a:gd name="T29" fmla="*/ 4382 h 76"/>
                  <a:gd name="T30" fmla="*/ 2690 w 103"/>
                  <a:gd name="T31" fmla="*/ 3743 h 76"/>
                  <a:gd name="T32" fmla="*/ 2942 w 103"/>
                  <a:gd name="T33" fmla="*/ 2743 h 76"/>
                  <a:gd name="T34" fmla="*/ 3139 w 103"/>
                  <a:gd name="T35" fmla="*/ 2024 h 76"/>
                  <a:gd name="T36" fmla="*/ 3193 w 103"/>
                  <a:gd name="T37" fmla="*/ 1385 h 76"/>
                  <a:gd name="T38" fmla="*/ 3269 w 103"/>
                  <a:gd name="T39" fmla="*/ 947 h 76"/>
                  <a:gd name="T40" fmla="*/ 3193 w 103"/>
                  <a:gd name="T41" fmla="*/ 5 h 76"/>
                  <a:gd name="T42" fmla="*/ 3165 w 103"/>
                  <a:gd name="T43" fmla="*/ 1 h 76"/>
                  <a:gd name="T44" fmla="*/ 3017 w 103"/>
                  <a:gd name="T45" fmla="*/ 0 h 76"/>
                  <a:gd name="T46" fmla="*/ 3017 w 103"/>
                  <a:gd name="T47" fmla="*/ 1022 h 76"/>
                  <a:gd name="T48" fmla="*/ 3013 w 103"/>
                  <a:gd name="T49" fmla="*/ 947 h 76"/>
                  <a:gd name="T50" fmla="*/ 3013 w 103"/>
                  <a:gd name="T51" fmla="*/ 878 h 76"/>
                  <a:gd name="T52" fmla="*/ 3013 w 103"/>
                  <a:gd name="T53" fmla="*/ 947 h 76"/>
                  <a:gd name="T54" fmla="*/ 2919 w 103"/>
                  <a:gd name="T55" fmla="*/ 1494 h 76"/>
                  <a:gd name="T56" fmla="*/ 2758 w 103"/>
                  <a:gd name="T57" fmla="*/ 2184 h 76"/>
                  <a:gd name="T58" fmla="*/ 2503 w 103"/>
                  <a:gd name="T59" fmla="*/ 2960 h 76"/>
                  <a:gd name="T60" fmla="*/ 2235 w 103"/>
                  <a:gd name="T61" fmla="*/ 3764 h 76"/>
                  <a:gd name="T62" fmla="*/ 1919 w 103"/>
                  <a:gd name="T63" fmla="*/ 4502 h 76"/>
                  <a:gd name="T64" fmla="*/ 1591 w 103"/>
                  <a:gd name="T65" fmla="*/ 5314 h 76"/>
                  <a:gd name="T66" fmla="*/ 1258 w 103"/>
                  <a:gd name="T67" fmla="*/ 6100 h 76"/>
                  <a:gd name="T68" fmla="*/ 949 w 103"/>
                  <a:gd name="T69" fmla="*/ 6582 h 76"/>
                  <a:gd name="T70" fmla="*/ 676 w 103"/>
                  <a:gd name="T71" fmla="*/ 6830 h 76"/>
                  <a:gd name="T72" fmla="*/ 455 w 103"/>
                  <a:gd name="T73" fmla="*/ 6873 h 76"/>
                  <a:gd name="T74" fmla="*/ 430 w 103"/>
                  <a:gd name="T75" fmla="*/ 6873 h 76"/>
                  <a:gd name="T76" fmla="*/ 363 w 103"/>
                  <a:gd name="T77" fmla="*/ 6830 h 76"/>
                  <a:gd name="T78" fmla="*/ 343 w 103"/>
                  <a:gd name="T79" fmla="*/ 6699 h 76"/>
                  <a:gd name="T80" fmla="*/ 324 w 103"/>
                  <a:gd name="T81" fmla="*/ 6408 h 76"/>
                  <a:gd name="T82" fmla="*/ 8 w 103"/>
                  <a:gd name="T83" fmla="*/ 6209 h 76"/>
                  <a:gd name="T84" fmla="*/ 8 w 103"/>
                  <a:gd name="T85" fmla="*/ 5654 h 76"/>
                  <a:gd name="T86" fmla="*/ 8 w 103"/>
                  <a:gd name="T87" fmla="*/ 5101 h 76"/>
                  <a:gd name="T88" fmla="*/ 343 w 103"/>
                  <a:gd name="T89" fmla="*/ 4382 h 76"/>
                  <a:gd name="T90" fmla="*/ 2 w 103"/>
                  <a:gd name="T91" fmla="*/ 4173 h 7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103"/>
                  <a:gd name="T139" fmla="*/ 0 h 76"/>
                  <a:gd name="T140" fmla="*/ 103 w 103"/>
                  <a:gd name="T141" fmla="*/ 76 h 7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103" h="76">
                    <a:moveTo>
                      <a:pt x="2" y="41"/>
                    </a:moveTo>
                    <a:lnTo>
                      <a:pt x="0" y="49"/>
                    </a:lnTo>
                    <a:lnTo>
                      <a:pt x="0" y="55"/>
                    </a:lnTo>
                    <a:lnTo>
                      <a:pt x="0" y="62"/>
                    </a:lnTo>
                    <a:lnTo>
                      <a:pt x="1" y="66"/>
                    </a:lnTo>
                    <a:lnTo>
                      <a:pt x="3" y="71"/>
                    </a:lnTo>
                    <a:lnTo>
                      <a:pt x="6" y="74"/>
                    </a:lnTo>
                    <a:lnTo>
                      <a:pt x="10" y="76"/>
                    </a:lnTo>
                    <a:lnTo>
                      <a:pt x="16" y="76"/>
                    </a:lnTo>
                    <a:lnTo>
                      <a:pt x="24" y="76"/>
                    </a:lnTo>
                    <a:lnTo>
                      <a:pt x="34" y="72"/>
                    </a:lnTo>
                    <a:lnTo>
                      <a:pt x="44" y="66"/>
                    </a:lnTo>
                    <a:lnTo>
                      <a:pt x="56" y="60"/>
                    </a:lnTo>
                    <a:lnTo>
                      <a:pt x="66" y="52"/>
                    </a:lnTo>
                    <a:lnTo>
                      <a:pt x="76" y="43"/>
                    </a:lnTo>
                    <a:lnTo>
                      <a:pt x="85" y="36"/>
                    </a:lnTo>
                    <a:lnTo>
                      <a:pt x="93" y="27"/>
                    </a:lnTo>
                    <a:lnTo>
                      <a:pt x="99" y="19"/>
                    </a:lnTo>
                    <a:lnTo>
                      <a:pt x="102" y="14"/>
                    </a:lnTo>
                    <a:lnTo>
                      <a:pt x="103" y="9"/>
                    </a:lnTo>
                    <a:lnTo>
                      <a:pt x="102" y="5"/>
                    </a:lnTo>
                    <a:lnTo>
                      <a:pt x="100" y="1"/>
                    </a:lnTo>
                    <a:lnTo>
                      <a:pt x="96" y="0"/>
                    </a:lnTo>
                    <a:lnTo>
                      <a:pt x="96" y="10"/>
                    </a:lnTo>
                    <a:lnTo>
                      <a:pt x="95" y="9"/>
                    </a:lnTo>
                    <a:lnTo>
                      <a:pt x="95" y="8"/>
                    </a:lnTo>
                    <a:lnTo>
                      <a:pt x="95" y="9"/>
                    </a:lnTo>
                    <a:lnTo>
                      <a:pt x="92" y="15"/>
                    </a:lnTo>
                    <a:lnTo>
                      <a:pt x="87" y="21"/>
                    </a:lnTo>
                    <a:lnTo>
                      <a:pt x="79" y="29"/>
                    </a:lnTo>
                    <a:lnTo>
                      <a:pt x="71" y="37"/>
                    </a:lnTo>
                    <a:lnTo>
                      <a:pt x="61" y="44"/>
                    </a:lnTo>
                    <a:lnTo>
                      <a:pt x="51" y="52"/>
                    </a:lnTo>
                    <a:lnTo>
                      <a:pt x="40" y="59"/>
                    </a:lnTo>
                    <a:lnTo>
                      <a:pt x="30" y="64"/>
                    </a:lnTo>
                    <a:lnTo>
                      <a:pt x="22" y="66"/>
                    </a:lnTo>
                    <a:lnTo>
                      <a:pt x="15" y="67"/>
                    </a:lnTo>
                    <a:lnTo>
                      <a:pt x="14" y="67"/>
                    </a:lnTo>
                    <a:lnTo>
                      <a:pt x="11" y="66"/>
                    </a:lnTo>
                    <a:lnTo>
                      <a:pt x="10" y="65"/>
                    </a:lnTo>
                    <a:lnTo>
                      <a:pt x="9" y="63"/>
                    </a:lnTo>
                    <a:lnTo>
                      <a:pt x="8" y="60"/>
                    </a:lnTo>
                    <a:lnTo>
                      <a:pt x="8" y="55"/>
                    </a:lnTo>
                    <a:lnTo>
                      <a:pt x="8" y="50"/>
                    </a:lnTo>
                    <a:lnTo>
                      <a:pt x="10" y="43"/>
                    </a:lnTo>
                    <a:lnTo>
                      <a:pt x="2" y="41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993" name="Freeform 428"/>
              <p:cNvSpPr>
                <a:spLocks noChangeArrowheads="1"/>
              </p:cNvSpPr>
              <p:nvPr/>
            </p:nvSpPr>
            <p:spPr bwMode="auto">
              <a:xfrm>
                <a:off x="2591" y="4043"/>
                <a:ext cx="34" cy="41"/>
              </a:xfrm>
              <a:custGeom>
                <a:avLst/>
                <a:gdLst>
                  <a:gd name="T0" fmla="*/ 1253 w 32"/>
                  <a:gd name="T1" fmla="*/ 1 h 38"/>
                  <a:gd name="T2" fmla="*/ 1084 w 32"/>
                  <a:gd name="T3" fmla="*/ 0 h 38"/>
                  <a:gd name="T4" fmla="*/ 904 w 32"/>
                  <a:gd name="T5" fmla="*/ 0 h 38"/>
                  <a:gd name="T6" fmla="*/ 728 w 32"/>
                  <a:gd name="T7" fmla="*/ 0 h 38"/>
                  <a:gd name="T8" fmla="*/ 557 w 32"/>
                  <a:gd name="T9" fmla="*/ 2 h 38"/>
                  <a:gd name="T10" fmla="*/ 387 w 32"/>
                  <a:gd name="T11" fmla="*/ 6 h 38"/>
                  <a:gd name="T12" fmla="*/ 5 w 32"/>
                  <a:gd name="T13" fmla="*/ 1284 h 38"/>
                  <a:gd name="T14" fmla="*/ 3 w 32"/>
                  <a:gd name="T15" fmla="*/ 2107 h 38"/>
                  <a:gd name="T16" fmla="*/ 1 w 32"/>
                  <a:gd name="T17" fmla="*/ 2646 h 38"/>
                  <a:gd name="T18" fmla="*/ 0 w 32"/>
                  <a:gd name="T19" fmla="*/ 3323 h 38"/>
                  <a:gd name="T20" fmla="*/ 0 w 32"/>
                  <a:gd name="T21" fmla="*/ 3743 h 38"/>
                  <a:gd name="T22" fmla="*/ 364 w 32"/>
                  <a:gd name="T23" fmla="*/ 3868 h 38"/>
                  <a:gd name="T24" fmla="*/ 364 w 32"/>
                  <a:gd name="T25" fmla="*/ 3489 h 38"/>
                  <a:gd name="T26" fmla="*/ 387 w 32"/>
                  <a:gd name="T27" fmla="*/ 2855 h 38"/>
                  <a:gd name="T28" fmla="*/ 464 w 32"/>
                  <a:gd name="T29" fmla="*/ 2356 h 38"/>
                  <a:gd name="T30" fmla="*/ 524 w 32"/>
                  <a:gd name="T31" fmla="*/ 1739 h 38"/>
                  <a:gd name="T32" fmla="*/ 592 w 32"/>
                  <a:gd name="T33" fmla="*/ 1284 h 38"/>
                  <a:gd name="T34" fmla="*/ 754 w 32"/>
                  <a:gd name="T35" fmla="*/ 1022 h 38"/>
                  <a:gd name="T36" fmla="*/ 801 w 32"/>
                  <a:gd name="T37" fmla="*/ 947 h 38"/>
                  <a:gd name="T38" fmla="*/ 904 w 32"/>
                  <a:gd name="T39" fmla="*/ 947 h 38"/>
                  <a:gd name="T40" fmla="*/ 1083 w 32"/>
                  <a:gd name="T41" fmla="*/ 947 h 38"/>
                  <a:gd name="T42" fmla="*/ 1223 w 32"/>
                  <a:gd name="T43" fmla="*/ 1022 h 38"/>
                  <a:gd name="T44" fmla="*/ 1253 w 32"/>
                  <a:gd name="T45" fmla="*/ 1 h 38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32"/>
                  <a:gd name="T70" fmla="*/ 0 h 38"/>
                  <a:gd name="T71" fmla="*/ 32 w 32"/>
                  <a:gd name="T72" fmla="*/ 38 h 38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32" h="38">
                    <a:moveTo>
                      <a:pt x="32" y="1"/>
                    </a:moveTo>
                    <a:lnTo>
                      <a:pt x="27" y="0"/>
                    </a:lnTo>
                    <a:lnTo>
                      <a:pt x="23" y="0"/>
                    </a:lnTo>
                    <a:lnTo>
                      <a:pt x="19" y="0"/>
                    </a:lnTo>
                    <a:lnTo>
                      <a:pt x="15" y="2"/>
                    </a:lnTo>
                    <a:lnTo>
                      <a:pt x="9" y="6"/>
                    </a:lnTo>
                    <a:lnTo>
                      <a:pt x="5" y="13"/>
                    </a:lnTo>
                    <a:lnTo>
                      <a:pt x="3" y="20"/>
                    </a:lnTo>
                    <a:lnTo>
                      <a:pt x="1" y="26"/>
                    </a:lnTo>
                    <a:lnTo>
                      <a:pt x="0" y="32"/>
                    </a:lnTo>
                    <a:lnTo>
                      <a:pt x="0" y="36"/>
                    </a:lnTo>
                    <a:lnTo>
                      <a:pt x="8" y="38"/>
                    </a:lnTo>
                    <a:lnTo>
                      <a:pt x="8" y="34"/>
                    </a:lnTo>
                    <a:lnTo>
                      <a:pt x="9" y="28"/>
                    </a:lnTo>
                    <a:lnTo>
                      <a:pt x="12" y="23"/>
                    </a:lnTo>
                    <a:lnTo>
                      <a:pt x="14" y="17"/>
                    </a:lnTo>
                    <a:lnTo>
                      <a:pt x="16" y="13"/>
                    </a:lnTo>
                    <a:lnTo>
                      <a:pt x="20" y="10"/>
                    </a:lnTo>
                    <a:lnTo>
                      <a:pt x="21" y="9"/>
                    </a:lnTo>
                    <a:lnTo>
                      <a:pt x="23" y="9"/>
                    </a:lnTo>
                    <a:lnTo>
                      <a:pt x="26" y="9"/>
                    </a:lnTo>
                    <a:lnTo>
                      <a:pt x="30" y="10"/>
                    </a:lnTo>
                    <a:lnTo>
                      <a:pt x="32" y="1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994" name="Freeform 429"/>
              <p:cNvSpPr>
                <a:spLocks noChangeArrowheads="1"/>
              </p:cNvSpPr>
              <p:nvPr/>
            </p:nvSpPr>
            <p:spPr bwMode="auto">
              <a:xfrm>
                <a:off x="2624" y="4038"/>
                <a:ext cx="68" cy="17"/>
              </a:xfrm>
              <a:custGeom>
                <a:avLst/>
                <a:gdLst>
                  <a:gd name="T0" fmla="*/ 2536 w 64"/>
                  <a:gd name="T1" fmla="*/ 0 h 16"/>
                  <a:gd name="T2" fmla="*/ 2387 w 64"/>
                  <a:gd name="T3" fmla="*/ 1 h 16"/>
                  <a:gd name="T4" fmla="*/ 2110 w 64"/>
                  <a:gd name="T5" fmla="*/ 3 h 16"/>
                  <a:gd name="T6" fmla="*/ 1868 w 64"/>
                  <a:gd name="T7" fmla="*/ 4 h 16"/>
                  <a:gd name="T8" fmla="*/ 1470 w 64"/>
                  <a:gd name="T9" fmla="*/ 5 h 16"/>
                  <a:gd name="T10" fmla="*/ 1084 w 64"/>
                  <a:gd name="T11" fmla="*/ 7 h 16"/>
                  <a:gd name="T12" fmla="*/ 685 w 64"/>
                  <a:gd name="T13" fmla="*/ 7 h 16"/>
                  <a:gd name="T14" fmla="*/ 387 w 64"/>
                  <a:gd name="T15" fmla="*/ 7 h 16"/>
                  <a:gd name="T16" fmla="*/ 2 w 64"/>
                  <a:gd name="T17" fmla="*/ 6 h 16"/>
                  <a:gd name="T18" fmla="*/ 0 w 64"/>
                  <a:gd name="T19" fmla="*/ 557 h 16"/>
                  <a:gd name="T20" fmla="*/ 364 w 64"/>
                  <a:gd name="T21" fmla="*/ 592 h 16"/>
                  <a:gd name="T22" fmla="*/ 728 w 64"/>
                  <a:gd name="T23" fmla="*/ 592 h 16"/>
                  <a:gd name="T24" fmla="*/ 1151 w 64"/>
                  <a:gd name="T25" fmla="*/ 592 h 16"/>
                  <a:gd name="T26" fmla="*/ 1502 w 64"/>
                  <a:gd name="T27" fmla="*/ 557 h 16"/>
                  <a:gd name="T28" fmla="*/ 1869 w 64"/>
                  <a:gd name="T29" fmla="*/ 464 h 16"/>
                  <a:gd name="T30" fmla="*/ 2241 w 64"/>
                  <a:gd name="T31" fmla="*/ 437 h 16"/>
                  <a:gd name="T32" fmla="*/ 2453 w 64"/>
                  <a:gd name="T33" fmla="*/ 411 h 16"/>
                  <a:gd name="T34" fmla="*/ 2536 w 64"/>
                  <a:gd name="T35" fmla="*/ 411 h 16"/>
                  <a:gd name="T36" fmla="*/ 2536 w 64"/>
                  <a:gd name="T37" fmla="*/ 0 h 1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64"/>
                  <a:gd name="T58" fmla="*/ 0 h 16"/>
                  <a:gd name="T59" fmla="*/ 64 w 64"/>
                  <a:gd name="T60" fmla="*/ 16 h 1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64" h="16">
                    <a:moveTo>
                      <a:pt x="64" y="0"/>
                    </a:moveTo>
                    <a:lnTo>
                      <a:pt x="60" y="1"/>
                    </a:lnTo>
                    <a:lnTo>
                      <a:pt x="53" y="3"/>
                    </a:lnTo>
                    <a:lnTo>
                      <a:pt x="46" y="4"/>
                    </a:lnTo>
                    <a:lnTo>
                      <a:pt x="37" y="5"/>
                    </a:lnTo>
                    <a:lnTo>
                      <a:pt x="27" y="7"/>
                    </a:lnTo>
                    <a:lnTo>
                      <a:pt x="18" y="7"/>
                    </a:lnTo>
                    <a:lnTo>
                      <a:pt x="9" y="7"/>
                    </a:lnTo>
                    <a:lnTo>
                      <a:pt x="2" y="6"/>
                    </a:lnTo>
                    <a:lnTo>
                      <a:pt x="0" y="15"/>
                    </a:lnTo>
                    <a:lnTo>
                      <a:pt x="8" y="16"/>
                    </a:lnTo>
                    <a:lnTo>
                      <a:pt x="19" y="16"/>
                    </a:lnTo>
                    <a:lnTo>
                      <a:pt x="28" y="16"/>
                    </a:lnTo>
                    <a:lnTo>
                      <a:pt x="38" y="15"/>
                    </a:lnTo>
                    <a:lnTo>
                      <a:pt x="47" y="12"/>
                    </a:lnTo>
                    <a:lnTo>
                      <a:pt x="55" y="11"/>
                    </a:lnTo>
                    <a:lnTo>
                      <a:pt x="61" y="10"/>
                    </a:lnTo>
                    <a:lnTo>
                      <a:pt x="64" y="10"/>
                    </a:lnTo>
                    <a:lnTo>
                      <a:pt x="64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995" name="Freeform 430"/>
              <p:cNvSpPr>
                <a:spLocks noChangeArrowheads="1"/>
              </p:cNvSpPr>
              <p:nvPr/>
            </p:nvSpPr>
            <p:spPr bwMode="auto">
              <a:xfrm>
                <a:off x="3133" y="4041"/>
                <a:ext cx="111" cy="54"/>
              </a:xfrm>
              <a:custGeom>
                <a:avLst/>
                <a:gdLst>
                  <a:gd name="T0" fmla="*/ 1 w 105"/>
                  <a:gd name="T1" fmla="*/ 2 h 50"/>
                  <a:gd name="T2" fmla="*/ 0 w 105"/>
                  <a:gd name="T3" fmla="*/ 1 h 50"/>
                  <a:gd name="T4" fmla="*/ 0 w 105"/>
                  <a:gd name="T5" fmla="*/ 1 h 50"/>
                  <a:gd name="T6" fmla="*/ 0 w 105"/>
                  <a:gd name="T7" fmla="*/ 2 h 50"/>
                  <a:gd name="T8" fmla="*/ 0 w 105"/>
                  <a:gd name="T9" fmla="*/ 3 h 50"/>
                  <a:gd name="T10" fmla="*/ 2 w 105"/>
                  <a:gd name="T11" fmla="*/ 5 h 50"/>
                  <a:gd name="T12" fmla="*/ 5 w 105"/>
                  <a:gd name="T13" fmla="*/ 983 h 50"/>
                  <a:gd name="T14" fmla="*/ 442 w 105"/>
                  <a:gd name="T15" fmla="*/ 2227 h 50"/>
                  <a:gd name="T16" fmla="*/ 910 w 105"/>
                  <a:gd name="T17" fmla="*/ 3641 h 50"/>
                  <a:gd name="T18" fmla="*/ 1136 w 105"/>
                  <a:gd name="T19" fmla="*/ 4121 h 50"/>
                  <a:gd name="T20" fmla="*/ 1441 w 105"/>
                  <a:gd name="T21" fmla="*/ 4587 h 50"/>
                  <a:gd name="T22" fmla="*/ 1702 w 105"/>
                  <a:gd name="T23" fmla="*/ 5165 h 50"/>
                  <a:gd name="T24" fmla="*/ 2011 w 105"/>
                  <a:gd name="T25" fmla="*/ 5350 h 50"/>
                  <a:gd name="T26" fmla="*/ 2295 w 105"/>
                  <a:gd name="T27" fmla="*/ 5480 h 50"/>
                  <a:gd name="T28" fmla="*/ 2585 w 105"/>
                  <a:gd name="T29" fmla="*/ 5350 h 50"/>
                  <a:gd name="T30" fmla="*/ 2712 w 105"/>
                  <a:gd name="T31" fmla="*/ 5192 h 50"/>
                  <a:gd name="T32" fmla="*/ 2806 w 105"/>
                  <a:gd name="T33" fmla="*/ 5074 h 50"/>
                  <a:gd name="T34" fmla="*/ 2925 w 105"/>
                  <a:gd name="T35" fmla="*/ 4807 h 50"/>
                  <a:gd name="T36" fmla="*/ 3073 w 105"/>
                  <a:gd name="T37" fmla="*/ 4350 h 50"/>
                  <a:gd name="T38" fmla="*/ 3092 w 105"/>
                  <a:gd name="T39" fmla="*/ 4247 h 50"/>
                  <a:gd name="T40" fmla="*/ 3092 w 105"/>
                  <a:gd name="T41" fmla="*/ 4121 h 50"/>
                  <a:gd name="T42" fmla="*/ 3092 w 105"/>
                  <a:gd name="T43" fmla="*/ 3932 h 50"/>
                  <a:gd name="T44" fmla="*/ 3073 w 105"/>
                  <a:gd name="T45" fmla="*/ 3730 h 50"/>
                  <a:gd name="T46" fmla="*/ 3031 w 105"/>
                  <a:gd name="T47" fmla="*/ 3029 h 50"/>
                  <a:gd name="T48" fmla="*/ 2806 w 105"/>
                  <a:gd name="T49" fmla="*/ 2405 h 50"/>
                  <a:gd name="T50" fmla="*/ 2617 w 105"/>
                  <a:gd name="T51" fmla="*/ 1686 h 50"/>
                  <a:gd name="T52" fmla="*/ 2460 w 105"/>
                  <a:gd name="T53" fmla="*/ 1147 h 50"/>
                  <a:gd name="T54" fmla="*/ 2188 w 105"/>
                  <a:gd name="T55" fmla="*/ 5 h 50"/>
                  <a:gd name="T56" fmla="*/ 1958 w 105"/>
                  <a:gd name="T57" fmla="*/ 2 h 50"/>
                  <a:gd name="T58" fmla="*/ 1678 w 105"/>
                  <a:gd name="T59" fmla="*/ 0 h 50"/>
                  <a:gd name="T60" fmla="*/ 1441 w 105"/>
                  <a:gd name="T61" fmla="*/ 0 h 50"/>
                  <a:gd name="T62" fmla="*/ 1136 w 105"/>
                  <a:gd name="T63" fmla="*/ 0 h 50"/>
                  <a:gd name="T64" fmla="*/ 899 w 105"/>
                  <a:gd name="T65" fmla="*/ 1 h 50"/>
                  <a:gd name="T66" fmla="*/ 552 w 105"/>
                  <a:gd name="T67" fmla="*/ 2 h 50"/>
                  <a:gd name="T68" fmla="*/ 354 w 105"/>
                  <a:gd name="T69" fmla="*/ 2 h 50"/>
                  <a:gd name="T70" fmla="*/ 5 w 105"/>
                  <a:gd name="T71" fmla="*/ 2 h 50"/>
                  <a:gd name="T72" fmla="*/ 1 w 105"/>
                  <a:gd name="T73" fmla="*/ 2 h 50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105"/>
                  <a:gd name="T112" fmla="*/ 0 h 50"/>
                  <a:gd name="T113" fmla="*/ 105 w 105"/>
                  <a:gd name="T114" fmla="*/ 50 h 50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105" h="50">
                    <a:moveTo>
                      <a:pt x="1" y="2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2" y="5"/>
                    </a:lnTo>
                    <a:lnTo>
                      <a:pt x="5" y="9"/>
                    </a:lnTo>
                    <a:lnTo>
                      <a:pt x="16" y="20"/>
                    </a:lnTo>
                    <a:lnTo>
                      <a:pt x="31" y="33"/>
                    </a:lnTo>
                    <a:lnTo>
                      <a:pt x="39" y="38"/>
                    </a:lnTo>
                    <a:lnTo>
                      <a:pt x="49" y="42"/>
                    </a:lnTo>
                    <a:lnTo>
                      <a:pt x="58" y="47"/>
                    </a:lnTo>
                    <a:lnTo>
                      <a:pt x="68" y="49"/>
                    </a:lnTo>
                    <a:lnTo>
                      <a:pt x="77" y="50"/>
                    </a:lnTo>
                    <a:lnTo>
                      <a:pt x="87" y="49"/>
                    </a:lnTo>
                    <a:lnTo>
                      <a:pt x="91" y="48"/>
                    </a:lnTo>
                    <a:lnTo>
                      <a:pt x="95" y="46"/>
                    </a:lnTo>
                    <a:lnTo>
                      <a:pt x="99" y="44"/>
                    </a:lnTo>
                    <a:lnTo>
                      <a:pt x="104" y="40"/>
                    </a:lnTo>
                    <a:lnTo>
                      <a:pt x="105" y="39"/>
                    </a:lnTo>
                    <a:lnTo>
                      <a:pt x="105" y="38"/>
                    </a:lnTo>
                    <a:lnTo>
                      <a:pt x="105" y="36"/>
                    </a:lnTo>
                    <a:lnTo>
                      <a:pt x="104" y="34"/>
                    </a:lnTo>
                    <a:lnTo>
                      <a:pt x="101" y="28"/>
                    </a:lnTo>
                    <a:lnTo>
                      <a:pt x="95" y="22"/>
                    </a:lnTo>
                    <a:lnTo>
                      <a:pt x="89" y="16"/>
                    </a:lnTo>
                    <a:lnTo>
                      <a:pt x="83" y="11"/>
                    </a:lnTo>
                    <a:lnTo>
                      <a:pt x="74" y="5"/>
                    </a:lnTo>
                    <a:lnTo>
                      <a:pt x="66" y="2"/>
                    </a:lnTo>
                    <a:lnTo>
                      <a:pt x="57" y="0"/>
                    </a:lnTo>
                    <a:lnTo>
                      <a:pt x="49" y="0"/>
                    </a:lnTo>
                    <a:lnTo>
                      <a:pt x="39" y="0"/>
                    </a:lnTo>
                    <a:lnTo>
                      <a:pt x="30" y="1"/>
                    </a:lnTo>
                    <a:lnTo>
                      <a:pt x="20" y="2"/>
                    </a:lnTo>
                    <a:lnTo>
                      <a:pt x="12" y="2"/>
                    </a:lnTo>
                    <a:lnTo>
                      <a:pt x="5" y="2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996" name="Freeform 431"/>
              <p:cNvSpPr>
                <a:spLocks noChangeArrowheads="1"/>
              </p:cNvSpPr>
              <p:nvPr/>
            </p:nvSpPr>
            <p:spPr bwMode="auto">
              <a:xfrm>
                <a:off x="3128" y="4037"/>
                <a:ext cx="119" cy="63"/>
              </a:xfrm>
              <a:custGeom>
                <a:avLst/>
                <a:gdLst>
                  <a:gd name="T0" fmla="*/ 4265 w 112"/>
                  <a:gd name="T1" fmla="*/ 6423 h 58"/>
                  <a:gd name="T2" fmla="*/ 4115 w 112"/>
                  <a:gd name="T3" fmla="*/ 6766 h 58"/>
                  <a:gd name="T4" fmla="*/ 3956 w 112"/>
                  <a:gd name="T5" fmla="*/ 7229 h 58"/>
                  <a:gd name="T6" fmla="*/ 3869 w 112"/>
                  <a:gd name="T7" fmla="*/ 7349 h 58"/>
                  <a:gd name="T8" fmla="*/ 3679 w 112"/>
                  <a:gd name="T9" fmla="*/ 7578 h 58"/>
                  <a:gd name="T10" fmla="*/ 3298 w 112"/>
                  <a:gd name="T11" fmla="*/ 7852 h 58"/>
                  <a:gd name="T12" fmla="*/ 3035 w 112"/>
                  <a:gd name="T13" fmla="*/ 7578 h 58"/>
                  <a:gd name="T14" fmla="*/ 2587 w 112"/>
                  <a:gd name="T15" fmla="*/ 7229 h 58"/>
                  <a:gd name="T16" fmla="*/ 2292 w 112"/>
                  <a:gd name="T17" fmla="*/ 6744 h 58"/>
                  <a:gd name="T18" fmla="*/ 1868 w 112"/>
                  <a:gd name="T19" fmla="*/ 5913 h 58"/>
                  <a:gd name="T20" fmla="*/ 1593 w 112"/>
                  <a:gd name="T21" fmla="*/ 5012 h 58"/>
                  <a:gd name="T22" fmla="*/ 1019 w 112"/>
                  <a:gd name="T23" fmla="*/ 3315 h 58"/>
                  <a:gd name="T24" fmla="*/ 523 w 112"/>
                  <a:gd name="T25" fmla="*/ 1502 h 58"/>
                  <a:gd name="T26" fmla="*/ 436 w 112"/>
                  <a:gd name="T27" fmla="*/ 1172 h 58"/>
                  <a:gd name="T28" fmla="*/ 386 w 112"/>
                  <a:gd name="T29" fmla="*/ 5 h 58"/>
                  <a:gd name="T30" fmla="*/ 410 w 112"/>
                  <a:gd name="T31" fmla="*/ 1079 h 58"/>
                  <a:gd name="T32" fmla="*/ 7 w 112"/>
                  <a:gd name="T33" fmla="*/ 1383 h 58"/>
                  <a:gd name="T34" fmla="*/ 5 w 112"/>
                  <a:gd name="T35" fmla="*/ 1383 h 58"/>
                  <a:gd name="T36" fmla="*/ 386 w 112"/>
                  <a:gd name="T37" fmla="*/ 1 h 58"/>
                  <a:gd name="T38" fmla="*/ 6 w 112"/>
                  <a:gd name="T39" fmla="*/ 0 h 58"/>
                  <a:gd name="T40" fmla="*/ 2 w 112"/>
                  <a:gd name="T41" fmla="*/ 1 h 58"/>
                  <a:gd name="T42" fmla="*/ 0 w 112"/>
                  <a:gd name="T43" fmla="*/ 1079 h 58"/>
                  <a:gd name="T44" fmla="*/ 1 w 112"/>
                  <a:gd name="T45" fmla="*/ 1383 h 58"/>
                  <a:gd name="T46" fmla="*/ 3 w 112"/>
                  <a:gd name="T47" fmla="*/ 1772 h 58"/>
                  <a:gd name="T48" fmla="*/ 7 w 112"/>
                  <a:gd name="T49" fmla="*/ 2680 h 58"/>
                  <a:gd name="T50" fmla="*/ 709 w 112"/>
                  <a:gd name="T51" fmla="*/ 4402 h 58"/>
                  <a:gd name="T52" fmla="*/ 1380 w 112"/>
                  <a:gd name="T53" fmla="*/ 6209 h 58"/>
                  <a:gd name="T54" fmla="*/ 1719 w 112"/>
                  <a:gd name="T55" fmla="*/ 7229 h 58"/>
                  <a:gd name="T56" fmla="*/ 2109 w 112"/>
                  <a:gd name="T57" fmla="*/ 7956 h 58"/>
                  <a:gd name="T58" fmla="*/ 2530 w 112"/>
                  <a:gd name="T59" fmla="*/ 8642 h 58"/>
                  <a:gd name="T60" fmla="*/ 2921 w 112"/>
                  <a:gd name="T61" fmla="*/ 8689 h 58"/>
                  <a:gd name="T62" fmla="*/ 3298 w 112"/>
                  <a:gd name="T63" fmla="*/ 8941 h 58"/>
                  <a:gd name="T64" fmla="*/ 3723 w 112"/>
                  <a:gd name="T65" fmla="*/ 8689 h 58"/>
                  <a:gd name="T66" fmla="*/ 3909 w 112"/>
                  <a:gd name="T67" fmla="*/ 8671 h 58"/>
                  <a:gd name="T68" fmla="*/ 4115 w 112"/>
                  <a:gd name="T69" fmla="*/ 8529 h 58"/>
                  <a:gd name="T70" fmla="*/ 4368 w 112"/>
                  <a:gd name="T71" fmla="*/ 7983 h 58"/>
                  <a:gd name="T72" fmla="*/ 4497 w 112"/>
                  <a:gd name="T73" fmla="*/ 7349 h 58"/>
                  <a:gd name="T74" fmla="*/ 4265 w 112"/>
                  <a:gd name="T75" fmla="*/ 6423 h 58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112"/>
                  <a:gd name="T115" fmla="*/ 0 h 58"/>
                  <a:gd name="T116" fmla="*/ 112 w 112"/>
                  <a:gd name="T117" fmla="*/ 58 h 58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112" h="58">
                    <a:moveTo>
                      <a:pt x="106" y="41"/>
                    </a:moveTo>
                    <a:lnTo>
                      <a:pt x="102" y="44"/>
                    </a:lnTo>
                    <a:lnTo>
                      <a:pt x="98" y="46"/>
                    </a:lnTo>
                    <a:lnTo>
                      <a:pt x="95" y="48"/>
                    </a:lnTo>
                    <a:lnTo>
                      <a:pt x="91" y="49"/>
                    </a:lnTo>
                    <a:lnTo>
                      <a:pt x="82" y="50"/>
                    </a:lnTo>
                    <a:lnTo>
                      <a:pt x="74" y="49"/>
                    </a:lnTo>
                    <a:lnTo>
                      <a:pt x="64" y="46"/>
                    </a:lnTo>
                    <a:lnTo>
                      <a:pt x="56" y="43"/>
                    </a:lnTo>
                    <a:lnTo>
                      <a:pt x="46" y="38"/>
                    </a:lnTo>
                    <a:lnTo>
                      <a:pt x="39" y="32"/>
                    </a:lnTo>
                    <a:lnTo>
                      <a:pt x="24" y="21"/>
                    </a:lnTo>
                    <a:lnTo>
                      <a:pt x="13" y="10"/>
                    </a:lnTo>
                    <a:lnTo>
                      <a:pt x="10" y="7"/>
                    </a:lnTo>
                    <a:lnTo>
                      <a:pt x="8" y="5"/>
                    </a:lnTo>
                    <a:lnTo>
                      <a:pt x="9" y="6"/>
                    </a:lnTo>
                    <a:lnTo>
                      <a:pt x="7" y="9"/>
                    </a:lnTo>
                    <a:lnTo>
                      <a:pt x="5" y="9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2" y="1"/>
                    </a:lnTo>
                    <a:lnTo>
                      <a:pt x="0" y="6"/>
                    </a:lnTo>
                    <a:lnTo>
                      <a:pt x="1" y="9"/>
                    </a:lnTo>
                    <a:lnTo>
                      <a:pt x="3" y="12"/>
                    </a:lnTo>
                    <a:lnTo>
                      <a:pt x="7" y="17"/>
                    </a:lnTo>
                    <a:lnTo>
                      <a:pt x="18" y="28"/>
                    </a:lnTo>
                    <a:lnTo>
                      <a:pt x="34" y="40"/>
                    </a:lnTo>
                    <a:lnTo>
                      <a:pt x="42" y="46"/>
                    </a:lnTo>
                    <a:lnTo>
                      <a:pt x="52" y="51"/>
                    </a:lnTo>
                    <a:lnTo>
                      <a:pt x="62" y="55"/>
                    </a:lnTo>
                    <a:lnTo>
                      <a:pt x="72" y="57"/>
                    </a:lnTo>
                    <a:lnTo>
                      <a:pt x="82" y="58"/>
                    </a:lnTo>
                    <a:lnTo>
                      <a:pt x="92" y="57"/>
                    </a:lnTo>
                    <a:lnTo>
                      <a:pt x="97" y="56"/>
                    </a:lnTo>
                    <a:lnTo>
                      <a:pt x="102" y="54"/>
                    </a:lnTo>
                    <a:lnTo>
                      <a:pt x="107" y="52"/>
                    </a:lnTo>
                    <a:lnTo>
                      <a:pt x="112" y="48"/>
                    </a:lnTo>
                    <a:lnTo>
                      <a:pt x="106" y="41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997" name="Freeform 432"/>
              <p:cNvSpPr>
                <a:spLocks noChangeArrowheads="1"/>
              </p:cNvSpPr>
              <p:nvPr/>
            </p:nvSpPr>
            <p:spPr bwMode="auto">
              <a:xfrm>
                <a:off x="3202" y="4038"/>
                <a:ext cx="47" cy="51"/>
              </a:xfrm>
              <a:custGeom>
                <a:avLst/>
                <a:gdLst>
                  <a:gd name="T0" fmla="*/ 0 w 44"/>
                  <a:gd name="T1" fmla="*/ 1288 h 47"/>
                  <a:gd name="T2" fmla="*/ 7 w 44"/>
                  <a:gd name="T3" fmla="*/ 1646 h 47"/>
                  <a:gd name="T4" fmla="*/ 749 w 44"/>
                  <a:gd name="T5" fmla="*/ 2476 h 47"/>
                  <a:gd name="T6" fmla="*/ 1269 w 44"/>
                  <a:gd name="T7" fmla="*/ 3164 h 47"/>
                  <a:gd name="T8" fmla="*/ 1495 w 44"/>
                  <a:gd name="T9" fmla="*/ 4042 h 47"/>
                  <a:gd name="T10" fmla="*/ 1706 w 44"/>
                  <a:gd name="T11" fmla="*/ 4759 h 47"/>
                  <a:gd name="T12" fmla="*/ 1885 w 44"/>
                  <a:gd name="T13" fmla="*/ 5603 h 47"/>
                  <a:gd name="T14" fmla="*/ 2014 w 44"/>
                  <a:gd name="T15" fmla="*/ 5898 h 47"/>
                  <a:gd name="T16" fmla="*/ 2014 w 44"/>
                  <a:gd name="T17" fmla="*/ 5949 h 47"/>
                  <a:gd name="T18" fmla="*/ 2014 w 44"/>
                  <a:gd name="T19" fmla="*/ 5898 h 47"/>
                  <a:gd name="T20" fmla="*/ 2354 w 44"/>
                  <a:gd name="T21" fmla="*/ 6945 h 47"/>
                  <a:gd name="T22" fmla="*/ 2455 w 44"/>
                  <a:gd name="T23" fmla="*/ 6400 h 47"/>
                  <a:gd name="T24" fmla="*/ 2455 w 44"/>
                  <a:gd name="T25" fmla="*/ 5898 h 47"/>
                  <a:gd name="T26" fmla="*/ 2455 w 44"/>
                  <a:gd name="T27" fmla="*/ 5482 h 47"/>
                  <a:gd name="T28" fmla="*/ 2354 w 44"/>
                  <a:gd name="T29" fmla="*/ 5009 h 47"/>
                  <a:gd name="T30" fmla="*/ 2204 w 44"/>
                  <a:gd name="T31" fmla="*/ 4042 h 47"/>
                  <a:gd name="T32" fmla="*/ 1822 w 44"/>
                  <a:gd name="T33" fmla="*/ 3164 h 47"/>
                  <a:gd name="T34" fmla="*/ 1495 w 44"/>
                  <a:gd name="T35" fmla="*/ 2282 h 47"/>
                  <a:gd name="T36" fmla="*/ 1112 w 44"/>
                  <a:gd name="T37" fmla="*/ 1288 h 47"/>
                  <a:gd name="T38" fmla="*/ 614 w 44"/>
                  <a:gd name="T39" fmla="*/ 5 h 47"/>
                  <a:gd name="T40" fmla="*/ 3 w 44"/>
                  <a:gd name="T41" fmla="*/ 0 h 47"/>
                  <a:gd name="T42" fmla="*/ 0 w 44"/>
                  <a:gd name="T43" fmla="*/ 1288 h 47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44"/>
                  <a:gd name="T67" fmla="*/ 0 h 47"/>
                  <a:gd name="T68" fmla="*/ 44 w 44"/>
                  <a:gd name="T69" fmla="*/ 47 h 47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44" h="47">
                    <a:moveTo>
                      <a:pt x="0" y="9"/>
                    </a:moveTo>
                    <a:lnTo>
                      <a:pt x="7" y="12"/>
                    </a:lnTo>
                    <a:lnTo>
                      <a:pt x="14" y="17"/>
                    </a:lnTo>
                    <a:lnTo>
                      <a:pt x="22" y="22"/>
                    </a:lnTo>
                    <a:lnTo>
                      <a:pt x="27" y="28"/>
                    </a:lnTo>
                    <a:lnTo>
                      <a:pt x="31" y="33"/>
                    </a:lnTo>
                    <a:lnTo>
                      <a:pt x="34" y="39"/>
                    </a:lnTo>
                    <a:lnTo>
                      <a:pt x="36" y="40"/>
                    </a:lnTo>
                    <a:lnTo>
                      <a:pt x="36" y="41"/>
                    </a:lnTo>
                    <a:lnTo>
                      <a:pt x="36" y="40"/>
                    </a:lnTo>
                    <a:lnTo>
                      <a:pt x="42" y="47"/>
                    </a:lnTo>
                    <a:lnTo>
                      <a:pt x="44" y="43"/>
                    </a:lnTo>
                    <a:lnTo>
                      <a:pt x="44" y="40"/>
                    </a:lnTo>
                    <a:lnTo>
                      <a:pt x="44" y="38"/>
                    </a:lnTo>
                    <a:lnTo>
                      <a:pt x="42" y="34"/>
                    </a:lnTo>
                    <a:lnTo>
                      <a:pt x="39" y="28"/>
                    </a:lnTo>
                    <a:lnTo>
                      <a:pt x="33" y="22"/>
                    </a:lnTo>
                    <a:lnTo>
                      <a:pt x="27" y="16"/>
                    </a:lnTo>
                    <a:lnTo>
                      <a:pt x="20" y="9"/>
                    </a:lnTo>
                    <a:lnTo>
                      <a:pt x="11" y="5"/>
                    </a:lnTo>
                    <a:lnTo>
                      <a:pt x="3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998" name="Freeform 433"/>
              <p:cNvSpPr>
                <a:spLocks noChangeArrowheads="1"/>
              </p:cNvSpPr>
              <p:nvPr/>
            </p:nvSpPr>
            <p:spPr bwMode="auto">
              <a:xfrm>
                <a:off x="3133" y="4037"/>
                <a:ext cx="72" cy="14"/>
              </a:xfrm>
              <a:custGeom>
                <a:avLst/>
                <a:gdLst>
                  <a:gd name="T0" fmla="*/ 0 w 68"/>
                  <a:gd name="T1" fmla="*/ 978 h 13"/>
                  <a:gd name="T2" fmla="*/ 5 w 68"/>
                  <a:gd name="T3" fmla="*/ 1134 h 13"/>
                  <a:gd name="T4" fmla="*/ 408 w 68"/>
                  <a:gd name="T5" fmla="*/ 1053 h 13"/>
                  <a:gd name="T6" fmla="*/ 608 w 68"/>
                  <a:gd name="T7" fmla="*/ 1053 h 13"/>
                  <a:gd name="T8" fmla="*/ 960 w 68"/>
                  <a:gd name="T9" fmla="*/ 978 h 13"/>
                  <a:gd name="T10" fmla="*/ 1276 w 68"/>
                  <a:gd name="T11" fmla="*/ 908 h 13"/>
                  <a:gd name="T12" fmla="*/ 1603 w 68"/>
                  <a:gd name="T13" fmla="*/ 908 h 13"/>
                  <a:gd name="T14" fmla="*/ 1857 w 68"/>
                  <a:gd name="T15" fmla="*/ 908 h 13"/>
                  <a:gd name="T16" fmla="*/ 2134 w 68"/>
                  <a:gd name="T17" fmla="*/ 1053 h 13"/>
                  <a:gd name="T18" fmla="*/ 2204 w 68"/>
                  <a:gd name="T19" fmla="*/ 3 h 13"/>
                  <a:gd name="T20" fmla="*/ 1903 w 68"/>
                  <a:gd name="T21" fmla="*/ 1 h 13"/>
                  <a:gd name="T22" fmla="*/ 1603 w 68"/>
                  <a:gd name="T23" fmla="*/ 0 h 13"/>
                  <a:gd name="T24" fmla="*/ 1206 w 68"/>
                  <a:gd name="T25" fmla="*/ 1 h 13"/>
                  <a:gd name="T26" fmla="*/ 959 w 68"/>
                  <a:gd name="T27" fmla="*/ 2 h 13"/>
                  <a:gd name="T28" fmla="*/ 608 w 68"/>
                  <a:gd name="T29" fmla="*/ 2 h 13"/>
                  <a:gd name="T30" fmla="*/ 385 w 68"/>
                  <a:gd name="T31" fmla="*/ 3 h 13"/>
                  <a:gd name="T32" fmla="*/ 6 w 68"/>
                  <a:gd name="T33" fmla="*/ 3 h 13"/>
                  <a:gd name="T34" fmla="*/ 3 w 68"/>
                  <a:gd name="T35" fmla="*/ 3 h 13"/>
                  <a:gd name="T36" fmla="*/ 0 w 68"/>
                  <a:gd name="T37" fmla="*/ 978 h 13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68"/>
                  <a:gd name="T58" fmla="*/ 0 h 13"/>
                  <a:gd name="T59" fmla="*/ 68 w 68"/>
                  <a:gd name="T60" fmla="*/ 13 h 13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68" h="13">
                    <a:moveTo>
                      <a:pt x="0" y="11"/>
                    </a:moveTo>
                    <a:lnTo>
                      <a:pt x="5" y="13"/>
                    </a:lnTo>
                    <a:lnTo>
                      <a:pt x="13" y="12"/>
                    </a:lnTo>
                    <a:lnTo>
                      <a:pt x="20" y="12"/>
                    </a:lnTo>
                    <a:lnTo>
                      <a:pt x="30" y="11"/>
                    </a:lnTo>
                    <a:lnTo>
                      <a:pt x="39" y="10"/>
                    </a:lnTo>
                    <a:lnTo>
                      <a:pt x="49" y="10"/>
                    </a:lnTo>
                    <a:lnTo>
                      <a:pt x="57" y="10"/>
                    </a:lnTo>
                    <a:lnTo>
                      <a:pt x="65" y="12"/>
                    </a:lnTo>
                    <a:lnTo>
                      <a:pt x="68" y="3"/>
                    </a:lnTo>
                    <a:lnTo>
                      <a:pt x="58" y="1"/>
                    </a:lnTo>
                    <a:lnTo>
                      <a:pt x="49" y="0"/>
                    </a:lnTo>
                    <a:lnTo>
                      <a:pt x="38" y="1"/>
                    </a:lnTo>
                    <a:lnTo>
                      <a:pt x="29" y="2"/>
                    </a:lnTo>
                    <a:lnTo>
                      <a:pt x="20" y="2"/>
                    </a:lnTo>
                    <a:lnTo>
                      <a:pt x="12" y="3"/>
                    </a:lnTo>
                    <a:lnTo>
                      <a:pt x="6" y="3"/>
                    </a:lnTo>
                    <a:lnTo>
                      <a:pt x="3" y="3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999" name="Freeform 434"/>
              <p:cNvSpPr>
                <a:spLocks noChangeArrowheads="1"/>
              </p:cNvSpPr>
              <p:nvPr/>
            </p:nvSpPr>
            <p:spPr bwMode="auto">
              <a:xfrm>
                <a:off x="2612" y="3995"/>
                <a:ext cx="109" cy="55"/>
              </a:xfrm>
              <a:custGeom>
                <a:avLst/>
                <a:gdLst>
                  <a:gd name="T0" fmla="*/ 3193 w 103"/>
                  <a:gd name="T1" fmla="*/ 1291 h 51"/>
                  <a:gd name="T2" fmla="*/ 3269 w 103"/>
                  <a:gd name="T3" fmla="*/ 1392 h 51"/>
                  <a:gd name="T4" fmla="*/ 3269 w 103"/>
                  <a:gd name="T5" fmla="*/ 1746 h 51"/>
                  <a:gd name="T6" fmla="*/ 3165 w 103"/>
                  <a:gd name="T7" fmla="*/ 2309 h 51"/>
                  <a:gd name="T8" fmla="*/ 3089 w 103"/>
                  <a:gd name="T9" fmla="*/ 2747 h 51"/>
                  <a:gd name="T10" fmla="*/ 2942 w 103"/>
                  <a:gd name="T11" fmla="*/ 3368 h 51"/>
                  <a:gd name="T12" fmla="*/ 2780 w 103"/>
                  <a:gd name="T13" fmla="*/ 3715 h 51"/>
                  <a:gd name="T14" fmla="*/ 2546 w 103"/>
                  <a:gd name="T15" fmla="*/ 4224 h 51"/>
                  <a:gd name="T16" fmla="*/ 2402 w 103"/>
                  <a:gd name="T17" fmla="*/ 4555 h 51"/>
                  <a:gd name="T18" fmla="*/ 2149 w 103"/>
                  <a:gd name="T19" fmla="*/ 4798 h 51"/>
                  <a:gd name="T20" fmla="*/ 1886 w 103"/>
                  <a:gd name="T21" fmla="*/ 4912 h 51"/>
                  <a:gd name="T22" fmla="*/ 1670 w 103"/>
                  <a:gd name="T23" fmla="*/ 4996 h 51"/>
                  <a:gd name="T24" fmla="*/ 1409 w 103"/>
                  <a:gd name="T25" fmla="*/ 5024 h 51"/>
                  <a:gd name="T26" fmla="*/ 1124 w 103"/>
                  <a:gd name="T27" fmla="*/ 4996 h 51"/>
                  <a:gd name="T28" fmla="*/ 919 w 103"/>
                  <a:gd name="T29" fmla="*/ 4912 h 51"/>
                  <a:gd name="T30" fmla="*/ 604 w 103"/>
                  <a:gd name="T31" fmla="*/ 4659 h 51"/>
                  <a:gd name="T32" fmla="*/ 430 w 103"/>
                  <a:gd name="T33" fmla="*/ 4296 h 51"/>
                  <a:gd name="T34" fmla="*/ 363 w 103"/>
                  <a:gd name="T35" fmla="*/ 4006 h 51"/>
                  <a:gd name="T36" fmla="*/ 7 w 103"/>
                  <a:gd name="T37" fmla="*/ 3917 h 51"/>
                  <a:gd name="T38" fmla="*/ 4 w 103"/>
                  <a:gd name="T39" fmla="*/ 3694 h 51"/>
                  <a:gd name="T40" fmla="*/ 2 w 103"/>
                  <a:gd name="T41" fmla="*/ 3445 h 51"/>
                  <a:gd name="T42" fmla="*/ 1 w 103"/>
                  <a:gd name="T43" fmla="*/ 3123 h 51"/>
                  <a:gd name="T44" fmla="*/ 0 w 103"/>
                  <a:gd name="T45" fmla="*/ 2896 h 51"/>
                  <a:gd name="T46" fmla="*/ 1 w 103"/>
                  <a:gd name="T47" fmla="*/ 2547 h 51"/>
                  <a:gd name="T48" fmla="*/ 2 w 103"/>
                  <a:gd name="T49" fmla="*/ 2309 h 51"/>
                  <a:gd name="T50" fmla="*/ 5 w 103"/>
                  <a:gd name="T51" fmla="*/ 1883 h 51"/>
                  <a:gd name="T52" fmla="*/ 324 w 103"/>
                  <a:gd name="T53" fmla="*/ 1501 h 51"/>
                  <a:gd name="T54" fmla="*/ 455 w 103"/>
                  <a:gd name="T55" fmla="*/ 1110 h 51"/>
                  <a:gd name="T56" fmla="*/ 604 w 103"/>
                  <a:gd name="T57" fmla="*/ 821 h 51"/>
                  <a:gd name="T58" fmla="*/ 868 w 103"/>
                  <a:gd name="T59" fmla="*/ 5 h 51"/>
                  <a:gd name="T60" fmla="*/ 1090 w 103"/>
                  <a:gd name="T61" fmla="*/ 3 h 51"/>
                  <a:gd name="T62" fmla="*/ 1366 w 103"/>
                  <a:gd name="T63" fmla="*/ 1 h 51"/>
                  <a:gd name="T64" fmla="*/ 1619 w 103"/>
                  <a:gd name="T65" fmla="*/ 0 h 51"/>
                  <a:gd name="T66" fmla="*/ 1870 w 103"/>
                  <a:gd name="T67" fmla="*/ 1 h 51"/>
                  <a:gd name="T68" fmla="*/ 2145 w 103"/>
                  <a:gd name="T69" fmla="*/ 2 h 51"/>
                  <a:gd name="T70" fmla="*/ 2365 w 103"/>
                  <a:gd name="T71" fmla="*/ 3 h 51"/>
                  <a:gd name="T72" fmla="*/ 2546 w 103"/>
                  <a:gd name="T73" fmla="*/ 6 h 51"/>
                  <a:gd name="T74" fmla="*/ 2780 w 103"/>
                  <a:gd name="T75" fmla="*/ 821 h 51"/>
                  <a:gd name="T76" fmla="*/ 2942 w 103"/>
                  <a:gd name="T77" fmla="*/ 1029 h 51"/>
                  <a:gd name="T78" fmla="*/ 3113 w 103"/>
                  <a:gd name="T79" fmla="*/ 1197 h 51"/>
                  <a:gd name="T80" fmla="*/ 3193 w 103"/>
                  <a:gd name="T81" fmla="*/ 1291 h 51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03"/>
                  <a:gd name="T124" fmla="*/ 0 h 51"/>
                  <a:gd name="T125" fmla="*/ 103 w 103"/>
                  <a:gd name="T126" fmla="*/ 51 h 51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03" h="51">
                    <a:moveTo>
                      <a:pt x="102" y="14"/>
                    </a:moveTo>
                    <a:lnTo>
                      <a:pt x="103" y="15"/>
                    </a:lnTo>
                    <a:lnTo>
                      <a:pt x="103" y="18"/>
                    </a:lnTo>
                    <a:lnTo>
                      <a:pt x="100" y="23"/>
                    </a:lnTo>
                    <a:lnTo>
                      <a:pt x="97" y="28"/>
                    </a:lnTo>
                    <a:lnTo>
                      <a:pt x="93" y="33"/>
                    </a:lnTo>
                    <a:lnTo>
                      <a:pt x="88" y="38"/>
                    </a:lnTo>
                    <a:lnTo>
                      <a:pt x="81" y="42"/>
                    </a:lnTo>
                    <a:lnTo>
                      <a:pt x="76" y="45"/>
                    </a:lnTo>
                    <a:lnTo>
                      <a:pt x="69" y="48"/>
                    </a:lnTo>
                    <a:lnTo>
                      <a:pt x="60" y="49"/>
                    </a:lnTo>
                    <a:lnTo>
                      <a:pt x="53" y="50"/>
                    </a:lnTo>
                    <a:lnTo>
                      <a:pt x="44" y="51"/>
                    </a:lnTo>
                    <a:lnTo>
                      <a:pt x="36" y="50"/>
                    </a:lnTo>
                    <a:lnTo>
                      <a:pt x="29" y="49"/>
                    </a:lnTo>
                    <a:lnTo>
                      <a:pt x="20" y="47"/>
                    </a:lnTo>
                    <a:lnTo>
                      <a:pt x="14" y="43"/>
                    </a:lnTo>
                    <a:lnTo>
                      <a:pt x="11" y="41"/>
                    </a:lnTo>
                    <a:lnTo>
                      <a:pt x="7" y="39"/>
                    </a:lnTo>
                    <a:lnTo>
                      <a:pt x="4" y="37"/>
                    </a:lnTo>
                    <a:lnTo>
                      <a:pt x="2" y="35"/>
                    </a:lnTo>
                    <a:lnTo>
                      <a:pt x="1" y="31"/>
                    </a:lnTo>
                    <a:lnTo>
                      <a:pt x="0" y="29"/>
                    </a:lnTo>
                    <a:lnTo>
                      <a:pt x="1" y="26"/>
                    </a:lnTo>
                    <a:lnTo>
                      <a:pt x="2" y="23"/>
                    </a:lnTo>
                    <a:lnTo>
                      <a:pt x="5" y="19"/>
                    </a:lnTo>
                    <a:lnTo>
                      <a:pt x="9" y="16"/>
                    </a:lnTo>
                    <a:lnTo>
                      <a:pt x="15" y="12"/>
                    </a:lnTo>
                    <a:lnTo>
                      <a:pt x="20" y="8"/>
                    </a:lnTo>
                    <a:lnTo>
                      <a:pt x="27" y="5"/>
                    </a:lnTo>
                    <a:lnTo>
                      <a:pt x="35" y="3"/>
                    </a:lnTo>
                    <a:lnTo>
                      <a:pt x="43" y="1"/>
                    </a:lnTo>
                    <a:lnTo>
                      <a:pt x="52" y="0"/>
                    </a:lnTo>
                    <a:lnTo>
                      <a:pt x="59" y="1"/>
                    </a:lnTo>
                    <a:lnTo>
                      <a:pt x="68" y="2"/>
                    </a:lnTo>
                    <a:lnTo>
                      <a:pt x="75" y="3"/>
                    </a:lnTo>
                    <a:lnTo>
                      <a:pt x="81" y="6"/>
                    </a:lnTo>
                    <a:lnTo>
                      <a:pt x="88" y="8"/>
                    </a:lnTo>
                    <a:lnTo>
                      <a:pt x="93" y="11"/>
                    </a:lnTo>
                    <a:lnTo>
                      <a:pt x="98" y="13"/>
                    </a:lnTo>
                    <a:lnTo>
                      <a:pt x="102" y="14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000" name="Freeform 435"/>
              <p:cNvSpPr>
                <a:spLocks noChangeArrowheads="1"/>
              </p:cNvSpPr>
              <p:nvPr/>
            </p:nvSpPr>
            <p:spPr bwMode="auto">
              <a:xfrm>
                <a:off x="2691" y="4004"/>
                <a:ext cx="34" cy="43"/>
              </a:xfrm>
              <a:custGeom>
                <a:avLst/>
                <a:gdLst>
                  <a:gd name="T0" fmla="*/ 2 w 32"/>
                  <a:gd name="T1" fmla="*/ 3308 h 40"/>
                  <a:gd name="T2" fmla="*/ 411 w 32"/>
                  <a:gd name="T3" fmla="*/ 3077 h 40"/>
                  <a:gd name="T4" fmla="*/ 557 w 32"/>
                  <a:gd name="T5" fmla="*/ 2662 h 40"/>
                  <a:gd name="T6" fmla="*/ 801 w 32"/>
                  <a:gd name="T7" fmla="*/ 2168 h 40"/>
                  <a:gd name="T8" fmla="*/ 1020 w 32"/>
                  <a:gd name="T9" fmla="*/ 1745 h 40"/>
                  <a:gd name="T10" fmla="*/ 1152 w 32"/>
                  <a:gd name="T11" fmla="*/ 1292 h 40"/>
                  <a:gd name="T12" fmla="*/ 1253 w 32"/>
                  <a:gd name="T13" fmla="*/ 837 h 40"/>
                  <a:gd name="T14" fmla="*/ 1253 w 32"/>
                  <a:gd name="T15" fmla="*/ 6 h 40"/>
                  <a:gd name="T16" fmla="*/ 1151 w 32"/>
                  <a:gd name="T17" fmla="*/ 0 h 40"/>
                  <a:gd name="T18" fmla="*/ 1020 w 32"/>
                  <a:gd name="T19" fmla="*/ 779 h 40"/>
                  <a:gd name="T20" fmla="*/ 904 w 32"/>
                  <a:gd name="T21" fmla="*/ 674 h 40"/>
                  <a:gd name="T22" fmla="*/ 904 w 32"/>
                  <a:gd name="T23" fmla="*/ 725 h 40"/>
                  <a:gd name="T24" fmla="*/ 801 w 32"/>
                  <a:gd name="T25" fmla="*/ 900 h 40"/>
                  <a:gd name="T26" fmla="*/ 685 w 32"/>
                  <a:gd name="T27" fmla="*/ 1292 h 40"/>
                  <a:gd name="T28" fmla="*/ 557 w 32"/>
                  <a:gd name="T29" fmla="*/ 1745 h 40"/>
                  <a:gd name="T30" fmla="*/ 411 w 32"/>
                  <a:gd name="T31" fmla="*/ 2142 h 40"/>
                  <a:gd name="T32" fmla="*/ 4 w 32"/>
                  <a:gd name="T33" fmla="*/ 2331 h 40"/>
                  <a:gd name="T34" fmla="*/ 0 w 32"/>
                  <a:gd name="T35" fmla="*/ 2506 h 40"/>
                  <a:gd name="T36" fmla="*/ 2 w 32"/>
                  <a:gd name="T37" fmla="*/ 3308 h 4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2"/>
                  <a:gd name="T58" fmla="*/ 0 h 40"/>
                  <a:gd name="T59" fmla="*/ 32 w 32"/>
                  <a:gd name="T60" fmla="*/ 40 h 4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2" h="40">
                    <a:moveTo>
                      <a:pt x="2" y="40"/>
                    </a:moveTo>
                    <a:lnTo>
                      <a:pt x="10" y="37"/>
                    </a:lnTo>
                    <a:lnTo>
                      <a:pt x="15" y="32"/>
                    </a:lnTo>
                    <a:lnTo>
                      <a:pt x="21" y="27"/>
                    </a:lnTo>
                    <a:lnTo>
                      <a:pt x="25" y="21"/>
                    </a:lnTo>
                    <a:lnTo>
                      <a:pt x="29" y="16"/>
                    </a:lnTo>
                    <a:lnTo>
                      <a:pt x="32" y="10"/>
                    </a:lnTo>
                    <a:lnTo>
                      <a:pt x="32" y="6"/>
                    </a:lnTo>
                    <a:lnTo>
                      <a:pt x="28" y="0"/>
                    </a:lnTo>
                    <a:lnTo>
                      <a:pt x="25" y="9"/>
                    </a:lnTo>
                    <a:lnTo>
                      <a:pt x="23" y="7"/>
                    </a:lnTo>
                    <a:lnTo>
                      <a:pt x="23" y="8"/>
                    </a:lnTo>
                    <a:lnTo>
                      <a:pt x="21" y="11"/>
                    </a:lnTo>
                    <a:lnTo>
                      <a:pt x="18" y="16"/>
                    </a:lnTo>
                    <a:lnTo>
                      <a:pt x="15" y="21"/>
                    </a:lnTo>
                    <a:lnTo>
                      <a:pt x="10" y="26"/>
                    </a:lnTo>
                    <a:lnTo>
                      <a:pt x="4" y="29"/>
                    </a:lnTo>
                    <a:lnTo>
                      <a:pt x="0" y="31"/>
                    </a:lnTo>
                    <a:lnTo>
                      <a:pt x="2" y="4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001" name="Freeform 436"/>
              <p:cNvSpPr>
                <a:spLocks noChangeArrowheads="1"/>
              </p:cNvSpPr>
              <p:nvPr/>
            </p:nvSpPr>
            <p:spPr bwMode="auto">
              <a:xfrm>
                <a:off x="2625" y="4037"/>
                <a:ext cx="69" cy="17"/>
              </a:xfrm>
              <a:custGeom>
                <a:avLst/>
                <a:gdLst>
                  <a:gd name="T0" fmla="*/ 0 w 65"/>
                  <a:gd name="T1" fmla="*/ 364 h 16"/>
                  <a:gd name="T2" fmla="*/ 7 w 65"/>
                  <a:gd name="T3" fmla="*/ 437 h 16"/>
                  <a:gd name="T4" fmla="*/ 544 w 65"/>
                  <a:gd name="T5" fmla="*/ 493 h 16"/>
                  <a:gd name="T6" fmla="*/ 932 w 65"/>
                  <a:gd name="T7" fmla="*/ 524 h 16"/>
                  <a:gd name="T8" fmla="*/ 1208 w 65"/>
                  <a:gd name="T9" fmla="*/ 592 h 16"/>
                  <a:gd name="T10" fmla="*/ 1595 w 65"/>
                  <a:gd name="T11" fmla="*/ 524 h 16"/>
                  <a:gd name="T12" fmla="*/ 1866 w 65"/>
                  <a:gd name="T13" fmla="*/ 493 h 16"/>
                  <a:gd name="T14" fmla="*/ 2232 w 65"/>
                  <a:gd name="T15" fmla="*/ 464 h 16"/>
                  <a:gd name="T16" fmla="*/ 2472 w 65"/>
                  <a:gd name="T17" fmla="*/ 387 h 16"/>
                  <a:gd name="T18" fmla="*/ 2422 w 65"/>
                  <a:gd name="T19" fmla="*/ 0 h 16"/>
                  <a:gd name="T20" fmla="*/ 2150 w 65"/>
                  <a:gd name="T21" fmla="*/ 2 h 16"/>
                  <a:gd name="T22" fmla="*/ 1834 w 65"/>
                  <a:gd name="T23" fmla="*/ 5 h 16"/>
                  <a:gd name="T24" fmla="*/ 1534 w 65"/>
                  <a:gd name="T25" fmla="*/ 6 h 16"/>
                  <a:gd name="T26" fmla="*/ 1208 w 65"/>
                  <a:gd name="T27" fmla="*/ 6 h 16"/>
                  <a:gd name="T28" fmla="*/ 932 w 65"/>
                  <a:gd name="T29" fmla="*/ 6 h 16"/>
                  <a:gd name="T30" fmla="*/ 613 w 65"/>
                  <a:gd name="T31" fmla="*/ 5 h 16"/>
                  <a:gd name="T32" fmla="*/ 403 w 65"/>
                  <a:gd name="T33" fmla="*/ 2 h 16"/>
                  <a:gd name="T34" fmla="*/ 4 w 65"/>
                  <a:gd name="T35" fmla="*/ 0 h 16"/>
                  <a:gd name="T36" fmla="*/ 0 w 65"/>
                  <a:gd name="T37" fmla="*/ 364 h 1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65"/>
                  <a:gd name="T58" fmla="*/ 0 h 16"/>
                  <a:gd name="T59" fmla="*/ 65 w 65"/>
                  <a:gd name="T60" fmla="*/ 16 h 1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65" h="16">
                    <a:moveTo>
                      <a:pt x="0" y="8"/>
                    </a:moveTo>
                    <a:lnTo>
                      <a:pt x="7" y="11"/>
                    </a:lnTo>
                    <a:lnTo>
                      <a:pt x="15" y="13"/>
                    </a:lnTo>
                    <a:lnTo>
                      <a:pt x="24" y="14"/>
                    </a:lnTo>
                    <a:lnTo>
                      <a:pt x="32" y="16"/>
                    </a:lnTo>
                    <a:lnTo>
                      <a:pt x="41" y="14"/>
                    </a:lnTo>
                    <a:lnTo>
                      <a:pt x="49" y="13"/>
                    </a:lnTo>
                    <a:lnTo>
                      <a:pt x="58" y="12"/>
                    </a:lnTo>
                    <a:lnTo>
                      <a:pt x="65" y="9"/>
                    </a:lnTo>
                    <a:lnTo>
                      <a:pt x="63" y="0"/>
                    </a:lnTo>
                    <a:lnTo>
                      <a:pt x="56" y="2"/>
                    </a:lnTo>
                    <a:lnTo>
                      <a:pt x="48" y="5"/>
                    </a:lnTo>
                    <a:lnTo>
                      <a:pt x="40" y="6"/>
                    </a:lnTo>
                    <a:lnTo>
                      <a:pt x="32" y="6"/>
                    </a:lnTo>
                    <a:lnTo>
                      <a:pt x="24" y="6"/>
                    </a:lnTo>
                    <a:lnTo>
                      <a:pt x="17" y="5"/>
                    </a:lnTo>
                    <a:lnTo>
                      <a:pt x="10" y="2"/>
                    </a:lnTo>
                    <a:lnTo>
                      <a:pt x="4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002" name="Freeform 437"/>
              <p:cNvSpPr>
                <a:spLocks noChangeArrowheads="1"/>
              </p:cNvSpPr>
              <p:nvPr/>
            </p:nvSpPr>
            <p:spPr bwMode="auto">
              <a:xfrm>
                <a:off x="2608" y="4015"/>
                <a:ext cx="21" cy="31"/>
              </a:xfrm>
              <a:custGeom>
                <a:avLst/>
                <a:gdLst>
                  <a:gd name="T0" fmla="*/ 3 w 20"/>
                  <a:gd name="T1" fmla="*/ 0 h 29"/>
                  <a:gd name="T2" fmla="*/ 1 w 20"/>
                  <a:gd name="T3" fmla="*/ 5 h 29"/>
                  <a:gd name="T4" fmla="*/ 0 w 20"/>
                  <a:gd name="T5" fmla="*/ 585 h 29"/>
                  <a:gd name="T6" fmla="*/ 1 w 20"/>
                  <a:gd name="T7" fmla="*/ 816 h 29"/>
                  <a:gd name="T8" fmla="*/ 3 w 20"/>
                  <a:gd name="T9" fmla="*/ 996 h 29"/>
                  <a:gd name="T10" fmla="*/ 5 w 20"/>
                  <a:gd name="T11" fmla="*/ 1216 h 29"/>
                  <a:gd name="T12" fmla="*/ 8 w 20"/>
                  <a:gd name="T13" fmla="*/ 1390 h 29"/>
                  <a:gd name="T14" fmla="*/ 235 w 20"/>
                  <a:gd name="T15" fmla="*/ 1587 h 29"/>
                  <a:gd name="T16" fmla="*/ 300 w 20"/>
                  <a:gd name="T17" fmla="*/ 1696 h 29"/>
                  <a:gd name="T18" fmla="*/ 365 w 20"/>
                  <a:gd name="T19" fmla="*/ 1216 h 29"/>
                  <a:gd name="T20" fmla="*/ 315 w 20"/>
                  <a:gd name="T21" fmla="*/ 1065 h 29"/>
                  <a:gd name="T22" fmla="*/ 259 w 20"/>
                  <a:gd name="T23" fmla="*/ 932 h 29"/>
                  <a:gd name="T24" fmla="*/ 235 w 20"/>
                  <a:gd name="T25" fmla="*/ 816 h 29"/>
                  <a:gd name="T26" fmla="*/ 193 w 20"/>
                  <a:gd name="T27" fmla="*/ 668 h 29"/>
                  <a:gd name="T28" fmla="*/ 9 w 20"/>
                  <a:gd name="T29" fmla="*/ 625 h 29"/>
                  <a:gd name="T30" fmla="*/ 9 w 20"/>
                  <a:gd name="T31" fmla="*/ 547 h 29"/>
                  <a:gd name="T32" fmla="*/ 9 w 20"/>
                  <a:gd name="T33" fmla="*/ 512 h 29"/>
                  <a:gd name="T34" fmla="*/ 193 w 20"/>
                  <a:gd name="T35" fmla="*/ 6 h 29"/>
                  <a:gd name="T36" fmla="*/ 3 w 20"/>
                  <a:gd name="T37" fmla="*/ 0 h 2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0"/>
                  <a:gd name="T58" fmla="*/ 0 h 29"/>
                  <a:gd name="T59" fmla="*/ 20 w 20"/>
                  <a:gd name="T60" fmla="*/ 29 h 2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0" h="29">
                    <a:moveTo>
                      <a:pt x="3" y="0"/>
                    </a:moveTo>
                    <a:lnTo>
                      <a:pt x="1" y="5"/>
                    </a:lnTo>
                    <a:lnTo>
                      <a:pt x="0" y="10"/>
                    </a:lnTo>
                    <a:lnTo>
                      <a:pt x="1" y="15"/>
                    </a:lnTo>
                    <a:lnTo>
                      <a:pt x="3" y="18"/>
                    </a:lnTo>
                    <a:lnTo>
                      <a:pt x="5" y="21"/>
                    </a:lnTo>
                    <a:lnTo>
                      <a:pt x="8" y="24"/>
                    </a:lnTo>
                    <a:lnTo>
                      <a:pt x="11" y="27"/>
                    </a:lnTo>
                    <a:lnTo>
                      <a:pt x="16" y="29"/>
                    </a:lnTo>
                    <a:lnTo>
                      <a:pt x="20" y="21"/>
                    </a:lnTo>
                    <a:lnTo>
                      <a:pt x="17" y="19"/>
                    </a:lnTo>
                    <a:lnTo>
                      <a:pt x="13" y="17"/>
                    </a:lnTo>
                    <a:lnTo>
                      <a:pt x="11" y="15"/>
                    </a:lnTo>
                    <a:lnTo>
                      <a:pt x="10" y="12"/>
                    </a:lnTo>
                    <a:lnTo>
                      <a:pt x="9" y="11"/>
                    </a:lnTo>
                    <a:lnTo>
                      <a:pt x="9" y="9"/>
                    </a:lnTo>
                    <a:lnTo>
                      <a:pt x="9" y="8"/>
                    </a:lnTo>
                    <a:lnTo>
                      <a:pt x="10" y="6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003" name="Freeform 438"/>
              <p:cNvSpPr>
                <a:spLocks noChangeArrowheads="1"/>
              </p:cNvSpPr>
              <p:nvPr/>
            </p:nvSpPr>
            <p:spPr bwMode="auto">
              <a:xfrm>
                <a:off x="2611" y="3989"/>
                <a:ext cx="56" cy="33"/>
              </a:xfrm>
              <a:custGeom>
                <a:avLst/>
                <a:gdLst>
                  <a:gd name="T0" fmla="*/ 1504 w 53"/>
                  <a:gd name="T1" fmla="*/ 0 h 30"/>
                  <a:gd name="T2" fmla="*/ 1243 w 53"/>
                  <a:gd name="T3" fmla="*/ 1 h 30"/>
                  <a:gd name="T4" fmla="*/ 997 w 53"/>
                  <a:gd name="T5" fmla="*/ 3 h 30"/>
                  <a:gd name="T6" fmla="*/ 757 w 53"/>
                  <a:gd name="T7" fmla="*/ 2273 h 30"/>
                  <a:gd name="T8" fmla="*/ 515 w 53"/>
                  <a:gd name="T9" fmla="*/ 3025 h 30"/>
                  <a:gd name="T10" fmla="*/ 370 w 53"/>
                  <a:gd name="T11" fmla="*/ 4430 h 30"/>
                  <a:gd name="T12" fmla="*/ 7 w 53"/>
                  <a:gd name="T13" fmla="*/ 5896 h 30"/>
                  <a:gd name="T14" fmla="*/ 3 w 53"/>
                  <a:gd name="T15" fmla="*/ 7135 h 30"/>
                  <a:gd name="T16" fmla="*/ 0 w 53"/>
                  <a:gd name="T17" fmla="*/ 8083 h 30"/>
                  <a:gd name="T18" fmla="*/ 7 w 53"/>
                  <a:gd name="T19" fmla="*/ 9955 h 30"/>
                  <a:gd name="T20" fmla="*/ 296 w 53"/>
                  <a:gd name="T21" fmla="*/ 9497 h 30"/>
                  <a:gd name="T22" fmla="*/ 370 w 53"/>
                  <a:gd name="T23" fmla="*/ 8083 h 30"/>
                  <a:gd name="T24" fmla="*/ 487 w 53"/>
                  <a:gd name="T25" fmla="*/ 7135 h 30"/>
                  <a:gd name="T26" fmla="*/ 642 w 53"/>
                  <a:gd name="T27" fmla="*/ 6073 h 30"/>
                  <a:gd name="T28" fmla="*/ 854 w 53"/>
                  <a:gd name="T29" fmla="*/ 4873 h 30"/>
                  <a:gd name="T30" fmla="*/ 1053 w 53"/>
                  <a:gd name="T31" fmla="*/ 4027 h 30"/>
                  <a:gd name="T32" fmla="*/ 1255 w 53"/>
                  <a:gd name="T33" fmla="*/ 3328 h 30"/>
                  <a:gd name="T34" fmla="*/ 1504 w 53"/>
                  <a:gd name="T35" fmla="*/ 3328 h 30"/>
                  <a:gd name="T36" fmla="*/ 1504 w 53"/>
                  <a:gd name="T37" fmla="*/ 0 h 3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3"/>
                  <a:gd name="T58" fmla="*/ 0 h 30"/>
                  <a:gd name="T59" fmla="*/ 53 w 53"/>
                  <a:gd name="T60" fmla="*/ 30 h 3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3" h="30">
                    <a:moveTo>
                      <a:pt x="53" y="0"/>
                    </a:moveTo>
                    <a:lnTo>
                      <a:pt x="43" y="1"/>
                    </a:lnTo>
                    <a:lnTo>
                      <a:pt x="35" y="3"/>
                    </a:lnTo>
                    <a:lnTo>
                      <a:pt x="26" y="6"/>
                    </a:lnTo>
                    <a:lnTo>
                      <a:pt x="19" y="9"/>
                    </a:lnTo>
                    <a:lnTo>
                      <a:pt x="13" y="13"/>
                    </a:lnTo>
                    <a:lnTo>
                      <a:pt x="7" y="17"/>
                    </a:lnTo>
                    <a:lnTo>
                      <a:pt x="3" y="21"/>
                    </a:lnTo>
                    <a:lnTo>
                      <a:pt x="0" y="24"/>
                    </a:lnTo>
                    <a:lnTo>
                      <a:pt x="7" y="30"/>
                    </a:lnTo>
                    <a:lnTo>
                      <a:pt x="9" y="28"/>
                    </a:lnTo>
                    <a:lnTo>
                      <a:pt x="13" y="24"/>
                    </a:lnTo>
                    <a:lnTo>
                      <a:pt x="18" y="21"/>
                    </a:lnTo>
                    <a:lnTo>
                      <a:pt x="23" y="18"/>
                    </a:lnTo>
                    <a:lnTo>
                      <a:pt x="30" y="14"/>
                    </a:lnTo>
                    <a:lnTo>
                      <a:pt x="37" y="12"/>
                    </a:lnTo>
                    <a:lnTo>
                      <a:pt x="44" y="10"/>
                    </a:lnTo>
                    <a:lnTo>
                      <a:pt x="53" y="10"/>
                    </a:lnTo>
                    <a:lnTo>
                      <a:pt x="53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004" name="Freeform 439"/>
              <p:cNvSpPr>
                <a:spLocks noChangeArrowheads="1"/>
              </p:cNvSpPr>
              <p:nvPr/>
            </p:nvSpPr>
            <p:spPr bwMode="auto">
              <a:xfrm>
                <a:off x="2667" y="3989"/>
                <a:ext cx="54" cy="25"/>
              </a:xfrm>
              <a:custGeom>
                <a:avLst/>
                <a:gdLst>
                  <a:gd name="T0" fmla="*/ 1657 w 51"/>
                  <a:gd name="T1" fmla="*/ 2138 h 23"/>
                  <a:gd name="T2" fmla="*/ 1516 w 51"/>
                  <a:gd name="T3" fmla="*/ 1967 h 23"/>
                  <a:gd name="T4" fmla="*/ 1430 w 51"/>
                  <a:gd name="T5" fmla="*/ 1665 h 23"/>
                  <a:gd name="T6" fmla="*/ 1206 w 51"/>
                  <a:gd name="T7" fmla="*/ 1409 h 23"/>
                  <a:gd name="T8" fmla="*/ 1016 w 51"/>
                  <a:gd name="T9" fmla="*/ 1192 h 23"/>
                  <a:gd name="T10" fmla="*/ 764 w 51"/>
                  <a:gd name="T11" fmla="*/ 3 h 23"/>
                  <a:gd name="T12" fmla="*/ 512 w 51"/>
                  <a:gd name="T13" fmla="*/ 2 h 23"/>
                  <a:gd name="T14" fmla="*/ 8 w 51"/>
                  <a:gd name="T15" fmla="*/ 1 h 23"/>
                  <a:gd name="T16" fmla="*/ 0 w 51"/>
                  <a:gd name="T17" fmla="*/ 0 h 23"/>
                  <a:gd name="T18" fmla="*/ 0 w 51"/>
                  <a:gd name="T19" fmla="*/ 1532 h 23"/>
                  <a:gd name="T20" fmla="*/ 7 w 51"/>
                  <a:gd name="T21" fmla="*/ 1532 h 23"/>
                  <a:gd name="T22" fmla="*/ 457 w 51"/>
                  <a:gd name="T23" fmla="*/ 1665 h 23"/>
                  <a:gd name="T24" fmla="*/ 682 w 51"/>
                  <a:gd name="T25" fmla="*/ 1967 h 23"/>
                  <a:gd name="T26" fmla="*/ 907 w 51"/>
                  <a:gd name="T27" fmla="*/ 2526 h 23"/>
                  <a:gd name="T28" fmla="*/ 1138 w 51"/>
                  <a:gd name="T29" fmla="*/ 2985 h 23"/>
                  <a:gd name="T30" fmla="*/ 1277 w 51"/>
                  <a:gd name="T31" fmla="*/ 3245 h 23"/>
                  <a:gd name="T32" fmla="*/ 1432 w 51"/>
                  <a:gd name="T33" fmla="*/ 3527 h 23"/>
                  <a:gd name="T34" fmla="*/ 1565 w 51"/>
                  <a:gd name="T35" fmla="*/ 3770 h 23"/>
                  <a:gd name="T36" fmla="*/ 1657 w 51"/>
                  <a:gd name="T37" fmla="*/ 2138 h 23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1"/>
                  <a:gd name="T58" fmla="*/ 0 h 23"/>
                  <a:gd name="T59" fmla="*/ 51 w 51"/>
                  <a:gd name="T60" fmla="*/ 23 h 23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1" h="23">
                    <a:moveTo>
                      <a:pt x="51" y="14"/>
                    </a:moveTo>
                    <a:lnTo>
                      <a:pt x="47" y="13"/>
                    </a:lnTo>
                    <a:lnTo>
                      <a:pt x="43" y="11"/>
                    </a:lnTo>
                    <a:lnTo>
                      <a:pt x="38" y="9"/>
                    </a:lnTo>
                    <a:lnTo>
                      <a:pt x="32" y="7"/>
                    </a:lnTo>
                    <a:lnTo>
                      <a:pt x="24" y="3"/>
                    </a:lnTo>
                    <a:lnTo>
                      <a:pt x="17" y="2"/>
                    </a:lnTo>
                    <a:lnTo>
                      <a:pt x="8" y="1"/>
                    </a:lnTo>
                    <a:lnTo>
                      <a:pt x="0" y="0"/>
                    </a:lnTo>
                    <a:lnTo>
                      <a:pt x="0" y="10"/>
                    </a:lnTo>
                    <a:lnTo>
                      <a:pt x="7" y="10"/>
                    </a:lnTo>
                    <a:lnTo>
                      <a:pt x="15" y="11"/>
                    </a:lnTo>
                    <a:lnTo>
                      <a:pt x="22" y="13"/>
                    </a:lnTo>
                    <a:lnTo>
                      <a:pt x="28" y="16"/>
                    </a:lnTo>
                    <a:lnTo>
                      <a:pt x="35" y="18"/>
                    </a:lnTo>
                    <a:lnTo>
                      <a:pt x="40" y="20"/>
                    </a:lnTo>
                    <a:lnTo>
                      <a:pt x="44" y="22"/>
                    </a:lnTo>
                    <a:lnTo>
                      <a:pt x="48" y="23"/>
                    </a:lnTo>
                    <a:lnTo>
                      <a:pt x="51" y="14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005" name="Freeform 440"/>
              <p:cNvSpPr>
                <a:spLocks noChangeArrowheads="1"/>
              </p:cNvSpPr>
              <p:nvPr/>
            </p:nvSpPr>
            <p:spPr bwMode="auto">
              <a:xfrm>
                <a:off x="3079" y="3995"/>
                <a:ext cx="109" cy="50"/>
              </a:xfrm>
              <a:custGeom>
                <a:avLst/>
                <a:gdLst>
                  <a:gd name="T0" fmla="*/ 1 w 103"/>
                  <a:gd name="T1" fmla="*/ 2138 h 46"/>
                  <a:gd name="T2" fmla="*/ 0 w 103"/>
                  <a:gd name="T3" fmla="*/ 2324 h 46"/>
                  <a:gd name="T4" fmla="*/ 0 w 103"/>
                  <a:gd name="T5" fmla="*/ 2985 h 46"/>
                  <a:gd name="T6" fmla="*/ 2 w 103"/>
                  <a:gd name="T7" fmla="*/ 3834 h 46"/>
                  <a:gd name="T8" fmla="*/ 6 w 103"/>
                  <a:gd name="T9" fmla="*/ 4841 h 46"/>
                  <a:gd name="T10" fmla="*/ 343 w 103"/>
                  <a:gd name="T11" fmla="*/ 5720 h 46"/>
                  <a:gd name="T12" fmla="*/ 455 w 103"/>
                  <a:gd name="T13" fmla="*/ 6322 h 46"/>
                  <a:gd name="T14" fmla="*/ 604 w 103"/>
                  <a:gd name="T15" fmla="*/ 6900 h 46"/>
                  <a:gd name="T16" fmla="*/ 868 w 103"/>
                  <a:gd name="T17" fmla="*/ 7346 h 46"/>
                  <a:gd name="T18" fmla="*/ 1062 w 103"/>
                  <a:gd name="T19" fmla="*/ 7470 h 46"/>
                  <a:gd name="T20" fmla="*/ 1366 w 103"/>
                  <a:gd name="T21" fmla="*/ 7470 h 46"/>
                  <a:gd name="T22" fmla="*/ 1578 w 103"/>
                  <a:gd name="T23" fmla="*/ 7470 h 46"/>
                  <a:gd name="T24" fmla="*/ 1813 w 103"/>
                  <a:gd name="T25" fmla="*/ 7470 h 46"/>
                  <a:gd name="T26" fmla="*/ 2112 w 103"/>
                  <a:gd name="T27" fmla="*/ 7346 h 46"/>
                  <a:gd name="T28" fmla="*/ 2345 w 103"/>
                  <a:gd name="T29" fmla="*/ 7346 h 46"/>
                  <a:gd name="T30" fmla="*/ 2606 w 103"/>
                  <a:gd name="T31" fmla="*/ 6900 h 46"/>
                  <a:gd name="T32" fmla="*/ 2803 w 103"/>
                  <a:gd name="T33" fmla="*/ 6900 h 46"/>
                  <a:gd name="T34" fmla="*/ 2942 w 103"/>
                  <a:gd name="T35" fmla="*/ 6900 h 46"/>
                  <a:gd name="T36" fmla="*/ 3089 w 103"/>
                  <a:gd name="T37" fmla="*/ 6758 h 46"/>
                  <a:gd name="T38" fmla="*/ 3139 w 103"/>
                  <a:gd name="T39" fmla="*/ 6322 h 46"/>
                  <a:gd name="T40" fmla="*/ 3189 w 103"/>
                  <a:gd name="T41" fmla="*/ 5816 h 46"/>
                  <a:gd name="T42" fmla="*/ 3193 w 103"/>
                  <a:gd name="T43" fmla="*/ 5351 h 46"/>
                  <a:gd name="T44" fmla="*/ 3269 w 103"/>
                  <a:gd name="T45" fmla="*/ 4841 h 46"/>
                  <a:gd name="T46" fmla="*/ 3193 w 103"/>
                  <a:gd name="T47" fmla="*/ 4167 h 46"/>
                  <a:gd name="T48" fmla="*/ 3189 w 103"/>
                  <a:gd name="T49" fmla="*/ 3770 h 46"/>
                  <a:gd name="T50" fmla="*/ 3113 w 103"/>
                  <a:gd name="T51" fmla="*/ 3191 h 46"/>
                  <a:gd name="T52" fmla="*/ 2942 w 103"/>
                  <a:gd name="T53" fmla="*/ 2526 h 46"/>
                  <a:gd name="T54" fmla="*/ 2780 w 103"/>
                  <a:gd name="T55" fmla="*/ 1810 h 46"/>
                  <a:gd name="T56" fmla="*/ 2627 w 103"/>
                  <a:gd name="T57" fmla="*/ 1296 h 46"/>
                  <a:gd name="T58" fmla="*/ 2365 w 103"/>
                  <a:gd name="T59" fmla="*/ 5 h 46"/>
                  <a:gd name="T60" fmla="*/ 2145 w 103"/>
                  <a:gd name="T61" fmla="*/ 3 h 46"/>
                  <a:gd name="T62" fmla="*/ 1870 w 103"/>
                  <a:gd name="T63" fmla="*/ 1 h 46"/>
                  <a:gd name="T64" fmla="*/ 1591 w 103"/>
                  <a:gd name="T65" fmla="*/ 0 h 46"/>
                  <a:gd name="T66" fmla="*/ 1366 w 103"/>
                  <a:gd name="T67" fmla="*/ 1 h 46"/>
                  <a:gd name="T68" fmla="*/ 1090 w 103"/>
                  <a:gd name="T69" fmla="*/ 2 h 46"/>
                  <a:gd name="T70" fmla="*/ 897 w 103"/>
                  <a:gd name="T71" fmla="*/ 3 h 46"/>
                  <a:gd name="T72" fmla="*/ 639 w 103"/>
                  <a:gd name="T73" fmla="*/ 1097 h 46"/>
                  <a:gd name="T74" fmla="*/ 455 w 103"/>
                  <a:gd name="T75" fmla="*/ 1296 h 46"/>
                  <a:gd name="T76" fmla="*/ 343 w 103"/>
                  <a:gd name="T77" fmla="*/ 1665 h 46"/>
                  <a:gd name="T78" fmla="*/ 4 w 103"/>
                  <a:gd name="T79" fmla="*/ 1967 h 46"/>
                  <a:gd name="T80" fmla="*/ 1 w 103"/>
                  <a:gd name="T81" fmla="*/ 2138 h 4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03"/>
                  <a:gd name="T124" fmla="*/ 0 h 46"/>
                  <a:gd name="T125" fmla="*/ 103 w 103"/>
                  <a:gd name="T126" fmla="*/ 46 h 4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03" h="46">
                    <a:moveTo>
                      <a:pt x="1" y="14"/>
                    </a:moveTo>
                    <a:lnTo>
                      <a:pt x="0" y="15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9"/>
                    </a:lnTo>
                    <a:lnTo>
                      <a:pt x="10" y="35"/>
                    </a:lnTo>
                    <a:lnTo>
                      <a:pt x="15" y="39"/>
                    </a:lnTo>
                    <a:lnTo>
                      <a:pt x="20" y="43"/>
                    </a:lnTo>
                    <a:lnTo>
                      <a:pt x="27" y="45"/>
                    </a:lnTo>
                    <a:lnTo>
                      <a:pt x="34" y="46"/>
                    </a:lnTo>
                    <a:lnTo>
                      <a:pt x="43" y="46"/>
                    </a:lnTo>
                    <a:lnTo>
                      <a:pt x="50" y="46"/>
                    </a:lnTo>
                    <a:lnTo>
                      <a:pt x="58" y="46"/>
                    </a:lnTo>
                    <a:lnTo>
                      <a:pt x="67" y="45"/>
                    </a:lnTo>
                    <a:lnTo>
                      <a:pt x="74" y="45"/>
                    </a:lnTo>
                    <a:lnTo>
                      <a:pt x="82" y="43"/>
                    </a:lnTo>
                    <a:lnTo>
                      <a:pt x="89" y="43"/>
                    </a:lnTo>
                    <a:lnTo>
                      <a:pt x="93" y="43"/>
                    </a:lnTo>
                    <a:lnTo>
                      <a:pt x="97" y="41"/>
                    </a:lnTo>
                    <a:lnTo>
                      <a:pt x="99" y="39"/>
                    </a:lnTo>
                    <a:lnTo>
                      <a:pt x="101" y="36"/>
                    </a:lnTo>
                    <a:lnTo>
                      <a:pt x="102" y="33"/>
                    </a:lnTo>
                    <a:lnTo>
                      <a:pt x="103" y="29"/>
                    </a:lnTo>
                    <a:lnTo>
                      <a:pt x="102" y="26"/>
                    </a:lnTo>
                    <a:lnTo>
                      <a:pt x="101" y="23"/>
                    </a:lnTo>
                    <a:lnTo>
                      <a:pt x="98" y="19"/>
                    </a:lnTo>
                    <a:lnTo>
                      <a:pt x="93" y="16"/>
                    </a:lnTo>
                    <a:lnTo>
                      <a:pt x="88" y="12"/>
                    </a:lnTo>
                    <a:lnTo>
                      <a:pt x="83" y="8"/>
                    </a:lnTo>
                    <a:lnTo>
                      <a:pt x="75" y="5"/>
                    </a:lnTo>
                    <a:lnTo>
                      <a:pt x="68" y="3"/>
                    </a:lnTo>
                    <a:lnTo>
                      <a:pt x="59" y="1"/>
                    </a:lnTo>
                    <a:lnTo>
                      <a:pt x="51" y="0"/>
                    </a:lnTo>
                    <a:lnTo>
                      <a:pt x="43" y="1"/>
                    </a:lnTo>
                    <a:lnTo>
                      <a:pt x="35" y="2"/>
                    </a:lnTo>
                    <a:lnTo>
                      <a:pt x="28" y="3"/>
                    </a:lnTo>
                    <a:lnTo>
                      <a:pt x="21" y="6"/>
                    </a:lnTo>
                    <a:lnTo>
                      <a:pt x="15" y="8"/>
                    </a:lnTo>
                    <a:lnTo>
                      <a:pt x="10" y="11"/>
                    </a:lnTo>
                    <a:lnTo>
                      <a:pt x="4" y="13"/>
                    </a:lnTo>
                    <a:lnTo>
                      <a:pt x="1" y="14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006" name="Freeform 441"/>
              <p:cNvSpPr>
                <a:spLocks noChangeArrowheads="1"/>
              </p:cNvSpPr>
              <p:nvPr/>
            </p:nvSpPr>
            <p:spPr bwMode="auto">
              <a:xfrm>
                <a:off x="3075" y="4004"/>
                <a:ext cx="33" cy="44"/>
              </a:xfrm>
              <a:custGeom>
                <a:avLst/>
                <a:gdLst>
                  <a:gd name="T0" fmla="*/ 1377 w 31"/>
                  <a:gd name="T1" fmla="*/ 2300 h 41"/>
                  <a:gd name="T2" fmla="*/ 1192 w 31"/>
                  <a:gd name="T3" fmla="*/ 2211 h 41"/>
                  <a:gd name="T4" fmla="*/ 928 w 31"/>
                  <a:gd name="T5" fmla="*/ 1997 h 41"/>
                  <a:gd name="T6" fmla="*/ 722 w 31"/>
                  <a:gd name="T7" fmla="*/ 1667 h 41"/>
                  <a:gd name="T8" fmla="*/ 598 w 31"/>
                  <a:gd name="T9" fmla="*/ 1218 h 41"/>
                  <a:gd name="T10" fmla="*/ 496 w 31"/>
                  <a:gd name="T11" fmla="*/ 919 h 41"/>
                  <a:gd name="T12" fmla="*/ 411 w 31"/>
                  <a:gd name="T13" fmla="*/ 646 h 41"/>
                  <a:gd name="T14" fmla="*/ 411 w 31"/>
                  <a:gd name="T15" fmla="*/ 602 h 41"/>
                  <a:gd name="T16" fmla="*/ 6 w 31"/>
                  <a:gd name="T17" fmla="*/ 693 h 41"/>
                  <a:gd name="T18" fmla="*/ 4 w 31"/>
                  <a:gd name="T19" fmla="*/ 0 h 41"/>
                  <a:gd name="T20" fmla="*/ 0 w 31"/>
                  <a:gd name="T21" fmla="*/ 6 h 41"/>
                  <a:gd name="T22" fmla="*/ 0 w 31"/>
                  <a:gd name="T23" fmla="*/ 798 h 41"/>
                  <a:gd name="T24" fmla="*/ 2 w 31"/>
                  <a:gd name="T25" fmla="*/ 1218 h 41"/>
                  <a:gd name="T26" fmla="*/ 6 w 31"/>
                  <a:gd name="T27" fmla="*/ 1667 h 41"/>
                  <a:gd name="T28" fmla="*/ 496 w 31"/>
                  <a:gd name="T29" fmla="*/ 2143 h 41"/>
                  <a:gd name="T30" fmla="*/ 678 w 31"/>
                  <a:gd name="T31" fmla="*/ 2547 h 41"/>
                  <a:gd name="T32" fmla="*/ 1052 w 31"/>
                  <a:gd name="T33" fmla="*/ 2843 h 41"/>
                  <a:gd name="T34" fmla="*/ 1351 w 31"/>
                  <a:gd name="T35" fmla="*/ 3051 h 41"/>
                  <a:gd name="T36" fmla="*/ 1377 w 31"/>
                  <a:gd name="T37" fmla="*/ 2300 h 4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1"/>
                  <a:gd name="T58" fmla="*/ 0 h 41"/>
                  <a:gd name="T59" fmla="*/ 31 w 31"/>
                  <a:gd name="T60" fmla="*/ 41 h 4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1" h="41">
                    <a:moveTo>
                      <a:pt x="31" y="31"/>
                    </a:moveTo>
                    <a:lnTo>
                      <a:pt x="26" y="30"/>
                    </a:lnTo>
                    <a:lnTo>
                      <a:pt x="21" y="27"/>
                    </a:lnTo>
                    <a:lnTo>
                      <a:pt x="17" y="22"/>
                    </a:lnTo>
                    <a:lnTo>
                      <a:pt x="14" y="17"/>
                    </a:lnTo>
                    <a:lnTo>
                      <a:pt x="11" y="13"/>
                    </a:lnTo>
                    <a:lnTo>
                      <a:pt x="8" y="8"/>
                    </a:lnTo>
                    <a:lnTo>
                      <a:pt x="8" y="7"/>
                    </a:lnTo>
                    <a:lnTo>
                      <a:pt x="6" y="9"/>
                    </a:lnTo>
                    <a:lnTo>
                      <a:pt x="4" y="0"/>
                    </a:lnTo>
                    <a:lnTo>
                      <a:pt x="0" y="6"/>
                    </a:lnTo>
                    <a:lnTo>
                      <a:pt x="0" y="11"/>
                    </a:lnTo>
                    <a:lnTo>
                      <a:pt x="2" y="17"/>
                    </a:lnTo>
                    <a:lnTo>
                      <a:pt x="6" y="22"/>
                    </a:lnTo>
                    <a:lnTo>
                      <a:pt x="11" y="29"/>
                    </a:lnTo>
                    <a:lnTo>
                      <a:pt x="16" y="34"/>
                    </a:lnTo>
                    <a:lnTo>
                      <a:pt x="23" y="38"/>
                    </a:lnTo>
                    <a:lnTo>
                      <a:pt x="30" y="41"/>
                    </a:lnTo>
                    <a:lnTo>
                      <a:pt x="31" y="31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007" name="Freeform 442"/>
              <p:cNvSpPr>
                <a:spLocks noChangeArrowheads="1"/>
              </p:cNvSpPr>
              <p:nvPr/>
            </p:nvSpPr>
            <p:spPr bwMode="auto">
              <a:xfrm>
                <a:off x="3107" y="4037"/>
                <a:ext cx="67" cy="12"/>
              </a:xfrm>
              <a:custGeom>
                <a:avLst/>
                <a:gdLst>
                  <a:gd name="T0" fmla="*/ 2685 w 63"/>
                  <a:gd name="T1" fmla="*/ 0 h 11"/>
                  <a:gd name="T2" fmla="*/ 2430 w 63"/>
                  <a:gd name="T3" fmla="*/ 0 h 11"/>
                  <a:gd name="T4" fmla="*/ 2041 w 63"/>
                  <a:gd name="T5" fmla="*/ 1 h 11"/>
                  <a:gd name="T6" fmla="*/ 1787 w 63"/>
                  <a:gd name="T7" fmla="*/ 1 h 11"/>
                  <a:gd name="T8" fmla="*/ 1337 w 63"/>
                  <a:gd name="T9" fmla="*/ 2 h 11"/>
                  <a:gd name="T10" fmla="*/ 1045 w 63"/>
                  <a:gd name="T11" fmla="*/ 2 h 11"/>
                  <a:gd name="T12" fmla="*/ 679 w 63"/>
                  <a:gd name="T13" fmla="*/ 2 h 11"/>
                  <a:gd name="T14" fmla="*/ 389 w 63"/>
                  <a:gd name="T15" fmla="*/ 2 h 11"/>
                  <a:gd name="T16" fmla="*/ 1 w 63"/>
                  <a:gd name="T17" fmla="*/ 1 h 11"/>
                  <a:gd name="T18" fmla="*/ 0 w 63"/>
                  <a:gd name="T19" fmla="*/ 2069 h 11"/>
                  <a:gd name="T20" fmla="*/ 389 w 63"/>
                  <a:gd name="T21" fmla="*/ 2069 h 11"/>
                  <a:gd name="T22" fmla="*/ 679 w 63"/>
                  <a:gd name="T23" fmla="*/ 2069 h 11"/>
                  <a:gd name="T24" fmla="*/ 1045 w 63"/>
                  <a:gd name="T25" fmla="*/ 2069 h 11"/>
                  <a:gd name="T26" fmla="*/ 1337 w 63"/>
                  <a:gd name="T27" fmla="*/ 2069 h 11"/>
                  <a:gd name="T28" fmla="*/ 1787 w 63"/>
                  <a:gd name="T29" fmla="*/ 1897 h 11"/>
                  <a:gd name="T30" fmla="*/ 2057 w 63"/>
                  <a:gd name="T31" fmla="*/ 1897 h 11"/>
                  <a:gd name="T32" fmla="*/ 2456 w 63"/>
                  <a:gd name="T33" fmla="*/ 1897 h 11"/>
                  <a:gd name="T34" fmla="*/ 2685 w 63"/>
                  <a:gd name="T35" fmla="*/ 1739 h 11"/>
                  <a:gd name="T36" fmla="*/ 2685 w 63"/>
                  <a:gd name="T37" fmla="*/ 0 h 1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63"/>
                  <a:gd name="T58" fmla="*/ 0 h 11"/>
                  <a:gd name="T59" fmla="*/ 63 w 63"/>
                  <a:gd name="T60" fmla="*/ 11 h 1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63" h="11">
                    <a:moveTo>
                      <a:pt x="63" y="0"/>
                    </a:moveTo>
                    <a:lnTo>
                      <a:pt x="56" y="0"/>
                    </a:lnTo>
                    <a:lnTo>
                      <a:pt x="48" y="1"/>
                    </a:lnTo>
                    <a:lnTo>
                      <a:pt x="41" y="1"/>
                    </a:lnTo>
                    <a:lnTo>
                      <a:pt x="32" y="2"/>
                    </a:lnTo>
                    <a:lnTo>
                      <a:pt x="24" y="2"/>
                    </a:lnTo>
                    <a:lnTo>
                      <a:pt x="17" y="2"/>
                    </a:lnTo>
                    <a:lnTo>
                      <a:pt x="8" y="2"/>
                    </a:lnTo>
                    <a:lnTo>
                      <a:pt x="1" y="1"/>
                    </a:lnTo>
                    <a:lnTo>
                      <a:pt x="0" y="11"/>
                    </a:lnTo>
                    <a:lnTo>
                      <a:pt x="8" y="11"/>
                    </a:lnTo>
                    <a:lnTo>
                      <a:pt x="17" y="11"/>
                    </a:lnTo>
                    <a:lnTo>
                      <a:pt x="24" y="11"/>
                    </a:lnTo>
                    <a:lnTo>
                      <a:pt x="32" y="11"/>
                    </a:lnTo>
                    <a:lnTo>
                      <a:pt x="41" y="10"/>
                    </a:lnTo>
                    <a:lnTo>
                      <a:pt x="49" y="10"/>
                    </a:lnTo>
                    <a:lnTo>
                      <a:pt x="57" y="10"/>
                    </a:lnTo>
                    <a:lnTo>
                      <a:pt x="63" y="9"/>
                    </a:lnTo>
                    <a:lnTo>
                      <a:pt x="63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008" name="Freeform 443"/>
              <p:cNvSpPr>
                <a:spLocks noChangeArrowheads="1"/>
              </p:cNvSpPr>
              <p:nvPr/>
            </p:nvSpPr>
            <p:spPr bwMode="auto">
              <a:xfrm>
                <a:off x="3173" y="4015"/>
                <a:ext cx="19" cy="31"/>
              </a:xfrm>
              <a:custGeom>
                <a:avLst/>
                <a:gdLst>
                  <a:gd name="T0" fmla="*/ 8 w 18"/>
                  <a:gd name="T1" fmla="*/ 6 h 29"/>
                  <a:gd name="T2" fmla="*/ 274 w 18"/>
                  <a:gd name="T3" fmla="*/ 512 h 29"/>
                  <a:gd name="T4" fmla="*/ 274 w 18"/>
                  <a:gd name="T5" fmla="*/ 585 h 29"/>
                  <a:gd name="T6" fmla="*/ 274 w 18"/>
                  <a:gd name="T7" fmla="*/ 668 h 29"/>
                  <a:gd name="T8" fmla="*/ 8 w 18"/>
                  <a:gd name="T9" fmla="*/ 816 h 29"/>
                  <a:gd name="T10" fmla="*/ 6 w 18"/>
                  <a:gd name="T11" fmla="*/ 932 h 29"/>
                  <a:gd name="T12" fmla="*/ 4 w 18"/>
                  <a:gd name="T13" fmla="*/ 1065 h 29"/>
                  <a:gd name="T14" fmla="*/ 2 w 18"/>
                  <a:gd name="T15" fmla="*/ 1138 h 29"/>
                  <a:gd name="T16" fmla="*/ 0 w 18"/>
                  <a:gd name="T17" fmla="*/ 1138 h 29"/>
                  <a:gd name="T18" fmla="*/ 0 w 18"/>
                  <a:gd name="T19" fmla="*/ 1696 h 29"/>
                  <a:gd name="T20" fmla="*/ 5 w 18"/>
                  <a:gd name="T21" fmla="*/ 1696 h 29"/>
                  <a:gd name="T22" fmla="*/ 289 w 18"/>
                  <a:gd name="T23" fmla="*/ 1587 h 29"/>
                  <a:gd name="T24" fmla="*/ 340 w 18"/>
                  <a:gd name="T25" fmla="*/ 1389 h 29"/>
                  <a:gd name="T26" fmla="*/ 400 w 18"/>
                  <a:gd name="T27" fmla="*/ 1065 h 29"/>
                  <a:gd name="T28" fmla="*/ 422 w 18"/>
                  <a:gd name="T29" fmla="*/ 816 h 29"/>
                  <a:gd name="T30" fmla="*/ 445 w 18"/>
                  <a:gd name="T31" fmla="*/ 585 h 29"/>
                  <a:gd name="T32" fmla="*/ 422 w 18"/>
                  <a:gd name="T33" fmla="*/ 6 h 29"/>
                  <a:gd name="T34" fmla="*/ 379 w 18"/>
                  <a:gd name="T35" fmla="*/ 0 h 29"/>
                  <a:gd name="T36" fmla="*/ 8 w 18"/>
                  <a:gd name="T37" fmla="*/ 6 h 2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8"/>
                  <a:gd name="T58" fmla="*/ 0 h 29"/>
                  <a:gd name="T59" fmla="*/ 18 w 18"/>
                  <a:gd name="T60" fmla="*/ 29 h 2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8" h="29">
                    <a:moveTo>
                      <a:pt x="8" y="6"/>
                    </a:moveTo>
                    <a:lnTo>
                      <a:pt x="9" y="8"/>
                    </a:lnTo>
                    <a:lnTo>
                      <a:pt x="9" y="10"/>
                    </a:lnTo>
                    <a:lnTo>
                      <a:pt x="9" y="12"/>
                    </a:lnTo>
                    <a:lnTo>
                      <a:pt x="8" y="15"/>
                    </a:lnTo>
                    <a:lnTo>
                      <a:pt x="6" y="17"/>
                    </a:lnTo>
                    <a:lnTo>
                      <a:pt x="4" y="19"/>
                    </a:lnTo>
                    <a:lnTo>
                      <a:pt x="2" y="20"/>
                    </a:lnTo>
                    <a:lnTo>
                      <a:pt x="0" y="20"/>
                    </a:lnTo>
                    <a:lnTo>
                      <a:pt x="0" y="29"/>
                    </a:lnTo>
                    <a:lnTo>
                      <a:pt x="5" y="29"/>
                    </a:lnTo>
                    <a:lnTo>
                      <a:pt x="10" y="27"/>
                    </a:lnTo>
                    <a:lnTo>
                      <a:pt x="13" y="23"/>
                    </a:lnTo>
                    <a:lnTo>
                      <a:pt x="16" y="19"/>
                    </a:lnTo>
                    <a:lnTo>
                      <a:pt x="17" y="15"/>
                    </a:lnTo>
                    <a:lnTo>
                      <a:pt x="18" y="10"/>
                    </a:lnTo>
                    <a:lnTo>
                      <a:pt x="17" y="6"/>
                    </a:lnTo>
                    <a:lnTo>
                      <a:pt x="15" y="0"/>
                    </a:lnTo>
                    <a:lnTo>
                      <a:pt x="8" y="6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009" name="Freeform 444"/>
              <p:cNvSpPr>
                <a:spLocks noChangeArrowheads="1"/>
              </p:cNvSpPr>
              <p:nvPr/>
            </p:nvSpPr>
            <p:spPr bwMode="auto">
              <a:xfrm>
                <a:off x="3133" y="3989"/>
                <a:ext cx="56" cy="33"/>
              </a:xfrm>
              <a:custGeom>
                <a:avLst/>
                <a:gdLst>
                  <a:gd name="T0" fmla="*/ 0 w 53"/>
                  <a:gd name="T1" fmla="*/ 3328 h 30"/>
                  <a:gd name="T2" fmla="*/ 7 w 53"/>
                  <a:gd name="T3" fmla="*/ 3328 h 30"/>
                  <a:gd name="T4" fmla="*/ 436 w 53"/>
                  <a:gd name="T5" fmla="*/ 4027 h 30"/>
                  <a:gd name="T6" fmla="*/ 642 w 53"/>
                  <a:gd name="T7" fmla="*/ 4873 h 30"/>
                  <a:gd name="T8" fmla="*/ 854 w 53"/>
                  <a:gd name="T9" fmla="*/ 6073 h 30"/>
                  <a:gd name="T10" fmla="*/ 997 w 53"/>
                  <a:gd name="T11" fmla="*/ 7135 h 30"/>
                  <a:gd name="T12" fmla="*/ 1124 w 53"/>
                  <a:gd name="T13" fmla="*/ 8083 h 30"/>
                  <a:gd name="T14" fmla="*/ 1243 w 53"/>
                  <a:gd name="T15" fmla="*/ 9497 h 30"/>
                  <a:gd name="T16" fmla="*/ 1326 w 53"/>
                  <a:gd name="T17" fmla="*/ 9955 h 30"/>
                  <a:gd name="T18" fmla="*/ 1504 w 53"/>
                  <a:gd name="T19" fmla="*/ 8083 h 30"/>
                  <a:gd name="T20" fmla="*/ 1423 w 53"/>
                  <a:gd name="T21" fmla="*/ 7135 h 30"/>
                  <a:gd name="T22" fmla="*/ 1326 w 53"/>
                  <a:gd name="T23" fmla="*/ 5896 h 30"/>
                  <a:gd name="T24" fmla="*/ 1113 w 53"/>
                  <a:gd name="T25" fmla="*/ 4430 h 30"/>
                  <a:gd name="T26" fmla="*/ 944 w 53"/>
                  <a:gd name="T27" fmla="*/ 3025 h 30"/>
                  <a:gd name="T28" fmla="*/ 757 w 53"/>
                  <a:gd name="T29" fmla="*/ 2273 h 30"/>
                  <a:gd name="T30" fmla="*/ 487 w 53"/>
                  <a:gd name="T31" fmla="*/ 3 h 30"/>
                  <a:gd name="T32" fmla="*/ 313 w 53"/>
                  <a:gd name="T33" fmla="*/ 1 h 30"/>
                  <a:gd name="T34" fmla="*/ 0 w 53"/>
                  <a:gd name="T35" fmla="*/ 0 h 30"/>
                  <a:gd name="T36" fmla="*/ 0 w 53"/>
                  <a:gd name="T37" fmla="*/ 3328 h 3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3"/>
                  <a:gd name="T58" fmla="*/ 0 h 30"/>
                  <a:gd name="T59" fmla="*/ 53 w 53"/>
                  <a:gd name="T60" fmla="*/ 30 h 3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3" h="30">
                    <a:moveTo>
                      <a:pt x="0" y="10"/>
                    </a:moveTo>
                    <a:lnTo>
                      <a:pt x="7" y="10"/>
                    </a:lnTo>
                    <a:lnTo>
                      <a:pt x="16" y="12"/>
                    </a:lnTo>
                    <a:lnTo>
                      <a:pt x="23" y="14"/>
                    </a:lnTo>
                    <a:lnTo>
                      <a:pt x="30" y="18"/>
                    </a:lnTo>
                    <a:lnTo>
                      <a:pt x="35" y="21"/>
                    </a:lnTo>
                    <a:lnTo>
                      <a:pt x="40" y="24"/>
                    </a:lnTo>
                    <a:lnTo>
                      <a:pt x="43" y="28"/>
                    </a:lnTo>
                    <a:lnTo>
                      <a:pt x="46" y="30"/>
                    </a:lnTo>
                    <a:lnTo>
                      <a:pt x="53" y="24"/>
                    </a:lnTo>
                    <a:lnTo>
                      <a:pt x="50" y="21"/>
                    </a:lnTo>
                    <a:lnTo>
                      <a:pt x="46" y="17"/>
                    </a:lnTo>
                    <a:lnTo>
                      <a:pt x="39" y="13"/>
                    </a:lnTo>
                    <a:lnTo>
                      <a:pt x="33" y="9"/>
                    </a:lnTo>
                    <a:lnTo>
                      <a:pt x="26" y="6"/>
                    </a:lnTo>
                    <a:lnTo>
                      <a:pt x="18" y="3"/>
                    </a:lnTo>
                    <a:lnTo>
                      <a:pt x="10" y="1"/>
                    </a:lnTo>
                    <a:lnTo>
                      <a:pt x="0" y="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010" name="Freeform 445"/>
              <p:cNvSpPr>
                <a:spLocks noChangeArrowheads="1"/>
              </p:cNvSpPr>
              <p:nvPr/>
            </p:nvSpPr>
            <p:spPr bwMode="auto">
              <a:xfrm>
                <a:off x="3079" y="3989"/>
                <a:ext cx="54" cy="25"/>
              </a:xfrm>
              <a:custGeom>
                <a:avLst/>
                <a:gdLst>
                  <a:gd name="T0" fmla="*/ 2 w 51"/>
                  <a:gd name="T1" fmla="*/ 3770 h 23"/>
                  <a:gd name="T2" fmla="*/ 7 w 51"/>
                  <a:gd name="T3" fmla="*/ 3527 h 23"/>
                  <a:gd name="T4" fmla="*/ 364 w 51"/>
                  <a:gd name="T5" fmla="*/ 3245 h 23"/>
                  <a:gd name="T6" fmla="*/ 484 w 51"/>
                  <a:gd name="T7" fmla="*/ 2985 h 23"/>
                  <a:gd name="T8" fmla="*/ 682 w 51"/>
                  <a:gd name="T9" fmla="*/ 2526 h 23"/>
                  <a:gd name="T10" fmla="*/ 959 w 51"/>
                  <a:gd name="T11" fmla="*/ 1967 h 23"/>
                  <a:gd name="T12" fmla="*/ 1139 w 51"/>
                  <a:gd name="T13" fmla="*/ 1665 h 23"/>
                  <a:gd name="T14" fmla="*/ 1432 w 51"/>
                  <a:gd name="T15" fmla="*/ 1532 h 23"/>
                  <a:gd name="T16" fmla="*/ 1657 w 51"/>
                  <a:gd name="T17" fmla="*/ 1532 h 23"/>
                  <a:gd name="T18" fmla="*/ 1657 w 51"/>
                  <a:gd name="T19" fmla="*/ 0 h 23"/>
                  <a:gd name="T20" fmla="*/ 1430 w 51"/>
                  <a:gd name="T21" fmla="*/ 1 h 23"/>
                  <a:gd name="T22" fmla="*/ 1076 w 51"/>
                  <a:gd name="T23" fmla="*/ 2 h 23"/>
                  <a:gd name="T24" fmla="*/ 906 w 51"/>
                  <a:gd name="T25" fmla="*/ 3 h 23"/>
                  <a:gd name="T26" fmla="*/ 574 w 51"/>
                  <a:gd name="T27" fmla="*/ 1192 h 23"/>
                  <a:gd name="T28" fmla="*/ 408 w 51"/>
                  <a:gd name="T29" fmla="*/ 1409 h 23"/>
                  <a:gd name="T30" fmla="*/ 8 w 51"/>
                  <a:gd name="T31" fmla="*/ 1665 h 23"/>
                  <a:gd name="T32" fmla="*/ 3 w 51"/>
                  <a:gd name="T33" fmla="*/ 1967 h 23"/>
                  <a:gd name="T34" fmla="*/ 0 w 51"/>
                  <a:gd name="T35" fmla="*/ 2138 h 23"/>
                  <a:gd name="T36" fmla="*/ 2 w 51"/>
                  <a:gd name="T37" fmla="*/ 3770 h 23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1"/>
                  <a:gd name="T58" fmla="*/ 0 h 23"/>
                  <a:gd name="T59" fmla="*/ 51 w 51"/>
                  <a:gd name="T60" fmla="*/ 23 h 23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1" h="23">
                    <a:moveTo>
                      <a:pt x="2" y="23"/>
                    </a:moveTo>
                    <a:lnTo>
                      <a:pt x="7" y="22"/>
                    </a:lnTo>
                    <a:lnTo>
                      <a:pt x="11" y="20"/>
                    </a:lnTo>
                    <a:lnTo>
                      <a:pt x="16" y="18"/>
                    </a:lnTo>
                    <a:lnTo>
                      <a:pt x="22" y="16"/>
                    </a:lnTo>
                    <a:lnTo>
                      <a:pt x="29" y="13"/>
                    </a:lnTo>
                    <a:lnTo>
                      <a:pt x="36" y="11"/>
                    </a:lnTo>
                    <a:lnTo>
                      <a:pt x="44" y="10"/>
                    </a:lnTo>
                    <a:lnTo>
                      <a:pt x="51" y="10"/>
                    </a:lnTo>
                    <a:lnTo>
                      <a:pt x="51" y="0"/>
                    </a:lnTo>
                    <a:lnTo>
                      <a:pt x="43" y="1"/>
                    </a:lnTo>
                    <a:lnTo>
                      <a:pt x="34" y="2"/>
                    </a:lnTo>
                    <a:lnTo>
                      <a:pt x="27" y="3"/>
                    </a:lnTo>
                    <a:lnTo>
                      <a:pt x="19" y="7"/>
                    </a:lnTo>
                    <a:lnTo>
                      <a:pt x="13" y="9"/>
                    </a:lnTo>
                    <a:lnTo>
                      <a:pt x="8" y="11"/>
                    </a:lnTo>
                    <a:lnTo>
                      <a:pt x="3" y="13"/>
                    </a:lnTo>
                    <a:lnTo>
                      <a:pt x="0" y="14"/>
                    </a:lnTo>
                    <a:lnTo>
                      <a:pt x="2" y="23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011" name="Freeform 446"/>
              <p:cNvSpPr>
                <a:spLocks noChangeArrowheads="1"/>
              </p:cNvSpPr>
              <p:nvPr/>
            </p:nvSpPr>
            <p:spPr bwMode="auto">
              <a:xfrm>
                <a:off x="2651" y="3966"/>
                <a:ext cx="115" cy="44"/>
              </a:xfrm>
              <a:custGeom>
                <a:avLst/>
                <a:gdLst>
                  <a:gd name="T0" fmla="*/ 3 w 108"/>
                  <a:gd name="T1" fmla="*/ 1616 h 41"/>
                  <a:gd name="T2" fmla="*/ 2 w 108"/>
                  <a:gd name="T3" fmla="*/ 1506 h 41"/>
                  <a:gd name="T4" fmla="*/ 1 w 108"/>
                  <a:gd name="T5" fmla="*/ 1403 h 41"/>
                  <a:gd name="T6" fmla="*/ 0 w 108"/>
                  <a:gd name="T7" fmla="*/ 1307 h 41"/>
                  <a:gd name="T8" fmla="*/ 1 w 108"/>
                  <a:gd name="T9" fmla="*/ 1218 h 41"/>
                  <a:gd name="T10" fmla="*/ 3 w 108"/>
                  <a:gd name="T11" fmla="*/ 919 h 41"/>
                  <a:gd name="T12" fmla="*/ 7 w 108"/>
                  <a:gd name="T13" fmla="*/ 744 h 41"/>
                  <a:gd name="T14" fmla="*/ 607 w 108"/>
                  <a:gd name="T15" fmla="*/ 602 h 41"/>
                  <a:gd name="T16" fmla="*/ 943 w 108"/>
                  <a:gd name="T17" fmla="*/ 5 h 41"/>
                  <a:gd name="T18" fmla="*/ 1439 w 108"/>
                  <a:gd name="T19" fmla="*/ 2 h 41"/>
                  <a:gd name="T20" fmla="*/ 1883 w 108"/>
                  <a:gd name="T21" fmla="*/ 0 h 41"/>
                  <a:gd name="T22" fmla="*/ 2293 w 108"/>
                  <a:gd name="T23" fmla="*/ 0 h 41"/>
                  <a:gd name="T24" fmla="*/ 2769 w 108"/>
                  <a:gd name="T25" fmla="*/ 0 h 41"/>
                  <a:gd name="T26" fmla="*/ 3256 w 108"/>
                  <a:gd name="T27" fmla="*/ 1 h 41"/>
                  <a:gd name="T28" fmla="*/ 3638 w 108"/>
                  <a:gd name="T29" fmla="*/ 3 h 41"/>
                  <a:gd name="T30" fmla="*/ 4125 w 108"/>
                  <a:gd name="T31" fmla="*/ 602 h 41"/>
                  <a:gd name="T32" fmla="*/ 4448 w 108"/>
                  <a:gd name="T33" fmla="*/ 856 h 41"/>
                  <a:gd name="T34" fmla="*/ 4597 w 108"/>
                  <a:gd name="T35" fmla="*/ 1135 h 41"/>
                  <a:gd name="T36" fmla="*/ 4746 w 108"/>
                  <a:gd name="T37" fmla="*/ 1506 h 41"/>
                  <a:gd name="T38" fmla="*/ 4895 w 108"/>
                  <a:gd name="T39" fmla="*/ 1789 h 41"/>
                  <a:gd name="T40" fmla="*/ 4980 w 108"/>
                  <a:gd name="T41" fmla="*/ 2143 h 41"/>
                  <a:gd name="T42" fmla="*/ 4980 w 108"/>
                  <a:gd name="T43" fmla="*/ 2373 h 41"/>
                  <a:gd name="T44" fmla="*/ 4874 w 108"/>
                  <a:gd name="T45" fmla="*/ 2547 h 41"/>
                  <a:gd name="T46" fmla="*/ 4536 w 108"/>
                  <a:gd name="T47" fmla="*/ 2843 h 41"/>
                  <a:gd name="T48" fmla="*/ 4260 w 108"/>
                  <a:gd name="T49" fmla="*/ 2960 h 41"/>
                  <a:gd name="T50" fmla="*/ 3874 w 108"/>
                  <a:gd name="T51" fmla="*/ 3051 h 41"/>
                  <a:gd name="T52" fmla="*/ 3417 w 108"/>
                  <a:gd name="T53" fmla="*/ 3051 h 41"/>
                  <a:gd name="T54" fmla="*/ 3058 w 108"/>
                  <a:gd name="T55" fmla="*/ 3051 h 41"/>
                  <a:gd name="T56" fmla="*/ 2612 w 108"/>
                  <a:gd name="T57" fmla="*/ 2933 h 41"/>
                  <a:gd name="T58" fmla="*/ 2293 w 108"/>
                  <a:gd name="T59" fmla="*/ 2733 h 41"/>
                  <a:gd name="T60" fmla="*/ 1899 w 108"/>
                  <a:gd name="T61" fmla="*/ 2468 h 41"/>
                  <a:gd name="T62" fmla="*/ 1532 w 108"/>
                  <a:gd name="T63" fmla="*/ 2300 h 41"/>
                  <a:gd name="T64" fmla="*/ 1192 w 108"/>
                  <a:gd name="T65" fmla="*/ 2143 h 41"/>
                  <a:gd name="T66" fmla="*/ 781 w 108"/>
                  <a:gd name="T67" fmla="*/ 1997 h 41"/>
                  <a:gd name="T68" fmla="*/ 535 w 108"/>
                  <a:gd name="T69" fmla="*/ 1789 h 41"/>
                  <a:gd name="T70" fmla="*/ 6 w 108"/>
                  <a:gd name="T71" fmla="*/ 1734 h 41"/>
                  <a:gd name="T72" fmla="*/ 3 w 108"/>
                  <a:gd name="T73" fmla="*/ 1616 h 41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108"/>
                  <a:gd name="T112" fmla="*/ 0 h 41"/>
                  <a:gd name="T113" fmla="*/ 108 w 108"/>
                  <a:gd name="T114" fmla="*/ 41 h 41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108" h="41">
                    <a:moveTo>
                      <a:pt x="3" y="21"/>
                    </a:moveTo>
                    <a:lnTo>
                      <a:pt x="2" y="20"/>
                    </a:lnTo>
                    <a:lnTo>
                      <a:pt x="1" y="19"/>
                    </a:lnTo>
                    <a:lnTo>
                      <a:pt x="0" y="18"/>
                    </a:lnTo>
                    <a:lnTo>
                      <a:pt x="1" y="17"/>
                    </a:lnTo>
                    <a:lnTo>
                      <a:pt x="3" y="13"/>
                    </a:lnTo>
                    <a:lnTo>
                      <a:pt x="7" y="10"/>
                    </a:lnTo>
                    <a:lnTo>
                      <a:pt x="14" y="7"/>
                    </a:lnTo>
                    <a:lnTo>
                      <a:pt x="21" y="5"/>
                    </a:lnTo>
                    <a:lnTo>
                      <a:pt x="31" y="2"/>
                    </a:lnTo>
                    <a:lnTo>
                      <a:pt x="40" y="0"/>
                    </a:lnTo>
                    <a:lnTo>
                      <a:pt x="50" y="0"/>
                    </a:lnTo>
                    <a:lnTo>
                      <a:pt x="60" y="0"/>
                    </a:lnTo>
                    <a:lnTo>
                      <a:pt x="70" y="1"/>
                    </a:lnTo>
                    <a:lnTo>
                      <a:pt x="79" y="3"/>
                    </a:lnTo>
                    <a:lnTo>
                      <a:pt x="89" y="7"/>
                    </a:lnTo>
                    <a:lnTo>
                      <a:pt x="96" y="12"/>
                    </a:lnTo>
                    <a:lnTo>
                      <a:pt x="100" y="16"/>
                    </a:lnTo>
                    <a:lnTo>
                      <a:pt x="103" y="20"/>
                    </a:lnTo>
                    <a:lnTo>
                      <a:pt x="106" y="24"/>
                    </a:lnTo>
                    <a:lnTo>
                      <a:pt x="108" y="29"/>
                    </a:lnTo>
                    <a:lnTo>
                      <a:pt x="108" y="32"/>
                    </a:lnTo>
                    <a:lnTo>
                      <a:pt x="105" y="34"/>
                    </a:lnTo>
                    <a:lnTo>
                      <a:pt x="98" y="38"/>
                    </a:lnTo>
                    <a:lnTo>
                      <a:pt x="92" y="40"/>
                    </a:lnTo>
                    <a:lnTo>
                      <a:pt x="84" y="41"/>
                    </a:lnTo>
                    <a:lnTo>
                      <a:pt x="74" y="41"/>
                    </a:lnTo>
                    <a:lnTo>
                      <a:pt x="66" y="41"/>
                    </a:lnTo>
                    <a:lnTo>
                      <a:pt x="57" y="39"/>
                    </a:lnTo>
                    <a:lnTo>
                      <a:pt x="50" y="36"/>
                    </a:lnTo>
                    <a:lnTo>
                      <a:pt x="41" y="33"/>
                    </a:lnTo>
                    <a:lnTo>
                      <a:pt x="33" y="31"/>
                    </a:lnTo>
                    <a:lnTo>
                      <a:pt x="25" y="29"/>
                    </a:lnTo>
                    <a:lnTo>
                      <a:pt x="18" y="27"/>
                    </a:lnTo>
                    <a:lnTo>
                      <a:pt x="12" y="24"/>
                    </a:lnTo>
                    <a:lnTo>
                      <a:pt x="6" y="23"/>
                    </a:lnTo>
                    <a:lnTo>
                      <a:pt x="3" y="21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012" name="Freeform 447"/>
              <p:cNvSpPr>
                <a:spLocks noChangeArrowheads="1"/>
              </p:cNvSpPr>
              <p:nvPr/>
            </p:nvSpPr>
            <p:spPr bwMode="auto">
              <a:xfrm>
                <a:off x="2647" y="3961"/>
                <a:ext cx="123" cy="38"/>
              </a:xfrm>
              <a:custGeom>
                <a:avLst/>
                <a:gdLst>
                  <a:gd name="T0" fmla="*/ 4137 w 116"/>
                  <a:gd name="T1" fmla="*/ 4722 h 35"/>
                  <a:gd name="T2" fmla="*/ 4097 w 116"/>
                  <a:gd name="T3" fmla="*/ 3876 h 35"/>
                  <a:gd name="T4" fmla="*/ 3966 w 116"/>
                  <a:gd name="T5" fmla="*/ 3131 h 35"/>
                  <a:gd name="T6" fmla="*/ 3867 w 116"/>
                  <a:gd name="T7" fmla="*/ 2569 h 35"/>
                  <a:gd name="T8" fmla="*/ 3680 w 116"/>
                  <a:gd name="T9" fmla="*/ 1849 h 35"/>
                  <a:gd name="T10" fmla="*/ 3436 w 116"/>
                  <a:gd name="T11" fmla="*/ 1129 h 35"/>
                  <a:gd name="T12" fmla="*/ 3056 w 116"/>
                  <a:gd name="T13" fmla="*/ 3 h 35"/>
                  <a:gd name="T14" fmla="*/ 2718 w 116"/>
                  <a:gd name="T15" fmla="*/ 1 h 35"/>
                  <a:gd name="T16" fmla="*/ 2281 w 116"/>
                  <a:gd name="T17" fmla="*/ 0 h 35"/>
                  <a:gd name="T18" fmla="*/ 1914 w 116"/>
                  <a:gd name="T19" fmla="*/ 0 h 35"/>
                  <a:gd name="T20" fmla="*/ 1553 w 116"/>
                  <a:gd name="T21" fmla="*/ 0 h 35"/>
                  <a:gd name="T22" fmla="*/ 1198 w 116"/>
                  <a:gd name="T23" fmla="*/ 2 h 35"/>
                  <a:gd name="T24" fmla="*/ 865 w 116"/>
                  <a:gd name="T25" fmla="*/ 4 h 35"/>
                  <a:gd name="T26" fmla="*/ 574 w 116"/>
                  <a:gd name="T27" fmla="*/ 1129 h 35"/>
                  <a:gd name="T28" fmla="*/ 359 w 116"/>
                  <a:gd name="T29" fmla="*/ 1445 h 35"/>
                  <a:gd name="T30" fmla="*/ 4 w 116"/>
                  <a:gd name="T31" fmla="*/ 2007 h 35"/>
                  <a:gd name="T32" fmla="*/ 1 w 116"/>
                  <a:gd name="T33" fmla="*/ 2569 h 35"/>
                  <a:gd name="T34" fmla="*/ 0 w 116"/>
                  <a:gd name="T35" fmla="*/ 3288 h 35"/>
                  <a:gd name="T36" fmla="*/ 1 w 116"/>
                  <a:gd name="T37" fmla="*/ 3690 h 35"/>
                  <a:gd name="T38" fmla="*/ 3 w 116"/>
                  <a:gd name="T39" fmla="*/ 4006 h 35"/>
                  <a:gd name="T40" fmla="*/ 5 w 116"/>
                  <a:gd name="T41" fmla="*/ 4349 h 35"/>
                  <a:gd name="T42" fmla="*/ 359 w 116"/>
                  <a:gd name="T43" fmla="*/ 3288 h 35"/>
                  <a:gd name="T44" fmla="*/ 8 w 116"/>
                  <a:gd name="T45" fmla="*/ 3131 h 35"/>
                  <a:gd name="T46" fmla="*/ 8 w 116"/>
                  <a:gd name="T47" fmla="*/ 3288 h 35"/>
                  <a:gd name="T48" fmla="*/ 359 w 116"/>
                  <a:gd name="T49" fmla="*/ 3288 h 35"/>
                  <a:gd name="T50" fmla="*/ 8 w 116"/>
                  <a:gd name="T51" fmla="*/ 3399 h 35"/>
                  <a:gd name="T52" fmla="*/ 381 w 116"/>
                  <a:gd name="T53" fmla="*/ 3131 h 35"/>
                  <a:gd name="T54" fmla="*/ 481 w 116"/>
                  <a:gd name="T55" fmla="*/ 2789 h 35"/>
                  <a:gd name="T56" fmla="*/ 685 w 116"/>
                  <a:gd name="T57" fmla="*/ 2179 h 35"/>
                  <a:gd name="T58" fmla="*/ 972 w 116"/>
                  <a:gd name="T59" fmla="*/ 1849 h 35"/>
                  <a:gd name="T60" fmla="*/ 1229 w 116"/>
                  <a:gd name="T61" fmla="*/ 1569 h 35"/>
                  <a:gd name="T62" fmla="*/ 1603 w 116"/>
                  <a:gd name="T63" fmla="*/ 1445 h 35"/>
                  <a:gd name="T64" fmla="*/ 1914 w 116"/>
                  <a:gd name="T65" fmla="*/ 1331 h 35"/>
                  <a:gd name="T66" fmla="*/ 2279 w 116"/>
                  <a:gd name="T67" fmla="*/ 1331 h 35"/>
                  <a:gd name="T68" fmla="*/ 2631 w 116"/>
                  <a:gd name="T69" fmla="*/ 1445 h 35"/>
                  <a:gd name="T70" fmla="*/ 2912 w 116"/>
                  <a:gd name="T71" fmla="*/ 1703 h 35"/>
                  <a:gd name="T72" fmla="*/ 3243 w 116"/>
                  <a:gd name="T73" fmla="*/ 2179 h 35"/>
                  <a:gd name="T74" fmla="*/ 3472 w 116"/>
                  <a:gd name="T75" fmla="*/ 3131 h 35"/>
                  <a:gd name="T76" fmla="*/ 3643 w 116"/>
                  <a:gd name="T77" fmla="*/ 3399 h 35"/>
                  <a:gd name="T78" fmla="*/ 3680 w 116"/>
                  <a:gd name="T79" fmla="*/ 3876 h 35"/>
                  <a:gd name="T80" fmla="*/ 3799 w 116"/>
                  <a:gd name="T81" fmla="*/ 4722 h 35"/>
                  <a:gd name="T82" fmla="*/ 3867 w 116"/>
                  <a:gd name="T83" fmla="*/ 5275 h 35"/>
                  <a:gd name="T84" fmla="*/ 4137 w 116"/>
                  <a:gd name="T85" fmla="*/ 4722 h 35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116"/>
                  <a:gd name="T130" fmla="*/ 0 h 35"/>
                  <a:gd name="T131" fmla="*/ 116 w 116"/>
                  <a:gd name="T132" fmla="*/ 35 h 35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116" h="35">
                    <a:moveTo>
                      <a:pt x="116" y="31"/>
                    </a:moveTo>
                    <a:lnTo>
                      <a:pt x="114" y="26"/>
                    </a:lnTo>
                    <a:lnTo>
                      <a:pt x="111" y="21"/>
                    </a:lnTo>
                    <a:lnTo>
                      <a:pt x="108" y="17"/>
                    </a:lnTo>
                    <a:lnTo>
                      <a:pt x="103" y="13"/>
                    </a:lnTo>
                    <a:lnTo>
                      <a:pt x="95" y="7"/>
                    </a:lnTo>
                    <a:lnTo>
                      <a:pt x="85" y="3"/>
                    </a:lnTo>
                    <a:lnTo>
                      <a:pt x="75" y="1"/>
                    </a:lnTo>
                    <a:lnTo>
                      <a:pt x="64" y="0"/>
                    </a:lnTo>
                    <a:lnTo>
                      <a:pt x="54" y="0"/>
                    </a:lnTo>
                    <a:lnTo>
                      <a:pt x="43" y="0"/>
                    </a:lnTo>
                    <a:lnTo>
                      <a:pt x="34" y="2"/>
                    </a:lnTo>
                    <a:lnTo>
                      <a:pt x="24" y="4"/>
                    </a:lnTo>
                    <a:lnTo>
                      <a:pt x="17" y="7"/>
                    </a:lnTo>
                    <a:lnTo>
                      <a:pt x="9" y="10"/>
                    </a:lnTo>
                    <a:lnTo>
                      <a:pt x="4" y="14"/>
                    </a:lnTo>
                    <a:lnTo>
                      <a:pt x="1" y="17"/>
                    </a:lnTo>
                    <a:lnTo>
                      <a:pt x="0" y="22"/>
                    </a:lnTo>
                    <a:lnTo>
                      <a:pt x="1" y="25"/>
                    </a:lnTo>
                    <a:lnTo>
                      <a:pt x="3" y="27"/>
                    </a:lnTo>
                    <a:lnTo>
                      <a:pt x="5" y="29"/>
                    </a:lnTo>
                    <a:lnTo>
                      <a:pt x="9" y="22"/>
                    </a:lnTo>
                    <a:lnTo>
                      <a:pt x="8" y="21"/>
                    </a:lnTo>
                    <a:lnTo>
                      <a:pt x="8" y="22"/>
                    </a:lnTo>
                    <a:lnTo>
                      <a:pt x="9" y="22"/>
                    </a:lnTo>
                    <a:lnTo>
                      <a:pt x="8" y="23"/>
                    </a:lnTo>
                    <a:lnTo>
                      <a:pt x="10" y="21"/>
                    </a:lnTo>
                    <a:lnTo>
                      <a:pt x="14" y="18"/>
                    </a:lnTo>
                    <a:lnTo>
                      <a:pt x="20" y="15"/>
                    </a:lnTo>
                    <a:lnTo>
                      <a:pt x="27" y="13"/>
                    </a:lnTo>
                    <a:lnTo>
                      <a:pt x="35" y="11"/>
                    </a:lnTo>
                    <a:lnTo>
                      <a:pt x="44" y="10"/>
                    </a:lnTo>
                    <a:lnTo>
                      <a:pt x="54" y="9"/>
                    </a:lnTo>
                    <a:lnTo>
                      <a:pt x="63" y="9"/>
                    </a:lnTo>
                    <a:lnTo>
                      <a:pt x="74" y="10"/>
                    </a:lnTo>
                    <a:lnTo>
                      <a:pt x="82" y="12"/>
                    </a:lnTo>
                    <a:lnTo>
                      <a:pt x="91" y="15"/>
                    </a:lnTo>
                    <a:lnTo>
                      <a:pt x="98" y="21"/>
                    </a:lnTo>
                    <a:lnTo>
                      <a:pt x="101" y="23"/>
                    </a:lnTo>
                    <a:lnTo>
                      <a:pt x="103" y="26"/>
                    </a:lnTo>
                    <a:lnTo>
                      <a:pt x="106" y="31"/>
                    </a:lnTo>
                    <a:lnTo>
                      <a:pt x="108" y="35"/>
                    </a:lnTo>
                    <a:lnTo>
                      <a:pt x="116" y="31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013" name="Freeform 448"/>
              <p:cNvSpPr>
                <a:spLocks noChangeArrowheads="1"/>
              </p:cNvSpPr>
              <p:nvPr/>
            </p:nvSpPr>
            <p:spPr bwMode="auto">
              <a:xfrm>
                <a:off x="2709" y="3995"/>
                <a:ext cx="59" cy="21"/>
              </a:xfrm>
              <a:custGeom>
                <a:avLst/>
                <a:gdLst>
                  <a:gd name="T0" fmla="*/ 0 w 56"/>
                  <a:gd name="T1" fmla="*/ 7253 h 19"/>
                  <a:gd name="T2" fmla="*/ 9 w 56"/>
                  <a:gd name="T3" fmla="*/ 8016 h 19"/>
                  <a:gd name="T4" fmla="*/ 413 w 56"/>
                  <a:gd name="T5" fmla="*/ 8473 h 19"/>
                  <a:gd name="T6" fmla="*/ 696 w 56"/>
                  <a:gd name="T7" fmla="*/ 8016 h 19"/>
                  <a:gd name="T8" fmla="*/ 894 w 56"/>
                  <a:gd name="T9" fmla="*/ 7666 h 19"/>
                  <a:gd name="T10" fmla="*/ 1056 w 56"/>
                  <a:gd name="T11" fmla="*/ 6936 h 19"/>
                  <a:gd name="T12" fmla="*/ 1236 w 56"/>
                  <a:gd name="T13" fmla="*/ 5136 h 19"/>
                  <a:gd name="T14" fmla="*/ 1307 w 56"/>
                  <a:gd name="T15" fmla="*/ 3114 h 19"/>
                  <a:gd name="T16" fmla="*/ 1356 w 56"/>
                  <a:gd name="T17" fmla="*/ 0 h 19"/>
                  <a:gd name="T18" fmla="*/ 1173 w 56"/>
                  <a:gd name="T19" fmla="*/ 4 h 19"/>
                  <a:gd name="T20" fmla="*/ 1173 w 56"/>
                  <a:gd name="T21" fmla="*/ 2 h 19"/>
                  <a:gd name="T22" fmla="*/ 1113 w 56"/>
                  <a:gd name="T23" fmla="*/ 4 h 19"/>
                  <a:gd name="T24" fmla="*/ 992 w 56"/>
                  <a:gd name="T25" fmla="*/ 2817 h 19"/>
                  <a:gd name="T26" fmla="*/ 849 w 56"/>
                  <a:gd name="T27" fmla="*/ 3442 h 19"/>
                  <a:gd name="T28" fmla="*/ 627 w 56"/>
                  <a:gd name="T29" fmla="*/ 3804 h 19"/>
                  <a:gd name="T30" fmla="*/ 413 w 56"/>
                  <a:gd name="T31" fmla="*/ 3804 h 19"/>
                  <a:gd name="T32" fmla="*/ 287 w 56"/>
                  <a:gd name="T33" fmla="*/ 3804 h 19"/>
                  <a:gd name="T34" fmla="*/ 2 w 56"/>
                  <a:gd name="T35" fmla="*/ 3114 h 19"/>
                  <a:gd name="T36" fmla="*/ 0 w 56"/>
                  <a:gd name="T37" fmla="*/ 7253 h 1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6"/>
                  <a:gd name="T58" fmla="*/ 0 h 19"/>
                  <a:gd name="T59" fmla="*/ 56 w 56"/>
                  <a:gd name="T60" fmla="*/ 19 h 1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6" h="19">
                    <a:moveTo>
                      <a:pt x="0" y="16"/>
                    </a:moveTo>
                    <a:lnTo>
                      <a:pt x="9" y="18"/>
                    </a:lnTo>
                    <a:lnTo>
                      <a:pt x="18" y="19"/>
                    </a:lnTo>
                    <a:lnTo>
                      <a:pt x="28" y="18"/>
                    </a:lnTo>
                    <a:lnTo>
                      <a:pt x="37" y="17"/>
                    </a:lnTo>
                    <a:lnTo>
                      <a:pt x="44" y="15"/>
                    </a:lnTo>
                    <a:lnTo>
                      <a:pt x="51" y="12"/>
                    </a:lnTo>
                    <a:lnTo>
                      <a:pt x="55" y="7"/>
                    </a:lnTo>
                    <a:lnTo>
                      <a:pt x="56" y="0"/>
                    </a:lnTo>
                    <a:lnTo>
                      <a:pt x="48" y="4"/>
                    </a:lnTo>
                    <a:lnTo>
                      <a:pt x="48" y="2"/>
                    </a:lnTo>
                    <a:lnTo>
                      <a:pt x="46" y="4"/>
                    </a:lnTo>
                    <a:lnTo>
                      <a:pt x="41" y="6"/>
                    </a:lnTo>
                    <a:lnTo>
                      <a:pt x="35" y="8"/>
                    </a:lnTo>
                    <a:lnTo>
                      <a:pt x="26" y="9"/>
                    </a:lnTo>
                    <a:lnTo>
                      <a:pt x="18" y="9"/>
                    </a:lnTo>
                    <a:lnTo>
                      <a:pt x="11" y="9"/>
                    </a:lnTo>
                    <a:lnTo>
                      <a:pt x="2" y="7"/>
                    </a:ln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014" name="Freeform 449"/>
              <p:cNvSpPr>
                <a:spLocks noChangeArrowheads="1"/>
              </p:cNvSpPr>
              <p:nvPr/>
            </p:nvSpPr>
            <p:spPr bwMode="auto">
              <a:xfrm>
                <a:off x="2652" y="3985"/>
                <a:ext cx="60" cy="27"/>
              </a:xfrm>
              <a:custGeom>
                <a:avLst/>
                <a:gdLst>
                  <a:gd name="T0" fmla="*/ 0 w 57"/>
                  <a:gd name="T1" fmla="*/ 843 h 25"/>
                  <a:gd name="T2" fmla="*/ 4 w 57"/>
                  <a:gd name="T3" fmla="*/ 1062 h 25"/>
                  <a:gd name="T4" fmla="*/ 257 w 57"/>
                  <a:gd name="T5" fmla="*/ 1147 h 25"/>
                  <a:gd name="T6" fmla="*/ 351 w 57"/>
                  <a:gd name="T7" fmla="*/ 1338 h 25"/>
                  <a:gd name="T8" fmla="*/ 501 w 57"/>
                  <a:gd name="T9" fmla="*/ 1561 h 25"/>
                  <a:gd name="T10" fmla="*/ 717 w 57"/>
                  <a:gd name="T11" fmla="*/ 1821 h 25"/>
                  <a:gd name="T12" fmla="*/ 881 w 57"/>
                  <a:gd name="T13" fmla="*/ 2227 h 25"/>
                  <a:gd name="T14" fmla="*/ 1081 w 57"/>
                  <a:gd name="T15" fmla="*/ 2478 h 25"/>
                  <a:gd name="T16" fmla="*/ 1261 w 57"/>
                  <a:gd name="T17" fmla="*/ 2676 h 25"/>
                  <a:gd name="T18" fmla="*/ 1281 w 57"/>
                  <a:gd name="T19" fmla="*/ 1686 h 25"/>
                  <a:gd name="T20" fmla="*/ 1154 w 57"/>
                  <a:gd name="T21" fmla="*/ 1445 h 25"/>
                  <a:gd name="T22" fmla="*/ 927 w 57"/>
                  <a:gd name="T23" fmla="*/ 1147 h 25"/>
                  <a:gd name="T24" fmla="*/ 755 w 57"/>
                  <a:gd name="T25" fmla="*/ 983 h 25"/>
                  <a:gd name="T26" fmla="*/ 555 w 57"/>
                  <a:gd name="T27" fmla="*/ 6 h 25"/>
                  <a:gd name="T28" fmla="*/ 388 w 57"/>
                  <a:gd name="T29" fmla="*/ 4 h 25"/>
                  <a:gd name="T30" fmla="*/ 285 w 57"/>
                  <a:gd name="T31" fmla="*/ 2 h 25"/>
                  <a:gd name="T32" fmla="*/ 7 w 57"/>
                  <a:gd name="T33" fmla="*/ 1 h 25"/>
                  <a:gd name="T34" fmla="*/ 4 w 57"/>
                  <a:gd name="T35" fmla="*/ 0 h 25"/>
                  <a:gd name="T36" fmla="*/ 0 w 57"/>
                  <a:gd name="T37" fmla="*/ 843 h 25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7"/>
                  <a:gd name="T58" fmla="*/ 0 h 25"/>
                  <a:gd name="T59" fmla="*/ 57 w 57"/>
                  <a:gd name="T60" fmla="*/ 25 h 25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7" h="25">
                    <a:moveTo>
                      <a:pt x="0" y="7"/>
                    </a:moveTo>
                    <a:lnTo>
                      <a:pt x="4" y="10"/>
                    </a:lnTo>
                    <a:lnTo>
                      <a:pt x="10" y="11"/>
                    </a:lnTo>
                    <a:lnTo>
                      <a:pt x="16" y="13"/>
                    </a:lnTo>
                    <a:lnTo>
                      <a:pt x="23" y="15"/>
                    </a:lnTo>
                    <a:lnTo>
                      <a:pt x="31" y="17"/>
                    </a:lnTo>
                    <a:lnTo>
                      <a:pt x="39" y="20"/>
                    </a:lnTo>
                    <a:lnTo>
                      <a:pt x="47" y="23"/>
                    </a:lnTo>
                    <a:lnTo>
                      <a:pt x="55" y="25"/>
                    </a:lnTo>
                    <a:lnTo>
                      <a:pt x="57" y="16"/>
                    </a:lnTo>
                    <a:lnTo>
                      <a:pt x="50" y="14"/>
                    </a:lnTo>
                    <a:lnTo>
                      <a:pt x="41" y="11"/>
                    </a:lnTo>
                    <a:lnTo>
                      <a:pt x="33" y="9"/>
                    </a:lnTo>
                    <a:lnTo>
                      <a:pt x="25" y="6"/>
                    </a:lnTo>
                    <a:lnTo>
                      <a:pt x="18" y="4"/>
                    </a:lnTo>
                    <a:lnTo>
                      <a:pt x="12" y="2"/>
                    </a:lnTo>
                    <a:lnTo>
                      <a:pt x="7" y="1"/>
                    </a:lnTo>
                    <a:lnTo>
                      <a:pt x="4" y="0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015" name="Freeform 450"/>
              <p:cNvSpPr>
                <a:spLocks noChangeArrowheads="1"/>
              </p:cNvSpPr>
              <p:nvPr/>
            </p:nvSpPr>
            <p:spPr bwMode="auto">
              <a:xfrm>
                <a:off x="3035" y="3966"/>
                <a:ext cx="113" cy="44"/>
              </a:xfrm>
              <a:custGeom>
                <a:avLst/>
                <a:gdLst>
                  <a:gd name="T0" fmla="*/ 2955 w 107"/>
                  <a:gd name="T1" fmla="*/ 1616 h 41"/>
                  <a:gd name="T2" fmla="*/ 2956 w 107"/>
                  <a:gd name="T3" fmla="*/ 1506 h 41"/>
                  <a:gd name="T4" fmla="*/ 2971 w 107"/>
                  <a:gd name="T5" fmla="*/ 1403 h 41"/>
                  <a:gd name="T6" fmla="*/ 2971 w 107"/>
                  <a:gd name="T7" fmla="*/ 1307 h 41"/>
                  <a:gd name="T8" fmla="*/ 2971 w 107"/>
                  <a:gd name="T9" fmla="*/ 1218 h 41"/>
                  <a:gd name="T10" fmla="*/ 2955 w 107"/>
                  <a:gd name="T11" fmla="*/ 919 h 41"/>
                  <a:gd name="T12" fmla="*/ 2798 w 107"/>
                  <a:gd name="T13" fmla="*/ 744 h 41"/>
                  <a:gd name="T14" fmla="*/ 2649 w 107"/>
                  <a:gd name="T15" fmla="*/ 602 h 41"/>
                  <a:gd name="T16" fmla="*/ 2389 w 107"/>
                  <a:gd name="T17" fmla="*/ 5 h 41"/>
                  <a:gd name="T18" fmla="*/ 2142 w 107"/>
                  <a:gd name="T19" fmla="*/ 2 h 41"/>
                  <a:gd name="T20" fmla="*/ 1910 w 107"/>
                  <a:gd name="T21" fmla="*/ 0 h 41"/>
                  <a:gd name="T22" fmla="*/ 1622 w 107"/>
                  <a:gd name="T23" fmla="*/ 0 h 41"/>
                  <a:gd name="T24" fmla="*/ 1330 w 107"/>
                  <a:gd name="T25" fmla="*/ 0 h 41"/>
                  <a:gd name="T26" fmla="*/ 1048 w 107"/>
                  <a:gd name="T27" fmla="*/ 1 h 41"/>
                  <a:gd name="T28" fmla="*/ 770 w 107"/>
                  <a:gd name="T29" fmla="*/ 3 h 41"/>
                  <a:gd name="T30" fmla="*/ 497 w 107"/>
                  <a:gd name="T31" fmla="*/ 602 h 41"/>
                  <a:gd name="T32" fmla="*/ 340 w 107"/>
                  <a:gd name="T33" fmla="*/ 856 h 41"/>
                  <a:gd name="T34" fmla="*/ 7 w 107"/>
                  <a:gd name="T35" fmla="*/ 1135 h 41"/>
                  <a:gd name="T36" fmla="*/ 4 w 107"/>
                  <a:gd name="T37" fmla="*/ 1506 h 41"/>
                  <a:gd name="T38" fmla="*/ 2 w 107"/>
                  <a:gd name="T39" fmla="*/ 1789 h 41"/>
                  <a:gd name="T40" fmla="*/ 0 w 107"/>
                  <a:gd name="T41" fmla="*/ 2143 h 41"/>
                  <a:gd name="T42" fmla="*/ 0 w 107"/>
                  <a:gd name="T43" fmla="*/ 2373 h 41"/>
                  <a:gd name="T44" fmla="*/ 3 w 107"/>
                  <a:gd name="T45" fmla="*/ 2547 h 41"/>
                  <a:gd name="T46" fmla="*/ 8 w 107"/>
                  <a:gd name="T47" fmla="*/ 2843 h 41"/>
                  <a:gd name="T48" fmla="*/ 422 w 107"/>
                  <a:gd name="T49" fmla="*/ 2960 h 41"/>
                  <a:gd name="T50" fmla="*/ 653 w 107"/>
                  <a:gd name="T51" fmla="*/ 3051 h 41"/>
                  <a:gd name="T52" fmla="*/ 907 w 107"/>
                  <a:gd name="T53" fmla="*/ 3051 h 41"/>
                  <a:gd name="T54" fmla="*/ 1169 w 107"/>
                  <a:gd name="T55" fmla="*/ 3051 h 41"/>
                  <a:gd name="T56" fmla="*/ 1405 w 107"/>
                  <a:gd name="T57" fmla="*/ 2933 h 41"/>
                  <a:gd name="T58" fmla="*/ 1622 w 107"/>
                  <a:gd name="T59" fmla="*/ 2733 h 41"/>
                  <a:gd name="T60" fmla="*/ 1846 w 107"/>
                  <a:gd name="T61" fmla="*/ 2468 h 41"/>
                  <a:gd name="T62" fmla="*/ 2053 w 107"/>
                  <a:gd name="T63" fmla="*/ 2300 h 41"/>
                  <a:gd name="T64" fmla="*/ 2290 w 107"/>
                  <a:gd name="T65" fmla="*/ 2143 h 41"/>
                  <a:gd name="T66" fmla="*/ 2509 w 107"/>
                  <a:gd name="T67" fmla="*/ 1997 h 41"/>
                  <a:gd name="T68" fmla="*/ 2664 w 107"/>
                  <a:gd name="T69" fmla="*/ 1789 h 41"/>
                  <a:gd name="T70" fmla="*/ 2813 w 107"/>
                  <a:gd name="T71" fmla="*/ 1734 h 41"/>
                  <a:gd name="T72" fmla="*/ 2955 w 107"/>
                  <a:gd name="T73" fmla="*/ 1616 h 41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107"/>
                  <a:gd name="T112" fmla="*/ 0 h 41"/>
                  <a:gd name="T113" fmla="*/ 107 w 107"/>
                  <a:gd name="T114" fmla="*/ 41 h 41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107" h="41">
                    <a:moveTo>
                      <a:pt x="105" y="21"/>
                    </a:moveTo>
                    <a:lnTo>
                      <a:pt x="106" y="20"/>
                    </a:lnTo>
                    <a:lnTo>
                      <a:pt x="107" y="19"/>
                    </a:lnTo>
                    <a:lnTo>
                      <a:pt x="107" y="18"/>
                    </a:lnTo>
                    <a:lnTo>
                      <a:pt x="107" y="17"/>
                    </a:lnTo>
                    <a:lnTo>
                      <a:pt x="105" y="13"/>
                    </a:lnTo>
                    <a:lnTo>
                      <a:pt x="99" y="10"/>
                    </a:lnTo>
                    <a:lnTo>
                      <a:pt x="94" y="7"/>
                    </a:lnTo>
                    <a:lnTo>
                      <a:pt x="86" y="5"/>
                    </a:lnTo>
                    <a:lnTo>
                      <a:pt x="77" y="2"/>
                    </a:lnTo>
                    <a:lnTo>
                      <a:pt x="68" y="0"/>
                    </a:lnTo>
                    <a:lnTo>
                      <a:pt x="58" y="0"/>
                    </a:lnTo>
                    <a:lnTo>
                      <a:pt x="48" y="0"/>
                    </a:lnTo>
                    <a:lnTo>
                      <a:pt x="38" y="1"/>
                    </a:lnTo>
                    <a:lnTo>
                      <a:pt x="27" y="3"/>
                    </a:lnTo>
                    <a:lnTo>
                      <a:pt x="19" y="7"/>
                    </a:lnTo>
                    <a:lnTo>
                      <a:pt x="12" y="12"/>
                    </a:lnTo>
                    <a:lnTo>
                      <a:pt x="7" y="16"/>
                    </a:lnTo>
                    <a:lnTo>
                      <a:pt x="4" y="20"/>
                    </a:lnTo>
                    <a:lnTo>
                      <a:pt x="2" y="24"/>
                    </a:lnTo>
                    <a:lnTo>
                      <a:pt x="0" y="29"/>
                    </a:lnTo>
                    <a:lnTo>
                      <a:pt x="0" y="32"/>
                    </a:lnTo>
                    <a:lnTo>
                      <a:pt x="3" y="34"/>
                    </a:lnTo>
                    <a:lnTo>
                      <a:pt x="8" y="38"/>
                    </a:lnTo>
                    <a:lnTo>
                      <a:pt x="16" y="40"/>
                    </a:lnTo>
                    <a:lnTo>
                      <a:pt x="24" y="41"/>
                    </a:lnTo>
                    <a:lnTo>
                      <a:pt x="33" y="41"/>
                    </a:lnTo>
                    <a:lnTo>
                      <a:pt x="42" y="41"/>
                    </a:lnTo>
                    <a:lnTo>
                      <a:pt x="51" y="39"/>
                    </a:lnTo>
                    <a:lnTo>
                      <a:pt x="58" y="36"/>
                    </a:lnTo>
                    <a:lnTo>
                      <a:pt x="67" y="33"/>
                    </a:lnTo>
                    <a:lnTo>
                      <a:pt x="74" y="31"/>
                    </a:lnTo>
                    <a:lnTo>
                      <a:pt x="82" y="29"/>
                    </a:lnTo>
                    <a:lnTo>
                      <a:pt x="90" y="27"/>
                    </a:lnTo>
                    <a:lnTo>
                      <a:pt x="96" y="24"/>
                    </a:lnTo>
                    <a:lnTo>
                      <a:pt x="101" y="23"/>
                    </a:lnTo>
                    <a:lnTo>
                      <a:pt x="105" y="21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016" name="Freeform 451"/>
              <p:cNvSpPr>
                <a:spLocks noChangeArrowheads="1"/>
              </p:cNvSpPr>
              <p:nvPr/>
            </p:nvSpPr>
            <p:spPr bwMode="auto">
              <a:xfrm>
                <a:off x="3031" y="3961"/>
                <a:ext cx="123" cy="38"/>
              </a:xfrm>
              <a:custGeom>
                <a:avLst/>
                <a:gdLst>
                  <a:gd name="T0" fmla="*/ 8 w 116"/>
                  <a:gd name="T1" fmla="*/ 5275 h 35"/>
                  <a:gd name="T2" fmla="*/ 359 w 116"/>
                  <a:gd name="T3" fmla="*/ 4722 h 35"/>
                  <a:gd name="T4" fmla="*/ 428 w 116"/>
                  <a:gd name="T5" fmla="*/ 3876 h 35"/>
                  <a:gd name="T6" fmla="*/ 510 w 116"/>
                  <a:gd name="T7" fmla="*/ 3399 h 35"/>
                  <a:gd name="T8" fmla="*/ 609 w 116"/>
                  <a:gd name="T9" fmla="*/ 3131 h 35"/>
                  <a:gd name="T10" fmla="*/ 917 w 116"/>
                  <a:gd name="T11" fmla="*/ 2179 h 35"/>
                  <a:gd name="T12" fmla="*/ 1198 w 116"/>
                  <a:gd name="T13" fmla="*/ 1703 h 35"/>
                  <a:gd name="T14" fmla="*/ 1514 w 116"/>
                  <a:gd name="T15" fmla="*/ 1445 h 35"/>
                  <a:gd name="T16" fmla="*/ 1851 w 116"/>
                  <a:gd name="T17" fmla="*/ 1331 h 35"/>
                  <a:gd name="T18" fmla="*/ 2207 w 116"/>
                  <a:gd name="T19" fmla="*/ 1331 h 35"/>
                  <a:gd name="T20" fmla="*/ 2565 w 116"/>
                  <a:gd name="T21" fmla="*/ 1445 h 35"/>
                  <a:gd name="T22" fmla="*/ 2882 w 116"/>
                  <a:gd name="T23" fmla="*/ 1569 h 35"/>
                  <a:gd name="T24" fmla="*/ 3187 w 116"/>
                  <a:gd name="T25" fmla="*/ 1849 h 35"/>
                  <a:gd name="T26" fmla="*/ 3439 w 116"/>
                  <a:gd name="T27" fmla="*/ 2179 h 35"/>
                  <a:gd name="T28" fmla="*/ 3643 w 116"/>
                  <a:gd name="T29" fmla="*/ 2789 h 35"/>
                  <a:gd name="T30" fmla="*/ 3740 w 116"/>
                  <a:gd name="T31" fmla="*/ 3131 h 35"/>
                  <a:gd name="T32" fmla="*/ 3867 w 116"/>
                  <a:gd name="T33" fmla="*/ 3399 h 35"/>
                  <a:gd name="T34" fmla="*/ 3863 w 116"/>
                  <a:gd name="T35" fmla="*/ 3288 h 35"/>
                  <a:gd name="T36" fmla="*/ 3863 w 116"/>
                  <a:gd name="T37" fmla="*/ 3131 h 35"/>
                  <a:gd name="T38" fmla="*/ 3863 w 116"/>
                  <a:gd name="T39" fmla="*/ 3288 h 35"/>
                  <a:gd name="T40" fmla="*/ 3966 w 116"/>
                  <a:gd name="T41" fmla="*/ 4349 h 35"/>
                  <a:gd name="T42" fmla="*/ 4096 w 116"/>
                  <a:gd name="T43" fmla="*/ 4006 h 35"/>
                  <a:gd name="T44" fmla="*/ 4100 w 116"/>
                  <a:gd name="T45" fmla="*/ 3690 h 35"/>
                  <a:gd name="T46" fmla="*/ 4137 w 116"/>
                  <a:gd name="T47" fmla="*/ 3288 h 35"/>
                  <a:gd name="T48" fmla="*/ 4100 w 116"/>
                  <a:gd name="T49" fmla="*/ 2569 h 35"/>
                  <a:gd name="T50" fmla="*/ 3966 w 116"/>
                  <a:gd name="T51" fmla="*/ 2007 h 35"/>
                  <a:gd name="T52" fmla="*/ 3740 w 116"/>
                  <a:gd name="T53" fmla="*/ 1445 h 35"/>
                  <a:gd name="T54" fmla="*/ 3527 w 116"/>
                  <a:gd name="T55" fmla="*/ 1129 h 35"/>
                  <a:gd name="T56" fmla="*/ 3274 w 116"/>
                  <a:gd name="T57" fmla="*/ 4 h 35"/>
                  <a:gd name="T58" fmla="*/ 2912 w 116"/>
                  <a:gd name="T59" fmla="*/ 2 h 35"/>
                  <a:gd name="T60" fmla="*/ 2590 w 116"/>
                  <a:gd name="T61" fmla="*/ 0 h 35"/>
                  <a:gd name="T62" fmla="*/ 2207 w 116"/>
                  <a:gd name="T63" fmla="*/ 0 h 35"/>
                  <a:gd name="T64" fmla="*/ 1851 w 116"/>
                  <a:gd name="T65" fmla="*/ 0 h 35"/>
                  <a:gd name="T66" fmla="*/ 1465 w 116"/>
                  <a:gd name="T67" fmla="*/ 1 h 35"/>
                  <a:gd name="T68" fmla="*/ 1066 w 116"/>
                  <a:gd name="T69" fmla="*/ 3 h 35"/>
                  <a:gd name="T70" fmla="*/ 726 w 116"/>
                  <a:gd name="T71" fmla="*/ 1129 h 35"/>
                  <a:gd name="T72" fmla="*/ 428 w 116"/>
                  <a:gd name="T73" fmla="*/ 1849 h 35"/>
                  <a:gd name="T74" fmla="*/ 8 w 116"/>
                  <a:gd name="T75" fmla="*/ 2569 h 35"/>
                  <a:gd name="T76" fmla="*/ 5 w 116"/>
                  <a:gd name="T77" fmla="*/ 3131 h 35"/>
                  <a:gd name="T78" fmla="*/ 2 w 116"/>
                  <a:gd name="T79" fmla="*/ 3876 h 35"/>
                  <a:gd name="T80" fmla="*/ 0 w 116"/>
                  <a:gd name="T81" fmla="*/ 4722 h 35"/>
                  <a:gd name="T82" fmla="*/ 8 w 116"/>
                  <a:gd name="T83" fmla="*/ 5275 h 35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116"/>
                  <a:gd name="T127" fmla="*/ 0 h 35"/>
                  <a:gd name="T128" fmla="*/ 116 w 116"/>
                  <a:gd name="T129" fmla="*/ 35 h 35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116" h="35">
                    <a:moveTo>
                      <a:pt x="8" y="35"/>
                    </a:moveTo>
                    <a:lnTo>
                      <a:pt x="9" y="31"/>
                    </a:lnTo>
                    <a:lnTo>
                      <a:pt x="12" y="26"/>
                    </a:lnTo>
                    <a:lnTo>
                      <a:pt x="15" y="23"/>
                    </a:lnTo>
                    <a:lnTo>
                      <a:pt x="18" y="21"/>
                    </a:lnTo>
                    <a:lnTo>
                      <a:pt x="25" y="15"/>
                    </a:lnTo>
                    <a:lnTo>
                      <a:pt x="34" y="12"/>
                    </a:lnTo>
                    <a:lnTo>
                      <a:pt x="42" y="10"/>
                    </a:lnTo>
                    <a:lnTo>
                      <a:pt x="52" y="9"/>
                    </a:lnTo>
                    <a:lnTo>
                      <a:pt x="62" y="9"/>
                    </a:lnTo>
                    <a:lnTo>
                      <a:pt x="72" y="10"/>
                    </a:lnTo>
                    <a:lnTo>
                      <a:pt x="80" y="11"/>
                    </a:lnTo>
                    <a:lnTo>
                      <a:pt x="89" y="13"/>
                    </a:lnTo>
                    <a:lnTo>
                      <a:pt x="96" y="15"/>
                    </a:lnTo>
                    <a:lnTo>
                      <a:pt x="101" y="18"/>
                    </a:lnTo>
                    <a:lnTo>
                      <a:pt x="105" y="21"/>
                    </a:lnTo>
                    <a:lnTo>
                      <a:pt x="108" y="23"/>
                    </a:lnTo>
                    <a:lnTo>
                      <a:pt x="107" y="22"/>
                    </a:lnTo>
                    <a:lnTo>
                      <a:pt x="107" y="21"/>
                    </a:lnTo>
                    <a:lnTo>
                      <a:pt x="107" y="22"/>
                    </a:lnTo>
                    <a:lnTo>
                      <a:pt x="111" y="29"/>
                    </a:lnTo>
                    <a:lnTo>
                      <a:pt x="113" y="27"/>
                    </a:lnTo>
                    <a:lnTo>
                      <a:pt x="115" y="25"/>
                    </a:lnTo>
                    <a:lnTo>
                      <a:pt x="116" y="22"/>
                    </a:lnTo>
                    <a:lnTo>
                      <a:pt x="115" y="17"/>
                    </a:lnTo>
                    <a:lnTo>
                      <a:pt x="111" y="14"/>
                    </a:lnTo>
                    <a:lnTo>
                      <a:pt x="105" y="10"/>
                    </a:lnTo>
                    <a:lnTo>
                      <a:pt x="99" y="7"/>
                    </a:lnTo>
                    <a:lnTo>
                      <a:pt x="92" y="4"/>
                    </a:lnTo>
                    <a:lnTo>
                      <a:pt x="82" y="2"/>
                    </a:lnTo>
                    <a:lnTo>
                      <a:pt x="73" y="0"/>
                    </a:lnTo>
                    <a:lnTo>
                      <a:pt x="62" y="0"/>
                    </a:lnTo>
                    <a:lnTo>
                      <a:pt x="52" y="0"/>
                    </a:lnTo>
                    <a:lnTo>
                      <a:pt x="41" y="1"/>
                    </a:lnTo>
                    <a:lnTo>
                      <a:pt x="30" y="3"/>
                    </a:lnTo>
                    <a:lnTo>
                      <a:pt x="21" y="7"/>
                    </a:lnTo>
                    <a:lnTo>
                      <a:pt x="12" y="13"/>
                    </a:lnTo>
                    <a:lnTo>
                      <a:pt x="8" y="17"/>
                    </a:lnTo>
                    <a:lnTo>
                      <a:pt x="5" y="21"/>
                    </a:lnTo>
                    <a:lnTo>
                      <a:pt x="2" y="26"/>
                    </a:lnTo>
                    <a:lnTo>
                      <a:pt x="0" y="31"/>
                    </a:lnTo>
                    <a:lnTo>
                      <a:pt x="8" y="35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017" name="Freeform 452"/>
              <p:cNvSpPr>
                <a:spLocks noChangeArrowheads="1"/>
              </p:cNvSpPr>
              <p:nvPr/>
            </p:nvSpPr>
            <p:spPr bwMode="auto">
              <a:xfrm>
                <a:off x="3031" y="3995"/>
                <a:ext cx="59" cy="21"/>
              </a:xfrm>
              <a:custGeom>
                <a:avLst/>
                <a:gdLst>
                  <a:gd name="T0" fmla="*/ 1302 w 56"/>
                  <a:gd name="T1" fmla="*/ 3114 h 19"/>
                  <a:gd name="T2" fmla="*/ 1101 w 56"/>
                  <a:gd name="T3" fmla="*/ 3804 h 19"/>
                  <a:gd name="T4" fmla="*/ 894 w 56"/>
                  <a:gd name="T5" fmla="*/ 3804 h 19"/>
                  <a:gd name="T6" fmla="*/ 696 w 56"/>
                  <a:gd name="T7" fmla="*/ 3804 h 19"/>
                  <a:gd name="T8" fmla="*/ 483 w 56"/>
                  <a:gd name="T9" fmla="*/ 3442 h 19"/>
                  <a:gd name="T10" fmla="*/ 353 w 56"/>
                  <a:gd name="T11" fmla="*/ 2817 h 19"/>
                  <a:gd name="T12" fmla="*/ 9 w 56"/>
                  <a:gd name="T13" fmla="*/ 4 h 19"/>
                  <a:gd name="T14" fmla="*/ 8 w 56"/>
                  <a:gd name="T15" fmla="*/ 2 h 19"/>
                  <a:gd name="T16" fmla="*/ 8 w 56"/>
                  <a:gd name="T17" fmla="*/ 4 h 19"/>
                  <a:gd name="T18" fmla="*/ 0 w 56"/>
                  <a:gd name="T19" fmla="*/ 0 h 19"/>
                  <a:gd name="T20" fmla="*/ 1 w 56"/>
                  <a:gd name="T21" fmla="*/ 3114 h 19"/>
                  <a:gd name="T22" fmla="*/ 5 w 56"/>
                  <a:gd name="T23" fmla="*/ 5136 h 19"/>
                  <a:gd name="T24" fmla="*/ 287 w 56"/>
                  <a:gd name="T25" fmla="*/ 6936 h 19"/>
                  <a:gd name="T26" fmla="*/ 435 w 56"/>
                  <a:gd name="T27" fmla="*/ 7666 h 19"/>
                  <a:gd name="T28" fmla="*/ 696 w 56"/>
                  <a:gd name="T29" fmla="*/ 8016 h 19"/>
                  <a:gd name="T30" fmla="*/ 894 w 56"/>
                  <a:gd name="T31" fmla="*/ 8473 h 19"/>
                  <a:gd name="T32" fmla="*/ 1113 w 56"/>
                  <a:gd name="T33" fmla="*/ 8016 h 19"/>
                  <a:gd name="T34" fmla="*/ 1356 w 56"/>
                  <a:gd name="T35" fmla="*/ 7253 h 19"/>
                  <a:gd name="T36" fmla="*/ 1302 w 56"/>
                  <a:gd name="T37" fmla="*/ 3114 h 1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6"/>
                  <a:gd name="T58" fmla="*/ 0 h 19"/>
                  <a:gd name="T59" fmla="*/ 56 w 56"/>
                  <a:gd name="T60" fmla="*/ 19 h 1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6" h="19">
                    <a:moveTo>
                      <a:pt x="54" y="7"/>
                    </a:moveTo>
                    <a:lnTo>
                      <a:pt x="45" y="9"/>
                    </a:lnTo>
                    <a:lnTo>
                      <a:pt x="37" y="9"/>
                    </a:lnTo>
                    <a:lnTo>
                      <a:pt x="28" y="9"/>
                    </a:lnTo>
                    <a:lnTo>
                      <a:pt x="21" y="8"/>
                    </a:lnTo>
                    <a:lnTo>
                      <a:pt x="15" y="6"/>
                    </a:lnTo>
                    <a:lnTo>
                      <a:pt x="9" y="4"/>
                    </a:lnTo>
                    <a:lnTo>
                      <a:pt x="8" y="2"/>
                    </a:lnTo>
                    <a:lnTo>
                      <a:pt x="8" y="4"/>
                    </a:lnTo>
                    <a:lnTo>
                      <a:pt x="0" y="0"/>
                    </a:lnTo>
                    <a:lnTo>
                      <a:pt x="1" y="7"/>
                    </a:lnTo>
                    <a:lnTo>
                      <a:pt x="5" y="12"/>
                    </a:lnTo>
                    <a:lnTo>
                      <a:pt x="11" y="15"/>
                    </a:lnTo>
                    <a:lnTo>
                      <a:pt x="19" y="17"/>
                    </a:lnTo>
                    <a:lnTo>
                      <a:pt x="28" y="18"/>
                    </a:lnTo>
                    <a:lnTo>
                      <a:pt x="37" y="19"/>
                    </a:lnTo>
                    <a:lnTo>
                      <a:pt x="46" y="18"/>
                    </a:lnTo>
                    <a:lnTo>
                      <a:pt x="56" y="16"/>
                    </a:lnTo>
                    <a:lnTo>
                      <a:pt x="54" y="7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018" name="Freeform 453"/>
              <p:cNvSpPr>
                <a:spLocks noChangeArrowheads="1"/>
              </p:cNvSpPr>
              <p:nvPr/>
            </p:nvSpPr>
            <p:spPr bwMode="auto">
              <a:xfrm>
                <a:off x="3088" y="3985"/>
                <a:ext cx="61" cy="27"/>
              </a:xfrm>
              <a:custGeom>
                <a:avLst/>
                <a:gdLst>
                  <a:gd name="T0" fmla="*/ 3348 w 57"/>
                  <a:gd name="T1" fmla="*/ 0 h 25"/>
                  <a:gd name="T2" fmla="*/ 3033 w 57"/>
                  <a:gd name="T3" fmla="*/ 1 h 25"/>
                  <a:gd name="T4" fmla="*/ 2801 w 57"/>
                  <a:gd name="T5" fmla="*/ 2 h 25"/>
                  <a:gd name="T6" fmla="*/ 2445 w 57"/>
                  <a:gd name="T7" fmla="*/ 4 h 25"/>
                  <a:gd name="T8" fmla="*/ 1886 w 57"/>
                  <a:gd name="T9" fmla="*/ 6 h 25"/>
                  <a:gd name="T10" fmla="*/ 1437 w 57"/>
                  <a:gd name="T11" fmla="*/ 983 h 25"/>
                  <a:gd name="T12" fmla="*/ 947 w 57"/>
                  <a:gd name="T13" fmla="*/ 1147 h 25"/>
                  <a:gd name="T14" fmla="*/ 7 w 57"/>
                  <a:gd name="T15" fmla="*/ 1445 h 25"/>
                  <a:gd name="T16" fmla="*/ 0 w 57"/>
                  <a:gd name="T17" fmla="*/ 1686 h 25"/>
                  <a:gd name="T18" fmla="*/ 2 w 57"/>
                  <a:gd name="T19" fmla="*/ 2676 h 25"/>
                  <a:gd name="T20" fmla="*/ 590 w 57"/>
                  <a:gd name="T21" fmla="*/ 2478 h 25"/>
                  <a:gd name="T22" fmla="*/ 1084 w 57"/>
                  <a:gd name="T23" fmla="*/ 2227 h 25"/>
                  <a:gd name="T24" fmla="*/ 1628 w 57"/>
                  <a:gd name="T25" fmla="*/ 1821 h 25"/>
                  <a:gd name="T26" fmla="*/ 2135 w 57"/>
                  <a:gd name="T27" fmla="*/ 1561 h 25"/>
                  <a:gd name="T28" fmla="*/ 2606 w 57"/>
                  <a:gd name="T29" fmla="*/ 1338 h 25"/>
                  <a:gd name="T30" fmla="*/ 2985 w 57"/>
                  <a:gd name="T31" fmla="*/ 1147 h 25"/>
                  <a:gd name="T32" fmla="*/ 3348 w 57"/>
                  <a:gd name="T33" fmla="*/ 1062 h 25"/>
                  <a:gd name="T34" fmla="*/ 3583 w 57"/>
                  <a:gd name="T35" fmla="*/ 843 h 25"/>
                  <a:gd name="T36" fmla="*/ 3348 w 57"/>
                  <a:gd name="T37" fmla="*/ 0 h 25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7"/>
                  <a:gd name="T58" fmla="*/ 0 h 25"/>
                  <a:gd name="T59" fmla="*/ 57 w 57"/>
                  <a:gd name="T60" fmla="*/ 25 h 25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7" h="25">
                    <a:moveTo>
                      <a:pt x="53" y="0"/>
                    </a:moveTo>
                    <a:lnTo>
                      <a:pt x="49" y="1"/>
                    </a:lnTo>
                    <a:lnTo>
                      <a:pt x="45" y="2"/>
                    </a:lnTo>
                    <a:lnTo>
                      <a:pt x="39" y="4"/>
                    </a:lnTo>
                    <a:lnTo>
                      <a:pt x="31" y="6"/>
                    </a:lnTo>
                    <a:lnTo>
                      <a:pt x="23" y="9"/>
                    </a:lnTo>
                    <a:lnTo>
                      <a:pt x="16" y="11"/>
                    </a:lnTo>
                    <a:lnTo>
                      <a:pt x="7" y="14"/>
                    </a:lnTo>
                    <a:lnTo>
                      <a:pt x="0" y="16"/>
                    </a:lnTo>
                    <a:lnTo>
                      <a:pt x="2" y="25"/>
                    </a:lnTo>
                    <a:lnTo>
                      <a:pt x="9" y="23"/>
                    </a:lnTo>
                    <a:lnTo>
                      <a:pt x="18" y="20"/>
                    </a:lnTo>
                    <a:lnTo>
                      <a:pt x="26" y="17"/>
                    </a:lnTo>
                    <a:lnTo>
                      <a:pt x="34" y="15"/>
                    </a:lnTo>
                    <a:lnTo>
                      <a:pt x="41" y="13"/>
                    </a:lnTo>
                    <a:lnTo>
                      <a:pt x="47" y="11"/>
                    </a:lnTo>
                    <a:lnTo>
                      <a:pt x="53" y="10"/>
                    </a:lnTo>
                    <a:lnTo>
                      <a:pt x="57" y="7"/>
                    </a:lnTo>
                    <a:lnTo>
                      <a:pt x="53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019" name="Freeform 454"/>
              <p:cNvSpPr>
                <a:spLocks noChangeArrowheads="1"/>
              </p:cNvSpPr>
              <p:nvPr/>
            </p:nvSpPr>
            <p:spPr bwMode="auto">
              <a:xfrm>
                <a:off x="2711" y="3947"/>
                <a:ext cx="103" cy="55"/>
              </a:xfrm>
              <a:custGeom>
                <a:avLst/>
                <a:gdLst>
                  <a:gd name="T0" fmla="*/ 3 w 97"/>
                  <a:gd name="T1" fmla="*/ 1110 h 51"/>
                  <a:gd name="T2" fmla="*/ 1 w 97"/>
                  <a:gd name="T3" fmla="*/ 1029 h 51"/>
                  <a:gd name="T4" fmla="*/ 0 w 97"/>
                  <a:gd name="T5" fmla="*/ 1029 h 51"/>
                  <a:gd name="T6" fmla="*/ 0 w 97"/>
                  <a:gd name="T7" fmla="*/ 954 h 51"/>
                  <a:gd name="T8" fmla="*/ 0 w 97"/>
                  <a:gd name="T9" fmla="*/ 821 h 51"/>
                  <a:gd name="T10" fmla="*/ 3 w 97"/>
                  <a:gd name="T11" fmla="*/ 6 h 51"/>
                  <a:gd name="T12" fmla="*/ 8 w 97"/>
                  <a:gd name="T13" fmla="*/ 4 h 51"/>
                  <a:gd name="T14" fmla="*/ 554 w 97"/>
                  <a:gd name="T15" fmla="*/ 2 h 51"/>
                  <a:gd name="T16" fmla="*/ 843 w 97"/>
                  <a:gd name="T17" fmla="*/ 1 h 51"/>
                  <a:gd name="T18" fmla="*/ 1224 w 97"/>
                  <a:gd name="T19" fmla="*/ 0 h 51"/>
                  <a:gd name="T20" fmla="*/ 1629 w 97"/>
                  <a:gd name="T21" fmla="*/ 0 h 51"/>
                  <a:gd name="T22" fmla="*/ 2013 w 97"/>
                  <a:gd name="T23" fmla="*/ 1 h 51"/>
                  <a:gd name="T24" fmla="*/ 2367 w 97"/>
                  <a:gd name="T25" fmla="*/ 2 h 51"/>
                  <a:gd name="T26" fmla="*/ 2796 w 97"/>
                  <a:gd name="T27" fmla="*/ 5 h 51"/>
                  <a:gd name="T28" fmla="*/ 3063 w 97"/>
                  <a:gd name="T29" fmla="*/ 821 h 51"/>
                  <a:gd name="T30" fmla="*/ 3387 w 97"/>
                  <a:gd name="T31" fmla="*/ 1291 h 51"/>
                  <a:gd name="T32" fmla="*/ 3597 w 97"/>
                  <a:gd name="T33" fmla="*/ 2031 h 51"/>
                  <a:gd name="T34" fmla="*/ 3632 w 97"/>
                  <a:gd name="T35" fmla="*/ 2490 h 51"/>
                  <a:gd name="T36" fmla="*/ 3775 w 97"/>
                  <a:gd name="T37" fmla="*/ 2896 h 51"/>
                  <a:gd name="T38" fmla="*/ 3778 w 97"/>
                  <a:gd name="T39" fmla="*/ 3425 h 51"/>
                  <a:gd name="T40" fmla="*/ 3778 w 97"/>
                  <a:gd name="T41" fmla="*/ 3917 h 51"/>
                  <a:gd name="T42" fmla="*/ 3667 w 97"/>
                  <a:gd name="T43" fmla="*/ 4224 h 51"/>
                  <a:gd name="T44" fmla="*/ 3597 w 97"/>
                  <a:gd name="T45" fmla="*/ 4555 h 51"/>
                  <a:gd name="T46" fmla="*/ 3387 w 97"/>
                  <a:gd name="T47" fmla="*/ 4798 h 51"/>
                  <a:gd name="T48" fmla="*/ 3063 w 97"/>
                  <a:gd name="T49" fmla="*/ 4996 h 51"/>
                  <a:gd name="T50" fmla="*/ 2833 w 97"/>
                  <a:gd name="T51" fmla="*/ 5024 h 51"/>
                  <a:gd name="T52" fmla="*/ 2559 w 97"/>
                  <a:gd name="T53" fmla="*/ 5024 h 51"/>
                  <a:gd name="T54" fmla="*/ 2480 w 97"/>
                  <a:gd name="T55" fmla="*/ 5024 h 51"/>
                  <a:gd name="T56" fmla="*/ 2336 w 97"/>
                  <a:gd name="T57" fmla="*/ 4912 h 51"/>
                  <a:gd name="T58" fmla="*/ 2200 w 97"/>
                  <a:gd name="T59" fmla="*/ 4798 h 51"/>
                  <a:gd name="T60" fmla="*/ 2099 w 97"/>
                  <a:gd name="T61" fmla="*/ 4555 h 51"/>
                  <a:gd name="T62" fmla="*/ 1862 w 97"/>
                  <a:gd name="T63" fmla="*/ 3715 h 51"/>
                  <a:gd name="T64" fmla="*/ 1556 w 97"/>
                  <a:gd name="T65" fmla="*/ 3123 h 51"/>
                  <a:gd name="T66" fmla="*/ 1282 w 97"/>
                  <a:gd name="T67" fmla="*/ 2547 h 51"/>
                  <a:gd name="T68" fmla="*/ 950 w 97"/>
                  <a:gd name="T69" fmla="*/ 2190 h 51"/>
                  <a:gd name="T70" fmla="*/ 663 w 97"/>
                  <a:gd name="T71" fmla="*/ 1746 h 51"/>
                  <a:gd name="T72" fmla="*/ 436 w 97"/>
                  <a:gd name="T73" fmla="*/ 1392 h 51"/>
                  <a:gd name="T74" fmla="*/ 6 w 97"/>
                  <a:gd name="T75" fmla="*/ 1291 h 51"/>
                  <a:gd name="T76" fmla="*/ 3 w 97"/>
                  <a:gd name="T77" fmla="*/ 1110 h 5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97"/>
                  <a:gd name="T118" fmla="*/ 0 h 51"/>
                  <a:gd name="T119" fmla="*/ 97 w 97"/>
                  <a:gd name="T120" fmla="*/ 51 h 5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97" h="51">
                    <a:moveTo>
                      <a:pt x="3" y="12"/>
                    </a:moveTo>
                    <a:lnTo>
                      <a:pt x="1" y="11"/>
                    </a:lnTo>
                    <a:lnTo>
                      <a:pt x="0" y="11"/>
                    </a:lnTo>
                    <a:lnTo>
                      <a:pt x="0" y="10"/>
                    </a:lnTo>
                    <a:lnTo>
                      <a:pt x="0" y="8"/>
                    </a:lnTo>
                    <a:lnTo>
                      <a:pt x="3" y="6"/>
                    </a:lnTo>
                    <a:lnTo>
                      <a:pt x="8" y="4"/>
                    </a:lnTo>
                    <a:lnTo>
                      <a:pt x="15" y="2"/>
                    </a:lnTo>
                    <a:lnTo>
                      <a:pt x="22" y="1"/>
                    </a:lnTo>
                    <a:lnTo>
                      <a:pt x="32" y="0"/>
                    </a:lnTo>
                    <a:lnTo>
                      <a:pt x="41" y="0"/>
                    </a:lnTo>
                    <a:lnTo>
                      <a:pt x="52" y="1"/>
                    </a:lnTo>
                    <a:lnTo>
                      <a:pt x="61" y="2"/>
                    </a:lnTo>
                    <a:lnTo>
                      <a:pt x="71" y="5"/>
                    </a:lnTo>
                    <a:lnTo>
                      <a:pt x="79" y="8"/>
                    </a:lnTo>
                    <a:lnTo>
                      <a:pt x="87" y="14"/>
                    </a:lnTo>
                    <a:lnTo>
                      <a:pt x="92" y="20"/>
                    </a:lnTo>
                    <a:lnTo>
                      <a:pt x="94" y="25"/>
                    </a:lnTo>
                    <a:lnTo>
                      <a:pt x="96" y="29"/>
                    </a:lnTo>
                    <a:lnTo>
                      <a:pt x="97" y="34"/>
                    </a:lnTo>
                    <a:lnTo>
                      <a:pt x="97" y="39"/>
                    </a:lnTo>
                    <a:lnTo>
                      <a:pt x="95" y="42"/>
                    </a:lnTo>
                    <a:lnTo>
                      <a:pt x="92" y="45"/>
                    </a:lnTo>
                    <a:lnTo>
                      <a:pt x="87" y="48"/>
                    </a:lnTo>
                    <a:lnTo>
                      <a:pt x="79" y="50"/>
                    </a:lnTo>
                    <a:lnTo>
                      <a:pt x="73" y="51"/>
                    </a:lnTo>
                    <a:lnTo>
                      <a:pt x="66" y="51"/>
                    </a:lnTo>
                    <a:lnTo>
                      <a:pt x="63" y="51"/>
                    </a:lnTo>
                    <a:lnTo>
                      <a:pt x="59" y="49"/>
                    </a:lnTo>
                    <a:lnTo>
                      <a:pt x="56" y="48"/>
                    </a:lnTo>
                    <a:lnTo>
                      <a:pt x="54" y="45"/>
                    </a:lnTo>
                    <a:lnTo>
                      <a:pt x="48" y="38"/>
                    </a:lnTo>
                    <a:lnTo>
                      <a:pt x="40" y="31"/>
                    </a:lnTo>
                    <a:lnTo>
                      <a:pt x="33" y="26"/>
                    </a:lnTo>
                    <a:lnTo>
                      <a:pt x="24" y="22"/>
                    </a:lnTo>
                    <a:lnTo>
                      <a:pt x="18" y="18"/>
                    </a:lnTo>
                    <a:lnTo>
                      <a:pt x="11" y="15"/>
                    </a:lnTo>
                    <a:lnTo>
                      <a:pt x="6" y="14"/>
                    </a:lnTo>
                    <a:lnTo>
                      <a:pt x="3" y="12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020" name="Freeform 455"/>
              <p:cNvSpPr>
                <a:spLocks noChangeArrowheads="1"/>
              </p:cNvSpPr>
              <p:nvPr/>
            </p:nvSpPr>
            <p:spPr bwMode="auto">
              <a:xfrm>
                <a:off x="2706" y="3942"/>
                <a:ext cx="113" cy="47"/>
              </a:xfrm>
              <a:custGeom>
                <a:avLst/>
                <a:gdLst>
                  <a:gd name="T0" fmla="*/ 2971 w 107"/>
                  <a:gd name="T1" fmla="*/ 2455 h 44"/>
                  <a:gd name="T2" fmla="*/ 2971 w 107"/>
                  <a:gd name="T3" fmla="*/ 2204 h 44"/>
                  <a:gd name="T4" fmla="*/ 2956 w 107"/>
                  <a:gd name="T5" fmla="*/ 1822 h 44"/>
                  <a:gd name="T6" fmla="*/ 2857 w 107"/>
                  <a:gd name="T7" fmla="*/ 1547 h 44"/>
                  <a:gd name="T8" fmla="*/ 2813 w 107"/>
                  <a:gd name="T9" fmla="*/ 1311 h 44"/>
                  <a:gd name="T10" fmla="*/ 2650 w 107"/>
                  <a:gd name="T11" fmla="*/ 855 h 44"/>
                  <a:gd name="T12" fmla="*/ 2418 w 107"/>
                  <a:gd name="T13" fmla="*/ 575 h 44"/>
                  <a:gd name="T14" fmla="*/ 2168 w 107"/>
                  <a:gd name="T15" fmla="*/ 6 h 44"/>
                  <a:gd name="T16" fmla="*/ 1910 w 107"/>
                  <a:gd name="T17" fmla="*/ 2 h 44"/>
                  <a:gd name="T18" fmla="*/ 1567 w 107"/>
                  <a:gd name="T19" fmla="*/ 1 h 44"/>
                  <a:gd name="T20" fmla="*/ 1304 w 107"/>
                  <a:gd name="T21" fmla="*/ 0 h 44"/>
                  <a:gd name="T22" fmla="*/ 1012 w 107"/>
                  <a:gd name="T23" fmla="*/ 0 h 44"/>
                  <a:gd name="T24" fmla="*/ 770 w 107"/>
                  <a:gd name="T25" fmla="*/ 1 h 44"/>
                  <a:gd name="T26" fmla="*/ 497 w 107"/>
                  <a:gd name="T27" fmla="*/ 2 h 44"/>
                  <a:gd name="T28" fmla="*/ 322 w 107"/>
                  <a:gd name="T29" fmla="*/ 5 h 44"/>
                  <a:gd name="T30" fmla="*/ 6 w 107"/>
                  <a:gd name="T31" fmla="*/ 7 h 44"/>
                  <a:gd name="T32" fmla="*/ 2 w 107"/>
                  <a:gd name="T33" fmla="*/ 575 h 44"/>
                  <a:gd name="T34" fmla="*/ 0 w 107"/>
                  <a:gd name="T35" fmla="*/ 701 h 44"/>
                  <a:gd name="T36" fmla="*/ 1 w 107"/>
                  <a:gd name="T37" fmla="*/ 975 h 44"/>
                  <a:gd name="T38" fmla="*/ 4 w 107"/>
                  <a:gd name="T39" fmla="*/ 1112 h 44"/>
                  <a:gd name="T40" fmla="*/ 6 w 107"/>
                  <a:gd name="T41" fmla="*/ 1188 h 44"/>
                  <a:gd name="T42" fmla="*/ 289 w 107"/>
                  <a:gd name="T43" fmla="*/ 701 h 44"/>
                  <a:gd name="T44" fmla="*/ 8 w 107"/>
                  <a:gd name="T45" fmla="*/ 656 h 44"/>
                  <a:gd name="T46" fmla="*/ 289 w 107"/>
                  <a:gd name="T47" fmla="*/ 800 h 44"/>
                  <a:gd name="T48" fmla="*/ 8 w 107"/>
                  <a:gd name="T49" fmla="*/ 913 h 44"/>
                  <a:gd name="T50" fmla="*/ 305 w 107"/>
                  <a:gd name="T51" fmla="*/ 800 h 44"/>
                  <a:gd name="T52" fmla="*/ 379 w 107"/>
                  <a:gd name="T53" fmla="*/ 701 h 44"/>
                  <a:gd name="T54" fmla="*/ 525 w 107"/>
                  <a:gd name="T55" fmla="*/ 614 h 44"/>
                  <a:gd name="T56" fmla="*/ 797 w 107"/>
                  <a:gd name="T57" fmla="*/ 575 h 44"/>
                  <a:gd name="T58" fmla="*/ 1012 w 107"/>
                  <a:gd name="T59" fmla="*/ 538 h 44"/>
                  <a:gd name="T60" fmla="*/ 1304 w 107"/>
                  <a:gd name="T61" fmla="*/ 538 h 44"/>
                  <a:gd name="T62" fmla="*/ 1543 w 107"/>
                  <a:gd name="T63" fmla="*/ 575 h 44"/>
                  <a:gd name="T64" fmla="*/ 1818 w 107"/>
                  <a:gd name="T65" fmla="*/ 614 h 44"/>
                  <a:gd name="T66" fmla="*/ 2059 w 107"/>
                  <a:gd name="T67" fmla="*/ 800 h 44"/>
                  <a:gd name="T68" fmla="*/ 2290 w 107"/>
                  <a:gd name="T69" fmla="*/ 975 h 44"/>
                  <a:gd name="T70" fmla="*/ 2508 w 107"/>
                  <a:gd name="T71" fmla="*/ 1269 h 44"/>
                  <a:gd name="T72" fmla="*/ 2649 w 107"/>
                  <a:gd name="T73" fmla="*/ 1597 h 44"/>
                  <a:gd name="T74" fmla="*/ 2664 w 107"/>
                  <a:gd name="T75" fmla="*/ 1765 h 44"/>
                  <a:gd name="T76" fmla="*/ 2697 w 107"/>
                  <a:gd name="T77" fmla="*/ 1946 h 44"/>
                  <a:gd name="T78" fmla="*/ 2697 w 107"/>
                  <a:gd name="T79" fmla="*/ 2221 h 44"/>
                  <a:gd name="T80" fmla="*/ 2705 w 107"/>
                  <a:gd name="T81" fmla="*/ 2455 h 44"/>
                  <a:gd name="T82" fmla="*/ 2971 w 107"/>
                  <a:gd name="T83" fmla="*/ 2455 h 44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107"/>
                  <a:gd name="T127" fmla="*/ 0 h 44"/>
                  <a:gd name="T128" fmla="*/ 107 w 107"/>
                  <a:gd name="T129" fmla="*/ 44 h 44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107" h="44">
                    <a:moveTo>
                      <a:pt x="107" y="44"/>
                    </a:moveTo>
                    <a:lnTo>
                      <a:pt x="107" y="39"/>
                    </a:lnTo>
                    <a:lnTo>
                      <a:pt x="106" y="33"/>
                    </a:lnTo>
                    <a:lnTo>
                      <a:pt x="103" y="28"/>
                    </a:lnTo>
                    <a:lnTo>
                      <a:pt x="101" y="23"/>
                    </a:lnTo>
                    <a:lnTo>
                      <a:pt x="95" y="16"/>
                    </a:lnTo>
                    <a:lnTo>
                      <a:pt x="87" y="10"/>
                    </a:lnTo>
                    <a:lnTo>
                      <a:pt x="78" y="6"/>
                    </a:lnTo>
                    <a:lnTo>
                      <a:pt x="68" y="2"/>
                    </a:lnTo>
                    <a:lnTo>
                      <a:pt x="57" y="1"/>
                    </a:lnTo>
                    <a:lnTo>
                      <a:pt x="46" y="0"/>
                    </a:lnTo>
                    <a:lnTo>
                      <a:pt x="37" y="0"/>
                    </a:lnTo>
                    <a:lnTo>
                      <a:pt x="27" y="1"/>
                    </a:lnTo>
                    <a:lnTo>
                      <a:pt x="19" y="2"/>
                    </a:lnTo>
                    <a:lnTo>
                      <a:pt x="11" y="5"/>
                    </a:lnTo>
                    <a:lnTo>
                      <a:pt x="6" y="7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1" y="18"/>
                    </a:lnTo>
                    <a:lnTo>
                      <a:pt x="4" y="20"/>
                    </a:lnTo>
                    <a:lnTo>
                      <a:pt x="6" y="21"/>
                    </a:lnTo>
                    <a:lnTo>
                      <a:pt x="9" y="13"/>
                    </a:lnTo>
                    <a:lnTo>
                      <a:pt x="8" y="12"/>
                    </a:lnTo>
                    <a:lnTo>
                      <a:pt x="9" y="15"/>
                    </a:lnTo>
                    <a:lnTo>
                      <a:pt x="8" y="17"/>
                    </a:lnTo>
                    <a:lnTo>
                      <a:pt x="10" y="15"/>
                    </a:lnTo>
                    <a:lnTo>
                      <a:pt x="14" y="13"/>
                    </a:lnTo>
                    <a:lnTo>
                      <a:pt x="20" y="11"/>
                    </a:lnTo>
                    <a:lnTo>
                      <a:pt x="28" y="10"/>
                    </a:lnTo>
                    <a:lnTo>
                      <a:pt x="37" y="9"/>
                    </a:lnTo>
                    <a:lnTo>
                      <a:pt x="46" y="9"/>
                    </a:lnTo>
                    <a:lnTo>
                      <a:pt x="56" y="10"/>
                    </a:lnTo>
                    <a:lnTo>
                      <a:pt x="65" y="11"/>
                    </a:lnTo>
                    <a:lnTo>
                      <a:pt x="75" y="15"/>
                    </a:lnTo>
                    <a:lnTo>
                      <a:pt x="82" y="18"/>
                    </a:lnTo>
                    <a:lnTo>
                      <a:pt x="89" y="22"/>
                    </a:lnTo>
                    <a:lnTo>
                      <a:pt x="94" y="29"/>
                    </a:lnTo>
                    <a:lnTo>
                      <a:pt x="96" y="32"/>
                    </a:lnTo>
                    <a:lnTo>
                      <a:pt x="97" y="35"/>
                    </a:lnTo>
                    <a:lnTo>
                      <a:pt x="97" y="40"/>
                    </a:lnTo>
                    <a:lnTo>
                      <a:pt x="98" y="44"/>
                    </a:lnTo>
                    <a:lnTo>
                      <a:pt x="107" y="44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021" name="Freeform 456"/>
              <p:cNvSpPr>
                <a:spLocks noChangeArrowheads="1"/>
              </p:cNvSpPr>
              <p:nvPr/>
            </p:nvSpPr>
            <p:spPr bwMode="auto">
              <a:xfrm>
                <a:off x="2763" y="3989"/>
                <a:ext cx="55" cy="20"/>
              </a:xfrm>
              <a:custGeom>
                <a:avLst/>
                <a:gdLst>
                  <a:gd name="T0" fmla="*/ 0 w 52"/>
                  <a:gd name="T1" fmla="*/ 5284 h 18"/>
                  <a:gd name="T2" fmla="*/ 3 w 52"/>
                  <a:gd name="T3" fmla="*/ 7248 h 18"/>
                  <a:gd name="T4" fmla="*/ 7 w 52"/>
                  <a:gd name="T5" fmla="*/ 8948 h 18"/>
                  <a:gd name="T6" fmla="*/ 338 w 52"/>
                  <a:gd name="T7" fmla="*/ 10362 h 18"/>
                  <a:gd name="T8" fmla="*/ 474 w 52"/>
                  <a:gd name="T9" fmla="*/ 10362 h 18"/>
                  <a:gd name="T10" fmla="*/ 701 w 52"/>
                  <a:gd name="T11" fmla="*/ 11047 h 18"/>
                  <a:gd name="T12" fmla="*/ 941 w 52"/>
                  <a:gd name="T13" fmla="*/ 9942 h 18"/>
                  <a:gd name="T14" fmla="*/ 1162 w 52"/>
                  <a:gd name="T15" fmla="*/ 8053 h 18"/>
                  <a:gd name="T16" fmla="*/ 1375 w 52"/>
                  <a:gd name="T17" fmla="*/ 5871 h 18"/>
                  <a:gd name="T18" fmla="*/ 1473 w 52"/>
                  <a:gd name="T19" fmla="*/ 4280 h 18"/>
                  <a:gd name="T20" fmla="*/ 1587 w 52"/>
                  <a:gd name="T21" fmla="*/ 0 h 18"/>
                  <a:gd name="T22" fmla="*/ 1317 w 52"/>
                  <a:gd name="T23" fmla="*/ 0 h 18"/>
                  <a:gd name="T24" fmla="*/ 1300 w 52"/>
                  <a:gd name="T25" fmla="*/ 0 h 18"/>
                  <a:gd name="T26" fmla="*/ 1229 w 52"/>
                  <a:gd name="T27" fmla="*/ 2 h 18"/>
                  <a:gd name="T28" fmla="*/ 1052 w 52"/>
                  <a:gd name="T29" fmla="*/ 3467 h 18"/>
                  <a:gd name="T30" fmla="*/ 877 w 52"/>
                  <a:gd name="T31" fmla="*/ 4280 h 18"/>
                  <a:gd name="T32" fmla="*/ 663 w 52"/>
                  <a:gd name="T33" fmla="*/ 4756 h 18"/>
                  <a:gd name="T34" fmla="*/ 474 w 52"/>
                  <a:gd name="T35" fmla="*/ 4756 h 18"/>
                  <a:gd name="T36" fmla="*/ 424 w 52"/>
                  <a:gd name="T37" fmla="*/ 4756 h 18"/>
                  <a:gd name="T38" fmla="*/ 358 w 52"/>
                  <a:gd name="T39" fmla="*/ 4280 h 18"/>
                  <a:gd name="T40" fmla="*/ 320 w 52"/>
                  <a:gd name="T41" fmla="*/ 3467 h 18"/>
                  <a:gd name="T42" fmla="*/ 7 w 52"/>
                  <a:gd name="T43" fmla="*/ 3 h 18"/>
                  <a:gd name="T44" fmla="*/ 0 w 52"/>
                  <a:gd name="T45" fmla="*/ 5284 h 18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52"/>
                  <a:gd name="T70" fmla="*/ 0 h 18"/>
                  <a:gd name="T71" fmla="*/ 52 w 52"/>
                  <a:gd name="T72" fmla="*/ 18 h 18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52" h="18">
                    <a:moveTo>
                      <a:pt x="0" y="9"/>
                    </a:moveTo>
                    <a:lnTo>
                      <a:pt x="3" y="12"/>
                    </a:lnTo>
                    <a:lnTo>
                      <a:pt x="7" y="14"/>
                    </a:lnTo>
                    <a:lnTo>
                      <a:pt x="10" y="17"/>
                    </a:lnTo>
                    <a:lnTo>
                      <a:pt x="16" y="17"/>
                    </a:lnTo>
                    <a:lnTo>
                      <a:pt x="23" y="18"/>
                    </a:lnTo>
                    <a:lnTo>
                      <a:pt x="31" y="16"/>
                    </a:lnTo>
                    <a:lnTo>
                      <a:pt x="38" y="13"/>
                    </a:lnTo>
                    <a:lnTo>
                      <a:pt x="44" y="10"/>
                    </a:lnTo>
                    <a:lnTo>
                      <a:pt x="48" y="7"/>
                    </a:lnTo>
                    <a:lnTo>
                      <a:pt x="52" y="0"/>
                    </a:lnTo>
                    <a:lnTo>
                      <a:pt x="43" y="0"/>
                    </a:lnTo>
                    <a:lnTo>
                      <a:pt x="42" y="0"/>
                    </a:lnTo>
                    <a:lnTo>
                      <a:pt x="40" y="2"/>
                    </a:lnTo>
                    <a:lnTo>
                      <a:pt x="35" y="5"/>
                    </a:lnTo>
                    <a:lnTo>
                      <a:pt x="28" y="7"/>
                    </a:lnTo>
                    <a:lnTo>
                      <a:pt x="22" y="8"/>
                    </a:lnTo>
                    <a:lnTo>
                      <a:pt x="16" y="8"/>
                    </a:lnTo>
                    <a:lnTo>
                      <a:pt x="14" y="8"/>
                    </a:lnTo>
                    <a:lnTo>
                      <a:pt x="11" y="7"/>
                    </a:lnTo>
                    <a:lnTo>
                      <a:pt x="9" y="5"/>
                    </a:lnTo>
                    <a:lnTo>
                      <a:pt x="7" y="3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022" name="Freeform 457"/>
              <p:cNvSpPr>
                <a:spLocks noChangeArrowheads="1"/>
              </p:cNvSpPr>
              <p:nvPr/>
            </p:nvSpPr>
            <p:spPr bwMode="auto">
              <a:xfrm>
                <a:off x="2712" y="3956"/>
                <a:ext cx="59" cy="43"/>
              </a:xfrm>
              <a:custGeom>
                <a:avLst/>
                <a:gdLst>
                  <a:gd name="T0" fmla="*/ 0 w 56"/>
                  <a:gd name="T1" fmla="*/ 725 h 40"/>
                  <a:gd name="T2" fmla="*/ 3 w 56"/>
                  <a:gd name="T3" fmla="*/ 779 h 40"/>
                  <a:gd name="T4" fmla="*/ 9 w 56"/>
                  <a:gd name="T5" fmla="*/ 900 h 40"/>
                  <a:gd name="T6" fmla="*/ 353 w 56"/>
                  <a:gd name="T7" fmla="*/ 1202 h 40"/>
                  <a:gd name="T8" fmla="*/ 483 w 56"/>
                  <a:gd name="T9" fmla="*/ 1493 h 40"/>
                  <a:gd name="T10" fmla="*/ 726 w 56"/>
                  <a:gd name="T11" fmla="*/ 1854 h 40"/>
                  <a:gd name="T12" fmla="*/ 857 w 56"/>
                  <a:gd name="T13" fmla="*/ 2168 h 40"/>
                  <a:gd name="T14" fmla="*/ 1056 w 56"/>
                  <a:gd name="T15" fmla="*/ 2694 h 40"/>
                  <a:gd name="T16" fmla="*/ 1178 w 56"/>
                  <a:gd name="T17" fmla="*/ 3308 h 40"/>
                  <a:gd name="T18" fmla="*/ 1356 w 56"/>
                  <a:gd name="T19" fmla="*/ 2862 h 40"/>
                  <a:gd name="T20" fmla="*/ 1222 w 56"/>
                  <a:gd name="T21" fmla="*/ 2168 h 40"/>
                  <a:gd name="T22" fmla="*/ 992 w 56"/>
                  <a:gd name="T23" fmla="*/ 1725 h 40"/>
                  <a:gd name="T24" fmla="*/ 813 w 56"/>
                  <a:gd name="T25" fmla="*/ 1202 h 40"/>
                  <a:gd name="T26" fmla="*/ 627 w 56"/>
                  <a:gd name="T27" fmla="*/ 837 h 40"/>
                  <a:gd name="T28" fmla="*/ 413 w 56"/>
                  <a:gd name="T29" fmla="*/ 6 h 40"/>
                  <a:gd name="T30" fmla="*/ 302 w 56"/>
                  <a:gd name="T31" fmla="*/ 4 h 40"/>
                  <a:gd name="T32" fmla="*/ 7 w 56"/>
                  <a:gd name="T33" fmla="*/ 2 h 40"/>
                  <a:gd name="T34" fmla="*/ 3 w 56"/>
                  <a:gd name="T35" fmla="*/ 0 h 40"/>
                  <a:gd name="T36" fmla="*/ 0 w 56"/>
                  <a:gd name="T37" fmla="*/ 725 h 4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6"/>
                  <a:gd name="T58" fmla="*/ 0 h 40"/>
                  <a:gd name="T59" fmla="*/ 56 w 56"/>
                  <a:gd name="T60" fmla="*/ 40 h 4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6" h="40">
                    <a:moveTo>
                      <a:pt x="0" y="8"/>
                    </a:moveTo>
                    <a:lnTo>
                      <a:pt x="3" y="9"/>
                    </a:lnTo>
                    <a:lnTo>
                      <a:pt x="9" y="11"/>
                    </a:lnTo>
                    <a:lnTo>
                      <a:pt x="15" y="15"/>
                    </a:lnTo>
                    <a:lnTo>
                      <a:pt x="21" y="18"/>
                    </a:lnTo>
                    <a:lnTo>
                      <a:pt x="29" y="22"/>
                    </a:lnTo>
                    <a:lnTo>
                      <a:pt x="36" y="27"/>
                    </a:lnTo>
                    <a:lnTo>
                      <a:pt x="44" y="33"/>
                    </a:lnTo>
                    <a:lnTo>
                      <a:pt x="49" y="40"/>
                    </a:lnTo>
                    <a:lnTo>
                      <a:pt x="56" y="34"/>
                    </a:lnTo>
                    <a:lnTo>
                      <a:pt x="50" y="27"/>
                    </a:lnTo>
                    <a:lnTo>
                      <a:pt x="41" y="20"/>
                    </a:lnTo>
                    <a:lnTo>
                      <a:pt x="34" y="15"/>
                    </a:lnTo>
                    <a:lnTo>
                      <a:pt x="26" y="10"/>
                    </a:lnTo>
                    <a:lnTo>
                      <a:pt x="18" y="6"/>
                    </a:lnTo>
                    <a:lnTo>
                      <a:pt x="12" y="4"/>
                    </a:lnTo>
                    <a:lnTo>
                      <a:pt x="7" y="2"/>
                    </a:lnTo>
                    <a:lnTo>
                      <a:pt x="3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023" name="Freeform 458"/>
              <p:cNvSpPr>
                <a:spLocks noChangeArrowheads="1"/>
              </p:cNvSpPr>
              <p:nvPr/>
            </p:nvSpPr>
            <p:spPr bwMode="auto">
              <a:xfrm>
                <a:off x="2985" y="3947"/>
                <a:ext cx="104" cy="55"/>
              </a:xfrm>
              <a:custGeom>
                <a:avLst/>
                <a:gdLst>
                  <a:gd name="T0" fmla="*/ 3570 w 98"/>
                  <a:gd name="T1" fmla="*/ 1110 h 51"/>
                  <a:gd name="T2" fmla="*/ 3700 w 98"/>
                  <a:gd name="T3" fmla="*/ 1029 h 51"/>
                  <a:gd name="T4" fmla="*/ 3709 w 98"/>
                  <a:gd name="T5" fmla="*/ 1029 h 51"/>
                  <a:gd name="T6" fmla="*/ 3709 w 98"/>
                  <a:gd name="T7" fmla="*/ 954 h 51"/>
                  <a:gd name="T8" fmla="*/ 3709 w 98"/>
                  <a:gd name="T9" fmla="*/ 821 h 51"/>
                  <a:gd name="T10" fmla="*/ 3570 w 98"/>
                  <a:gd name="T11" fmla="*/ 6 h 51"/>
                  <a:gd name="T12" fmla="*/ 3379 w 98"/>
                  <a:gd name="T13" fmla="*/ 4 h 51"/>
                  <a:gd name="T14" fmla="*/ 3112 w 98"/>
                  <a:gd name="T15" fmla="*/ 2 h 51"/>
                  <a:gd name="T16" fmla="*/ 2917 w 98"/>
                  <a:gd name="T17" fmla="*/ 1 h 51"/>
                  <a:gd name="T18" fmla="*/ 2463 w 98"/>
                  <a:gd name="T19" fmla="*/ 0 h 51"/>
                  <a:gd name="T20" fmla="*/ 2100 w 98"/>
                  <a:gd name="T21" fmla="*/ 0 h 51"/>
                  <a:gd name="T22" fmla="*/ 1724 w 98"/>
                  <a:gd name="T23" fmla="*/ 1 h 51"/>
                  <a:gd name="T24" fmla="*/ 1347 w 98"/>
                  <a:gd name="T25" fmla="*/ 2 h 51"/>
                  <a:gd name="T26" fmla="*/ 1029 w 98"/>
                  <a:gd name="T27" fmla="*/ 5 h 51"/>
                  <a:gd name="T28" fmla="*/ 639 w 98"/>
                  <a:gd name="T29" fmla="*/ 821 h 51"/>
                  <a:gd name="T30" fmla="*/ 421 w 98"/>
                  <a:gd name="T31" fmla="*/ 1291 h 51"/>
                  <a:gd name="T32" fmla="*/ 5 w 98"/>
                  <a:gd name="T33" fmla="*/ 2031 h 51"/>
                  <a:gd name="T34" fmla="*/ 3 w 98"/>
                  <a:gd name="T35" fmla="*/ 2490 h 51"/>
                  <a:gd name="T36" fmla="*/ 1 w 98"/>
                  <a:gd name="T37" fmla="*/ 2896 h 51"/>
                  <a:gd name="T38" fmla="*/ 0 w 98"/>
                  <a:gd name="T39" fmla="*/ 3425 h 51"/>
                  <a:gd name="T40" fmla="*/ 0 w 98"/>
                  <a:gd name="T41" fmla="*/ 3917 h 51"/>
                  <a:gd name="T42" fmla="*/ 1 w 98"/>
                  <a:gd name="T43" fmla="*/ 4224 h 51"/>
                  <a:gd name="T44" fmla="*/ 6 w 98"/>
                  <a:gd name="T45" fmla="*/ 4555 h 51"/>
                  <a:gd name="T46" fmla="*/ 421 w 98"/>
                  <a:gd name="T47" fmla="*/ 4798 h 51"/>
                  <a:gd name="T48" fmla="*/ 602 w 98"/>
                  <a:gd name="T49" fmla="*/ 4996 h 51"/>
                  <a:gd name="T50" fmla="*/ 970 w 98"/>
                  <a:gd name="T51" fmla="*/ 5024 h 51"/>
                  <a:gd name="T52" fmla="*/ 1196 w 98"/>
                  <a:gd name="T53" fmla="*/ 5024 h 51"/>
                  <a:gd name="T54" fmla="*/ 1305 w 98"/>
                  <a:gd name="T55" fmla="*/ 5024 h 51"/>
                  <a:gd name="T56" fmla="*/ 1429 w 98"/>
                  <a:gd name="T57" fmla="*/ 4912 h 51"/>
                  <a:gd name="T58" fmla="*/ 1609 w 98"/>
                  <a:gd name="T59" fmla="*/ 4798 h 51"/>
                  <a:gd name="T60" fmla="*/ 1656 w 98"/>
                  <a:gd name="T61" fmla="*/ 4555 h 51"/>
                  <a:gd name="T62" fmla="*/ 1865 w 98"/>
                  <a:gd name="T63" fmla="*/ 3715 h 51"/>
                  <a:gd name="T64" fmla="*/ 2187 w 98"/>
                  <a:gd name="T65" fmla="*/ 3123 h 51"/>
                  <a:gd name="T66" fmla="*/ 2446 w 98"/>
                  <a:gd name="T67" fmla="*/ 2547 h 51"/>
                  <a:gd name="T68" fmla="*/ 2749 w 98"/>
                  <a:gd name="T69" fmla="*/ 2190 h 51"/>
                  <a:gd name="T70" fmla="*/ 3000 w 98"/>
                  <a:gd name="T71" fmla="*/ 1746 h 51"/>
                  <a:gd name="T72" fmla="*/ 3286 w 98"/>
                  <a:gd name="T73" fmla="*/ 1392 h 51"/>
                  <a:gd name="T74" fmla="*/ 3487 w 98"/>
                  <a:gd name="T75" fmla="*/ 1291 h 51"/>
                  <a:gd name="T76" fmla="*/ 3570 w 98"/>
                  <a:gd name="T77" fmla="*/ 1110 h 5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98"/>
                  <a:gd name="T118" fmla="*/ 0 h 51"/>
                  <a:gd name="T119" fmla="*/ 98 w 98"/>
                  <a:gd name="T120" fmla="*/ 51 h 5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98" h="51">
                    <a:moveTo>
                      <a:pt x="95" y="12"/>
                    </a:moveTo>
                    <a:lnTo>
                      <a:pt x="97" y="11"/>
                    </a:lnTo>
                    <a:lnTo>
                      <a:pt x="98" y="11"/>
                    </a:lnTo>
                    <a:lnTo>
                      <a:pt x="98" y="10"/>
                    </a:lnTo>
                    <a:lnTo>
                      <a:pt x="98" y="8"/>
                    </a:lnTo>
                    <a:lnTo>
                      <a:pt x="95" y="6"/>
                    </a:lnTo>
                    <a:lnTo>
                      <a:pt x="90" y="4"/>
                    </a:lnTo>
                    <a:lnTo>
                      <a:pt x="83" y="2"/>
                    </a:lnTo>
                    <a:lnTo>
                      <a:pt x="76" y="1"/>
                    </a:lnTo>
                    <a:lnTo>
                      <a:pt x="66" y="0"/>
                    </a:lnTo>
                    <a:lnTo>
                      <a:pt x="56" y="0"/>
                    </a:lnTo>
                    <a:lnTo>
                      <a:pt x="46" y="1"/>
                    </a:lnTo>
                    <a:lnTo>
                      <a:pt x="36" y="2"/>
                    </a:lnTo>
                    <a:lnTo>
                      <a:pt x="27" y="5"/>
                    </a:lnTo>
                    <a:lnTo>
                      <a:pt x="18" y="8"/>
                    </a:lnTo>
                    <a:lnTo>
                      <a:pt x="11" y="14"/>
                    </a:lnTo>
                    <a:lnTo>
                      <a:pt x="5" y="20"/>
                    </a:lnTo>
                    <a:lnTo>
                      <a:pt x="3" y="25"/>
                    </a:lnTo>
                    <a:lnTo>
                      <a:pt x="1" y="29"/>
                    </a:lnTo>
                    <a:lnTo>
                      <a:pt x="0" y="34"/>
                    </a:lnTo>
                    <a:lnTo>
                      <a:pt x="0" y="39"/>
                    </a:lnTo>
                    <a:lnTo>
                      <a:pt x="1" y="42"/>
                    </a:lnTo>
                    <a:lnTo>
                      <a:pt x="6" y="45"/>
                    </a:lnTo>
                    <a:lnTo>
                      <a:pt x="11" y="48"/>
                    </a:lnTo>
                    <a:lnTo>
                      <a:pt x="17" y="50"/>
                    </a:lnTo>
                    <a:lnTo>
                      <a:pt x="25" y="51"/>
                    </a:lnTo>
                    <a:lnTo>
                      <a:pt x="32" y="51"/>
                    </a:lnTo>
                    <a:lnTo>
                      <a:pt x="35" y="51"/>
                    </a:lnTo>
                    <a:lnTo>
                      <a:pt x="38" y="49"/>
                    </a:lnTo>
                    <a:lnTo>
                      <a:pt x="42" y="48"/>
                    </a:lnTo>
                    <a:lnTo>
                      <a:pt x="44" y="45"/>
                    </a:lnTo>
                    <a:lnTo>
                      <a:pt x="50" y="38"/>
                    </a:lnTo>
                    <a:lnTo>
                      <a:pt x="58" y="31"/>
                    </a:lnTo>
                    <a:lnTo>
                      <a:pt x="65" y="26"/>
                    </a:lnTo>
                    <a:lnTo>
                      <a:pt x="72" y="22"/>
                    </a:lnTo>
                    <a:lnTo>
                      <a:pt x="80" y="18"/>
                    </a:lnTo>
                    <a:lnTo>
                      <a:pt x="86" y="15"/>
                    </a:lnTo>
                    <a:lnTo>
                      <a:pt x="91" y="14"/>
                    </a:lnTo>
                    <a:lnTo>
                      <a:pt x="95" y="12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024" name="Freeform 459"/>
              <p:cNvSpPr>
                <a:spLocks noChangeArrowheads="1"/>
              </p:cNvSpPr>
              <p:nvPr/>
            </p:nvSpPr>
            <p:spPr bwMode="auto">
              <a:xfrm>
                <a:off x="2981" y="3942"/>
                <a:ext cx="112" cy="47"/>
              </a:xfrm>
              <a:custGeom>
                <a:avLst/>
                <a:gdLst>
                  <a:gd name="T0" fmla="*/ 296 w 106"/>
                  <a:gd name="T1" fmla="*/ 2455 h 44"/>
                  <a:gd name="T2" fmla="*/ 296 w 106"/>
                  <a:gd name="T3" fmla="*/ 2221 h 44"/>
                  <a:gd name="T4" fmla="*/ 313 w 106"/>
                  <a:gd name="T5" fmla="*/ 1946 h 44"/>
                  <a:gd name="T6" fmla="*/ 331 w 106"/>
                  <a:gd name="T7" fmla="*/ 1765 h 44"/>
                  <a:gd name="T8" fmla="*/ 370 w 106"/>
                  <a:gd name="T9" fmla="*/ 1597 h 44"/>
                  <a:gd name="T10" fmla="*/ 487 w 106"/>
                  <a:gd name="T11" fmla="*/ 1269 h 44"/>
                  <a:gd name="T12" fmla="*/ 678 w 106"/>
                  <a:gd name="T13" fmla="*/ 975 h 44"/>
                  <a:gd name="T14" fmla="*/ 902 w 106"/>
                  <a:gd name="T15" fmla="*/ 800 h 44"/>
                  <a:gd name="T16" fmla="*/ 1176 w 106"/>
                  <a:gd name="T17" fmla="*/ 614 h 44"/>
                  <a:gd name="T18" fmla="*/ 1466 w 106"/>
                  <a:gd name="T19" fmla="*/ 575 h 44"/>
                  <a:gd name="T20" fmla="*/ 1730 w 106"/>
                  <a:gd name="T21" fmla="*/ 538 h 44"/>
                  <a:gd name="T22" fmla="*/ 1980 w 106"/>
                  <a:gd name="T23" fmla="*/ 538 h 44"/>
                  <a:gd name="T24" fmla="*/ 2210 w 106"/>
                  <a:gd name="T25" fmla="*/ 575 h 44"/>
                  <a:gd name="T26" fmla="*/ 2452 w 106"/>
                  <a:gd name="T27" fmla="*/ 614 h 44"/>
                  <a:gd name="T28" fmla="*/ 2607 w 106"/>
                  <a:gd name="T29" fmla="*/ 701 h 44"/>
                  <a:gd name="T30" fmla="*/ 2738 w 106"/>
                  <a:gd name="T31" fmla="*/ 800 h 44"/>
                  <a:gd name="T32" fmla="*/ 2858 w 106"/>
                  <a:gd name="T33" fmla="*/ 913 h 44"/>
                  <a:gd name="T34" fmla="*/ 2755 w 106"/>
                  <a:gd name="T35" fmla="*/ 800 h 44"/>
                  <a:gd name="T36" fmla="*/ 2755 w 106"/>
                  <a:gd name="T37" fmla="*/ 656 h 44"/>
                  <a:gd name="T38" fmla="*/ 2858 w 106"/>
                  <a:gd name="T39" fmla="*/ 656 h 44"/>
                  <a:gd name="T40" fmla="*/ 2755 w 106"/>
                  <a:gd name="T41" fmla="*/ 701 h 44"/>
                  <a:gd name="T42" fmla="*/ 2893 w 106"/>
                  <a:gd name="T43" fmla="*/ 1188 h 44"/>
                  <a:gd name="T44" fmla="*/ 2984 w 106"/>
                  <a:gd name="T45" fmla="*/ 1112 h 44"/>
                  <a:gd name="T46" fmla="*/ 3020 w 106"/>
                  <a:gd name="T47" fmla="*/ 975 h 44"/>
                  <a:gd name="T48" fmla="*/ 3029 w 106"/>
                  <a:gd name="T49" fmla="*/ 701 h 44"/>
                  <a:gd name="T50" fmla="*/ 3020 w 106"/>
                  <a:gd name="T51" fmla="*/ 575 h 44"/>
                  <a:gd name="T52" fmla="*/ 2893 w 106"/>
                  <a:gd name="T53" fmla="*/ 7 h 44"/>
                  <a:gd name="T54" fmla="*/ 2713 w 106"/>
                  <a:gd name="T55" fmla="*/ 5 h 44"/>
                  <a:gd name="T56" fmla="*/ 2542 w 106"/>
                  <a:gd name="T57" fmla="*/ 2 h 44"/>
                  <a:gd name="T58" fmla="*/ 2300 w 106"/>
                  <a:gd name="T59" fmla="*/ 1 h 44"/>
                  <a:gd name="T60" fmla="*/ 1980 w 106"/>
                  <a:gd name="T61" fmla="*/ 0 h 44"/>
                  <a:gd name="T62" fmla="*/ 1730 w 106"/>
                  <a:gd name="T63" fmla="*/ 0 h 44"/>
                  <a:gd name="T64" fmla="*/ 1423 w 106"/>
                  <a:gd name="T65" fmla="*/ 1 h 44"/>
                  <a:gd name="T66" fmla="*/ 1113 w 106"/>
                  <a:gd name="T67" fmla="*/ 2 h 44"/>
                  <a:gd name="T68" fmla="*/ 845 w 106"/>
                  <a:gd name="T69" fmla="*/ 6 h 44"/>
                  <a:gd name="T70" fmla="*/ 544 w 106"/>
                  <a:gd name="T71" fmla="*/ 575 h 44"/>
                  <a:gd name="T72" fmla="*/ 350 w 106"/>
                  <a:gd name="T73" fmla="*/ 855 h 44"/>
                  <a:gd name="T74" fmla="*/ 5 w 106"/>
                  <a:gd name="T75" fmla="*/ 1311 h 44"/>
                  <a:gd name="T76" fmla="*/ 3 w 106"/>
                  <a:gd name="T77" fmla="*/ 1547 h 44"/>
                  <a:gd name="T78" fmla="*/ 1 w 106"/>
                  <a:gd name="T79" fmla="*/ 1822 h 44"/>
                  <a:gd name="T80" fmla="*/ 0 w 106"/>
                  <a:gd name="T81" fmla="*/ 2204 h 44"/>
                  <a:gd name="T82" fmla="*/ 0 w 106"/>
                  <a:gd name="T83" fmla="*/ 2455 h 44"/>
                  <a:gd name="T84" fmla="*/ 296 w 106"/>
                  <a:gd name="T85" fmla="*/ 2455 h 44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106"/>
                  <a:gd name="T130" fmla="*/ 0 h 44"/>
                  <a:gd name="T131" fmla="*/ 106 w 106"/>
                  <a:gd name="T132" fmla="*/ 44 h 44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106" h="44">
                    <a:moveTo>
                      <a:pt x="9" y="44"/>
                    </a:moveTo>
                    <a:lnTo>
                      <a:pt x="9" y="40"/>
                    </a:lnTo>
                    <a:lnTo>
                      <a:pt x="10" y="35"/>
                    </a:lnTo>
                    <a:lnTo>
                      <a:pt x="11" y="32"/>
                    </a:lnTo>
                    <a:lnTo>
                      <a:pt x="13" y="29"/>
                    </a:lnTo>
                    <a:lnTo>
                      <a:pt x="18" y="22"/>
                    </a:lnTo>
                    <a:lnTo>
                      <a:pt x="24" y="18"/>
                    </a:lnTo>
                    <a:lnTo>
                      <a:pt x="32" y="15"/>
                    </a:lnTo>
                    <a:lnTo>
                      <a:pt x="41" y="11"/>
                    </a:lnTo>
                    <a:lnTo>
                      <a:pt x="51" y="10"/>
                    </a:lnTo>
                    <a:lnTo>
                      <a:pt x="60" y="9"/>
                    </a:lnTo>
                    <a:lnTo>
                      <a:pt x="70" y="9"/>
                    </a:lnTo>
                    <a:lnTo>
                      <a:pt x="78" y="10"/>
                    </a:lnTo>
                    <a:lnTo>
                      <a:pt x="86" y="11"/>
                    </a:lnTo>
                    <a:lnTo>
                      <a:pt x="92" y="13"/>
                    </a:lnTo>
                    <a:lnTo>
                      <a:pt x="96" y="15"/>
                    </a:lnTo>
                    <a:lnTo>
                      <a:pt x="99" y="17"/>
                    </a:lnTo>
                    <a:lnTo>
                      <a:pt x="97" y="15"/>
                    </a:lnTo>
                    <a:lnTo>
                      <a:pt x="97" y="12"/>
                    </a:lnTo>
                    <a:lnTo>
                      <a:pt x="99" y="12"/>
                    </a:lnTo>
                    <a:lnTo>
                      <a:pt x="97" y="13"/>
                    </a:lnTo>
                    <a:lnTo>
                      <a:pt x="101" y="21"/>
                    </a:lnTo>
                    <a:lnTo>
                      <a:pt x="103" y="20"/>
                    </a:lnTo>
                    <a:lnTo>
                      <a:pt x="105" y="18"/>
                    </a:lnTo>
                    <a:lnTo>
                      <a:pt x="106" y="13"/>
                    </a:lnTo>
                    <a:lnTo>
                      <a:pt x="105" y="10"/>
                    </a:lnTo>
                    <a:lnTo>
                      <a:pt x="101" y="7"/>
                    </a:lnTo>
                    <a:lnTo>
                      <a:pt x="95" y="5"/>
                    </a:lnTo>
                    <a:lnTo>
                      <a:pt x="88" y="2"/>
                    </a:lnTo>
                    <a:lnTo>
                      <a:pt x="80" y="1"/>
                    </a:lnTo>
                    <a:lnTo>
                      <a:pt x="70" y="0"/>
                    </a:lnTo>
                    <a:lnTo>
                      <a:pt x="60" y="0"/>
                    </a:lnTo>
                    <a:lnTo>
                      <a:pt x="50" y="1"/>
                    </a:lnTo>
                    <a:lnTo>
                      <a:pt x="39" y="2"/>
                    </a:lnTo>
                    <a:lnTo>
                      <a:pt x="29" y="6"/>
                    </a:lnTo>
                    <a:lnTo>
                      <a:pt x="20" y="10"/>
                    </a:lnTo>
                    <a:lnTo>
                      <a:pt x="12" y="16"/>
                    </a:lnTo>
                    <a:lnTo>
                      <a:pt x="5" y="23"/>
                    </a:lnTo>
                    <a:lnTo>
                      <a:pt x="3" y="28"/>
                    </a:lnTo>
                    <a:lnTo>
                      <a:pt x="1" y="33"/>
                    </a:lnTo>
                    <a:lnTo>
                      <a:pt x="0" y="39"/>
                    </a:lnTo>
                    <a:lnTo>
                      <a:pt x="0" y="44"/>
                    </a:lnTo>
                    <a:lnTo>
                      <a:pt x="9" y="44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025" name="Freeform 460"/>
              <p:cNvSpPr>
                <a:spLocks noChangeArrowheads="1"/>
              </p:cNvSpPr>
              <p:nvPr/>
            </p:nvSpPr>
            <p:spPr bwMode="auto">
              <a:xfrm>
                <a:off x="2981" y="3989"/>
                <a:ext cx="54" cy="20"/>
              </a:xfrm>
              <a:custGeom>
                <a:avLst/>
                <a:gdLst>
                  <a:gd name="T0" fmla="*/ 1478 w 51"/>
                  <a:gd name="T1" fmla="*/ 3 h 18"/>
                  <a:gd name="T2" fmla="*/ 1352 w 51"/>
                  <a:gd name="T3" fmla="*/ 3467 h 18"/>
                  <a:gd name="T4" fmla="*/ 1277 w 51"/>
                  <a:gd name="T5" fmla="*/ 4280 h 18"/>
                  <a:gd name="T6" fmla="*/ 1206 w 51"/>
                  <a:gd name="T7" fmla="*/ 4756 h 18"/>
                  <a:gd name="T8" fmla="*/ 1139 w 51"/>
                  <a:gd name="T9" fmla="*/ 4756 h 18"/>
                  <a:gd name="T10" fmla="*/ 959 w 51"/>
                  <a:gd name="T11" fmla="*/ 4756 h 18"/>
                  <a:gd name="T12" fmla="*/ 682 w 51"/>
                  <a:gd name="T13" fmla="*/ 4280 h 18"/>
                  <a:gd name="T14" fmla="*/ 512 w 51"/>
                  <a:gd name="T15" fmla="*/ 3467 h 18"/>
                  <a:gd name="T16" fmla="*/ 385 w 51"/>
                  <a:gd name="T17" fmla="*/ 2 h 18"/>
                  <a:gd name="T18" fmla="*/ 325 w 51"/>
                  <a:gd name="T19" fmla="*/ 0 h 18"/>
                  <a:gd name="T20" fmla="*/ 0 w 51"/>
                  <a:gd name="T21" fmla="*/ 0 h 18"/>
                  <a:gd name="T22" fmla="*/ 2 w 51"/>
                  <a:gd name="T23" fmla="*/ 4280 h 18"/>
                  <a:gd name="T24" fmla="*/ 8 w 51"/>
                  <a:gd name="T25" fmla="*/ 5871 h 18"/>
                  <a:gd name="T26" fmla="*/ 432 w 51"/>
                  <a:gd name="T27" fmla="*/ 8053 h 18"/>
                  <a:gd name="T28" fmla="*/ 608 w 51"/>
                  <a:gd name="T29" fmla="*/ 9942 h 18"/>
                  <a:gd name="T30" fmla="*/ 959 w 51"/>
                  <a:gd name="T31" fmla="*/ 11047 h 18"/>
                  <a:gd name="T32" fmla="*/ 1139 w 51"/>
                  <a:gd name="T33" fmla="*/ 10362 h 18"/>
                  <a:gd name="T34" fmla="*/ 1277 w 51"/>
                  <a:gd name="T35" fmla="*/ 10362 h 18"/>
                  <a:gd name="T36" fmla="*/ 1478 w 51"/>
                  <a:gd name="T37" fmla="*/ 8948 h 18"/>
                  <a:gd name="T38" fmla="*/ 1565 w 51"/>
                  <a:gd name="T39" fmla="*/ 7248 h 18"/>
                  <a:gd name="T40" fmla="*/ 1657 w 51"/>
                  <a:gd name="T41" fmla="*/ 5284 h 18"/>
                  <a:gd name="T42" fmla="*/ 1478 w 51"/>
                  <a:gd name="T43" fmla="*/ 3 h 1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51"/>
                  <a:gd name="T67" fmla="*/ 0 h 18"/>
                  <a:gd name="T68" fmla="*/ 51 w 51"/>
                  <a:gd name="T69" fmla="*/ 18 h 18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51" h="18">
                    <a:moveTo>
                      <a:pt x="45" y="3"/>
                    </a:moveTo>
                    <a:lnTo>
                      <a:pt x="42" y="5"/>
                    </a:lnTo>
                    <a:lnTo>
                      <a:pt x="40" y="7"/>
                    </a:lnTo>
                    <a:lnTo>
                      <a:pt x="38" y="8"/>
                    </a:lnTo>
                    <a:lnTo>
                      <a:pt x="36" y="8"/>
                    </a:lnTo>
                    <a:lnTo>
                      <a:pt x="29" y="8"/>
                    </a:lnTo>
                    <a:lnTo>
                      <a:pt x="22" y="7"/>
                    </a:lnTo>
                    <a:lnTo>
                      <a:pt x="17" y="5"/>
                    </a:lnTo>
                    <a:lnTo>
                      <a:pt x="12" y="2"/>
                    </a:lnTo>
                    <a:lnTo>
                      <a:pt x="9" y="0"/>
                    </a:lnTo>
                    <a:lnTo>
                      <a:pt x="0" y="0"/>
                    </a:lnTo>
                    <a:lnTo>
                      <a:pt x="2" y="7"/>
                    </a:lnTo>
                    <a:lnTo>
                      <a:pt x="8" y="10"/>
                    </a:lnTo>
                    <a:lnTo>
                      <a:pt x="14" y="13"/>
                    </a:lnTo>
                    <a:lnTo>
                      <a:pt x="20" y="16"/>
                    </a:lnTo>
                    <a:lnTo>
                      <a:pt x="29" y="18"/>
                    </a:lnTo>
                    <a:lnTo>
                      <a:pt x="36" y="17"/>
                    </a:lnTo>
                    <a:lnTo>
                      <a:pt x="40" y="17"/>
                    </a:lnTo>
                    <a:lnTo>
                      <a:pt x="45" y="14"/>
                    </a:lnTo>
                    <a:lnTo>
                      <a:pt x="48" y="12"/>
                    </a:lnTo>
                    <a:lnTo>
                      <a:pt x="51" y="9"/>
                    </a:lnTo>
                    <a:lnTo>
                      <a:pt x="45" y="3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026" name="Freeform 461"/>
              <p:cNvSpPr>
                <a:spLocks noChangeArrowheads="1"/>
              </p:cNvSpPr>
              <p:nvPr/>
            </p:nvSpPr>
            <p:spPr bwMode="auto">
              <a:xfrm>
                <a:off x="3028" y="3956"/>
                <a:ext cx="59" cy="43"/>
              </a:xfrm>
              <a:custGeom>
                <a:avLst/>
                <a:gdLst>
                  <a:gd name="T0" fmla="*/ 1241 w 56"/>
                  <a:gd name="T1" fmla="*/ 0 h 40"/>
                  <a:gd name="T2" fmla="*/ 1178 w 56"/>
                  <a:gd name="T3" fmla="*/ 2 h 40"/>
                  <a:gd name="T4" fmla="*/ 1056 w 56"/>
                  <a:gd name="T5" fmla="*/ 4 h 40"/>
                  <a:gd name="T6" fmla="*/ 903 w 56"/>
                  <a:gd name="T7" fmla="*/ 6 h 40"/>
                  <a:gd name="T8" fmla="*/ 733 w 56"/>
                  <a:gd name="T9" fmla="*/ 837 h 40"/>
                  <a:gd name="T10" fmla="*/ 509 w 56"/>
                  <a:gd name="T11" fmla="*/ 1202 h 40"/>
                  <a:gd name="T12" fmla="*/ 318 w 56"/>
                  <a:gd name="T13" fmla="*/ 1725 h 40"/>
                  <a:gd name="T14" fmla="*/ 6 w 56"/>
                  <a:gd name="T15" fmla="*/ 2168 h 40"/>
                  <a:gd name="T16" fmla="*/ 0 w 56"/>
                  <a:gd name="T17" fmla="*/ 2862 h 40"/>
                  <a:gd name="T18" fmla="*/ 6 w 56"/>
                  <a:gd name="T19" fmla="*/ 3308 h 40"/>
                  <a:gd name="T20" fmla="*/ 302 w 56"/>
                  <a:gd name="T21" fmla="*/ 2694 h 40"/>
                  <a:gd name="T22" fmla="*/ 435 w 56"/>
                  <a:gd name="T23" fmla="*/ 2168 h 40"/>
                  <a:gd name="T24" fmla="*/ 627 w 56"/>
                  <a:gd name="T25" fmla="*/ 1854 h 40"/>
                  <a:gd name="T26" fmla="*/ 806 w 56"/>
                  <a:gd name="T27" fmla="*/ 1493 h 40"/>
                  <a:gd name="T28" fmla="*/ 992 w 56"/>
                  <a:gd name="T29" fmla="*/ 1202 h 40"/>
                  <a:gd name="T30" fmla="*/ 1160 w 56"/>
                  <a:gd name="T31" fmla="*/ 900 h 40"/>
                  <a:gd name="T32" fmla="*/ 1241 w 56"/>
                  <a:gd name="T33" fmla="*/ 779 h 40"/>
                  <a:gd name="T34" fmla="*/ 1356 w 56"/>
                  <a:gd name="T35" fmla="*/ 725 h 40"/>
                  <a:gd name="T36" fmla="*/ 1241 w 56"/>
                  <a:gd name="T37" fmla="*/ 0 h 4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6"/>
                  <a:gd name="T58" fmla="*/ 0 h 40"/>
                  <a:gd name="T59" fmla="*/ 56 w 56"/>
                  <a:gd name="T60" fmla="*/ 40 h 4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6" h="40">
                    <a:moveTo>
                      <a:pt x="52" y="0"/>
                    </a:moveTo>
                    <a:lnTo>
                      <a:pt x="49" y="2"/>
                    </a:lnTo>
                    <a:lnTo>
                      <a:pt x="44" y="4"/>
                    </a:lnTo>
                    <a:lnTo>
                      <a:pt x="38" y="6"/>
                    </a:lnTo>
                    <a:lnTo>
                      <a:pt x="30" y="10"/>
                    </a:lnTo>
                    <a:lnTo>
                      <a:pt x="22" y="15"/>
                    </a:lnTo>
                    <a:lnTo>
                      <a:pt x="13" y="20"/>
                    </a:lnTo>
                    <a:lnTo>
                      <a:pt x="6" y="27"/>
                    </a:lnTo>
                    <a:lnTo>
                      <a:pt x="0" y="34"/>
                    </a:lnTo>
                    <a:lnTo>
                      <a:pt x="6" y="40"/>
                    </a:lnTo>
                    <a:lnTo>
                      <a:pt x="12" y="33"/>
                    </a:lnTo>
                    <a:lnTo>
                      <a:pt x="19" y="27"/>
                    </a:lnTo>
                    <a:lnTo>
                      <a:pt x="26" y="22"/>
                    </a:lnTo>
                    <a:lnTo>
                      <a:pt x="33" y="18"/>
                    </a:lnTo>
                    <a:lnTo>
                      <a:pt x="41" y="15"/>
                    </a:lnTo>
                    <a:lnTo>
                      <a:pt x="47" y="11"/>
                    </a:lnTo>
                    <a:lnTo>
                      <a:pt x="52" y="9"/>
                    </a:lnTo>
                    <a:lnTo>
                      <a:pt x="56" y="8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027" name="Freeform 462"/>
              <p:cNvSpPr>
                <a:spLocks noChangeArrowheads="1"/>
              </p:cNvSpPr>
              <p:nvPr/>
            </p:nvSpPr>
            <p:spPr bwMode="auto">
              <a:xfrm>
                <a:off x="2784" y="3944"/>
                <a:ext cx="73" cy="60"/>
              </a:xfrm>
              <a:custGeom>
                <a:avLst/>
                <a:gdLst>
                  <a:gd name="T0" fmla="*/ 3 w 69"/>
                  <a:gd name="T1" fmla="*/ 686 h 56"/>
                  <a:gd name="T2" fmla="*/ 0 w 69"/>
                  <a:gd name="T3" fmla="*/ 597 h 56"/>
                  <a:gd name="T4" fmla="*/ 0 w 69"/>
                  <a:gd name="T5" fmla="*/ 6 h 56"/>
                  <a:gd name="T6" fmla="*/ 1 w 69"/>
                  <a:gd name="T7" fmla="*/ 4 h 56"/>
                  <a:gd name="T8" fmla="*/ 5 w 69"/>
                  <a:gd name="T9" fmla="*/ 3 h 56"/>
                  <a:gd name="T10" fmla="*/ 322 w 69"/>
                  <a:gd name="T11" fmla="*/ 2 h 56"/>
                  <a:gd name="T12" fmla="*/ 478 w 69"/>
                  <a:gd name="T13" fmla="*/ 0 h 56"/>
                  <a:gd name="T14" fmla="*/ 710 w 69"/>
                  <a:gd name="T15" fmla="*/ 0 h 56"/>
                  <a:gd name="T16" fmla="*/ 947 w 69"/>
                  <a:gd name="T17" fmla="*/ 0 h 56"/>
                  <a:gd name="T18" fmla="*/ 1181 w 69"/>
                  <a:gd name="T19" fmla="*/ 3 h 56"/>
                  <a:gd name="T20" fmla="*/ 1405 w 69"/>
                  <a:gd name="T21" fmla="*/ 5 h 56"/>
                  <a:gd name="T22" fmla="*/ 1656 w 69"/>
                  <a:gd name="T23" fmla="*/ 597 h 56"/>
                  <a:gd name="T24" fmla="*/ 1854 w 69"/>
                  <a:gd name="T25" fmla="*/ 844 h 56"/>
                  <a:gd name="T26" fmla="*/ 2006 w 69"/>
                  <a:gd name="T27" fmla="*/ 1191 h 56"/>
                  <a:gd name="T28" fmla="*/ 2122 w 69"/>
                  <a:gd name="T29" fmla="*/ 1735 h 56"/>
                  <a:gd name="T30" fmla="*/ 2130 w 69"/>
                  <a:gd name="T31" fmla="*/ 1992 h 56"/>
                  <a:gd name="T32" fmla="*/ 2130 w 69"/>
                  <a:gd name="T33" fmla="*/ 2286 h 56"/>
                  <a:gd name="T34" fmla="*/ 2130 w 69"/>
                  <a:gd name="T35" fmla="*/ 2634 h 56"/>
                  <a:gd name="T36" fmla="*/ 2122 w 69"/>
                  <a:gd name="T37" fmla="*/ 2922 h 56"/>
                  <a:gd name="T38" fmla="*/ 2013 w 69"/>
                  <a:gd name="T39" fmla="*/ 3355 h 56"/>
                  <a:gd name="T40" fmla="*/ 1961 w 69"/>
                  <a:gd name="T41" fmla="*/ 3595 h 56"/>
                  <a:gd name="T42" fmla="*/ 1759 w 69"/>
                  <a:gd name="T43" fmla="*/ 3798 h 56"/>
                  <a:gd name="T44" fmla="*/ 1607 w 69"/>
                  <a:gd name="T45" fmla="*/ 3798 h 56"/>
                  <a:gd name="T46" fmla="*/ 1405 w 69"/>
                  <a:gd name="T47" fmla="*/ 3705 h 56"/>
                  <a:gd name="T48" fmla="*/ 1249 w 69"/>
                  <a:gd name="T49" fmla="*/ 3545 h 56"/>
                  <a:gd name="T50" fmla="*/ 1060 w 69"/>
                  <a:gd name="T51" fmla="*/ 3024 h 56"/>
                  <a:gd name="T52" fmla="*/ 947 w 69"/>
                  <a:gd name="T53" fmla="*/ 2545 h 56"/>
                  <a:gd name="T54" fmla="*/ 846 w 69"/>
                  <a:gd name="T55" fmla="*/ 1992 h 56"/>
                  <a:gd name="T56" fmla="*/ 710 w 69"/>
                  <a:gd name="T57" fmla="*/ 1570 h 56"/>
                  <a:gd name="T58" fmla="*/ 599 w 69"/>
                  <a:gd name="T59" fmla="*/ 1276 h 56"/>
                  <a:gd name="T60" fmla="*/ 478 w 69"/>
                  <a:gd name="T61" fmla="*/ 1038 h 56"/>
                  <a:gd name="T62" fmla="*/ 404 w 69"/>
                  <a:gd name="T63" fmla="*/ 904 h 56"/>
                  <a:gd name="T64" fmla="*/ 322 w 69"/>
                  <a:gd name="T65" fmla="*/ 844 h 56"/>
                  <a:gd name="T66" fmla="*/ 6 w 69"/>
                  <a:gd name="T67" fmla="*/ 735 h 56"/>
                  <a:gd name="T68" fmla="*/ 3 w 69"/>
                  <a:gd name="T69" fmla="*/ 686 h 5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69"/>
                  <a:gd name="T106" fmla="*/ 0 h 56"/>
                  <a:gd name="T107" fmla="*/ 69 w 69"/>
                  <a:gd name="T108" fmla="*/ 56 h 5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69" h="56">
                    <a:moveTo>
                      <a:pt x="3" y="10"/>
                    </a:moveTo>
                    <a:lnTo>
                      <a:pt x="0" y="8"/>
                    </a:lnTo>
                    <a:lnTo>
                      <a:pt x="0" y="6"/>
                    </a:lnTo>
                    <a:lnTo>
                      <a:pt x="1" y="4"/>
                    </a:lnTo>
                    <a:lnTo>
                      <a:pt x="5" y="3"/>
                    </a:lnTo>
                    <a:lnTo>
                      <a:pt x="9" y="2"/>
                    </a:lnTo>
                    <a:lnTo>
                      <a:pt x="16" y="0"/>
                    </a:lnTo>
                    <a:lnTo>
                      <a:pt x="23" y="0"/>
                    </a:lnTo>
                    <a:lnTo>
                      <a:pt x="31" y="0"/>
                    </a:lnTo>
                    <a:lnTo>
                      <a:pt x="38" y="3"/>
                    </a:lnTo>
                    <a:lnTo>
                      <a:pt x="45" y="5"/>
                    </a:lnTo>
                    <a:lnTo>
                      <a:pt x="53" y="8"/>
                    </a:lnTo>
                    <a:lnTo>
                      <a:pt x="59" y="13"/>
                    </a:lnTo>
                    <a:lnTo>
                      <a:pt x="64" y="18"/>
                    </a:lnTo>
                    <a:lnTo>
                      <a:pt x="68" y="26"/>
                    </a:lnTo>
                    <a:lnTo>
                      <a:pt x="69" y="30"/>
                    </a:lnTo>
                    <a:lnTo>
                      <a:pt x="69" y="34"/>
                    </a:lnTo>
                    <a:lnTo>
                      <a:pt x="69" y="39"/>
                    </a:lnTo>
                    <a:lnTo>
                      <a:pt x="68" y="44"/>
                    </a:lnTo>
                    <a:lnTo>
                      <a:pt x="65" y="50"/>
                    </a:lnTo>
                    <a:lnTo>
                      <a:pt x="62" y="54"/>
                    </a:lnTo>
                    <a:lnTo>
                      <a:pt x="57" y="56"/>
                    </a:lnTo>
                    <a:lnTo>
                      <a:pt x="52" y="56"/>
                    </a:lnTo>
                    <a:lnTo>
                      <a:pt x="45" y="55"/>
                    </a:lnTo>
                    <a:lnTo>
                      <a:pt x="40" y="52"/>
                    </a:lnTo>
                    <a:lnTo>
                      <a:pt x="35" y="45"/>
                    </a:lnTo>
                    <a:lnTo>
                      <a:pt x="31" y="38"/>
                    </a:lnTo>
                    <a:lnTo>
                      <a:pt x="27" y="30"/>
                    </a:lnTo>
                    <a:lnTo>
                      <a:pt x="23" y="23"/>
                    </a:lnTo>
                    <a:lnTo>
                      <a:pt x="20" y="19"/>
                    </a:lnTo>
                    <a:lnTo>
                      <a:pt x="16" y="16"/>
                    </a:lnTo>
                    <a:lnTo>
                      <a:pt x="13" y="14"/>
                    </a:lnTo>
                    <a:lnTo>
                      <a:pt x="9" y="13"/>
                    </a:lnTo>
                    <a:lnTo>
                      <a:pt x="6" y="11"/>
                    </a:lnTo>
                    <a:lnTo>
                      <a:pt x="3" y="1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028" name="Freeform 463"/>
              <p:cNvSpPr>
                <a:spLocks noChangeArrowheads="1"/>
              </p:cNvSpPr>
              <p:nvPr/>
            </p:nvSpPr>
            <p:spPr bwMode="auto">
              <a:xfrm>
                <a:off x="2779" y="3940"/>
                <a:ext cx="82" cy="53"/>
              </a:xfrm>
              <a:custGeom>
                <a:avLst/>
                <a:gdLst>
                  <a:gd name="T0" fmla="*/ 3538 w 77"/>
                  <a:gd name="T1" fmla="*/ 5832 h 49"/>
                  <a:gd name="T2" fmla="*/ 3582 w 77"/>
                  <a:gd name="T3" fmla="*/ 5318 h 49"/>
                  <a:gd name="T4" fmla="*/ 3582 w 77"/>
                  <a:gd name="T5" fmla="*/ 4546 h 49"/>
                  <a:gd name="T6" fmla="*/ 3582 w 77"/>
                  <a:gd name="T7" fmla="*/ 3939 h 49"/>
                  <a:gd name="T8" fmla="*/ 3538 w 77"/>
                  <a:gd name="T9" fmla="*/ 3242 h 49"/>
                  <a:gd name="T10" fmla="*/ 3364 w 77"/>
                  <a:gd name="T11" fmla="*/ 2427 h 49"/>
                  <a:gd name="T12" fmla="*/ 3071 w 77"/>
                  <a:gd name="T13" fmla="*/ 1479 h 49"/>
                  <a:gd name="T14" fmla="*/ 2750 w 77"/>
                  <a:gd name="T15" fmla="*/ 999 h 49"/>
                  <a:gd name="T16" fmla="*/ 2388 w 77"/>
                  <a:gd name="T17" fmla="*/ 4 h 49"/>
                  <a:gd name="T18" fmla="*/ 2008 w 77"/>
                  <a:gd name="T19" fmla="*/ 2 h 49"/>
                  <a:gd name="T20" fmla="*/ 1663 w 77"/>
                  <a:gd name="T21" fmla="*/ 0 h 49"/>
                  <a:gd name="T22" fmla="*/ 1272 w 77"/>
                  <a:gd name="T23" fmla="*/ 0 h 49"/>
                  <a:gd name="T24" fmla="*/ 887 w 77"/>
                  <a:gd name="T25" fmla="*/ 0 h 49"/>
                  <a:gd name="T26" fmla="*/ 571 w 77"/>
                  <a:gd name="T27" fmla="*/ 1 h 49"/>
                  <a:gd name="T28" fmla="*/ 7 w 77"/>
                  <a:gd name="T29" fmla="*/ 2 h 49"/>
                  <a:gd name="T30" fmla="*/ 3 w 77"/>
                  <a:gd name="T31" fmla="*/ 4 h 49"/>
                  <a:gd name="T32" fmla="*/ 0 w 77"/>
                  <a:gd name="T33" fmla="*/ 1081 h 49"/>
                  <a:gd name="T34" fmla="*/ 1 w 77"/>
                  <a:gd name="T35" fmla="*/ 1731 h 49"/>
                  <a:gd name="T36" fmla="*/ 6 w 77"/>
                  <a:gd name="T37" fmla="*/ 2369 h 49"/>
                  <a:gd name="T38" fmla="*/ 443 w 77"/>
                  <a:gd name="T39" fmla="*/ 1169 h 49"/>
                  <a:gd name="T40" fmla="*/ 7 w 77"/>
                  <a:gd name="T41" fmla="*/ 1081 h 49"/>
                  <a:gd name="T42" fmla="*/ 416 w 77"/>
                  <a:gd name="T43" fmla="*/ 1264 h 49"/>
                  <a:gd name="T44" fmla="*/ 416 w 77"/>
                  <a:gd name="T45" fmla="*/ 1367 h 49"/>
                  <a:gd name="T46" fmla="*/ 472 w 77"/>
                  <a:gd name="T47" fmla="*/ 1264 h 49"/>
                  <a:gd name="T48" fmla="*/ 608 w 77"/>
                  <a:gd name="T49" fmla="*/ 1169 h 49"/>
                  <a:gd name="T50" fmla="*/ 945 w 77"/>
                  <a:gd name="T51" fmla="*/ 1081 h 49"/>
                  <a:gd name="T52" fmla="*/ 1272 w 77"/>
                  <a:gd name="T53" fmla="*/ 1081 h 49"/>
                  <a:gd name="T54" fmla="*/ 1637 w 77"/>
                  <a:gd name="T55" fmla="*/ 1169 h 49"/>
                  <a:gd name="T56" fmla="*/ 1909 w 77"/>
                  <a:gd name="T57" fmla="*/ 1264 h 49"/>
                  <a:gd name="T58" fmla="*/ 2242 w 77"/>
                  <a:gd name="T59" fmla="*/ 1479 h 49"/>
                  <a:gd name="T60" fmla="*/ 2582 w 77"/>
                  <a:gd name="T61" fmla="*/ 1731 h 49"/>
                  <a:gd name="T62" fmla="*/ 2785 w 77"/>
                  <a:gd name="T63" fmla="*/ 2427 h 49"/>
                  <a:gd name="T64" fmla="*/ 2966 w 77"/>
                  <a:gd name="T65" fmla="*/ 2839 h 49"/>
                  <a:gd name="T66" fmla="*/ 3119 w 77"/>
                  <a:gd name="T67" fmla="*/ 3793 h 49"/>
                  <a:gd name="T68" fmla="*/ 3159 w 77"/>
                  <a:gd name="T69" fmla="*/ 4103 h 49"/>
                  <a:gd name="T70" fmla="*/ 3159 w 77"/>
                  <a:gd name="T71" fmla="*/ 4546 h 49"/>
                  <a:gd name="T72" fmla="*/ 3159 w 77"/>
                  <a:gd name="T73" fmla="*/ 5192 h 49"/>
                  <a:gd name="T74" fmla="*/ 3119 w 77"/>
                  <a:gd name="T75" fmla="*/ 5616 h 49"/>
                  <a:gd name="T76" fmla="*/ 3538 w 77"/>
                  <a:gd name="T77" fmla="*/ 5832 h 49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7"/>
                  <a:gd name="T118" fmla="*/ 0 h 49"/>
                  <a:gd name="T119" fmla="*/ 77 w 77"/>
                  <a:gd name="T120" fmla="*/ 49 h 49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7" h="49">
                    <a:moveTo>
                      <a:pt x="76" y="49"/>
                    </a:moveTo>
                    <a:lnTo>
                      <a:pt x="77" y="44"/>
                    </a:lnTo>
                    <a:lnTo>
                      <a:pt x="77" y="38"/>
                    </a:lnTo>
                    <a:lnTo>
                      <a:pt x="77" y="33"/>
                    </a:lnTo>
                    <a:lnTo>
                      <a:pt x="76" y="27"/>
                    </a:lnTo>
                    <a:lnTo>
                      <a:pt x="72" y="20"/>
                    </a:lnTo>
                    <a:lnTo>
                      <a:pt x="66" y="13"/>
                    </a:lnTo>
                    <a:lnTo>
                      <a:pt x="59" y="8"/>
                    </a:lnTo>
                    <a:lnTo>
                      <a:pt x="51" y="4"/>
                    </a:lnTo>
                    <a:lnTo>
                      <a:pt x="43" y="2"/>
                    </a:lnTo>
                    <a:lnTo>
                      <a:pt x="36" y="0"/>
                    </a:lnTo>
                    <a:lnTo>
                      <a:pt x="27" y="0"/>
                    </a:lnTo>
                    <a:lnTo>
                      <a:pt x="20" y="0"/>
                    </a:lnTo>
                    <a:lnTo>
                      <a:pt x="13" y="1"/>
                    </a:lnTo>
                    <a:lnTo>
                      <a:pt x="7" y="2"/>
                    </a:lnTo>
                    <a:lnTo>
                      <a:pt x="3" y="4"/>
                    </a:lnTo>
                    <a:lnTo>
                      <a:pt x="0" y="9"/>
                    </a:lnTo>
                    <a:lnTo>
                      <a:pt x="1" y="15"/>
                    </a:lnTo>
                    <a:lnTo>
                      <a:pt x="6" y="19"/>
                    </a:lnTo>
                    <a:lnTo>
                      <a:pt x="9" y="10"/>
                    </a:lnTo>
                    <a:lnTo>
                      <a:pt x="7" y="9"/>
                    </a:lnTo>
                    <a:lnTo>
                      <a:pt x="8" y="11"/>
                    </a:lnTo>
                    <a:lnTo>
                      <a:pt x="8" y="12"/>
                    </a:lnTo>
                    <a:lnTo>
                      <a:pt x="10" y="11"/>
                    </a:lnTo>
                    <a:lnTo>
                      <a:pt x="14" y="10"/>
                    </a:lnTo>
                    <a:lnTo>
                      <a:pt x="21" y="9"/>
                    </a:lnTo>
                    <a:lnTo>
                      <a:pt x="27" y="9"/>
                    </a:lnTo>
                    <a:lnTo>
                      <a:pt x="35" y="10"/>
                    </a:lnTo>
                    <a:lnTo>
                      <a:pt x="41" y="11"/>
                    </a:lnTo>
                    <a:lnTo>
                      <a:pt x="48" y="13"/>
                    </a:lnTo>
                    <a:lnTo>
                      <a:pt x="55" y="15"/>
                    </a:lnTo>
                    <a:lnTo>
                      <a:pt x="60" y="20"/>
                    </a:lnTo>
                    <a:lnTo>
                      <a:pt x="64" y="24"/>
                    </a:lnTo>
                    <a:lnTo>
                      <a:pt x="67" y="31"/>
                    </a:lnTo>
                    <a:lnTo>
                      <a:pt x="68" y="34"/>
                    </a:lnTo>
                    <a:lnTo>
                      <a:pt x="68" y="38"/>
                    </a:lnTo>
                    <a:lnTo>
                      <a:pt x="68" y="43"/>
                    </a:lnTo>
                    <a:lnTo>
                      <a:pt x="67" y="47"/>
                    </a:lnTo>
                    <a:lnTo>
                      <a:pt x="76" y="49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029" name="Freeform 464"/>
              <p:cNvSpPr>
                <a:spLocks noChangeArrowheads="1"/>
              </p:cNvSpPr>
              <p:nvPr/>
            </p:nvSpPr>
            <p:spPr bwMode="auto">
              <a:xfrm>
                <a:off x="2812" y="3983"/>
                <a:ext cx="49" cy="27"/>
              </a:xfrm>
              <a:custGeom>
                <a:avLst/>
                <a:gdLst>
                  <a:gd name="T0" fmla="*/ 0 w 46"/>
                  <a:gd name="T1" fmla="*/ 3 h 25"/>
                  <a:gd name="T2" fmla="*/ 5 w 46"/>
                  <a:gd name="T3" fmla="*/ 1338 h 25"/>
                  <a:gd name="T4" fmla="*/ 510 w 46"/>
                  <a:gd name="T5" fmla="*/ 2124 h 25"/>
                  <a:gd name="T6" fmla="*/ 833 w 46"/>
                  <a:gd name="T7" fmla="*/ 2597 h 25"/>
                  <a:gd name="T8" fmla="*/ 1237 w 46"/>
                  <a:gd name="T9" fmla="*/ 2676 h 25"/>
                  <a:gd name="T10" fmla="*/ 1496 w 46"/>
                  <a:gd name="T11" fmla="*/ 2676 h 25"/>
                  <a:gd name="T12" fmla="*/ 1809 w 46"/>
                  <a:gd name="T13" fmla="*/ 2405 h 25"/>
                  <a:gd name="T14" fmla="*/ 2054 w 46"/>
                  <a:gd name="T15" fmla="*/ 1686 h 25"/>
                  <a:gd name="T16" fmla="*/ 2187 w 46"/>
                  <a:gd name="T17" fmla="*/ 983 h 25"/>
                  <a:gd name="T18" fmla="*/ 1779 w 46"/>
                  <a:gd name="T19" fmla="*/ 843 h 25"/>
                  <a:gd name="T20" fmla="*/ 1698 w 46"/>
                  <a:gd name="T21" fmla="*/ 1239 h 25"/>
                  <a:gd name="T22" fmla="*/ 1594 w 46"/>
                  <a:gd name="T23" fmla="*/ 1445 h 25"/>
                  <a:gd name="T24" fmla="*/ 1404 w 46"/>
                  <a:gd name="T25" fmla="*/ 1686 h 25"/>
                  <a:gd name="T26" fmla="*/ 1237 w 46"/>
                  <a:gd name="T27" fmla="*/ 1686 h 25"/>
                  <a:gd name="T28" fmla="*/ 960 w 46"/>
                  <a:gd name="T29" fmla="*/ 1561 h 25"/>
                  <a:gd name="T30" fmla="*/ 734 w 46"/>
                  <a:gd name="T31" fmla="*/ 1239 h 25"/>
                  <a:gd name="T32" fmla="*/ 543 w 46"/>
                  <a:gd name="T33" fmla="*/ 843 h 25"/>
                  <a:gd name="T34" fmla="*/ 450 w 46"/>
                  <a:gd name="T35" fmla="*/ 0 h 25"/>
                  <a:gd name="T36" fmla="*/ 0 w 46"/>
                  <a:gd name="T37" fmla="*/ 3 h 25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46"/>
                  <a:gd name="T58" fmla="*/ 0 h 25"/>
                  <a:gd name="T59" fmla="*/ 46 w 46"/>
                  <a:gd name="T60" fmla="*/ 25 h 25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46" h="25">
                    <a:moveTo>
                      <a:pt x="0" y="3"/>
                    </a:moveTo>
                    <a:lnTo>
                      <a:pt x="5" y="13"/>
                    </a:lnTo>
                    <a:lnTo>
                      <a:pt x="11" y="19"/>
                    </a:lnTo>
                    <a:lnTo>
                      <a:pt x="18" y="24"/>
                    </a:lnTo>
                    <a:lnTo>
                      <a:pt x="26" y="25"/>
                    </a:lnTo>
                    <a:lnTo>
                      <a:pt x="32" y="25"/>
                    </a:lnTo>
                    <a:lnTo>
                      <a:pt x="38" y="22"/>
                    </a:lnTo>
                    <a:lnTo>
                      <a:pt x="44" y="16"/>
                    </a:lnTo>
                    <a:lnTo>
                      <a:pt x="46" y="9"/>
                    </a:lnTo>
                    <a:lnTo>
                      <a:pt x="37" y="7"/>
                    </a:lnTo>
                    <a:lnTo>
                      <a:pt x="36" y="12"/>
                    </a:lnTo>
                    <a:lnTo>
                      <a:pt x="34" y="14"/>
                    </a:lnTo>
                    <a:lnTo>
                      <a:pt x="30" y="16"/>
                    </a:lnTo>
                    <a:lnTo>
                      <a:pt x="26" y="16"/>
                    </a:lnTo>
                    <a:lnTo>
                      <a:pt x="21" y="15"/>
                    </a:lnTo>
                    <a:lnTo>
                      <a:pt x="16" y="12"/>
                    </a:lnTo>
                    <a:lnTo>
                      <a:pt x="12" y="7"/>
                    </a:lnTo>
                    <a:lnTo>
                      <a:pt x="9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030" name="Freeform 465"/>
              <p:cNvSpPr>
                <a:spLocks noChangeArrowheads="1"/>
              </p:cNvSpPr>
              <p:nvPr/>
            </p:nvSpPr>
            <p:spPr bwMode="auto">
              <a:xfrm>
                <a:off x="2785" y="3951"/>
                <a:ext cx="35" cy="36"/>
              </a:xfrm>
              <a:custGeom>
                <a:avLst/>
                <a:gdLst>
                  <a:gd name="T0" fmla="*/ 0 w 33"/>
                  <a:gd name="T1" fmla="*/ 1739 h 33"/>
                  <a:gd name="T2" fmla="*/ 2 w 33"/>
                  <a:gd name="T3" fmla="*/ 1739 h 33"/>
                  <a:gd name="T4" fmla="*/ 5 w 33"/>
                  <a:gd name="T5" fmla="*/ 1897 h 33"/>
                  <a:gd name="T6" fmla="*/ 8 w 33"/>
                  <a:gd name="T7" fmla="*/ 2257 h 33"/>
                  <a:gd name="T8" fmla="*/ 434 w 33"/>
                  <a:gd name="T9" fmla="*/ 2462 h 33"/>
                  <a:gd name="T10" fmla="*/ 518 w 33"/>
                  <a:gd name="T11" fmla="*/ 3196 h 33"/>
                  <a:gd name="T12" fmla="*/ 617 w 33"/>
                  <a:gd name="T13" fmla="*/ 4033 h 33"/>
                  <a:gd name="T14" fmla="*/ 736 w 33"/>
                  <a:gd name="T15" fmla="*/ 5236 h 33"/>
                  <a:gd name="T16" fmla="*/ 878 w 33"/>
                  <a:gd name="T17" fmla="*/ 6650 h 33"/>
                  <a:gd name="T18" fmla="*/ 1177 w 33"/>
                  <a:gd name="T19" fmla="*/ 6096 h 33"/>
                  <a:gd name="T20" fmla="*/ 1047 w 33"/>
                  <a:gd name="T21" fmla="*/ 4400 h 33"/>
                  <a:gd name="T22" fmla="*/ 931 w 33"/>
                  <a:gd name="T23" fmla="*/ 2930 h 33"/>
                  <a:gd name="T24" fmla="*/ 736 w 33"/>
                  <a:gd name="T25" fmla="*/ 1897 h 33"/>
                  <a:gd name="T26" fmla="*/ 582 w 33"/>
                  <a:gd name="T27" fmla="*/ 1461 h 33"/>
                  <a:gd name="T28" fmla="*/ 460 w 33"/>
                  <a:gd name="T29" fmla="*/ 3 h 33"/>
                  <a:gd name="T30" fmla="*/ 8 w 33"/>
                  <a:gd name="T31" fmla="*/ 2 h 33"/>
                  <a:gd name="T32" fmla="*/ 5 w 33"/>
                  <a:gd name="T33" fmla="*/ 1 h 33"/>
                  <a:gd name="T34" fmla="*/ 3 w 33"/>
                  <a:gd name="T35" fmla="*/ 0 h 33"/>
                  <a:gd name="T36" fmla="*/ 0 w 33"/>
                  <a:gd name="T37" fmla="*/ 1739 h 33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3"/>
                  <a:gd name="T58" fmla="*/ 0 h 33"/>
                  <a:gd name="T59" fmla="*/ 33 w 33"/>
                  <a:gd name="T60" fmla="*/ 33 h 33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3" h="33">
                    <a:moveTo>
                      <a:pt x="0" y="9"/>
                    </a:moveTo>
                    <a:lnTo>
                      <a:pt x="2" y="9"/>
                    </a:lnTo>
                    <a:lnTo>
                      <a:pt x="5" y="10"/>
                    </a:lnTo>
                    <a:lnTo>
                      <a:pt x="8" y="12"/>
                    </a:lnTo>
                    <a:lnTo>
                      <a:pt x="12" y="13"/>
                    </a:lnTo>
                    <a:lnTo>
                      <a:pt x="15" y="16"/>
                    </a:lnTo>
                    <a:lnTo>
                      <a:pt x="18" y="20"/>
                    </a:lnTo>
                    <a:lnTo>
                      <a:pt x="21" y="26"/>
                    </a:lnTo>
                    <a:lnTo>
                      <a:pt x="24" y="33"/>
                    </a:lnTo>
                    <a:lnTo>
                      <a:pt x="33" y="30"/>
                    </a:lnTo>
                    <a:lnTo>
                      <a:pt x="29" y="22"/>
                    </a:lnTo>
                    <a:lnTo>
                      <a:pt x="25" y="15"/>
                    </a:lnTo>
                    <a:lnTo>
                      <a:pt x="21" y="10"/>
                    </a:lnTo>
                    <a:lnTo>
                      <a:pt x="17" y="7"/>
                    </a:lnTo>
                    <a:lnTo>
                      <a:pt x="13" y="3"/>
                    </a:lnTo>
                    <a:lnTo>
                      <a:pt x="8" y="2"/>
                    </a:lnTo>
                    <a:lnTo>
                      <a:pt x="5" y="1"/>
                    </a:lnTo>
                    <a:lnTo>
                      <a:pt x="3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031" name="Freeform 466"/>
              <p:cNvSpPr>
                <a:spLocks noChangeArrowheads="1"/>
              </p:cNvSpPr>
              <p:nvPr/>
            </p:nvSpPr>
            <p:spPr bwMode="auto">
              <a:xfrm>
                <a:off x="2946" y="3944"/>
                <a:ext cx="70" cy="60"/>
              </a:xfrm>
              <a:custGeom>
                <a:avLst/>
                <a:gdLst>
                  <a:gd name="T0" fmla="*/ 2283 w 66"/>
                  <a:gd name="T1" fmla="*/ 686 h 56"/>
                  <a:gd name="T2" fmla="*/ 2384 w 66"/>
                  <a:gd name="T3" fmla="*/ 597 h 56"/>
                  <a:gd name="T4" fmla="*/ 2384 w 66"/>
                  <a:gd name="T5" fmla="*/ 6 h 56"/>
                  <a:gd name="T6" fmla="*/ 2346 w 66"/>
                  <a:gd name="T7" fmla="*/ 4 h 56"/>
                  <a:gd name="T8" fmla="*/ 2248 w 66"/>
                  <a:gd name="T9" fmla="*/ 3 h 56"/>
                  <a:gd name="T10" fmla="*/ 2030 w 66"/>
                  <a:gd name="T11" fmla="*/ 2 h 56"/>
                  <a:gd name="T12" fmla="*/ 1833 w 66"/>
                  <a:gd name="T13" fmla="*/ 0 h 56"/>
                  <a:gd name="T14" fmla="*/ 1605 w 66"/>
                  <a:gd name="T15" fmla="*/ 0 h 56"/>
                  <a:gd name="T16" fmla="*/ 1324 w 66"/>
                  <a:gd name="T17" fmla="*/ 0 h 56"/>
                  <a:gd name="T18" fmla="*/ 1079 w 66"/>
                  <a:gd name="T19" fmla="*/ 2 h 56"/>
                  <a:gd name="T20" fmla="*/ 828 w 66"/>
                  <a:gd name="T21" fmla="*/ 4 h 56"/>
                  <a:gd name="T22" fmla="*/ 549 w 66"/>
                  <a:gd name="T23" fmla="*/ 557 h 56"/>
                  <a:gd name="T24" fmla="*/ 386 w 66"/>
                  <a:gd name="T25" fmla="*/ 735 h 56"/>
                  <a:gd name="T26" fmla="*/ 6 w 66"/>
                  <a:gd name="T27" fmla="*/ 1191 h 56"/>
                  <a:gd name="T28" fmla="*/ 2 w 66"/>
                  <a:gd name="T29" fmla="*/ 1682 h 56"/>
                  <a:gd name="T30" fmla="*/ 1 w 66"/>
                  <a:gd name="T31" fmla="*/ 1931 h 56"/>
                  <a:gd name="T32" fmla="*/ 0 w 66"/>
                  <a:gd name="T33" fmla="*/ 2217 h 56"/>
                  <a:gd name="T34" fmla="*/ 1 w 66"/>
                  <a:gd name="T35" fmla="*/ 2634 h 56"/>
                  <a:gd name="T36" fmla="*/ 1 w 66"/>
                  <a:gd name="T37" fmla="*/ 2922 h 56"/>
                  <a:gd name="T38" fmla="*/ 4 w 66"/>
                  <a:gd name="T39" fmla="*/ 3355 h 56"/>
                  <a:gd name="T40" fmla="*/ 7 w 66"/>
                  <a:gd name="T41" fmla="*/ 3581 h 56"/>
                  <a:gd name="T42" fmla="*/ 409 w 66"/>
                  <a:gd name="T43" fmla="*/ 3705 h 56"/>
                  <a:gd name="T44" fmla="*/ 549 w 66"/>
                  <a:gd name="T45" fmla="*/ 3798 h 56"/>
                  <a:gd name="T46" fmla="*/ 781 w 66"/>
                  <a:gd name="T47" fmla="*/ 3705 h 56"/>
                  <a:gd name="T48" fmla="*/ 987 w 66"/>
                  <a:gd name="T49" fmla="*/ 3458 h 56"/>
                  <a:gd name="T50" fmla="*/ 1110 w 66"/>
                  <a:gd name="T51" fmla="*/ 3024 h 56"/>
                  <a:gd name="T52" fmla="*/ 1248 w 66"/>
                  <a:gd name="T53" fmla="*/ 2545 h 56"/>
                  <a:gd name="T54" fmla="*/ 1365 w 66"/>
                  <a:gd name="T55" fmla="*/ 1992 h 56"/>
                  <a:gd name="T56" fmla="*/ 1579 w 66"/>
                  <a:gd name="T57" fmla="*/ 1570 h 56"/>
                  <a:gd name="T58" fmla="*/ 1675 w 66"/>
                  <a:gd name="T59" fmla="*/ 1276 h 56"/>
                  <a:gd name="T60" fmla="*/ 1805 w 66"/>
                  <a:gd name="T61" fmla="*/ 1038 h 56"/>
                  <a:gd name="T62" fmla="*/ 1914 w 66"/>
                  <a:gd name="T63" fmla="*/ 904 h 56"/>
                  <a:gd name="T64" fmla="*/ 2030 w 66"/>
                  <a:gd name="T65" fmla="*/ 844 h 56"/>
                  <a:gd name="T66" fmla="*/ 2187 w 66"/>
                  <a:gd name="T67" fmla="*/ 735 h 56"/>
                  <a:gd name="T68" fmla="*/ 2283 w 66"/>
                  <a:gd name="T69" fmla="*/ 686 h 5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66"/>
                  <a:gd name="T106" fmla="*/ 0 h 56"/>
                  <a:gd name="T107" fmla="*/ 66 w 66"/>
                  <a:gd name="T108" fmla="*/ 56 h 5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66" h="56">
                    <a:moveTo>
                      <a:pt x="63" y="10"/>
                    </a:moveTo>
                    <a:lnTo>
                      <a:pt x="66" y="8"/>
                    </a:lnTo>
                    <a:lnTo>
                      <a:pt x="66" y="6"/>
                    </a:lnTo>
                    <a:lnTo>
                      <a:pt x="65" y="4"/>
                    </a:lnTo>
                    <a:lnTo>
                      <a:pt x="62" y="3"/>
                    </a:lnTo>
                    <a:lnTo>
                      <a:pt x="56" y="2"/>
                    </a:lnTo>
                    <a:lnTo>
                      <a:pt x="51" y="0"/>
                    </a:lnTo>
                    <a:lnTo>
                      <a:pt x="44" y="0"/>
                    </a:lnTo>
                    <a:lnTo>
                      <a:pt x="37" y="0"/>
                    </a:lnTo>
                    <a:lnTo>
                      <a:pt x="30" y="2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0" y="11"/>
                    </a:lnTo>
                    <a:lnTo>
                      <a:pt x="6" y="18"/>
                    </a:lnTo>
                    <a:lnTo>
                      <a:pt x="2" y="25"/>
                    </a:lnTo>
                    <a:lnTo>
                      <a:pt x="1" y="29"/>
                    </a:lnTo>
                    <a:lnTo>
                      <a:pt x="0" y="33"/>
                    </a:lnTo>
                    <a:lnTo>
                      <a:pt x="1" y="39"/>
                    </a:lnTo>
                    <a:lnTo>
                      <a:pt x="1" y="44"/>
                    </a:lnTo>
                    <a:lnTo>
                      <a:pt x="4" y="50"/>
                    </a:lnTo>
                    <a:lnTo>
                      <a:pt x="7" y="53"/>
                    </a:lnTo>
                    <a:lnTo>
                      <a:pt x="11" y="55"/>
                    </a:lnTo>
                    <a:lnTo>
                      <a:pt x="16" y="56"/>
                    </a:lnTo>
                    <a:lnTo>
                      <a:pt x="22" y="55"/>
                    </a:lnTo>
                    <a:lnTo>
                      <a:pt x="27" y="51"/>
                    </a:lnTo>
                    <a:lnTo>
                      <a:pt x="31" y="45"/>
                    </a:lnTo>
                    <a:lnTo>
                      <a:pt x="35" y="38"/>
                    </a:lnTo>
                    <a:lnTo>
                      <a:pt x="38" y="30"/>
                    </a:lnTo>
                    <a:lnTo>
                      <a:pt x="43" y="23"/>
                    </a:lnTo>
                    <a:lnTo>
                      <a:pt x="46" y="19"/>
                    </a:lnTo>
                    <a:lnTo>
                      <a:pt x="50" y="16"/>
                    </a:lnTo>
                    <a:lnTo>
                      <a:pt x="53" y="14"/>
                    </a:lnTo>
                    <a:lnTo>
                      <a:pt x="56" y="13"/>
                    </a:lnTo>
                    <a:lnTo>
                      <a:pt x="60" y="11"/>
                    </a:lnTo>
                    <a:lnTo>
                      <a:pt x="63" y="1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032" name="Freeform 467"/>
              <p:cNvSpPr>
                <a:spLocks noChangeArrowheads="1"/>
              </p:cNvSpPr>
              <p:nvPr/>
            </p:nvSpPr>
            <p:spPr bwMode="auto">
              <a:xfrm>
                <a:off x="2942" y="3940"/>
                <a:ext cx="78" cy="52"/>
              </a:xfrm>
              <a:custGeom>
                <a:avLst/>
                <a:gdLst>
                  <a:gd name="T0" fmla="*/ 273 w 74"/>
                  <a:gd name="T1" fmla="*/ 6187 h 48"/>
                  <a:gd name="T2" fmla="*/ 273 w 74"/>
                  <a:gd name="T3" fmla="*/ 5582 h 48"/>
                  <a:gd name="T4" fmla="*/ 273 w 74"/>
                  <a:gd name="T5" fmla="*/ 4866 h 48"/>
                  <a:gd name="T6" fmla="*/ 273 w 74"/>
                  <a:gd name="T7" fmla="*/ 4492 h 48"/>
                  <a:gd name="T8" fmla="*/ 288 w 74"/>
                  <a:gd name="T9" fmla="*/ 4146 h 48"/>
                  <a:gd name="T10" fmla="*/ 320 w 74"/>
                  <a:gd name="T11" fmla="*/ 3160 h 48"/>
                  <a:gd name="T12" fmla="*/ 394 w 74"/>
                  <a:gd name="T13" fmla="*/ 2716 h 48"/>
                  <a:gd name="T14" fmla="*/ 512 w 74"/>
                  <a:gd name="T15" fmla="*/ 1955 h 48"/>
                  <a:gd name="T16" fmla="*/ 702 w 74"/>
                  <a:gd name="T17" fmla="*/ 1538 h 48"/>
                  <a:gd name="T18" fmla="*/ 865 w 74"/>
                  <a:gd name="T19" fmla="*/ 1311 h 48"/>
                  <a:gd name="T20" fmla="*/ 1013 w 74"/>
                  <a:gd name="T21" fmla="*/ 1210 h 48"/>
                  <a:gd name="T22" fmla="*/ 1188 w 74"/>
                  <a:gd name="T23" fmla="*/ 1210 h 48"/>
                  <a:gd name="T24" fmla="*/ 1320 w 74"/>
                  <a:gd name="T25" fmla="*/ 1210 h 48"/>
                  <a:gd name="T26" fmla="*/ 1465 w 74"/>
                  <a:gd name="T27" fmla="*/ 1311 h 48"/>
                  <a:gd name="T28" fmla="*/ 1587 w 74"/>
                  <a:gd name="T29" fmla="*/ 1420 h 48"/>
                  <a:gd name="T30" fmla="*/ 1629 w 74"/>
                  <a:gd name="T31" fmla="*/ 1538 h 48"/>
                  <a:gd name="T32" fmla="*/ 1629 w 74"/>
                  <a:gd name="T33" fmla="*/ 1420 h 48"/>
                  <a:gd name="T34" fmla="*/ 1673 w 74"/>
                  <a:gd name="T35" fmla="*/ 1210 h 48"/>
                  <a:gd name="T36" fmla="*/ 1627 w 74"/>
                  <a:gd name="T37" fmla="*/ 1311 h 48"/>
                  <a:gd name="T38" fmla="*/ 1703 w 74"/>
                  <a:gd name="T39" fmla="*/ 2564 h 48"/>
                  <a:gd name="T40" fmla="*/ 1795 w 74"/>
                  <a:gd name="T41" fmla="*/ 1955 h 48"/>
                  <a:gd name="T42" fmla="*/ 1810 w 74"/>
                  <a:gd name="T43" fmla="*/ 1210 h 48"/>
                  <a:gd name="T44" fmla="*/ 1763 w 74"/>
                  <a:gd name="T45" fmla="*/ 4 h 48"/>
                  <a:gd name="T46" fmla="*/ 1673 w 74"/>
                  <a:gd name="T47" fmla="*/ 2 h 48"/>
                  <a:gd name="T48" fmla="*/ 1506 w 74"/>
                  <a:gd name="T49" fmla="*/ 1 h 48"/>
                  <a:gd name="T50" fmla="*/ 1356 w 74"/>
                  <a:gd name="T51" fmla="*/ 0 h 48"/>
                  <a:gd name="T52" fmla="*/ 1188 w 74"/>
                  <a:gd name="T53" fmla="*/ 0 h 48"/>
                  <a:gd name="T54" fmla="*/ 962 w 74"/>
                  <a:gd name="T55" fmla="*/ 0 h 48"/>
                  <a:gd name="T56" fmla="*/ 821 w 74"/>
                  <a:gd name="T57" fmla="*/ 1 h 48"/>
                  <a:gd name="T58" fmla="*/ 569 w 74"/>
                  <a:gd name="T59" fmla="*/ 4 h 48"/>
                  <a:gd name="T60" fmla="*/ 415 w 74"/>
                  <a:gd name="T61" fmla="*/ 1117 h 48"/>
                  <a:gd name="T62" fmla="*/ 288 w 74"/>
                  <a:gd name="T63" fmla="*/ 1538 h 48"/>
                  <a:gd name="T64" fmla="*/ 5 w 74"/>
                  <a:gd name="T65" fmla="*/ 2716 h 48"/>
                  <a:gd name="T66" fmla="*/ 2 w 74"/>
                  <a:gd name="T67" fmla="*/ 3533 h 48"/>
                  <a:gd name="T68" fmla="*/ 1 w 74"/>
                  <a:gd name="T69" fmla="*/ 4352 h 48"/>
                  <a:gd name="T70" fmla="*/ 0 w 74"/>
                  <a:gd name="T71" fmla="*/ 4866 h 48"/>
                  <a:gd name="T72" fmla="*/ 0 w 74"/>
                  <a:gd name="T73" fmla="*/ 5711 h 48"/>
                  <a:gd name="T74" fmla="*/ 1 w 74"/>
                  <a:gd name="T75" fmla="*/ 6495 h 48"/>
                  <a:gd name="T76" fmla="*/ 273 w 74"/>
                  <a:gd name="T77" fmla="*/ 6187 h 48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4"/>
                  <a:gd name="T118" fmla="*/ 0 h 48"/>
                  <a:gd name="T119" fmla="*/ 74 w 74"/>
                  <a:gd name="T120" fmla="*/ 48 h 48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4" h="48">
                    <a:moveTo>
                      <a:pt x="10" y="47"/>
                    </a:moveTo>
                    <a:lnTo>
                      <a:pt x="10" y="42"/>
                    </a:lnTo>
                    <a:lnTo>
                      <a:pt x="10" y="37"/>
                    </a:lnTo>
                    <a:lnTo>
                      <a:pt x="10" y="34"/>
                    </a:lnTo>
                    <a:lnTo>
                      <a:pt x="11" y="31"/>
                    </a:lnTo>
                    <a:lnTo>
                      <a:pt x="13" y="24"/>
                    </a:lnTo>
                    <a:lnTo>
                      <a:pt x="17" y="20"/>
                    </a:lnTo>
                    <a:lnTo>
                      <a:pt x="22" y="15"/>
                    </a:lnTo>
                    <a:lnTo>
                      <a:pt x="28" y="12"/>
                    </a:lnTo>
                    <a:lnTo>
                      <a:pt x="35" y="10"/>
                    </a:lnTo>
                    <a:lnTo>
                      <a:pt x="41" y="9"/>
                    </a:lnTo>
                    <a:lnTo>
                      <a:pt x="48" y="9"/>
                    </a:lnTo>
                    <a:lnTo>
                      <a:pt x="54" y="9"/>
                    </a:lnTo>
                    <a:lnTo>
                      <a:pt x="59" y="10"/>
                    </a:lnTo>
                    <a:lnTo>
                      <a:pt x="64" y="11"/>
                    </a:lnTo>
                    <a:lnTo>
                      <a:pt x="66" y="12"/>
                    </a:lnTo>
                    <a:lnTo>
                      <a:pt x="66" y="11"/>
                    </a:lnTo>
                    <a:lnTo>
                      <a:pt x="67" y="9"/>
                    </a:lnTo>
                    <a:lnTo>
                      <a:pt x="65" y="10"/>
                    </a:lnTo>
                    <a:lnTo>
                      <a:pt x="68" y="19"/>
                    </a:lnTo>
                    <a:lnTo>
                      <a:pt x="72" y="15"/>
                    </a:lnTo>
                    <a:lnTo>
                      <a:pt x="74" y="9"/>
                    </a:lnTo>
                    <a:lnTo>
                      <a:pt x="71" y="4"/>
                    </a:lnTo>
                    <a:lnTo>
                      <a:pt x="67" y="2"/>
                    </a:lnTo>
                    <a:lnTo>
                      <a:pt x="61" y="1"/>
                    </a:lnTo>
                    <a:lnTo>
                      <a:pt x="55" y="0"/>
                    </a:lnTo>
                    <a:lnTo>
                      <a:pt x="48" y="0"/>
                    </a:lnTo>
                    <a:lnTo>
                      <a:pt x="40" y="0"/>
                    </a:lnTo>
                    <a:lnTo>
                      <a:pt x="33" y="1"/>
                    </a:lnTo>
                    <a:lnTo>
                      <a:pt x="24" y="4"/>
                    </a:lnTo>
                    <a:lnTo>
                      <a:pt x="18" y="8"/>
                    </a:lnTo>
                    <a:lnTo>
                      <a:pt x="11" y="12"/>
                    </a:lnTo>
                    <a:lnTo>
                      <a:pt x="5" y="20"/>
                    </a:lnTo>
                    <a:lnTo>
                      <a:pt x="2" y="27"/>
                    </a:lnTo>
                    <a:lnTo>
                      <a:pt x="1" y="32"/>
                    </a:lnTo>
                    <a:lnTo>
                      <a:pt x="0" y="37"/>
                    </a:lnTo>
                    <a:lnTo>
                      <a:pt x="0" y="43"/>
                    </a:lnTo>
                    <a:lnTo>
                      <a:pt x="1" y="48"/>
                    </a:lnTo>
                    <a:lnTo>
                      <a:pt x="10" y="47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033" name="Freeform 468"/>
              <p:cNvSpPr>
                <a:spLocks noChangeArrowheads="1"/>
              </p:cNvSpPr>
              <p:nvPr/>
            </p:nvSpPr>
            <p:spPr bwMode="auto">
              <a:xfrm>
                <a:off x="2943" y="3983"/>
                <a:ext cx="46" cy="27"/>
              </a:xfrm>
              <a:custGeom>
                <a:avLst/>
                <a:gdLst>
                  <a:gd name="T0" fmla="*/ 2105 w 43"/>
                  <a:gd name="T1" fmla="*/ 0 h 25"/>
                  <a:gd name="T2" fmla="*/ 1846 w 43"/>
                  <a:gd name="T3" fmla="*/ 843 h 25"/>
                  <a:gd name="T4" fmla="*/ 1613 w 43"/>
                  <a:gd name="T5" fmla="*/ 1239 h 25"/>
                  <a:gd name="T6" fmla="*/ 1405 w 43"/>
                  <a:gd name="T7" fmla="*/ 1561 h 25"/>
                  <a:gd name="T8" fmla="*/ 1147 w 43"/>
                  <a:gd name="T9" fmla="*/ 1686 h 25"/>
                  <a:gd name="T10" fmla="*/ 876 w 43"/>
                  <a:gd name="T11" fmla="*/ 1561 h 25"/>
                  <a:gd name="T12" fmla="*/ 766 w 43"/>
                  <a:gd name="T13" fmla="*/ 1445 h 25"/>
                  <a:gd name="T14" fmla="*/ 669 w 43"/>
                  <a:gd name="T15" fmla="*/ 1147 h 25"/>
                  <a:gd name="T16" fmla="*/ 584 w 43"/>
                  <a:gd name="T17" fmla="*/ 843 h 25"/>
                  <a:gd name="T18" fmla="*/ 0 w 43"/>
                  <a:gd name="T19" fmla="*/ 910 h 25"/>
                  <a:gd name="T20" fmla="*/ 2 w 43"/>
                  <a:gd name="T21" fmla="*/ 1686 h 25"/>
                  <a:gd name="T22" fmla="*/ 7 w 43"/>
                  <a:gd name="T23" fmla="*/ 2227 h 25"/>
                  <a:gd name="T24" fmla="*/ 766 w 43"/>
                  <a:gd name="T25" fmla="*/ 2597 h 25"/>
                  <a:gd name="T26" fmla="*/ 1147 w 43"/>
                  <a:gd name="T27" fmla="*/ 2676 h 25"/>
                  <a:gd name="T28" fmla="*/ 1608 w 43"/>
                  <a:gd name="T29" fmla="*/ 2478 h 25"/>
                  <a:gd name="T30" fmla="*/ 1968 w 43"/>
                  <a:gd name="T31" fmla="*/ 2124 h 25"/>
                  <a:gd name="T32" fmla="*/ 2317 w 43"/>
                  <a:gd name="T33" fmla="*/ 1338 h 25"/>
                  <a:gd name="T34" fmla="*/ 2587 w 43"/>
                  <a:gd name="T35" fmla="*/ 3 h 25"/>
                  <a:gd name="T36" fmla="*/ 2105 w 43"/>
                  <a:gd name="T37" fmla="*/ 0 h 25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43"/>
                  <a:gd name="T58" fmla="*/ 0 h 25"/>
                  <a:gd name="T59" fmla="*/ 43 w 43"/>
                  <a:gd name="T60" fmla="*/ 25 h 25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43" h="25">
                    <a:moveTo>
                      <a:pt x="34" y="0"/>
                    </a:moveTo>
                    <a:lnTo>
                      <a:pt x="31" y="7"/>
                    </a:lnTo>
                    <a:lnTo>
                      <a:pt x="27" y="12"/>
                    </a:lnTo>
                    <a:lnTo>
                      <a:pt x="22" y="15"/>
                    </a:lnTo>
                    <a:lnTo>
                      <a:pt x="19" y="16"/>
                    </a:lnTo>
                    <a:lnTo>
                      <a:pt x="15" y="15"/>
                    </a:lnTo>
                    <a:lnTo>
                      <a:pt x="13" y="14"/>
                    </a:lnTo>
                    <a:lnTo>
                      <a:pt x="11" y="11"/>
                    </a:lnTo>
                    <a:lnTo>
                      <a:pt x="9" y="7"/>
                    </a:lnTo>
                    <a:lnTo>
                      <a:pt x="0" y="8"/>
                    </a:lnTo>
                    <a:lnTo>
                      <a:pt x="2" y="16"/>
                    </a:lnTo>
                    <a:lnTo>
                      <a:pt x="7" y="20"/>
                    </a:lnTo>
                    <a:lnTo>
                      <a:pt x="13" y="24"/>
                    </a:lnTo>
                    <a:lnTo>
                      <a:pt x="19" y="25"/>
                    </a:lnTo>
                    <a:lnTo>
                      <a:pt x="26" y="23"/>
                    </a:lnTo>
                    <a:lnTo>
                      <a:pt x="32" y="19"/>
                    </a:lnTo>
                    <a:lnTo>
                      <a:pt x="38" y="13"/>
                    </a:lnTo>
                    <a:lnTo>
                      <a:pt x="43" y="3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034" name="Freeform 469"/>
              <p:cNvSpPr>
                <a:spLocks noChangeArrowheads="1"/>
              </p:cNvSpPr>
              <p:nvPr/>
            </p:nvSpPr>
            <p:spPr bwMode="auto">
              <a:xfrm>
                <a:off x="2979" y="3951"/>
                <a:ext cx="35" cy="36"/>
              </a:xfrm>
              <a:custGeom>
                <a:avLst/>
                <a:gdLst>
                  <a:gd name="T0" fmla="*/ 1079 w 33"/>
                  <a:gd name="T1" fmla="*/ 0 h 33"/>
                  <a:gd name="T2" fmla="*/ 1017 w 33"/>
                  <a:gd name="T3" fmla="*/ 1 h 33"/>
                  <a:gd name="T4" fmla="*/ 878 w 33"/>
                  <a:gd name="T5" fmla="*/ 2 h 33"/>
                  <a:gd name="T6" fmla="*/ 694 w 33"/>
                  <a:gd name="T7" fmla="*/ 3 h 33"/>
                  <a:gd name="T8" fmla="*/ 549 w 33"/>
                  <a:gd name="T9" fmla="*/ 1461 h 33"/>
                  <a:gd name="T10" fmla="*/ 434 w 33"/>
                  <a:gd name="T11" fmla="*/ 1897 h 33"/>
                  <a:gd name="T12" fmla="*/ 7 w 33"/>
                  <a:gd name="T13" fmla="*/ 2930 h 33"/>
                  <a:gd name="T14" fmla="*/ 4 w 33"/>
                  <a:gd name="T15" fmla="*/ 4400 h 33"/>
                  <a:gd name="T16" fmla="*/ 0 w 33"/>
                  <a:gd name="T17" fmla="*/ 6096 h 33"/>
                  <a:gd name="T18" fmla="*/ 364 w 33"/>
                  <a:gd name="T19" fmla="*/ 6650 h 33"/>
                  <a:gd name="T20" fmla="*/ 434 w 33"/>
                  <a:gd name="T21" fmla="*/ 5236 h 33"/>
                  <a:gd name="T22" fmla="*/ 518 w 33"/>
                  <a:gd name="T23" fmla="*/ 4033 h 33"/>
                  <a:gd name="T24" fmla="*/ 617 w 33"/>
                  <a:gd name="T25" fmla="*/ 3196 h 33"/>
                  <a:gd name="T26" fmla="*/ 736 w 33"/>
                  <a:gd name="T27" fmla="*/ 2462 h 33"/>
                  <a:gd name="T28" fmla="*/ 878 w 33"/>
                  <a:gd name="T29" fmla="*/ 2257 h 33"/>
                  <a:gd name="T30" fmla="*/ 1017 w 33"/>
                  <a:gd name="T31" fmla="*/ 1897 h 33"/>
                  <a:gd name="T32" fmla="*/ 1110 w 33"/>
                  <a:gd name="T33" fmla="*/ 1739 h 33"/>
                  <a:gd name="T34" fmla="*/ 1177 w 33"/>
                  <a:gd name="T35" fmla="*/ 1739 h 33"/>
                  <a:gd name="T36" fmla="*/ 1079 w 33"/>
                  <a:gd name="T37" fmla="*/ 0 h 33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3"/>
                  <a:gd name="T58" fmla="*/ 0 h 33"/>
                  <a:gd name="T59" fmla="*/ 33 w 33"/>
                  <a:gd name="T60" fmla="*/ 33 h 33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3" h="33">
                    <a:moveTo>
                      <a:pt x="30" y="0"/>
                    </a:moveTo>
                    <a:lnTo>
                      <a:pt x="28" y="1"/>
                    </a:lnTo>
                    <a:lnTo>
                      <a:pt x="24" y="2"/>
                    </a:lnTo>
                    <a:lnTo>
                      <a:pt x="20" y="3"/>
                    </a:lnTo>
                    <a:lnTo>
                      <a:pt x="16" y="7"/>
                    </a:lnTo>
                    <a:lnTo>
                      <a:pt x="12" y="10"/>
                    </a:lnTo>
                    <a:lnTo>
                      <a:pt x="7" y="15"/>
                    </a:lnTo>
                    <a:lnTo>
                      <a:pt x="4" y="22"/>
                    </a:lnTo>
                    <a:lnTo>
                      <a:pt x="0" y="30"/>
                    </a:lnTo>
                    <a:lnTo>
                      <a:pt x="9" y="33"/>
                    </a:lnTo>
                    <a:lnTo>
                      <a:pt x="12" y="26"/>
                    </a:lnTo>
                    <a:lnTo>
                      <a:pt x="15" y="20"/>
                    </a:lnTo>
                    <a:lnTo>
                      <a:pt x="18" y="16"/>
                    </a:lnTo>
                    <a:lnTo>
                      <a:pt x="21" y="13"/>
                    </a:lnTo>
                    <a:lnTo>
                      <a:pt x="24" y="12"/>
                    </a:lnTo>
                    <a:lnTo>
                      <a:pt x="28" y="10"/>
                    </a:lnTo>
                    <a:lnTo>
                      <a:pt x="31" y="9"/>
                    </a:lnTo>
                    <a:lnTo>
                      <a:pt x="33" y="9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035" name="Freeform 470"/>
              <p:cNvSpPr>
                <a:spLocks noChangeArrowheads="1"/>
              </p:cNvSpPr>
              <p:nvPr/>
            </p:nvSpPr>
            <p:spPr bwMode="auto">
              <a:xfrm>
                <a:off x="2913" y="3961"/>
                <a:ext cx="64" cy="82"/>
              </a:xfrm>
              <a:custGeom>
                <a:avLst/>
                <a:gdLst>
                  <a:gd name="T0" fmla="*/ 1743 w 60"/>
                  <a:gd name="T1" fmla="*/ 5 h 76"/>
                  <a:gd name="T2" fmla="*/ 1860 w 60"/>
                  <a:gd name="T3" fmla="*/ 3 h 76"/>
                  <a:gd name="T4" fmla="*/ 1860 w 60"/>
                  <a:gd name="T5" fmla="*/ 1 h 76"/>
                  <a:gd name="T6" fmla="*/ 1859 w 60"/>
                  <a:gd name="T7" fmla="*/ 0 h 76"/>
                  <a:gd name="T8" fmla="*/ 1634 w 60"/>
                  <a:gd name="T9" fmla="*/ 0 h 76"/>
                  <a:gd name="T10" fmla="*/ 1263 w 60"/>
                  <a:gd name="T11" fmla="*/ 3 h 76"/>
                  <a:gd name="T12" fmla="*/ 663 w 60"/>
                  <a:gd name="T13" fmla="*/ 1103 h 76"/>
                  <a:gd name="T14" fmla="*/ 513 w 60"/>
                  <a:gd name="T15" fmla="*/ 1494 h 76"/>
                  <a:gd name="T16" fmla="*/ 6 w 60"/>
                  <a:gd name="T17" fmla="*/ 2184 h 76"/>
                  <a:gd name="T18" fmla="*/ 3 w 60"/>
                  <a:gd name="T19" fmla="*/ 2743 h 76"/>
                  <a:gd name="T20" fmla="*/ 1 w 60"/>
                  <a:gd name="T21" fmla="*/ 3489 h 76"/>
                  <a:gd name="T22" fmla="*/ 0 w 60"/>
                  <a:gd name="T23" fmla="*/ 4329 h 76"/>
                  <a:gd name="T24" fmla="*/ 1 w 60"/>
                  <a:gd name="T25" fmla="*/ 5101 h 76"/>
                  <a:gd name="T26" fmla="*/ 3 w 60"/>
                  <a:gd name="T27" fmla="*/ 6100 h 76"/>
                  <a:gd name="T28" fmla="*/ 451 w 60"/>
                  <a:gd name="T29" fmla="*/ 6914 h 76"/>
                  <a:gd name="T30" fmla="*/ 547 w 60"/>
                  <a:gd name="T31" fmla="*/ 7416 h 76"/>
                  <a:gd name="T32" fmla="*/ 804 w 60"/>
                  <a:gd name="T33" fmla="*/ 7663 h 76"/>
                  <a:gd name="T34" fmla="*/ 1110 w 60"/>
                  <a:gd name="T35" fmla="*/ 7771 h 76"/>
                  <a:gd name="T36" fmla="*/ 1347 w 60"/>
                  <a:gd name="T37" fmla="*/ 7771 h 76"/>
                  <a:gd name="T38" fmla="*/ 1634 w 60"/>
                  <a:gd name="T39" fmla="*/ 7663 h 76"/>
                  <a:gd name="T40" fmla="*/ 1984 w 60"/>
                  <a:gd name="T41" fmla="*/ 7416 h 76"/>
                  <a:gd name="T42" fmla="*/ 2256 w 60"/>
                  <a:gd name="T43" fmla="*/ 7102 h 76"/>
                  <a:gd name="T44" fmla="*/ 2460 w 60"/>
                  <a:gd name="T45" fmla="*/ 6830 h 76"/>
                  <a:gd name="T46" fmla="*/ 2738 w 60"/>
                  <a:gd name="T47" fmla="*/ 6370 h 76"/>
                  <a:gd name="T48" fmla="*/ 2919 w 60"/>
                  <a:gd name="T49" fmla="*/ 5939 h 76"/>
                  <a:gd name="T50" fmla="*/ 2986 w 60"/>
                  <a:gd name="T51" fmla="*/ 5504 h 76"/>
                  <a:gd name="T52" fmla="*/ 3111 w 60"/>
                  <a:gd name="T53" fmla="*/ 5101 h 76"/>
                  <a:gd name="T54" fmla="*/ 2986 w 60"/>
                  <a:gd name="T55" fmla="*/ 4728 h 76"/>
                  <a:gd name="T56" fmla="*/ 2919 w 60"/>
                  <a:gd name="T57" fmla="*/ 4382 h 76"/>
                  <a:gd name="T58" fmla="*/ 2567 w 60"/>
                  <a:gd name="T59" fmla="*/ 4061 h 76"/>
                  <a:gd name="T60" fmla="*/ 2256 w 60"/>
                  <a:gd name="T61" fmla="*/ 3868 h 76"/>
                  <a:gd name="T62" fmla="*/ 1983 w 60"/>
                  <a:gd name="T63" fmla="*/ 3743 h 76"/>
                  <a:gd name="T64" fmla="*/ 1635 w 60"/>
                  <a:gd name="T65" fmla="*/ 3469 h 76"/>
                  <a:gd name="T66" fmla="*/ 1532 w 60"/>
                  <a:gd name="T67" fmla="*/ 2855 h 76"/>
                  <a:gd name="T68" fmla="*/ 1437 w 60"/>
                  <a:gd name="T69" fmla="*/ 2452 h 76"/>
                  <a:gd name="T70" fmla="*/ 1437 w 60"/>
                  <a:gd name="T71" fmla="*/ 1876 h 76"/>
                  <a:gd name="T72" fmla="*/ 1532 w 60"/>
                  <a:gd name="T73" fmla="*/ 1385 h 76"/>
                  <a:gd name="T74" fmla="*/ 1634 w 60"/>
                  <a:gd name="T75" fmla="*/ 1022 h 76"/>
                  <a:gd name="T76" fmla="*/ 1743 w 60"/>
                  <a:gd name="T77" fmla="*/ 5 h 7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60"/>
                  <a:gd name="T118" fmla="*/ 0 h 76"/>
                  <a:gd name="T119" fmla="*/ 60 w 60"/>
                  <a:gd name="T120" fmla="*/ 76 h 7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60" h="76">
                    <a:moveTo>
                      <a:pt x="34" y="5"/>
                    </a:moveTo>
                    <a:lnTo>
                      <a:pt x="37" y="3"/>
                    </a:lnTo>
                    <a:lnTo>
                      <a:pt x="37" y="1"/>
                    </a:lnTo>
                    <a:lnTo>
                      <a:pt x="36" y="0"/>
                    </a:lnTo>
                    <a:lnTo>
                      <a:pt x="32" y="0"/>
                    </a:lnTo>
                    <a:lnTo>
                      <a:pt x="25" y="3"/>
                    </a:lnTo>
                    <a:lnTo>
                      <a:pt x="14" y="11"/>
                    </a:lnTo>
                    <a:lnTo>
                      <a:pt x="10" y="15"/>
                    </a:lnTo>
                    <a:lnTo>
                      <a:pt x="6" y="21"/>
                    </a:lnTo>
                    <a:lnTo>
                      <a:pt x="3" y="27"/>
                    </a:lnTo>
                    <a:lnTo>
                      <a:pt x="1" y="34"/>
                    </a:lnTo>
                    <a:lnTo>
                      <a:pt x="0" y="42"/>
                    </a:lnTo>
                    <a:lnTo>
                      <a:pt x="1" y="50"/>
                    </a:lnTo>
                    <a:lnTo>
                      <a:pt x="3" y="59"/>
                    </a:lnTo>
                    <a:lnTo>
                      <a:pt x="8" y="68"/>
                    </a:lnTo>
                    <a:lnTo>
                      <a:pt x="11" y="72"/>
                    </a:lnTo>
                    <a:lnTo>
                      <a:pt x="17" y="74"/>
                    </a:lnTo>
                    <a:lnTo>
                      <a:pt x="22" y="76"/>
                    </a:lnTo>
                    <a:lnTo>
                      <a:pt x="27" y="76"/>
                    </a:lnTo>
                    <a:lnTo>
                      <a:pt x="32" y="74"/>
                    </a:lnTo>
                    <a:lnTo>
                      <a:pt x="39" y="72"/>
                    </a:lnTo>
                    <a:lnTo>
                      <a:pt x="44" y="69"/>
                    </a:lnTo>
                    <a:lnTo>
                      <a:pt x="49" y="66"/>
                    </a:lnTo>
                    <a:lnTo>
                      <a:pt x="54" y="62"/>
                    </a:lnTo>
                    <a:lnTo>
                      <a:pt x="57" y="58"/>
                    </a:lnTo>
                    <a:lnTo>
                      <a:pt x="59" y="54"/>
                    </a:lnTo>
                    <a:lnTo>
                      <a:pt x="60" y="50"/>
                    </a:lnTo>
                    <a:lnTo>
                      <a:pt x="59" y="46"/>
                    </a:lnTo>
                    <a:lnTo>
                      <a:pt x="57" y="43"/>
                    </a:lnTo>
                    <a:lnTo>
                      <a:pt x="51" y="40"/>
                    </a:lnTo>
                    <a:lnTo>
                      <a:pt x="44" y="38"/>
                    </a:lnTo>
                    <a:lnTo>
                      <a:pt x="38" y="36"/>
                    </a:lnTo>
                    <a:lnTo>
                      <a:pt x="33" y="33"/>
                    </a:lnTo>
                    <a:lnTo>
                      <a:pt x="30" y="28"/>
                    </a:lnTo>
                    <a:lnTo>
                      <a:pt x="29" y="24"/>
                    </a:lnTo>
                    <a:lnTo>
                      <a:pt x="29" y="18"/>
                    </a:lnTo>
                    <a:lnTo>
                      <a:pt x="30" y="14"/>
                    </a:lnTo>
                    <a:lnTo>
                      <a:pt x="32" y="10"/>
                    </a:lnTo>
                    <a:lnTo>
                      <a:pt x="34" y="5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036" name="Freeform 471"/>
              <p:cNvSpPr>
                <a:spLocks noChangeArrowheads="1"/>
              </p:cNvSpPr>
              <p:nvPr/>
            </p:nvSpPr>
            <p:spPr bwMode="auto">
              <a:xfrm>
                <a:off x="2907" y="3956"/>
                <a:ext cx="49" cy="82"/>
              </a:xfrm>
              <a:custGeom>
                <a:avLst/>
                <a:gdLst>
                  <a:gd name="T0" fmla="*/ 734 w 46"/>
                  <a:gd name="T1" fmla="*/ 7369 h 76"/>
                  <a:gd name="T2" fmla="*/ 543 w 46"/>
                  <a:gd name="T3" fmla="*/ 6370 h 76"/>
                  <a:gd name="T4" fmla="*/ 479 w 46"/>
                  <a:gd name="T5" fmla="*/ 5504 h 76"/>
                  <a:gd name="T6" fmla="*/ 450 w 46"/>
                  <a:gd name="T7" fmla="*/ 4857 h 76"/>
                  <a:gd name="T8" fmla="*/ 479 w 46"/>
                  <a:gd name="T9" fmla="*/ 4061 h 76"/>
                  <a:gd name="T10" fmla="*/ 543 w 46"/>
                  <a:gd name="T11" fmla="*/ 3489 h 76"/>
                  <a:gd name="T12" fmla="*/ 656 w 46"/>
                  <a:gd name="T13" fmla="*/ 2960 h 76"/>
                  <a:gd name="T14" fmla="*/ 833 w 46"/>
                  <a:gd name="T15" fmla="*/ 2356 h 76"/>
                  <a:gd name="T16" fmla="*/ 1090 w 46"/>
                  <a:gd name="T17" fmla="*/ 2024 h 76"/>
                  <a:gd name="T18" fmla="*/ 1496 w 46"/>
                  <a:gd name="T19" fmla="*/ 1190 h 76"/>
                  <a:gd name="T20" fmla="*/ 1895 w 46"/>
                  <a:gd name="T21" fmla="*/ 947 h 76"/>
                  <a:gd name="T22" fmla="*/ 1809 w 46"/>
                  <a:gd name="T23" fmla="*/ 878 h 76"/>
                  <a:gd name="T24" fmla="*/ 1779 w 46"/>
                  <a:gd name="T25" fmla="*/ 6 h 76"/>
                  <a:gd name="T26" fmla="*/ 1698 w 46"/>
                  <a:gd name="T27" fmla="*/ 878 h 76"/>
                  <a:gd name="T28" fmla="*/ 2054 w 46"/>
                  <a:gd name="T29" fmla="*/ 1385 h 76"/>
                  <a:gd name="T30" fmla="*/ 2187 w 46"/>
                  <a:gd name="T31" fmla="*/ 947 h 76"/>
                  <a:gd name="T32" fmla="*/ 2187 w 46"/>
                  <a:gd name="T33" fmla="*/ 4 h 76"/>
                  <a:gd name="T34" fmla="*/ 1928 w 46"/>
                  <a:gd name="T35" fmla="*/ 0 h 76"/>
                  <a:gd name="T36" fmla="*/ 1698 w 46"/>
                  <a:gd name="T37" fmla="*/ 0 h 76"/>
                  <a:gd name="T38" fmla="*/ 1318 w 46"/>
                  <a:gd name="T39" fmla="*/ 5 h 76"/>
                  <a:gd name="T40" fmla="*/ 782 w 46"/>
                  <a:gd name="T41" fmla="*/ 1190 h 76"/>
                  <a:gd name="T42" fmla="*/ 543 w 46"/>
                  <a:gd name="T43" fmla="*/ 1739 h 76"/>
                  <a:gd name="T44" fmla="*/ 422 w 46"/>
                  <a:gd name="T45" fmla="*/ 2356 h 76"/>
                  <a:gd name="T46" fmla="*/ 4 w 46"/>
                  <a:gd name="T47" fmla="*/ 3080 h 76"/>
                  <a:gd name="T48" fmla="*/ 1 w 46"/>
                  <a:gd name="T49" fmla="*/ 3868 h 76"/>
                  <a:gd name="T50" fmla="*/ 0 w 46"/>
                  <a:gd name="T51" fmla="*/ 4857 h 76"/>
                  <a:gd name="T52" fmla="*/ 1 w 46"/>
                  <a:gd name="T53" fmla="*/ 5755 h 76"/>
                  <a:gd name="T54" fmla="*/ 4 w 46"/>
                  <a:gd name="T55" fmla="*/ 6830 h 76"/>
                  <a:gd name="T56" fmla="*/ 479 w 46"/>
                  <a:gd name="T57" fmla="*/ 7771 h 76"/>
                  <a:gd name="T58" fmla="*/ 734 w 46"/>
                  <a:gd name="T59" fmla="*/ 7369 h 7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46"/>
                  <a:gd name="T91" fmla="*/ 0 h 76"/>
                  <a:gd name="T92" fmla="*/ 46 w 46"/>
                  <a:gd name="T93" fmla="*/ 76 h 7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46" h="76">
                    <a:moveTo>
                      <a:pt x="16" y="71"/>
                    </a:moveTo>
                    <a:lnTo>
                      <a:pt x="12" y="62"/>
                    </a:lnTo>
                    <a:lnTo>
                      <a:pt x="10" y="54"/>
                    </a:lnTo>
                    <a:lnTo>
                      <a:pt x="9" y="47"/>
                    </a:lnTo>
                    <a:lnTo>
                      <a:pt x="10" y="40"/>
                    </a:lnTo>
                    <a:lnTo>
                      <a:pt x="12" y="34"/>
                    </a:lnTo>
                    <a:lnTo>
                      <a:pt x="15" y="29"/>
                    </a:lnTo>
                    <a:lnTo>
                      <a:pt x="18" y="23"/>
                    </a:lnTo>
                    <a:lnTo>
                      <a:pt x="23" y="19"/>
                    </a:lnTo>
                    <a:lnTo>
                      <a:pt x="32" y="12"/>
                    </a:lnTo>
                    <a:lnTo>
                      <a:pt x="39" y="9"/>
                    </a:lnTo>
                    <a:lnTo>
                      <a:pt x="38" y="8"/>
                    </a:lnTo>
                    <a:lnTo>
                      <a:pt x="37" y="6"/>
                    </a:lnTo>
                    <a:lnTo>
                      <a:pt x="36" y="8"/>
                    </a:lnTo>
                    <a:lnTo>
                      <a:pt x="44" y="14"/>
                    </a:lnTo>
                    <a:lnTo>
                      <a:pt x="46" y="9"/>
                    </a:lnTo>
                    <a:lnTo>
                      <a:pt x="46" y="4"/>
                    </a:lnTo>
                    <a:lnTo>
                      <a:pt x="41" y="0"/>
                    </a:lnTo>
                    <a:lnTo>
                      <a:pt x="36" y="0"/>
                    </a:lnTo>
                    <a:lnTo>
                      <a:pt x="28" y="5"/>
                    </a:lnTo>
                    <a:lnTo>
                      <a:pt x="17" y="12"/>
                    </a:lnTo>
                    <a:lnTo>
                      <a:pt x="12" y="17"/>
                    </a:lnTo>
                    <a:lnTo>
                      <a:pt x="8" y="23"/>
                    </a:lnTo>
                    <a:lnTo>
                      <a:pt x="4" y="30"/>
                    </a:lnTo>
                    <a:lnTo>
                      <a:pt x="1" y="38"/>
                    </a:lnTo>
                    <a:lnTo>
                      <a:pt x="0" y="47"/>
                    </a:lnTo>
                    <a:lnTo>
                      <a:pt x="1" y="56"/>
                    </a:lnTo>
                    <a:lnTo>
                      <a:pt x="4" y="66"/>
                    </a:lnTo>
                    <a:lnTo>
                      <a:pt x="10" y="76"/>
                    </a:lnTo>
                    <a:lnTo>
                      <a:pt x="16" y="71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037" name="Freeform 472"/>
              <p:cNvSpPr>
                <a:spLocks noChangeArrowheads="1"/>
              </p:cNvSpPr>
              <p:nvPr/>
            </p:nvSpPr>
            <p:spPr bwMode="auto">
              <a:xfrm>
                <a:off x="2918" y="3998"/>
                <a:ext cx="63" cy="49"/>
              </a:xfrm>
              <a:custGeom>
                <a:avLst/>
                <a:gdLst>
                  <a:gd name="T0" fmla="*/ 2151 w 59"/>
                  <a:gd name="T1" fmla="*/ 450 h 46"/>
                  <a:gd name="T2" fmla="*/ 2453 w 59"/>
                  <a:gd name="T3" fmla="*/ 510 h 46"/>
                  <a:gd name="T4" fmla="*/ 2668 w 59"/>
                  <a:gd name="T5" fmla="*/ 578 h 46"/>
                  <a:gd name="T6" fmla="*/ 2726 w 59"/>
                  <a:gd name="T7" fmla="*/ 616 h 46"/>
                  <a:gd name="T8" fmla="*/ 2797 w 59"/>
                  <a:gd name="T9" fmla="*/ 734 h 46"/>
                  <a:gd name="T10" fmla="*/ 2726 w 59"/>
                  <a:gd name="T11" fmla="*/ 887 h 46"/>
                  <a:gd name="T12" fmla="*/ 2668 w 59"/>
                  <a:gd name="T13" fmla="*/ 1023 h 46"/>
                  <a:gd name="T14" fmla="*/ 2453 w 59"/>
                  <a:gd name="T15" fmla="*/ 1218 h 46"/>
                  <a:gd name="T16" fmla="*/ 2239 w 59"/>
                  <a:gd name="T17" fmla="*/ 1318 h 46"/>
                  <a:gd name="T18" fmla="*/ 2052 w 59"/>
                  <a:gd name="T19" fmla="*/ 1496 h 46"/>
                  <a:gd name="T20" fmla="*/ 1722 w 59"/>
                  <a:gd name="T21" fmla="*/ 1594 h 46"/>
                  <a:gd name="T22" fmla="*/ 1415 w 59"/>
                  <a:gd name="T23" fmla="*/ 1698 h 46"/>
                  <a:gd name="T24" fmla="*/ 1138 w 59"/>
                  <a:gd name="T25" fmla="*/ 1779 h 46"/>
                  <a:gd name="T26" fmla="*/ 876 w 59"/>
                  <a:gd name="T27" fmla="*/ 1779 h 46"/>
                  <a:gd name="T28" fmla="*/ 673 w 59"/>
                  <a:gd name="T29" fmla="*/ 1698 h 46"/>
                  <a:gd name="T30" fmla="*/ 518 w 59"/>
                  <a:gd name="T31" fmla="*/ 1670 h 46"/>
                  <a:gd name="T32" fmla="*/ 6 w 59"/>
                  <a:gd name="T33" fmla="*/ 1496 h 46"/>
                  <a:gd name="T34" fmla="*/ 0 w 59"/>
                  <a:gd name="T35" fmla="*/ 1779 h 46"/>
                  <a:gd name="T36" fmla="*/ 4 w 59"/>
                  <a:gd name="T37" fmla="*/ 2019 h 46"/>
                  <a:gd name="T38" fmla="*/ 518 w 59"/>
                  <a:gd name="T39" fmla="*/ 2151 h 46"/>
                  <a:gd name="T40" fmla="*/ 820 w 59"/>
                  <a:gd name="T41" fmla="*/ 2187 h 46"/>
                  <a:gd name="T42" fmla="*/ 1215 w 59"/>
                  <a:gd name="T43" fmla="*/ 2187 h 46"/>
                  <a:gd name="T44" fmla="*/ 1579 w 59"/>
                  <a:gd name="T45" fmla="*/ 2151 h 46"/>
                  <a:gd name="T46" fmla="*/ 1922 w 59"/>
                  <a:gd name="T47" fmla="*/ 2053 h 46"/>
                  <a:gd name="T48" fmla="*/ 2239 w 59"/>
                  <a:gd name="T49" fmla="*/ 1895 h 46"/>
                  <a:gd name="T50" fmla="*/ 2499 w 59"/>
                  <a:gd name="T51" fmla="*/ 1698 h 46"/>
                  <a:gd name="T52" fmla="*/ 2849 w 59"/>
                  <a:gd name="T53" fmla="*/ 1496 h 46"/>
                  <a:gd name="T54" fmla="*/ 3034 w 59"/>
                  <a:gd name="T55" fmla="*/ 1297 h 46"/>
                  <a:gd name="T56" fmla="*/ 3190 w 59"/>
                  <a:gd name="T57" fmla="*/ 1023 h 46"/>
                  <a:gd name="T58" fmla="*/ 3240 w 59"/>
                  <a:gd name="T59" fmla="*/ 734 h 46"/>
                  <a:gd name="T60" fmla="*/ 3190 w 59"/>
                  <a:gd name="T61" fmla="*/ 510 h 46"/>
                  <a:gd name="T62" fmla="*/ 2987 w 59"/>
                  <a:gd name="T63" fmla="*/ 5 h 46"/>
                  <a:gd name="T64" fmla="*/ 2668 w 59"/>
                  <a:gd name="T65" fmla="*/ 2 h 46"/>
                  <a:gd name="T66" fmla="*/ 2191 w 59"/>
                  <a:gd name="T67" fmla="*/ 0 h 46"/>
                  <a:gd name="T68" fmla="*/ 2151 w 59"/>
                  <a:gd name="T69" fmla="*/ 450 h 4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59"/>
                  <a:gd name="T106" fmla="*/ 0 h 46"/>
                  <a:gd name="T107" fmla="*/ 59 w 59"/>
                  <a:gd name="T108" fmla="*/ 46 h 4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59" h="46">
                    <a:moveTo>
                      <a:pt x="39" y="9"/>
                    </a:moveTo>
                    <a:lnTo>
                      <a:pt x="45" y="11"/>
                    </a:lnTo>
                    <a:lnTo>
                      <a:pt x="49" y="13"/>
                    </a:lnTo>
                    <a:lnTo>
                      <a:pt x="50" y="14"/>
                    </a:lnTo>
                    <a:lnTo>
                      <a:pt x="51" y="16"/>
                    </a:lnTo>
                    <a:lnTo>
                      <a:pt x="50" y="19"/>
                    </a:lnTo>
                    <a:lnTo>
                      <a:pt x="49" y="22"/>
                    </a:lnTo>
                    <a:lnTo>
                      <a:pt x="45" y="25"/>
                    </a:lnTo>
                    <a:lnTo>
                      <a:pt x="41" y="28"/>
                    </a:lnTo>
                    <a:lnTo>
                      <a:pt x="37" y="32"/>
                    </a:lnTo>
                    <a:lnTo>
                      <a:pt x="32" y="34"/>
                    </a:lnTo>
                    <a:lnTo>
                      <a:pt x="26" y="36"/>
                    </a:lnTo>
                    <a:lnTo>
                      <a:pt x="21" y="37"/>
                    </a:lnTo>
                    <a:lnTo>
                      <a:pt x="17" y="37"/>
                    </a:lnTo>
                    <a:lnTo>
                      <a:pt x="13" y="36"/>
                    </a:lnTo>
                    <a:lnTo>
                      <a:pt x="9" y="35"/>
                    </a:lnTo>
                    <a:lnTo>
                      <a:pt x="6" y="32"/>
                    </a:lnTo>
                    <a:lnTo>
                      <a:pt x="0" y="37"/>
                    </a:lnTo>
                    <a:lnTo>
                      <a:pt x="4" y="42"/>
                    </a:lnTo>
                    <a:lnTo>
                      <a:pt x="9" y="45"/>
                    </a:lnTo>
                    <a:lnTo>
                      <a:pt x="16" y="46"/>
                    </a:lnTo>
                    <a:lnTo>
                      <a:pt x="22" y="46"/>
                    </a:lnTo>
                    <a:lnTo>
                      <a:pt x="29" y="45"/>
                    </a:lnTo>
                    <a:lnTo>
                      <a:pt x="35" y="43"/>
                    </a:lnTo>
                    <a:lnTo>
                      <a:pt x="41" y="39"/>
                    </a:lnTo>
                    <a:lnTo>
                      <a:pt x="46" y="36"/>
                    </a:lnTo>
                    <a:lnTo>
                      <a:pt x="52" y="32"/>
                    </a:lnTo>
                    <a:lnTo>
                      <a:pt x="55" y="27"/>
                    </a:lnTo>
                    <a:lnTo>
                      <a:pt x="58" y="22"/>
                    </a:lnTo>
                    <a:lnTo>
                      <a:pt x="59" y="16"/>
                    </a:lnTo>
                    <a:lnTo>
                      <a:pt x="58" y="11"/>
                    </a:lnTo>
                    <a:lnTo>
                      <a:pt x="54" y="5"/>
                    </a:lnTo>
                    <a:lnTo>
                      <a:pt x="49" y="2"/>
                    </a:lnTo>
                    <a:lnTo>
                      <a:pt x="40" y="0"/>
                    </a:lnTo>
                    <a:lnTo>
                      <a:pt x="39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038" name="Freeform 473"/>
              <p:cNvSpPr>
                <a:spLocks noChangeArrowheads="1"/>
              </p:cNvSpPr>
              <p:nvPr/>
            </p:nvSpPr>
            <p:spPr bwMode="auto">
              <a:xfrm>
                <a:off x="2939" y="3964"/>
                <a:ext cx="21" cy="43"/>
              </a:xfrm>
              <a:custGeom>
                <a:avLst/>
                <a:gdLst>
                  <a:gd name="T0" fmla="*/ 6 w 20"/>
                  <a:gd name="T1" fmla="*/ 0 h 40"/>
                  <a:gd name="T2" fmla="*/ 4 w 20"/>
                  <a:gd name="T3" fmla="*/ 4 h 40"/>
                  <a:gd name="T4" fmla="*/ 1 w 20"/>
                  <a:gd name="T5" fmla="*/ 779 h 40"/>
                  <a:gd name="T6" fmla="*/ 0 w 20"/>
                  <a:gd name="T7" fmla="*/ 1202 h 40"/>
                  <a:gd name="T8" fmla="*/ 0 w 20"/>
                  <a:gd name="T9" fmla="*/ 1745 h 40"/>
                  <a:gd name="T10" fmla="*/ 2 w 20"/>
                  <a:gd name="T11" fmla="*/ 2303 h 40"/>
                  <a:gd name="T12" fmla="*/ 5 w 20"/>
                  <a:gd name="T13" fmla="*/ 2694 h 40"/>
                  <a:gd name="T14" fmla="*/ 235 w 20"/>
                  <a:gd name="T15" fmla="*/ 3077 h 40"/>
                  <a:gd name="T16" fmla="*/ 348 w 20"/>
                  <a:gd name="T17" fmla="*/ 3308 h 40"/>
                  <a:gd name="T18" fmla="*/ 365 w 20"/>
                  <a:gd name="T19" fmla="*/ 2506 h 40"/>
                  <a:gd name="T20" fmla="*/ 286 w 20"/>
                  <a:gd name="T21" fmla="*/ 2331 h 40"/>
                  <a:gd name="T22" fmla="*/ 247 w 20"/>
                  <a:gd name="T23" fmla="*/ 2142 h 40"/>
                  <a:gd name="T24" fmla="*/ 9 w 20"/>
                  <a:gd name="T25" fmla="*/ 1876 h 40"/>
                  <a:gd name="T26" fmla="*/ 8 w 20"/>
                  <a:gd name="T27" fmla="*/ 1725 h 40"/>
                  <a:gd name="T28" fmla="*/ 8 w 20"/>
                  <a:gd name="T29" fmla="*/ 1389 h 40"/>
                  <a:gd name="T30" fmla="*/ 9 w 20"/>
                  <a:gd name="T31" fmla="*/ 967 h 40"/>
                  <a:gd name="T32" fmla="*/ 247 w 20"/>
                  <a:gd name="T33" fmla="*/ 779 h 40"/>
                  <a:gd name="T34" fmla="*/ 272 w 20"/>
                  <a:gd name="T35" fmla="*/ 6 h 40"/>
                  <a:gd name="T36" fmla="*/ 6 w 20"/>
                  <a:gd name="T37" fmla="*/ 0 h 4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0"/>
                  <a:gd name="T58" fmla="*/ 0 h 40"/>
                  <a:gd name="T59" fmla="*/ 20 w 20"/>
                  <a:gd name="T60" fmla="*/ 40 h 4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0" h="40">
                    <a:moveTo>
                      <a:pt x="6" y="0"/>
                    </a:moveTo>
                    <a:lnTo>
                      <a:pt x="4" y="4"/>
                    </a:lnTo>
                    <a:lnTo>
                      <a:pt x="1" y="9"/>
                    </a:lnTo>
                    <a:lnTo>
                      <a:pt x="0" y="15"/>
                    </a:lnTo>
                    <a:lnTo>
                      <a:pt x="0" y="21"/>
                    </a:lnTo>
                    <a:lnTo>
                      <a:pt x="2" y="28"/>
                    </a:lnTo>
                    <a:lnTo>
                      <a:pt x="5" y="33"/>
                    </a:lnTo>
                    <a:lnTo>
                      <a:pt x="11" y="37"/>
                    </a:lnTo>
                    <a:lnTo>
                      <a:pt x="19" y="40"/>
                    </a:lnTo>
                    <a:lnTo>
                      <a:pt x="20" y="31"/>
                    </a:lnTo>
                    <a:lnTo>
                      <a:pt x="15" y="29"/>
                    </a:lnTo>
                    <a:lnTo>
                      <a:pt x="12" y="26"/>
                    </a:lnTo>
                    <a:lnTo>
                      <a:pt x="9" y="23"/>
                    </a:lnTo>
                    <a:lnTo>
                      <a:pt x="8" y="20"/>
                    </a:lnTo>
                    <a:lnTo>
                      <a:pt x="8" y="17"/>
                    </a:lnTo>
                    <a:lnTo>
                      <a:pt x="9" y="12"/>
                    </a:lnTo>
                    <a:lnTo>
                      <a:pt x="12" y="9"/>
                    </a:lnTo>
                    <a:lnTo>
                      <a:pt x="14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039" name="Freeform 474"/>
              <p:cNvSpPr>
                <a:spLocks noChangeArrowheads="1"/>
              </p:cNvSpPr>
              <p:nvPr/>
            </p:nvSpPr>
            <p:spPr bwMode="auto">
              <a:xfrm>
                <a:off x="2884" y="3989"/>
                <a:ext cx="40" cy="72"/>
              </a:xfrm>
              <a:custGeom>
                <a:avLst/>
                <a:gdLst>
                  <a:gd name="T0" fmla="*/ 717 w 38"/>
                  <a:gd name="T1" fmla="*/ 5 h 67"/>
                  <a:gd name="T2" fmla="*/ 717 w 38"/>
                  <a:gd name="T3" fmla="*/ 2 h 67"/>
                  <a:gd name="T4" fmla="*/ 693 w 38"/>
                  <a:gd name="T5" fmla="*/ 1 h 67"/>
                  <a:gd name="T6" fmla="*/ 681 w 38"/>
                  <a:gd name="T7" fmla="*/ 0 h 67"/>
                  <a:gd name="T8" fmla="*/ 647 w 38"/>
                  <a:gd name="T9" fmla="*/ 0 h 67"/>
                  <a:gd name="T10" fmla="*/ 476 w 38"/>
                  <a:gd name="T11" fmla="*/ 1 h 67"/>
                  <a:gd name="T12" fmla="*/ 369 w 38"/>
                  <a:gd name="T13" fmla="*/ 5 h 67"/>
                  <a:gd name="T14" fmla="*/ 285 w 38"/>
                  <a:gd name="T15" fmla="*/ 780 h 67"/>
                  <a:gd name="T16" fmla="*/ 6 w 38"/>
                  <a:gd name="T17" fmla="*/ 1491 h 67"/>
                  <a:gd name="T18" fmla="*/ 4 w 38"/>
                  <a:gd name="T19" fmla="*/ 1964 h 67"/>
                  <a:gd name="T20" fmla="*/ 2 w 38"/>
                  <a:gd name="T21" fmla="*/ 2438 h 67"/>
                  <a:gd name="T22" fmla="*/ 1 w 38"/>
                  <a:gd name="T23" fmla="*/ 2899 h 67"/>
                  <a:gd name="T24" fmla="*/ 0 w 38"/>
                  <a:gd name="T25" fmla="*/ 3537 h 67"/>
                  <a:gd name="T26" fmla="*/ 0 w 38"/>
                  <a:gd name="T27" fmla="*/ 4064 h 67"/>
                  <a:gd name="T28" fmla="*/ 2 w 38"/>
                  <a:gd name="T29" fmla="*/ 4367 h 67"/>
                  <a:gd name="T30" fmla="*/ 4 w 38"/>
                  <a:gd name="T31" fmla="*/ 4693 h 67"/>
                  <a:gd name="T32" fmla="*/ 7 w 38"/>
                  <a:gd name="T33" fmla="*/ 5043 h 67"/>
                  <a:gd name="T34" fmla="*/ 271 w 38"/>
                  <a:gd name="T35" fmla="*/ 5154 h 67"/>
                  <a:gd name="T36" fmla="*/ 333 w 38"/>
                  <a:gd name="T37" fmla="*/ 5383 h 67"/>
                  <a:gd name="T38" fmla="*/ 388 w 38"/>
                  <a:gd name="T39" fmla="*/ 5383 h 67"/>
                  <a:gd name="T40" fmla="*/ 476 w 38"/>
                  <a:gd name="T41" fmla="*/ 5419 h 67"/>
                  <a:gd name="T42" fmla="*/ 584 w 38"/>
                  <a:gd name="T43" fmla="*/ 5383 h 67"/>
                  <a:gd name="T44" fmla="*/ 717 w 38"/>
                  <a:gd name="T45" fmla="*/ 5203 h 67"/>
                  <a:gd name="T46" fmla="*/ 767 w 38"/>
                  <a:gd name="T47" fmla="*/ 5043 h 67"/>
                  <a:gd name="T48" fmla="*/ 807 w 38"/>
                  <a:gd name="T49" fmla="*/ 4718 h 67"/>
                  <a:gd name="T50" fmla="*/ 849 w 38"/>
                  <a:gd name="T51" fmla="*/ 4390 h 67"/>
                  <a:gd name="T52" fmla="*/ 849 w 38"/>
                  <a:gd name="T53" fmla="*/ 4085 h 67"/>
                  <a:gd name="T54" fmla="*/ 849 w 38"/>
                  <a:gd name="T55" fmla="*/ 3537 h 67"/>
                  <a:gd name="T56" fmla="*/ 807 w 38"/>
                  <a:gd name="T57" fmla="*/ 3115 h 67"/>
                  <a:gd name="T58" fmla="*/ 767 w 38"/>
                  <a:gd name="T59" fmla="*/ 2816 h 67"/>
                  <a:gd name="T60" fmla="*/ 755 w 38"/>
                  <a:gd name="T61" fmla="*/ 2467 h 67"/>
                  <a:gd name="T62" fmla="*/ 729 w 38"/>
                  <a:gd name="T63" fmla="*/ 2137 h 67"/>
                  <a:gd name="T64" fmla="*/ 717 w 38"/>
                  <a:gd name="T65" fmla="*/ 1851 h 67"/>
                  <a:gd name="T66" fmla="*/ 693 w 38"/>
                  <a:gd name="T67" fmla="*/ 1491 h 67"/>
                  <a:gd name="T68" fmla="*/ 693 w 38"/>
                  <a:gd name="T69" fmla="*/ 1040 h 67"/>
                  <a:gd name="T70" fmla="*/ 693 w 38"/>
                  <a:gd name="T71" fmla="*/ 780 h 67"/>
                  <a:gd name="T72" fmla="*/ 717 w 38"/>
                  <a:gd name="T73" fmla="*/ 5 h 6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8"/>
                  <a:gd name="T112" fmla="*/ 0 h 67"/>
                  <a:gd name="T113" fmla="*/ 38 w 38"/>
                  <a:gd name="T114" fmla="*/ 67 h 67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8" h="67">
                    <a:moveTo>
                      <a:pt x="31" y="5"/>
                    </a:moveTo>
                    <a:lnTo>
                      <a:pt x="31" y="2"/>
                    </a:lnTo>
                    <a:lnTo>
                      <a:pt x="30" y="1"/>
                    </a:lnTo>
                    <a:lnTo>
                      <a:pt x="29" y="0"/>
                    </a:lnTo>
                    <a:lnTo>
                      <a:pt x="28" y="0"/>
                    </a:lnTo>
                    <a:lnTo>
                      <a:pt x="22" y="1"/>
                    </a:lnTo>
                    <a:lnTo>
                      <a:pt x="17" y="5"/>
                    </a:lnTo>
                    <a:lnTo>
                      <a:pt x="12" y="10"/>
                    </a:lnTo>
                    <a:lnTo>
                      <a:pt x="6" y="19"/>
                    </a:lnTo>
                    <a:lnTo>
                      <a:pt x="4" y="24"/>
                    </a:lnTo>
                    <a:lnTo>
                      <a:pt x="2" y="30"/>
                    </a:lnTo>
                    <a:lnTo>
                      <a:pt x="1" y="36"/>
                    </a:lnTo>
                    <a:lnTo>
                      <a:pt x="0" y="44"/>
                    </a:lnTo>
                    <a:lnTo>
                      <a:pt x="0" y="50"/>
                    </a:lnTo>
                    <a:lnTo>
                      <a:pt x="2" y="54"/>
                    </a:lnTo>
                    <a:lnTo>
                      <a:pt x="4" y="58"/>
                    </a:lnTo>
                    <a:lnTo>
                      <a:pt x="7" y="62"/>
                    </a:lnTo>
                    <a:lnTo>
                      <a:pt x="11" y="64"/>
                    </a:lnTo>
                    <a:lnTo>
                      <a:pt x="15" y="66"/>
                    </a:lnTo>
                    <a:lnTo>
                      <a:pt x="18" y="66"/>
                    </a:lnTo>
                    <a:lnTo>
                      <a:pt x="22" y="67"/>
                    </a:lnTo>
                    <a:lnTo>
                      <a:pt x="26" y="66"/>
                    </a:lnTo>
                    <a:lnTo>
                      <a:pt x="31" y="65"/>
                    </a:lnTo>
                    <a:lnTo>
                      <a:pt x="34" y="62"/>
                    </a:lnTo>
                    <a:lnTo>
                      <a:pt x="36" y="59"/>
                    </a:lnTo>
                    <a:lnTo>
                      <a:pt x="38" y="55"/>
                    </a:lnTo>
                    <a:lnTo>
                      <a:pt x="38" y="51"/>
                    </a:lnTo>
                    <a:lnTo>
                      <a:pt x="38" y="44"/>
                    </a:lnTo>
                    <a:lnTo>
                      <a:pt x="36" y="39"/>
                    </a:lnTo>
                    <a:lnTo>
                      <a:pt x="34" y="34"/>
                    </a:lnTo>
                    <a:lnTo>
                      <a:pt x="33" y="31"/>
                    </a:lnTo>
                    <a:lnTo>
                      <a:pt x="32" y="27"/>
                    </a:lnTo>
                    <a:lnTo>
                      <a:pt x="31" y="23"/>
                    </a:lnTo>
                    <a:lnTo>
                      <a:pt x="30" y="19"/>
                    </a:lnTo>
                    <a:lnTo>
                      <a:pt x="30" y="14"/>
                    </a:lnTo>
                    <a:lnTo>
                      <a:pt x="30" y="10"/>
                    </a:lnTo>
                    <a:lnTo>
                      <a:pt x="31" y="5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040" name="Freeform 475"/>
              <p:cNvSpPr>
                <a:spLocks noChangeArrowheads="1"/>
              </p:cNvSpPr>
              <p:nvPr/>
            </p:nvSpPr>
            <p:spPr bwMode="auto">
              <a:xfrm>
                <a:off x="2879" y="3985"/>
                <a:ext cx="41" cy="53"/>
              </a:xfrm>
              <a:custGeom>
                <a:avLst/>
                <a:gdLst>
                  <a:gd name="T0" fmla="*/ 8 w 39"/>
                  <a:gd name="T1" fmla="*/ 5832 h 49"/>
                  <a:gd name="T2" fmla="*/ 9 w 39"/>
                  <a:gd name="T3" fmla="*/ 4985 h 49"/>
                  <a:gd name="T4" fmla="*/ 235 w 39"/>
                  <a:gd name="T5" fmla="*/ 4203 h 49"/>
                  <a:gd name="T6" fmla="*/ 260 w 39"/>
                  <a:gd name="T7" fmla="*/ 3507 h 49"/>
                  <a:gd name="T8" fmla="*/ 302 w 39"/>
                  <a:gd name="T9" fmla="*/ 2997 h 49"/>
                  <a:gd name="T10" fmla="*/ 368 w 39"/>
                  <a:gd name="T11" fmla="*/ 2025 h 49"/>
                  <a:gd name="T12" fmla="*/ 473 w 39"/>
                  <a:gd name="T13" fmla="*/ 1367 h 49"/>
                  <a:gd name="T14" fmla="*/ 577 w 39"/>
                  <a:gd name="T15" fmla="*/ 1169 h 49"/>
                  <a:gd name="T16" fmla="*/ 671 w 39"/>
                  <a:gd name="T17" fmla="*/ 1081 h 49"/>
                  <a:gd name="T18" fmla="*/ 638 w 39"/>
                  <a:gd name="T19" fmla="*/ 1081 h 49"/>
                  <a:gd name="T20" fmla="*/ 638 w 39"/>
                  <a:gd name="T21" fmla="*/ 924 h 49"/>
                  <a:gd name="T22" fmla="*/ 816 w 39"/>
                  <a:gd name="T23" fmla="*/ 1169 h 49"/>
                  <a:gd name="T24" fmla="*/ 816 w 39"/>
                  <a:gd name="T25" fmla="*/ 6 h 49"/>
                  <a:gd name="T26" fmla="*/ 779 w 39"/>
                  <a:gd name="T27" fmla="*/ 3 h 49"/>
                  <a:gd name="T28" fmla="*/ 738 w 39"/>
                  <a:gd name="T29" fmla="*/ 1 h 49"/>
                  <a:gd name="T30" fmla="*/ 638 w 39"/>
                  <a:gd name="T31" fmla="*/ 0 h 49"/>
                  <a:gd name="T32" fmla="*/ 497 w 39"/>
                  <a:gd name="T33" fmla="*/ 1 h 49"/>
                  <a:gd name="T34" fmla="*/ 368 w 39"/>
                  <a:gd name="T35" fmla="*/ 5 h 49"/>
                  <a:gd name="T36" fmla="*/ 260 w 39"/>
                  <a:gd name="T37" fmla="*/ 1367 h 49"/>
                  <a:gd name="T38" fmla="*/ 6 w 39"/>
                  <a:gd name="T39" fmla="*/ 2562 h 49"/>
                  <a:gd name="T40" fmla="*/ 4 w 39"/>
                  <a:gd name="T41" fmla="*/ 3071 h 49"/>
                  <a:gd name="T42" fmla="*/ 2 w 39"/>
                  <a:gd name="T43" fmla="*/ 3939 h 49"/>
                  <a:gd name="T44" fmla="*/ 1 w 39"/>
                  <a:gd name="T45" fmla="*/ 4800 h 49"/>
                  <a:gd name="T46" fmla="*/ 0 w 39"/>
                  <a:gd name="T47" fmla="*/ 5752 h 49"/>
                  <a:gd name="T48" fmla="*/ 8 w 39"/>
                  <a:gd name="T49" fmla="*/ 5832 h 49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39"/>
                  <a:gd name="T76" fmla="*/ 0 h 49"/>
                  <a:gd name="T77" fmla="*/ 39 w 39"/>
                  <a:gd name="T78" fmla="*/ 49 h 49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39" h="49">
                    <a:moveTo>
                      <a:pt x="8" y="49"/>
                    </a:moveTo>
                    <a:lnTo>
                      <a:pt x="9" y="42"/>
                    </a:lnTo>
                    <a:lnTo>
                      <a:pt x="10" y="35"/>
                    </a:lnTo>
                    <a:lnTo>
                      <a:pt x="12" y="29"/>
                    </a:lnTo>
                    <a:lnTo>
                      <a:pt x="15" y="25"/>
                    </a:lnTo>
                    <a:lnTo>
                      <a:pt x="19" y="17"/>
                    </a:lnTo>
                    <a:lnTo>
                      <a:pt x="24" y="12"/>
                    </a:lnTo>
                    <a:lnTo>
                      <a:pt x="28" y="10"/>
                    </a:lnTo>
                    <a:lnTo>
                      <a:pt x="32" y="9"/>
                    </a:lnTo>
                    <a:lnTo>
                      <a:pt x="30" y="9"/>
                    </a:lnTo>
                    <a:lnTo>
                      <a:pt x="30" y="7"/>
                    </a:lnTo>
                    <a:lnTo>
                      <a:pt x="39" y="10"/>
                    </a:lnTo>
                    <a:lnTo>
                      <a:pt x="39" y="6"/>
                    </a:lnTo>
                    <a:lnTo>
                      <a:pt x="38" y="3"/>
                    </a:lnTo>
                    <a:lnTo>
                      <a:pt x="35" y="1"/>
                    </a:lnTo>
                    <a:lnTo>
                      <a:pt x="30" y="0"/>
                    </a:lnTo>
                    <a:lnTo>
                      <a:pt x="25" y="1"/>
                    </a:lnTo>
                    <a:lnTo>
                      <a:pt x="19" y="5"/>
                    </a:lnTo>
                    <a:lnTo>
                      <a:pt x="12" y="12"/>
                    </a:lnTo>
                    <a:lnTo>
                      <a:pt x="6" y="21"/>
                    </a:lnTo>
                    <a:lnTo>
                      <a:pt x="4" y="26"/>
                    </a:lnTo>
                    <a:lnTo>
                      <a:pt x="2" y="33"/>
                    </a:lnTo>
                    <a:lnTo>
                      <a:pt x="1" y="40"/>
                    </a:lnTo>
                    <a:lnTo>
                      <a:pt x="0" y="48"/>
                    </a:lnTo>
                    <a:lnTo>
                      <a:pt x="8" y="49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041" name="Freeform 476"/>
              <p:cNvSpPr>
                <a:spLocks noChangeArrowheads="1"/>
              </p:cNvSpPr>
              <p:nvPr/>
            </p:nvSpPr>
            <p:spPr bwMode="auto">
              <a:xfrm>
                <a:off x="2879" y="4027"/>
                <a:ext cx="49" cy="39"/>
              </a:xfrm>
              <a:custGeom>
                <a:avLst/>
                <a:gdLst>
                  <a:gd name="T0" fmla="*/ 1698 w 46"/>
                  <a:gd name="T1" fmla="*/ 4 h 36"/>
                  <a:gd name="T2" fmla="*/ 1809 w 46"/>
                  <a:gd name="T3" fmla="*/ 1165 h 36"/>
                  <a:gd name="T4" fmla="*/ 1809 w 46"/>
                  <a:gd name="T5" fmla="*/ 1883 h 36"/>
                  <a:gd name="T6" fmla="*/ 1779 w 46"/>
                  <a:gd name="T7" fmla="*/ 2487 h 36"/>
                  <a:gd name="T8" fmla="*/ 1698 w 46"/>
                  <a:gd name="T9" fmla="*/ 2694 h 36"/>
                  <a:gd name="T10" fmla="*/ 1670 w 46"/>
                  <a:gd name="T11" fmla="*/ 2809 h 36"/>
                  <a:gd name="T12" fmla="*/ 1568 w 46"/>
                  <a:gd name="T13" fmla="*/ 3235 h 36"/>
                  <a:gd name="T14" fmla="*/ 1382 w 46"/>
                  <a:gd name="T15" fmla="*/ 3297 h 36"/>
                  <a:gd name="T16" fmla="*/ 1237 w 46"/>
                  <a:gd name="T17" fmla="*/ 3297 h 36"/>
                  <a:gd name="T18" fmla="*/ 1090 w 46"/>
                  <a:gd name="T19" fmla="*/ 3297 h 36"/>
                  <a:gd name="T20" fmla="*/ 945 w 46"/>
                  <a:gd name="T21" fmla="*/ 3297 h 36"/>
                  <a:gd name="T22" fmla="*/ 782 w 46"/>
                  <a:gd name="T23" fmla="*/ 2986 h 36"/>
                  <a:gd name="T24" fmla="*/ 616 w 46"/>
                  <a:gd name="T25" fmla="*/ 2809 h 36"/>
                  <a:gd name="T26" fmla="*/ 510 w 46"/>
                  <a:gd name="T27" fmla="*/ 2544 h 36"/>
                  <a:gd name="T28" fmla="*/ 479 w 46"/>
                  <a:gd name="T29" fmla="*/ 2296 h 36"/>
                  <a:gd name="T30" fmla="*/ 450 w 46"/>
                  <a:gd name="T31" fmla="*/ 1738 h 36"/>
                  <a:gd name="T32" fmla="*/ 422 w 46"/>
                  <a:gd name="T33" fmla="*/ 1165 h 36"/>
                  <a:gd name="T34" fmla="*/ 0 w 46"/>
                  <a:gd name="T35" fmla="*/ 1075 h 36"/>
                  <a:gd name="T36" fmla="*/ 0 w 46"/>
                  <a:gd name="T37" fmla="*/ 1883 h 36"/>
                  <a:gd name="T38" fmla="*/ 2 w 46"/>
                  <a:gd name="T39" fmla="*/ 2694 h 36"/>
                  <a:gd name="T40" fmla="*/ 5 w 46"/>
                  <a:gd name="T41" fmla="*/ 3235 h 36"/>
                  <a:gd name="T42" fmla="*/ 422 w 46"/>
                  <a:gd name="T43" fmla="*/ 3797 h 36"/>
                  <a:gd name="T44" fmla="*/ 543 w 46"/>
                  <a:gd name="T45" fmla="*/ 4192 h 36"/>
                  <a:gd name="T46" fmla="*/ 782 w 46"/>
                  <a:gd name="T47" fmla="*/ 4456 h 36"/>
                  <a:gd name="T48" fmla="*/ 1023 w 46"/>
                  <a:gd name="T49" fmla="*/ 4716 h 36"/>
                  <a:gd name="T50" fmla="*/ 1297 w 46"/>
                  <a:gd name="T51" fmla="*/ 4716 h 36"/>
                  <a:gd name="T52" fmla="*/ 1496 w 46"/>
                  <a:gd name="T53" fmla="*/ 4456 h 36"/>
                  <a:gd name="T54" fmla="*/ 1779 w 46"/>
                  <a:gd name="T55" fmla="*/ 4192 h 36"/>
                  <a:gd name="T56" fmla="*/ 1927 w 46"/>
                  <a:gd name="T57" fmla="*/ 3870 h 36"/>
                  <a:gd name="T58" fmla="*/ 2054 w 46"/>
                  <a:gd name="T59" fmla="*/ 3297 h 36"/>
                  <a:gd name="T60" fmla="*/ 2187 w 46"/>
                  <a:gd name="T61" fmla="*/ 2694 h 36"/>
                  <a:gd name="T62" fmla="*/ 2187 w 46"/>
                  <a:gd name="T63" fmla="*/ 1883 h 36"/>
                  <a:gd name="T64" fmla="*/ 2187 w 46"/>
                  <a:gd name="T65" fmla="*/ 1075 h 36"/>
                  <a:gd name="T66" fmla="*/ 2054 w 46"/>
                  <a:gd name="T67" fmla="*/ 0 h 36"/>
                  <a:gd name="T68" fmla="*/ 1698 w 46"/>
                  <a:gd name="T69" fmla="*/ 4 h 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46"/>
                  <a:gd name="T106" fmla="*/ 0 h 36"/>
                  <a:gd name="T107" fmla="*/ 46 w 46"/>
                  <a:gd name="T108" fmla="*/ 36 h 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46" h="36">
                    <a:moveTo>
                      <a:pt x="36" y="4"/>
                    </a:moveTo>
                    <a:lnTo>
                      <a:pt x="38" y="9"/>
                    </a:lnTo>
                    <a:lnTo>
                      <a:pt x="38" y="15"/>
                    </a:lnTo>
                    <a:lnTo>
                      <a:pt x="37" y="18"/>
                    </a:lnTo>
                    <a:lnTo>
                      <a:pt x="36" y="20"/>
                    </a:lnTo>
                    <a:lnTo>
                      <a:pt x="35" y="22"/>
                    </a:lnTo>
                    <a:lnTo>
                      <a:pt x="33" y="25"/>
                    </a:lnTo>
                    <a:lnTo>
                      <a:pt x="29" y="26"/>
                    </a:lnTo>
                    <a:lnTo>
                      <a:pt x="26" y="26"/>
                    </a:lnTo>
                    <a:lnTo>
                      <a:pt x="23" y="26"/>
                    </a:lnTo>
                    <a:lnTo>
                      <a:pt x="20" y="26"/>
                    </a:lnTo>
                    <a:lnTo>
                      <a:pt x="17" y="23"/>
                    </a:lnTo>
                    <a:lnTo>
                      <a:pt x="14" y="22"/>
                    </a:lnTo>
                    <a:lnTo>
                      <a:pt x="11" y="19"/>
                    </a:lnTo>
                    <a:lnTo>
                      <a:pt x="10" y="17"/>
                    </a:lnTo>
                    <a:lnTo>
                      <a:pt x="9" y="14"/>
                    </a:lnTo>
                    <a:lnTo>
                      <a:pt x="8" y="9"/>
                    </a:lnTo>
                    <a:lnTo>
                      <a:pt x="0" y="8"/>
                    </a:lnTo>
                    <a:lnTo>
                      <a:pt x="0" y="15"/>
                    </a:lnTo>
                    <a:lnTo>
                      <a:pt x="2" y="20"/>
                    </a:lnTo>
                    <a:lnTo>
                      <a:pt x="5" y="25"/>
                    </a:lnTo>
                    <a:lnTo>
                      <a:pt x="8" y="29"/>
                    </a:lnTo>
                    <a:lnTo>
                      <a:pt x="12" y="32"/>
                    </a:lnTo>
                    <a:lnTo>
                      <a:pt x="17" y="34"/>
                    </a:lnTo>
                    <a:lnTo>
                      <a:pt x="22" y="36"/>
                    </a:lnTo>
                    <a:lnTo>
                      <a:pt x="27" y="36"/>
                    </a:lnTo>
                    <a:lnTo>
                      <a:pt x="32" y="34"/>
                    </a:lnTo>
                    <a:lnTo>
                      <a:pt x="37" y="32"/>
                    </a:lnTo>
                    <a:lnTo>
                      <a:pt x="40" y="30"/>
                    </a:lnTo>
                    <a:lnTo>
                      <a:pt x="44" y="26"/>
                    </a:lnTo>
                    <a:lnTo>
                      <a:pt x="46" y="20"/>
                    </a:lnTo>
                    <a:lnTo>
                      <a:pt x="46" y="15"/>
                    </a:lnTo>
                    <a:lnTo>
                      <a:pt x="46" y="8"/>
                    </a:lnTo>
                    <a:lnTo>
                      <a:pt x="44" y="0"/>
                    </a:lnTo>
                    <a:lnTo>
                      <a:pt x="36" y="4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042" name="Freeform 477"/>
              <p:cNvSpPr>
                <a:spLocks noChangeArrowheads="1"/>
              </p:cNvSpPr>
              <p:nvPr/>
            </p:nvSpPr>
            <p:spPr bwMode="auto">
              <a:xfrm>
                <a:off x="2909" y="3993"/>
                <a:ext cx="16" cy="40"/>
              </a:xfrm>
              <a:custGeom>
                <a:avLst/>
                <a:gdLst>
                  <a:gd name="T0" fmla="*/ 1 w 15"/>
                  <a:gd name="T1" fmla="*/ 0 h 37"/>
                  <a:gd name="T2" fmla="*/ 0 w 15"/>
                  <a:gd name="T3" fmla="*/ 891 h 37"/>
                  <a:gd name="T4" fmla="*/ 0 w 15"/>
                  <a:gd name="T5" fmla="*/ 1216 h 37"/>
                  <a:gd name="T6" fmla="*/ 0 w 15"/>
                  <a:gd name="T7" fmla="*/ 1943 h 37"/>
                  <a:gd name="T8" fmla="*/ 1 w 15"/>
                  <a:gd name="T9" fmla="*/ 2455 h 37"/>
                  <a:gd name="T10" fmla="*/ 3 w 15"/>
                  <a:gd name="T11" fmla="*/ 3031 h 37"/>
                  <a:gd name="T12" fmla="*/ 4 w 15"/>
                  <a:gd name="T13" fmla="*/ 3354 h 37"/>
                  <a:gd name="T14" fmla="*/ 6 w 15"/>
                  <a:gd name="T15" fmla="*/ 3851 h 37"/>
                  <a:gd name="T16" fmla="*/ 7 w 15"/>
                  <a:gd name="T17" fmla="*/ 4238 h 37"/>
                  <a:gd name="T18" fmla="*/ 707 w 15"/>
                  <a:gd name="T19" fmla="*/ 3851 h 37"/>
                  <a:gd name="T20" fmla="*/ 622 w 15"/>
                  <a:gd name="T21" fmla="*/ 3543 h 37"/>
                  <a:gd name="T22" fmla="*/ 583 w 15"/>
                  <a:gd name="T23" fmla="*/ 3031 h 37"/>
                  <a:gd name="T24" fmla="*/ 547 w 15"/>
                  <a:gd name="T25" fmla="*/ 2594 h 37"/>
                  <a:gd name="T26" fmla="*/ 513 w 15"/>
                  <a:gd name="T27" fmla="*/ 2271 h 37"/>
                  <a:gd name="T28" fmla="*/ 513 w 15"/>
                  <a:gd name="T29" fmla="*/ 1797 h 37"/>
                  <a:gd name="T30" fmla="*/ 481 w 15"/>
                  <a:gd name="T31" fmla="*/ 1216 h 37"/>
                  <a:gd name="T32" fmla="*/ 481 w 15"/>
                  <a:gd name="T33" fmla="*/ 891 h 37"/>
                  <a:gd name="T34" fmla="*/ 513 w 15"/>
                  <a:gd name="T35" fmla="*/ 3 h 37"/>
                  <a:gd name="T36" fmla="*/ 1 w 15"/>
                  <a:gd name="T37" fmla="*/ 0 h 37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5"/>
                  <a:gd name="T58" fmla="*/ 0 h 37"/>
                  <a:gd name="T59" fmla="*/ 15 w 15"/>
                  <a:gd name="T60" fmla="*/ 37 h 37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5" h="37">
                    <a:moveTo>
                      <a:pt x="1" y="0"/>
                    </a:moveTo>
                    <a:lnTo>
                      <a:pt x="0" y="7"/>
                    </a:lnTo>
                    <a:lnTo>
                      <a:pt x="0" y="11"/>
                    </a:lnTo>
                    <a:lnTo>
                      <a:pt x="0" y="17"/>
                    </a:lnTo>
                    <a:lnTo>
                      <a:pt x="1" y="21"/>
                    </a:lnTo>
                    <a:lnTo>
                      <a:pt x="3" y="26"/>
                    </a:lnTo>
                    <a:lnTo>
                      <a:pt x="4" y="29"/>
                    </a:lnTo>
                    <a:lnTo>
                      <a:pt x="6" y="33"/>
                    </a:lnTo>
                    <a:lnTo>
                      <a:pt x="7" y="37"/>
                    </a:lnTo>
                    <a:lnTo>
                      <a:pt x="15" y="33"/>
                    </a:lnTo>
                    <a:lnTo>
                      <a:pt x="13" y="30"/>
                    </a:lnTo>
                    <a:lnTo>
                      <a:pt x="12" y="26"/>
                    </a:lnTo>
                    <a:lnTo>
                      <a:pt x="11" y="22"/>
                    </a:lnTo>
                    <a:lnTo>
                      <a:pt x="10" y="19"/>
                    </a:lnTo>
                    <a:lnTo>
                      <a:pt x="10" y="16"/>
                    </a:lnTo>
                    <a:lnTo>
                      <a:pt x="9" y="11"/>
                    </a:lnTo>
                    <a:lnTo>
                      <a:pt x="9" y="7"/>
                    </a:lnTo>
                    <a:lnTo>
                      <a:pt x="10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043" name="Freeform 478"/>
              <p:cNvSpPr>
                <a:spLocks noChangeArrowheads="1"/>
              </p:cNvSpPr>
              <p:nvPr/>
            </p:nvSpPr>
            <p:spPr bwMode="auto">
              <a:xfrm>
                <a:off x="2846" y="4004"/>
                <a:ext cx="43" cy="67"/>
              </a:xfrm>
              <a:custGeom>
                <a:avLst/>
                <a:gdLst>
                  <a:gd name="T0" fmla="*/ 693 w 41"/>
                  <a:gd name="T1" fmla="*/ 5 h 62"/>
                  <a:gd name="T2" fmla="*/ 723 w 41"/>
                  <a:gd name="T3" fmla="*/ 4 h 62"/>
                  <a:gd name="T4" fmla="*/ 727 w 41"/>
                  <a:gd name="T5" fmla="*/ 2 h 62"/>
                  <a:gd name="T6" fmla="*/ 723 w 41"/>
                  <a:gd name="T7" fmla="*/ 0 h 62"/>
                  <a:gd name="T8" fmla="*/ 693 w 41"/>
                  <a:gd name="T9" fmla="*/ 0 h 62"/>
                  <a:gd name="T10" fmla="*/ 601 w 41"/>
                  <a:gd name="T11" fmla="*/ 0 h 62"/>
                  <a:gd name="T12" fmla="*/ 452 w 41"/>
                  <a:gd name="T13" fmla="*/ 4 h 62"/>
                  <a:gd name="T14" fmla="*/ 340 w 41"/>
                  <a:gd name="T15" fmla="*/ 6 h 62"/>
                  <a:gd name="T16" fmla="*/ 281 w 41"/>
                  <a:gd name="T17" fmla="*/ 1019 h 62"/>
                  <a:gd name="T18" fmla="*/ 233 w 41"/>
                  <a:gd name="T19" fmla="*/ 1390 h 62"/>
                  <a:gd name="T20" fmla="*/ 9 w 41"/>
                  <a:gd name="T21" fmla="*/ 1895 h 62"/>
                  <a:gd name="T22" fmla="*/ 5 w 41"/>
                  <a:gd name="T23" fmla="*/ 2547 h 62"/>
                  <a:gd name="T24" fmla="*/ 2 w 41"/>
                  <a:gd name="T25" fmla="*/ 3260 h 62"/>
                  <a:gd name="T26" fmla="*/ 1 w 41"/>
                  <a:gd name="T27" fmla="*/ 4114 h 62"/>
                  <a:gd name="T28" fmla="*/ 0 w 41"/>
                  <a:gd name="T29" fmla="*/ 5118 h 62"/>
                  <a:gd name="T30" fmla="*/ 0 w 41"/>
                  <a:gd name="T31" fmla="*/ 5531 h 62"/>
                  <a:gd name="T32" fmla="*/ 2 w 41"/>
                  <a:gd name="T33" fmla="*/ 5754 h 62"/>
                  <a:gd name="T34" fmla="*/ 4 w 41"/>
                  <a:gd name="T35" fmla="*/ 6061 h 62"/>
                  <a:gd name="T36" fmla="*/ 7 w 41"/>
                  <a:gd name="T37" fmla="*/ 6459 h 62"/>
                  <a:gd name="T38" fmla="*/ 256 w 41"/>
                  <a:gd name="T39" fmla="*/ 6830 h 62"/>
                  <a:gd name="T40" fmla="*/ 357 w 41"/>
                  <a:gd name="T41" fmla="*/ 7078 h 62"/>
                  <a:gd name="T42" fmla="*/ 411 w 41"/>
                  <a:gd name="T43" fmla="*/ 7078 h 62"/>
                  <a:gd name="T44" fmla="*/ 521 w 41"/>
                  <a:gd name="T45" fmla="*/ 7078 h 62"/>
                  <a:gd name="T46" fmla="*/ 597 w 41"/>
                  <a:gd name="T47" fmla="*/ 7078 h 62"/>
                  <a:gd name="T48" fmla="*/ 626 w 41"/>
                  <a:gd name="T49" fmla="*/ 6830 h 62"/>
                  <a:gd name="T50" fmla="*/ 657 w 41"/>
                  <a:gd name="T51" fmla="*/ 6719 h 62"/>
                  <a:gd name="T52" fmla="*/ 661 w 41"/>
                  <a:gd name="T53" fmla="*/ 6218 h 62"/>
                  <a:gd name="T54" fmla="*/ 661 w 41"/>
                  <a:gd name="T55" fmla="*/ 5977 h 62"/>
                  <a:gd name="T56" fmla="*/ 657 w 41"/>
                  <a:gd name="T57" fmla="*/ 5609 h 62"/>
                  <a:gd name="T58" fmla="*/ 626 w 41"/>
                  <a:gd name="T59" fmla="*/ 4803 h 62"/>
                  <a:gd name="T60" fmla="*/ 601 w 41"/>
                  <a:gd name="T61" fmla="*/ 4113 h 62"/>
                  <a:gd name="T62" fmla="*/ 597 w 41"/>
                  <a:gd name="T63" fmla="*/ 3260 h 62"/>
                  <a:gd name="T64" fmla="*/ 597 w 41"/>
                  <a:gd name="T65" fmla="*/ 2547 h 62"/>
                  <a:gd name="T66" fmla="*/ 601 w 41"/>
                  <a:gd name="T67" fmla="*/ 1895 h 62"/>
                  <a:gd name="T68" fmla="*/ 626 w 41"/>
                  <a:gd name="T69" fmla="*/ 1390 h 62"/>
                  <a:gd name="T70" fmla="*/ 657 w 41"/>
                  <a:gd name="T71" fmla="*/ 943 h 62"/>
                  <a:gd name="T72" fmla="*/ 693 w 41"/>
                  <a:gd name="T73" fmla="*/ 5 h 62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41"/>
                  <a:gd name="T112" fmla="*/ 0 h 62"/>
                  <a:gd name="T113" fmla="*/ 41 w 41"/>
                  <a:gd name="T114" fmla="*/ 62 h 62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41" h="62">
                    <a:moveTo>
                      <a:pt x="39" y="5"/>
                    </a:moveTo>
                    <a:lnTo>
                      <a:pt x="40" y="4"/>
                    </a:lnTo>
                    <a:lnTo>
                      <a:pt x="41" y="2"/>
                    </a:lnTo>
                    <a:lnTo>
                      <a:pt x="40" y="0"/>
                    </a:lnTo>
                    <a:lnTo>
                      <a:pt x="39" y="0"/>
                    </a:lnTo>
                    <a:lnTo>
                      <a:pt x="33" y="0"/>
                    </a:lnTo>
                    <a:lnTo>
                      <a:pt x="26" y="4"/>
                    </a:lnTo>
                    <a:lnTo>
                      <a:pt x="20" y="6"/>
                    </a:lnTo>
                    <a:lnTo>
                      <a:pt x="16" y="9"/>
                    </a:lnTo>
                    <a:lnTo>
                      <a:pt x="12" y="13"/>
                    </a:lnTo>
                    <a:lnTo>
                      <a:pt x="9" y="17"/>
                    </a:lnTo>
                    <a:lnTo>
                      <a:pt x="5" y="22"/>
                    </a:lnTo>
                    <a:lnTo>
                      <a:pt x="2" y="29"/>
                    </a:lnTo>
                    <a:lnTo>
                      <a:pt x="1" y="37"/>
                    </a:lnTo>
                    <a:lnTo>
                      <a:pt x="0" y="44"/>
                    </a:lnTo>
                    <a:lnTo>
                      <a:pt x="0" y="48"/>
                    </a:lnTo>
                    <a:lnTo>
                      <a:pt x="2" y="51"/>
                    </a:lnTo>
                    <a:lnTo>
                      <a:pt x="4" y="53"/>
                    </a:lnTo>
                    <a:lnTo>
                      <a:pt x="7" y="56"/>
                    </a:lnTo>
                    <a:lnTo>
                      <a:pt x="14" y="60"/>
                    </a:lnTo>
                    <a:lnTo>
                      <a:pt x="21" y="62"/>
                    </a:lnTo>
                    <a:lnTo>
                      <a:pt x="24" y="62"/>
                    </a:lnTo>
                    <a:lnTo>
                      <a:pt x="29" y="62"/>
                    </a:lnTo>
                    <a:lnTo>
                      <a:pt x="32" y="62"/>
                    </a:lnTo>
                    <a:lnTo>
                      <a:pt x="34" y="60"/>
                    </a:lnTo>
                    <a:lnTo>
                      <a:pt x="36" y="59"/>
                    </a:lnTo>
                    <a:lnTo>
                      <a:pt x="37" y="55"/>
                    </a:lnTo>
                    <a:lnTo>
                      <a:pt x="37" y="52"/>
                    </a:lnTo>
                    <a:lnTo>
                      <a:pt x="36" y="49"/>
                    </a:lnTo>
                    <a:lnTo>
                      <a:pt x="34" y="42"/>
                    </a:lnTo>
                    <a:lnTo>
                      <a:pt x="33" y="36"/>
                    </a:lnTo>
                    <a:lnTo>
                      <a:pt x="32" y="29"/>
                    </a:lnTo>
                    <a:lnTo>
                      <a:pt x="32" y="22"/>
                    </a:lnTo>
                    <a:lnTo>
                      <a:pt x="33" y="17"/>
                    </a:lnTo>
                    <a:lnTo>
                      <a:pt x="34" y="13"/>
                    </a:lnTo>
                    <a:lnTo>
                      <a:pt x="36" y="8"/>
                    </a:lnTo>
                    <a:lnTo>
                      <a:pt x="39" y="5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044" name="Freeform 479"/>
              <p:cNvSpPr>
                <a:spLocks noChangeArrowheads="1"/>
              </p:cNvSpPr>
              <p:nvPr/>
            </p:nvSpPr>
            <p:spPr bwMode="auto">
              <a:xfrm>
                <a:off x="2841" y="4000"/>
                <a:ext cx="53" cy="52"/>
              </a:xfrm>
              <a:custGeom>
                <a:avLst/>
                <a:gdLst>
                  <a:gd name="T0" fmla="*/ 8 w 50"/>
                  <a:gd name="T1" fmla="*/ 6495 h 48"/>
                  <a:gd name="T2" fmla="*/ 354 w 50"/>
                  <a:gd name="T3" fmla="*/ 5582 h 48"/>
                  <a:gd name="T4" fmla="*/ 398 w 50"/>
                  <a:gd name="T5" fmla="*/ 4715 h 48"/>
                  <a:gd name="T6" fmla="*/ 447 w 50"/>
                  <a:gd name="T7" fmla="*/ 3827 h 48"/>
                  <a:gd name="T8" fmla="*/ 532 w 50"/>
                  <a:gd name="T9" fmla="*/ 3160 h 48"/>
                  <a:gd name="T10" fmla="*/ 634 w 50"/>
                  <a:gd name="T11" fmla="*/ 2716 h 48"/>
                  <a:gd name="T12" fmla="*/ 800 w 50"/>
                  <a:gd name="T13" fmla="*/ 2314 h 48"/>
                  <a:gd name="T14" fmla="*/ 953 w 50"/>
                  <a:gd name="T15" fmla="*/ 1666 h 48"/>
                  <a:gd name="T16" fmla="*/ 1071 w 50"/>
                  <a:gd name="T17" fmla="*/ 1420 h 48"/>
                  <a:gd name="T18" fmla="*/ 1332 w 50"/>
                  <a:gd name="T19" fmla="*/ 1210 h 48"/>
                  <a:gd name="T20" fmla="*/ 1519 w 50"/>
                  <a:gd name="T21" fmla="*/ 1210 h 48"/>
                  <a:gd name="T22" fmla="*/ 1497 w 50"/>
                  <a:gd name="T23" fmla="*/ 1210 h 48"/>
                  <a:gd name="T24" fmla="*/ 1433 w 50"/>
                  <a:gd name="T25" fmla="*/ 952 h 48"/>
                  <a:gd name="T26" fmla="*/ 1433 w 50"/>
                  <a:gd name="T27" fmla="*/ 4 h 48"/>
                  <a:gd name="T28" fmla="*/ 1412 w 50"/>
                  <a:gd name="T29" fmla="*/ 952 h 48"/>
                  <a:gd name="T30" fmla="*/ 1587 w 50"/>
                  <a:gd name="T31" fmla="*/ 1666 h 48"/>
                  <a:gd name="T32" fmla="*/ 1707 w 50"/>
                  <a:gd name="T33" fmla="*/ 1311 h 48"/>
                  <a:gd name="T34" fmla="*/ 1759 w 50"/>
                  <a:gd name="T35" fmla="*/ 952 h 48"/>
                  <a:gd name="T36" fmla="*/ 1682 w 50"/>
                  <a:gd name="T37" fmla="*/ 1 h 48"/>
                  <a:gd name="T38" fmla="*/ 1519 w 50"/>
                  <a:gd name="T39" fmla="*/ 0 h 48"/>
                  <a:gd name="T40" fmla="*/ 1257 w 50"/>
                  <a:gd name="T41" fmla="*/ 0 h 48"/>
                  <a:gd name="T42" fmla="*/ 953 w 50"/>
                  <a:gd name="T43" fmla="*/ 3 h 48"/>
                  <a:gd name="T44" fmla="*/ 755 w 50"/>
                  <a:gd name="T45" fmla="*/ 952 h 48"/>
                  <a:gd name="T46" fmla="*/ 598 w 50"/>
                  <a:gd name="T47" fmla="*/ 1210 h 48"/>
                  <a:gd name="T48" fmla="*/ 447 w 50"/>
                  <a:gd name="T49" fmla="*/ 1666 h 48"/>
                  <a:gd name="T50" fmla="*/ 8 w 50"/>
                  <a:gd name="T51" fmla="*/ 2564 h 48"/>
                  <a:gd name="T52" fmla="*/ 5 w 50"/>
                  <a:gd name="T53" fmla="*/ 3261 h 48"/>
                  <a:gd name="T54" fmla="*/ 2 w 50"/>
                  <a:gd name="T55" fmla="*/ 4352 h 48"/>
                  <a:gd name="T56" fmla="*/ 0 w 50"/>
                  <a:gd name="T57" fmla="*/ 5272 h 48"/>
                  <a:gd name="T58" fmla="*/ 0 w 50"/>
                  <a:gd name="T59" fmla="*/ 6495 h 48"/>
                  <a:gd name="T60" fmla="*/ 8 w 50"/>
                  <a:gd name="T61" fmla="*/ 6495 h 48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50"/>
                  <a:gd name="T94" fmla="*/ 0 h 48"/>
                  <a:gd name="T95" fmla="*/ 50 w 50"/>
                  <a:gd name="T96" fmla="*/ 48 h 48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50" h="48">
                    <a:moveTo>
                      <a:pt x="8" y="48"/>
                    </a:moveTo>
                    <a:lnTo>
                      <a:pt x="9" y="42"/>
                    </a:lnTo>
                    <a:lnTo>
                      <a:pt x="11" y="35"/>
                    </a:lnTo>
                    <a:lnTo>
                      <a:pt x="13" y="29"/>
                    </a:lnTo>
                    <a:lnTo>
                      <a:pt x="16" y="24"/>
                    </a:lnTo>
                    <a:lnTo>
                      <a:pt x="19" y="20"/>
                    </a:lnTo>
                    <a:lnTo>
                      <a:pt x="23" y="17"/>
                    </a:lnTo>
                    <a:lnTo>
                      <a:pt x="27" y="13"/>
                    </a:lnTo>
                    <a:lnTo>
                      <a:pt x="31" y="11"/>
                    </a:lnTo>
                    <a:lnTo>
                      <a:pt x="38" y="9"/>
                    </a:lnTo>
                    <a:lnTo>
                      <a:pt x="43" y="9"/>
                    </a:lnTo>
                    <a:lnTo>
                      <a:pt x="42" y="9"/>
                    </a:lnTo>
                    <a:lnTo>
                      <a:pt x="41" y="6"/>
                    </a:lnTo>
                    <a:lnTo>
                      <a:pt x="41" y="4"/>
                    </a:lnTo>
                    <a:lnTo>
                      <a:pt x="40" y="6"/>
                    </a:lnTo>
                    <a:lnTo>
                      <a:pt x="45" y="13"/>
                    </a:lnTo>
                    <a:lnTo>
                      <a:pt x="49" y="10"/>
                    </a:lnTo>
                    <a:lnTo>
                      <a:pt x="50" y="6"/>
                    </a:lnTo>
                    <a:lnTo>
                      <a:pt x="48" y="1"/>
                    </a:lnTo>
                    <a:lnTo>
                      <a:pt x="43" y="0"/>
                    </a:lnTo>
                    <a:lnTo>
                      <a:pt x="36" y="0"/>
                    </a:lnTo>
                    <a:lnTo>
                      <a:pt x="27" y="3"/>
                    </a:lnTo>
                    <a:lnTo>
                      <a:pt x="22" y="6"/>
                    </a:lnTo>
                    <a:lnTo>
                      <a:pt x="18" y="9"/>
                    </a:lnTo>
                    <a:lnTo>
                      <a:pt x="13" y="13"/>
                    </a:lnTo>
                    <a:lnTo>
                      <a:pt x="8" y="19"/>
                    </a:lnTo>
                    <a:lnTo>
                      <a:pt x="5" y="25"/>
                    </a:lnTo>
                    <a:lnTo>
                      <a:pt x="2" y="32"/>
                    </a:lnTo>
                    <a:lnTo>
                      <a:pt x="0" y="40"/>
                    </a:lnTo>
                    <a:lnTo>
                      <a:pt x="0" y="48"/>
                    </a:lnTo>
                    <a:lnTo>
                      <a:pt x="8" y="48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045" name="Freeform 480"/>
              <p:cNvSpPr>
                <a:spLocks noChangeArrowheads="1"/>
              </p:cNvSpPr>
              <p:nvPr/>
            </p:nvSpPr>
            <p:spPr bwMode="auto">
              <a:xfrm>
                <a:off x="2841" y="4050"/>
                <a:ext cx="48" cy="25"/>
              </a:xfrm>
              <a:custGeom>
                <a:avLst/>
                <a:gdLst>
                  <a:gd name="T0" fmla="*/ 1859 w 45"/>
                  <a:gd name="T1" fmla="*/ 1097 h 23"/>
                  <a:gd name="T2" fmla="*/ 1860 w 45"/>
                  <a:gd name="T3" fmla="*/ 1409 h 23"/>
                  <a:gd name="T4" fmla="*/ 1860 w 45"/>
                  <a:gd name="T5" fmla="*/ 1532 h 23"/>
                  <a:gd name="T6" fmla="*/ 1859 w 45"/>
                  <a:gd name="T7" fmla="*/ 1665 h 23"/>
                  <a:gd name="T8" fmla="*/ 1859 w 45"/>
                  <a:gd name="T9" fmla="*/ 1810 h 23"/>
                  <a:gd name="T10" fmla="*/ 1743 w 45"/>
                  <a:gd name="T11" fmla="*/ 2138 h 23"/>
                  <a:gd name="T12" fmla="*/ 1634 w 45"/>
                  <a:gd name="T13" fmla="*/ 2138 h 23"/>
                  <a:gd name="T14" fmla="*/ 1436 w 45"/>
                  <a:gd name="T15" fmla="*/ 2138 h 23"/>
                  <a:gd name="T16" fmla="*/ 1346 w 45"/>
                  <a:gd name="T17" fmla="*/ 2138 h 23"/>
                  <a:gd name="T18" fmla="*/ 915 w 45"/>
                  <a:gd name="T19" fmla="*/ 1665 h 23"/>
                  <a:gd name="T20" fmla="*/ 622 w 45"/>
                  <a:gd name="T21" fmla="*/ 1296 h 23"/>
                  <a:gd name="T22" fmla="*/ 583 w 45"/>
                  <a:gd name="T23" fmla="*/ 1192 h 23"/>
                  <a:gd name="T24" fmla="*/ 481 w 45"/>
                  <a:gd name="T25" fmla="*/ 5 h 23"/>
                  <a:gd name="T26" fmla="*/ 451 w 45"/>
                  <a:gd name="T27" fmla="*/ 3 h 23"/>
                  <a:gd name="T28" fmla="*/ 451 w 45"/>
                  <a:gd name="T29" fmla="*/ 0 h 23"/>
                  <a:gd name="T30" fmla="*/ 0 w 45"/>
                  <a:gd name="T31" fmla="*/ 0 h 23"/>
                  <a:gd name="T32" fmla="*/ 0 w 45"/>
                  <a:gd name="T33" fmla="*/ 1097 h 23"/>
                  <a:gd name="T34" fmla="*/ 2 w 45"/>
                  <a:gd name="T35" fmla="*/ 1409 h 23"/>
                  <a:gd name="T36" fmla="*/ 5 w 45"/>
                  <a:gd name="T37" fmla="*/ 1810 h 23"/>
                  <a:gd name="T38" fmla="*/ 451 w 45"/>
                  <a:gd name="T39" fmla="*/ 2526 h 23"/>
                  <a:gd name="T40" fmla="*/ 754 w 45"/>
                  <a:gd name="T41" fmla="*/ 3245 h 23"/>
                  <a:gd name="T42" fmla="*/ 1262 w 45"/>
                  <a:gd name="T43" fmla="*/ 3527 h 23"/>
                  <a:gd name="T44" fmla="*/ 1436 w 45"/>
                  <a:gd name="T45" fmla="*/ 3770 h 23"/>
                  <a:gd name="T46" fmla="*/ 1635 w 45"/>
                  <a:gd name="T47" fmla="*/ 3527 h 23"/>
                  <a:gd name="T48" fmla="*/ 1860 w 45"/>
                  <a:gd name="T49" fmla="*/ 3527 h 23"/>
                  <a:gd name="T50" fmla="*/ 2027 w 45"/>
                  <a:gd name="T51" fmla="*/ 3245 h 23"/>
                  <a:gd name="T52" fmla="*/ 2162 w 45"/>
                  <a:gd name="T53" fmla="*/ 2746 h 23"/>
                  <a:gd name="T54" fmla="*/ 2257 w 45"/>
                  <a:gd name="T55" fmla="*/ 1810 h 23"/>
                  <a:gd name="T56" fmla="*/ 2257 w 45"/>
                  <a:gd name="T57" fmla="*/ 1296 h 23"/>
                  <a:gd name="T58" fmla="*/ 2256 w 45"/>
                  <a:gd name="T59" fmla="*/ 3 h 23"/>
                  <a:gd name="T60" fmla="*/ 1859 w 45"/>
                  <a:gd name="T61" fmla="*/ 1097 h 23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45"/>
                  <a:gd name="T94" fmla="*/ 0 h 23"/>
                  <a:gd name="T95" fmla="*/ 45 w 45"/>
                  <a:gd name="T96" fmla="*/ 23 h 23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45" h="23">
                    <a:moveTo>
                      <a:pt x="36" y="6"/>
                    </a:moveTo>
                    <a:lnTo>
                      <a:pt x="37" y="9"/>
                    </a:lnTo>
                    <a:lnTo>
                      <a:pt x="37" y="10"/>
                    </a:lnTo>
                    <a:lnTo>
                      <a:pt x="36" y="11"/>
                    </a:lnTo>
                    <a:lnTo>
                      <a:pt x="36" y="12"/>
                    </a:lnTo>
                    <a:lnTo>
                      <a:pt x="34" y="14"/>
                    </a:lnTo>
                    <a:lnTo>
                      <a:pt x="32" y="14"/>
                    </a:lnTo>
                    <a:lnTo>
                      <a:pt x="28" y="14"/>
                    </a:lnTo>
                    <a:lnTo>
                      <a:pt x="26" y="14"/>
                    </a:lnTo>
                    <a:lnTo>
                      <a:pt x="19" y="11"/>
                    </a:lnTo>
                    <a:lnTo>
                      <a:pt x="13" y="8"/>
                    </a:lnTo>
                    <a:lnTo>
                      <a:pt x="12" y="7"/>
                    </a:lnTo>
                    <a:lnTo>
                      <a:pt x="9" y="5"/>
                    </a:lnTo>
                    <a:lnTo>
                      <a:pt x="8" y="3"/>
                    </a:lnTo>
                    <a:lnTo>
                      <a:pt x="8" y="0"/>
                    </a:lnTo>
                    <a:lnTo>
                      <a:pt x="0" y="0"/>
                    </a:lnTo>
                    <a:lnTo>
                      <a:pt x="0" y="6"/>
                    </a:lnTo>
                    <a:lnTo>
                      <a:pt x="2" y="9"/>
                    </a:lnTo>
                    <a:lnTo>
                      <a:pt x="5" y="12"/>
                    </a:lnTo>
                    <a:lnTo>
                      <a:pt x="8" y="16"/>
                    </a:lnTo>
                    <a:lnTo>
                      <a:pt x="16" y="20"/>
                    </a:lnTo>
                    <a:lnTo>
                      <a:pt x="24" y="22"/>
                    </a:lnTo>
                    <a:lnTo>
                      <a:pt x="28" y="23"/>
                    </a:lnTo>
                    <a:lnTo>
                      <a:pt x="33" y="22"/>
                    </a:lnTo>
                    <a:lnTo>
                      <a:pt x="37" y="22"/>
                    </a:lnTo>
                    <a:lnTo>
                      <a:pt x="40" y="20"/>
                    </a:lnTo>
                    <a:lnTo>
                      <a:pt x="43" y="17"/>
                    </a:lnTo>
                    <a:lnTo>
                      <a:pt x="45" y="12"/>
                    </a:lnTo>
                    <a:lnTo>
                      <a:pt x="45" y="8"/>
                    </a:lnTo>
                    <a:lnTo>
                      <a:pt x="44" y="3"/>
                    </a:lnTo>
                    <a:lnTo>
                      <a:pt x="36" y="6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046" name="Freeform 481"/>
              <p:cNvSpPr>
                <a:spLocks noChangeArrowheads="1"/>
              </p:cNvSpPr>
              <p:nvPr/>
            </p:nvSpPr>
            <p:spPr bwMode="auto">
              <a:xfrm>
                <a:off x="2877" y="4007"/>
                <a:ext cx="14" cy="52"/>
              </a:xfrm>
              <a:custGeom>
                <a:avLst/>
                <a:gdLst>
                  <a:gd name="T0" fmla="*/ 783 w 13"/>
                  <a:gd name="T1" fmla="*/ 0 h 48"/>
                  <a:gd name="T2" fmla="*/ 5 w 13"/>
                  <a:gd name="T3" fmla="*/ 4 h 48"/>
                  <a:gd name="T4" fmla="*/ 2 w 13"/>
                  <a:gd name="T5" fmla="*/ 1117 h 48"/>
                  <a:gd name="T6" fmla="*/ 1 w 13"/>
                  <a:gd name="T7" fmla="*/ 1805 h 48"/>
                  <a:gd name="T8" fmla="*/ 0 w 13"/>
                  <a:gd name="T9" fmla="*/ 2716 h 48"/>
                  <a:gd name="T10" fmla="*/ 0 w 13"/>
                  <a:gd name="T11" fmla="*/ 3533 h 48"/>
                  <a:gd name="T12" fmla="*/ 1 w 13"/>
                  <a:gd name="T13" fmla="*/ 4492 h 48"/>
                  <a:gd name="T14" fmla="*/ 2 w 13"/>
                  <a:gd name="T15" fmla="*/ 5534 h 48"/>
                  <a:gd name="T16" fmla="*/ 4 w 13"/>
                  <a:gd name="T17" fmla="*/ 6495 h 48"/>
                  <a:gd name="T18" fmla="*/ 1053 w 13"/>
                  <a:gd name="T19" fmla="*/ 6011 h 48"/>
                  <a:gd name="T20" fmla="*/ 908 w 13"/>
                  <a:gd name="T21" fmla="*/ 5153 h 48"/>
                  <a:gd name="T22" fmla="*/ 843 w 13"/>
                  <a:gd name="T23" fmla="*/ 4352 h 48"/>
                  <a:gd name="T24" fmla="*/ 783 w 13"/>
                  <a:gd name="T25" fmla="*/ 3533 h 48"/>
                  <a:gd name="T26" fmla="*/ 783 w 13"/>
                  <a:gd name="T27" fmla="*/ 2917 h 48"/>
                  <a:gd name="T28" fmla="*/ 843 w 13"/>
                  <a:gd name="T29" fmla="*/ 2118 h 48"/>
                  <a:gd name="T30" fmla="*/ 908 w 13"/>
                  <a:gd name="T31" fmla="*/ 1538 h 48"/>
                  <a:gd name="T32" fmla="*/ 978 w 13"/>
                  <a:gd name="T33" fmla="*/ 1117 h 48"/>
                  <a:gd name="T34" fmla="*/ 1134 w 13"/>
                  <a:gd name="T35" fmla="*/ 1031 h 48"/>
                  <a:gd name="T36" fmla="*/ 783 w 13"/>
                  <a:gd name="T37" fmla="*/ 0 h 4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3"/>
                  <a:gd name="T58" fmla="*/ 0 h 48"/>
                  <a:gd name="T59" fmla="*/ 13 w 13"/>
                  <a:gd name="T60" fmla="*/ 48 h 4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3" h="48">
                    <a:moveTo>
                      <a:pt x="8" y="0"/>
                    </a:moveTo>
                    <a:lnTo>
                      <a:pt x="5" y="4"/>
                    </a:lnTo>
                    <a:lnTo>
                      <a:pt x="2" y="8"/>
                    </a:lnTo>
                    <a:lnTo>
                      <a:pt x="1" y="14"/>
                    </a:lnTo>
                    <a:lnTo>
                      <a:pt x="0" y="20"/>
                    </a:lnTo>
                    <a:lnTo>
                      <a:pt x="0" y="27"/>
                    </a:lnTo>
                    <a:lnTo>
                      <a:pt x="1" y="34"/>
                    </a:lnTo>
                    <a:lnTo>
                      <a:pt x="2" y="41"/>
                    </a:lnTo>
                    <a:lnTo>
                      <a:pt x="4" y="48"/>
                    </a:lnTo>
                    <a:lnTo>
                      <a:pt x="12" y="45"/>
                    </a:lnTo>
                    <a:lnTo>
                      <a:pt x="10" y="39"/>
                    </a:lnTo>
                    <a:lnTo>
                      <a:pt x="9" y="32"/>
                    </a:lnTo>
                    <a:lnTo>
                      <a:pt x="8" y="27"/>
                    </a:lnTo>
                    <a:lnTo>
                      <a:pt x="8" y="22"/>
                    </a:lnTo>
                    <a:lnTo>
                      <a:pt x="9" y="16"/>
                    </a:lnTo>
                    <a:lnTo>
                      <a:pt x="10" y="12"/>
                    </a:lnTo>
                    <a:lnTo>
                      <a:pt x="11" y="8"/>
                    </a:lnTo>
                    <a:lnTo>
                      <a:pt x="13" y="7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047" name="Freeform 482"/>
              <p:cNvSpPr>
                <a:spLocks noChangeArrowheads="1"/>
              </p:cNvSpPr>
              <p:nvPr/>
            </p:nvSpPr>
            <p:spPr bwMode="auto">
              <a:xfrm>
                <a:off x="2817" y="4020"/>
                <a:ext cx="40" cy="63"/>
              </a:xfrm>
              <a:custGeom>
                <a:avLst/>
                <a:gdLst>
                  <a:gd name="T0" fmla="*/ 837 w 38"/>
                  <a:gd name="T1" fmla="*/ 5 h 58"/>
                  <a:gd name="T2" fmla="*/ 849 w 38"/>
                  <a:gd name="T3" fmla="*/ 3 h 58"/>
                  <a:gd name="T4" fmla="*/ 849 w 38"/>
                  <a:gd name="T5" fmla="*/ 1 h 58"/>
                  <a:gd name="T6" fmla="*/ 849 w 38"/>
                  <a:gd name="T7" fmla="*/ 0 h 58"/>
                  <a:gd name="T8" fmla="*/ 807 w 38"/>
                  <a:gd name="T9" fmla="*/ 0 h 58"/>
                  <a:gd name="T10" fmla="*/ 681 w 38"/>
                  <a:gd name="T11" fmla="*/ 0 h 58"/>
                  <a:gd name="T12" fmla="*/ 476 w 38"/>
                  <a:gd name="T13" fmla="*/ 2 h 58"/>
                  <a:gd name="T14" fmla="*/ 388 w 38"/>
                  <a:gd name="T15" fmla="*/ 4 h 58"/>
                  <a:gd name="T16" fmla="*/ 300 w 38"/>
                  <a:gd name="T17" fmla="*/ 1079 h 58"/>
                  <a:gd name="T18" fmla="*/ 257 w 38"/>
                  <a:gd name="T19" fmla="*/ 1631 h 58"/>
                  <a:gd name="T20" fmla="*/ 6 w 38"/>
                  <a:gd name="T21" fmla="*/ 2271 h 58"/>
                  <a:gd name="T22" fmla="*/ 3 w 38"/>
                  <a:gd name="T23" fmla="*/ 3315 h 58"/>
                  <a:gd name="T24" fmla="*/ 1 w 38"/>
                  <a:gd name="T25" fmla="*/ 4248 h 58"/>
                  <a:gd name="T26" fmla="*/ 0 w 38"/>
                  <a:gd name="T27" fmla="*/ 5262 h 58"/>
                  <a:gd name="T28" fmla="*/ 0 w 38"/>
                  <a:gd name="T29" fmla="*/ 6744 h 58"/>
                  <a:gd name="T30" fmla="*/ 0 w 38"/>
                  <a:gd name="T31" fmla="*/ 7229 h 58"/>
                  <a:gd name="T32" fmla="*/ 1 w 38"/>
                  <a:gd name="T33" fmla="*/ 7578 h 58"/>
                  <a:gd name="T34" fmla="*/ 3 w 38"/>
                  <a:gd name="T35" fmla="*/ 7956 h 58"/>
                  <a:gd name="T36" fmla="*/ 6 w 38"/>
                  <a:gd name="T37" fmla="*/ 8642 h 58"/>
                  <a:gd name="T38" fmla="*/ 271 w 38"/>
                  <a:gd name="T39" fmla="*/ 8689 h 58"/>
                  <a:gd name="T40" fmla="*/ 408 w 38"/>
                  <a:gd name="T41" fmla="*/ 8941 h 58"/>
                  <a:gd name="T42" fmla="*/ 476 w 38"/>
                  <a:gd name="T43" fmla="*/ 8941 h 58"/>
                  <a:gd name="T44" fmla="*/ 555 w 38"/>
                  <a:gd name="T45" fmla="*/ 8689 h 58"/>
                  <a:gd name="T46" fmla="*/ 647 w 38"/>
                  <a:gd name="T47" fmla="*/ 8671 h 58"/>
                  <a:gd name="T48" fmla="*/ 693 w 38"/>
                  <a:gd name="T49" fmla="*/ 8529 h 58"/>
                  <a:gd name="T50" fmla="*/ 729 w 38"/>
                  <a:gd name="T51" fmla="*/ 7956 h 58"/>
                  <a:gd name="T52" fmla="*/ 755 w 38"/>
                  <a:gd name="T53" fmla="*/ 7349 h 58"/>
                  <a:gd name="T54" fmla="*/ 755 w 38"/>
                  <a:gd name="T55" fmla="*/ 6977 h 58"/>
                  <a:gd name="T56" fmla="*/ 729 w 38"/>
                  <a:gd name="T57" fmla="*/ 6209 h 58"/>
                  <a:gd name="T58" fmla="*/ 717 w 38"/>
                  <a:gd name="T59" fmla="*/ 5262 h 58"/>
                  <a:gd name="T60" fmla="*/ 693 w 38"/>
                  <a:gd name="T61" fmla="*/ 4248 h 58"/>
                  <a:gd name="T62" fmla="*/ 693 w 38"/>
                  <a:gd name="T63" fmla="*/ 3601 h 58"/>
                  <a:gd name="T64" fmla="*/ 717 w 38"/>
                  <a:gd name="T65" fmla="*/ 2680 h 58"/>
                  <a:gd name="T66" fmla="*/ 717 w 38"/>
                  <a:gd name="T67" fmla="*/ 2091 h 58"/>
                  <a:gd name="T68" fmla="*/ 755 w 38"/>
                  <a:gd name="T69" fmla="*/ 1631 h 58"/>
                  <a:gd name="T70" fmla="*/ 767 w 38"/>
                  <a:gd name="T71" fmla="*/ 1172 h 58"/>
                  <a:gd name="T72" fmla="*/ 837 w 38"/>
                  <a:gd name="T73" fmla="*/ 5 h 5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8"/>
                  <a:gd name="T112" fmla="*/ 0 h 58"/>
                  <a:gd name="T113" fmla="*/ 38 w 38"/>
                  <a:gd name="T114" fmla="*/ 58 h 58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8" h="58">
                    <a:moveTo>
                      <a:pt x="37" y="5"/>
                    </a:moveTo>
                    <a:lnTo>
                      <a:pt x="38" y="3"/>
                    </a:lnTo>
                    <a:lnTo>
                      <a:pt x="38" y="1"/>
                    </a:lnTo>
                    <a:lnTo>
                      <a:pt x="38" y="0"/>
                    </a:lnTo>
                    <a:lnTo>
                      <a:pt x="36" y="0"/>
                    </a:lnTo>
                    <a:lnTo>
                      <a:pt x="29" y="0"/>
                    </a:lnTo>
                    <a:lnTo>
                      <a:pt x="22" y="2"/>
                    </a:lnTo>
                    <a:lnTo>
                      <a:pt x="18" y="4"/>
                    </a:lnTo>
                    <a:lnTo>
                      <a:pt x="13" y="6"/>
                    </a:lnTo>
                    <a:lnTo>
                      <a:pt x="10" y="11"/>
                    </a:lnTo>
                    <a:lnTo>
                      <a:pt x="6" y="15"/>
                    </a:lnTo>
                    <a:lnTo>
                      <a:pt x="3" y="21"/>
                    </a:lnTo>
                    <a:lnTo>
                      <a:pt x="1" y="27"/>
                    </a:lnTo>
                    <a:lnTo>
                      <a:pt x="0" y="34"/>
                    </a:lnTo>
                    <a:lnTo>
                      <a:pt x="0" y="43"/>
                    </a:lnTo>
                    <a:lnTo>
                      <a:pt x="0" y="46"/>
                    </a:lnTo>
                    <a:lnTo>
                      <a:pt x="1" y="49"/>
                    </a:lnTo>
                    <a:lnTo>
                      <a:pt x="3" y="51"/>
                    </a:lnTo>
                    <a:lnTo>
                      <a:pt x="6" y="55"/>
                    </a:lnTo>
                    <a:lnTo>
                      <a:pt x="11" y="57"/>
                    </a:lnTo>
                    <a:lnTo>
                      <a:pt x="19" y="58"/>
                    </a:lnTo>
                    <a:lnTo>
                      <a:pt x="22" y="58"/>
                    </a:lnTo>
                    <a:lnTo>
                      <a:pt x="25" y="57"/>
                    </a:lnTo>
                    <a:lnTo>
                      <a:pt x="28" y="56"/>
                    </a:lnTo>
                    <a:lnTo>
                      <a:pt x="30" y="54"/>
                    </a:lnTo>
                    <a:lnTo>
                      <a:pt x="32" y="51"/>
                    </a:lnTo>
                    <a:lnTo>
                      <a:pt x="33" y="48"/>
                    </a:lnTo>
                    <a:lnTo>
                      <a:pt x="33" y="45"/>
                    </a:lnTo>
                    <a:lnTo>
                      <a:pt x="32" y="40"/>
                    </a:lnTo>
                    <a:lnTo>
                      <a:pt x="31" y="34"/>
                    </a:lnTo>
                    <a:lnTo>
                      <a:pt x="30" y="27"/>
                    </a:lnTo>
                    <a:lnTo>
                      <a:pt x="30" y="23"/>
                    </a:lnTo>
                    <a:lnTo>
                      <a:pt x="31" y="17"/>
                    </a:lnTo>
                    <a:lnTo>
                      <a:pt x="31" y="14"/>
                    </a:lnTo>
                    <a:lnTo>
                      <a:pt x="33" y="11"/>
                    </a:lnTo>
                    <a:lnTo>
                      <a:pt x="34" y="7"/>
                    </a:lnTo>
                    <a:lnTo>
                      <a:pt x="37" y="5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048" name="Freeform 483"/>
              <p:cNvSpPr>
                <a:spLocks noChangeArrowheads="1"/>
              </p:cNvSpPr>
              <p:nvPr/>
            </p:nvSpPr>
            <p:spPr bwMode="auto">
              <a:xfrm>
                <a:off x="2812" y="4014"/>
                <a:ext cx="50" cy="53"/>
              </a:xfrm>
              <a:custGeom>
                <a:avLst/>
                <a:gdLst>
                  <a:gd name="T0" fmla="*/ 429 w 47"/>
                  <a:gd name="T1" fmla="*/ 5832 h 49"/>
                  <a:gd name="T2" fmla="*/ 429 w 47"/>
                  <a:gd name="T3" fmla="*/ 4917 h 49"/>
                  <a:gd name="T4" fmla="*/ 456 w 47"/>
                  <a:gd name="T5" fmla="*/ 4103 h 49"/>
                  <a:gd name="T6" fmla="*/ 516 w 47"/>
                  <a:gd name="T7" fmla="*/ 3507 h 49"/>
                  <a:gd name="T8" fmla="*/ 621 w 47"/>
                  <a:gd name="T9" fmla="*/ 2771 h 49"/>
                  <a:gd name="T10" fmla="*/ 748 w 47"/>
                  <a:gd name="T11" fmla="*/ 2427 h 49"/>
                  <a:gd name="T12" fmla="*/ 901 w 47"/>
                  <a:gd name="T13" fmla="*/ 2025 h 49"/>
                  <a:gd name="T14" fmla="*/ 1110 w 47"/>
                  <a:gd name="T15" fmla="*/ 1479 h 49"/>
                  <a:gd name="T16" fmla="*/ 1228 w 47"/>
                  <a:gd name="T17" fmla="*/ 1367 h 49"/>
                  <a:gd name="T18" fmla="*/ 1512 w 47"/>
                  <a:gd name="T19" fmla="*/ 1169 h 49"/>
                  <a:gd name="T20" fmla="*/ 1712 w 47"/>
                  <a:gd name="T21" fmla="*/ 1169 h 49"/>
                  <a:gd name="T22" fmla="*/ 1672 w 47"/>
                  <a:gd name="T23" fmla="*/ 999 h 49"/>
                  <a:gd name="T24" fmla="*/ 1672 w 47"/>
                  <a:gd name="T25" fmla="*/ 924 h 49"/>
                  <a:gd name="T26" fmla="*/ 1672 w 47"/>
                  <a:gd name="T27" fmla="*/ 999 h 49"/>
                  <a:gd name="T28" fmla="*/ 1940 w 47"/>
                  <a:gd name="T29" fmla="*/ 1731 h 49"/>
                  <a:gd name="T30" fmla="*/ 2061 w 47"/>
                  <a:gd name="T31" fmla="*/ 1264 h 49"/>
                  <a:gd name="T32" fmla="*/ 2061 w 47"/>
                  <a:gd name="T33" fmla="*/ 924 h 49"/>
                  <a:gd name="T34" fmla="*/ 1940 w 47"/>
                  <a:gd name="T35" fmla="*/ 2 h 49"/>
                  <a:gd name="T36" fmla="*/ 1821 w 47"/>
                  <a:gd name="T37" fmla="*/ 0 h 49"/>
                  <a:gd name="T38" fmla="*/ 1478 w 47"/>
                  <a:gd name="T39" fmla="*/ 0 h 49"/>
                  <a:gd name="T40" fmla="*/ 1110 w 47"/>
                  <a:gd name="T41" fmla="*/ 4 h 49"/>
                  <a:gd name="T42" fmla="*/ 847 w 47"/>
                  <a:gd name="T43" fmla="*/ 6 h 49"/>
                  <a:gd name="T44" fmla="*/ 661 w 47"/>
                  <a:gd name="T45" fmla="*/ 1081 h 49"/>
                  <a:gd name="T46" fmla="*/ 485 w 47"/>
                  <a:gd name="T47" fmla="*/ 1479 h 49"/>
                  <a:gd name="T48" fmla="*/ 403 w 47"/>
                  <a:gd name="T49" fmla="*/ 2369 h 49"/>
                  <a:gd name="T50" fmla="*/ 5 w 47"/>
                  <a:gd name="T51" fmla="*/ 2839 h 49"/>
                  <a:gd name="T52" fmla="*/ 1 w 47"/>
                  <a:gd name="T53" fmla="*/ 3793 h 49"/>
                  <a:gd name="T54" fmla="*/ 0 w 47"/>
                  <a:gd name="T55" fmla="*/ 4800 h 49"/>
                  <a:gd name="T56" fmla="*/ 0 w 47"/>
                  <a:gd name="T57" fmla="*/ 5832 h 49"/>
                  <a:gd name="T58" fmla="*/ 429 w 47"/>
                  <a:gd name="T59" fmla="*/ 5832 h 49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47"/>
                  <a:gd name="T91" fmla="*/ 0 h 49"/>
                  <a:gd name="T92" fmla="*/ 47 w 47"/>
                  <a:gd name="T93" fmla="*/ 49 h 49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47" h="49">
                    <a:moveTo>
                      <a:pt x="9" y="49"/>
                    </a:moveTo>
                    <a:lnTo>
                      <a:pt x="9" y="41"/>
                    </a:lnTo>
                    <a:lnTo>
                      <a:pt x="10" y="34"/>
                    </a:lnTo>
                    <a:lnTo>
                      <a:pt x="12" y="29"/>
                    </a:lnTo>
                    <a:lnTo>
                      <a:pt x="15" y="23"/>
                    </a:lnTo>
                    <a:lnTo>
                      <a:pt x="18" y="20"/>
                    </a:lnTo>
                    <a:lnTo>
                      <a:pt x="21" y="17"/>
                    </a:lnTo>
                    <a:lnTo>
                      <a:pt x="25" y="13"/>
                    </a:lnTo>
                    <a:lnTo>
                      <a:pt x="28" y="12"/>
                    </a:lnTo>
                    <a:lnTo>
                      <a:pt x="35" y="10"/>
                    </a:lnTo>
                    <a:lnTo>
                      <a:pt x="39" y="10"/>
                    </a:lnTo>
                    <a:lnTo>
                      <a:pt x="38" y="8"/>
                    </a:lnTo>
                    <a:lnTo>
                      <a:pt x="38" y="7"/>
                    </a:lnTo>
                    <a:lnTo>
                      <a:pt x="38" y="8"/>
                    </a:lnTo>
                    <a:lnTo>
                      <a:pt x="45" y="15"/>
                    </a:lnTo>
                    <a:lnTo>
                      <a:pt x="47" y="11"/>
                    </a:lnTo>
                    <a:lnTo>
                      <a:pt x="47" y="7"/>
                    </a:lnTo>
                    <a:lnTo>
                      <a:pt x="45" y="2"/>
                    </a:lnTo>
                    <a:lnTo>
                      <a:pt x="41" y="0"/>
                    </a:lnTo>
                    <a:lnTo>
                      <a:pt x="34" y="0"/>
                    </a:lnTo>
                    <a:lnTo>
                      <a:pt x="25" y="4"/>
                    </a:lnTo>
                    <a:lnTo>
                      <a:pt x="20" y="6"/>
                    </a:lnTo>
                    <a:lnTo>
                      <a:pt x="16" y="9"/>
                    </a:lnTo>
                    <a:lnTo>
                      <a:pt x="11" y="13"/>
                    </a:lnTo>
                    <a:lnTo>
                      <a:pt x="8" y="19"/>
                    </a:lnTo>
                    <a:lnTo>
                      <a:pt x="5" y="24"/>
                    </a:lnTo>
                    <a:lnTo>
                      <a:pt x="1" y="31"/>
                    </a:lnTo>
                    <a:lnTo>
                      <a:pt x="0" y="40"/>
                    </a:lnTo>
                    <a:lnTo>
                      <a:pt x="0" y="49"/>
                    </a:lnTo>
                    <a:lnTo>
                      <a:pt x="9" y="49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049" name="Freeform 484"/>
              <p:cNvSpPr>
                <a:spLocks noChangeArrowheads="1"/>
              </p:cNvSpPr>
              <p:nvPr/>
            </p:nvSpPr>
            <p:spPr bwMode="auto">
              <a:xfrm>
                <a:off x="2812" y="4060"/>
                <a:ext cx="45" cy="25"/>
              </a:xfrm>
              <a:custGeom>
                <a:avLst/>
                <a:gdLst>
                  <a:gd name="T0" fmla="*/ 540 w 43"/>
                  <a:gd name="T1" fmla="*/ 2 h 23"/>
                  <a:gd name="T2" fmla="*/ 553 w 43"/>
                  <a:gd name="T3" fmla="*/ 1097 h 23"/>
                  <a:gd name="T4" fmla="*/ 553 w 43"/>
                  <a:gd name="T5" fmla="*/ 1296 h 23"/>
                  <a:gd name="T6" fmla="*/ 540 w 43"/>
                  <a:gd name="T7" fmla="*/ 1532 h 23"/>
                  <a:gd name="T8" fmla="*/ 516 w 43"/>
                  <a:gd name="T9" fmla="*/ 1665 h 23"/>
                  <a:gd name="T10" fmla="*/ 471 w 43"/>
                  <a:gd name="T11" fmla="*/ 1810 h 23"/>
                  <a:gd name="T12" fmla="*/ 450 w 43"/>
                  <a:gd name="T13" fmla="*/ 1967 h 23"/>
                  <a:gd name="T14" fmla="*/ 393 w 43"/>
                  <a:gd name="T15" fmla="*/ 2324 h 23"/>
                  <a:gd name="T16" fmla="*/ 359 w 43"/>
                  <a:gd name="T17" fmla="*/ 2324 h 23"/>
                  <a:gd name="T18" fmla="*/ 273 w 43"/>
                  <a:gd name="T19" fmla="*/ 1967 h 23"/>
                  <a:gd name="T20" fmla="*/ 217 w 43"/>
                  <a:gd name="T21" fmla="*/ 1665 h 23"/>
                  <a:gd name="T22" fmla="*/ 198 w 43"/>
                  <a:gd name="T23" fmla="*/ 1532 h 23"/>
                  <a:gd name="T24" fmla="*/ 10 w 43"/>
                  <a:gd name="T25" fmla="*/ 1296 h 23"/>
                  <a:gd name="T26" fmla="*/ 9 w 43"/>
                  <a:gd name="T27" fmla="*/ 1097 h 23"/>
                  <a:gd name="T28" fmla="*/ 9 w 43"/>
                  <a:gd name="T29" fmla="*/ 4 h 23"/>
                  <a:gd name="T30" fmla="*/ 0 w 43"/>
                  <a:gd name="T31" fmla="*/ 4 h 23"/>
                  <a:gd name="T32" fmla="*/ 0 w 43"/>
                  <a:gd name="T33" fmla="*/ 1296 h 23"/>
                  <a:gd name="T34" fmla="*/ 2 w 43"/>
                  <a:gd name="T35" fmla="*/ 1810 h 23"/>
                  <a:gd name="T36" fmla="*/ 5 w 43"/>
                  <a:gd name="T37" fmla="*/ 2526 h 23"/>
                  <a:gd name="T38" fmla="*/ 9 w 43"/>
                  <a:gd name="T39" fmla="*/ 3191 h 23"/>
                  <a:gd name="T40" fmla="*/ 238 w 43"/>
                  <a:gd name="T41" fmla="*/ 3527 h 23"/>
                  <a:gd name="T42" fmla="*/ 359 w 43"/>
                  <a:gd name="T43" fmla="*/ 3770 h 23"/>
                  <a:gd name="T44" fmla="*/ 430 w 43"/>
                  <a:gd name="T45" fmla="*/ 3770 h 23"/>
                  <a:gd name="T46" fmla="*/ 493 w 43"/>
                  <a:gd name="T47" fmla="*/ 3527 h 23"/>
                  <a:gd name="T48" fmla="*/ 565 w 43"/>
                  <a:gd name="T49" fmla="*/ 3468 h 23"/>
                  <a:gd name="T50" fmla="*/ 606 w 43"/>
                  <a:gd name="T51" fmla="*/ 2985 h 23"/>
                  <a:gd name="T52" fmla="*/ 647 w 43"/>
                  <a:gd name="T53" fmla="*/ 2324 h 23"/>
                  <a:gd name="T54" fmla="*/ 677 w 43"/>
                  <a:gd name="T55" fmla="*/ 1532 h 23"/>
                  <a:gd name="T56" fmla="*/ 677 w 43"/>
                  <a:gd name="T57" fmla="*/ 1097 h 23"/>
                  <a:gd name="T58" fmla="*/ 663 w 43"/>
                  <a:gd name="T59" fmla="*/ 0 h 23"/>
                  <a:gd name="T60" fmla="*/ 540 w 43"/>
                  <a:gd name="T61" fmla="*/ 2 h 23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43"/>
                  <a:gd name="T94" fmla="*/ 0 h 23"/>
                  <a:gd name="T95" fmla="*/ 43 w 43"/>
                  <a:gd name="T96" fmla="*/ 23 h 23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43" h="23">
                    <a:moveTo>
                      <a:pt x="33" y="2"/>
                    </a:moveTo>
                    <a:lnTo>
                      <a:pt x="34" y="6"/>
                    </a:lnTo>
                    <a:lnTo>
                      <a:pt x="34" y="8"/>
                    </a:lnTo>
                    <a:lnTo>
                      <a:pt x="33" y="10"/>
                    </a:lnTo>
                    <a:lnTo>
                      <a:pt x="32" y="11"/>
                    </a:lnTo>
                    <a:lnTo>
                      <a:pt x="30" y="12"/>
                    </a:lnTo>
                    <a:lnTo>
                      <a:pt x="29" y="13"/>
                    </a:lnTo>
                    <a:lnTo>
                      <a:pt x="26" y="15"/>
                    </a:lnTo>
                    <a:lnTo>
                      <a:pt x="24" y="15"/>
                    </a:lnTo>
                    <a:lnTo>
                      <a:pt x="18" y="13"/>
                    </a:lnTo>
                    <a:lnTo>
                      <a:pt x="13" y="11"/>
                    </a:lnTo>
                    <a:lnTo>
                      <a:pt x="11" y="10"/>
                    </a:lnTo>
                    <a:lnTo>
                      <a:pt x="10" y="8"/>
                    </a:lnTo>
                    <a:lnTo>
                      <a:pt x="9" y="6"/>
                    </a:lnTo>
                    <a:lnTo>
                      <a:pt x="9" y="4"/>
                    </a:lnTo>
                    <a:lnTo>
                      <a:pt x="0" y="4"/>
                    </a:lnTo>
                    <a:lnTo>
                      <a:pt x="0" y="8"/>
                    </a:lnTo>
                    <a:lnTo>
                      <a:pt x="2" y="12"/>
                    </a:lnTo>
                    <a:lnTo>
                      <a:pt x="5" y="16"/>
                    </a:lnTo>
                    <a:lnTo>
                      <a:pt x="9" y="19"/>
                    </a:lnTo>
                    <a:lnTo>
                      <a:pt x="15" y="22"/>
                    </a:lnTo>
                    <a:lnTo>
                      <a:pt x="24" y="23"/>
                    </a:lnTo>
                    <a:lnTo>
                      <a:pt x="28" y="23"/>
                    </a:lnTo>
                    <a:lnTo>
                      <a:pt x="31" y="22"/>
                    </a:lnTo>
                    <a:lnTo>
                      <a:pt x="35" y="21"/>
                    </a:lnTo>
                    <a:lnTo>
                      <a:pt x="38" y="18"/>
                    </a:lnTo>
                    <a:lnTo>
                      <a:pt x="41" y="15"/>
                    </a:lnTo>
                    <a:lnTo>
                      <a:pt x="43" y="10"/>
                    </a:lnTo>
                    <a:lnTo>
                      <a:pt x="43" y="6"/>
                    </a:lnTo>
                    <a:lnTo>
                      <a:pt x="42" y="0"/>
                    </a:lnTo>
                    <a:lnTo>
                      <a:pt x="33" y="2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050" name="Freeform 485"/>
              <p:cNvSpPr>
                <a:spLocks noChangeArrowheads="1"/>
              </p:cNvSpPr>
              <p:nvPr/>
            </p:nvSpPr>
            <p:spPr bwMode="auto">
              <a:xfrm>
                <a:off x="2843" y="4022"/>
                <a:ext cx="15" cy="42"/>
              </a:xfrm>
              <a:custGeom>
                <a:avLst/>
                <a:gdLst>
                  <a:gd name="T0" fmla="*/ 557 w 14"/>
                  <a:gd name="T1" fmla="*/ 0 h 39"/>
                  <a:gd name="T2" fmla="*/ 4 w 14"/>
                  <a:gd name="T3" fmla="*/ 3 h 39"/>
                  <a:gd name="T4" fmla="*/ 3 w 14"/>
                  <a:gd name="T5" fmla="*/ 727 h 39"/>
                  <a:gd name="T6" fmla="*/ 1 w 14"/>
                  <a:gd name="T7" fmla="*/ 978 h 39"/>
                  <a:gd name="T8" fmla="*/ 1 w 14"/>
                  <a:gd name="T9" fmla="*/ 1315 h 39"/>
                  <a:gd name="T10" fmla="*/ 0 w 14"/>
                  <a:gd name="T11" fmla="*/ 1934 h 39"/>
                  <a:gd name="T12" fmla="*/ 0 w 14"/>
                  <a:gd name="T13" fmla="*/ 2378 h 39"/>
                  <a:gd name="T14" fmla="*/ 1 w 14"/>
                  <a:gd name="T15" fmla="*/ 2970 h 39"/>
                  <a:gd name="T16" fmla="*/ 2 w 14"/>
                  <a:gd name="T17" fmla="*/ 3500 h 39"/>
                  <a:gd name="T18" fmla="*/ 735 w 14"/>
                  <a:gd name="T19" fmla="*/ 3444 h 39"/>
                  <a:gd name="T20" fmla="*/ 686 w 14"/>
                  <a:gd name="T21" fmla="*/ 2802 h 39"/>
                  <a:gd name="T22" fmla="*/ 686 w 14"/>
                  <a:gd name="T23" fmla="*/ 2243 h 39"/>
                  <a:gd name="T24" fmla="*/ 686 w 14"/>
                  <a:gd name="T25" fmla="*/ 1934 h 39"/>
                  <a:gd name="T26" fmla="*/ 686 w 14"/>
                  <a:gd name="T27" fmla="*/ 1416 h 39"/>
                  <a:gd name="T28" fmla="*/ 686 w 14"/>
                  <a:gd name="T29" fmla="*/ 1134 h 39"/>
                  <a:gd name="T30" fmla="*/ 735 w 14"/>
                  <a:gd name="T31" fmla="*/ 908 h 39"/>
                  <a:gd name="T32" fmla="*/ 788 w 14"/>
                  <a:gd name="T33" fmla="*/ 783 h 39"/>
                  <a:gd name="T34" fmla="*/ 904 w 14"/>
                  <a:gd name="T35" fmla="*/ 727 h 39"/>
                  <a:gd name="T36" fmla="*/ 557 w 14"/>
                  <a:gd name="T37" fmla="*/ 0 h 3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4"/>
                  <a:gd name="T58" fmla="*/ 0 h 39"/>
                  <a:gd name="T59" fmla="*/ 14 w 14"/>
                  <a:gd name="T60" fmla="*/ 39 h 3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4" h="39">
                    <a:moveTo>
                      <a:pt x="7" y="0"/>
                    </a:moveTo>
                    <a:lnTo>
                      <a:pt x="4" y="3"/>
                    </a:lnTo>
                    <a:lnTo>
                      <a:pt x="3" y="7"/>
                    </a:lnTo>
                    <a:lnTo>
                      <a:pt x="1" y="11"/>
                    </a:lnTo>
                    <a:lnTo>
                      <a:pt x="1" y="15"/>
                    </a:lnTo>
                    <a:lnTo>
                      <a:pt x="0" y="21"/>
                    </a:lnTo>
                    <a:lnTo>
                      <a:pt x="0" y="26"/>
                    </a:lnTo>
                    <a:lnTo>
                      <a:pt x="1" y="32"/>
                    </a:lnTo>
                    <a:lnTo>
                      <a:pt x="2" y="39"/>
                    </a:lnTo>
                    <a:lnTo>
                      <a:pt x="11" y="37"/>
                    </a:lnTo>
                    <a:lnTo>
                      <a:pt x="10" y="31"/>
                    </a:lnTo>
                    <a:lnTo>
                      <a:pt x="10" y="25"/>
                    </a:lnTo>
                    <a:lnTo>
                      <a:pt x="10" y="21"/>
                    </a:lnTo>
                    <a:lnTo>
                      <a:pt x="10" y="16"/>
                    </a:lnTo>
                    <a:lnTo>
                      <a:pt x="10" y="13"/>
                    </a:lnTo>
                    <a:lnTo>
                      <a:pt x="11" y="10"/>
                    </a:lnTo>
                    <a:lnTo>
                      <a:pt x="12" y="8"/>
                    </a:lnTo>
                    <a:lnTo>
                      <a:pt x="14" y="7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051" name="Freeform 486"/>
              <p:cNvSpPr>
                <a:spLocks noChangeArrowheads="1"/>
              </p:cNvSpPr>
              <p:nvPr/>
            </p:nvSpPr>
            <p:spPr bwMode="auto">
              <a:xfrm>
                <a:off x="2777" y="4015"/>
                <a:ext cx="56" cy="74"/>
              </a:xfrm>
              <a:custGeom>
                <a:avLst/>
                <a:gdLst>
                  <a:gd name="T0" fmla="*/ 1480 w 53"/>
                  <a:gd name="T1" fmla="*/ 668 h 69"/>
                  <a:gd name="T2" fmla="*/ 1504 w 53"/>
                  <a:gd name="T3" fmla="*/ 581 h 69"/>
                  <a:gd name="T4" fmla="*/ 1504 w 53"/>
                  <a:gd name="T5" fmla="*/ 5 h 69"/>
                  <a:gd name="T6" fmla="*/ 1480 w 53"/>
                  <a:gd name="T7" fmla="*/ 3 h 69"/>
                  <a:gd name="T8" fmla="*/ 1401 w 53"/>
                  <a:gd name="T9" fmla="*/ 2 h 69"/>
                  <a:gd name="T10" fmla="*/ 1326 w 53"/>
                  <a:gd name="T11" fmla="*/ 0 h 69"/>
                  <a:gd name="T12" fmla="*/ 1188 w 53"/>
                  <a:gd name="T13" fmla="*/ 0 h 69"/>
                  <a:gd name="T14" fmla="*/ 1053 w 53"/>
                  <a:gd name="T15" fmla="*/ 0 h 69"/>
                  <a:gd name="T16" fmla="*/ 893 w 53"/>
                  <a:gd name="T17" fmla="*/ 2 h 69"/>
                  <a:gd name="T18" fmla="*/ 757 w 53"/>
                  <a:gd name="T19" fmla="*/ 4 h 69"/>
                  <a:gd name="T20" fmla="*/ 575 w 53"/>
                  <a:gd name="T21" fmla="*/ 6 h 69"/>
                  <a:gd name="T22" fmla="*/ 413 w 53"/>
                  <a:gd name="T23" fmla="*/ 668 h 69"/>
                  <a:gd name="T24" fmla="*/ 331 w 53"/>
                  <a:gd name="T25" fmla="*/ 948 h 69"/>
                  <a:gd name="T26" fmla="*/ 7 w 53"/>
                  <a:gd name="T27" fmla="*/ 1346 h 69"/>
                  <a:gd name="T28" fmla="*/ 4 w 53"/>
                  <a:gd name="T29" fmla="*/ 1842 h 69"/>
                  <a:gd name="T30" fmla="*/ 1 w 53"/>
                  <a:gd name="T31" fmla="*/ 2355 h 69"/>
                  <a:gd name="T32" fmla="*/ 0 w 53"/>
                  <a:gd name="T33" fmla="*/ 3035 h 69"/>
                  <a:gd name="T34" fmla="*/ 1 w 53"/>
                  <a:gd name="T35" fmla="*/ 3457 h 69"/>
                  <a:gd name="T36" fmla="*/ 2 w 53"/>
                  <a:gd name="T37" fmla="*/ 3720 h 69"/>
                  <a:gd name="T38" fmla="*/ 4 w 53"/>
                  <a:gd name="T39" fmla="*/ 3977 h 69"/>
                  <a:gd name="T40" fmla="*/ 6 w 53"/>
                  <a:gd name="T41" fmla="*/ 4265 h 69"/>
                  <a:gd name="T42" fmla="*/ 350 w 53"/>
                  <a:gd name="T43" fmla="*/ 4589 h 69"/>
                  <a:gd name="T44" fmla="*/ 544 w 53"/>
                  <a:gd name="T45" fmla="*/ 4760 h 69"/>
                  <a:gd name="T46" fmla="*/ 642 w 53"/>
                  <a:gd name="T47" fmla="*/ 4922 h 69"/>
                  <a:gd name="T48" fmla="*/ 800 w 53"/>
                  <a:gd name="T49" fmla="*/ 4922 h 69"/>
                  <a:gd name="T50" fmla="*/ 854 w 53"/>
                  <a:gd name="T51" fmla="*/ 4760 h 69"/>
                  <a:gd name="T52" fmla="*/ 902 w 53"/>
                  <a:gd name="T53" fmla="*/ 4618 h 69"/>
                  <a:gd name="T54" fmla="*/ 953 w 53"/>
                  <a:gd name="T55" fmla="*/ 4574 h 69"/>
                  <a:gd name="T56" fmla="*/ 997 w 53"/>
                  <a:gd name="T57" fmla="*/ 4279 h 69"/>
                  <a:gd name="T58" fmla="*/ 1053 w 53"/>
                  <a:gd name="T59" fmla="*/ 3844 h 69"/>
                  <a:gd name="T60" fmla="*/ 997 w 53"/>
                  <a:gd name="T61" fmla="*/ 3491 h 69"/>
                  <a:gd name="T62" fmla="*/ 953 w 53"/>
                  <a:gd name="T63" fmla="*/ 3005 h 69"/>
                  <a:gd name="T64" fmla="*/ 997 w 53"/>
                  <a:gd name="T65" fmla="*/ 2613 h 69"/>
                  <a:gd name="T66" fmla="*/ 1064 w 53"/>
                  <a:gd name="T67" fmla="*/ 2048 h 69"/>
                  <a:gd name="T68" fmla="*/ 1176 w 53"/>
                  <a:gd name="T69" fmla="*/ 1661 h 69"/>
                  <a:gd name="T70" fmla="*/ 1255 w 53"/>
                  <a:gd name="T71" fmla="*/ 1346 h 69"/>
                  <a:gd name="T72" fmla="*/ 1347 w 53"/>
                  <a:gd name="T73" fmla="*/ 1017 h 69"/>
                  <a:gd name="T74" fmla="*/ 1423 w 53"/>
                  <a:gd name="T75" fmla="*/ 768 h 69"/>
                  <a:gd name="T76" fmla="*/ 1480 w 53"/>
                  <a:gd name="T77" fmla="*/ 668 h 69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53"/>
                  <a:gd name="T118" fmla="*/ 0 h 69"/>
                  <a:gd name="T119" fmla="*/ 53 w 53"/>
                  <a:gd name="T120" fmla="*/ 69 h 69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53" h="69">
                    <a:moveTo>
                      <a:pt x="52" y="9"/>
                    </a:moveTo>
                    <a:lnTo>
                      <a:pt x="53" y="7"/>
                    </a:lnTo>
                    <a:lnTo>
                      <a:pt x="53" y="5"/>
                    </a:lnTo>
                    <a:lnTo>
                      <a:pt x="52" y="3"/>
                    </a:lnTo>
                    <a:lnTo>
                      <a:pt x="49" y="2"/>
                    </a:lnTo>
                    <a:lnTo>
                      <a:pt x="46" y="0"/>
                    </a:lnTo>
                    <a:lnTo>
                      <a:pt x="42" y="0"/>
                    </a:lnTo>
                    <a:lnTo>
                      <a:pt x="37" y="0"/>
                    </a:lnTo>
                    <a:lnTo>
                      <a:pt x="31" y="2"/>
                    </a:lnTo>
                    <a:lnTo>
                      <a:pt x="26" y="4"/>
                    </a:lnTo>
                    <a:lnTo>
                      <a:pt x="21" y="6"/>
                    </a:lnTo>
                    <a:lnTo>
                      <a:pt x="15" y="9"/>
                    </a:lnTo>
                    <a:lnTo>
                      <a:pt x="11" y="14"/>
                    </a:lnTo>
                    <a:lnTo>
                      <a:pt x="7" y="19"/>
                    </a:lnTo>
                    <a:lnTo>
                      <a:pt x="4" y="26"/>
                    </a:lnTo>
                    <a:lnTo>
                      <a:pt x="1" y="33"/>
                    </a:lnTo>
                    <a:lnTo>
                      <a:pt x="0" y="43"/>
                    </a:lnTo>
                    <a:lnTo>
                      <a:pt x="1" y="48"/>
                    </a:lnTo>
                    <a:lnTo>
                      <a:pt x="2" y="52"/>
                    </a:lnTo>
                    <a:lnTo>
                      <a:pt x="4" y="55"/>
                    </a:lnTo>
                    <a:lnTo>
                      <a:pt x="6" y="59"/>
                    </a:lnTo>
                    <a:lnTo>
                      <a:pt x="12" y="64"/>
                    </a:lnTo>
                    <a:lnTo>
                      <a:pt x="20" y="67"/>
                    </a:lnTo>
                    <a:lnTo>
                      <a:pt x="23" y="69"/>
                    </a:lnTo>
                    <a:lnTo>
                      <a:pt x="27" y="69"/>
                    </a:lnTo>
                    <a:lnTo>
                      <a:pt x="30" y="67"/>
                    </a:lnTo>
                    <a:lnTo>
                      <a:pt x="32" y="65"/>
                    </a:lnTo>
                    <a:lnTo>
                      <a:pt x="34" y="63"/>
                    </a:lnTo>
                    <a:lnTo>
                      <a:pt x="35" y="60"/>
                    </a:lnTo>
                    <a:lnTo>
                      <a:pt x="37" y="54"/>
                    </a:lnTo>
                    <a:lnTo>
                      <a:pt x="35" y="49"/>
                    </a:lnTo>
                    <a:lnTo>
                      <a:pt x="34" y="42"/>
                    </a:lnTo>
                    <a:lnTo>
                      <a:pt x="35" y="36"/>
                    </a:lnTo>
                    <a:lnTo>
                      <a:pt x="38" y="29"/>
                    </a:lnTo>
                    <a:lnTo>
                      <a:pt x="41" y="23"/>
                    </a:lnTo>
                    <a:lnTo>
                      <a:pt x="44" y="19"/>
                    </a:lnTo>
                    <a:lnTo>
                      <a:pt x="47" y="15"/>
                    </a:lnTo>
                    <a:lnTo>
                      <a:pt x="50" y="11"/>
                    </a:lnTo>
                    <a:lnTo>
                      <a:pt x="52" y="9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052" name="Freeform 487"/>
              <p:cNvSpPr>
                <a:spLocks noChangeArrowheads="1"/>
              </p:cNvSpPr>
              <p:nvPr/>
            </p:nvSpPr>
            <p:spPr bwMode="auto">
              <a:xfrm>
                <a:off x="2772" y="4012"/>
                <a:ext cx="67" cy="51"/>
              </a:xfrm>
              <a:custGeom>
                <a:avLst/>
                <a:gdLst>
                  <a:gd name="T0" fmla="*/ 440 w 63"/>
                  <a:gd name="T1" fmla="*/ 6945 h 47"/>
                  <a:gd name="T2" fmla="*/ 468 w 63"/>
                  <a:gd name="T3" fmla="*/ 5482 h 47"/>
                  <a:gd name="T4" fmla="*/ 498 w 63"/>
                  <a:gd name="T5" fmla="*/ 4656 h 47"/>
                  <a:gd name="T6" fmla="*/ 600 w 63"/>
                  <a:gd name="T7" fmla="*/ 3725 h 47"/>
                  <a:gd name="T8" fmla="*/ 768 w 63"/>
                  <a:gd name="T9" fmla="*/ 3069 h 47"/>
                  <a:gd name="T10" fmla="*/ 1045 w 63"/>
                  <a:gd name="T11" fmla="*/ 2687 h 47"/>
                  <a:gd name="T12" fmla="*/ 1182 w 63"/>
                  <a:gd name="T13" fmla="*/ 1938 h 47"/>
                  <a:gd name="T14" fmla="*/ 1397 w 63"/>
                  <a:gd name="T15" fmla="*/ 1646 h 47"/>
                  <a:gd name="T16" fmla="*/ 1580 w 63"/>
                  <a:gd name="T17" fmla="*/ 1398 h 47"/>
                  <a:gd name="T18" fmla="*/ 1819 w 63"/>
                  <a:gd name="T19" fmla="*/ 1288 h 47"/>
                  <a:gd name="T20" fmla="*/ 2021 w 63"/>
                  <a:gd name="T21" fmla="*/ 1288 h 47"/>
                  <a:gd name="T22" fmla="*/ 2149 w 63"/>
                  <a:gd name="T23" fmla="*/ 1288 h 47"/>
                  <a:gd name="T24" fmla="*/ 2285 w 63"/>
                  <a:gd name="T25" fmla="*/ 1398 h 47"/>
                  <a:gd name="T26" fmla="*/ 2309 w 63"/>
                  <a:gd name="T27" fmla="*/ 1517 h 47"/>
                  <a:gd name="T28" fmla="*/ 2309 w 63"/>
                  <a:gd name="T29" fmla="*/ 1398 h 47"/>
                  <a:gd name="T30" fmla="*/ 2612 w 63"/>
                  <a:gd name="T31" fmla="*/ 2476 h 47"/>
                  <a:gd name="T32" fmla="*/ 2685 w 63"/>
                  <a:gd name="T33" fmla="*/ 1646 h 47"/>
                  <a:gd name="T34" fmla="*/ 2685 w 63"/>
                  <a:gd name="T35" fmla="*/ 1094 h 47"/>
                  <a:gd name="T36" fmla="*/ 2584 w 63"/>
                  <a:gd name="T37" fmla="*/ 3 h 47"/>
                  <a:gd name="T38" fmla="*/ 2430 w 63"/>
                  <a:gd name="T39" fmla="*/ 1 h 47"/>
                  <a:gd name="T40" fmla="*/ 2171 w 63"/>
                  <a:gd name="T41" fmla="*/ 0 h 47"/>
                  <a:gd name="T42" fmla="*/ 2021 w 63"/>
                  <a:gd name="T43" fmla="*/ 0 h 47"/>
                  <a:gd name="T44" fmla="*/ 1804 w 63"/>
                  <a:gd name="T45" fmla="*/ 0 h 47"/>
                  <a:gd name="T46" fmla="*/ 1486 w 63"/>
                  <a:gd name="T47" fmla="*/ 1 h 47"/>
                  <a:gd name="T48" fmla="*/ 1257 w 63"/>
                  <a:gd name="T49" fmla="*/ 3 h 47"/>
                  <a:gd name="T50" fmla="*/ 1045 w 63"/>
                  <a:gd name="T51" fmla="*/ 1094 h 47"/>
                  <a:gd name="T52" fmla="*/ 722 w 63"/>
                  <a:gd name="T53" fmla="*/ 1398 h 47"/>
                  <a:gd name="T54" fmla="*/ 530 w 63"/>
                  <a:gd name="T55" fmla="*/ 2103 h 47"/>
                  <a:gd name="T56" fmla="*/ 389 w 63"/>
                  <a:gd name="T57" fmla="*/ 3069 h 47"/>
                  <a:gd name="T58" fmla="*/ 5 w 63"/>
                  <a:gd name="T59" fmla="*/ 4254 h 47"/>
                  <a:gd name="T60" fmla="*/ 1 w 63"/>
                  <a:gd name="T61" fmla="*/ 5435 h 47"/>
                  <a:gd name="T62" fmla="*/ 0 w 63"/>
                  <a:gd name="T63" fmla="*/ 6597 h 47"/>
                  <a:gd name="T64" fmla="*/ 440 w 63"/>
                  <a:gd name="T65" fmla="*/ 6945 h 4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63"/>
                  <a:gd name="T100" fmla="*/ 0 h 47"/>
                  <a:gd name="T101" fmla="*/ 63 w 63"/>
                  <a:gd name="T102" fmla="*/ 47 h 47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63" h="47">
                    <a:moveTo>
                      <a:pt x="10" y="47"/>
                    </a:moveTo>
                    <a:lnTo>
                      <a:pt x="11" y="38"/>
                    </a:lnTo>
                    <a:lnTo>
                      <a:pt x="12" y="32"/>
                    </a:lnTo>
                    <a:lnTo>
                      <a:pt x="15" y="26"/>
                    </a:lnTo>
                    <a:lnTo>
                      <a:pt x="19" y="21"/>
                    </a:lnTo>
                    <a:lnTo>
                      <a:pt x="24" y="18"/>
                    </a:lnTo>
                    <a:lnTo>
                      <a:pt x="28" y="14"/>
                    </a:lnTo>
                    <a:lnTo>
                      <a:pt x="33" y="12"/>
                    </a:lnTo>
                    <a:lnTo>
                      <a:pt x="37" y="10"/>
                    </a:lnTo>
                    <a:lnTo>
                      <a:pt x="43" y="9"/>
                    </a:lnTo>
                    <a:lnTo>
                      <a:pt x="47" y="9"/>
                    </a:lnTo>
                    <a:lnTo>
                      <a:pt x="50" y="9"/>
                    </a:lnTo>
                    <a:lnTo>
                      <a:pt x="53" y="10"/>
                    </a:lnTo>
                    <a:lnTo>
                      <a:pt x="54" y="11"/>
                    </a:lnTo>
                    <a:lnTo>
                      <a:pt x="54" y="10"/>
                    </a:lnTo>
                    <a:lnTo>
                      <a:pt x="61" y="17"/>
                    </a:lnTo>
                    <a:lnTo>
                      <a:pt x="63" y="12"/>
                    </a:lnTo>
                    <a:lnTo>
                      <a:pt x="63" y="7"/>
                    </a:lnTo>
                    <a:lnTo>
                      <a:pt x="60" y="3"/>
                    </a:lnTo>
                    <a:lnTo>
                      <a:pt x="56" y="1"/>
                    </a:lnTo>
                    <a:lnTo>
                      <a:pt x="51" y="0"/>
                    </a:lnTo>
                    <a:lnTo>
                      <a:pt x="47" y="0"/>
                    </a:lnTo>
                    <a:lnTo>
                      <a:pt x="42" y="0"/>
                    </a:lnTo>
                    <a:lnTo>
                      <a:pt x="35" y="1"/>
                    </a:lnTo>
                    <a:lnTo>
                      <a:pt x="30" y="3"/>
                    </a:lnTo>
                    <a:lnTo>
                      <a:pt x="24" y="7"/>
                    </a:lnTo>
                    <a:lnTo>
                      <a:pt x="18" y="10"/>
                    </a:lnTo>
                    <a:lnTo>
                      <a:pt x="13" y="15"/>
                    </a:lnTo>
                    <a:lnTo>
                      <a:pt x="8" y="21"/>
                    </a:lnTo>
                    <a:lnTo>
                      <a:pt x="5" y="29"/>
                    </a:lnTo>
                    <a:lnTo>
                      <a:pt x="1" y="37"/>
                    </a:lnTo>
                    <a:lnTo>
                      <a:pt x="0" y="46"/>
                    </a:lnTo>
                    <a:lnTo>
                      <a:pt x="10" y="47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053" name="Freeform 488"/>
              <p:cNvSpPr>
                <a:spLocks noChangeArrowheads="1"/>
              </p:cNvSpPr>
              <p:nvPr/>
            </p:nvSpPr>
            <p:spPr bwMode="auto">
              <a:xfrm>
                <a:off x="2772" y="4058"/>
                <a:ext cx="49" cy="33"/>
              </a:xfrm>
              <a:custGeom>
                <a:avLst/>
                <a:gdLst>
                  <a:gd name="T0" fmla="*/ 1698 w 46"/>
                  <a:gd name="T1" fmla="*/ 411 h 31"/>
                  <a:gd name="T2" fmla="*/ 1698 w 46"/>
                  <a:gd name="T3" fmla="*/ 562 h 31"/>
                  <a:gd name="T4" fmla="*/ 1698 w 46"/>
                  <a:gd name="T5" fmla="*/ 722 h 31"/>
                  <a:gd name="T6" fmla="*/ 1670 w 46"/>
                  <a:gd name="T7" fmla="*/ 819 h 31"/>
                  <a:gd name="T8" fmla="*/ 1594 w 46"/>
                  <a:gd name="T9" fmla="*/ 872 h 31"/>
                  <a:gd name="T10" fmla="*/ 1568 w 46"/>
                  <a:gd name="T11" fmla="*/ 928 h 31"/>
                  <a:gd name="T12" fmla="*/ 1472 w 46"/>
                  <a:gd name="T13" fmla="*/ 988 h 31"/>
                  <a:gd name="T14" fmla="*/ 1382 w 46"/>
                  <a:gd name="T15" fmla="*/ 988 h 31"/>
                  <a:gd name="T16" fmla="*/ 1237 w 46"/>
                  <a:gd name="T17" fmla="*/ 988 h 31"/>
                  <a:gd name="T18" fmla="*/ 887 w 46"/>
                  <a:gd name="T19" fmla="*/ 819 h 31"/>
                  <a:gd name="T20" fmla="*/ 616 w 46"/>
                  <a:gd name="T21" fmla="*/ 562 h 31"/>
                  <a:gd name="T22" fmla="*/ 543 w 46"/>
                  <a:gd name="T23" fmla="*/ 496 h 31"/>
                  <a:gd name="T24" fmla="*/ 510 w 46"/>
                  <a:gd name="T25" fmla="*/ 411 h 31"/>
                  <a:gd name="T26" fmla="*/ 479 w 46"/>
                  <a:gd name="T27" fmla="*/ 5 h 31"/>
                  <a:gd name="T28" fmla="*/ 479 w 46"/>
                  <a:gd name="T29" fmla="*/ 1 h 31"/>
                  <a:gd name="T30" fmla="*/ 0 w 46"/>
                  <a:gd name="T31" fmla="*/ 0 h 31"/>
                  <a:gd name="T32" fmla="*/ 1 w 46"/>
                  <a:gd name="T33" fmla="*/ 6 h 31"/>
                  <a:gd name="T34" fmla="*/ 2 w 46"/>
                  <a:gd name="T35" fmla="*/ 496 h 31"/>
                  <a:gd name="T36" fmla="*/ 5 w 46"/>
                  <a:gd name="T37" fmla="*/ 678 h 31"/>
                  <a:gd name="T38" fmla="*/ 422 w 46"/>
                  <a:gd name="T39" fmla="*/ 872 h 31"/>
                  <a:gd name="T40" fmla="*/ 656 w 46"/>
                  <a:gd name="T41" fmla="*/ 1216 h 31"/>
                  <a:gd name="T42" fmla="*/ 1161 w 46"/>
                  <a:gd name="T43" fmla="*/ 1351 h 31"/>
                  <a:gd name="T44" fmla="*/ 1318 w 46"/>
                  <a:gd name="T45" fmla="*/ 1377 h 31"/>
                  <a:gd name="T46" fmla="*/ 1496 w 46"/>
                  <a:gd name="T47" fmla="*/ 1377 h 31"/>
                  <a:gd name="T48" fmla="*/ 1698 w 46"/>
                  <a:gd name="T49" fmla="*/ 1351 h 31"/>
                  <a:gd name="T50" fmla="*/ 1927 w 46"/>
                  <a:gd name="T51" fmla="*/ 1269 h 31"/>
                  <a:gd name="T52" fmla="*/ 2054 w 46"/>
                  <a:gd name="T53" fmla="*/ 1052 h 31"/>
                  <a:gd name="T54" fmla="*/ 2151 w 46"/>
                  <a:gd name="T55" fmla="*/ 819 h 31"/>
                  <a:gd name="T56" fmla="*/ 2187 w 46"/>
                  <a:gd name="T57" fmla="*/ 528 h 31"/>
                  <a:gd name="T58" fmla="*/ 2151 w 46"/>
                  <a:gd name="T59" fmla="*/ 6 h 31"/>
                  <a:gd name="T60" fmla="*/ 1698 w 46"/>
                  <a:gd name="T61" fmla="*/ 411 h 31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46"/>
                  <a:gd name="T94" fmla="*/ 0 h 31"/>
                  <a:gd name="T95" fmla="*/ 46 w 46"/>
                  <a:gd name="T96" fmla="*/ 31 h 31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46" h="31">
                    <a:moveTo>
                      <a:pt x="36" y="8"/>
                    </a:moveTo>
                    <a:lnTo>
                      <a:pt x="36" y="13"/>
                    </a:lnTo>
                    <a:lnTo>
                      <a:pt x="36" y="17"/>
                    </a:lnTo>
                    <a:lnTo>
                      <a:pt x="35" y="19"/>
                    </a:lnTo>
                    <a:lnTo>
                      <a:pt x="34" y="20"/>
                    </a:lnTo>
                    <a:lnTo>
                      <a:pt x="33" y="21"/>
                    </a:lnTo>
                    <a:lnTo>
                      <a:pt x="31" y="22"/>
                    </a:lnTo>
                    <a:lnTo>
                      <a:pt x="29" y="22"/>
                    </a:lnTo>
                    <a:lnTo>
                      <a:pt x="26" y="22"/>
                    </a:lnTo>
                    <a:lnTo>
                      <a:pt x="19" y="19"/>
                    </a:lnTo>
                    <a:lnTo>
                      <a:pt x="14" y="13"/>
                    </a:lnTo>
                    <a:lnTo>
                      <a:pt x="12" y="11"/>
                    </a:lnTo>
                    <a:lnTo>
                      <a:pt x="11" y="8"/>
                    </a:lnTo>
                    <a:lnTo>
                      <a:pt x="10" y="5"/>
                    </a:lnTo>
                    <a:lnTo>
                      <a:pt x="10" y="1"/>
                    </a:lnTo>
                    <a:lnTo>
                      <a:pt x="0" y="0"/>
                    </a:lnTo>
                    <a:lnTo>
                      <a:pt x="1" y="6"/>
                    </a:lnTo>
                    <a:lnTo>
                      <a:pt x="2" y="11"/>
                    </a:lnTo>
                    <a:lnTo>
                      <a:pt x="5" y="16"/>
                    </a:lnTo>
                    <a:lnTo>
                      <a:pt x="8" y="20"/>
                    </a:lnTo>
                    <a:lnTo>
                      <a:pt x="15" y="27"/>
                    </a:lnTo>
                    <a:lnTo>
                      <a:pt x="24" y="30"/>
                    </a:lnTo>
                    <a:lnTo>
                      <a:pt x="28" y="31"/>
                    </a:lnTo>
                    <a:lnTo>
                      <a:pt x="32" y="31"/>
                    </a:lnTo>
                    <a:lnTo>
                      <a:pt x="36" y="30"/>
                    </a:lnTo>
                    <a:lnTo>
                      <a:pt x="40" y="28"/>
                    </a:lnTo>
                    <a:lnTo>
                      <a:pt x="44" y="23"/>
                    </a:lnTo>
                    <a:lnTo>
                      <a:pt x="45" y="19"/>
                    </a:lnTo>
                    <a:lnTo>
                      <a:pt x="46" y="12"/>
                    </a:lnTo>
                    <a:lnTo>
                      <a:pt x="45" y="6"/>
                    </a:lnTo>
                    <a:lnTo>
                      <a:pt x="36" y="8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054" name="Freeform 489"/>
              <p:cNvSpPr>
                <a:spLocks noChangeArrowheads="1"/>
              </p:cNvSpPr>
              <p:nvPr/>
            </p:nvSpPr>
            <p:spPr bwMode="auto">
              <a:xfrm>
                <a:off x="2809" y="4022"/>
                <a:ext cx="27" cy="47"/>
              </a:xfrm>
              <a:custGeom>
                <a:avLst/>
                <a:gdLst>
                  <a:gd name="T0" fmla="*/ 190 w 26"/>
                  <a:gd name="T1" fmla="*/ 0 h 44"/>
                  <a:gd name="T2" fmla="*/ 176 w 26"/>
                  <a:gd name="T3" fmla="*/ 3 h 44"/>
                  <a:gd name="T4" fmla="*/ 157 w 26"/>
                  <a:gd name="T5" fmla="*/ 7 h 44"/>
                  <a:gd name="T6" fmla="*/ 11 w 26"/>
                  <a:gd name="T7" fmla="*/ 575 h 44"/>
                  <a:gd name="T8" fmla="*/ 7 w 26"/>
                  <a:gd name="T9" fmla="*/ 800 h 44"/>
                  <a:gd name="T10" fmla="*/ 3 w 26"/>
                  <a:gd name="T11" fmla="*/ 1269 h 44"/>
                  <a:gd name="T12" fmla="*/ 1 w 26"/>
                  <a:gd name="T13" fmla="*/ 1547 h 44"/>
                  <a:gd name="T14" fmla="*/ 0 w 26"/>
                  <a:gd name="T15" fmla="*/ 2014 h 44"/>
                  <a:gd name="T16" fmla="*/ 1 w 26"/>
                  <a:gd name="T17" fmla="*/ 2455 h 44"/>
                  <a:gd name="T18" fmla="*/ 10 w 26"/>
                  <a:gd name="T19" fmla="*/ 2354 h 44"/>
                  <a:gd name="T20" fmla="*/ 10 w 26"/>
                  <a:gd name="T21" fmla="*/ 2014 h 44"/>
                  <a:gd name="T22" fmla="*/ 10 w 26"/>
                  <a:gd name="T23" fmla="*/ 1706 h 44"/>
                  <a:gd name="T24" fmla="*/ 12 w 26"/>
                  <a:gd name="T25" fmla="*/ 1400 h 44"/>
                  <a:gd name="T26" fmla="*/ 157 w 26"/>
                  <a:gd name="T27" fmla="*/ 1112 h 44"/>
                  <a:gd name="T28" fmla="*/ 176 w 26"/>
                  <a:gd name="T29" fmla="*/ 855 h 44"/>
                  <a:gd name="T30" fmla="*/ 197 w 26"/>
                  <a:gd name="T31" fmla="*/ 656 h 44"/>
                  <a:gd name="T32" fmla="*/ 221 w 26"/>
                  <a:gd name="T33" fmla="*/ 538 h 44"/>
                  <a:gd name="T34" fmla="*/ 247 w 26"/>
                  <a:gd name="T35" fmla="*/ 7 h 44"/>
                  <a:gd name="T36" fmla="*/ 190 w 26"/>
                  <a:gd name="T37" fmla="*/ 0 h 44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6"/>
                  <a:gd name="T58" fmla="*/ 0 h 44"/>
                  <a:gd name="T59" fmla="*/ 26 w 26"/>
                  <a:gd name="T60" fmla="*/ 44 h 44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6" h="44">
                    <a:moveTo>
                      <a:pt x="19" y="0"/>
                    </a:moveTo>
                    <a:lnTo>
                      <a:pt x="17" y="3"/>
                    </a:lnTo>
                    <a:lnTo>
                      <a:pt x="14" y="7"/>
                    </a:lnTo>
                    <a:lnTo>
                      <a:pt x="11" y="10"/>
                    </a:lnTo>
                    <a:lnTo>
                      <a:pt x="7" y="15"/>
                    </a:lnTo>
                    <a:lnTo>
                      <a:pt x="3" y="22"/>
                    </a:lnTo>
                    <a:lnTo>
                      <a:pt x="1" y="28"/>
                    </a:lnTo>
                    <a:lnTo>
                      <a:pt x="0" y="36"/>
                    </a:lnTo>
                    <a:lnTo>
                      <a:pt x="1" y="44"/>
                    </a:lnTo>
                    <a:lnTo>
                      <a:pt x="10" y="42"/>
                    </a:lnTo>
                    <a:lnTo>
                      <a:pt x="10" y="36"/>
                    </a:lnTo>
                    <a:lnTo>
                      <a:pt x="10" y="31"/>
                    </a:lnTo>
                    <a:lnTo>
                      <a:pt x="12" y="25"/>
                    </a:lnTo>
                    <a:lnTo>
                      <a:pt x="14" y="20"/>
                    </a:lnTo>
                    <a:lnTo>
                      <a:pt x="17" y="16"/>
                    </a:lnTo>
                    <a:lnTo>
                      <a:pt x="20" y="12"/>
                    </a:lnTo>
                    <a:lnTo>
                      <a:pt x="23" y="9"/>
                    </a:lnTo>
                    <a:lnTo>
                      <a:pt x="26" y="7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055" name="Freeform 490"/>
              <p:cNvSpPr>
                <a:spLocks noChangeArrowheads="1"/>
              </p:cNvSpPr>
              <p:nvPr/>
            </p:nvSpPr>
            <p:spPr bwMode="auto">
              <a:xfrm>
                <a:off x="2735" y="4022"/>
                <a:ext cx="53" cy="71"/>
              </a:xfrm>
              <a:custGeom>
                <a:avLst/>
                <a:gdLst>
                  <a:gd name="T0" fmla="*/ 1682 w 50"/>
                  <a:gd name="T1" fmla="*/ 1320 h 66"/>
                  <a:gd name="T2" fmla="*/ 1707 w 50"/>
                  <a:gd name="T3" fmla="*/ 1061 h 66"/>
                  <a:gd name="T4" fmla="*/ 1759 w 50"/>
                  <a:gd name="T5" fmla="*/ 917 h 66"/>
                  <a:gd name="T6" fmla="*/ 1707 w 50"/>
                  <a:gd name="T7" fmla="*/ 792 h 66"/>
                  <a:gd name="T8" fmla="*/ 1682 w 50"/>
                  <a:gd name="T9" fmla="*/ 5 h 66"/>
                  <a:gd name="T10" fmla="*/ 1587 w 50"/>
                  <a:gd name="T11" fmla="*/ 3 h 66"/>
                  <a:gd name="T12" fmla="*/ 1519 w 50"/>
                  <a:gd name="T13" fmla="*/ 2 h 66"/>
                  <a:gd name="T14" fmla="*/ 1332 w 50"/>
                  <a:gd name="T15" fmla="*/ 1 h 66"/>
                  <a:gd name="T16" fmla="*/ 1186 w 50"/>
                  <a:gd name="T17" fmla="*/ 0 h 66"/>
                  <a:gd name="T18" fmla="*/ 1056 w 50"/>
                  <a:gd name="T19" fmla="*/ 0 h 66"/>
                  <a:gd name="T20" fmla="*/ 940 w 50"/>
                  <a:gd name="T21" fmla="*/ 1 h 66"/>
                  <a:gd name="T22" fmla="*/ 712 w 50"/>
                  <a:gd name="T23" fmla="*/ 3 h 66"/>
                  <a:gd name="T24" fmla="*/ 532 w 50"/>
                  <a:gd name="T25" fmla="*/ 6 h 66"/>
                  <a:gd name="T26" fmla="*/ 422 w 50"/>
                  <a:gd name="T27" fmla="*/ 917 h 66"/>
                  <a:gd name="T28" fmla="*/ 8 w 50"/>
                  <a:gd name="T29" fmla="*/ 1320 h 66"/>
                  <a:gd name="T30" fmla="*/ 5 w 50"/>
                  <a:gd name="T31" fmla="*/ 2028 h 66"/>
                  <a:gd name="T32" fmla="*/ 1 w 50"/>
                  <a:gd name="T33" fmla="*/ 2741 h 66"/>
                  <a:gd name="T34" fmla="*/ 0 w 50"/>
                  <a:gd name="T35" fmla="*/ 3266 h 66"/>
                  <a:gd name="T36" fmla="*/ 0 w 50"/>
                  <a:gd name="T37" fmla="*/ 3779 h 66"/>
                  <a:gd name="T38" fmla="*/ 1 w 50"/>
                  <a:gd name="T39" fmla="*/ 4209 h 66"/>
                  <a:gd name="T40" fmla="*/ 5 w 50"/>
                  <a:gd name="T41" fmla="*/ 4569 h 66"/>
                  <a:gd name="T42" fmla="*/ 8 w 50"/>
                  <a:gd name="T43" fmla="*/ 4915 h 66"/>
                  <a:gd name="T44" fmla="*/ 398 w 50"/>
                  <a:gd name="T45" fmla="*/ 5060 h 66"/>
                  <a:gd name="T46" fmla="*/ 502 w 50"/>
                  <a:gd name="T47" fmla="*/ 5299 h 66"/>
                  <a:gd name="T48" fmla="*/ 634 w 50"/>
                  <a:gd name="T49" fmla="*/ 5637 h 66"/>
                  <a:gd name="T50" fmla="*/ 848 w 50"/>
                  <a:gd name="T51" fmla="*/ 5688 h 66"/>
                  <a:gd name="T52" fmla="*/ 996 w 50"/>
                  <a:gd name="T53" fmla="*/ 5688 h 66"/>
                  <a:gd name="T54" fmla="*/ 1119 w 50"/>
                  <a:gd name="T55" fmla="*/ 5637 h 66"/>
                  <a:gd name="T56" fmla="*/ 1203 w 50"/>
                  <a:gd name="T57" fmla="*/ 5587 h 66"/>
                  <a:gd name="T58" fmla="*/ 1332 w 50"/>
                  <a:gd name="T59" fmla="*/ 5287 h 66"/>
                  <a:gd name="T60" fmla="*/ 1433 w 50"/>
                  <a:gd name="T61" fmla="*/ 4926 h 66"/>
                  <a:gd name="T62" fmla="*/ 1497 w 50"/>
                  <a:gd name="T63" fmla="*/ 4579 h 66"/>
                  <a:gd name="T64" fmla="*/ 1497 w 50"/>
                  <a:gd name="T65" fmla="*/ 4209 h 66"/>
                  <a:gd name="T66" fmla="*/ 1433 w 50"/>
                  <a:gd name="T67" fmla="*/ 3637 h 66"/>
                  <a:gd name="T68" fmla="*/ 1433 w 50"/>
                  <a:gd name="T69" fmla="*/ 3143 h 66"/>
                  <a:gd name="T70" fmla="*/ 1433 w 50"/>
                  <a:gd name="T71" fmla="*/ 2716 h 66"/>
                  <a:gd name="T72" fmla="*/ 1497 w 50"/>
                  <a:gd name="T73" fmla="*/ 2347 h 66"/>
                  <a:gd name="T74" fmla="*/ 1519 w 50"/>
                  <a:gd name="T75" fmla="*/ 2047 h 66"/>
                  <a:gd name="T76" fmla="*/ 1565 w 50"/>
                  <a:gd name="T77" fmla="*/ 1885 h 66"/>
                  <a:gd name="T78" fmla="*/ 1610 w 50"/>
                  <a:gd name="T79" fmla="*/ 1528 h 66"/>
                  <a:gd name="T80" fmla="*/ 1682 w 50"/>
                  <a:gd name="T81" fmla="*/ 1320 h 6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50"/>
                  <a:gd name="T124" fmla="*/ 0 h 66"/>
                  <a:gd name="T125" fmla="*/ 50 w 50"/>
                  <a:gd name="T126" fmla="*/ 66 h 6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50" h="66">
                    <a:moveTo>
                      <a:pt x="48" y="16"/>
                    </a:moveTo>
                    <a:lnTo>
                      <a:pt x="49" y="13"/>
                    </a:lnTo>
                    <a:lnTo>
                      <a:pt x="50" y="11"/>
                    </a:lnTo>
                    <a:lnTo>
                      <a:pt x="49" y="9"/>
                    </a:lnTo>
                    <a:lnTo>
                      <a:pt x="48" y="5"/>
                    </a:lnTo>
                    <a:lnTo>
                      <a:pt x="45" y="3"/>
                    </a:lnTo>
                    <a:lnTo>
                      <a:pt x="43" y="2"/>
                    </a:lnTo>
                    <a:lnTo>
                      <a:pt x="38" y="1"/>
                    </a:lnTo>
                    <a:lnTo>
                      <a:pt x="34" y="0"/>
                    </a:lnTo>
                    <a:lnTo>
                      <a:pt x="30" y="0"/>
                    </a:lnTo>
                    <a:lnTo>
                      <a:pt x="26" y="1"/>
                    </a:lnTo>
                    <a:lnTo>
                      <a:pt x="21" y="3"/>
                    </a:lnTo>
                    <a:lnTo>
                      <a:pt x="16" y="6"/>
                    </a:lnTo>
                    <a:lnTo>
                      <a:pt x="12" y="11"/>
                    </a:lnTo>
                    <a:lnTo>
                      <a:pt x="8" y="16"/>
                    </a:lnTo>
                    <a:lnTo>
                      <a:pt x="5" y="23"/>
                    </a:lnTo>
                    <a:lnTo>
                      <a:pt x="1" y="32"/>
                    </a:lnTo>
                    <a:lnTo>
                      <a:pt x="0" y="38"/>
                    </a:lnTo>
                    <a:lnTo>
                      <a:pt x="0" y="44"/>
                    </a:lnTo>
                    <a:lnTo>
                      <a:pt x="1" y="48"/>
                    </a:lnTo>
                    <a:lnTo>
                      <a:pt x="5" y="53"/>
                    </a:lnTo>
                    <a:lnTo>
                      <a:pt x="8" y="57"/>
                    </a:lnTo>
                    <a:lnTo>
                      <a:pt x="11" y="59"/>
                    </a:lnTo>
                    <a:lnTo>
                      <a:pt x="15" y="62"/>
                    </a:lnTo>
                    <a:lnTo>
                      <a:pt x="19" y="65"/>
                    </a:lnTo>
                    <a:lnTo>
                      <a:pt x="24" y="66"/>
                    </a:lnTo>
                    <a:lnTo>
                      <a:pt x="28" y="66"/>
                    </a:lnTo>
                    <a:lnTo>
                      <a:pt x="32" y="65"/>
                    </a:lnTo>
                    <a:lnTo>
                      <a:pt x="35" y="64"/>
                    </a:lnTo>
                    <a:lnTo>
                      <a:pt x="38" y="61"/>
                    </a:lnTo>
                    <a:lnTo>
                      <a:pt x="41" y="58"/>
                    </a:lnTo>
                    <a:lnTo>
                      <a:pt x="42" y="54"/>
                    </a:lnTo>
                    <a:lnTo>
                      <a:pt x="42" y="48"/>
                    </a:lnTo>
                    <a:lnTo>
                      <a:pt x="41" y="42"/>
                    </a:lnTo>
                    <a:lnTo>
                      <a:pt x="41" y="36"/>
                    </a:lnTo>
                    <a:lnTo>
                      <a:pt x="41" y="31"/>
                    </a:lnTo>
                    <a:lnTo>
                      <a:pt x="42" y="27"/>
                    </a:lnTo>
                    <a:lnTo>
                      <a:pt x="43" y="24"/>
                    </a:lnTo>
                    <a:lnTo>
                      <a:pt x="44" y="21"/>
                    </a:lnTo>
                    <a:lnTo>
                      <a:pt x="46" y="18"/>
                    </a:lnTo>
                    <a:lnTo>
                      <a:pt x="48" y="16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056" name="Freeform 491"/>
              <p:cNvSpPr>
                <a:spLocks noChangeArrowheads="1"/>
              </p:cNvSpPr>
              <p:nvPr/>
            </p:nvSpPr>
            <p:spPr bwMode="auto">
              <a:xfrm>
                <a:off x="2730" y="4015"/>
                <a:ext cx="61" cy="42"/>
              </a:xfrm>
              <a:custGeom>
                <a:avLst/>
                <a:gdLst>
                  <a:gd name="T0" fmla="*/ 590 w 57"/>
                  <a:gd name="T1" fmla="*/ 3500 h 39"/>
                  <a:gd name="T2" fmla="*/ 722 w 57"/>
                  <a:gd name="T3" fmla="*/ 2758 h 39"/>
                  <a:gd name="T4" fmla="*/ 885 w 57"/>
                  <a:gd name="T5" fmla="*/ 2083 h 39"/>
                  <a:gd name="T6" fmla="*/ 1084 w 57"/>
                  <a:gd name="T7" fmla="*/ 1768 h 39"/>
                  <a:gd name="T8" fmla="*/ 1421 w 57"/>
                  <a:gd name="T9" fmla="*/ 1315 h 39"/>
                  <a:gd name="T10" fmla="*/ 1646 w 57"/>
                  <a:gd name="T11" fmla="*/ 1134 h 39"/>
                  <a:gd name="T12" fmla="*/ 1864 w 57"/>
                  <a:gd name="T13" fmla="*/ 908 h 39"/>
                  <a:gd name="T14" fmla="*/ 2135 w 57"/>
                  <a:gd name="T15" fmla="*/ 843 h 39"/>
                  <a:gd name="T16" fmla="*/ 2312 w 57"/>
                  <a:gd name="T17" fmla="*/ 843 h 39"/>
                  <a:gd name="T18" fmla="*/ 2474 w 57"/>
                  <a:gd name="T19" fmla="*/ 908 h 39"/>
                  <a:gd name="T20" fmla="*/ 2789 w 57"/>
                  <a:gd name="T21" fmla="*/ 978 h 39"/>
                  <a:gd name="T22" fmla="*/ 2834 w 57"/>
                  <a:gd name="T23" fmla="*/ 1134 h 39"/>
                  <a:gd name="T24" fmla="*/ 2998 w 57"/>
                  <a:gd name="T25" fmla="*/ 1221 h 39"/>
                  <a:gd name="T26" fmla="*/ 2998 w 57"/>
                  <a:gd name="T27" fmla="*/ 1315 h 39"/>
                  <a:gd name="T28" fmla="*/ 3033 w 57"/>
                  <a:gd name="T29" fmla="*/ 1416 h 39"/>
                  <a:gd name="T30" fmla="*/ 2998 w 57"/>
                  <a:gd name="T31" fmla="*/ 1525 h 39"/>
                  <a:gd name="T32" fmla="*/ 2998 w 57"/>
                  <a:gd name="T33" fmla="*/ 1642 h 39"/>
                  <a:gd name="T34" fmla="*/ 3418 w 57"/>
                  <a:gd name="T35" fmla="*/ 2243 h 39"/>
                  <a:gd name="T36" fmla="*/ 3474 w 57"/>
                  <a:gd name="T37" fmla="*/ 1904 h 39"/>
                  <a:gd name="T38" fmla="*/ 3583 w 57"/>
                  <a:gd name="T39" fmla="*/ 1416 h 39"/>
                  <a:gd name="T40" fmla="*/ 3474 w 57"/>
                  <a:gd name="T41" fmla="*/ 978 h 39"/>
                  <a:gd name="T42" fmla="*/ 3418 w 57"/>
                  <a:gd name="T43" fmla="*/ 783 h 39"/>
                  <a:gd name="T44" fmla="*/ 3208 w 57"/>
                  <a:gd name="T45" fmla="*/ 5 h 39"/>
                  <a:gd name="T46" fmla="*/ 2985 w 57"/>
                  <a:gd name="T47" fmla="*/ 3 h 39"/>
                  <a:gd name="T48" fmla="*/ 2617 w 57"/>
                  <a:gd name="T49" fmla="*/ 2 h 39"/>
                  <a:gd name="T50" fmla="*/ 2435 w 57"/>
                  <a:gd name="T51" fmla="*/ 0 h 39"/>
                  <a:gd name="T52" fmla="*/ 2018 w 57"/>
                  <a:gd name="T53" fmla="*/ 0 h 39"/>
                  <a:gd name="T54" fmla="*/ 1742 w 57"/>
                  <a:gd name="T55" fmla="*/ 2 h 39"/>
                  <a:gd name="T56" fmla="*/ 1421 w 57"/>
                  <a:gd name="T57" fmla="*/ 4 h 39"/>
                  <a:gd name="T58" fmla="*/ 1013 w 57"/>
                  <a:gd name="T59" fmla="*/ 783 h 39"/>
                  <a:gd name="T60" fmla="*/ 722 w 57"/>
                  <a:gd name="T61" fmla="*/ 1134 h 39"/>
                  <a:gd name="T62" fmla="*/ 551 w 57"/>
                  <a:gd name="T63" fmla="*/ 1768 h 39"/>
                  <a:gd name="T64" fmla="*/ 3 w 57"/>
                  <a:gd name="T65" fmla="*/ 2416 h 39"/>
                  <a:gd name="T66" fmla="*/ 0 w 57"/>
                  <a:gd name="T67" fmla="*/ 3250 h 39"/>
                  <a:gd name="T68" fmla="*/ 590 w 57"/>
                  <a:gd name="T69" fmla="*/ 3500 h 39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57"/>
                  <a:gd name="T106" fmla="*/ 0 h 39"/>
                  <a:gd name="T107" fmla="*/ 57 w 57"/>
                  <a:gd name="T108" fmla="*/ 39 h 39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57" h="39">
                    <a:moveTo>
                      <a:pt x="9" y="39"/>
                    </a:moveTo>
                    <a:lnTo>
                      <a:pt x="12" y="30"/>
                    </a:lnTo>
                    <a:lnTo>
                      <a:pt x="15" y="23"/>
                    </a:lnTo>
                    <a:lnTo>
                      <a:pt x="18" y="19"/>
                    </a:lnTo>
                    <a:lnTo>
                      <a:pt x="22" y="15"/>
                    </a:lnTo>
                    <a:lnTo>
                      <a:pt x="27" y="13"/>
                    </a:lnTo>
                    <a:lnTo>
                      <a:pt x="30" y="10"/>
                    </a:lnTo>
                    <a:lnTo>
                      <a:pt x="34" y="9"/>
                    </a:lnTo>
                    <a:lnTo>
                      <a:pt x="37" y="9"/>
                    </a:lnTo>
                    <a:lnTo>
                      <a:pt x="40" y="10"/>
                    </a:lnTo>
                    <a:lnTo>
                      <a:pt x="44" y="11"/>
                    </a:lnTo>
                    <a:lnTo>
                      <a:pt x="46" y="13"/>
                    </a:lnTo>
                    <a:lnTo>
                      <a:pt x="48" y="14"/>
                    </a:lnTo>
                    <a:lnTo>
                      <a:pt x="48" y="15"/>
                    </a:lnTo>
                    <a:lnTo>
                      <a:pt x="49" y="16"/>
                    </a:lnTo>
                    <a:lnTo>
                      <a:pt x="48" y="17"/>
                    </a:lnTo>
                    <a:lnTo>
                      <a:pt x="48" y="18"/>
                    </a:lnTo>
                    <a:lnTo>
                      <a:pt x="54" y="25"/>
                    </a:lnTo>
                    <a:lnTo>
                      <a:pt x="56" y="20"/>
                    </a:lnTo>
                    <a:lnTo>
                      <a:pt x="57" y="16"/>
                    </a:lnTo>
                    <a:lnTo>
                      <a:pt x="56" y="11"/>
                    </a:lnTo>
                    <a:lnTo>
                      <a:pt x="54" y="8"/>
                    </a:lnTo>
                    <a:lnTo>
                      <a:pt x="51" y="5"/>
                    </a:lnTo>
                    <a:lnTo>
                      <a:pt x="47" y="3"/>
                    </a:lnTo>
                    <a:lnTo>
                      <a:pt x="42" y="2"/>
                    </a:lnTo>
                    <a:lnTo>
                      <a:pt x="38" y="0"/>
                    </a:lnTo>
                    <a:lnTo>
                      <a:pt x="33" y="0"/>
                    </a:lnTo>
                    <a:lnTo>
                      <a:pt x="28" y="2"/>
                    </a:lnTo>
                    <a:lnTo>
                      <a:pt x="22" y="4"/>
                    </a:lnTo>
                    <a:lnTo>
                      <a:pt x="17" y="8"/>
                    </a:lnTo>
                    <a:lnTo>
                      <a:pt x="12" y="13"/>
                    </a:lnTo>
                    <a:lnTo>
                      <a:pt x="8" y="19"/>
                    </a:lnTo>
                    <a:lnTo>
                      <a:pt x="3" y="27"/>
                    </a:lnTo>
                    <a:lnTo>
                      <a:pt x="0" y="36"/>
                    </a:lnTo>
                    <a:lnTo>
                      <a:pt x="9" y="39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057" name="Freeform 492"/>
              <p:cNvSpPr>
                <a:spLocks noChangeArrowheads="1"/>
              </p:cNvSpPr>
              <p:nvPr/>
            </p:nvSpPr>
            <p:spPr bwMode="auto">
              <a:xfrm>
                <a:off x="2730" y="4053"/>
                <a:ext cx="53" cy="42"/>
              </a:xfrm>
              <a:custGeom>
                <a:avLst/>
                <a:gdLst>
                  <a:gd name="T0" fmla="*/ 1433 w 50"/>
                  <a:gd name="T1" fmla="*/ 1642 h 39"/>
                  <a:gd name="T2" fmla="*/ 1433 w 50"/>
                  <a:gd name="T3" fmla="*/ 2083 h 39"/>
                  <a:gd name="T4" fmla="*/ 1412 w 50"/>
                  <a:gd name="T5" fmla="*/ 2378 h 39"/>
                  <a:gd name="T6" fmla="*/ 1352 w 50"/>
                  <a:gd name="T7" fmla="*/ 2416 h 39"/>
                  <a:gd name="T8" fmla="*/ 1275 w 50"/>
                  <a:gd name="T9" fmla="*/ 2602 h 39"/>
                  <a:gd name="T10" fmla="*/ 1203 w 50"/>
                  <a:gd name="T11" fmla="*/ 2602 h 39"/>
                  <a:gd name="T12" fmla="*/ 1119 w 50"/>
                  <a:gd name="T13" fmla="*/ 2758 h 39"/>
                  <a:gd name="T14" fmla="*/ 1010 w 50"/>
                  <a:gd name="T15" fmla="*/ 2602 h 39"/>
                  <a:gd name="T16" fmla="*/ 848 w 50"/>
                  <a:gd name="T17" fmla="*/ 2602 h 39"/>
                  <a:gd name="T18" fmla="*/ 712 w 50"/>
                  <a:gd name="T19" fmla="*/ 2416 h 39"/>
                  <a:gd name="T20" fmla="*/ 564 w 50"/>
                  <a:gd name="T21" fmla="*/ 2243 h 39"/>
                  <a:gd name="T22" fmla="*/ 502 w 50"/>
                  <a:gd name="T23" fmla="*/ 2083 h 39"/>
                  <a:gd name="T24" fmla="*/ 422 w 50"/>
                  <a:gd name="T25" fmla="*/ 1768 h 39"/>
                  <a:gd name="T26" fmla="*/ 375 w 50"/>
                  <a:gd name="T27" fmla="*/ 1315 h 39"/>
                  <a:gd name="T28" fmla="*/ 354 w 50"/>
                  <a:gd name="T29" fmla="*/ 1053 h 39"/>
                  <a:gd name="T30" fmla="*/ 354 w 50"/>
                  <a:gd name="T31" fmla="*/ 727 h 39"/>
                  <a:gd name="T32" fmla="*/ 375 w 50"/>
                  <a:gd name="T33" fmla="*/ 3 h 39"/>
                  <a:gd name="T34" fmla="*/ 1 w 50"/>
                  <a:gd name="T35" fmla="*/ 0 h 39"/>
                  <a:gd name="T36" fmla="*/ 0 w 50"/>
                  <a:gd name="T37" fmla="*/ 6 h 39"/>
                  <a:gd name="T38" fmla="*/ 0 w 50"/>
                  <a:gd name="T39" fmla="*/ 1134 h 39"/>
                  <a:gd name="T40" fmla="*/ 2 w 50"/>
                  <a:gd name="T41" fmla="*/ 1768 h 39"/>
                  <a:gd name="T42" fmla="*/ 4 w 50"/>
                  <a:gd name="T43" fmla="*/ 2208 h 39"/>
                  <a:gd name="T44" fmla="*/ 354 w 50"/>
                  <a:gd name="T45" fmla="*/ 2561 h 39"/>
                  <a:gd name="T46" fmla="*/ 447 w 50"/>
                  <a:gd name="T47" fmla="*/ 3018 h 39"/>
                  <a:gd name="T48" fmla="*/ 564 w 50"/>
                  <a:gd name="T49" fmla="*/ 3250 h 39"/>
                  <a:gd name="T50" fmla="*/ 755 w 50"/>
                  <a:gd name="T51" fmla="*/ 3444 h 39"/>
                  <a:gd name="T52" fmla="*/ 953 w 50"/>
                  <a:gd name="T53" fmla="*/ 3500 h 39"/>
                  <a:gd name="T54" fmla="*/ 1119 w 50"/>
                  <a:gd name="T55" fmla="*/ 3500 h 39"/>
                  <a:gd name="T56" fmla="*/ 1275 w 50"/>
                  <a:gd name="T57" fmla="*/ 3495 h 39"/>
                  <a:gd name="T58" fmla="*/ 1433 w 50"/>
                  <a:gd name="T59" fmla="*/ 3444 h 39"/>
                  <a:gd name="T60" fmla="*/ 1610 w 50"/>
                  <a:gd name="T61" fmla="*/ 3198 h 39"/>
                  <a:gd name="T62" fmla="*/ 1707 w 50"/>
                  <a:gd name="T63" fmla="*/ 2602 h 39"/>
                  <a:gd name="T64" fmla="*/ 1759 w 50"/>
                  <a:gd name="T65" fmla="*/ 2208 h 39"/>
                  <a:gd name="T66" fmla="*/ 1759 w 50"/>
                  <a:gd name="T67" fmla="*/ 1525 h 39"/>
                  <a:gd name="T68" fmla="*/ 1433 w 50"/>
                  <a:gd name="T69" fmla="*/ 1642 h 39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50"/>
                  <a:gd name="T106" fmla="*/ 0 h 39"/>
                  <a:gd name="T107" fmla="*/ 50 w 50"/>
                  <a:gd name="T108" fmla="*/ 39 h 39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50" h="39">
                    <a:moveTo>
                      <a:pt x="41" y="18"/>
                    </a:moveTo>
                    <a:lnTo>
                      <a:pt x="41" y="23"/>
                    </a:lnTo>
                    <a:lnTo>
                      <a:pt x="40" y="26"/>
                    </a:lnTo>
                    <a:lnTo>
                      <a:pt x="39" y="27"/>
                    </a:lnTo>
                    <a:lnTo>
                      <a:pt x="37" y="29"/>
                    </a:lnTo>
                    <a:lnTo>
                      <a:pt x="35" y="29"/>
                    </a:lnTo>
                    <a:lnTo>
                      <a:pt x="32" y="30"/>
                    </a:lnTo>
                    <a:lnTo>
                      <a:pt x="29" y="29"/>
                    </a:lnTo>
                    <a:lnTo>
                      <a:pt x="24" y="29"/>
                    </a:lnTo>
                    <a:lnTo>
                      <a:pt x="21" y="27"/>
                    </a:lnTo>
                    <a:lnTo>
                      <a:pt x="17" y="25"/>
                    </a:lnTo>
                    <a:lnTo>
                      <a:pt x="15" y="23"/>
                    </a:lnTo>
                    <a:lnTo>
                      <a:pt x="12" y="19"/>
                    </a:lnTo>
                    <a:lnTo>
                      <a:pt x="10" y="15"/>
                    </a:lnTo>
                    <a:lnTo>
                      <a:pt x="9" y="12"/>
                    </a:lnTo>
                    <a:lnTo>
                      <a:pt x="9" y="7"/>
                    </a:lnTo>
                    <a:lnTo>
                      <a:pt x="10" y="3"/>
                    </a:lnTo>
                    <a:lnTo>
                      <a:pt x="1" y="0"/>
                    </a:lnTo>
                    <a:lnTo>
                      <a:pt x="0" y="6"/>
                    </a:lnTo>
                    <a:lnTo>
                      <a:pt x="0" y="13"/>
                    </a:lnTo>
                    <a:lnTo>
                      <a:pt x="2" y="19"/>
                    </a:lnTo>
                    <a:lnTo>
                      <a:pt x="4" y="24"/>
                    </a:lnTo>
                    <a:lnTo>
                      <a:pt x="9" y="28"/>
                    </a:lnTo>
                    <a:lnTo>
                      <a:pt x="13" y="33"/>
                    </a:lnTo>
                    <a:lnTo>
                      <a:pt x="17" y="36"/>
                    </a:lnTo>
                    <a:lnTo>
                      <a:pt x="22" y="37"/>
                    </a:lnTo>
                    <a:lnTo>
                      <a:pt x="27" y="39"/>
                    </a:lnTo>
                    <a:lnTo>
                      <a:pt x="32" y="39"/>
                    </a:lnTo>
                    <a:lnTo>
                      <a:pt x="37" y="38"/>
                    </a:lnTo>
                    <a:lnTo>
                      <a:pt x="41" y="37"/>
                    </a:lnTo>
                    <a:lnTo>
                      <a:pt x="46" y="34"/>
                    </a:lnTo>
                    <a:lnTo>
                      <a:pt x="49" y="29"/>
                    </a:lnTo>
                    <a:lnTo>
                      <a:pt x="50" y="24"/>
                    </a:lnTo>
                    <a:lnTo>
                      <a:pt x="50" y="17"/>
                    </a:lnTo>
                    <a:lnTo>
                      <a:pt x="41" y="18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058" name="Freeform 493"/>
              <p:cNvSpPr>
                <a:spLocks noChangeArrowheads="1"/>
              </p:cNvSpPr>
              <p:nvPr/>
            </p:nvSpPr>
            <p:spPr bwMode="auto">
              <a:xfrm>
                <a:off x="2772" y="4036"/>
                <a:ext cx="16" cy="39"/>
              </a:xfrm>
              <a:custGeom>
                <a:avLst/>
                <a:gdLst>
                  <a:gd name="T0" fmla="*/ 481 w 15"/>
                  <a:gd name="T1" fmla="*/ 0 h 36"/>
                  <a:gd name="T2" fmla="*/ 7 w 15"/>
                  <a:gd name="T3" fmla="*/ 2 h 36"/>
                  <a:gd name="T4" fmla="*/ 5 w 15"/>
                  <a:gd name="T5" fmla="*/ 5 h 36"/>
                  <a:gd name="T6" fmla="*/ 2 w 15"/>
                  <a:gd name="T7" fmla="*/ 1165 h 36"/>
                  <a:gd name="T8" fmla="*/ 1 w 15"/>
                  <a:gd name="T9" fmla="*/ 1604 h 36"/>
                  <a:gd name="T10" fmla="*/ 0 w 15"/>
                  <a:gd name="T11" fmla="*/ 2487 h 36"/>
                  <a:gd name="T12" fmla="*/ 0 w 15"/>
                  <a:gd name="T13" fmla="*/ 2986 h 36"/>
                  <a:gd name="T14" fmla="*/ 0 w 15"/>
                  <a:gd name="T15" fmla="*/ 3797 h 36"/>
                  <a:gd name="T16" fmla="*/ 1 w 15"/>
                  <a:gd name="T17" fmla="*/ 4716 h 36"/>
                  <a:gd name="T18" fmla="*/ 513 w 15"/>
                  <a:gd name="T19" fmla="*/ 4541 h 36"/>
                  <a:gd name="T20" fmla="*/ 481 w 15"/>
                  <a:gd name="T21" fmla="*/ 3797 h 36"/>
                  <a:gd name="T22" fmla="*/ 481 w 15"/>
                  <a:gd name="T23" fmla="*/ 2986 h 36"/>
                  <a:gd name="T24" fmla="*/ 481 w 15"/>
                  <a:gd name="T25" fmla="*/ 2544 h 36"/>
                  <a:gd name="T26" fmla="*/ 513 w 15"/>
                  <a:gd name="T27" fmla="*/ 1883 h 36"/>
                  <a:gd name="T28" fmla="*/ 547 w 15"/>
                  <a:gd name="T29" fmla="*/ 1481 h 36"/>
                  <a:gd name="T30" fmla="*/ 583 w 15"/>
                  <a:gd name="T31" fmla="*/ 1262 h 36"/>
                  <a:gd name="T32" fmla="*/ 622 w 15"/>
                  <a:gd name="T33" fmla="*/ 1075 h 36"/>
                  <a:gd name="T34" fmla="*/ 707 w 15"/>
                  <a:gd name="T35" fmla="*/ 992 h 36"/>
                  <a:gd name="T36" fmla="*/ 481 w 15"/>
                  <a:gd name="T37" fmla="*/ 0 h 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5"/>
                  <a:gd name="T58" fmla="*/ 0 h 36"/>
                  <a:gd name="T59" fmla="*/ 15 w 15"/>
                  <a:gd name="T60" fmla="*/ 36 h 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5" h="36">
                    <a:moveTo>
                      <a:pt x="9" y="0"/>
                    </a:moveTo>
                    <a:lnTo>
                      <a:pt x="7" y="2"/>
                    </a:lnTo>
                    <a:lnTo>
                      <a:pt x="5" y="5"/>
                    </a:lnTo>
                    <a:lnTo>
                      <a:pt x="2" y="9"/>
                    </a:lnTo>
                    <a:lnTo>
                      <a:pt x="1" y="13"/>
                    </a:lnTo>
                    <a:lnTo>
                      <a:pt x="0" y="18"/>
                    </a:lnTo>
                    <a:lnTo>
                      <a:pt x="0" y="23"/>
                    </a:lnTo>
                    <a:lnTo>
                      <a:pt x="0" y="29"/>
                    </a:lnTo>
                    <a:lnTo>
                      <a:pt x="1" y="36"/>
                    </a:lnTo>
                    <a:lnTo>
                      <a:pt x="10" y="35"/>
                    </a:lnTo>
                    <a:lnTo>
                      <a:pt x="9" y="29"/>
                    </a:lnTo>
                    <a:lnTo>
                      <a:pt x="9" y="23"/>
                    </a:lnTo>
                    <a:lnTo>
                      <a:pt x="9" y="19"/>
                    </a:lnTo>
                    <a:lnTo>
                      <a:pt x="10" y="15"/>
                    </a:lnTo>
                    <a:lnTo>
                      <a:pt x="11" y="12"/>
                    </a:lnTo>
                    <a:lnTo>
                      <a:pt x="12" y="10"/>
                    </a:lnTo>
                    <a:lnTo>
                      <a:pt x="13" y="8"/>
                    </a:lnTo>
                    <a:lnTo>
                      <a:pt x="15" y="7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059" name="Freeform 494"/>
              <p:cNvSpPr>
                <a:spLocks noChangeArrowheads="1"/>
              </p:cNvSpPr>
              <p:nvPr/>
            </p:nvSpPr>
            <p:spPr bwMode="auto">
              <a:xfrm>
                <a:off x="2697" y="4027"/>
                <a:ext cx="49" cy="65"/>
              </a:xfrm>
              <a:custGeom>
                <a:avLst/>
                <a:gdLst>
                  <a:gd name="T0" fmla="*/ 2151 w 46"/>
                  <a:gd name="T1" fmla="*/ 972 h 60"/>
                  <a:gd name="T2" fmla="*/ 2187 w 46"/>
                  <a:gd name="T3" fmla="*/ 972 h 60"/>
                  <a:gd name="T4" fmla="*/ 2187 w 46"/>
                  <a:gd name="T5" fmla="*/ 5 h 60"/>
                  <a:gd name="T6" fmla="*/ 2187 w 46"/>
                  <a:gd name="T7" fmla="*/ 4 h 60"/>
                  <a:gd name="T8" fmla="*/ 2151 w 46"/>
                  <a:gd name="T9" fmla="*/ 3 h 60"/>
                  <a:gd name="T10" fmla="*/ 1927 w 46"/>
                  <a:gd name="T11" fmla="*/ 2 h 60"/>
                  <a:gd name="T12" fmla="*/ 1568 w 46"/>
                  <a:gd name="T13" fmla="*/ 0 h 60"/>
                  <a:gd name="T14" fmla="*/ 1382 w 46"/>
                  <a:gd name="T15" fmla="*/ 0 h 60"/>
                  <a:gd name="T16" fmla="*/ 1218 w 46"/>
                  <a:gd name="T17" fmla="*/ 2 h 60"/>
                  <a:gd name="T18" fmla="*/ 960 w 46"/>
                  <a:gd name="T19" fmla="*/ 4 h 60"/>
                  <a:gd name="T20" fmla="*/ 734 w 46"/>
                  <a:gd name="T21" fmla="*/ 972 h 60"/>
                  <a:gd name="T22" fmla="*/ 578 w 46"/>
                  <a:gd name="T23" fmla="*/ 1236 h 60"/>
                  <a:gd name="T24" fmla="*/ 450 w 46"/>
                  <a:gd name="T25" fmla="*/ 1845 h 60"/>
                  <a:gd name="T26" fmla="*/ 5 w 46"/>
                  <a:gd name="T27" fmla="*/ 2565 h 60"/>
                  <a:gd name="T28" fmla="*/ 2 w 46"/>
                  <a:gd name="T29" fmla="*/ 3504 h 60"/>
                  <a:gd name="T30" fmla="*/ 0 w 46"/>
                  <a:gd name="T31" fmla="*/ 4148 h 60"/>
                  <a:gd name="T32" fmla="*/ 0 w 46"/>
                  <a:gd name="T33" fmla="*/ 4869 h 60"/>
                  <a:gd name="T34" fmla="*/ 2 w 46"/>
                  <a:gd name="T35" fmla="*/ 5534 h 60"/>
                  <a:gd name="T36" fmla="*/ 5 w 46"/>
                  <a:gd name="T37" fmla="*/ 6015 h 60"/>
                  <a:gd name="T38" fmla="*/ 450 w 46"/>
                  <a:gd name="T39" fmla="*/ 6647 h 60"/>
                  <a:gd name="T40" fmla="*/ 578 w 46"/>
                  <a:gd name="T41" fmla="*/ 7059 h 60"/>
                  <a:gd name="T42" fmla="*/ 782 w 46"/>
                  <a:gd name="T43" fmla="*/ 7266 h 60"/>
                  <a:gd name="T44" fmla="*/ 1090 w 46"/>
                  <a:gd name="T45" fmla="*/ 7714 h 60"/>
                  <a:gd name="T46" fmla="*/ 1318 w 46"/>
                  <a:gd name="T47" fmla="*/ 7801 h 60"/>
                  <a:gd name="T48" fmla="*/ 1496 w 46"/>
                  <a:gd name="T49" fmla="*/ 7872 h 60"/>
                  <a:gd name="T50" fmla="*/ 1698 w 46"/>
                  <a:gd name="T51" fmla="*/ 7872 h 60"/>
                  <a:gd name="T52" fmla="*/ 1927 w 46"/>
                  <a:gd name="T53" fmla="*/ 7801 h 60"/>
                  <a:gd name="T54" fmla="*/ 2019 w 46"/>
                  <a:gd name="T55" fmla="*/ 7622 h 60"/>
                  <a:gd name="T56" fmla="*/ 2053 w 46"/>
                  <a:gd name="T57" fmla="*/ 7059 h 60"/>
                  <a:gd name="T58" fmla="*/ 2019 w 46"/>
                  <a:gd name="T59" fmla="*/ 6647 h 60"/>
                  <a:gd name="T60" fmla="*/ 1895 w 46"/>
                  <a:gd name="T61" fmla="*/ 5995 h 60"/>
                  <a:gd name="T62" fmla="*/ 1594 w 46"/>
                  <a:gd name="T63" fmla="*/ 5108 h 60"/>
                  <a:gd name="T64" fmla="*/ 1568 w 46"/>
                  <a:gd name="T65" fmla="*/ 4148 h 60"/>
                  <a:gd name="T66" fmla="*/ 1496 w 46"/>
                  <a:gd name="T67" fmla="*/ 3504 h 60"/>
                  <a:gd name="T68" fmla="*/ 1568 w 46"/>
                  <a:gd name="T69" fmla="*/ 2565 h 60"/>
                  <a:gd name="T70" fmla="*/ 1670 w 46"/>
                  <a:gd name="T71" fmla="*/ 1999 h 60"/>
                  <a:gd name="T72" fmla="*/ 1895 w 46"/>
                  <a:gd name="T73" fmla="*/ 1339 h 60"/>
                  <a:gd name="T74" fmla="*/ 2019 w 46"/>
                  <a:gd name="T75" fmla="*/ 1141 h 60"/>
                  <a:gd name="T76" fmla="*/ 2151 w 46"/>
                  <a:gd name="T77" fmla="*/ 972 h 60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46"/>
                  <a:gd name="T118" fmla="*/ 0 h 60"/>
                  <a:gd name="T119" fmla="*/ 46 w 46"/>
                  <a:gd name="T120" fmla="*/ 60 h 60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46" h="60">
                    <a:moveTo>
                      <a:pt x="45" y="6"/>
                    </a:moveTo>
                    <a:lnTo>
                      <a:pt x="46" y="6"/>
                    </a:lnTo>
                    <a:lnTo>
                      <a:pt x="46" y="5"/>
                    </a:lnTo>
                    <a:lnTo>
                      <a:pt x="46" y="4"/>
                    </a:lnTo>
                    <a:lnTo>
                      <a:pt x="45" y="3"/>
                    </a:lnTo>
                    <a:lnTo>
                      <a:pt x="40" y="2"/>
                    </a:lnTo>
                    <a:lnTo>
                      <a:pt x="33" y="0"/>
                    </a:lnTo>
                    <a:lnTo>
                      <a:pt x="29" y="0"/>
                    </a:lnTo>
                    <a:lnTo>
                      <a:pt x="25" y="2"/>
                    </a:lnTo>
                    <a:lnTo>
                      <a:pt x="21" y="4"/>
                    </a:lnTo>
                    <a:lnTo>
                      <a:pt x="16" y="6"/>
                    </a:lnTo>
                    <a:lnTo>
                      <a:pt x="13" y="9"/>
                    </a:lnTo>
                    <a:lnTo>
                      <a:pt x="9" y="14"/>
                    </a:lnTo>
                    <a:lnTo>
                      <a:pt x="5" y="19"/>
                    </a:lnTo>
                    <a:lnTo>
                      <a:pt x="2" y="26"/>
                    </a:lnTo>
                    <a:lnTo>
                      <a:pt x="0" y="31"/>
                    </a:lnTo>
                    <a:lnTo>
                      <a:pt x="0" y="37"/>
                    </a:lnTo>
                    <a:lnTo>
                      <a:pt x="2" y="41"/>
                    </a:lnTo>
                    <a:lnTo>
                      <a:pt x="5" y="45"/>
                    </a:lnTo>
                    <a:lnTo>
                      <a:pt x="9" y="50"/>
                    </a:lnTo>
                    <a:lnTo>
                      <a:pt x="13" y="53"/>
                    </a:lnTo>
                    <a:lnTo>
                      <a:pt x="17" y="55"/>
                    </a:lnTo>
                    <a:lnTo>
                      <a:pt x="23" y="58"/>
                    </a:lnTo>
                    <a:lnTo>
                      <a:pt x="28" y="59"/>
                    </a:lnTo>
                    <a:lnTo>
                      <a:pt x="32" y="60"/>
                    </a:lnTo>
                    <a:lnTo>
                      <a:pt x="36" y="60"/>
                    </a:lnTo>
                    <a:lnTo>
                      <a:pt x="40" y="59"/>
                    </a:lnTo>
                    <a:lnTo>
                      <a:pt x="42" y="56"/>
                    </a:lnTo>
                    <a:lnTo>
                      <a:pt x="43" y="53"/>
                    </a:lnTo>
                    <a:lnTo>
                      <a:pt x="42" y="50"/>
                    </a:lnTo>
                    <a:lnTo>
                      <a:pt x="39" y="44"/>
                    </a:lnTo>
                    <a:lnTo>
                      <a:pt x="34" y="38"/>
                    </a:lnTo>
                    <a:lnTo>
                      <a:pt x="33" y="31"/>
                    </a:lnTo>
                    <a:lnTo>
                      <a:pt x="32" y="26"/>
                    </a:lnTo>
                    <a:lnTo>
                      <a:pt x="33" y="19"/>
                    </a:lnTo>
                    <a:lnTo>
                      <a:pt x="35" y="15"/>
                    </a:lnTo>
                    <a:lnTo>
                      <a:pt x="39" y="10"/>
                    </a:lnTo>
                    <a:lnTo>
                      <a:pt x="42" y="8"/>
                    </a:lnTo>
                    <a:lnTo>
                      <a:pt x="45" y="6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060" name="Freeform 495"/>
              <p:cNvSpPr>
                <a:spLocks noChangeArrowheads="1"/>
              </p:cNvSpPr>
              <p:nvPr/>
            </p:nvSpPr>
            <p:spPr bwMode="auto">
              <a:xfrm>
                <a:off x="2696" y="4024"/>
                <a:ext cx="57" cy="34"/>
              </a:xfrm>
              <a:custGeom>
                <a:avLst/>
                <a:gdLst>
                  <a:gd name="T0" fmla="*/ 279 w 54"/>
                  <a:gd name="T1" fmla="*/ 1253 h 32"/>
                  <a:gd name="T2" fmla="*/ 328 w 54"/>
                  <a:gd name="T3" fmla="*/ 1020 h 32"/>
                  <a:gd name="T4" fmla="*/ 385 w 54"/>
                  <a:gd name="T5" fmla="*/ 801 h 32"/>
                  <a:gd name="T6" fmla="*/ 453 w 54"/>
                  <a:gd name="T7" fmla="*/ 592 h 32"/>
                  <a:gd name="T8" fmla="*/ 608 w 54"/>
                  <a:gd name="T9" fmla="*/ 493 h 32"/>
                  <a:gd name="T10" fmla="*/ 699 w 54"/>
                  <a:gd name="T11" fmla="*/ 464 h 32"/>
                  <a:gd name="T12" fmla="*/ 822 w 54"/>
                  <a:gd name="T13" fmla="*/ 411 h 32"/>
                  <a:gd name="T14" fmla="*/ 889 w 54"/>
                  <a:gd name="T15" fmla="*/ 411 h 32"/>
                  <a:gd name="T16" fmla="*/ 967 w 54"/>
                  <a:gd name="T17" fmla="*/ 387 h 32"/>
                  <a:gd name="T18" fmla="*/ 1138 w 54"/>
                  <a:gd name="T19" fmla="*/ 411 h 32"/>
                  <a:gd name="T20" fmla="*/ 1268 w 54"/>
                  <a:gd name="T21" fmla="*/ 437 h 32"/>
                  <a:gd name="T22" fmla="*/ 1240 w 54"/>
                  <a:gd name="T23" fmla="*/ 411 h 32"/>
                  <a:gd name="T24" fmla="*/ 1296 w 54"/>
                  <a:gd name="T25" fmla="*/ 7 h 32"/>
                  <a:gd name="T26" fmla="*/ 1296 w 54"/>
                  <a:gd name="T27" fmla="*/ 6 h 32"/>
                  <a:gd name="T28" fmla="*/ 1338 w 54"/>
                  <a:gd name="T29" fmla="*/ 524 h 32"/>
                  <a:gd name="T30" fmla="*/ 1412 w 54"/>
                  <a:gd name="T31" fmla="*/ 493 h 32"/>
                  <a:gd name="T32" fmla="*/ 1445 w 54"/>
                  <a:gd name="T33" fmla="*/ 364 h 32"/>
                  <a:gd name="T34" fmla="*/ 1412 w 54"/>
                  <a:gd name="T35" fmla="*/ 4 h 32"/>
                  <a:gd name="T36" fmla="*/ 1338 w 54"/>
                  <a:gd name="T37" fmla="*/ 2 h 32"/>
                  <a:gd name="T38" fmla="*/ 1201 w 54"/>
                  <a:gd name="T39" fmla="*/ 1 h 32"/>
                  <a:gd name="T40" fmla="*/ 967 w 54"/>
                  <a:gd name="T41" fmla="*/ 0 h 32"/>
                  <a:gd name="T42" fmla="*/ 868 w 54"/>
                  <a:gd name="T43" fmla="*/ 0 h 32"/>
                  <a:gd name="T44" fmla="*/ 738 w 54"/>
                  <a:gd name="T45" fmla="*/ 1 h 32"/>
                  <a:gd name="T46" fmla="*/ 608 w 54"/>
                  <a:gd name="T47" fmla="*/ 3 h 32"/>
                  <a:gd name="T48" fmla="*/ 429 w 54"/>
                  <a:gd name="T49" fmla="*/ 7 h 32"/>
                  <a:gd name="T50" fmla="*/ 346 w 54"/>
                  <a:gd name="T51" fmla="*/ 411 h 32"/>
                  <a:gd name="T52" fmla="*/ 279 w 54"/>
                  <a:gd name="T53" fmla="*/ 524 h 32"/>
                  <a:gd name="T54" fmla="*/ 5 w 54"/>
                  <a:gd name="T55" fmla="*/ 801 h 32"/>
                  <a:gd name="T56" fmla="*/ 0 w 54"/>
                  <a:gd name="T57" fmla="*/ 1084 h 32"/>
                  <a:gd name="T58" fmla="*/ 279 w 54"/>
                  <a:gd name="T59" fmla="*/ 1253 h 32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54"/>
                  <a:gd name="T91" fmla="*/ 0 h 32"/>
                  <a:gd name="T92" fmla="*/ 54 w 54"/>
                  <a:gd name="T93" fmla="*/ 32 h 32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54" h="32">
                    <a:moveTo>
                      <a:pt x="9" y="32"/>
                    </a:moveTo>
                    <a:lnTo>
                      <a:pt x="12" y="25"/>
                    </a:lnTo>
                    <a:lnTo>
                      <a:pt x="15" y="21"/>
                    </a:lnTo>
                    <a:lnTo>
                      <a:pt x="18" y="16"/>
                    </a:lnTo>
                    <a:lnTo>
                      <a:pt x="23" y="13"/>
                    </a:lnTo>
                    <a:lnTo>
                      <a:pt x="26" y="12"/>
                    </a:lnTo>
                    <a:lnTo>
                      <a:pt x="30" y="10"/>
                    </a:lnTo>
                    <a:lnTo>
                      <a:pt x="33" y="10"/>
                    </a:lnTo>
                    <a:lnTo>
                      <a:pt x="36" y="9"/>
                    </a:lnTo>
                    <a:lnTo>
                      <a:pt x="42" y="10"/>
                    </a:lnTo>
                    <a:lnTo>
                      <a:pt x="46" y="11"/>
                    </a:lnTo>
                    <a:lnTo>
                      <a:pt x="45" y="10"/>
                    </a:lnTo>
                    <a:lnTo>
                      <a:pt x="47" y="7"/>
                    </a:lnTo>
                    <a:lnTo>
                      <a:pt x="47" y="6"/>
                    </a:lnTo>
                    <a:lnTo>
                      <a:pt x="49" y="14"/>
                    </a:lnTo>
                    <a:lnTo>
                      <a:pt x="52" y="13"/>
                    </a:lnTo>
                    <a:lnTo>
                      <a:pt x="54" y="8"/>
                    </a:lnTo>
                    <a:lnTo>
                      <a:pt x="52" y="4"/>
                    </a:lnTo>
                    <a:lnTo>
                      <a:pt x="49" y="2"/>
                    </a:lnTo>
                    <a:lnTo>
                      <a:pt x="44" y="1"/>
                    </a:lnTo>
                    <a:lnTo>
                      <a:pt x="36" y="0"/>
                    </a:lnTo>
                    <a:lnTo>
                      <a:pt x="32" y="0"/>
                    </a:lnTo>
                    <a:lnTo>
                      <a:pt x="27" y="1"/>
                    </a:lnTo>
                    <a:lnTo>
                      <a:pt x="23" y="3"/>
                    </a:lnTo>
                    <a:lnTo>
                      <a:pt x="17" y="7"/>
                    </a:lnTo>
                    <a:lnTo>
                      <a:pt x="13" y="10"/>
                    </a:lnTo>
                    <a:lnTo>
                      <a:pt x="9" y="14"/>
                    </a:lnTo>
                    <a:lnTo>
                      <a:pt x="5" y="21"/>
                    </a:lnTo>
                    <a:lnTo>
                      <a:pt x="0" y="27"/>
                    </a:lnTo>
                    <a:lnTo>
                      <a:pt x="9" y="32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061" name="Freeform 496"/>
              <p:cNvSpPr>
                <a:spLocks noChangeArrowheads="1"/>
              </p:cNvSpPr>
              <p:nvPr/>
            </p:nvSpPr>
            <p:spPr bwMode="auto">
              <a:xfrm>
                <a:off x="2694" y="4051"/>
                <a:ext cx="55" cy="44"/>
              </a:xfrm>
              <a:custGeom>
                <a:avLst/>
                <a:gdLst>
                  <a:gd name="T0" fmla="*/ 1229 w 52"/>
                  <a:gd name="T1" fmla="*/ 1861 h 41"/>
                  <a:gd name="T2" fmla="*/ 1300 w 52"/>
                  <a:gd name="T3" fmla="*/ 2143 h 41"/>
                  <a:gd name="T4" fmla="*/ 1300 w 52"/>
                  <a:gd name="T5" fmla="*/ 2300 h 41"/>
                  <a:gd name="T6" fmla="*/ 1229 w 52"/>
                  <a:gd name="T7" fmla="*/ 2373 h 41"/>
                  <a:gd name="T8" fmla="*/ 1113 w 52"/>
                  <a:gd name="T9" fmla="*/ 2373 h 41"/>
                  <a:gd name="T10" fmla="*/ 1039 w 52"/>
                  <a:gd name="T11" fmla="*/ 2300 h 41"/>
                  <a:gd name="T12" fmla="*/ 890 w 52"/>
                  <a:gd name="T13" fmla="*/ 2211 h 41"/>
                  <a:gd name="T14" fmla="*/ 784 w 52"/>
                  <a:gd name="T15" fmla="*/ 2060 h 41"/>
                  <a:gd name="T16" fmla="*/ 593 w 52"/>
                  <a:gd name="T17" fmla="*/ 1920 h 41"/>
                  <a:gd name="T18" fmla="*/ 474 w 52"/>
                  <a:gd name="T19" fmla="*/ 1667 h 41"/>
                  <a:gd name="T20" fmla="*/ 401 w 52"/>
                  <a:gd name="T21" fmla="*/ 1403 h 41"/>
                  <a:gd name="T22" fmla="*/ 358 w 52"/>
                  <a:gd name="T23" fmla="*/ 1135 h 41"/>
                  <a:gd name="T24" fmla="*/ 338 w 52"/>
                  <a:gd name="T25" fmla="*/ 919 h 41"/>
                  <a:gd name="T26" fmla="*/ 338 w 52"/>
                  <a:gd name="T27" fmla="*/ 693 h 41"/>
                  <a:gd name="T28" fmla="*/ 358 w 52"/>
                  <a:gd name="T29" fmla="*/ 5 h 41"/>
                  <a:gd name="T30" fmla="*/ 2 w 52"/>
                  <a:gd name="T31" fmla="*/ 0 h 41"/>
                  <a:gd name="T32" fmla="*/ 0 w 52"/>
                  <a:gd name="T33" fmla="*/ 602 h 41"/>
                  <a:gd name="T34" fmla="*/ 1 w 52"/>
                  <a:gd name="T35" fmla="*/ 986 h 41"/>
                  <a:gd name="T36" fmla="*/ 3 w 52"/>
                  <a:gd name="T37" fmla="*/ 1506 h 41"/>
                  <a:gd name="T38" fmla="*/ 7 w 52"/>
                  <a:gd name="T39" fmla="*/ 1920 h 41"/>
                  <a:gd name="T40" fmla="*/ 358 w 52"/>
                  <a:gd name="T41" fmla="*/ 2211 h 41"/>
                  <a:gd name="T42" fmla="*/ 448 w 52"/>
                  <a:gd name="T43" fmla="*/ 2468 h 41"/>
                  <a:gd name="T44" fmla="*/ 627 w 52"/>
                  <a:gd name="T45" fmla="*/ 2758 h 41"/>
                  <a:gd name="T46" fmla="*/ 841 w 52"/>
                  <a:gd name="T47" fmla="*/ 2933 h 41"/>
                  <a:gd name="T48" fmla="*/ 982 w 52"/>
                  <a:gd name="T49" fmla="*/ 2960 h 41"/>
                  <a:gd name="T50" fmla="*/ 1113 w 52"/>
                  <a:gd name="T51" fmla="*/ 3051 h 41"/>
                  <a:gd name="T52" fmla="*/ 1300 w 52"/>
                  <a:gd name="T53" fmla="*/ 3051 h 41"/>
                  <a:gd name="T54" fmla="*/ 1454 w 52"/>
                  <a:gd name="T55" fmla="*/ 2960 h 41"/>
                  <a:gd name="T56" fmla="*/ 1538 w 52"/>
                  <a:gd name="T57" fmla="*/ 2733 h 41"/>
                  <a:gd name="T58" fmla="*/ 1587 w 52"/>
                  <a:gd name="T59" fmla="*/ 2211 h 41"/>
                  <a:gd name="T60" fmla="*/ 1538 w 52"/>
                  <a:gd name="T61" fmla="*/ 1861 h 41"/>
                  <a:gd name="T62" fmla="*/ 1454 w 52"/>
                  <a:gd name="T63" fmla="*/ 1403 h 41"/>
                  <a:gd name="T64" fmla="*/ 1229 w 52"/>
                  <a:gd name="T65" fmla="*/ 1861 h 41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52"/>
                  <a:gd name="T100" fmla="*/ 0 h 41"/>
                  <a:gd name="T101" fmla="*/ 52 w 52"/>
                  <a:gd name="T102" fmla="*/ 41 h 41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52" h="41">
                    <a:moveTo>
                      <a:pt x="40" y="25"/>
                    </a:moveTo>
                    <a:lnTo>
                      <a:pt x="42" y="29"/>
                    </a:lnTo>
                    <a:lnTo>
                      <a:pt x="42" y="31"/>
                    </a:lnTo>
                    <a:lnTo>
                      <a:pt x="40" y="32"/>
                    </a:lnTo>
                    <a:lnTo>
                      <a:pt x="37" y="32"/>
                    </a:lnTo>
                    <a:lnTo>
                      <a:pt x="34" y="31"/>
                    </a:lnTo>
                    <a:lnTo>
                      <a:pt x="29" y="30"/>
                    </a:lnTo>
                    <a:lnTo>
                      <a:pt x="25" y="28"/>
                    </a:lnTo>
                    <a:lnTo>
                      <a:pt x="20" y="26"/>
                    </a:lnTo>
                    <a:lnTo>
                      <a:pt x="16" y="22"/>
                    </a:lnTo>
                    <a:lnTo>
                      <a:pt x="13" y="19"/>
                    </a:lnTo>
                    <a:lnTo>
                      <a:pt x="11" y="16"/>
                    </a:lnTo>
                    <a:lnTo>
                      <a:pt x="10" y="13"/>
                    </a:lnTo>
                    <a:lnTo>
                      <a:pt x="10" y="9"/>
                    </a:lnTo>
                    <a:lnTo>
                      <a:pt x="11" y="5"/>
                    </a:lnTo>
                    <a:lnTo>
                      <a:pt x="2" y="0"/>
                    </a:lnTo>
                    <a:lnTo>
                      <a:pt x="0" y="7"/>
                    </a:lnTo>
                    <a:lnTo>
                      <a:pt x="1" y="14"/>
                    </a:lnTo>
                    <a:lnTo>
                      <a:pt x="3" y="20"/>
                    </a:lnTo>
                    <a:lnTo>
                      <a:pt x="7" y="26"/>
                    </a:lnTo>
                    <a:lnTo>
                      <a:pt x="11" y="30"/>
                    </a:lnTo>
                    <a:lnTo>
                      <a:pt x="15" y="33"/>
                    </a:lnTo>
                    <a:lnTo>
                      <a:pt x="21" y="37"/>
                    </a:lnTo>
                    <a:lnTo>
                      <a:pt x="27" y="39"/>
                    </a:lnTo>
                    <a:lnTo>
                      <a:pt x="32" y="40"/>
                    </a:lnTo>
                    <a:lnTo>
                      <a:pt x="37" y="41"/>
                    </a:lnTo>
                    <a:lnTo>
                      <a:pt x="42" y="41"/>
                    </a:lnTo>
                    <a:lnTo>
                      <a:pt x="47" y="40"/>
                    </a:lnTo>
                    <a:lnTo>
                      <a:pt x="50" y="36"/>
                    </a:lnTo>
                    <a:lnTo>
                      <a:pt x="52" y="30"/>
                    </a:lnTo>
                    <a:lnTo>
                      <a:pt x="50" y="25"/>
                    </a:lnTo>
                    <a:lnTo>
                      <a:pt x="47" y="19"/>
                    </a:lnTo>
                    <a:lnTo>
                      <a:pt x="40" y="25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062" name="Freeform 497"/>
              <p:cNvSpPr>
                <a:spLocks noChangeArrowheads="1"/>
              </p:cNvSpPr>
              <p:nvPr/>
            </p:nvSpPr>
            <p:spPr bwMode="auto">
              <a:xfrm>
                <a:off x="2728" y="4030"/>
                <a:ext cx="19" cy="50"/>
              </a:xfrm>
              <a:custGeom>
                <a:avLst/>
                <a:gdLst>
                  <a:gd name="T0" fmla="*/ 400 w 18"/>
                  <a:gd name="T1" fmla="*/ 0 h 46"/>
                  <a:gd name="T2" fmla="*/ 322 w 18"/>
                  <a:gd name="T3" fmla="*/ 2 h 46"/>
                  <a:gd name="T4" fmla="*/ 7 w 18"/>
                  <a:gd name="T5" fmla="*/ 5 h 46"/>
                  <a:gd name="T6" fmla="*/ 3 w 18"/>
                  <a:gd name="T7" fmla="*/ 1532 h 46"/>
                  <a:gd name="T8" fmla="*/ 1 w 18"/>
                  <a:gd name="T9" fmla="*/ 2526 h 46"/>
                  <a:gd name="T10" fmla="*/ 0 w 18"/>
                  <a:gd name="T11" fmla="*/ 3770 h 46"/>
                  <a:gd name="T12" fmla="*/ 1 w 18"/>
                  <a:gd name="T13" fmla="*/ 4923 h 46"/>
                  <a:gd name="T14" fmla="*/ 3 w 18"/>
                  <a:gd name="T15" fmla="*/ 6217 h 46"/>
                  <a:gd name="T16" fmla="*/ 7 w 18"/>
                  <a:gd name="T17" fmla="*/ 7470 h 46"/>
                  <a:gd name="T18" fmla="*/ 359 w 18"/>
                  <a:gd name="T19" fmla="*/ 6348 h 46"/>
                  <a:gd name="T20" fmla="*/ 305 w 18"/>
                  <a:gd name="T21" fmla="*/ 5720 h 46"/>
                  <a:gd name="T22" fmla="*/ 274 w 18"/>
                  <a:gd name="T23" fmla="*/ 4841 h 46"/>
                  <a:gd name="T24" fmla="*/ 8 w 18"/>
                  <a:gd name="T25" fmla="*/ 3834 h 46"/>
                  <a:gd name="T26" fmla="*/ 274 w 18"/>
                  <a:gd name="T27" fmla="*/ 2985 h 46"/>
                  <a:gd name="T28" fmla="*/ 322 w 18"/>
                  <a:gd name="T29" fmla="*/ 2324 h 46"/>
                  <a:gd name="T30" fmla="*/ 359 w 18"/>
                  <a:gd name="T31" fmla="*/ 1810 h 46"/>
                  <a:gd name="T32" fmla="*/ 400 w 18"/>
                  <a:gd name="T33" fmla="*/ 1409 h 46"/>
                  <a:gd name="T34" fmla="*/ 445 w 18"/>
                  <a:gd name="T35" fmla="*/ 1296 h 46"/>
                  <a:gd name="T36" fmla="*/ 400 w 18"/>
                  <a:gd name="T37" fmla="*/ 0 h 4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8"/>
                  <a:gd name="T58" fmla="*/ 0 h 46"/>
                  <a:gd name="T59" fmla="*/ 18 w 18"/>
                  <a:gd name="T60" fmla="*/ 46 h 4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8" h="46">
                    <a:moveTo>
                      <a:pt x="16" y="0"/>
                    </a:moveTo>
                    <a:lnTo>
                      <a:pt x="12" y="2"/>
                    </a:lnTo>
                    <a:lnTo>
                      <a:pt x="7" y="5"/>
                    </a:lnTo>
                    <a:lnTo>
                      <a:pt x="3" y="10"/>
                    </a:lnTo>
                    <a:lnTo>
                      <a:pt x="1" y="16"/>
                    </a:lnTo>
                    <a:lnTo>
                      <a:pt x="0" y="23"/>
                    </a:lnTo>
                    <a:lnTo>
                      <a:pt x="1" y="30"/>
                    </a:lnTo>
                    <a:lnTo>
                      <a:pt x="3" y="38"/>
                    </a:lnTo>
                    <a:lnTo>
                      <a:pt x="7" y="46"/>
                    </a:lnTo>
                    <a:lnTo>
                      <a:pt x="14" y="40"/>
                    </a:lnTo>
                    <a:lnTo>
                      <a:pt x="11" y="35"/>
                    </a:lnTo>
                    <a:lnTo>
                      <a:pt x="9" y="29"/>
                    </a:lnTo>
                    <a:lnTo>
                      <a:pt x="8" y="24"/>
                    </a:lnTo>
                    <a:lnTo>
                      <a:pt x="9" y="18"/>
                    </a:lnTo>
                    <a:lnTo>
                      <a:pt x="12" y="15"/>
                    </a:lnTo>
                    <a:lnTo>
                      <a:pt x="14" y="12"/>
                    </a:lnTo>
                    <a:lnTo>
                      <a:pt x="16" y="9"/>
                    </a:lnTo>
                    <a:lnTo>
                      <a:pt x="18" y="8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063" name="Freeform 498"/>
              <p:cNvSpPr>
                <a:spLocks noChangeArrowheads="1"/>
              </p:cNvSpPr>
              <p:nvPr/>
            </p:nvSpPr>
            <p:spPr bwMode="auto">
              <a:xfrm>
                <a:off x="3100" y="4043"/>
                <a:ext cx="79" cy="73"/>
              </a:xfrm>
              <a:custGeom>
                <a:avLst/>
                <a:gdLst>
                  <a:gd name="T0" fmla="*/ 512 w 75"/>
                  <a:gd name="T1" fmla="*/ 1 h 68"/>
                  <a:gd name="T2" fmla="*/ 375 w 75"/>
                  <a:gd name="T3" fmla="*/ 0 h 68"/>
                  <a:gd name="T4" fmla="*/ 305 w 75"/>
                  <a:gd name="T5" fmla="*/ 0 h 68"/>
                  <a:gd name="T6" fmla="*/ 8 w 75"/>
                  <a:gd name="T7" fmla="*/ 1 h 68"/>
                  <a:gd name="T8" fmla="*/ 5 w 75"/>
                  <a:gd name="T9" fmla="*/ 2 h 68"/>
                  <a:gd name="T10" fmla="*/ 1 w 75"/>
                  <a:gd name="T11" fmla="*/ 5 h 68"/>
                  <a:gd name="T12" fmla="*/ 0 w 75"/>
                  <a:gd name="T13" fmla="*/ 693 h 68"/>
                  <a:gd name="T14" fmla="*/ 1 w 75"/>
                  <a:gd name="T15" fmla="*/ 989 h 68"/>
                  <a:gd name="T16" fmla="*/ 6 w 75"/>
                  <a:gd name="T17" fmla="*/ 1626 h 68"/>
                  <a:gd name="T18" fmla="*/ 8 w 75"/>
                  <a:gd name="T19" fmla="*/ 1817 h 68"/>
                  <a:gd name="T20" fmla="*/ 8 w 75"/>
                  <a:gd name="T21" fmla="*/ 2094 h 68"/>
                  <a:gd name="T22" fmla="*/ 7 w 75"/>
                  <a:gd name="T23" fmla="*/ 2490 h 68"/>
                  <a:gd name="T24" fmla="*/ 5 w 75"/>
                  <a:gd name="T25" fmla="*/ 2870 h 68"/>
                  <a:gd name="T26" fmla="*/ 4 w 75"/>
                  <a:gd name="T27" fmla="*/ 3203 h 68"/>
                  <a:gd name="T28" fmla="*/ 4 w 75"/>
                  <a:gd name="T29" fmla="*/ 3684 h 68"/>
                  <a:gd name="T30" fmla="*/ 6 w 75"/>
                  <a:gd name="T31" fmla="*/ 3955 h 68"/>
                  <a:gd name="T32" fmla="*/ 9 w 75"/>
                  <a:gd name="T33" fmla="*/ 4393 h 68"/>
                  <a:gd name="T34" fmla="*/ 338 w 75"/>
                  <a:gd name="T35" fmla="*/ 4716 h 68"/>
                  <a:gd name="T36" fmla="*/ 512 w 75"/>
                  <a:gd name="T37" fmla="*/ 4997 h 68"/>
                  <a:gd name="T38" fmla="*/ 699 w 75"/>
                  <a:gd name="T39" fmla="*/ 5182 h 68"/>
                  <a:gd name="T40" fmla="*/ 854 w 75"/>
                  <a:gd name="T41" fmla="*/ 5182 h 68"/>
                  <a:gd name="T42" fmla="*/ 1005 w 75"/>
                  <a:gd name="T43" fmla="*/ 5182 h 68"/>
                  <a:gd name="T44" fmla="*/ 1168 w 75"/>
                  <a:gd name="T45" fmla="*/ 5063 h 68"/>
                  <a:gd name="T46" fmla="*/ 1296 w 75"/>
                  <a:gd name="T47" fmla="*/ 4903 h 68"/>
                  <a:gd name="T48" fmla="*/ 1438 w 75"/>
                  <a:gd name="T49" fmla="*/ 4567 h 68"/>
                  <a:gd name="T50" fmla="*/ 1595 w 75"/>
                  <a:gd name="T51" fmla="*/ 4393 h 68"/>
                  <a:gd name="T52" fmla="*/ 1668 w 75"/>
                  <a:gd name="T53" fmla="*/ 4188 h 68"/>
                  <a:gd name="T54" fmla="*/ 1688 w 75"/>
                  <a:gd name="T55" fmla="*/ 3901 h 68"/>
                  <a:gd name="T56" fmla="*/ 1770 w 75"/>
                  <a:gd name="T57" fmla="*/ 3684 h 68"/>
                  <a:gd name="T58" fmla="*/ 1771 w 75"/>
                  <a:gd name="T59" fmla="*/ 3432 h 68"/>
                  <a:gd name="T60" fmla="*/ 1771 w 75"/>
                  <a:gd name="T61" fmla="*/ 3197 h 68"/>
                  <a:gd name="T62" fmla="*/ 1757 w 75"/>
                  <a:gd name="T63" fmla="*/ 2978 h 68"/>
                  <a:gd name="T64" fmla="*/ 1680 w 75"/>
                  <a:gd name="T65" fmla="*/ 2780 h 68"/>
                  <a:gd name="T66" fmla="*/ 1522 w 75"/>
                  <a:gd name="T67" fmla="*/ 2673 h 68"/>
                  <a:gd name="T68" fmla="*/ 1437 w 75"/>
                  <a:gd name="T69" fmla="*/ 2319 h 68"/>
                  <a:gd name="T70" fmla="*/ 1230 w 75"/>
                  <a:gd name="T71" fmla="*/ 1874 h 68"/>
                  <a:gd name="T72" fmla="*/ 1108 w 75"/>
                  <a:gd name="T73" fmla="*/ 1515 h 68"/>
                  <a:gd name="T74" fmla="*/ 900 w 75"/>
                  <a:gd name="T75" fmla="*/ 921 h 68"/>
                  <a:gd name="T76" fmla="*/ 770 w 75"/>
                  <a:gd name="T77" fmla="*/ 602 h 68"/>
                  <a:gd name="T78" fmla="*/ 630 w 75"/>
                  <a:gd name="T79" fmla="*/ 3 h 68"/>
                  <a:gd name="T80" fmla="*/ 512 w 75"/>
                  <a:gd name="T81" fmla="*/ 1 h 68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75"/>
                  <a:gd name="T124" fmla="*/ 0 h 68"/>
                  <a:gd name="T125" fmla="*/ 75 w 75"/>
                  <a:gd name="T126" fmla="*/ 68 h 68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75" h="68">
                    <a:moveTo>
                      <a:pt x="23" y="1"/>
                    </a:moveTo>
                    <a:lnTo>
                      <a:pt x="17" y="0"/>
                    </a:lnTo>
                    <a:lnTo>
                      <a:pt x="13" y="0"/>
                    </a:lnTo>
                    <a:lnTo>
                      <a:pt x="8" y="1"/>
                    </a:lnTo>
                    <a:lnTo>
                      <a:pt x="5" y="2"/>
                    </a:lnTo>
                    <a:lnTo>
                      <a:pt x="1" y="5"/>
                    </a:lnTo>
                    <a:lnTo>
                      <a:pt x="0" y="9"/>
                    </a:lnTo>
                    <a:lnTo>
                      <a:pt x="1" y="14"/>
                    </a:lnTo>
                    <a:lnTo>
                      <a:pt x="6" y="21"/>
                    </a:lnTo>
                    <a:lnTo>
                      <a:pt x="8" y="24"/>
                    </a:lnTo>
                    <a:lnTo>
                      <a:pt x="8" y="28"/>
                    </a:lnTo>
                    <a:lnTo>
                      <a:pt x="7" y="33"/>
                    </a:lnTo>
                    <a:lnTo>
                      <a:pt x="5" y="38"/>
                    </a:lnTo>
                    <a:lnTo>
                      <a:pt x="4" y="43"/>
                    </a:lnTo>
                    <a:lnTo>
                      <a:pt x="4" y="48"/>
                    </a:lnTo>
                    <a:lnTo>
                      <a:pt x="6" y="52"/>
                    </a:lnTo>
                    <a:lnTo>
                      <a:pt x="9" y="58"/>
                    </a:lnTo>
                    <a:lnTo>
                      <a:pt x="15" y="62"/>
                    </a:lnTo>
                    <a:lnTo>
                      <a:pt x="23" y="66"/>
                    </a:lnTo>
                    <a:lnTo>
                      <a:pt x="29" y="68"/>
                    </a:lnTo>
                    <a:lnTo>
                      <a:pt x="36" y="68"/>
                    </a:lnTo>
                    <a:lnTo>
                      <a:pt x="43" y="68"/>
                    </a:lnTo>
                    <a:lnTo>
                      <a:pt x="49" y="67"/>
                    </a:lnTo>
                    <a:lnTo>
                      <a:pt x="55" y="65"/>
                    </a:lnTo>
                    <a:lnTo>
                      <a:pt x="61" y="61"/>
                    </a:lnTo>
                    <a:lnTo>
                      <a:pt x="66" y="58"/>
                    </a:lnTo>
                    <a:lnTo>
                      <a:pt x="69" y="55"/>
                    </a:lnTo>
                    <a:lnTo>
                      <a:pt x="72" y="51"/>
                    </a:lnTo>
                    <a:lnTo>
                      <a:pt x="74" y="48"/>
                    </a:lnTo>
                    <a:lnTo>
                      <a:pt x="75" y="45"/>
                    </a:lnTo>
                    <a:lnTo>
                      <a:pt x="75" y="42"/>
                    </a:lnTo>
                    <a:lnTo>
                      <a:pt x="73" y="39"/>
                    </a:lnTo>
                    <a:lnTo>
                      <a:pt x="70" y="37"/>
                    </a:lnTo>
                    <a:lnTo>
                      <a:pt x="65" y="35"/>
                    </a:lnTo>
                    <a:lnTo>
                      <a:pt x="60" y="31"/>
                    </a:lnTo>
                    <a:lnTo>
                      <a:pt x="52" y="25"/>
                    </a:lnTo>
                    <a:lnTo>
                      <a:pt x="46" y="20"/>
                    </a:lnTo>
                    <a:lnTo>
                      <a:pt x="38" y="13"/>
                    </a:lnTo>
                    <a:lnTo>
                      <a:pt x="32" y="7"/>
                    </a:lnTo>
                    <a:lnTo>
                      <a:pt x="27" y="3"/>
                    </a:lnTo>
                    <a:lnTo>
                      <a:pt x="23" y="1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064" name="Freeform 499"/>
              <p:cNvSpPr>
                <a:spLocks noChangeArrowheads="1"/>
              </p:cNvSpPr>
              <p:nvPr/>
            </p:nvSpPr>
            <p:spPr bwMode="auto">
              <a:xfrm>
                <a:off x="3096" y="4038"/>
                <a:ext cx="30" cy="30"/>
              </a:xfrm>
              <a:custGeom>
                <a:avLst/>
                <a:gdLst>
                  <a:gd name="T0" fmla="*/ 844 w 28"/>
                  <a:gd name="T1" fmla="*/ 1511 h 28"/>
                  <a:gd name="T2" fmla="*/ 686 w 28"/>
                  <a:gd name="T3" fmla="*/ 1112 h 28"/>
                  <a:gd name="T4" fmla="*/ 640 w 28"/>
                  <a:gd name="T5" fmla="*/ 904 h 28"/>
                  <a:gd name="T6" fmla="*/ 686 w 28"/>
                  <a:gd name="T7" fmla="*/ 788 h 28"/>
                  <a:gd name="T8" fmla="*/ 735 w 28"/>
                  <a:gd name="T9" fmla="*/ 735 h 28"/>
                  <a:gd name="T10" fmla="*/ 844 w 28"/>
                  <a:gd name="T11" fmla="*/ 686 h 28"/>
                  <a:gd name="T12" fmla="*/ 1112 w 28"/>
                  <a:gd name="T13" fmla="*/ 640 h 28"/>
                  <a:gd name="T14" fmla="*/ 1465 w 28"/>
                  <a:gd name="T15" fmla="*/ 640 h 28"/>
                  <a:gd name="T16" fmla="*/ 1619 w 28"/>
                  <a:gd name="T17" fmla="*/ 686 h 28"/>
                  <a:gd name="T18" fmla="*/ 1859 w 28"/>
                  <a:gd name="T19" fmla="*/ 1 h 28"/>
                  <a:gd name="T20" fmla="*/ 1511 w 28"/>
                  <a:gd name="T21" fmla="*/ 0 h 28"/>
                  <a:gd name="T22" fmla="*/ 1112 w 28"/>
                  <a:gd name="T23" fmla="*/ 0 h 28"/>
                  <a:gd name="T24" fmla="*/ 735 w 28"/>
                  <a:gd name="T25" fmla="*/ 1 h 28"/>
                  <a:gd name="T26" fmla="*/ 5 w 28"/>
                  <a:gd name="T27" fmla="*/ 4 h 28"/>
                  <a:gd name="T28" fmla="*/ 2 w 28"/>
                  <a:gd name="T29" fmla="*/ 597 h 28"/>
                  <a:gd name="T30" fmla="*/ 0 w 28"/>
                  <a:gd name="T31" fmla="*/ 969 h 28"/>
                  <a:gd name="T32" fmla="*/ 2 w 28"/>
                  <a:gd name="T33" fmla="*/ 1465 h 28"/>
                  <a:gd name="T34" fmla="*/ 6 w 28"/>
                  <a:gd name="T35" fmla="*/ 1859 h 28"/>
                  <a:gd name="T36" fmla="*/ 844 w 28"/>
                  <a:gd name="T37" fmla="*/ 1511 h 2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8"/>
                  <a:gd name="T58" fmla="*/ 0 h 28"/>
                  <a:gd name="T59" fmla="*/ 28 w 28"/>
                  <a:gd name="T60" fmla="*/ 28 h 2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8" h="28">
                    <a:moveTo>
                      <a:pt x="13" y="22"/>
                    </a:moveTo>
                    <a:lnTo>
                      <a:pt x="10" y="17"/>
                    </a:lnTo>
                    <a:lnTo>
                      <a:pt x="9" y="14"/>
                    </a:lnTo>
                    <a:lnTo>
                      <a:pt x="10" y="12"/>
                    </a:lnTo>
                    <a:lnTo>
                      <a:pt x="11" y="11"/>
                    </a:lnTo>
                    <a:lnTo>
                      <a:pt x="13" y="10"/>
                    </a:lnTo>
                    <a:lnTo>
                      <a:pt x="17" y="9"/>
                    </a:lnTo>
                    <a:lnTo>
                      <a:pt x="21" y="9"/>
                    </a:lnTo>
                    <a:lnTo>
                      <a:pt x="24" y="10"/>
                    </a:lnTo>
                    <a:lnTo>
                      <a:pt x="28" y="1"/>
                    </a:lnTo>
                    <a:lnTo>
                      <a:pt x="22" y="0"/>
                    </a:lnTo>
                    <a:lnTo>
                      <a:pt x="17" y="0"/>
                    </a:lnTo>
                    <a:lnTo>
                      <a:pt x="11" y="1"/>
                    </a:lnTo>
                    <a:lnTo>
                      <a:pt x="5" y="4"/>
                    </a:lnTo>
                    <a:lnTo>
                      <a:pt x="2" y="8"/>
                    </a:lnTo>
                    <a:lnTo>
                      <a:pt x="0" y="15"/>
                    </a:lnTo>
                    <a:lnTo>
                      <a:pt x="2" y="21"/>
                    </a:lnTo>
                    <a:lnTo>
                      <a:pt x="6" y="28"/>
                    </a:lnTo>
                    <a:lnTo>
                      <a:pt x="13" y="22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065" name="Freeform 500"/>
              <p:cNvSpPr>
                <a:spLocks noChangeArrowheads="1"/>
              </p:cNvSpPr>
              <p:nvPr/>
            </p:nvSpPr>
            <p:spPr bwMode="auto">
              <a:xfrm>
                <a:off x="3099" y="4062"/>
                <a:ext cx="14" cy="47"/>
              </a:xfrm>
              <a:custGeom>
                <a:avLst/>
                <a:gdLst>
                  <a:gd name="T0" fmla="*/ 1134 w 13"/>
                  <a:gd name="T1" fmla="*/ 2151 h 44"/>
                  <a:gd name="T2" fmla="*/ 908 w 13"/>
                  <a:gd name="T3" fmla="*/ 1822 h 44"/>
                  <a:gd name="T4" fmla="*/ 843 w 13"/>
                  <a:gd name="T5" fmla="*/ 1652 h 44"/>
                  <a:gd name="T6" fmla="*/ 843 w 13"/>
                  <a:gd name="T7" fmla="*/ 1495 h 44"/>
                  <a:gd name="T8" fmla="*/ 908 w 13"/>
                  <a:gd name="T9" fmla="*/ 1269 h 44"/>
                  <a:gd name="T10" fmla="*/ 1053 w 13"/>
                  <a:gd name="T11" fmla="*/ 913 h 44"/>
                  <a:gd name="T12" fmla="*/ 1134 w 13"/>
                  <a:gd name="T13" fmla="*/ 614 h 44"/>
                  <a:gd name="T14" fmla="*/ 1134 w 13"/>
                  <a:gd name="T15" fmla="*/ 6 h 44"/>
                  <a:gd name="T16" fmla="*/ 908 w 13"/>
                  <a:gd name="T17" fmla="*/ 0 h 44"/>
                  <a:gd name="T18" fmla="*/ 3 w 13"/>
                  <a:gd name="T19" fmla="*/ 6 h 44"/>
                  <a:gd name="T20" fmla="*/ 5 w 13"/>
                  <a:gd name="T21" fmla="*/ 504 h 44"/>
                  <a:gd name="T22" fmla="*/ 5 w 13"/>
                  <a:gd name="T23" fmla="*/ 575 h 44"/>
                  <a:gd name="T24" fmla="*/ 3 w 13"/>
                  <a:gd name="T25" fmla="*/ 800 h 44"/>
                  <a:gd name="T26" fmla="*/ 1 w 13"/>
                  <a:gd name="T27" fmla="*/ 1112 h 44"/>
                  <a:gd name="T28" fmla="*/ 0 w 13"/>
                  <a:gd name="T29" fmla="*/ 1448 h 44"/>
                  <a:gd name="T30" fmla="*/ 0 w 13"/>
                  <a:gd name="T31" fmla="*/ 1706 h 44"/>
                  <a:gd name="T32" fmla="*/ 2 w 13"/>
                  <a:gd name="T33" fmla="*/ 2151 h 44"/>
                  <a:gd name="T34" fmla="*/ 727 w 13"/>
                  <a:gd name="T35" fmla="*/ 2455 h 44"/>
                  <a:gd name="T36" fmla="*/ 1134 w 13"/>
                  <a:gd name="T37" fmla="*/ 2151 h 44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3"/>
                  <a:gd name="T58" fmla="*/ 0 h 44"/>
                  <a:gd name="T59" fmla="*/ 13 w 13"/>
                  <a:gd name="T60" fmla="*/ 44 h 44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3" h="44">
                    <a:moveTo>
                      <a:pt x="13" y="38"/>
                    </a:moveTo>
                    <a:lnTo>
                      <a:pt x="10" y="33"/>
                    </a:lnTo>
                    <a:lnTo>
                      <a:pt x="9" y="30"/>
                    </a:lnTo>
                    <a:lnTo>
                      <a:pt x="9" y="27"/>
                    </a:lnTo>
                    <a:lnTo>
                      <a:pt x="10" y="22"/>
                    </a:lnTo>
                    <a:lnTo>
                      <a:pt x="12" y="17"/>
                    </a:lnTo>
                    <a:lnTo>
                      <a:pt x="13" y="11"/>
                    </a:lnTo>
                    <a:lnTo>
                      <a:pt x="13" y="6"/>
                    </a:lnTo>
                    <a:lnTo>
                      <a:pt x="10" y="0"/>
                    </a:lnTo>
                    <a:lnTo>
                      <a:pt x="3" y="6"/>
                    </a:lnTo>
                    <a:lnTo>
                      <a:pt x="5" y="8"/>
                    </a:lnTo>
                    <a:lnTo>
                      <a:pt x="5" y="10"/>
                    </a:lnTo>
                    <a:lnTo>
                      <a:pt x="3" y="15"/>
                    </a:lnTo>
                    <a:lnTo>
                      <a:pt x="1" y="20"/>
                    </a:lnTo>
                    <a:lnTo>
                      <a:pt x="0" y="26"/>
                    </a:lnTo>
                    <a:lnTo>
                      <a:pt x="0" y="31"/>
                    </a:lnTo>
                    <a:lnTo>
                      <a:pt x="2" y="38"/>
                    </a:lnTo>
                    <a:lnTo>
                      <a:pt x="7" y="44"/>
                    </a:lnTo>
                    <a:lnTo>
                      <a:pt x="13" y="38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066" name="Freeform 501"/>
              <p:cNvSpPr>
                <a:spLocks noChangeArrowheads="1"/>
              </p:cNvSpPr>
              <p:nvPr/>
            </p:nvSpPr>
            <p:spPr bwMode="auto">
              <a:xfrm>
                <a:off x="3107" y="4078"/>
                <a:ext cx="78" cy="43"/>
              </a:xfrm>
              <a:custGeom>
                <a:avLst/>
                <a:gdLst>
                  <a:gd name="T0" fmla="*/ 1545 w 74"/>
                  <a:gd name="T1" fmla="*/ 779 h 40"/>
                  <a:gd name="T2" fmla="*/ 1587 w 74"/>
                  <a:gd name="T3" fmla="*/ 837 h 40"/>
                  <a:gd name="T4" fmla="*/ 1627 w 74"/>
                  <a:gd name="T5" fmla="*/ 900 h 40"/>
                  <a:gd name="T6" fmla="*/ 1587 w 74"/>
                  <a:gd name="T7" fmla="*/ 1040 h 40"/>
                  <a:gd name="T8" fmla="*/ 1545 w 74"/>
                  <a:gd name="T9" fmla="*/ 1202 h 40"/>
                  <a:gd name="T10" fmla="*/ 1506 w 74"/>
                  <a:gd name="T11" fmla="*/ 1493 h 40"/>
                  <a:gd name="T12" fmla="*/ 1391 w 74"/>
                  <a:gd name="T13" fmla="*/ 1854 h 40"/>
                  <a:gd name="T14" fmla="*/ 1319 w 74"/>
                  <a:gd name="T15" fmla="*/ 2017 h 40"/>
                  <a:gd name="T16" fmla="*/ 1187 w 74"/>
                  <a:gd name="T17" fmla="*/ 2168 h 40"/>
                  <a:gd name="T18" fmla="*/ 1014 w 74"/>
                  <a:gd name="T19" fmla="*/ 2331 h 40"/>
                  <a:gd name="T20" fmla="*/ 866 w 74"/>
                  <a:gd name="T21" fmla="*/ 2476 h 40"/>
                  <a:gd name="T22" fmla="*/ 740 w 74"/>
                  <a:gd name="T23" fmla="*/ 2476 h 40"/>
                  <a:gd name="T24" fmla="*/ 569 w 74"/>
                  <a:gd name="T25" fmla="*/ 2476 h 40"/>
                  <a:gd name="T26" fmla="*/ 415 w 74"/>
                  <a:gd name="T27" fmla="*/ 2303 h 40"/>
                  <a:gd name="T28" fmla="*/ 288 w 74"/>
                  <a:gd name="T29" fmla="*/ 2142 h 40"/>
                  <a:gd name="T30" fmla="*/ 6 w 74"/>
                  <a:gd name="T31" fmla="*/ 1854 h 40"/>
                  <a:gd name="T32" fmla="*/ 0 w 74"/>
                  <a:gd name="T33" fmla="*/ 2303 h 40"/>
                  <a:gd name="T34" fmla="*/ 7 w 74"/>
                  <a:gd name="T35" fmla="*/ 2862 h 40"/>
                  <a:gd name="T36" fmla="*/ 337 w 74"/>
                  <a:gd name="T37" fmla="*/ 3077 h 40"/>
                  <a:gd name="T38" fmla="*/ 512 w 74"/>
                  <a:gd name="T39" fmla="*/ 3276 h 40"/>
                  <a:gd name="T40" fmla="*/ 740 w 74"/>
                  <a:gd name="T41" fmla="*/ 3308 h 40"/>
                  <a:gd name="T42" fmla="*/ 913 w 74"/>
                  <a:gd name="T43" fmla="*/ 3276 h 40"/>
                  <a:gd name="T44" fmla="*/ 1069 w 74"/>
                  <a:gd name="T45" fmla="*/ 3113 h 40"/>
                  <a:gd name="T46" fmla="*/ 1251 w 74"/>
                  <a:gd name="T47" fmla="*/ 3047 h 40"/>
                  <a:gd name="T48" fmla="*/ 1391 w 74"/>
                  <a:gd name="T49" fmla="*/ 2694 h 40"/>
                  <a:gd name="T50" fmla="*/ 1544 w 74"/>
                  <a:gd name="T51" fmla="*/ 2331 h 40"/>
                  <a:gd name="T52" fmla="*/ 1629 w 74"/>
                  <a:gd name="T53" fmla="*/ 2017 h 40"/>
                  <a:gd name="T54" fmla="*/ 1763 w 74"/>
                  <a:gd name="T55" fmla="*/ 1745 h 40"/>
                  <a:gd name="T56" fmla="*/ 1808 w 74"/>
                  <a:gd name="T57" fmla="*/ 1292 h 40"/>
                  <a:gd name="T58" fmla="*/ 1810 w 74"/>
                  <a:gd name="T59" fmla="*/ 967 h 40"/>
                  <a:gd name="T60" fmla="*/ 1810 w 74"/>
                  <a:gd name="T61" fmla="*/ 6 h 40"/>
                  <a:gd name="T62" fmla="*/ 1715 w 74"/>
                  <a:gd name="T63" fmla="*/ 2 h 40"/>
                  <a:gd name="T64" fmla="*/ 1627 w 74"/>
                  <a:gd name="T65" fmla="*/ 0 h 40"/>
                  <a:gd name="T66" fmla="*/ 1545 w 74"/>
                  <a:gd name="T67" fmla="*/ 779 h 40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74"/>
                  <a:gd name="T103" fmla="*/ 0 h 40"/>
                  <a:gd name="T104" fmla="*/ 74 w 74"/>
                  <a:gd name="T105" fmla="*/ 40 h 40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74" h="40">
                    <a:moveTo>
                      <a:pt x="63" y="9"/>
                    </a:moveTo>
                    <a:lnTo>
                      <a:pt x="64" y="10"/>
                    </a:lnTo>
                    <a:lnTo>
                      <a:pt x="65" y="11"/>
                    </a:lnTo>
                    <a:lnTo>
                      <a:pt x="64" y="13"/>
                    </a:lnTo>
                    <a:lnTo>
                      <a:pt x="63" y="15"/>
                    </a:lnTo>
                    <a:lnTo>
                      <a:pt x="61" y="18"/>
                    </a:lnTo>
                    <a:lnTo>
                      <a:pt x="57" y="22"/>
                    </a:lnTo>
                    <a:lnTo>
                      <a:pt x="53" y="25"/>
                    </a:lnTo>
                    <a:lnTo>
                      <a:pt x="47" y="27"/>
                    </a:lnTo>
                    <a:lnTo>
                      <a:pt x="42" y="29"/>
                    </a:lnTo>
                    <a:lnTo>
                      <a:pt x="36" y="30"/>
                    </a:lnTo>
                    <a:lnTo>
                      <a:pt x="30" y="30"/>
                    </a:lnTo>
                    <a:lnTo>
                      <a:pt x="24" y="30"/>
                    </a:lnTo>
                    <a:lnTo>
                      <a:pt x="18" y="28"/>
                    </a:lnTo>
                    <a:lnTo>
                      <a:pt x="11" y="26"/>
                    </a:lnTo>
                    <a:lnTo>
                      <a:pt x="6" y="22"/>
                    </a:lnTo>
                    <a:lnTo>
                      <a:pt x="0" y="28"/>
                    </a:lnTo>
                    <a:lnTo>
                      <a:pt x="7" y="34"/>
                    </a:lnTo>
                    <a:lnTo>
                      <a:pt x="14" y="37"/>
                    </a:lnTo>
                    <a:lnTo>
                      <a:pt x="22" y="39"/>
                    </a:lnTo>
                    <a:lnTo>
                      <a:pt x="30" y="40"/>
                    </a:lnTo>
                    <a:lnTo>
                      <a:pt x="38" y="39"/>
                    </a:lnTo>
                    <a:lnTo>
                      <a:pt x="44" y="38"/>
                    </a:lnTo>
                    <a:lnTo>
                      <a:pt x="50" y="36"/>
                    </a:lnTo>
                    <a:lnTo>
                      <a:pt x="57" y="33"/>
                    </a:lnTo>
                    <a:lnTo>
                      <a:pt x="62" y="29"/>
                    </a:lnTo>
                    <a:lnTo>
                      <a:pt x="66" y="25"/>
                    </a:lnTo>
                    <a:lnTo>
                      <a:pt x="71" y="21"/>
                    </a:lnTo>
                    <a:lnTo>
                      <a:pt x="73" y="16"/>
                    </a:lnTo>
                    <a:lnTo>
                      <a:pt x="74" y="12"/>
                    </a:lnTo>
                    <a:lnTo>
                      <a:pt x="74" y="6"/>
                    </a:lnTo>
                    <a:lnTo>
                      <a:pt x="69" y="2"/>
                    </a:lnTo>
                    <a:lnTo>
                      <a:pt x="65" y="0"/>
                    </a:lnTo>
                    <a:lnTo>
                      <a:pt x="63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067" name="Freeform 502"/>
              <p:cNvSpPr>
                <a:spLocks noChangeArrowheads="1"/>
              </p:cNvSpPr>
              <p:nvPr/>
            </p:nvSpPr>
            <p:spPr bwMode="auto">
              <a:xfrm>
                <a:off x="3121" y="4038"/>
                <a:ext cx="54" cy="50"/>
              </a:xfrm>
              <a:custGeom>
                <a:avLst/>
                <a:gdLst>
                  <a:gd name="T0" fmla="*/ 0 w 51"/>
                  <a:gd name="T1" fmla="*/ 1409 h 46"/>
                  <a:gd name="T2" fmla="*/ 4 w 51"/>
                  <a:gd name="T3" fmla="*/ 1665 h 46"/>
                  <a:gd name="T4" fmla="*/ 325 w 51"/>
                  <a:gd name="T5" fmla="*/ 2526 h 46"/>
                  <a:gd name="T6" fmla="*/ 457 w 51"/>
                  <a:gd name="T7" fmla="*/ 3245 h 46"/>
                  <a:gd name="T8" fmla="*/ 722 w 51"/>
                  <a:gd name="T9" fmla="*/ 4454 h 46"/>
                  <a:gd name="T10" fmla="*/ 960 w 51"/>
                  <a:gd name="T11" fmla="*/ 5262 h 46"/>
                  <a:gd name="T12" fmla="*/ 1139 w 51"/>
                  <a:gd name="T13" fmla="*/ 6217 h 46"/>
                  <a:gd name="T14" fmla="*/ 1430 w 51"/>
                  <a:gd name="T15" fmla="*/ 6900 h 46"/>
                  <a:gd name="T16" fmla="*/ 1603 w 51"/>
                  <a:gd name="T17" fmla="*/ 7470 h 46"/>
                  <a:gd name="T18" fmla="*/ 1657 w 51"/>
                  <a:gd name="T19" fmla="*/ 5840 h 46"/>
                  <a:gd name="T20" fmla="*/ 1516 w 51"/>
                  <a:gd name="T21" fmla="*/ 5720 h 46"/>
                  <a:gd name="T22" fmla="*/ 1352 w 51"/>
                  <a:gd name="T23" fmla="*/ 4943 h 46"/>
                  <a:gd name="T24" fmla="*/ 1138 w 51"/>
                  <a:gd name="T25" fmla="*/ 4167 h 46"/>
                  <a:gd name="T26" fmla="*/ 907 w 51"/>
                  <a:gd name="T27" fmla="*/ 3191 h 46"/>
                  <a:gd name="T28" fmla="*/ 682 w 51"/>
                  <a:gd name="T29" fmla="*/ 2138 h 46"/>
                  <a:gd name="T30" fmla="*/ 432 w 51"/>
                  <a:gd name="T31" fmla="*/ 1296 h 46"/>
                  <a:gd name="T32" fmla="*/ 325 w 51"/>
                  <a:gd name="T33" fmla="*/ 4 h 46"/>
                  <a:gd name="T34" fmla="*/ 4 w 51"/>
                  <a:gd name="T35" fmla="*/ 0 h 46"/>
                  <a:gd name="T36" fmla="*/ 0 w 51"/>
                  <a:gd name="T37" fmla="*/ 1409 h 4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1"/>
                  <a:gd name="T58" fmla="*/ 0 h 46"/>
                  <a:gd name="T59" fmla="*/ 51 w 51"/>
                  <a:gd name="T60" fmla="*/ 46 h 4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1" h="46">
                    <a:moveTo>
                      <a:pt x="0" y="9"/>
                    </a:moveTo>
                    <a:lnTo>
                      <a:pt x="4" y="11"/>
                    </a:lnTo>
                    <a:lnTo>
                      <a:pt x="9" y="16"/>
                    </a:lnTo>
                    <a:lnTo>
                      <a:pt x="15" y="20"/>
                    </a:lnTo>
                    <a:lnTo>
                      <a:pt x="23" y="27"/>
                    </a:lnTo>
                    <a:lnTo>
                      <a:pt x="30" y="32"/>
                    </a:lnTo>
                    <a:lnTo>
                      <a:pt x="36" y="38"/>
                    </a:lnTo>
                    <a:lnTo>
                      <a:pt x="43" y="43"/>
                    </a:lnTo>
                    <a:lnTo>
                      <a:pt x="49" y="46"/>
                    </a:lnTo>
                    <a:lnTo>
                      <a:pt x="51" y="37"/>
                    </a:lnTo>
                    <a:lnTo>
                      <a:pt x="47" y="35"/>
                    </a:lnTo>
                    <a:lnTo>
                      <a:pt x="42" y="31"/>
                    </a:lnTo>
                    <a:lnTo>
                      <a:pt x="35" y="26"/>
                    </a:lnTo>
                    <a:lnTo>
                      <a:pt x="28" y="19"/>
                    </a:lnTo>
                    <a:lnTo>
                      <a:pt x="22" y="14"/>
                    </a:lnTo>
                    <a:lnTo>
                      <a:pt x="14" y="8"/>
                    </a:lnTo>
                    <a:lnTo>
                      <a:pt x="9" y="4"/>
                    </a:lnTo>
                    <a:lnTo>
                      <a:pt x="4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068" name="Freeform 503"/>
              <p:cNvSpPr>
                <a:spLocks noChangeArrowheads="1"/>
              </p:cNvSpPr>
              <p:nvPr/>
            </p:nvSpPr>
            <p:spPr bwMode="auto">
              <a:xfrm>
                <a:off x="3048" y="4043"/>
                <a:ext cx="61" cy="71"/>
              </a:xfrm>
              <a:custGeom>
                <a:avLst/>
                <a:gdLst>
                  <a:gd name="T0" fmla="*/ 3208 w 57"/>
                  <a:gd name="T1" fmla="*/ 5 h 66"/>
                  <a:gd name="T2" fmla="*/ 3418 w 57"/>
                  <a:gd name="T3" fmla="*/ 4 h 66"/>
                  <a:gd name="T4" fmla="*/ 3418 w 57"/>
                  <a:gd name="T5" fmla="*/ 2 h 66"/>
                  <a:gd name="T6" fmla="*/ 3348 w 57"/>
                  <a:gd name="T7" fmla="*/ 1 h 66"/>
                  <a:gd name="T8" fmla="*/ 3194 w 57"/>
                  <a:gd name="T9" fmla="*/ 1 h 66"/>
                  <a:gd name="T10" fmla="*/ 2648 w 57"/>
                  <a:gd name="T11" fmla="*/ 0 h 66"/>
                  <a:gd name="T12" fmla="*/ 2018 w 57"/>
                  <a:gd name="T13" fmla="*/ 2 h 66"/>
                  <a:gd name="T14" fmla="*/ 1742 w 57"/>
                  <a:gd name="T15" fmla="*/ 4 h 66"/>
                  <a:gd name="T16" fmla="*/ 1437 w 57"/>
                  <a:gd name="T17" fmla="*/ 6 h 66"/>
                  <a:gd name="T18" fmla="*/ 1084 w 57"/>
                  <a:gd name="T19" fmla="*/ 852 h 66"/>
                  <a:gd name="T20" fmla="*/ 722 w 57"/>
                  <a:gd name="T21" fmla="*/ 1141 h 66"/>
                  <a:gd name="T22" fmla="*/ 551 w 57"/>
                  <a:gd name="T23" fmla="*/ 1769 h 66"/>
                  <a:gd name="T24" fmla="*/ 5 w 57"/>
                  <a:gd name="T25" fmla="*/ 2182 h 66"/>
                  <a:gd name="T26" fmla="*/ 2 w 57"/>
                  <a:gd name="T27" fmla="*/ 2922 h 66"/>
                  <a:gd name="T28" fmla="*/ 0 w 57"/>
                  <a:gd name="T29" fmla="*/ 3513 h 66"/>
                  <a:gd name="T30" fmla="*/ 1 w 57"/>
                  <a:gd name="T31" fmla="*/ 3913 h 66"/>
                  <a:gd name="T32" fmla="*/ 2 w 57"/>
                  <a:gd name="T33" fmla="*/ 4209 h 66"/>
                  <a:gd name="T34" fmla="*/ 5 w 57"/>
                  <a:gd name="T35" fmla="*/ 4373 h 66"/>
                  <a:gd name="T36" fmla="*/ 590 w 57"/>
                  <a:gd name="T37" fmla="*/ 4704 h 66"/>
                  <a:gd name="T38" fmla="*/ 1241 w 57"/>
                  <a:gd name="T39" fmla="*/ 5240 h 66"/>
                  <a:gd name="T40" fmla="*/ 1995 w 57"/>
                  <a:gd name="T41" fmla="*/ 5637 h 66"/>
                  <a:gd name="T42" fmla="*/ 2435 w 57"/>
                  <a:gd name="T43" fmla="*/ 5688 h 66"/>
                  <a:gd name="T44" fmla="*/ 2789 w 57"/>
                  <a:gd name="T45" fmla="*/ 5688 h 66"/>
                  <a:gd name="T46" fmla="*/ 2998 w 57"/>
                  <a:gd name="T47" fmla="*/ 5688 h 66"/>
                  <a:gd name="T48" fmla="*/ 3348 w 57"/>
                  <a:gd name="T49" fmla="*/ 5637 h 66"/>
                  <a:gd name="T50" fmla="*/ 3433 w 57"/>
                  <a:gd name="T51" fmla="*/ 5587 h 66"/>
                  <a:gd name="T52" fmla="*/ 3583 w 57"/>
                  <a:gd name="T53" fmla="*/ 5287 h 66"/>
                  <a:gd name="T54" fmla="*/ 3474 w 57"/>
                  <a:gd name="T55" fmla="*/ 4926 h 66"/>
                  <a:gd name="T56" fmla="*/ 3418 w 57"/>
                  <a:gd name="T57" fmla="*/ 4579 h 66"/>
                  <a:gd name="T58" fmla="*/ 3348 w 57"/>
                  <a:gd name="T59" fmla="*/ 4257 h 66"/>
                  <a:gd name="T60" fmla="*/ 3348 w 57"/>
                  <a:gd name="T61" fmla="*/ 4065 h 66"/>
                  <a:gd name="T62" fmla="*/ 3348 w 57"/>
                  <a:gd name="T63" fmla="*/ 3779 h 66"/>
                  <a:gd name="T64" fmla="*/ 3418 w 57"/>
                  <a:gd name="T65" fmla="*/ 3513 h 66"/>
                  <a:gd name="T66" fmla="*/ 3433 w 57"/>
                  <a:gd name="T67" fmla="*/ 3143 h 66"/>
                  <a:gd name="T68" fmla="*/ 3474 w 57"/>
                  <a:gd name="T69" fmla="*/ 2922 h 66"/>
                  <a:gd name="T70" fmla="*/ 3583 w 57"/>
                  <a:gd name="T71" fmla="*/ 2548 h 66"/>
                  <a:gd name="T72" fmla="*/ 3583 w 57"/>
                  <a:gd name="T73" fmla="*/ 2202 h 66"/>
                  <a:gd name="T74" fmla="*/ 3583 w 57"/>
                  <a:gd name="T75" fmla="*/ 1903 h 66"/>
                  <a:gd name="T76" fmla="*/ 3474 w 57"/>
                  <a:gd name="T77" fmla="*/ 1644 h 66"/>
                  <a:gd name="T78" fmla="*/ 3433 w 57"/>
                  <a:gd name="T79" fmla="*/ 1227 h 66"/>
                  <a:gd name="T80" fmla="*/ 3418 w 57"/>
                  <a:gd name="T81" fmla="*/ 1061 h 66"/>
                  <a:gd name="T82" fmla="*/ 3208 w 57"/>
                  <a:gd name="T83" fmla="*/ 917 h 66"/>
                  <a:gd name="T84" fmla="*/ 3208 w 57"/>
                  <a:gd name="T85" fmla="*/ 792 h 66"/>
                  <a:gd name="T86" fmla="*/ 3194 w 57"/>
                  <a:gd name="T87" fmla="*/ 6 h 66"/>
                  <a:gd name="T88" fmla="*/ 3208 w 57"/>
                  <a:gd name="T89" fmla="*/ 5 h 6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57"/>
                  <a:gd name="T136" fmla="*/ 0 h 66"/>
                  <a:gd name="T137" fmla="*/ 57 w 57"/>
                  <a:gd name="T138" fmla="*/ 66 h 6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57" h="66">
                    <a:moveTo>
                      <a:pt x="51" y="5"/>
                    </a:moveTo>
                    <a:lnTo>
                      <a:pt x="54" y="4"/>
                    </a:lnTo>
                    <a:lnTo>
                      <a:pt x="54" y="2"/>
                    </a:lnTo>
                    <a:lnTo>
                      <a:pt x="53" y="1"/>
                    </a:lnTo>
                    <a:lnTo>
                      <a:pt x="50" y="1"/>
                    </a:lnTo>
                    <a:lnTo>
                      <a:pt x="43" y="0"/>
                    </a:lnTo>
                    <a:lnTo>
                      <a:pt x="33" y="2"/>
                    </a:lnTo>
                    <a:lnTo>
                      <a:pt x="28" y="4"/>
                    </a:lnTo>
                    <a:lnTo>
                      <a:pt x="23" y="6"/>
                    </a:lnTo>
                    <a:lnTo>
                      <a:pt x="18" y="10"/>
                    </a:lnTo>
                    <a:lnTo>
                      <a:pt x="12" y="14"/>
                    </a:lnTo>
                    <a:lnTo>
                      <a:pt x="8" y="20"/>
                    </a:lnTo>
                    <a:lnTo>
                      <a:pt x="5" y="25"/>
                    </a:lnTo>
                    <a:lnTo>
                      <a:pt x="2" y="33"/>
                    </a:lnTo>
                    <a:lnTo>
                      <a:pt x="0" y="41"/>
                    </a:lnTo>
                    <a:lnTo>
                      <a:pt x="1" y="45"/>
                    </a:lnTo>
                    <a:lnTo>
                      <a:pt x="2" y="48"/>
                    </a:lnTo>
                    <a:lnTo>
                      <a:pt x="5" y="51"/>
                    </a:lnTo>
                    <a:lnTo>
                      <a:pt x="9" y="55"/>
                    </a:lnTo>
                    <a:lnTo>
                      <a:pt x="20" y="60"/>
                    </a:lnTo>
                    <a:lnTo>
                      <a:pt x="32" y="65"/>
                    </a:lnTo>
                    <a:lnTo>
                      <a:pt x="38" y="66"/>
                    </a:lnTo>
                    <a:lnTo>
                      <a:pt x="44" y="66"/>
                    </a:lnTo>
                    <a:lnTo>
                      <a:pt x="48" y="66"/>
                    </a:lnTo>
                    <a:lnTo>
                      <a:pt x="53" y="65"/>
                    </a:lnTo>
                    <a:lnTo>
                      <a:pt x="55" y="64"/>
                    </a:lnTo>
                    <a:lnTo>
                      <a:pt x="57" y="61"/>
                    </a:lnTo>
                    <a:lnTo>
                      <a:pt x="56" y="58"/>
                    </a:lnTo>
                    <a:lnTo>
                      <a:pt x="54" y="54"/>
                    </a:lnTo>
                    <a:lnTo>
                      <a:pt x="53" y="50"/>
                    </a:lnTo>
                    <a:lnTo>
                      <a:pt x="53" y="47"/>
                    </a:lnTo>
                    <a:lnTo>
                      <a:pt x="53" y="44"/>
                    </a:lnTo>
                    <a:lnTo>
                      <a:pt x="54" y="41"/>
                    </a:lnTo>
                    <a:lnTo>
                      <a:pt x="55" y="36"/>
                    </a:lnTo>
                    <a:lnTo>
                      <a:pt x="56" y="33"/>
                    </a:lnTo>
                    <a:lnTo>
                      <a:pt x="57" y="30"/>
                    </a:lnTo>
                    <a:lnTo>
                      <a:pt x="57" y="26"/>
                    </a:lnTo>
                    <a:lnTo>
                      <a:pt x="57" y="22"/>
                    </a:lnTo>
                    <a:lnTo>
                      <a:pt x="56" y="19"/>
                    </a:lnTo>
                    <a:lnTo>
                      <a:pt x="55" y="15"/>
                    </a:lnTo>
                    <a:lnTo>
                      <a:pt x="54" y="13"/>
                    </a:lnTo>
                    <a:lnTo>
                      <a:pt x="51" y="11"/>
                    </a:lnTo>
                    <a:lnTo>
                      <a:pt x="51" y="9"/>
                    </a:lnTo>
                    <a:lnTo>
                      <a:pt x="50" y="6"/>
                    </a:lnTo>
                    <a:lnTo>
                      <a:pt x="51" y="5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069" name="Freeform 504"/>
              <p:cNvSpPr>
                <a:spLocks noChangeArrowheads="1"/>
              </p:cNvSpPr>
              <p:nvPr/>
            </p:nvSpPr>
            <p:spPr bwMode="auto">
              <a:xfrm>
                <a:off x="3043" y="4038"/>
                <a:ext cx="67" cy="51"/>
              </a:xfrm>
              <a:custGeom>
                <a:avLst/>
                <a:gdLst>
                  <a:gd name="T0" fmla="*/ 414 w 63"/>
                  <a:gd name="T1" fmla="*/ 6945 h 47"/>
                  <a:gd name="T2" fmla="*/ 468 w 63"/>
                  <a:gd name="T3" fmla="*/ 5603 h 47"/>
                  <a:gd name="T4" fmla="*/ 530 w 63"/>
                  <a:gd name="T5" fmla="*/ 4656 h 47"/>
                  <a:gd name="T6" fmla="*/ 638 w 63"/>
                  <a:gd name="T7" fmla="*/ 3920 h 47"/>
                  <a:gd name="T8" fmla="*/ 869 w 63"/>
                  <a:gd name="T9" fmla="*/ 3164 h 47"/>
                  <a:gd name="T10" fmla="*/ 1093 w 63"/>
                  <a:gd name="T11" fmla="*/ 2828 h 47"/>
                  <a:gd name="T12" fmla="*/ 1257 w 63"/>
                  <a:gd name="T13" fmla="*/ 2282 h 47"/>
                  <a:gd name="T14" fmla="*/ 1422 w 63"/>
                  <a:gd name="T15" fmla="*/ 1938 h 47"/>
                  <a:gd name="T16" fmla="*/ 1710 w 63"/>
                  <a:gd name="T17" fmla="*/ 1517 h 47"/>
                  <a:gd name="T18" fmla="*/ 2041 w 63"/>
                  <a:gd name="T19" fmla="*/ 1288 h 47"/>
                  <a:gd name="T20" fmla="*/ 2309 w 63"/>
                  <a:gd name="T21" fmla="*/ 1398 h 47"/>
                  <a:gd name="T22" fmla="*/ 2327 w 63"/>
                  <a:gd name="T23" fmla="*/ 1398 h 47"/>
                  <a:gd name="T24" fmla="*/ 2309 w 63"/>
                  <a:gd name="T25" fmla="*/ 1288 h 47"/>
                  <a:gd name="T26" fmla="*/ 2309 w 63"/>
                  <a:gd name="T27" fmla="*/ 1008 h 47"/>
                  <a:gd name="T28" fmla="*/ 2309 w 63"/>
                  <a:gd name="T29" fmla="*/ 1094 h 47"/>
                  <a:gd name="T30" fmla="*/ 2525 w 63"/>
                  <a:gd name="T31" fmla="*/ 2103 h 47"/>
                  <a:gd name="T32" fmla="*/ 2632 w 63"/>
                  <a:gd name="T33" fmla="*/ 1517 h 47"/>
                  <a:gd name="T34" fmla="*/ 2685 w 63"/>
                  <a:gd name="T35" fmla="*/ 1008 h 47"/>
                  <a:gd name="T36" fmla="*/ 2584 w 63"/>
                  <a:gd name="T37" fmla="*/ 3 h 47"/>
                  <a:gd name="T38" fmla="*/ 2327 w 63"/>
                  <a:gd name="T39" fmla="*/ 0 h 47"/>
                  <a:gd name="T40" fmla="*/ 2041 w 63"/>
                  <a:gd name="T41" fmla="*/ 0 h 47"/>
                  <a:gd name="T42" fmla="*/ 1580 w 63"/>
                  <a:gd name="T43" fmla="*/ 3 h 47"/>
                  <a:gd name="T44" fmla="*/ 1314 w 63"/>
                  <a:gd name="T45" fmla="*/ 5 h 47"/>
                  <a:gd name="T46" fmla="*/ 1111 w 63"/>
                  <a:gd name="T47" fmla="*/ 1187 h 47"/>
                  <a:gd name="T48" fmla="*/ 768 w 63"/>
                  <a:gd name="T49" fmla="*/ 1517 h 47"/>
                  <a:gd name="T50" fmla="*/ 564 w 63"/>
                  <a:gd name="T51" fmla="*/ 2282 h 47"/>
                  <a:gd name="T52" fmla="*/ 440 w 63"/>
                  <a:gd name="T53" fmla="*/ 3069 h 47"/>
                  <a:gd name="T54" fmla="*/ 6 w 63"/>
                  <a:gd name="T55" fmla="*/ 4042 h 47"/>
                  <a:gd name="T56" fmla="*/ 3 w 63"/>
                  <a:gd name="T57" fmla="*/ 5164 h 47"/>
                  <a:gd name="T58" fmla="*/ 0 w 63"/>
                  <a:gd name="T59" fmla="*/ 6455 h 47"/>
                  <a:gd name="T60" fmla="*/ 414 w 63"/>
                  <a:gd name="T61" fmla="*/ 6945 h 47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63"/>
                  <a:gd name="T94" fmla="*/ 0 h 47"/>
                  <a:gd name="T95" fmla="*/ 63 w 63"/>
                  <a:gd name="T96" fmla="*/ 47 h 47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63" h="47">
                    <a:moveTo>
                      <a:pt x="9" y="47"/>
                    </a:moveTo>
                    <a:lnTo>
                      <a:pt x="11" y="39"/>
                    </a:lnTo>
                    <a:lnTo>
                      <a:pt x="13" y="32"/>
                    </a:lnTo>
                    <a:lnTo>
                      <a:pt x="16" y="27"/>
                    </a:lnTo>
                    <a:lnTo>
                      <a:pt x="21" y="22"/>
                    </a:lnTo>
                    <a:lnTo>
                      <a:pt x="25" y="19"/>
                    </a:lnTo>
                    <a:lnTo>
                      <a:pt x="30" y="16"/>
                    </a:lnTo>
                    <a:lnTo>
                      <a:pt x="34" y="14"/>
                    </a:lnTo>
                    <a:lnTo>
                      <a:pt x="40" y="11"/>
                    </a:lnTo>
                    <a:lnTo>
                      <a:pt x="48" y="9"/>
                    </a:lnTo>
                    <a:lnTo>
                      <a:pt x="54" y="10"/>
                    </a:lnTo>
                    <a:lnTo>
                      <a:pt x="55" y="10"/>
                    </a:lnTo>
                    <a:lnTo>
                      <a:pt x="54" y="9"/>
                    </a:lnTo>
                    <a:lnTo>
                      <a:pt x="54" y="6"/>
                    </a:lnTo>
                    <a:lnTo>
                      <a:pt x="54" y="7"/>
                    </a:lnTo>
                    <a:lnTo>
                      <a:pt x="59" y="15"/>
                    </a:lnTo>
                    <a:lnTo>
                      <a:pt x="62" y="11"/>
                    </a:lnTo>
                    <a:lnTo>
                      <a:pt x="63" y="6"/>
                    </a:lnTo>
                    <a:lnTo>
                      <a:pt x="60" y="3"/>
                    </a:lnTo>
                    <a:lnTo>
                      <a:pt x="55" y="0"/>
                    </a:lnTo>
                    <a:lnTo>
                      <a:pt x="48" y="0"/>
                    </a:lnTo>
                    <a:lnTo>
                      <a:pt x="37" y="3"/>
                    </a:lnTo>
                    <a:lnTo>
                      <a:pt x="31" y="5"/>
                    </a:lnTo>
                    <a:lnTo>
                      <a:pt x="26" y="8"/>
                    </a:lnTo>
                    <a:lnTo>
                      <a:pt x="19" y="11"/>
                    </a:lnTo>
                    <a:lnTo>
                      <a:pt x="14" y="16"/>
                    </a:lnTo>
                    <a:lnTo>
                      <a:pt x="10" y="21"/>
                    </a:lnTo>
                    <a:lnTo>
                      <a:pt x="6" y="28"/>
                    </a:lnTo>
                    <a:lnTo>
                      <a:pt x="3" y="36"/>
                    </a:lnTo>
                    <a:lnTo>
                      <a:pt x="0" y="44"/>
                    </a:lnTo>
                    <a:lnTo>
                      <a:pt x="9" y="47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070" name="Freeform 505"/>
              <p:cNvSpPr>
                <a:spLocks noChangeArrowheads="1"/>
              </p:cNvSpPr>
              <p:nvPr/>
            </p:nvSpPr>
            <p:spPr bwMode="auto">
              <a:xfrm>
                <a:off x="3043" y="4085"/>
                <a:ext cx="70" cy="34"/>
              </a:xfrm>
              <a:custGeom>
                <a:avLst/>
                <a:gdLst>
                  <a:gd name="T0" fmla="*/ 1999 w 66"/>
                  <a:gd name="T1" fmla="*/ 5022 h 31"/>
                  <a:gd name="T2" fmla="*/ 2120 w 66"/>
                  <a:gd name="T3" fmla="*/ 5508 h 31"/>
                  <a:gd name="T4" fmla="*/ 2120 w 66"/>
                  <a:gd name="T5" fmla="*/ 5826 h 31"/>
                  <a:gd name="T6" fmla="*/ 2030 w 66"/>
                  <a:gd name="T7" fmla="*/ 5826 h 31"/>
                  <a:gd name="T8" fmla="*/ 1914 w 66"/>
                  <a:gd name="T9" fmla="*/ 6041 h 31"/>
                  <a:gd name="T10" fmla="*/ 1777 w 66"/>
                  <a:gd name="T11" fmla="*/ 6041 h 31"/>
                  <a:gd name="T12" fmla="*/ 1605 w 66"/>
                  <a:gd name="T13" fmla="*/ 5826 h 31"/>
                  <a:gd name="T14" fmla="*/ 1365 w 66"/>
                  <a:gd name="T15" fmla="*/ 5826 h 31"/>
                  <a:gd name="T16" fmla="*/ 987 w 66"/>
                  <a:gd name="T17" fmla="*/ 4843 h 31"/>
                  <a:gd name="T18" fmla="*/ 549 w 66"/>
                  <a:gd name="T19" fmla="*/ 2886 h 31"/>
                  <a:gd name="T20" fmla="*/ 460 w 66"/>
                  <a:gd name="T21" fmla="*/ 2399 h 31"/>
                  <a:gd name="T22" fmla="*/ 409 w 66"/>
                  <a:gd name="T23" fmla="*/ 1818 h 31"/>
                  <a:gd name="T24" fmla="*/ 386 w 66"/>
                  <a:gd name="T25" fmla="*/ 4 h 31"/>
                  <a:gd name="T26" fmla="*/ 364 w 66"/>
                  <a:gd name="T27" fmla="*/ 3 h 31"/>
                  <a:gd name="T28" fmla="*/ 0 w 66"/>
                  <a:gd name="T29" fmla="*/ 0 h 31"/>
                  <a:gd name="T30" fmla="*/ 1 w 66"/>
                  <a:gd name="T31" fmla="*/ 1994 h 31"/>
                  <a:gd name="T32" fmla="*/ 4 w 66"/>
                  <a:gd name="T33" fmla="*/ 2886 h 31"/>
                  <a:gd name="T34" fmla="*/ 8 w 66"/>
                  <a:gd name="T35" fmla="*/ 4579 h 31"/>
                  <a:gd name="T36" fmla="*/ 434 w 66"/>
                  <a:gd name="T37" fmla="*/ 5508 h 31"/>
                  <a:gd name="T38" fmla="*/ 878 w 66"/>
                  <a:gd name="T39" fmla="*/ 7267 h 31"/>
                  <a:gd name="T40" fmla="*/ 1287 w 66"/>
                  <a:gd name="T41" fmla="*/ 8430 h 31"/>
                  <a:gd name="T42" fmla="*/ 1579 w 66"/>
                  <a:gd name="T43" fmla="*/ 8647 h 31"/>
                  <a:gd name="T44" fmla="*/ 1728 w 66"/>
                  <a:gd name="T45" fmla="*/ 8647 h 31"/>
                  <a:gd name="T46" fmla="*/ 1914 w 66"/>
                  <a:gd name="T47" fmla="*/ 8647 h 31"/>
                  <a:gd name="T48" fmla="*/ 2153 w 66"/>
                  <a:gd name="T49" fmla="*/ 8430 h 31"/>
                  <a:gd name="T50" fmla="*/ 2283 w 66"/>
                  <a:gd name="T51" fmla="*/ 7884 h 31"/>
                  <a:gd name="T52" fmla="*/ 2384 w 66"/>
                  <a:gd name="T53" fmla="*/ 6390 h 31"/>
                  <a:gd name="T54" fmla="*/ 2346 w 66"/>
                  <a:gd name="T55" fmla="*/ 5022 h 31"/>
                  <a:gd name="T56" fmla="*/ 2283 w 66"/>
                  <a:gd name="T57" fmla="*/ 3165 h 31"/>
                  <a:gd name="T58" fmla="*/ 1999 w 66"/>
                  <a:gd name="T59" fmla="*/ 5022 h 31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66"/>
                  <a:gd name="T91" fmla="*/ 0 h 31"/>
                  <a:gd name="T92" fmla="*/ 66 w 66"/>
                  <a:gd name="T93" fmla="*/ 31 h 31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66" h="31">
                    <a:moveTo>
                      <a:pt x="55" y="18"/>
                    </a:moveTo>
                    <a:lnTo>
                      <a:pt x="58" y="20"/>
                    </a:lnTo>
                    <a:lnTo>
                      <a:pt x="58" y="21"/>
                    </a:lnTo>
                    <a:lnTo>
                      <a:pt x="56" y="21"/>
                    </a:lnTo>
                    <a:lnTo>
                      <a:pt x="53" y="22"/>
                    </a:lnTo>
                    <a:lnTo>
                      <a:pt x="49" y="22"/>
                    </a:lnTo>
                    <a:lnTo>
                      <a:pt x="44" y="21"/>
                    </a:lnTo>
                    <a:lnTo>
                      <a:pt x="38" y="21"/>
                    </a:lnTo>
                    <a:lnTo>
                      <a:pt x="27" y="17"/>
                    </a:lnTo>
                    <a:lnTo>
                      <a:pt x="16" y="11"/>
                    </a:lnTo>
                    <a:lnTo>
                      <a:pt x="13" y="9"/>
                    </a:lnTo>
                    <a:lnTo>
                      <a:pt x="11" y="6"/>
                    </a:lnTo>
                    <a:lnTo>
                      <a:pt x="10" y="4"/>
                    </a:lnTo>
                    <a:lnTo>
                      <a:pt x="9" y="3"/>
                    </a:lnTo>
                    <a:lnTo>
                      <a:pt x="0" y="0"/>
                    </a:lnTo>
                    <a:lnTo>
                      <a:pt x="1" y="7"/>
                    </a:lnTo>
                    <a:lnTo>
                      <a:pt x="4" y="11"/>
                    </a:lnTo>
                    <a:lnTo>
                      <a:pt x="8" y="16"/>
                    </a:lnTo>
                    <a:lnTo>
                      <a:pt x="12" y="20"/>
                    </a:lnTo>
                    <a:lnTo>
                      <a:pt x="24" y="26"/>
                    </a:lnTo>
                    <a:lnTo>
                      <a:pt x="36" y="30"/>
                    </a:lnTo>
                    <a:lnTo>
                      <a:pt x="43" y="31"/>
                    </a:lnTo>
                    <a:lnTo>
                      <a:pt x="48" y="31"/>
                    </a:lnTo>
                    <a:lnTo>
                      <a:pt x="53" y="31"/>
                    </a:lnTo>
                    <a:lnTo>
                      <a:pt x="59" y="30"/>
                    </a:lnTo>
                    <a:lnTo>
                      <a:pt x="63" y="28"/>
                    </a:lnTo>
                    <a:lnTo>
                      <a:pt x="66" y="23"/>
                    </a:lnTo>
                    <a:lnTo>
                      <a:pt x="65" y="18"/>
                    </a:lnTo>
                    <a:lnTo>
                      <a:pt x="63" y="12"/>
                    </a:lnTo>
                    <a:lnTo>
                      <a:pt x="55" y="18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071" name="Freeform 506"/>
              <p:cNvSpPr>
                <a:spLocks noChangeArrowheads="1"/>
              </p:cNvSpPr>
              <p:nvPr/>
            </p:nvSpPr>
            <p:spPr bwMode="auto">
              <a:xfrm>
                <a:off x="3099" y="4071"/>
                <a:ext cx="14" cy="33"/>
              </a:xfrm>
              <a:custGeom>
                <a:avLst/>
                <a:gdLst>
                  <a:gd name="T0" fmla="*/ 5 w 13"/>
                  <a:gd name="T1" fmla="*/ 0 h 31"/>
                  <a:gd name="T2" fmla="*/ 5 w 13"/>
                  <a:gd name="T3" fmla="*/ 2 h 31"/>
                  <a:gd name="T4" fmla="*/ 3 w 13"/>
                  <a:gd name="T5" fmla="*/ 6 h 31"/>
                  <a:gd name="T6" fmla="*/ 2 w 13"/>
                  <a:gd name="T7" fmla="*/ 438 h 31"/>
                  <a:gd name="T8" fmla="*/ 1 w 13"/>
                  <a:gd name="T9" fmla="*/ 562 h 31"/>
                  <a:gd name="T10" fmla="*/ 0 w 13"/>
                  <a:gd name="T11" fmla="*/ 722 h 31"/>
                  <a:gd name="T12" fmla="*/ 0 w 13"/>
                  <a:gd name="T13" fmla="*/ 928 h 31"/>
                  <a:gd name="T14" fmla="*/ 0 w 13"/>
                  <a:gd name="T15" fmla="*/ 1216 h 31"/>
                  <a:gd name="T16" fmla="*/ 2 w 13"/>
                  <a:gd name="T17" fmla="*/ 1377 h 31"/>
                  <a:gd name="T18" fmla="*/ 908 w 13"/>
                  <a:gd name="T19" fmla="*/ 1142 h 31"/>
                  <a:gd name="T20" fmla="*/ 843 w 13"/>
                  <a:gd name="T21" fmla="*/ 1052 h 31"/>
                  <a:gd name="T22" fmla="*/ 843 w 13"/>
                  <a:gd name="T23" fmla="*/ 928 h 31"/>
                  <a:gd name="T24" fmla="*/ 843 w 13"/>
                  <a:gd name="T25" fmla="*/ 819 h 31"/>
                  <a:gd name="T26" fmla="*/ 908 w 13"/>
                  <a:gd name="T27" fmla="*/ 678 h 31"/>
                  <a:gd name="T28" fmla="*/ 978 w 13"/>
                  <a:gd name="T29" fmla="*/ 528 h 31"/>
                  <a:gd name="T30" fmla="*/ 1053 w 13"/>
                  <a:gd name="T31" fmla="*/ 411 h 31"/>
                  <a:gd name="T32" fmla="*/ 1134 w 13"/>
                  <a:gd name="T33" fmla="*/ 5 h 31"/>
                  <a:gd name="T34" fmla="*/ 1134 w 13"/>
                  <a:gd name="T35" fmla="*/ 0 h 31"/>
                  <a:gd name="T36" fmla="*/ 5 w 13"/>
                  <a:gd name="T37" fmla="*/ 0 h 3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3"/>
                  <a:gd name="T58" fmla="*/ 0 h 31"/>
                  <a:gd name="T59" fmla="*/ 13 w 13"/>
                  <a:gd name="T60" fmla="*/ 31 h 3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3" h="31">
                    <a:moveTo>
                      <a:pt x="5" y="0"/>
                    </a:moveTo>
                    <a:lnTo>
                      <a:pt x="5" y="2"/>
                    </a:lnTo>
                    <a:lnTo>
                      <a:pt x="3" y="6"/>
                    </a:lnTo>
                    <a:lnTo>
                      <a:pt x="2" y="9"/>
                    </a:lnTo>
                    <a:lnTo>
                      <a:pt x="1" y="13"/>
                    </a:lnTo>
                    <a:lnTo>
                      <a:pt x="0" y="17"/>
                    </a:lnTo>
                    <a:lnTo>
                      <a:pt x="0" y="21"/>
                    </a:lnTo>
                    <a:lnTo>
                      <a:pt x="0" y="27"/>
                    </a:lnTo>
                    <a:lnTo>
                      <a:pt x="2" y="31"/>
                    </a:lnTo>
                    <a:lnTo>
                      <a:pt x="10" y="25"/>
                    </a:lnTo>
                    <a:lnTo>
                      <a:pt x="9" y="23"/>
                    </a:lnTo>
                    <a:lnTo>
                      <a:pt x="9" y="21"/>
                    </a:lnTo>
                    <a:lnTo>
                      <a:pt x="9" y="19"/>
                    </a:lnTo>
                    <a:lnTo>
                      <a:pt x="10" y="16"/>
                    </a:lnTo>
                    <a:lnTo>
                      <a:pt x="11" y="12"/>
                    </a:lnTo>
                    <a:lnTo>
                      <a:pt x="12" y="8"/>
                    </a:lnTo>
                    <a:lnTo>
                      <a:pt x="13" y="5"/>
                    </a:lnTo>
                    <a:lnTo>
                      <a:pt x="13" y="0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072" name="Freeform 507"/>
              <p:cNvSpPr>
                <a:spLocks noChangeArrowheads="1"/>
              </p:cNvSpPr>
              <p:nvPr/>
            </p:nvSpPr>
            <p:spPr bwMode="auto">
              <a:xfrm>
                <a:off x="3097" y="4047"/>
                <a:ext cx="16" cy="26"/>
              </a:xfrm>
              <a:custGeom>
                <a:avLst/>
                <a:gdLst>
                  <a:gd name="T0" fmla="*/ 3 w 15"/>
                  <a:gd name="T1" fmla="*/ 0 h 24"/>
                  <a:gd name="T2" fmla="*/ 0 w 15"/>
                  <a:gd name="T3" fmla="*/ 4 h 24"/>
                  <a:gd name="T4" fmla="*/ 1 w 15"/>
                  <a:gd name="T5" fmla="*/ 1117 h 24"/>
                  <a:gd name="T6" fmla="*/ 2 w 15"/>
                  <a:gd name="T7" fmla="*/ 1420 h 24"/>
                  <a:gd name="T8" fmla="*/ 3 w 15"/>
                  <a:gd name="T9" fmla="*/ 1666 h 24"/>
                  <a:gd name="T10" fmla="*/ 4 w 15"/>
                  <a:gd name="T11" fmla="*/ 1955 h 24"/>
                  <a:gd name="T12" fmla="*/ 5 w 15"/>
                  <a:gd name="T13" fmla="*/ 2507 h 24"/>
                  <a:gd name="T14" fmla="*/ 7 w 15"/>
                  <a:gd name="T15" fmla="*/ 2778 h 24"/>
                  <a:gd name="T16" fmla="*/ 7 w 15"/>
                  <a:gd name="T17" fmla="*/ 3160 h 24"/>
                  <a:gd name="T18" fmla="*/ 707 w 15"/>
                  <a:gd name="T19" fmla="*/ 3160 h 24"/>
                  <a:gd name="T20" fmla="*/ 707 w 15"/>
                  <a:gd name="T21" fmla="*/ 2716 h 24"/>
                  <a:gd name="T22" fmla="*/ 663 w 15"/>
                  <a:gd name="T23" fmla="*/ 1955 h 24"/>
                  <a:gd name="T24" fmla="*/ 622 w 15"/>
                  <a:gd name="T25" fmla="*/ 1538 h 24"/>
                  <a:gd name="T26" fmla="*/ 547 w 15"/>
                  <a:gd name="T27" fmla="*/ 1210 h 24"/>
                  <a:gd name="T28" fmla="*/ 513 w 15"/>
                  <a:gd name="T29" fmla="*/ 1031 h 24"/>
                  <a:gd name="T30" fmla="*/ 513 w 15"/>
                  <a:gd name="T31" fmla="*/ 4 h 24"/>
                  <a:gd name="T32" fmla="*/ 481 w 15"/>
                  <a:gd name="T33" fmla="*/ 952 h 24"/>
                  <a:gd name="T34" fmla="*/ 451 w 15"/>
                  <a:gd name="T35" fmla="*/ 1117 h 24"/>
                  <a:gd name="T36" fmla="*/ 3 w 15"/>
                  <a:gd name="T37" fmla="*/ 0 h 24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5"/>
                  <a:gd name="T58" fmla="*/ 0 h 24"/>
                  <a:gd name="T59" fmla="*/ 15 w 15"/>
                  <a:gd name="T60" fmla="*/ 24 h 24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5" h="24">
                    <a:moveTo>
                      <a:pt x="3" y="0"/>
                    </a:moveTo>
                    <a:lnTo>
                      <a:pt x="0" y="4"/>
                    </a:lnTo>
                    <a:lnTo>
                      <a:pt x="1" y="8"/>
                    </a:lnTo>
                    <a:lnTo>
                      <a:pt x="2" y="11"/>
                    </a:lnTo>
                    <a:lnTo>
                      <a:pt x="3" y="13"/>
                    </a:lnTo>
                    <a:lnTo>
                      <a:pt x="4" y="15"/>
                    </a:lnTo>
                    <a:lnTo>
                      <a:pt x="5" y="18"/>
                    </a:lnTo>
                    <a:lnTo>
                      <a:pt x="7" y="21"/>
                    </a:lnTo>
                    <a:lnTo>
                      <a:pt x="7" y="24"/>
                    </a:lnTo>
                    <a:lnTo>
                      <a:pt x="15" y="24"/>
                    </a:lnTo>
                    <a:lnTo>
                      <a:pt x="15" y="20"/>
                    </a:lnTo>
                    <a:lnTo>
                      <a:pt x="14" y="15"/>
                    </a:lnTo>
                    <a:lnTo>
                      <a:pt x="13" y="12"/>
                    </a:lnTo>
                    <a:lnTo>
                      <a:pt x="11" y="9"/>
                    </a:lnTo>
                    <a:lnTo>
                      <a:pt x="10" y="7"/>
                    </a:lnTo>
                    <a:lnTo>
                      <a:pt x="10" y="4"/>
                    </a:lnTo>
                    <a:lnTo>
                      <a:pt x="9" y="6"/>
                    </a:lnTo>
                    <a:lnTo>
                      <a:pt x="8" y="8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073" name="Freeform 508"/>
              <p:cNvSpPr>
                <a:spLocks noChangeArrowheads="1"/>
              </p:cNvSpPr>
              <p:nvPr/>
            </p:nvSpPr>
            <p:spPr bwMode="auto">
              <a:xfrm>
                <a:off x="3046" y="4103"/>
                <a:ext cx="68" cy="54"/>
              </a:xfrm>
              <a:custGeom>
                <a:avLst/>
                <a:gdLst>
                  <a:gd name="T0" fmla="*/ 2531 w 64"/>
                  <a:gd name="T1" fmla="*/ 6 h 50"/>
                  <a:gd name="T2" fmla="*/ 2536 w 64"/>
                  <a:gd name="T3" fmla="*/ 1062 h 50"/>
                  <a:gd name="T4" fmla="*/ 2536 w 64"/>
                  <a:gd name="T5" fmla="*/ 1445 h 50"/>
                  <a:gd name="T6" fmla="*/ 2531 w 64"/>
                  <a:gd name="T7" fmla="*/ 2227 h 50"/>
                  <a:gd name="T8" fmla="*/ 2453 w 64"/>
                  <a:gd name="T9" fmla="*/ 2676 h 50"/>
                  <a:gd name="T10" fmla="*/ 2381 w 64"/>
                  <a:gd name="T11" fmla="*/ 3371 h 50"/>
                  <a:gd name="T12" fmla="*/ 2110 w 64"/>
                  <a:gd name="T13" fmla="*/ 3932 h 50"/>
                  <a:gd name="T14" fmla="*/ 1915 w 64"/>
                  <a:gd name="T15" fmla="*/ 4698 h 50"/>
                  <a:gd name="T16" fmla="*/ 1660 w 64"/>
                  <a:gd name="T17" fmla="*/ 5350 h 50"/>
                  <a:gd name="T18" fmla="*/ 1502 w 64"/>
                  <a:gd name="T19" fmla="*/ 5480 h 50"/>
                  <a:gd name="T20" fmla="*/ 1300 w 64"/>
                  <a:gd name="T21" fmla="*/ 5480 h 50"/>
                  <a:gd name="T22" fmla="*/ 1152 w 64"/>
                  <a:gd name="T23" fmla="*/ 5192 h 50"/>
                  <a:gd name="T24" fmla="*/ 960 w 64"/>
                  <a:gd name="T25" fmla="*/ 4954 h 50"/>
                  <a:gd name="T26" fmla="*/ 557 w 64"/>
                  <a:gd name="T27" fmla="*/ 3816 h 50"/>
                  <a:gd name="T28" fmla="*/ 7 w 64"/>
                  <a:gd name="T29" fmla="*/ 2597 h 50"/>
                  <a:gd name="T30" fmla="*/ 2 w 64"/>
                  <a:gd name="T31" fmla="*/ 1239 h 50"/>
                  <a:gd name="T32" fmla="*/ 0 w 64"/>
                  <a:gd name="T33" fmla="*/ 4 h 50"/>
                  <a:gd name="T34" fmla="*/ 1 w 64"/>
                  <a:gd name="T35" fmla="*/ 1 h 50"/>
                  <a:gd name="T36" fmla="*/ 2 w 64"/>
                  <a:gd name="T37" fmla="*/ 0 h 50"/>
                  <a:gd name="T38" fmla="*/ 6 w 64"/>
                  <a:gd name="T39" fmla="*/ 1 h 50"/>
                  <a:gd name="T40" fmla="*/ 411 w 64"/>
                  <a:gd name="T41" fmla="*/ 4 h 50"/>
                  <a:gd name="T42" fmla="*/ 685 w 64"/>
                  <a:gd name="T43" fmla="*/ 843 h 50"/>
                  <a:gd name="T44" fmla="*/ 1083 w 64"/>
                  <a:gd name="T45" fmla="*/ 1062 h 50"/>
                  <a:gd name="T46" fmla="*/ 1331 w 64"/>
                  <a:gd name="T47" fmla="*/ 1062 h 50"/>
                  <a:gd name="T48" fmla="*/ 1758 w 64"/>
                  <a:gd name="T49" fmla="*/ 983 h 50"/>
                  <a:gd name="T50" fmla="*/ 1986 w 64"/>
                  <a:gd name="T51" fmla="*/ 843 h 50"/>
                  <a:gd name="T52" fmla="*/ 2309 w 64"/>
                  <a:gd name="T53" fmla="*/ 6 h 50"/>
                  <a:gd name="T54" fmla="*/ 2453 w 64"/>
                  <a:gd name="T55" fmla="*/ 5 h 50"/>
                  <a:gd name="T56" fmla="*/ 2531 w 64"/>
                  <a:gd name="T57" fmla="*/ 6 h 50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64"/>
                  <a:gd name="T88" fmla="*/ 0 h 50"/>
                  <a:gd name="T89" fmla="*/ 64 w 64"/>
                  <a:gd name="T90" fmla="*/ 50 h 50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64" h="50">
                    <a:moveTo>
                      <a:pt x="63" y="6"/>
                    </a:moveTo>
                    <a:lnTo>
                      <a:pt x="64" y="10"/>
                    </a:lnTo>
                    <a:lnTo>
                      <a:pt x="64" y="14"/>
                    </a:lnTo>
                    <a:lnTo>
                      <a:pt x="63" y="20"/>
                    </a:lnTo>
                    <a:lnTo>
                      <a:pt x="61" y="25"/>
                    </a:lnTo>
                    <a:lnTo>
                      <a:pt x="58" y="31"/>
                    </a:lnTo>
                    <a:lnTo>
                      <a:pt x="53" y="36"/>
                    </a:lnTo>
                    <a:lnTo>
                      <a:pt x="48" y="43"/>
                    </a:lnTo>
                    <a:lnTo>
                      <a:pt x="41" y="49"/>
                    </a:lnTo>
                    <a:lnTo>
                      <a:pt x="38" y="50"/>
                    </a:lnTo>
                    <a:lnTo>
                      <a:pt x="33" y="50"/>
                    </a:lnTo>
                    <a:lnTo>
                      <a:pt x="29" y="48"/>
                    </a:lnTo>
                    <a:lnTo>
                      <a:pt x="24" y="45"/>
                    </a:lnTo>
                    <a:lnTo>
                      <a:pt x="15" y="35"/>
                    </a:lnTo>
                    <a:lnTo>
                      <a:pt x="7" y="24"/>
                    </a:lnTo>
                    <a:lnTo>
                      <a:pt x="2" y="12"/>
                    </a:lnTo>
                    <a:lnTo>
                      <a:pt x="0" y="4"/>
                    </a:lnTo>
                    <a:lnTo>
                      <a:pt x="1" y="1"/>
                    </a:lnTo>
                    <a:lnTo>
                      <a:pt x="2" y="0"/>
                    </a:lnTo>
                    <a:lnTo>
                      <a:pt x="6" y="1"/>
                    </a:lnTo>
                    <a:lnTo>
                      <a:pt x="10" y="4"/>
                    </a:lnTo>
                    <a:lnTo>
                      <a:pt x="18" y="7"/>
                    </a:lnTo>
                    <a:lnTo>
                      <a:pt x="26" y="10"/>
                    </a:lnTo>
                    <a:lnTo>
                      <a:pt x="34" y="10"/>
                    </a:lnTo>
                    <a:lnTo>
                      <a:pt x="43" y="9"/>
                    </a:lnTo>
                    <a:lnTo>
                      <a:pt x="50" y="7"/>
                    </a:lnTo>
                    <a:lnTo>
                      <a:pt x="57" y="6"/>
                    </a:lnTo>
                    <a:lnTo>
                      <a:pt x="61" y="5"/>
                    </a:lnTo>
                    <a:lnTo>
                      <a:pt x="63" y="6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074" name="Freeform 509"/>
              <p:cNvSpPr>
                <a:spLocks noChangeArrowheads="1"/>
              </p:cNvSpPr>
              <p:nvPr/>
            </p:nvSpPr>
            <p:spPr bwMode="auto">
              <a:xfrm>
                <a:off x="3088" y="4107"/>
                <a:ext cx="31" cy="52"/>
              </a:xfrm>
              <a:custGeom>
                <a:avLst/>
                <a:gdLst>
                  <a:gd name="T0" fmla="*/ 5 w 29"/>
                  <a:gd name="T1" fmla="*/ 6495 h 48"/>
                  <a:gd name="T2" fmla="*/ 668 w 29"/>
                  <a:gd name="T3" fmla="*/ 5582 h 48"/>
                  <a:gd name="T4" fmla="*/ 996 w 29"/>
                  <a:gd name="T5" fmla="*/ 4715 h 48"/>
                  <a:gd name="T6" fmla="*/ 1389 w 29"/>
                  <a:gd name="T7" fmla="*/ 3827 h 48"/>
                  <a:gd name="T8" fmla="*/ 1486 w 29"/>
                  <a:gd name="T9" fmla="*/ 3010 h 48"/>
                  <a:gd name="T10" fmla="*/ 1588 w 29"/>
                  <a:gd name="T11" fmla="*/ 2314 h 48"/>
                  <a:gd name="T12" fmla="*/ 1696 w 29"/>
                  <a:gd name="T13" fmla="*/ 1420 h 48"/>
                  <a:gd name="T14" fmla="*/ 1696 w 29"/>
                  <a:gd name="T15" fmla="*/ 5 h 48"/>
                  <a:gd name="T16" fmla="*/ 1588 w 29"/>
                  <a:gd name="T17" fmla="*/ 0 h 48"/>
                  <a:gd name="T18" fmla="*/ 1138 w 29"/>
                  <a:gd name="T19" fmla="*/ 3 h 48"/>
                  <a:gd name="T20" fmla="*/ 1216 w 29"/>
                  <a:gd name="T21" fmla="*/ 1031 h 48"/>
                  <a:gd name="T22" fmla="*/ 1216 w 29"/>
                  <a:gd name="T23" fmla="*/ 1311 h 48"/>
                  <a:gd name="T24" fmla="*/ 1138 w 29"/>
                  <a:gd name="T25" fmla="*/ 1805 h 48"/>
                  <a:gd name="T26" fmla="*/ 996 w 29"/>
                  <a:gd name="T27" fmla="*/ 2564 h 48"/>
                  <a:gd name="T28" fmla="*/ 872 w 29"/>
                  <a:gd name="T29" fmla="*/ 3160 h 48"/>
                  <a:gd name="T30" fmla="*/ 625 w 29"/>
                  <a:gd name="T31" fmla="*/ 4017 h 48"/>
                  <a:gd name="T32" fmla="*/ 6 w 29"/>
                  <a:gd name="T33" fmla="*/ 4715 h 48"/>
                  <a:gd name="T34" fmla="*/ 0 w 29"/>
                  <a:gd name="T35" fmla="*/ 5534 h 48"/>
                  <a:gd name="T36" fmla="*/ 5 w 29"/>
                  <a:gd name="T37" fmla="*/ 6495 h 4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9"/>
                  <a:gd name="T58" fmla="*/ 0 h 48"/>
                  <a:gd name="T59" fmla="*/ 29 w 29"/>
                  <a:gd name="T60" fmla="*/ 48 h 4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9" h="48">
                    <a:moveTo>
                      <a:pt x="5" y="48"/>
                    </a:moveTo>
                    <a:lnTo>
                      <a:pt x="12" y="42"/>
                    </a:lnTo>
                    <a:lnTo>
                      <a:pt x="18" y="35"/>
                    </a:lnTo>
                    <a:lnTo>
                      <a:pt x="23" y="29"/>
                    </a:lnTo>
                    <a:lnTo>
                      <a:pt x="26" y="23"/>
                    </a:lnTo>
                    <a:lnTo>
                      <a:pt x="28" y="17"/>
                    </a:lnTo>
                    <a:lnTo>
                      <a:pt x="29" y="11"/>
                    </a:lnTo>
                    <a:lnTo>
                      <a:pt x="29" y="5"/>
                    </a:lnTo>
                    <a:lnTo>
                      <a:pt x="28" y="0"/>
                    </a:lnTo>
                    <a:lnTo>
                      <a:pt x="20" y="3"/>
                    </a:lnTo>
                    <a:lnTo>
                      <a:pt x="21" y="7"/>
                    </a:lnTo>
                    <a:lnTo>
                      <a:pt x="21" y="10"/>
                    </a:lnTo>
                    <a:lnTo>
                      <a:pt x="20" y="14"/>
                    </a:lnTo>
                    <a:lnTo>
                      <a:pt x="18" y="19"/>
                    </a:lnTo>
                    <a:lnTo>
                      <a:pt x="16" y="24"/>
                    </a:lnTo>
                    <a:lnTo>
                      <a:pt x="11" y="30"/>
                    </a:lnTo>
                    <a:lnTo>
                      <a:pt x="6" y="35"/>
                    </a:lnTo>
                    <a:lnTo>
                      <a:pt x="0" y="41"/>
                    </a:lnTo>
                    <a:lnTo>
                      <a:pt x="5" y="48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075" name="Freeform 510"/>
              <p:cNvSpPr>
                <a:spLocks noChangeArrowheads="1"/>
              </p:cNvSpPr>
              <p:nvPr/>
            </p:nvSpPr>
            <p:spPr bwMode="auto">
              <a:xfrm>
                <a:off x="3041" y="4097"/>
                <a:ext cx="52" cy="65"/>
              </a:xfrm>
              <a:custGeom>
                <a:avLst/>
                <a:gdLst>
                  <a:gd name="T0" fmla="*/ 639 w 49"/>
                  <a:gd name="T1" fmla="*/ 5 h 60"/>
                  <a:gd name="T2" fmla="*/ 447 w 49"/>
                  <a:gd name="T3" fmla="*/ 1 h 60"/>
                  <a:gd name="T4" fmla="*/ 7 w 49"/>
                  <a:gd name="T5" fmla="*/ 0 h 60"/>
                  <a:gd name="T6" fmla="*/ 1 w 49"/>
                  <a:gd name="T7" fmla="*/ 4 h 60"/>
                  <a:gd name="T8" fmla="*/ 0 w 49"/>
                  <a:gd name="T9" fmla="*/ 1236 h 60"/>
                  <a:gd name="T10" fmla="*/ 2 w 49"/>
                  <a:gd name="T11" fmla="*/ 2565 h 60"/>
                  <a:gd name="T12" fmla="*/ 374 w 49"/>
                  <a:gd name="T13" fmla="*/ 4148 h 60"/>
                  <a:gd name="T14" fmla="*/ 602 w 49"/>
                  <a:gd name="T15" fmla="*/ 5715 h 60"/>
                  <a:gd name="T16" fmla="*/ 1001 w 49"/>
                  <a:gd name="T17" fmla="*/ 7059 h 60"/>
                  <a:gd name="T18" fmla="*/ 1196 w 49"/>
                  <a:gd name="T19" fmla="*/ 7647 h 60"/>
                  <a:gd name="T20" fmla="*/ 1385 w 49"/>
                  <a:gd name="T21" fmla="*/ 7872 h 60"/>
                  <a:gd name="T22" fmla="*/ 1625 w 49"/>
                  <a:gd name="T23" fmla="*/ 7872 h 60"/>
                  <a:gd name="T24" fmla="*/ 1830 w 49"/>
                  <a:gd name="T25" fmla="*/ 7647 h 60"/>
                  <a:gd name="T26" fmla="*/ 1656 w 49"/>
                  <a:gd name="T27" fmla="*/ 6647 h 60"/>
                  <a:gd name="T28" fmla="*/ 1609 w 49"/>
                  <a:gd name="T29" fmla="*/ 6707 h 60"/>
                  <a:gd name="T30" fmla="*/ 1470 w 49"/>
                  <a:gd name="T31" fmla="*/ 6707 h 60"/>
                  <a:gd name="T32" fmla="*/ 1347 w 49"/>
                  <a:gd name="T33" fmla="*/ 6516 h 60"/>
                  <a:gd name="T34" fmla="*/ 1196 w 49"/>
                  <a:gd name="T35" fmla="*/ 6191 h 60"/>
                  <a:gd name="T36" fmla="*/ 914 w 49"/>
                  <a:gd name="T37" fmla="*/ 5108 h 60"/>
                  <a:gd name="T38" fmla="*/ 567 w 49"/>
                  <a:gd name="T39" fmla="*/ 3504 h 60"/>
                  <a:gd name="T40" fmla="*/ 421 w 49"/>
                  <a:gd name="T41" fmla="*/ 2166 h 60"/>
                  <a:gd name="T42" fmla="*/ 374 w 49"/>
                  <a:gd name="T43" fmla="*/ 1141 h 60"/>
                  <a:gd name="T44" fmla="*/ 374 w 49"/>
                  <a:gd name="T45" fmla="*/ 1236 h 60"/>
                  <a:gd name="T46" fmla="*/ 8 w 49"/>
                  <a:gd name="T47" fmla="*/ 1236 h 60"/>
                  <a:gd name="T48" fmla="*/ 374 w 49"/>
                  <a:gd name="T49" fmla="*/ 1339 h 60"/>
                  <a:gd name="T50" fmla="*/ 474 w 49"/>
                  <a:gd name="T51" fmla="*/ 1572 h 60"/>
                  <a:gd name="T52" fmla="*/ 639 w 49"/>
                  <a:gd name="T53" fmla="*/ 5 h 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49"/>
                  <a:gd name="T82" fmla="*/ 0 h 60"/>
                  <a:gd name="T83" fmla="*/ 49 w 49"/>
                  <a:gd name="T84" fmla="*/ 60 h 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49" h="60">
                    <a:moveTo>
                      <a:pt x="18" y="5"/>
                    </a:moveTo>
                    <a:lnTo>
                      <a:pt x="12" y="1"/>
                    </a:lnTo>
                    <a:lnTo>
                      <a:pt x="7" y="0"/>
                    </a:lnTo>
                    <a:lnTo>
                      <a:pt x="1" y="4"/>
                    </a:lnTo>
                    <a:lnTo>
                      <a:pt x="0" y="9"/>
                    </a:lnTo>
                    <a:lnTo>
                      <a:pt x="2" y="19"/>
                    </a:lnTo>
                    <a:lnTo>
                      <a:pt x="9" y="31"/>
                    </a:lnTo>
                    <a:lnTo>
                      <a:pt x="17" y="43"/>
                    </a:lnTo>
                    <a:lnTo>
                      <a:pt x="26" y="53"/>
                    </a:lnTo>
                    <a:lnTo>
                      <a:pt x="32" y="57"/>
                    </a:lnTo>
                    <a:lnTo>
                      <a:pt x="37" y="60"/>
                    </a:lnTo>
                    <a:lnTo>
                      <a:pt x="43" y="60"/>
                    </a:lnTo>
                    <a:lnTo>
                      <a:pt x="49" y="57"/>
                    </a:lnTo>
                    <a:lnTo>
                      <a:pt x="44" y="50"/>
                    </a:lnTo>
                    <a:lnTo>
                      <a:pt x="42" y="51"/>
                    </a:lnTo>
                    <a:lnTo>
                      <a:pt x="39" y="51"/>
                    </a:lnTo>
                    <a:lnTo>
                      <a:pt x="36" y="49"/>
                    </a:lnTo>
                    <a:lnTo>
                      <a:pt x="32" y="47"/>
                    </a:lnTo>
                    <a:lnTo>
                      <a:pt x="24" y="38"/>
                    </a:lnTo>
                    <a:lnTo>
                      <a:pt x="16" y="26"/>
                    </a:lnTo>
                    <a:lnTo>
                      <a:pt x="11" y="16"/>
                    </a:lnTo>
                    <a:lnTo>
                      <a:pt x="9" y="8"/>
                    </a:lnTo>
                    <a:lnTo>
                      <a:pt x="9" y="9"/>
                    </a:lnTo>
                    <a:lnTo>
                      <a:pt x="8" y="9"/>
                    </a:lnTo>
                    <a:lnTo>
                      <a:pt x="9" y="10"/>
                    </a:lnTo>
                    <a:lnTo>
                      <a:pt x="13" y="12"/>
                    </a:lnTo>
                    <a:lnTo>
                      <a:pt x="18" y="5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076" name="Freeform 511"/>
              <p:cNvSpPr>
                <a:spLocks noChangeArrowheads="1"/>
              </p:cNvSpPr>
              <p:nvPr/>
            </p:nvSpPr>
            <p:spPr bwMode="auto">
              <a:xfrm>
                <a:off x="3055" y="4103"/>
                <a:ext cx="62" cy="15"/>
              </a:xfrm>
              <a:custGeom>
                <a:avLst/>
                <a:gdLst>
                  <a:gd name="T0" fmla="*/ 1208 w 59"/>
                  <a:gd name="T1" fmla="*/ 4 h 14"/>
                  <a:gd name="T2" fmla="*/ 1094 w 59"/>
                  <a:gd name="T3" fmla="*/ 1 h 14"/>
                  <a:gd name="T4" fmla="*/ 991 w 59"/>
                  <a:gd name="T5" fmla="*/ 2 h 14"/>
                  <a:gd name="T6" fmla="*/ 854 w 59"/>
                  <a:gd name="T7" fmla="*/ 3 h 14"/>
                  <a:gd name="T8" fmla="*/ 720 w 59"/>
                  <a:gd name="T9" fmla="*/ 4 h 14"/>
                  <a:gd name="T10" fmla="*/ 521 w 59"/>
                  <a:gd name="T11" fmla="*/ 5 h 14"/>
                  <a:gd name="T12" fmla="*/ 367 w 59"/>
                  <a:gd name="T13" fmla="*/ 5 h 14"/>
                  <a:gd name="T14" fmla="*/ 259 w 59"/>
                  <a:gd name="T15" fmla="*/ 3 h 14"/>
                  <a:gd name="T16" fmla="*/ 5 w 59"/>
                  <a:gd name="T17" fmla="*/ 0 h 14"/>
                  <a:gd name="T18" fmla="*/ 0 w 59"/>
                  <a:gd name="T19" fmla="*/ 557 h 14"/>
                  <a:gd name="T20" fmla="*/ 8 w 59"/>
                  <a:gd name="T21" fmla="*/ 788 h 14"/>
                  <a:gd name="T22" fmla="*/ 349 w 59"/>
                  <a:gd name="T23" fmla="*/ 904 h 14"/>
                  <a:gd name="T24" fmla="*/ 521 w 59"/>
                  <a:gd name="T25" fmla="*/ 904 h 14"/>
                  <a:gd name="T26" fmla="*/ 737 w 59"/>
                  <a:gd name="T27" fmla="*/ 844 h 14"/>
                  <a:gd name="T28" fmla="*/ 877 w 59"/>
                  <a:gd name="T29" fmla="*/ 788 h 14"/>
                  <a:gd name="T30" fmla="*/ 1041 w 59"/>
                  <a:gd name="T31" fmla="*/ 735 h 14"/>
                  <a:gd name="T32" fmla="*/ 1094 w 59"/>
                  <a:gd name="T33" fmla="*/ 735 h 14"/>
                  <a:gd name="T34" fmla="*/ 1070 w 59"/>
                  <a:gd name="T35" fmla="*/ 557 h 14"/>
                  <a:gd name="T36" fmla="*/ 1208 w 59"/>
                  <a:gd name="T37" fmla="*/ 4 h 14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9"/>
                  <a:gd name="T58" fmla="*/ 0 h 14"/>
                  <a:gd name="T59" fmla="*/ 59 w 59"/>
                  <a:gd name="T60" fmla="*/ 14 h 14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9" h="14">
                    <a:moveTo>
                      <a:pt x="59" y="4"/>
                    </a:moveTo>
                    <a:lnTo>
                      <a:pt x="53" y="1"/>
                    </a:lnTo>
                    <a:lnTo>
                      <a:pt x="48" y="2"/>
                    </a:lnTo>
                    <a:lnTo>
                      <a:pt x="42" y="3"/>
                    </a:lnTo>
                    <a:lnTo>
                      <a:pt x="35" y="4"/>
                    </a:lnTo>
                    <a:lnTo>
                      <a:pt x="26" y="5"/>
                    </a:lnTo>
                    <a:lnTo>
                      <a:pt x="19" y="5"/>
                    </a:lnTo>
                    <a:lnTo>
                      <a:pt x="12" y="3"/>
                    </a:lnTo>
                    <a:lnTo>
                      <a:pt x="5" y="0"/>
                    </a:lnTo>
                    <a:lnTo>
                      <a:pt x="0" y="7"/>
                    </a:lnTo>
                    <a:lnTo>
                      <a:pt x="8" y="12"/>
                    </a:lnTo>
                    <a:lnTo>
                      <a:pt x="18" y="14"/>
                    </a:lnTo>
                    <a:lnTo>
                      <a:pt x="26" y="14"/>
                    </a:lnTo>
                    <a:lnTo>
                      <a:pt x="36" y="13"/>
                    </a:lnTo>
                    <a:lnTo>
                      <a:pt x="43" y="12"/>
                    </a:lnTo>
                    <a:lnTo>
                      <a:pt x="50" y="11"/>
                    </a:lnTo>
                    <a:lnTo>
                      <a:pt x="53" y="11"/>
                    </a:lnTo>
                    <a:lnTo>
                      <a:pt x="51" y="7"/>
                    </a:lnTo>
                    <a:lnTo>
                      <a:pt x="59" y="4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077" name="Freeform 512"/>
              <p:cNvSpPr>
                <a:spLocks noChangeArrowheads="1"/>
              </p:cNvSpPr>
              <p:nvPr/>
            </p:nvSpPr>
            <p:spPr bwMode="auto">
              <a:xfrm>
                <a:off x="3004" y="4032"/>
                <a:ext cx="76" cy="69"/>
              </a:xfrm>
              <a:custGeom>
                <a:avLst/>
                <a:gdLst>
                  <a:gd name="T0" fmla="*/ 1893 w 72"/>
                  <a:gd name="T1" fmla="*/ 1283 h 64"/>
                  <a:gd name="T2" fmla="*/ 1925 w 72"/>
                  <a:gd name="T3" fmla="*/ 1190 h 64"/>
                  <a:gd name="T4" fmla="*/ 1925 w 72"/>
                  <a:gd name="T5" fmla="*/ 1024 h 64"/>
                  <a:gd name="T6" fmla="*/ 1912 w 72"/>
                  <a:gd name="T7" fmla="*/ 817 h 64"/>
                  <a:gd name="T8" fmla="*/ 1864 w 72"/>
                  <a:gd name="T9" fmla="*/ 6 h 64"/>
                  <a:gd name="T10" fmla="*/ 1766 w 72"/>
                  <a:gd name="T11" fmla="*/ 4 h 64"/>
                  <a:gd name="T12" fmla="*/ 1629 w 72"/>
                  <a:gd name="T13" fmla="*/ 2 h 64"/>
                  <a:gd name="T14" fmla="*/ 1445 w 72"/>
                  <a:gd name="T15" fmla="*/ 1 h 64"/>
                  <a:gd name="T16" fmla="*/ 1312 w 72"/>
                  <a:gd name="T17" fmla="*/ 0 h 64"/>
                  <a:gd name="T18" fmla="*/ 1116 w 72"/>
                  <a:gd name="T19" fmla="*/ 0 h 64"/>
                  <a:gd name="T20" fmla="*/ 938 w 72"/>
                  <a:gd name="T21" fmla="*/ 1 h 64"/>
                  <a:gd name="T22" fmla="*/ 785 w 72"/>
                  <a:gd name="T23" fmla="*/ 2 h 64"/>
                  <a:gd name="T24" fmla="*/ 584 w 72"/>
                  <a:gd name="T25" fmla="*/ 4 h 64"/>
                  <a:gd name="T26" fmla="*/ 400 w 72"/>
                  <a:gd name="T27" fmla="*/ 817 h 64"/>
                  <a:gd name="T28" fmla="*/ 289 w 72"/>
                  <a:gd name="T29" fmla="*/ 1190 h 64"/>
                  <a:gd name="T30" fmla="*/ 6 w 72"/>
                  <a:gd name="T31" fmla="*/ 1868 h 64"/>
                  <a:gd name="T32" fmla="*/ 1 w 72"/>
                  <a:gd name="T33" fmla="*/ 2721 h 64"/>
                  <a:gd name="T34" fmla="*/ 0 w 72"/>
                  <a:gd name="T35" fmla="*/ 3293 h 64"/>
                  <a:gd name="T36" fmla="*/ 0 w 72"/>
                  <a:gd name="T37" fmla="*/ 3637 h 64"/>
                  <a:gd name="T38" fmla="*/ 1 w 72"/>
                  <a:gd name="T39" fmla="*/ 3963 h 64"/>
                  <a:gd name="T40" fmla="*/ 4 w 72"/>
                  <a:gd name="T41" fmla="*/ 4557 h 64"/>
                  <a:gd name="T42" fmla="*/ 6 w 72"/>
                  <a:gd name="T43" fmla="*/ 4913 h 64"/>
                  <a:gd name="T44" fmla="*/ 274 w 72"/>
                  <a:gd name="T45" fmla="*/ 5355 h 64"/>
                  <a:gd name="T46" fmla="*/ 340 w 72"/>
                  <a:gd name="T47" fmla="*/ 5711 h 64"/>
                  <a:gd name="T48" fmla="*/ 422 w 72"/>
                  <a:gd name="T49" fmla="*/ 5916 h 64"/>
                  <a:gd name="T50" fmla="*/ 510 w 72"/>
                  <a:gd name="T51" fmla="*/ 6127 h 64"/>
                  <a:gd name="T52" fmla="*/ 650 w 72"/>
                  <a:gd name="T53" fmla="*/ 6224 h 64"/>
                  <a:gd name="T54" fmla="*/ 785 w 72"/>
                  <a:gd name="T55" fmla="*/ 6224 h 64"/>
                  <a:gd name="T56" fmla="*/ 889 w 72"/>
                  <a:gd name="T57" fmla="*/ 6224 h 64"/>
                  <a:gd name="T58" fmla="*/ 948 w 72"/>
                  <a:gd name="T59" fmla="*/ 6127 h 64"/>
                  <a:gd name="T60" fmla="*/ 1057 w 72"/>
                  <a:gd name="T61" fmla="*/ 5916 h 64"/>
                  <a:gd name="T62" fmla="*/ 1116 w 72"/>
                  <a:gd name="T63" fmla="*/ 5487 h 64"/>
                  <a:gd name="T64" fmla="*/ 1146 w 72"/>
                  <a:gd name="T65" fmla="*/ 4913 h 64"/>
                  <a:gd name="T66" fmla="*/ 1210 w 72"/>
                  <a:gd name="T67" fmla="*/ 4227 h 64"/>
                  <a:gd name="T68" fmla="*/ 1277 w 72"/>
                  <a:gd name="T69" fmla="*/ 3637 h 64"/>
                  <a:gd name="T70" fmla="*/ 1369 w 72"/>
                  <a:gd name="T71" fmla="*/ 2934 h 64"/>
                  <a:gd name="T72" fmla="*/ 1462 w 72"/>
                  <a:gd name="T73" fmla="*/ 2524 h 64"/>
                  <a:gd name="T74" fmla="*/ 1610 w 72"/>
                  <a:gd name="T75" fmla="*/ 2171 h 64"/>
                  <a:gd name="T76" fmla="*/ 1719 w 72"/>
                  <a:gd name="T77" fmla="*/ 1733 h 64"/>
                  <a:gd name="T78" fmla="*/ 1811 w 72"/>
                  <a:gd name="T79" fmla="*/ 1491 h 64"/>
                  <a:gd name="T80" fmla="*/ 1893 w 72"/>
                  <a:gd name="T81" fmla="*/ 1283 h 64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72"/>
                  <a:gd name="T124" fmla="*/ 0 h 64"/>
                  <a:gd name="T125" fmla="*/ 72 w 72"/>
                  <a:gd name="T126" fmla="*/ 64 h 64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72" h="64">
                    <a:moveTo>
                      <a:pt x="70" y="14"/>
                    </a:moveTo>
                    <a:lnTo>
                      <a:pt x="72" y="13"/>
                    </a:lnTo>
                    <a:lnTo>
                      <a:pt x="72" y="11"/>
                    </a:lnTo>
                    <a:lnTo>
                      <a:pt x="71" y="8"/>
                    </a:lnTo>
                    <a:lnTo>
                      <a:pt x="69" y="6"/>
                    </a:lnTo>
                    <a:lnTo>
                      <a:pt x="65" y="4"/>
                    </a:lnTo>
                    <a:lnTo>
                      <a:pt x="61" y="2"/>
                    </a:lnTo>
                    <a:lnTo>
                      <a:pt x="54" y="1"/>
                    </a:lnTo>
                    <a:lnTo>
                      <a:pt x="49" y="0"/>
                    </a:lnTo>
                    <a:lnTo>
                      <a:pt x="42" y="0"/>
                    </a:lnTo>
                    <a:lnTo>
                      <a:pt x="35" y="1"/>
                    </a:lnTo>
                    <a:lnTo>
                      <a:pt x="29" y="2"/>
                    </a:lnTo>
                    <a:lnTo>
                      <a:pt x="23" y="4"/>
                    </a:lnTo>
                    <a:lnTo>
                      <a:pt x="16" y="8"/>
                    </a:lnTo>
                    <a:lnTo>
                      <a:pt x="10" y="13"/>
                    </a:lnTo>
                    <a:lnTo>
                      <a:pt x="6" y="19"/>
                    </a:lnTo>
                    <a:lnTo>
                      <a:pt x="1" y="28"/>
                    </a:lnTo>
                    <a:lnTo>
                      <a:pt x="0" y="33"/>
                    </a:lnTo>
                    <a:lnTo>
                      <a:pt x="0" y="37"/>
                    </a:lnTo>
                    <a:lnTo>
                      <a:pt x="1" y="41"/>
                    </a:lnTo>
                    <a:lnTo>
                      <a:pt x="4" y="46"/>
                    </a:lnTo>
                    <a:lnTo>
                      <a:pt x="6" y="50"/>
                    </a:lnTo>
                    <a:lnTo>
                      <a:pt x="9" y="55"/>
                    </a:lnTo>
                    <a:lnTo>
                      <a:pt x="13" y="58"/>
                    </a:lnTo>
                    <a:lnTo>
                      <a:pt x="17" y="60"/>
                    </a:lnTo>
                    <a:lnTo>
                      <a:pt x="20" y="62"/>
                    </a:lnTo>
                    <a:lnTo>
                      <a:pt x="25" y="64"/>
                    </a:lnTo>
                    <a:lnTo>
                      <a:pt x="29" y="64"/>
                    </a:lnTo>
                    <a:lnTo>
                      <a:pt x="33" y="64"/>
                    </a:lnTo>
                    <a:lnTo>
                      <a:pt x="36" y="62"/>
                    </a:lnTo>
                    <a:lnTo>
                      <a:pt x="40" y="60"/>
                    </a:lnTo>
                    <a:lnTo>
                      <a:pt x="42" y="56"/>
                    </a:lnTo>
                    <a:lnTo>
                      <a:pt x="43" y="50"/>
                    </a:lnTo>
                    <a:lnTo>
                      <a:pt x="45" y="43"/>
                    </a:lnTo>
                    <a:lnTo>
                      <a:pt x="47" y="37"/>
                    </a:lnTo>
                    <a:lnTo>
                      <a:pt x="51" y="30"/>
                    </a:lnTo>
                    <a:lnTo>
                      <a:pt x="55" y="26"/>
                    </a:lnTo>
                    <a:lnTo>
                      <a:pt x="60" y="22"/>
                    </a:lnTo>
                    <a:lnTo>
                      <a:pt x="64" y="18"/>
                    </a:lnTo>
                    <a:lnTo>
                      <a:pt x="67" y="16"/>
                    </a:lnTo>
                    <a:lnTo>
                      <a:pt x="70" y="14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078" name="Freeform 513"/>
              <p:cNvSpPr>
                <a:spLocks noChangeArrowheads="1"/>
              </p:cNvSpPr>
              <p:nvPr/>
            </p:nvSpPr>
            <p:spPr bwMode="auto">
              <a:xfrm>
                <a:off x="3001" y="4027"/>
                <a:ext cx="85" cy="37"/>
              </a:xfrm>
              <a:custGeom>
                <a:avLst/>
                <a:gdLst>
                  <a:gd name="T0" fmla="*/ 387 w 80"/>
                  <a:gd name="T1" fmla="*/ 5927 h 34"/>
                  <a:gd name="T2" fmla="*/ 464 w 80"/>
                  <a:gd name="T3" fmla="*/ 4762 h 34"/>
                  <a:gd name="T4" fmla="*/ 592 w 80"/>
                  <a:gd name="T5" fmla="*/ 3673 h 34"/>
                  <a:gd name="T6" fmla="*/ 801 w 80"/>
                  <a:gd name="T7" fmla="*/ 3101 h 34"/>
                  <a:gd name="T8" fmla="*/ 1084 w 80"/>
                  <a:gd name="T9" fmla="*/ 2212 h 34"/>
                  <a:gd name="T10" fmla="*/ 1301 w 80"/>
                  <a:gd name="T11" fmla="*/ 1868 h 34"/>
                  <a:gd name="T12" fmla="*/ 1578 w 80"/>
                  <a:gd name="T13" fmla="*/ 1717 h 34"/>
                  <a:gd name="T14" fmla="*/ 1868 w 80"/>
                  <a:gd name="T15" fmla="*/ 1578 h 34"/>
                  <a:gd name="T16" fmla="*/ 2035 w 80"/>
                  <a:gd name="T17" fmla="*/ 1578 h 34"/>
                  <a:gd name="T18" fmla="*/ 2327 w 80"/>
                  <a:gd name="T19" fmla="*/ 1717 h 34"/>
                  <a:gd name="T20" fmla="*/ 2530 w 80"/>
                  <a:gd name="T21" fmla="*/ 1868 h 34"/>
                  <a:gd name="T22" fmla="*/ 2688 w 80"/>
                  <a:gd name="T23" fmla="*/ 2212 h 34"/>
                  <a:gd name="T24" fmla="*/ 2756 w 80"/>
                  <a:gd name="T25" fmla="*/ 2619 h 34"/>
                  <a:gd name="T26" fmla="*/ 2859 w 80"/>
                  <a:gd name="T27" fmla="*/ 3101 h 34"/>
                  <a:gd name="T28" fmla="*/ 2859 w 80"/>
                  <a:gd name="T29" fmla="*/ 2850 h 34"/>
                  <a:gd name="T30" fmla="*/ 3038 w 80"/>
                  <a:gd name="T31" fmla="*/ 3997 h 34"/>
                  <a:gd name="T32" fmla="*/ 3228 w 80"/>
                  <a:gd name="T33" fmla="*/ 3395 h 34"/>
                  <a:gd name="T34" fmla="*/ 3228 w 80"/>
                  <a:gd name="T35" fmla="*/ 2619 h 34"/>
                  <a:gd name="T36" fmla="*/ 3088 w 80"/>
                  <a:gd name="T37" fmla="*/ 1717 h 34"/>
                  <a:gd name="T38" fmla="*/ 3034 w 80"/>
                  <a:gd name="T39" fmla="*/ 1332 h 34"/>
                  <a:gd name="T40" fmla="*/ 2856 w 80"/>
                  <a:gd name="T41" fmla="*/ 5 h 34"/>
                  <a:gd name="T42" fmla="*/ 2627 w 80"/>
                  <a:gd name="T43" fmla="*/ 3 h 34"/>
                  <a:gd name="T44" fmla="*/ 2381 w 80"/>
                  <a:gd name="T45" fmla="*/ 1 h 34"/>
                  <a:gd name="T46" fmla="*/ 2109 w 80"/>
                  <a:gd name="T47" fmla="*/ 0 h 34"/>
                  <a:gd name="T48" fmla="*/ 1802 w 80"/>
                  <a:gd name="T49" fmla="*/ 0 h 34"/>
                  <a:gd name="T50" fmla="*/ 1485 w 80"/>
                  <a:gd name="T51" fmla="*/ 1 h 34"/>
                  <a:gd name="T52" fmla="*/ 1224 w 80"/>
                  <a:gd name="T53" fmla="*/ 3 h 34"/>
                  <a:gd name="T54" fmla="*/ 904 w 80"/>
                  <a:gd name="T55" fmla="*/ 1224 h 34"/>
                  <a:gd name="T56" fmla="*/ 592 w 80"/>
                  <a:gd name="T57" fmla="*/ 1578 h 34"/>
                  <a:gd name="T58" fmla="*/ 411 w 80"/>
                  <a:gd name="T59" fmla="*/ 2850 h 34"/>
                  <a:gd name="T60" fmla="*/ 4 w 80"/>
                  <a:gd name="T61" fmla="*/ 3695 h 34"/>
                  <a:gd name="T62" fmla="*/ 0 w 80"/>
                  <a:gd name="T63" fmla="*/ 5446 h 34"/>
                  <a:gd name="T64" fmla="*/ 387 w 80"/>
                  <a:gd name="T65" fmla="*/ 5927 h 3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80"/>
                  <a:gd name="T100" fmla="*/ 0 h 34"/>
                  <a:gd name="T101" fmla="*/ 80 w 80"/>
                  <a:gd name="T102" fmla="*/ 34 h 34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80" h="34">
                    <a:moveTo>
                      <a:pt x="9" y="34"/>
                    </a:moveTo>
                    <a:lnTo>
                      <a:pt x="12" y="28"/>
                    </a:lnTo>
                    <a:lnTo>
                      <a:pt x="16" y="21"/>
                    </a:lnTo>
                    <a:lnTo>
                      <a:pt x="21" y="17"/>
                    </a:lnTo>
                    <a:lnTo>
                      <a:pt x="27" y="13"/>
                    </a:lnTo>
                    <a:lnTo>
                      <a:pt x="33" y="11"/>
                    </a:lnTo>
                    <a:lnTo>
                      <a:pt x="39" y="10"/>
                    </a:lnTo>
                    <a:lnTo>
                      <a:pt x="46" y="9"/>
                    </a:lnTo>
                    <a:lnTo>
                      <a:pt x="51" y="9"/>
                    </a:lnTo>
                    <a:lnTo>
                      <a:pt x="57" y="10"/>
                    </a:lnTo>
                    <a:lnTo>
                      <a:pt x="62" y="11"/>
                    </a:lnTo>
                    <a:lnTo>
                      <a:pt x="66" y="13"/>
                    </a:lnTo>
                    <a:lnTo>
                      <a:pt x="69" y="15"/>
                    </a:lnTo>
                    <a:lnTo>
                      <a:pt x="71" y="17"/>
                    </a:lnTo>
                    <a:lnTo>
                      <a:pt x="71" y="16"/>
                    </a:lnTo>
                    <a:lnTo>
                      <a:pt x="75" y="23"/>
                    </a:lnTo>
                    <a:lnTo>
                      <a:pt x="80" y="20"/>
                    </a:lnTo>
                    <a:lnTo>
                      <a:pt x="80" y="15"/>
                    </a:lnTo>
                    <a:lnTo>
                      <a:pt x="77" y="10"/>
                    </a:lnTo>
                    <a:lnTo>
                      <a:pt x="74" y="7"/>
                    </a:lnTo>
                    <a:lnTo>
                      <a:pt x="70" y="5"/>
                    </a:lnTo>
                    <a:lnTo>
                      <a:pt x="65" y="3"/>
                    </a:lnTo>
                    <a:lnTo>
                      <a:pt x="58" y="1"/>
                    </a:lnTo>
                    <a:lnTo>
                      <a:pt x="52" y="0"/>
                    </a:lnTo>
                    <a:lnTo>
                      <a:pt x="45" y="0"/>
                    </a:lnTo>
                    <a:lnTo>
                      <a:pt x="37" y="1"/>
                    </a:lnTo>
                    <a:lnTo>
                      <a:pt x="31" y="3"/>
                    </a:lnTo>
                    <a:lnTo>
                      <a:pt x="23" y="6"/>
                    </a:lnTo>
                    <a:lnTo>
                      <a:pt x="16" y="9"/>
                    </a:lnTo>
                    <a:lnTo>
                      <a:pt x="10" y="16"/>
                    </a:lnTo>
                    <a:lnTo>
                      <a:pt x="4" y="22"/>
                    </a:lnTo>
                    <a:lnTo>
                      <a:pt x="0" y="31"/>
                    </a:lnTo>
                    <a:lnTo>
                      <a:pt x="9" y="34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079" name="Freeform 514"/>
              <p:cNvSpPr>
                <a:spLocks noChangeArrowheads="1"/>
              </p:cNvSpPr>
              <p:nvPr/>
            </p:nvSpPr>
            <p:spPr bwMode="auto">
              <a:xfrm>
                <a:off x="3000" y="4058"/>
                <a:ext cx="54" cy="46"/>
              </a:xfrm>
              <a:custGeom>
                <a:avLst/>
                <a:gdLst>
                  <a:gd name="T0" fmla="*/ 1352 w 51"/>
                  <a:gd name="T1" fmla="*/ 1410 h 43"/>
                  <a:gd name="T2" fmla="*/ 1351 w 51"/>
                  <a:gd name="T3" fmla="*/ 1720 h 43"/>
                  <a:gd name="T4" fmla="*/ 1276 w 51"/>
                  <a:gd name="T5" fmla="*/ 1846 h 43"/>
                  <a:gd name="T6" fmla="*/ 1206 w 51"/>
                  <a:gd name="T7" fmla="*/ 1975 h 43"/>
                  <a:gd name="T8" fmla="*/ 1139 w 51"/>
                  <a:gd name="T9" fmla="*/ 2105 h 43"/>
                  <a:gd name="T10" fmla="*/ 1075 w 51"/>
                  <a:gd name="T11" fmla="*/ 2105 h 43"/>
                  <a:gd name="T12" fmla="*/ 960 w 51"/>
                  <a:gd name="T13" fmla="*/ 2105 h 43"/>
                  <a:gd name="T14" fmla="*/ 906 w 51"/>
                  <a:gd name="T15" fmla="*/ 1975 h 43"/>
                  <a:gd name="T16" fmla="*/ 722 w 51"/>
                  <a:gd name="T17" fmla="*/ 1846 h 43"/>
                  <a:gd name="T18" fmla="*/ 574 w 51"/>
                  <a:gd name="T19" fmla="*/ 1720 h 43"/>
                  <a:gd name="T20" fmla="*/ 484 w 51"/>
                  <a:gd name="T21" fmla="*/ 1508 h 43"/>
                  <a:gd name="T22" fmla="*/ 432 w 51"/>
                  <a:gd name="T23" fmla="*/ 1405 h 43"/>
                  <a:gd name="T24" fmla="*/ 364 w 51"/>
                  <a:gd name="T25" fmla="*/ 1072 h 43"/>
                  <a:gd name="T26" fmla="*/ 344 w 51"/>
                  <a:gd name="T27" fmla="*/ 819 h 43"/>
                  <a:gd name="T28" fmla="*/ 325 w 51"/>
                  <a:gd name="T29" fmla="*/ 625 h 43"/>
                  <a:gd name="T30" fmla="*/ 325 w 51"/>
                  <a:gd name="T31" fmla="*/ 7 h 43"/>
                  <a:gd name="T32" fmla="*/ 344 w 51"/>
                  <a:gd name="T33" fmla="*/ 3 h 43"/>
                  <a:gd name="T34" fmla="*/ 1 w 51"/>
                  <a:gd name="T35" fmla="*/ 0 h 43"/>
                  <a:gd name="T36" fmla="*/ 0 w 51"/>
                  <a:gd name="T37" fmla="*/ 6 h 43"/>
                  <a:gd name="T38" fmla="*/ 0 w 51"/>
                  <a:gd name="T39" fmla="*/ 669 h 43"/>
                  <a:gd name="T40" fmla="*/ 1 w 51"/>
                  <a:gd name="T41" fmla="*/ 1002 h 43"/>
                  <a:gd name="T42" fmla="*/ 3 w 51"/>
                  <a:gd name="T43" fmla="*/ 1405 h 43"/>
                  <a:gd name="T44" fmla="*/ 6 w 51"/>
                  <a:gd name="T45" fmla="*/ 1720 h 43"/>
                  <a:gd name="T46" fmla="*/ 344 w 51"/>
                  <a:gd name="T47" fmla="*/ 1846 h 43"/>
                  <a:gd name="T48" fmla="*/ 432 w 51"/>
                  <a:gd name="T49" fmla="*/ 2113 h 43"/>
                  <a:gd name="T50" fmla="*/ 542 w 51"/>
                  <a:gd name="T51" fmla="*/ 2317 h 43"/>
                  <a:gd name="T52" fmla="*/ 722 w 51"/>
                  <a:gd name="T53" fmla="*/ 2479 h 43"/>
                  <a:gd name="T54" fmla="*/ 907 w 51"/>
                  <a:gd name="T55" fmla="*/ 2587 h 43"/>
                  <a:gd name="T56" fmla="*/ 1075 w 51"/>
                  <a:gd name="T57" fmla="*/ 2587 h 43"/>
                  <a:gd name="T58" fmla="*/ 1206 w 51"/>
                  <a:gd name="T59" fmla="*/ 2587 h 43"/>
                  <a:gd name="T60" fmla="*/ 1352 w 51"/>
                  <a:gd name="T61" fmla="*/ 2479 h 43"/>
                  <a:gd name="T62" fmla="*/ 1516 w 51"/>
                  <a:gd name="T63" fmla="*/ 2252 h 43"/>
                  <a:gd name="T64" fmla="*/ 1605 w 51"/>
                  <a:gd name="T65" fmla="*/ 1846 h 43"/>
                  <a:gd name="T66" fmla="*/ 1657 w 51"/>
                  <a:gd name="T67" fmla="*/ 1503 h 43"/>
                  <a:gd name="T68" fmla="*/ 1352 w 51"/>
                  <a:gd name="T69" fmla="*/ 1410 h 43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51"/>
                  <a:gd name="T106" fmla="*/ 0 h 43"/>
                  <a:gd name="T107" fmla="*/ 51 w 51"/>
                  <a:gd name="T108" fmla="*/ 43 h 43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51" h="43">
                    <a:moveTo>
                      <a:pt x="42" y="23"/>
                    </a:moveTo>
                    <a:lnTo>
                      <a:pt x="41" y="28"/>
                    </a:lnTo>
                    <a:lnTo>
                      <a:pt x="39" y="31"/>
                    </a:lnTo>
                    <a:lnTo>
                      <a:pt x="38" y="33"/>
                    </a:lnTo>
                    <a:lnTo>
                      <a:pt x="36" y="34"/>
                    </a:lnTo>
                    <a:lnTo>
                      <a:pt x="33" y="34"/>
                    </a:lnTo>
                    <a:lnTo>
                      <a:pt x="30" y="34"/>
                    </a:lnTo>
                    <a:lnTo>
                      <a:pt x="27" y="33"/>
                    </a:lnTo>
                    <a:lnTo>
                      <a:pt x="23" y="31"/>
                    </a:lnTo>
                    <a:lnTo>
                      <a:pt x="19" y="28"/>
                    </a:lnTo>
                    <a:lnTo>
                      <a:pt x="16" y="25"/>
                    </a:lnTo>
                    <a:lnTo>
                      <a:pt x="14" y="22"/>
                    </a:lnTo>
                    <a:lnTo>
                      <a:pt x="11" y="18"/>
                    </a:lnTo>
                    <a:lnTo>
                      <a:pt x="10" y="14"/>
                    </a:lnTo>
                    <a:lnTo>
                      <a:pt x="9" y="10"/>
                    </a:lnTo>
                    <a:lnTo>
                      <a:pt x="9" y="7"/>
                    </a:lnTo>
                    <a:lnTo>
                      <a:pt x="10" y="3"/>
                    </a:lnTo>
                    <a:lnTo>
                      <a:pt x="1" y="0"/>
                    </a:lnTo>
                    <a:lnTo>
                      <a:pt x="0" y="6"/>
                    </a:lnTo>
                    <a:lnTo>
                      <a:pt x="0" y="11"/>
                    </a:lnTo>
                    <a:lnTo>
                      <a:pt x="1" y="17"/>
                    </a:lnTo>
                    <a:lnTo>
                      <a:pt x="3" y="22"/>
                    </a:lnTo>
                    <a:lnTo>
                      <a:pt x="6" y="28"/>
                    </a:lnTo>
                    <a:lnTo>
                      <a:pt x="10" y="31"/>
                    </a:lnTo>
                    <a:lnTo>
                      <a:pt x="14" y="35"/>
                    </a:lnTo>
                    <a:lnTo>
                      <a:pt x="18" y="38"/>
                    </a:lnTo>
                    <a:lnTo>
                      <a:pt x="23" y="41"/>
                    </a:lnTo>
                    <a:lnTo>
                      <a:pt x="28" y="43"/>
                    </a:lnTo>
                    <a:lnTo>
                      <a:pt x="33" y="43"/>
                    </a:lnTo>
                    <a:lnTo>
                      <a:pt x="38" y="43"/>
                    </a:lnTo>
                    <a:lnTo>
                      <a:pt x="42" y="41"/>
                    </a:lnTo>
                    <a:lnTo>
                      <a:pt x="47" y="36"/>
                    </a:lnTo>
                    <a:lnTo>
                      <a:pt x="50" y="31"/>
                    </a:lnTo>
                    <a:lnTo>
                      <a:pt x="51" y="24"/>
                    </a:lnTo>
                    <a:lnTo>
                      <a:pt x="42" y="23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080" name="Freeform 516"/>
              <p:cNvSpPr>
                <a:spLocks noChangeArrowheads="1"/>
              </p:cNvSpPr>
              <p:nvPr/>
            </p:nvSpPr>
            <p:spPr bwMode="auto">
              <a:xfrm>
                <a:off x="2965" y="4015"/>
                <a:ext cx="70" cy="71"/>
              </a:xfrm>
              <a:custGeom>
                <a:avLst/>
                <a:gdLst>
                  <a:gd name="T0" fmla="*/ 2283 w 66"/>
                  <a:gd name="T1" fmla="*/ 1320 h 66"/>
                  <a:gd name="T2" fmla="*/ 2346 w 66"/>
                  <a:gd name="T3" fmla="*/ 1227 h 66"/>
                  <a:gd name="T4" fmla="*/ 2384 w 66"/>
                  <a:gd name="T5" fmla="*/ 1141 h 66"/>
                  <a:gd name="T6" fmla="*/ 2384 w 66"/>
                  <a:gd name="T7" fmla="*/ 917 h 66"/>
                  <a:gd name="T8" fmla="*/ 2346 w 66"/>
                  <a:gd name="T9" fmla="*/ 792 h 66"/>
                  <a:gd name="T10" fmla="*/ 2212 w 66"/>
                  <a:gd name="T11" fmla="*/ 6 h 66"/>
                  <a:gd name="T12" fmla="*/ 1885 w 66"/>
                  <a:gd name="T13" fmla="*/ 3 h 66"/>
                  <a:gd name="T14" fmla="*/ 1728 w 66"/>
                  <a:gd name="T15" fmla="*/ 2 h 66"/>
                  <a:gd name="T16" fmla="*/ 1579 w 66"/>
                  <a:gd name="T17" fmla="*/ 0 h 66"/>
                  <a:gd name="T18" fmla="*/ 1287 w 66"/>
                  <a:gd name="T19" fmla="*/ 2 h 66"/>
                  <a:gd name="T20" fmla="*/ 1110 w 66"/>
                  <a:gd name="T21" fmla="*/ 3 h 66"/>
                  <a:gd name="T22" fmla="*/ 931 w 66"/>
                  <a:gd name="T23" fmla="*/ 5 h 66"/>
                  <a:gd name="T24" fmla="*/ 617 w 66"/>
                  <a:gd name="T25" fmla="*/ 792 h 66"/>
                  <a:gd name="T26" fmla="*/ 434 w 66"/>
                  <a:gd name="T27" fmla="*/ 1227 h 66"/>
                  <a:gd name="T28" fmla="*/ 7 w 66"/>
                  <a:gd name="T29" fmla="*/ 1885 h 66"/>
                  <a:gd name="T30" fmla="*/ 4 w 66"/>
                  <a:gd name="T31" fmla="*/ 2202 h 66"/>
                  <a:gd name="T32" fmla="*/ 1 w 66"/>
                  <a:gd name="T33" fmla="*/ 2741 h 66"/>
                  <a:gd name="T34" fmla="*/ 0 w 66"/>
                  <a:gd name="T35" fmla="*/ 3266 h 66"/>
                  <a:gd name="T36" fmla="*/ 1 w 66"/>
                  <a:gd name="T37" fmla="*/ 3670 h 66"/>
                  <a:gd name="T38" fmla="*/ 4 w 66"/>
                  <a:gd name="T39" fmla="*/ 4247 h 66"/>
                  <a:gd name="T40" fmla="*/ 6 w 66"/>
                  <a:gd name="T41" fmla="*/ 4569 h 66"/>
                  <a:gd name="T42" fmla="*/ 364 w 66"/>
                  <a:gd name="T43" fmla="*/ 4926 h 66"/>
                  <a:gd name="T44" fmla="*/ 434 w 66"/>
                  <a:gd name="T45" fmla="*/ 5287 h 66"/>
                  <a:gd name="T46" fmla="*/ 549 w 66"/>
                  <a:gd name="T47" fmla="*/ 5587 h 66"/>
                  <a:gd name="T48" fmla="*/ 694 w 66"/>
                  <a:gd name="T49" fmla="*/ 5637 h 66"/>
                  <a:gd name="T50" fmla="*/ 931 w 66"/>
                  <a:gd name="T51" fmla="*/ 5688 h 66"/>
                  <a:gd name="T52" fmla="*/ 1047 w 66"/>
                  <a:gd name="T53" fmla="*/ 5688 h 66"/>
                  <a:gd name="T54" fmla="*/ 1144 w 66"/>
                  <a:gd name="T55" fmla="*/ 5587 h 66"/>
                  <a:gd name="T56" fmla="*/ 1248 w 66"/>
                  <a:gd name="T57" fmla="*/ 5240 h 66"/>
                  <a:gd name="T58" fmla="*/ 1324 w 66"/>
                  <a:gd name="T59" fmla="*/ 4704 h 66"/>
                  <a:gd name="T60" fmla="*/ 1404 w 66"/>
                  <a:gd name="T61" fmla="*/ 4209 h 66"/>
                  <a:gd name="T62" fmla="*/ 1489 w 66"/>
                  <a:gd name="T63" fmla="*/ 3412 h 66"/>
                  <a:gd name="T64" fmla="*/ 1579 w 66"/>
                  <a:gd name="T65" fmla="*/ 2949 h 66"/>
                  <a:gd name="T66" fmla="*/ 1675 w 66"/>
                  <a:gd name="T67" fmla="*/ 2525 h 66"/>
                  <a:gd name="T68" fmla="*/ 1777 w 66"/>
                  <a:gd name="T69" fmla="*/ 2182 h 66"/>
                  <a:gd name="T70" fmla="*/ 1885 w 66"/>
                  <a:gd name="T71" fmla="*/ 1885 h 66"/>
                  <a:gd name="T72" fmla="*/ 2030 w 66"/>
                  <a:gd name="T73" fmla="*/ 1644 h 66"/>
                  <a:gd name="T74" fmla="*/ 2187 w 66"/>
                  <a:gd name="T75" fmla="*/ 1420 h 66"/>
                  <a:gd name="T76" fmla="*/ 2283 w 66"/>
                  <a:gd name="T77" fmla="*/ 1320 h 6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66"/>
                  <a:gd name="T118" fmla="*/ 0 h 66"/>
                  <a:gd name="T119" fmla="*/ 66 w 66"/>
                  <a:gd name="T120" fmla="*/ 66 h 6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66" h="66">
                    <a:moveTo>
                      <a:pt x="63" y="16"/>
                    </a:moveTo>
                    <a:lnTo>
                      <a:pt x="65" y="15"/>
                    </a:lnTo>
                    <a:lnTo>
                      <a:pt x="66" y="14"/>
                    </a:lnTo>
                    <a:lnTo>
                      <a:pt x="66" y="11"/>
                    </a:lnTo>
                    <a:lnTo>
                      <a:pt x="65" y="9"/>
                    </a:lnTo>
                    <a:lnTo>
                      <a:pt x="61" y="6"/>
                    </a:lnTo>
                    <a:lnTo>
                      <a:pt x="52" y="3"/>
                    </a:lnTo>
                    <a:lnTo>
                      <a:pt x="48" y="2"/>
                    </a:lnTo>
                    <a:lnTo>
                      <a:pt x="43" y="0"/>
                    </a:lnTo>
                    <a:lnTo>
                      <a:pt x="36" y="2"/>
                    </a:lnTo>
                    <a:lnTo>
                      <a:pt x="31" y="3"/>
                    </a:lnTo>
                    <a:lnTo>
                      <a:pt x="25" y="5"/>
                    </a:lnTo>
                    <a:lnTo>
                      <a:pt x="18" y="9"/>
                    </a:lnTo>
                    <a:lnTo>
                      <a:pt x="12" y="15"/>
                    </a:lnTo>
                    <a:lnTo>
                      <a:pt x="7" y="21"/>
                    </a:lnTo>
                    <a:lnTo>
                      <a:pt x="4" y="26"/>
                    </a:lnTo>
                    <a:lnTo>
                      <a:pt x="1" y="32"/>
                    </a:lnTo>
                    <a:lnTo>
                      <a:pt x="0" y="38"/>
                    </a:lnTo>
                    <a:lnTo>
                      <a:pt x="1" y="43"/>
                    </a:lnTo>
                    <a:lnTo>
                      <a:pt x="4" y="49"/>
                    </a:lnTo>
                    <a:lnTo>
                      <a:pt x="6" y="53"/>
                    </a:lnTo>
                    <a:lnTo>
                      <a:pt x="9" y="58"/>
                    </a:lnTo>
                    <a:lnTo>
                      <a:pt x="12" y="61"/>
                    </a:lnTo>
                    <a:lnTo>
                      <a:pt x="16" y="64"/>
                    </a:lnTo>
                    <a:lnTo>
                      <a:pt x="20" y="65"/>
                    </a:lnTo>
                    <a:lnTo>
                      <a:pt x="25" y="66"/>
                    </a:lnTo>
                    <a:lnTo>
                      <a:pt x="29" y="66"/>
                    </a:lnTo>
                    <a:lnTo>
                      <a:pt x="32" y="64"/>
                    </a:lnTo>
                    <a:lnTo>
                      <a:pt x="35" y="60"/>
                    </a:lnTo>
                    <a:lnTo>
                      <a:pt x="37" y="55"/>
                    </a:lnTo>
                    <a:lnTo>
                      <a:pt x="39" y="48"/>
                    </a:lnTo>
                    <a:lnTo>
                      <a:pt x="41" y="40"/>
                    </a:lnTo>
                    <a:lnTo>
                      <a:pt x="43" y="34"/>
                    </a:lnTo>
                    <a:lnTo>
                      <a:pt x="46" y="29"/>
                    </a:lnTo>
                    <a:lnTo>
                      <a:pt x="49" y="25"/>
                    </a:lnTo>
                    <a:lnTo>
                      <a:pt x="52" y="21"/>
                    </a:lnTo>
                    <a:lnTo>
                      <a:pt x="56" y="19"/>
                    </a:lnTo>
                    <a:lnTo>
                      <a:pt x="60" y="17"/>
                    </a:lnTo>
                    <a:lnTo>
                      <a:pt x="63" y="16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081" name="Freeform 517"/>
              <p:cNvSpPr>
                <a:spLocks noChangeArrowheads="1"/>
              </p:cNvSpPr>
              <p:nvPr/>
            </p:nvSpPr>
            <p:spPr bwMode="auto">
              <a:xfrm>
                <a:off x="2969" y="4012"/>
                <a:ext cx="70" cy="29"/>
              </a:xfrm>
              <a:custGeom>
                <a:avLst/>
                <a:gdLst>
                  <a:gd name="T0" fmla="*/ 6 w 66"/>
                  <a:gd name="T1" fmla="*/ 2087 h 27"/>
                  <a:gd name="T2" fmla="*/ 409 w 66"/>
                  <a:gd name="T3" fmla="*/ 1784 h 27"/>
                  <a:gd name="T4" fmla="*/ 617 w 66"/>
                  <a:gd name="T5" fmla="*/ 1265 h 27"/>
                  <a:gd name="T6" fmla="*/ 828 w 66"/>
                  <a:gd name="T7" fmla="*/ 951 h 27"/>
                  <a:gd name="T8" fmla="*/ 1017 w 66"/>
                  <a:gd name="T9" fmla="*/ 824 h 27"/>
                  <a:gd name="T10" fmla="*/ 1177 w 66"/>
                  <a:gd name="T11" fmla="*/ 767 h 27"/>
                  <a:gd name="T12" fmla="*/ 1404 w 66"/>
                  <a:gd name="T13" fmla="*/ 767 h 27"/>
                  <a:gd name="T14" fmla="*/ 1579 w 66"/>
                  <a:gd name="T15" fmla="*/ 767 h 27"/>
                  <a:gd name="T16" fmla="*/ 1702 w 66"/>
                  <a:gd name="T17" fmla="*/ 824 h 27"/>
                  <a:gd name="T18" fmla="*/ 1999 w 66"/>
                  <a:gd name="T19" fmla="*/ 951 h 27"/>
                  <a:gd name="T20" fmla="*/ 2120 w 66"/>
                  <a:gd name="T21" fmla="*/ 1265 h 27"/>
                  <a:gd name="T22" fmla="*/ 2153 w 66"/>
                  <a:gd name="T23" fmla="*/ 1097 h 27"/>
                  <a:gd name="T24" fmla="*/ 2120 w 66"/>
                  <a:gd name="T25" fmla="*/ 1097 h 27"/>
                  <a:gd name="T26" fmla="*/ 2153 w 66"/>
                  <a:gd name="T27" fmla="*/ 1943 h 27"/>
                  <a:gd name="T28" fmla="*/ 2283 w 66"/>
                  <a:gd name="T29" fmla="*/ 1809 h 27"/>
                  <a:gd name="T30" fmla="*/ 2384 w 66"/>
                  <a:gd name="T31" fmla="*/ 1568 h 27"/>
                  <a:gd name="T32" fmla="*/ 2384 w 66"/>
                  <a:gd name="T33" fmla="*/ 1021 h 27"/>
                  <a:gd name="T34" fmla="*/ 2320 w 66"/>
                  <a:gd name="T35" fmla="*/ 824 h 27"/>
                  <a:gd name="T36" fmla="*/ 2153 w 66"/>
                  <a:gd name="T37" fmla="*/ 6 h 27"/>
                  <a:gd name="T38" fmla="*/ 1805 w 66"/>
                  <a:gd name="T39" fmla="*/ 2 h 27"/>
                  <a:gd name="T40" fmla="*/ 1605 w 66"/>
                  <a:gd name="T41" fmla="*/ 1 h 27"/>
                  <a:gd name="T42" fmla="*/ 1404 w 66"/>
                  <a:gd name="T43" fmla="*/ 0 h 27"/>
                  <a:gd name="T44" fmla="*/ 1144 w 66"/>
                  <a:gd name="T45" fmla="*/ 1 h 27"/>
                  <a:gd name="T46" fmla="*/ 931 w 66"/>
                  <a:gd name="T47" fmla="*/ 2 h 27"/>
                  <a:gd name="T48" fmla="*/ 654 w 66"/>
                  <a:gd name="T49" fmla="*/ 6 h 27"/>
                  <a:gd name="T50" fmla="*/ 434 w 66"/>
                  <a:gd name="T51" fmla="*/ 714 h 27"/>
                  <a:gd name="T52" fmla="*/ 6 w 66"/>
                  <a:gd name="T53" fmla="*/ 1097 h 27"/>
                  <a:gd name="T54" fmla="*/ 0 w 66"/>
                  <a:gd name="T55" fmla="*/ 1784 h 27"/>
                  <a:gd name="T56" fmla="*/ 6 w 66"/>
                  <a:gd name="T57" fmla="*/ 2087 h 27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66"/>
                  <a:gd name="T88" fmla="*/ 0 h 27"/>
                  <a:gd name="T89" fmla="*/ 66 w 66"/>
                  <a:gd name="T90" fmla="*/ 27 h 27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66" h="27">
                    <a:moveTo>
                      <a:pt x="6" y="27"/>
                    </a:moveTo>
                    <a:lnTo>
                      <a:pt x="11" y="22"/>
                    </a:lnTo>
                    <a:lnTo>
                      <a:pt x="18" y="17"/>
                    </a:lnTo>
                    <a:lnTo>
                      <a:pt x="23" y="13"/>
                    </a:lnTo>
                    <a:lnTo>
                      <a:pt x="28" y="11"/>
                    </a:lnTo>
                    <a:lnTo>
                      <a:pt x="33" y="10"/>
                    </a:lnTo>
                    <a:lnTo>
                      <a:pt x="39" y="10"/>
                    </a:lnTo>
                    <a:lnTo>
                      <a:pt x="43" y="10"/>
                    </a:lnTo>
                    <a:lnTo>
                      <a:pt x="47" y="11"/>
                    </a:lnTo>
                    <a:lnTo>
                      <a:pt x="55" y="13"/>
                    </a:lnTo>
                    <a:lnTo>
                      <a:pt x="58" y="17"/>
                    </a:lnTo>
                    <a:lnTo>
                      <a:pt x="59" y="15"/>
                    </a:lnTo>
                    <a:lnTo>
                      <a:pt x="58" y="15"/>
                    </a:lnTo>
                    <a:lnTo>
                      <a:pt x="59" y="25"/>
                    </a:lnTo>
                    <a:lnTo>
                      <a:pt x="63" y="23"/>
                    </a:lnTo>
                    <a:lnTo>
                      <a:pt x="66" y="20"/>
                    </a:lnTo>
                    <a:lnTo>
                      <a:pt x="66" y="14"/>
                    </a:lnTo>
                    <a:lnTo>
                      <a:pt x="64" y="11"/>
                    </a:lnTo>
                    <a:lnTo>
                      <a:pt x="59" y="6"/>
                    </a:lnTo>
                    <a:lnTo>
                      <a:pt x="50" y="2"/>
                    </a:lnTo>
                    <a:lnTo>
                      <a:pt x="44" y="1"/>
                    </a:lnTo>
                    <a:lnTo>
                      <a:pt x="39" y="0"/>
                    </a:lnTo>
                    <a:lnTo>
                      <a:pt x="32" y="1"/>
                    </a:lnTo>
                    <a:lnTo>
                      <a:pt x="25" y="2"/>
                    </a:lnTo>
                    <a:lnTo>
                      <a:pt x="19" y="6"/>
                    </a:lnTo>
                    <a:lnTo>
                      <a:pt x="12" y="9"/>
                    </a:lnTo>
                    <a:lnTo>
                      <a:pt x="6" y="15"/>
                    </a:lnTo>
                    <a:lnTo>
                      <a:pt x="0" y="22"/>
                    </a:lnTo>
                    <a:lnTo>
                      <a:pt x="6" y="27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082" name="Freeform 518"/>
              <p:cNvSpPr>
                <a:spLocks noChangeArrowheads="1"/>
              </p:cNvSpPr>
              <p:nvPr/>
            </p:nvSpPr>
            <p:spPr bwMode="auto">
              <a:xfrm>
                <a:off x="2961" y="4036"/>
                <a:ext cx="51" cy="57"/>
              </a:xfrm>
              <a:custGeom>
                <a:avLst/>
                <a:gdLst>
                  <a:gd name="T0" fmla="*/ 1581 w 48"/>
                  <a:gd name="T1" fmla="*/ 2386 h 53"/>
                  <a:gd name="T2" fmla="*/ 1488 w 48"/>
                  <a:gd name="T3" fmla="*/ 2968 h 53"/>
                  <a:gd name="T4" fmla="*/ 1382 w 48"/>
                  <a:gd name="T5" fmla="*/ 3367 h 53"/>
                  <a:gd name="T6" fmla="*/ 1301 w 48"/>
                  <a:gd name="T7" fmla="*/ 3595 h 53"/>
                  <a:gd name="T8" fmla="*/ 1224 w 48"/>
                  <a:gd name="T9" fmla="*/ 3692 h 53"/>
                  <a:gd name="T10" fmla="*/ 1152 w 48"/>
                  <a:gd name="T11" fmla="*/ 3692 h 53"/>
                  <a:gd name="T12" fmla="*/ 1083 w 48"/>
                  <a:gd name="T13" fmla="*/ 3621 h 53"/>
                  <a:gd name="T14" fmla="*/ 903 w 48"/>
                  <a:gd name="T15" fmla="*/ 3595 h 53"/>
                  <a:gd name="T16" fmla="*/ 753 w 48"/>
                  <a:gd name="T17" fmla="*/ 3367 h 53"/>
                  <a:gd name="T18" fmla="*/ 628 w 48"/>
                  <a:gd name="T19" fmla="*/ 3108 h 53"/>
                  <a:gd name="T20" fmla="*/ 523 w 48"/>
                  <a:gd name="T21" fmla="*/ 2760 h 53"/>
                  <a:gd name="T22" fmla="*/ 463 w 48"/>
                  <a:gd name="T23" fmla="*/ 2386 h 53"/>
                  <a:gd name="T24" fmla="*/ 436 w 48"/>
                  <a:gd name="T25" fmla="*/ 2023 h 53"/>
                  <a:gd name="T26" fmla="*/ 436 w 48"/>
                  <a:gd name="T27" fmla="*/ 1749 h 53"/>
                  <a:gd name="T28" fmla="*/ 436 w 48"/>
                  <a:gd name="T29" fmla="*/ 1130 h 53"/>
                  <a:gd name="T30" fmla="*/ 463 w 48"/>
                  <a:gd name="T31" fmla="*/ 844 h 53"/>
                  <a:gd name="T32" fmla="*/ 556 w 48"/>
                  <a:gd name="T33" fmla="*/ 5 h 53"/>
                  <a:gd name="T34" fmla="*/ 386 w 48"/>
                  <a:gd name="T35" fmla="*/ 0 h 53"/>
                  <a:gd name="T36" fmla="*/ 3 w 48"/>
                  <a:gd name="T37" fmla="*/ 679 h 53"/>
                  <a:gd name="T38" fmla="*/ 1 w 48"/>
                  <a:gd name="T39" fmla="*/ 1051 h 53"/>
                  <a:gd name="T40" fmla="*/ 0 w 48"/>
                  <a:gd name="T41" fmla="*/ 1749 h 53"/>
                  <a:gd name="T42" fmla="*/ 1 w 48"/>
                  <a:gd name="T43" fmla="*/ 2176 h 53"/>
                  <a:gd name="T44" fmla="*/ 3 w 48"/>
                  <a:gd name="T45" fmla="*/ 2707 h 53"/>
                  <a:gd name="T46" fmla="*/ 5 w 48"/>
                  <a:gd name="T47" fmla="*/ 3131 h 53"/>
                  <a:gd name="T48" fmla="*/ 436 w 48"/>
                  <a:gd name="T49" fmla="*/ 3621 h 53"/>
                  <a:gd name="T50" fmla="*/ 556 w 48"/>
                  <a:gd name="T51" fmla="*/ 3894 h 53"/>
                  <a:gd name="T52" fmla="*/ 709 w 48"/>
                  <a:gd name="T53" fmla="*/ 4188 h 53"/>
                  <a:gd name="T54" fmla="*/ 959 w 48"/>
                  <a:gd name="T55" fmla="*/ 4472 h 53"/>
                  <a:gd name="T56" fmla="*/ 1152 w 48"/>
                  <a:gd name="T57" fmla="*/ 4504 h 53"/>
                  <a:gd name="T58" fmla="*/ 1380 w 48"/>
                  <a:gd name="T59" fmla="*/ 4472 h 53"/>
                  <a:gd name="T60" fmla="*/ 1581 w 48"/>
                  <a:gd name="T61" fmla="*/ 4188 h 53"/>
                  <a:gd name="T62" fmla="*/ 1719 w 48"/>
                  <a:gd name="T63" fmla="*/ 3866 h 53"/>
                  <a:gd name="T64" fmla="*/ 1868 w 48"/>
                  <a:gd name="T65" fmla="*/ 3192 h 53"/>
                  <a:gd name="T66" fmla="*/ 1940 w 48"/>
                  <a:gd name="T67" fmla="*/ 2566 h 53"/>
                  <a:gd name="T68" fmla="*/ 1581 w 48"/>
                  <a:gd name="T69" fmla="*/ 2386 h 53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48"/>
                  <a:gd name="T106" fmla="*/ 0 h 53"/>
                  <a:gd name="T107" fmla="*/ 48 w 48"/>
                  <a:gd name="T108" fmla="*/ 53 h 53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48" h="53">
                    <a:moveTo>
                      <a:pt x="39" y="29"/>
                    </a:moveTo>
                    <a:lnTo>
                      <a:pt x="37" y="35"/>
                    </a:lnTo>
                    <a:lnTo>
                      <a:pt x="35" y="40"/>
                    </a:lnTo>
                    <a:lnTo>
                      <a:pt x="33" y="42"/>
                    </a:lnTo>
                    <a:lnTo>
                      <a:pt x="31" y="44"/>
                    </a:lnTo>
                    <a:lnTo>
                      <a:pt x="29" y="44"/>
                    </a:lnTo>
                    <a:lnTo>
                      <a:pt x="26" y="43"/>
                    </a:lnTo>
                    <a:lnTo>
                      <a:pt x="22" y="42"/>
                    </a:lnTo>
                    <a:lnTo>
                      <a:pt x="19" y="40"/>
                    </a:lnTo>
                    <a:lnTo>
                      <a:pt x="16" y="36"/>
                    </a:lnTo>
                    <a:lnTo>
                      <a:pt x="13" y="33"/>
                    </a:lnTo>
                    <a:lnTo>
                      <a:pt x="11" y="29"/>
                    </a:lnTo>
                    <a:lnTo>
                      <a:pt x="10" y="24"/>
                    </a:lnTo>
                    <a:lnTo>
                      <a:pt x="10" y="20"/>
                    </a:lnTo>
                    <a:lnTo>
                      <a:pt x="10" y="14"/>
                    </a:lnTo>
                    <a:lnTo>
                      <a:pt x="11" y="10"/>
                    </a:lnTo>
                    <a:lnTo>
                      <a:pt x="14" y="5"/>
                    </a:lnTo>
                    <a:lnTo>
                      <a:pt x="8" y="0"/>
                    </a:lnTo>
                    <a:lnTo>
                      <a:pt x="3" y="7"/>
                    </a:lnTo>
                    <a:lnTo>
                      <a:pt x="1" y="13"/>
                    </a:lnTo>
                    <a:lnTo>
                      <a:pt x="0" y="20"/>
                    </a:lnTo>
                    <a:lnTo>
                      <a:pt x="1" y="26"/>
                    </a:lnTo>
                    <a:lnTo>
                      <a:pt x="3" y="32"/>
                    </a:lnTo>
                    <a:lnTo>
                      <a:pt x="5" y="37"/>
                    </a:lnTo>
                    <a:lnTo>
                      <a:pt x="10" y="43"/>
                    </a:lnTo>
                    <a:lnTo>
                      <a:pt x="14" y="46"/>
                    </a:lnTo>
                    <a:lnTo>
                      <a:pt x="18" y="49"/>
                    </a:lnTo>
                    <a:lnTo>
                      <a:pt x="23" y="52"/>
                    </a:lnTo>
                    <a:lnTo>
                      <a:pt x="29" y="53"/>
                    </a:lnTo>
                    <a:lnTo>
                      <a:pt x="34" y="52"/>
                    </a:lnTo>
                    <a:lnTo>
                      <a:pt x="39" y="49"/>
                    </a:lnTo>
                    <a:lnTo>
                      <a:pt x="42" y="45"/>
                    </a:lnTo>
                    <a:lnTo>
                      <a:pt x="46" y="38"/>
                    </a:lnTo>
                    <a:lnTo>
                      <a:pt x="48" y="31"/>
                    </a:lnTo>
                    <a:lnTo>
                      <a:pt x="39" y="29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083" name="Freeform 519"/>
              <p:cNvSpPr>
                <a:spLocks noChangeArrowheads="1"/>
              </p:cNvSpPr>
              <p:nvPr/>
            </p:nvSpPr>
            <p:spPr bwMode="auto">
              <a:xfrm>
                <a:off x="3002" y="4027"/>
                <a:ext cx="30" cy="41"/>
              </a:xfrm>
              <a:custGeom>
                <a:avLst/>
                <a:gdLst>
                  <a:gd name="T0" fmla="*/ 1802 w 28"/>
                  <a:gd name="T1" fmla="*/ 0 h 38"/>
                  <a:gd name="T2" fmla="*/ 1511 w 28"/>
                  <a:gd name="T3" fmla="*/ 2 h 38"/>
                  <a:gd name="T4" fmla="*/ 1276 w 28"/>
                  <a:gd name="T5" fmla="*/ 4 h 38"/>
                  <a:gd name="T6" fmla="*/ 969 w 28"/>
                  <a:gd name="T7" fmla="*/ 814 h 38"/>
                  <a:gd name="T8" fmla="*/ 735 w 28"/>
                  <a:gd name="T9" fmla="*/ 1022 h 38"/>
                  <a:gd name="T10" fmla="*/ 597 w 28"/>
                  <a:gd name="T11" fmla="*/ 1612 h 38"/>
                  <a:gd name="T12" fmla="*/ 4 w 28"/>
                  <a:gd name="T13" fmla="*/ 2184 h 38"/>
                  <a:gd name="T14" fmla="*/ 1 w 28"/>
                  <a:gd name="T15" fmla="*/ 2855 h 38"/>
                  <a:gd name="T16" fmla="*/ 0 w 28"/>
                  <a:gd name="T17" fmla="*/ 3743 h 38"/>
                  <a:gd name="T18" fmla="*/ 640 w 28"/>
                  <a:gd name="T19" fmla="*/ 3868 h 38"/>
                  <a:gd name="T20" fmla="*/ 686 w 28"/>
                  <a:gd name="T21" fmla="*/ 3194 h 38"/>
                  <a:gd name="T22" fmla="*/ 788 w 28"/>
                  <a:gd name="T23" fmla="*/ 2542 h 38"/>
                  <a:gd name="T24" fmla="*/ 969 w 28"/>
                  <a:gd name="T25" fmla="*/ 2107 h 38"/>
                  <a:gd name="T26" fmla="*/ 1112 w 28"/>
                  <a:gd name="T27" fmla="*/ 1739 h 38"/>
                  <a:gd name="T28" fmla="*/ 1367 w 28"/>
                  <a:gd name="T29" fmla="*/ 1385 h 38"/>
                  <a:gd name="T30" fmla="*/ 1619 w 28"/>
                  <a:gd name="T31" fmla="*/ 1103 h 38"/>
                  <a:gd name="T32" fmla="*/ 1735 w 28"/>
                  <a:gd name="T33" fmla="*/ 1022 h 38"/>
                  <a:gd name="T34" fmla="*/ 1859 w 28"/>
                  <a:gd name="T35" fmla="*/ 1022 h 38"/>
                  <a:gd name="T36" fmla="*/ 1802 w 28"/>
                  <a:gd name="T37" fmla="*/ 0 h 3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8"/>
                  <a:gd name="T58" fmla="*/ 0 h 38"/>
                  <a:gd name="T59" fmla="*/ 28 w 28"/>
                  <a:gd name="T60" fmla="*/ 38 h 3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8" h="38">
                    <a:moveTo>
                      <a:pt x="27" y="0"/>
                    </a:moveTo>
                    <a:lnTo>
                      <a:pt x="22" y="2"/>
                    </a:lnTo>
                    <a:lnTo>
                      <a:pt x="19" y="4"/>
                    </a:lnTo>
                    <a:lnTo>
                      <a:pt x="15" y="7"/>
                    </a:lnTo>
                    <a:lnTo>
                      <a:pt x="11" y="10"/>
                    </a:lnTo>
                    <a:lnTo>
                      <a:pt x="8" y="16"/>
                    </a:lnTo>
                    <a:lnTo>
                      <a:pt x="4" y="21"/>
                    </a:lnTo>
                    <a:lnTo>
                      <a:pt x="1" y="28"/>
                    </a:lnTo>
                    <a:lnTo>
                      <a:pt x="0" y="36"/>
                    </a:lnTo>
                    <a:lnTo>
                      <a:pt x="9" y="38"/>
                    </a:lnTo>
                    <a:lnTo>
                      <a:pt x="10" y="31"/>
                    </a:lnTo>
                    <a:lnTo>
                      <a:pt x="12" y="25"/>
                    </a:lnTo>
                    <a:lnTo>
                      <a:pt x="15" y="20"/>
                    </a:lnTo>
                    <a:lnTo>
                      <a:pt x="17" y="17"/>
                    </a:lnTo>
                    <a:lnTo>
                      <a:pt x="20" y="14"/>
                    </a:lnTo>
                    <a:lnTo>
                      <a:pt x="24" y="11"/>
                    </a:lnTo>
                    <a:lnTo>
                      <a:pt x="26" y="10"/>
                    </a:lnTo>
                    <a:lnTo>
                      <a:pt x="28" y="10"/>
                    </a:ln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084" name="Freeform 520"/>
              <p:cNvSpPr>
                <a:spLocks noChangeArrowheads="1"/>
              </p:cNvSpPr>
              <p:nvPr/>
            </p:nvSpPr>
            <p:spPr bwMode="auto">
              <a:xfrm>
                <a:off x="2924" y="4000"/>
                <a:ext cx="72" cy="66"/>
              </a:xfrm>
              <a:custGeom>
                <a:avLst/>
                <a:gdLst>
                  <a:gd name="T0" fmla="*/ 2136 w 68"/>
                  <a:gd name="T1" fmla="*/ 2254 h 61"/>
                  <a:gd name="T2" fmla="*/ 2204 w 68"/>
                  <a:gd name="T3" fmla="*/ 2254 h 61"/>
                  <a:gd name="T4" fmla="*/ 2204 w 68"/>
                  <a:gd name="T5" fmla="*/ 2083 h 61"/>
                  <a:gd name="T6" fmla="*/ 2179 w 68"/>
                  <a:gd name="T7" fmla="*/ 1644 h 61"/>
                  <a:gd name="T8" fmla="*/ 2136 w 68"/>
                  <a:gd name="T9" fmla="*/ 1519 h 61"/>
                  <a:gd name="T10" fmla="*/ 2015 w 68"/>
                  <a:gd name="T11" fmla="*/ 1109 h 61"/>
                  <a:gd name="T12" fmla="*/ 1754 w 68"/>
                  <a:gd name="T13" fmla="*/ 6 h 61"/>
                  <a:gd name="T14" fmla="*/ 1565 w 68"/>
                  <a:gd name="T15" fmla="*/ 2 h 61"/>
                  <a:gd name="T16" fmla="*/ 1432 w 68"/>
                  <a:gd name="T17" fmla="*/ 0 h 61"/>
                  <a:gd name="T18" fmla="*/ 1351 w 68"/>
                  <a:gd name="T19" fmla="*/ 0 h 61"/>
                  <a:gd name="T20" fmla="*/ 1277 w 68"/>
                  <a:gd name="T21" fmla="*/ 1 h 61"/>
                  <a:gd name="T22" fmla="*/ 1351 w 68"/>
                  <a:gd name="T23" fmla="*/ 2 h 61"/>
                  <a:gd name="T24" fmla="*/ 1430 w 68"/>
                  <a:gd name="T25" fmla="*/ 5 h 61"/>
                  <a:gd name="T26" fmla="*/ 1514 w 68"/>
                  <a:gd name="T27" fmla="*/ 1025 h 61"/>
                  <a:gd name="T28" fmla="*/ 1516 w 68"/>
                  <a:gd name="T29" fmla="*/ 1404 h 61"/>
                  <a:gd name="T30" fmla="*/ 1565 w 68"/>
                  <a:gd name="T31" fmla="*/ 1925 h 61"/>
                  <a:gd name="T32" fmla="*/ 1516 w 68"/>
                  <a:gd name="T33" fmla="*/ 2439 h 61"/>
                  <a:gd name="T34" fmla="*/ 1514 w 68"/>
                  <a:gd name="T35" fmla="*/ 2671 h 61"/>
                  <a:gd name="T36" fmla="*/ 1430 w 68"/>
                  <a:gd name="T37" fmla="*/ 2890 h 61"/>
                  <a:gd name="T38" fmla="*/ 1277 w 68"/>
                  <a:gd name="T39" fmla="*/ 3383 h 61"/>
                  <a:gd name="T40" fmla="*/ 1139 w 68"/>
                  <a:gd name="T41" fmla="*/ 3660 h 61"/>
                  <a:gd name="T42" fmla="*/ 959 w 68"/>
                  <a:gd name="T43" fmla="*/ 3966 h 61"/>
                  <a:gd name="T44" fmla="*/ 608 w 68"/>
                  <a:gd name="T45" fmla="*/ 4291 h 61"/>
                  <a:gd name="T46" fmla="*/ 385 w 68"/>
                  <a:gd name="T47" fmla="*/ 4643 h 61"/>
                  <a:gd name="T48" fmla="*/ 4 w 68"/>
                  <a:gd name="T49" fmla="*/ 4955 h 61"/>
                  <a:gd name="T50" fmla="*/ 2 w 68"/>
                  <a:gd name="T51" fmla="*/ 4955 h 61"/>
                  <a:gd name="T52" fmla="*/ 0 w 68"/>
                  <a:gd name="T53" fmla="*/ 5016 h 61"/>
                  <a:gd name="T54" fmla="*/ 0 w 68"/>
                  <a:gd name="T55" fmla="*/ 5361 h 61"/>
                  <a:gd name="T56" fmla="*/ 1 w 68"/>
                  <a:gd name="T57" fmla="*/ 5436 h 61"/>
                  <a:gd name="T58" fmla="*/ 6 w 68"/>
                  <a:gd name="T59" fmla="*/ 6072 h 61"/>
                  <a:gd name="T60" fmla="*/ 364 w 68"/>
                  <a:gd name="T61" fmla="*/ 6570 h 61"/>
                  <a:gd name="T62" fmla="*/ 542 w 68"/>
                  <a:gd name="T63" fmla="*/ 7109 h 61"/>
                  <a:gd name="T64" fmla="*/ 857 w 68"/>
                  <a:gd name="T65" fmla="*/ 7437 h 61"/>
                  <a:gd name="T66" fmla="*/ 959 w 68"/>
                  <a:gd name="T67" fmla="*/ 7437 h 61"/>
                  <a:gd name="T68" fmla="*/ 1016 w 68"/>
                  <a:gd name="T69" fmla="*/ 7312 h 61"/>
                  <a:gd name="T70" fmla="*/ 1076 w 68"/>
                  <a:gd name="T71" fmla="*/ 7109 h 61"/>
                  <a:gd name="T72" fmla="*/ 1139 w 68"/>
                  <a:gd name="T73" fmla="*/ 6874 h 61"/>
                  <a:gd name="T74" fmla="*/ 1276 w 68"/>
                  <a:gd name="T75" fmla="*/ 5872 h 61"/>
                  <a:gd name="T76" fmla="*/ 1430 w 68"/>
                  <a:gd name="T77" fmla="*/ 5024 h 61"/>
                  <a:gd name="T78" fmla="*/ 1516 w 68"/>
                  <a:gd name="T79" fmla="*/ 4291 h 61"/>
                  <a:gd name="T80" fmla="*/ 1657 w 68"/>
                  <a:gd name="T81" fmla="*/ 3660 h 61"/>
                  <a:gd name="T82" fmla="*/ 1797 w 68"/>
                  <a:gd name="T83" fmla="*/ 3089 h 61"/>
                  <a:gd name="T84" fmla="*/ 1905 w 68"/>
                  <a:gd name="T85" fmla="*/ 2671 h 61"/>
                  <a:gd name="T86" fmla="*/ 2058 w 68"/>
                  <a:gd name="T87" fmla="*/ 2439 h 61"/>
                  <a:gd name="T88" fmla="*/ 2136 w 68"/>
                  <a:gd name="T89" fmla="*/ 2254 h 61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68"/>
                  <a:gd name="T136" fmla="*/ 0 h 61"/>
                  <a:gd name="T137" fmla="*/ 68 w 68"/>
                  <a:gd name="T138" fmla="*/ 61 h 61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68" h="61">
                    <a:moveTo>
                      <a:pt x="66" y="18"/>
                    </a:moveTo>
                    <a:lnTo>
                      <a:pt x="68" y="18"/>
                    </a:lnTo>
                    <a:lnTo>
                      <a:pt x="68" y="17"/>
                    </a:lnTo>
                    <a:lnTo>
                      <a:pt x="67" y="14"/>
                    </a:lnTo>
                    <a:lnTo>
                      <a:pt x="66" y="13"/>
                    </a:lnTo>
                    <a:lnTo>
                      <a:pt x="61" y="9"/>
                    </a:lnTo>
                    <a:lnTo>
                      <a:pt x="54" y="6"/>
                    </a:lnTo>
                    <a:lnTo>
                      <a:pt x="48" y="2"/>
                    </a:lnTo>
                    <a:lnTo>
                      <a:pt x="44" y="0"/>
                    </a:lnTo>
                    <a:lnTo>
                      <a:pt x="41" y="0"/>
                    </a:lnTo>
                    <a:lnTo>
                      <a:pt x="40" y="1"/>
                    </a:lnTo>
                    <a:lnTo>
                      <a:pt x="41" y="2"/>
                    </a:lnTo>
                    <a:lnTo>
                      <a:pt x="43" y="5"/>
                    </a:lnTo>
                    <a:lnTo>
                      <a:pt x="46" y="8"/>
                    </a:lnTo>
                    <a:lnTo>
                      <a:pt x="47" y="12"/>
                    </a:lnTo>
                    <a:lnTo>
                      <a:pt x="48" y="16"/>
                    </a:lnTo>
                    <a:lnTo>
                      <a:pt x="47" y="19"/>
                    </a:lnTo>
                    <a:lnTo>
                      <a:pt x="46" y="22"/>
                    </a:lnTo>
                    <a:lnTo>
                      <a:pt x="43" y="24"/>
                    </a:lnTo>
                    <a:lnTo>
                      <a:pt x="40" y="28"/>
                    </a:lnTo>
                    <a:lnTo>
                      <a:pt x="36" y="30"/>
                    </a:lnTo>
                    <a:lnTo>
                      <a:pt x="29" y="33"/>
                    </a:lnTo>
                    <a:lnTo>
                      <a:pt x="20" y="36"/>
                    </a:lnTo>
                    <a:lnTo>
                      <a:pt x="12" y="39"/>
                    </a:lnTo>
                    <a:lnTo>
                      <a:pt x="4" y="40"/>
                    </a:lnTo>
                    <a:lnTo>
                      <a:pt x="2" y="40"/>
                    </a:lnTo>
                    <a:lnTo>
                      <a:pt x="0" y="41"/>
                    </a:lnTo>
                    <a:lnTo>
                      <a:pt x="0" y="43"/>
                    </a:lnTo>
                    <a:lnTo>
                      <a:pt x="1" y="45"/>
                    </a:lnTo>
                    <a:lnTo>
                      <a:pt x="6" y="50"/>
                    </a:lnTo>
                    <a:lnTo>
                      <a:pt x="11" y="54"/>
                    </a:lnTo>
                    <a:lnTo>
                      <a:pt x="18" y="58"/>
                    </a:lnTo>
                    <a:lnTo>
                      <a:pt x="26" y="61"/>
                    </a:lnTo>
                    <a:lnTo>
                      <a:pt x="29" y="61"/>
                    </a:lnTo>
                    <a:lnTo>
                      <a:pt x="32" y="59"/>
                    </a:lnTo>
                    <a:lnTo>
                      <a:pt x="34" y="58"/>
                    </a:lnTo>
                    <a:lnTo>
                      <a:pt x="36" y="56"/>
                    </a:lnTo>
                    <a:lnTo>
                      <a:pt x="39" y="48"/>
                    </a:lnTo>
                    <a:lnTo>
                      <a:pt x="43" y="42"/>
                    </a:lnTo>
                    <a:lnTo>
                      <a:pt x="47" y="36"/>
                    </a:lnTo>
                    <a:lnTo>
                      <a:pt x="51" y="30"/>
                    </a:lnTo>
                    <a:lnTo>
                      <a:pt x="55" y="25"/>
                    </a:lnTo>
                    <a:lnTo>
                      <a:pt x="59" y="22"/>
                    </a:lnTo>
                    <a:lnTo>
                      <a:pt x="63" y="19"/>
                    </a:lnTo>
                    <a:lnTo>
                      <a:pt x="66" y="18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085" name="Freeform 521"/>
              <p:cNvSpPr>
                <a:spLocks noChangeArrowheads="1"/>
              </p:cNvSpPr>
              <p:nvPr/>
            </p:nvSpPr>
            <p:spPr bwMode="auto">
              <a:xfrm>
                <a:off x="2962" y="3997"/>
                <a:ext cx="38" cy="28"/>
              </a:xfrm>
              <a:custGeom>
                <a:avLst/>
                <a:gdLst>
                  <a:gd name="T0" fmla="*/ 289 w 36"/>
                  <a:gd name="T1" fmla="*/ 5 h 26"/>
                  <a:gd name="T2" fmla="*/ 274 w 36"/>
                  <a:gd name="T3" fmla="*/ 4 h 26"/>
                  <a:gd name="T4" fmla="*/ 289 w 36"/>
                  <a:gd name="T5" fmla="*/ 5 h 26"/>
                  <a:gd name="T6" fmla="*/ 7 w 36"/>
                  <a:gd name="T7" fmla="*/ 843 h 26"/>
                  <a:gd name="T8" fmla="*/ 5 w 36"/>
                  <a:gd name="T9" fmla="*/ 843 h 26"/>
                  <a:gd name="T10" fmla="*/ 305 w 36"/>
                  <a:gd name="T11" fmla="*/ 978 h 26"/>
                  <a:gd name="T12" fmla="*/ 400 w 36"/>
                  <a:gd name="T13" fmla="*/ 1134 h 26"/>
                  <a:gd name="T14" fmla="*/ 568 w 36"/>
                  <a:gd name="T15" fmla="*/ 1525 h 26"/>
                  <a:gd name="T16" fmla="*/ 724 w 36"/>
                  <a:gd name="T17" fmla="*/ 1934 h 26"/>
                  <a:gd name="T18" fmla="*/ 764 w 36"/>
                  <a:gd name="T19" fmla="*/ 2050 h 26"/>
                  <a:gd name="T20" fmla="*/ 764 w 36"/>
                  <a:gd name="T21" fmla="*/ 1934 h 26"/>
                  <a:gd name="T22" fmla="*/ 785 w 36"/>
                  <a:gd name="T23" fmla="*/ 1525 h 26"/>
                  <a:gd name="T24" fmla="*/ 806 w 36"/>
                  <a:gd name="T25" fmla="*/ 1525 h 26"/>
                  <a:gd name="T26" fmla="*/ 842 w 36"/>
                  <a:gd name="T27" fmla="*/ 2378 h 26"/>
                  <a:gd name="T28" fmla="*/ 898 w 36"/>
                  <a:gd name="T29" fmla="*/ 2243 h 26"/>
                  <a:gd name="T30" fmla="*/ 948 w 36"/>
                  <a:gd name="T31" fmla="*/ 1904 h 26"/>
                  <a:gd name="T32" fmla="*/ 938 w 36"/>
                  <a:gd name="T33" fmla="*/ 1416 h 26"/>
                  <a:gd name="T34" fmla="*/ 889 w 36"/>
                  <a:gd name="T35" fmla="*/ 1221 h 26"/>
                  <a:gd name="T36" fmla="*/ 764 w 36"/>
                  <a:gd name="T37" fmla="*/ 908 h 26"/>
                  <a:gd name="T38" fmla="*/ 510 w 36"/>
                  <a:gd name="T39" fmla="*/ 5 h 26"/>
                  <a:gd name="T40" fmla="*/ 359 w 36"/>
                  <a:gd name="T41" fmla="*/ 2 h 26"/>
                  <a:gd name="T42" fmla="*/ 274 w 36"/>
                  <a:gd name="T43" fmla="*/ 0 h 26"/>
                  <a:gd name="T44" fmla="*/ 4 w 36"/>
                  <a:gd name="T45" fmla="*/ 0 h 26"/>
                  <a:gd name="T46" fmla="*/ 0 w 36"/>
                  <a:gd name="T47" fmla="*/ 4 h 26"/>
                  <a:gd name="T48" fmla="*/ 1 w 36"/>
                  <a:gd name="T49" fmla="*/ 843 h 26"/>
                  <a:gd name="T50" fmla="*/ 3 w 36"/>
                  <a:gd name="T51" fmla="*/ 1053 h 26"/>
                  <a:gd name="T52" fmla="*/ 289 w 36"/>
                  <a:gd name="T53" fmla="*/ 5 h 2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6"/>
                  <a:gd name="T82" fmla="*/ 0 h 26"/>
                  <a:gd name="T83" fmla="*/ 36 w 36"/>
                  <a:gd name="T84" fmla="*/ 26 h 2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6" h="26">
                    <a:moveTo>
                      <a:pt x="10" y="5"/>
                    </a:moveTo>
                    <a:lnTo>
                      <a:pt x="9" y="4"/>
                    </a:lnTo>
                    <a:lnTo>
                      <a:pt x="10" y="5"/>
                    </a:lnTo>
                    <a:lnTo>
                      <a:pt x="7" y="9"/>
                    </a:lnTo>
                    <a:lnTo>
                      <a:pt x="5" y="9"/>
                    </a:lnTo>
                    <a:lnTo>
                      <a:pt x="11" y="11"/>
                    </a:lnTo>
                    <a:lnTo>
                      <a:pt x="16" y="13"/>
                    </a:lnTo>
                    <a:lnTo>
                      <a:pt x="22" y="17"/>
                    </a:lnTo>
                    <a:lnTo>
                      <a:pt x="27" y="21"/>
                    </a:lnTo>
                    <a:lnTo>
                      <a:pt x="28" y="22"/>
                    </a:lnTo>
                    <a:lnTo>
                      <a:pt x="28" y="21"/>
                    </a:lnTo>
                    <a:lnTo>
                      <a:pt x="29" y="17"/>
                    </a:lnTo>
                    <a:lnTo>
                      <a:pt x="30" y="17"/>
                    </a:lnTo>
                    <a:lnTo>
                      <a:pt x="31" y="26"/>
                    </a:lnTo>
                    <a:lnTo>
                      <a:pt x="34" y="25"/>
                    </a:lnTo>
                    <a:lnTo>
                      <a:pt x="36" y="20"/>
                    </a:lnTo>
                    <a:lnTo>
                      <a:pt x="35" y="16"/>
                    </a:lnTo>
                    <a:lnTo>
                      <a:pt x="33" y="14"/>
                    </a:lnTo>
                    <a:lnTo>
                      <a:pt x="28" y="10"/>
                    </a:lnTo>
                    <a:lnTo>
                      <a:pt x="20" y="5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0"/>
                    </a:lnTo>
                    <a:lnTo>
                      <a:pt x="0" y="4"/>
                    </a:lnTo>
                    <a:lnTo>
                      <a:pt x="1" y="9"/>
                    </a:lnTo>
                    <a:lnTo>
                      <a:pt x="3" y="12"/>
                    </a:lnTo>
                    <a:lnTo>
                      <a:pt x="10" y="5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086" name="Freeform 522"/>
              <p:cNvSpPr>
                <a:spLocks noChangeArrowheads="1"/>
              </p:cNvSpPr>
              <p:nvPr/>
            </p:nvSpPr>
            <p:spPr bwMode="auto">
              <a:xfrm>
                <a:off x="2929" y="4002"/>
                <a:ext cx="51" cy="46"/>
              </a:xfrm>
              <a:custGeom>
                <a:avLst/>
                <a:gdLst>
                  <a:gd name="T0" fmla="*/ 0 w 48"/>
                  <a:gd name="T1" fmla="*/ 2587 h 43"/>
                  <a:gd name="T2" fmla="*/ 410 w 48"/>
                  <a:gd name="T3" fmla="*/ 2577 h 43"/>
                  <a:gd name="T4" fmla="*/ 667 w 48"/>
                  <a:gd name="T5" fmla="*/ 2418 h 43"/>
                  <a:gd name="T6" fmla="*/ 1084 w 48"/>
                  <a:gd name="T7" fmla="*/ 2252 h 43"/>
                  <a:gd name="T8" fmla="*/ 1380 w 48"/>
                  <a:gd name="T9" fmla="*/ 1968 h 43"/>
                  <a:gd name="T10" fmla="*/ 1581 w 48"/>
                  <a:gd name="T11" fmla="*/ 1840 h 43"/>
                  <a:gd name="T12" fmla="*/ 1719 w 48"/>
                  <a:gd name="T13" fmla="*/ 1613 h 43"/>
                  <a:gd name="T14" fmla="*/ 1826 w 48"/>
                  <a:gd name="T15" fmla="*/ 1410 h 43"/>
                  <a:gd name="T16" fmla="*/ 1871 w 48"/>
                  <a:gd name="T17" fmla="*/ 1147 h 43"/>
                  <a:gd name="T18" fmla="*/ 1940 w 48"/>
                  <a:gd name="T19" fmla="*/ 876 h 43"/>
                  <a:gd name="T20" fmla="*/ 1871 w 48"/>
                  <a:gd name="T21" fmla="*/ 625 h 43"/>
                  <a:gd name="T22" fmla="*/ 1826 w 48"/>
                  <a:gd name="T23" fmla="*/ 5 h 43"/>
                  <a:gd name="T24" fmla="*/ 1719 w 48"/>
                  <a:gd name="T25" fmla="*/ 0 h 43"/>
                  <a:gd name="T26" fmla="*/ 1382 w 48"/>
                  <a:gd name="T27" fmla="*/ 7 h 43"/>
                  <a:gd name="T28" fmla="*/ 1488 w 48"/>
                  <a:gd name="T29" fmla="*/ 625 h 43"/>
                  <a:gd name="T30" fmla="*/ 1581 w 48"/>
                  <a:gd name="T31" fmla="*/ 716 h 43"/>
                  <a:gd name="T32" fmla="*/ 1581 w 48"/>
                  <a:gd name="T33" fmla="*/ 876 h 43"/>
                  <a:gd name="T34" fmla="*/ 1581 w 48"/>
                  <a:gd name="T35" fmla="*/ 1002 h 43"/>
                  <a:gd name="T36" fmla="*/ 1488 w 48"/>
                  <a:gd name="T37" fmla="*/ 1072 h 43"/>
                  <a:gd name="T38" fmla="*/ 1382 w 48"/>
                  <a:gd name="T39" fmla="*/ 1227 h 43"/>
                  <a:gd name="T40" fmla="*/ 1301 w 48"/>
                  <a:gd name="T41" fmla="*/ 1405 h 43"/>
                  <a:gd name="T42" fmla="*/ 1223 w 48"/>
                  <a:gd name="T43" fmla="*/ 1503 h 43"/>
                  <a:gd name="T44" fmla="*/ 959 w 48"/>
                  <a:gd name="T45" fmla="*/ 1726 h 43"/>
                  <a:gd name="T46" fmla="*/ 591 w 48"/>
                  <a:gd name="T47" fmla="*/ 1846 h 43"/>
                  <a:gd name="T48" fmla="*/ 7 w 48"/>
                  <a:gd name="T49" fmla="*/ 1975 h 43"/>
                  <a:gd name="T50" fmla="*/ 0 w 48"/>
                  <a:gd name="T51" fmla="*/ 2105 h 43"/>
                  <a:gd name="T52" fmla="*/ 0 w 48"/>
                  <a:gd name="T53" fmla="*/ 2587 h 43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48"/>
                  <a:gd name="T82" fmla="*/ 0 h 43"/>
                  <a:gd name="T83" fmla="*/ 48 w 48"/>
                  <a:gd name="T84" fmla="*/ 43 h 43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48" h="43">
                    <a:moveTo>
                      <a:pt x="0" y="43"/>
                    </a:moveTo>
                    <a:lnTo>
                      <a:pt x="9" y="42"/>
                    </a:lnTo>
                    <a:lnTo>
                      <a:pt x="17" y="40"/>
                    </a:lnTo>
                    <a:lnTo>
                      <a:pt x="27" y="36"/>
                    </a:lnTo>
                    <a:lnTo>
                      <a:pt x="34" y="32"/>
                    </a:lnTo>
                    <a:lnTo>
                      <a:pt x="39" y="30"/>
                    </a:lnTo>
                    <a:lnTo>
                      <a:pt x="42" y="27"/>
                    </a:lnTo>
                    <a:lnTo>
                      <a:pt x="45" y="23"/>
                    </a:lnTo>
                    <a:lnTo>
                      <a:pt x="47" y="19"/>
                    </a:lnTo>
                    <a:lnTo>
                      <a:pt x="48" y="15"/>
                    </a:lnTo>
                    <a:lnTo>
                      <a:pt x="47" y="10"/>
                    </a:lnTo>
                    <a:lnTo>
                      <a:pt x="45" y="5"/>
                    </a:lnTo>
                    <a:lnTo>
                      <a:pt x="42" y="0"/>
                    </a:lnTo>
                    <a:lnTo>
                      <a:pt x="35" y="7"/>
                    </a:lnTo>
                    <a:lnTo>
                      <a:pt x="37" y="10"/>
                    </a:lnTo>
                    <a:lnTo>
                      <a:pt x="39" y="12"/>
                    </a:lnTo>
                    <a:lnTo>
                      <a:pt x="39" y="15"/>
                    </a:lnTo>
                    <a:lnTo>
                      <a:pt x="39" y="17"/>
                    </a:lnTo>
                    <a:lnTo>
                      <a:pt x="37" y="18"/>
                    </a:lnTo>
                    <a:lnTo>
                      <a:pt x="35" y="20"/>
                    </a:lnTo>
                    <a:lnTo>
                      <a:pt x="33" y="22"/>
                    </a:lnTo>
                    <a:lnTo>
                      <a:pt x="30" y="24"/>
                    </a:lnTo>
                    <a:lnTo>
                      <a:pt x="23" y="29"/>
                    </a:lnTo>
                    <a:lnTo>
                      <a:pt x="15" y="31"/>
                    </a:lnTo>
                    <a:lnTo>
                      <a:pt x="7" y="33"/>
                    </a:lnTo>
                    <a:lnTo>
                      <a:pt x="0" y="3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087" name="Freeform 523"/>
              <p:cNvSpPr>
                <a:spLocks noChangeArrowheads="1"/>
              </p:cNvSpPr>
              <p:nvPr/>
            </p:nvSpPr>
            <p:spPr bwMode="auto">
              <a:xfrm>
                <a:off x="2921" y="4037"/>
                <a:ext cx="46" cy="32"/>
              </a:xfrm>
              <a:custGeom>
                <a:avLst/>
                <a:gdLst>
                  <a:gd name="T0" fmla="*/ 2252 w 43"/>
                  <a:gd name="T1" fmla="*/ 915 h 30"/>
                  <a:gd name="T2" fmla="*/ 2113 w 43"/>
                  <a:gd name="T3" fmla="*/ 976 h 30"/>
                  <a:gd name="T4" fmla="*/ 2105 w 43"/>
                  <a:gd name="T5" fmla="*/ 976 h 30"/>
                  <a:gd name="T6" fmla="*/ 1975 w 43"/>
                  <a:gd name="T7" fmla="*/ 1041 h 30"/>
                  <a:gd name="T8" fmla="*/ 1846 w 43"/>
                  <a:gd name="T9" fmla="*/ 1041 h 30"/>
                  <a:gd name="T10" fmla="*/ 1503 w 43"/>
                  <a:gd name="T11" fmla="*/ 915 h 30"/>
                  <a:gd name="T12" fmla="*/ 1002 w 43"/>
                  <a:gd name="T13" fmla="*/ 754 h 30"/>
                  <a:gd name="T14" fmla="*/ 716 w 43"/>
                  <a:gd name="T15" fmla="*/ 547 h 30"/>
                  <a:gd name="T16" fmla="*/ 546 w 43"/>
                  <a:gd name="T17" fmla="*/ 7 h 30"/>
                  <a:gd name="T18" fmla="*/ 546 w 43"/>
                  <a:gd name="T19" fmla="*/ 451 h 30"/>
                  <a:gd name="T20" fmla="*/ 7 w 43"/>
                  <a:gd name="T21" fmla="*/ 481 h 30"/>
                  <a:gd name="T22" fmla="*/ 546 w 43"/>
                  <a:gd name="T23" fmla="*/ 481 h 30"/>
                  <a:gd name="T24" fmla="*/ 546 w 43"/>
                  <a:gd name="T25" fmla="*/ 0 h 30"/>
                  <a:gd name="T26" fmla="*/ 4 w 43"/>
                  <a:gd name="T27" fmla="*/ 1 h 30"/>
                  <a:gd name="T28" fmla="*/ 1 w 43"/>
                  <a:gd name="T29" fmla="*/ 4 h 30"/>
                  <a:gd name="T30" fmla="*/ 0 w 43"/>
                  <a:gd name="T31" fmla="*/ 481 h 30"/>
                  <a:gd name="T32" fmla="*/ 2 w 43"/>
                  <a:gd name="T33" fmla="*/ 583 h 30"/>
                  <a:gd name="T34" fmla="*/ 6 w 43"/>
                  <a:gd name="T35" fmla="*/ 858 h 30"/>
                  <a:gd name="T36" fmla="*/ 766 w 43"/>
                  <a:gd name="T37" fmla="*/ 1184 h 30"/>
                  <a:gd name="T38" fmla="*/ 1313 w 43"/>
                  <a:gd name="T39" fmla="*/ 1436 h 30"/>
                  <a:gd name="T40" fmla="*/ 1726 w 43"/>
                  <a:gd name="T41" fmla="*/ 1532 h 30"/>
                  <a:gd name="T42" fmla="*/ 1975 w 43"/>
                  <a:gd name="T43" fmla="*/ 1532 h 30"/>
                  <a:gd name="T44" fmla="*/ 2260 w 43"/>
                  <a:gd name="T45" fmla="*/ 1437 h 30"/>
                  <a:gd name="T46" fmla="*/ 2479 w 43"/>
                  <a:gd name="T47" fmla="*/ 1347 h 30"/>
                  <a:gd name="T48" fmla="*/ 2587 w 43"/>
                  <a:gd name="T49" fmla="*/ 1110 h 30"/>
                  <a:gd name="T50" fmla="*/ 2252 w 43"/>
                  <a:gd name="T51" fmla="*/ 915 h 30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43"/>
                  <a:gd name="T79" fmla="*/ 0 h 30"/>
                  <a:gd name="T80" fmla="*/ 43 w 43"/>
                  <a:gd name="T81" fmla="*/ 30 h 30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43" h="30">
                    <a:moveTo>
                      <a:pt x="36" y="19"/>
                    </a:moveTo>
                    <a:lnTo>
                      <a:pt x="35" y="20"/>
                    </a:lnTo>
                    <a:lnTo>
                      <a:pt x="34" y="20"/>
                    </a:lnTo>
                    <a:lnTo>
                      <a:pt x="33" y="21"/>
                    </a:lnTo>
                    <a:lnTo>
                      <a:pt x="31" y="21"/>
                    </a:lnTo>
                    <a:lnTo>
                      <a:pt x="24" y="19"/>
                    </a:lnTo>
                    <a:lnTo>
                      <a:pt x="17" y="16"/>
                    </a:lnTo>
                    <a:lnTo>
                      <a:pt x="12" y="11"/>
                    </a:lnTo>
                    <a:lnTo>
                      <a:pt x="8" y="7"/>
                    </a:lnTo>
                    <a:lnTo>
                      <a:pt x="8" y="8"/>
                    </a:lnTo>
                    <a:lnTo>
                      <a:pt x="7" y="9"/>
                    </a:lnTo>
                    <a:lnTo>
                      <a:pt x="8" y="9"/>
                    </a:lnTo>
                    <a:lnTo>
                      <a:pt x="8" y="0"/>
                    </a:lnTo>
                    <a:lnTo>
                      <a:pt x="4" y="1"/>
                    </a:lnTo>
                    <a:lnTo>
                      <a:pt x="1" y="4"/>
                    </a:lnTo>
                    <a:lnTo>
                      <a:pt x="0" y="9"/>
                    </a:lnTo>
                    <a:lnTo>
                      <a:pt x="2" y="12"/>
                    </a:lnTo>
                    <a:lnTo>
                      <a:pt x="6" y="18"/>
                    </a:lnTo>
                    <a:lnTo>
                      <a:pt x="13" y="23"/>
                    </a:lnTo>
                    <a:lnTo>
                      <a:pt x="21" y="28"/>
                    </a:lnTo>
                    <a:lnTo>
                      <a:pt x="29" y="30"/>
                    </a:lnTo>
                    <a:lnTo>
                      <a:pt x="33" y="30"/>
                    </a:lnTo>
                    <a:lnTo>
                      <a:pt x="37" y="29"/>
                    </a:lnTo>
                    <a:lnTo>
                      <a:pt x="41" y="27"/>
                    </a:lnTo>
                    <a:lnTo>
                      <a:pt x="43" y="22"/>
                    </a:lnTo>
                    <a:lnTo>
                      <a:pt x="36" y="19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088" name="Freeform 524"/>
              <p:cNvSpPr>
                <a:spLocks noChangeArrowheads="1"/>
              </p:cNvSpPr>
              <p:nvPr/>
            </p:nvSpPr>
            <p:spPr bwMode="auto">
              <a:xfrm>
                <a:off x="2958" y="4015"/>
                <a:ext cx="37" cy="47"/>
              </a:xfrm>
              <a:custGeom>
                <a:avLst/>
                <a:gdLst>
                  <a:gd name="T0" fmla="*/ 1004 w 35"/>
                  <a:gd name="T1" fmla="*/ 0 h 44"/>
                  <a:gd name="T2" fmla="*/ 861 w 35"/>
                  <a:gd name="T3" fmla="*/ 3 h 44"/>
                  <a:gd name="T4" fmla="*/ 689 w 35"/>
                  <a:gd name="T5" fmla="*/ 5 h 44"/>
                  <a:gd name="T6" fmla="*/ 552 w 35"/>
                  <a:gd name="T7" fmla="*/ 538 h 44"/>
                  <a:gd name="T8" fmla="*/ 442 w 35"/>
                  <a:gd name="T9" fmla="*/ 800 h 44"/>
                  <a:gd name="T10" fmla="*/ 354 w 35"/>
                  <a:gd name="T11" fmla="*/ 1112 h 44"/>
                  <a:gd name="T12" fmla="*/ 7 w 35"/>
                  <a:gd name="T13" fmla="*/ 1495 h 44"/>
                  <a:gd name="T14" fmla="*/ 3 w 35"/>
                  <a:gd name="T15" fmla="*/ 1822 h 44"/>
                  <a:gd name="T16" fmla="*/ 0 w 35"/>
                  <a:gd name="T17" fmla="*/ 2298 h 44"/>
                  <a:gd name="T18" fmla="*/ 7 w 35"/>
                  <a:gd name="T19" fmla="*/ 2455 h 44"/>
                  <a:gd name="T20" fmla="*/ 335 w 35"/>
                  <a:gd name="T21" fmla="*/ 2151 h 44"/>
                  <a:gd name="T22" fmla="*/ 418 w 35"/>
                  <a:gd name="T23" fmla="*/ 1706 h 44"/>
                  <a:gd name="T24" fmla="*/ 522 w 35"/>
                  <a:gd name="T25" fmla="*/ 1448 h 44"/>
                  <a:gd name="T26" fmla="*/ 617 w 35"/>
                  <a:gd name="T27" fmla="*/ 1112 h 44"/>
                  <a:gd name="T28" fmla="*/ 770 w 35"/>
                  <a:gd name="T29" fmla="*/ 855 h 44"/>
                  <a:gd name="T30" fmla="*/ 910 w 35"/>
                  <a:gd name="T31" fmla="*/ 656 h 44"/>
                  <a:gd name="T32" fmla="*/ 962 w 35"/>
                  <a:gd name="T33" fmla="*/ 575 h 44"/>
                  <a:gd name="T34" fmla="*/ 1017 w 35"/>
                  <a:gd name="T35" fmla="*/ 538 h 44"/>
                  <a:gd name="T36" fmla="*/ 1004 w 35"/>
                  <a:gd name="T37" fmla="*/ 0 h 44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5"/>
                  <a:gd name="T58" fmla="*/ 0 h 44"/>
                  <a:gd name="T59" fmla="*/ 35 w 35"/>
                  <a:gd name="T60" fmla="*/ 44 h 44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5" h="44">
                    <a:moveTo>
                      <a:pt x="34" y="0"/>
                    </a:moveTo>
                    <a:lnTo>
                      <a:pt x="29" y="3"/>
                    </a:lnTo>
                    <a:lnTo>
                      <a:pt x="24" y="5"/>
                    </a:lnTo>
                    <a:lnTo>
                      <a:pt x="20" y="9"/>
                    </a:lnTo>
                    <a:lnTo>
                      <a:pt x="16" y="15"/>
                    </a:lnTo>
                    <a:lnTo>
                      <a:pt x="12" y="20"/>
                    </a:lnTo>
                    <a:lnTo>
                      <a:pt x="7" y="27"/>
                    </a:lnTo>
                    <a:lnTo>
                      <a:pt x="3" y="33"/>
                    </a:lnTo>
                    <a:lnTo>
                      <a:pt x="0" y="41"/>
                    </a:lnTo>
                    <a:lnTo>
                      <a:pt x="7" y="44"/>
                    </a:lnTo>
                    <a:lnTo>
                      <a:pt x="11" y="38"/>
                    </a:lnTo>
                    <a:lnTo>
                      <a:pt x="15" y="31"/>
                    </a:lnTo>
                    <a:lnTo>
                      <a:pt x="19" y="26"/>
                    </a:lnTo>
                    <a:lnTo>
                      <a:pt x="22" y="20"/>
                    </a:lnTo>
                    <a:lnTo>
                      <a:pt x="26" y="16"/>
                    </a:lnTo>
                    <a:lnTo>
                      <a:pt x="31" y="12"/>
                    </a:lnTo>
                    <a:lnTo>
                      <a:pt x="33" y="10"/>
                    </a:lnTo>
                    <a:lnTo>
                      <a:pt x="35" y="9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089" name="Freeform 525"/>
              <p:cNvSpPr>
                <a:spLocks noChangeArrowheads="1"/>
              </p:cNvSpPr>
              <p:nvPr/>
            </p:nvSpPr>
            <p:spPr bwMode="auto">
              <a:xfrm>
                <a:off x="2669" y="4055"/>
                <a:ext cx="35" cy="39"/>
              </a:xfrm>
              <a:custGeom>
                <a:avLst/>
                <a:gdLst>
                  <a:gd name="T0" fmla="*/ 736 w 33"/>
                  <a:gd name="T1" fmla="*/ 2 h 36"/>
                  <a:gd name="T2" fmla="*/ 4 w 33"/>
                  <a:gd name="T3" fmla="*/ 2487 h 36"/>
                  <a:gd name="T4" fmla="*/ 1 w 33"/>
                  <a:gd name="T5" fmla="*/ 2986 h 36"/>
                  <a:gd name="T6" fmla="*/ 0 w 33"/>
                  <a:gd name="T7" fmla="*/ 3297 h 36"/>
                  <a:gd name="T8" fmla="*/ 0 w 33"/>
                  <a:gd name="T9" fmla="*/ 3797 h 36"/>
                  <a:gd name="T10" fmla="*/ 1 w 33"/>
                  <a:gd name="T11" fmla="*/ 4192 h 36"/>
                  <a:gd name="T12" fmla="*/ 4 w 33"/>
                  <a:gd name="T13" fmla="*/ 4456 h 36"/>
                  <a:gd name="T14" fmla="*/ 7 w 33"/>
                  <a:gd name="T15" fmla="*/ 4541 h 36"/>
                  <a:gd name="T16" fmla="*/ 434 w 33"/>
                  <a:gd name="T17" fmla="*/ 4716 h 36"/>
                  <a:gd name="T18" fmla="*/ 549 w 33"/>
                  <a:gd name="T19" fmla="*/ 4716 h 36"/>
                  <a:gd name="T20" fmla="*/ 694 w 33"/>
                  <a:gd name="T21" fmla="*/ 4716 h 36"/>
                  <a:gd name="T22" fmla="*/ 878 w 33"/>
                  <a:gd name="T23" fmla="*/ 4541 h 36"/>
                  <a:gd name="T24" fmla="*/ 987 w 33"/>
                  <a:gd name="T25" fmla="*/ 4456 h 36"/>
                  <a:gd name="T26" fmla="*/ 1110 w 33"/>
                  <a:gd name="T27" fmla="*/ 4192 h 36"/>
                  <a:gd name="T28" fmla="*/ 1177 w 33"/>
                  <a:gd name="T29" fmla="*/ 3797 h 36"/>
                  <a:gd name="T30" fmla="*/ 1177 w 33"/>
                  <a:gd name="T31" fmla="*/ 3297 h 36"/>
                  <a:gd name="T32" fmla="*/ 1177 w 33"/>
                  <a:gd name="T33" fmla="*/ 3043 h 36"/>
                  <a:gd name="T34" fmla="*/ 1079 w 33"/>
                  <a:gd name="T35" fmla="*/ 2694 h 36"/>
                  <a:gd name="T36" fmla="*/ 931 w 33"/>
                  <a:gd name="T37" fmla="*/ 1738 h 36"/>
                  <a:gd name="T38" fmla="*/ 781 w 33"/>
                  <a:gd name="T39" fmla="*/ 1165 h 36"/>
                  <a:gd name="T40" fmla="*/ 736 w 33"/>
                  <a:gd name="T41" fmla="*/ 5 h 36"/>
                  <a:gd name="T42" fmla="*/ 736 w 33"/>
                  <a:gd name="T43" fmla="*/ 2 h 36"/>
                  <a:gd name="T44" fmla="*/ 781 w 33"/>
                  <a:gd name="T45" fmla="*/ 0 h 36"/>
                  <a:gd name="T46" fmla="*/ 781 w 33"/>
                  <a:gd name="T47" fmla="*/ 0 h 36"/>
                  <a:gd name="T48" fmla="*/ 781 w 33"/>
                  <a:gd name="T49" fmla="*/ 0 h 36"/>
                  <a:gd name="T50" fmla="*/ 736 w 33"/>
                  <a:gd name="T51" fmla="*/ 2 h 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33"/>
                  <a:gd name="T79" fmla="*/ 0 h 36"/>
                  <a:gd name="T80" fmla="*/ 33 w 33"/>
                  <a:gd name="T81" fmla="*/ 36 h 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33" h="36">
                    <a:moveTo>
                      <a:pt x="21" y="2"/>
                    </a:moveTo>
                    <a:lnTo>
                      <a:pt x="4" y="18"/>
                    </a:lnTo>
                    <a:lnTo>
                      <a:pt x="1" y="23"/>
                    </a:lnTo>
                    <a:lnTo>
                      <a:pt x="0" y="26"/>
                    </a:lnTo>
                    <a:lnTo>
                      <a:pt x="0" y="29"/>
                    </a:lnTo>
                    <a:lnTo>
                      <a:pt x="1" y="32"/>
                    </a:lnTo>
                    <a:lnTo>
                      <a:pt x="4" y="34"/>
                    </a:lnTo>
                    <a:lnTo>
                      <a:pt x="7" y="35"/>
                    </a:lnTo>
                    <a:lnTo>
                      <a:pt x="12" y="36"/>
                    </a:lnTo>
                    <a:lnTo>
                      <a:pt x="16" y="36"/>
                    </a:lnTo>
                    <a:lnTo>
                      <a:pt x="20" y="36"/>
                    </a:lnTo>
                    <a:lnTo>
                      <a:pt x="24" y="35"/>
                    </a:lnTo>
                    <a:lnTo>
                      <a:pt x="27" y="34"/>
                    </a:lnTo>
                    <a:lnTo>
                      <a:pt x="31" y="32"/>
                    </a:lnTo>
                    <a:lnTo>
                      <a:pt x="33" y="29"/>
                    </a:lnTo>
                    <a:lnTo>
                      <a:pt x="33" y="26"/>
                    </a:lnTo>
                    <a:lnTo>
                      <a:pt x="33" y="24"/>
                    </a:lnTo>
                    <a:lnTo>
                      <a:pt x="30" y="20"/>
                    </a:lnTo>
                    <a:lnTo>
                      <a:pt x="25" y="14"/>
                    </a:lnTo>
                    <a:lnTo>
                      <a:pt x="22" y="9"/>
                    </a:lnTo>
                    <a:lnTo>
                      <a:pt x="21" y="5"/>
                    </a:lnTo>
                    <a:lnTo>
                      <a:pt x="21" y="2"/>
                    </a:lnTo>
                    <a:lnTo>
                      <a:pt x="22" y="0"/>
                    </a:lnTo>
                    <a:lnTo>
                      <a:pt x="21" y="2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090" name="Freeform 526"/>
              <p:cNvSpPr>
                <a:spLocks noChangeArrowheads="1"/>
              </p:cNvSpPr>
              <p:nvPr/>
            </p:nvSpPr>
            <p:spPr bwMode="auto">
              <a:xfrm>
                <a:off x="2670" y="4053"/>
                <a:ext cx="24" cy="25"/>
              </a:xfrm>
              <a:custGeom>
                <a:avLst/>
                <a:gdLst>
                  <a:gd name="T0" fmla="*/ 6 w 23"/>
                  <a:gd name="T1" fmla="*/ 3770 h 23"/>
                  <a:gd name="T2" fmla="*/ 285 w 23"/>
                  <a:gd name="T3" fmla="*/ 1097 h 23"/>
                  <a:gd name="T4" fmla="*/ 221 w 23"/>
                  <a:gd name="T5" fmla="*/ 0 h 23"/>
                  <a:gd name="T6" fmla="*/ 0 w 23"/>
                  <a:gd name="T7" fmla="*/ 2526 h 23"/>
                  <a:gd name="T8" fmla="*/ 6 w 23"/>
                  <a:gd name="T9" fmla="*/ 3770 h 2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3"/>
                  <a:gd name="T16" fmla="*/ 0 h 23"/>
                  <a:gd name="T17" fmla="*/ 23 w 23"/>
                  <a:gd name="T18" fmla="*/ 23 h 2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3" h="23">
                    <a:moveTo>
                      <a:pt x="6" y="23"/>
                    </a:moveTo>
                    <a:lnTo>
                      <a:pt x="23" y="6"/>
                    </a:lnTo>
                    <a:lnTo>
                      <a:pt x="17" y="0"/>
                    </a:lnTo>
                    <a:lnTo>
                      <a:pt x="0" y="16"/>
                    </a:lnTo>
                    <a:lnTo>
                      <a:pt x="6" y="23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091" name="Freeform 527"/>
              <p:cNvSpPr>
                <a:spLocks noChangeArrowheads="1"/>
              </p:cNvSpPr>
              <p:nvPr/>
            </p:nvSpPr>
            <p:spPr bwMode="auto">
              <a:xfrm>
                <a:off x="2665" y="4070"/>
                <a:ext cx="44" cy="27"/>
              </a:xfrm>
              <a:custGeom>
                <a:avLst/>
                <a:gdLst>
                  <a:gd name="T0" fmla="*/ 511 w 42"/>
                  <a:gd name="T1" fmla="*/ 910 h 25"/>
                  <a:gd name="T2" fmla="*/ 575 w 42"/>
                  <a:gd name="T3" fmla="*/ 1062 h 25"/>
                  <a:gd name="T4" fmla="*/ 575 w 42"/>
                  <a:gd name="T5" fmla="*/ 1239 h 25"/>
                  <a:gd name="T6" fmla="*/ 535 w 42"/>
                  <a:gd name="T7" fmla="*/ 1338 h 25"/>
                  <a:gd name="T8" fmla="*/ 488 w 42"/>
                  <a:gd name="T9" fmla="*/ 1445 h 25"/>
                  <a:gd name="T10" fmla="*/ 445 w 42"/>
                  <a:gd name="T11" fmla="*/ 1686 h 25"/>
                  <a:gd name="T12" fmla="*/ 370 w 42"/>
                  <a:gd name="T13" fmla="*/ 1686 h 25"/>
                  <a:gd name="T14" fmla="*/ 322 w 42"/>
                  <a:gd name="T15" fmla="*/ 1821 h 25"/>
                  <a:gd name="T16" fmla="*/ 267 w 42"/>
                  <a:gd name="T17" fmla="*/ 1821 h 25"/>
                  <a:gd name="T18" fmla="*/ 221 w 42"/>
                  <a:gd name="T19" fmla="*/ 1686 h 25"/>
                  <a:gd name="T20" fmla="*/ 10 w 42"/>
                  <a:gd name="T21" fmla="*/ 1445 h 25"/>
                  <a:gd name="T22" fmla="*/ 8 w 42"/>
                  <a:gd name="T23" fmla="*/ 1338 h 25"/>
                  <a:gd name="T24" fmla="*/ 8 w 42"/>
                  <a:gd name="T25" fmla="*/ 1239 h 25"/>
                  <a:gd name="T26" fmla="*/ 8 w 42"/>
                  <a:gd name="T27" fmla="*/ 1062 h 25"/>
                  <a:gd name="T28" fmla="*/ 211 w 42"/>
                  <a:gd name="T29" fmla="*/ 843 h 25"/>
                  <a:gd name="T30" fmla="*/ 5 w 42"/>
                  <a:gd name="T31" fmla="*/ 0 h 25"/>
                  <a:gd name="T32" fmla="*/ 1 w 42"/>
                  <a:gd name="T33" fmla="*/ 6 h 25"/>
                  <a:gd name="T34" fmla="*/ 0 w 42"/>
                  <a:gd name="T35" fmla="*/ 1147 h 25"/>
                  <a:gd name="T36" fmla="*/ 0 w 42"/>
                  <a:gd name="T37" fmla="*/ 1686 h 25"/>
                  <a:gd name="T38" fmla="*/ 2 w 42"/>
                  <a:gd name="T39" fmla="*/ 2227 h 25"/>
                  <a:gd name="T40" fmla="*/ 6 w 42"/>
                  <a:gd name="T41" fmla="*/ 2478 h 25"/>
                  <a:gd name="T42" fmla="*/ 10 w 42"/>
                  <a:gd name="T43" fmla="*/ 2597 h 25"/>
                  <a:gd name="T44" fmla="*/ 255 w 42"/>
                  <a:gd name="T45" fmla="*/ 2676 h 25"/>
                  <a:gd name="T46" fmla="*/ 322 w 42"/>
                  <a:gd name="T47" fmla="*/ 2676 h 25"/>
                  <a:gd name="T48" fmla="*/ 388 w 42"/>
                  <a:gd name="T49" fmla="*/ 2676 h 25"/>
                  <a:gd name="T50" fmla="*/ 488 w 42"/>
                  <a:gd name="T51" fmla="*/ 2597 h 25"/>
                  <a:gd name="T52" fmla="*/ 587 w 42"/>
                  <a:gd name="T53" fmla="*/ 2405 h 25"/>
                  <a:gd name="T54" fmla="*/ 644 w 42"/>
                  <a:gd name="T55" fmla="*/ 2227 h 25"/>
                  <a:gd name="T56" fmla="*/ 675 w 42"/>
                  <a:gd name="T57" fmla="*/ 1821 h 25"/>
                  <a:gd name="T58" fmla="*/ 707 w 42"/>
                  <a:gd name="T59" fmla="*/ 1147 h 25"/>
                  <a:gd name="T60" fmla="*/ 675 w 42"/>
                  <a:gd name="T61" fmla="*/ 843 h 25"/>
                  <a:gd name="T62" fmla="*/ 631 w 42"/>
                  <a:gd name="T63" fmla="*/ 1 h 25"/>
                  <a:gd name="T64" fmla="*/ 511 w 42"/>
                  <a:gd name="T65" fmla="*/ 910 h 2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42"/>
                  <a:gd name="T100" fmla="*/ 0 h 25"/>
                  <a:gd name="T101" fmla="*/ 42 w 42"/>
                  <a:gd name="T102" fmla="*/ 25 h 25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42" h="25">
                    <a:moveTo>
                      <a:pt x="30" y="8"/>
                    </a:moveTo>
                    <a:lnTo>
                      <a:pt x="33" y="10"/>
                    </a:lnTo>
                    <a:lnTo>
                      <a:pt x="33" y="12"/>
                    </a:lnTo>
                    <a:lnTo>
                      <a:pt x="31" y="13"/>
                    </a:lnTo>
                    <a:lnTo>
                      <a:pt x="29" y="14"/>
                    </a:lnTo>
                    <a:lnTo>
                      <a:pt x="27" y="16"/>
                    </a:lnTo>
                    <a:lnTo>
                      <a:pt x="23" y="16"/>
                    </a:lnTo>
                    <a:lnTo>
                      <a:pt x="20" y="17"/>
                    </a:lnTo>
                    <a:lnTo>
                      <a:pt x="16" y="17"/>
                    </a:lnTo>
                    <a:lnTo>
                      <a:pt x="12" y="16"/>
                    </a:lnTo>
                    <a:lnTo>
                      <a:pt x="10" y="14"/>
                    </a:lnTo>
                    <a:lnTo>
                      <a:pt x="8" y="13"/>
                    </a:lnTo>
                    <a:lnTo>
                      <a:pt x="8" y="12"/>
                    </a:lnTo>
                    <a:lnTo>
                      <a:pt x="8" y="10"/>
                    </a:lnTo>
                    <a:lnTo>
                      <a:pt x="11" y="7"/>
                    </a:lnTo>
                    <a:lnTo>
                      <a:pt x="5" y="0"/>
                    </a:lnTo>
                    <a:lnTo>
                      <a:pt x="1" y="6"/>
                    </a:lnTo>
                    <a:lnTo>
                      <a:pt x="0" y="11"/>
                    </a:lnTo>
                    <a:lnTo>
                      <a:pt x="0" y="16"/>
                    </a:lnTo>
                    <a:lnTo>
                      <a:pt x="2" y="20"/>
                    </a:lnTo>
                    <a:lnTo>
                      <a:pt x="6" y="23"/>
                    </a:lnTo>
                    <a:lnTo>
                      <a:pt x="10" y="24"/>
                    </a:lnTo>
                    <a:lnTo>
                      <a:pt x="15" y="25"/>
                    </a:lnTo>
                    <a:lnTo>
                      <a:pt x="20" y="25"/>
                    </a:lnTo>
                    <a:lnTo>
                      <a:pt x="24" y="25"/>
                    </a:lnTo>
                    <a:lnTo>
                      <a:pt x="29" y="24"/>
                    </a:lnTo>
                    <a:lnTo>
                      <a:pt x="34" y="22"/>
                    </a:lnTo>
                    <a:lnTo>
                      <a:pt x="38" y="20"/>
                    </a:lnTo>
                    <a:lnTo>
                      <a:pt x="40" y="17"/>
                    </a:lnTo>
                    <a:lnTo>
                      <a:pt x="42" y="11"/>
                    </a:lnTo>
                    <a:lnTo>
                      <a:pt x="40" y="7"/>
                    </a:lnTo>
                    <a:lnTo>
                      <a:pt x="37" y="1"/>
                    </a:lnTo>
                    <a:lnTo>
                      <a:pt x="30" y="8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092" name="Freeform 528"/>
              <p:cNvSpPr>
                <a:spLocks noChangeArrowheads="1"/>
              </p:cNvSpPr>
              <p:nvPr/>
            </p:nvSpPr>
            <p:spPr bwMode="auto">
              <a:xfrm>
                <a:off x="2687" y="4050"/>
                <a:ext cx="17" cy="30"/>
              </a:xfrm>
              <a:custGeom>
                <a:avLst/>
                <a:gdLst>
                  <a:gd name="T0" fmla="*/ 7 w 16"/>
                  <a:gd name="T1" fmla="*/ 686 h 28"/>
                  <a:gd name="T2" fmla="*/ 364 w 16"/>
                  <a:gd name="T3" fmla="*/ 597 h 28"/>
                  <a:gd name="T4" fmla="*/ 3 w 16"/>
                  <a:gd name="T5" fmla="*/ 0 h 28"/>
                  <a:gd name="T6" fmla="*/ 1 w 16"/>
                  <a:gd name="T7" fmla="*/ 4 h 28"/>
                  <a:gd name="T8" fmla="*/ 0 w 16"/>
                  <a:gd name="T9" fmla="*/ 557 h 28"/>
                  <a:gd name="T10" fmla="*/ 0 w 16"/>
                  <a:gd name="T11" fmla="*/ 686 h 28"/>
                  <a:gd name="T12" fmla="*/ 1 w 16"/>
                  <a:gd name="T13" fmla="*/ 1038 h 28"/>
                  <a:gd name="T14" fmla="*/ 4 w 16"/>
                  <a:gd name="T15" fmla="*/ 1465 h 28"/>
                  <a:gd name="T16" fmla="*/ 387 w 16"/>
                  <a:gd name="T17" fmla="*/ 1859 h 28"/>
                  <a:gd name="T18" fmla="*/ 592 w 16"/>
                  <a:gd name="T19" fmla="*/ 1465 h 28"/>
                  <a:gd name="T20" fmla="*/ 464 w 16"/>
                  <a:gd name="T21" fmla="*/ 1038 h 28"/>
                  <a:gd name="T22" fmla="*/ 387 w 16"/>
                  <a:gd name="T23" fmla="*/ 788 h 28"/>
                  <a:gd name="T24" fmla="*/ 364 w 16"/>
                  <a:gd name="T25" fmla="*/ 640 h 28"/>
                  <a:gd name="T26" fmla="*/ 364 w 16"/>
                  <a:gd name="T27" fmla="*/ 557 h 28"/>
                  <a:gd name="T28" fmla="*/ 364 w 16"/>
                  <a:gd name="T29" fmla="*/ 597 h 28"/>
                  <a:gd name="T30" fmla="*/ 2 w 16"/>
                  <a:gd name="T31" fmla="*/ 3 h 28"/>
                  <a:gd name="T32" fmla="*/ 1 w 16"/>
                  <a:gd name="T33" fmla="*/ 4 h 28"/>
                  <a:gd name="T34" fmla="*/ 7 w 16"/>
                  <a:gd name="T35" fmla="*/ 686 h 28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6"/>
                  <a:gd name="T55" fmla="*/ 0 h 28"/>
                  <a:gd name="T56" fmla="*/ 16 w 16"/>
                  <a:gd name="T57" fmla="*/ 28 h 28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6" h="28">
                    <a:moveTo>
                      <a:pt x="7" y="10"/>
                    </a:moveTo>
                    <a:lnTo>
                      <a:pt x="8" y="8"/>
                    </a:lnTo>
                    <a:lnTo>
                      <a:pt x="3" y="0"/>
                    </a:lnTo>
                    <a:lnTo>
                      <a:pt x="1" y="4"/>
                    </a:lnTo>
                    <a:lnTo>
                      <a:pt x="0" y="7"/>
                    </a:lnTo>
                    <a:lnTo>
                      <a:pt x="0" y="10"/>
                    </a:lnTo>
                    <a:lnTo>
                      <a:pt x="1" y="16"/>
                    </a:lnTo>
                    <a:lnTo>
                      <a:pt x="4" y="21"/>
                    </a:lnTo>
                    <a:lnTo>
                      <a:pt x="9" y="28"/>
                    </a:lnTo>
                    <a:lnTo>
                      <a:pt x="16" y="21"/>
                    </a:lnTo>
                    <a:lnTo>
                      <a:pt x="12" y="16"/>
                    </a:lnTo>
                    <a:lnTo>
                      <a:pt x="9" y="12"/>
                    </a:lnTo>
                    <a:lnTo>
                      <a:pt x="8" y="9"/>
                    </a:lnTo>
                    <a:lnTo>
                      <a:pt x="8" y="7"/>
                    </a:lnTo>
                    <a:lnTo>
                      <a:pt x="8" y="8"/>
                    </a:lnTo>
                    <a:lnTo>
                      <a:pt x="2" y="3"/>
                    </a:lnTo>
                    <a:lnTo>
                      <a:pt x="1" y="4"/>
                    </a:lnTo>
                    <a:lnTo>
                      <a:pt x="7" y="1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093" name="Freeform 529"/>
              <p:cNvSpPr>
                <a:spLocks noChangeArrowheads="1"/>
              </p:cNvSpPr>
              <p:nvPr/>
            </p:nvSpPr>
            <p:spPr bwMode="auto">
              <a:xfrm>
                <a:off x="2850" y="3958"/>
                <a:ext cx="45" cy="49"/>
              </a:xfrm>
              <a:custGeom>
                <a:avLst/>
                <a:gdLst>
                  <a:gd name="T0" fmla="*/ 2 w 42"/>
                  <a:gd name="T1" fmla="*/ 7794 h 45"/>
                  <a:gd name="T2" fmla="*/ 0 w 42"/>
                  <a:gd name="T3" fmla="*/ 7531 h 45"/>
                  <a:gd name="T4" fmla="*/ 0 w 42"/>
                  <a:gd name="T5" fmla="*/ 7376 h 45"/>
                  <a:gd name="T6" fmla="*/ 1 w 42"/>
                  <a:gd name="T7" fmla="*/ 6916 h 45"/>
                  <a:gd name="T8" fmla="*/ 2 w 42"/>
                  <a:gd name="T9" fmla="*/ 6774 h 45"/>
                  <a:gd name="T10" fmla="*/ 3 w 42"/>
                  <a:gd name="T11" fmla="*/ 6270 h 45"/>
                  <a:gd name="T12" fmla="*/ 5 w 42"/>
                  <a:gd name="T13" fmla="*/ 5758 h 45"/>
                  <a:gd name="T14" fmla="*/ 395 w 42"/>
                  <a:gd name="T15" fmla="*/ 5357 h 45"/>
                  <a:gd name="T16" fmla="*/ 395 w 42"/>
                  <a:gd name="T17" fmla="*/ 4920 h 45"/>
                  <a:gd name="T18" fmla="*/ 597 w 42"/>
                  <a:gd name="T19" fmla="*/ 4518 h 45"/>
                  <a:gd name="T20" fmla="*/ 597 w 42"/>
                  <a:gd name="T21" fmla="*/ 4096 h 45"/>
                  <a:gd name="T22" fmla="*/ 597 w 42"/>
                  <a:gd name="T23" fmla="*/ 3455 h 45"/>
                  <a:gd name="T24" fmla="*/ 597 w 42"/>
                  <a:gd name="T25" fmla="*/ 2914 h 45"/>
                  <a:gd name="T26" fmla="*/ 597 w 42"/>
                  <a:gd name="T27" fmla="*/ 2257 h 45"/>
                  <a:gd name="T28" fmla="*/ 395 w 42"/>
                  <a:gd name="T29" fmla="*/ 1606 h 45"/>
                  <a:gd name="T30" fmla="*/ 6 w 42"/>
                  <a:gd name="T31" fmla="*/ 1355 h 45"/>
                  <a:gd name="T32" fmla="*/ 5 w 42"/>
                  <a:gd name="T33" fmla="*/ 5 h 45"/>
                  <a:gd name="T34" fmla="*/ 3 w 42"/>
                  <a:gd name="T35" fmla="*/ 3 h 45"/>
                  <a:gd name="T36" fmla="*/ 3 w 42"/>
                  <a:gd name="T37" fmla="*/ 1 h 45"/>
                  <a:gd name="T38" fmla="*/ 5 w 42"/>
                  <a:gd name="T39" fmla="*/ 0 h 45"/>
                  <a:gd name="T40" fmla="*/ 395 w 42"/>
                  <a:gd name="T41" fmla="*/ 0 h 45"/>
                  <a:gd name="T42" fmla="*/ 843 w 42"/>
                  <a:gd name="T43" fmla="*/ 0 h 45"/>
                  <a:gd name="T44" fmla="*/ 1365 w 42"/>
                  <a:gd name="T45" fmla="*/ 2 h 45"/>
                  <a:gd name="T46" fmla="*/ 1926 w 42"/>
                  <a:gd name="T47" fmla="*/ 5 h 45"/>
                  <a:gd name="T48" fmla="*/ 2369 w 42"/>
                  <a:gd name="T49" fmla="*/ 1749 h 45"/>
                  <a:gd name="T50" fmla="*/ 2538 w 42"/>
                  <a:gd name="T51" fmla="*/ 2676 h 45"/>
                  <a:gd name="T52" fmla="*/ 2650 w 42"/>
                  <a:gd name="T53" fmla="*/ 3213 h 45"/>
                  <a:gd name="T54" fmla="*/ 2816 w 42"/>
                  <a:gd name="T55" fmla="*/ 4096 h 45"/>
                  <a:gd name="T56" fmla="*/ 2816 w 42"/>
                  <a:gd name="T57" fmla="*/ 4856 h 45"/>
                  <a:gd name="T58" fmla="*/ 2650 w 42"/>
                  <a:gd name="T59" fmla="*/ 5288 h 45"/>
                  <a:gd name="T60" fmla="*/ 2628 w 42"/>
                  <a:gd name="T61" fmla="*/ 5713 h 45"/>
                  <a:gd name="T62" fmla="*/ 2473 w 42"/>
                  <a:gd name="T63" fmla="*/ 5758 h 45"/>
                  <a:gd name="T64" fmla="*/ 2369 w 42"/>
                  <a:gd name="T65" fmla="*/ 6221 h 45"/>
                  <a:gd name="T66" fmla="*/ 2211 w 42"/>
                  <a:gd name="T67" fmla="*/ 6270 h 45"/>
                  <a:gd name="T68" fmla="*/ 2064 w 42"/>
                  <a:gd name="T69" fmla="*/ 6270 h 45"/>
                  <a:gd name="T70" fmla="*/ 1926 w 42"/>
                  <a:gd name="T71" fmla="*/ 6351 h 45"/>
                  <a:gd name="T72" fmla="*/ 1856 w 42"/>
                  <a:gd name="T73" fmla="*/ 6774 h 45"/>
                  <a:gd name="T74" fmla="*/ 1732 w 42"/>
                  <a:gd name="T75" fmla="*/ 6916 h 45"/>
                  <a:gd name="T76" fmla="*/ 1617 w 42"/>
                  <a:gd name="T77" fmla="*/ 7376 h 45"/>
                  <a:gd name="T78" fmla="*/ 1274 w 42"/>
                  <a:gd name="T79" fmla="*/ 7531 h 45"/>
                  <a:gd name="T80" fmla="*/ 1036 w 42"/>
                  <a:gd name="T81" fmla="*/ 7794 h 45"/>
                  <a:gd name="T82" fmla="*/ 787 w 42"/>
                  <a:gd name="T83" fmla="*/ 8095 h 45"/>
                  <a:gd name="T84" fmla="*/ 597 w 42"/>
                  <a:gd name="T85" fmla="*/ 8095 h 45"/>
                  <a:gd name="T86" fmla="*/ 5 w 42"/>
                  <a:gd name="T87" fmla="*/ 8095 h 45"/>
                  <a:gd name="T88" fmla="*/ 2 w 42"/>
                  <a:gd name="T89" fmla="*/ 7794 h 45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42"/>
                  <a:gd name="T136" fmla="*/ 0 h 45"/>
                  <a:gd name="T137" fmla="*/ 42 w 42"/>
                  <a:gd name="T138" fmla="*/ 45 h 45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42" h="45">
                    <a:moveTo>
                      <a:pt x="2" y="43"/>
                    </a:moveTo>
                    <a:lnTo>
                      <a:pt x="0" y="42"/>
                    </a:lnTo>
                    <a:lnTo>
                      <a:pt x="0" y="40"/>
                    </a:lnTo>
                    <a:lnTo>
                      <a:pt x="1" y="39"/>
                    </a:lnTo>
                    <a:lnTo>
                      <a:pt x="2" y="37"/>
                    </a:lnTo>
                    <a:lnTo>
                      <a:pt x="3" y="35"/>
                    </a:lnTo>
                    <a:lnTo>
                      <a:pt x="5" y="32"/>
                    </a:lnTo>
                    <a:lnTo>
                      <a:pt x="7" y="30"/>
                    </a:lnTo>
                    <a:lnTo>
                      <a:pt x="7" y="28"/>
                    </a:lnTo>
                    <a:lnTo>
                      <a:pt x="8" y="26"/>
                    </a:lnTo>
                    <a:lnTo>
                      <a:pt x="8" y="23"/>
                    </a:lnTo>
                    <a:lnTo>
                      <a:pt x="8" y="19"/>
                    </a:lnTo>
                    <a:lnTo>
                      <a:pt x="8" y="16"/>
                    </a:lnTo>
                    <a:lnTo>
                      <a:pt x="8" y="13"/>
                    </a:lnTo>
                    <a:lnTo>
                      <a:pt x="7" y="9"/>
                    </a:lnTo>
                    <a:lnTo>
                      <a:pt x="6" y="7"/>
                    </a:lnTo>
                    <a:lnTo>
                      <a:pt x="5" y="5"/>
                    </a:lnTo>
                    <a:lnTo>
                      <a:pt x="3" y="3"/>
                    </a:lnTo>
                    <a:lnTo>
                      <a:pt x="3" y="1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13" y="0"/>
                    </a:lnTo>
                    <a:lnTo>
                      <a:pt x="20" y="2"/>
                    </a:lnTo>
                    <a:lnTo>
                      <a:pt x="29" y="5"/>
                    </a:lnTo>
                    <a:lnTo>
                      <a:pt x="35" y="10"/>
                    </a:lnTo>
                    <a:lnTo>
                      <a:pt x="38" y="15"/>
                    </a:lnTo>
                    <a:lnTo>
                      <a:pt x="40" y="18"/>
                    </a:lnTo>
                    <a:lnTo>
                      <a:pt x="42" y="23"/>
                    </a:lnTo>
                    <a:lnTo>
                      <a:pt x="42" y="27"/>
                    </a:lnTo>
                    <a:lnTo>
                      <a:pt x="40" y="29"/>
                    </a:lnTo>
                    <a:lnTo>
                      <a:pt x="39" y="31"/>
                    </a:lnTo>
                    <a:lnTo>
                      <a:pt x="37" y="32"/>
                    </a:lnTo>
                    <a:lnTo>
                      <a:pt x="35" y="34"/>
                    </a:lnTo>
                    <a:lnTo>
                      <a:pt x="33" y="35"/>
                    </a:lnTo>
                    <a:lnTo>
                      <a:pt x="31" y="35"/>
                    </a:lnTo>
                    <a:lnTo>
                      <a:pt x="29" y="36"/>
                    </a:lnTo>
                    <a:lnTo>
                      <a:pt x="28" y="37"/>
                    </a:lnTo>
                    <a:lnTo>
                      <a:pt x="26" y="39"/>
                    </a:lnTo>
                    <a:lnTo>
                      <a:pt x="24" y="40"/>
                    </a:lnTo>
                    <a:lnTo>
                      <a:pt x="19" y="42"/>
                    </a:lnTo>
                    <a:lnTo>
                      <a:pt x="16" y="43"/>
                    </a:lnTo>
                    <a:lnTo>
                      <a:pt x="12" y="45"/>
                    </a:lnTo>
                    <a:lnTo>
                      <a:pt x="8" y="45"/>
                    </a:lnTo>
                    <a:lnTo>
                      <a:pt x="5" y="45"/>
                    </a:lnTo>
                    <a:lnTo>
                      <a:pt x="2" y="43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094" name="Freeform 530"/>
              <p:cNvSpPr>
                <a:spLocks noChangeArrowheads="1"/>
              </p:cNvSpPr>
              <p:nvPr/>
            </p:nvSpPr>
            <p:spPr bwMode="auto">
              <a:xfrm>
                <a:off x="2845" y="3987"/>
                <a:ext cx="16" cy="22"/>
              </a:xfrm>
              <a:custGeom>
                <a:avLst/>
                <a:gdLst>
                  <a:gd name="T0" fmla="*/ 6 w 15"/>
                  <a:gd name="T1" fmla="*/ 0 h 20"/>
                  <a:gd name="T2" fmla="*/ 6 w 15"/>
                  <a:gd name="T3" fmla="*/ 1 h 20"/>
                  <a:gd name="T4" fmla="*/ 5 w 15"/>
                  <a:gd name="T5" fmla="*/ 3 h 20"/>
                  <a:gd name="T6" fmla="*/ 4 w 15"/>
                  <a:gd name="T7" fmla="*/ 1935 h 20"/>
                  <a:gd name="T8" fmla="*/ 2 w 15"/>
                  <a:gd name="T9" fmla="*/ 2594 h 20"/>
                  <a:gd name="T10" fmla="*/ 1 w 15"/>
                  <a:gd name="T11" fmla="*/ 3138 h 20"/>
                  <a:gd name="T12" fmla="*/ 0 w 15"/>
                  <a:gd name="T13" fmla="*/ 4146 h 20"/>
                  <a:gd name="T14" fmla="*/ 1 w 15"/>
                  <a:gd name="T15" fmla="*/ 5519 h 20"/>
                  <a:gd name="T16" fmla="*/ 3 w 15"/>
                  <a:gd name="T17" fmla="*/ 6678 h 20"/>
                  <a:gd name="T18" fmla="*/ 481 w 15"/>
                  <a:gd name="T19" fmla="*/ 4146 h 20"/>
                  <a:gd name="T20" fmla="*/ 481 w 15"/>
                  <a:gd name="T21" fmla="*/ 4561 h 20"/>
                  <a:gd name="T22" fmla="*/ 513 w 15"/>
                  <a:gd name="T23" fmla="*/ 4146 h 20"/>
                  <a:gd name="T24" fmla="*/ 513 w 15"/>
                  <a:gd name="T25" fmla="*/ 3769 h 20"/>
                  <a:gd name="T26" fmla="*/ 547 w 15"/>
                  <a:gd name="T27" fmla="*/ 3138 h 20"/>
                  <a:gd name="T28" fmla="*/ 622 w 15"/>
                  <a:gd name="T29" fmla="*/ 2594 h 20"/>
                  <a:gd name="T30" fmla="*/ 663 w 15"/>
                  <a:gd name="T31" fmla="*/ 1935 h 20"/>
                  <a:gd name="T32" fmla="*/ 707 w 15"/>
                  <a:gd name="T33" fmla="*/ 2 h 20"/>
                  <a:gd name="T34" fmla="*/ 6 w 15"/>
                  <a:gd name="T35" fmla="*/ 0 h 20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5"/>
                  <a:gd name="T55" fmla="*/ 0 h 20"/>
                  <a:gd name="T56" fmla="*/ 15 w 15"/>
                  <a:gd name="T57" fmla="*/ 20 h 20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5" h="20">
                    <a:moveTo>
                      <a:pt x="6" y="0"/>
                    </a:moveTo>
                    <a:lnTo>
                      <a:pt x="6" y="1"/>
                    </a:lnTo>
                    <a:lnTo>
                      <a:pt x="5" y="3"/>
                    </a:lnTo>
                    <a:lnTo>
                      <a:pt x="4" y="5"/>
                    </a:lnTo>
                    <a:lnTo>
                      <a:pt x="2" y="8"/>
                    </a:lnTo>
                    <a:lnTo>
                      <a:pt x="1" y="10"/>
                    </a:lnTo>
                    <a:lnTo>
                      <a:pt x="0" y="13"/>
                    </a:lnTo>
                    <a:lnTo>
                      <a:pt x="1" y="16"/>
                    </a:lnTo>
                    <a:lnTo>
                      <a:pt x="3" y="20"/>
                    </a:lnTo>
                    <a:lnTo>
                      <a:pt x="9" y="13"/>
                    </a:lnTo>
                    <a:lnTo>
                      <a:pt x="9" y="14"/>
                    </a:lnTo>
                    <a:lnTo>
                      <a:pt x="10" y="13"/>
                    </a:lnTo>
                    <a:lnTo>
                      <a:pt x="10" y="12"/>
                    </a:lnTo>
                    <a:lnTo>
                      <a:pt x="11" y="10"/>
                    </a:lnTo>
                    <a:lnTo>
                      <a:pt x="13" y="8"/>
                    </a:lnTo>
                    <a:lnTo>
                      <a:pt x="14" y="5"/>
                    </a:lnTo>
                    <a:lnTo>
                      <a:pt x="15" y="2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095" name="Freeform 531"/>
              <p:cNvSpPr>
                <a:spLocks noChangeArrowheads="1"/>
              </p:cNvSpPr>
              <p:nvPr/>
            </p:nvSpPr>
            <p:spPr bwMode="auto">
              <a:xfrm>
                <a:off x="2850" y="3961"/>
                <a:ext cx="13" cy="28"/>
              </a:xfrm>
              <a:custGeom>
                <a:avLst/>
                <a:gdLst>
                  <a:gd name="T0" fmla="*/ 0 w 12"/>
                  <a:gd name="T1" fmla="*/ 4 h 26"/>
                  <a:gd name="T2" fmla="*/ 1 w 12"/>
                  <a:gd name="T3" fmla="*/ 6 h 26"/>
                  <a:gd name="T4" fmla="*/ 2 w 12"/>
                  <a:gd name="T5" fmla="*/ 843 h 26"/>
                  <a:gd name="T6" fmla="*/ 2 w 12"/>
                  <a:gd name="T7" fmla="*/ 978 h 26"/>
                  <a:gd name="T8" fmla="*/ 3 w 12"/>
                  <a:gd name="T9" fmla="*/ 1221 h 26"/>
                  <a:gd name="T10" fmla="*/ 3 w 12"/>
                  <a:gd name="T11" fmla="*/ 1416 h 26"/>
                  <a:gd name="T12" fmla="*/ 3 w 12"/>
                  <a:gd name="T13" fmla="*/ 1904 h 26"/>
                  <a:gd name="T14" fmla="*/ 3 w 12"/>
                  <a:gd name="T15" fmla="*/ 2050 h 26"/>
                  <a:gd name="T16" fmla="*/ 2 w 12"/>
                  <a:gd name="T17" fmla="*/ 2208 h 26"/>
                  <a:gd name="T18" fmla="*/ 1420 w 12"/>
                  <a:gd name="T19" fmla="*/ 2378 h 26"/>
                  <a:gd name="T20" fmla="*/ 1538 w 12"/>
                  <a:gd name="T21" fmla="*/ 2083 h 26"/>
                  <a:gd name="T22" fmla="*/ 1538 w 12"/>
                  <a:gd name="T23" fmla="*/ 1904 h 26"/>
                  <a:gd name="T24" fmla="*/ 1538 w 12"/>
                  <a:gd name="T25" fmla="*/ 1416 h 26"/>
                  <a:gd name="T26" fmla="*/ 1538 w 12"/>
                  <a:gd name="T27" fmla="*/ 1134 h 26"/>
                  <a:gd name="T28" fmla="*/ 1538 w 12"/>
                  <a:gd name="T29" fmla="*/ 843 h 26"/>
                  <a:gd name="T30" fmla="*/ 1420 w 12"/>
                  <a:gd name="T31" fmla="*/ 5 h 26"/>
                  <a:gd name="T32" fmla="*/ 1311 w 12"/>
                  <a:gd name="T33" fmla="*/ 2 h 26"/>
                  <a:gd name="T34" fmla="*/ 1117 w 12"/>
                  <a:gd name="T35" fmla="*/ 0 h 26"/>
                  <a:gd name="T36" fmla="*/ 0 w 12"/>
                  <a:gd name="T37" fmla="*/ 4 h 2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2"/>
                  <a:gd name="T58" fmla="*/ 0 h 26"/>
                  <a:gd name="T59" fmla="*/ 12 w 12"/>
                  <a:gd name="T60" fmla="*/ 26 h 2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2" h="26">
                    <a:moveTo>
                      <a:pt x="0" y="4"/>
                    </a:moveTo>
                    <a:lnTo>
                      <a:pt x="1" y="6"/>
                    </a:lnTo>
                    <a:lnTo>
                      <a:pt x="2" y="9"/>
                    </a:lnTo>
                    <a:lnTo>
                      <a:pt x="2" y="11"/>
                    </a:lnTo>
                    <a:lnTo>
                      <a:pt x="3" y="14"/>
                    </a:lnTo>
                    <a:lnTo>
                      <a:pt x="3" y="16"/>
                    </a:lnTo>
                    <a:lnTo>
                      <a:pt x="3" y="20"/>
                    </a:lnTo>
                    <a:lnTo>
                      <a:pt x="3" y="22"/>
                    </a:lnTo>
                    <a:lnTo>
                      <a:pt x="2" y="24"/>
                    </a:lnTo>
                    <a:lnTo>
                      <a:pt x="11" y="26"/>
                    </a:lnTo>
                    <a:lnTo>
                      <a:pt x="12" y="23"/>
                    </a:lnTo>
                    <a:lnTo>
                      <a:pt x="12" y="20"/>
                    </a:lnTo>
                    <a:lnTo>
                      <a:pt x="12" y="16"/>
                    </a:lnTo>
                    <a:lnTo>
                      <a:pt x="12" y="13"/>
                    </a:lnTo>
                    <a:lnTo>
                      <a:pt x="12" y="9"/>
                    </a:lnTo>
                    <a:lnTo>
                      <a:pt x="11" y="5"/>
                    </a:lnTo>
                    <a:lnTo>
                      <a:pt x="10" y="2"/>
                    </a:lnTo>
                    <a:lnTo>
                      <a:pt x="8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096" name="Freeform 532"/>
              <p:cNvSpPr>
                <a:spLocks noChangeArrowheads="1"/>
              </p:cNvSpPr>
              <p:nvPr/>
            </p:nvSpPr>
            <p:spPr bwMode="auto">
              <a:xfrm>
                <a:off x="2848" y="3951"/>
                <a:ext cx="50" cy="37"/>
              </a:xfrm>
              <a:custGeom>
                <a:avLst/>
                <a:gdLst>
                  <a:gd name="T0" fmla="*/ 2061 w 47"/>
                  <a:gd name="T1" fmla="*/ 5927 h 34"/>
                  <a:gd name="T2" fmla="*/ 2061 w 47"/>
                  <a:gd name="T3" fmla="*/ 4734 h 34"/>
                  <a:gd name="T4" fmla="*/ 2014 w 47"/>
                  <a:gd name="T5" fmla="*/ 3997 h 34"/>
                  <a:gd name="T6" fmla="*/ 1893 w 47"/>
                  <a:gd name="T7" fmla="*/ 3120 h 34"/>
                  <a:gd name="T8" fmla="*/ 1712 w 47"/>
                  <a:gd name="T9" fmla="*/ 2212 h 34"/>
                  <a:gd name="T10" fmla="*/ 1389 w 47"/>
                  <a:gd name="T11" fmla="*/ 1450 h 34"/>
                  <a:gd name="T12" fmla="*/ 1020 w 47"/>
                  <a:gd name="T13" fmla="*/ 3 h 34"/>
                  <a:gd name="T14" fmla="*/ 621 w 47"/>
                  <a:gd name="T15" fmla="*/ 1 h 34"/>
                  <a:gd name="T16" fmla="*/ 403 w 47"/>
                  <a:gd name="T17" fmla="*/ 0 h 34"/>
                  <a:gd name="T18" fmla="*/ 4 w 47"/>
                  <a:gd name="T19" fmla="*/ 1 h 34"/>
                  <a:gd name="T20" fmla="*/ 1 w 47"/>
                  <a:gd name="T21" fmla="*/ 4 h 34"/>
                  <a:gd name="T22" fmla="*/ 0 w 47"/>
                  <a:gd name="T23" fmla="*/ 1578 h 34"/>
                  <a:gd name="T24" fmla="*/ 1 w 47"/>
                  <a:gd name="T25" fmla="*/ 2212 h 34"/>
                  <a:gd name="T26" fmla="*/ 429 w 47"/>
                  <a:gd name="T27" fmla="*/ 1578 h 34"/>
                  <a:gd name="T28" fmla="*/ 429 w 47"/>
                  <a:gd name="T29" fmla="*/ 1450 h 34"/>
                  <a:gd name="T30" fmla="*/ 429 w 47"/>
                  <a:gd name="T31" fmla="*/ 1578 h 34"/>
                  <a:gd name="T32" fmla="*/ 403 w 47"/>
                  <a:gd name="T33" fmla="*/ 1717 h 34"/>
                  <a:gd name="T34" fmla="*/ 429 w 47"/>
                  <a:gd name="T35" fmla="*/ 1717 h 34"/>
                  <a:gd name="T36" fmla="*/ 584 w 47"/>
                  <a:gd name="T37" fmla="*/ 1717 h 34"/>
                  <a:gd name="T38" fmla="*/ 847 w 47"/>
                  <a:gd name="T39" fmla="*/ 2033 h 34"/>
                  <a:gd name="T40" fmla="*/ 1228 w 47"/>
                  <a:gd name="T41" fmla="*/ 2619 h 34"/>
                  <a:gd name="T42" fmla="*/ 1478 w 47"/>
                  <a:gd name="T43" fmla="*/ 3395 h 34"/>
                  <a:gd name="T44" fmla="*/ 1572 w 47"/>
                  <a:gd name="T45" fmla="*/ 3997 h 34"/>
                  <a:gd name="T46" fmla="*/ 1609 w 47"/>
                  <a:gd name="T47" fmla="*/ 4376 h 34"/>
                  <a:gd name="T48" fmla="*/ 1672 w 47"/>
                  <a:gd name="T49" fmla="*/ 5182 h 34"/>
                  <a:gd name="T50" fmla="*/ 1672 w 47"/>
                  <a:gd name="T51" fmla="*/ 5639 h 34"/>
                  <a:gd name="T52" fmla="*/ 2061 w 47"/>
                  <a:gd name="T53" fmla="*/ 5927 h 34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47"/>
                  <a:gd name="T82" fmla="*/ 0 h 34"/>
                  <a:gd name="T83" fmla="*/ 47 w 47"/>
                  <a:gd name="T84" fmla="*/ 34 h 34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47" h="34">
                    <a:moveTo>
                      <a:pt x="47" y="34"/>
                    </a:moveTo>
                    <a:lnTo>
                      <a:pt x="47" y="27"/>
                    </a:lnTo>
                    <a:lnTo>
                      <a:pt x="46" y="23"/>
                    </a:lnTo>
                    <a:lnTo>
                      <a:pt x="43" y="18"/>
                    </a:lnTo>
                    <a:lnTo>
                      <a:pt x="39" y="13"/>
                    </a:lnTo>
                    <a:lnTo>
                      <a:pt x="32" y="8"/>
                    </a:lnTo>
                    <a:lnTo>
                      <a:pt x="23" y="3"/>
                    </a:lnTo>
                    <a:lnTo>
                      <a:pt x="15" y="1"/>
                    </a:lnTo>
                    <a:lnTo>
                      <a:pt x="8" y="0"/>
                    </a:lnTo>
                    <a:lnTo>
                      <a:pt x="4" y="1"/>
                    </a:lnTo>
                    <a:lnTo>
                      <a:pt x="1" y="4"/>
                    </a:lnTo>
                    <a:lnTo>
                      <a:pt x="0" y="9"/>
                    </a:lnTo>
                    <a:lnTo>
                      <a:pt x="1" y="13"/>
                    </a:lnTo>
                    <a:lnTo>
                      <a:pt x="9" y="9"/>
                    </a:lnTo>
                    <a:lnTo>
                      <a:pt x="9" y="8"/>
                    </a:lnTo>
                    <a:lnTo>
                      <a:pt x="9" y="9"/>
                    </a:lnTo>
                    <a:lnTo>
                      <a:pt x="8" y="10"/>
                    </a:lnTo>
                    <a:lnTo>
                      <a:pt x="9" y="10"/>
                    </a:lnTo>
                    <a:lnTo>
                      <a:pt x="14" y="10"/>
                    </a:lnTo>
                    <a:lnTo>
                      <a:pt x="20" y="12"/>
                    </a:lnTo>
                    <a:lnTo>
                      <a:pt x="28" y="15"/>
                    </a:lnTo>
                    <a:lnTo>
                      <a:pt x="34" y="20"/>
                    </a:lnTo>
                    <a:lnTo>
                      <a:pt x="36" y="23"/>
                    </a:lnTo>
                    <a:lnTo>
                      <a:pt x="37" y="26"/>
                    </a:lnTo>
                    <a:lnTo>
                      <a:pt x="38" y="30"/>
                    </a:lnTo>
                    <a:lnTo>
                      <a:pt x="38" y="33"/>
                    </a:lnTo>
                    <a:lnTo>
                      <a:pt x="47" y="34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097" name="Freeform 533"/>
              <p:cNvSpPr>
                <a:spLocks noChangeArrowheads="1"/>
              </p:cNvSpPr>
              <p:nvPr/>
            </p:nvSpPr>
            <p:spPr bwMode="auto">
              <a:xfrm>
                <a:off x="2875" y="3987"/>
                <a:ext cx="22" cy="14"/>
              </a:xfrm>
              <a:custGeom>
                <a:avLst/>
                <a:gdLst>
                  <a:gd name="T0" fmla="*/ 6 w 21"/>
                  <a:gd name="T1" fmla="*/ 1134 h 13"/>
                  <a:gd name="T2" fmla="*/ 8 w 21"/>
                  <a:gd name="T3" fmla="*/ 1053 h 13"/>
                  <a:gd name="T4" fmla="*/ 9 w 21"/>
                  <a:gd name="T5" fmla="*/ 978 h 13"/>
                  <a:gd name="T6" fmla="*/ 221 w 21"/>
                  <a:gd name="T7" fmla="*/ 978 h 13"/>
                  <a:gd name="T8" fmla="*/ 243 w 21"/>
                  <a:gd name="T9" fmla="*/ 908 h 13"/>
                  <a:gd name="T10" fmla="*/ 293 w 21"/>
                  <a:gd name="T11" fmla="*/ 783 h 13"/>
                  <a:gd name="T12" fmla="*/ 322 w 21"/>
                  <a:gd name="T13" fmla="*/ 4 h 13"/>
                  <a:gd name="T14" fmla="*/ 337 w 21"/>
                  <a:gd name="T15" fmla="*/ 1 h 13"/>
                  <a:gd name="T16" fmla="*/ 221 w 21"/>
                  <a:gd name="T17" fmla="*/ 0 h 13"/>
                  <a:gd name="T18" fmla="*/ 221 w 21"/>
                  <a:gd name="T19" fmla="*/ 1 h 13"/>
                  <a:gd name="T20" fmla="*/ 211 w 21"/>
                  <a:gd name="T21" fmla="*/ 1 h 13"/>
                  <a:gd name="T22" fmla="*/ 9 w 21"/>
                  <a:gd name="T23" fmla="*/ 2 h 13"/>
                  <a:gd name="T24" fmla="*/ 7 w 21"/>
                  <a:gd name="T25" fmla="*/ 3 h 13"/>
                  <a:gd name="T26" fmla="*/ 5 w 21"/>
                  <a:gd name="T27" fmla="*/ 3 h 13"/>
                  <a:gd name="T28" fmla="*/ 2 w 21"/>
                  <a:gd name="T29" fmla="*/ 4 h 13"/>
                  <a:gd name="T30" fmla="*/ 0 w 21"/>
                  <a:gd name="T31" fmla="*/ 783 h 13"/>
                  <a:gd name="T32" fmla="*/ 6 w 21"/>
                  <a:gd name="T33" fmla="*/ 1134 h 1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1"/>
                  <a:gd name="T52" fmla="*/ 0 h 13"/>
                  <a:gd name="T53" fmla="*/ 21 w 21"/>
                  <a:gd name="T54" fmla="*/ 13 h 1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1" h="13">
                    <a:moveTo>
                      <a:pt x="6" y="13"/>
                    </a:moveTo>
                    <a:lnTo>
                      <a:pt x="8" y="12"/>
                    </a:lnTo>
                    <a:lnTo>
                      <a:pt x="9" y="11"/>
                    </a:lnTo>
                    <a:lnTo>
                      <a:pt x="12" y="11"/>
                    </a:lnTo>
                    <a:lnTo>
                      <a:pt x="14" y="10"/>
                    </a:lnTo>
                    <a:lnTo>
                      <a:pt x="18" y="8"/>
                    </a:lnTo>
                    <a:lnTo>
                      <a:pt x="20" y="4"/>
                    </a:lnTo>
                    <a:lnTo>
                      <a:pt x="21" y="1"/>
                    </a:lnTo>
                    <a:lnTo>
                      <a:pt x="12" y="0"/>
                    </a:lnTo>
                    <a:lnTo>
                      <a:pt x="12" y="1"/>
                    </a:lnTo>
                    <a:lnTo>
                      <a:pt x="11" y="1"/>
                    </a:lnTo>
                    <a:lnTo>
                      <a:pt x="9" y="2"/>
                    </a:lnTo>
                    <a:lnTo>
                      <a:pt x="7" y="3"/>
                    </a:lnTo>
                    <a:lnTo>
                      <a:pt x="5" y="3"/>
                    </a:lnTo>
                    <a:lnTo>
                      <a:pt x="2" y="4"/>
                    </a:lnTo>
                    <a:lnTo>
                      <a:pt x="0" y="8"/>
                    </a:lnTo>
                    <a:lnTo>
                      <a:pt x="6" y="13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098" name="Freeform 534"/>
              <p:cNvSpPr>
                <a:spLocks noChangeArrowheads="1"/>
              </p:cNvSpPr>
              <p:nvPr/>
            </p:nvSpPr>
            <p:spPr bwMode="auto">
              <a:xfrm>
                <a:off x="2848" y="3995"/>
                <a:ext cx="34" cy="16"/>
              </a:xfrm>
              <a:custGeom>
                <a:avLst/>
                <a:gdLst>
                  <a:gd name="T0" fmla="*/ 0 w 32"/>
                  <a:gd name="T1" fmla="*/ 583 h 15"/>
                  <a:gd name="T2" fmla="*/ 4 w 32"/>
                  <a:gd name="T3" fmla="*/ 663 h 15"/>
                  <a:gd name="T4" fmla="*/ 411 w 32"/>
                  <a:gd name="T5" fmla="*/ 707 h 15"/>
                  <a:gd name="T6" fmla="*/ 524 w 32"/>
                  <a:gd name="T7" fmla="*/ 663 h 15"/>
                  <a:gd name="T8" fmla="*/ 685 w 32"/>
                  <a:gd name="T9" fmla="*/ 622 h 15"/>
                  <a:gd name="T10" fmla="*/ 851 w 32"/>
                  <a:gd name="T11" fmla="*/ 547 h 15"/>
                  <a:gd name="T12" fmla="*/ 1084 w 32"/>
                  <a:gd name="T13" fmla="*/ 513 h 15"/>
                  <a:gd name="T14" fmla="*/ 1223 w 32"/>
                  <a:gd name="T15" fmla="*/ 7 h 15"/>
                  <a:gd name="T16" fmla="*/ 1253 w 32"/>
                  <a:gd name="T17" fmla="*/ 5 h 15"/>
                  <a:gd name="T18" fmla="*/ 1083 w 32"/>
                  <a:gd name="T19" fmla="*/ 0 h 15"/>
                  <a:gd name="T20" fmla="*/ 1020 w 32"/>
                  <a:gd name="T21" fmla="*/ 0 h 15"/>
                  <a:gd name="T22" fmla="*/ 851 w 32"/>
                  <a:gd name="T23" fmla="*/ 1 h 15"/>
                  <a:gd name="T24" fmla="*/ 728 w 32"/>
                  <a:gd name="T25" fmla="*/ 3 h 15"/>
                  <a:gd name="T26" fmla="*/ 592 w 32"/>
                  <a:gd name="T27" fmla="*/ 4 h 15"/>
                  <a:gd name="T28" fmla="*/ 464 w 32"/>
                  <a:gd name="T29" fmla="*/ 5 h 15"/>
                  <a:gd name="T30" fmla="*/ 387 w 32"/>
                  <a:gd name="T31" fmla="*/ 5 h 15"/>
                  <a:gd name="T32" fmla="*/ 7 w 32"/>
                  <a:gd name="T33" fmla="*/ 5 h 15"/>
                  <a:gd name="T34" fmla="*/ 6 w 32"/>
                  <a:gd name="T35" fmla="*/ 5 h 15"/>
                  <a:gd name="T36" fmla="*/ 0 w 32"/>
                  <a:gd name="T37" fmla="*/ 583 h 15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2"/>
                  <a:gd name="T58" fmla="*/ 0 h 15"/>
                  <a:gd name="T59" fmla="*/ 32 w 32"/>
                  <a:gd name="T60" fmla="*/ 15 h 15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2" h="15">
                    <a:moveTo>
                      <a:pt x="0" y="12"/>
                    </a:moveTo>
                    <a:lnTo>
                      <a:pt x="4" y="14"/>
                    </a:lnTo>
                    <a:lnTo>
                      <a:pt x="10" y="15"/>
                    </a:lnTo>
                    <a:lnTo>
                      <a:pt x="14" y="14"/>
                    </a:lnTo>
                    <a:lnTo>
                      <a:pt x="18" y="13"/>
                    </a:lnTo>
                    <a:lnTo>
                      <a:pt x="22" y="11"/>
                    </a:lnTo>
                    <a:lnTo>
                      <a:pt x="27" y="10"/>
                    </a:lnTo>
                    <a:lnTo>
                      <a:pt x="30" y="7"/>
                    </a:lnTo>
                    <a:lnTo>
                      <a:pt x="32" y="5"/>
                    </a:lnTo>
                    <a:lnTo>
                      <a:pt x="26" y="0"/>
                    </a:lnTo>
                    <a:lnTo>
                      <a:pt x="25" y="0"/>
                    </a:lnTo>
                    <a:lnTo>
                      <a:pt x="22" y="1"/>
                    </a:lnTo>
                    <a:lnTo>
                      <a:pt x="19" y="3"/>
                    </a:lnTo>
                    <a:lnTo>
                      <a:pt x="16" y="4"/>
                    </a:lnTo>
                    <a:lnTo>
                      <a:pt x="12" y="5"/>
                    </a:lnTo>
                    <a:lnTo>
                      <a:pt x="9" y="5"/>
                    </a:lnTo>
                    <a:lnTo>
                      <a:pt x="7" y="5"/>
                    </a:lnTo>
                    <a:lnTo>
                      <a:pt x="6" y="5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099" name="Freeform 535"/>
              <p:cNvSpPr>
                <a:spLocks noChangeArrowheads="1"/>
              </p:cNvSpPr>
              <p:nvPr/>
            </p:nvSpPr>
            <p:spPr bwMode="auto">
              <a:xfrm>
                <a:off x="5480" y="4026"/>
                <a:ext cx="98" cy="62"/>
              </a:xfrm>
              <a:custGeom>
                <a:avLst/>
                <a:gdLst>
                  <a:gd name="T0" fmla="*/ 2171 w 93"/>
                  <a:gd name="T1" fmla="*/ 9698 h 57"/>
                  <a:gd name="T2" fmla="*/ 2208 w 93"/>
                  <a:gd name="T3" fmla="*/ 9698 h 57"/>
                  <a:gd name="T4" fmla="*/ 2288 w 93"/>
                  <a:gd name="T5" fmla="*/ 9251 h 57"/>
                  <a:gd name="T6" fmla="*/ 2288 w 93"/>
                  <a:gd name="T7" fmla="*/ 8916 h 57"/>
                  <a:gd name="T8" fmla="*/ 2208 w 93"/>
                  <a:gd name="T9" fmla="*/ 7742 h 57"/>
                  <a:gd name="T10" fmla="*/ 2196 w 93"/>
                  <a:gd name="T11" fmla="*/ 7086 h 57"/>
                  <a:gd name="T12" fmla="*/ 2085 w 93"/>
                  <a:gd name="T13" fmla="*/ 5990 h 57"/>
                  <a:gd name="T14" fmla="*/ 1905 w 93"/>
                  <a:gd name="T15" fmla="*/ 5063 h 57"/>
                  <a:gd name="T16" fmla="*/ 1781 w 93"/>
                  <a:gd name="T17" fmla="*/ 3632 h 57"/>
                  <a:gd name="T18" fmla="*/ 1604 w 93"/>
                  <a:gd name="T19" fmla="*/ 2594 h 57"/>
                  <a:gd name="T20" fmla="*/ 1391 w 93"/>
                  <a:gd name="T21" fmla="*/ 1567 h 57"/>
                  <a:gd name="T22" fmla="*/ 1189 w 93"/>
                  <a:gd name="T23" fmla="*/ 1120 h 57"/>
                  <a:gd name="T24" fmla="*/ 957 w 93"/>
                  <a:gd name="T25" fmla="*/ 2 h 57"/>
                  <a:gd name="T26" fmla="*/ 736 w 93"/>
                  <a:gd name="T27" fmla="*/ 0 h 57"/>
                  <a:gd name="T28" fmla="*/ 459 w 93"/>
                  <a:gd name="T29" fmla="*/ 0 h 57"/>
                  <a:gd name="T30" fmla="*/ 288 w 93"/>
                  <a:gd name="T31" fmla="*/ 2 h 57"/>
                  <a:gd name="T32" fmla="*/ 1 w 93"/>
                  <a:gd name="T33" fmla="*/ 1218 h 57"/>
                  <a:gd name="T34" fmla="*/ 0 w 93"/>
                  <a:gd name="T35" fmla="*/ 1325 h 57"/>
                  <a:gd name="T36" fmla="*/ 0 w 93"/>
                  <a:gd name="T37" fmla="*/ 1441 h 57"/>
                  <a:gd name="T38" fmla="*/ 0 w 93"/>
                  <a:gd name="T39" fmla="*/ 1704 h 57"/>
                  <a:gd name="T40" fmla="*/ 0 w 93"/>
                  <a:gd name="T41" fmla="*/ 2016 h 57"/>
                  <a:gd name="T42" fmla="*/ 4 w 93"/>
                  <a:gd name="T43" fmla="*/ 3326 h 57"/>
                  <a:gd name="T44" fmla="*/ 9 w 93"/>
                  <a:gd name="T45" fmla="*/ 3951 h 57"/>
                  <a:gd name="T46" fmla="*/ 354 w 93"/>
                  <a:gd name="T47" fmla="*/ 5383 h 57"/>
                  <a:gd name="T48" fmla="*/ 510 w 93"/>
                  <a:gd name="T49" fmla="*/ 6515 h 57"/>
                  <a:gd name="T50" fmla="*/ 731 w 93"/>
                  <a:gd name="T51" fmla="*/ 7188 h 57"/>
                  <a:gd name="T52" fmla="*/ 901 w 93"/>
                  <a:gd name="T53" fmla="*/ 8384 h 57"/>
                  <a:gd name="T54" fmla="*/ 1111 w 93"/>
                  <a:gd name="T55" fmla="*/ 8916 h 57"/>
                  <a:gd name="T56" fmla="*/ 1253 w 93"/>
                  <a:gd name="T57" fmla="*/ 9160 h 57"/>
                  <a:gd name="T58" fmla="*/ 1453 w 93"/>
                  <a:gd name="T59" fmla="*/ 9251 h 57"/>
                  <a:gd name="T60" fmla="*/ 1628 w 93"/>
                  <a:gd name="T61" fmla="*/ 9332 h 57"/>
                  <a:gd name="T62" fmla="*/ 1782 w 93"/>
                  <a:gd name="T63" fmla="*/ 9332 h 57"/>
                  <a:gd name="T64" fmla="*/ 1978 w 93"/>
                  <a:gd name="T65" fmla="*/ 9332 h 57"/>
                  <a:gd name="T66" fmla="*/ 2084 w 93"/>
                  <a:gd name="T67" fmla="*/ 9698 h 57"/>
                  <a:gd name="T68" fmla="*/ 2171 w 93"/>
                  <a:gd name="T69" fmla="*/ 9698 h 5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3"/>
                  <a:gd name="T106" fmla="*/ 0 h 57"/>
                  <a:gd name="T107" fmla="*/ 93 w 93"/>
                  <a:gd name="T108" fmla="*/ 57 h 5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3" h="57">
                    <a:moveTo>
                      <a:pt x="88" y="57"/>
                    </a:moveTo>
                    <a:lnTo>
                      <a:pt x="91" y="57"/>
                    </a:lnTo>
                    <a:lnTo>
                      <a:pt x="93" y="55"/>
                    </a:lnTo>
                    <a:lnTo>
                      <a:pt x="93" y="52"/>
                    </a:lnTo>
                    <a:lnTo>
                      <a:pt x="91" y="46"/>
                    </a:lnTo>
                    <a:lnTo>
                      <a:pt x="89" y="41"/>
                    </a:lnTo>
                    <a:lnTo>
                      <a:pt x="85" y="35"/>
                    </a:lnTo>
                    <a:lnTo>
                      <a:pt x="79" y="29"/>
                    </a:lnTo>
                    <a:lnTo>
                      <a:pt x="72" y="22"/>
                    </a:lnTo>
                    <a:lnTo>
                      <a:pt x="65" y="16"/>
                    </a:lnTo>
                    <a:lnTo>
                      <a:pt x="58" y="10"/>
                    </a:lnTo>
                    <a:lnTo>
                      <a:pt x="49" y="6"/>
                    </a:lnTo>
                    <a:lnTo>
                      <a:pt x="40" y="2"/>
                    </a:lnTo>
                    <a:lnTo>
                      <a:pt x="30" y="0"/>
                    </a:lnTo>
                    <a:lnTo>
                      <a:pt x="20" y="0"/>
                    </a:lnTo>
                    <a:lnTo>
                      <a:pt x="11" y="2"/>
                    </a:lnTo>
                    <a:lnTo>
                      <a:pt x="1" y="7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0" y="13"/>
                    </a:lnTo>
                    <a:lnTo>
                      <a:pt x="4" y="19"/>
                    </a:lnTo>
                    <a:lnTo>
                      <a:pt x="9" y="24"/>
                    </a:lnTo>
                    <a:lnTo>
                      <a:pt x="15" y="31"/>
                    </a:lnTo>
                    <a:lnTo>
                      <a:pt x="22" y="38"/>
                    </a:lnTo>
                    <a:lnTo>
                      <a:pt x="29" y="43"/>
                    </a:lnTo>
                    <a:lnTo>
                      <a:pt x="37" y="49"/>
                    </a:lnTo>
                    <a:lnTo>
                      <a:pt x="45" y="52"/>
                    </a:lnTo>
                    <a:lnTo>
                      <a:pt x="52" y="54"/>
                    </a:lnTo>
                    <a:lnTo>
                      <a:pt x="60" y="55"/>
                    </a:lnTo>
                    <a:lnTo>
                      <a:pt x="67" y="56"/>
                    </a:lnTo>
                    <a:lnTo>
                      <a:pt x="73" y="56"/>
                    </a:lnTo>
                    <a:lnTo>
                      <a:pt x="80" y="56"/>
                    </a:lnTo>
                    <a:lnTo>
                      <a:pt x="84" y="57"/>
                    </a:lnTo>
                    <a:lnTo>
                      <a:pt x="88" y="57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100" name="Freeform 536"/>
              <p:cNvSpPr>
                <a:spLocks noChangeArrowheads="1"/>
              </p:cNvSpPr>
              <p:nvPr/>
            </p:nvSpPr>
            <p:spPr bwMode="auto">
              <a:xfrm>
                <a:off x="5479" y="4022"/>
                <a:ext cx="105" cy="71"/>
              </a:xfrm>
              <a:custGeom>
                <a:avLst/>
                <a:gdLst>
                  <a:gd name="T0" fmla="*/ 5 w 99"/>
                  <a:gd name="T1" fmla="*/ 1141 h 66"/>
                  <a:gd name="T2" fmla="*/ 460 w 99"/>
                  <a:gd name="T3" fmla="*/ 917 h 66"/>
                  <a:gd name="T4" fmla="*/ 736 w 99"/>
                  <a:gd name="T5" fmla="*/ 792 h 66"/>
                  <a:gd name="T6" fmla="*/ 1110 w 99"/>
                  <a:gd name="T7" fmla="*/ 792 h 66"/>
                  <a:gd name="T8" fmla="*/ 1404 w 99"/>
                  <a:gd name="T9" fmla="*/ 917 h 66"/>
                  <a:gd name="T10" fmla="*/ 1728 w 99"/>
                  <a:gd name="T11" fmla="*/ 1141 h 66"/>
                  <a:gd name="T12" fmla="*/ 2030 w 99"/>
                  <a:gd name="T13" fmla="*/ 1528 h 66"/>
                  <a:gd name="T14" fmla="*/ 2320 w 99"/>
                  <a:gd name="T15" fmla="*/ 2047 h 66"/>
                  <a:gd name="T16" fmla="*/ 2568 w 99"/>
                  <a:gd name="T17" fmla="*/ 2525 h 66"/>
                  <a:gd name="T18" fmla="*/ 2799 w 99"/>
                  <a:gd name="T19" fmla="*/ 3143 h 66"/>
                  <a:gd name="T20" fmla="*/ 2969 w 99"/>
                  <a:gd name="T21" fmla="*/ 3637 h 66"/>
                  <a:gd name="T22" fmla="*/ 3114 w 99"/>
                  <a:gd name="T23" fmla="*/ 4209 h 66"/>
                  <a:gd name="T24" fmla="*/ 3248 w 99"/>
                  <a:gd name="T25" fmla="*/ 4569 h 66"/>
                  <a:gd name="T26" fmla="*/ 3250 w 99"/>
                  <a:gd name="T27" fmla="*/ 4871 h 66"/>
                  <a:gd name="T28" fmla="*/ 3250 w 99"/>
                  <a:gd name="T29" fmla="*/ 4926 h 66"/>
                  <a:gd name="T30" fmla="*/ 3303 w 99"/>
                  <a:gd name="T31" fmla="*/ 4915 h 66"/>
                  <a:gd name="T32" fmla="*/ 3248 w 99"/>
                  <a:gd name="T33" fmla="*/ 4915 h 66"/>
                  <a:gd name="T34" fmla="*/ 3198 w 99"/>
                  <a:gd name="T35" fmla="*/ 5688 h 66"/>
                  <a:gd name="T36" fmla="*/ 3445 w 99"/>
                  <a:gd name="T37" fmla="*/ 5688 h 66"/>
                  <a:gd name="T38" fmla="*/ 3598 w 99"/>
                  <a:gd name="T39" fmla="*/ 5240 h 66"/>
                  <a:gd name="T40" fmla="*/ 3598 w 99"/>
                  <a:gd name="T41" fmla="*/ 4704 h 66"/>
                  <a:gd name="T42" fmla="*/ 3503 w 99"/>
                  <a:gd name="T43" fmla="*/ 4247 h 66"/>
                  <a:gd name="T44" fmla="*/ 3392 w 99"/>
                  <a:gd name="T45" fmla="*/ 3670 h 66"/>
                  <a:gd name="T46" fmla="*/ 3248 w 99"/>
                  <a:gd name="T47" fmla="*/ 3143 h 66"/>
                  <a:gd name="T48" fmla="*/ 3015 w 99"/>
                  <a:gd name="T49" fmla="*/ 2525 h 66"/>
                  <a:gd name="T50" fmla="*/ 2799 w 99"/>
                  <a:gd name="T51" fmla="*/ 2028 h 66"/>
                  <a:gd name="T52" fmla="*/ 2488 w 99"/>
                  <a:gd name="T53" fmla="*/ 1320 h 66"/>
                  <a:gd name="T54" fmla="*/ 2212 w 99"/>
                  <a:gd name="T55" fmla="*/ 917 h 66"/>
                  <a:gd name="T56" fmla="*/ 1833 w 99"/>
                  <a:gd name="T57" fmla="*/ 5 h 66"/>
                  <a:gd name="T58" fmla="*/ 1536 w 99"/>
                  <a:gd name="T59" fmla="*/ 2 h 66"/>
                  <a:gd name="T60" fmla="*/ 1110 w 99"/>
                  <a:gd name="T61" fmla="*/ 0 h 66"/>
                  <a:gd name="T62" fmla="*/ 736 w 99"/>
                  <a:gd name="T63" fmla="*/ 0 h 66"/>
                  <a:gd name="T64" fmla="*/ 409 w 99"/>
                  <a:gd name="T65" fmla="*/ 2 h 66"/>
                  <a:gd name="T66" fmla="*/ 0 w 99"/>
                  <a:gd name="T67" fmla="*/ 6 h 66"/>
                  <a:gd name="T68" fmla="*/ 5 w 99"/>
                  <a:gd name="T69" fmla="*/ 1141 h 6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9"/>
                  <a:gd name="T106" fmla="*/ 0 h 66"/>
                  <a:gd name="T107" fmla="*/ 99 w 99"/>
                  <a:gd name="T108" fmla="*/ 66 h 6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9" h="66">
                    <a:moveTo>
                      <a:pt x="5" y="14"/>
                    </a:moveTo>
                    <a:lnTo>
                      <a:pt x="13" y="11"/>
                    </a:lnTo>
                    <a:lnTo>
                      <a:pt x="21" y="9"/>
                    </a:lnTo>
                    <a:lnTo>
                      <a:pt x="31" y="9"/>
                    </a:lnTo>
                    <a:lnTo>
                      <a:pt x="39" y="11"/>
                    </a:lnTo>
                    <a:lnTo>
                      <a:pt x="48" y="14"/>
                    </a:lnTo>
                    <a:lnTo>
                      <a:pt x="56" y="18"/>
                    </a:lnTo>
                    <a:lnTo>
                      <a:pt x="64" y="24"/>
                    </a:lnTo>
                    <a:lnTo>
                      <a:pt x="71" y="29"/>
                    </a:lnTo>
                    <a:lnTo>
                      <a:pt x="77" y="36"/>
                    </a:lnTo>
                    <a:lnTo>
                      <a:pt x="82" y="42"/>
                    </a:lnTo>
                    <a:lnTo>
                      <a:pt x="86" y="48"/>
                    </a:lnTo>
                    <a:lnTo>
                      <a:pt x="89" y="53"/>
                    </a:lnTo>
                    <a:lnTo>
                      <a:pt x="90" y="56"/>
                    </a:lnTo>
                    <a:lnTo>
                      <a:pt x="90" y="58"/>
                    </a:lnTo>
                    <a:lnTo>
                      <a:pt x="91" y="57"/>
                    </a:lnTo>
                    <a:lnTo>
                      <a:pt x="89" y="57"/>
                    </a:lnTo>
                    <a:lnTo>
                      <a:pt x="88" y="66"/>
                    </a:lnTo>
                    <a:lnTo>
                      <a:pt x="94" y="66"/>
                    </a:lnTo>
                    <a:lnTo>
                      <a:pt x="99" y="60"/>
                    </a:lnTo>
                    <a:lnTo>
                      <a:pt x="99" y="55"/>
                    </a:lnTo>
                    <a:lnTo>
                      <a:pt x="97" y="49"/>
                    </a:lnTo>
                    <a:lnTo>
                      <a:pt x="93" y="43"/>
                    </a:lnTo>
                    <a:lnTo>
                      <a:pt x="89" y="36"/>
                    </a:lnTo>
                    <a:lnTo>
                      <a:pt x="83" y="29"/>
                    </a:lnTo>
                    <a:lnTo>
                      <a:pt x="77" y="23"/>
                    </a:lnTo>
                    <a:lnTo>
                      <a:pt x="69" y="16"/>
                    </a:lnTo>
                    <a:lnTo>
                      <a:pt x="61" y="11"/>
                    </a:lnTo>
                    <a:lnTo>
                      <a:pt x="51" y="5"/>
                    </a:lnTo>
                    <a:lnTo>
                      <a:pt x="42" y="2"/>
                    </a:lnTo>
                    <a:lnTo>
                      <a:pt x="31" y="0"/>
                    </a:lnTo>
                    <a:lnTo>
                      <a:pt x="21" y="0"/>
                    </a:lnTo>
                    <a:lnTo>
                      <a:pt x="11" y="2"/>
                    </a:lnTo>
                    <a:lnTo>
                      <a:pt x="0" y="6"/>
                    </a:lnTo>
                    <a:lnTo>
                      <a:pt x="5" y="14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101" name="Freeform 537"/>
              <p:cNvSpPr>
                <a:spLocks noChangeArrowheads="1"/>
              </p:cNvSpPr>
              <p:nvPr/>
            </p:nvSpPr>
            <p:spPr bwMode="auto">
              <a:xfrm>
                <a:off x="5475" y="4027"/>
                <a:ext cx="48" cy="54"/>
              </a:xfrm>
              <a:custGeom>
                <a:avLst/>
                <a:gdLst>
                  <a:gd name="T0" fmla="*/ 2257 w 45"/>
                  <a:gd name="T1" fmla="*/ 4587 h 50"/>
                  <a:gd name="T2" fmla="*/ 1860 w 45"/>
                  <a:gd name="T3" fmla="*/ 4121 h 50"/>
                  <a:gd name="T4" fmla="*/ 1532 w 45"/>
                  <a:gd name="T5" fmla="*/ 3533 h 50"/>
                  <a:gd name="T6" fmla="*/ 1110 w 45"/>
                  <a:gd name="T7" fmla="*/ 2805 h 50"/>
                  <a:gd name="T8" fmla="*/ 804 w 45"/>
                  <a:gd name="T9" fmla="*/ 2227 h 50"/>
                  <a:gd name="T10" fmla="*/ 622 w 45"/>
                  <a:gd name="T11" fmla="*/ 1445 h 50"/>
                  <a:gd name="T12" fmla="*/ 513 w 45"/>
                  <a:gd name="T13" fmla="*/ 983 h 50"/>
                  <a:gd name="T14" fmla="*/ 513 w 45"/>
                  <a:gd name="T15" fmla="*/ 910 h 50"/>
                  <a:gd name="T16" fmla="*/ 513 w 45"/>
                  <a:gd name="T17" fmla="*/ 843 h 50"/>
                  <a:gd name="T18" fmla="*/ 481 w 45"/>
                  <a:gd name="T19" fmla="*/ 910 h 50"/>
                  <a:gd name="T20" fmla="*/ 4 w 45"/>
                  <a:gd name="T21" fmla="*/ 0 h 50"/>
                  <a:gd name="T22" fmla="*/ 1 w 45"/>
                  <a:gd name="T23" fmla="*/ 4 h 50"/>
                  <a:gd name="T24" fmla="*/ 0 w 45"/>
                  <a:gd name="T25" fmla="*/ 843 h 50"/>
                  <a:gd name="T26" fmla="*/ 1 w 45"/>
                  <a:gd name="T27" fmla="*/ 1062 h 50"/>
                  <a:gd name="T28" fmla="*/ 2 w 45"/>
                  <a:gd name="T29" fmla="*/ 1445 h 50"/>
                  <a:gd name="T30" fmla="*/ 5 w 45"/>
                  <a:gd name="T31" fmla="*/ 2124 h 50"/>
                  <a:gd name="T32" fmla="*/ 547 w 45"/>
                  <a:gd name="T33" fmla="*/ 2805 h 50"/>
                  <a:gd name="T34" fmla="*/ 804 w 45"/>
                  <a:gd name="T35" fmla="*/ 3533 h 50"/>
                  <a:gd name="T36" fmla="*/ 1262 w 45"/>
                  <a:gd name="T37" fmla="*/ 4247 h 50"/>
                  <a:gd name="T38" fmla="*/ 1634 w 45"/>
                  <a:gd name="T39" fmla="*/ 4954 h 50"/>
                  <a:gd name="T40" fmla="*/ 2027 w 45"/>
                  <a:gd name="T41" fmla="*/ 5480 h 50"/>
                  <a:gd name="T42" fmla="*/ 2257 w 45"/>
                  <a:gd name="T43" fmla="*/ 4587 h 50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45"/>
                  <a:gd name="T67" fmla="*/ 0 h 50"/>
                  <a:gd name="T68" fmla="*/ 45 w 45"/>
                  <a:gd name="T69" fmla="*/ 50 h 50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45" h="50">
                    <a:moveTo>
                      <a:pt x="45" y="42"/>
                    </a:moveTo>
                    <a:lnTo>
                      <a:pt x="37" y="38"/>
                    </a:lnTo>
                    <a:lnTo>
                      <a:pt x="30" y="32"/>
                    </a:lnTo>
                    <a:lnTo>
                      <a:pt x="22" y="26"/>
                    </a:lnTo>
                    <a:lnTo>
                      <a:pt x="17" y="20"/>
                    </a:lnTo>
                    <a:lnTo>
                      <a:pt x="13" y="14"/>
                    </a:lnTo>
                    <a:lnTo>
                      <a:pt x="10" y="9"/>
                    </a:lnTo>
                    <a:lnTo>
                      <a:pt x="10" y="8"/>
                    </a:lnTo>
                    <a:lnTo>
                      <a:pt x="10" y="7"/>
                    </a:lnTo>
                    <a:lnTo>
                      <a:pt x="9" y="8"/>
                    </a:lnTo>
                    <a:lnTo>
                      <a:pt x="4" y="0"/>
                    </a:lnTo>
                    <a:lnTo>
                      <a:pt x="1" y="4"/>
                    </a:lnTo>
                    <a:lnTo>
                      <a:pt x="0" y="7"/>
                    </a:lnTo>
                    <a:lnTo>
                      <a:pt x="1" y="10"/>
                    </a:lnTo>
                    <a:lnTo>
                      <a:pt x="2" y="14"/>
                    </a:lnTo>
                    <a:lnTo>
                      <a:pt x="5" y="19"/>
                    </a:lnTo>
                    <a:lnTo>
                      <a:pt x="11" y="26"/>
                    </a:lnTo>
                    <a:lnTo>
                      <a:pt x="17" y="32"/>
                    </a:lnTo>
                    <a:lnTo>
                      <a:pt x="24" y="39"/>
                    </a:lnTo>
                    <a:lnTo>
                      <a:pt x="32" y="45"/>
                    </a:lnTo>
                    <a:lnTo>
                      <a:pt x="40" y="50"/>
                    </a:lnTo>
                    <a:lnTo>
                      <a:pt x="45" y="42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102" name="Freeform 538"/>
              <p:cNvSpPr>
                <a:spLocks noChangeArrowheads="1"/>
              </p:cNvSpPr>
              <p:nvPr/>
            </p:nvSpPr>
            <p:spPr bwMode="auto">
              <a:xfrm>
                <a:off x="5517" y="4070"/>
                <a:ext cx="56" cy="20"/>
              </a:xfrm>
              <a:custGeom>
                <a:avLst/>
                <a:gdLst>
                  <a:gd name="T0" fmla="*/ 1504 w 53"/>
                  <a:gd name="T1" fmla="*/ 5284 h 18"/>
                  <a:gd name="T2" fmla="*/ 1423 w 53"/>
                  <a:gd name="T3" fmla="*/ 4756 h 18"/>
                  <a:gd name="T4" fmla="*/ 1313 w 53"/>
                  <a:gd name="T5" fmla="*/ 4756 h 18"/>
                  <a:gd name="T6" fmla="*/ 1064 w 53"/>
                  <a:gd name="T7" fmla="*/ 4756 h 18"/>
                  <a:gd name="T8" fmla="*/ 902 w 53"/>
                  <a:gd name="T9" fmla="*/ 4756 h 18"/>
                  <a:gd name="T10" fmla="*/ 757 w 53"/>
                  <a:gd name="T11" fmla="*/ 4280 h 18"/>
                  <a:gd name="T12" fmla="*/ 487 w 53"/>
                  <a:gd name="T13" fmla="*/ 3852 h 18"/>
                  <a:gd name="T14" fmla="*/ 331 w 53"/>
                  <a:gd name="T15" fmla="*/ 3 h 18"/>
                  <a:gd name="T16" fmla="*/ 5 w 53"/>
                  <a:gd name="T17" fmla="*/ 0 h 18"/>
                  <a:gd name="T18" fmla="*/ 0 w 53"/>
                  <a:gd name="T19" fmla="*/ 4756 h 18"/>
                  <a:gd name="T20" fmla="*/ 8 w 53"/>
                  <a:gd name="T21" fmla="*/ 7248 h 18"/>
                  <a:gd name="T22" fmla="*/ 436 w 53"/>
                  <a:gd name="T23" fmla="*/ 8948 h 18"/>
                  <a:gd name="T24" fmla="*/ 678 w 53"/>
                  <a:gd name="T25" fmla="*/ 9942 h 18"/>
                  <a:gd name="T26" fmla="*/ 893 w 53"/>
                  <a:gd name="T27" fmla="*/ 10362 h 18"/>
                  <a:gd name="T28" fmla="*/ 1064 w 53"/>
                  <a:gd name="T29" fmla="*/ 10362 h 18"/>
                  <a:gd name="T30" fmla="*/ 1255 w 53"/>
                  <a:gd name="T31" fmla="*/ 10362 h 18"/>
                  <a:gd name="T32" fmla="*/ 1401 w 53"/>
                  <a:gd name="T33" fmla="*/ 11047 h 18"/>
                  <a:gd name="T34" fmla="*/ 1480 w 53"/>
                  <a:gd name="T35" fmla="*/ 11047 h 18"/>
                  <a:gd name="T36" fmla="*/ 1504 w 53"/>
                  <a:gd name="T37" fmla="*/ 5284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3"/>
                  <a:gd name="T58" fmla="*/ 0 h 18"/>
                  <a:gd name="T59" fmla="*/ 53 w 53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3" h="18">
                    <a:moveTo>
                      <a:pt x="53" y="9"/>
                    </a:moveTo>
                    <a:lnTo>
                      <a:pt x="50" y="8"/>
                    </a:lnTo>
                    <a:lnTo>
                      <a:pt x="45" y="8"/>
                    </a:lnTo>
                    <a:lnTo>
                      <a:pt x="38" y="8"/>
                    </a:lnTo>
                    <a:lnTo>
                      <a:pt x="32" y="8"/>
                    </a:lnTo>
                    <a:lnTo>
                      <a:pt x="26" y="7"/>
                    </a:lnTo>
                    <a:lnTo>
                      <a:pt x="18" y="6"/>
                    </a:lnTo>
                    <a:lnTo>
                      <a:pt x="11" y="3"/>
                    </a:lnTo>
                    <a:lnTo>
                      <a:pt x="5" y="0"/>
                    </a:lnTo>
                    <a:lnTo>
                      <a:pt x="0" y="8"/>
                    </a:lnTo>
                    <a:lnTo>
                      <a:pt x="8" y="12"/>
                    </a:lnTo>
                    <a:lnTo>
                      <a:pt x="16" y="14"/>
                    </a:lnTo>
                    <a:lnTo>
                      <a:pt x="24" y="16"/>
                    </a:lnTo>
                    <a:lnTo>
                      <a:pt x="31" y="17"/>
                    </a:lnTo>
                    <a:lnTo>
                      <a:pt x="38" y="17"/>
                    </a:lnTo>
                    <a:lnTo>
                      <a:pt x="44" y="17"/>
                    </a:lnTo>
                    <a:lnTo>
                      <a:pt x="49" y="18"/>
                    </a:lnTo>
                    <a:lnTo>
                      <a:pt x="52" y="18"/>
                    </a:lnTo>
                    <a:lnTo>
                      <a:pt x="53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103" name="Freeform 539"/>
              <p:cNvSpPr>
                <a:spLocks noChangeArrowheads="1"/>
              </p:cNvSpPr>
              <p:nvPr/>
            </p:nvSpPr>
            <p:spPr bwMode="auto">
              <a:xfrm>
                <a:off x="295" y="4031"/>
                <a:ext cx="98" cy="62"/>
              </a:xfrm>
              <a:custGeom>
                <a:avLst/>
                <a:gdLst>
                  <a:gd name="T0" fmla="*/ 2171 w 93"/>
                  <a:gd name="T1" fmla="*/ 0 h 57"/>
                  <a:gd name="T2" fmla="*/ 2208 w 93"/>
                  <a:gd name="T3" fmla="*/ 0 h 57"/>
                  <a:gd name="T4" fmla="*/ 2288 w 93"/>
                  <a:gd name="T5" fmla="*/ 2 h 57"/>
                  <a:gd name="T6" fmla="*/ 2288 w 93"/>
                  <a:gd name="T7" fmla="*/ 5 h 57"/>
                  <a:gd name="T8" fmla="*/ 2208 w 93"/>
                  <a:gd name="T9" fmla="*/ 1441 h 57"/>
                  <a:gd name="T10" fmla="*/ 2196 w 93"/>
                  <a:gd name="T11" fmla="*/ 2385 h 57"/>
                  <a:gd name="T12" fmla="*/ 2085 w 93"/>
                  <a:gd name="T13" fmla="*/ 3632 h 57"/>
                  <a:gd name="T14" fmla="*/ 1887 w 93"/>
                  <a:gd name="T15" fmla="*/ 4675 h 57"/>
                  <a:gd name="T16" fmla="*/ 1781 w 93"/>
                  <a:gd name="T17" fmla="*/ 5990 h 57"/>
                  <a:gd name="T18" fmla="*/ 1604 w 93"/>
                  <a:gd name="T19" fmla="*/ 6928 h 57"/>
                  <a:gd name="T20" fmla="*/ 1379 w 93"/>
                  <a:gd name="T21" fmla="*/ 7742 h 57"/>
                  <a:gd name="T22" fmla="*/ 1189 w 93"/>
                  <a:gd name="T23" fmla="*/ 8505 h 57"/>
                  <a:gd name="T24" fmla="*/ 949 w 93"/>
                  <a:gd name="T25" fmla="*/ 9251 h 57"/>
                  <a:gd name="T26" fmla="*/ 736 w 93"/>
                  <a:gd name="T27" fmla="*/ 9698 h 57"/>
                  <a:gd name="T28" fmla="*/ 459 w 93"/>
                  <a:gd name="T29" fmla="*/ 9698 h 57"/>
                  <a:gd name="T30" fmla="*/ 288 w 93"/>
                  <a:gd name="T31" fmla="*/ 9251 h 57"/>
                  <a:gd name="T32" fmla="*/ 1 w 93"/>
                  <a:gd name="T33" fmla="*/ 8421 h 57"/>
                  <a:gd name="T34" fmla="*/ 0 w 93"/>
                  <a:gd name="T35" fmla="*/ 8384 h 57"/>
                  <a:gd name="T36" fmla="*/ 0 w 93"/>
                  <a:gd name="T37" fmla="*/ 8197 h 57"/>
                  <a:gd name="T38" fmla="*/ 0 w 93"/>
                  <a:gd name="T39" fmla="*/ 7742 h 57"/>
                  <a:gd name="T40" fmla="*/ 1 w 93"/>
                  <a:gd name="T41" fmla="*/ 7536 h 57"/>
                  <a:gd name="T42" fmla="*/ 3 w 93"/>
                  <a:gd name="T43" fmla="*/ 6515 h 57"/>
                  <a:gd name="T44" fmla="*/ 9 w 93"/>
                  <a:gd name="T45" fmla="*/ 5383 h 57"/>
                  <a:gd name="T46" fmla="*/ 354 w 93"/>
                  <a:gd name="T47" fmla="*/ 4280 h 57"/>
                  <a:gd name="T48" fmla="*/ 484 w 93"/>
                  <a:gd name="T49" fmla="*/ 3326 h 57"/>
                  <a:gd name="T50" fmla="*/ 731 w 93"/>
                  <a:gd name="T51" fmla="*/ 2016 h 57"/>
                  <a:gd name="T52" fmla="*/ 901 w 93"/>
                  <a:gd name="T53" fmla="*/ 1325 h 57"/>
                  <a:gd name="T54" fmla="*/ 1111 w 93"/>
                  <a:gd name="T55" fmla="*/ 5 h 57"/>
                  <a:gd name="T56" fmla="*/ 1253 w 93"/>
                  <a:gd name="T57" fmla="*/ 3 h 57"/>
                  <a:gd name="T58" fmla="*/ 1444 w 93"/>
                  <a:gd name="T59" fmla="*/ 2 h 57"/>
                  <a:gd name="T60" fmla="*/ 1628 w 93"/>
                  <a:gd name="T61" fmla="*/ 1 h 57"/>
                  <a:gd name="T62" fmla="*/ 1782 w 93"/>
                  <a:gd name="T63" fmla="*/ 1 h 57"/>
                  <a:gd name="T64" fmla="*/ 1905 w 93"/>
                  <a:gd name="T65" fmla="*/ 0 h 57"/>
                  <a:gd name="T66" fmla="*/ 2084 w 93"/>
                  <a:gd name="T67" fmla="*/ 0 h 57"/>
                  <a:gd name="T68" fmla="*/ 2171 w 93"/>
                  <a:gd name="T69" fmla="*/ 0 h 5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3"/>
                  <a:gd name="T106" fmla="*/ 0 h 57"/>
                  <a:gd name="T107" fmla="*/ 93 w 93"/>
                  <a:gd name="T108" fmla="*/ 57 h 5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3" h="57">
                    <a:moveTo>
                      <a:pt x="88" y="0"/>
                    </a:moveTo>
                    <a:lnTo>
                      <a:pt x="91" y="0"/>
                    </a:lnTo>
                    <a:lnTo>
                      <a:pt x="93" y="2"/>
                    </a:lnTo>
                    <a:lnTo>
                      <a:pt x="93" y="5"/>
                    </a:lnTo>
                    <a:lnTo>
                      <a:pt x="91" y="9"/>
                    </a:lnTo>
                    <a:lnTo>
                      <a:pt x="89" y="15"/>
                    </a:lnTo>
                    <a:lnTo>
                      <a:pt x="85" y="22"/>
                    </a:lnTo>
                    <a:lnTo>
                      <a:pt x="78" y="28"/>
                    </a:lnTo>
                    <a:lnTo>
                      <a:pt x="72" y="35"/>
                    </a:lnTo>
                    <a:lnTo>
                      <a:pt x="65" y="40"/>
                    </a:lnTo>
                    <a:lnTo>
                      <a:pt x="57" y="46"/>
                    </a:lnTo>
                    <a:lnTo>
                      <a:pt x="49" y="51"/>
                    </a:lnTo>
                    <a:lnTo>
                      <a:pt x="39" y="55"/>
                    </a:lnTo>
                    <a:lnTo>
                      <a:pt x="30" y="57"/>
                    </a:lnTo>
                    <a:lnTo>
                      <a:pt x="20" y="57"/>
                    </a:lnTo>
                    <a:lnTo>
                      <a:pt x="11" y="55"/>
                    </a:lnTo>
                    <a:lnTo>
                      <a:pt x="1" y="50"/>
                    </a:lnTo>
                    <a:lnTo>
                      <a:pt x="0" y="49"/>
                    </a:lnTo>
                    <a:lnTo>
                      <a:pt x="0" y="48"/>
                    </a:lnTo>
                    <a:lnTo>
                      <a:pt x="0" y="46"/>
                    </a:lnTo>
                    <a:lnTo>
                      <a:pt x="1" y="44"/>
                    </a:lnTo>
                    <a:lnTo>
                      <a:pt x="3" y="38"/>
                    </a:lnTo>
                    <a:lnTo>
                      <a:pt x="9" y="31"/>
                    </a:lnTo>
                    <a:lnTo>
                      <a:pt x="15" y="25"/>
                    </a:lnTo>
                    <a:lnTo>
                      <a:pt x="21" y="19"/>
                    </a:lnTo>
                    <a:lnTo>
                      <a:pt x="29" y="13"/>
                    </a:lnTo>
                    <a:lnTo>
                      <a:pt x="37" y="8"/>
                    </a:lnTo>
                    <a:lnTo>
                      <a:pt x="45" y="5"/>
                    </a:lnTo>
                    <a:lnTo>
                      <a:pt x="52" y="3"/>
                    </a:lnTo>
                    <a:lnTo>
                      <a:pt x="59" y="2"/>
                    </a:lnTo>
                    <a:lnTo>
                      <a:pt x="67" y="1"/>
                    </a:lnTo>
                    <a:lnTo>
                      <a:pt x="73" y="1"/>
                    </a:lnTo>
                    <a:lnTo>
                      <a:pt x="79" y="0"/>
                    </a:lnTo>
                    <a:lnTo>
                      <a:pt x="84" y="0"/>
                    </a:lnTo>
                    <a:lnTo>
                      <a:pt x="88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104" name="Freeform 540"/>
              <p:cNvSpPr>
                <a:spLocks noChangeArrowheads="1"/>
              </p:cNvSpPr>
              <p:nvPr/>
            </p:nvSpPr>
            <p:spPr bwMode="auto">
              <a:xfrm>
                <a:off x="294" y="4026"/>
                <a:ext cx="104" cy="71"/>
              </a:xfrm>
              <a:custGeom>
                <a:avLst/>
                <a:gdLst>
                  <a:gd name="T0" fmla="*/ 0 w 98"/>
                  <a:gd name="T1" fmla="*/ 4926 h 66"/>
                  <a:gd name="T2" fmla="*/ 421 w 98"/>
                  <a:gd name="T3" fmla="*/ 5587 h 66"/>
                  <a:gd name="T4" fmla="*/ 764 w 98"/>
                  <a:gd name="T5" fmla="*/ 5688 h 66"/>
                  <a:gd name="T6" fmla="*/ 1159 w 98"/>
                  <a:gd name="T7" fmla="*/ 5688 h 66"/>
                  <a:gd name="T8" fmla="*/ 1560 w 98"/>
                  <a:gd name="T9" fmla="*/ 5587 h 66"/>
                  <a:gd name="T10" fmla="*/ 1924 w 98"/>
                  <a:gd name="T11" fmla="*/ 5240 h 66"/>
                  <a:gd name="T12" fmla="*/ 2300 w 98"/>
                  <a:gd name="T13" fmla="*/ 4704 h 66"/>
                  <a:gd name="T14" fmla="*/ 2596 w 98"/>
                  <a:gd name="T15" fmla="*/ 4257 h 66"/>
                  <a:gd name="T16" fmla="*/ 2917 w 98"/>
                  <a:gd name="T17" fmla="*/ 3670 h 66"/>
                  <a:gd name="T18" fmla="*/ 3112 w 98"/>
                  <a:gd name="T19" fmla="*/ 3143 h 66"/>
                  <a:gd name="T20" fmla="*/ 3315 w 98"/>
                  <a:gd name="T21" fmla="*/ 2548 h 66"/>
                  <a:gd name="T22" fmla="*/ 3505 w 98"/>
                  <a:gd name="T23" fmla="*/ 2028 h 66"/>
                  <a:gd name="T24" fmla="*/ 3586 w 98"/>
                  <a:gd name="T25" fmla="*/ 1420 h 66"/>
                  <a:gd name="T26" fmla="*/ 3709 w 98"/>
                  <a:gd name="T27" fmla="*/ 917 h 66"/>
                  <a:gd name="T28" fmla="*/ 3709 w 98"/>
                  <a:gd name="T29" fmla="*/ 6 h 66"/>
                  <a:gd name="T30" fmla="*/ 3518 w 98"/>
                  <a:gd name="T31" fmla="*/ 0 h 66"/>
                  <a:gd name="T32" fmla="*/ 3303 w 98"/>
                  <a:gd name="T33" fmla="*/ 0 h 66"/>
                  <a:gd name="T34" fmla="*/ 3315 w 98"/>
                  <a:gd name="T35" fmla="*/ 792 h 66"/>
                  <a:gd name="T36" fmla="*/ 3487 w 98"/>
                  <a:gd name="T37" fmla="*/ 792 h 66"/>
                  <a:gd name="T38" fmla="*/ 3379 w 98"/>
                  <a:gd name="T39" fmla="*/ 736 h 66"/>
                  <a:gd name="T40" fmla="*/ 3379 w 98"/>
                  <a:gd name="T41" fmla="*/ 792 h 66"/>
                  <a:gd name="T42" fmla="*/ 3315 w 98"/>
                  <a:gd name="T43" fmla="*/ 1061 h 66"/>
                  <a:gd name="T44" fmla="*/ 3286 w 98"/>
                  <a:gd name="T45" fmla="*/ 1528 h 66"/>
                  <a:gd name="T46" fmla="*/ 3096 w 98"/>
                  <a:gd name="T47" fmla="*/ 2028 h 66"/>
                  <a:gd name="T48" fmla="*/ 2917 w 98"/>
                  <a:gd name="T49" fmla="*/ 2548 h 66"/>
                  <a:gd name="T50" fmla="*/ 2664 w 98"/>
                  <a:gd name="T51" fmla="*/ 3143 h 66"/>
                  <a:gd name="T52" fmla="*/ 2441 w 98"/>
                  <a:gd name="T53" fmla="*/ 3637 h 66"/>
                  <a:gd name="T54" fmla="*/ 2100 w 98"/>
                  <a:gd name="T55" fmla="*/ 4065 h 66"/>
                  <a:gd name="T56" fmla="*/ 1813 w 98"/>
                  <a:gd name="T57" fmla="*/ 4528 h 66"/>
                  <a:gd name="T58" fmla="*/ 1470 w 98"/>
                  <a:gd name="T59" fmla="*/ 4704 h 66"/>
                  <a:gd name="T60" fmla="*/ 1159 w 98"/>
                  <a:gd name="T61" fmla="*/ 4871 h 66"/>
                  <a:gd name="T62" fmla="*/ 764 w 98"/>
                  <a:gd name="T63" fmla="*/ 4915 h 66"/>
                  <a:gd name="T64" fmla="*/ 474 w 98"/>
                  <a:gd name="T65" fmla="*/ 4704 h 66"/>
                  <a:gd name="T66" fmla="*/ 4 w 98"/>
                  <a:gd name="T67" fmla="*/ 4373 h 66"/>
                  <a:gd name="T68" fmla="*/ 0 w 98"/>
                  <a:gd name="T69" fmla="*/ 4926 h 6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8"/>
                  <a:gd name="T106" fmla="*/ 0 h 66"/>
                  <a:gd name="T107" fmla="*/ 98 w 98"/>
                  <a:gd name="T108" fmla="*/ 66 h 6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8" h="66">
                    <a:moveTo>
                      <a:pt x="0" y="58"/>
                    </a:moveTo>
                    <a:lnTo>
                      <a:pt x="11" y="64"/>
                    </a:lnTo>
                    <a:lnTo>
                      <a:pt x="21" y="66"/>
                    </a:lnTo>
                    <a:lnTo>
                      <a:pt x="31" y="66"/>
                    </a:lnTo>
                    <a:lnTo>
                      <a:pt x="41" y="64"/>
                    </a:lnTo>
                    <a:lnTo>
                      <a:pt x="51" y="60"/>
                    </a:lnTo>
                    <a:lnTo>
                      <a:pt x="60" y="55"/>
                    </a:lnTo>
                    <a:lnTo>
                      <a:pt x="69" y="50"/>
                    </a:lnTo>
                    <a:lnTo>
                      <a:pt x="76" y="43"/>
                    </a:lnTo>
                    <a:lnTo>
                      <a:pt x="83" y="36"/>
                    </a:lnTo>
                    <a:lnTo>
                      <a:pt x="89" y="30"/>
                    </a:lnTo>
                    <a:lnTo>
                      <a:pt x="93" y="23"/>
                    </a:lnTo>
                    <a:lnTo>
                      <a:pt x="96" y="17"/>
                    </a:lnTo>
                    <a:lnTo>
                      <a:pt x="98" y="11"/>
                    </a:lnTo>
                    <a:lnTo>
                      <a:pt x="98" y="6"/>
                    </a:lnTo>
                    <a:lnTo>
                      <a:pt x="94" y="0"/>
                    </a:lnTo>
                    <a:lnTo>
                      <a:pt x="88" y="0"/>
                    </a:lnTo>
                    <a:lnTo>
                      <a:pt x="89" y="9"/>
                    </a:lnTo>
                    <a:lnTo>
                      <a:pt x="91" y="9"/>
                    </a:lnTo>
                    <a:lnTo>
                      <a:pt x="90" y="8"/>
                    </a:lnTo>
                    <a:lnTo>
                      <a:pt x="90" y="9"/>
                    </a:lnTo>
                    <a:lnTo>
                      <a:pt x="89" y="13"/>
                    </a:lnTo>
                    <a:lnTo>
                      <a:pt x="86" y="18"/>
                    </a:lnTo>
                    <a:lnTo>
                      <a:pt x="81" y="23"/>
                    </a:lnTo>
                    <a:lnTo>
                      <a:pt x="76" y="30"/>
                    </a:lnTo>
                    <a:lnTo>
                      <a:pt x="71" y="36"/>
                    </a:lnTo>
                    <a:lnTo>
                      <a:pt x="64" y="42"/>
                    </a:lnTo>
                    <a:lnTo>
                      <a:pt x="56" y="47"/>
                    </a:lnTo>
                    <a:lnTo>
                      <a:pt x="48" y="52"/>
                    </a:lnTo>
                    <a:lnTo>
                      <a:pt x="39" y="55"/>
                    </a:lnTo>
                    <a:lnTo>
                      <a:pt x="31" y="56"/>
                    </a:lnTo>
                    <a:lnTo>
                      <a:pt x="21" y="57"/>
                    </a:lnTo>
                    <a:lnTo>
                      <a:pt x="13" y="55"/>
                    </a:lnTo>
                    <a:lnTo>
                      <a:pt x="4" y="51"/>
                    </a:lnTo>
                    <a:lnTo>
                      <a:pt x="0" y="58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105" name="Freeform 541"/>
              <p:cNvSpPr>
                <a:spLocks noChangeArrowheads="1"/>
              </p:cNvSpPr>
              <p:nvPr/>
            </p:nvSpPr>
            <p:spPr bwMode="auto">
              <a:xfrm>
                <a:off x="290" y="4036"/>
                <a:ext cx="47" cy="53"/>
              </a:xfrm>
              <a:custGeom>
                <a:avLst/>
                <a:gdLst>
                  <a:gd name="T0" fmla="*/ 2221 w 44"/>
                  <a:gd name="T1" fmla="*/ 0 h 49"/>
                  <a:gd name="T2" fmla="*/ 1765 w 44"/>
                  <a:gd name="T3" fmla="*/ 5 h 49"/>
                  <a:gd name="T4" fmla="*/ 1356 w 44"/>
                  <a:gd name="T5" fmla="*/ 1264 h 49"/>
                  <a:gd name="T6" fmla="*/ 913 w 44"/>
                  <a:gd name="T7" fmla="*/ 2190 h 49"/>
                  <a:gd name="T8" fmla="*/ 575 w 44"/>
                  <a:gd name="T9" fmla="*/ 2839 h 49"/>
                  <a:gd name="T10" fmla="*/ 5 w 44"/>
                  <a:gd name="T11" fmla="*/ 3793 h 49"/>
                  <a:gd name="T12" fmla="*/ 2 w 44"/>
                  <a:gd name="T13" fmla="*/ 4438 h 49"/>
                  <a:gd name="T14" fmla="*/ 1 w 44"/>
                  <a:gd name="T15" fmla="*/ 4917 h 49"/>
                  <a:gd name="T16" fmla="*/ 0 w 44"/>
                  <a:gd name="T17" fmla="*/ 5318 h 49"/>
                  <a:gd name="T18" fmla="*/ 1 w 44"/>
                  <a:gd name="T19" fmla="*/ 5616 h 49"/>
                  <a:gd name="T20" fmla="*/ 4 w 44"/>
                  <a:gd name="T21" fmla="*/ 5832 h 49"/>
                  <a:gd name="T22" fmla="*/ 504 w 44"/>
                  <a:gd name="T23" fmla="*/ 4985 h 49"/>
                  <a:gd name="T24" fmla="*/ 538 w 44"/>
                  <a:gd name="T25" fmla="*/ 5192 h 49"/>
                  <a:gd name="T26" fmla="*/ 538 w 44"/>
                  <a:gd name="T27" fmla="*/ 4985 h 49"/>
                  <a:gd name="T28" fmla="*/ 701 w 44"/>
                  <a:gd name="T29" fmla="*/ 4261 h 49"/>
                  <a:gd name="T30" fmla="*/ 913 w 44"/>
                  <a:gd name="T31" fmla="*/ 3793 h 49"/>
                  <a:gd name="T32" fmla="*/ 1269 w 44"/>
                  <a:gd name="T33" fmla="*/ 2839 h 49"/>
                  <a:gd name="T34" fmla="*/ 1597 w 44"/>
                  <a:gd name="T35" fmla="*/ 2369 h 49"/>
                  <a:gd name="T36" fmla="*/ 2079 w 44"/>
                  <a:gd name="T37" fmla="*/ 1479 h 49"/>
                  <a:gd name="T38" fmla="*/ 2455 w 44"/>
                  <a:gd name="T39" fmla="*/ 1081 h 49"/>
                  <a:gd name="T40" fmla="*/ 2221 w 44"/>
                  <a:gd name="T41" fmla="*/ 0 h 4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44"/>
                  <a:gd name="T64" fmla="*/ 0 h 49"/>
                  <a:gd name="T65" fmla="*/ 44 w 44"/>
                  <a:gd name="T66" fmla="*/ 49 h 49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44" h="49">
                    <a:moveTo>
                      <a:pt x="40" y="0"/>
                    </a:moveTo>
                    <a:lnTo>
                      <a:pt x="32" y="5"/>
                    </a:lnTo>
                    <a:lnTo>
                      <a:pt x="24" y="11"/>
                    </a:lnTo>
                    <a:lnTo>
                      <a:pt x="17" y="18"/>
                    </a:lnTo>
                    <a:lnTo>
                      <a:pt x="10" y="24"/>
                    </a:lnTo>
                    <a:lnTo>
                      <a:pt x="5" y="31"/>
                    </a:lnTo>
                    <a:lnTo>
                      <a:pt x="2" y="37"/>
                    </a:lnTo>
                    <a:lnTo>
                      <a:pt x="1" y="41"/>
                    </a:lnTo>
                    <a:lnTo>
                      <a:pt x="0" y="44"/>
                    </a:lnTo>
                    <a:lnTo>
                      <a:pt x="1" y="47"/>
                    </a:lnTo>
                    <a:lnTo>
                      <a:pt x="4" y="49"/>
                    </a:lnTo>
                    <a:lnTo>
                      <a:pt x="8" y="42"/>
                    </a:lnTo>
                    <a:lnTo>
                      <a:pt x="9" y="43"/>
                    </a:lnTo>
                    <a:lnTo>
                      <a:pt x="9" y="42"/>
                    </a:lnTo>
                    <a:lnTo>
                      <a:pt x="13" y="36"/>
                    </a:lnTo>
                    <a:lnTo>
                      <a:pt x="17" y="31"/>
                    </a:lnTo>
                    <a:lnTo>
                      <a:pt x="22" y="24"/>
                    </a:lnTo>
                    <a:lnTo>
                      <a:pt x="29" y="19"/>
                    </a:lnTo>
                    <a:lnTo>
                      <a:pt x="37" y="13"/>
                    </a:lnTo>
                    <a:lnTo>
                      <a:pt x="44" y="9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106" name="Freeform 542"/>
              <p:cNvSpPr>
                <a:spLocks noChangeArrowheads="1"/>
              </p:cNvSpPr>
              <p:nvPr/>
            </p:nvSpPr>
            <p:spPr bwMode="auto">
              <a:xfrm>
                <a:off x="332" y="4026"/>
                <a:ext cx="56" cy="20"/>
              </a:xfrm>
              <a:custGeom>
                <a:avLst/>
                <a:gdLst>
                  <a:gd name="T0" fmla="*/ 1480 w 53"/>
                  <a:gd name="T1" fmla="*/ 0 h 18"/>
                  <a:gd name="T2" fmla="*/ 1401 w 53"/>
                  <a:gd name="T3" fmla="*/ 0 h 18"/>
                  <a:gd name="T4" fmla="*/ 1243 w 53"/>
                  <a:gd name="T5" fmla="*/ 0 h 18"/>
                  <a:gd name="T6" fmla="*/ 1064 w 53"/>
                  <a:gd name="T7" fmla="*/ 0 h 18"/>
                  <a:gd name="T8" fmla="*/ 893 w 53"/>
                  <a:gd name="T9" fmla="*/ 1 h 18"/>
                  <a:gd name="T10" fmla="*/ 642 w 53"/>
                  <a:gd name="T11" fmla="*/ 2 h 18"/>
                  <a:gd name="T12" fmla="*/ 436 w 53"/>
                  <a:gd name="T13" fmla="*/ 4 h 18"/>
                  <a:gd name="T14" fmla="*/ 7 w 53"/>
                  <a:gd name="T15" fmla="*/ 3852 h 18"/>
                  <a:gd name="T16" fmla="*/ 0 w 53"/>
                  <a:gd name="T17" fmla="*/ 5284 h 18"/>
                  <a:gd name="T18" fmla="*/ 4 w 53"/>
                  <a:gd name="T19" fmla="*/ 11047 h 18"/>
                  <a:gd name="T20" fmla="*/ 331 w 53"/>
                  <a:gd name="T21" fmla="*/ 8948 h 18"/>
                  <a:gd name="T22" fmla="*/ 487 w 53"/>
                  <a:gd name="T23" fmla="*/ 7248 h 18"/>
                  <a:gd name="T24" fmla="*/ 716 w 53"/>
                  <a:gd name="T25" fmla="*/ 6523 h 18"/>
                  <a:gd name="T26" fmla="*/ 902 w 53"/>
                  <a:gd name="T27" fmla="*/ 5871 h 18"/>
                  <a:gd name="T28" fmla="*/ 1064 w 53"/>
                  <a:gd name="T29" fmla="*/ 5871 h 18"/>
                  <a:gd name="T30" fmla="*/ 1255 w 53"/>
                  <a:gd name="T31" fmla="*/ 5871 h 18"/>
                  <a:gd name="T32" fmla="*/ 1423 w 53"/>
                  <a:gd name="T33" fmla="*/ 5284 h 18"/>
                  <a:gd name="T34" fmla="*/ 1504 w 53"/>
                  <a:gd name="T35" fmla="*/ 5284 h 18"/>
                  <a:gd name="T36" fmla="*/ 1480 w 53"/>
                  <a:gd name="T37" fmla="*/ 0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3"/>
                  <a:gd name="T58" fmla="*/ 0 h 18"/>
                  <a:gd name="T59" fmla="*/ 53 w 53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3" h="18">
                    <a:moveTo>
                      <a:pt x="52" y="0"/>
                    </a:moveTo>
                    <a:lnTo>
                      <a:pt x="49" y="0"/>
                    </a:lnTo>
                    <a:lnTo>
                      <a:pt x="43" y="0"/>
                    </a:lnTo>
                    <a:lnTo>
                      <a:pt x="38" y="0"/>
                    </a:lnTo>
                    <a:lnTo>
                      <a:pt x="31" y="1"/>
                    </a:lnTo>
                    <a:lnTo>
                      <a:pt x="23" y="2"/>
                    </a:lnTo>
                    <a:lnTo>
                      <a:pt x="16" y="4"/>
                    </a:lnTo>
                    <a:lnTo>
                      <a:pt x="7" y="6"/>
                    </a:lnTo>
                    <a:lnTo>
                      <a:pt x="0" y="9"/>
                    </a:lnTo>
                    <a:lnTo>
                      <a:pt x="4" y="18"/>
                    </a:lnTo>
                    <a:lnTo>
                      <a:pt x="11" y="14"/>
                    </a:lnTo>
                    <a:lnTo>
                      <a:pt x="18" y="12"/>
                    </a:lnTo>
                    <a:lnTo>
                      <a:pt x="25" y="11"/>
                    </a:lnTo>
                    <a:lnTo>
                      <a:pt x="32" y="10"/>
                    </a:lnTo>
                    <a:lnTo>
                      <a:pt x="38" y="10"/>
                    </a:lnTo>
                    <a:lnTo>
                      <a:pt x="44" y="10"/>
                    </a:lnTo>
                    <a:lnTo>
                      <a:pt x="50" y="9"/>
                    </a:lnTo>
                    <a:lnTo>
                      <a:pt x="53" y="9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107" name="Freeform 543"/>
              <p:cNvSpPr>
                <a:spLocks noChangeArrowheads="1"/>
              </p:cNvSpPr>
              <p:nvPr/>
            </p:nvSpPr>
            <p:spPr bwMode="auto">
              <a:xfrm>
                <a:off x="3629" y="4027"/>
                <a:ext cx="98" cy="61"/>
              </a:xfrm>
              <a:custGeom>
                <a:avLst/>
                <a:gdLst>
                  <a:gd name="T0" fmla="*/ 2115 w 93"/>
                  <a:gd name="T1" fmla="*/ 3583 h 57"/>
                  <a:gd name="T2" fmla="*/ 2208 w 93"/>
                  <a:gd name="T3" fmla="*/ 3583 h 57"/>
                  <a:gd name="T4" fmla="*/ 2288 w 93"/>
                  <a:gd name="T5" fmla="*/ 3433 h 57"/>
                  <a:gd name="T6" fmla="*/ 2288 w 93"/>
                  <a:gd name="T7" fmla="*/ 3246 h 57"/>
                  <a:gd name="T8" fmla="*/ 2208 w 93"/>
                  <a:gd name="T9" fmla="*/ 2834 h 57"/>
                  <a:gd name="T10" fmla="*/ 2196 w 93"/>
                  <a:gd name="T11" fmla="*/ 2606 h 57"/>
                  <a:gd name="T12" fmla="*/ 2084 w 93"/>
                  <a:gd name="T13" fmla="*/ 2160 h 57"/>
                  <a:gd name="T14" fmla="*/ 1887 w 93"/>
                  <a:gd name="T15" fmla="*/ 1762 h 57"/>
                  <a:gd name="T16" fmla="*/ 1781 w 93"/>
                  <a:gd name="T17" fmla="*/ 1421 h 57"/>
                  <a:gd name="T18" fmla="*/ 1545 w 93"/>
                  <a:gd name="T19" fmla="*/ 947 h 57"/>
                  <a:gd name="T20" fmla="*/ 1379 w 93"/>
                  <a:gd name="T21" fmla="*/ 631 h 57"/>
                  <a:gd name="T22" fmla="*/ 1179 w 93"/>
                  <a:gd name="T23" fmla="*/ 6 h 57"/>
                  <a:gd name="T24" fmla="*/ 949 w 93"/>
                  <a:gd name="T25" fmla="*/ 3 h 57"/>
                  <a:gd name="T26" fmla="*/ 731 w 93"/>
                  <a:gd name="T27" fmla="*/ 0 h 57"/>
                  <a:gd name="T28" fmla="*/ 459 w 93"/>
                  <a:gd name="T29" fmla="*/ 0 h 57"/>
                  <a:gd name="T30" fmla="*/ 273 w 93"/>
                  <a:gd name="T31" fmla="*/ 3 h 57"/>
                  <a:gd name="T32" fmla="*/ 1 w 93"/>
                  <a:gd name="T33" fmla="*/ 7 h 57"/>
                  <a:gd name="T34" fmla="*/ 0 w 93"/>
                  <a:gd name="T35" fmla="*/ 551 h 57"/>
                  <a:gd name="T36" fmla="*/ 0 w 93"/>
                  <a:gd name="T37" fmla="*/ 590 h 57"/>
                  <a:gd name="T38" fmla="*/ 0 w 93"/>
                  <a:gd name="T39" fmla="*/ 675 h 57"/>
                  <a:gd name="T40" fmla="*/ 1 w 93"/>
                  <a:gd name="T41" fmla="*/ 773 h 57"/>
                  <a:gd name="T42" fmla="*/ 3 w 93"/>
                  <a:gd name="T43" fmla="*/ 1160 h 57"/>
                  <a:gd name="T44" fmla="*/ 8 w 93"/>
                  <a:gd name="T45" fmla="*/ 1521 h 57"/>
                  <a:gd name="T46" fmla="*/ 336 w 93"/>
                  <a:gd name="T47" fmla="*/ 1886 h 57"/>
                  <a:gd name="T48" fmla="*/ 484 w 93"/>
                  <a:gd name="T49" fmla="*/ 2435 h 57"/>
                  <a:gd name="T50" fmla="*/ 698 w 93"/>
                  <a:gd name="T51" fmla="*/ 2648 h 57"/>
                  <a:gd name="T52" fmla="*/ 901 w 93"/>
                  <a:gd name="T53" fmla="*/ 3033 h 57"/>
                  <a:gd name="T54" fmla="*/ 1062 w 93"/>
                  <a:gd name="T55" fmla="*/ 3246 h 57"/>
                  <a:gd name="T56" fmla="*/ 1242 w 93"/>
                  <a:gd name="T57" fmla="*/ 3418 h 57"/>
                  <a:gd name="T58" fmla="*/ 1444 w 93"/>
                  <a:gd name="T59" fmla="*/ 3433 h 57"/>
                  <a:gd name="T60" fmla="*/ 1613 w 93"/>
                  <a:gd name="T61" fmla="*/ 3474 h 57"/>
                  <a:gd name="T62" fmla="*/ 1782 w 93"/>
                  <a:gd name="T63" fmla="*/ 3474 h 57"/>
                  <a:gd name="T64" fmla="*/ 1905 w 93"/>
                  <a:gd name="T65" fmla="*/ 3474 h 57"/>
                  <a:gd name="T66" fmla="*/ 2007 w 93"/>
                  <a:gd name="T67" fmla="*/ 3474 h 57"/>
                  <a:gd name="T68" fmla="*/ 2115 w 93"/>
                  <a:gd name="T69" fmla="*/ 3583 h 5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3"/>
                  <a:gd name="T106" fmla="*/ 0 h 57"/>
                  <a:gd name="T107" fmla="*/ 93 w 93"/>
                  <a:gd name="T108" fmla="*/ 57 h 5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3" h="57">
                    <a:moveTo>
                      <a:pt x="87" y="57"/>
                    </a:moveTo>
                    <a:lnTo>
                      <a:pt x="91" y="57"/>
                    </a:lnTo>
                    <a:lnTo>
                      <a:pt x="93" y="55"/>
                    </a:lnTo>
                    <a:lnTo>
                      <a:pt x="93" y="52"/>
                    </a:lnTo>
                    <a:lnTo>
                      <a:pt x="91" y="46"/>
                    </a:lnTo>
                    <a:lnTo>
                      <a:pt x="89" y="41"/>
                    </a:lnTo>
                    <a:lnTo>
                      <a:pt x="84" y="35"/>
                    </a:lnTo>
                    <a:lnTo>
                      <a:pt x="78" y="29"/>
                    </a:lnTo>
                    <a:lnTo>
                      <a:pt x="72" y="22"/>
                    </a:lnTo>
                    <a:lnTo>
                      <a:pt x="64" y="16"/>
                    </a:lnTo>
                    <a:lnTo>
                      <a:pt x="57" y="10"/>
                    </a:lnTo>
                    <a:lnTo>
                      <a:pt x="48" y="6"/>
                    </a:lnTo>
                    <a:lnTo>
                      <a:pt x="39" y="3"/>
                    </a:lnTo>
                    <a:lnTo>
                      <a:pt x="29" y="0"/>
                    </a:lnTo>
                    <a:lnTo>
                      <a:pt x="20" y="0"/>
                    </a:lnTo>
                    <a:lnTo>
                      <a:pt x="10" y="3"/>
                    </a:lnTo>
                    <a:lnTo>
                      <a:pt x="1" y="7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1" y="13"/>
                    </a:lnTo>
                    <a:lnTo>
                      <a:pt x="3" y="19"/>
                    </a:lnTo>
                    <a:lnTo>
                      <a:pt x="8" y="24"/>
                    </a:lnTo>
                    <a:lnTo>
                      <a:pt x="14" y="31"/>
                    </a:lnTo>
                    <a:lnTo>
                      <a:pt x="21" y="38"/>
                    </a:lnTo>
                    <a:lnTo>
                      <a:pt x="28" y="43"/>
                    </a:lnTo>
                    <a:lnTo>
                      <a:pt x="37" y="49"/>
                    </a:lnTo>
                    <a:lnTo>
                      <a:pt x="44" y="52"/>
                    </a:lnTo>
                    <a:lnTo>
                      <a:pt x="51" y="54"/>
                    </a:lnTo>
                    <a:lnTo>
                      <a:pt x="59" y="55"/>
                    </a:lnTo>
                    <a:lnTo>
                      <a:pt x="66" y="56"/>
                    </a:lnTo>
                    <a:lnTo>
                      <a:pt x="73" y="56"/>
                    </a:lnTo>
                    <a:lnTo>
                      <a:pt x="79" y="56"/>
                    </a:lnTo>
                    <a:lnTo>
                      <a:pt x="83" y="56"/>
                    </a:lnTo>
                    <a:lnTo>
                      <a:pt x="87" y="57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108" name="Freeform 544"/>
              <p:cNvSpPr>
                <a:spLocks noChangeArrowheads="1"/>
              </p:cNvSpPr>
              <p:nvPr/>
            </p:nvSpPr>
            <p:spPr bwMode="auto">
              <a:xfrm>
                <a:off x="3628" y="4022"/>
                <a:ext cx="104" cy="71"/>
              </a:xfrm>
              <a:custGeom>
                <a:avLst/>
                <a:gdLst>
                  <a:gd name="T0" fmla="*/ 4 w 98"/>
                  <a:gd name="T1" fmla="*/ 1141 h 66"/>
                  <a:gd name="T2" fmla="*/ 447 w 98"/>
                  <a:gd name="T3" fmla="*/ 917 h 66"/>
                  <a:gd name="T4" fmla="*/ 764 w 98"/>
                  <a:gd name="T5" fmla="*/ 792 h 66"/>
                  <a:gd name="T6" fmla="*/ 1127 w 98"/>
                  <a:gd name="T7" fmla="*/ 792 h 66"/>
                  <a:gd name="T8" fmla="*/ 1470 w 98"/>
                  <a:gd name="T9" fmla="*/ 917 h 66"/>
                  <a:gd name="T10" fmla="*/ 1757 w 98"/>
                  <a:gd name="T11" fmla="*/ 1141 h 66"/>
                  <a:gd name="T12" fmla="*/ 2100 w 98"/>
                  <a:gd name="T13" fmla="*/ 1644 h 66"/>
                  <a:gd name="T14" fmla="*/ 2365 w 98"/>
                  <a:gd name="T15" fmla="*/ 2047 h 66"/>
                  <a:gd name="T16" fmla="*/ 2614 w 98"/>
                  <a:gd name="T17" fmla="*/ 2548 h 66"/>
                  <a:gd name="T18" fmla="*/ 2917 w 98"/>
                  <a:gd name="T19" fmla="*/ 3143 h 66"/>
                  <a:gd name="T20" fmla="*/ 3096 w 98"/>
                  <a:gd name="T21" fmla="*/ 3637 h 66"/>
                  <a:gd name="T22" fmla="*/ 3184 w 98"/>
                  <a:gd name="T23" fmla="*/ 4065 h 66"/>
                  <a:gd name="T24" fmla="*/ 3303 w 98"/>
                  <a:gd name="T25" fmla="*/ 4569 h 66"/>
                  <a:gd name="T26" fmla="*/ 3379 w 98"/>
                  <a:gd name="T27" fmla="*/ 4871 h 66"/>
                  <a:gd name="T28" fmla="*/ 3379 w 98"/>
                  <a:gd name="T29" fmla="*/ 4915 h 66"/>
                  <a:gd name="T30" fmla="*/ 3487 w 98"/>
                  <a:gd name="T31" fmla="*/ 4915 h 66"/>
                  <a:gd name="T32" fmla="*/ 3303 w 98"/>
                  <a:gd name="T33" fmla="*/ 4915 h 66"/>
                  <a:gd name="T34" fmla="*/ 3293 w 98"/>
                  <a:gd name="T35" fmla="*/ 5688 h 66"/>
                  <a:gd name="T36" fmla="*/ 3518 w 98"/>
                  <a:gd name="T37" fmla="*/ 5637 h 66"/>
                  <a:gd name="T38" fmla="*/ 3709 w 98"/>
                  <a:gd name="T39" fmla="*/ 5240 h 66"/>
                  <a:gd name="T40" fmla="*/ 3709 w 98"/>
                  <a:gd name="T41" fmla="*/ 4704 h 66"/>
                  <a:gd name="T42" fmla="*/ 3586 w 98"/>
                  <a:gd name="T43" fmla="*/ 4247 h 66"/>
                  <a:gd name="T44" fmla="*/ 3505 w 98"/>
                  <a:gd name="T45" fmla="*/ 3670 h 66"/>
                  <a:gd name="T46" fmla="*/ 3303 w 98"/>
                  <a:gd name="T47" fmla="*/ 3143 h 66"/>
                  <a:gd name="T48" fmla="*/ 3103 w 98"/>
                  <a:gd name="T49" fmla="*/ 2548 h 66"/>
                  <a:gd name="T50" fmla="*/ 2917 w 98"/>
                  <a:gd name="T51" fmla="*/ 2028 h 66"/>
                  <a:gd name="T52" fmla="*/ 2590 w 98"/>
                  <a:gd name="T53" fmla="*/ 1320 h 66"/>
                  <a:gd name="T54" fmla="*/ 2300 w 98"/>
                  <a:gd name="T55" fmla="*/ 917 h 66"/>
                  <a:gd name="T56" fmla="*/ 1865 w 98"/>
                  <a:gd name="T57" fmla="*/ 5 h 66"/>
                  <a:gd name="T58" fmla="*/ 1560 w 98"/>
                  <a:gd name="T59" fmla="*/ 2 h 66"/>
                  <a:gd name="T60" fmla="*/ 1127 w 98"/>
                  <a:gd name="T61" fmla="*/ 0 h 66"/>
                  <a:gd name="T62" fmla="*/ 764 w 98"/>
                  <a:gd name="T63" fmla="*/ 0 h 66"/>
                  <a:gd name="T64" fmla="*/ 397 w 98"/>
                  <a:gd name="T65" fmla="*/ 2 h 66"/>
                  <a:gd name="T66" fmla="*/ 0 w 98"/>
                  <a:gd name="T67" fmla="*/ 684 h 66"/>
                  <a:gd name="T68" fmla="*/ 4 w 98"/>
                  <a:gd name="T69" fmla="*/ 1141 h 6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8"/>
                  <a:gd name="T106" fmla="*/ 0 h 66"/>
                  <a:gd name="T107" fmla="*/ 98 w 98"/>
                  <a:gd name="T108" fmla="*/ 66 h 6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8" h="66">
                    <a:moveTo>
                      <a:pt x="4" y="14"/>
                    </a:moveTo>
                    <a:lnTo>
                      <a:pt x="12" y="11"/>
                    </a:lnTo>
                    <a:lnTo>
                      <a:pt x="21" y="9"/>
                    </a:lnTo>
                    <a:lnTo>
                      <a:pt x="30" y="9"/>
                    </a:lnTo>
                    <a:lnTo>
                      <a:pt x="39" y="11"/>
                    </a:lnTo>
                    <a:lnTo>
                      <a:pt x="47" y="14"/>
                    </a:lnTo>
                    <a:lnTo>
                      <a:pt x="56" y="19"/>
                    </a:lnTo>
                    <a:lnTo>
                      <a:pt x="63" y="24"/>
                    </a:lnTo>
                    <a:lnTo>
                      <a:pt x="70" y="30"/>
                    </a:lnTo>
                    <a:lnTo>
                      <a:pt x="76" y="36"/>
                    </a:lnTo>
                    <a:lnTo>
                      <a:pt x="81" y="42"/>
                    </a:lnTo>
                    <a:lnTo>
                      <a:pt x="85" y="47"/>
                    </a:lnTo>
                    <a:lnTo>
                      <a:pt x="88" y="53"/>
                    </a:lnTo>
                    <a:lnTo>
                      <a:pt x="90" y="56"/>
                    </a:lnTo>
                    <a:lnTo>
                      <a:pt x="90" y="57"/>
                    </a:lnTo>
                    <a:lnTo>
                      <a:pt x="91" y="57"/>
                    </a:lnTo>
                    <a:lnTo>
                      <a:pt x="88" y="57"/>
                    </a:lnTo>
                    <a:lnTo>
                      <a:pt x="87" y="66"/>
                    </a:lnTo>
                    <a:lnTo>
                      <a:pt x="94" y="65"/>
                    </a:lnTo>
                    <a:lnTo>
                      <a:pt x="98" y="60"/>
                    </a:lnTo>
                    <a:lnTo>
                      <a:pt x="98" y="55"/>
                    </a:lnTo>
                    <a:lnTo>
                      <a:pt x="96" y="49"/>
                    </a:lnTo>
                    <a:lnTo>
                      <a:pt x="93" y="43"/>
                    </a:lnTo>
                    <a:lnTo>
                      <a:pt x="88" y="36"/>
                    </a:lnTo>
                    <a:lnTo>
                      <a:pt x="82" y="30"/>
                    </a:lnTo>
                    <a:lnTo>
                      <a:pt x="76" y="23"/>
                    </a:lnTo>
                    <a:lnTo>
                      <a:pt x="68" y="16"/>
                    </a:lnTo>
                    <a:lnTo>
                      <a:pt x="60" y="11"/>
                    </a:lnTo>
                    <a:lnTo>
                      <a:pt x="50" y="5"/>
                    </a:lnTo>
                    <a:lnTo>
                      <a:pt x="41" y="2"/>
                    </a:lnTo>
                    <a:lnTo>
                      <a:pt x="30" y="0"/>
                    </a:lnTo>
                    <a:lnTo>
                      <a:pt x="21" y="0"/>
                    </a:lnTo>
                    <a:lnTo>
                      <a:pt x="10" y="2"/>
                    </a:lnTo>
                    <a:lnTo>
                      <a:pt x="0" y="7"/>
                    </a:lnTo>
                    <a:lnTo>
                      <a:pt x="4" y="14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109" name="Freeform 545"/>
              <p:cNvSpPr>
                <a:spLocks noChangeArrowheads="1"/>
              </p:cNvSpPr>
              <p:nvPr/>
            </p:nvSpPr>
            <p:spPr bwMode="auto">
              <a:xfrm>
                <a:off x="3623" y="4030"/>
                <a:ext cx="48" cy="53"/>
              </a:xfrm>
              <a:custGeom>
                <a:avLst/>
                <a:gdLst>
                  <a:gd name="T0" fmla="*/ 2257 w 45"/>
                  <a:gd name="T1" fmla="*/ 4917 h 49"/>
                  <a:gd name="T2" fmla="*/ 1860 w 45"/>
                  <a:gd name="T3" fmla="*/ 4438 h 49"/>
                  <a:gd name="T4" fmla="*/ 1532 w 45"/>
                  <a:gd name="T5" fmla="*/ 3793 h 49"/>
                  <a:gd name="T6" fmla="*/ 1184 w 45"/>
                  <a:gd name="T7" fmla="*/ 2997 h 49"/>
                  <a:gd name="T8" fmla="*/ 804 w 45"/>
                  <a:gd name="T9" fmla="*/ 2369 h 49"/>
                  <a:gd name="T10" fmla="*/ 622 w 45"/>
                  <a:gd name="T11" fmla="*/ 1479 h 49"/>
                  <a:gd name="T12" fmla="*/ 513 w 45"/>
                  <a:gd name="T13" fmla="*/ 999 h 49"/>
                  <a:gd name="T14" fmla="*/ 513 w 45"/>
                  <a:gd name="T15" fmla="*/ 924 h 49"/>
                  <a:gd name="T16" fmla="*/ 513 w 45"/>
                  <a:gd name="T17" fmla="*/ 6 h 49"/>
                  <a:gd name="T18" fmla="*/ 513 w 45"/>
                  <a:gd name="T19" fmla="*/ 924 h 49"/>
                  <a:gd name="T20" fmla="*/ 481 w 45"/>
                  <a:gd name="T21" fmla="*/ 924 h 49"/>
                  <a:gd name="T22" fmla="*/ 5 w 45"/>
                  <a:gd name="T23" fmla="*/ 0 h 49"/>
                  <a:gd name="T24" fmla="*/ 1 w 45"/>
                  <a:gd name="T25" fmla="*/ 3 h 49"/>
                  <a:gd name="T26" fmla="*/ 0 w 45"/>
                  <a:gd name="T27" fmla="*/ 6 h 49"/>
                  <a:gd name="T28" fmla="*/ 1 w 45"/>
                  <a:gd name="T29" fmla="*/ 1081 h 49"/>
                  <a:gd name="T30" fmla="*/ 2 w 45"/>
                  <a:gd name="T31" fmla="*/ 1479 h 49"/>
                  <a:gd name="T32" fmla="*/ 6 w 45"/>
                  <a:gd name="T33" fmla="*/ 2190 h 49"/>
                  <a:gd name="T34" fmla="*/ 547 w 45"/>
                  <a:gd name="T35" fmla="*/ 2997 h 49"/>
                  <a:gd name="T36" fmla="*/ 804 w 45"/>
                  <a:gd name="T37" fmla="*/ 3793 h 49"/>
                  <a:gd name="T38" fmla="*/ 1263 w 45"/>
                  <a:gd name="T39" fmla="*/ 4546 h 49"/>
                  <a:gd name="T40" fmla="*/ 1634 w 45"/>
                  <a:gd name="T41" fmla="*/ 5392 h 49"/>
                  <a:gd name="T42" fmla="*/ 2115 w 45"/>
                  <a:gd name="T43" fmla="*/ 5832 h 49"/>
                  <a:gd name="T44" fmla="*/ 2257 w 45"/>
                  <a:gd name="T45" fmla="*/ 4917 h 4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45"/>
                  <a:gd name="T70" fmla="*/ 0 h 49"/>
                  <a:gd name="T71" fmla="*/ 45 w 45"/>
                  <a:gd name="T72" fmla="*/ 49 h 4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45" h="49">
                    <a:moveTo>
                      <a:pt x="45" y="41"/>
                    </a:moveTo>
                    <a:lnTo>
                      <a:pt x="37" y="37"/>
                    </a:lnTo>
                    <a:lnTo>
                      <a:pt x="30" y="31"/>
                    </a:lnTo>
                    <a:lnTo>
                      <a:pt x="23" y="25"/>
                    </a:lnTo>
                    <a:lnTo>
                      <a:pt x="17" y="19"/>
                    </a:lnTo>
                    <a:lnTo>
                      <a:pt x="13" y="13"/>
                    </a:lnTo>
                    <a:lnTo>
                      <a:pt x="10" y="8"/>
                    </a:lnTo>
                    <a:lnTo>
                      <a:pt x="10" y="7"/>
                    </a:lnTo>
                    <a:lnTo>
                      <a:pt x="10" y="6"/>
                    </a:lnTo>
                    <a:lnTo>
                      <a:pt x="10" y="7"/>
                    </a:lnTo>
                    <a:lnTo>
                      <a:pt x="9" y="7"/>
                    </a:lnTo>
                    <a:lnTo>
                      <a:pt x="5" y="0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1" y="9"/>
                    </a:lnTo>
                    <a:lnTo>
                      <a:pt x="2" y="13"/>
                    </a:lnTo>
                    <a:lnTo>
                      <a:pt x="6" y="18"/>
                    </a:lnTo>
                    <a:lnTo>
                      <a:pt x="11" y="25"/>
                    </a:lnTo>
                    <a:lnTo>
                      <a:pt x="17" y="31"/>
                    </a:lnTo>
                    <a:lnTo>
                      <a:pt x="25" y="38"/>
                    </a:lnTo>
                    <a:lnTo>
                      <a:pt x="32" y="45"/>
                    </a:lnTo>
                    <a:lnTo>
                      <a:pt x="41" y="49"/>
                    </a:lnTo>
                    <a:lnTo>
                      <a:pt x="45" y="41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110" name="Freeform 546"/>
              <p:cNvSpPr>
                <a:spLocks noChangeArrowheads="1"/>
              </p:cNvSpPr>
              <p:nvPr/>
            </p:nvSpPr>
            <p:spPr bwMode="auto">
              <a:xfrm>
                <a:off x="3666" y="4071"/>
                <a:ext cx="55" cy="20"/>
              </a:xfrm>
              <a:custGeom>
                <a:avLst/>
                <a:gdLst>
                  <a:gd name="T0" fmla="*/ 1587 w 52"/>
                  <a:gd name="T1" fmla="*/ 5284 h 18"/>
                  <a:gd name="T2" fmla="*/ 1500 w 52"/>
                  <a:gd name="T3" fmla="*/ 4756 h 18"/>
                  <a:gd name="T4" fmla="*/ 1375 w 52"/>
                  <a:gd name="T5" fmla="*/ 4756 h 18"/>
                  <a:gd name="T6" fmla="*/ 1162 w 52"/>
                  <a:gd name="T7" fmla="*/ 4756 h 18"/>
                  <a:gd name="T8" fmla="*/ 941 w 52"/>
                  <a:gd name="T9" fmla="*/ 4280 h 18"/>
                  <a:gd name="T10" fmla="*/ 784 w 52"/>
                  <a:gd name="T11" fmla="*/ 4280 h 18"/>
                  <a:gd name="T12" fmla="*/ 530 w 52"/>
                  <a:gd name="T13" fmla="*/ 3467 h 18"/>
                  <a:gd name="T14" fmla="*/ 338 w 52"/>
                  <a:gd name="T15" fmla="*/ 4 h 18"/>
                  <a:gd name="T16" fmla="*/ 4 w 52"/>
                  <a:gd name="T17" fmla="*/ 0 h 18"/>
                  <a:gd name="T18" fmla="*/ 0 w 52"/>
                  <a:gd name="T19" fmla="*/ 4756 h 18"/>
                  <a:gd name="T20" fmla="*/ 7 w 52"/>
                  <a:gd name="T21" fmla="*/ 6523 h 18"/>
                  <a:gd name="T22" fmla="*/ 448 w 52"/>
                  <a:gd name="T23" fmla="*/ 9326 h 18"/>
                  <a:gd name="T24" fmla="*/ 701 w 52"/>
                  <a:gd name="T25" fmla="*/ 9942 h 18"/>
                  <a:gd name="T26" fmla="*/ 928 w 52"/>
                  <a:gd name="T27" fmla="*/ 10362 h 18"/>
                  <a:gd name="T28" fmla="*/ 1162 w 52"/>
                  <a:gd name="T29" fmla="*/ 10362 h 18"/>
                  <a:gd name="T30" fmla="*/ 1317 w 52"/>
                  <a:gd name="T31" fmla="*/ 10362 h 18"/>
                  <a:gd name="T32" fmla="*/ 1473 w 52"/>
                  <a:gd name="T33" fmla="*/ 11047 h 18"/>
                  <a:gd name="T34" fmla="*/ 1558 w 52"/>
                  <a:gd name="T35" fmla="*/ 11047 h 18"/>
                  <a:gd name="T36" fmla="*/ 1587 w 52"/>
                  <a:gd name="T37" fmla="*/ 5284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2"/>
                  <a:gd name="T58" fmla="*/ 0 h 18"/>
                  <a:gd name="T59" fmla="*/ 52 w 52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2" h="18">
                    <a:moveTo>
                      <a:pt x="52" y="9"/>
                    </a:moveTo>
                    <a:lnTo>
                      <a:pt x="49" y="8"/>
                    </a:lnTo>
                    <a:lnTo>
                      <a:pt x="44" y="8"/>
                    </a:lnTo>
                    <a:lnTo>
                      <a:pt x="38" y="8"/>
                    </a:lnTo>
                    <a:lnTo>
                      <a:pt x="31" y="7"/>
                    </a:lnTo>
                    <a:lnTo>
                      <a:pt x="25" y="7"/>
                    </a:lnTo>
                    <a:lnTo>
                      <a:pt x="18" y="5"/>
                    </a:lnTo>
                    <a:lnTo>
                      <a:pt x="10" y="4"/>
                    </a:lnTo>
                    <a:lnTo>
                      <a:pt x="4" y="0"/>
                    </a:lnTo>
                    <a:lnTo>
                      <a:pt x="0" y="8"/>
                    </a:lnTo>
                    <a:lnTo>
                      <a:pt x="7" y="11"/>
                    </a:lnTo>
                    <a:lnTo>
                      <a:pt x="15" y="15"/>
                    </a:lnTo>
                    <a:lnTo>
                      <a:pt x="23" y="16"/>
                    </a:lnTo>
                    <a:lnTo>
                      <a:pt x="30" y="17"/>
                    </a:lnTo>
                    <a:lnTo>
                      <a:pt x="38" y="17"/>
                    </a:lnTo>
                    <a:lnTo>
                      <a:pt x="43" y="17"/>
                    </a:lnTo>
                    <a:lnTo>
                      <a:pt x="48" y="18"/>
                    </a:lnTo>
                    <a:lnTo>
                      <a:pt x="51" y="18"/>
                    </a:lnTo>
                    <a:lnTo>
                      <a:pt x="52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111" name="Freeform 547"/>
              <p:cNvSpPr>
                <a:spLocks noChangeArrowheads="1"/>
              </p:cNvSpPr>
              <p:nvPr/>
            </p:nvSpPr>
            <p:spPr bwMode="auto">
              <a:xfrm>
                <a:off x="3277" y="4027"/>
                <a:ext cx="99" cy="61"/>
              </a:xfrm>
              <a:custGeom>
                <a:avLst/>
                <a:gdLst>
                  <a:gd name="T0" fmla="*/ 2066 w 94"/>
                  <a:gd name="T1" fmla="*/ 3583 h 57"/>
                  <a:gd name="T2" fmla="*/ 2176 w 94"/>
                  <a:gd name="T3" fmla="*/ 3583 h 57"/>
                  <a:gd name="T4" fmla="*/ 2214 w 94"/>
                  <a:gd name="T5" fmla="*/ 3433 h 57"/>
                  <a:gd name="T6" fmla="*/ 2214 w 94"/>
                  <a:gd name="T7" fmla="*/ 3246 h 57"/>
                  <a:gd name="T8" fmla="*/ 2176 w 94"/>
                  <a:gd name="T9" fmla="*/ 2834 h 57"/>
                  <a:gd name="T10" fmla="*/ 2102 w 94"/>
                  <a:gd name="T11" fmla="*/ 2606 h 57"/>
                  <a:gd name="T12" fmla="*/ 2043 w 94"/>
                  <a:gd name="T13" fmla="*/ 2160 h 57"/>
                  <a:gd name="T14" fmla="*/ 1863 w 94"/>
                  <a:gd name="T15" fmla="*/ 1762 h 57"/>
                  <a:gd name="T16" fmla="*/ 1749 w 94"/>
                  <a:gd name="T17" fmla="*/ 1421 h 57"/>
                  <a:gd name="T18" fmla="*/ 1586 w 94"/>
                  <a:gd name="T19" fmla="*/ 947 h 57"/>
                  <a:gd name="T20" fmla="*/ 1362 w 94"/>
                  <a:gd name="T21" fmla="*/ 631 h 57"/>
                  <a:gd name="T22" fmla="*/ 1166 w 94"/>
                  <a:gd name="T23" fmla="*/ 6 h 57"/>
                  <a:gd name="T24" fmla="*/ 944 w 94"/>
                  <a:gd name="T25" fmla="*/ 3 h 57"/>
                  <a:gd name="T26" fmla="*/ 728 w 94"/>
                  <a:gd name="T27" fmla="*/ 0 h 57"/>
                  <a:gd name="T28" fmla="*/ 460 w 94"/>
                  <a:gd name="T29" fmla="*/ 0 h 57"/>
                  <a:gd name="T30" fmla="*/ 274 w 94"/>
                  <a:gd name="T31" fmla="*/ 3 h 57"/>
                  <a:gd name="T32" fmla="*/ 2 w 94"/>
                  <a:gd name="T33" fmla="*/ 7 h 57"/>
                  <a:gd name="T34" fmla="*/ 0 w 94"/>
                  <a:gd name="T35" fmla="*/ 551 h 57"/>
                  <a:gd name="T36" fmla="*/ 0 w 94"/>
                  <a:gd name="T37" fmla="*/ 590 h 57"/>
                  <a:gd name="T38" fmla="*/ 0 w 94"/>
                  <a:gd name="T39" fmla="*/ 675 h 57"/>
                  <a:gd name="T40" fmla="*/ 2 w 94"/>
                  <a:gd name="T41" fmla="*/ 773 h 57"/>
                  <a:gd name="T42" fmla="*/ 5 w 94"/>
                  <a:gd name="T43" fmla="*/ 1160 h 57"/>
                  <a:gd name="T44" fmla="*/ 9 w 94"/>
                  <a:gd name="T45" fmla="*/ 1521 h 57"/>
                  <a:gd name="T46" fmla="*/ 337 w 94"/>
                  <a:gd name="T47" fmla="*/ 1886 h 57"/>
                  <a:gd name="T48" fmla="*/ 510 w 94"/>
                  <a:gd name="T49" fmla="*/ 2435 h 57"/>
                  <a:gd name="T50" fmla="*/ 728 w 94"/>
                  <a:gd name="T51" fmla="*/ 2648 h 57"/>
                  <a:gd name="T52" fmla="*/ 896 w 94"/>
                  <a:gd name="T53" fmla="*/ 3033 h 57"/>
                  <a:gd name="T54" fmla="*/ 1054 w 94"/>
                  <a:gd name="T55" fmla="*/ 3246 h 57"/>
                  <a:gd name="T56" fmla="*/ 1228 w 94"/>
                  <a:gd name="T57" fmla="*/ 3418 h 57"/>
                  <a:gd name="T58" fmla="*/ 1430 w 94"/>
                  <a:gd name="T59" fmla="*/ 3433 h 57"/>
                  <a:gd name="T60" fmla="*/ 1590 w 94"/>
                  <a:gd name="T61" fmla="*/ 3474 h 57"/>
                  <a:gd name="T62" fmla="*/ 1749 w 94"/>
                  <a:gd name="T63" fmla="*/ 3474 h 57"/>
                  <a:gd name="T64" fmla="*/ 1863 w 94"/>
                  <a:gd name="T65" fmla="*/ 3474 h 57"/>
                  <a:gd name="T66" fmla="*/ 2043 w 94"/>
                  <a:gd name="T67" fmla="*/ 3474 h 57"/>
                  <a:gd name="T68" fmla="*/ 2066 w 94"/>
                  <a:gd name="T69" fmla="*/ 3583 h 5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4"/>
                  <a:gd name="T106" fmla="*/ 0 h 57"/>
                  <a:gd name="T107" fmla="*/ 94 w 94"/>
                  <a:gd name="T108" fmla="*/ 57 h 5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4" h="57">
                    <a:moveTo>
                      <a:pt x="88" y="57"/>
                    </a:moveTo>
                    <a:lnTo>
                      <a:pt x="93" y="57"/>
                    </a:lnTo>
                    <a:lnTo>
                      <a:pt x="94" y="55"/>
                    </a:lnTo>
                    <a:lnTo>
                      <a:pt x="94" y="52"/>
                    </a:lnTo>
                    <a:lnTo>
                      <a:pt x="93" y="46"/>
                    </a:lnTo>
                    <a:lnTo>
                      <a:pt x="89" y="41"/>
                    </a:lnTo>
                    <a:lnTo>
                      <a:pt x="85" y="35"/>
                    </a:lnTo>
                    <a:lnTo>
                      <a:pt x="80" y="29"/>
                    </a:lnTo>
                    <a:lnTo>
                      <a:pt x="73" y="22"/>
                    </a:lnTo>
                    <a:lnTo>
                      <a:pt x="66" y="16"/>
                    </a:lnTo>
                    <a:lnTo>
                      <a:pt x="58" y="10"/>
                    </a:lnTo>
                    <a:lnTo>
                      <a:pt x="49" y="6"/>
                    </a:lnTo>
                    <a:lnTo>
                      <a:pt x="40" y="3"/>
                    </a:lnTo>
                    <a:lnTo>
                      <a:pt x="30" y="0"/>
                    </a:lnTo>
                    <a:lnTo>
                      <a:pt x="21" y="0"/>
                    </a:lnTo>
                    <a:lnTo>
                      <a:pt x="11" y="3"/>
                    </a:lnTo>
                    <a:lnTo>
                      <a:pt x="2" y="7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2" y="13"/>
                    </a:lnTo>
                    <a:lnTo>
                      <a:pt x="5" y="19"/>
                    </a:lnTo>
                    <a:lnTo>
                      <a:pt x="9" y="24"/>
                    </a:lnTo>
                    <a:lnTo>
                      <a:pt x="15" y="31"/>
                    </a:lnTo>
                    <a:lnTo>
                      <a:pt x="23" y="38"/>
                    </a:lnTo>
                    <a:lnTo>
                      <a:pt x="30" y="43"/>
                    </a:lnTo>
                    <a:lnTo>
                      <a:pt x="38" y="49"/>
                    </a:lnTo>
                    <a:lnTo>
                      <a:pt x="45" y="52"/>
                    </a:lnTo>
                    <a:lnTo>
                      <a:pt x="52" y="54"/>
                    </a:lnTo>
                    <a:lnTo>
                      <a:pt x="60" y="55"/>
                    </a:lnTo>
                    <a:lnTo>
                      <a:pt x="67" y="56"/>
                    </a:lnTo>
                    <a:lnTo>
                      <a:pt x="73" y="56"/>
                    </a:lnTo>
                    <a:lnTo>
                      <a:pt x="80" y="56"/>
                    </a:lnTo>
                    <a:lnTo>
                      <a:pt x="85" y="56"/>
                    </a:lnTo>
                    <a:lnTo>
                      <a:pt x="88" y="57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112" name="Freeform 548"/>
              <p:cNvSpPr>
                <a:spLocks noChangeArrowheads="1"/>
              </p:cNvSpPr>
              <p:nvPr/>
            </p:nvSpPr>
            <p:spPr bwMode="auto">
              <a:xfrm>
                <a:off x="3276" y="4022"/>
                <a:ext cx="105" cy="71"/>
              </a:xfrm>
              <a:custGeom>
                <a:avLst/>
                <a:gdLst>
                  <a:gd name="T0" fmla="*/ 5 w 99"/>
                  <a:gd name="T1" fmla="*/ 1141 h 66"/>
                  <a:gd name="T2" fmla="*/ 460 w 99"/>
                  <a:gd name="T3" fmla="*/ 917 h 66"/>
                  <a:gd name="T4" fmla="*/ 828 w 99"/>
                  <a:gd name="T5" fmla="*/ 792 h 66"/>
                  <a:gd name="T6" fmla="*/ 1110 w 99"/>
                  <a:gd name="T7" fmla="*/ 792 h 66"/>
                  <a:gd name="T8" fmla="*/ 1448 w 99"/>
                  <a:gd name="T9" fmla="*/ 917 h 66"/>
                  <a:gd name="T10" fmla="*/ 1728 w 99"/>
                  <a:gd name="T11" fmla="*/ 1141 h 66"/>
                  <a:gd name="T12" fmla="*/ 2030 w 99"/>
                  <a:gd name="T13" fmla="*/ 1644 h 66"/>
                  <a:gd name="T14" fmla="*/ 2320 w 99"/>
                  <a:gd name="T15" fmla="*/ 2047 h 66"/>
                  <a:gd name="T16" fmla="*/ 2568 w 99"/>
                  <a:gd name="T17" fmla="*/ 2548 h 66"/>
                  <a:gd name="T18" fmla="*/ 2843 w 99"/>
                  <a:gd name="T19" fmla="*/ 3143 h 66"/>
                  <a:gd name="T20" fmla="*/ 3015 w 99"/>
                  <a:gd name="T21" fmla="*/ 3637 h 66"/>
                  <a:gd name="T22" fmla="*/ 3114 w 99"/>
                  <a:gd name="T23" fmla="*/ 4065 h 66"/>
                  <a:gd name="T24" fmla="*/ 3248 w 99"/>
                  <a:gd name="T25" fmla="*/ 4569 h 66"/>
                  <a:gd name="T26" fmla="*/ 3250 w 99"/>
                  <a:gd name="T27" fmla="*/ 4871 h 66"/>
                  <a:gd name="T28" fmla="*/ 3250 w 99"/>
                  <a:gd name="T29" fmla="*/ 4915 h 66"/>
                  <a:gd name="T30" fmla="*/ 3303 w 99"/>
                  <a:gd name="T31" fmla="*/ 4915 h 66"/>
                  <a:gd name="T32" fmla="*/ 3250 w 99"/>
                  <a:gd name="T33" fmla="*/ 4915 h 66"/>
                  <a:gd name="T34" fmla="*/ 3248 w 99"/>
                  <a:gd name="T35" fmla="*/ 5688 h 66"/>
                  <a:gd name="T36" fmla="*/ 3447 w 99"/>
                  <a:gd name="T37" fmla="*/ 5637 h 66"/>
                  <a:gd name="T38" fmla="*/ 3598 w 99"/>
                  <a:gd name="T39" fmla="*/ 5240 h 66"/>
                  <a:gd name="T40" fmla="*/ 3598 w 99"/>
                  <a:gd name="T41" fmla="*/ 4704 h 66"/>
                  <a:gd name="T42" fmla="*/ 3542 w 99"/>
                  <a:gd name="T43" fmla="*/ 4247 h 66"/>
                  <a:gd name="T44" fmla="*/ 3445 w 99"/>
                  <a:gd name="T45" fmla="*/ 3670 h 66"/>
                  <a:gd name="T46" fmla="*/ 3248 w 99"/>
                  <a:gd name="T47" fmla="*/ 3143 h 66"/>
                  <a:gd name="T48" fmla="*/ 3062 w 99"/>
                  <a:gd name="T49" fmla="*/ 2548 h 66"/>
                  <a:gd name="T50" fmla="*/ 2799 w 99"/>
                  <a:gd name="T51" fmla="*/ 2028 h 66"/>
                  <a:gd name="T52" fmla="*/ 2488 w 99"/>
                  <a:gd name="T53" fmla="*/ 1320 h 66"/>
                  <a:gd name="T54" fmla="*/ 2212 w 99"/>
                  <a:gd name="T55" fmla="*/ 917 h 66"/>
                  <a:gd name="T56" fmla="*/ 1885 w 99"/>
                  <a:gd name="T57" fmla="*/ 5 h 66"/>
                  <a:gd name="T58" fmla="*/ 1536 w 99"/>
                  <a:gd name="T59" fmla="*/ 2 h 66"/>
                  <a:gd name="T60" fmla="*/ 1144 w 99"/>
                  <a:gd name="T61" fmla="*/ 0 h 66"/>
                  <a:gd name="T62" fmla="*/ 781 w 99"/>
                  <a:gd name="T63" fmla="*/ 0 h 66"/>
                  <a:gd name="T64" fmla="*/ 409 w 99"/>
                  <a:gd name="T65" fmla="*/ 2 h 66"/>
                  <a:gd name="T66" fmla="*/ 0 w 99"/>
                  <a:gd name="T67" fmla="*/ 684 h 66"/>
                  <a:gd name="T68" fmla="*/ 5 w 99"/>
                  <a:gd name="T69" fmla="*/ 1141 h 6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9"/>
                  <a:gd name="T106" fmla="*/ 0 h 66"/>
                  <a:gd name="T107" fmla="*/ 99 w 99"/>
                  <a:gd name="T108" fmla="*/ 66 h 6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9" h="66">
                    <a:moveTo>
                      <a:pt x="5" y="14"/>
                    </a:moveTo>
                    <a:lnTo>
                      <a:pt x="13" y="11"/>
                    </a:lnTo>
                    <a:lnTo>
                      <a:pt x="23" y="9"/>
                    </a:lnTo>
                    <a:lnTo>
                      <a:pt x="31" y="9"/>
                    </a:lnTo>
                    <a:lnTo>
                      <a:pt x="40" y="11"/>
                    </a:lnTo>
                    <a:lnTo>
                      <a:pt x="48" y="14"/>
                    </a:lnTo>
                    <a:lnTo>
                      <a:pt x="56" y="19"/>
                    </a:lnTo>
                    <a:lnTo>
                      <a:pt x="64" y="24"/>
                    </a:lnTo>
                    <a:lnTo>
                      <a:pt x="71" y="30"/>
                    </a:lnTo>
                    <a:lnTo>
                      <a:pt x="78" y="36"/>
                    </a:lnTo>
                    <a:lnTo>
                      <a:pt x="83" y="42"/>
                    </a:lnTo>
                    <a:lnTo>
                      <a:pt x="86" y="47"/>
                    </a:lnTo>
                    <a:lnTo>
                      <a:pt x="89" y="53"/>
                    </a:lnTo>
                    <a:lnTo>
                      <a:pt x="90" y="56"/>
                    </a:lnTo>
                    <a:lnTo>
                      <a:pt x="90" y="57"/>
                    </a:lnTo>
                    <a:lnTo>
                      <a:pt x="91" y="57"/>
                    </a:lnTo>
                    <a:lnTo>
                      <a:pt x="90" y="57"/>
                    </a:lnTo>
                    <a:lnTo>
                      <a:pt x="89" y="66"/>
                    </a:lnTo>
                    <a:lnTo>
                      <a:pt x="95" y="65"/>
                    </a:lnTo>
                    <a:lnTo>
                      <a:pt x="99" y="60"/>
                    </a:lnTo>
                    <a:lnTo>
                      <a:pt x="99" y="55"/>
                    </a:lnTo>
                    <a:lnTo>
                      <a:pt x="98" y="49"/>
                    </a:lnTo>
                    <a:lnTo>
                      <a:pt x="94" y="43"/>
                    </a:lnTo>
                    <a:lnTo>
                      <a:pt x="89" y="36"/>
                    </a:lnTo>
                    <a:lnTo>
                      <a:pt x="84" y="30"/>
                    </a:lnTo>
                    <a:lnTo>
                      <a:pt x="77" y="23"/>
                    </a:lnTo>
                    <a:lnTo>
                      <a:pt x="69" y="16"/>
                    </a:lnTo>
                    <a:lnTo>
                      <a:pt x="61" y="11"/>
                    </a:lnTo>
                    <a:lnTo>
                      <a:pt x="52" y="5"/>
                    </a:lnTo>
                    <a:lnTo>
                      <a:pt x="42" y="2"/>
                    </a:lnTo>
                    <a:lnTo>
                      <a:pt x="32" y="0"/>
                    </a:lnTo>
                    <a:lnTo>
                      <a:pt x="22" y="0"/>
                    </a:lnTo>
                    <a:lnTo>
                      <a:pt x="11" y="2"/>
                    </a:lnTo>
                    <a:lnTo>
                      <a:pt x="0" y="7"/>
                    </a:lnTo>
                    <a:lnTo>
                      <a:pt x="5" y="14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113" name="Freeform 549"/>
              <p:cNvSpPr>
                <a:spLocks noChangeArrowheads="1"/>
              </p:cNvSpPr>
              <p:nvPr/>
            </p:nvSpPr>
            <p:spPr bwMode="auto">
              <a:xfrm>
                <a:off x="3273" y="4030"/>
                <a:ext cx="47" cy="53"/>
              </a:xfrm>
              <a:custGeom>
                <a:avLst/>
                <a:gdLst>
                  <a:gd name="T0" fmla="*/ 2455 w 44"/>
                  <a:gd name="T1" fmla="*/ 4917 h 49"/>
                  <a:gd name="T2" fmla="*/ 2014 w 44"/>
                  <a:gd name="T3" fmla="*/ 4438 h 49"/>
                  <a:gd name="T4" fmla="*/ 1597 w 44"/>
                  <a:gd name="T5" fmla="*/ 3793 h 49"/>
                  <a:gd name="T6" fmla="*/ 1269 w 44"/>
                  <a:gd name="T7" fmla="*/ 2997 h 49"/>
                  <a:gd name="T8" fmla="*/ 855 w 44"/>
                  <a:gd name="T9" fmla="*/ 2369 h 49"/>
                  <a:gd name="T10" fmla="*/ 656 w 44"/>
                  <a:gd name="T11" fmla="*/ 1479 h 49"/>
                  <a:gd name="T12" fmla="*/ 575 w 44"/>
                  <a:gd name="T13" fmla="*/ 999 h 49"/>
                  <a:gd name="T14" fmla="*/ 538 w 44"/>
                  <a:gd name="T15" fmla="*/ 924 h 49"/>
                  <a:gd name="T16" fmla="*/ 538 w 44"/>
                  <a:gd name="T17" fmla="*/ 6 h 49"/>
                  <a:gd name="T18" fmla="*/ 538 w 44"/>
                  <a:gd name="T19" fmla="*/ 924 h 49"/>
                  <a:gd name="T20" fmla="*/ 504 w 44"/>
                  <a:gd name="T21" fmla="*/ 924 h 49"/>
                  <a:gd name="T22" fmla="*/ 3 w 44"/>
                  <a:gd name="T23" fmla="*/ 0 h 49"/>
                  <a:gd name="T24" fmla="*/ 1 w 44"/>
                  <a:gd name="T25" fmla="*/ 3 h 49"/>
                  <a:gd name="T26" fmla="*/ 0 w 44"/>
                  <a:gd name="T27" fmla="*/ 6 h 49"/>
                  <a:gd name="T28" fmla="*/ 0 w 44"/>
                  <a:gd name="T29" fmla="*/ 1081 h 49"/>
                  <a:gd name="T30" fmla="*/ 1 w 44"/>
                  <a:gd name="T31" fmla="*/ 1479 h 49"/>
                  <a:gd name="T32" fmla="*/ 4 w 44"/>
                  <a:gd name="T33" fmla="*/ 2190 h 49"/>
                  <a:gd name="T34" fmla="*/ 575 w 44"/>
                  <a:gd name="T35" fmla="*/ 2997 h 49"/>
                  <a:gd name="T36" fmla="*/ 855 w 44"/>
                  <a:gd name="T37" fmla="*/ 3793 h 49"/>
                  <a:gd name="T38" fmla="*/ 1356 w 44"/>
                  <a:gd name="T39" fmla="*/ 4546 h 49"/>
                  <a:gd name="T40" fmla="*/ 1765 w 44"/>
                  <a:gd name="T41" fmla="*/ 5392 h 49"/>
                  <a:gd name="T42" fmla="*/ 2204 w 44"/>
                  <a:gd name="T43" fmla="*/ 5832 h 49"/>
                  <a:gd name="T44" fmla="*/ 2455 w 44"/>
                  <a:gd name="T45" fmla="*/ 4917 h 4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44"/>
                  <a:gd name="T70" fmla="*/ 0 h 49"/>
                  <a:gd name="T71" fmla="*/ 44 w 44"/>
                  <a:gd name="T72" fmla="*/ 49 h 4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44" h="49">
                    <a:moveTo>
                      <a:pt x="44" y="41"/>
                    </a:moveTo>
                    <a:lnTo>
                      <a:pt x="36" y="37"/>
                    </a:lnTo>
                    <a:lnTo>
                      <a:pt x="29" y="31"/>
                    </a:lnTo>
                    <a:lnTo>
                      <a:pt x="22" y="25"/>
                    </a:lnTo>
                    <a:lnTo>
                      <a:pt x="16" y="19"/>
                    </a:lnTo>
                    <a:lnTo>
                      <a:pt x="12" y="13"/>
                    </a:lnTo>
                    <a:lnTo>
                      <a:pt x="10" y="8"/>
                    </a:lnTo>
                    <a:lnTo>
                      <a:pt x="9" y="7"/>
                    </a:lnTo>
                    <a:lnTo>
                      <a:pt x="9" y="6"/>
                    </a:lnTo>
                    <a:lnTo>
                      <a:pt x="9" y="7"/>
                    </a:lnTo>
                    <a:lnTo>
                      <a:pt x="8" y="7"/>
                    </a:lnTo>
                    <a:lnTo>
                      <a:pt x="3" y="0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1" y="13"/>
                    </a:lnTo>
                    <a:lnTo>
                      <a:pt x="4" y="18"/>
                    </a:lnTo>
                    <a:lnTo>
                      <a:pt x="10" y="25"/>
                    </a:lnTo>
                    <a:lnTo>
                      <a:pt x="16" y="31"/>
                    </a:lnTo>
                    <a:lnTo>
                      <a:pt x="24" y="38"/>
                    </a:lnTo>
                    <a:lnTo>
                      <a:pt x="32" y="45"/>
                    </a:lnTo>
                    <a:lnTo>
                      <a:pt x="39" y="49"/>
                    </a:lnTo>
                    <a:lnTo>
                      <a:pt x="44" y="41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114" name="Freeform 550"/>
              <p:cNvSpPr>
                <a:spLocks noChangeArrowheads="1"/>
              </p:cNvSpPr>
              <p:nvPr/>
            </p:nvSpPr>
            <p:spPr bwMode="auto">
              <a:xfrm>
                <a:off x="3314" y="4071"/>
                <a:ext cx="57" cy="20"/>
              </a:xfrm>
              <a:custGeom>
                <a:avLst/>
                <a:gdLst>
                  <a:gd name="T0" fmla="*/ 1445 w 54"/>
                  <a:gd name="T1" fmla="*/ 5284 h 18"/>
                  <a:gd name="T2" fmla="*/ 1368 w 54"/>
                  <a:gd name="T3" fmla="*/ 4756 h 18"/>
                  <a:gd name="T4" fmla="*/ 1240 w 54"/>
                  <a:gd name="T5" fmla="*/ 4756 h 18"/>
                  <a:gd name="T6" fmla="*/ 1078 w 54"/>
                  <a:gd name="T7" fmla="*/ 4756 h 18"/>
                  <a:gd name="T8" fmla="*/ 868 w 54"/>
                  <a:gd name="T9" fmla="*/ 4280 h 18"/>
                  <a:gd name="T10" fmla="*/ 699 w 54"/>
                  <a:gd name="T11" fmla="*/ 4280 h 18"/>
                  <a:gd name="T12" fmla="*/ 453 w 54"/>
                  <a:gd name="T13" fmla="*/ 3467 h 18"/>
                  <a:gd name="T14" fmla="*/ 328 w 54"/>
                  <a:gd name="T15" fmla="*/ 4 h 18"/>
                  <a:gd name="T16" fmla="*/ 5 w 54"/>
                  <a:gd name="T17" fmla="*/ 0 h 18"/>
                  <a:gd name="T18" fmla="*/ 0 w 54"/>
                  <a:gd name="T19" fmla="*/ 4756 h 18"/>
                  <a:gd name="T20" fmla="*/ 279 w 54"/>
                  <a:gd name="T21" fmla="*/ 6523 h 18"/>
                  <a:gd name="T22" fmla="*/ 406 w 54"/>
                  <a:gd name="T23" fmla="*/ 9326 h 18"/>
                  <a:gd name="T24" fmla="*/ 662 w 54"/>
                  <a:gd name="T25" fmla="*/ 9942 h 18"/>
                  <a:gd name="T26" fmla="*/ 868 w 54"/>
                  <a:gd name="T27" fmla="*/ 10362 h 18"/>
                  <a:gd name="T28" fmla="*/ 1021 w 54"/>
                  <a:gd name="T29" fmla="*/ 10362 h 18"/>
                  <a:gd name="T30" fmla="*/ 1240 w 54"/>
                  <a:gd name="T31" fmla="*/ 10362 h 18"/>
                  <a:gd name="T32" fmla="*/ 1338 w 54"/>
                  <a:gd name="T33" fmla="*/ 11047 h 18"/>
                  <a:gd name="T34" fmla="*/ 1444 w 54"/>
                  <a:gd name="T35" fmla="*/ 11047 h 18"/>
                  <a:gd name="T36" fmla="*/ 1445 w 54"/>
                  <a:gd name="T37" fmla="*/ 5284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4"/>
                  <a:gd name="T58" fmla="*/ 0 h 18"/>
                  <a:gd name="T59" fmla="*/ 54 w 54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4" h="18">
                    <a:moveTo>
                      <a:pt x="54" y="9"/>
                    </a:moveTo>
                    <a:lnTo>
                      <a:pt x="50" y="8"/>
                    </a:lnTo>
                    <a:lnTo>
                      <a:pt x="45" y="8"/>
                    </a:lnTo>
                    <a:lnTo>
                      <a:pt x="40" y="8"/>
                    </a:lnTo>
                    <a:lnTo>
                      <a:pt x="32" y="7"/>
                    </a:lnTo>
                    <a:lnTo>
                      <a:pt x="26" y="7"/>
                    </a:lnTo>
                    <a:lnTo>
                      <a:pt x="18" y="5"/>
                    </a:lnTo>
                    <a:lnTo>
                      <a:pt x="12" y="4"/>
                    </a:lnTo>
                    <a:lnTo>
                      <a:pt x="5" y="0"/>
                    </a:lnTo>
                    <a:lnTo>
                      <a:pt x="0" y="8"/>
                    </a:lnTo>
                    <a:lnTo>
                      <a:pt x="9" y="11"/>
                    </a:lnTo>
                    <a:lnTo>
                      <a:pt x="16" y="15"/>
                    </a:lnTo>
                    <a:lnTo>
                      <a:pt x="25" y="16"/>
                    </a:lnTo>
                    <a:lnTo>
                      <a:pt x="32" y="17"/>
                    </a:lnTo>
                    <a:lnTo>
                      <a:pt x="38" y="17"/>
                    </a:lnTo>
                    <a:lnTo>
                      <a:pt x="45" y="17"/>
                    </a:lnTo>
                    <a:lnTo>
                      <a:pt x="49" y="18"/>
                    </a:lnTo>
                    <a:lnTo>
                      <a:pt x="53" y="18"/>
                    </a:lnTo>
                    <a:lnTo>
                      <a:pt x="54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115" name="Freeform 551"/>
              <p:cNvSpPr>
                <a:spLocks noChangeArrowheads="1"/>
              </p:cNvSpPr>
              <p:nvPr/>
            </p:nvSpPr>
            <p:spPr bwMode="auto">
              <a:xfrm>
                <a:off x="3206" y="4027"/>
                <a:ext cx="98" cy="61"/>
              </a:xfrm>
              <a:custGeom>
                <a:avLst/>
                <a:gdLst>
                  <a:gd name="T0" fmla="*/ 2171 w 93"/>
                  <a:gd name="T1" fmla="*/ 3583 h 57"/>
                  <a:gd name="T2" fmla="*/ 2229 w 93"/>
                  <a:gd name="T3" fmla="*/ 3583 h 57"/>
                  <a:gd name="T4" fmla="*/ 2288 w 93"/>
                  <a:gd name="T5" fmla="*/ 3433 h 57"/>
                  <a:gd name="T6" fmla="*/ 2288 w 93"/>
                  <a:gd name="T7" fmla="*/ 3246 h 57"/>
                  <a:gd name="T8" fmla="*/ 2229 w 93"/>
                  <a:gd name="T9" fmla="*/ 2834 h 57"/>
                  <a:gd name="T10" fmla="*/ 2196 w 93"/>
                  <a:gd name="T11" fmla="*/ 2606 h 57"/>
                  <a:gd name="T12" fmla="*/ 2084 w 93"/>
                  <a:gd name="T13" fmla="*/ 2160 h 57"/>
                  <a:gd name="T14" fmla="*/ 1905 w 93"/>
                  <a:gd name="T15" fmla="*/ 1762 h 57"/>
                  <a:gd name="T16" fmla="*/ 1782 w 93"/>
                  <a:gd name="T17" fmla="*/ 1421 h 57"/>
                  <a:gd name="T18" fmla="*/ 1604 w 93"/>
                  <a:gd name="T19" fmla="*/ 947 h 57"/>
                  <a:gd name="T20" fmla="*/ 1379 w 93"/>
                  <a:gd name="T21" fmla="*/ 631 h 57"/>
                  <a:gd name="T22" fmla="*/ 1179 w 93"/>
                  <a:gd name="T23" fmla="*/ 6 h 57"/>
                  <a:gd name="T24" fmla="*/ 949 w 93"/>
                  <a:gd name="T25" fmla="*/ 3 h 57"/>
                  <a:gd name="T26" fmla="*/ 736 w 93"/>
                  <a:gd name="T27" fmla="*/ 0 h 57"/>
                  <a:gd name="T28" fmla="*/ 459 w 93"/>
                  <a:gd name="T29" fmla="*/ 0 h 57"/>
                  <a:gd name="T30" fmla="*/ 273 w 93"/>
                  <a:gd name="T31" fmla="*/ 3 h 57"/>
                  <a:gd name="T32" fmla="*/ 1 w 93"/>
                  <a:gd name="T33" fmla="*/ 7 h 57"/>
                  <a:gd name="T34" fmla="*/ 0 w 93"/>
                  <a:gd name="T35" fmla="*/ 551 h 57"/>
                  <a:gd name="T36" fmla="*/ 0 w 93"/>
                  <a:gd name="T37" fmla="*/ 590 h 57"/>
                  <a:gd name="T38" fmla="*/ 0 w 93"/>
                  <a:gd name="T39" fmla="*/ 675 h 57"/>
                  <a:gd name="T40" fmla="*/ 1 w 93"/>
                  <a:gd name="T41" fmla="*/ 773 h 57"/>
                  <a:gd name="T42" fmla="*/ 4 w 93"/>
                  <a:gd name="T43" fmla="*/ 1160 h 57"/>
                  <a:gd name="T44" fmla="*/ 8 w 93"/>
                  <a:gd name="T45" fmla="*/ 1521 h 57"/>
                  <a:gd name="T46" fmla="*/ 354 w 93"/>
                  <a:gd name="T47" fmla="*/ 1886 h 57"/>
                  <a:gd name="T48" fmla="*/ 510 w 93"/>
                  <a:gd name="T49" fmla="*/ 2435 h 57"/>
                  <a:gd name="T50" fmla="*/ 731 w 93"/>
                  <a:gd name="T51" fmla="*/ 2648 h 57"/>
                  <a:gd name="T52" fmla="*/ 901 w 93"/>
                  <a:gd name="T53" fmla="*/ 3033 h 57"/>
                  <a:gd name="T54" fmla="*/ 1062 w 93"/>
                  <a:gd name="T55" fmla="*/ 3246 h 57"/>
                  <a:gd name="T56" fmla="*/ 1253 w 93"/>
                  <a:gd name="T57" fmla="*/ 3418 h 57"/>
                  <a:gd name="T58" fmla="*/ 1444 w 93"/>
                  <a:gd name="T59" fmla="*/ 3433 h 57"/>
                  <a:gd name="T60" fmla="*/ 1613 w 93"/>
                  <a:gd name="T61" fmla="*/ 3474 h 57"/>
                  <a:gd name="T62" fmla="*/ 1791 w 93"/>
                  <a:gd name="T63" fmla="*/ 3474 h 57"/>
                  <a:gd name="T64" fmla="*/ 1905 w 93"/>
                  <a:gd name="T65" fmla="*/ 3474 h 57"/>
                  <a:gd name="T66" fmla="*/ 2084 w 93"/>
                  <a:gd name="T67" fmla="*/ 3474 h 57"/>
                  <a:gd name="T68" fmla="*/ 2171 w 93"/>
                  <a:gd name="T69" fmla="*/ 3583 h 5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3"/>
                  <a:gd name="T106" fmla="*/ 0 h 57"/>
                  <a:gd name="T107" fmla="*/ 93 w 93"/>
                  <a:gd name="T108" fmla="*/ 57 h 5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3" h="57">
                    <a:moveTo>
                      <a:pt x="88" y="57"/>
                    </a:moveTo>
                    <a:lnTo>
                      <a:pt x="92" y="57"/>
                    </a:lnTo>
                    <a:lnTo>
                      <a:pt x="93" y="55"/>
                    </a:lnTo>
                    <a:lnTo>
                      <a:pt x="93" y="52"/>
                    </a:lnTo>
                    <a:lnTo>
                      <a:pt x="92" y="46"/>
                    </a:lnTo>
                    <a:lnTo>
                      <a:pt x="89" y="41"/>
                    </a:lnTo>
                    <a:lnTo>
                      <a:pt x="84" y="35"/>
                    </a:lnTo>
                    <a:lnTo>
                      <a:pt x="79" y="29"/>
                    </a:lnTo>
                    <a:lnTo>
                      <a:pt x="73" y="22"/>
                    </a:lnTo>
                    <a:lnTo>
                      <a:pt x="65" y="16"/>
                    </a:lnTo>
                    <a:lnTo>
                      <a:pt x="57" y="10"/>
                    </a:lnTo>
                    <a:lnTo>
                      <a:pt x="48" y="6"/>
                    </a:lnTo>
                    <a:lnTo>
                      <a:pt x="39" y="3"/>
                    </a:lnTo>
                    <a:lnTo>
                      <a:pt x="30" y="0"/>
                    </a:lnTo>
                    <a:lnTo>
                      <a:pt x="20" y="0"/>
                    </a:lnTo>
                    <a:lnTo>
                      <a:pt x="10" y="3"/>
                    </a:lnTo>
                    <a:lnTo>
                      <a:pt x="1" y="7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1" y="13"/>
                    </a:lnTo>
                    <a:lnTo>
                      <a:pt x="4" y="19"/>
                    </a:lnTo>
                    <a:lnTo>
                      <a:pt x="8" y="24"/>
                    </a:lnTo>
                    <a:lnTo>
                      <a:pt x="15" y="31"/>
                    </a:lnTo>
                    <a:lnTo>
                      <a:pt x="22" y="38"/>
                    </a:lnTo>
                    <a:lnTo>
                      <a:pt x="29" y="43"/>
                    </a:lnTo>
                    <a:lnTo>
                      <a:pt x="37" y="49"/>
                    </a:lnTo>
                    <a:lnTo>
                      <a:pt x="44" y="52"/>
                    </a:lnTo>
                    <a:lnTo>
                      <a:pt x="52" y="54"/>
                    </a:lnTo>
                    <a:lnTo>
                      <a:pt x="59" y="55"/>
                    </a:lnTo>
                    <a:lnTo>
                      <a:pt x="66" y="56"/>
                    </a:lnTo>
                    <a:lnTo>
                      <a:pt x="74" y="56"/>
                    </a:lnTo>
                    <a:lnTo>
                      <a:pt x="79" y="56"/>
                    </a:lnTo>
                    <a:lnTo>
                      <a:pt x="84" y="56"/>
                    </a:lnTo>
                    <a:lnTo>
                      <a:pt x="88" y="57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116" name="Freeform 552"/>
              <p:cNvSpPr>
                <a:spLocks noChangeArrowheads="1"/>
              </p:cNvSpPr>
              <p:nvPr/>
            </p:nvSpPr>
            <p:spPr bwMode="auto">
              <a:xfrm>
                <a:off x="3205" y="4022"/>
                <a:ext cx="104" cy="71"/>
              </a:xfrm>
              <a:custGeom>
                <a:avLst/>
                <a:gdLst>
                  <a:gd name="T0" fmla="*/ 4 w 98"/>
                  <a:gd name="T1" fmla="*/ 1141 h 66"/>
                  <a:gd name="T2" fmla="*/ 474 w 98"/>
                  <a:gd name="T3" fmla="*/ 917 h 66"/>
                  <a:gd name="T4" fmla="*/ 811 w 98"/>
                  <a:gd name="T5" fmla="*/ 792 h 66"/>
                  <a:gd name="T6" fmla="*/ 1127 w 98"/>
                  <a:gd name="T7" fmla="*/ 792 h 66"/>
                  <a:gd name="T8" fmla="*/ 1470 w 98"/>
                  <a:gd name="T9" fmla="*/ 917 h 66"/>
                  <a:gd name="T10" fmla="*/ 1757 w 98"/>
                  <a:gd name="T11" fmla="*/ 1141 h 66"/>
                  <a:gd name="T12" fmla="*/ 2100 w 98"/>
                  <a:gd name="T13" fmla="*/ 1644 h 66"/>
                  <a:gd name="T14" fmla="*/ 2365 w 98"/>
                  <a:gd name="T15" fmla="*/ 2047 h 66"/>
                  <a:gd name="T16" fmla="*/ 2664 w 98"/>
                  <a:gd name="T17" fmla="*/ 2548 h 66"/>
                  <a:gd name="T18" fmla="*/ 2924 w 98"/>
                  <a:gd name="T19" fmla="*/ 3143 h 66"/>
                  <a:gd name="T20" fmla="*/ 3103 w 98"/>
                  <a:gd name="T21" fmla="*/ 3637 h 66"/>
                  <a:gd name="T22" fmla="*/ 3286 w 98"/>
                  <a:gd name="T23" fmla="*/ 4065 h 66"/>
                  <a:gd name="T24" fmla="*/ 3315 w 98"/>
                  <a:gd name="T25" fmla="*/ 4569 h 66"/>
                  <a:gd name="T26" fmla="*/ 3379 w 98"/>
                  <a:gd name="T27" fmla="*/ 4871 h 66"/>
                  <a:gd name="T28" fmla="*/ 3379 w 98"/>
                  <a:gd name="T29" fmla="*/ 4915 h 66"/>
                  <a:gd name="T30" fmla="*/ 3487 w 98"/>
                  <a:gd name="T31" fmla="*/ 4915 h 66"/>
                  <a:gd name="T32" fmla="*/ 3379 w 98"/>
                  <a:gd name="T33" fmla="*/ 4915 h 66"/>
                  <a:gd name="T34" fmla="*/ 3315 w 98"/>
                  <a:gd name="T35" fmla="*/ 5688 h 66"/>
                  <a:gd name="T36" fmla="*/ 3518 w 98"/>
                  <a:gd name="T37" fmla="*/ 5637 h 66"/>
                  <a:gd name="T38" fmla="*/ 3709 w 98"/>
                  <a:gd name="T39" fmla="*/ 5240 h 66"/>
                  <a:gd name="T40" fmla="*/ 3709 w 98"/>
                  <a:gd name="T41" fmla="*/ 4704 h 66"/>
                  <a:gd name="T42" fmla="*/ 3700 w 98"/>
                  <a:gd name="T43" fmla="*/ 4247 h 66"/>
                  <a:gd name="T44" fmla="*/ 3518 w 98"/>
                  <a:gd name="T45" fmla="*/ 3670 h 66"/>
                  <a:gd name="T46" fmla="*/ 3315 w 98"/>
                  <a:gd name="T47" fmla="*/ 3143 h 66"/>
                  <a:gd name="T48" fmla="*/ 3112 w 98"/>
                  <a:gd name="T49" fmla="*/ 2548 h 66"/>
                  <a:gd name="T50" fmla="*/ 2924 w 98"/>
                  <a:gd name="T51" fmla="*/ 2028 h 66"/>
                  <a:gd name="T52" fmla="*/ 2590 w 98"/>
                  <a:gd name="T53" fmla="*/ 1320 h 66"/>
                  <a:gd name="T54" fmla="*/ 2300 w 98"/>
                  <a:gd name="T55" fmla="*/ 917 h 66"/>
                  <a:gd name="T56" fmla="*/ 1942 w 98"/>
                  <a:gd name="T57" fmla="*/ 5 h 66"/>
                  <a:gd name="T58" fmla="*/ 1609 w 98"/>
                  <a:gd name="T59" fmla="*/ 2 h 66"/>
                  <a:gd name="T60" fmla="*/ 1159 w 98"/>
                  <a:gd name="T61" fmla="*/ 0 h 66"/>
                  <a:gd name="T62" fmla="*/ 764 w 98"/>
                  <a:gd name="T63" fmla="*/ 0 h 66"/>
                  <a:gd name="T64" fmla="*/ 397 w 98"/>
                  <a:gd name="T65" fmla="*/ 2 h 66"/>
                  <a:gd name="T66" fmla="*/ 0 w 98"/>
                  <a:gd name="T67" fmla="*/ 684 h 66"/>
                  <a:gd name="T68" fmla="*/ 4 w 98"/>
                  <a:gd name="T69" fmla="*/ 1141 h 6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8"/>
                  <a:gd name="T106" fmla="*/ 0 h 66"/>
                  <a:gd name="T107" fmla="*/ 98 w 98"/>
                  <a:gd name="T108" fmla="*/ 66 h 6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8" h="66">
                    <a:moveTo>
                      <a:pt x="4" y="14"/>
                    </a:moveTo>
                    <a:lnTo>
                      <a:pt x="13" y="11"/>
                    </a:lnTo>
                    <a:lnTo>
                      <a:pt x="22" y="9"/>
                    </a:lnTo>
                    <a:lnTo>
                      <a:pt x="30" y="9"/>
                    </a:lnTo>
                    <a:lnTo>
                      <a:pt x="39" y="11"/>
                    </a:lnTo>
                    <a:lnTo>
                      <a:pt x="47" y="14"/>
                    </a:lnTo>
                    <a:lnTo>
                      <a:pt x="56" y="19"/>
                    </a:lnTo>
                    <a:lnTo>
                      <a:pt x="63" y="24"/>
                    </a:lnTo>
                    <a:lnTo>
                      <a:pt x="71" y="30"/>
                    </a:lnTo>
                    <a:lnTo>
                      <a:pt x="77" y="36"/>
                    </a:lnTo>
                    <a:lnTo>
                      <a:pt x="82" y="42"/>
                    </a:lnTo>
                    <a:lnTo>
                      <a:pt x="86" y="47"/>
                    </a:lnTo>
                    <a:lnTo>
                      <a:pt x="89" y="53"/>
                    </a:lnTo>
                    <a:lnTo>
                      <a:pt x="90" y="56"/>
                    </a:lnTo>
                    <a:lnTo>
                      <a:pt x="90" y="57"/>
                    </a:lnTo>
                    <a:lnTo>
                      <a:pt x="91" y="57"/>
                    </a:lnTo>
                    <a:lnTo>
                      <a:pt x="90" y="57"/>
                    </a:lnTo>
                    <a:lnTo>
                      <a:pt x="89" y="66"/>
                    </a:lnTo>
                    <a:lnTo>
                      <a:pt x="94" y="65"/>
                    </a:lnTo>
                    <a:lnTo>
                      <a:pt x="98" y="60"/>
                    </a:lnTo>
                    <a:lnTo>
                      <a:pt x="98" y="55"/>
                    </a:lnTo>
                    <a:lnTo>
                      <a:pt x="97" y="49"/>
                    </a:lnTo>
                    <a:lnTo>
                      <a:pt x="94" y="43"/>
                    </a:lnTo>
                    <a:lnTo>
                      <a:pt x="89" y="36"/>
                    </a:lnTo>
                    <a:lnTo>
                      <a:pt x="83" y="30"/>
                    </a:lnTo>
                    <a:lnTo>
                      <a:pt x="77" y="23"/>
                    </a:lnTo>
                    <a:lnTo>
                      <a:pt x="68" y="16"/>
                    </a:lnTo>
                    <a:lnTo>
                      <a:pt x="60" y="11"/>
                    </a:lnTo>
                    <a:lnTo>
                      <a:pt x="52" y="5"/>
                    </a:lnTo>
                    <a:lnTo>
                      <a:pt x="42" y="2"/>
                    </a:lnTo>
                    <a:lnTo>
                      <a:pt x="31" y="0"/>
                    </a:lnTo>
                    <a:lnTo>
                      <a:pt x="21" y="0"/>
                    </a:lnTo>
                    <a:lnTo>
                      <a:pt x="10" y="2"/>
                    </a:lnTo>
                    <a:lnTo>
                      <a:pt x="0" y="7"/>
                    </a:lnTo>
                    <a:lnTo>
                      <a:pt x="4" y="14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117" name="Freeform 553"/>
              <p:cNvSpPr>
                <a:spLocks noChangeArrowheads="1"/>
              </p:cNvSpPr>
              <p:nvPr/>
            </p:nvSpPr>
            <p:spPr bwMode="auto">
              <a:xfrm>
                <a:off x="3202" y="4030"/>
                <a:ext cx="45" cy="53"/>
              </a:xfrm>
              <a:custGeom>
                <a:avLst/>
                <a:gdLst>
                  <a:gd name="T0" fmla="*/ 677 w 43"/>
                  <a:gd name="T1" fmla="*/ 4917 h 49"/>
                  <a:gd name="T2" fmla="*/ 579 w 43"/>
                  <a:gd name="T3" fmla="*/ 4438 h 49"/>
                  <a:gd name="T4" fmla="*/ 430 w 43"/>
                  <a:gd name="T5" fmla="*/ 3793 h 49"/>
                  <a:gd name="T6" fmla="*/ 328 w 43"/>
                  <a:gd name="T7" fmla="*/ 2997 h 49"/>
                  <a:gd name="T8" fmla="*/ 238 w 43"/>
                  <a:gd name="T9" fmla="*/ 2369 h 49"/>
                  <a:gd name="T10" fmla="*/ 198 w 43"/>
                  <a:gd name="T11" fmla="*/ 1479 h 49"/>
                  <a:gd name="T12" fmla="*/ 9 w 43"/>
                  <a:gd name="T13" fmla="*/ 999 h 49"/>
                  <a:gd name="T14" fmla="*/ 8 w 43"/>
                  <a:gd name="T15" fmla="*/ 924 h 49"/>
                  <a:gd name="T16" fmla="*/ 8 w 43"/>
                  <a:gd name="T17" fmla="*/ 6 h 49"/>
                  <a:gd name="T18" fmla="*/ 8 w 43"/>
                  <a:gd name="T19" fmla="*/ 924 h 49"/>
                  <a:gd name="T20" fmla="*/ 7 w 43"/>
                  <a:gd name="T21" fmla="*/ 924 h 49"/>
                  <a:gd name="T22" fmla="*/ 3 w 43"/>
                  <a:gd name="T23" fmla="*/ 0 h 49"/>
                  <a:gd name="T24" fmla="*/ 1 w 43"/>
                  <a:gd name="T25" fmla="*/ 3 h 49"/>
                  <a:gd name="T26" fmla="*/ 0 w 43"/>
                  <a:gd name="T27" fmla="*/ 6 h 49"/>
                  <a:gd name="T28" fmla="*/ 0 w 43"/>
                  <a:gd name="T29" fmla="*/ 1081 h 49"/>
                  <a:gd name="T30" fmla="*/ 1 w 43"/>
                  <a:gd name="T31" fmla="*/ 1479 h 49"/>
                  <a:gd name="T32" fmla="*/ 5 w 43"/>
                  <a:gd name="T33" fmla="*/ 2190 h 49"/>
                  <a:gd name="T34" fmla="*/ 9 w 43"/>
                  <a:gd name="T35" fmla="*/ 2997 h 49"/>
                  <a:gd name="T36" fmla="*/ 238 w 43"/>
                  <a:gd name="T37" fmla="*/ 3793 h 49"/>
                  <a:gd name="T38" fmla="*/ 343 w 43"/>
                  <a:gd name="T39" fmla="*/ 4546 h 49"/>
                  <a:gd name="T40" fmla="*/ 493 w 43"/>
                  <a:gd name="T41" fmla="*/ 5392 h 49"/>
                  <a:gd name="T42" fmla="*/ 634 w 43"/>
                  <a:gd name="T43" fmla="*/ 5832 h 49"/>
                  <a:gd name="T44" fmla="*/ 677 w 43"/>
                  <a:gd name="T45" fmla="*/ 4917 h 4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43"/>
                  <a:gd name="T70" fmla="*/ 0 h 49"/>
                  <a:gd name="T71" fmla="*/ 43 w 43"/>
                  <a:gd name="T72" fmla="*/ 49 h 4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43" h="49">
                    <a:moveTo>
                      <a:pt x="43" y="41"/>
                    </a:moveTo>
                    <a:lnTo>
                      <a:pt x="36" y="37"/>
                    </a:lnTo>
                    <a:lnTo>
                      <a:pt x="28" y="31"/>
                    </a:lnTo>
                    <a:lnTo>
                      <a:pt x="22" y="25"/>
                    </a:lnTo>
                    <a:lnTo>
                      <a:pt x="15" y="19"/>
                    </a:lnTo>
                    <a:lnTo>
                      <a:pt x="11" y="13"/>
                    </a:lnTo>
                    <a:lnTo>
                      <a:pt x="9" y="8"/>
                    </a:lnTo>
                    <a:lnTo>
                      <a:pt x="8" y="7"/>
                    </a:lnTo>
                    <a:lnTo>
                      <a:pt x="8" y="6"/>
                    </a:lnTo>
                    <a:lnTo>
                      <a:pt x="8" y="7"/>
                    </a:lnTo>
                    <a:lnTo>
                      <a:pt x="7" y="7"/>
                    </a:lnTo>
                    <a:lnTo>
                      <a:pt x="3" y="0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1" y="13"/>
                    </a:lnTo>
                    <a:lnTo>
                      <a:pt x="5" y="18"/>
                    </a:lnTo>
                    <a:lnTo>
                      <a:pt x="9" y="25"/>
                    </a:lnTo>
                    <a:lnTo>
                      <a:pt x="15" y="31"/>
                    </a:lnTo>
                    <a:lnTo>
                      <a:pt x="23" y="38"/>
                    </a:lnTo>
                    <a:lnTo>
                      <a:pt x="31" y="45"/>
                    </a:lnTo>
                    <a:lnTo>
                      <a:pt x="40" y="49"/>
                    </a:lnTo>
                    <a:lnTo>
                      <a:pt x="43" y="41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118" name="Freeform 554"/>
              <p:cNvSpPr>
                <a:spLocks noChangeArrowheads="1"/>
              </p:cNvSpPr>
              <p:nvPr/>
            </p:nvSpPr>
            <p:spPr bwMode="auto">
              <a:xfrm>
                <a:off x="3244" y="4071"/>
                <a:ext cx="56" cy="20"/>
              </a:xfrm>
              <a:custGeom>
                <a:avLst/>
                <a:gdLst>
                  <a:gd name="T0" fmla="*/ 1504 w 53"/>
                  <a:gd name="T1" fmla="*/ 5284 h 18"/>
                  <a:gd name="T2" fmla="*/ 1387 w 53"/>
                  <a:gd name="T3" fmla="*/ 4756 h 18"/>
                  <a:gd name="T4" fmla="*/ 1243 w 53"/>
                  <a:gd name="T5" fmla="*/ 4756 h 18"/>
                  <a:gd name="T6" fmla="*/ 1064 w 53"/>
                  <a:gd name="T7" fmla="*/ 4756 h 18"/>
                  <a:gd name="T8" fmla="*/ 893 w 53"/>
                  <a:gd name="T9" fmla="*/ 4280 h 18"/>
                  <a:gd name="T10" fmla="*/ 678 w 53"/>
                  <a:gd name="T11" fmla="*/ 4280 h 18"/>
                  <a:gd name="T12" fmla="*/ 461 w 53"/>
                  <a:gd name="T13" fmla="*/ 3467 h 18"/>
                  <a:gd name="T14" fmla="*/ 313 w 53"/>
                  <a:gd name="T15" fmla="*/ 4 h 18"/>
                  <a:gd name="T16" fmla="*/ 3 w 53"/>
                  <a:gd name="T17" fmla="*/ 0 h 18"/>
                  <a:gd name="T18" fmla="*/ 0 w 53"/>
                  <a:gd name="T19" fmla="*/ 4756 h 18"/>
                  <a:gd name="T20" fmla="*/ 7 w 53"/>
                  <a:gd name="T21" fmla="*/ 6523 h 18"/>
                  <a:gd name="T22" fmla="*/ 413 w 53"/>
                  <a:gd name="T23" fmla="*/ 9326 h 18"/>
                  <a:gd name="T24" fmla="*/ 642 w 53"/>
                  <a:gd name="T25" fmla="*/ 9942 h 18"/>
                  <a:gd name="T26" fmla="*/ 854 w 53"/>
                  <a:gd name="T27" fmla="*/ 10362 h 18"/>
                  <a:gd name="T28" fmla="*/ 1053 w 53"/>
                  <a:gd name="T29" fmla="*/ 10362 h 18"/>
                  <a:gd name="T30" fmla="*/ 1243 w 53"/>
                  <a:gd name="T31" fmla="*/ 10362 h 18"/>
                  <a:gd name="T32" fmla="*/ 1387 w 53"/>
                  <a:gd name="T33" fmla="*/ 11047 h 18"/>
                  <a:gd name="T34" fmla="*/ 1480 w 53"/>
                  <a:gd name="T35" fmla="*/ 11047 h 18"/>
                  <a:gd name="T36" fmla="*/ 1504 w 53"/>
                  <a:gd name="T37" fmla="*/ 5284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3"/>
                  <a:gd name="T58" fmla="*/ 0 h 18"/>
                  <a:gd name="T59" fmla="*/ 53 w 53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3" h="18">
                    <a:moveTo>
                      <a:pt x="53" y="9"/>
                    </a:moveTo>
                    <a:lnTo>
                      <a:pt x="48" y="8"/>
                    </a:lnTo>
                    <a:lnTo>
                      <a:pt x="43" y="8"/>
                    </a:lnTo>
                    <a:lnTo>
                      <a:pt x="38" y="8"/>
                    </a:lnTo>
                    <a:lnTo>
                      <a:pt x="31" y="7"/>
                    </a:lnTo>
                    <a:lnTo>
                      <a:pt x="24" y="7"/>
                    </a:lnTo>
                    <a:lnTo>
                      <a:pt x="17" y="5"/>
                    </a:lnTo>
                    <a:lnTo>
                      <a:pt x="10" y="4"/>
                    </a:lnTo>
                    <a:lnTo>
                      <a:pt x="3" y="0"/>
                    </a:lnTo>
                    <a:lnTo>
                      <a:pt x="0" y="8"/>
                    </a:lnTo>
                    <a:lnTo>
                      <a:pt x="7" y="11"/>
                    </a:lnTo>
                    <a:lnTo>
                      <a:pt x="15" y="15"/>
                    </a:lnTo>
                    <a:lnTo>
                      <a:pt x="23" y="16"/>
                    </a:lnTo>
                    <a:lnTo>
                      <a:pt x="30" y="17"/>
                    </a:lnTo>
                    <a:lnTo>
                      <a:pt x="37" y="17"/>
                    </a:lnTo>
                    <a:lnTo>
                      <a:pt x="43" y="17"/>
                    </a:lnTo>
                    <a:lnTo>
                      <a:pt x="48" y="18"/>
                    </a:lnTo>
                    <a:lnTo>
                      <a:pt x="52" y="18"/>
                    </a:lnTo>
                    <a:lnTo>
                      <a:pt x="53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119" name="Freeform 555"/>
              <p:cNvSpPr>
                <a:spLocks noChangeArrowheads="1"/>
              </p:cNvSpPr>
              <p:nvPr/>
            </p:nvSpPr>
            <p:spPr bwMode="auto">
              <a:xfrm>
                <a:off x="1293" y="4031"/>
                <a:ext cx="99" cy="62"/>
              </a:xfrm>
              <a:custGeom>
                <a:avLst/>
                <a:gdLst>
                  <a:gd name="T0" fmla="*/ 3945 w 93"/>
                  <a:gd name="T1" fmla="*/ 0 h 57"/>
                  <a:gd name="T2" fmla="*/ 4134 w 93"/>
                  <a:gd name="T3" fmla="*/ 0 h 57"/>
                  <a:gd name="T4" fmla="*/ 4200 w 93"/>
                  <a:gd name="T5" fmla="*/ 2 h 57"/>
                  <a:gd name="T6" fmla="*/ 4200 w 93"/>
                  <a:gd name="T7" fmla="*/ 5 h 57"/>
                  <a:gd name="T8" fmla="*/ 4134 w 93"/>
                  <a:gd name="T9" fmla="*/ 1441 h 57"/>
                  <a:gd name="T10" fmla="*/ 4028 w 93"/>
                  <a:gd name="T11" fmla="*/ 2385 h 57"/>
                  <a:gd name="T12" fmla="*/ 3784 w 93"/>
                  <a:gd name="T13" fmla="*/ 3632 h 57"/>
                  <a:gd name="T14" fmla="*/ 3518 w 93"/>
                  <a:gd name="T15" fmla="*/ 4675 h 57"/>
                  <a:gd name="T16" fmla="*/ 3270 w 93"/>
                  <a:gd name="T17" fmla="*/ 5990 h 57"/>
                  <a:gd name="T18" fmla="*/ 2886 w 93"/>
                  <a:gd name="T19" fmla="*/ 6928 h 57"/>
                  <a:gd name="T20" fmla="*/ 2574 w 93"/>
                  <a:gd name="T21" fmla="*/ 7742 h 57"/>
                  <a:gd name="T22" fmla="*/ 2133 w 93"/>
                  <a:gd name="T23" fmla="*/ 8505 h 57"/>
                  <a:gd name="T24" fmla="*/ 1769 w 93"/>
                  <a:gd name="T25" fmla="*/ 9251 h 57"/>
                  <a:gd name="T26" fmla="*/ 1294 w 93"/>
                  <a:gd name="T27" fmla="*/ 9698 h 57"/>
                  <a:gd name="T28" fmla="*/ 872 w 93"/>
                  <a:gd name="T29" fmla="*/ 9698 h 57"/>
                  <a:gd name="T30" fmla="*/ 466 w 93"/>
                  <a:gd name="T31" fmla="*/ 9251 h 57"/>
                  <a:gd name="T32" fmla="*/ 1 w 93"/>
                  <a:gd name="T33" fmla="*/ 8421 h 57"/>
                  <a:gd name="T34" fmla="*/ 0 w 93"/>
                  <a:gd name="T35" fmla="*/ 8384 h 57"/>
                  <a:gd name="T36" fmla="*/ 0 w 93"/>
                  <a:gd name="T37" fmla="*/ 8197 h 57"/>
                  <a:gd name="T38" fmla="*/ 0 w 93"/>
                  <a:gd name="T39" fmla="*/ 7742 h 57"/>
                  <a:gd name="T40" fmla="*/ 1 w 93"/>
                  <a:gd name="T41" fmla="*/ 7536 h 57"/>
                  <a:gd name="T42" fmla="*/ 3 w 93"/>
                  <a:gd name="T43" fmla="*/ 6515 h 57"/>
                  <a:gd name="T44" fmla="*/ 411 w 93"/>
                  <a:gd name="T45" fmla="*/ 5383 h 57"/>
                  <a:gd name="T46" fmla="*/ 598 w 93"/>
                  <a:gd name="T47" fmla="*/ 4280 h 57"/>
                  <a:gd name="T48" fmla="*/ 928 w 93"/>
                  <a:gd name="T49" fmla="*/ 3326 h 57"/>
                  <a:gd name="T50" fmla="*/ 1269 w 93"/>
                  <a:gd name="T51" fmla="*/ 2016 h 57"/>
                  <a:gd name="T52" fmla="*/ 1662 w 93"/>
                  <a:gd name="T53" fmla="*/ 1325 h 57"/>
                  <a:gd name="T54" fmla="*/ 1984 w 93"/>
                  <a:gd name="T55" fmla="*/ 5 h 57"/>
                  <a:gd name="T56" fmla="*/ 2372 w 93"/>
                  <a:gd name="T57" fmla="*/ 3 h 57"/>
                  <a:gd name="T58" fmla="*/ 2688 w 93"/>
                  <a:gd name="T59" fmla="*/ 2 h 57"/>
                  <a:gd name="T60" fmla="*/ 3002 w 93"/>
                  <a:gd name="T61" fmla="*/ 1 h 57"/>
                  <a:gd name="T62" fmla="*/ 3305 w 93"/>
                  <a:gd name="T63" fmla="*/ 1 h 57"/>
                  <a:gd name="T64" fmla="*/ 3555 w 93"/>
                  <a:gd name="T65" fmla="*/ 0 h 57"/>
                  <a:gd name="T66" fmla="*/ 3745 w 93"/>
                  <a:gd name="T67" fmla="*/ 0 h 57"/>
                  <a:gd name="T68" fmla="*/ 3945 w 93"/>
                  <a:gd name="T69" fmla="*/ 0 h 5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3"/>
                  <a:gd name="T106" fmla="*/ 0 h 57"/>
                  <a:gd name="T107" fmla="*/ 93 w 93"/>
                  <a:gd name="T108" fmla="*/ 57 h 5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3" h="57">
                    <a:moveTo>
                      <a:pt x="87" y="0"/>
                    </a:moveTo>
                    <a:lnTo>
                      <a:pt x="91" y="0"/>
                    </a:lnTo>
                    <a:lnTo>
                      <a:pt x="93" y="2"/>
                    </a:lnTo>
                    <a:lnTo>
                      <a:pt x="93" y="5"/>
                    </a:lnTo>
                    <a:lnTo>
                      <a:pt x="91" y="9"/>
                    </a:lnTo>
                    <a:lnTo>
                      <a:pt x="89" y="15"/>
                    </a:lnTo>
                    <a:lnTo>
                      <a:pt x="84" y="22"/>
                    </a:lnTo>
                    <a:lnTo>
                      <a:pt x="78" y="28"/>
                    </a:lnTo>
                    <a:lnTo>
                      <a:pt x="72" y="35"/>
                    </a:lnTo>
                    <a:lnTo>
                      <a:pt x="64" y="40"/>
                    </a:lnTo>
                    <a:lnTo>
                      <a:pt x="57" y="46"/>
                    </a:lnTo>
                    <a:lnTo>
                      <a:pt x="48" y="51"/>
                    </a:lnTo>
                    <a:lnTo>
                      <a:pt x="39" y="55"/>
                    </a:lnTo>
                    <a:lnTo>
                      <a:pt x="29" y="57"/>
                    </a:lnTo>
                    <a:lnTo>
                      <a:pt x="20" y="57"/>
                    </a:lnTo>
                    <a:lnTo>
                      <a:pt x="10" y="55"/>
                    </a:lnTo>
                    <a:lnTo>
                      <a:pt x="1" y="50"/>
                    </a:lnTo>
                    <a:lnTo>
                      <a:pt x="0" y="49"/>
                    </a:lnTo>
                    <a:lnTo>
                      <a:pt x="0" y="48"/>
                    </a:lnTo>
                    <a:lnTo>
                      <a:pt x="0" y="46"/>
                    </a:lnTo>
                    <a:lnTo>
                      <a:pt x="1" y="44"/>
                    </a:lnTo>
                    <a:lnTo>
                      <a:pt x="3" y="38"/>
                    </a:lnTo>
                    <a:lnTo>
                      <a:pt x="8" y="31"/>
                    </a:lnTo>
                    <a:lnTo>
                      <a:pt x="14" y="25"/>
                    </a:lnTo>
                    <a:lnTo>
                      <a:pt x="21" y="19"/>
                    </a:lnTo>
                    <a:lnTo>
                      <a:pt x="28" y="13"/>
                    </a:lnTo>
                    <a:lnTo>
                      <a:pt x="37" y="8"/>
                    </a:lnTo>
                    <a:lnTo>
                      <a:pt x="44" y="5"/>
                    </a:lnTo>
                    <a:lnTo>
                      <a:pt x="52" y="3"/>
                    </a:lnTo>
                    <a:lnTo>
                      <a:pt x="59" y="2"/>
                    </a:lnTo>
                    <a:lnTo>
                      <a:pt x="66" y="1"/>
                    </a:lnTo>
                    <a:lnTo>
                      <a:pt x="73" y="1"/>
                    </a:lnTo>
                    <a:lnTo>
                      <a:pt x="79" y="0"/>
                    </a:lnTo>
                    <a:lnTo>
                      <a:pt x="83" y="0"/>
                    </a:lnTo>
                    <a:lnTo>
                      <a:pt x="8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120" name="Freeform 556"/>
              <p:cNvSpPr>
                <a:spLocks noChangeArrowheads="1"/>
              </p:cNvSpPr>
              <p:nvPr/>
            </p:nvSpPr>
            <p:spPr bwMode="auto">
              <a:xfrm>
                <a:off x="1292" y="4026"/>
                <a:ext cx="104" cy="71"/>
              </a:xfrm>
              <a:custGeom>
                <a:avLst/>
                <a:gdLst>
                  <a:gd name="T0" fmla="*/ 0 w 98"/>
                  <a:gd name="T1" fmla="*/ 4926 h 66"/>
                  <a:gd name="T2" fmla="*/ 397 w 98"/>
                  <a:gd name="T3" fmla="*/ 5587 h 66"/>
                  <a:gd name="T4" fmla="*/ 764 w 98"/>
                  <a:gd name="T5" fmla="*/ 5688 h 66"/>
                  <a:gd name="T6" fmla="*/ 1159 w 98"/>
                  <a:gd name="T7" fmla="*/ 5688 h 66"/>
                  <a:gd name="T8" fmla="*/ 1560 w 98"/>
                  <a:gd name="T9" fmla="*/ 5587 h 66"/>
                  <a:gd name="T10" fmla="*/ 1865 w 98"/>
                  <a:gd name="T11" fmla="*/ 5240 h 66"/>
                  <a:gd name="T12" fmla="*/ 2300 w 98"/>
                  <a:gd name="T13" fmla="*/ 4704 h 66"/>
                  <a:gd name="T14" fmla="*/ 2590 w 98"/>
                  <a:gd name="T15" fmla="*/ 4257 h 66"/>
                  <a:gd name="T16" fmla="*/ 2917 w 98"/>
                  <a:gd name="T17" fmla="*/ 3670 h 66"/>
                  <a:gd name="T18" fmla="*/ 3103 w 98"/>
                  <a:gd name="T19" fmla="*/ 3143 h 66"/>
                  <a:gd name="T20" fmla="*/ 3303 w 98"/>
                  <a:gd name="T21" fmla="*/ 2548 h 66"/>
                  <a:gd name="T22" fmla="*/ 3505 w 98"/>
                  <a:gd name="T23" fmla="*/ 2028 h 66"/>
                  <a:gd name="T24" fmla="*/ 3586 w 98"/>
                  <a:gd name="T25" fmla="*/ 1420 h 66"/>
                  <a:gd name="T26" fmla="*/ 3709 w 98"/>
                  <a:gd name="T27" fmla="*/ 917 h 66"/>
                  <a:gd name="T28" fmla="*/ 3709 w 98"/>
                  <a:gd name="T29" fmla="*/ 6 h 66"/>
                  <a:gd name="T30" fmla="*/ 3518 w 98"/>
                  <a:gd name="T31" fmla="*/ 0 h 66"/>
                  <a:gd name="T32" fmla="*/ 3293 w 98"/>
                  <a:gd name="T33" fmla="*/ 0 h 66"/>
                  <a:gd name="T34" fmla="*/ 3379 w 98"/>
                  <a:gd name="T35" fmla="*/ 792 h 66"/>
                  <a:gd name="T36" fmla="*/ 3487 w 98"/>
                  <a:gd name="T37" fmla="*/ 792 h 66"/>
                  <a:gd name="T38" fmla="*/ 3379 w 98"/>
                  <a:gd name="T39" fmla="*/ 736 h 66"/>
                  <a:gd name="T40" fmla="*/ 3379 w 98"/>
                  <a:gd name="T41" fmla="*/ 792 h 66"/>
                  <a:gd name="T42" fmla="*/ 3303 w 98"/>
                  <a:gd name="T43" fmla="*/ 1061 h 66"/>
                  <a:gd name="T44" fmla="*/ 3184 w 98"/>
                  <a:gd name="T45" fmla="*/ 1528 h 66"/>
                  <a:gd name="T46" fmla="*/ 3096 w 98"/>
                  <a:gd name="T47" fmla="*/ 2028 h 66"/>
                  <a:gd name="T48" fmla="*/ 2917 w 98"/>
                  <a:gd name="T49" fmla="*/ 2548 h 66"/>
                  <a:gd name="T50" fmla="*/ 2614 w 98"/>
                  <a:gd name="T51" fmla="*/ 3143 h 66"/>
                  <a:gd name="T52" fmla="*/ 2365 w 98"/>
                  <a:gd name="T53" fmla="*/ 3637 h 66"/>
                  <a:gd name="T54" fmla="*/ 2100 w 98"/>
                  <a:gd name="T55" fmla="*/ 4065 h 66"/>
                  <a:gd name="T56" fmla="*/ 1757 w 98"/>
                  <a:gd name="T57" fmla="*/ 4528 h 66"/>
                  <a:gd name="T58" fmla="*/ 1470 w 98"/>
                  <a:gd name="T59" fmla="*/ 4704 h 66"/>
                  <a:gd name="T60" fmla="*/ 1127 w 98"/>
                  <a:gd name="T61" fmla="*/ 4871 h 66"/>
                  <a:gd name="T62" fmla="*/ 764 w 98"/>
                  <a:gd name="T63" fmla="*/ 4915 h 66"/>
                  <a:gd name="T64" fmla="*/ 447 w 98"/>
                  <a:gd name="T65" fmla="*/ 4704 h 66"/>
                  <a:gd name="T66" fmla="*/ 4 w 98"/>
                  <a:gd name="T67" fmla="*/ 4373 h 66"/>
                  <a:gd name="T68" fmla="*/ 0 w 98"/>
                  <a:gd name="T69" fmla="*/ 4926 h 6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8"/>
                  <a:gd name="T106" fmla="*/ 0 h 66"/>
                  <a:gd name="T107" fmla="*/ 98 w 98"/>
                  <a:gd name="T108" fmla="*/ 66 h 6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8" h="66">
                    <a:moveTo>
                      <a:pt x="0" y="58"/>
                    </a:moveTo>
                    <a:lnTo>
                      <a:pt x="10" y="64"/>
                    </a:lnTo>
                    <a:lnTo>
                      <a:pt x="21" y="66"/>
                    </a:lnTo>
                    <a:lnTo>
                      <a:pt x="31" y="66"/>
                    </a:lnTo>
                    <a:lnTo>
                      <a:pt x="41" y="64"/>
                    </a:lnTo>
                    <a:lnTo>
                      <a:pt x="50" y="60"/>
                    </a:lnTo>
                    <a:lnTo>
                      <a:pt x="60" y="55"/>
                    </a:lnTo>
                    <a:lnTo>
                      <a:pt x="68" y="50"/>
                    </a:lnTo>
                    <a:lnTo>
                      <a:pt x="76" y="43"/>
                    </a:lnTo>
                    <a:lnTo>
                      <a:pt x="82" y="36"/>
                    </a:lnTo>
                    <a:lnTo>
                      <a:pt x="88" y="30"/>
                    </a:lnTo>
                    <a:lnTo>
                      <a:pt x="93" y="23"/>
                    </a:lnTo>
                    <a:lnTo>
                      <a:pt x="96" y="17"/>
                    </a:lnTo>
                    <a:lnTo>
                      <a:pt x="98" y="11"/>
                    </a:lnTo>
                    <a:lnTo>
                      <a:pt x="98" y="6"/>
                    </a:lnTo>
                    <a:lnTo>
                      <a:pt x="94" y="0"/>
                    </a:lnTo>
                    <a:lnTo>
                      <a:pt x="87" y="0"/>
                    </a:lnTo>
                    <a:lnTo>
                      <a:pt x="90" y="9"/>
                    </a:lnTo>
                    <a:lnTo>
                      <a:pt x="91" y="9"/>
                    </a:lnTo>
                    <a:lnTo>
                      <a:pt x="90" y="8"/>
                    </a:lnTo>
                    <a:lnTo>
                      <a:pt x="90" y="9"/>
                    </a:lnTo>
                    <a:lnTo>
                      <a:pt x="88" y="13"/>
                    </a:lnTo>
                    <a:lnTo>
                      <a:pt x="85" y="18"/>
                    </a:lnTo>
                    <a:lnTo>
                      <a:pt x="81" y="23"/>
                    </a:lnTo>
                    <a:lnTo>
                      <a:pt x="76" y="30"/>
                    </a:lnTo>
                    <a:lnTo>
                      <a:pt x="70" y="36"/>
                    </a:lnTo>
                    <a:lnTo>
                      <a:pt x="63" y="42"/>
                    </a:lnTo>
                    <a:lnTo>
                      <a:pt x="56" y="47"/>
                    </a:lnTo>
                    <a:lnTo>
                      <a:pt x="47" y="52"/>
                    </a:lnTo>
                    <a:lnTo>
                      <a:pt x="39" y="55"/>
                    </a:lnTo>
                    <a:lnTo>
                      <a:pt x="30" y="56"/>
                    </a:lnTo>
                    <a:lnTo>
                      <a:pt x="21" y="57"/>
                    </a:lnTo>
                    <a:lnTo>
                      <a:pt x="12" y="55"/>
                    </a:lnTo>
                    <a:lnTo>
                      <a:pt x="4" y="51"/>
                    </a:lnTo>
                    <a:lnTo>
                      <a:pt x="0" y="58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121" name="Freeform 557"/>
              <p:cNvSpPr>
                <a:spLocks noChangeArrowheads="1"/>
              </p:cNvSpPr>
              <p:nvPr/>
            </p:nvSpPr>
            <p:spPr bwMode="auto">
              <a:xfrm>
                <a:off x="1286" y="4036"/>
                <a:ext cx="48" cy="53"/>
              </a:xfrm>
              <a:custGeom>
                <a:avLst/>
                <a:gdLst>
                  <a:gd name="T0" fmla="*/ 2115 w 45"/>
                  <a:gd name="T1" fmla="*/ 0 h 49"/>
                  <a:gd name="T2" fmla="*/ 1634 w 45"/>
                  <a:gd name="T3" fmla="*/ 5 h 49"/>
                  <a:gd name="T4" fmla="*/ 1263 w 45"/>
                  <a:gd name="T5" fmla="*/ 1264 h 49"/>
                  <a:gd name="T6" fmla="*/ 804 w 45"/>
                  <a:gd name="T7" fmla="*/ 2190 h 49"/>
                  <a:gd name="T8" fmla="*/ 547 w 45"/>
                  <a:gd name="T9" fmla="*/ 2839 h 49"/>
                  <a:gd name="T10" fmla="*/ 6 w 45"/>
                  <a:gd name="T11" fmla="*/ 3793 h 49"/>
                  <a:gd name="T12" fmla="*/ 3 w 45"/>
                  <a:gd name="T13" fmla="*/ 4438 h 49"/>
                  <a:gd name="T14" fmla="*/ 1 w 45"/>
                  <a:gd name="T15" fmla="*/ 4917 h 49"/>
                  <a:gd name="T16" fmla="*/ 0 w 45"/>
                  <a:gd name="T17" fmla="*/ 5318 h 49"/>
                  <a:gd name="T18" fmla="*/ 1 w 45"/>
                  <a:gd name="T19" fmla="*/ 5616 h 49"/>
                  <a:gd name="T20" fmla="*/ 5 w 45"/>
                  <a:gd name="T21" fmla="*/ 5832 h 49"/>
                  <a:gd name="T22" fmla="*/ 481 w 45"/>
                  <a:gd name="T23" fmla="*/ 4985 h 49"/>
                  <a:gd name="T24" fmla="*/ 513 w 45"/>
                  <a:gd name="T25" fmla="*/ 5192 h 49"/>
                  <a:gd name="T26" fmla="*/ 513 w 45"/>
                  <a:gd name="T27" fmla="*/ 4985 h 49"/>
                  <a:gd name="T28" fmla="*/ 622 w 45"/>
                  <a:gd name="T29" fmla="*/ 4261 h 49"/>
                  <a:gd name="T30" fmla="*/ 804 w 45"/>
                  <a:gd name="T31" fmla="*/ 3793 h 49"/>
                  <a:gd name="T32" fmla="*/ 1184 w 45"/>
                  <a:gd name="T33" fmla="*/ 2839 h 49"/>
                  <a:gd name="T34" fmla="*/ 1532 w 45"/>
                  <a:gd name="T35" fmla="*/ 2369 h 49"/>
                  <a:gd name="T36" fmla="*/ 1860 w 45"/>
                  <a:gd name="T37" fmla="*/ 1479 h 49"/>
                  <a:gd name="T38" fmla="*/ 2257 w 45"/>
                  <a:gd name="T39" fmla="*/ 1081 h 49"/>
                  <a:gd name="T40" fmla="*/ 2115 w 45"/>
                  <a:gd name="T41" fmla="*/ 0 h 4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45"/>
                  <a:gd name="T64" fmla="*/ 0 h 49"/>
                  <a:gd name="T65" fmla="*/ 45 w 45"/>
                  <a:gd name="T66" fmla="*/ 49 h 49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45" h="49">
                    <a:moveTo>
                      <a:pt x="41" y="0"/>
                    </a:moveTo>
                    <a:lnTo>
                      <a:pt x="32" y="5"/>
                    </a:lnTo>
                    <a:lnTo>
                      <a:pt x="25" y="11"/>
                    </a:lnTo>
                    <a:lnTo>
                      <a:pt x="17" y="18"/>
                    </a:lnTo>
                    <a:lnTo>
                      <a:pt x="11" y="24"/>
                    </a:lnTo>
                    <a:lnTo>
                      <a:pt x="6" y="31"/>
                    </a:lnTo>
                    <a:lnTo>
                      <a:pt x="3" y="37"/>
                    </a:lnTo>
                    <a:lnTo>
                      <a:pt x="1" y="41"/>
                    </a:lnTo>
                    <a:lnTo>
                      <a:pt x="0" y="44"/>
                    </a:lnTo>
                    <a:lnTo>
                      <a:pt x="1" y="47"/>
                    </a:lnTo>
                    <a:lnTo>
                      <a:pt x="5" y="49"/>
                    </a:lnTo>
                    <a:lnTo>
                      <a:pt x="9" y="42"/>
                    </a:lnTo>
                    <a:lnTo>
                      <a:pt x="10" y="43"/>
                    </a:lnTo>
                    <a:lnTo>
                      <a:pt x="10" y="42"/>
                    </a:lnTo>
                    <a:lnTo>
                      <a:pt x="13" y="36"/>
                    </a:lnTo>
                    <a:lnTo>
                      <a:pt x="17" y="31"/>
                    </a:lnTo>
                    <a:lnTo>
                      <a:pt x="23" y="24"/>
                    </a:lnTo>
                    <a:lnTo>
                      <a:pt x="30" y="19"/>
                    </a:lnTo>
                    <a:lnTo>
                      <a:pt x="37" y="13"/>
                    </a:lnTo>
                    <a:lnTo>
                      <a:pt x="45" y="9"/>
                    </a:lnTo>
                    <a:lnTo>
                      <a:pt x="41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122" name="Freeform 558"/>
              <p:cNvSpPr>
                <a:spLocks noChangeArrowheads="1"/>
              </p:cNvSpPr>
              <p:nvPr/>
            </p:nvSpPr>
            <p:spPr bwMode="auto">
              <a:xfrm>
                <a:off x="1330" y="4026"/>
                <a:ext cx="57" cy="20"/>
              </a:xfrm>
              <a:custGeom>
                <a:avLst/>
                <a:gdLst>
                  <a:gd name="T0" fmla="*/ 1369 w 54"/>
                  <a:gd name="T1" fmla="*/ 0 h 18"/>
                  <a:gd name="T2" fmla="*/ 1309 w 54"/>
                  <a:gd name="T3" fmla="*/ 0 h 18"/>
                  <a:gd name="T4" fmla="*/ 1201 w 54"/>
                  <a:gd name="T5" fmla="*/ 0 h 18"/>
                  <a:gd name="T6" fmla="*/ 1021 w 54"/>
                  <a:gd name="T7" fmla="*/ 0 h 18"/>
                  <a:gd name="T8" fmla="*/ 822 w 54"/>
                  <a:gd name="T9" fmla="*/ 1 h 18"/>
                  <a:gd name="T10" fmla="*/ 608 w 54"/>
                  <a:gd name="T11" fmla="*/ 2 h 18"/>
                  <a:gd name="T12" fmla="*/ 385 w 54"/>
                  <a:gd name="T13" fmla="*/ 4 h 18"/>
                  <a:gd name="T14" fmla="*/ 8 w 54"/>
                  <a:gd name="T15" fmla="*/ 3852 h 18"/>
                  <a:gd name="T16" fmla="*/ 0 w 54"/>
                  <a:gd name="T17" fmla="*/ 5284 h 18"/>
                  <a:gd name="T18" fmla="*/ 4 w 54"/>
                  <a:gd name="T19" fmla="*/ 11047 h 18"/>
                  <a:gd name="T20" fmla="*/ 295 w 54"/>
                  <a:gd name="T21" fmla="*/ 8948 h 18"/>
                  <a:gd name="T22" fmla="*/ 453 w 54"/>
                  <a:gd name="T23" fmla="*/ 7248 h 18"/>
                  <a:gd name="T24" fmla="*/ 662 w 54"/>
                  <a:gd name="T25" fmla="*/ 6523 h 18"/>
                  <a:gd name="T26" fmla="*/ 842 w 54"/>
                  <a:gd name="T27" fmla="*/ 5871 h 18"/>
                  <a:gd name="T28" fmla="*/ 1021 w 54"/>
                  <a:gd name="T29" fmla="*/ 5871 h 18"/>
                  <a:gd name="T30" fmla="*/ 1201 w 54"/>
                  <a:gd name="T31" fmla="*/ 5871 h 18"/>
                  <a:gd name="T32" fmla="*/ 1338 w 54"/>
                  <a:gd name="T33" fmla="*/ 5284 h 18"/>
                  <a:gd name="T34" fmla="*/ 1445 w 54"/>
                  <a:gd name="T35" fmla="*/ 5284 h 18"/>
                  <a:gd name="T36" fmla="*/ 1369 w 54"/>
                  <a:gd name="T37" fmla="*/ 0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4"/>
                  <a:gd name="T58" fmla="*/ 0 h 18"/>
                  <a:gd name="T59" fmla="*/ 54 w 54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4" h="18">
                    <a:moveTo>
                      <a:pt x="51" y="0"/>
                    </a:moveTo>
                    <a:lnTo>
                      <a:pt x="48" y="0"/>
                    </a:lnTo>
                    <a:lnTo>
                      <a:pt x="44" y="0"/>
                    </a:lnTo>
                    <a:lnTo>
                      <a:pt x="38" y="0"/>
                    </a:lnTo>
                    <a:lnTo>
                      <a:pt x="30" y="1"/>
                    </a:lnTo>
                    <a:lnTo>
                      <a:pt x="23" y="2"/>
                    </a:lnTo>
                    <a:lnTo>
                      <a:pt x="15" y="4"/>
                    </a:lnTo>
                    <a:lnTo>
                      <a:pt x="8" y="6"/>
                    </a:lnTo>
                    <a:lnTo>
                      <a:pt x="0" y="9"/>
                    </a:lnTo>
                    <a:lnTo>
                      <a:pt x="4" y="18"/>
                    </a:lnTo>
                    <a:lnTo>
                      <a:pt x="10" y="14"/>
                    </a:lnTo>
                    <a:lnTo>
                      <a:pt x="18" y="12"/>
                    </a:lnTo>
                    <a:lnTo>
                      <a:pt x="25" y="11"/>
                    </a:lnTo>
                    <a:lnTo>
                      <a:pt x="31" y="10"/>
                    </a:lnTo>
                    <a:lnTo>
                      <a:pt x="38" y="10"/>
                    </a:lnTo>
                    <a:lnTo>
                      <a:pt x="44" y="10"/>
                    </a:lnTo>
                    <a:lnTo>
                      <a:pt x="49" y="9"/>
                    </a:lnTo>
                    <a:lnTo>
                      <a:pt x="54" y="9"/>
                    </a:lnTo>
                    <a:lnTo>
                      <a:pt x="51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123" name="Freeform 559"/>
              <p:cNvSpPr>
                <a:spLocks noChangeArrowheads="1"/>
              </p:cNvSpPr>
              <p:nvPr/>
            </p:nvSpPr>
            <p:spPr bwMode="auto">
              <a:xfrm>
                <a:off x="4626" y="4027"/>
                <a:ext cx="98" cy="61"/>
              </a:xfrm>
              <a:custGeom>
                <a:avLst/>
                <a:gdLst>
                  <a:gd name="T0" fmla="*/ 2171 w 93"/>
                  <a:gd name="T1" fmla="*/ 3583 h 57"/>
                  <a:gd name="T2" fmla="*/ 2208 w 93"/>
                  <a:gd name="T3" fmla="*/ 3583 h 57"/>
                  <a:gd name="T4" fmla="*/ 2288 w 93"/>
                  <a:gd name="T5" fmla="*/ 3433 h 57"/>
                  <a:gd name="T6" fmla="*/ 2288 w 93"/>
                  <a:gd name="T7" fmla="*/ 3246 h 57"/>
                  <a:gd name="T8" fmla="*/ 2208 w 93"/>
                  <a:gd name="T9" fmla="*/ 2834 h 57"/>
                  <a:gd name="T10" fmla="*/ 2196 w 93"/>
                  <a:gd name="T11" fmla="*/ 2606 h 57"/>
                  <a:gd name="T12" fmla="*/ 2085 w 93"/>
                  <a:gd name="T13" fmla="*/ 2160 h 57"/>
                  <a:gd name="T14" fmla="*/ 1905 w 93"/>
                  <a:gd name="T15" fmla="*/ 1762 h 57"/>
                  <a:gd name="T16" fmla="*/ 1781 w 93"/>
                  <a:gd name="T17" fmla="*/ 1421 h 57"/>
                  <a:gd name="T18" fmla="*/ 1604 w 93"/>
                  <a:gd name="T19" fmla="*/ 947 h 57"/>
                  <a:gd name="T20" fmla="*/ 1379 w 93"/>
                  <a:gd name="T21" fmla="*/ 631 h 57"/>
                  <a:gd name="T22" fmla="*/ 1189 w 93"/>
                  <a:gd name="T23" fmla="*/ 6 h 57"/>
                  <a:gd name="T24" fmla="*/ 949 w 93"/>
                  <a:gd name="T25" fmla="*/ 3 h 57"/>
                  <a:gd name="T26" fmla="*/ 736 w 93"/>
                  <a:gd name="T27" fmla="*/ 0 h 57"/>
                  <a:gd name="T28" fmla="*/ 459 w 93"/>
                  <a:gd name="T29" fmla="*/ 0 h 57"/>
                  <a:gd name="T30" fmla="*/ 288 w 93"/>
                  <a:gd name="T31" fmla="*/ 3 h 57"/>
                  <a:gd name="T32" fmla="*/ 1 w 93"/>
                  <a:gd name="T33" fmla="*/ 7 h 57"/>
                  <a:gd name="T34" fmla="*/ 0 w 93"/>
                  <a:gd name="T35" fmla="*/ 551 h 57"/>
                  <a:gd name="T36" fmla="*/ 0 w 93"/>
                  <a:gd name="T37" fmla="*/ 590 h 57"/>
                  <a:gd name="T38" fmla="*/ 0 w 93"/>
                  <a:gd name="T39" fmla="*/ 675 h 57"/>
                  <a:gd name="T40" fmla="*/ 1 w 93"/>
                  <a:gd name="T41" fmla="*/ 773 h 57"/>
                  <a:gd name="T42" fmla="*/ 3 w 93"/>
                  <a:gd name="T43" fmla="*/ 1160 h 57"/>
                  <a:gd name="T44" fmla="*/ 9 w 93"/>
                  <a:gd name="T45" fmla="*/ 1521 h 57"/>
                  <a:gd name="T46" fmla="*/ 354 w 93"/>
                  <a:gd name="T47" fmla="*/ 1886 h 57"/>
                  <a:gd name="T48" fmla="*/ 484 w 93"/>
                  <a:gd name="T49" fmla="*/ 2435 h 57"/>
                  <a:gd name="T50" fmla="*/ 736 w 93"/>
                  <a:gd name="T51" fmla="*/ 2648 h 57"/>
                  <a:gd name="T52" fmla="*/ 901 w 93"/>
                  <a:gd name="T53" fmla="*/ 3033 h 57"/>
                  <a:gd name="T54" fmla="*/ 1111 w 93"/>
                  <a:gd name="T55" fmla="*/ 3246 h 57"/>
                  <a:gd name="T56" fmla="*/ 1253 w 93"/>
                  <a:gd name="T57" fmla="*/ 3418 h 57"/>
                  <a:gd name="T58" fmla="*/ 1444 w 93"/>
                  <a:gd name="T59" fmla="*/ 3433 h 57"/>
                  <a:gd name="T60" fmla="*/ 1628 w 93"/>
                  <a:gd name="T61" fmla="*/ 3474 h 57"/>
                  <a:gd name="T62" fmla="*/ 1782 w 93"/>
                  <a:gd name="T63" fmla="*/ 3474 h 57"/>
                  <a:gd name="T64" fmla="*/ 1978 w 93"/>
                  <a:gd name="T65" fmla="*/ 3474 h 57"/>
                  <a:gd name="T66" fmla="*/ 2084 w 93"/>
                  <a:gd name="T67" fmla="*/ 3474 h 57"/>
                  <a:gd name="T68" fmla="*/ 2171 w 93"/>
                  <a:gd name="T69" fmla="*/ 3583 h 5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3"/>
                  <a:gd name="T106" fmla="*/ 0 h 57"/>
                  <a:gd name="T107" fmla="*/ 93 w 93"/>
                  <a:gd name="T108" fmla="*/ 57 h 5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3" h="57">
                    <a:moveTo>
                      <a:pt x="88" y="57"/>
                    </a:moveTo>
                    <a:lnTo>
                      <a:pt x="91" y="57"/>
                    </a:lnTo>
                    <a:lnTo>
                      <a:pt x="93" y="55"/>
                    </a:lnTo>
                    <a:lnTo>
                      <a:pt x="93" y="52"/>
                    </a:lnTo>
                    <a:lnTo>
                      <a:pt x="91" y="46"/>
                    </a:lnTo>
                    <a:lnTo>
                      <a:pt x="89" y="41"/>
                    </a:lnTo>
                    <a:lnTo>
                      <a:pt x="85" y="35"/>
                    </a:lnTo>
                    <a:lnTo>
                      <a:pt x="79" y="29"/>
                    </a:lnTo>
                    <a:lnTo>
                      <a:pt x="72" y="22"/>
                    </a:lnTo>
                    <a:lnTo>
                      <a:pt x="65" y="16"/>
                    </a:lnTo>
                    <a:lnTo>
                      <a:pt x="57" y="10"/>
                    </a:lnTo>
                    <a:lnTo>
                      <a:pt x="49" y="6"/>
                    </a:lnTo>
                    <a:lnTo>
                      <a:pt x="39" y="3"/>
                    </a:lnTo>
                    <a:lnTo>
                      <a:pt x="30" y="0"/>
                    </a:lnTo>
                    <a:lnTo>
                      <a:pt x="20" y="0"/>
                    </a:lnTo>
                    <a:lnTo>
                      <a:pt x="11" y="3"/>
                    </a:lnTo>
                    <a:lnTo>
                      <a:pt x="1" y="7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1" y="13"/>
                    </a:lnTo>
                    <a:lnTo>
                      <a:pt x="3" y="19"/>
                    </a:lnTo>
                    <a:lnTo>
                      <a:pt x="9" y="24"/>
                    </a:lnTo>
                    <a:lnTo>
                      <a:pt x="15" y="31"/>
                    </a:lnTo>
                    <a:lnTo>
                      <a:pt x="21" y="38"/>
                    </a:lnTo>
                    <a:lnTo>
                      <a:pt x="30" y="43"/>
                    </a:lnTo>
                    <a:lnTo>
                      <a:pt x="37" y="49"/>
                    </a:lnTo>
                    <a:lnTo>
                      <a:pt x="45" y="52"/>
                    </a:lnTo>
                    <a:lnTo>
                      <a:pt x="52" y="54"/>
                    </a:lnTo>
                    <a:lnTo>
                      <a:pt x="59" y="55"/>
                    </a:lnTo>
                    <a:lnTo>
                      <a:pt x="67" y="56"/>
                    </a:lnTo>
                    <a:lnTo>
                      <a:pt x="73" y="56"/>
                    </a:lnTo>
                    <a:lnTo>
                      <a:pt x="80" y="56"/>
                    </a:lnTo>
                    <a:lnTo>
                      <a:pt x="84" y="56"/>
                    </a:lnTo>
                    <a:lnTo>
                      <a:pt x="88" y="57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124" name="Freeform 560"/>
              <p:cNvSpPr>
                <a:spLocks noChangeArrowheads="1"/>
              </p:cNvSpPr>
              <p:nvPr/>
            </p:nvSpPr>
            <p:spPr bwMode="auto">
              <a:xfrm>
                <a:off x="4625" y="4022"/>
                <a:ext cx="105" cy="71"/>
              </a:xfrm>
              <a:custGeom>
                <a:avLst/>
                <a:gdLst>
                  <a:gd name="T0" fmla="*/ 4 w 99"/>
                  <a:gd name="T1" fmla="*/ 1141 h 66"/>
                  <a:gd name="T2" fmla="*/ 460 w 99"/>
                  <a:gd name="T3" fmla="*/ 917 h 66"/>
                  <a:gd name="T4" fmla="*/ 736 w 99"/>
                  <a:gd name="T5" fmla="*/ 792 h 66"/>
                  <a:gd name="T6" fmla="*/ 1110 w 99"/>
                  <a:gd name="T7" fmla="*/ 792 h 66"/>
                  <a:gd name="T8" fmla="*/ 1404 w 99"/>
                  <a:gd name="T9" fmla="*/ 917 h 66"/>
                  <a:gd name="T10" fmla="*/ 1728 w 99"/>
                  <a:gd name="T11" fmla="*/ 1141 h 66"/>
                  <a:gd name="T12" fmla="*/ 2030 w 99"/>
                  <a:gd name="T13" fmla="*/ 1644 h 66"/>
                  <a:gd name="T14" fmla="*/ 2320 w 99"/>
                  <a:gd name="T15" fmla="*/ 2047 h 66"/>
                  <a:gd name="T16" fmla="*/ 2568 w 99"/>
                  <a:gd name="T17" fmla="*/ 2548 h 66"/>
                  <a:gd name="T18" fmla="*/ 2768 w 99"/>
                  <a:gd name="T19" fmla="*/ 3143 h 66"/>
                  <a:gd name="T20" fmla="*/ 2969 w 99"/>
                  <a:gd name="T21" fmla="*/ 3637 h 66"/>
                  <a:gd name="T22" fmla="*/ 3114 w 99"/>
                  <a:gd name="T23" fmla="*/ 4065 h 66"/>
                  <a:gd name="T24" fmla="*/ 3248 w 99"/>
                  <a:gd name="T25" fmla="*/ 4569 h 66"/>
                  <a:gd name="T26" fmla="*/ 3250 w 99"/>
                  <a:gd name="T27" fmla="*/ 4871 h 66"/>
                  <a:gd name="T28" fmla="*/ 3250 w 99"/>
                  <a:gd name="T29" fmla="*/ 4915 h 66"/>
                  <a:gd name="T30" fmla="*/ 3303 w 99"/>
                  <a:gd name="T31" fmla="*/ 4915 h 66"/>
                  <a:gd name="T32" fmla="*/ 3250 w 99"/>
                  <a:gd name="T33" fmla="*/ 4915 h 66"/>
                  <a:gd name="T34" fmla="*/ 3198 w 99"/>
                  <a:gd name="T35" fmla="*/ 5688 h 66"/>
                  <a:gd name="T36" fmla="*/ 3445 w 99"/>
                  <a:gd name="T37" fmla="*/ 5637 h 66"/>
                  <a:gd name="T38" fmla="*/ 3598 w 99"/>
                  <a:gd name="T39" fmla="*/ 5240 h 66"/>
                  <a:gd name="T40" fmla="*/ 3598 w 99"/>
                  <a:gd name="T41" fmla="*/ 4704 h 66"/>
                  <a:gd name="T42" fmla="*/ 3465 w 99"/>
                  <a:gd name="T43" fmla="*/ 4247 h 66"/>
                  <a:gd name="T44" fmla="*/ 3392 w 99"/>
                  <a:gd name="T45" fmla="*/ 3670 h 66"/>
                  <a:gd name="T46" fmla="*/ 3248 w 99"/>
                  <a:gd name="T47" fmla="*/ 3143 h 66"/>
                  <a:gd name="T48" fmla="*/ 3015 w 99"/>
                  <a:gd name="T49" fmla="*/ 2548 h 66"/>
                  <a:gd name="T50" fmla="*/ 2768 w 99"/>
                  <a:gd name="T51" fmla="*/ 2028 h 66"/>
                  <a:gd name="T52" fmla="*/ 2488 w 99"/>
                  <a:gd name="T53" fmla="*/ 1320 h 66"/>
                  <a:gd name="T54" fmla="*/ 2187 w 99"/>
                  <a:gd name="T55" fmla="*/ 917 h 66"/>
                  <a:gd name="T56" fmla="*/ 1833 w 99"/>
                  <a:gd name="T57" fmla="*/ 5 h 66"/>
                  <a:gd name="T58" fmla="*/ 1489 w 99"/>
                  <a:gd name="T59" fmla="*/ 2 h 66"/>
                  <a:gd name="T60" fmla="*/ 1144 w 99"/>
                  <a:gd name="T61" fmla="*/ 0 h 66"/>
                  <a:gd name="T62" fmla="*/ 736 w 99"/>
                  <a:gd name="T63" fmla="*/ 0 h 66"/>
                  <a:gd name="T64" fmla="*/ 409 w 99"/>
                  <a:gd name="T65" fmla="*/ 2 h 66"/>
                  <a:gd name="T66" fmla="*/ 0 w 99"/>
                  <a:gd name="T67" fmla="*/ 684 h 66"/>
                  <a:gd name="T68" fmla="*/ 4 w 99"/>
                  <a:gd name="T69" fmla="*/ 1141 h 6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9"/>
                  <a:gd name="T106" fmla="*/ 0 h 66"/>
                  <a:gd name="T107" fmla="*/ 99 w 99"/>
                  <a:gd name="T108" fmla="*/ 66 h 6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9" h="66">
                    <a:moveTo>
                      <a:pt x="4" y="14"/>
                    </a:moveTo>
                    <a:lnTo>
                      <a:pt x="13" y="11"/>
                    </a:lnTo>
                    <a:lnTo>
                      <a:pt x="21" y="9"/>
                    </a:lnTo>
                    <a:lnTo>
                      <a:pt x="31" y="9"/>
                    </a:lnTo>
                    <a:lnTo>
                      <a:pt x="39" y="11"/>
                    </a:lnTo>
                    <a:lnTo>
                      <a:pt x="48" y="14"/>
                    </a:lnTo>
                    <a:lnTo>
                      <a:pt x="56" y="19"/>
                    </a:lnTo>
                    <a:lnTo>
                      <a:pt x="64" y="24"/>
                    </a:lnTo>
                    <a:lnTo>
                      <a:pt x="71" y="30"/>
                    </a:lnTo>
                    <a:lnTo>
                      <a:pt x="76" y="36"/>
                    </a:lnTo>
                    <a:lnTo>
                      <a:pt x="82" y="42"/>
                    </a:lnTo>
                    <a:lnTo>
                      <a:pt x="86" y="47"/>
                    </a:lnTo>
                    <a:lnTo>
                      <a:pt x="89" y="53"/>
                    </a:lnTo>
                    <a:lnTo>
                      <a:pt x="90" y="56"/>
                    </a:lnTo>
                    <a:lnTo>
                      <a:pt x="90" y="57"/>
                    </a:lnTo>
                    <a:lnTo>
                      <a:pt x="91" y="57"/>
                    </a:lnTo>
                    <a:lnTo>
                      <a:pt x="90" y="57"/>
                    </a:lnTo>
                    <a:lnTo>
                      <a:pt x="88" y="66"/>
                    </a:lnTo>
                    <a:lnTo>
                      <a:pt x="94" y="65"/>
                    </a:lnTo>
                    <a:lnTo>
                      <a:pt x="99" y="60"/>
                    </a:lnTo>
                    <a:lnTo>
                      <a:pt x="99" y="55"/>
                    </a:lnTo>
                    <a:lnTo>
                      <a:pt x="96" y="49"/>
                    </a:lnTo>
                    <a:lnTo>
                      <a:pt x="93" y="43"/>
                    </a:lnTo>
                    <a:lnTo>
                      <a:pt x="89" y="36"/>
                    </a:lnTo>
                    <a:lnTo>
                      <a:pt x="83" y="30"/>
                    </a:lnTo>
                    <a:lnTo>
                      <a:pt x="76" y="23"/>
                    </a:lnTo>
                    <a:lnTo>
                      <a:pt x="69" y="16"/>
                    </a:lnTo>
                    <a:lnTo>
                      <a:pt x="60" y="11"/>
                    </a:lnTo>
                    <a:lnTo>
                      <a:pt x="51" y="5"/>
                    </a:lnTo>
                    <a:lnTo>
                      <a:pt x="41" y="2"/>
                    </a:lnTo>
                    <a:lnTo>
                      <a:pt x="32" y="0"/>
                    </a:lnTo>
                    <a:lnTo>
                      <a:pt x="21" y="0"/>
                    </a:lnTo>
                    <a:lnTo>
                      <a:pt x="11" y="2"/>
                    </a:lnTo>
                    <a:lnTo>
                      <a:pt x="0" y="7"/>
                    </a:lnTo>
                    <a:lnTo>
                      <a:pt x="4" y="14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125" name="Freeform 561"/>
              <p:cNvSpPr>
                <a:spLocks noChangeArrowheads="1"/>
              </p:cNvSpPr>
              <p:nvPr/>
            </p:nvSpPr>
            <p:spPr bwMode="auto">
              <a:xfrm>
                <a:off x="4620" y="4030"/>
                <a:ext cx="47" cy="53"/>
              </a:xfrm>
              <a:custGeom>
                <a:avLst/>
                <a:gdLst>
                  <a:gd name="T0" fmla="*/ 2455 w 44"/>
                  <a:gd name="T1" fmla="*/ 4917 h 49"/>
                  <a:gd name="T2" fmla="*/ 2079 w 44"/>
                  <a:gd name="T3" fmla="*/ 4438 h 49"/>
                  <a:gd name="T4" fmla="*/ 1652 w 44"/>
                  <a:gd name="T5" fmla="*/ 3793 h 49"/>
                  <a:gd name="T6" fmla="*/ 1269 w 44"/>
                  <a:gd name="T7" fmla="*/ 2997 h 49"/>
                  <a:gd name="T8" fmla="*/ 913 w 44"/>
                  <a:gd name="T9" fmla="*/ 2369 h 49"/>
                  <a:gd name="T10" fmla="*/ 701 w 44"/>
                  <a:gd name="T11" fmla="*/ 1479 h 49"/>
                  <a:gd name="T12" fmla="*/ 538 w 44"/>
                  <a:gd name="T13" fmla="*/ 999 h 49"/>
                  <a:gd name="T14" fmla="*/ 538 w 44"/>
                  <a:gd name="T15" fmla="*/ 924 h 49"/>
                  <a:gd name="T16" fmla="*/ 538 w 44"/>
                  <a:gd name="T17" fmla="*/ 6 h 49"/>
                  <a:gd name="T18" fmla="*/ 538 w 44"/>
                  <a:gd name="T19" fmla="*/ 924 h 49"/>
                  <a:gd name="T20" fmla="*/ 504 w 44"/>
                  <a:gd name="T21" fmla="*/ 924 h 49"/>
                  <a:gd name="T22" fmla="*/ 4 w 44"/>
                  <a:gd name="T23" fmla="*/ 0 h 49"/>
                  <a:gd name="T24" fmla="*/ 1 w 44"/>
                  <a:gd name="T25" fmla="*/ 3 h 49"/>
                  <a:gd name="T26" fmla="*/ 0 w 44"/>
                  <a:gd name="T27" fmla="*/ 6 h 49"/>
                  <a:gd name="T28" fmla="*/ 1 w 44"/>
                  <a:gd name="T29" fmla="*/ 1081 h 49"/>
                  <a:gd name="T30" fmla="*/ 2 w 44"/>
                  <a:gd name="T31" fmla="*/ 1479 h 49"/>
                  <a:gd name="T32" fmla="*/ 5 w 44"/>
                  <a:gd name="T33" fmla="*/ 2190 h 49"/>
                  <a:gd name="T34" fmla="*/ 614 w 44"/>
                  <a:gd name="T35" fmla="*/ 2997 h 49"/>
                  <a:gd name="T36" fmla="*/ 913 w 44"/>
                  <a:gd name="T37" fmla="*/ 3793 h 49"/>
                  <a:gd name="T38" fmla="*/ 1356 w 44"/>
                  <a:gd name="T39" fmla="*/ 4546 h 49"/>
                  <a:gd name="T40" fmla="*/ 1765 w 44"/>
                  <a:gd name="T41" fmla="*/ 5392 h 49"/>
                  <a:gd name="T42" fmla="*/ 2221 w 44"/>
                  <a:gd name="T43" fmla="*/ 5832 h 49"/>
                  <a:gd name="T44" fmla="*/ 2455 w 44"/>
                  <a:gd name="T45" fmla="*/ 4917 h 4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44"/>
                  <a:gd name="T70" fmla="*/ 0 h 49"/>
                  <a:gd name="T71" fmla="*/ 44 w 44"/>
                  <a:gd name="T72" fmla="*/ 49 h 4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44" h="49">
                    <a:moveTo>
                      <a:pt x="44" y="41"/>
                    </a:moveTo>
                    <a:lnTo>
                      <a:pt x="37" y="37"/>
                    </a:lnTo>
                    <a:lnTo>
                      <a:pt x="30" y="31"/>
                    </a:lnTo>
                    <a:lnTo>
                      <a:pt x="22" y="25"/>
                    </a:lnTo>
                    <a:lnTo>
                      <a:pt x="17" y="19"/>
                    </a:lnTo>
                    <a:lnTo>
                      <a:pt x="13" y="13"/>
                    </a:lnTo>
                    <a:lnTo>
                      <a:pt x="9" y="8"/>
                    </a:lnTo>
                    <a:lnTo>
                      <a:pt x="9" y="7"/>
                    </a:lnTo>
                    <a:lnTo>
                      <a:pt x="9" y="6"/>
                    </a:lnTo>
                    <a:lnTo>
                      <a:pt x="9" y="7"/>
                    </a:lnTo>
                    <a:lnTo>
                      <a:pt x="8" y="7"/>
                    </a:lnTo>
                    <a:lnTo>
                      <a:pt x="4" y="0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1" y="9"/>
                    </a:lnTo>
                    <a:lnTo>
                      <a:pt x="2" y="13"/>
                    </a:lnTo>
                    <a:lnTo>
                      <a:pt x="5" y="18"/>
                    </a:lnTo>
                    <a:lnTo>
                      <a:pt x="11" y="25"/>
                    </a:lnTo>
                    <a:lnTo>
                      <a:pt x="17" y="31"/>
                    </a:lnTo>
                    <a:lnTo>
                      <a:pt x="24" y="38"/>
                    </a:lnTo>
                    <a:lnTo>
                      <a:pt x="32" y="45"/>
                    </a:lnTo>
                    <a:lnTo>
                      <a:pt x="40" y="49"/>
                    </a:lnTo>
                    <a:lnTo>
                      <a:pt x="44" y="41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126" name="Freeform 562"/>
              <p:cNvSpPr>
                <a:spLocks noChangeArrowheads="1"/>
              </p:cNvSpPr>
              <p:nvPr/>
            </p:nvSpPr>
            <p:spPr bwMode="auto">
              <a:xfrm>
                <a:off x="4663" y="4071"/>
                <a:ext cx="57" cy="20"/>
              </a:xfrm>
              <a:custGeom>
                <a:avLst/>
                <a:gdLst>
                  <a:gd name="T0" fmla="*/ 1445 w 54"/>
                  <a:gd name="T1" fmla="*/ 5284 h 18"/>
                  <a:gd name="T2" fmla="*/ 1368 w 54"/>
                  <a:gd name="T3" fmla="*/ 4756 h 18"/>
                  <a:gd name="T4" fmla="*/ 1240 w 54"/>
                  <a:gd name="T5" fmla="*/ 4756 h 18"/>
                  <a:gd name="T6" fmla="*/ 1021 w 54"/>
                  <a:gd name="T7" fmla="*/ 4756 h 18"/>
                  <a:gd name="T8" fmla="*/ 868 w 54"/>
                  <a:gd name="T9" fmla="*/ 4280 h 18"/>
                  <a:gd name="T10" fmla="*/ 699 w 54"/>
                  <a:gd name="T11" fmla="*/ 4280 h 18"/>
                  <a:gd name="T12" fmla="*/ 453 w 54"/>
                  <a:gd name="T13" fmla="*/ 3467 h 18"/>
                  <a:gd name="T14" fmla="*/ 311 w 54"/>
                  <a:gd name="T15" fmla="*/ 4 h 18"/>
                  <a:gd name="T16" fmla="*/ 4 w 54"/>
                  <a:gd name="T17" fmla="*/ 0 h 18"/>
                  <a:gd name="T18" fmla="*/ 0 w 54"/>
                  <a:gd name="T19" fmla="*/ 4756 h 18"/>
                  <a:gd name="T20" fmla="*/ 279 w 54"/>
                  <a:gd name="T21" fmla="*/ 6523 h 18"/>
                  <a:gd name="T22" fmla="*/ 406 w 54"/>
                  <a:gd name="T23" fmla="*/ 9326 h 18"/>
                  <a:gd name="T24" fmla="*/ 608 w 54"/>
                  <a:gd name="T25" fmla="*/ 9942 h 18"/>
                  <a:gd name="T26" fmla="*/ 842 w 54"/>
                  <a:gd name="T27" fmla="*/ 10362 h 18"/>
                  <a:gd name="T28" fmla="*/ 1021 w 54"/>
                  <a:gd name="T29" fmla="*/ 10362 h 18"/>
                  <a:gd name="T30" fmla="*/ 1240 w 54"/>
                  <a:gd name="T31" fmla="*/ 10362 h 18"/>
                  <a:gd name="T32" fmla="*/ 1338 w 54"/>
                  <a:gd name="T33" fmla="*/ 11047 h 18"/>
                  <a:gd name="T34" fmla="*/ 1412 w 54"/>
                  <a:gd name="T35" fmla="*/ 11047 h 18"/>
                  <a:gd name="T36" fmla="*/ 1445 w 54"/>
                  <a:gd name="T37" fmla="*/ 5284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4"/>
                  <a:gd name="T58" fmla="*/ 0 h 18"/>
                  <a:gd name="T59" fmla="*/ 54 w 54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4" h="18">
                    <a:moveTo>
                      <a:pt x="54" y="9"/>
                    </a:moveTo>
                    <a:lnTo>
                      <a:pt x="50" y="8"/>
                    </a:lnTo>
                    <a:lnTo>
                      <a:pt x="45" y="8"/>
                    </a:lnTo>
                    <a:lnTo>
                      <a:pt x="38" y="8"/>
                    </a:lnTo>
                    <a:lnTo>
                      <a:pt x="32" y="7"/>
                    </a:lnTo>
                    <a:lnTo>
                      <a:pt x="26" y="7"/>
                    </a:lnTo>
                    <a:lnTo>
                      <a:pt x="18" y="5"/>
                    </a:lnTo>
                    <a:lnTo>
                      <a:pt x="11" y="4"/>
                    </a:lnTo>
                    <a:lnTo>
                      <a:pt x="4" y="0"/>
                    </a:lnTo>
                    <a:lnTo>
                      <a:pt x="0" y="8"/>
                    </a:lnTo>
                    <a:lnTo>
                      <a:pt x="9" y="11"/>
                    </a:lnTo>
                    <a:lnTo>
                      <a:pt x="16" y="15"/>
                    </a:lnTo>
                    <a:lnTo>
                      <a:pt x="23" y="16"/>
                    </a:lnTo>
                    <a:lnTo>
                      <a:pt x="31" y="17"/>
                    </a:lnTo>
                    <a:lnTo>
                      <a:pt x="38" y="17"/>
                    </a:lnTo>
                    <a:lnTo>
                      <a:pt x="45" y="17"/>
                    </a:lnTo>
                    <a:lnTo>
                      <a:pt x="49" y="18"/>
                    </a:lnTo>
                    <a:lnTo>
                      <a:pt x="52" y="18"/>
                    </a:lnTo>
                    <a:lnTo>
                      <a:pt x="54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127" name="Freeform 563"/>
              <p:cNvSpPr>
                <a:spLocks noChangeArrowheads="1"/>
              </p:cNvSpPr>
              <p:nvPr/>
            </p:nvSpPr>
            <p:spPr bwMode="auto">
              <a:xfrm>
                <a:off x="797" y="4030"/>
                <a:ext cx="98" cy="61"/>
              </a:xfrm>
              <a:custGeom>
                <a:avLst/>
                <a:gdLst>
                  <a:gd name="T0" fmla="*/ 2171 w 93"/>
                  <a:gd name="T1" fmla="*/ 0 h 57"/>
                  <a:gd name="T2" fmla="*/ 2229 w 93"/>
                  <a:gd name="T3" fmla="*/ 0 h 57"/>
                  <a:gd name="T4" fmla="*/ 2288 w 93"/>
                  <a:gd name="T5" fmla="*/ 2 h 57"/>
                  <a:gd name="T6" fmla="*/ 2288 w 93"/>
                  <a:gd name="T7" fmla="*/ 5 h 57"/>
                  <a:gd name="T8" fmla="*/ 2229 w 93"/>
                  <a:gd name="T9" fmla="*/ 590 h 57"/>
                  <a:gd name="T10" fmla="*/ 2196 w 93"/>
                  <a:gd name="T11" fmla="*/ 885 h 57"/>
                  <a:gd name="T12" fmla="*/ 2085 w 93"/>
                  <a:gd name="T13" fmla="*/ 1328 h 57"/>
                  <a:gd name="T14" fmla="*/ 1905 w 93"/>
                  <a:gd name="T15" fmla="*/ 1742 h 57"/>
                  <a:gd name="T16" fmla="*/ 1782 w 93"/>
                  <a:gd name="T17" fmla="*/ 2160 h 57"/>
                  <a:gd name="T18" fmla="*/ 1613 w 93"/>
                  <a:gd name="T19" fmla="*/ 2474 h 57"/>
                  <a:gd name="T20" fmla="*/ 1379 w 93"/>
                  <a:gd name="T21" fmla="*/ 2834 h 57"/>
                  <a:gd name="T22" fmla="*/ 1189 w 93"/>
                  <a:gd name="T23" fmla="*/ 3208 h 57"/>
                  <a:gd name="T24" fmla="*/ 949 w 93"/>
                  <a:gd name="T25" fmla="*/ 3418 h 57"/>
                  <a:gd name="T26" fmla="*/ 736 w 93"/>
                  <a:gd name="T27" fmla="*/ 3583 h 57"/>
                  <a:gd name="T28" fmla="*/ 459 w 93"/>
                  <a:gd name="T29" fmla="*/ 3583 h 57"/>
                  <a:gd name="T30" fmla="*/ 288 w 93"/>
                  <a:gd name="T31" fmla="*/ 3418 h 57"/>
                  <a:gd name="T32" fmla="*/ 1 w 93"/>
                  <a:gd name="T33" fmla="*/ 3194 h 57"/>
                  <a:gd name="T34" fmla="*/ 0 w 93"/>
                  <a:gd name="T35" fmla="*/ 3033 h 57"/>
                  <a:gd name="T36" fmla="*/ 0 w 93"/>
                  <a:gd name="T37" fmla="*/ 2998 h 57"/>
                  <a:gd name="T38" fmla="*/ 0 w 93"/>
                  <a:gd name="T39" fmla="*/ 2834 h 57"/>
                  <a:gd name="T40" fmla="*/ 1 w 93"/>
                  <a:gd name="T41" fmla="*/ 2648 h 57"/>
                  <a:gd name="T42" fmla="*/ 4 w 93"/>
                  <a:gd name="T43" fmla="*/ 2435 h 57"/>
                  <a:gd name="T44" fmla="*/ 9 w 93"/>
                  <a:gd name="T45" fmla="*/ 1886 h 57"/>
                  <a:gd name="T46" fmla="*/ 354 w 93"/>
                  <a:gd name="T47" fmla="*/ 1538 h 57"/>
                  <a:gd name="T48" fmla="*/ 484 w 93"/>
                  <a:gd name="T49" fmla="*/ 1160 h 57"/>
                  <a:gd name="T50" fmla="*/ 736 w 93"/>
                  <a:gd name="T51" fmla="*/ 773 h 57"/>
                  <a:gd name="T52" fmla="*/ 901 w 93"/>
                  <a:gd name="T53" fmla="*/ 551 h 57"/>
                  <a:gd name="T54" fmla="*/ 1062 w 93"/>
                  <a:gd name="T55" fmla="*/ 5 h 57"/>
                  <a:gd name="T56" fmla="*/ 1253 w 93"/>
                  <a:gd name="T57" fmla="*/ 3 h 57"/>
                  <a:gd name="T58" fmla="*/ 1444 w 93"/>
                  <a:gd name="T59" fmla="*/ 2 h 57"/>
                  <a:gd name="T60" fmla="*/ 1628 w 93"/>
                  <a:gd name="T61" fmla="*/ 1 h 57"/>
                  <a:gd name="T62" fmla="*/ 1782 w 93"/>
                  <a:gd name="T63" fmla="*/ 1 h 57"/>
                  <a:gd name="T64" fmla="*/ 1905 w 93"/>
                  <a:gd name="T65" fmla="*/ 0 h 57"/>
                  <a:gd name="T66" fmla="*/ 2085 w 93"/>
                  <a:gd name="T67" fmla="*/ 0 h 57"/>
                  <a:gd name="T68" fmla="*/ 2171 w 93"/>
                  <a:gd name="T69" fmla="*/ 0 h 5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3"/>
                  <a:gd name="T106" fmla="*/ 0 h 57"/>
                  <a:gd name="T107" fmla="*/ 93 w 93"/>
                  <a:gd name="T108" fmla="*/ 57 h 5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3" h="57">
                    <a:moveTo>
                      <a:pt x="88" y="0"/>
                    </a:moveTo>
                    <a:lnTo>
                      <a:pt x="92" y="0"/>
                    </a:lnTo>
                    <a:lnTo>
                      <a:pt x="93" y="2"/>
                    </a:lnTo>
                    <a:lnTo>
                      <a:pt x="93" y="5"/>
                    </a:lnTo>
                    <a:lnTo>
                      <a:pt x="92" y="9"/>
                    </a:lnTo>
                    <a:lnTo>
                      <a:pt x="89" y="15"/>
                    </a:lnTo>
                    <a:lnTo>
                      <a:pt x="85" y="21"/>
                    </a:lnTo>
                    <a:lnTo>
                      <a:pt x="79" y="28"/>
                    </a:lnTo>
                    <a:lnTo>
                      <a:pt x="73" y="35"/>
                    </a:lnTo>
                    <a:lnTo>
                      <a:pt x="66" y="40"/>
                    </a:lnTo>
                    <a:lnTo>
                      <a:pt x="57" y="46"/>
                    </a:lnTo>
                    <a:lnTo>
                      <a:pt x="49" y="51"/>
                    </a:lnTo>
                    <a:lnTo>
                      <a:pt x="39" y="54"/>
                    </a:lnTo>
                    <a:lnTo>
                      <a:pt x="30" y="57"/>
                    </a:lnTo>
                    <a:lnTo>
                      <a:pt x="20" y="57"/>
                    </a:lnTo>
                    <a:lnTo>
                      <a:pt x="11" y="54"/>
                    </a:lnTo>
                    <a:lnTo>
                      <a:pt x="1" y="50"/>
                    </a:lnTo>
                    <a:lnTo>
                      <a:pt x="0" y="49"/>
                    </a:lnTo>
                    <a:lnTo>
                      <a:pt x="0" y="48"/>
                    </a:lnTo>
                    <a:lnTo>
                      <a:pt x="0" y="46"/>
                    </a:lnTo>
                    <a:lnTo>
                      <a:pt x="1" y="43"/>
                    </a:lnTo>
                    <a:lnTo>
                      <a:pt x="4" y="38"/>
                    </a:lnTo>
                    <a:lnTo>
                      <a:pt x="9" y="31"/>
                    </a:lnTo>
                    <a:lnTo>
                      <a:pt x="15" y="25"/>
                    </a:lnTo>
                    <a:lnTo>
                      <a:pt x="21" y="19"/>
                    </a:lnTo>
                    <a:lnTo>
                      <a:pt x="30" y="13"/>
                    </a:lnTo>
                    <a:lnTo>
                      <a:pt x="37" y="8"/>
                    </a:lnTo>
                    <a:lnTo>
                      <a:pt x="44" y="5"/>
                    </a:lnTo>
                    <a:lnTo>
                      <a:pt x="52" y="3"/>
                    </a:lnTo>
                    <a:lnTo>
                      <a:pt x="59" y="2"/>
                    </a:lnTo>
                    <a:lnTo>
                      <a:pt x="67" y="1"/>
                    </a:lnTo>
                    <a:lnTo>
                      <a:pt x="73" y="1"/>
                    </a:lnTo>
                    <a:lnTo>
                      <a:pt x="79" y="0"/>
                    </a:lnTo>
                    <a:lnTo>
                      <a:pt x="85" y="0"/>
                    </a:lnTo>
                    <a:lnTo>
                      <a:pt x="88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128" name="Freeform 564"/>
              <p:cNvSpPr>
                <a:spLocks noChangeArrowheads="1"/>
              </p:cNvSpPr>
              <p:nvPr/>
            </p:nvSpPr>
            <p:spPr bwMode="auto">
              <a:xfrm>
                <a:off x="796" y="4025"/>
                <a:ext cx="104" cy="71"/>
              </a:xfrm>
              <a:custGeom>
                <a:avLst/>
                <a:gdLst>
                  <a:gd name="T0" fmla="*/ 0 w 98"/>
                  <a:gd name="T1" fmla="*/ 4926 h 66"/>
                  <a:gd name="T2" fmla="*/ 421 w 98"/>
                  <a:gd name="T3" fmla="*/ 5587 h 66"/>
                  <a:gd name="T4" fmla="*/ 764 w 98"/>
                  <a:gd name="T5" fmla="*/ 5688 h 66"/>
                  <a:gd name="T6" fmla="*/ 1196 w 98"/>
                  <a:gd name="T7" fmla="*/ 5688 h 66"/>
                  <a:gd name="T8" fmla="*/ 1560 w 98"/>
                  <a:gd name="T9" fmla="*/ 5587 h 66"/>
                  <a:gd name="T10" fmla="*/ 1942 w 98"/>
                  <a:gd name="T11" fmla="*/ 5287 h 66"/>
                  <a:gd name="T12" fmla="*/ 2300 w 98"/>
                  <a:gd name="T13" fmla="*/ 4704 h 66"/>
                  <a:gd name="T14" fmla="*/ 2596 w 98"/>
                  <a:gd name="T15" fmla="*/ 4257 h 66"/>
                  <a:gd name="T16" fmla="*/ 2917 w 98"/>
                  <a:gd name="T17" fmla="*/ 3670 h 66"/>
                  <a:gd name="T18" fmla="*/ 3124 w 98"/>
                  <a:gd name="T19" fmla="*/ 3143 h 66"/>
                  <a:gd name="T20" fmla="*/ 3315 w 98"/>
                  <a:gd name="T21" fmla="*/ 2548 h 66"/>
                  <a:gd name="T22" fmla="*/ 3505 w 98"/>
                  <a:gd name="T23" fmla="*/ 2028 h 66"/>
                  <a:gd name="T24" fmla="*/ 3586 w 98"/>
                  <a:gd name="T25" fmla="*/ 1420 h 66"/>
                  <a:gd name="T26" fmla="*/ 3709 w 98"/>
                  <a:gd name="T27" fmla="*/ 917 h 66"/>
                  <a:gd name="T28" fmla="*/ 3709 w 98"/>
                  <a:gd name="T29" fmla="*/ 6 h 66"/>
                  <a:gd name="T30" fmla="*/ 3518 w 98"/>
                  <a:gd name="T31" fmla="*/ 0 h 66"/>
                  <a:gd name="T32" fmla="*/ 3303 w 98"/>
                  <a:gd name="T33" fmla="*/ 0 h 66"/>
                  <a:gd name="T34" fmla="*/ 3379 w 98"/>
                  <a:gd name="T35" fmla="*/ 792 h 66"/>
                  <a:gd name="T36" fmla="*/ 3487 w 98"/>
                  <a:gd name="T37" fmla="*/ 792 h 66"/>
                  <a:gd name="T38" fmla="*/ 3379 w 98"/>
                  <a:gd name="T39" fmla="*/ 736 h 66"/>
                  <a:gd name="T40" fmla="*/ 3379 w 98"/>
                  <a:gd name="T41" fmla="*/ 792 h 66"/>
                  <a:gd name="T42" fmla="*/ 3315 w 98"/>
                  <a:gd name="T43" fmla="*/ 1061 h 66"/>
                  <a:gd name="T44" fmla="*/ 3286 w 98"/>
                  <a:gd name="T45" fmla="*/ 1528 h 66"/>
                  <a:gd name="T46" fmla="*/ 3112 w 98"/>
                  <a:gd name="T47" fmla="*/ 2028 h 66"/>
                  <a:gd name="T48" fmla="*/ 2924 w 98"/>
                  <a:gd name="T49" fmla="*/ 2548 h 66"/>
                  <a:gd name="T50" fmla="*/ 2664 w 98"/>
                  <a:gd name="T51" fmla="*/ 3143 h 66"/>
                  <a:gd name="T52" fmla="*/ 2365 w 98"/>
                  <a:gd name="T53" fmla="*/ 3637 h 66"/>
                  <a:gd name="T54" fmla="*/ 2100 w 98"/>
                  <a:gd name="T55" fmla="*/ 4065 h 66"/>
                  <a:gd name="T56" fmla="*/ 1813 w 98"/>
                  <a:gd name="T57" fmla="*/ 4528 h 66"/>
                  <a:gd name="T58" fmla="*/ 1470 w 98"/>
                  <a:gd name="T59" fmla="*/ 4704 h 66"/>
                  <a:gd name="T60" fmla="*/ 1159 w 98"/>
                  <a:gd name="T61" fmla="*/ 4871 h 66"/>
                  <a:gd name="T62" fmla="*/ 811 w 98"/>
                  <a:gd name="T63" fmla="*/ 4915 h 66"/>
                  <a:gd name="T64" fmla="*/ 474 w 98"/>
                  <a:gd name="T65" fmla="*/ 4704 h 66"/>
                  <a:gd name="T66" fmla="*/ 4 w 98"/>
                  <a:gd name="T67" fmla="*/ 4373 h 66"/>
                  <a:gd name="T68" fmla="*/ 0 w 98"/>
                  <a:gd name="T69" fmla="*/ 4926 h 6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8"/>
                  <a:gd name="T106" fmla="*/ 0 h 66"/>
                  <a:gd name="T107" fmla="*/ 98 w 98"/>
                  <a:gd name="T108" fmla="*/ 66 h 6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8" h="66">
                    <a:moveTo>
                      <a:pt x="0" y="58"/>
                    </a:moveTo>
                    <a:lnTo>
                      <a:pt x="11" y="64"/>
                    </a:lnTo>
                    <a:lnTo>
                      <a:pt x="21" y="66"/>
                    </a:lnTo>
                    <a:lnTo>
                      <a:pt x="32" y="66"/>
                    </a:lnTo>
                    <a:lnTo>
                      <a:pt x="41" y="64"/>
                    </a:lnTo>
                    <a:lnTo>
                      <a:pt x="52" y="61"/>
                    </a:lnTo>
                    <a:lnTo>
                      <a:pt x="60" y="55"/>
                    </a:lnTo>
                    <a:lnTo>
                      <a:pt x="69" y="50"/>
                    </a:lnTo>
                    <a:lnTo>
                      <a:pt x="76" y="43"/>
                    </a:lnTo>
                    <a:lnTo>
                      <a:pt x="84" y="36"/>
                    </a:lnTo>
                    <a:lnTo>
                      <a:pt x="89" y="30"/>
                    </a:lnTo>
                    <a:lnTo>
                      <a:pt x="93" y="23"/>
                    </a:lnTo>
                    <a:lnTo>
                      <a:pt x="96" y="17"/>
                    </a:lnTo>
                    <a:lnTo>
                      <a:pt x="98" y="11"/>
                    </a:lnTo>
                    <a:lnTo>
                      <a:pt x="98" y="6"/>
                    </a:lnTo>
                    <a:lnTo>
                      <a:pt x="94" y="0"/>
                    </a:lnTo>
                    <a:lnTo>
                      <a:pt x="88" y="0"/>
                    </a:lnTo>
                    <a:lnTo>
                      <a:pt x="90" y="9"/>
                    </a:lnTo>
                    <a:lnTo>
                      <a:pt x="91" y="9"/>
                    </a:lnTo>
                    <a:lnTo>
                      <a:pt x="90" y="8"/>
                    </a:lnTo>
                    <a:lnTo>
                      <a:pt x="90" y="9"/>
                    </a:lnTo>
                    <a:lnTo>
                      <a:pt x="89" y="13"/>
                    </a:lnTo>
                    <a:lnTo>
                      <a:pt x="86" y="18"/>
                    </a:lnTo>
                    <a:lnTo>
                      <a:pt x="83" y="23"/>
                    </a:lnTo>
                    <a:lnTo>
                      <a:pt x="77" y="30"/>
                    </a:lnTo>
                    <a:lnTo>
                      <a:pt x="71" y="36"/>
                    </a:lnTo>
                    <a:lnTo>
                      <a:pt x="63" y="42"/>
                    </a:lnTo>
                    <a:lnTo>
                      <a:pt x="56" y="47"/>
                    </a:lnTo>
                    <a:lnTo>
                      <a:pt x="48" y="52"/>
                    </a:lnTo>
                    <a:lnTo>
                      <a:pt x="39" y="55"/>
                    </a:lnTo>
                    <a:lnTo>
                      <a:pt x="31" y="56"/>
                    </a:lnTo>
                    <a:lnTo>
                      <a:pt x="22" y="57"/>
                    </a:lnTo>
                    <a:lnTo>
                      <a:pt x="13" y="55"/>
                    </a:lnTo>
                    <a:lnTo>
                      <a:pt x="4" y="51"/>
                    </a:lnTo>
                    <a:lnTo>
                      <a:pt x="0" y="58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129" name="Freeform 565"/>
              <p:cNvSpPr>
                <a:spLocks noChangeArrowheads="1"/>
              </p:cNvSpPr>
              <p:nvPr/>
            </p:nvSpPr>
            <p:spPr bwMode="auto">
              <a:xfrm>
                <a:off x="793" y="4034"/>
                <a:ext cx="45" cy="53"/>
              </a:xfrm>
              <a:custGeom>
                <a:avLst/>
                <a:gdLst>
                  <a:gd name="T0" fmla="*/ 618 w 43"/>
                  <a:gd name="T1" fmla="*/ 0 h 49"/>
                  <a:gd name="T2" fmla="*/ 493 w 43"/>
                  <a:gd name="T3" fmla="*/ 5 h 49"/>
                  <a:gd name="T4" fmla="*/ 343 w 43"/>
                  <a:gd name="T5" fmla="*/ 1264 h 49"/>
                  <a:gd name="T6" fmla="*/ 249 w 43"/>
                  <a:gd name="T7" fmla="*/ 2025 h 49"/>
                  <a:gd name="T8" fmla="*/ 9 w 43"/>
                  <a:gd name="T9" fmla="*/ 2997 h 49"/>
                  <a:gd name="T10" fmla="*/ 4 w 43"/>
                  <a:gd name="T11" fmla="*/ 3886 h 49"/>
                  <a:gd name="T12" fmla="*/ 1 w 43"/>
                  <a:gd name="T13" fmla="*/ 4438 h 49"/>
                  <a:gd name="T14" fmla="*/ 0 w 43"/>
                  <a:gd name="T15" fmla="*/ 4917 h 49"/>
                  <a:gd name="T16" fmla="*/ 0 w 43"/>
                  <a:gd name="T17" fmla="*/ 5318 h 49"/>
                  <a:gd name="T18" fmla="*/ 0 w 43"/>
                  <a:gd name="T19" fmla="*/ 5616 h 49"/>
                  <a:gd name="T20" fmla="*/ 3 w 43"/>
                  <a:gd name="T21" fmla="*/ 5832 h 49"/>
                  <a:gd name="T22" fmla="*/ 7 w 43"/>
                  <a:gd name="T23" fmla="*/ 4985 h 49"/>
                  <a:gd name="T24" fmla="*/ 8 w 43"/>
                  <a:gd name="T25" fmla="*/ 5192 h 49"/>
                  <a:gd name="T26" fmla="*/ 9 w 43"/>
                  <a:gd name="T27" fmla="*/ 4985 h 49"/>
                  <a:gd name="T28" fmla="*/ 198 w 43"/>
                  <a:gd name="T29" fmla="*/ 4261 h 49"/>
                  <a:gd name="T30" fmla="*/ 249 w 43"/>
                  <a:gd name="T31" fmla="*/ 3793 h 49"/>
                  <a:gd name="T32" fmla="*/ 328 w 43"/>
                  <a:gd name="T33" fmla="*/ 2839 h 49"/>
                  <a:gd name="T34" fmla="*/ 430 w 43"/>
                  <a:gd name="T35" fmla="*/ 2369 h 49"/>
                  <a:gd name="T36" fmla="*/ 579 w 43"/>
                  <a:gd name="T37" fmla="*/ 1479 h 49"/>
                  <a:gd name="T38" fmla="*/ 677 w 43"/>
                  <a:gd name="T39" fmla="*/ 1081 h 49"/>
                  <a:gd name="T40" fmla="*/ 618 w 43"/>
                  <a:gd name="T41" fmla="*/ 0 h 4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43"/>
                  <a:gd name="T64" fmla="*/ 0 h 49"/>
                  <a:gd name="T65" fmla="*/ 43 w 43"/>
                  <a:gd name="T66" fmla="*/ 49 h 49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43" h="49">
                    <a:moveTo>
                      <a:pt x="39" y="0"/>
                    </a:moveTo>
                    <a:lnTo>
                      <a:pt x="31" y="5"/>
                    </a:lnTo>
                    <a:lnTo>
                      <a:pt x="23" y="11"/>
                    </a:lnTo>
                    <a:lnTo>
                      <a:pt x="16" y="17"/>
                    </a:lnTo>
                    <a:lnTo>
                      <a:pt x="9" y="25"/>
                    </a:lnTo>
                    <a:lnTo>
                      <a:pt x="4" y="32"/>
                    </a:lnTo>
                    <a:lnTo>
                      <a:pt x="1" y="37"/>
                    </a:lnTo>
                    <a:lnTo>
                      <a:pt x="0" y="41"/>
                    </a:lnTo>
                    <a:lnTo>
                      <a:pt x="0" y="44"/>
                    </a:lnTo>
                    <a:lnTo>
                      <a:pt x="0" y="47"/>
                    </a:lnTo>
                    <a:lnTo>
                      <a:pt x="3" y="49"/>
                    </a:lnTo>
                    <a:lnTo>
                      <a:pt x="7" y="42"/>
                    </a:lnTo>
                    <a:lnTo>
                      <a:pt x="8" y="43"/>
                    </a:lnTo>
                    <a:lnTo>
                      <a:pt x="9" y="42"/>
                    </a:lnTo>
                    <a:lnTo>
                      <a:pt x="11" y="36"/>
                    </a:lnTo>
                    <a:lnTo>
                      <a:pt x="16" y="31"/>
                    </a:lnTo>
                    <a:lnTo>
                      <a:pt x="22" y="24"/>
                    </a:lnTo>
                    <a:lnTo>
                      <a:pt x="28" y="19"/>
                    </a:lnTo>
                    <a:lnTo>
                      <a:pt x="36" y="13"/>
                    </a:lnTo>
                    <a:lnTo>
                      <a:pt x="43" y="9"/>
                    </a:lnTo>
                    <a:lnTo>
                      <a:pt x="39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130" name="Freeform 566"/>
              <p:cNvSpPr>
                <a:spLocks noChangeArrowheads="1"/>
              </p:cNvSpPr>
              <p:nvPr/>
            </p:nvSpPr>
            <p:spPr bwMode="auto">
              <a:xfrm>
                <a:off x="834" y="4025"/>
                <a:ext cx="57" cy="20"/>
              </a:xfrm>
              <a:custGeom>
                <a:avLst/>
                <a:gdLst>
                  <a:gd name="T0" fmla="*/ 1412 w 54"/>
                  <a:gd name="T1" fmla="*/ 0 h 18"/>
                  <a:gd name="T2" fmla="*/ 1338 w 54"/>
                  <a:gd name="T3" fmla="*/ 0 h 18"/>
                  <a:gd name="T4" fmla="*/ 1201 w 54"/>
                  <a:gd name="T5" fmla="*/ 0 h 18"/>
                  <a:gd name="T6" fmla="*/ 1021 w 54"/>
                  <a:gd name="T7" fmla="*/ 0 h 18"/>
                  <a:gd name="T8" fmla="*/ 868 w 54"/>
                  <a:gd name="T9" fmla="*/ 1 h 18"/>
                  <a:gd name="T10" fmla="*/ 642 w 54"/>
                  <a:gd name="T11" fmla="*/ 2 h 18"/>
                  <a:gd name="T12" fmla="*/ 406 w 54"/>
                  <a:gd name="T13" fmla="*/ 3 h 18"/>
                  <a:gd name="T14" fmla="*/ 8 w 54"/>
                  <a:gd name="T15" fmla="*/ 3852 h 18"/>
                  <a:gd name="T16" fmla="*/ 0 w 54"/>
                  <a:gd name="T17" fmla="*/ 5284 h 18"/>
                  <a:gd name="T18" fmla="*/ 4 w 54"/>
                  <a:gd name="T19" fmla="*/ 11047 h 18"/>
                  <a:gd name="T20" fmla="*/ 311 w 54"/>
                  <a:gd name="T21" fmla="*/ 8948 h 18"/>
                  <a:gd name="T22" fmla="*/ 453 w 54"/>
                  <a:gd name="T23" fmla="*/ 7248 h 18"/>
                  <a:gd name="T24" fmla="*/ 662 w 54"/>
                  <a:gd name="T25" fmla="*/ 6523 h 18"/>
                  <a:gd name="T26" fmla="*/ 868 w 54"/>
                  <a:gd name="T27" fmla="*/ 5871 h 18"/>
                  <a:gd name="T28" fmla="*/ 1045 w 54"/>
                  <a:gd name="T29" fmla="*/ 5871 h 18"/>
                  <a:gd name="T30" fmla="*/ 1201 w 54"/>
                  <a:gd name="T31" fmla="*/ 5871 h 18"/>
                  <a:gd name="T32" fmla="*/ 1368 w 54"/>
                  <a:gd name="T33" fmla="*/ 5284 h 18"/>
                  <a:gd name="T34" fmla="*/ 1445 w 54"/>
                  <a:gd name="T35" fmla="*/ 5284 h 18"/>
                  <a:gd name="T36" fmla="*/ 1412 w 54"/>
                  <a:gd name="T37" fmla="*/ 0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4"/>
                  <a:gd name="T58" fmla="*/ 0 h 18"/>
                  <a:gd name="T59" fmla="*/ 54 w 54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4" h="18">
                    <a:moveTo>
                      <a:pt x="52" y="0"/>
                    </a:moveTo>
                    <a:lnTo>
                      <a:pt x="49" y="0"/>
                    </a:lnTo>
                    <a:lnTo>
                      <a:pt x="44" y="0"/>
                    </a:lnTo>
                    <a:lnTo>
                      <a:pt x="38" y="0"/>
                    </a:lnTo>
                    <a:lnTo>
                      <a:pt x="32" y="1"/>
                    </a:lnTo>
                    <a:lnTo>
                      <a:pt x="24" y="2"/>
                    </a:lnTo>
                    <a:lnTo>
                      <a:pt x="16" y="3"/>
                    </a:lnTo>
                    <a:lnTo>
                      <a:pt x="8" y="6"/>
                    </a:lnTo>
                    <a:lnTo>
                      <a:pt x="0" y="9"/>
                    </a:lnTo>
                    <a:lnTo>
                      <a:pt x="4" y="18"/>
                    </a:lnTo>
                    <a:lnTo>
                      <a:pt x="11" y="14"/>
                    </a:lnTo>
                    <a:lnTo>
                      <a:pt x="18" y="12"/>
                    </a:lnTo>
                    <a:lnTo>
                      <a:pt x="25" y="11"/>
                    </a:lnTo>
                    <a:lnTo>
                      <a:pt x="32" y="10"/>
                    </a:lnTo>
                    <a:lnTo>
                      <a:pt x="39" y="10"/>
                    </a:lnTo>
                    <a:lnTo>
                      <a:pt x="44" y="10"/>
                    </a:lnTo>
                    <a:lnTo>
                      <a:pt x="50" y="9"/>
                    </a:lnTo>
                    <a:lnTo>
                      <a:pt x="54" y="9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131" name="Freeform 567"/>
              <p:cNvSpPr>
                <a:spLocks noChangeArrowheads="1"/>
              </p:cNvSpPr>
              <p:nvPr/>
            </p:nvSpPr>
            <p:spPr bwMode="auto">
              <a:xfrm>
                <a:off x="4131" y="4027"/>
                <a:ext cx="98" cy="63"/>
              </a:xfrm>
              <a:custGeom>
                <a:avLst/>
                <a:gdLst>
                  <a:gd name="T0" fmla="*/ 2115 w 93"/>
                  <a:gd name="T1" fmla="*/ 8941 h 58"/>
                  <a:gd name="T2" fmla="*/ 2229 w 93"/>
                  <a:gd name="T3" fmla="*/ 8941 h 58"/>
                  <a:gd name="T4" fmla="*/ 2288 w 93"/>
                  <a:gd name="T5" fmla="*/ 8642 h 58"/>
                  <a:gd name="T6" fmla="*/ 2288 w 93"/>
                  <a:gd name="T7" fmla="*/ 7983 h 58"/>
                  <a:gd name="T8" fmla="*/ 2229 w 93"/>
                  <a:gd name="T9" fmla="*/ 7325 h 58"/>
                  <a:gd name="T10" fmla="*/ 2171 w 93"/>
                  <a:gd name="T11" fmla="*/ 6423 h 58"/>
                  <a:gd name="T12" fmla="*/ 2084 w 93"/>
                  <a:gd name="T13" fmla="*/ 5641 h 58"/>
                  <a:gd name="T14" fmla="*/ 1905 w 93"/>
                  <a:gd name="T15" fmla="*/ 4614 h 58"/>
                  <a:gd name="T16" fmla="*/ 1782 w 93"/>
                  <a:gd name="T17" fmla="*/ 3435 h 58"/>
                  <a:gd name="T18" fmla="*/ 1604 w 93"/>
                  <a:gd name="T19" fmla="*/ 2467 h 58"/>
                  <a:gd name="T20" fmla="*/ 1379 w 93"/>
                  <a:gd name="T21" fmla="*/ 1502 h 58"/>
                  <a:gd name="T22" fmla="*/ 1179 w 93"/>
                  <a:gd name="T23" fmla="*/ 1079 h 58"/>
                  <a:gd name="T24" fmla="*/ 949 w 93"/>
                  <a:gd name="T25" fmla="*/ 3 h 58"/>
                  <a:gd name="T26" fmla="*/ 731 w 93"/>
                  <a:gd name="T27" fmla="*/ 0 h 58"/>
                  <a:gd name="T28" fmla="*/ 459 w 93"/>
                  <a:gd name="T29" fmla="*/ 0 h 58"/>
                  <a:gd name="T30" fmla="*/ 273 w 93"/>
                  <a:gd name="T31" fmla="*/ 3 h 58"/>
                  <a:gd name="T32" fmla="*/ 1 w 93"/>
                  <a:gd name="T33" fmla="*/ 1172 h 58"/>
                  <a:gd name="T34" fmla="*/ 0 w 93"/>
                  <a:gd name="T35" fmla="*/ 1273 h 58"/>
                  <a:gd name="T36" fmla="*/ 0 w 93"/>
                  <a:gd name="T37" fmla="*/ 1383 h 58"/>
                  <a:gd name="T38" fmla="*/ 0 w 93"/>
                  <a:gd name="T39" fmla="*/ 1631 h 58"/>
                  <a:gd name="T40" fmla="*/ 1 w 93"/>
                  <a:gd name="T41" fmla="*/ 2091 h 58"/>
                  <a:gd name="T42" fmla="*/ 4 w 93"/>
                  <a:gd name="T43" fmla="*/ 3052 h 58"/>
                  <a:gd name="T44" fmla="*/ 8 w 93"/>
                  <a:gd name="T45" fmla="*/ 3911 h 58"/>
                  <a:gd name="T46" fmla="*/ 336 w 93"/>
                  <a:gd name="T47" fmla="*/ 4844 h 58"/>
                  <a:gd name="T48" fmla="*/ 484 w 93"/>
                  <a:gd name="T49" fmla="*/ 5913 h 58"/>
                  <a:gd name="T50" fmla="*/ 731 w 93"/>
                  <a:gd name="T51" fmla="*/ 6744 h 58"/>
                  <a:gd name="T52" fmla="*/ 901 w 93"/>
                  <a:gd name="T53" fmla="*/ 7578 h 58"/>
                  <a:gd name="T54" fmla="*/ 1062 w 93"/>
                  <a:gd name="T55" fmla="*/ 7956 h 58"/>
                  <a:gd name="T56" fmla="*/ 1242 w 93"/>
                  <a:gd name="T57" fmla="*/ 8231 h 58"/>
                  <a:gd name="T58" fmla="*/ 1444 w 93"/>
                  <a:gd name="T59" fmla="*/ 8642 h 58"/>
                  <a:gd name="T60" fmla="*/ 1613 w 93"/>
                  <a:gd name="T61" fmla="*/ 8671 h 58"/>
                  <a:gd name="T62" fmla="*/ 1782 w 93"/>
                  <a:gd name="T63" fmla="*/ 8671 h 58"/>
                  <a:gd name="T64" fmla="*/ 1905 w 93"/>
                  <a:gd name="T65" fmla="*/ 8671 h 58"/>
                  <a:gd name="T66" fmla="*/ 2084 w 93"/>
                  <a:gd name="T67" fmla="*/ 8671 h 58"/>
                  <a:gd name="T68" fmla="*/ 2115 w 93"/>
                  <a:gd name="T69" fmla="*/ 8941 h 58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3"/>
                  <a:gd name="T106" fmla="*/ 0 h 58"/>
                  <a:gd name="T107" fmla="*/ 93 w 93"/>
                  <a:gd name="T108" fmla="*/ 58 h 58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3" h="58">
                    <a:moveTo>
                      <a:pt x="87" y="58"/>
                    </a:moveTo>
                    <a:lnTo>
                      <a:pt x="92" y="58"/>
                    </a:lnTo>
                    <a:lnTo>
                      <a:pt x="93" y="55"/>
                    </a:lnTo>
                    <a:lnTo>
                      <a:pt x="93" y="52"/>
                    </a:lnTo>
                    <a:lnTo>
                      <a:pt x="92" y="47"/>
                    </a:lnTo>
                    <a:lnTo>
                      <a:pt x="88" y="41"/>
                    </a:lnTo>
                    <a:lnTo>
                      <a:pt x="84" y="36"/>
                    </a:lnTo>
                    <a:lnTo>
                      <a:pt x="79" y="29"/>
                    </a:lnTo>
                    <a:lnTo>
                      <a:pt x="73" y="22"/>
                    </a:lnTo>
                    <a:lnTo>
                      <a:pt x="65" y="16"/>
                    </a:lnTo>
                    <a:lnTo>
                      <a:pt x="57" y="10"/>
                    </a:lnTo>
                    <a:lnTo>
                      <a:pt x="48" y="6"/>
                    </a:lnTo>
                    <a:lnTo>
                      <a:pt x="39" y="3"/>
                    </a:lnTo>
                    <a:lnTo>
                      <a:pt x="29" y="0"/>
                    </a:lnTo>
                    <a:lnTo>
                      <a:pt x="20" y="0"/>
                    </a:lnTo>
                    <a:lnTo>
                      <a:pt x="10" y="3"/>
                    </a:lnTo>
                    <a:lnTo>
                      <a:pt x="1" y="7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1" y="14"/>
                    </a:lnTo>
                    <a:lnTo>
                      <a:pt x="4" y="19"/>
                    </a:lnTo>
                    <a:lnTo>
                      <a:pt x="8" y="25"/>
                    </a:lnTo>
                    <a:lnTo>
                      <a:pt x="14" y="31"/>
                    </a:lnTo>
                    <a:lnTo>
                      <a:pt x="21" y="38"/>
                    </a:lnTo>
                    <a:lnTo>
                      <a:pt x="29" y="43"/>
                    </a:lnTo>
                    <a:lnTo>
                      <a:pt x="37" y="49"/>
                    </a:lnTo>
                    <a:lnTo>
                      <a:pt x="44" y="51"/>
                    </a:lnTo>
                    <a:lnTo>
                      <a:pt x="51" y="53"/>
                    </a:lnTo>
                    <a:lnTo>
                      <a:pt x="59" y="55"/>
                    </a:lnTo>
                    <a:lnTo>
                      <a:pt x="66" y="56"/>
                    </a:lnTo>
                    <a:lnTo>
                      <a:pt x="73" y="56"/>
                    </a:lnTo>
                    <a:lnTo>
                      <a:pt x="79" y="56"/>
                    </a:lnTo>
                    <a:lnTo>
                      <a:pt x="84" y="56"/>
                    </a:lnTo>
                    <a:lnTo>
                      <a:pt x="87" y="58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132" name="Freeform 568"/>
              <p:cNvSpPr>
                <a:spLocks noChangeArrowheads="1"/>
              </p:cNvSpPr>
              <p:nvPr/>
            </p:nvSpPr>
            <p:spPr bwMode="auto">
              <a:xfrm>
                <a:off x="4130" y="4024"/>
                <a:ext cx="104" cy="71"/>
              </a:xfrm>
              <a:custGeom>
                <a:avLst/>
                <a:gdLst>
                  <a:gd name="T0" fmla="*/ 4 w 98"/>
                  <a:gd name="T1" fmla="*/ 1141 h 66"/>
                  <a:gd name="T2" fmla="*/ 447 w 98"/>
                  <a:gd name="T3" fmla="*/ 917 h 66"/>
                  <a:gd name="T4" fmla="*/ 811 w 98"/>
                  <a:gd name="T5" fmla="*/ 792 h 66"/>
                  <a:gd name="T6" fmla="*/ 1127 w 98"/>
                  <a:gd name="T7" fmla="*/ 792 h 66"/>
                  <a:gd name="T8" fmla="*/ 1470 w 98"/>
                  <a:gd name="T9" fmla="*/ 917 h 66"/>
                  <a:gd name="T10" fmla="*/ 1757 w 98"/>
                  <a:gd name="T11" fmla="*/ 1141 h 66"/>
                  <a:gd name="T12" fmla="*/ 2100 w 98"/>
                  <a:gd name="T13" fmla="*/ 1644 h 66"/>
                  <a:gd name="T14" fmla="*/ 2365 w 98"/>
                  <a:gd name="T15" fmla="*/ 2047 h 66"/>
                  <a:gd name="T16" fmla="*/ 2614 w 98"/>
                  <a:gd name="T17" fmla="*/ 2548 h 66"/>
                  <a:gd name="T18" fmla="*/ 2924 w 98"/>
                  <a:gd name="T19" fmla="*/ 3143 h 66"/>
                  <a:gd name="T20" fmla="*/ 3103 w 98"/>
                  <a:gd name="T21" fmla="*/ 3637 h 66"/>
                  <a:gd name="T22" fmla="*/ 3184 w 98"/>
                  <a:gd name="T23" fmla="*/ 4065 h 66"/>
                  <a:gd name="T24" fmla="*/ 3303 w 98"/>
                  <a:gd name="T25" fmla="*/ 4569 h 66"/>
                  <a:gd name="T26" fmla="*/ 3315 w 98"/>
                  <a:gd name="T27" fmla="*/ 4871 h 66"/>
                  <a:gd name="T28" fmla="*/ 3315 w 98"/>
                  <a:gd name="T29" fmla="*/ 4915 h 66"/>
                  <a:gd name="T30" fmla="*/ 3487 w 98"/>
                  <a:gd name="T31" fmla="*/ 4915 h 66"/>
                  <a:gd name="T32" fmla="*/ 3315 w 98"/>
                  <a:gd name="T33" fmla="*/ 4915 h 66"/>
                  <a:gd name="T34" fmla="*/ 3293 w 98"/>
                  <a:gd name="T35" fmla="*/ 5688 h 66"/>
                  <a:gd name="T36" fmla="*/ 3518 w 98"/>
                  <a:gd name="T37" fmla="*/ 5637 h 66"/>
                  <a:gd name="T38" fmla="*/ 3709 w 98"/>
                  <a:gd name="T39" fmla="*/ 5240 h 66"/>
                  <a:gd name="T40" fmla="*/ 3709 w 98"/>
                  <a:gd name="T41" fmla="*/ 4704 h 66"/>
                  <a:gd name="T42" fmla="*/ 3586 w 98"/>
                  <a:gd name="T43" fmla="*/ 4247 h 66"/>
                  <a:gd name="T44" fmla="*/ 3505 w 98"/>
                  <a:gd name="T45" fmla="*/ 3670 h 66"/>
                  <a:gd name="T46" fmla="*/ 3303 w 98"/>
                  <a:gd name="T47" fmla="*/ 3143 h 66"/>
                  <a:gd name="T48" fmla="*/ 3112 w 98"/>
                  <a:gd name="T49" fmla="*/ 2548 h 66"/>
                  <a:gd name="T50" fmla="*/ 2917 w 98"/>
                  <a:gd name="T51" fmla="*/ 2028 h 66"/>
                  <a:gd name="T52" fmla="*/ 2590 w 98"/>
                  <a:gd name="T53" fmla="*/ 1320 h 66"/>
                  <a:gd name="T54" fmla="*/ 2300 w 98"/>
                  <a:gd name="T55" fmla="*/ 917 h 66"/>
                  <a:gd name="T56" fmla="*/ 1924 w 98"/>
                  <a:gd name="T57" fmla="*/ 6 h 66"/>
                  <a:gd name="T58" fmla="*/ 1560 w 98"/>
                  <a:gd name="T59" fmla="*/ 2 h 66"/>
                  <a:gd name="T60" fmla="*/ 1159 w 98"/>
                  <a:gd name="T61" fmla="*/ 0 h 66"/>
                  <a:gd name="T62" fmla="*/ 764 w 98"/>
                  <a:gd name="T63" fmla="*/ 0 h 66"/>
                  <a:gd name="T64" fmla="*/ 397 w 98"/>
                  <a:gd name="T65" fmla="*/ 2 h 66"/>
                  <a:gd name="T66" fmla="*/ 0 w 98"/>
                  <a:gd name="T67" fmla="*/ 684 h 66"/>
                  <a:gd name="T68" fmla="*/ 4 w 98"/>
                  <a:gd name="T69" fmla="*/ 1141 h 6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8"/>
                  <a:gd name="T106" fmla="*/ 0 h 66"/>
                  <a:gd name="T107" fmla="*/ 98 w 98"/>
                  <a:gd name="T108" fmla="*/ 66 h 6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8" h="66">
                    <a:moveTo>
                      <a:pt x="4" y="14"/>
                    </a:moveTo>
                    <a:lnTo>
                      <a:pt x="12" y="11"/>
                    </a:lnTo>
                    <a:lnTo>
                      <a:pt x="22" y="9"/>
                    </a:lnTo>
                    <a:lnTo>
                      <a:pt x="30" y="9"/>
                    </a:lnTo>
                    <a:lnTo>
                      <a:pt x="39" y="11"/>
                    </a:lnTo>
                    <a:lnTo>
                      <a:pt x="47" y="14"/>
                    </a:lnTo>
                    <a:lnTo>
                      <a:pt x="56" y="19"/>
                    </a:lnTo>
                    <a:lnTo>
                      <a:pt x="63" y="24"/>
                    </a:lnTo>
                    <a:lnTo>
                      <a:pt x="70" y="30"/>
                    </a:lnTo>
                    <a:lnTo>
                      <a:pt x="77" y="36"/>
                    </a:lnTo>
                    <a:lnTo>
                      <a:pt x="82" y="42"/>
                    </a:lnTo>
                    <a:lnTo>
                      <a:pt x="85" y="47"/>
                    </a:lnTo>
                    <a:lnTo>
                      <a:pt x="88" y="53"/>
                    </a:lnTo>
                    <a:lnTo>
                      <a:pt x="89" y="56"/>
                    </a:lnTo>
                    <a:lnTo>
                      <a:pt x="89" y="57"/>
                    </a:lnTo>
                    <a:lnTo>
                      <a:pt x="91" y="57"/>
                    </a:lnTo>
                    <a:lnTo>
                      <a:pt x="89" y="57"/>
                    </a:lnTo>
                    <a:lnTo>
                      <a:pt x="87" y="66"/>
                    </a:lnTo>
                    <a:lnTo>
                      <a:pt x="94" y="65"/>
                    </a:lnTo>
                    <a:lnTo>
                      <a:pt x="98" y="60"/>
                    </a:lnTo>
                    <a:lnTo>
                      <a:pt x="98" y="55"/>
                    </a:lnTo>
                    <a:lnTo>
                      <a:pt x="96" y="49"/>
                    </a:lnTo>
                    <a:lnTo>
                      <a:pt x="93" y="43"/>
                    </a:lnTo>
                    <a:lnTo>
                      <a:pt x="88" y="36"/>
                    </a:lnTo>
                    <a:lnTo>
                      <a:pt x="83" y="30"/>
                    </a:lnTo>
                    <a:lnTo>
                      <a:pt x="76" y="23"/>
                    </a:lnTo>
                    <a:lnTo>
                      <a:pt x="68" y="16"/>
                    </a:lnTo>
                    <a:lnTo>
                      <a:pt x="60" y="11"/>
                    </a:lnTo>
                    <a:lnTo>
                      <a:pt x="51" y="6"/>
                    </a:lnTo>
                    <a:lnTo>
                      <a:pt x="41" y="2"/>
                    </a:lnTo>
                    <a:lnTo>
                      <a:pt x="31" y="0"/>
                    </a:lnTo>
                    <a:lnTo>
                      <a:pt x="21" y="0"/>
                    </a:lnTo>
                    <a:lnTo>
                      <a:pt x="10" y="2"/>
                    </a:lnTo>
                    <a:lnTo>
                      <a:pt x="0" y="7"/>
                    </a:lnTo>
                    <a:lnTo>
                      <a:pt x="4" y="14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133" name="Freeform 569"/>
              <p:cNvSpPr>
                <a:spLocks noChangeArrowheads="1"/>
              </p:cNvSpPr>
              <p:nvPr/>
            </p:nvSpPr>
            <p:spPr bwMode="auto">
              <a:xfrm>
                <a:off x="4126" y="4031"/>
                <a:ext cx="47" cy="53"/>
              </a:xfrm>
              <a:custGeom>
                <a:avLst/>
                <a:gdLst>
                  <a:gd name="T0" fmla="*/ 2455 w 44"/>
                  <a:gd name="T1" fmla="*/ 4917 h 49"/>
                  <a:gd name="T2" fmla="*/ 2014 w 44"/>
                  <a:gd name="T3" fmla="*/ 4438 h 49"/>
                  <a:gd name="T4" fmla="*/ 1597 w 44"/>
                  <a:gd name="T5" fmla="*/ 3793 h 49"/>
                  <a:gd name="T6" fmla="*/ 1311 w 44"/>
                  <a:gd name="T7" fmla="*/ 2997 h 49"/>
                  <a:gd name="T8" fmla="*/ 855 w 44"/>
                  <a:gd name="T9" fmla="*/ 2369 h 49"/>
                  <a:gd name="T10" fmla="*/ 656 w 44"/>
                  <a:gd name="T11" fmla="*/ 1479 h 49"/>
                  <a:gd name="T12" fmla="*/ 575 w 44"/>
                  <a:gd name="T13" fmla="*/ 999 h 49"/>
                  <a:gd name="T14" fmla="*/ 538 w 44"/>
                  <a:gd name="T15" fmla="*/ 924 h 49"/>
                  <a:gd name="T16" fmla="*/ 538 w 44"/>
                  <a:gd name="T17" fmla="*/ 6 h 49"/>
                  <a:gd name="T18" fmla="*/ 538 w 44"/>
                  <a:gd name="T19" fmla="*/ 924 h 49"/>
                  <a:gd name="T20" fmla="*/ 504 w 44"/>
                  <a:gd name="T21" fmla="*/ 924 h 49"/>
                  <a:gd name="T22" fmla="*/ 4 w 44"/>
                  <a:gd name="T23" fmla="*/ 0 h 49"/>
                  <a:gd name="T24" fmla="*/ 0 w 44"/>
                  <a:gd name="T25" fmla="*/ 3 h 49"/>
                  <a:gd name="T26" fmla="*/ 0 w 44"/>
                  <a:gd name="T27" fmla="*/ 6 h 49"/>
                  <a:gd name="T28" fmla="*/ 0 w 44"/>
                  <a:gd name="T29" fmla="*/ 1081 h 49"/>
                  <a:gd name="T30" fmla="*/ 1 w 44"/>
                  <a:gd name="T31" fmla="*/ 1479 h 49"/>
                  <a:gd name="T32" fmla="*/ 5 w 44"/>
                  <a:gd name="T33" fmla="*/ 2190 h 49"/>
                  <a:gd name="T34" fmla="*/ 575 w 44"/>
                  <a:gd name="T35" fmla="*/ 2997 h 49"/>
                  <a:gd name="T36" fmla="*/ 855 w 44"/>
                  <a:gd name="T37" fmla="*/ 3793 h 49"/>
                  <a:gd name="T38" fmla="*/ 1356 w 44"/>
                  <a:gd name="T39" fmla="*/ 4546 h 49"/>
                  <a:gd name="T40" fmla="*/ 1706 w 44"/>
                  <a:gd name="T41" fmla="*/ 5392 h 49"/>
                  <a:gd name="T42" fmla="*/ 2221 w 44"/>
                  <a:gd name="T43" fmla="*/ 5832 h 49"/>
                  <a:gd name="T44" fmla="*/ 2455 w 44"/>
                  <a:gd name="T45" fmla="*/ 4917 h 4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44"/>
                  <a:gd name="T70" fmla="*/ 0 h 49"/>
                  <a:gd name="T71" fmla="*/ 44 w 44"/>
                  <a:gd name="T72" fmla="*/ 49 h 4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44" h="49">
                    <a:moveTo>
                      <a:pt x="44" y="41"/>
                    </a:moveTo>
                    <a:lnTo>
                      <a:pt x="36" y="37"/>
                    </a:lnTo>
                    <a:lnTo>
                      <a:pt x="29" y="31"/>
                    </a:lnTo>
                    <a:lnTo>
                      <a:pt x="23" y="25"/>
                    </a:lnTo>
                    <a:lnTo>
                      <a:pt x="16" y="19"/>
                    </a:lnTo>
                    <a:lnTo>
                      <a:pt x="12" y="13"/>
                    </a:lnTo>
                    <a:lnTo>
                      <a:pt x="10" y="8"/>
                    </a:lnTo>
                    <a:lnTo>
                      <a:pt x="9" y="7"/>
                    </a:lnTo>
                    <a:lnTo>
                      <a:pt x="9" y="6"/>
                    </a:lnTo>
                    <a:lnTo>
                      <a:pt x="9" y="7"/>
                    </a:lnTo>
                    <a:lnTo>
                      <a:pt x="8" y="7"/>
                    </a:lnTo>
                    <a:lnTo>
                      <a:pt x="4" y="0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1" y="13"/>
                    </a:lnTo>
                    <a:lnTo>
                      <a:pt x="5" y="18"/>
                    </a:lnTo>
                    <a:lnTo>
                      <a:pt x="10" y="25"/>
                    </a:lnTo>
                    <a:lnTo>
                      <a:pt x="16" y="31"/>
                    </a:lnTo>
                    <a:lnTo>
                      <a:pt x="24" y="38"/>
                    </a:lnTo>
                    <a:lnTo>
                      <a:pt x="31" y="45"/>
                    </a:lnTo>
                    <a:lnTo>
                      <a:pt x="40" y="49"/>
                    </a:lnTo>
                    <a:lnTo>
                      <a:pt x="44" y="41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134" name="Freeform 570"/>
              <p:cNvSpPr>
                <a:spLocks noChangeArrowheads="1"/>
              </p:cNvSpPr>
              <p:nvPr/>
            </p:nvSpPr>
            <p:spPr bwMode="auto">
              <a:xfrm>
                <a:off x="4168" y="4072"/>
                <a:ext cx="56" cy="20"/>
              </a:xfrm>
              <a:custGeom>
                <a:avLst/>
                <a:gdLst>
                  <a:gd name="T0" fmla="*/ 1504 w 53"/>
                  <a:gd name="T1" fmla="*/ 5284 h 18"/>
                  <a:gd name="T2" fmla="*/ 1401 w 53"/>
                  <a:gd name="T3" fmla="*/ 4756 h 18"/>
                  <a:gd name="T4" fmla="*/ 1255 w 53"/>
                  <a:gd name="T5" fmla="*/ 4756 h 18"/>
                  <a:gd name="T6" fmla="*/ 1113 w 53"/>
                  <a:gd name="T7" fmla="*/ 4756 h 18"/>
                  <a:gd name="T8" fmla="*/ 893 w 53"/>
                  <a:gd name="T9" fmla="*/ 4280 h 18"/>
                  <a:gd name="T10" fmla="*/ 716 w 53"/>
                  <a:gd name="T11" fmla="*/ 4280 h 18"/>
                  <a:gd name="T12" fmla="*/ 461 w 53"/>
                  <a:gd name="T13" fmla="*/ 3467 h 18"/>
                  <a:gd name="T14" fmla="*/ 313 w 53"/>
                  <a:gd name="T15" fmla="*/ 4 h 18"/>
                  <a:gd name="T16" fmla="*/ 4 w 53"/>
                  <a:gd name="T17" fmla="*/ 0 h 18"/>
                  <a:gd name="T18" fmla="*/ 0 w 53"/>
                  <a:gd name="T19" fmla="*/ 4756 h 18"/>
                  <a:gd name="T20" fmla="*/ 8 w 53"/>
                  <a:gd name="T21" fmla="*/ 6523 h 18"/>
                  <a:gd name="T22" fmla="*/ 413 w 53"/>
                  <a:gd name="T23" fmla="*/ 9326 h 18"/>
                  <a:gd name="T24" fmla="*/ 678 w 53"/>
                  <a:gd name="T25" fmla="*/ 9942 h 18"/>
                  <a:gd name="T26" fmla="*/ 893 w 53"/>
                  <a:gd name="T27" fmla="*/ 10362 h 18"/>
                  <a:gd name="T28" fmla="*/ 1064 w 53"/>
                  <a:gd name="T29" fmla="*/ 10362 h 18"/>
                  <a:gd name="T30" fmla="*/ 1255 w 53"/>
                  <a:gd name="T31" fmla="*/ 10362 h 18"/>
                  <a:gd name="T32" fmla="*/ 1387 w 53"/>
                  <a:gd name="T33" fmla="*/ 11047 h 18"/>
                  <a:gd name="T34" fmla="*/ 1466 w 53"/>
                  <a:gd name="T35" fmla="*/ 11047 h 18"/>
                  <a:gd name="T36" fmla="*/ 1504 w 53"/>
                  <a:gd name="T37" fmla="*/ 5284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3"/>
                  <a:gd name="T58" fmla="*/ 0 h 18"/>
                  <a:gd name="T59" fmla="*/ 53 w 53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3" h="18">
                    <a:moveTo>
                      <a:pt x="53" y="9"/>
                    </a:moveTo>
                    <a:lnTo>
                      <a:pt x="49" y="8"/>
                    </a:lnTo>
                    <a:lnTo>
                      <a:pt x="44" y="8"/>
                    </a:lnTo>
                    <a:lnTo>
                      <a:pt x="39" y="8"/>
                    </a:lnTo>
                    <a:lnTo>
                      <a:pt x="31" y="7"/>
                    </a:lnTo>
                    <a:lnTo>
                      <a:pt x="25" y="7"/>
                    </a:lnTo>
                    <a:lnTo>
                      <a:pt x="17" y="5"/>
                    </a:lnTo>
                    <a:lnTo>
                      <a:pt x="10" y="4"/>
                    </a:lnTo>
                    <a:lnTo>
                      <a:pt x="4" y="0"/>
                    </a:lnTo>
                    <a:lnTo>
                      <a:pt x="0" y="8"/>
                    </a:lnTo>
                    <a:lnTo>
                      <a:pt x="8" y="11"/>
                    </a:lnTo>
                    <a:lnTo>
                      <a:pt x="15" y="15"/>
                    </a:lnTo>
                    <a:lnTo>
                      <a:pt x="24" y="16"/>
                    </a:lnTo>
                    <a:lnTo>
                      <a:pt x="31" y="17"/>
                    </a:lnTo>
                    <a:lnTo>
                      <a:pt x="38" y="17"/>
                    </a:lnTo>
                    <a:lnTo>
                      <a:pt x="44" y="17"/>
                    </a:lnTo>
                    <a:lnTo>
                      <a:pt x="48" y="18"/>
                    </a:lnTo>
                    <a:lnTo>
                      <a:pt x="51" y="18"/>
                    </a:lnTo>
                    <a:lnTo>
                      <a:pt x="53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135" name="Freeform 571"/>
              <p:cNvSpPr>
                <a:spLocks noChangeArrowheads="1"/>
              </p:cNvSpPr>
              <p:nvPr/>
            </p:nvSpPr>
            <p:spPr bwMode="auto">
              <a:xfrm>
                <a:off x="1794" y="4030"/>
                <a:ext cx="98" cy="61"/>
              </a:xfrm>
              <a:custGeom>
                <a:avLst/>
                <a:gdLst>
                  <a:gd name="T0" fmla="*/ 2115 w 93"/>
                  <a:gd name="T1" fmla="*/ 0 h 57"/>
                  <a:gd name="T2" fmla="*/ 2229 w 93"/>
                  <a:gd name="T3" fmla="*/ 0 h 57"/>
                  <a:gd name="T4" fmla="*/ 2288 w 93"/>
                  <a:gd name="T5" fmla="*/ 2 h 57"/>
                  <a:gd name="T6" fmla="*/ 2288 w 93"/>
                  <a:gd name="T7" fmla="*/ 5 h 57"/>
                  <a:gd name="T8" fmla="*/ 2229 w 93"/>
                  <a:gd name="T9" fmla="*/ 590 h 57"/>
                  <a:gd name="T10" fmla="*/ 2171 w 93"/>
                  <a:gd name="T11" fmla="*/ 885 h 57"/>
                  <a:gd name="T12" fmla="*/ 2084 w 93"/>
                  <a:gd name="T13" fmla="*/ 1328 h 57"/>
                  <a:gd name="T14" fmla="*/ 1905 w 93"/>
                  <a:gd name="T15" fmla="*/ 1742 h 57"/>
                  <a:gd name="T16" fmla="*/ 1782 w 93"/>
                  <a:gd name="T17" fmla="*/ 2160 h 57"/>
                  <a:gd name="T18" fmla="*/ 1604 w 93"/>
                  <a:gd name="T19" fmla="*/ 2474 h 57"/>
                  <a:gd name="T20" fmla="*/ 1379 w 93"/>
                  <a:gd name="T21" fmla="*/ 2834 h 57"/>
                  <a:gd name="T22" fmla="*/ 1179 w 93"/>
                  <a:gd name="T23" fmla="*/ 3208 h 57"/>
                  <a:gd name="T24" fmla="*/ 949 w 93"/>
                  <a:gd name="T25" fmla="*/ 3418 h 57"/>
                  <a:gd name="T26" fmla="*/ 731 w 93"/>
                  <a:gd name="T27" fmla="*/ 3583 h 57"/>
                  <a:gd name="T28" fmla="*/ 459 w 93"/>
                  <a:gd name="T29" fmla="*/ 3583 h 57"/>
                  <a:gd name="T30" fmla="*/ 273 w 93"/>
                  <a:gd name="T31" fmla="*/ 3418 h 57"/>
                  <a:gd name="T32" fmla="*/ 1 w 93"/>
                  <a:gd name="T33" fmla="*/ 3194 h 57"/>
                  <a:gd name="T34" fmla="*/ 0 w 93"/>
                  <a:gd name="T35" fmla="*/ 3033 h 57"/>
                  <a:gd name="T36" fmla="*/ 0 w 93"/>
                  <a:gd name="T37" fmla="*/ 2998 h 57"/>
                  <a:gd name="T38" fmla="*/ 0 w 93"/>
                  <a:gd name="T39" fmla="*/ 2834 h 57"/>
                  <a:gd name="T40" fmla="*/ 1 w 93"/>
                  <a:gd name="T41" fmla="*/ 2648 h 57"/>
                  <a:gd name="T42" fmla="*/ 4 w 93"/>
                  <a:gd name="T43" fmla="*/ 2435 h 57"/>
                  <a:gd name="T44" fmla="*/ 8 w 93"/>
                  <a:gd name="T45" fmla="*/ 1886 h 57"/>
                  <a:gd name="T46" fmla="*/ 336 w 93"/>
                  <a:gd name="T47" fmla="*/ 1538 h 57"/>
                  <a:gd name="T48" fmla="*/ 510 w 93"/>
                  <a:gd name="T49" fmla="*/ 1160 h 57"/>
                  <a:gd name="T50" fmla="*/ 731 w 93"/>
                  <a:gd name="T51" fmla="*/ 773 h 57"/>
                  <a:gd name="T52" fmla="*/ 901 w 93"/>
                  <a:gd name="T53" fmla="*/ 551 h 57"/>
                  <a:gd name="T54" fmla="*/ 1062 w 93"/>
                  <a:gd name="T55" fmla="*/ 5 h 57"/>
                  <a:gd name="T56" fmla="*/ 1242 w 93"/>
                  <a:gd name="T57" fmla="*/ 3 h 57"/>
                  <a:gd name="T58" fmla="*/ 1444 w 93"/>
                  <a:gd name="T59" fmla="*/ 2 h 57"/>
                  <a:gd name="T60" fmla="*/ 1613 w 93"/>
                  <a:gd name="T61" fmla="*/ 1 h 57"/>
                  <a:gd name="T62" fmla="*/ 1782 w 93"/>
                  <a:gd name="T63" fmla="*/ 1 h 57"/>
                  <a:gd name="T64" fmla="*/ 1905 w 93"/>
                  <a:gd name="T65" fmla="*/ 0 h 57"/>
                  <a:gd name="T66" fmla="*/ 2084 w 93"/>
                  <a:gd name="T67" fmla="*/ 0 h 57"/>
                  <a:gd name="T68" fmla="*/ 2115 w 93"/>
                  <a:gd name="T69" fmla="*/ 0 h 5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3"/>
                  <a:gd name="T106" fmla="*/ 0 h 57"/>
                  <a:gd name="T107" fmla="*/ 93 w 93"/>
                  <a:gd name="T108" fmla="*/ 57 h 5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3" h="57">
                    <a:moveTo>
                      <a:pt x="87" y="0"/>
                    </a:moveTo>
                    <a:lnTo>
                      <a:pt x="92" y="0"/>
                    </a:lnTo>
                    <a:lnTo>
                      <a:pt x="93" y="2"/>
                    </a:lnTo>
                    <a:lnTo>
                      <a:pt x="93" y="5"/>
                    </a:lnTo>
                    <a:lnTo>
                      <a:pt x="92" y="9"/>
                    </a:lnTo>
                    <a:lnTo>
                      <a:pt x="88" y="15"/>
                    </a:lnTo>
                    <a:lnTo>
                      <a:pt x="84" y="21"/>
                    </a:lnTo>
                    <a:lnTo>
                      <a:pt x="79" y="28"/>
                    </a:lnTo>
                    <a:lnTo>
                      <a:pt x="73" y="35"/>
                    </a:lnTo>
                    <a:lnTo>
                      <a:pt x="65" y="40"/>
                    </a:lnTo>
                    <a:lnTo>
                      <a:pt x="57" y="46"/>
                    </a:lnTo>
                    <a:lnTo>
                      <a:pt x="48" y="51"/>
                    </a:lnTo>
                    <a:lnTo>
                      <a:pt x="39" y="54"/>
                    </a:lnTo>
                    <a:lnTo>
                      <a:pt x="29" y="57"/>
                    </a:lnTo>
                    <a:lnTo>
                      <a:pt x="20" y="57"/>
                    </a:lnTo>
                    <a:lnTo>
                      <a:pt x="10" y="54"/>
                    </a:lnTo>
                    <a:lnTo>
                      <a:pt x="1" y="50"/>
                    </a:lnTo>
                    <a:lnTo>
                      <a:pt x="0" y="49"/>
                    </a:lnTo>
                    <a:lnTo>
                      <a:pt x="0" y="48"/>
                    </a:lnTo>
                    <a:lnTo>
                      <a:pt x="0" y="46"/>
                    </a:lnTo>
                    <a:lnTo>
                      <a:pt x="1" y="43"/>
                    </a:lnTo>
                    <a:lnTo>
                      <a:pt x="4" y="38"/>
                    </a:lnTo>
                    <a:lnTo>
                      <a:pt x="8" y="31"/>
                    </a:lnTo>
                    <a:lnTo>
                      <a:pt x="14" y="25"/>
                    </a:lnTo>
                    <a:lnTo>
                      <a:pt x="22" y="19"/>
                    </a:lnTo>
                    <a:lnTo>
                      <a:pt x="29" y="13"/>
                    </a:lnTo>
                    <a:lnTo>
                      <a:pt x="37" y="8"/>
                    </a:lnTo>
                    <a:lnTo>
                      <a:pt x="44" y="5"/>
                    </a:lnTo>
                    <a:lnTo>
                      <a:pt x="51" y="3"/>
                    </a:lnTo>
                    <a:lnTo>
                      <a:pt x="59" y="2"/>
                    </a:lnTo>
                    <a:lnTo>
                      <a:pt x="66" y="1"/>
                    </a:lnTo>
                    <a:lnTo>
                      <a:pt x="73" y="1"/>
                    </a:lnTo>
                    <a:lnTo>
                      <a:pt x="79" y="0"/>
                    </a:lnTo>
                    <a:lnTo>
                      <a:pt x="84" y="0"/>
                    </a:lnTo>
                    <a:lnTo>
                      <a:pt x="8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136" name="Freeform 572"/>
              <p:cNvSpPr>
                <a:spLocks noChangeArrowheads="1"/>
              </p:cNvSpPr>
              <p:nvPr/>
            </p:nvSpPr>
            <p:spPr bwMode="auto">
              <a:xfrm>
                <a:off x="1794" y="4025"/>
                <a:ext cx="104" cy="71"/>
              </a:xfrm>
              <a:custGeom>
                <a:avLst/>
                <a:gdLst>
                  <a:gd name="T0" fmla="*/ 0 w 98"/>
                  <a:gd name="T1" fmla="*/ 4926 h 66"/>
                  <a:gd name="T2" fmla="*/ 397 w 98"/>
                  <a:gd name="T3" fmla="*/ 5587 h 66"/>
                  <a:gd name="T4" fmla="*/ 764 w 98"/>
                  <a:gd name="T5" fmla="*/ 5688 h 66"/>
                  <a:gd name="T6" fmla="*/ 1159 w 98"/>
                  <a:gd name="T7" fmla="*/ 5688 h 66"/>
                  <a:gd name="T8" fmla="*/ 1560 w 98"/>
                  <a:gd name="T9" fmla="*/ 5587 h 66"/>
                  <a:gd name="T10" fmla="*/ 1924 w 98"/>
                  <a:gd name="T11" fmla="*/ 5287 h 66"/>
                  <a:gd name="T12" fmla="*/ 2300 w 98"/>
                  <a:gd name="T13" fmla="*/ 4704 h 66"/>
                  <a:gd name="T14" fmla="*/ 2590 w 98"/>
                  <a:gd name="T15" fmla="*/ 4257 h 66"/>
                  <a:gd name="T16" fmla="*/ 2917 w 98"/>
                  <a:gd name="T17" fmla="*/ 3670 h 66"/>
                  <a:gd name="T18" fmla="*/ 3112 w 98"/>
                  <a:gd name="T19" fmla="*/ 3143 h 66"/>
                  <a:gd name="T20" fmla="*/ 3303 w 98"/>
                  <a:gd name="T21" fmla="*/ 2548 h 66"/>
                  <a:gd name="T22" fmla="*/ 3505 w 98"/>
                  <a:gd name="T23" fmla="*/ 2028 h 66"/>
                  <a:gd name="T24" fmla="*/ 3700 w 98"/>
                  <a:gd name="T25" fmla="*/ 1420 h 66"/>
                  <a:gd name="T26" fmla="*/ 3709 w 98"/>
                  <a:gd name="T27" fmla="*/ 917 h 66"/>
                  <a:gd name="T28" fmla="*/ 3709 w 98"/>
                  <a:gd name="T29" fmla="*/ 6 h 66"/>
                  <a:gd name="T30" fmla="*/ 3518 w 98"/>
                  <a:gd name="T31" fmla="*/ 0 h 66"/>
                  <a:gd name="T32" fmla="*/ 3303 w 98"/>
                  <a:gd name="T33" fmla="*/ 0 h 66"/>
                  <a:gd name="T34" fmla="*/ 3315 w 98"/>
                  <a:gd name="T35" fmla="*/ 792 h 66"/>
                  <a:gd name="T36" fmla="*/ 3487 w 98"/>
                  <a:gd name="T37" fmla="*/ 792 h 66"/>
                  <a:gd name="T38" fmla="*/ 3315 w 98"/>
                  <a:gd name="T39" fmla="*/ 736 h 66"/>
                  <a:gd name="T40" fmla="*/ 3315 w 98"/>
                  <a:gd name="T41" fmla="*/ 792 h 66"/>
                  <a:gd name="T42" fmla="*/ 3303 w 98"/>
                  <a:gd name="T43" fmla="*/ 1061 h 66"/>
                  <a:gd name="T44" fmla="*/ 3184 w 98"/>
                  <a:gd name="T45" fmla="*/ 1528 h 66"/>
                  <a:gd name="T46" fmla="*/ 3103 w 98"/>
                  <a:gd name="T47" fmla="*/ 2028 h 66"/>
                  <a:gd name="T48" fmla="*/ 2924 w 98"/>
                  <a:gd name="T49" fmla="*/ 2548 h 66"/>
                  <a:gd name="T50" fmla="*/ 2614 w 98"/>
                  <a:gd name="T51" fmla="*/ 3143 h 66"/>
                  <a:gd name="T52" fmla="*/ 2365 w 98"/>
                  <a:gd name="T53" fmla="*/ 3637 h 66"/>
                  <a:gd name="T54" fmla="*/ 2100 w 98"/>
                  <a:gd name="T55" fmla="*/ 4065 h 66"/>
                  <a:gd name="T56" fmla="*/ 1757 w 98"/>
                  <a:gd name="T57" fmla="*/ 4528 h 66"/>
                  <a:gd name="T58" fmla="*/ 1470 w 98"/>
                  <a:gd name="T59" fmla="*/ 4704 h 66"/>
                  <a:gd name="T60" fmla="*/ 1127 w 98"/>
                  <a:gd name="T61" fmla="*/ 4871 h 66"/>
                  <a:gd name="T62" fmla="*/ 811 w 98"/>
                  <a:gd name="T63" fmla="*/ 4915 h 66"/>
                  <a:gd name="T64" fmla="*/ 447 w 98"/>
                  <a:gd name="T65" fmla="*/ 4704 h 66"/>
                  <a:gd name="T66" fmla="*/ 4 w 98"/>
                  <a:gd name="T67" fmla="*/ 4373 h 66"/>
                  <a:gd name="T68" fmla="*/ 0 w 98"/>
                  <a:gd name="T69" fmla="*/ 4926 h 6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8"/>
                  <a:gd name="T106" fmla="*/ 0 h 66"/>
                  <a:gd name="T107" fmla="*/ 98 w 98"/>
                  <a:gd name="T108" fmla="*/ 66 h 6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8" h="66">
                    <a:moveTo>
                      <a:pt x="0" y="58"/>
                    </a:moveTo>
                    <a:lnTo>
                      <a:pt x="10" y="64"/>
                    </a:lnTo>
                    <a:lnTo>
                      <a:pt x="21" y="66"/>
                    </a:lnTo>
                    <a:lnTo>
                      <a:pt x="31" y="66"/>
                    </a:lnTo>
                    <a:lnTo>
                      <a:pt x="41" y="64"/>
                    </a:lnTo>
                    <a:lnTo>
                      <a:pt x="51" y="61"/>
                    </a:lnTo>
                    <a:lnTo>
                      <a:pt x="60" y="55"/>
                    </a:lnTo>
                    <a:lnTo>
                      <a:pt x="68" y="50"/>
                    </a:lnTo>
                    <a:lnTo>
                      <a:pt x="76" y="43"/>
                    </a:lnTo>
                    <a:lnTo>
                      <a:pt x="83" y="36"/>
                    </a:lnTo>
                    <a:lnTo>
                      <a:pt x="88" y="30"/>
                    </a:lnTo>
                    <a:lnTo>
                      <a:pt x="93" y="23"/>
                    </a:lnTo>
                    <a:lnTo>
                      <a:pt x="97" y="17"/>
                    </a:lnTo>
                    <a:lnTo>
                      <a:pt x="98" y="11"/>
                    </a:lnTo>
                    <a:lnTo>
                      <a:pt x="98" y="6"/>
                    </a:lnTo>
                    <a:lnTo>
                      <a:pt x="94" y="0"/>
                    </a:lnTo>
                    <a:lnTo>
                      <a:pt x="88" y="0"/>
                    </a:lnTo>
                    <a:lnTo>
                      <a:pt x="89" y="9"/>
                    </a:lnTo>
                    <a:lnTo>
                      <a:pt x="91" y="9"/>
                    </a:lnTo>
                    <a:lnTo>
                      <a:pt x="89" y="8"/>
                    </a:lnTo>
                    <a:lnTo>
                      <a:pt x="89" y="9"/>
                    </a:lnTo>
                    <a:lnTo>
                      <a:pt x="88" y="13"/>
                    </a:lnTo>
                    <a:lnTo>
                      <a:pt x="85" y="18"/>
                    </a:lnTo>
                    <a:lnTo>
                      <a:pt x="82" y="23"/>
                    </a:lnTo>
                    <a:lnTo>
                      <a:pt x="77" y="30"/>
                    </a:lnTo>
                    <a:lnTo>
                      <a:pt x="70" y="36"/>
                    </a:lnTo>
                    <a:lnTo>
                      <a:pt x="63" y="42"/>
                    </a:lnTo>
                    <a:lnTo>
                      <a:pt x="56" y="47"/>
                    </a:lnTo>
                    <a:lnTo>
                      <a:pt x="47" y="52"/>
                    </a:lnTo>
                    <a:lnTo>
                      <a:pt x="39" y="55"/>
                    </a:lnTo>
                    <a:lnTo>
                      <a:pt x="30" y="56"/>
                    </a:lnTo>
                    <a:lnTo>
                      <a:pt x="22" y="57"/>
                    </a:lnTo>
                    <a:lnTo>
                      <a:pt x="12" y="55"/>
                    </a:lnTo>
                    <a:lnTo>
                      <a:pt x="4" y="51"/>
                    </a:lnTo>
                    <a:lnTo>
                      <a:pt x="0" y="58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137" name="Freeform 573"/>
              <p:cNvSpPr>
                <a:spLocks noChangeArrowheads="1"/>
              </p:cNvSpPr>
              <p:nvPr/>
            </p:nvSpPr>
            <p:spPr bwMode="auto">
              <a:xfrm>
                <a:off x="1789" y="4034"/>
                <a:ext cx="47" cy="53"/>
              </a:xfrm>
              <a:custGeom>
                <a:avLst/>
                <a:gdLst>
                  <a:gd name="T0" fmla="*/ 2221 w 44"/>
                  <a:gd name="T1" fmla="*/ 0 h 49"/>
                  <a:gd name="T2" fmla="*/ 1765 w 44"/>
                  <a:gd name="T3" fmla="*/ 5 h 49"/>
                  <a:gd name="T4" fmla="*/ 1356 w 44"/>
                  <a:gd name="T5" fmla="*/ 1264 h 49"/>
                  <a:gd name="T6" fmla="*/ 855 w 44"/>
                  <a:gd name="T7" fmla="*/ 2025 h 49"/>
                  <a:gd name="T8" fmla="*/ 575 w 44"/>
                  <a:gd name="T9" fmla="*/ 2997 h 49"/>
                  <a:gd name="T10" fmla="*/ 5 w 44"/>
                  <a:gd name="T11" fmla="*/ 3886 h 49"/>
                  <a:gd name="T12" fmla="*/ 1 w 44"/>
                  <a:gd name="T13" fmla="*/ 4438 h 49"/>
                  <a:gd name="T14" fmla="*/ 0 w 44"/>
                  <a:gd name="T15" fmla="*/ 4917 h 49"/>
                  <a:gd name="T16" fmla="*/ 0 w 44"/>
                  <a:gd name="T17" fmla="*/ 5318 h 49"/>
                  <a:gd name="T18" fmla="*/ 1 w 44"/>
                  <a:gd name="T19" fmla="*/ 5616 h 49"/>
                  <a:gd name="T20" fmla="*/ 4 w 44"/>
                  <a:gd name="T21" fmla="*/ 5832 h 49"/>
                  <a:gd name="T22" fmla="*/ 504 w 44"/>
                  <a:gd name="T23" fmla="*/ 4985 h 49"/>
                  <a:gd name="T24" fmla="*/ 538 w 44"/>
                  <a:gd name="T25" fmla="*/ 5192 h 49"/>
                  <a:gd name="T26" fmla="*/ 575 w 44"/>
                  <a:gd name="T27" fmla="*/ 4985 h 49"/>
                  <a:gd name="T28" fmla="*/ 656 w 44"/>
                  <a:gd name="T29" fmla="*/ 4261 h 49"/>
                  <a:gd name="T30" fmla="*/ 855 w 44"/>
                  <a:gd name="T31" fmla="*/ 3793 h 49"/>
                  <a:gd name="T32" fmla="*/ 1311 w 44"/>
                  <a:gd name="T33" fmla="*/ 2839 h 49"/>
                  <a:gd name="T34" fmla="*/ 1597 w 44"/>
                  <a:gd name="T35" fmla="*/ 2369 h 49"/>
                  <a:gd name="T36" fmla="*/ 2014 w 44"/>
                  <a:gd name="T37" fmla="*/ 1479 h 49"/>
                  <a:gd name="T38" fmla="*/ 2455 w 44"/>
                  <a:gd name="T39" fmla="*/ 1081 h 49"/>
                  <a:gd name="T40" fmla="*/ 2221 w 44"/>
                  <a:gd name="T41" fmla="*/ 0 h 4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44"/>
                  <a:gd name="T64" fmla="*/ 0 h 49"/>
                  <a:gd name="T65" fmla="*/ 44 w 44"/>
                  <a:gd name="T66" fmla="*/ 49 h 49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44" h="49">
                    <a:moveTo>
                      <a:pt x="40" y="0"/>
                    </a:moveTo>
                    <a:lnTo>
                      <a:pt x="32" y="5"/>
                    </a:lnTo>
                    <a:lnTo>
                      <a:pt x="24" y="11"/>
                    </a:lnTo>
                    <a:lnTo>
                      <a:pt x="16" y="17"/>
                    </a:lnTo>
                    <a:lnTo>
                      <a:pt x="10" y="25"/>
                    </a:lnTo>
                    <a:lnTo>
                      <a:pt x="5" y="32"/>
                    </a:lnTo>
                    <a:lnTo>
                      <a:pt x="1" y="37"/>
                    </a:lnTo>
                    <a:lnTo>
                      <a:pt x="0" y="41"/>
                    </a:lnTo>
                    <a:lnTo>
                      <a:pt x="0" y="44"/>
                    </a:lnTo>
                    <a:lnTo>
                      <a:pt x="1" y="47"/>
                    </a:lnTo>
                    <a:lnTo>
                      <a:pt x="4" y="49"/>
                    </a:lnTo>
                    <a:lnTo>
                      <a:pt x="8" y="42"/>
                    </a:lnTo>
                    <a:lnTo>
                      <a:pt x="9" y="43"/>
                    </a:lnTo>
                    <a:lnTo>
                      <a:pt x="10" y="42"/>
                    </a:lnTo>
                    <a:lnTo>
                      <a:pt x="12" y="36"/>
                    </a:lnTo>
                    <a:lnTo>
                      <a:pt x="16" y="31"/>
                    </a:lnTo>
                    <a:lnTo>
                      <a:pt x="23" y="24"/>
                    </a:lnTo>
                    <a:lnTo>
                      <a:pt x="29" y="19"/>
                    </a:lnTo>
                    <a:lnTo>
                      <a:pt x="36" y="13"/>
                    </a:lnTo>
                    <a:lnTo>
                      <a:pt x="44" y="9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138" name="Freeform 574"/>
              <p:cNvSpPr>
                <a:spLocks noChangeArrowheads="1"/>
              </p:cNvSpPr>
              <p:nvPr/>
            </p:nvSpPr>
            <p:spPr bwMode="auto">
              <a:xfrm>
                <a:off x="1832" y="4025"/>
                <a:ext cx="56" cy="20"/>
              </a:xfrm>
              <a:custGeom>
                <a:avLst/>
                <a:gdLst>
                  <a:gd name="T0" fmla="*/ 1480 w 53"/>
                  <a:gd name="T1" fmla="*/ 0 h 18"/>
                  <a:gd name="T2" fmla="*/ 1387 w 53"/>
                  <a:gd name="T3" fmla="*/ 0 h 18"/>
                  <a:gd name="T4" fmla="*/ 1255 w 53"/>
                  <a:gd name="T5" fmla="*/ 0 h 18"/>
                  <a:gd name="T6" fmla="*/ 1064 w 53"/>
                  <a:gd name="T7" fmla="*/ 0 h 18"/>
                  <a:gd name="T8" fmla="*/ 893 w 53"/>
                  <a:gd name="T9" fmla="*/ 1 h 18"/>
                  <a:gd name="T10" fmla="*/ 678 w 53"/>
                  <a:gd name="T11" fmla="*/ 2 h 18"/>
                  <a:gd name="T12" fmla="*/ 413 w 53"/>
                  <a:gd name="T13" fmla="*/ 3 h 18"/>
                  <a:gd name="T14" fmla="*/ 8 w 53"/>
                  <a:gd name="T15" fmla="*/ 3852 h 18"/>
                  <a:gd name="T16" fmla="*/ 0 w 53"/>
                  <a:gd name="T17" fmla="*/ 5284 h 18"/>
                  <a:gd name="T18" fmla="*/ 4 w 53"/>
                  <a:gd name="T19" fmla="*/ 11047 h 18"/>
                  <a:gd name="T20" fmla="*/ 331 w 53"/>
                  <a:gd name="T21" fmla="*/ 8948 h 18"/>
                  <a:gd name="T22" fmla="*/ 487 w 53"/>
                  <a:gd name="T23" fmla="*/ 7248 h 18"/>
                  <a:gd name="T24" fmla="*/ 716 w 53"/>
                  <a:gd name="T25" fmla="*/ 6523 h 18"/>
                  <a:gd name="T26" fmla="*/ 893 w 53"/>
                  <a:gd name="T27" fmla="*/ 5871 h 18"/>
                  <a:gd name="T28" fmla="*/ 1113 w 53"/>
                  <a:gd name="T29" fmla="*/ 5871 h 18"/>
                  <a:gd name="T30" fmla="*/ 1255 w 53"/>
                  <a:gd name="T31" fmla="*/ 5871 h 18"/>
                  <a:gd name="T32" fmla="*/ 1401 w 53"/>
                  <a:gd name="T33" fmla="*/ 5284 h 18"/>
                  <a:gd name="T34" fmla="*/ 1504 w 53"/>
                  <a:gd name="T35" fmla="*/ 5284 h 18"/>
                  <a:gd name="T36" fmla="*/ 1480 w 53"/>
                  <a:gd name="T37" fmla="*/ 0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3"/>
                  <a:gd name="T58" fmla="*/ 0 h 18"/>
                  <a:gd name="T59" fmla="*/ 53 w 53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3" h="18">
                    <a:moveTo>
                      <a:pt x="52" y="0"/>
                    </a:moveTo>
                    <a:lnTo>
                      <a:pt x="48" y="0"/>
                    </a:lnTo>
                    <a:lnTo>
                      <a:pt x="44" y="0"/>
                    </a:lnTo>
                    <a:lnTo>
                      <a:pt x="38" y="0"/>
                    </a:lnTo>
                    <a:lnTo>
                      <a:pt x="31" y="1"/>
                    </a:lnTo>
                    <a:lnTo>
                      <a:pt x="24" y="2"/>
                    </a:lnTo>
                    <a:lnTo>
                      <a:pt x="15" y="3"/>
                    </a:lnTo>
                    <a:lnTo>
                      <a:pt x="8" y="6"/>
                    </a:lnTo>
                    <a:lnTo>
                      <a:pt x="0" y="9"/>
                    </a:lnTo>
                    <a:lnTo>
                      <a:pt x="4" y="18"/>
                    </a:lnTo>
                    <a:lnTo>
                      <a:pt x="11" y="14"/>
                    </a:lnTo>
                    <a:lnTo>
                      <a:pt x="18" y="12"/>
                    </a:lnTo>
                    <a:lnTo>
                      <a:pt x="25" y="11"/>
                    </a:lnTo>
                    <a:lnTo>
                      <a:pt x="31" y="10"/>
                    </a:lnTo>
                    <a:lnTo>
                      <a:pt x="39" y="10"/>
                    </a:lnTo>
                    <a:lnTo>
                      <a:pt x="44" y="10"/>
                    </a:lnTo>
                    <a:lnTo>
                      <a:pt x="49" y="9"/>
                    </a:lnTo>
                    <a:lnTo>
                      <a:pt x="53" y="9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139" name="Freeform 575"/>
              <p:cNvSpPr>
                <a:spLocks noChangeArrowheads="1"/>
              </p:cNvSpPr>
              <p:nvPr/>
            </p:nvSpPr>
            <p:spPr bwMode="auto">
              <a:xfrm>
                <a:off x="5128" y="4027"/>
                <a:ext cx="98" cy="63"/>
              </a:xfrm>
              <a:custGeom>
                <a:avLst/>
                <a:gdLst>
                  <a:gd name="T0" fmla="*/ 2171 w 93"/>
                  <a:gd name="T1" fmla="*/ 8941 h 58"/>
                  <a:gd name="T2" fmla="*/ 2229 w 93"/>
                  <a:gd name="T3" fmla="*/ 8941 h 58"/>
                  <a:gd name="T4" fmla="*/ 2288 w 93"/>
                  <a:gd name="T5" fmla="*/ 8642 h 58"/>
                  <a:gd name="T6" fmla="*/ 2288 w 93"/>
                  <a:gd name="T7" fmla="*/ 7983 h 58"/>
                  <a:gd name="T8" fmla="*/ 2229 w 93"/>
                  <a:gd name="T9" fmla="*/ 7325 h 58"/>
                  <a:gd name="T10" fmla="*/ 2196 w 93"/>
                  <a:gd name="T11" fmla="*/ 6423 h 58"/>
                  <a:gd name="T12" fmla="*/ 2085 w 93"/>
                  <a:gd name="T13" fmla="*/ 5641 h 58"/>
                  <a:gd name="T14" fmla="*/ 1978 w 93"/>
                  <a:gd name="T15" fmla="*/ 4614 h 58"/>
                  <a:gd name="T16" fmla="*/ 1782 w 93"/>
                  <a:gd name="T17" fmla="*/ 3435 h 58"/>
                  <a:gd name="T18" fmla="*/ 1613 w 93"/>
                  <a:gd name="T19" fmla="*/ 2467 h 58"/>
                  <a:gd name="T20" fmla="*/ 1379 w 93"/>
                  <a:gd name="T21" fmla="*/ 1502 h 58"/>
                  <a:gd name="T22" fmla="*/ 1189 w 93"/>
                  <a:gd name="T23" fmla="*/ 1079 h 58"/>
                  <a:gd name="T24" fmla="*/ 949 w 93"/>
                  <a:gd name="T25" fmla="*/ 3 h 58"/>
                  <a:gd name="T26" fmla="*/ 736 w 93"/>
                  <a:gd name="T27" fmla="*/ 0 h 58"/>
                  <a:gd name="T28" fmla="*/ 459 w 93"/>
                  <a:gd name="T29" fmla="*/ 0 h 58"/>
                  <a:gd name="T30" fmla="*/ 288 w 93"/>
                  <a:gd name="T31" fmla="*/ 3 h 58"/>
                  <a:gd name="T32" fmla="*/ 1 w 93"/>
                  <a:gd name="T33" fmla="*/ 1172 h 58"/>
                  <a:gd name="T34" fmla="*/ 0 w 93"/>
                  <a:gd name="T35" fmla="*/ 1273 h 58"/>
                  <a:gd name="T36" fmla="*/ 0 w 93"/>
                  <a:gd name="T37" fmla="*/ 1383 h 58"/>
                  <a:gd name="T38" fmla="*/ 0 w 93"/>
                  <a:gd name="T39" fmla="*/ 1631 h 58"/>
                  <a:gd name="T40" fmla="*/ 1 w 93"/>
                  <a:gd name="T41" fmla="*/ 2091 h 58"/>
                  <a:gd name="T42" fmla="*/ 4 w 93"/>
                  <a:gd name="T43" fmla="*/ 3052 h 58"/>
                  <a:gd name="T44" fmla="*/ 9 w 93"/>
                  <a:gd name="T45" fmla="*/ 3911 h 58"/>
                  <a:gd name="T46" fmla="*/ 354 w 93"/>
                  <a:gd name="T47" fmla="*/ 4844 h 58"/>
                  <a:gd name="T48" fmla="*/ 510 w 93"/>
                  <a:gd name="T49" fmla="*/ 5913 h 58"/>
                  <a:gd name="T50" fmla="*/ 736 w 93"/>
                  <a:gd name="T51" fmla="*/ 6744 h 58"/>
                  <a:gd name="T52" fmla="*/ 901 w 93"/>
                  <a:gd name="T53" fmla="*/ 7578 h 58"/>
                  <a:gd name="T54" fmla="*/ 1111 w 93"/>
                  <a:gd name="T55" fmla="*/ 7956 h 58"/>
                  <a:gd name="T56" fmla="*/ 1253 w 93"/>
                  <a:gd name="T57" fmla="*/ 8231 h 58"/>
                  <a:gd name="T58" fmla="*/ 1444 w 93"/>
                  <a:gd name="T59" fmla="*/ 8642 h 58"/>
                  <a:gd name="T60" fmla="*/ 1628 w 93"/>
                  <a:gd name="T61" fmla="*/ 8671 h 58"/>
                  <a:gd name="T62" fmla="*/ 1782 w 93"/>
                  <a:gd name="T63" fmla="*/ 8671 h 58"/>
                  <a:gd name="T64" fmla="*/ 1978 w 93"/>
                  <a:gd name="T65" fmla="*/ 8671 h 58"/>
                  <a:gd name="T66" fmla="*/ 2085 w 93"/>
                  <a:gd name="T67" fmla="*/ 8671 h 58"/>
                  <a:gd name="T68" fmla="*/ 2171 w 93"/>
                  <a:gd name="T69" fmla="*/ 8941 h 58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3"/>
                  <a:gd name="T106" fmla="*/ 0 h 58"/>
                  <a:gd name="T107" fmla="*/ 93 w 93"/>
                  <a:gd name="T108" fmla="*/ 58 h 58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3" h="58">
                    <a:moveTo>
                      <a:pt x="88" y="58"/>
                    </a:moveTo>
                    <a:lnTo>
                      <a:pt x="92" y="58"/>
                    </a:lnTo>
                    <a:lnTo>
                      <a:pt x="93" y="55"/>
                    </a:lnTo>
                    <a:lnTo>
                      <a:pt x="93" y="52"/>
                    </a:lnTo>
                    <a:lnTo>
                      <a:pt x="92" y="47"/>
                    </a:lnTo>
                    <a:lnTo>
                      <a:pt x="89" y="41"/>
                    </a:lnTo>
                    <a:lnTo>
                      <a:pt x="85" y="36"/>
                    </a:lnTo>
                    <a:lnTo>
                      <a:pt x="80" y="29"/>
                    </a:lnTo>
                    <a:lnTo>
                      <a:pt x="73" y="22"/>
                    </a:lnTo>
                    <a:lnTo>
                      <a:pt x="66" y="16"/>
                    </a:lnTo>
                    <a:lnTo>
                      <a:pt x="57" y="10"/>
                    </a:lnTo>
                    <a:lnTo>
                      <a:pt x="49" y="6"/>
                    </a:lnTo>
                    <a:lnTo>
                      <a:pt x="39" y="3"/>
                    </a:lnTo>
                    <a:lnTo>
                      <a:pt x="30" y="0"/>
                    </a:lnTo>
                    <a:lnTo>
                      <a:pt x="20" y="0"/>
                    </a:lnTo>
                    <a:lnTo>
                      <a:pt x="11" y="3"/>
                    </a:lnTo>
                    <a:lnTo>
                      <a:pt x="1" y="7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1" y="14"/>
                    </a:lnTo>
                    <a:lnTo>
                      <a:pt x="4" y="19"/>
                    </a:lnTo>
                    <a:lnTo>
                      <a:pt x="9" y="25"/>
                    </a:lnTo>
                    <a:lnTo>
                      <a:pt x="15" y="31"/>
                    </a:lnTo>
                    <a:lnTo>
                      <a:pt x="22" y="38"/>
                    </a:lnTo>
                    <a:lnTo>
                      <a:pt x="30" y="43"/>
                    </a:lnTo>
                    <a:lnTo>
                      <a:pt x="37" y="49"/>
                    </a:lnTo>
                    <a:lnTo>
                      <a:pt x="45" y="51"/>
                    </a:lnTo>
                    <a:lnTo>
                      <a:pt x="52" y="53"/>
                    </a:lnTo>
                    <a:lnTo>
                      <a:pt x="59" y="55"/>
                    </a:lnTo>
                    <a:lnTo>
                      <a:pt x="67" y="56"/>
                    </a:lnTo>
                    <a:lnTo>
                      <a:pt x="73" y="56"/>
                    </a:lnTo>
                    <a:lnTo>
                      <a:pt x="80" y="56"/>
                    </a:lnTo>
                    <a:lnTo>
                      <a:pt x="85" y="56"/>
                    </a:lnTo>
                    <a:lnTo>
                      <a:pt x="88" y="58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140" name="Freeform 576"/>
              <p:cNvSpPr>
                <a:spLocks noChangeArrowheads="1"/>
              </p:cNvSpPr>
              <p:nvPr/>
            </p:nvSpPr>
            <p:spPr bwMode="auto">
              <a:xfrm>
                <a:off x="5127" y="4024"/>
                <a:ext cx="105" cy="71"/>
              </a:xfrm>
              <a:custGeom>
                <a:avLst/>
                <a:gdLst>
                  <a:gd name="T0" fmla="*/ 4 w 99"/>
                  <a:gd name="T1" fmla="*/ 1141 h 66"/>
                  <a:gd name="T2" fmla="*/ 460 w 99"/>
                  <a:gd name="T3" fmla="*/ 917 h 66"/>
                  <a:gd name="T4" fmla="*/ 781 w 99"/>
                  <a:gd name="T5" fmla="*/ 792 h 66"/>
                  <a:gd name="T6" fmla="*/ 1110 w 99"/>
                  <a:gd name="T7" fmla="*/ 792 h 66"/>
                  <a:gd name="T8" fmla="*/ 1404 w 99"/>
                  <a:gd name="T9" fmla="*/ 917 h 66"/>
                  <a:gd name="T10" fmla="*/ 1728 w 99"/>
                  <a:gd name="T11" fmla="*/ 1141 h 66"/>
                  <a:gd name="T12" fmla="*/ 2030 w 99"/>
                  <a:gd name="T13" fmla="*/ 1644 h 66"/>
                  <a:gd name="T14" fmla="*/ 2320 w 99"/>
                  <a:gd name="T15" fmla="*/ 2047 h 66"/>
                  <a:gd name="T16" fmla="*/ 2568 w 99"/>
                  <a:gd name="T17" fmla="*/ 2548 h 66"/>
                  <a:gd name="T18" fmla="*/ 2799 w 99"/>
                  <a:gd name="T19" fmla="*/ 3143 h 66"/>
                  <a:gd name="T20" fmla="*/ 3015 w 99"/>
                  <a:gd name="T21" fmla="*/ 3637 h 66"/>
                  <a:gd name="T22" fmla="*/ 3114 w 99"/>
                  <a:gd name="T23" fmla="*/ 4065 h 66"/>
                  <a:gd name="T24" fmla="*/ 3248 w 99"/>
                  <a:gd name="T25" fmla="*/ 4569 h 66"/>
                  <a:gd name="T26" fmla="*/ 3250 w 99"/>
                  <a:gd name="T27" fmla="*/ 4871 h 66"/>
                  <a:gd name="T28" fmla="*/ 3250 w 99"/>
                  <a:gd name="T29" fmla="*/ 4915 h 66"/>
                  <a:gd name="T30" fmla="*/ 3303 w 99"/>
                  <a:gd name="T31" fmla="*/ 4915 h 66"/>
                  <a:gd name="T32" fmla="*/ 3250 w 99"/>
                  <a:gd name="T33" fmla="*/ 4915 h 66"/>
                  <a:gd name="T34" fmla="*/ 3248 w 99"/>
                  <a:gd name="T35" fmla="*/ 5688 h 66"/>
                  <a:gd name="T36" fmla="*/ 3445 w 99"/>
                  <a:gd name="T37" fmla="*/ 5637 h 66"/>
                  <a:gd name="T38" fmla="*/ 3598 w 99"/>
                  <a:gd name="T39" fmla="*/ 5240 h 66"/>
                  <a:gd name="T40" fmla="*/ 3598 w 99"/>
                  <a:gd name="T41" fmla="*/ 4704 h 66"/>
                  <a:gd name="T42" fmla="*/ 3503 w 99"/>
                  <a:gd name="T43" fmla="*/ 4247 h 66"/>
                  <a:gd name="T44" fmla="*/ 3392 w 99"/>
                  <a:gd name="T45" fmla="*/ 3670 h 66"/>
                  <a:gd name="T46" fmla="*/ 3248 w 99"/>
                  <a:gd name="T47" fmla="*/ 3143 h 66"/>
                  <a:gd name="T48" fmla="*/ 3062 w 99"/>
                  <a:gd name="T49" fmla="*/ 2548 h 66"/>
                  <a:gd name="T50" fmla="*/ 2768 w 99"/>
                  <a:gd name="T51" fmla="*/ 2028 h 66"/>
                  <a:gd name="T52" fmla="*/ 2488 w 99"/>
                  <a:gd name="T53" fmla="*/ 1320 h 66"/>
                  <a:gd name="T54" fmla="*/ 2187 w 99"/>
                  <a:gd name="T55" fmla="*/ 917 h 66"/>
                  <a:gd name="T56" fmla="*/ 1885 w 99"/>
                  <a:gd name="T57" fmla="*/ 6 h 66"/>
                  <a:gd name="T58" fmla="*/ 1489 w 99"/>
                  <a:gd name="T59" fmla="*/ 2 h 66"/>
                  <a:gd name="T60" fmla="*/ 1144 w 99"/>
                  <a:gd name="T61" fmla="*/ 0 h 66"/>
                  <a:gd name="T62" fmla="*/ 736 w 99"/>
                  <a:gd name="T63" fmla="*/ 0 h 66"/>
                  <a:gd name="T64" fmla="*/ 409 w 99"/>
                  <a:gd name="T65" fmla="*/ 2 h 66"/>
                  <a:gd name="T66" fmla="*/ 0 w 99"/>
                  <a:gd name="T67" fmla="*/ 684 h 66"/>
                  <a:gd name="T68" fmla="*/ 4 w 99"/>
                  <a:gd name="T69" fmla="*/ 1141 h 6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9"/>
                  <a:gd name="T106" fmla="*/ 0 h 66"/>
                  <a:gd name="T107" fmla="*/ 99 w 99"/>
                  <a:gd name="T108" fmla="*/ 66 h 6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9" h="66">
                    <a:moveTo>
                      <a:pt x="4" y="14"/>
                    </a:moveTo>
                    <a:lnTo>
                      <a:pt x="13" y="11"/>
                    </a:lnTo>
                    <a:lnTo>
                      <a:pt x="22" y="9"/>
                    </a:lnTo>
                    <a:lnTo>
                      <a:pt x="31" y="9"/>
                    </a:lnTo>
                    <a:lnTo>
                      <a:pt x="39" y="11"/>
                    </a:lnTo>
                    <a:lnTo>
                      <a:pt x="48" y="14"/>
                    </a:lnTo>
                    <a:lnTo>
                      <a:pt x="56" y="19"/>
                    </a:lnTo>
                    <a:lnTo>
                      <a:pt x="64" y="24"/>
                    </a:lnTo>
                    <a:lnTo>
                      <a:pt x="71" y="30"/>
                    </a:lnTo>
                    <a:lnTo>
                      <a:pt x="77" y="36"/>
                    </a:lnTo>
                    <a:lnTo>
                      <a:pt x="83" y="42"/>
                    </a:lnTo>
                    <a:lnTo>
                      <a:pt x="86" y="47"/>
                    </a:lnTo>
                    <a:lnTo>
                      <a:pt x="89" y="53"/>
                    </a:lnTo>
                    <a:lnTo>
                      <a:pt x="90" y="56"/>
                    </a:lnTo>
                    <a:lnTo>
                      <a:pt x="90" y="57"/>
                    </a:lnTo>
                    <a:lnTo>
                      <a:pt x="91" y="57"/>
                    </a:lnTo>
                    <a:lnTo>
                      <a:pt x="90" y="57"/>
                    </a:lnTo>
                    <a:lnTo>
                      <a:pt x="89" y="66"/>
                    </a:lnTo>
                    <a:lnTo>
                      <a:pt x="94" y="65"/>
                    </a:lnTo>
                    <a:lnTo>
                      <a:pt x="99" y="60"/>
                    </a:lnTo>
                    <a:lnTo>
                      <a:pt x="99" y="55"/>
                    </a:lnTo>
                    <a:lnTo>
                      <a:pt x="97" y="49"/>
                    </a:lnTo>
                    <a:lnTo>
                      <a:pt x="93" y="43"/>
                    </a:lnTo>
                    <a:lnTo>
                      <a:pt x="89" y="36"/>
                    </a:lnTo>
                    <a:lnTo>
                      <a:pt x="84" y="30"/>
                    </a:lnTo>
                    <a:lnTo>
                      <a:pt x="76" y="23"/>
                    </a:lnTo>
                    <a:lnTo>
                      <a:pt x="69" y="16"/>
                    </a:lnTo>
                    <a:lnTo>
                      <a:pt x="60" y="11"/>
                    </a:lnTo>
                    <a:lnTo>
                      <a:pt x="52" y="6"/>
                    </a:lnTo>
                    <a:lnTo>
                      <a:pt x="41" y="2"/>
                    </a:lnTo>
                    <a:lnTo>
                      <a:pt x="32" y="0"/>
                    </a:lnTo>
                    <a:lnTo>
                      <a:pt x="21" y="0"/>
                    </a:lnTo>
                    <a:lnTo>
                      <a:pt x="11" y="2"/>
                    </a:lnTo>
                    <a:lnTo>
                      <a:pt x="0" y="7"/>
                    </a:lnTo>
                    <a:lnTo>
                      <a:pt x="4" y="14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141" name="Freeform 577"/>
              <p:cNvSpPr>
                <a:spLocks noChangeArrowheads="1"/>
              </p:cNvSpPr>
              <p:nvPr/>
            </p:nvSpPr>
            <p:spPr bwMode="auto">
              <a:xfrm>
                <a:off x="5123" y="4031"/>
                <a:ext cx="46" cy="53"/>
              </a:xfrm>
              <a:custGeom>
                <a:avLst/>
                <a:gdLst>
                  <a:gd name="T0" fmla="*/ 2587 w 43"/>
                  <a:gd name="T1" fmla="*/ 4917 h 49"/>
                  <a:gd name="T2" fmla="*/ 2252 w 43"/>
                  <a:gd name="T3" fmla="*/ 4438 h 49"/>
                  <a:gd name="T4" fmla="*/ 1726 w 43"/>
                  <a:gd name="T5" fmla="*/ 3793 h 49"/>
                  <a:gd name="T6" fmla="*/ 1405 w 43"/>
                  <a:gd name="T7" fmla="*/ 2997 h 49"/>
                  <a:gd name="T8" fmla="*/ 937 w 43"/>
                  <a:gd name="T9" fmla="*/ 2369 h 49"/>
                  <a:gd name="T10" fmla="*/ 716 w 43"/>
                  <a:gd name="T11" fmla="*/ 1479 h 49"/>
                  <a:gd name="T12" fmla="*/ 584 w 43"/>
                  <a:gd name="T13" fmla="*/ 999 h 49"/>
                  <a:gd name="T14" fmla="*/ 546 w 43"/>
                  <a:gd name="T15" fmla="*/ 924 h 49"/>
                  <a:gd name="T16" fmla="*/ 546 w 43"/>
                  <a:gd name="T17" fmla="*/ 6 h 49"/>
                  <a:gd name="T18" fmla="*/ 546 w 43"/>
                  <a:gd name="T19" fmla="*/ 924 h 49"/>
                  <a:gd name="T20" fmla="*/ 7 w 43"/>
                  <a:gd name="T21" fmla="*/ 924 h 49"/>
                  <a:gd name="T22" fmla="*/ 3 w 43"/>
                  <a:gd name="T23" fmla="*/ 0 h 49"/>
                  <a:gd name="T24" fmla="*/ 1 w 43"/>
                  <a:gd name="T25" fmla="*/ 3 h 49"/>
                  <a:gd name="T26" fmla="*/ 0 w 43"/>
                  <a:gd name="T27" fmla="*/ 6 h 49"/>
                  <a:gd name="T28" fmla="*/ 0 w 43"/>
                  <a:gd name="T29" fmla="*/ 1081 h 49"/>
                  <a:gd name="T30" fmla="*/ 1 w 43"/>
                  <a:gd name="T31" fmla="*/ 1479 h 49"/>
                  <a:gd name="T32" fmla="*/ 4 w 43"/>
                  <a:gd name="T33" fmla="*/ 2190 h 49"/>
                  <a:gd name="T34" fmla="*/ 584 w 43"/>
                  <a:gd name="T35" fmla="*/ 2997 h 49"/>
                  <a:gd name="T36" fmla="*/ 937 w 43"/>
                  <a:gd name="T37" fmla="*/ 3793 h 49"/>
                  <a:gd name="T38" fmla="*/ 1410 w 43"/>
                  <a:gd name="T39" fmla="*/ 4546 h 49"/>
                  <a:gd name="T40" fmla="*/ 1968 w 43"/>
                  <a:gd name="T41" fmla="*/ 5392 h 49"/>
                  <a:gd name="T42" fmla="*/ 2409 w 43"/>
                  <a:gd name="T43" fmla="*/ 5832 h 49"/>
                  <a:gd name="T44" fmla="*/ 2587 w 43"/>
                  <a:gd name="T45" fmla="*/ 4917 h 4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43"/>
                  <a:gd name="T70" fmla="*/ 0 h 49"/>
                  <a:gd name="T71" fmla="*/ 43 w 43"/>
                  <a:gd name="T72" fmla="*/ 49 h 4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43" h="49">
                    <a:moveTo>
                      <a:pt x="43" y="41"/>
                    </a:moveTo>
                    <a:lnTo>
                      <a:pt x="36" y="37"/>
                    </a:lnTo>
                    <a:lnTo>
                      <a:pt x="29" y="31"/>
                    </a:lnTo>
                    <a:lnTo>
                      <a:pt x="22" y="25"/>
                    </a:lnTo>
                    <a:lnTo>
                      <a:pt x="16" y="19"/>
                    </a:lnTo>
                    <a:lnTo>
                      <a:pt x="12" y="13"/>
                    </a:lnTo>
                    <a:lnTo>
                      <a:pt x="9" y="8"/>
                    </a:lnTo>
                    <a:lnTo>
                      <a:pt x="8" y="7"/>
                    </a:lnTo>
                    <a:lnTo>
                      <a:pt x="8" y="6"/>
                    </a:lnTo>
                    <a:lnTo>
                      <a:pt x="8" y="7"/>
                    </a:lnTo>
                    <a:lnTo>
                      <a:pt x="7" y="7"/>
                    </a:lnTo>
                    <a:lnTo>
                      <a:pt x="3" y="0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1" y="13"/>
                    </a:lnTo>
                    <a:lnTo>
                      <a:pt x="4" y="18"/>
                    </a:lnTo>
                    <a:lnTo>
                      <a:pt x="9" y="25"/>
                    </a:lnTo>
                    <a:lnTo>
                      <a:pt x="16" y="31"/>
                    </a:lnTo>
                    <a:lnTo>
                      <a:pt x="23" y="38"/>
                    </a:lnTo>
                    <a:lnTo>
                      <a:pt x="32" y="45"/>
                    </a:lnTo>
                    <a:lnTo>
                      <a:pt x="39" y="49"/>
                    </a:lnTo>
                    <a:lnTo>
                      <a:pt x="43" y="41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142" name="Freeform 578"/>
              <p:cNvSpPr>
                <a:spLocks noChangeArrowheads="1"/>
              </p:cNvSpPr>
              <p:nvPr/>
            </p:nvSpPr>
            <p:spPr bwMode="auto">
              <a:xfrm>
                <a:off x="5165" y="4072"/>
                <a:ext cx="57" cy="20"/>
              </a:xfrm>
              <a:custGeom>
                <a:avLst/>
                <a:gdLst>
                  <a:gd name="T0" fmla="*/ 1445 w 54"/>
                  <a:gd name="T1" fmla="*/ 5284 h 18"/>
                  <a:gd name="T2" fmla="*/ 1368 w 54"/>
                  <a:gd name="T3" fmla="*/ 4756 h 18"/>
                  <a:gd name="T4" fmla="*/ 1240 w 54"/>
                  <a:gd name="T5" fmla="*/ 4756 h 18"/>
                  <a:gd name="T6" fmla="*/ 1045 w 54"/>
                  <a:gd name="T7" fmla="*/ 4756 h 18"/>
                  <a:gd name="T8" fmla="*/ 868 w 54"/>
                  <a:gd name="T9" fmla="*/ 4280 h 18"/>
                  <a:gd name="T10" fmla="*/ 662 w 54"/>
                  <a:gd name="T11" fmla="*/ 4280 h 18"/>
                  <a:gd name="T12" fmla="*/ 453 w 54"/>
                  <a:gd name="T13" fmla="*/ 3467 h 18"/>
                  <a:gd name="T14" fmla="*/ 328 w 54"/>
                  <a:gd name="T15" fmla="*/ 4 h 18"/>
                  <a:gd name="T16" fmla="*/ 4 w 54"/>
                  <a:gd name="T17" fmla="*/ 0 h 18"/>
                  <a:gd name="T18" fmla="*/ 0 w 54"/>
                  <a:gd name="T19" fmla="*/ 4756 h 18"/>
                  <a:gd name="T20" fmla="*/ 279 w 54"/>
                  <a:gd name="T21" fmla="*/ 6523 h 18"/>
                  <a:gd name="T22" fmla="*/ 406 w 54"/>
                  <a:gd name="T23" fmla="*/ 9326 h 18"/>
                  <a:gd name="T24" fmla="*/ 642 w 54"/>
                  <a:gd name="T25" fmla="*/ 9942 h 18"/>
                  <a:gd name="T26" fmla="*/ 868 w 54"/>
                  <a:gd name="T27" fmla="*/ 10362 h 18"/>
                  <a:gd name="T28" fmla="*/ 1021 w 54"/>
                  <a:gd name="T29" fmla="*/ 10362 h 18"/>
                  <a:gd name="T30" fmla="*/ 1240 w 54"/>
                  <a:gd name="T31" fmla="*/ 10362 h 18"/>
                  <a:gd name="T32" fmla="*/ 1338 w 54"/>
                  <a:gd name="T33" fmla="*/ 11047 h 18"/>
                  <a:gd name="T34" fmla="*/ 1444 w 54"/>
                  <a:gd name="T35" fmla="*/ 11047 h 18"/>
                  <a:gd name="T36" fmla="*/ 1445 w 54"/>
                  <a:gd name="T37" fmla="*/ 5284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4"/>
                  <a:gd name="T58" fmla="*/ 0 h 18"/>
                  <a:gd name="T59" fmla="*/ 54 w 54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4" h="18">
                    <a:moveTo>
                      <a:pt x="54" y="9"/>
                    </a:moveTo>
                    <a:lnTo>
                      <a:pt x="50" y="8"/>
                    </a:lnTo>
                    <a:lnTo>
                      <a:pt x="45" y="8"/>
                    </a:lnTo>
                    <a:lnTo>
                      <a:pt x="39" y="8"/>
                    </a:lnTo>
                    <a:lnTo>
                      <a:pt x="32" y="7"/>
                    </a:lnTo>
                    <a:lnTo>
                      <a:pt x="25" y="7"/>
                    </a:lnTo>
                    <a:lnTo>
                      <a:pt x="18" y="5"/>
                    </a:lnTo>
                    <a:lnTo>
                      <a:pt x="12" y="4"/>
                    </a:lnTo>
                    <a:lnTo>
                      <a:pt x="4" y="0"/>
                    </a:lnTo>
                    <a:lnTo>
                      <a:pt x="0" y="8"/>
                    </a:lnTo>
                    <a:lnTo>
                      <a:pt x="9" y="11"/>
                    </a:lnTo>
                    <a:lnTo>
                      <a:pt x="16" y="15"/>
                    </a:lnTo>
                    <a:lnTo>
                      <a:pt x="24" y="16"/>
                    </a:lnTo>
                    <a:lnTo>
                      <a:pt x="32" y="17"/>
                    </a:lnTo>
                    <a:lnTo>
                      <a:pt x="38" y="17"/>
                    </a:lnTo>
                    <a:lnTo>
                      <a:pt x="45" y="17"/>
                    </a:lnTo>
                    <a:lnTo>
                      <a:pt x="49" y="18"/>
                    </a:lnTo>
                    <a:lnTo>
                      <a:pt x="53" y="18"/>
                    </a:lnTo>
                    <a:lnTo>
                      <a:pt x="54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143" name="Freeform 579"/>
              <p:cNvSpPr>
                <a:spLocks noChangeArrowheads="1"/>
              </p:cNvSpPr>
              <p:nvPr/>
            </p:nvSpPr>
            <p:spPr bwMode="auto">
              <a:xfrm>
                <a:off x="577" y="4027"/>
                <a:ext cx="98" cy="63"/>
              </a:xfrm>
              <a:custGeom>
                <a:avLst/>
                <a:gdLst>
                  <a:gd name="T0" fmla="*/ 2115 w 93"/>
                  <a:gd name="T1" fmla="*/ 0 h 58"/>
                  <a:gd name="T2" fmla="*/ 2208 w 93"/>
                  <a:gd name="T3" fmla="*/ 0 h 58"/>
                  <a:gd name="T4" fmla="*/ 2288 w 93"/>
                  <a:gd name="T5" fmla="*/ 3 h 58"/>
                  <a:gd name="T6" fmla="*/ 2288 w 93"/>
                  <a:gd name="T7" fmla="*/ 1079 h 58"/>
                  <a:gd name="T8" fmla="*/ 2208 w 93"/>
                  <a:gd name="T9" fmla="*/ 1502 h 58"/>
                  <a:gd name="T10" fmla="*/ 2196 w 93"/>
                  <a:gd name="T11" fmla="*/ 2680 h 58"/>
                  <a:gd name="T12" fmla="*/ 2084 w 93"/>
                  <a:gd name="T13" fmla="*/ 3435 h 58"/>
                  <a:gd name="T14" fmla="*/ 1887 w 93"/>
                  <a:gd name="T15" fmla="*/ 4614 h 58"/>
                  <a:gd name="T16" fmla="*/ 1781 w 93"/>
                  <a:gd name="T17" fmla="*/ 5641 h 58"/>
                  <a:gd name="T18" fmla="*/ 1545 w 93"/>
                  <a:gd name="T19" fmla="*/ 6655 h 58"/>
                  <a:gd name="T20" fmla="*/ 1379 w 93"/>
                  <a:gd name="T21" fmla="*/ 7349 h 58"/>
                  <a:gd name="T22" fmla="*/ 1179 w 93"/>
                  <a:gd name="T23" fmla="*/ 7983 h 58"/>
                  <a:gd name="T24" fmla="*/ 949 w 93"/>
                  <a:gd name="T25" fmla="*/ 8642 h 58"/>
                  <a:gd name="T26" fmla="*/ 731 w 93"/>
                  <a:gd name="T27" fmla="*/ 8941 h 58"/>
                  <a:gd name="T28" fmla="*/ 459 w 93"/>
                  <a:gd name="T29" fmla="*/ 8941 h 58"/>
                  <a:gd name="T30" fmla="*/ 273 w 93"/>
                  <a:gd name="T31" fmla="*/ 8642 h 58"/>
                  <a:gd name="T32" fmla="*/ 1 w 93"/>
                  <a:gd name="T33" fmla="*/ 7956 h 58"/>
                  <a:gd name="T34" fmla="*/ 0 w 93"/>
                  <a:gd name="T35" fmla="*/ 7852 h 58"/>
                  <a:gd name="T36" fmla="*/ 0 w 93"/>
                  <a:gd name="T37" fmla="*/ 7578 h 58"/>
                  <a:gd name="T38" fmla="*/ 0 w 93"/>
                  <a:gd name="T39" fmla="*/ 7325 h 58"/>
                  <a:gd name="T40" fmla="*/ 1 w 93"/>
                  <a:gd name="T41" fmla="*/ 6766 h 58"/>
                  <a:gd name="T42" fmla="*/ 3 w 93"/>
                  <a:gd name="T43" fmla="*/ 6127 h 58"/>
                  <a:gd name="T44" fmla="*/ 8 w 93"/>
                  <a:gd name="T45" fmla="*/ 5012 h 58"/>
                  <a:gd name="T46" fmla="*/ 336 w 93"/>
                  <a:gd name="T47" fmla="*/ 4053 h 58"/>
                  <a:gd name="T48" fmla="*/ 484 w 93"/>
                  <a:gd name="T49" fmla="*/ 3162 h 58"/>
                  <a:gd name="T50" fmla="*/ 698 w 93"/>
                  <a:gd name="T51" fmla="*/ 2091 h 58"/>
                  <a:gd name="T52" fmla="*/ 901 w 93"/>
                  <a:gd name="T53" fmla="*/ 1383 h 58"/>
                  <a:gd name="T54" fmla="*/ 1062 w 93"/>
                  <a:gd name="T55" fmla="*/ 1079 h 58"/>
                  <a:gd name="T56" fmla="*/ 1253 w 93"/>
                  <a:gd name="T57" fmla="*/ 4 h 58"/>
                  <a:gd name="T58" fmla="*/ 1444 w 93"/>
                  <a:gd name="T59" fmla="*/ 3 h 58"/>
                  <a:gd name="T60" fmla="*/ 1613 w 93"/>
                  <a:gd name="T61" fmla="*/ 2 h 58"/>
                  <a:gd name="T62" fmla="*/ 1782 w 93"/>
                  <a:gd name="T63" fmla="*/ 2 h 58"/>
                  <a:gd name="T64" fmla="*/ 1905 w 93"/>
                  <a:gd name="T65" fmla="*/ 0 h 58"/>
                  <a:gd name="T66" fmla="*/ 2007 w 93"/>
                  <a:gd name="T67" fmla="*/ 0 h 58"/>
                  <a:gd name="T68" fmla="*/ 2115 w 93"/>
                  <a:gd name="T69" fmla="*/ 0 h 58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3"/>
                  <a:gd name="T106" fmla="*/ 0 h 58"/>
                  <a:gd name="T107" fmla="*/ 93 w 93"/>
                  <a:gd name="T108" fmla="*/ 58 h 58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3" h="58">
                    <a:moveTo>
                      <a:pt x="87" y="0"/>
                    </a:moveTo>
                    <a:lnTo>
                      <a:pt x="91" y="0"/>
                    </a:lnTo>
                    <a:lnTo>
                      <a:pt x="93" y="3"/>
                    </a:lnTo>
                    <a:lnTo>
                      <a:pt x="93" y="6"/>
                    </a:lnTo>
                    <a:lnTo>
                      <a:pt x="91" y="10"/>
                    </a:lnTo>
                    <a:lnTo>
                      <a:pt x="89" y="17"/>
                    </a:lnTo>
                    <a:lnTo>
                      <a:pt x="84" y="22"/>
                    </a:lnTo>
                    <a:lnTo>
                      <a:pt x="78" y="29"/>
                    </a:lnTo>
                    <a:lnTo>
                      <a:pt x="72" y="36"/>
                    </a:lnTo>
                    <a:lnTo>
                      <a:pt x="64" y="42"/>
                    </a:lnTo>
                    <a:lnTo>
                      <a:pt x="57" y="48"/>
                    </a:lnTo>
                    <a:lnTo>
                      <a:pt x="48" y="52"/>
                    </a:lnTo>
                    <a:lnTo>
                      <a:pt x="39" y="55"/>
                    </a:lnTo>
                    <a:lnTo>
                      <a:pt x="29" y="58"/>
                    </a:lnTo>
                    <a:lnTo>
                      <a:pt x="20" y="58"/>
                    </a:lnTo>
                    <a:lnTo>
                      <a:pt x="10" y="55"/>
                    </a:lnTo>
                    <a:lnTo>
                      <a:pt x="1" y="51"/>
                    </a:lnTo>
                    <a:lnTo>
                      <a:pt x="0" y="50"/>
                    </a:lnTo>
                    <a:lnTo>
                      <a:pt x="0" y="49"/>
                    </a:lnTo>
                    <a:lnTo>
                      <a:pt x="0" y="47"/>
                    </a:lnTo>
                    <a:lnTo>
                      <a:pt x="1" y="44"/>
                    </a:lnTo>
                    <a:lnTo>
                      <a:pt x="3" y="39"/>
                    </a:lnTo>
                    <a:lnTo>
                      <a:pt x="8" y="32"/>
                    </a:lnTo>
                    <a:lnTo>
                      <a:pt x="14" y="26"/>
                    </a:lnTo>
                    <a:lnTo>
                      <a:pt x="21" y="20"/>
                    </a:lnTo>
                    <a:lnTo>
                      <a:pt x="28" y="14"/>
                    </a:lnTo>
                    <a:lnTo>
                      <a:pt x="37" y="9"/>
                    </a:lnTo>
                    <a:lnTo>
                      <a:pt x="44" y="6"/>
                    </a:lnTo>
                    <a:lnTo>
                      <a:pt x="52" y="4"/>
                    </a:lnTo>
                    <a:lnTo>
                      <a:pt x="59" y="3"/>
                    </a:lnTo>
                    <a:lnTo>
                      <a:pt x="66" y="2"/>
                    </a:lnTo>
                    <a:lnTo>
                      <a:pt x="73" y="2"/>
                    </a:lnTo>
                    <a:lnTo>
                      <a:pt x="79" y="0"/>
                    </a:lnTo>
                    <a:lnTo>
                      <a:pt x="83" y="0"/>
                    </a:lnTo>
                    <a:lnTo>
                      <a:pt x="8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144" name="Freeform 580"/>
              <p:cNvSpPr>
                <a:spLocks noChangeArrowheads="1"/>
              </p:cNvSpPr>
              <p:nvPr/>
            </p:nvSpPr>
            <p:spPr bwMode="auto">
              <a:xfrm>
                <a:off x="576" y="4024"/>
                <a:ext cx="104" cy="71"/>
              </a:xfrm>
              <a:custGeom>
                <a:avLst/>
                <a:gdLst>
                  <a:gd name="T0" fmla="*/ 0 w 98"/>
                  <a:gd name="T1" fmla="*/ 5060 h 66"/>
                  <a:gd name="T2" fmla="*/ 397 w 98"/>
                  <a:gd name="T3" fmla="*/ 5587 h 66"/>
                  <a:gd name="T4" fmla="*/ 764 w 98"/>
                  <a:gd name="T5" fmla="*/ 5688 h 66"/>
                  <a:gd name="T6" fmla="*/ 1127 w 98"/>
                  <a:gd name="T7" fmla="*/ 5688 h 66"/>
                  <a:gd name="T8" fmla="*/ 1560 w 98"/>
                  <a:gd name="T9" fmla="*/ 5587 h 66"/>
                  <a:gd name="T10" fmla="*/ 1865 w 98"/>
                  <a:gd name="T11" fmla="*/ 5240 h 66"/>
                  <a:gd name="T12" fmla="*/ 2300 w 98"/>
                  <a:gd name="T13" fmla="*/ 4704 h 66"/>
                  <a:gd name="T14" fmla="*/ 2590 w 98"/>
                  <a:gd name="T15" fmla="*/ 4247 h 66"/>
                  <a:gd name="T16" fmla="*/ 2917 w 98"/>
                  <a:gd name="T17" fmla="*/ 3670 h 66"/>
                  <a:gd name="T18" fmla="*/ 3103 w 98"/>
                  <a:gd name="T19" fmla="*/ 3143 h 66"/>
                  <a:gd name="T20" fmla="*/ 3303 w 98"/>
                  <a:gd name="T21" fmla="*/ 2548 h 66"/>
                  <a:gd name="T22" fmla="*/ 3505 w 98"/>
                  <a:gd name="T23" fmla="*/ 2028 h 66"/>
                  <a:gd name="T24" fmla="*/ 3586 w 98"/>
                  <a:gd name="T25" fmla="*/ 1320 h 66"/>
                  <a:gd name="T26" fmla="*/ 3709 w 98"/>
                  <a:gd name="T27" fmla="*/ 917 h 66"/>
                  <a:gd name="T28" fmla="*/ 3709 w 98"/>
                  <a:gd name="T29" fmla="*/ 6 h 66"/>
                  <a:gd name="T30" fmla="*/ 3518 w 98"/>
                  <a:gd name="T31" fmla="*/ 0 h 66"/>
                  <a:gd name="T32" fmla="*/ 3293 w 98"/>
                  <a:gd name="T33" fmla="*/ 0 h 66"/>
                  <a:gd name="T34" fmla="*/ 3379 w 98"/>
                  <a:gd name="T35" fmla="*/ 792 h 66"/>
                  <a:gd name="T36" fmla="*/ 3487 w 98"/>
                  <a:gd name="T37" fmla="*/ 792 h 66"/>
                  <a:gd name="T38" fmla="*/ 3379 w 98"/>
                  <a:gd name="T39" fmla="*/ 736 h 66"/>
                  <a:gd name="T40" fmla="*/ 3379 w 98"/>
                  <a:gd name="T41" fmla="*/ 792 h 66"/>
                  <a:gd name="T42" fmla="*/ 3303 w 98"/>
                  <a:gd name="T43" fmla="*/ 1061 h 66"/>
                  <a:gd name="T44" fmla="*/ 3184 w 98"/>
                  <a:gd name="T45" fmla="*/ 1528 h 66"/>
                  <a:gd name="T46" fmla="*/ 3096 w 98"/>
                  <a:gd name="T47" fmla="*/ 2047 h 66"/>
                  <a:gd name="T48" fmla="*/ 2917 w 98"/>
                  <a:gd name="T49" fmla="*/ 2548 h 66"/>
                  <a:gd name="T50" fmla="*/ 2614 w 98"/>
                  <a:gd name="T51" fmla="*/ 3143 h 66"/>
                  <a:gd name="T52" fmla="*/ 2365 w 98"/>
                  <a:gd name="T53" fmla="*/ 3637 h 66"/>
                  <a:gd name="T54" fmla="*/ 2100 w 98"/>
                  <a:gd name="T55" fmla="*/ 4065 h 66"/>
                  <a:gd name="T56" fmla="*/ 1757 w 98"/>
                  <a:gd name="T57" fmla="*/ 4528 h 66"/>
                  <a:gd name="T58" fmla="*/ 1470 w 98"/>
                  <a:gd name="T59" fmla="*/ 4704 h 66"/>
                  <a:gd name="T60" fmla="*/ 1127 w 98"/>
                  <a:gd name="T61" fmla="*/ 4915 h 66"/>
                  <a:gd name="T62" fmla="*/ 764 w 98"/>
                  <a:gd name="T63" fmla="*/ 4915 h 66"/>
                  <a:gd name="T64" fmla="*/ 447 w 98"/>
                  <a:gd name="T65" fmla="*/ 4704 h 66"/>
                  <a:gd name="T66" fmla="*/ 4 w 98"/>
                  <a:gd name="T67" fmla="*/ 4373 h 66"/>
                  <a:gd name="T68" fmla="*/ 0 w 98"/>
                  <a:gd name="T69" fmla="*/ 5060 h 6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8"/>
                  <a:gd name="T106" fmla="*/ 0 h 66"/>
                  <a:gd name="T107" fmla="*/ 98 w 98"/>
                  <a:gd name="T108" fmla="*/ 66 h 6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8" h="66">
                    <a:moveTo>
                      <a:pt x="0" y="59"/>
                    </a:moveTo>
                    <a:lnTo>
                      <a:pt x="10" y="64"/>
                    </a:lnTo>
                    <a:lnTo>
                      <a:pt x="21" y="66"/>
                    </a:lnTo>
                    <a:lnTo>
                      <a:pt x="30" y="66"/>
                    </a:lnTo>
                    <a:lnTo>
                      <a:pt x="41" y="64"/>
                    </a:lnTo>
                    <a:lnTo>
                      <a:pt x="50" y="60"/>
                    </a:lnTo>
                    <a:lnTo>
                      <a:pt x="60" y="55"/>
                    </a:lnTo>
                    <a:lnTo>
                      <a:pt x="68" y="49"/>
                    </a:lnTo>
                    <a:lnTo>
                      <a:pt x="76" y="43"/>
                    </a:lnTo>
                    <a:lnTo>
                      <a:pt x="82" y="36"/>
                    </a:lnTo>
                    <a:lnTo>
                      <a:pt x="88" y="30"/>
                    </a:lnTo>
                    <a:lnTo>
                      <a:pt x="93" y="23"/>
                    </a:lnTo>
                    <a:lnTo>
                      <a:pt x="96" y="16"/>
                    </a:lnTo>
                    <a:lnTo>
                      <a:pt x="98" y="11"/>
                    </a:lnTo>
                    <a:lnTo>
                      <a:pt x="98" y="6"/>
                    </a:lnTo>
                    <a:lnTo>
                      <a:pt x="94" y="0"/>
                    </a:lnTo>
                    <a:lnTo>
                      <a:pt x="87" y="0"/>
                    </a:lnTo>
                    <a:lnTo>
                      <a:pt x="90" y="9"/>
                    </a:lnTo>
                    <a:lnTo>
                      <a:pt x="91" y="9"/>
                    </a:lnTo>
                    <a:lnTo>
                      <a:pt x="90" y="8"/>
                    </a:lnTo>
                    <a:lnTo>
                      <a:pt x="90" y="9"/>
                    </a:lnTo>
                    <a:lnTo>
                      <a:pt x="88" y="13"/>
                    </a:lnTo>
                    <a:lnTo>
                      <a:pt x="85" y="18"/>
                    </a:lnTo>
                    <a:lnTo>
                      <a:pt x="81" y="24"/>
                    </a:lnTo>
                    <a:lnTo>
                      <a:pt x="76" y="30"/>
                    </a:lnTo>
                    <a:lnTo>
                      <a:pt x="70" y="36"/>
                    </a:lnTo>
                    <a:lnTo>
                      <a:pt x="63" y="42"/>
                    </a:lnTo>
                    <a:lnTo>
                      <a:pt x="56" y="47"/>
                    </a:lnTo>
                    <a:lnTo>
                      <a:pt x="47" y="52"/>
                    </a:lnTo>
                    <a:lnTo>
                      <a:pt x="39" y="55"/>
                    </a:lnTo>
                    <a:lnTo>
                      <a:pt x="30" y="57"/>
                    </a:lnTo>
                    <a:lnTo>
                      <a:pt x="21" y="57"/>
                    </a:lnTo>
                    <a:lnTo>
                      <a:pt x="12" y="55"/>
                    </a:lnTo>
                    <a:lnTo>
                      <a:pt x="4" y="51"/>
                    </a:lnTo>
                    <a:lnTo>
                      <a:pt x="0" y="59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145" name="Freeform 581"/>
              <p:cNvSpPr>
                <a:spLocks noChangeArrowheads="1"/>
              </p:cNvSpPr>
              <p:nvPr/>
            </p:nvSpPr>
            <p:spPr bwMode="auto">
              <a:xfrm>
                <a:off x="571" y="4032"/>
                <a:ext cx="48" cy="54"/>
              </a:xfrm>
              <a:custGeom>
                <a:avLst/>
                <a:gdLst>
                  <a:gd name="T0" fmla="*/ 2115 w 45"/>
                  <a:gd name="T1" fmla="*/ 0 h 50"/>
                  <a:gd name="T2" fmla="*/ 1634 w 45"/>
                  <a:gd name="T3" fmla="*/ 5 h 50"/>
                  <a:gd name="T4" fmla="*/ 1263 w 45"/>
                  <a:gd name="T5" fmla="*/ 1147 h 50"/>
                  <a:gd name="T6" fmla="*/ 804 w 45"/>
                  <a:gd name="T7" fmla="*/ 1821 h 50"/>
                  <a:gd name="T8" fmla="*/ 547 w 45"/>
                  <a:gd name="T9" fmla="*/ 2676 h 50"/>
                  <a:gd name="T10" fmla="*/ 6 w 45"/>
                  <a:gd name="T11" fmla="*/ 3533 h 50"/>
                  <a:gd name="T12" fmla="*/ 2 w 45"/>
                  <a:gd name="T13" fmla="*/ 4028 h 50"/>
                  <a:gd name="T14" fmla="*/ 1 w 45"/>
                  <a:gd name="T15" fmla="*/ 4350 h 50"/>
                  <a:gd name="T16" fmla="*/ 0 w 45"/>
                  <a:gd name="T17" fmla="*/ 4807 h 50"/>
                  <a:gd name="T18" fmla="*/ 1 w 45"/>
                  <a:gd name="T19" fmla="*/ 5165 h 50"/>
                  <a:gd name="T20" fmla="*/ 5 w 45"/>
                  <a:gd name="T21" fmla="*/ 5480 h 50"/>
                  <a:gd name="T22" fmla="*/ 481 w 45"/>
                  <a:gd name="T23" fmla="*/ 4587 h 50"/>
                  <a:gd name="T24" fmla="*/ 513 w 45"/>
                  <a:gd name="T25" fmla="*/ 4698 h 50"/>
                  <a:gd name="T26" fmla="*/ 513 w 45"/>
                  <a:gd name="T27" fmla="*/ 4807 h 50"/>
                  <a:gd name="T28" fmla="*/ 513 w 45"/>
                  <a:gd name="T29" fmla="*/ 4698 h 50"/>
                  <a:gd name="T30" fmla="*/ 513 w 45"/>
                  <a:gd name="T31" fmla="*/ 4587 h 50"/>
                  <a:gd name="T32" fmla="*/ 622 w 45"/>
                  <a:gd name="T33" fmla="*/ 3932 h 50"/>
                  <a:gd name="T34" fmla="*/ 804 w 45"/>
                  <a:gd name="T35" fmla="*/ 3371 h 50"/>
                  <a:gd name="T36" fmla="*/ 1184 w 45"/>
                  <a:gd name="T37" fmla="*/ 2597 h 50"/>
                  <a:gd name="T38" fmla="*/ 1532 w 45"/>
                  <a:gd name="T39" fmla="*/ 1967 h 50"/>
                  <a:gd name="T40" fmla="*/ 1860 w 45"/>
                  <a:gd name="T41" fmla="*/ 1338 h 50"/>
                  <a:gd name="T42" fmla="*/ 2257 w 45"/>
                  <a:gd name="T43" fmla="*/ 983 h 50"/>
                  <a:gd name="T44" fmla="*/ 2115 w 45"/>
                  <a:gd name="T45" fmla="*/ 0 h 50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45"/>
                  <a:gd name="T70" fmla="*/ 0 h 50"/>
                  <a:gd name="T71" fmla="*/ 45 w 45"/>
                  <a:gd name="T72" fmla="*/ 50 h 50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45" h="50">
                    <a:moveTo>
                      <a:pt x="41" y="0"/>
                    </a:moveTo>
                    <a:lnTo>
                      <a:pt x="32" y="5"/>
                    </a:lnTo>
                    <a:lnTo>
                      <a:pt x="25" y="11"/>
                    </a:lnTo>
                    <a:lnTo>
                      <a:pt x="17" y="17"/>
                    </a:lnTo>
                    <a:lnTo>
                      <a:pt x="11" y="25"/>
                    </a:lnTo>
                    <a:lnTo>
                      <a:pt x="6" y="32"/>
                    </a:lnTo>
                    <a:lnTo>
                      <a:pt x="2" y="37"/>
                    </a:lnTo>
                    <a:lnTo>
                      <a:pt x="1" y="40"/>
                    </a:lnTo>
                    <a:lnTo>
                      <a:pt x="0" y="44"/>
                    </a:lnTo>
                    <a:lnTo>
                      <a:pt x="1" y="47"/>
                    </a:lnTo>
                    <a:lnTo>
                      <a:pt x="5" y="50"/>
                    </a:lnTo>
                    <a:lnTo>
                      <a:pt x="9" y="42"/>
                    </a:lnTo>
                    <a:lnTo>
                      <a:pt x="10" y="43"/>
                    </a:lnTo>
                    <a:lnTo>
                      <a:pt x="10" y="44"/>
                    </a:lnTo>
                    <a:lnTo>
                      <a:pt x="10" y="43"/>
                    </a:lnTo>
                    <a:lnTo>
                      <a:pt x="10" y="42"/>
                    </a:lnTo>
                    <a:lnTo>
                      <a:pt x="13" y="36"/>
                    </a:lnTo>
                    <a:lnTo>
                      <a:pt x="17" y="31"/>
                    </a:lnTo>
                    <a:lnTo>
                      <a:pt x="23" y="24"/>
                    </a:lnTo>
                    <a:lnTo>
                      <a:pt x="30" y="18"/>
                    </a:lnTo>
                    <a:lnTo>
                      <a:pt x="37" y="13"/>
                    </a:lnTo>
                    <a:lnTo>
                      <a:pt x="45" y="9"/>
                    </a:lnTo>
                    <a:lnTo>
                      <a:pt x="41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146" name="Freeform 582"/>
              <p:cNvSpPr>
                <a:spLocks noChangeArrowheads="1"/>
              </p:cNvSpPr>
              <p:nvPr/>
            </p:nvSpPr>
            <p:spPr bwMode="auto">
              <a:xfrm>
                <a:off x="614" y="4024"/>
                <a:ext cx="57" cy="20"/>
              </a:xfrm>
              <a:custGeom>
                <a:avLst/>
                <a:gdLst>
                  <a:gd name="T0" fmla="*/ 1369 w 54"/>
                  <a:gd name="T1" fmla="*/ 0 h 18"/>
                  <a:gd name="T2" fmla="*/ 1309 w 54"/>
                  <a:gd name="T3" fmla="*/ 0 h 18"/>
                  <a:gd name="T4" fmla="*/ 1175 w 54"/>
                  <a:gd name="T5" fmla="*/ 0 h 18"/>
                  <a:gd name="T6" fmla="*/ 1021 w 54"/>
                  <a:gd name="T7" fmla="*/ 1 h 18"/>
                  <a:gd name="T8" fmla="*/ 822 w 54"/>
                  <a:gd name="T9" fmla="*/ 1 h 18"/>
                  <a:gd name="T10" fmla="*/ 608 w 54"/>
                  <a:gd name="T11" fmla="*/ 2 h 18"/>
                  <a:gd name="T12" fmla="*/ 385 w 54"/>
                  <a:gd name="T13" fmla="*/ 3 h 18"/>
                  <a:gd name="T14" fmla="*/ 7 w 54"/>
                  <a:gd name="T15" fmla="*/ 3852 h 18"/>
                  <a:gd name="T16" fmla="*/ 0 w 54"/>
                  <a:gd name="T17" fmla="*/ 5284 h 18"/>
                  <a:gd name="T18" fmla="*/ 4 w 54"/>
                  <a:gd name="T19" fmla="*/ 11047 h 18"/>
                  <a:gd name="T20" fmla="*/ 295 w 54"/>
                  <a:gd name="T21" fmla="*/ 8948 h 18"/>
                  <a:gd name="T22" fmla="*/ 453 w 54"/>
                  <a:gd name="T23" fmla="*/ 7248 h 18"/>
                  <a:gd name="T24" fmla="*/ 662 w 54"/>
                  <a:gd name="T25" fmla="*/ 6523 h 18"/>
                  <a:gd name="T26" fmla="*/ 842 w 54"/>
                  <a:gd name="T27" fmla="*/ 5871 h 18"/>
                  <a:gd name="T28" fmla="*/ 1021 w 54"/>
                  <a:gd name="T29" fmla="*/ 5871 h 18"/>
                  <a:gd name="T30" fmla="*/ 1201 w 54"/>
                  <a:gd name="T31" fmla="*/ 5871 h 18"/>
                  <a:gd name="T32" fmla="*/ 1338 w 54"/>
                  <a:gd name="T33" fmla="*/ 5284 h 18"/>
                  <a:gd name="T34" fmla="*/ 1445 w 54"/>
                  <a:gd name="T35" fmla="*/ 5284 h 18"/>
                  <a:gd name="T36" fmla="*/ 1369 w 54"/>
                  <a:gd name="T37" fmla="*/ 0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4"/>
                  <a:gd name="T58" fmla="*/ 0 h 18"/>
                  <a:gd name="T59" fmla="*/ 54 w 54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4" h="18">
                    <a:moveTo>
                      <a:pt x="51" y="0"/>
                    </a:moveTo>
                    <a:lnTo>
                      <a:pt x="48" y="0"/>
                    </a:lnTo>
                    <a:lnTo>
                      <a:pt x="43" y="0"/>
                    </a:lnTo>
                    <a:lnTo>
                      <a:pt x="38" y="1"/>
                    </a:lnTo>
                    <a:lnTo>
                      <a:pt x="30" y="1"/>
                    </a:lnTo>
                    <a:lnTo>
                      <a:pt x="23" y="2"/>
                    </a:lnTo>
                    <a:lnTo>
                      <a:pt x="15" y="3"/>
                    </a:lnTo>
                    <a:lnTo>
                      <a:pt x="7" y="6"/>
                    </a:lnTo>
                    <a:lnTo>
                      <a:pt x="0" y="9"/>
                    </a:lnTo>
                    <a:lnTo>
                      <a:pt x="4" y="18"/>
                    </a:lnTo>
                    <a:lnTo>
                      <a:pt x="10" y="14"/>
                    </a:lnTo>
                    <a:lnTo>
                      <a:pt x="18" y="12"/>
                    </a:lnTo>
                    <a:lnTo>
                      <a:pt x="25" y="11"/>
                    </a:lnTo>
                    <a:lnTo>
                      <a:pt x="31" y="10"/>
                    </a:lnTo>
                    <a:lnTo>
                      <a:pt x="38" y="10"/>
                    </a:lnTo>
                    <a:lnTo>
                      <a:pt x="44" y="10"/>
                    </a:lnTo>
                    <a:lnTo>
                      <a:pt x="49" y="9"/>
                    </a:lnTo>
                    <a:lnTo>
                      <a:pt x="54" y="9"/>
                    </a:lnTo>
                    <a:lnTo>
                      <a:pt x="51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147" name="Freeform 583"/>
              <p:cNvSpPr>
                <a:spLocks noChangeArrowheads="1"/>
              </p:cNvSpPr>
              <p:nvPr/>
            </p:nvSpPr>
            <p:spPr bwMode="auto">
              <a:xfrm>
                <a:off x="3910" y="4030"/>
                <a:ext cx="98" cy="61"/>
              </a:xfrm>
              <a:custGeom>
                <a:avLst/>
                <a:gdLst>
                  <a:gd name="T0" fmla="*/ 2171 w 93"/>
                  <a:gd name="T1" fmla="*/ 3583 h 57"/>
                  <a:gd name="T2" fmla="*/ 2208 w 93"/>
                  <a:gd name="T3" fmla="*/ 3474 h 57"/>
                  <a:gd name="T4" fmla="*/ 2288 w 93"/>
                  <a:gd name="T5" fmla="*/ 3418 h 57"/>
                  <a:gd name="T6" fmla="*/ 2288 w 93"/>
                  <a:gd name="T7" fmla="*/ 3194 h 57"/>
                  <a:gd name="T8" fmla="*/ 2208 w 93"/>
                  <a:gd name="T9" fmla="*/ 2834 h 57"/>
                  <a:gd name="T10" fmla="*/ 2196 w 93"/>
                  <a:gd name="T11" fmla="*/ 2474 h 57"/>
                  <a:gd name="T12" fmla="*/ 2085 w 93"/>
                  <a:gd name="T13" fmla="*/ 2135 h 57"/>
                  <a:gd name="T14" fmla="*/ 1887 w 93"/>
                  <a:gd name="T15" fmla="*/ 1742 h 57"/>
                  <a:gd name="T16" fmla="*/ 1781 w 93"/>
                  <a:gd name="T17" fmla="*/ 1328 h 57"/>
                  <a:gd name="T18" fmla="*/ 1604 w 93"/>
                  <a:gd name="T19" fmla="*/ 885 h 57"/>
                  <a:gd name="T20" fmla="*/ 1379 w 93"/>
                  <a:gd name="T21" fmla="*/ 590 h 57"/>
                  <a:gd name="T22" fmla="*/ 1189 w 93"/>
                  <a:gd name="T23" fmla="*/ 5 h 57"/>
                  <a:gd name="T24" fmla="*/ 949 w 93"/>
                  <a:gd name="T25" fmla="*/ 2 h 57"/>
                  <a:gd name="T26" fmla="*/ 736 w 93"/>
                  <a:gd name="T27" fmla="*/ 0 h 57"/>
                  <a:gd name="T28" fmla="*/ 459 w 93"/>
                  <a:gd name="T29" fmla="*/ 0 h 57"/>
                  <a:gd name="T30" fmla="*/ 288 w 93"/>
                  <a:gd name="T31" fmla="*/ 2 h 57"/>
                  <a:gd name="T32" fmla="*/ 1 w 93"/>
                  <a:gd name="T33" fmla="*/ 6 h 57"/>
                  <a:gd name="T34" fmla="*/ 0 w 93"/>
                  <a:gd name="T35" fmla="*/ 7 h 57"/>
                  <a:gd name="T36" fmla="*/ 0 w 93"/>
                  <a:gd name="T37" fmla="*/ 551 h 57"/>
                  <a:gd name="T38" fmla="*/ 0 w 93"/>
                  <a:gd name="T39" fmla="*/ 631 h 57"/>
                  <a:gd name="T40" fmla="*/ 1 w 93"/>
                  <a:gd name="T41" fmla="*/ 773 h 57"/>
                  <a:gd name="T42" fmla="*/ 3 w 93"/>
                  <a:gd name="T43" fmla="*/ 1084 h 57"/>
                  <a:gd name="T44" fmla="*/ 9 w 93"/>
                  <a:gd name="T45" fmla="*/ 1521 h 57"/>
                  <a:gd name="T46" fmla="*/ 354 w 93"/>
                  <a:gd name="T47" fmla="*/ 1864 h 57"/>
                  <a:gd name="T48" fmla="*/ 484 w 93"/>
                  <a:gd name="T49" fmla="*/ 2312 h 57"/>
                  <a:gd name="T50" fmla="*/ 731 w 93"/>
                  <a:gd name="T51" fmla="*/ 2617 h 57"/>
                  <a:gd name="T52" fmla="*/ 901 w 93"/>
                  <a:gd name="T53" fmla="*/ 2998 h 57"/>
                  <a:gd name="T54" fmla="*/ 1111 w 93"/>
                  <a:gd name="T55" fmla="*/ 3194 h 57"/>
                  <a:gd name="T56" fmla="*/ 1253 w 93"/>
                  <a:gd name="T57" fmla="*/ 3246 h 57"/>
                  <a:gd name="T58" fmla="*/ 1444 w 93"/>
                  <a:gd name="T59" fmla="*/ 3418 h 57"/>
                  <a:gd name="T60" fmla="*/ 1628 w 93"/>
                  <a:gd name="T61" fmla="*/ 3418 h 57"/>
                  <a:gd name="T62" fmla="*/ 1782 w 93"/>
                  <a:gd name="T63" fmla="*/ 3474 h 57"/>
                  <a:gd name="T64" fmla="*/ 1978 w 93"/>
                  <a:gd name="T65" fmla="*/ 3474 h 57"/>
                  <a:gd name="T66" fmla="*/ 2084 w 93"/>
                  <a:gd name="T67" fmla="*/ 3474 h 57"/>
                  <a:gd name="T68" fmla="*/ 2171 w 93"/>
                  <a:gd name="T69" fmla="*/ 3583 h 5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3"/>
                  <a:gd name="T106" fmla="*/ 0 h 57"/>
                  <a:gd name="T107" fmla="*/ 93 w 93"/>
                  <a:gd name="T108" fmla="*/ 57 h 5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3" h="57">
                    <a:moveTo>
                      <a:pt x="88" y="57"/>
                    </a:moveTo>
                    <a:lnTo>
                      <a:pt x="91" y="56"/>
                    </a:lnTo>
                    <a:lnTo>
                      <a:pt x="93" y="54"/>
                    </a:lnTo>
                    <a:lnTo>
                      <a:pt x="93" y="50"/>
                    </a:lnTo>
                    <a:lnTo>
                      <a:pt x="91" y="46"/>
                    </a:lnTo>
                    <a:lnTo>
                      <a:pt x="89" y="40"/>
                    </a:lnTo>
                    <a:lnTo>
                      <a:pt x="85" y="34"/>
                    </a:lnTo>
                    <a:lnTo>
                      <a:pt x="78" y="28"/>
                    </a:lnTo>
                    <a:lnTo>
                      <a:pt x="72" y="21"/>
                    </a:lnTo>
                    <a:lnTo>
                      <a:pt x="65" y="15"/>
                    </a:lnTo>
                    <a:lnTo>
                      <a:pt x="57" y="9"/>
                    </a:lnTo>
                    <a:lnTo>
                      <a:pt x="49" y="5"/>
                    </a:lnTo>
                    <a:lnTo>
                      <a:pt x="39" y="2"/>
                    </a:lnTo>
                    <a:lnTo>
                      <a:pt x="30" y="0"/>
                    </a:lnTo>
                    <a:lnTo>
                      <a:pt x="20" y="0"/>
                    </a:lnTo>
                    <a:lnTo>
                      <a:pt x="11" y="2"/>
                    </a:lnTo>
                    <a:lnTo>
                      <a:pt x="1" y="6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1" y="13"/>
                    </a:lnTo>
                    <a:lnTo>
                      <a:pt x="3" y="18"/>
                    </a:lnTo>
                    <a:lnTo>
                      <a:pt x="9" y="24"/>
                    </a:lnTo>
                    <a:lnTo>
                      <a:pt x="15" y="30"/>
                    </a:lnTo>
                    <a:lnTo>
                      <a:pt x="21" y="37"/>
                    </a:lnTo>
                    <a:lnTo>
                      <a:pt x="29" y="42"/>
                    </a:lnTo>
                    <a:lnTo>
                      <a:pt x="37" y="48"/>
                    </a:lnTo>
                    <a:lnTo>
                      <a:pt x="45" y="50"/>
                    </a:lnTo>
                    <a:lnTo>
                      <a:pt x="52" y="52"/>
                    </a:lnTo>
                    <a:lnTo>
                      <a:pt x="59" y="54"/>
                    </a:lnTo>
                    <a:lnTo>
                      <a:pt x="67" y="54"/>
                    </a:lnTo>
                    <a:lnTo>
                      <a:pt x="73" y="56"/>
                    </a:lnTo>
                    <a:lnTo>
                      <a:pt x="80" y="56"/>
                    </a:lnTo>
                    <a:lnTo>
                      <a:pt x="84" y="56"/>
                    </a:lnTo>
                    <a:lnTo>
                      <a:pt x="88" y="57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148" name="Freeform 584"/>
              <p:cNvSpPr>
                <a:spLocks noChangeArrowheads="1"/>
              </p:cNvSpPr>
              <p:nvPr/>
            </p:nvSpPr>
            <p:spPr bwMode="auto">
              <a:xfrm>
                <a:off x="3909" y="4025"/>
                <a:ext cx="105" cy="71"/>
              </a:xfrm>
              <a:custGeom>
                <a:avLst/>
                <a:gdLst>
                  <a:gd name="T0" fmla="*/ 4 w 99"/>
                  <a:gd name="T1" fmla="*/ 1141 h 66"/>
                  <a:gd name="T2" fmla="*/ 460 w 99"/>
                  <a:gd name="T3" fmla="*/ 917 h 66"/>
                  <a:gd name="T4" fmla="*/ 736 w 99"/>
                  <a:gd name="T5" fmla="*/ 792 h 66"/>
                  <a:gd name="T6" fmla="*/ 1110 w 99"/>
                  <a:gd name="T7" fmla="*/ 792 h 66"/>
                  <a:gd name="T8" fmla="*/ 1404 w 99"/>
                  <a:gd name="T9" fmla="*/ 917 h 66"/>
                  <a:gd name="T10" fmla="*/ 1728 w 99"/>
                  <a:gd name="T11" fmla="*/ 1141 h 66"/>
                  <a:gd name="T12" fmla="*/ 2030 w 99"/>
                  <a:gd name="T13" fmla="*/ 1644 h 66"/>
                  <a:gd name="T14" fmla="*/ 2320 w 99"/>
                  <a:gd name="T15" fmla="*/ 2028 h 66"/>
                  <a:gd name="T16" fmla="*/ 2568 w 99"/>
                  <a:gd name="T17" fmla="*/ 2548 h 66"/>
                  <a:gd name="T18" fmla="*/ 2768 w 99"/>
                  <a:gd name="T19" fmla="*/ 3036 h 66"/>
                  <a:gd name="T20" fmla="*/ 2969 w 99"/>
                  <a:gd name="T21" fmla="*/ 3637 h 66"/>
                  <a:gd name="T22" fmla="*/ 3114 w 99"/>
                  <a:gd name="T23" fmla="*/ 4065 h 66"/>
                  <a:gd name="T24" fmla="*/ 3248 w 99"/>
                  <a:gd name="T25" fmla="*/ 4569 h 66"/>
                  <a:gd name="T26" fmla="*/ 3250 w 99"/>
                  <a:gd name="T27" fmla="*/ 4871 h 66"/>
                  <a:gd name="T28" fmla="*/ 3250 w 99"/>
                  <a:gd name="T29" fmla="*/ 4915 h 66"/>
                  <a:gd name="T30" fmla="*/ 3303 w 99"/>
                  <a:gd name="T31" fmla="*/ 4915 h 66"/>
                  <a:gd name="T32" fmla="*/ 3250 w 99"/>
                  <a:gd name="T33" fmla="*/ 4915 h 66"/>
                  <a:gd name="T34" fmla="*/ 3198 w 99"/>
                  <a:gd name="T35" fmla="*/ 5688 h 66"/>
                  <a:gd name="T36" fmla="*/ 3445 w 99"/>
                  <a:gd name="T37" fmla="*/ 5637 h 66"/>
                  <a:gd name="T38" fmla="*/ 3598 w 99"/>
                  <a:gd name="T39" fmla="*/ 5287 h 66"/>
                  <a:gd name="T40" fmla="*/ 3598 w 99"/>
                  <a:gd name="T41" fmla="*/ 4704 h 66"/>
                  <a:gd name="T42" fmla="*/ 3465 w 99"/>
                  <a:gd name="T43" fmla="*/ 4209 h 66"/>
                  <a:gd name="T44" fmla="*/ 3392 w 99"/>
                  <a:gd name="T45" fmla="*/ 3670 h 66"/>
                  <a:gd name="T46" fmla="*/ 3248 w 99"/>
                  <a:gd name="T47" fmla="*/ 3143 h 66"/>
                  <a:gd name="T48" fmla="*/ 3015 w 99"/>
                  <a:gd name="T49" fmla="*/ 2548 h 66"/>
                  <a:gd name="T50" fmla="*/ 2768 w 99"/>
                  <a:gd name="T51" fmla="*/ 2028 h 66"/>
                  <a:gd name="T52" fmla="*/ 2488 w 99"/>
                  <a:gd name="T53" fmla="*/ 1420 h 66"/>
                  <a:gd name="T54" fmla="*/ 2187 w 99"/>
                  <a:gd name="T55" fmla="*/ 852 h 66"/>
                  <a:gd name="T56" fmla="*/ 1833 w 99"/>
                  <a:gd name="T57" fmla="*/ 6 h 66"/>
                  <a:gd name="T58" fmla="*/ 1489 w 99"/>
                  <a:gd name="T59" fmla="*/ 2 h 66"/>
                  <a:gd name="T60" fmla="*/ 1144 w 99"/>
                  <a:gd name="T61" fmla="*/ 0 h 66"/>
                  <a:gd name="T62" fmla="*/ 736 w 99"/>
                  <a:gd name="T63" fmla="*/ 0 h 66"/>
                  <a:gd name="T64" fmla="*/ 409 w 99"/>
                  <a:gd name="T65" fmla="*/ 2 h 66"/>
                  <a:gd name="T66" fmla="*/ 0 w 99"/>
                  <a:gd name="T67" fmla="*/ 684 h 66"/>
                  <a:gd name="T68" fmla="*/ 4 w 99"/>
                  <a:gd name="T69" fmla="*/ 1141 h 6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9"/>
                  <a:gd name="T106" fmla="*/ 0 h 66"/>
                  <a:gd name="T107" fmla="*/ 99 w 99"/>
                  <a:gd name="T108" fmla="*/ 66 h 6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9" h="66">
                    <a:moveTo>
                      <a:pt x="4" y="14"/>
                    </a:moveTo>
                    <a:lnTo>
                      <a:pt x="13" y="11"/>
                    </a:lnTo>
                    <a:lnTo>
                      <a:pt x="21" y="9"/>
                    </a:lnTo>
                    <a:lnTo>
                      <a:pt x="31" y="9"/>
                    </a:lnTo>
                    <a:lnTo>
                      <a:pt x="39" y="11"/>
                    </a:lnTo>
                    <a:lnTo>
                      <a:pt x="48" y="14"/>
                    </a:lnTo>
                    <a:lnTo>
                      <a:pt x="56" y="19"/>
                    </a:lnTo>
                    <a:lnTo>
                      <a:pt x="64" y="23"/>
                    </a:lnTo>
                    <a:lnTo>
                      <a:pt x="71" y="30"/>
                    </a:lnTo>
                    <a:lnTo>
                      <a:pt x="76" y="35"/>
                    </a:lnTo>
                    <a:lnTo>
                      <a:pt x="82" y="42"/>
                    </a:lnTo>
                    <a:lnTo>
                      <a:pt x="86" y="47"/>
                    </a:lnTo>
                    <a:lnTo>
                      <a:pt x="89" y="53"/>
                    </a:lnTo>
                    <a:lnTo>
                      <a:pt x="90" y="56"/>
                    </a:lnTo>
                    <a:lnTo>
                      <a:pt x="90" y="57"/>
                    </a:lnTo>
                    <a:lnTo>
                      <a:pt x="91" y="57"/>
                    </a:lnTo>
                    <a:lnTo>
                      <a:pt x="90" y="57"/>
                    </a:lnTo>
                    <a:lnTo>
                      <a:pt x="88" y="66"/>
                    </a:lnTo>
                    <a:lnTo>
                      <a:pt x="94" y="65"/>
                    </a:lnTo>
                    <a:lnTo>
                      <a:pt x="99" y="61"/>
                    </a:lnTo>
                    <a:lnTo>
                      <a:pt x="99" y="55"/>
                    </a:lnTo>
                    <a:lnTo>
                      <a:pt x="96" y="48"/>
                    </a:lnTo>
                    <a:lnTo>
                      <a:pt x="93" y="43"/>
                    </a:lnTo>
                    <a:lnTo>
                      <a:pt x="89" y="36"/>
                    </a:lnTo>
                    <a:lnTo>
                      <a:pt x="83" y="30"/>
                    </a:lnTo>
                    <a:lnTo>
                      <a:pt x="76" y="23"/>
                    </a:lnTo>
                    <a:lnTo>
                      <a:pt x="69" y="17"/>
                    </a:lnTo>
                    <a:lnTo>
                      <a:pt x="60" y="10"/>
                    </a:lnTo>
                    <a:lnTo>
                      <a:pt x="51" y="6"/>
                    </a:lnTo>
                    <a:lnTo>
                      <a:pt x="41" y="2"/>
                    </a:lnTo>
                    <a:lnTo>
                      <a:pt x="32" y="0"/>
                    </a:lnTo>
                    <a:lnTo>
                      <a:pt x="21" y="0"/>
                    </a:lnTo>
                    <a:lnTo>
                      <a:pt x="11" y="2"/>
                    </a:lnTo>
                    <a:lnTo>
                      <a:pt x="0" y="7"/>
                    </a:lnTo>
                    <a:lnTo>
                      <a:pt x="4" y="14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149" name="Freeform 585"/>
              <p:cNvSpPr>
                <a:spLocks noChangeArrowheads="1"/>
              </p:cNvSpPr>
              <p:nvPr/>
            </p:nvSpPr>
            <p:spPr bwMode="auto">
              <a:xfrm>
                <a:off x="3905" y="4032"/>
                <a:ext cx="47" cy="53"/>
              </a:xfrm>
              <a:custGeom>
                <a:avLst/>
                <a:gdLst>
                  <a:gd name="T0" fmla="*/ 2455 w 44"/>
                  <a:gd name="T1" fmla="*/ 4917 h 49"/>
                  <a:gd name="T2" fmla="*/ 2079 w 44"/>
                  <a:gd name="T3" fmla="*/ 4438 h 49"/>
                  <a:gd name="T4" fmla="*/ 1652 w 44"/>
                  <a:gd name="T5" fmla="*/ 3886 h 49"/>
                  <a:gd name="T6" fmla="*/ 1269 w 44"/>
                  <a:gd name="T7" fmla="*/ 2997 h 49"/>
                  <a:gd name="T8" fmla="*/ 913 w 44"/>
                  <a:gd name="T9" fmla="*/ 2369 h 49"/>
                  <a:gd name="T10" fmla="*/ 701 w 44"/>
                  <a:gd name="T11" fmla="*/ 1479 h 49"/>
                  <a:gd name="T12" fmla="*/ 538 w 44"/>
                  <a:gd name="T13" fmla="*/ 999 h 49"/>
                  <a:gd name="T14" fmla="*/ 538 w 44"/>
                  <a:gd name="T15" fmla="*/ 924 h 49"/>
                  <a:gd name="T16" fmla="*/ 538 w 44"/>
                  <a:gd name="T17" fmla="*/ 6 h 49"/>
                  <a:gd name="T18" fmla="*/ 538 w 44"/>
                  <a:gd name="T19" fmla="*/ 924 h 49"/>
                  <a:gd name="T20" fmla="*/ 504 w 44"/>
                  <a:gd name="T21" fmla="*/ 924 h 49"/>
                  <a:gd name="T22" fmla="*/ 4 w 44"/>
                  <a:gd name="T23" fmla="*/ 0 h 49"/>
                  <a:gd name="T24" fmla="*/ 1 w 44"/>
                  <a:gd name="T25" fmla="*/ 3 h 49"/>
                  <a:gd name="T26" fmla="*/ 0 w 44"/>
                  <a:gd name="T27" fmla="*/ 6 h 49"/>
                  <a:gd name="T28" fmla="*/ 1 w 44"/>
                  <a:gd name="T29" fmla="*/ 1169 h 49"/>
                  <a:gd name="T30" fmla="*/ 2 w 44"/>
                  <a:gd name="T31" fmla="*/ 1479 h 49"/>
                  <a:gd name="T32" fmla="*/ 5 w 44"/>
                  <a:gd name="T33" fmla="*/ 2190 h 49"/>
                  <a:gd name="T34" fmla="*/ 614 w 44"/>
                  <a:gd name="T35" fmla="*/ 2997 h 49"/>
                  <a:gd name="T36" fmla="*/ 913 w 44"/>
                  <a:gd name="T37" fmla="*/ 3886 h 49"/>
                  <a:gd name="T38" fmla="*/ 1356 w 44"/>
                  <a:gd name="T39" fmla="*/ 4546 h 49"/>
                  <a:gd name="T40" fmla="*/ 1765 w 44"/>
                  <a:gd name="T41" fmla="*/ 5392 h 49"/>
                  <a:gd name="T42" fmla="*/ 2221 w 44"/>
                  <a:gd name="T43" fmla="*/ 5832 h 49"/>
                  <a:gd name="T44" fmla="*/ 2455 w 44"/>
                  <a:gd name="T45" fmla="*/ 4917 h 4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44"/>
                  <a:gd name="T70" fmla="*/ 0 h 49"/>
                  <a:gd name="T71" fmla="*/ 44 w 44"/>
                  <a:gd name="T72" fmla="*/ 49 h 4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44" h="49">
                    <a:moveTo>
                      <a:pt x="44" y="41"/>
                    </a:moveTo>
                    <a:lnTo>
                      <a:pt x="37" y="37"/>
                    </a:lnTo>
                    <a:lnTo>
                      <a:pt x="30" y="32"/>
                    </a:lnTo>
                    <a:lnTo>
                      <a:pt x="22" y="25"/>
                    </a:lnTo>
                    <a:lnTo>
                      <a:pt x="17" y="19"/>
                    </a:lnTo>
                    <a:lnTo>
                      <a:pt x="13" y="13"/>
                    </a:lnTo>
                    <a:lnTo>
                      <a:pt x="9" y="8"/>
                    </a:lnTo>
                    <a:lnTo>
                      <a:pt x="9" y="7"/>
                    </a:lnTo>
                    <a:lnTo>
                      <a:pt x="9" y="6"/>
                    </a:lnTo>
                    <a:lnTo>
                      <a:pt x="9" y="7"/>
                    </a:lnTo>
                    <a:lnTo>
                      <a:pt x="8" y="7"/>
                    </a:lnTo>
                    <a:lnTo>
                      <a:pt x="4" y="0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1" y="10"/>
                    </a:lnTo>
                    <a:lnTo>
                      <a:pt x="2" y="13"/>
                    </a:lnTo>
                    <a:lnTo>
                      <a:pt x="5" y="18"/>
                    </a:lnTo>
                    <a:lnTo>
                      <a:pt x="11" y="25"/>
                    </a:lnTo>
                    <a:lnTo>
                      <a:pt x="17" y="32"/>
                    </a:lnTo>
                    <a:lnTo>
                      <a:pt x="24" y="38"/>
                    </a:lnTo>
                    <a:lnTo>
                      <a:pt x="32" y="45"/>
                    </a:lnTo>
                    <a:lnTo>
                      <a:pt x="40" y="49"/>
                    </a:lnTo>
                    <a:lnTo>
                      <a:pt x="44" y="41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150" name="Freeform 586"/>
              <p:cNvSpPr>
                <a:spLocks noChangeArrowheads="1"/>
              </p:cNvSpPr>
              <p:nvPr/>
            </p:nvSpPr>
            <p:spPr bwMode="auto">
              <a:xfrm>
                <a:off x="3947" y="4073"/>
                <a:ext cx="57" cy="20"/>
              </a:xfrm>
              <a:custGeom>
                <a:avLst/>
                <a:gdLst>
                  <a:gd name="T0" fmla="*/ 1445 w 54"/>
                  <a:gd name="T1" fmla="*/ 5284 h 18"/>
                  <a:gd name="T2" fmla="*/ 1368 w 54"/>
                  <a:gd name="T3" fmla="*/ 4756 h 18"/>
                  <a:gd name="T4" fmla="*/ 1240 w 54"/>
                  <a:gd name="T5" fmla="*/ 4756 h 18"/>
                  <a:gd name="T6" fmla="*/ 1021 w 54"/>
                  <a:gd name="T7" fmla="*/ 4756 h 18"/>
                  <a:gd name="T8" fmla="*/ 868 w 54"/>
                  <a:gd name="T9" fmla="*/ 4280 h 18"/>
                  <a:gd name="T10" fmla="*/ 699 w 54"/>
                  <a:gd name="T11" fmla="*/ 4280 h 18"/>
                  <a:gd name="T12" fmla="*/ 453 w 54"/>
                  <a:gd name="T13" fmla="*/ 3467 h 18"/>
                  <a:gd name="T14" fmla="*/ 311 w 54"/>
                  <a:gd name="T15" fmla="*/ 3 h 18"/>
                  <a:gd name="T16" fmla="*/ 4 w 54"/>
                  <a:gd name="T17" fmla="*/ 0 h 18"/>
                  <a:gd name="T18" fmla="*/ 0 w 54"/>
                  <a:gd name="T19" fmla="*/ 4756 h 18"/>
                  <a:gd name="T20" fmla="*/ 279 w 54"/>
                  <a:gd name="T21" fmla="*/ 6523 h 18"/>
                  <a:gd name="T22" fmla="*/ 406 w 54"/>
                  <a:gd name="T23" fmla="*/ 8948 h 18"/>
                  <a:gd name="T24" fmla="*/ 608 w 54"/>
                  <a:gd name="T25" fmla="*/ 9942 h 18"/>
                  <a:gd name="T26" fmla="*/ 842 w 54"/>
                  <a:gd name="T27" fmla="*/ 10362 h 18"/>
                  <a:gd name="T28" fmla="*/ 1021 w 54"/>
                  <a:gd name="T29" fmla="*/ 10362 h 18"/>
                  <a:gd name="T30" fmla="*/ 1240 w 54"/>
                  <a:gd name="T31" fmla="*/ 10362 h 18"/>
                  <a:gd name="T32" fmla="*/ 1338 w 54"/>
                  <a:gd name="T33" fmla="*/ 10362 h 18"/>
                  <a:gd name="T34" fmla="*/ 1412 w 54"/>
                  <a:gd name="T35" fmla="*/ 11047 h 18"/>
                  <a:gd name="T36" fmla="*/ 1445 w 54"/>
                  <a:gd name="T37" fmla="*/ 5284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4"/>
                  <a:gd name="T58" fmla="*/ 0 h 18"/>
                  <a:gd name="T59" fmla="*/ 54 w 54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4" h="18">
                    <a:moveTo>
                      <a:pt x="54" y="9"/>
                    </a:moveTo>
                    <a:lnTo>
                      <a:pt x="50" y="8"/>
                    </a:lnTo>
                    <a:lnTo>
                      <a:pt x="45" y="8"/>
                    </a:lnTo>
                    <a:lnTo>
                      <a:pt x="38" y="8"/>
                    </a:lnTo>
                    <a:lnTo>
                      <a:pt x="32" y="7"/>
                    </a:lnTo>
                    <a:lnTo>
                      <a:pt x="26" y="7"/>
                    </a:lnTo>
                    <a:lnTo>
                      <a:pt x="18" y="5"/>
                    </a:lnTo>
                    <a:lnTo>
                      <a:pt x="11" y="3"/>
                    </a:lnTo>
                    <a:lnTo>
                      <a:pt x="4" y="0"/>
                    </a:lnTo>
                    <a:lnTo>
                      <a:pt x="0" y="8"/>
                    </a:lnTo>
                    <a:lnTo>
                      <a:pt x="9" y="11"/>
                    </a:lnTo>
                    <a:lnTo>
                      <a:pt x="16" y="14"/>
                    </a:lnTo>
                    <a:lnTo>
                      <a:pt x="23" y="16"/>
                    </a:lnTo>
                    <a:lnTo>
                      <a:pt x="31" y="17"/>
                    </a:lnTo>
                    <a:lnTo>
                      <a:pt x="38" y="17"/>
                    </a:lnTo>
                    <a:lnTo>
                      <a:pt x="45" y="17"/>
                    </a:lnTo>
                    <a:lnTo>
                      <a:pt x="49" y="17"/>
                    </a:lnTo>
                    <a:lnTo>
                      <a:pt x="52" y="18"/>
                    </a:lnTo>
                    <a:lnTo>
                      <a:pt x="54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151" name="Freeform 587"/>
              <p:cNvSpPr>
                <a:spLocks noChangeArrowheads="1"/>
              </p:cNvSpPr>
              <p:nvPr/>
            </p:nvSpPr>
            <p:spPr bwMode="auto">
              <a:xfrm>
                <a:off x="2425" y="4114"/>
                <a:ext cx="98" cy="61"/>
              </a:xfrm>
              <a:custGeom>
                <a:avLst/>
                <a:gdLst>
                  <a:gd name="T0" fmla="*/ 2171 w 93"/>
                  <a:gd name="T1" fmla="*/ 3583 h 57"/>
                  <a:gd name="T2" fmla="*/ 2229 w 93"/>
                  <a:gd name="T3" fmla="*/ 3474 h 57"/>
                  <a:gd name="T4" fmla="*/ 2288 w 93"/>
                  <a:gd name="T5" fmla="*/ 3433 h 57"/>
                  <a:gd name="T6" fmla="*/ 2288 w 93"/>
                  <a:gd name="T7" fmla="*/ 3194 h 57"/>
                  <a:gd name="T8" fmla="*/ 2229 w 93"/>
                  <a:gd name="T9" fmla="*/ 2834 h 57"/>
                  <a:gd name="T10" fmla="*/ 2196 w 93"/>
                  <a:gd name="T11" fmla="*/ 2474 h 57"/>
                  <a:gd name="T12" fmla="*/ 2085 w 93"/>
                  <a:gd name="T13" fmla="*/ 2135 h 57"/>
                  <a:gd name="T14" fmla="*/ 1978 w 93"/>
                  <a:gd name="T15" fmla="*/ 1646 h 57"/>
                  <a:gd name="T16" fmla="*/ 1782 w 93"/>
                  <a:gd name="T17" fmla="*/ 1421 h 57"/>
                  <a:gd name="T18" fmla="*/ 1613 w 93"/>
                  <a:gd name="T19" fmla="*/ 885 h 57"/>
                  <a:gd name="T20" fmla="*/ 1379 w 93"/>
                  <a:gd name="T21" fmla="*/ 631 h 57"/>
                  <a:gd name="T22" fmla="*/ 1189 w 93"/>
                  <a:gd name="T23" fmla="*/ 5 h 57"/>
                  <a:gd name="T24" fmla="*/ 949 w 93"/>
                  <a:gd name="T25" fmla="*/ 2 h 57"/>
                  <a:gd name="T26" fmla="*/ 736 w 93"/>
                  <a:gd name="T27" fmla="*/ 0 h 57"/>
                  <a:gd name="T28" fmla="*/ 459 w 93"/>
                  <a:gd name="T29" fmla="*/ 0 h 57"/>
                  <a:gd name="T30" fmla="*/ 288 w 93"/>
                  <a:gd name="T31" fmla="*/ 2 h 57"/>
                  <a:gd name="T32" fmla="*/ 1 w 93"/>
                  <a:gd name="T33" fmla="*/ 6 h 57"/>
                  <a:gd name="T34" fmla="*/ 0 w 93"/>
                  <a:gd name="T35" fmla="*/ 6 h 57"/>
                  <a:gd name="T36" fmla="*/ 0 w 93"/>
                  <a:gd name="T37" fmla="*/ 590 h 57"/>
                  <a:gd name="T38" fmla="*/ 0 w 93"/>
                  <a:gd name="T39" fmla="*/ 675 h 57"/>
                  <a:gd name="T40" fmla="*/ 1 w 93"/>
                  <a:gd name="T41" fmla="*/ 773 h 57"/>
                  <a:gd name="T42" fmla="*/ 5 w 93"/>
                  <a:gd name="T43" fmla="*/ 1084 h 57"/>
                  <a:gd name="T44" fmla="*/ 9 w 93"/>
                  <a:gd name="T45" fmla="*/ 1521 h 57"/>
                  <a:gd name="T46" fmla="*/ 354 w 93"/>
                  <a:gd name="T47" fmla="*/ 1886 h 57"/>
                  <a:gd name="T48" fmla="*/ 537 w 93"/>
                  <a:gd name="T49" fmla="*/ 2312 h 57"/>
                  <a:gd name="T50" fmla="*/ 736 w 93"/>
                  <a:gd name="T51" fmla="*/ 2648 h 57"/>
                  <a:gd name="T52" fmla="*/ 901 w 93"/>
                  <a:gd name="T53" fmla="*/ 2985 h 57"/>
                  <a:gd name="T54" fmla="*/ 1111 w 93"/>
                  <a:gd name="T55" fmla="*/ 3194 h 57"/>
                  <a:gd name="T56" fmla="*/ 1253 w 93"/>
                  <a:gd name="T57" fmla="*/ 3246 h 57"/>
                  <a:gd name="T58" fmla="*/ 1453 w 93"/>
                  <a:gd name="T59" fmla="*/ 3433 h 57"/>
                  <a:gd name="T60" fmla="*/ 1628 w 93"/>
                  <a:gd name="T61" fmla="*/ 3433 h 57"/>
                  <a:gd name="T62" fmla="*/ 1782 w 93"/>
                  <a:gd name="T63" fmla="*/ 3474 h 57"/>
                  <a:gd name="T64" fmla="*/ 1978 w 93"/>
                  <a:gd name="T65" fmla="*/ 3474 h 57"/>
                  <a:gd name="T66" fmla="*/ 2085 w 93"/>
                  <a:gd name="T67" fmla="*/ 3474 h 57"/>
                  <a:gd name="T68" fmla="*/ 2171 w 93"/>
                  <a:gd name="T69" fmla="*/ 3583 h 5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3"/>
                  <a:gd name="T106" fmla="*/ 0 h 57"/>
                  <a:gd name="T107" fmla="*/ 93 w 93"/>
                  <a:gd name="T108" fmla="*/ 57 h 5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3" h="57">
                    <a:moveTo>
                      <a:pt x="88" y="57"/>
                    </a:moveTo>
                    <a:lnTo>
                      <a:pt x="92" y="56"/>
                    </a:lnTo>
                    <a:lnTo>
                      <a:pt x="93" y="55"/>
                    </a:lnTo>
                    <a:lnTo>
                      <a:pt x="93" y="50"/>
                    </a:lnTo>
                    <a:lnTo>
                      <a:pt x="92" y="46"/>
                    </a:lnTo>
                    <a:lnTo>
                      <a:pt x="89" y="40"/>
                    </a:lnTo>
                    <a:lnTo>
                      <a:pt x="85" y="34"/>
                    </a:lnTo>
                    <a:lnTo>
                      <a:pt x="80" y="27"/>
                    </a:lnTo>
                    <a:lnTo>
                      <a:pt x="73" y="22"/>
                    </a:lnTo>
                    <a:lnTo>
                      <a:pt x="66" y="15"/>
                    </a:lnTo>
                    <a:lnTo>
                      <a:pt x="57" y="10"/>
                    </a:lnTo>
                    <a:lnTo>
                      <a:pt x="49" y="5"/>
                    </a:lnTo>
                    <a:lnTo>
                      <a:pt x="39" y="2"/>
                    </a:lnTo>
                    <a:lnTo>
                      <a:pt x="30" y="0"/>
                    </a:lnTo>
                    <a:lnTo>
                      <a:pt x="20" y="0"/>
                    </a:lnTo>
                    <a:lnTo>
                      <a:pt x="11" y="2"/>
                    </a:lnTo>
                    <a:lnTo>
                      <a:pt x="1" y="6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1" y="13"/>
                    </a:lnTo>
                    <a:lnTo>
                      <a:pt x="5" y="18"/>
                    </a:lnTo>
                    <a:lnTo>
                      <a:pt x="9" y="24"/>
                    </a:lnTo>
                    <a:lnTo>
                      <a:pt x="15" y="31"/>
                    </a:lnTo>
                    <a:lnTo>
                      <a:pt x="23" y="37"/>
                    </a:lnTo>
                    <a:lnTo>
                      <a:pt x="30" y="43"/>
                    </a:lnTo>
                    <a:lnTo>
                      <a:pt x="37" y="47"/>
                    </a:lnTo>
                    <a:lnTo>
                      <a:pt x="45" y="50"/>
                    </a:lnTo>
                    <a:lnTo>
                      <a:pt x="52" y="52"/>
                    </a:lnTo>
                    <a:lnTo>
                      <a:pt x="60" y="55"/>
                    </a:lnTo>
                    <a:lnTo>
                      <a:pt x="67" y="55"/>
                    </a:lnTo>
                    <a:lnTo>
                      <a:pt x="73" y="56"/>
                    </a:lnTo>
                    <a:lnTo>
                      <a:pt x="80" y="56"/>
                    </a:lnTo>
                    <a:lnTo>
                      <a:pt x="85" y="56"/>
                    </a:lnTo>
                    <a:lnTo>
                      <a:pt x="88" y="57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152" name="Freeform 588"/>
              <p:cNvSpPr>
                <a:spLocks noChangeArrowheads="1"/>
              </p:cNvSpPr>
              <p:nvPr/>
            </p:nvSpPr>
            <p:spPr bwMode="auto">
              <a:xfrm>
                <a:off x="2424" y="4109"/>
                <a:ext cx="105" cy="71"/>
              </a:xfrm>
              <a:custGeom>
                <a:avLst/>
                <a:gdLst>
                  <a:gd name="T0" fmla="*/ 4 w 99"/>
                  <a:gd name="T1" fmla="*/ 1227 h 66"/>
                  <a:gd name="T2" fmla="*/ 460 w 99"/>
                  <a:gd name="T3" fmla="*/ 917 h 66"/>
                  <a:gd name="T4" fmla="*/ 781 w 99"/>
                  <a:gd name="T5" fmla="*/ 792 h 66"/>
                  <a:gd name="T6" fmla="*/ 1110 w 99"/>
                  <a:gd name="T7" fmla="*/ 792 h 66"/>
                  <a:gd name="T8" fmla="*/ 1404 w 99"/>
                  <a:gd name="T9" fmla="*/ 917 h 66"/>
                  <a:gd name="T10" fmla="*/ 1728 w 99"/>
                  <a:gd name="T11" fmla="*/ 1227 h 66"/>
                  <a:gd name="T12" fmla="*/ 2030 w 99"/>
                  <a:gd name="T13" fmla="*/ 1644 h 66"/>
                  <a:gd name="T14" fmla="*/ 2320 w 99"/>
                  <a:gd name="T15" fmla="*/ 2028 h 66"/>
                  <a:gd name="T16" fmla="*/ 2568 w 99"/>
                  <a:gd name="T17" fmla="*/ 2548 h 66"/>
                  <a:gd name="T18" fmla="*/ 2799 w 99"/>
                  <a:gd name="T19" fmla="*/ 3143 h 66"/>
                  <a:gd name="T20" fmla="*/ 3015 w 99"/>
                  <a:gd name="T21" fmla="*/ 3637 h 66"/>
                  <a:gd name="T22" fmla="*/ 3114 w 99"/>
                  <a:gd name="T23" fmla="*/ 4209 h 66"/>
                  <a:gd name="T24" fmla="*/ 3248 w 99"/>
                  <a:gd name="T25" fmla="*/ 4569 h 66"/>
                  <a:gd name="T26" fmla="*/ 3250 w 99"/>
                  <a:gd name="T27" fmla="*/ 4871 h 66"/>
                  <a:gd name="T28" fmla="*/ 3250 w 99"/>
                  <a:gd name="T29" fmla="*/ 4915 h 66"/>
                  <a:gd name="T30" fmla="*/ 3303 w 99"/>
                  <a:gd name="T31" fmla="*/ 4871 h 66"/>
                  <a:gd name="T32" fmla="*/ 3250 w 99"/>
                  <a:gd name="T33" fmla="*/ 4871 h 66"/>
                  <a:gd name="T34" fmla="*/ 3248 w 99"/>
                  <a:gd name="T35" fmla="*/ 5688 h 66"/>
                  <a:gd name="T36" fmla="*/ 3445 w 99"/>
                  <a:gd name="T37" fmla="*/ 5637 h 66"/>
                  <a:gd name="T38" fmla="*/ 3598 w 99"/>
                  <a:gd name="T39" fmla="*/ 5287 h 66"/>
                  <a:gd name="T40" fmla="*/ 3598 w 99"/>
                  <a:gd name="T41" fmla="*/ 4704 h 66"/>
                  <a:gd name="T42" fmla="*/ 3542 w 99"/>
                  <a:gd name="T43" fmla="*/ 4247 h 66"/>
                  <a:gd name="T44" fmla="*/ 3392 w 99"/>
                  <a:gd name="T45" fmla="*/ 3670 h 66"/>
                  <a:gd name="T46" fmla="*/ 3248 w 99"/>
                  <a:gd name="T47" fmla="*/ 3172 h 66"/>
                  <a:gd name="T48" fmla="*/ 3062 w 99"/>
                  <a:gd name="T49" fmla="*/ 2548 h 66"/>
                  <a:gd name="T50" fmla="*/ 2768 w 99"/>
                  <a:gd name="T51" fmla="*/ 1903 h 66"/>
                  <a:gd name="T52" fmla="*/ 2488 w 99"/>
                  <a:gd name="T53" fmla="*/ 1420 h 66"/>
                  <a:gd name="T54" fmla="*/ 2212 w 99"/>
                  <a:gd name="T55" fmla="*/ 852 h 66"/>
                  <a:gd name="T56" fmla="*/ 1885 w 99"/>
                  <a:gd name="T57" fmla="*/ 6 h 66"/>
                  <a:gd name="T58" fmla="*/ 1536 w 99"/>
                  <a:gd name="T59" fmla="*/ 3 h 66"/>
                  <a:gd name="T60" fmla="*/ 1144 w 99"/>
                  <a:gd name="T61" fmla="*/ 0 h 66"/>
                  <a:gd name="T62" fmla="*/ 736 w 99"/>
                  <a:gd name="T63" fmla="*/ 0 h 66"/>
                  <a:gd name="T64" fmla="*/ 409 w 99"/>
                  <a:gd name="T65" fmla="*/ 3 h 66"/>
                  <a:gd name="T66" fmla="*/ 0 w 99"/>
                  <a:gd name="T67" fmla="*/ 684 h 66"/>
                  <a:gd name="T68" fmla="*/ 4 w 99"/>
                  <a:gd name="T69" fmla="*/ 1227 h 6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9"/>
                  <a:gd name="T106" fmla="*/ 0 h 66"/>
                  <a:gd name="T107" fmla="*/ 99 w 99"/>
                  <a:gd name="T108" fmla="*/ 66 h 6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9" h="66">
                    <a:moveTo>
                      <a:pt x="4" y="15"/>
                    </a:moveTo>
                    <a:lnTo>
                      <a:pt x="13" y="11"/>
                    </a:lnTo>
                    <a:lnTo>
                      <a:pt x="22" y="9"/>
                    </a:lnTo>
                    <a:lnTo>
                      <a:pt x="31" y="9"/>
                    </a:lnTo>
                    <a:lnTo>
                      <a:pt x="39" y="11"/>
                    </a:lnTo>
                    <a:lnTo>
                      <a:pt x="48" y="15"/>
                    </a:lnTo>
                    <a:lnTo>
                      <a:pt x="56" y="19"/>
                    </a:lnTo>
                    <a:lnTo>
                      <a:pt x="64" y="23"/>
                    </a:lnTo>
                    <a:lnTo>
                      <a:pt x="71" y="30"/>
                    </a:lnTo>
                    <a:lnTo>
                      <a:pt x="77" y="36"/>
                    </a:lnTo>
                    <a:lnTo>
                      <a:pt x="83" y="42"/>
                    </a:lnTo>
                    <a:lnTo>
                      <a:pt x="86" y="48"/>
                    </a:lnTo>
                    <a:lnTo>
                      <a:pt x="89" y="53"/>
                    </a:lnTo>
                    <a:lnTo>
                      <a:pt x="90" y="56"/>
                    </a:lnTo>
                    <a:lnTo>
                      <a:pt x="90" y="57"/>
                    </a:lnTo>
                    <a:lnTo>
                      <a:pt x="91" y="56"/>
                    </a:lnTo>
                    <a:lnTo>
                      <a:pt x="90" y="56"/>
                    </a:lnTo>
                    <a:lnTo>
                      <a:pt x="89" y="66"/>
                    </a:lnTo>
                    <a:lnTo>
                      <a:pt x="94" y="65"/>
                    </a:lnTo>
                    <a:lnTo>
                      <a:pt x="99" y="61"/>
                    </a:lnTo>
                    <a:lnTo>
                      <a:pt x="99" y="55"/>
                    </a:lnTo>
                    <a:lnTo>
                      <a:pt x="98" y="49"/>
                    </a:lnTo>
                    <a:lnTo>
                      <a:pt x="93" y="43"/>
                    </a:lnTo>
                    <a:lnTo>
                      <a:pt x="89" y="37"/>
                    </a:lnTo>
                    <a:lnTo>
                      <a:pt x="84" y="30"/>
                    </a:lnTo>
                    <a:lnTo>
                      <a:pt x="76" y="22"/>
                    </a:lnTo>
                    <a:lnTo>
                      <a:pt x="69" y="17"/>
                    </a:lnTo>
                    <a:lnTo>
                      <a:pt x="61" y="10"/>
                    </a:lnTo>
                    <a:lnTo>
                      <a:pt x="52" y="6"/>
                    </a:lnTo>
                    <a:lnTo>
                      <a:pt x="42" y="3"/>
                    </a:lnTo>
                    <a:lnTo>
                      <a:pt x="32" y="0"/>
                    </a:lnTo>
                    <a:lnTo>
                      <a:pt x="21" y="0"/>
                    </a:lnTo>
                    <a:lnTo>
                      <a:pt x="11" y="3"/>
                    </a:lnTo>
                    <a:lnTo>
                      <a:pt x="0" y="7"/>
                    </a:lnTo>
                    <a:lnTo>
                      <a:pt x="4" y="15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153" name="Freeform 589"/>
              <p:cNvSpPr>
                <a:spLocks noChangeArrowheads="1"/>
              </p:cNvSpPr>
              <p:nvPr/>
            </p:nvSpPr>
            <p:spPr bwMode="auto">
              <a:xfrm>
                <a:off x="2420" y="4117"/>
                <a:ext cx="46" cy="53"/>
              </a:xfrm>
              <a:custGeom>
                <a:avLst/>
                <a:gdLst>
                  <a:gd name="T0" fmla="*/ 2587 w 43"/>
                  <a:gd name="T1" fmla="*/ 4985 h 49"/>
                  <a:gd name="T2" fmla="*/ 2252 w 43"/>
                  <a:gd name="T3" fmla="*/ 4438 h 49"/>
                  <a:gd name="T4" fmla="*/ 1726 w 43"/>
                  <a:gd name="T5" fmla="*/ 3886 h 49"/>
                  <a:gd name="T6" fmla="*/ 1405 w 43"/>
                  <a:gd name="T7" fmla="*/ 2997 h 49"/>
                  <a:gd name="T8" fmla="*/ 937 w 43"/>
                  <a:gd name="T9" fmla="*/ 2369 h 49"/>
                  <a:gd name="T10" fmla="*/ 716 w 43"/>
                  <a:gd name="T11" fmla="*/ 1479 h 49"/>
                  <a:gd name="T12" fmla="*/ 625 w 43"/>
                  <a:gd name="T13" fmla="*/ 1081 h 49"/>
                  <a:gd name="T14" fmla="*/ 584 w 43"/>
                  <a:gd name="T15" fmla="*/ 999 h 49"/>
                  <a:gd name="T16" fmla="*/ 584 w 43"/>
                  <a:gd name="T17" fmla="*/ 924 h 49"/>
                  <a:gd name="T18" fmla="*/ 7 w 43"/>
                  <a:gd name="T19" fmla="*/ 999 h 49"/>
                  <a:gd name="T20" fmla="*/ 3 w 43"/>
                  <a:gd name="T21" fmla="*/ 0 h 49"/>
                  <a:gd name="T22" fmla="*/ 1 w 43"/>
                  <a:gd name="T23" fmla="*/ 3 h 49"/>
                  <a:gd name="T24" fmla="*/ 0 w 43"/>
                  <a:gd name="T25" fmla="*/ 924 h 49"/>
                  <a:gd name="T26" fmla="*/ 0 w 43"/>
                  <a:gd name="T27" fmla="*/ 1169 h 49"/>
                  <a:gd name="T28" fmla="*/ 1 w 43"/>
                  <a:gd name="T29" fmla="*/ 1479 h 49"/>
                  <a:gd name="T30" fmla="*/ 4 w 43"/>
                  <a:gd name="T31" fmla="*/ 2369 h 49"/>
                  <a:gd name="T32" fmla="*/ 625 w 43"/>
                  <a:gd name="T33" fmla="*/ 2997 h 49"/>
                  <a:gd name="T34" fmla="*/ 937 w 43"/>
                  <a:gd name="T35" fmla="*/ 3886 h 49"/>
                  <a:gd name="T36" fmla="*/ 1410 w 43"/>
                  <a:gd name="T37" fmla="*/ 4546 h 49"/>
                  <a:gd name="T38" fmla="*/ 1968 w 43"/>
                  <a:gd name="T39" fmla="*/ 5392 h 49"/>
                  <a:gd name="T40" fmla="*/ 2409 w 43"/>
                  <a:gd name="T41" fmla="*/ 5832 h 49"/>
                  <a:gd name="T42" fmla="*/ 2587 w 43"/>
                  <a:gd name="T43" fmla="*/ 4985 h 49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43"/>
                  <a:gd name="T67" fmla="*/ 0 h 49"/>
                  <a:gd name="T68" fmla="*/ 43 w 43"/>
                  <a:gd name="T69" fmla="*/ 49 h 49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43" h="49">
                    <a:moveTo>
                      <a:pt x="43" y="42"/>
                    </a:moveTo>
                    <a:lnTo>
                      <a:pt x="36" y="37"/>
                    </a:lnTo>
                    <a:lnTo>
                      <a:pt x="29" y="32"/>
                    </a:lnTo>
                    <a:lnTo>
                      <a:pt x="22" y="25"/>
                    </a:lnTo>
                    <a:lnTo>
                      <a:pt x="16" y="19"/>
                    </a:lnTo>
                    <a:lnTo>
                      <a:pt x="12" y="13"/>
                    </a:lnTo>
                    <a:lnTo>
                      <a:pt x="10" y="9"/>
                    </a:lnTo>
                    <a:lnTo>
                      <a:pt x="9" y="8"/>
                    </a:lnTo>
                    <a:lnTo>
                      <a:pt x="9" y="7"/>
                    </a:lnTo>
                    <a:lnTo>
                      <a:pt x="7" y="8"/>
                    </a:lnTo>
                    <a:lnTo>
                      <a:pt x="3" y="0"/>
                    </a:lnTo>
                    <a:lnTo>
                      <a:pt x="1" y="3"/>
                    </a:lnTo>
                    <a:lnTo>
                      <a:pt x="0" y="7"/>
                    </a:lnTo>
                    <a:lnTo>
                      <a:pt x="0" y="10"/>
                    </a:lnTo>
                    <a:lnTo>
                      <a:pt x="1" y="13"/>
                    </a:lnTo>
                    <a:lnTo>
                      <a:pt x="4" y="19"/>
                    </a:lnTo>
                    <a:lnTo>
                      <a:pt x="10" y="25"/>
                    </a:lnTo>
                    <a:lnTo>
                      <a:pt x="16" y="32"/>
                    </a:lnTo>
                    <a:lnTo>
                      <a:pt x="23" y="38"/>
                    </a:lnTo>
                    <a:lnTo>
                      <a:pt x="32" y="45"/>
                    </a:lnTo>
                    <a:lnTo>
                      <a:pt x="39" y="49"/>
                    </a:lnTo>
                    <a:lnTo>
                      <a:pt x="43" y="42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154" name="Freeform 590"/>
              <p:cNvSpPr>
                <a:spLocks noChangeArrowheads="1"/>
              </p:cNvSpPr>
              <p:nvPr/>
            </p:nvSpPr>
            <p:spPr bwMode="auto">
              <a:xfrm>
                <a:off x="2462" y="4162"/>
                <a:ext cx="57" cy="18"/>
              </a:xfrm>
              <a:custGeom>
                <a:avLst/>
                <a:gdLst>
                  <a:gd name="T0" fmla="*/ 1445 w 54"/>
                  <a:gd name="T1" fmla="*/ 7 h 17"/>
                  <a:gd name="T2" fmla="*/ 1368 w 54"/>
                  <a:gd name="T3" fmla="*/ 7 h 17"/>
                  <a:gd name="T4" fmla="*/ 1240 w 54"/>
                  <a:gd name="T5" fmla="*/ 7 h 17"/>
                  <a:gd name="T6" fmla="*/ 1045 w 54"/>
                  <a:gd name="T7" fmla="*/ 7 h 17"/>
                  <a:gd name="T8" fmla="*/ 868 w 54"/>
                  <a:gd name="T9" fmla="*/ 6 h 17"/>
                  <a:gd name="T10" fmla="*/ 699 w 54"/>
                  <a:gd name="T11" fmla="*/ 5 h 17"/>
                  <a:gd name="T12" fmla="*/ 453 w 54"/>
                  <a:gd name="T13" fmla="*/ 4 h 17"/>
                  <a:gd name="T14" fmla="*/ 328 w 54"/>
                  <a:gd name="T15" fmla="*/ 2 h 17"/>
                  <a:gd name="T16" fmla="*/ 4 w 54"/>
                  <a:gd name="T17" fmla="*/ 0 h 17"/>
                  <a:gd name="T18" fmla="*/ 0 w 54"/>
                  <a:gd name="T19" fmla="*/ 7 h 17"/>
                  <a:gd name="T20" fmla="*/ 279 w 54"/>
                  <a:gd name="T21" fmla="*/ 364 h 17"/>
                  <a:gd name="T22" fmla="*/ 406 w 54"/>
                  <a:gd name="T23" fmla="*/ 408 h 17"/>
                  <a:gd name="T24" fmla="*/ 662 w 54"/>
                  <a:gd name="T25" fmla="*/ 457 h 17"/>
                  <a:gd name="T26" fmla="*/ 868 w 54"/>
                  <a:gd name="T27" fmla="*/ 484 h 17"/>
                  <a:gd name="T28" fmla="*/ 1021 w 54"/>
                  <a:gd name="T29" fmla="*/ 484 h 17"/>
                  <a:gd name="T30" fmla="*/ 1240 w 54"/>
                  <a:gd name="T31" fmla="*/ 484 h 17"/>
                  <a:gd name="T32" fmla="*/ 1338 w 54"/>
                  <a:gd name="T33" fmla="*/ 484 h 17"/>
                  <a:gd name="T34" fmla="*/ 1444 w 54"/>
                  <a:gd name="T35" fmla="*/ 512 h 17"/>
                  <a:gd name="T36" fmla="*/ 1445 w 54"/>
                  <a:gd name="T37" fmla="*/ 7 h 17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4"/>
                  <a:gd name="T58" fmla="*/ 0 h 17"/>
                  <a:gd name="T59" fmla="*/ 54 w 54"/>
                  <a:gd name="T60" fmla="*/ 17 h 17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4" h="17">
                    <a:moveTo>
                      <a:pt x="54" y="7"/>
                    </a:moveTo>
                    <a:lnTo>
                      <a:pt x="50" y="7"/>
                    </a:lnTo>
                    <a:lnTo>
                      <a:pt x="45" y="7"/>
                    </a:lnTo>
                    <a:lnTo>
                      <a:pt x="39" y="7"/>
                    </a:lnTo>
                    <a:lnTo>
                      <a:pt x="32" y="6"/>
                    </a:lnTo>
                    <a:lnTo>
                      <a:pt x="26" y="5"/>
                    </a:lnTo>
                    <a:lnTo>
                      <a:pt x="18" y="4"/>
                    </a:lnTo>
                    <a:lnTo>
                      <a:pt x="12" y="2"/>
                    </a:lnTo>
                    <a:lnTo>
                      <a:pt x="4" y="0"/>
                    </a:lnTo>
                    <a:lnTo>
                      <a:pt x="0" y="7"/>
                    </a:lnTo>
                    <a:lnTo>
                      <a:pt x="9" y="11"/>
                    </a:lnTo>
                    <a:lnTo>
                      <a:pt x="16" y="13"/>
                    </a:lnTo>
                    <a:lnTo>
                      <a:pt x="25" y="15"/>
                    </a:lnTo>
                    <a:lnTo>
                      <a:pt x="32" y="16"/>
                    </a:lnTo>
                    <a:lnTo>
                      <a:pt x="38" y="16"/>
                    </a:lnTo>
                    <a:lnTo>
                      <a:pt x="45" y="16"/>
                    </a:lnTo>
                    <a:lnTo>
                      <a:pt x="49" y="16"/>
                    </a:lnTo>
                    <a:lnTo>
                      <a:pt x="53" y="17"/>
                    </a:lnTo>
                    <a:lnTo>
                      <a:pt x="54" y="7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155" name="Freeform 591"/>
              <p:cNvSpPr>
                <a:spLocks noChangeArrowheads="1"/>
              </p:cNvSpPr>
              <p:nvPr/>
            </p:nvSpPr>
            <p:spPr bwMode="auto">
              <a:xfrm>
                <a:off x="3559" y="4030"/>
                <a:ext cx="98" cy="61"/>
              </a:xfrm>
              <a:custGeom>
                <a:avLst/>
                <a:gdLst>
                  <a:gd name="T0" fmla="*/ 2171 w 93"/>
                  <a:gd name="T1" fmla="*/ 3583 h 57"/>
                  <a:gd name="T2" fmla="*/ 2229 w 93"/>
                  <a:gd name="T3" fmla="*/ 3474 h 57"/>
                  <a:gd name="T4" fmla="*/ 2288 w 93"/>
                  <a:gd name="T5" fmla="*/ 3418 h 57"/>
                  <a:gd name="T6" fmla="*/ 2288 w 93"/>
                  <a:gd name="T7" fmla="*/ 3194 h 57"/>
                  <a:gd name="T8" fmla="*/ 2229 w 93"/>
                  <a:gd name="T9" fmla="*/ 2834 h 57"/>
                  <a:gd name="T10" fmla="*/ 2196 w 93"/>
                  <a:gd name="T11" fmla="*/ 2474 h 57"/>
                  <a:gd name="T12" fmla="*/ 2085 w 93"/>
                  <a:gd name="T13" fmla="*/ 2135 h 57"/>
                  <a:gd name="T14" fmla="*/ 1905 w 93"/>
                  <a:gd name="T15" fmla="*/ 1742 h 57"/>
                  <a:gd name="T16" fmla="*/ 1782 w 93"/>
                  <a:gd name="T17" fmla="*/ 1328 h 57"/>
                  <a:gd name="T18" fmla="*/ 1613 w 93"/>
                  <a:gd name="T19" fmla="*/ 885 h 57"/>
                  <a:gd name="T20" fmla="*/ 1379 w 93"/>
                  <a:gd name="T21" fmla="*/ 590 h 57"/>
                  <a:gd name="T22" fmla="*/ 1189 w 93"/>
                  <a:gd name="T23" fmla="*/ 5 h 57"/>
                  <a:gd name="T24" fmla="*/ 949 w 93"/>
                  <a:gd name="T25" fmla="*/ 2 h 57"/>
                  <a:gd name="T26" fmla="*/ 736 w 93"/>
                  <a:gd name="T27" fmla="*/ 0 h 57"/>
                  <a:gd name="T28" fmla="*/ 459 w 93"/>
                  <a:gd name="T29" fmla="*/ 0 h 57"/>
                  <a:gd name="T30" fmla="*/ 288 w 93"/>
                  <a:gd name="T31" fmla="*/ 2 h 57"/>
                  <a:gd name="T32" fmla="*/ 1 w 93"/>
                  <a:gd name="T33" fmla="*/ 6 h 57"/>
                  <a:gd name="T34" fmla="*/ 0 w 93"/>
                  <a:gd name="T35" fmla="*/ 7 h 57"/>
                  <a:gd name="T36" fmla="*/ 0 w 93"/>
                  <a:gd name="T37" fmla="*/ 551 h 57"/>
                  <a:gd name="T38" fmla="*/ 0 w 93"/>
                  <a:gd name="T39" fmla="*/ 631 h 57"/>
                  <a:gd name="T40" fmla="*/ 1 w 93"/>
                  <a:gd name="T41" fmla="*/ 773 h 57"/>
                  <a:gd name="T42" fmla="*/ 4 w 93"/>
                  <a:gd name="T43" fmla="*/ 1084 h 57"/>
                  <a:gd name="T44" fmla="*/ 9 w 93"/>
                  <a:gd name="T45" fmla="*/ 1521 h 57"/>
                  <a:gd name="T46" fmla="*/ 354 w 93"/>
                  <a:gd name="T47" fmla="*/ 1864 h 57"/>
                  <a:gd name="T48" fmla="*/ 510 w 93"/>
                  <a:gd name="T49" fmla="*/ 2312 h 57"/>
                  <a:gd name="T50" fmla="*/ 736 w 93"/>
                  <a:gd name="T51" fmla="*/ 2617 h 57"/>
                  <a:gd name="T52" fmla="*/ 901 w 93"/>
                  <a:gd name="T53" fmla="*/ 2998 h 57"/>
                  <a:gd name="T54" fmla="*/ 1062 w 93"/>
                  <a:gd name="T55" fmla="*/ 3194 h 57"/>
                  <a:gd name="T56" fmla="*/ 1253 w 93"/>
                  <a:gd name="T57" fmla="*/ 3246 h 57"/>
                  <a:gd name="T58" fmla="*/ 1444 w 93"/>
                  <a:gd name="T59" fmla="*/ 3418 h 57"/>
                  <a:gd name="T60" fmla="*/ 1628 w 93"/>
                  <a:gd name="T61" fmla="*/ 3418 h 57"/>
                  <a:gd name="T62" fmla="*/ 1782 w 93"/>
                  <a:gd name="T63" fmla="*/ 3474 h 57"/>
                  <a:gd name="T64" fmla="*/ 1905 w 93"/>
                  <a:gd name="T65" fmla="*/ 3474 h 57"/>
                  <a:gd name="T66" fmla="*/ 2085 w 93"/>
                  <a:gd name="T67" fmla="*/ 3474 h 57"/>
                  <a:gd name="T68" fmla="*/ 2171 w 93"/>
                  <a:gd name="T69" fmla="*/ 3583 h 5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3"/>
                  <a:gd name="T106" fmla="*/ 0 h 57"/>
                  <a:gd name="T107" fmla="*/ 93 w 93"/>
                  <a:gd name="T108" fmla="*/ 57 h 5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3" h="57">
                    <a:moveTo>
                      <a:pt x="88" y="57"/>
                    </a:moveTo>
                    <a:lnTo>
                      <a:pt x="92" y="56"/>
                    </a:lnTo>
                    <a:lnTo>
                      <a:pt x="93" y="54"/>
                    </a:lnTo>
                    <a:lnTo>
                      <a:pt x="93" y="50"/>
                    </a:lnTo>
                    <a:lnTo>
                      <a:pt x="92" y="46"/>
                    </a:lnTo>
                    <a:lnTo>
                      <a:pt x="89" y="40"/>
                    </a:lnTo>
                    <a:lnTo>
                      <a:pt x="85" y="34"/>
                    </a:lnTo>
                    <a:lnTo>
                      <a:pt x="79" y="28"/>
                    </a:lnTo>
                    <a:lnTo>
                      <a:pt x="73" y="21"/>
                    </a:lnTo>
                    <a:lnTo>
                      <a:pt x="66" y="15"/>
                    </a:lnTo>
                    <a:lnTo>
                      <a:pt x="57" y="9"/>
                    </a:lnTo>
                    <a:lnTo>
                      <a:pt x="49" y="5"/>
                    </a:lnTo>
                    <a:lnTo>
                      <a:pt x="39" y="2"/>
                    </a:lnTo>
                    <a:lnTo>
                      <a:pt x="30" y="0"/>
                    </a:lnTo>
                    <a:lnTo>
                      <a:pt x="20" y="0"/>
                    </a:lnTo>
                    <a:lnTo>
                      <a:pt x="11" y="2"/>
                    </a:lnTo>
                    <a:lnTo>
                      <a:pt x="1" y="6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1" y="13"/>
                    </a:lnTo>
                    <a:lnTo>
                      <a:pt x="4" y="18"/>
                    </a:lnTo>
                    <a:lnTo>
                      <a:pt x="9" y="24"/>
                    </a:lnTo>
                    <a:lnTo>
                      <a:pt x="15" y="30"/>
                    </a:lnTo>
                    <a:lnTo>
                      <a:pt x="22" y="37"/>
                    </a:lnTo>
                    <a:lnTo>
                      <a:pt x="30" y="42"/>
                    </a:lnTo>
                    <a:lnTo>
                      <a:pt x="37" y="48"/>
                    </a:lnTo>
                    <a:lnTo>
                      <a:pt x="44" y="50"/>
                    </a:lnTo>
                    <a:lnTo>
                      <a:pt x="52" y="52"/>
                    </a:lnTo>
                    <a:lnTo>
                      <a:pt x="59" y="54"/>
                    </a:lnTo>
                    <a:lnTo>
                      <a:pt x="67" y="54"/>
                    </a:lnTo>
                    <a:lnTo>
                      <a:pt x="73" y="56"/>
                    </a:lnTo>
                    <a:lnTo>
                      <a:pt x="79" y="56"/>
                    </a:lnTo>
                    <a:lnTo>
                      <a:pt x="85" y="56"/>
                    </a:lnTo>
                    <a:lnTo>
                      <a:pt x="88" y="57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156" name="Freeform 592"/>
              <p:cNvSpPr>
                <a:spLocks noChangeArrowheads="1"/>
              </p:cNvSpPr>
              <p:nvPr/>
            </p:nvSpPr>
            <p:spPr bwMode="auto">
              <a:xfrm>
                <a:off x="3558" y="4025"/>
                <a:ext cx="104" cy="71"/>
              </a:xfrm>
              <a:custGeom>
                <a:avLst/>
                <a:gdLst>
                  <a:gd name="T0" fmla="*/ 4 w 98"/>
                  <a:gd name="T1" fmla="*/ 1141 h 66"/>
                  <a:gd name="T2" fmla="*/ 474 w 98"/>
                  <a:gd name="T3" fmla="*/ 917 h 66"/>
                  <a:gd name="T4" fmla="*/ 811 w 98"/>
                  <a:gd name="T5" fmla="*/ 792 h 66"/>
                  <a:gd name="T6" fmla="*/ 1159 w 98"/>
                  <a:gd name="T7" fmla="*/ 792 h 66"/>
                  <a:gd name="T8" fmla="*/ 1470 w 98"/>
                  <a:gd name="T9" fmla="*/ 917 h 66"/>
                  <a:gd name="T10" fmla="*/ 1813 w 98"/>
                  <a:gd name="T11" fmla="*/ 1141 h 66"/>
                  <a:gd name="T12" fmla="*/ 2100 w 98"/>
                  <a:gd name="T13" fmla="*/ 1644 h 66"/>
                  <a:gd name="T14" fmla="*/ 2365 w 98"/>
                  <a:gd name="T15" fmla="*/ 2028 h 66"/>
                  <a:gd name="T16" fmla="*/ 2664 w 98"/>
                  <a:gd name="T17" fmla="*/ 2548 h 66"/>
                  <a:gd name="T18" fmla="*/ 2924 w 98"/>
                  <a:gd name="T19" fmla="*/ 3036 h 66"/>
                  <a:gd name="T20" fmla="*/ 3112 w 98"/>
                  <a:gd name="T21" fmla="*/ 3637 h 66"/>
                  <a:gd name="T22" fmla="*/ 3286 w 98"/>
                  <a:gd name="T23" fmla="*/ 4065 h 66"/>
                  <a:gd name="T24" fmla="*/ 3315 w 98"/>
                  <a:gd name="T25" fmla="*/ 4569 h 66"/>
                  <a:gd name="T26" fmla="*/ 3379 w 98"/>
                  <a:gd name="T27" fmla="*/ 4871 h 66"/>
                  <a:gd name="T28" fmla="*/ 3379 w 98"/>
                  <a:gd name="T29" fmla="*/ 4915 h 66"/>
                  <a:gd name="T30" fmla="*/ 3487 w 98"/>
                  <a:gd name="T31" fmla="*/ 4915 h 66"/>
                  <a:gd name="T32" fmla="*/ 3379 w 98"/>
                  <a:gd name="T33" fmla="*/ 4915 h 66"/>
                  <a:gd name="T34" fmla="*/ 3315 w 98"/>
                  <a:gd name="T35" fmla="*/ 5688 h 66"/>
                  <a:gd name="T36" fmla="*/ 3518 w 98"/>
                  <a:gd name="T37" fmla="*/ 5637 h 66"/>
                  <a:gd name="T38" fmla="*/ 3709 w 98"/>
                  <a:gd name="T39" fmla="*/ 5287 h 66"/>
                  <a:gd name="T40" fmla="*/ 3709 w 98"/>
                  <a:gd name="T41" fmla="*/ 4704 h 66"/>
                  <a:gd name="T42" fmla="*/ 3700 w 98"/>
                  <a:gd name="T43" fmla="*/ 4209 h 66"/>
                  <a:gd name="T44" fmla="*/ 3518 w 98"/>
                  <a:gd name="T45" fmla="*/ 3670 h 66"/>
                  <a:gd name="T46" fmla="*/ 3315 w 98"/>
                  <a:gd name="T47" fmla="*/ 3143 h 66"/>
                  <a:gd name="T48" fmla="*/ 3124 w 98"/>
                  <a:gd name="T49" fmla="*/ 2548 h 66"/>
                  <a:gd name="T50" fmla="*/ 2917 w 98"/>
                  <a:gd name="T51" fmla="*/ 2028 h 66"/>
                  <a:gd name="T52" fmla="*/ 2596 w 98"/>
                  <a:gd name="T53" fmla="*/ 1420 h 66"/>
                  <a:gd name="T54" fmla="*/ 2300 w 98"/>
                  <a:gd name="T55" fmla="*/ 852 h 66"/>
                  <a:gd name="T56" fmla="*/ 1942 w 98"/>
                  <a:gd name="T57" fmla="*/ 6 h 66"/>
                  <a:gd name="T58" fmla="*/ 1560 w 98"/>
                  <a:gd name="T59" fmla="*/ 2 h 66"/>
                  <a:gd name="T60" fmla="*/ 1196 w 98"/>
                  <a:gd name="T61" fmla="*/ 0 h 66"/>
                  <a:gd name="T62" fmla="*/ 764 w 98"/>
                  <a:gd name="T63" fmla="*/ 0 h 66"/>
                  <a:gd name="T64" fmla="*/ 421 w 98"/>
                  <a:gd name="T65" fmla="*/ 2 h 66"/>
                  <a:gd name="T66" fmla="*/ 0 w 98"/>
                  <a:gd name="T67" fmla="*/ 684 h 66"/>
                  <a:gd name="T68" fmla="*/ 4 w 98"/>
                  <a:gd name="T69" fmla="*/ 1141 h 6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8"/>
                  <a:gd name="T106" fmla="*/ 0 h 66"/>
                  <a:gd name="T107" fmla="*/ 98 w 98"/>
                  <a:gd name="T108" fmla="*/ 66 h 6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8" h="66">
                    <a:moveTo>
                      <a:pt x="4" y="14"/>
                    </a:moveTo>
                    <a:lnTo>
                      <a:pt x="13" y="11"/>
                    </a:lnTo>
                    <a:lnTo>
                      <a:pt x="22" y="9"/>
                    </a:lnTo>
                    <a:lnTo>
                      <a:pt x="31" y="9"/>
                    </a:lnTo>
                    <a:lnTo>
                      <a:pt x="39" y="11"/>
                    </a:lnTo>
                    <a:lnTo>
                      <a:pt x="48" y="14"/>
                    </a:lnTo>
                    <a:lnTo>
                      <a:pt x="56" y="19"/>
                    </a:lnTo>
                    <a:lnTo>
                      <a:pt x="63" y="23"/>
                    </a:lnTo>
                    <a:lnTo>
                      <a:pt x="71" y="30"/>
                    </a:lnTo>
                    <a:lnTo>
                      <a:pt x="77" y="35"/>
                    </a:lnTo>
                    <a:lnTo>
                      <a:pt x="83" y="42"/>
                    </a:lnTo>
                    <a:lnTo>
                      <a:pt x="86" y="47"/>
                    </a:lnTo>
                    <a:lnTo>
                      <a:pt x="89" y="53"/>
                    </a:lnTo>
                    <a:lnTo>
                      <a:pt x="90" y="56"/>
                    </a:lnTo>
                    <a:lnTo>
                      <a:pt x="90" y="57"/>
                    </a:lnTo>
                    <a:lnTo>
                      <a:pt x="91" y="57"/>
                    </a:lnTo>
                    <a:lnTo>
                      <a:pt x="90" y="57"/>
                    </a:lnTo>
                    <a:lnTo>
                      <a:pt x="89" y="66"/>
                    </a:lnTo>
                    <a:lnTo>
                      <a:pt x="94" y="65"/>
                    </a:lnTo>
                    <a:lnTo>
                      <a:pt x="98" y="61"/>
                    </a:lnTo>
                    <a:lnTo>
                      <a:pt x="98" y="55"/>
                    </a:lnTo>
                    <a:lnTo>
                      <a:pt x="97" y="48"/>
                    </a:lnTo>
                    <a:lnTo>
                      <a:pt x="94" y="43"/>
                    </a:lnTo>
                    <a:lnTo>
                      <a:pt x="89" y="36"/>
                    </a:lnTo>
                    <a:lnTo>
                      <a:pt x="84" y="30"/>
                    </a:lnTo>
                    <a:lnTo>
                      <a:pt x="76" y="23"/>
                    </a:lnTo>
                    <a:lnTo>
                      <a:pt x="69" y="17"/>
                    </a:lnTo>
                    <a:lnTo>
                      <a:pt x="60" y="10"/>
                    </a:lnTo>
                    <a:lnTo>
                      <a:pt x="52" y="6"/>
                    </a:lnTo>
                    <a:lnTo>
                      <a:pt x="41" y="2"/>
                    </a:lnTo>
                    <a:lnTo>
                      <a:pt x="32" y="0"/>
                    </a:lnTo>
                    <a:lnTo>
                      <a:pt x="21" y="0"/>
                    </a:lnTo>
                    <a:lnTo>
                      <a:pt x="11" y="2"/>
                    </a:lnTo>
                    <a:lnTo>
                      <a:pt x="0" y="7"/>
                    </a:lnTo>
                    <a:lnTo>
                      <a:pt x="4" y="14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157" name="Freeform 593"/>
              <p:cNvSpPr>
                <a:spLocks noChangeArrowheads="1"/>
              </p:cNvSpPr>
              <p:nvPr/>
            </p:nvSpPr>
            <p:spPr bwMode="auto">
              <a:xfrm>
                <a:off x="3555" y="4032"/>
                <a:ext cx="46" cy="53"/>
              </a:xfrm>
              <a:custGeom>
                <a:avLst/>
                <a:gdLst>
                  <a:gd name="T0" fmla="*/ 2587 w 43"/>
                  <a:gd name="T1" fmla="*/ 4917 h 49"/>
                  <a:gd name="T2" fmla="*/ 2252 w 43"/>
                  <a:gd name="T3" fmla="*/ 4438 h 49"/>
                  <a:gd name="T4" fmla="*/ 1720 w 43"/>
                  <a:gd name="T5" fmla="*/ 3886 h 49"/>
                  <a:gd name="T6" fmla="*/ 1405 w 43"/>
                  <a:gd name="T7" fmla="*/ 2997 h 49"/>
                  <a:gd name="T8" fmla="*/ 937 w 43"/>
                  <a:gd name="T9" fmla="*/ 2369 h 49"/>
                  <a:gd name="T10" fmla="*/ 669 w 43"/>
                  <a:gd name="T11" fmla="*/ 1479 h 49"/>
                  <a:gd name="T12" fmla="*/ 584 w 43"/>
                  <a:gd name="T13" fmla="*/ 999 h 49"/>
                  <a:gd name="T14" fmla="*/ 546 w 43"/>
                  <a:gd name="T15" fmla="*/ 924 h 49"/>
                  <a:gd name="T16" fmla="*/ 546 w 43"/>
                  <a:gd name="T17" fmla="*/ 6 h 49"/>
                  <a:gd name="T18" fmla="*/ 546 w 43"/>
                  <a:gd name="T19" fmla="*/ 924 h 49"/>
                  <a:gd name="T20" fmla="*/ 7 w 43"/>
                  <a:gd name="T21" fmla="*/ 924 h 49"/>
                  <a:gd name="T22" fmla="*/ 3 w 43"/>
                  <a:gd name="T23" fmla="*/ 0 h 49"/>
                  <a:gd name="T24" fmla="*/ 1 w 43"/>
                  <a:gd name="T25" fmla="*/ 3 h 49"/>
                  <a:gd name="T26" fmla="*/ 0 w 43"/>
                  <a:gd name="T27" fmla="*/ 6 h 49"/>
                  <a:gd name="T28" fmla="*/ 0 w 43"/>
                  <a:gd name="T29" fmla="*/ 1169 h 49"/>
                  <a:gd name="T30" fmla="*/ 1 w 43"/>
                  <a:gd name="T31" fmla="*/ 1479 h 49"/>
                  <a:gd name="T32" fmla="*/ 4 w 43"/>
                  <a:gd name="T33" fmla="*/ 2190 h 49"/>
                  <a:gd name="T34" fmla="*/ 584 w 43"/>
                  <a:gd name="T35" fmla="*/ 2997 h 49"/>
                  <a:gd name="T36" fmla="*/ 937 w 43"/>
                  <a:gd name="T37" fmla="*/ 3886 h 49"/>
                  <a:gd name="T38" fmla="*/ 1410 w 43"/>
                  <a:gd name="T39" fmla="*/ 4546 h 49"/>
                  <a:gd name="T40" fmla="*/ 1968 w 43"/>
                  <a:gd name="T41" fmla="*/ 5392 h 49"/>
                  <a:gd name="T42" fmla="*/ 2418 w 43"/>
                  <a:gd name="T43" fmla="*/ 5832 h 49"/>
                  <a:gd name="T44" fmla="*/ 2587 w 43"/>
                  <a:gd name="T45" fmla="*/ 4917 h 4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43"/>
                  <a:gd name="T70" fmla="*/ 0 h 49"/>
                  <a:gd name="T71" fmla="*/ 43 w 43"/>
                  <a:gd name="T72" fmla="*/ 49 h 4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43" h="49">
                    <a:moveTo>
                      <a:pt x="43" y="41"/>
                    </a:moveTo>
                    <a:lnTo>
                      <a:pt x="36" y="37"/>
                    </a:lnTo>
                    <a:lnTo>
                      <a:pt x="28" y="32"/>
                    </a:lnTo>
                    <a:lnTo>
                      <a:pt x="22" y="25"/>
                    </a:lnTo>
                    <a:lnTo>
                      <a:pt x="16" y="19"/>
                    </a:lnTo>
                    <a:lnTo>
                      <a:pt x="11" y="13"/>
                    </a:lnTo>
                    <a:lnTo>
                      <a:pt x="9" y="8"/>
                    </a:lnTo>
                    <a:lnTo>
                      <a:pt x="8" y="7"/>
                    </a:lnTo>
                    <a:lnTo>
                      <a:pt x="8" y="6"/>
                    </a:lnTo>
                    <a:lnTo>
                      <a:pt x="8" y="7"/>
                    </a:lnTo>
                    <a:lnTo>
                      <a:pt x="7" y="7"/>
                    </a:lnTo>
                    <a:lnTo>
                      <a:pt x="3" y="0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0" y="10"/>
                    </a:lnTo>
                    <a:lnTo>
                      <a:pt x="1" y="13"/>
                    </a:lnTo>
                    <a:lnTo>
                      <a:pt x="4" y="18"/>
                    </a:lnTo>
                    <a:lnTo>
                      <a:pt x="9" y="25"/>
                    </a:lnTo>
                    <a:lnTo>
                      <a:pt x="16" y="32"/>
                    </a:lnTo>
                    <a:lnTo>
                      <a:pt x="23" y="38"/>
                    </a:lnTo>
                    <a:lnTo>
                      <a:pt x="32" y="45"/>
                    </a:lnTo>
                    <a:lnTo>
                      <a:pt x="40" y="49"/>
                    </a:lnTo>
                    <a:lnTo>
                      <a:pt x="43" y="41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158" name="Freeform 594"/>
              <p:cNvSpPr>
                <a:spLocks noChangeArrowheads="1"/>
              </p:cNvSpPr>
              <p:nvPr/>
            </p:nvSpPr>
            <p:spPr bwMode="auto">
              <a:xfrm>
                <a:off x="3597" y="4073"/>
                <a:ext cx="56" cy="20"/>
              </a:xfrm>
              <a:custGeom>
                <a:avLst/>
                <a:gdLst>
                  <a:gd name="T0" fmla="*/ 1504 w 53"/>
                  <a:gd name="T1" fmla="*/ 5284 h 18"/>
                  <a:gd name="T2" fmla="*/ 1401 w 53"/>
                  <a:gd name="T3" fmla="*/ 4756 h 18"/>
                  <a:gd name="T4" fmla="*/ 1243 w 53"/>
                  <a:gd name="T5" fmla="*/ 4756 h 18"/>
                  <a:gd name="T6" fmla="*/ 1064 w 53"/>
                  <a:gd name="T7" fmla="*/ 4756 h 18"/>
                  <a:gd name="T8" fmla="*/ 902 w 53"/>
                  <a:gd name="T9" fmla="*/ 4280 h 18"/>
                  <a:gd name="T10" fmla="*/ 678 w 53"/>
                  <a:gd name="T11" fmla="*/ 4280 h 18"/>
                  <a:gd name="T12" fmla="*/ 461 w 53"/>
                  <a:gd name="T13" fmla="*/ 3467 h 18"/>
                  <a:gd name="T14" fmla="*/ 331 w 53"/>
                  <a:gd name="T15" fmla="*/ 3 h 18"/>
                  <a:gd name="T16" fmla="*/ 3 w 53"/>
                  <a:gd name="T17" fmla="*/ 0 h 18"/>
                  <a:gd name="T18" fmla="*/ 0 w 53"/>
                  <a:gd name="T19" fmla="*/ 4756 h 18"/>
                  <a:gd name="T20" fmla="*/ 7 w 53"/>
                  <a:gd name="T21" fmla="*/ 6523 h 18"/>
                  <a:gd name="T22" fmla="*/ 413 w 53"/>
                  <a:gd name="T23" fmla="*/ 8948 h 18"/>
                  <a:gd name="T24" fmla="*/ 642 w 53"/>
                  <a:gd name="T25" fmla="*/ 9942 h 18"/>
                  <a:gd name="T26" fmla="*/ 893 w 53"/>
                  <a:gd name="T27" fmla="*/ 10362 h 18"/>
                  <a:gd name="T28" fmla="*/ 1053 w 53"/>
                  <a:gd name="T29" fmla="*/ 10362 h 18"/>
                  <a:gd name="T30" fmla="*/ 1243 w 53"/>
                  <a:gd name="T31" fmla="*/ 10362 h 18"/>
                  <a:gd name="T32" fmla="*/ 1387 w 53"/>
                  <a:gd name="T33" fmla="*/ 10362 h 18"/>
                  <a:gd name="T34" fmla="*/ 1480 w 53"/>
                  <a:gd name="T35" fmla="*/ 11047 h 18"/>
                  <a:gd name="T36" fmla="*/ 1504 w 53"/>
                  <a:gd name="T37" fmla="*/ 5284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3"/>
                  <a:gd name="T58" fmla="*/ 0 h 18"/>
                  <a:gd name="T59" fmla="*/ 53 w 53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3" h="18">
                    <a:moveTo>
                      <a:pt x="53" y="9"/>
                    </a:moveTo>
                    <a:lnTo>
                      <a:pt x="49" y="8"/>
                    </a:lnTo>
                    <a:lnTo>
                      <a:pt x="43" y="8"/>
                    </a:lnTo>
                    <a:lnTo>
                      <a:pt x="38" y="8"/>
                    </a:lnTo>
                    <a:lnTo>
                      <a:pt x="32" y="7"/>
                    </a:lnTo>
                    <a:lnTo>
                      <a:pt x="24" y="7"/>
                    </a:lnTo>
                    <a:lnTo>
                      <a:pt x="17" y="5"/>
                    </a:lnTo>
                    <a:lnTo>
                      <a:pt x="11" y="3"/>
                    </a:lnTo>
                    <a:lnTo>
                      <a:pt x="3" y="0"/>
                    </a:lnTo>
                    <a:lnTo>
                      <a:pt x="0" y="8"/>
                    </a:lnTo>
                    <a:lnTo>
                      <a:pt x="7" y="11"/>
                    </a:lnTo>
                    <a:lnTo>
                      <a:pt x="15" y="14"/>
                    </a:lnTo>
                    <a:lnTo>
                      <a:pt x="23" y="16"/>
                    </a:lnTo>
                    <a:lnTo>
                      <a:pt x="31" y="17"/>
                    </a:lnTo>
                    <a:lnTo>
                      <a:pt x="37" y="17"/>
                    </a:lnTo>
                    <a:lnTo>
                      <a:pt x="43" y="17"/>
                    </a:lnTo>
                    <a:lnTo>
                      <a:pt x="48" y="17"/>
                    </a:lnTo>
                    <a:lnTo>
                      <a:pt x="52" y="18"/>
                    </a:lnTo>
                    <a:lnTo>
                      <a:pt x="53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159" name="Freeform 595"/>
              <p:cNvSpPr>
                <a:spLocks noChangeArrowheads="1"/>
              </p:cNvSpPr>
              <p:nvPr/>
            </p:nvSpPr>
            <p:spPr bwMode="auto">
              <a:xfrm>
                <a:off x="1574" y="4027"/>
                <a:ext cx="99" cy="63"/>
              </a:xfrm>
              <a:custGeom>
                <a:avLst/>
                <a:gdLst>
                  <a:gd name="T0" fmla="*/ 3987 w 93"/>
                  <a:gd name="T1" fmla="*/ 0 h 58"/>
                  <a:gd name="T2" fmla="*/ 4134 w 93"/>
                  <a:gd name="T3" fmla="*/ 0 h 58"/>
                  <a:gd name="T4" fmla="*/ 4200 w 93"/>
                  <a:gd name="T5" fmla="*/ 3 h 58"/>
                  <a:gd name="T6" fmla="*/ 4200 w 93"/>
                  <a:gd name="T7" fmla="*/ 1079 h 58"/>
                  <a:gd name="T8" fmla="*/ 4164 w 93"/>
                  <a:gd name="T9" fmla="*/ 1502 h 58"/>
                  <a:gd name="T10" fmla="*/ 4028 w 93"/>
                  <a:gd name="T11" fmla="*/ 2680 h 58"/>
                  <a:gd name="T12" fmla="*/ 3855 w 93"/>
                  <a:gd name="T13" fmla="*/ 3435 h 58"/>
                  <a:gd name="T14" fmla="*/ 3621 w 93"/>
                  <a:gd name="T15" fmla="*/ 4614 h 58"/>
                  <a:gd name="T16" fmla="*/ 3270 w 93"/>
                  <a:gd name="T17" fmla="*/ 5641 h 58"/>
                  <a:gd name="T18" fmla="*/ 2917 w 93"/>
                  <a:gd name="T19" fmla="*/ 6423 h 58"/>
                  <a:gd name="T20" fmla="*/ 2574 w 93"/>
                  <a:gd name="T21" fmla="*/ 7349 h 58"/>
                  <a:gd name="T22" fmla="*/ 2228 w 93"/>
                  <a:gd name="T23" fmla="*/ 7983 h 58"/>
                  <a:gd name="T24" fmla="*/ 1769 w 93"/>
                  <a:gd name="T25" fmla="*/ 8642 h 58"/>
                  <a:gd name="T26" fmla="*/ 1351 w 93"/>
                  <a:gd name="T27" fmla="*/ 8941 h 58"/>
                  <a:gd name="T28" fmla="*/ 872 w 93"/>
                  <a:gd name="T29" fmla="*/ 8941 h 58"/>
                  <a:gd name="T30" fmla="*/ 496 w 93"/>
                  <a:gd name="T31" fmla="*/ 8642 h 58"/>
                  <a:gd name="T32" fmla="*/ 1 w 93"/>
                  <a:gd name="T33" fmla="*/ 7956 h 58"/>
                  <a:gd name="T34" fmla="*/ 0 w 93"/>
                  <a:gd name="T35" fmla="*/ 7852 h 58"/>
                  <a:gd name="T36" fmla="*/ 0 w 93"/>
                  <a:gd name="T37" fmla="*/ 7578 h 58"/>
                  <a:gd name="T38" fmla="*/ 0 w 93"/>
                  <a:gd name="T39" fmla="*/ 7325 h 58"/>
                  <a:gd name="T40" fmla="*/ 1 w 93"/>
                  <a:gd name="T41" fmla="*/ 6766 h 58"/>
                  <a:gd name="T42" fmla="*/ 4 w 93"/>
                  <a:gd name="T43" fmla="*/ 6127 h 58"/>
                  <a:gd name="T44" fmla="*/ 438 w 93"/>
                  <a:gd name="T45" fmla="*/ 5012 h 58"/>
                  <a:gd name="T46" fmla="*/ 637 w 93"/>
                  <a:gd name="T47" fmla="*/ 4053 h 58"/>
                  <a:gd name="T48" fmla="*/ 928 w 93"/>
                  <a:gd name="T49" fmla="*/ 3162 h 58"/>
                  <a:gd name="T50" fmla="*/ 1351 w 93"/>
                  <a:gd name="T51" fmla="*/ 2091 h 58"/>
                  <a:gd name="T52" fmla="*/ 1662 w 93"/>
                  <a:gd name="T53" fmla="*/ 1383 h 58"/>
                  <a:gd name="T54" fmla="*/ 2004 w 93"/>
                  <a:gd name="T55" fmla="*/ 1079 h 58"/>
                  <a:gd name="T56" fmla="*/ 2372 w 93"/>
                  <a:gd name="T57" fmla="*/ 4 h 58"/>
                  <a:gd name="T58" fmla="*/ 2688 w 93"/>
                  <a:gd name="T59" fmla="*/ 3 h 58"/>
                  <a:gd name="T60" fmla="*/ 3046 w 93"/>
                  <a:gd name="T61" fmla="*/ 2 h 58"/>
                  <a:gd name="T62" fmla="*/ 3305 w 93"/>
                  <a:gd name="T63" fmla="*/ 2 h 58"/>
                  <a:gd name="T64" fmla="*/ 3621 w 93"/>
                  <a:gd name="T65" fmla="*/ 0 h 58"/>
                  <a:gd name="T66" fmla="*/ 3784 w 93"/>
                  <a:gd name="T67" fmla="*/ 0 h 58"/>
                  <a:gd name="T68" fmla="*/ 3987 w 93"/>
                  <a:gd name="T69" fmla="*/ 0 h 58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3"/>
                  <a:gd name="T106" fmla="*/ 0 h 58"/>
                  <a:gd name="T107" fmla="*/ 93 w 93"/>
                  <a:gd name="T108" fmla="*/ 58 h 58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3" h="58">
                    <a:moveTo>
                      <a:pt x="88" y="0"/>
                    </a:moveTo>
                    <a:lnTo>
                      <a:pt x="91" y="0"/>
                    </a:lnTo>
                    <a:lnTo>
                      <a:pt x="93" y="3"/>
                    </a:lnTo>
                    <a:lnTo>
                      <a:pt x="93" y="6"/>
                    </a:lnTo>
                    <a:lnTo>
                      <a:pt x="92" y="10"/>
                    </a:lnTo>
                    <a:lnTo>
                      <a:pt x="89" y="17"/>
                    </a:lnTo>
                    <a:lnTo>
                      <a:pt x="85" y="22"/>
                    </a:lnTo>
                    <a:lnTo>
                      <a:pt x="80" y="29"/>
                    </a:lnTo>
                    <a:lnTo>
                      <a:pt x="72" y="36"/>
                    </a:lnTo>
                    <a:lnTo>
                      <a:pt x="65" y="41"/>
                    </a:lnTo>
                    <a:lnTo>
                      <a:pt x="57" y="48"/>
                    </a:lnTo>
                    <a:lnTo>
                      <a:pt x="49" y="52"/>
                    </a:lnTo>
                    <a:lnTo>
                      <a:pt x="39" y="55"/>
                    </a:lnTo>
                    <a:lnTo>
                      <a:pt x="30" y="58"/>
                    </a:lnTo>
                    <a:lnTo>
                      <a:pt x="20" y="58"/>
                    </a:lnTo>
                    <a:lnTo>
                      <a:pt x="11" y="55"/>
                    </a:lnTo>
                    <a:lnTo>
                      <a:pt x="1" y="51"/>
                    </a:lnTo>
                    <a:lnTo>
                      <a:pt x="0" y="50"/>
                    </a:lnTo>
                    <a:lnTo>
                      <a:pt x="0" y="49"/>
                    </a:lnTo>
                    <a:lnTo>
                      <a:pt x="0" y="47"/>
                    </a:lnTo>
                    <a:lnTo>
                      <a:pt x="1" y="44"/>
                    </a:lnTo>
                    <a:lnTo>
                      <a:pt x="4" y="39"/>
                    </a:lnTo>
                    <a:lnTo>
                      <a:pt x="9" y="32"/>
                    </a:lnTo>
                    <a:lnTo>
                      <a:pt x="15" y="26"/>
                    </a:lnTo>
                    <a:lnTo>
                      <a:pt x="21" y="20"/>
                    </a:lnTo>
                    <a:lnTo>
                      <a:pt x="30" y="14"/>
                    </a:lnTo>
                    <a:lnTo>
                      <a:pt x="37" y="9"/>
                    </a:lnTo>
                    <a:lnTo>
                      <a:pt x="45" y="6"/>
                    </a:lnTo>
                    <a:lnTo>
                      <a:pt x="52" y="4"/>
                    </a:lnTo>
                    <a:lnTo>
                      <a:pt x="59" y="3"/>
                    </a:lnTo>
                    <a:lnTo>
                      <a:pt x="67" y="2"/>
                    </a:lnTo>
                    <a:lnTo>
                      <a:pt x="73" y="2"/>
                    </a:lnTo>
                    <a:lnTo>
                      <a:pt x="80" y="0"/>
                    </a:lnTo>
                    <a:lnTo>
                      <a:pt x="84" y="0"/>
                    </a:lnTo>
                    <a:lnTo>
                      <a:pt x="88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160" name="Freeform 596"/>
              <p:cNvSpPr>
                <a:spLocks noChangeArrowheads="1"/>
              </p:cNvSpPr>
              <p:nvPr/>
            </p:nvSpPr>
            <p:spPr bwMode="auto">
              <a:xfrm>
                <a:off x="1572" y="4024"/>
                <a:ext cx="105" cy="71"/>
              </a:xfrm>
              <a:custGeom>
                <a:avLst/>
                <a:gdLst>
                  <a:gd name="T0" fmla="*/ 0 w 99"/>
                  <a:gd name="T1" fmla="*/ 5060 h 66"/>
                  <a:gd name="T2" fmla="*/ 409 w 99"/>
                  <a:gd name="T3" fmla="*/ 5587 h 66"/>
                  <a:gd name="T4" fmla="*/ 736 w 99"/>
                  <a:gd name="T5" fmla="*/ 5688 h 66"/>
                  <a:gd name="T6" fmla="*/ 1144 w 99"/>
                  <a:gd name="T7" fmla="*/ 5688 h 66"/>
                  <a:gd name="T8" fmla="*/ 1489 w 99"/>
                  <a:gd name="T9" fmla="*/ 5587 h 66"/>
                  <a:gd name="T10" fmla="*/ 1833 w 99"/>
                  <a:gd name="T11" fmla="*/ 5240 h 66"/>
                  <a:gd name="T12" fmla="*/ 2187 w 99"/>
                  <a:gd name="T13" fmla="*/ 4704 h 66"/>
                  <a:gd name="T14" fmla="*/ 2488 w 99"/>
                  <a:gd name="T15" fmla="*/ 4247 h 66"/>
                  <a:gd name="T16" fmla="*/ 2768 w 99"/>
                  <a:gd name="T17" fmla="*/ 3670 h 66"/>
                  <a:gd name="T18" fmla="*/ 3062 w 99"/>
                  <a:gd name="T19" fmla="*/ 3143 h 66"/>
                  <a:gd name="T20" fmla="*/ 3248 w 99"/>
                  <a:gd name="T21" fmla="*/ 2548 h 66"/>
                  <a:gd name="T22" fmla="*/ 3392 w 99"/>
                  <a:gd name="T23" fmla="*/ 2028 h 66"/>
                  <a:gd name="T24" fmla="*/ 3465 w 99"/>
                  <a:gd name="T25" fmla="*/ 1320 h 66"/>
                  <a:gd name="T26" fmla="*/ 3598 w 99"/>
                  <a:gd name="T27" fmla="*/ 917 h 66"/>
                  <a:gd name="T28" fmla="*/ 3598 w 99"/>
                  <a:gd name="T29" fmla="*/ 6 h 66"/>
                  <a:gd name="T30" fmla="*/ 3445 w 99"/>
                  <a:gd name="T31" fmla="*/ 0 h 66"/>
                  <a:gd name="T32" fmla="*/ 3198 w 99"/>
                  <a:gd name="T33" fmla="*/ 0 h 66"/>
                  <a:gd name="T34" fmla="*/ 3250 w 99"/>
                  <a:gd name="T35" fmla="*/ 792 h 66"/>
                  <a:gd name="T36" fmla="*/ 3303 w 99"/>
                  <a:gd name="T37" fmla="*/ 792 h 66"/>
                  <a:gd name="T38" fmla="*/ 3250 w 99"/>
                  <a:gd name="T39" fmla="*/ 736 h 66"/>
                  <a:gd name="T40" fmla="*/ 3250 w 99"/>
                  <a:gd name="T41" fmla="*/ 792 h 66"/>
                  <a:gd name="T42" fmla="*/ 3248 w 99"/>
                  <a:gd name="T43" fmla="*/ 1061 h 66"/>
                  <a:gd name="T44" fmla="*/ 3114 w 99"/>
                  <a:gd name="T45" fmla="*/ 1528 h 66"/>
                  <a:gd name="T46" fmla="*/ 2969 w 99"/>
                  <a:gd name="T47" fmla="*/ 2047 h 66"/>
                  <a:gd name="T48" fmla="*/ 2799 w 99"/>
                  <a:gd name="T49" fmla="*/ 2548 h 66"/>
                  <a:gd name="T50" fmla="*/ 2568 w 99"/>
                  <a:gd name="T51" fmla="*/ 3143 h 66"/>
                  <a:gd name="T52" fmla="*/ 2320 w 99"/>
                  <a:gd name="T53" fmla="*/ 3637 h 66"/>
                  <a:gd name="T54" fmla="*/ 2030 w 99"/>
                  <a:gd name="T55" fmla="*/ 4065 h 66"/>
                  <a:gd name="T56" fmla="*/ 1728 w 99"/>
                  <a:gd name="T57" fmla="*/ 4528 h 66"/>
                  <a:gd name="T58" fmla="*/ 1404 w 99"/>
                  <a:gd name="T59" fmla="*/ 4704 h 66"/>
                  <a:gd name="T60" fmla="*/ 1110 w 99"/>
                  <a:gd name="T61" fmla="*/ 4915 h 66"/>
                  <a:gd name="T62" fmla="*/ 736 w 99"/>
                  <a:gd name="T63" fmla="*/ 4915 h 66"/>
                  <a:gd name="T64" fmla="*/ 460 w 99"/>
                  <a:gd name="T65" fmla="*/ 4704 h 66"/>
                  <a:gd name="T66" fmla="*/ 4 w 99"/>
                  <a:gd name="T67" fmla="*/ 4373 h 66"/>
                  <a:gd name="T68" fmla="*/ 0 w 99"/>
                  <a:gd name="T69" fmla="*/ 5060 h 6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9"/>
                  <a:gd name="T106" fmla="*/ 0 h 66"/>
                  <a:gd name="T107" fmla="*/ 99 w 99"/>
                  <a:gd name="T108" fmla="*/ 66 h 6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9" h="66">
                    <a:moveTo>
                      <a:pt x="0" y="59"/>
                    </a:moveTo>
                    <a:lnTo>
                      <a:pt x="11" y="64"/>
                    </a:lnTo>
                    <a:lnTo>
                      <a:pt x="21" y="66"/>
                    </a:lnTo>
                    <a:lnTo>
                      <a:pt x="32" y="66"/>
                    </a:lnTo>
                    <a:lnTo>
                      <a:pt x="41" y="64"/>
                    </a:lnTo>
                    <a:lnTo>
                      <a:pt x="51" y="60"/>
                    </a:lnTo>
                    <a:lnTo>
                      <a:pt x="60" y="55"/>
                    </a:lnTo>
                    <a:lnTo>
                      <a:pt x="69" y="49"/>
                    </a:lnTo>
                    <a:lnTo>
                      <a:pt x="76" y="43"/>
                    </a:lnTo>
                    <a:lnTo>
                      <a:pt x="84" y="36"/>
                    </a:lnTo>
                    <a:lnTo>
                      <a:pt x="89" y="30"/>
                    </a:lnTo>
                    <a:lnTo>
                      <a:pt x="93" y="23"/>
                    </a:lnTo>
                    <a:lnTo>
                      <a:pt x="96" y="16"/>
                    </a:lnTo>
                    <a:lnTo>
                      <a:pt x="99" y="11"/>
                    </a:lnTo>
                    <a:lnTo>
                      <a:pt x="99" y="6"/>
                    </a:lnTo>
                    <a:lnTo>
                      <a:pt x="94" y="0"/>
                    </a:lnTo>
                    <a:lnTo>
                      <a:pt x="88" y="0"/>
                    </a:lnTo>
                    <a:lnTo>
                      <a:pt x="90" y="9"/>
                    </a:lnTo>
                    <a:lnTo>
                      <a:pt x="91" y="9"/>
                    </a:lnTo>
                    <a:lnTo>
                      <a:pt x="90" y="8"/>
                    </a:lnTo>
                    <a:lnTo>
                      <a:pt x="90" y="9"/>
                    </a:lnTo>
                    <a:lnTo>
                      <a:pt x="89" y="13"/>
                    </a:lnTo>
                    <a:lnTo>
                      <a:pt x="86" y="18"/>
                    </a:lnTo>
                    <a:lnTo>
                      <a:pt x="82" y="24"/>
                    </a:lnTo>
                    <a:lnTo>
                      <a:pt x="77" y="30"/>
                    </a:lnTo>
                    <a:lnTo>
                      <a:pt x="71" y="36"/>
                    </a:lnTo>
                    <a:lnTo>
                      <a:pt x="64" y="42"/>
                    </a:lnTo>
                    <a:lnTo>
                      <a:pt x="56" y="47"/>
                    </a:lnTo>
                    <a:lnTo>
                      <a:pt x="48" y="52"/>
                    </a:lnTo>
                    <a:lnTo>
                      <a:pt x="39" y="55"/>
                    </a:lnTo>
                    <a:lnTo>
                      <a:pt x="31" y="57"/>
                    </a:lnTo>
                    <a:lnTo>
                      <a:pt x="21" y="57"/>
                    </a:lnTo>
                    <a:lnTo>
                      <a:pt x="13" y="55"/>
                    </a:lnTo>
                    <a:lnTo>
                      <a:pt x="4" y="51"/>
                    </a:lnTo>
                    <a:lnTo>
                      <a:pt x="0" y="59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161" name="Freeform 597"/>
              <p:cNvSpPr>
                <a:spLocks noChangeArrowheads="1"/>
              </p:cNvSpPr>
              <p:nvPr/>
            </p:nvSpPr>
            <p:spPr bwMode="auto">
              <a:xfrm>
                <a:off x="1569" y="4032"/>
                <a:ext cx="47" cy="54"/>
              </a:xfrm>
              <a:custGeom>
                <a:avLst/>
                <a:gdLst>
                  <a:gd name="T0" fmla="*/ 2221 w 44"/>
                  <a:gd name="T1" fmla="*/ 0 h 50"/>
                  <a:gd name="T2" fmla="*/ 1765 w 44"/>
                  <a:gd name="T3" fmla="*/ 5 h 50"/>
                  <a:gd name="T4" fmla="*/ 1356 w 44"/>
                  <a:gd name="T5" fmla="*/ 1147 h 50"/>
                  <a:gd name="T6" fmla="*/ 913 w 44"/>
                  <a:gd name="T7" fmla="*/ 1821 h 50"/>
                  <a:gd name="T8" fmla="*/ 614 w 44"/>
                  <a:gd name="T9" fmla="*/ 2676 h 50"/>
                  <a:gd name="T10" fmla="*/ 5 w 44"/>
                  <a:gd name="T11" fmla="*/ 3533 h 50"/>
                  <a:gd name="T12" fmla="*/ 2 w 44"/>
                  <a:gd name="T13" fmla="*/ 4028 h 50"/>
                  <a:gd name="T14" fmla="*/ 1 w 44"/>
                  <a:gd name="T15" fmla="*/ 4350 h 50"/>
                  <a:gd name="T16" fmla="*/ 0 w 44"/>
                  <a:gd name="T17" fmla="*/ 4807 h 50"/>
                  <a:gd name="T18" fmla="*/ 1 w 44"/>
                  <a:gd name="T19" fmla="*/ 5165 h 50"/>
                  <a:gd name="T20" fmla="*/ 4 w 44"/>
                  <a:gd name="T21" fmla="*/ 5480 h 50"/>
                  <a:gd name="T22" fmla="*/ 504 w 44"/>
                  <a:gd name="T23" fmla="*/ 4587 h 50"/>
                  <a:gd name="T24" fmla="*/ 538 w 44"/>
                  <a:gd name="T25" fmla="*/ 4698 h 50"/>
                  <a:gd name="T26" fmla="*/ 538 w 44"/>
                  <a:gd name="T27" fmla="*/ 4807 h 50"/>
                  <a:gd name="T28" fmla="*/ 538 w 44"/>
                  <a:gd name="T29" fmla="*/ 4698 h 50"/>
                  <a:gd name="T30" fmla="*/ 538 w 44"/>
                  <a:gd name="T31" fmla="*/ 4587 h 50"/>
                  <a:gd name="T32" fmla="*/ 701 w 44"/>
                  <a:gd name="T33" fmla="*/ 3932 h 50"/>
                  <a:gd name="T34" fmla="*/ 913 w 44"/>
                  <a:gd name="T35" fmla="*/ 3371 h 50"/>
                  <a:gd name="T36" fmla="*/ 1311 w 44"/>
                  <a:gd name="T37" fmla="*/ 2597 h 50"/>
                  <a:gd name="T38" fmla="*/ 1652 w 44"/>
                  <a:gd name="T39" fmla="*/ 1967 h 50"/>
                  <a:gd name="T40" fmla="*/ 2079 w 44"/>
                  <a:gd name="T41" fmla="*/ 1338 h 50"/>
                  <a:gd name="T42" fmla="*/ 2455 w 44"/>
                  <a:gd name="T43" fmla="*/ 983 h 50"/>
                  <a:gd name="T44" fmla="*/ 2221 w 44"/>
                  <a:gd name="T45" fmla="*/ 0 h 50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44"/>
                  <a:gd name="T70" fmla="*/ 0 h 50"/>
                  <a:gd name="T71" fmla="*/ 44 w 44"/>
                  <a:gd name="T72" fmla="*/ 50 h 50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44" h="50">
                    <a:moveTo>
                      <a:pt x="40" y="0"/>
                    </a:moveTo>
                    <a:lnTo>
                      <a:pt x="32" y="5"/>
                    </a:lnTo>
                    <a:lnTo>
                      <a:pt x="24" y="11"/>
                    </a:lnTo>
                    <a:lnTo>
                      <a:pt x="17" y="17"/>
                    </a:lnTo>
                    <a:lnTo>
                      <a:pt x="11" y="25"/>
                    </a:lnTo>
                    <a:lnTo>
                      <a:pt x="5" y="32"/>
                    </a:lnTo>
                    <a:lnTo>
                      <a:pt x="2" y="37"/>
                    </a:lnTo>
                    <a:lnTo>
                      <a:pt x="1" y="40"/>
                    </a:lnTo>
                    <a:lnTo>
                      <a:pt x="0" y="44"/>
                    </a:lnTo>
                    <a:lnTo>
                      <a:pt x="1" y="47"/>
                    </a:lnTo>
                    <a:lnTo>
                      <a:pt x="4" y="50"/>
                    </a:lnTo>
                    <a:lnTo>
                      <a:pt x="8" y="42"/>
                    </a:lnTo>
                    <a:lnTo>
                      <a:pt x="9" y="43"/>
                    </a:lnTo>
                    <a:lnTo>
                      <a:pt x="9" y="44"/>
                    </a:lnTo>
                    <a:lnTo>
                      <a:pt x="9" y="43"/>
                    </a:lnTo>
                    <a:lnTo>
                      <a:pt x="9" y="42"/>
                    </a:lnTo>
                    <a:lnTo>
                      <a:pt x="13" y="36"/>
                    </a:lnTo>
                    <a:lnTo>
                      <a:pt x="17" y="31"/>
                    </a:lnTo>
                    <a:lnTo>
                      <a:pt x="23" y="24"/>
                    </a:lnTo>
                    <a:lnTo>
                      <a:pt x="30" y="18"/>
                    </a:lnTo>
                    <a:lnTo>
                      <a:pt x="37" y="13"/>
                    </a:lnTo>
                    <a:lnTo>
                      <a:pt x="44" y="9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162" name="Freeform 598"/>
              <p:cNvSpPr>
                <a:spLocks noChangeArrowheads="1"/>
              </p:cNvSpPr>
              <p:nvPr/>
            </p:nvSpPr>
            <p:spPr bwMode="auto">
              <a:xfrm>
                <a:off x="1611" y="4024"/>
                <a:ext cx="57" cy="20"/>
              </a:xfrm>
              <a:custGeom>
                <a:avLst/>
                <a:gdLst>
                  <a:gd name="T0" fmla="*/ 1412 w 54"/>
                  <a:gd name="T1" fmla="*/ 0 h 18"/>
                  <a:gd name="T2" fmla="*/ 1338 w 54"/>
                  <a:gd name="T3" fmla="*/ 0 h 18"/>
                  <a:gd name="T4" fmla="*/ 1240 w 54"/>
                  <a:gd name="T5" fmla="*/ 0 h 18"/>
                  <a:gd name="T6" fmla="*/ 1021 w 54"/>
                  <a:gd name="T7" fmla="*/ 1 h 18"/>
                  <a:gd name="T8" fmla="*/ 842 w 54"/>
                  <a:gd name="T9" fmla="*/ 1 h 18"/>
                  <a:gd name="T10" fmla="*/ 608 w 54"/>
                  <a:gd name="T11" fmla="*/ 2 h 18"/>
                  <a:gd name="T12" fmla="*/ 406 w 54"/>
                  <a:gd name="T13" fmla="*/ 3 h 18"/>
                  <a:gd name="T14" fmla="*/ 279 w 54"/>
                  <a:gd name="T15" fmla="*/ 3852 h 18"/>
                  <a:gd name="T16" fmla="*/ 0 w 54"/>
                  <a:gd name="T17" fmla="*/ 5284 h 18"/>
                  <a:gd name="T18" fmla="*/ 4 w 54"/>
                  <a:gd name="T19" fmla="*/ 11047 h 18"/>
                  <a:gd name="T20" fmla="*/ 311 w 54"/>
                  <a:gd name="T21" fmla="*/ 8948 h 18"/>
                  <a:gd name="T22" fmla="*/ 453 w 54"/>
                  <a:gd name="T23" fmla="*/ 7248 h 18"/>
                  <a:gd name="T24" fmla="*/ 699 w 54"/>
                  <a:gd name="T25" fmla="*/ 6523 h 18"/>
                  <a:gd name="T26" fmla="*/ 868 w 54"/>
                  <a:gd name="T27" fmla="*/ 5871 h 18"/>
                  <a:gd name="T28" fmla="*/ 1021 w 54"/>
                  <a:gd name="T29" fmla="*/ 5871 h 18"/>
                  <a:gd name="T30" fmla="*/ 1240 w 54"/>
                  <a:gd name="T31" fmla="*/ 5871 h 18"/>
                  <a:gd name="T32" fmla="*/ 1368 w 54"/>
                  <a:gd name="T33" fmla="*/ 5284 h 18"/>
                  <a:gd name="T34" fmla="*/ 1445 w 54"/>
                  <a:gd name="T35" fmla="*/ 5284 h 18"/>
                  <a:gd name="T36" fmla="*/ 1412 w 54"/>
                  <a:gd name="T37" fmla="*/ 0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4"/>
                  <a:gd name="T58" fmla="*/ 0 h 18"/>
                  <a:gd name="T59" fmla="*/ 54 w 54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4" h="18">
                    <a:moveTo>
                      <a:pt x="52" y="0"/>
                    </a:moveTo>
                    <a:lnTo>
                      <a:pt x="49" y="0"/>
                    </a:lnTo>
                    <a:lnTo>
                      <a:pt x="45" y="0"/>
                    </a:lnTo>
                    <a:lnTo>
                      <a:pt x="38" y="1"/>
                    </a:lnTo>
                    <a:lnTo>
                      <a:pt x="31" y="1"/>
                    </a:lnTo>
                    <a:lnTo>
                      <a:pt x="23" y="2"/>
                    </a:lnTo>
                    <a:lnTo>
                      <a:pt x="16" y="3"/>
                    </a:lnTo>
                    <a:lnTo>
                      <a:pt x="9" y="6"/>
                    </a:lnTo>
                    <a:lnTo>
                      <a:pt x="0" y="9"/>
                    </a:lnTo>
                    <a:lnTo>
                      <a:pt x="4" y="18"/>
                    </a:lnTo>
                    <a:lnTo>
                      <a:pt x="11" y="14"/>
                    </a:lnTo>
                    <a:lnTo>
                      <a:pt x="18" y="12"/>
                    </a:lnTo>
                    <a:lnTo>
                      <a:pt x="26" y="11"/>
                    </a:lnTo>
                    <a:lnTo>
                      <a:pt x="32" y="10"/>
                    </a:lnTo>
                    <a:lnTo>
                      <a:pt x="38" y="10"/>
                    </a:lnTo>
                    <a:lnTo>
                      <a:pt x="45" y="10"/>
                    </a:lnTo>
                    <a:lnTo>
                      <a:pt x="50" y="9"/>
                    </a:lnTo>
                    <a:lnTo>
                      <a:pt x="54" y="9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163" name="Freeform 599"/>
              <p:cNvSpPr>
                <a:spLocks noChangeArrowheads="1"/>
              </p:cNvSpPr>
              <p:nvPr/>
            </p:nvSpPr>
            <p:spPr bwMode="auto">
              <a:xfrm>
                <a:off x="4908" y="4030"/>
                <a:ext cx="98" cy="61"/>
              </a:xfrm>
              <a:custGeom>
                <a:avLst/>
                <a:gdLst>
                  <a:gd name="T0" fmla="*/ 2171 w 93"/>
                  <a:gd name="T1" fmla="*/ 3583 h 57"/>
                  <a:gd name="T2" fmla="*/ 2208 w 93"/>
                  <a:gd name="T3" fmla="*/ 3474 h 57"/>
                  <a:gd name="T4" fmla="*/ 2288 w 93"/>
                  <a:gd name="T5" fmla="*/ 3418 h 57"/>
                  <a:gd name="T6" fmla="*/ 2288 w 93"/>
                  <a:gd name="T7" fmla="*/ 3194 h 57"/>
                  <a:gd name="T8" fmla="*/ 2229 w 93"/>
                  <a:gd name="T9" fmla="*/ 2834 h 57"/>
                  <a:gd name="T10" fmla="*/ 2196 w 93"/>
                  <a:gd name="T11" fmla="*/ 2474 h 57"/>
                  <a:gd name="T12" fmla="*/ 2084 w 93"/>
                  <a:gd name="T13" fmla="*/ 2135 h 57"/>
                  <a:gd name="T14" fmla="*/ 1905 w 93"/>
                  <a:gd name="T15" fmla="*/ 1742 h 57"/>
                  <a:gd name="T16" fmla="*/ 1781 w 93"/>
                  <a:gd name="T17" fmla="*/ 1328 h 57"/>
                  <a:gd name="T18" fmla="*/ 1604 w 93"/>
                  <a:gd name="T19" fmla="*/ 885 h 57"/>
                  <a:gd name="T20" fmla="*/ 1379 w 93"/>
                  <a:gd name="T21" fmla="*/ 590 h 57"/>
                  <a:gd name="T22" fmla="*/ 1179 w 93"/>
                  <a:gd name="T23" fmla="*/ 5 h 57"/>
                  <a:gd name="T24" fmla="*/ 949 w 93"/>
                  <a:gd name="T25" fmla="*/ 2 h 57"/>
                  <a:gd name="T26" fmla="*/ 731 w 93"/>
                  <a:gd name="T27" fmla="*/ 0 h 57"/>
                  <a:gd name="T28" fmla="*/ 459 w 93"/>
                  <a:gd name="T29" fmla="*/ 0 h 57"/>
                  <a:gd name="T30" fmla="*/ 273 w 93"/>
                  <a:gd name="T31" fmla="*/ 2 h 57"/>
                  <a:gd name="T32" fmla="*/ 1 w 93"/>
                  <a:gd name="T33" fmla="*/ 6 h 57"/>
                  <a:gd name="T34" fmla="*/ 0 w 93"/>
                  <a:gd name="T35" fmla="*/ 7 h 57"/>
                  <a:gd name="T36" fmla="*/ 0 w 93"/>
                  <a:gd name="T37" fmla="*/ 551 h 57"/>
                  <a:gd name="T38" fmla="*/ 0 w 93"/>
                  <a:gd name="T39" fmla="*/ 631 h 57"/>
                  <a:gd name="T40" fmla="*/ 1 w 93"/>
                  <a:gd name="T41" fmla="*/ 773 h 57"/>
                  <a:gd name="T42" fmla="*/ 4 w 93"/>
                  <a:gd name="T43" fmla="*/ 1084 h 57"/>
                  <a:gd name="T44" fmla="*/ 8 w 93"/>
                  <a:gd name="T45" fmla="*/ 1521 h 57"/>
                  <a:gd name="T46" fmla="*/ 354 w 93"/>
                  <a:gd name="T47" fmla="*/ 1864 h 57"/>
                  <a:gd name="T48" fmla="*/ 484 w 93"/>
                  <a:gd name="T49" fmla="*/ 2312 h 57"/>
                  <a:gd name="T50" fmla="*/ 731 w 93"/>
                  <a:gd name="T51" fmla="*/ 2617 h 57"/>
                  <a:gd name="T52" fmla="*/ 901 w 93"/>
                  <a:gd name="T53" fmla="*/ 2998 h 57"/>
                  <a:gd name="T54" fmla="*/ 1062 w 93"/>
                  <a:gd name="T55" fmla="*/ 3194 h 57"/>
                  <a:gd name="T56" fmla="*/ 1253 w 93"/>
                  <a:gd name="T57" fmla="*/ 3246 h 57"/>
                  <a:gd name="T58" fmla="*/ 1444 w 93"/>
                  <a:gd name="T59" fmla="*/ 3418 h 57"/>
                  <a:gd name="T60" fmla="*/ 1613 w 93"/>
                  <a:gd name="T61" fmla="*/ 3418 h 57"/>
                  <a:gd name="T62" fmla="*/ 1782 w 93"/>
                  <a:gd name="T63" fmla="*/ 3474 h 57"/>
                  <a:gd name="T64" fmla="*/ 1905 w 93"/>
                  <a:gd name="T65" fmla="*/ 3474 h 57"/>
                  <a:gd name="T66" fmla="*/ 2007 w 93"/>
                  <a:gd name="T67" fmla="*/ 3474 h 57"/>
                  <a:gd name="T68" fmla="*/ 2171 w 93"/>
                  <a:gd name="T69" fmla="*/ 3583 h 5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3"/>
                  <a:gd name="T106" fmla="*/ 0 h 57"/>
                  <a:gd name="T107" fmla="*/ 93 w 93"/>
                  <a:gd name="T108" fmla="*/ 57 h 5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3" h="57">
                    <a:moveTo>
                      <a:pt x="88" y="57"/>
                    </a:moveTo>
                    <a:lnTo>
                      <a:pt x="91" y="56"/>
                    </a:lnTo>
                    <a:lnTo>
                      <a:pt x="93" y="54"/>
                    </a:lnTo>
                    <a:lnTo>
                      <a:pt x="93" y="50"/>
                    </a:lnTo>
                    <a:lnTo>
                      <a:pt x="92" y="46"/>
                    </a:lnTo>
                    <a:lnTo>
                      <a:pt x="89" y="40"/>
                    </a:lnTo>
                    <a:lnTo>
                      <a:pt x="84" y="34"/>
                    </a:lnTo>
                    <a:lnTo>
                      <a:pt x="79" y="28"/>
                    </a:lnTo>
                    <a:lnTo>
                      <a:pt x="72" y="21"/>
                    </a:lnTo>
                    <a:lnTo>
                      <a:pt x="65" y="15"/>
                    </a:lnTo>
                    <a:lnTo>
                      <a:pt x="57" y="9"/>
                    </a:lnTo>
                    <a:lnTo>
                      <a:pt x="48" y="5"/>
                    </a:lnTo>
                    <a:lnTo>
                      <a:pt x="39" y="2"/>
                    </a:lnTo>
                    <a:lnTo>
                      <a:pt x="29" y="0"/>
                    </a:lnTo>
                    <a:lnTo>
                      <a:pt x="20" y="0"/>
                    </a:lnTo>
                    <a:lnTo>
                      <a:pt x="10" y="2"/>
                    </a:lnTo>
                    <a:lnTo>
                      <a:pt x="1" y="6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1" y="13"/>
                    </a:lnTo>
                    <a:lnTo>
                      <a:pt x="4" y="18"/>
                    </a:lnTo>
                    <a:lnTo>
                      <a:pt x="8" y="24"/>
                    </a:lnTo>
                    <a:lnTo>
                      <a:pt x="15" y="30"/>
                    </a:lnTo>
                    <a:lnTo>
                      <a:pt x="21" y="37"/>
                    </a:lnTo>
                    <a:lnTo>
                      <a:pt x="29" y="42"/>
                    </a:lnTo>
                    <a:lnTo>
                      <a:pt x="37" y="48"/>
                    </a:lnTo>
                    <a:lnTo>
                      <a:pt x="44" y="50"/>
                    </a:lnTo>
                    <a:lnTo>
                      <a:pt x="52" y="52"/>
                    </a:lnTo>
                    <a:lnTo>
                      <a:pt x="59" y="54"/>
                    </a:lnTo>
                    <a:lnTo>
                      <a:pt x="66" y="54"/>
                    </a:lnTo>
                    <a:lnTo>
                      <a:pt x="73" y="56"/>
                    </a:lnTo>
                    <a:lnTo>
                      <a:pt x="79" y="56"/>
                    </a:lnTo>
                    <a:lnTo>
                      <a:pt x="83" y="56"/>
                    </a:lnTo>
                    <a:lnTo>
                      <a:pt x="88" y="57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164" name="Freeform 600"/>
              <p:cNvSpPr>
                <a:spLocks noChangeArrowheads="1"/>
              </p:cNvSpPr>
              <p:nvPr/>
            </p:nvSpPr>
            <p:spPr bwMode="auto">
              <a:xfrm>
                <a:off x="4907" y="4025"/>
                <a:ext cx="104" cy="71"/>
              </a:xfrm>
              <a:custGeom>
                <a:avLst/>
                <a:gdLst>
                  <a:gd name="T0" fmla="*/ 4 w 98"/>
                  <a:gd name="T1" fmla="*/ 1141 h 66"/>
                  <a:gd name="T2" fmla="*/ 447 w 98"/>
                  <a:gd name="T3" fmla="*/ 917 h 66"/>
                  <a:gd name="T4" fmla="*/ 764 w 98"/>
                  <a:gd name="T5" fmla="*/ 792 h 66"/>
                  <a:gd name="T6" fmla="*/ 1127 w 98"/>
                  <a:gd name="T7" fmla="*/ 792 h 66"/>
                  <a:gd name="T8" fmla="*/ 1470 w 98"/>
                  <a:gd name="T9" fmla="*/ 917 h 66"/>
                  <a:gd name="T10" fmla="*/ 1757 w 98"/>
                  <a:gd name="T11" fmla="*/ 1141 h 66"/>
                  <a:gd name="T12" fmla="*/ 2100 w 98"/>
                  <a:gd name="T13" fmla="*/ 1644 h 66"/>
                  <a:gd name="T14" fmla="*/ 2365 w 98"/>
                  <a:gd name="T15" fmla="*/ 2028 h 66"/>
                  <a:gd name="T16" fmla="*/ 2664 w 98"/>
                  <a:gd name="T17" fmla="*/ 2548 h 66"/>
                  <a:gd name="T18" fmla="*/ 2924 w 98"/>
                  <a:gd name="T19" fmla="*/ 3036 h 66"/>
                  <a:gd name="T20" fmla="*/ 3096 w 98"/>
                  <a:gd name="T21" fmla="*/ 3637 h 66"/>
                  <a:gd name="T22" fmla="*/ 3184 w 98"/>
                  <a:gd name="T23" fmla="*/ 4065 h 66"/>
                  <a:gd name="T24" fmla="*/ 3315 w 98"/>
                  <a:gd name="T25" fmla="*/ 4569 h 66"/>
                  <a:gd name="T26" fmla="*/ 3379 w 98"/>
                  <a:gd name="T27" fmla="*/ 4871 h 66"/>
                  <a:gd name="T28" fmla="*/ 3379 w 98"/>
                  <a:gd name="T29" fmla="*/ 4915 h 66"/>
                  <a:gd name="T30" fmla="*/ 3487 w 98"/>
                  <a:gd name="T31" fmla="*/ 4915 h 66"/>
                  <a:gd name="T32" fmla="*/ 3379 w 98"/>
                  <a:gd name="T33" fmla="*/ 4915 h 66"/>
                  <a:gd name="T34" fmla="*/ 3303 w 98"/>
                  <a:gd name="T35" fmla="*/ 5688 h 66"/>
                  <a:gd name="T36" fmla="*/ 3518 w 98"/>
                  <a:gd name="T37" fmla="*/ 5637 h 66"/>
                  <a:gd name="T38" fmla="*/ 3709 w 98"/>
                  <a:gd name="T39" fmla="*/ 5287 h 66"/>
                  <a:gd name="T40" fmla="*/ 3709 w 98"/>
                  <a:gd name="T41" fmla="*/ 4704 h 66"/>
                  <a:gd name="T42" fmla="*/ 3586 w 98"/>
                  <a:gd name="T43" fmla="*/ 4209 h 66"/>
                  <a:gd name="T44" fmla="*/ 3505 w 98"/>
                  <a:gd name="T45" fmla="*/ 3670 h 66"/>
                  <a:gd name="T46" fmla="*/ 3315 w 98"/>
                  <a:gd name="T47" fmla="*/ 3143 h 66"/>
                  <a:gd name="T48" fmla="*/ 3112 w 98"/>
                  <a:gd name="T49" fmla="*/ 2548 h 66"/>
                  <a:gd name="T50" fmla="*/ 2917 w 98"/>
                  <a:gd name="T51" fmla="*/ 2028 h 66"/>
                  <a:gd name="T52" fmla="*/ 2590 w 98"/>
                  <a:gd name="T53" fmla="*/ 1420 h 66"/>
                  <a:gd name="T54" fmla="*/ 2300 w 98"/>
                  <a:gd name="T55" fmla="*/ 852 h 66"/>
                  <a:gd name="T56" fmla="*/ 1924 w 98"/>
                  <a:gd name="T57" fmla="*/ 6 h 66"/>
                  <a:gd name="T58" fmla="*/ 1560 w 98"/>
                  <a:gd name="T59" fmla="*/ 2 h 66"/>
                  <a:gd name="T60" fmla="*/ 1159 w 98"/>
                  <a:gd name="T61" fmla="*/ 0 h 66"/>
                  <a:gd name="T62" fmla="*/ 764 w 98"/>
                  <a:gd name="T63" fmla="*/ 0 h 66"/>
                  <a:gd name="T64" fmla="*/ 397 w 98"/>
                  <a:gd name="T65" fmla="*/ 2 h 66"/>
                  <a:gd name="T66" fmla="*/ 0 w 98"/>
                  <a:gd name="T67" fmla="*/ 684 h 66"/>
                  <a:gd name="T68" fmla="*/ 4 w 98"/>
                  <a:gd name="T69" fmla="*/ 1141 h 6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8"/>
                  <a:gd name="T106" fmla="*/ 0 h 66"/>
                  <a:gd name="T107" fmla="*/ 98 w 98"/>
                  <a:gd name="T108" fmla="*/ 66 h 6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8" h="66">
                    <a:moveTo>
                      <a:pt x="4" y="14"/>
                    </a:moveTo>
                    <a:lnTo>
                      <a:pt x="12" y="11"/>
                    </a:lnTo>
                    <a:lnTo>
                      <a:pt x="21" y="9"/>
                    </a:lnTo>
                    <a:lnTo>
                      <a:pt x="30" y="9"/>
                    </a:lnTo>
                    <a:lnTo>
                      <a:pt x="39" y="11"/>
                    </a:lnTo>
                    <a:lnTo>
                      <a:pt x="47" y="14"/>
                    </a:lnTo>
                    <a:lnTo>
                      <a:pt x="56" y="19"/>
                    </a:lnTo>
                    <a:lnTo>
                      <a:pt x="63" y="23"/>
                    </a:lnTo>
                    <a:lnTo>
                      <a:pt x="71" y="30"/>
                    </a:lnTo>
                    <a:lnTo>
                      <a:pt x="77" y="35"/>
                    </a:lnTo>
                    <a:lnTo>
                      <a:pt x="81" y="42"/>
                    </a:lnTo>
                    <a:lnTo>
                      <a:pt x="85" y="47"/>
                    </a:lnTo>
                    <a:lnTo>
                      <a:pt x="89" y="53"/>
                    </a:lnTo>
                    <a:lnTo>
                      <a:pt x="90" y="56"/>
                    </a:lnTo>
                    <a:lnTo>
                      <a:pt x="90" y="57"/>
                    </a:lnTo>
                    <a:lnTo>
                      <a:pt x="91" y="57"/>
                    </a:lnTo>
                    <a:lnTo>
                      <a:pt x="90" y="57"/>
                    </a:lnTo>
                    <a:lnTo>
                      <a:pt x="88" y="66"/>
                    </a:lnTo>
                    <a:lnTo>
                      <a:pt x="94" y="65"/>
                    </a:lnTo>
                    <a:lnTo>
                      <a:pt x="98" y="61"/>
                    </a:lnTo>
                    <a:lnTo>
                      <a:pt x="98" y="55"/>
                    </a:lnTo>
                    <a:lnTo>
                      <a:pt x="96" y="48"/>
                    </a:lnTo>
                    <a:lnTo>
                      <a:pt x="93" y="43"/>
                    </a:lnTo>
                    <a:lnTo>
                      <a:pt x="89" y="36"/>
                    </a:lnTo>
                    <a:lnTo>
                      <a:pt x="83" y="30"/>
                    </a:lnTo>
                    <a:lnTo>
                      <a:pt x="76" y="23"/>
                    </a:lnTo>
                    <a:lnTo>
                      <a:pt x="68" y="17"/>
                    </a:lnTo>
                    <a:lnTo>
                      <a:pt x="60" y="10"/>
                    </a:lnTo>
                    <a:lnTo>
                      <a:pt x="51" y="6"/>
                    </a:lnTo>
                    <a:lnTo>
                      <a:pt x="41" y="2"/>
                    </a:lnTo>
                    <a:lnTo>
                      <a:pt x="31" y="0"/>
                    </a:lnTo>
                    <a:lnTo>
                      <a:pt x="21" y="0"/>
                    </a:lnTo>
                    <a:lnTo>
                      <a:pt x="10" y="2"/>
                    </a:lnTo>
                    <a:lnTo>
                      <a:pt x="0" y="7"/>
                    </a:lnTo>
                    <a:lnTo>
                      <a:pt x="4" y="14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165" name="Freeform 601"/>
              <p:cNvSpPr>
                <a:spLocks noChangeArrowheads="1"/>
              </p:cNvSpPr>
              <p:nvPr/>
            </p:nvSpPr>
            <p:spPr bwMode="auto">
              <a:xfrm>
                <a:off x="4904" y="4032"/>
                <a:ext cx="46" cy="53"/>
              </a:xfrm>
              <a:custGeom>
                <a:avLst/>
                <a:gdLst>
                  <a:gd name="T0" fmla="*/ 2587 w 43"/>
                  <a:gd name="T1" fmla="*/ 4917 h 49"/>
                  <a:gd name="T2" fmla="*/ 2252 w 43"/>
                  <a:gd name="T3" fmla="*/ 4438 h 49"/>
                  <a:gd name="T4" fmla="*/ 1720 w 43"/>
                  <a:gd name="T5" fmla="*/ 3886 h 49"/>
                  <a:gd name="T6" fmla="*/ 1405 w 43"/>
                  <a:gd name="T7" fmla="*/ 2997 h 49"/>
                  <a:gd name="T8" fmla="*/ 876 w 43"/>
                  <a:gd name="T9" fmla="*/ 2369 h 49"/>
                  <a:gd name="T10" fmla="*/ 669 w 43"/>
                  <a:gd name="T11" fmla="*/ 1479 h 49"/>
                  <a:gd name="T12" fmla="*/ 546 w 43"/>
                  <a:gd name="T13" fmla="*/ 999 h 49"/>
                  <a:gd name="T14" fmla="*/ 546 w 43"/>
                  <a:gd name="T15" fmla="*/ 924 h 49"/>
                  <a:gd name="T16" fmla="*/ 546 w 43"/>
                  <a:gd name="T17" fmla="*/ 6 h 49"/>
                  <a:gd name="T18" fmla="*/ 546 w 43"/>
                  <a:gd name="T19" fmla="*/ 924 h 49"/>
                  <a:gd name="T20" fmla="*/ 7 w 43"/>
                  <a:gd name="T21" fmla="*/ 924 h 49"/>
                  <a:gd name="T22" fmla="*/ 3 w 43"/>
                  <a:gd name="T23" fmla="*/ 0 h 49"/>
                  <a:gd name="T24" fmla="*/ 0 w 43"/>
                  <a:gd name="T25" fmla="*/ 3 h 49"/>
                  <a:gd name="T26" fmla="*/ 0 w 43"/>
                  <a:gd name="T27" fmla="*/ 6 h 49"/>
                  <a:gd name="T28" fmla="*/ 0 w 43"/>
                  <a:gd name="T29" fmla="*/ 1169 h 49"/>
                  <a:gd name="T30" fmla="*/ 1 w 43"/>
                  <a:gd name="T31" fmla="*/ 1479 h 49"/>
                  <a:gd name="T32" fmla="*/ 4 w 43"/>
                  <a:gd name="T33" fmla="*/ 2190 h 49"/>
                  <a:gd name="T34" fmla="*/ 584 w 43"/>
                  <a:gd name="T35" fmla="*/ 2997 h 49"/>
                  <a:gd name="T36" fmla="*/ 876 w 43"/>
                  <a:gd name="T37" fmla="*/ 3886 h 49"/>
                  <a:gd name="T38" fmla="*/ 1410 w 43"/>
                  <a:gd name="T39" fmla="*/ 4546 h 49"/>
                  <a:gd name="T40" fmla="*/ 1840 w 43"/>
                  <a:gd name="T41" fmla="*/ 5392 h 49"/>
                  <a:gd name="T42" fmla="*/ 2409 w 43"/>
                  <a:gd name="T43" fmla="*/ 5832 h 49"/>
                  <a:gd name="T44" fmla="*/ 2587 w 43"/>
                  <a:gd name="T45" fmla="*/ 4917 h 4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43"/>
                  <a:gd name="T70" fmla="*/ 0 h 49"/>
                  <a:gd name="T71" fmla="*/ 43 w 43"/>
                  <a:gd name="T72" fmla="*/ 49 h 4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43" h="49">
                    <a:moveTo>
                      <a:pt x="43" y="41"/>
                    </a:moveTo>
                    <a:lnTo>
                      <a:pt x="36" y="37"/>
                    </a:lnTo>
                    <a:lnTo>
                      <a:pt x="28" y="32"/>
                    </a:lnTo>
                    <a:lnTo>
                      <a:pt x="22" y="25"/>
                    </a:lnTo>
                    <a:lnTo>
                      <a:pt x="15" y="19"/>
                    </a:lnTo>
                    <a:lnTo>
                      <a:pt x="11" y="13"/>
                    </a:lnTo>
                    <a:lnTo>
                      <a:pt x="8" y="8"/>
                    </a:lnTo>
                    <a:lnTo>
                      <a:pt x="8" y="7"/>
                    </a:lnTo>
                    <a:lnTo>
                      <a:pt x="8" y="6"/>
                    </a:lnTo>
                    <a:lnTo>
                      <a:pt x="8" y="7"/>
                    </a:lnTo>
                    <a:lnTo>
                      <a:pt x="7" y="7"/>
                    </a:lnTo>
                    <a:lnTo>
                      <a:pt x="3" y="0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0" y="10"/>
                    </a:lnTo>
                    <a:lnTo>
                      <a:pt x="1" y="13"/>
                    </a:lnTo>
                    <a:lnTo>
                      <a:pt x="4" y="18"/>
                    </a:lnTo>
                    <a:lnTo>
                      <a:pt x="9" y="25"/>
                    </a:lnTo>
                    <a:lnTo>
                      <a:pt x="15" y="32"/>
                    </a:lnTo>
                    <a:lnTo>
                      <a:pt x="23" y="38"/>
                    </a:lnTo>
                    <a:lnTo>
                      <a:pt x="30" y="45"/>
                    </a:lnTo>
                    <a:lnTo>
                      <a:pt x="39" y="49"/>
                    </a:lnTo>
                    <a:lnTo>
                      <a:pt x="43" y="41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166" name="Freeform 602"/>
              <p:cNvSpPr>
                <a:spLocks noChangeArrowheads="1"/>
              </p:cNvSpPr>
              <p:nvPr/>
            </p:nvSpPr>
            <p:spPr bwMode="auto">
              <a:xfrm>
                <a:off x="4945" y="4073"/>
                <a:ext cx="57" cy="20"/>
              </a:xfrm>
              <a:custGeom>
                <a:avLst/>
                <a:gdLst>
                  <a:gd name="T0" fmla="*/ 1445 w 54"/>
                  <a:gd name="T1" fmla="*/ 5284 h 18"/>
                  <a:gd name="T2" fmla="*/ 1338 w 54"/>
                  <a:gd name="T3" fmla="*/ 4756 h 18"/>
                  <a:gd name="T4" fmla="*/ 1201 w 54"/>
                  <a:gd name="T5" fmla="*/ 4756 h 18"/>
                  <a:gd name="T6" fmla="*/ 1021 w 54"/>
                  <a:gd name="T7" fmla="*/ 4756 h 18"/>
                  <a:gd name="T8" fmla="*/ 842 w 54"/>
                  <a:gd name="T9" fmla="*/ 4280 h 18"/>
                  <a:gd name="T10" fmla="*/ 662 w 54"/>
                  <a:gd name="T11" fmla="*/ 4280 h 18"/>
                  <a:gd name="T12" fmla="*/ 453 w 54"/>
                  <a:gd name="T13" fmla="*/ 3467 h 18"/>
                  <a:gd name="T14" fmla="*/ 295 w 54"/>
                  <a:gd name="T15" fmla="*/ 3 h 18"/>
                  <a:gd name="T16" fmla="*/ 4 w 54"/>
                  <a:gd name="T17" fmla="*/ 0 h 18"/>
                  <a:gd name="T18" fmla="*/ 0 w 54"/>
                  <a:gd name="T19" fmla="*/ 4756 h 18"/>
                  <a:gd name="T20" fmla="*/ 8 w 54"/>
                  <a:gd name="T21" fmla="*/ 6523 h 18"/>
                  <a:gd name="T22" fmla="*/ 406 w 54"/>
                  <a:gd name="T23" fmla="*/ 8948 h 18"/>
                  <a:gd name="T24" fmla="*/ 608 w 54"/>
                  <a:gd name="T25" fmla="*/ 9942 h 18"/>
                  <a:gd name="T26" fmla="*/ 822 w 54"/>
                  <a:gd name="T27" fmla="*/ 10362 h 18"/>
                  <a:gd name="T28" fmla="*/ 1021 w 54"/>
                  <a:gd name="T29" fmla="*/ 10362 h 18"/>
                  <a:gd name="T30" fmla="*/ 1201 w 54"/>
                  <a:gd name="T31" fmla="*/ 10362 h 18"/>
                  <a:gd name="T32" fmla="*/ 1309 w 54"/>
                  <a:gd name="T33" fmla="*/ 10362 h 18"/>
                  <a:gd name="T34" fmla="*/ 1412 w 54"/>
                  <a:gd name="T35" fmla="*/ 11047 h 18"/>
                  <a:gd name="T36" fmla="*/ 1445 w 54"/>
                  <a:gd name="T37" fmla="*/ 5284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4"/>
                  <a:gd name="T58" fmla="*/ 0 h 18"/>
                  <a:gd name="T59" fmla="*/ 54 w 54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4" h="18">
                    <a:moveTo>
                      <a:pt x="54" y="9"/>
                    </a:moveTo>
                    <a:lnTo>
                      <a:pt x="49" y="8"/>
                    </a:lnTo>
                    <a:lnTo>
                      <a:pt x="44" y="8"/>
                    </a:lnTo>
                    <a:lnTo>
                      <a:pt x="38" y="8"/>
                    </a:lnTo>
                    <a:lnTo>
                      <a:pt x="31" y="7"/>
                    </a:lnTo>
                    <a:lnTo>
                      <a:pt x="25" y="7"/>
                    </a:lnTo>
                    <a:lnTo>
                      <a:pt x="18" y="5"/>
                    </a:lnTo>
                    <a:lnTo>
                      <a:pt x="10" y="3"/>
                    </a:lnTo>
                    <a:lnTo>
                      <a:pt x="4" y="0"/>
                    </a:lnTo>
                    <a:lnTo>
                      <a:pt x="0" y="8"/>
                    </a:lnTo>
                    <a:lnTo>
                      <a:pt x="8" y="11"/>
                    </a:lnTo>
                    <a:lnTo>
                      <a:pt x="16" y="14"/>
                    </a:lnTo>
                    <a:lnTo>
                      <a:pt x="23" y="16"/>
                    </a:lnTo>
                    <a:lnTo>
                      <a:pt x="30" y="17"/>
                    </a:lnTo>
                    <a:lnTo>
                      <a:pt x="38" y="17"/>
                    </a:lnTo>
                    <a:lnTo>
                      <a:pt x="44" y="17"/>
                    </a:lnTo>
                    <a:lnTo>
                      <a:pt x="48" y="17"/>
                    </a:lnTo>
                    <a:lnTo>
                      <a:pt x="52" y="18"/>
                    </a:lnTo>
                    <a:lnTo>
                      <a:pt x="54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167" name="Freeform 603"/>
              <p:cNvSpPr>
                <a:spLocks noChangeArrowheads="1"/>
              </p:cNvSpPr>
              <p:nvPr/>
            </p:nvSpPr>
            <p:spPr bwMode="auto">
              <a:xfrm>
                <a:off x="1077" y="4032"/>
                <a:ext cx="98" cy="61"/>
              </a:xfrm>
              <a:custGeom>
                <a:avLst/>
                <a:gdLst>
                  <a:gd name="T0" fmla="*/ 2115 w 93"/>
                  <a:gd name="T1" fmla="*/ 0 h 57"/>
                  <a:gd name="T2" fmla="*/ 2229 w 93"/>
                  <a:gd name="T3" fmla="*/ 0 h 57"/>
                  <a:gd name="T4" fmla="*/ 2288 w 93"/>
                  <a:gd name="T5" fmla="*/ 2 h 57"/>
                  <a:gd name="T6" fmla="*/ 2288 w 93"/>
                  <a:gd name="T7" fmla="*/ 5 h 57"/>
                  <a:gd name="T8" fmla="*/ 2229 w 93"/>
                  <a:gd name="T9" fmla="*/ 631 h 57"/>
                  <a:gd name="T10" fmla="*/ 2171 w 93"/>
                  <a:gd name="T11" fmla="*/ 885 h 57"/>
                  <a:gd name="T12" fmla="*/ 2084 w 93"/>
                  <a:gd name="T13" fmla="*/ 1421 h 57"/>
                  <a:gd name="T14" fmla="*/ 1905 w 93"/>
                  <a:gd name="T15" fmla="*/ 1742 h 57"/>
                  <a:gd name="T16" fmla="*/ 1782 w 93"/>
                  <a:gd name="T17" fmla="*/ 2160 h 57"/>
                  <a:gd name="T18" fmla="*/ 1604 w 93"/>
                  <a:gd name="T19" fmla="*/ 2474 h 57"/>
                  <a:gd name="T20" fmla="*/ 1379 w 93"/>
                  <a:gd name="T21" fmla="*/ 2834 h 57"/>
                  <a:gd name="T22" fmla="*/ 1179 w 93"/>
                  <a:gd name="T23" fmla="*/ 3208 h 57"/>
                  <a:gd name="T24" fmla="*/ 949 w 93"/>
                  <a:gd name="T25" fmla="*/ 3433 h 57"/>
                  <a:gd name="T26" fmla="*/ 736 w 93"/>
                  <a:gd name="T27" fmla="*/ 3474 h 57"/>
                  <a:gd name="T28" fmla="*/ 459 w 93"/>
                  <a:gd name="T29" fmla="*/ 3583 h 57"/>
                  <a:gd name="T30" fmla="*/ 273 w 93"/>
                  <a:gd name="T31" fmla="*/ 3433 h 57"/>
                  <a:gd name="T32" fmla="*/ 1 w 93"/>
                  <a:gd name="T33" fmla="*/ 3194 h 57"/>
                  <a:gd name="T34" fmla="*/ 0 w 93"/>
                  <a:gd name="T35" fmla="*/ 3033 h 57"/>
                  <a:gd name="T36" fmla="*/ 0 w 93"/>
                  <a:gd name="T37" fmla="*/ 2985 h 57"/>
                  <a:gd name="T38" fmla="*/ 0 w 93"/>
                  <a:gd name="T39" fmla="*/ 2834 h 57"/>
                  <a:gd name="T40" fmla="*/ 1 w 93"/>
                  <a:gd name="T41" fmla="*/ 2789 h 57"/>
                  <a:gd name="T42" fmla="*/ 4 w 93"/>
                  <a:gd name="T43" fmla="*/ 2435 h 57"/>
                  <a:gd name="T44" fmla="*/ 8 w 93"/>
                  <a:gd name="T45" fmla="*/ 1995 h 57"/>
                  <a:gd name="T46" fmla="*/ 336 w 93"/>
                  <a:gd name="T47" fmla="*/ 1538 h 57"/>
                  <a:gd name="T48" fmla="*/ 510 w 93"/>
                  <a:gd name="T49" fmla="*/ 1160 h 57"/>
                  <a:gd name="T50" fmla="*/ 731 w 93"/>
                  <a:gd name="T51" fmla="*/ 773 h 57"/>
                  <a:gd name="T52" fmla="*/ 901 w 93"/>
                  <a:gd name="T53" fmla="*/ 551 h 57"/>
                  <a:gd name="T54" fmla="*/ 1062 w 93"/>
                  <a:gd name="T55" fmla="*/ 5 h 57"/>
                  <a:gd name="T56" fmla="*/ 1242 w 93"/>
                  <a:gd name="T57" fmla="*/ 3 h 57"/>
                  <a:gd name="T58" fmla="*/ 1444 w 93"/>
                  <a:gd name="T59" fmla="*/ 2 h 57"/>
                  <a:gd name="T60" fmla="*/ 1613 w 93"/>
                  <a:gd name="T61" fmla="*/ 1 h 57"/>
                  <a:gd name="T62" fmla="*/ 1782 w 93"/>
                  <a:gd name="T63" fmla="*/ 1 h 57"/>
                  <a:gd name="T64" fmla="*/ 1905 w 93"/>
                  <a:gd name="T65" fmla="*/ 0 h 57"/>
                  <a:gd name="T66" fmla="*/ 2084 w 93"/>
                  <a:gd name="T67" fmla="*/ 0 h 57"/>
                  <a:gd name="T68" fmla="*/ 2115 w 93"/>
                  <a:gd name="T69" fmla="*/ 0 h 5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3"/>
                  <a:gd name="T106" fmla="*/ 0 h 57"/>
                  <a:gd name="T107" fmla="*/ 93 w 93"/>
                  <a:gd name="T108" fmla="*/ 57 h 5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3" h="57">
                    <a:moveTo>
                      <a:pt x="87" y="0"/>
                    </a:moveTo>
                    <a:lnTo>
                      <a:pt x="92" y="0"/>
                    </a:lnTo>
                    <a:lnTo>
                      <a:pt x="93" y="2"/>
                    </a:lnTo>
                    <a:lnTo>
                      <a:pt x="93" y="5"/>
                    </a:lnTo>
                    <a:lnTo>
                      <a:pt x="92" y="10"/>
                    </a:lnTo>
                    <a:lnTo>
                      <a:pt x="88" y="15"/>
                    </a:lnTo>
                    <a:lnTo>
                      <a:pt x="84" y="22"/>
                    </a:lnTo>
                    <a:lnTo>
                      <a:pt x="79" y="28"/>
                    </a:lnTo>
                    <a:lnTo>
                      <a:pt x="73" y="35"/>
                    </a:lnTo>
                    <a:lnTo>
                      <a:pt x="65" y="40"/>
                    </a:lnTo>
                    <a:lnTo>
                      <a:pt x="57" y="46"/>
                    </a:lnTo>
                    <a:lnTo>
                      <a:pt x="48" y="51"/>
                    </a:lnTo>
                    <a:lnTo>
                      <a:pt x="39" y="55"/>
                    </a:lnTo>
                    <a:lnTo>
                      <a:pt x="30" y="56"/>
                    </a:lnTo>
                    <a:lnTo>
                      <a:pt x="20" y="57"/>
                    </a:lnTo>
                    <a:lnTo>
                      <a:pt x="10" y="55"/>
                    </a:lnTo>
                    <a:lnTo>
                      <a:pt x="1" y="50"/>
                    </a:lnTo>
                    <a:lnTo>
                      <a:pt x="0" y="49"/>
                    </a:lnTo>
                    <a:lnTo>
                      <a:pt x="0" y="47"/>
                    </a:lnTo>
                    <a:lnTo>
                      <a:pt x="0" y="46"/>
                    </a:lnTo>
                    <a:lnTo>
                      <a:pt x="1" y="44"/>
                    </a:lnTo>
                    <a:lnTo>
                      <a:pt x="4" y="38"/>
                    </a:lnTo>
                    <a:lnTo>
                      <a:pt x="8" y="32"/>
                    </a:lnTo>
                    <a:lnTo>
                      <a:pt x="14" y="25"/>
                    </a:lnTo>
                    <a:lnTo>
                      <a:pt x="22" y="19"/>
                    </a:lnTo>
                    <a:lnTo>
                      <a:pt x="29" y="13"/>
                    </a:lnTo>
                    <a:lnTo>
                      <a:pt x="37" y="8"/>
                    </a:lnTo>
                    <a:lnTo>
                      <a:pt x="44" y="5"/>
                    </a:lnTo>
                    <a:lnTo>
                      <a:pt x="51" y="3"/>
                    </a:lnTo>
                    <a:lnTo>
                      <a:pt x="59" y="2"/>
                    </a:lnTo>
                    <a:lnTo>
                      <a:pt x="66" y="1"/>
                    </a:lnTo>
                    <a:lnTo>
                      <a:pt x="73" y="1"/>
                    </a:lnTo>
                    <a:lnTo>
                      <a:pt x="79" y="0"/>
                    </a:lnTo>
                    <a:lnTo>
                      <a:pt x="84" y="0"/>
                    </a:lnTo>
                    <a:lnTo>
                      <a:pt x="8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168" name="Freeform 604"/>
              <p:cNvSpPr>
                <a:spLocks noChangeArrowheads="1"/>
              </p:cNvSpPr>
              <p:nvPr/>
            </p:nvSpPr>
            <p:spPr bwMode="auto">
              <a:xfrm>
                <a:off x="1075" y="4027"/>
                <a:ext cx="105" cy="71"/>
              </a:xfrm>
              <a:custGeom>
                <a:avLst/>
                <a:gdLst>
                  <a:gd name="T0" fmla="*/ 0 w 99"/>
                  <a:gd name="T1" fmla="*/ 5060 h 66"/>
                  <a:gd name="T2" fmla="*/ 409 w 99"/>
                  <a:gd name="T3" fmla="*/ 5587 h 66"/>
                  <a:gd name="T4" fmla="*/ 781 w 99"/>
                  <a:gd name="T5" fmla="*/ 5688 h 66"/>
                  <a:gd name="T6" fmla="*/ 1144 w 99"/>
                  <a:gd name="T7" fmla="*/ 5688 h 66"/>
                  <a:gd name="T8" fmla="*/ 1579 w 99"/>
                  <a:gd name="T9" fmla="*/ 5587 h 66"/>
                  <a:gd name="T10" fmla="*/ 1885 w 99"/>
                  <a:gd name="T11" fmla="*/ 5240 h 66"/>
                  <a:gd name="T12" fmla="*/ 2212 w 99"/>
                  <a:gd name="T13" fmla="*/ 4704 h 66"/>
                  <a:gd name="T14" fmla="*/ 2488 w 99"/>
                  <a:gd name="T15" fmla="*/ 4257 h 66"/>
                  <a:gd name="T16" fmla="*/ 2843 w 99"/>
                  <a:gd name="T17" fmla="*/ 3670 h 66"/>
                  <a:gd name="T18" fmla="*/ 3062 w 99"/>
                  <a:gd name="T19" fmla="*/ 3172 h 66"/>
                  <a:gd name="T20" fmla="*/ 3248 w 99"/>
                  <a:gd name="T21" fmla="*/ 2548 h 66"/>
                  <a:gd name="T22" fmla="*/ 3447 w 99"/>
                  <a:gd name="T23" fmla="*/ 2028 h 66"/>
                  <a:gd name="T24" fmla="*/ 3542 w 99"/>
                  <a:gd name="T25" fmla="*/ 1420 h 66"/>
                  <a:gd name="T26" fmla="*/ 3598 w 99"/>
                  <a:gd name="T27" fmla="*/ 917 h 66"/>
                  <a:gd name="T28" fmla="*/ 3598 w 99"/>
                  <a:gd name="T29" fmla="*/ 6 h 66"/>
                  <a:gd name="T30" fmla="*/ 3447 w 99"/>
                  <a:gd name="T31" fmla="*/ 0 h 66"/>
                  <a:gd name="T32" fmla="*/ 3248 w 99"/>
                  <a:gd name="T33" fmla="*/ 0 h 66"/>
                  <a:gd name="T34" fmla="*/ 3250 w 99"/>
                  <a:gd name="T35" fmla="*/ 792 h 66"/>
                  <a:gd name="T36" fmla="*/ 3303 w 99"/>
                  <a:gd name="T37" fmla="*/ 792 h 66"/>
                  <a:gd name="T38" fmla="*/ 3250 w 99"/>
                  <a:gd name="T39" fmla="*/ 736 h 66"/>
                  <a:gd name="T40" fmla="*/ 3250 w 99"/>
                  <a:gd name="T41" fmla="*/ 792 h 66"/>
                  <a:gd name="T42" fmla="*/ 3248 w 99"/>
                  <a:gd name="T43" fmla="*/ 1061 h 66"/>
                  <a:gd name="T44" fmla="*/ 3149 w 99"/>
                  <a:gd name="T45" fmla="*/ 1528 h 66"/>
                  <a:gd name="T46" fmla="*/ 3015 w 99"/>
                  <a:gd name="T47" fmla="*/ 2028 h 66"/>
                  <a:gd name="T48" fmla="*/ 2843 w 99"/>
                  <a:gd name="T49" fmla="*/ 2548 h 66"/>
                  <a:gd name="T50" fmla="*/ 2568 w 99"/>
                  <a:gd name="T51" fmla="*/ 3172 h 66"/>
                  <a:gd name="T52" fmla="*/ 2320 w 99"/>
                  <a:gd name="T53" fmla="*/ 3637 h 66"/>
                  <a:gd name="T54" fmla="*/ 2062 w 99"/>
                  <a:gd name="T55" fmla="*/ 4209 h 66"/>
                  <a:gd name="T56" fmla="*/ 1728 w 99"/>
                  <a:gd name="T57" fmla="*/ 4528 h 66"/>
                  <a:gd name="T58" fmla="*/ 1448 w 99"/>
                  <a:gd name="T59" fmla="*/ 4704 h 66"/>
                  <a:gd name="T60" fmla="*/ 1110 w 99"/>
                  <a:gd name="T61" fmla="*/ 4871 h 66"/>
                  <a:gd name="T62" fmla="*/ 828 w 99"/>
                  <a:gd name="T63" fmla="*/ 4871 h 66"/>
                  <a:gd name="T64" fmla="*/ 488 w 99"/>
                  <a:gd name="T65" fmla="*/ 4704 h 66"/>
                  <a:gd name="T66" fmla="*/ 5 w 99"/>
                  <a:gd name="T67" fmla="*/ 4373 h 66"/>
                  <a:gd name="T68" fmla="*/ 0 w 99"/>
                  <a:gd name="T69" fmla="*/ 5060 h 6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9"/>
                  <a:gd name="T106" fmla="*/ 0 h 66"/>
                  <a:gd name="T107" fmla="*/ 99 w 99"/>
                  <a:gd name="T108" fmla="*/ 66 h 6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9" h="66">
                    <a:moveTo>
                      <a:pt x="0" y="59"/>
                    </a:moveTo>
                    <a:lnTo>
                      <a:pt x="11" y="64"/>
                    </a:lnTo>
                    <a:lnTo>
                      <a:pt x="22" y="66"/>
                    </a:lnTo>
                    <a:lnTo>
                      <a:pt x="32" y="66"/>
                    </a:lnTo>
                    <a:lnTo>
                      <a:pt x="43" y="64"/>
                    </a:lnTo>
                    <a:lnTo>
                      <a:pt x="52" y="60"/>
                    </a:lnTo>
                    <a:lnTo>
                      <a:pt x="61" y="55"/>
                    </a:lnTo>
                    <a:lnTo>
                      <a:pt x="69" y="50"/>
                    </a:lnTo>
                    <a:lnTo>
                      <a:pt x="78" y="43"/>
                    </a:lnTo>
                    <a:lnTo>
                      <a:pt x="84" y="37"/>
                    </a:lnTo>
                    <a:lnTo>
                      <a:pt x="89" y="30"/>
                    </a:lnTo>
                    <a:lnTo>
                      <a:pt x="95" y="23"/>
                    </a:lnTo>
                    <a:lnTo>
                      <a:pt x="98" y="17"/>
                    </a:lnTo>
                    <a:lnTo>
                      <a:pt x="99" y="11"/>
                    </a:lnTo>
                    <a:lnTo>
                      <a:pt x="99" y="6"/>
                    </a:lnTo>
                    <a:lnTo>
                      <a:pt x="95" y="0"/>
                    </a:lnTo>
                    <a:lnTo>
                      <a:pt x="89" y="0"/>
                    </a:lnTo>
                    <a:lnTo>
                      <a:pt x="90" y="9"/>
                    </a:lnTo>
                    <a:lnTo>
                      <a:pt x="91" y="9"/>
                    </a:lnTo>
                    <a:lnTo>
                      <a:pt x="90" y="8"/>
                    </a:lnTo>
                    <a:lnTo>
                      <a:pt x="90" y="9"/>
                    </a:lnTo>
                    <a:lnTo>
                      <a:pt x="89" y="13"/>
                    </a:lnTo>
                    <a:lnTo>
                      <a:pt x="87" y="18"/>
                    </a:lnTo>
                    <a:lnTo>
                      <a:pt x="83" y="23"/>
                    </a:lnTo>
                    <a:lnTo>
                      <a:pt x="78" y="30"/>
                    </a:lnTo>
                    <a:lnTo>
                      <a:pt x="71" y="37"/>
                    </a:lnTo>
                    <a:lnTo>
                      <a:pt x="64" y="42"/>
                    </a:lnTo>
                    <a:lnTo>
                      <a:pt x="57" y="48"/>
                    </a:lnTo>
                    <a:lnTo>
                      <a:pt x="48" y="52"/>
                    </a:lnTo>
                    <a:lnTo>
                      <a:pt x="40" y="55"/>
                    </a:lnTo>
                    <a:lnTo>
                      <a:pt x="31" y="56"/>
                    </a:lnTo>
                    <a:lnTo>
                      <a:pt x="23" y="56"/>
                    </a:lnTo>
                    <a:lnTo>
                      <a:pt x="14" y="55"/>
                    </a:lnTo>
                    <a:lnTo>
                      <a:pt x="5" y="51"/>
                    </a:lnTo>
                    <a:lnTo>
                      <a:pt x="0" y="59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</p:grpSp>
        <p:grpSp>
          <p:nvGrpSpPr>
            <p:cNvPr id="3318" name="Group 605"/>
            <p:cNvGrpSpPr>
              <a:grpSpLocks/>
            </p:cNvGrpSpPr>
            <p:nvPr/>
          </p:nvGrpSpPr>
          <p:grpSpPr bwMode="auto">
            <a:xfrm>
              <a:off x="144" y="186"/>
              <a:ext cx="5517" cy="3998"/>
              <a:chOff x="144" y="186"/>
              <a:chExt cx="5517" cy="3998"/>
            </a:xfrm>
          </p:grpSpPr>
          <p:sp>
            <p:nvSpPr>
              <p:cNvPr id="3771" name="Freeform 606"/>
              <p:cNvSpPr>
                <a:spLocks noChangeArrowheads="1"/>
              </p:cNvSpPr>
              <p:nvPr/>
            </p:nvSpPr>
            <p:spPr bwMode="auto">
              <a:xfrm>
                <a:off x="1072" y="4033"/>
                <a:ext cx="47" cy="54"/>
              </a:xfrm>
              <a:custGeom>
                <a:avLst/>
                <a:gdLst>
                  <a:gd name="T0" fmla="*/ 2221 w 44"/>
                  <a:gd name="T1" fmla="*/ 0 h 50"/>
                  <a:gd name="T2" fmla="*/ 1765 w 44"/>
                  <a:gd name="T3" fmla="*/ 6 h 50"/>
                  <a:gd name="T4" fmla="*/ 1356 w 44"/>
                  <a:gd name="T5" fmla="*/ 1147 h 50"/>
                  <a:gd name="T6" fmla="*/ 855 w 44"/>
                  <a:gd name="T7" fmla="*/ 1967 h 50"/>
                  <a:gd name="T8" fmla="*/ 575 w 44"/>
                  <a:gd name="T9" fmla="*/ 2597 h 50"/>
                  <a:gd name="T10" fmla="*/ 5 w 44"/>
                  <a:gd name="T11" fmla="*/ 3371 h 50"/>
                  <a:gd name="T12" fmla="*/ 1 w 44"/>
                  <a:gd name="T13" fmla="*/ 4028 h 50"/>
                  <a:gd name="T14" fmla="*/ 0 w 44"/>
                  <a:gd name="T15" fmla="*/ 4451 h 50"/>
                  <a:gd name="T16" fmla="*/ 0 w 44"/>
                  <a:gd name="T17" fmla="*/ 4807 h 50"/>
                  <a:gd name="T18" fmla="*/ 1 w 44"/>
                  <a:gd name="T19" fmla="*/ 5165 h 50"/>
                  <a:gd name="T20" fmla="*/ 3 w 44"/>
                  <a:gd name="T21" fmla="*/ 5480 h 50"/>
                  <a:gd name="T22" fmla="*/ 504 w 44"/>
                  <a:gd name="T23" fmla="*/ 4587 h 50"/>
                  <a:gd name="T24" fmla="*/ 538 w 44"/>
                  <a:gd name="T25" fmla="*/ 4698 h 50"/>
                  <a:gd name="T26" fmla="*/ 575 w 44"/>
                  <a:gd name="T27" fmla="*/ 4587 h 50"/>
                  <a:gd name="T28" fmla="*/ 656 w 44"/>
                  <a:gd name="T29" fmla="*/ 3932 h 50"/>
                  <a:gd name="T30" fmla="*/ 855 w 44"/>
                  <a:gd name="T31" fmla="*/ 3371 h 50"/>
                  <a:gd name="T32" fmla="*/ 1269 w 44"/>
                  <a:gd name="T33" fmla="*/ 2597 h 50"/>
                  <a:gd name="T34" fmla="*/ 1597 w 44"/>
                  <a:gd name="T35" fmla="*/ 2124 h 50"/>
                  <a:gd name="T36" fmla="*/ 2014 w 44"/>
                  <a:gd name="T37" fmla="*/ 1338 h 50"/>
                  <a:gd name="T38" fmla="*/ 2455 w 44"/>
                  <a:gd name="T39" fmla="*/ 983 h 50"/>
                  <a:gd name="T40" fmla="*/ 2221 w 44"/>
                  <a:gd name="T41" fmla="*/ 0 h 50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44"/>
                  <a:gd name="T64" fmla="*/ 0 h 50"/>
                  <a:gd name="T65" fmla="*/ 44 w 44"/>
                  <a:gd name="T66" fmla="*/ 50 h 50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44" h="50">
                    <a:moveTo>
                      <a:pt x="40" y="0"/>
                    </a:moveTo>
                    <a:lnTo>
                      <a:pt x="32" y="6"/>
                    </a:lnTo>
                    <a:lnTo>
                      <a:pt x="24" y="11"/>
                    </a:lnTo>
                    <a:lnTo>
                      <a:pt x="16" y="18"/>
                    </a:lnTo>
                    <a:lnTo>
                      <a:pt x="10" y="24"/>
                    </a:lnTo>
                    <a:lnTo>
                      <a:pt x="5" y="31"/>
                    </a:lnTo>
                    <a:lnTo>
                      <a:pt x="1" y="37"/>
                    </a:lnTo>
                    <a:lnTo>
                      <a:pt x="0" y="41"/>
                    </a:lnTo>
                    <a:lnTo>
                      <a:pt x="0" y="44"/>
                    </a:lnTo>
                    <a:lnTo>
                      <a:pt x="1" y="47"/>
                    </a:lnTo>
                    <a:lnTo>
                      <a:pt x="3" y="50"/>
                    </a:lnTo>
                    <a:lnTo>
                      <a:pt x="8" y="42"/>
                    </a:lnTo>
                    <a:lnTo>
                      <a:pt x="9" y="43"/>
                    </a:lnTo>
                    <a:lnTo>
                      <a:pt x="10" y="42"/>
                    </a:lnTo>
                    <a:lnTo>
                      <a:pt x="12" y="36"/>
                    </a:lnTo>
                    <a:lnTo>
                      <a:pt x="16" y="31"/>
                    </a:lnTo>
                    <a:lnTo>
                      <a:pt x="22" y="24"/>
                    </a:lnTo>
                    <a:lnTo>
                      <a:pt x="29" y="19"/>
                    </a:lnTo>
                    <a:lnTo>
                      <a:pt x="36" y="13"/>
                    </a:lnTo>
                    <a:lnTo>
                      <a:pt x="44" y="9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772" name="Freeform 607"/>
              <p:cNvSpPr>
                <a:spLocks noChangeArrowheads="1"/>
              </p:cNvSpPr>
              <p:nvPr/>
            </p:nvSpPr>
            <p:spPr bwMode="auto">
              <a:xfrm>
                <a:off x="1114" y="4024"/>
                <a:ext cx="56" cy="20"/>
              </a:xfrm>
              <a:custGeom>
                <a:avLst/>
                <a:gdLst>
                  <a:gd name="T0" fmla="*/ 1480 w 53"/>
                  <a:gd name="T1" fmla="*/ 0 h 18"/>
                  <a:gd name="T2" fmla="*/ 1401 w 53"/>
                  <a:gd name="T3" fmla="*/ 0 h 18"/>
                  <a:gd name="T4" fmla="*/ 1255 w 53"/>
                  <a:gd name="T5" fmla="*/ 0 h 18"/>
                  <a:gd name="T6" fmla="*/ 1064 w 53"/>
                  <a:gd name="T7" fmla="*/ 0 h 18"/>
                  <a:gd name="T8" fmla="*/ 893 w 53"/>
                  <a:gd name="T9" fmla="*/ 1 h 18"/>
                  <a:gd name="T10" fmla="*/ 678 w 53"/>
                  <a:gd name="T11" fmla="*/ 3 h 18"/>
                  <a:gd name="T12" fmla="*/ 413 w 53"/>
                  <a:gd name="T13" fmla="*/ 4 h 18"/>
                  <a:gd name="T14" fmla="*/ 8 w 53"/>
                  <a:gd name="T15" fmla="*/ 3852 h 18"/>
                  <a:gd name="T16" fmla="*/ 0 w 53"/>
                  <a:gd name="T17" fmla="*/ 5284 h 18"/>
                  <a:gd name="T18" fmla="*/ 4 w 53"/>
                  <a:gd name="T19" fmla="*/ 11047 h 18"/>
                  <a:gd name="T20" fmla="*/ 331 w 53"/>
                  <a:gd name="T21" fmla="*/ 9326 h 18"/>
                  <a:gd name="T22" fmla="*/ 461 w 53"/>
                  <a:gd name="T23" fmla="*/ 7248 h 18"/>
                  <a:gd name="T24" fmla="*/ 716 w 53"/>
                  <a:gd name="T25" fmla="*/ 6523 h 18"/>
                  <a:gd name="T26" fmla="*/ 902 w 53"/>
                  <a:gd name="T27" fmla="*/ 5871 h 18"/>
                  <a:gd name="T28" fmla="*/ 1113 w 53"/>
                  <a:gd name="T29" fmla="*/ 5871 h 18"/>
                  <a:gd name="T30" fmla="*/ 1255 w 53"/>
                  <a:gd name="T31" fmla="*/ 5284 h 18"/>
                  <a:gd name="T32" fmla="*/ 1401 w 53"/>
                  <a:gd name="T33" fmla="*/ 5284 h 18"/>
                  <a:gd name="T34" fmla="*/ 1504 w 53"/>
                  <a:gd name="T35" fmla="*/ 5284 h 18"/>
                  <a:gd name="T36" fmla="*/ 1480 w 53"/>
                  <a:gd name="T37" fmla="*/ 0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3"/>
                  <a:gd name="T58" fmla="*/ 0 h 18"/>
                  <a:gd name="T59" fmla="*/ 53 w 53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3" h="18">
                    <a:moveTo>
                      <a:pt x="52" y="0"/>
                    </a:moveTo>
                    <a:lnTo>
                      <a:pt x="49" y="0"/>
                    </a:lnTo>
                    <a:lnTo>
                      <a:pt x="44" y="0"/>
                    </a:lnTo>
                    <a:lnTo>
                      <a:pt x="38" y="0"/>
                    </a:lnTo>
                    <a:lnTo>
                      <a:pt x="31" y="1"/>
                    </a:lnTo>
                    <a:lnTo>
                      <a:pt x="24" y="3"/>
                    </a:lnTo>
                    <a:lnTo>
                      <a:pt x="15" y="4"/>
                    </a:lnTo>
                    <a:lnTo>
                      <a:pt x="8" y="6"/>
                    </a:lnTo>
                    <a:lnTo>
                      <a:pt x="0" y="9"/>
                    </a:lnTo>
                    <a:lnTo>
                      <a:pt x="4" y="18"/>
                    </a:lnTo>
                    <a:lnTo>
                      <a:pt x="11" y="15"/>
                    </a:lnTo>
                    <a:lnTo>
                      <a:pt x="17" y="12"/>
                    </a:lnTo>
                    <a:lnTo>
                      <a:pt x="25" y="11"/>
                    </a:lnTo>
                    <a:lnTo>
                      <a:pt x="32" y="10"/>
                    </a:lnTo>
                    <a:lnTo>
                      <a:pt x="39" y="10"/>
                    </a:lnTo>
                    <a:lnTo>
                      <a:pt x="44" y="9"/>
                    </a:lnTo>
                    <a:lnTo>
                      <a:pt x="49" y="9"/>
                    </a:lnTo>
                    <a:lnTo>
                      <a:pt x="53" y="9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773" name="Freeform 608"/>
              <p:cNvSpPr>
                <a:spLocks noChangeArrowheads="1"/>
              </p:cNvSpPr>
              <p:nvPr/>
            </p:nvSpPr>
            <p:spPr bwMode="auto">
              <a:xfrm>
                <a:off x="4410" y="4023"/>
                <a:ext cx="98" cy="62"/>
              </a:xfrm>
              <a:custGeom>
                <a:avLst/>
                <a:gdLst>
                  <a:gd name="T0" fmla="*/ 2171 w 93"/>
                  <a:gd name="T1" fmla="*/ 9698 h 57"/>
                  <a:gd name="T2" fmla="*/ 2229 w 93"/>
                  <a:gd name="T3" fmla="*/ 9698 h 57"/>
                  <a:gd name="T4" fmla="*/ 2288 w 93"/>
                  <a:gd name="T5" fmla="*/ 9251 h 57"/>
                  <a:gd name="T6" fmla="*/ 2288 w 93"/>
                  <a:gd name="T7" fmla="*/ 8916 h 57"/>
                  <a:gd name="T8" fmla="*/ 2229 w 93"/>
                  <a:gd name="T9" fmla="*/ 7742 h 57"/>
                  <a:gd name="T10" fmla="*/ 2196 w 93"/>
                  <a:gd name="T11" fmla="*/ 7086 h 57"/>
                  <a:gd name="T12" fmla="*/ 2085 w 93"/>
                  <a:gd name="T13" fmla="*/ 5990 h 57"/>
                  <a:gd name="T14" fmla="*/ 1905 w 93"/>
                  <a:gd name="T15" fmla="*/ 5063 h 57"/>
                  <a:gd name="T16" fmla="*/ 1782 w 93"/>
                  <a:gd name="T17" fmla="*/ 3632 h 57"/>
                  <a:gd name="T18" fmla="*/ 1613 w 93"/>
                  <a:gd name="T19" fmla="*/ 2594 h 57"/>
                  <a:gd name="T20" fmla="*/ 1379 w 93"/>
                  <a:gd name="T21" fmla="*/ 1567 h 57"/>
                  <a:gd name="T22" fmla="*/ 1189 w 93"/>
                  <a:gd name="T23" fmla="*/ 1120 h 57"/>
                  <a:gd name="T24" fmla="*/ 949 w 93"/>
                  <a:gd name="T25" fmla="*/ 2 h 57"/>
                  <a:gd name="T26" fmla="*/ 770 w 93"/>
                  <a:gd name="T27" fmla="*/ 0 h 57"/>
                  <a:gd name="T28" fmla="*/ 459 w 93"/>
                  <a:gd name="T29" fmla="*/ 0 h 57"/>
                  <a:gd name="T30" fmla="*/ 288 w 93"/>
                  <a:gd name="T31" fmla="*/ 2 h 57"/>
                  <a:gd name="T32" fmla="*/ 1 w 93"/>
                  <a:gd name="T33" fmla="*/ 1218 h 57"/>
                  <a:gd name="T34" fmla="*/ 0 w 93"/>
                  <a:gd name="T35" fmla="*/ 1325 h 57"/>
                  <a:gd name="T36" fmla="*/ 0 w 93"/>
                  <a:gd name="T37" fmla="*/ 1441 h 57"/>
                  <a:gd name="T38" fmla="*/ 0 w 93"/>
                  <a:gd name="T39" fmla="*/ 1704 h 57"/>
                  <a:gd name="T40" fmla="*/ 1 w 93"/>
                  <a:gd name="T41" fmla="*/ 2016 h 57"/>
                  <a:gd name="T42" fmla="*/ 4 w 93"/>
                  <a:gd name="T43" fmla="*/ 3326 h 57"/>
                  <a:gd name="T44" fmla="*/ 9 w 93"/>
                  <a:gd name="T45" fmla="*/ 3951 h 57"/>
                  <a:gd name="T46" fmla="*/ 354 w 93"/>
                  <a:gd name="T47" fmla="*/ 5383 h 57"/>
                  <a:gd name="T48" fmla="*/ 510 w 93"/>
                  <a:gd name="T49" fmla="*/ 6515 h 57"/>
                  <a:gd name="T50" fmla="*/ 736 w 93"/>
                  <a:gd name="T51" fmla="*/ 7188 h 57"/>
                  <a:gd name="T52" fmla="*/ 901 w 93"/>
                  <a:gd name="T53" fmla="*/ 8384 h 57"/>
                  <a:gd name="T54" fmla="*/ 1062 w 93"/>
                  <a:gd name="T55" fmla="*/ 8916 h 57"/>
                  <a:gd name="T56" fmla="*/ 1253 w 93"/>
                  <a:gd name="T57" fmla="*/ 9160 h 57"/>
                  <a:gd name="T58" fmla="*/ 1444 w 93"/>
                  <a:gd name="T59" fmla="*/ 9251 h 57"/>
                  <a:gd name="T60" fmla="*/ 1628 w 93"/>
                  <a:gd name="T61" fmla="*/ 9332 h 57"/>
                  <a:gd name="T62" fmla="*/ 1791 w 93"/>
                  <a:gd name="T63" fmla="*/ 9332 h 57"/>
                  <a:gd name="T64" fmla="*/ 1905 w 93"/>
                  <a:gd name="T65" fmla="*/ 9332 h 57"/>
                  <a:gd name="T66" fmla="*/ 2085 w 93"/>
                  <a:gd name="T67" fmla="*/ 9698 h 57"/>
                  <a:gd name="T68" fmla="*/ 2171 w 93"/>
                  <a:gd name="T69" fmla="*/ 9698 h 5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3"/>
                  <a:gd name="T106" fmla="*/ 0 h 57"/>
                  <a:gd name="T107" fmla="*/ 93 w 93"/>
                  <a:gd name="T108" fmla="*/ 57 h 5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3" h="57">
                    <a:moveTo>
                      <a:pt x="88" y="57"/>
                    </a:moveTo>
                    <a:lnTo>
                      <a:pt x="92" y="57"/>
                    </a:lnTo>
                    <a:lnTo>
                      <a:pt x="93" y="55"/>
                    </a:lnTo>
                    <a:lnTo>
                      <a:pt x="93" y="52"/>
                    </a:lnTo>
                    <a:lnTo>
                      <a:pt x="92" y="46"/>
                    </a:lnTo>
                    <a:lnTo>
                      <a:pt x="89" y="41"/>
                    </a:lnTo>
                    <a:lnTo>
                      <a:pt x="85" y="35"/>
                    </a:lnTo>
                    <a:lnTo>
                      <a:pt x="79" y="29"/>
                    </a:lnTo>
                    <a:lnTo>
                      <a:pt x="73" y="22"/>
                    </a:lnTo>
                    <a:lnTo>
                      <a:pt x="66" y="16"/>
                    </a:lnTo>
                    <a:lnTo>
                      <a:pt x="57" y="10"/>
                    </a:lnTo>
                    <a:lnTo>
                      <a:pt x="49" y="6"/>
                    </a:lnTo>
                    <a:lnTo>
                      <a:pt x="39" y="2"/>
                    </a:lnTo>
                    <a:lnTo>
                      <a:pt x="31" y="0"/>
                    </a:lnTo>
                    <a:lnTo>
                      <a:pt x="20" y="0"/>
                    </a:lnTo>
                    <a:lnTo>
                      <a:pt x="11" y="2"/>
                    </a:lnTo>
                    <a:lnTo>
                      <a:pt x="1" y="7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1" y="13"/>
                    </a:lnTo>
                    <a:lnTo>
                      <a:pt x="4" y="19"/>
                    </a:lnTo>
                    <a:lnTo>
                      <a:pt x="9" y="24"/>
                    </a:lnTo>
                    <a:lnTo>
                      <a:pt x="15" y="31"/>
                    </a:lnTo>
                    <a:lnTo>
                      <a:pt x="22" y="38"/>
                    </a:lnTo>
                    <a:lnTo>
                      <a:pt x="30" y="43"/>
                    </a:lnTo>
                    <a:lnTo>
                      <a:pt x="37" y="49"/>
                    </a:lnTo>
                    <a:lnTo>
                      <a:pt x="44" y="52"/>
                    </a:lnTo>
                    <a:lnTo>
                      <a:pt x="52" y="54"/>
                    </a:lnTo>
                    <a:lnTo>
                      <a:pt x="59" y="55"/>
                    </a:lnTo>
                    <a:lnTo>
                      <a:pt x="67" y="56"/>
                    </a:lnTo>
                    <a:lnTo>
                      <a:pt x="74" y="56"/>
                    </a:lnTo>
                    <a:lnTo>
                      <a:pt x="79" y="56"/>
                    </a:lnTo>
                    <a:lnTo>
                      <a:pt x="85" y="57"/>
                    </a:lnTo>
                    <a:lnTo>
                      <a:pt x="88" y="57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774" name="Freeform 609"/>
              <p:cNvSpPr>
                <a:spLocks noChangeArrowheads="1"/>
              </p:cNvSpPr>
              <p:nvPr/>
            </p:nvSpPr>
            <p:spPr bwMode="auto">
              <a:xfrm>
                <a:off x="4409" y="4019"/>
                <a:ext cx="104" cy="71"/>
              </a:xfrm>
              <a:custGeom>
                <a:avLst/>
                <a:gdLst>
                  <a:gd name="T0" fmla="*/ 4 w 98"/>
                  <a:gd name="T1" fmla="*/ 1141 h 66"/>
                  <a:gd name="T2" fmla="*/ 503 w 98"/>
                  <a:gd name="T3" fmla="*/ 917 h 66"/>
                  <a:gd name="T4" fmla="*/ 811 w 98"/>
                  <a:gd name="T5" fmla="*/ 792 h 66"/>
                  <a:gd name="T6" fmla="*/ 1159 w 98"/>
                  <a:gd name="T7" fmla="*/ 792 h 66"/>
                  <a:gd name="T8" fmla="*/ 1470 w 98"/>
                  <a:gd name="T9" fmla="*/ 917 h 66"/>
                  <a:gd name="T10" fmla="*/ 1813 w 98"/>
                  <a:gd name="T11" fmla="*/ 1141 h 66"/>
                  <a:gd name="T12" fmla="*/ 2100 w 98"/>
                  <a:gd name="T13" fmla="*/ 1528 h 66"/>
                  <a:gd name="T14" fmla="*/ 2365 w 98"/>
                  <a:gd name="T15" fmla="*/ 2047 h 66"/>
                  <a:gd name="T16" fmla="*/ 2664 w 98"/>
                  <a:gd name="T17" fmla="*/ 2525 h 66"/>
                  <a:gd name="T18" fmla="*/ 2924 w 98"/>
                  <a:gd name="T19" fmla="*/ 3143 h 66"/>
                  <a:gd name="T20" fmla="*/ 3112 w 98"/>
                  <a:gd name="T21" fmla="*/ 3637 h 66"/>
                  <a:gd name="T22" fmla="*/ 3293 w 98"/>
                  <a:gd name="T23" fmla="*/ 4209 h 66"/>
                  <a:gd name="T24" fmla="*/ 3315 w 98"/>
                  <a:gd name="T25" fmla="*/ 4569 h 66"/>
                  <a:gd name="T26" fmla="*/ 3379 w 98"/>
                  <a:gd name="T27" fmla="*/ 4871 h 66"/>
                  <a:gd name="T28" fmla="*/ 3379 w 98"/>
                  <a:gd name="T29" fmla="*/ 4926 h 66"/>
                  <a:gd name="T30" fmla="*/ 3487 w 98"/>
                  <a:gd name="T31" fmla="*/ 4915 h 66"/>
                  <a:gd name="T32" fmla="*/ 3379 w 98"/>
                  <a:gd name="T33" fmla="*/ 4915 h 66"/>
                  <a:gd name="T34" fmla="*/ 3315 w 98"/>
                  <a:gd name="T35" fmla="*/ 5688 h 66"/>
                  <a:gd name="T36" fmla="*/ 3518 w 98"/>
                  <a:gd name="T37" fmla="*/ 5637 h 66"/>
                  <a:gd name="T38" fmla="*/ 3709 w 98"/>
                  <a:gd name="T39" fmla="*/ 5240 h 66"/>
                  <a:gd name="T40" fmla="*/ 3709 w 98"/>
                  <a:gd name="T41" fmla="*/ 4704 h 66"/>
                  <a:gd name="T42" fmla="*/ 3700 w 98"/>
                  <a:gd name="T43" fmla="*/ 4247 h 66"/>
                  <a:gd name="T44" fmla="*/ 3518 w 98"/>
                  <a:gd name="T45" fmla="*/ 3670 h 66"/>
                  <a:gd name="T46" fmla="*/ 3315 w 98"/>
                  <a:gd name="T47" fmla="*/ 3143 h 66"/>
                  <a:gd name="T48" fmla="*/ 3124 w 98"/>
                  <a:gd name="T49" fmla="*/ 2525 h 66"/>
                  <a:gd name="T50" fmla="*/ 2924 w 98"/>
                  <a:gd name="T51" fmla="*/ 2028 h 66"/>
                  <a:gd name="T52" fmla="*/ 2596 w 98"/>
                  <a:gd name="T53" fmla="*/ 1320 h 66"/>
                  <a:gd name="T54" fmla="*/ 2300 w 98"/>
                  <a:gd name="T55" fmla="*/ 917 h 66"/>
                  <a:gd name="T56" fmla="*/ 1942 w 98"/>
                  <a:gd name="T57" fmla="*/ 5 h 66"/>
                  <a:gd name="T58" fmla="*/ 1609 w 98"/>
                  <a:gd name="T59" fmla="*/ 2 h 66"/>
                  <a:gd name="T60" fmla="*/ 1196 w 98"/>
                  <a:gd name="T61" fmla="*/ 0 h 66"/>
                  <a:gd name="T62" fmla="*/ 764 w 98"/>
                  <a:gd name="T63" fmla="*/ 0 h 66"/>
                  <a:gd name="T64" fmla="*/ 421 w 98"/>
                  <a:gd name="T65" fmla="*/ 2 h 66"/>
                  <a:gd name="T66" fmla="*/ 0 w 98"/>
                  <a:gd name="T67" fmla="*/ 6 h 66"/>
                  <a:gd name="T68" fmla="*/ 4 w 98"/>
                  <a:gd name="T69" fmla="*/ 1141 h 6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8"/>
                  <a:gd name="T106" fmla="*/ 0 h 66"/>
                  <a:gd name="T107" fmla="*/ 98 w 98"/>
                  <a:gd name="T108" fmla="*/ 66 h 6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8" h="66">
                    <a:moveTo>
                      <a:pt x="4" y="14"/>
                    </a:moveTo>
                    <a:lnTo>
                      <a:pt x="14" y="11"/>
                    </a:lnTo>
                    <a:lnTo>
                      <a:pt x="22" y="9"/>
                    </a:lnTo>
                    <a:lnTo>
                      <a:pt x="31" y="9"/>
                    </a:lnTo>
                    <a:lnTo>
                      <a:pt x="39" y="11"/>
                    </a:lnTo>
                    <a:lnTo>
                      <a:pt x="48" y="14"/>
                    </a:lnTo>
                    <a:lnTo>
                      <a:pt x="56" y="18"/>
                    </a:lnTo>
                    <a:lnTo>
                      <a:pt x="63" y="24"/>
                    </a:lnTo>
                    <a:lnTo>
                      <a:pt x="71" y="29"/>
                    </a:lnTo>
                    <a:lnTo>
                      <a:pt x="77" y="36"/>
                    </a:lnTo>
                    <a:lnTo>
                      <a:pt x="83" y="42"/>
                    </a:lnTo>
                    <a:lnTo>
                      <a:pt x="87" y="48"/>
                    </a:lnTo>
                    <a:lnTo>
                      <a:pt x="89" y="53"/>
                    </a:lnTo>
                    <a:lnTo>
                      <a:pt x="90" y="56"/>
                    </a:lnTo>
                    <a:lnTo>
                      <a:pt x="90" y="58"/>
                    </a:lnTo>
                    <a:lnTo>
                      <a:pt x="91" y="57"/>
                    </a:lnTo>
                    <a:lnTo>
                      <a:pt x="90" y="57"/>
                    </a:lnTo>
                    <a:lnTo>
                      <a:pt x="89" y="66"/>
                    </a:lnTo>
                    <a:lnTo>
                      <a:pt x="94" y="65"/>
                    </a:lnTo>
                    <a:lnTo>
                      <a:pt x="98" y="60"/>
                    </a:lnTo>
                    <a:lnTo>
                      <a:pt x="98" y="55"/>
                    </a:lnTo>
                    <a:lnTo>
                      <a:pt x="97" y="49"/>
                    </a:lnTo>
                    <a:lnTo>
                      <a:pt x="94" y="43"/>
                    </a:lnTo>
                    <a:lnTo>
                      <a:pt x="89" y="36"/>
                    </a:lnTo>
                    <a:lnTo>
                      <a:pt x="84" y="29"/>
                    </a:lnTo>
                    <a:lnTo>
                      <a:pt x="77" y="23"/>
                    </a:lnTo>
                    <a:lnTo>
                      <a:pt x="69" y="16"/>
                    </a:lnTo>
                    <a:lnTo>
                      <a:pt x="60" y="11"/>
                    </a:lnTo>
                    <a:lnTo>
                      <a:pt x="52" y="5"/>
                    </a:lnTo>
                    <a:lnTo>
                      <a:pt x="42" y="2"/>
                    </a:lnTo>
                    <a:lnTo>
                      <a:pt x="32" y="0"/>
                    </a:lnTo>
                    <a:lnTo>
                      <a:pt x="21" y="0"/>
                    </a:lnTo>
                    <a:lnTo>
                      <a:pt x="11" y="2"/>
                    </a:lnTo>
                    <a:lnTo>
                      <a:pt x="0" y="6"/>
                    </a:lnTo>
                    <a:lnTo>
                      <a:pt x="4" y="14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775" name="Freeform 610"/>
              <p:cNvSpPr>
                <a:spLocks noChangeArrowheads="1"/>
              </p:cNvSpPr>
              <p:nvPr/>
            </p:nvSpPr>
            <p:spPr bwMode="auto">
              <a:xfrm>
                <a:off x="4406" y="4025"/>
                <a:ext cx="46" cy="54"/>
              </a:xfrm>
              <a:custGeom>
                <a:avLst/>
                <a:gdLst>
                  <a:gd name="T0" fmla="*/ 2587 w 43"/>
                  <a:gd name="T1" fmla="*/ 4587 h 50"/>
                  <a:gd name="T2" fmla="*/ 2252 w 43"/>
                  <a:gd name="T3" fmla="*/ 4121 h 50"/>
                  <a:gd name="T4" fmla="*/ 1720 w 43"/>
                  <a:gd name="T5" fmla="*/ 3533 h 50"/>
                  <a:gd name="T6" fmla="*/ 1405 w 43"/>
                  <a:gd name="T7" fmla="*/ 2805 h 50"/>
                  <a:gd name="T8" fmla="*/ 937 w 43"/>
                  <a:gd name="T9" fmla="*/ 2227 h 50"/>
                  <a:gd name="T10" fmla="*/ 669 w 43"/>
                  <a:gd name="T11" fmla="*/ 1445 h 50"/>
                  <a:gd name="T12" fmla="*/ 584 w 43"/>
                  <a:gd name="T13" fmla="*/ 983 h 50"/>
                  <a:gd name="T14" fmla="*/ 546 w 43"/>
                  <a:gd name="T15" fmla="*/ 910 h 50"/>
                  <a:gd name="T16" fmla="*/ 546 w 43"/>
                  <a:gd name="T17" fmla="*/ 843 h 50"/>
                  <a:gd name="T18" fmla="*/ 546 w 43"/>
                  <a:gd name="T19" fmla="*/ 910 h 50"/>
                  <a:gd name="T20" fmla="*/ 7 w 43"/>
                  <a:gd name="T21" fmla="*/ 910 h 50"/>
                  <a:gd name="T22" fmla="*/ 3 w 43"/>
                  <a:gd name="T23" fmla="*/ 0 h 50"/>
                  <a:gd name="T24" fmla="*/ 1 w 43"/>
                  <a:gd name="T25" fmla="*/ 4 h 50"/>
                  <a:gd name="T26" fmla="*/ 0 w 43"/>
                  <a:gd name="T27" fmla="*/ 843 h 50"/>
                  <a:gd name="T28" fmla="*/ 0 w 43"/>
                  <a:gd name="T29" fmla="*/ 1062 h 50"/>
                  <a:gd name="T30" fmla="*/ 1 w 43"/>
                  <a:gd name="T31" fmla="*/ 1445 h 50"/>
                  <a:gd name="T32" fmla="*/ 4 w 43"/>
                  <a:gd name="T33" fmla="*/ 2124 h 50"/>
                  <a:gd name="T34" fmla="*/ 584 w 43"/>
                  <a:gd name="T35" fmla="*/ 2805 h 50"/>
                  <a:gd name="T36" fmla="*/ 937 w 43"/>
                  <a:gd name="T37" fmla="*/ 3533 h 50"/>
                  <a:gd name="T38" fmla="*/ 1410 w 43"/>
                  <a:gd name="T39" fmla="*/ 4247 h 50"/>
                  <a:gd name="T40" fmla="*/ 1968 w 43"/>
                  <a:gd name="T41" fmla="*/ 4954 h 50"/>
                  <a:gd name="T42" fmla="*/ 2418 w 43"/>
                  <a:gd name="T43" fmla="*/ 5480 h 50"/>
                  <a:gd name="T44" fmla="*/ 2587 w 43"/>
                  <a:gd name="T45" fmla="*/ 4587 h 50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43"/>
                  <a:gd name="T70" fmla="*/ 0 h 50"/>
                  <a:gd name="T71" fmla="*/ 43 w 43"/>
                  <a:gd name="T72" fmla="*/ 50 h 50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43" h="50">
                    <a:moveTo>
                      <a:pt x="43" y="42"/>
                    </a:moveTo>
                    <a:lnTo>
                      <a:pt x="36" y="38"/>
                    </a:lnTo>
                    <a:lnTo>
                      <a:pt x="28" y="32"/>
                    </a:lnTo>
                    <a:lnTo>
                      <a:pt x="22" y="26"/>
                    </a:lnTo>
                    <a:lnTo>
                      <a:pt x="16" y="20"/>
                    </a:lnTo>
                    <a:lnTo>
                      <a:pt x="11" y="14"/>
                    </a:lnTo>
                    <a:lnTo>
                      <a:pt x="9" y="9"/>
                    </a:lnTo>
                    <a:lnTo>
                      <a:pt x="8" y="8"/>
                    </a:lnTo>
                    <a:lnTo>
                      <a:pt x="8" y="7"/>
                    </a:lnTo>
                    <a:lnTo>
                      <a:pt x="8" y="8"/>
                    </a:lnTo>
                    <a:lnTo>
                      <a:pt x="7" y="8"/>
                    </a:lnTo>
                    <a:lnTo>
                      <a:pt x="3" y="0"/>
                    </a:lnTo>
                    <a:lnTo>
                      <a:pt x="1" y="4"/>
                    </a:lnTo>
                    <a:lnTo>
                      <a:pt x="0" y="7"/>
                    </a:lnTo>
                    <a:lnTo>
                      <a:pt x="0" y="10"/>
                    </a:lnTo>
                    <a:lnTo>
                      <a:pt x="1" y="14"/>
                    </a:lnTo>
                    <a:lnTo>
                      <a:pt x="4" y="19"/>
                    </a:lnTo>
                    <a:lnTo>
                      <a:pt x="9" y="26"/>
                    </a:lnTo>
                    <a:lnTo>
                      <a:pt x="16" y="32"/>
                    </a:lnTo>
                    <a:lnTo>
                      <a:pt x="23" y="39"/>
                    </a:lnTo>
                    <a:lnTo>
                      <a:pt x="32" y="45"/>
                    </a:lnTo>
                    <a:lnTo>
                      <a:pt x="40" y="50"/>
                    </a:lnTo>
                    <a:lnTo>
                      <a:pt x="43" y="42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776" name="Freeform 611"/>
              <p:cNvSpPr>
                <a:spLocks noChangeArrowheads="1"/>
              </p:cNvSpPr>
              <p:nvPr/>
            </p:nvSpPr>
            <p:spPr bwMode="auto">
              <a:xfrm>
                <a:off x="4448" y="4070"/>
                <a:ext cx="56" cy="20"/>
              </a:xfrm>
              <a:custGeom>
                <a:avLst/>
                <a:gdLst>
                  <a:gd name="T0" fmla="*/ 1504 w 53"/>
                  <a:gd name="T1" fmla="*/ 5284 h 18"/>
                  <a:gd name="T2" fmla="*/ 1401 w 53"/>
                  <a:gd name="T3" fmla="*/ 4756 h 18"/>
                  <a:gd name="T4" fmla="*/ 1243 w 53"/>
                  <a:gd name="T5" fmla="*/ 4756 h 18"/>
                  <a:gd name="T6" fmla="*/ 1064 w 53"/>
                  <a:gd name="T7" fmla="*/ 4756 h 18"/>
                  <a:gd name="T8" fmla="*/ 902 w 53"/>
                  <a:gd name="T9" fmla="*/ 4756 h 18"/>
                  <a:gd name="T10" fmla="*/ 678 w 53"/>
                  <a:gd name="T11" fmla="*/ 4280 h 18"/>
                  <a:gd name="T12" fmla="*/ 461 w 53"/>
                  <a:gd name="T13" fmla="*/ 3852 h 18"/>
                  <a:gd name="T14" fmla="*/ 331 w 53"/>
                  <a:gd name="T15" fmla="*/ 3 h 18"/>
                  <a:gd name="T16" fmla="*/ 3 w 53"/>
                  <a:gd name="T17" fmla="*/ 0 h 18"/>
                  <a:gd name="T18" fmla="*/ 0 w 53"/>
                  <a:gd name="T19" fmla="*/ 4756 h 18"/>
                  <a:gd name="T20" fmla="*/ 7 w 53"/>
                  <a:gd name="T21" fmla="*/ 6523 h 18"/>
                  <a:gd name="T22" fmla="*/ 413 w 53"/>
                  <a:gd name="T23" fmla="*/ 8948 h 18"/>
                  <a:gd name="T24" fmla="*/ 642 w 53"/>
                  <a:gd name="T25" fmla="*/ 9942 h 18"/>
                  <a:gd name="T26" fmla="*/ 893 w 53"/>
                  <a:gd name="T27" fmla="*/ 10362 h 18"/>
                  <a:gd name="T28" fmla="*/ 1053 w 53"/>
                  <a:gd name="T29" fmla="*/ 10362 h 18"/>
                  <a:gd name="T30" fmla="*/ 1243 w 53"/>
                  <a:gd name="T31" fmla="*/ 10362 h 18"/>
                  <a:gd name="T32" fmla="*/ 1401 w 53"/>
                  <a:gd name="T33" fmla="*/ 11047 h 18"/>
                  <a:gd name="T34" fmla="*/ 1480 w 53"/>
                  <a:gd name="T35" fmla="*/ 11047 h 18"/>
                  <a:gd name="T36" fmla="*/ 1504 w 53"/>
                  <a:gd name="T37" fmla="*/ 5284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3"/>
                  <a:gd name="T58" fmla="*/ 0 h 18"/>
                  <a:gd name="T59" fmla="*/ 53 w 53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3" h="18">
                    <a:moveTo>
                      <a:pt x="53" y="9"/>
                    </a:moveTo>
                    <a:lnTo>
                      <a:pt x="49" y="8"/>
                    </a:lnTo>
                    <a:lnTo>
                      <a:pt x="43" y="8"/>
                    </a:lnTo>
                    <a:lnTo>
                      <a:pt x="38" y="8"/>
                    </a:lnTo>
                    <a:lnTo>
                      <a:pt x="32" y="8"/>
                    </a:lnTo>
                    <a:lnTo>
                      <a:pt x="24" y="7"/>
                    </a:lnTo>
                    <a:lnTo>
                      <a:pt x="17" y="6"/>
                    </a:lnTo>
                    <a:lnTo>
                      <a:pt x="11" y="3"/>
                    </a:lnTo>
                    <a:lnTo>
                      <a:pt x="3" y="0"/>
                    </a:lnTo>
                    <a:lnTo>
                      <a:pt x="0" y="8"/>
                    </a:lnTo>
                    <a:lnTo>
                      <a:pt x="7" y="11"/>
                    </a:lnTo>
                    <a:lnTo>
                      <a:pt x="15" y="14"/>
                    </a:lnTo>
                    <a:lnTo>
                      <a:pt x="23" y="16"/>
                    </a:lnTo>
                    <a:lnTo>
                      <a:pt x="31" y="17"/>
                    </a:lnTo>
                    <a:lnTo>
                      <a:pt x="37" y="17"/>
                    </a:lnTo>
                    <a:lnTo>
                      <a:pt x="43" y="17"/>
                    </a:lnTo>
                    <a:lnTo>
                      <a:pt x="49" y="18"/>
                    </a:lnTo>
                    <a:lnTo>
                      <a:pt x="52" y="18"/>
                    </a:lnTo>
                    <a:lnTo>
                      <a:pt x="53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777" name="Freeform 612"/>
              <p:cNvSpPr>
                <a:spLocks noChangeArrowheads="1"/>
              </p:cNvSpPr>
              <p:nvPr/>
            </p:nvSpPr>
            <p:spPr bwMode="auto">
              <a:xfrm>
                <a:off x="2074" y="4029"/>
                <a:ext cx="98" cy="61"/>
              </a:xfrm>
              <a:custGeom>
                <a:avLst/>
                <a:gdLst>
                  <a:gd name="T0" fmla="*/ 2171 w 93"/>
                  <a:gd name="T1" fmla="*/ 0 h 57"/>
                  <a:gd name="T2" fmla="*/ 2229 w 93"/>
                  <a:gd name="T3" fmla="*/ 0 h 57"/>
                  <a:gd name="T4" fmla="*/ 2288 w 93"/>
                  <a:gd name="T5" fmla="*/ 2 h 57"/>
                  <a:gd name="T6" fmla="*/ 2288 w 93"/>
                  <a:gd name="T7" fmla="*/ 5 h 57"/>
                  <a:gd name="T8" fmla="*/ 2229 w 93"/>
                  <a:gd name="T9" fmla="*/ 631 h 57"/>
                  <a:gd name="T10" fmla="*/ 2196 w 93"/>
                  <a:gd name="T11" fmla="*/ 885 h 57"/>
                  <a:gd name="T12" fmla="*/ 2085 w 93"/>
                  <a:gd name="T13" fmla="*/ 1421 h 57"/>
                  <a:gd name="T14" fmla="*/ 1905 w 93"/>
                  <a:gd name="T15" fmla="*/ 1742 h 57"/>
                  <a:gd name="T16" fmla="*/ 1782 w 93"/>
                  <a:gd name="T17" fmla="*/ 2160 h 57"/>
                  <a:gd name="T18" fmla="*/ 1613 w 93"/>
                  <a:gd name="T19" fmla="*/ 2474 h 57"/>
                  <a:gd name="T20" fmla="*/ 1379 w 93"/>
                  <a:gd name="T21" fmla="*/ 2834 h 57"/>
                  <a:gd name="T22" fmla="*/ 1189 w 93"/>
                  <a:gd name="T23" fmla="*/ 3208 h 57"/>
                  <a:gd name="T24" fmla="*/ 957 w 93"/>
                  <a:gd name="T25" fmla="*/ 3433 h 57"/>
                  <a:gd name="T26" fmla="*/ 770 w 93"/>
                  <a:gd name="T27" fmla="*/ 3474 h 57"/>
                  <a:gd name="T28" fmla="*/ 459 w 93"/>
                  <a:gd name="T29" fmla="*/ 3583 h 57"/>
                  <a:gd name="T30" fmla="*/ 288 w 93"/>
                  <a:gd name="T31" fmla="*/ 3433 h 57"/>
                  <a:gd name="T32" fmla="*/ 1 w 93"/>
                  <a:gd name="T33" fmla="*/ 3194 h 57"/>
                  <a:gd name="T34" fmla="*/ 0 w 93"/>
                  <a:gd name="T35" fmla="*/ 3033 h 57"/>
                  <a:gd name="T36" fmla="*/ 0 w 93"/>
                  <a:gd name="T37" fmla="*/ 2985 h 57"/>
                  <a:gd name="T38" fmla="*/ 0 w 93"/>
                  <a:gd name="T39" fmla="*/ 2834 h 57"/>
                  <a:gd name="T40" fmla="*/ 1 w 93"/>
                  <a:gd name="T41" fmla="*/ 2789 h 57"/>
                  <a:gd name="T42" fmla="*/ 4 w 93"/>
                  <a:gd name="T43" fmla="*/ 2435 h 57"/>
                  <a:gd name="T44" fmla="*/ 9 w 93"/>
                  <a:gd name="T45" fmla="*/ 1995 h 57"/>
                  <a:gd name="T46" fmla="*/ 354 w 93"/>
                  <a:gd name="T47" fmla="*/ 1538 h 57"/>
                  <a:gd name="T48" fmla="*/ 510 w 93"/>
                  <a:gd name="T49" fmla="*/ 1160 h 57"/>
                  <a:gd name="T50" fmla="*/ 736 w 93"/>
                  <a:gd name="T51" fmla="*/ 773 h 57"/>
                  <a:gd name="T52" fmla="*/ 908 w 93"/>
                  <a:gd name="T53" fmla="*/ 551 h 57"/>
                  <a:gd name="T54" fmla="*/ 1111 w 93"/>
                  <a:gd name="T55" fmla="*/ 5 h 57"/>
                  <a:gd name="T56" fmla="*/ 1253 w 93"/>
                  <a:gd name="T57" fmla="*/ 3 h 57"/>
                  <a:gd name="T58" fmla="*/ 1444 w 93"/>
                  <a:gd name="T59" fmla="*/ 2 h 57"/>
                  <a:gd name="T60" fmla="*/ 1628 w 93"/>
                  <a:gd name="T61" fmla="*/ 1 h 57"/>
                  <a:gd name="T62" fmla="*/ 1791 w 93"/>
                  <a:gd name="T63" fmla="*/ 1 h 57"/>
                  <a:gd name="T64" fmla="*/ 1905 w 93"/>
                  <a:gd name="T65" fmla="*/ 0 h 57"/>
                  <a:gd name="T66" fmla="*/ 2085 w 93"/>
                  <a:gd name="T67" fmla="*/ 0 h 57"/>
                  <a:gd name="T68" fmla="*/ 2171 w 93"/>
                  <a:gd name="T69" fmla="*/ 0 h 5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3"/>
                  <a:gd name="T106" fmla="*/ 0 h 57"/>
                  <a:gd name="T107" fmla="*/ 93 w 93"/>
                  <a:gd name="T108" fmla="*/ 57 h 5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3" h="57">
                    <a:moveTo>
                      <a:pt x="88" y="0"/>
                    </a:moveTo>
                    <a:lnTo>
                      <a:pt x="92" y="0"/>
                    </a:lnTo>
                    <a:lnTo>
                      <a:pt x="93" y="2"/>
                    </a:lnTo>
                    <a:lnTo>
                      <a:pt x="93" y="5"/>
                    </a:lnTo>
                    <a:lnTo>
                      <a:pt x="92" y="10"/>
                    </a:lnTo>
                    <a:lnTo>
                      <a:pt x="89" y="15"/>
                    </a:lnTo>
                    <a:lnTo>
                      <a:pt x="85" y="22"/>
                    </a:lnTo>
                    <a:lnTo>
                      <a:pt x="79" y="28"/>
                    </a:lnTo>
                    <a:lnTo>
                      <a:pt x="73" y="35"/>
                    </a:lnTo>
                    <a:lnTo>
                      <a:pt x="66" y="40"/>
                    </a:lnTo>
                    <a:lnTo>
                      <a:pt x="57" y="46"/>
                    </a:lnTo>
                    <a:lnTo>
                      <a:pt x="49" y="51"/>
                    </a:lnTo>
                    <a:lnTo>
                      <a:pt x="40" y="55"/>
                    </a:lnTo>
                    <a:lnTo>
                      <a:pt x="31" y="56"/>
                    </a:lnTo>
                    <a:lnTo>
                      <a:pt x="20" y="57"/>
                    </a:lnTo>
                    <a:lnTo>
                      <a:pt x="11" y="55"/>
                    </a:lnTo>
                    <a:lnTo>
                      <a:pt x="1" y="50"/>
                    </a:lnTo>
                    <a:lnTo>
                      <a:pt x="0" y="49"/>
                    </a:lnTo>
                    <a:lnTo>
                      <a:pt x="0" y="47"/>
                    </a:lnTo>
                    <a:lnTo>
                      <a:pt x="0" y="46"/>
                    </a:lnTo>
                    <a:lnTo>
                      <a:pt x="1" y="44"/>
                    </a:lnTo>
                    <a:lnTo>
                      <a:pt x="4" y="38"/>
                    </a:lnTo>
                    <a:lnTo>
                      <a:pt x="9" y="32"/>
                    </a:lnTo>
                    <a:lnTo>
                      <a:pt x="15" y="25"/>
                    </a:lnTo>
                    <a:lnTo>
                      <a:pt x="22" y="19"/>
                    </a:lnTo>
                    <a:lnTo>
                      <a:pt x="30" y="13"/>
                    </a:lnTo>
                    <a:lnTo>
                      <a:pt x="38" y="8"/>
                    </a:lnTo>
                    <a:lnTo>
                      <a:pt x="45" y="5"/>
                    </a:lnTo>
                    <a:lnTo>
                      <a:pt x="52" y="3"/>
                    </a:lnTo>
                    <a:lnTo>
                      <a:pt x="59" y="2"/>
                    </a:lnTo>
                    <a:lnTo>
                      <a:pt x="67" y="1"/>
                    </a:lnTo>
                    <a:lnTo>
                      <a:pt x="74" y="1"/>
                    </a:lnTo>
                    <a:lnTo>
                      <a:pt x="79" y="0"/>
                    </a:lnTo>
                    <a:lnTo>
                      <a:pt x="85" y="0"/>
                    </a:lnTo>
                    <a:lnTo>
                      <a:pt x="88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778" name="Freeform 613"/>
              <p:cNvSpPr>
                <a:spLocks noChangeArrowheads="1"/>
              </p:cNvSpPr>
              <p:nvPr/>
            </p:nvSpPr>
            <p:spPr bwMode="auto">
              <a:xfrm>
                <a:off x="2072" y="4024"/>
                <a:ext cx="105" cy="71"/>
              </a:xfrm>
              <a:custGeom>
                <a:avLst/>
                <a:gdLst>
                  <a:gd name="T0" fmla="*/ 0 w 99"/>
                  <a:gd name="T1" fmla="*/ 5060 h 66"/>
                  <a:gd name="T2" fmla="*/ 409 w 99"/>
                  <a:gd name="T3" fmla="*/ 5587 h 66"/>
                  <a:gd name="T4" fmla="*/ 736 w 99"/>
                  <a:gd name="T5" fmla="*/ 5688 h 66"/>
                  <a:gd name="T6" fmla="*/ 1144 w 99"/>
                  <a:gd name="T7" fmla="*/ 5688 h 66"/>
                  <a:gd name="T8" fmla="*/ 1536 w 99"/>
                  <a:gd name="T9" fmla="*/ 5587 h 66"/>
                  <a:gd name="T10" fmla="*/ 1885 w 99"/>
                  <a:gd name="T11" fmla="*/ 5240 h 66"/>
                  <a:gd name="T12" fmla="*/ 2187 w 99"/>
                  <a:gd name="T13" fmla="*/ 4704 h 66"/>
                  <a:gd name="T14" fmla="*/ 2488 w 99"/>
                  <a:gd name="T15" fmla="*/ 4257 h 66"/>
                  <a:gd name="T16" fmla="*/ 2799 w 99"/>
                  <a:gd name="T17" fmla="*/ 3670 h 66"/>
                  <a:gd name="T18" fmla="*/ 3062 w 99"/>
                  <a:gd name="T19" fmla="*/ 3172 h 66"/>
                  <a:gd name="T20" fmla="*/ 3248 w 99"/>
                  <a:gd name="T21" fmla="*/ 2548 h 66"/>
                  <a:gd name="T22" fmla="*/ 3445 w 99"/>
                  <a:gd name="T23" fmla="*/ 2028 h 66"/>
                  <a:gd name="T24" fmla="*/ 3503 w 99"/>
                  <a:gd name="T25" fmla="*/ 1420 h 66"/>
                  <a:gd name="T26" fmla="*/ 3598 w 99"/>
                  <a:gd name="T27" fmla="*/ 917 h 66"/>
                  <a:gd name="T28" fmla="*/ 3542 w 99"/>
                  <a:gd name="T29" fmla="*/ 6 h 66"/>
                  <a:gd name="T30" fmla="*/ 3445 w 99"/>
                  <a:gd name="T31" fmla="*/ 0 h 66"/>
                  <a:gd name="T32" fmla="*/ 3248 w 99"/>
                  <a:gd name="T33" fmla="*/ 0 h 66"/>
                  <a:gd name="T34" fmla="*/ 3250 w 99"/>
                  <a:gd name="T35" fmla="*/ 792 h 66"/>
                  <a:gd name="T36" fmla="*/ 3303 w 99"/>
                  <a:gd name="T37" fmla="*/ 792 h 66"/>
                  <a:gd name="T38" fmla="*/ 3250 w 99"/>
                  <a:gd name="T39" fmla="*/ 736 h 66"/>
                  <a:gd name="T40" fmla="*/ 3250 w 99"/>
                  <a:gd name="T41" fmla="*/ 792 h 66"/>
                  <a:gd name="T42" fmla="*/ 3248 w 99"/>
                  <a:gd name="T43" fmla="*/ 1061 h 66"/>
                  <a:gd name="T44" fmla="*/ 3149 w 99"/>
                  <a:gd name="T45" fmla="*/ 1528 h 66"/>
                  <a:gd name="T46" fmla="*/ 3015 w 99"/>
                  <a:gd name="T47" fmla="*/ 2028 h 66"/>
                  <a:gd name="T48" fmla="*/ 2799 w 99"/>
                  <a:gd name="T49" fmla="*/ 2548 h 66"/>
                  <a:gd name="T50" fmla="*/ 2568 w 99"/>
                  <a:gd name="T51" fmla="*/ 3172 h 66"/>
                  <a:gd name="T52" fmla="*/ 2320 w 99"/>
                  <a:gd name="T53" fmla="*/ 3637 h 66"/>
                  <a:gd name="T54" fmla="*/ 2030 w 99"/>
                  <a:gd name="T55" fmla="*/ 4209 h 66"/>
                  <a:gd name="T56" fmla="*/ 1728 w 99"/>
                  <a:gd name="T57" fmla="*/ 4528 h 66"/>
                  <a:gd name="T58" fmla="*/ 1404 w 99"/>
                  <a:gd name="T59" fmla="*/ 4704 h 66"/>
                  <a:gd name="T60" fmla="*/ 1110 w 99"/>
                  <a:gd name="T61" fmla="*/ 4871 h 66"/>
                  <a:gd name="T62" fmla="*/ 781 w 99"/>
                  <a:gd name="T63" fmla="*/ 4871 h 66"/>
                  <a:gd name="T64" fmla="*/ 488 w 99"/>
                  <a:gd name="T65" fmla="*/ 4704 h 66"/>
                  <a:gd name="T66" fmla="*/ 4 w 99"/>
                  <a:gd name="T67" fmla="*/ 4373 h 66"/>
                  <a:gd name="T68" fmla="*/ 0 w 99"/>
                  <a:gd name="T69" fmla="*/ 5060 h 6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9"/>
                  <a:gd name="T106" fmla="*/ 0 h 66"/>
                  <a:gd name="T107" fmla="*/ 99 w 99"/>
                  <a:gd name="T108" fmla="*/ 66 h 6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9" h="66">
                    <a:moveTo>
                      <a:pt x="0" y="59"/>
                    </a:moveTo>
                    <a:lnTo>
                      <a:pt x="11" y="64"/>
                    </a:lnTo>
                    <a:lnTo>
                      <a:pt x="21" y="66"/>
                    </a:lnTo>
                    <a:lnTo>
                      <a:pt x="32" y="66"/>
                    </a:lnTo>
                    <a:lnTo>
                      <a:pt x="42" y="64"/>
                    </a:lnTo>
                    <a:lnTo>
                      <a:pt x="52" y="60"/>
                    </a:lnTo>
                    <a:lnTo>
                      <a:pt x="60" y="55"/>
                    </a:lnTo>
                    <a:lnTo>
                      <a:pt x="69" y="50"/>
                    </a:lnTo>
                    <a:lnTo>
                      <a:pt x="77" y="43"/>
                    </a:lnTo>
                    <a:lnTo>
                      <a:pt x="84" y="37"/>
                    </a:lnTo>
                    <a:lnTo>
                      <a:pt x="89" y="30"/>
                    </a:lnTo>
                    <a:lnTo>
                      <a:pt x="94" y="23"/>
                    </a:lnTo>
                    <a:lnTo>
                      <a:pt x="97" y="17"/>
                    </a:lnTo>
                    <a:lnTo>
                      <a:pt x="99" y="11"/>
                    </a:lnTo>
                    <a:lnTo>
                      <a:pt x="98" y="6"/>
                    </a:lnTo>
                    <a:lnTo>
                      <a:pt x="94" y="0"/>
                    </a:lnTo>
                    <a:lnTo>
                      <a:pt x="89" y="0"/>
                    </a:lnTo>
                    <a:lnTo>
                      <a:pt x="90" y="9"/>
                    </a:lnTo>
                    <a:lnTo>
                      <a:pt x="91" y="9"/>
                    </a:lnTo>
                    <a:lnTo>
                      <a:pt x="90" y="8"/>
                    </a:lnTo>
                    <a:lnTo>
                      <a:pt x="90" y="9"/>
                    </a:lnTo>
                    <a:lnTo>
                      <a:pt x="89" y="13"/>
                    </a:lnTo>
                    <a:lnTo>
                      <a:pt x="87" y="18"/>
                    </a:lnTo>
                    <a:lnTo>
                      <a:pt x="83" y="23"/>
                    </a:lnTo>
                    <a:lnTo>
                      <a:pt x="77" y="30"/>
                    </a:lnTo>
                    <a:lnTo>
                      <a:pt x="71" y="37"/>
                    </a:lnTo>
                    <a:lnTo>
                      <a:pt x="64" y="42"/>
                    </a:lnTo>
                    <a:lnTo>
                      <a:pt x="56" y="48"/>
                    </a:lnTo>
                    <a:lnTo>
                      <a:pt x="48" y="52"/>
                    </a:lnTo>
                    <a:lnTo>
                      <a:pt x="39" y="55"/>
                    </a:lnTo>
                    <a:lnTo>
                      <a:pt x="31" y="56"/>
                    </a:lnTo>
                    <a:lnTo>
                      <a:pt x="22" y="56"/>
                    </a:lnTo>
                    <a:lnTo>
                      <a:pt x="14" y="55"/>
                    </a:lnTo>
                    <a:lnTo>
                      <a:pt x="4" y="51"/>
                    </a:lnTo>
                    <a:lnTo>
                      <a:pt x="0" y="59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779" name="Freeform 614"/>
              <p:cNvSpPr>
                <a:spLocks noChangeArrowheads="1"/>
              </p:cNvSpPr>
              <p:nvPr/>
            </p:nvSpPr>
            <p:spPr bwMode="auto">
              <a:xfrm>
                <a:off x="2070" y="4033"/>
                <a:ext cx="45" cy="54"/>
              </a:xfrm>
              <a:custGeom>
                <a:avLst/>
                <a:gdLst>
                  <a:gd name="T0" fmla="*/ 634 w 43"/>
                  <a:gd name="T1" fmla="*/ 0 h 50"/>
                  <a:gd name="T2" fmla="*/ 516 w 43"/>
                  <a:gd name="T3" fmla="*/ 6 h 50"/>
                  <a:gd name="T4" fmla="*/ 343 w 43"/>
                  <a:gd name="T5" fmla="*/ 1147 h 50"/>
                  <a:gd name="T6" fmla="*/ 249 w 43"/>
                  <a:gd name="T7" fmla="*/ 1967 h 50"/>
                  <a:gd name="T8" fmla="*/ 9 w 43"/>
                  <a:gd name="T9" fmla="*/ 2597 h 50"/>
                  <a:gd name="T10" fmla="*/ 5 w 43"/>
                  <a:gd name="T11" fmla="*/ 3371 h 50"/>
                  <a:gd name="T12" fmla="*/ 1 w 43"/>
                  <a:gd name="T13" fmla="*/ 4028 h 50"/>
                  <a:gd name="T14" fmla="*/ 0 w 43"/>
                  <a:gd name="T15" fmla="*/ 4451 h 50"/>
                  <a:gd name="T16" fmla="*/ 0 w 43"/>
                  <a:gd name="T17" fmla="*/ 4807 h 50"/>
                  <a:gd name="T18" fmla="*/ 1 w 43"/>
                  <a:gd name="T19" fmla="*/ 5165 h 50"/>
                  <a:gd name="T20" fmla="*/ 3 w 43"/>
                  <a:gd name="T21" fmla="*/ 5480 h 50"/>
                  <a:gd name="T22" fmla="*/ 7 w 43"/>
                  <a:gd name="T23" fmla="*/ 4587 h 50"/>
                  <a:gd name="T24" fmla="*/ 8 w 43"/>
                  <a:gd name="T25" fmla="*/ 4698 h 50"/>
                  <a:gd name="T26" fmla="*/ 9 w 43"/>
                  <a:gd name="T27" fmla="*/ 4587 h 50"/>
                  <a:gd name="T28" fmla="*/ 198 w 43"/>
                  <a:gd name="T29" fmla="*/ 3932 h 50"/>
                  <a:gd name="T30" fmla="*/ 261 w 43"/>
                  <a:gd name="T31" fmla="*/ 3371 h 50"/>
                  <a:gd name="T32" fmla="*/ 328 w 43"/>
                  <a:gd name="T33" fmla="*/ 2597 h 50"/>
                  <a:gd name="T34" fmla="*/ 430 w 43"/>
                  <a:gd name="T35" fmla="*/ 2124 h 50"/>
                  <a:gd name="T36" fmla="*/ 579 w 43"/>
                  <a:gd name="T37" fmla="*/ 1338 h 50"/>
                  <a:gd name="T38" fmla="*/ 677 w 43"/>
                  <a:gd name="T39" fmla="*/ 983 h 50"/>
                  <a:gd name="T40" fmla="*/ 634 w 43"/>
                  <a:gd name="T41" fmla="*/ 0 h 50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43"/>
                  <a:gd name="T64" fmla="*/ 0 h 50"/>
                  <a:gd name="T65" fmla="*/ 43 w 43"/>
                  <a:gd name="T66" fmla="*/ 50 h 50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43" h="50">
                    <a:moveTo>
                      <a:pt x="40" y="0"/>
                    </a:moveTo>
                    <a:lnTo>
                      <a:pt x="32" y="6"/>
                    </a:lnTo>
                    <a:lnTo>
                      <a:pt x="23" y="11"/>
                    </a:lnTo>
                    <a:lnTo>
                      <a:pt x="16" y="18"/>
                    </a:lnTo>
                    <a:lnTo>
                      <a:pt x="9" y="24"/>
                    </a:lnTo>
                    <a:lnTo>
                      <a:pt x="5" y="31"/>
                    </a:lnTo>
                    <a:lnTo>
                      <a:pt x="1" y="37"/>
                    </a:lnTo>
                    <a:lnTo>
                      <a:pt x="0" y="41"/>
                    </a:lnTo>
                    <a:lnTo>
                      <a:pt x="0" y="44"/>
                    </a:lnTo>
                    <a:lnTo>
                      <a:pt x="1" y="47"/>
                    </a:lnTo>
                    <a:lnTo>
                      <a:pt x="3" y="50"/>
                    </a:lnTo>
                    <a:lnTo>
                      <a:pt x="7" y="42"/>
                    </a:lnTo>
                    <a:lnTo>
                      <a:pt x="8" y="43"/>
                    </a:lnTo>
                    <a:lnTo>
                      <a:pt x="9" y="42"/>
                    </a:lnTo>
                    <a:lnTo>
                      <a:pt x="11" y="36"/>
                    </a:lnTo>
                    <a:lnTo>
                      <a:pt x="17" y="31"/>
                    </a:lnTo>
                    <a:lnTo>
                      <a:pt x="22" y="24"/>
                    </a:lnTo>
                    <a:lnTo>
                      <a:pt x="28" y="19"/>
                    </a:lnTo>
                    <a:lnTo>
                      <a:pt x="36" y="13"/>
                    </a:lnTo>
                    <a:lnTo>
                      <a:pt x="43" y="9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780" name="Freeform 615"/>
              <p:cNvSpPr>
                <a:spLocks noChangeArrowheads="1"/>
              </p:cNvSpPr>
              <p:nvPr/>
            </p:nvSpPr>
            <p:spPr bwMode="auto">
              <a:xfrm>
                <a:off x="2111" y="4024"/>
                <a:ext cx="56" cy="20"/>
              </a:xfrm>
              <a:custGeom>
                <a:avLst/>
                <a:gdLst>
                  <a:gd name="T0" fmla="*/ 1480 w 53"/>
                  <a:gd name="T1" fmla="*/ 0 h 18"/>
                  <a:gd name="T2" fmla="*/ 1401 w 53"/>
                  <a:gd name="T3" fmla="*/ 0 h 18"/>
                  <a:gd name="T4" fmla="*/ 1243 w 53"/>
                  <a:gd name="T5" fmla="*/ 0 h 18"/>
                  <a:gd name="T6" fmla="*/ 1053 w 53"/>
                  <a:gd name="T7" fmla="*/ 0 h 18"/>
                  <a:gd name="T8" fmla="*/ 893 w 53"/>
                  <a:gd name="T9" fmla="*/ 1 h 18"/>
                  <a:gd name="T10" fmla="*/ 642 w 53"/>
                  <a:gd name="T11" fmla="*/ 3 h 18"/>
                  <a:gd name="T12" fmla="*/ 413 w 53"/>
                  <a:gd name="T13" fmla="*/ 4 h 18"/>
                  <a:gd name="T14" fmla="*/ 7 w 53"/>
                  <a:gd name="T15" fmla="*/ 3852 h 18"/>
                  <a:gd name="T16" fmla="*/ 0 w 53"/>
                  <a:gd name="T17" fmla="*/ 5284 h 18"/>
                  <a:gd name="T18" fmla="*/ 3 w 53"/>
                  <a:gd name="T19" fmla="*/ 11047 h 18"/>
                  <a:gd name="T20" fmla="*/ 331 w 53"/>
                  <a:gd name="T21" fmla="*/ 9326 h 18"/>
                  <a:gd name="T22" fmla="*/ 461 w 53"/>
                  <a:gd name="T23" fmla="*/ 7248 h 18"/>
                  <a:gd name="T24" fmla="*/ 678 w 53"/>
                  <a:gd name="T25" fmla="*/ 6523 h 18"/>
                  <a:gd name="T26" fmla="*/ 902 w 53"/>
                  <a:gd name="T27" fmla="*/ 5871 h 18"/>
                  <a:gd name="T28" fmla="*/ 1064 w 53"/>
                  <a:gd name="T29" fmla="*/ 5871 h 18"/>
                  <a:gd name="T30" fmla="*/ 1243 w 53"/>
                  <a:gd name="T31" fmla="*/ 5284 h 18"/>
                  <a:gd name="T32" fmla="*/ 1401 w 53"/>
                  <a:gd name="T33" fmla="*/ 5284 h 18"/>
                  <a:gd name="T34" fmla="*/ 1504 w 53"/>
                  <a:gd name="T35" fmla="*/ 5284 h 18"/>
                  <a:gd name="T36" fmla="*/ 1480 w 53"/>
                  <a:gd name="T37" fmla="*/ 0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3"/>
                  <a:gd name="T58" fmla="*/ 0 h 18"/>
                  <a:gd name="T59" fmla="*/ 53 w 53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3" h="18">
                    <a:moveTo>
                      <a:pt x="52" y="0"/>
                    </a:moveTo>
                    <a:lnTo>
                      <a:pt x="49" y="0"/>
                    </a:lnTo>
                    <a:lnTo>
                      <a:pt x="43" y="0"/>
                    </a:lnTo>
                    <a:lnTo>
                      <a:pt x="37" y="0"/>
                    </a:lnTo>
                    <a:lnTo>
                      <a:pt x="31" y="1"/>
                    </a:lnTo>
                    <a:lnTo>
                      <a:pt x="23" y="3"/>
                    </a:lnTo>
                    <a:lnTo>
                      <a:pt x="15" y="4"/>
                    </a:lnTo>
                    <a:lnTo>
                      <a:pt x="7" y="6"/>
                    </a:lnTo>
                    <a:lnTo>
                      <a:pt x="0" y="9"/>
                    </a:lnTo>
                    <a:lnTo>
                      <a:pt x="3" y="18"/>
                    </a:lnTo>
                    <a:lnTo>
                      <a:pt x="11" y="15"/>
                    </a:lnTo>
                    <a:lnTo>
                      <a:pt x="17" y="12"/>
                    </a:lnTo>
                    <a:lnTo>
                      <a:pt x="24" y="11"/>
                    </a:lnTo>
                    <a:lnTo>
                      <a:pt x="32" y="10"/>
                    </a:lnTo>
                    <a:lnTo>
                      <a:pt x="38" y="10"/>
                    </a:lnTo>
                    <a:lnTo>
                      <a:pt x="43" y="9"/>
                    </a:lnTo>
                    <a:lnTo>
                      <a:pt x="49" y="9"/>
                    </a:lnTo>
                    <a:lnTo>
                      <a:pt x="53" y="9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781" name="Freeform 616"/>
              <p:cNvSpPr>
                <a:spLocks noChangeArrowheads="1"/>
              </p:cNvSpPr>
              <p:nvPr/>
            </p:nvSpPr>
            <p:spPr bwMode="auto">
              <a:xfrm>
                <a:off x="3209" y="4117"/>
                <a:ext cx="99" cy="62"/>
              </a:xfrm>
              <a:custGeom>
                <a:avLst/>
                <a:gdLst>
                  <a:gd name="T0" fmla="*/ 3987 w 93"/>
                  <a:gd name="T1" fmla="*/ 0 h 57"/>
                  <a:gd name="T2" fmla="*/ 4164 w 93"/>
                  <a:gd name="T3" fmla="*/ 0 h 57"/>
                  <a:gd name="T4" fmla="*/ 4200 w 93"/>
                  <a:gd name="T5" fmla="*/ 2 h 57"/>
                  <a:gd name="T6" fmla="*/ 4200 w 93"/>
                  <a:gd name="T7" fmla="*/ 1120 h 57"/>
                  <a:gd name="T8" fmla="*/ 4164 w 93"/>
                  <a:gd name="T9" fmla="*/ 1567 h 57"/>
                  <a:gd name="T10" fmla="*/ 4028 w 93"/>
                  <a:gd name="T11" fmla="*/ 2385 h 57"/>
                  <a:gd name="T12" fmla="*/ 3855 w 93"/>
                  <a:gd name="T13" fmla="*/ 3632 h 57"/>
                  <a:gd name="T14" fmla="*/ 3555 w 93"/>
                  <a:gd name="T15" fmla="*/ 5063 h 57"/>
                  <a:gd name="T16" fmla="*/ 3305 w 93"/>
                  <a:gd name="T17" fmla="*/ 5990 h 57"/>
                  <a:gd name="T18" fmla="*/ 3002 w 93"/>
                  <a:gd name="T19" fmla="*/ 7086 h 57"/>
                  <a:gd name="T20" fmla="*/ 2574 w 93"/>
                  <a:gd name="T21" fmla="*/ 7819 h 57"/>
                  <a:gd name="T22" fmla="*/ 2228 w 93"/>
                  <a:gd name="T23" fmla="*/ 8916 h 57"/>
                  <a:gd name="T24" fmla="*/ 1769 w 93"/>
                  <a:gd name="T25" fmla="*/ 9251 h 57"/>
                  <a:gd name="T26" fmla="*/ 1351 w 93"/>
                  <a:gd name="T27" fmla="*/ 9698 h 57"/>
                  <a:gd name="T28" fmla="*/ 872 w 93"/>
                  <a:gd name="T29" fmla="*/ 9698 h 57"/>
                  <a:gd name="T30" fmla="*/ 496 w 93"/>
                  <a:gd name="T31" fmla="*/ 9251 h 57"/>
                  <a:gd name="T32" fmla="*/ 1 w 93"/>
                  <a:gd name="T33" fmla="*/ 8505 h 57"/>
                  <a:gd name="T34" fmla="*/ 0 w 93"/>
                  <a:gd name="T35" fmla="*/ 8384 h 57"/>
                  <a:gd name="T36" fmla="*/ 0 w 93"/>
                  <a:gd name="T37" fmla="*/ 8197 h 57"/>
                  <a:gd name="T38" fmla="*/ 0 w 93"/>
                  <a:gd name="T39" fmla="*/ 7742 h 57"/>
                  <a:gd name="T40" fmla="*/ 1 w 93"/>
                  <a:gd name="T41" fmla="*/ 7536 h 57"/>
                  <a:gd name="T42" fmla="*/ 4 w 93"/>
                  <a:gd name="T43" fmla="*/ 6515 h 57"/>
                  <a:gd name="T44" fmla="*/ 411 w 93"/>
                  <a:gd name="T45" fmla="*/ 5507 h 57"/>
                  <a:gd name="T46" fmla="*/ 637 w 93"/>
                  <a:gd name="T47" fmla="*/ 4280 h 57"/>
                  <a:gd name="T48" fmla="*/ 988 w 93"/>
                  <a:gd name="T49" fmla="*/ 3339 h 57"/>
                  <a:gd name="T50" fmla="*/ 1351 w 93"/>
                  <a:gd name="T51" fmla="*/ 2016 h 57"/>
                  <a:gd name="T52" fmla="*/ 1662 w 93"/>
                  <a:gd name="T53" fmla="*/ 1441 h 57"/>
                  <a:gd name="T54" fmla="*/ 1984 w 93"/>
                  <a:gd name="T55" fmla="*/ 1120 h 57"/>
                  <a:gd name="T56" fmla="*/ 2372 w 93"/>
                  <a:gd name="T57" fmla="*/ 3 h 57"/>
                  <a:gd name="T58" fmla="*/ 2688 w 93"/>
                  <a:gd name="T59" fmla="*/ 2 h 57"/>
                  <a:gd name="T60" fmla="*/ 3046 w 93"/>
                  <a:gd name="T61" fmla="*/ 1 h 57"/>
                  <a:gd name="T62" fmla="*/ 3305 w 93"/>
                  <a:gd name="T63" fmla="*/ 1 h 57"/>
                  <a:gd name="T64" fmla="*/ 3555 w 93"/>
                  <a:gd name="T65" fmla="*/ 0 h 57"/>
                  <a:gd name="T66" fmla="*/ 3855 w 93"/>
                  <a:gd name="T67" fmla="*/ 0 h 57"/>
                  <a:gd name="T68" fmla="*/ 3987 w 93"/>
                  <a:gd name="T69" fmla="*/ 0 h 5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3"/>
                  <a:gd name="T106" fmla="*/ 0 h 57"/>
                  <a:gd name="T107" fmla="*/ 93 w 93"/>
                  <a:gd name="T108" fmla="*/ 57 h 5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3" h="57">
                    <a:moveTo>
                      <a:pt x="88" y="0"/>
                    </a:moveTo>
                    <a:lnTo>
                      <a:pt x="92" y="0"/>
                    </a:lnTo>
                    <a:lnTo>
                      <a:pt x="93" y="2"/>
                    </a:lnTo>
                    <a:lnTo>
                      <a:pt x="93" y="6"/>
                    </a:lnTo>
                    <a:lnTo>
                      <a:pt x="92" y="10"/>
                    </a:lnTo>
                    <a:lnTo>
                      <a:pt x="89" y="15"/>
                    </a:lnTo>
                    <a:lnTo>
                      <a:pt x="85" y="22"/>
                    </a:lnTo>
                    <a:lnTo>
                      <a:pt x="79" y="29"/>
                    </a:lnTo>
                    <a:lnTo>
                      <a:pt x="73" y="35"/>
                    </a:lnTo>
                    <a:lnTo>
                      <a:pt x="66" y="41"/>
                    </a:lnTo>
                    <a:lnTo>
                      <a:pt x="57" y="47"/>
                    </a:lnTo>
                    <a:lnTo>
                      <a:pt x="49" y="52"/>
                    </a:lnTo>
                    <a:lnTo>
                      <a:pt x="39" y="55"/>
                    </a:lnTo>
                    <a:lnTo>
                      <a:pt x="30" y="57"/>
                    </a:lnTo>
                    <a:lnTo>
                      <a:pt x="20" y="57"/>
                    </a:lnTo>
                    <a:lnTo>
                      <a:pt x="11" y="55"/>
                    </a:lnTo>
                    <a:lnTo>
                      <a:pt x="1" y="51"/>
                    </a:lnTo>
                    <a:lnTo>
                      <a:pt x="0" y="49"/>
                    </a:lnTo>
                    <a:lnTo>
                      <a:pt x="0" y="48"/>
                    </a:lnTo>
                    <a:lnTo>
                      <a:pt x="0" y="46"/>
                    </a:lnTo>
                    <a:lnTo>
                      <a:pt x="1" y="44"/>
                    </a:lnTo>
                    <a:lnTo>
                      <a:pt x="4" y="38"/>
                    </a:lnTo>
                    <a:lnTo>
                      <a:pt x="8" y="32"/>
                    </a:lnTo>
                    <a:lnTo>
                      <a:pt x="15" y="25"/>
                    </a:lnTo>
                    <a:lnTo>
                      <a:pt x="22" y="20"/>
                    </a:lnTo>
                    <a:lnTo>
                      <a:pt x="30" y="13"/>
                    </a:lnTo>
                    <a:lnTo>
                      <a:pt x="37" y="9"/>
                    </a:lnTo>
                    <a:lnTo>
                      <a:pt x="44" y="6"/>
                    </a:lnTo>
                    <a:lnTo>
                      <a:pt x="52" y="3"/>
                    </a:lnTo>
                    <a:lnTo>
                      <a:pt x="59" y="2"/>
                    </a:lnTo>
                    <a:lnTo>
                      <a:pt x="67" y="1"/>
                    </a:lnTo>
                    <a:lnTo>
                      <a:pt x="73" y="1"/>
                    </a:lnTo>
                    <a:lnTo>
                      <a:pt x="79" y="0"/>
                    </a:lnTo>
                    <a:lnTo>
                      <a:pt x="85" y="0"/>
                    </a:lnTo>
                    <a:lnTo>
                      <a:pt x="88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782" name="Freeform 617"/>
              <p:cNvSpPr>
                <a:spLocks noChangeArrowheads="1"/>
              </p:cNvSpPr>
              <p:nvPr/>
            </p:nvSpPr>
            <p:spPr bwMode="auto">
              <a:xfrm>
                <a:off x="3208" y="4113"/>
                <a:ext cx="104" cy="71"/>
              </a:xfrm>
              <a:custGeom>
                <a:avLst/>
                <a:gdLst>
                  <a:gd name="T0" fmla="*/ 0 w 98"/>
                  <a:gd name="T1" fmla="*/ 5060 h 66"/>
                  <a:gd name="T2" fmla="*/ 397 w 98"/>
                  <a:gd name="T3" fmla="*/ 5443 h 66"/>
                  <a:gd name="T4" fmla="*/ 764 w 98"/>
                  <a:gd name="T5" fmla="*/ 5688 h 66"/>
                  <a:gd name="T6" fmla="*/ 1196 w 98"/>
                  <a:gd name="T7" fmla="*/ 5688 h 66"/>
                  <a:gd name="T8" fmla="*/ 1609 w 98"/>
                  <a:gd name="T9" fmla="*/ 5443 h 66"/>
                  <a:gd name="T10" fmla="*/ 1942 w 98"/>
                  <a:gd name="T11" fmla="*/ 5240 h 66"/>
                  <a:gd name="T12" fmla="*/ 2300 w 98"/>
                  <a:gd name="T13" fmla="*/ 4704 h 66"/>
                  <a:gd name="T14" fmla="*/ 2596 w 98"/>
                  <a:gd name="T15" fmla="*/ 4247 h 66"/>
                  <a:gd name="T16" fmla="*/ 2924 w 98"/>
                  <a:gd name="T17" fmla="*/ 3637 h 66"/>
                  <a:gd name="T18" fmla="*/ 3112 w 98"/>
                  <a:gd name="T19" fmla="*/ 3143 h 66"/>
                  <a:gd name="T20" fmla="*/ 3315 w 98"/>
                  <a:gd name="T21" fmla="*/ 2525 h 66"/>
                  <a:gd name="T22" fmla="*/ 3518 w 98"/>
                  <a:gd name="T23" fmla="*/ 2028 h 66"/>
                  <a:gd name="T24" fmla="*/ 3700 w 98"/>
                  <a:gd name="T25" fmla="*/ 1320 h 66"/>
                  <a:gd name="T26" fmla="*/ 3709 w 98"/>
                  <a:gd name="T27" fmla="*/ 917 h 66"/>
                  <a:gd name="T28" fmla="*/ 3709 w 98"/>
                  <a:gd name="T29" fmla="*/ 5 h 66"/>
                  <a:gd name="T30" fmla="*/ 3518 w 98"/>
                  <a:gd name="T31" fmla="*/ 0 h 66"/>
                  <a:gd name="T32" fmla="*/ 3315 w 98"/>
                  <a:gd name="T33" fmla="*/ 0 h 66"/>
                  <a:gd name="T34" fmla="*/ 3379 w 98"/>
                  <a:gd name="T35" fmla="*/ 736 h 66"/>
                  <a:gd name="T36" fmla="*/ 3487 w 98"/>
                  <a:gd name="T37" fmla="*/ 736 h 66"/>
                  <a:gd name="T38" fmla="*/ 3379 w 98"/>
                  <a:gd name="T39" fmla="*/ 684 h 66"/>
                  <a:gd name="T40" fmla="*/ 3379 w 98"/>
                  <a:gd name="T41" fmla="*/ 736 h 66"/>
                  <a:gd name="T42" fmla="*/ 3315 w 98"/>
                  <a:gd name="T43" fmla="*/ 1061 h 66"/>
                  <a:gd name="T44" fmla="*/ 3293 w 98"/>
                  <a:gd name="T45" fmla="*/ 1420 h 66"/>
                  <a:gd name="T46" fmla="*/ 3103 w 98"/>
                  <a:gd name="T47" fmla="*/ 2047 h 66"/>
                  <a:gd name="T48" fmla="*/ 2924 w 98"/>
                  <a:gd name="T49" fmla="*/ 2525 h 66"/>
                  <a:gd name="T50" fmla="*/ 2664 w 98"/>
                  <a:gd name="T51" fmla="*/ 3143 h 66"/>
                  <a:gd name="T52" fmla="*/ 2365 w 98"/>
                  <a:gd name="T53" fmla="*/ 3513 h 66"/>
                  <a:gd name="T54" fmla="*/ 2100 w 98"/>
                  <a:gd name="T55" fmla="*/ 4065 h 66"/>
                  <a:gd name="T56" fmla="*/ 1813 w 98"/>
                  <a:gd name="T57" fmla="*/ 4373 h 66"/>
                  <a:gd name="T58" fmla="*/ 1470 w 98"/>
                  <a:gd name="T59" fmla="*/ 4704 h 66"/>
                  <a:gd name="T60" fmla="*/ 1159 w 98"/>
                  <a:gd name="T61" fmla="*/ 4871 h 66"/>
                  <a:gd name="T62" fmla="*/ 811 w 98"/>
                  <a:gd name="T63" fmla="*/ 4915 h 66"/>
                  <a:gd name="T64" fmla="*/ 503 w 98"/>
                  <a:gd name="T65" fmla="*/ 4704 h 66"/>
                  <a:gd name="T66" fmla="*/ 4 w 98"/>
                  <a:gd name="T67" fmla="*/ 4257 h 66"/>
                  <a:gd name="T68" fmla="*/ 0 w 98"/>
                  <a:gd name="T69" fmla="*/ 5060 h 6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8"/>
                  <a:gd name="T106" fmla="*/ 0 h 66"/>
                  <a:gd name="T107" fmla="*/ 98 w 98"/>
                  <a:gd name="T108" fmla="*/ 66 h 6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8" h="66">
                    <a:moveTo>
                      <a:pt x="0" y="59"/>
                    </a:moveTo>
                    <a:lnTo>
                      <a:pt x="10" y="63"/>
                    </a:lnTo>
                    <a:lnTo>
                      <a:pt x="21" y="66"/>
                    </a:lnTo>
                    <a:lnTo>
                      <a:pt x="32" y="66"/>
                    </a:lnTo>
                    <a:lnTo>
                      <a:pt x="42" y="63"/>
                    </a:lnTo>
                    <a:lnTo>
                      <a:pt x="52" y="60"/>
                    </a:lnTo>
                    <a:lnTo>
                      <a:pt x="60" y="55"/>
                    </a:lnTo>
                    <a:lnTo>
                      <a:pt x="69" y="49"/>
                    </a:lnTo>
                    <a:lnTo>
                      <a:pt x="77" y="42"/>
                    </a:lnTo>
                    <a:lnTo>
                      <a:pt x="83" y="36"/>
                    </a:lnTo>
                    <a:lnTo>
                      <a:pt x="89" y="29"/>
                    </a:lnTo>
                    <a:lnTo>
                      <a:pt x="94" y="23"/>
                    </a:lnTo>
                    <a:lnTo>
                      <a:pt x="97" y="16"/>
                    </a:lnTo>
                    <a:lnTo>
                      <a:pt x="98" y="11"/>
                    </a:lnTo>
                    <a:lnTo>
                      <a:pt x="98" y="5"/>
                    </a:lnTo>
                    <a:lnTo>
                      <a:pt x="94" y="0"/>
                    </a:lnTo>
                    <a:lnTo>
                      <a:pt x="89" y="0"/>
                    </a:lnTo>
                    <a:lnTo>
                      <a:pt x="90" y="8"/>
                    </a:lnTo>
                    <a:lnTo>
                      <a:pt x="91" y="8"/>
                    </a:lnTo>
                    <a:lnTo>
                      <a:pt x="90" y="7"/>
                    </a:lnTo>
                    <a:lnTo>
                      <a:pt x="90" y="8"/>
                    </a:lnTo>
                    <a:lnTo>
                      <a:pt x="89" y="13"/>
                    </a:lnTo>
                    <a:lnTo>
                      <a:pt x="87" y="17"/>
                    </a:lnTo>
                    <a:lnTo>
                      <a:pt x="82" y="24"/>
                    </a:lnTo>
                    <a:lnTo>
                      <a:pt x="77" y="29"/>
                    </a:lnTo>
                    <a:lnTo>
                      <a:pt x="71" y="36"/>
                    </a:lnTo>
                    <a:lnTo>
                      <a:pt x="63" y="41"/>
                    </a:lnTo>
                    <a:lnTo>
                      <a:pt x="56" y="47"/>
                    </a:lnTo>
                    <a:lnTo>
                      <a:pt x="48" y="51"/>
                    </a:lnTo>
                    <a:lnTo>
                      <a:pt x="39" y="55"/>
                    </a:lnTo>
                    <a:lnTo>
                      <a:pt x="31" y="56"/>
                    </a:lnTo>
                    <a:lnTo>
                      <a:pt x="22" y="57"/>
                    </a:lnTo>
                    <a:lnTo>
                      <a:pt x="14" y="55"/>
                    </a:lnTo>
                    <a:lnTo>
                      <a:pt x="4" y="50"/>
                    </a:lnTo>
                    <a:lnTo>
                      <a:pt x="0" y="59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783" name="Freeform 618"/>
              <p:cNvSpPr>
                <a:spLocks noChangeArrowheads="1"/>
              </p:cNvSpPr>
              <p:nvPr/>
            </p:nvSpPr>
            <p:spPr bwMode="auto">
              <a:xfrm>
                <a:off x="3205" y="4122"/>
                <a:ext cx="45" cy="55"/>
              </a:xfrm>
              <a:custGeom>
                <a:avLst/>
                <a:gdLst>
                  <a:gd name="T0" fmla="*/ 634 w 43"/>
                  <a:gd name="T1" fmla="*/ 0 h 51"/>
                  <a:gd name="T2" fmla="*/ 493 w 43"/>
                  <a:gd name="T3" fmla="*/ 6 h 51"/>
                  <a:gd name="T4" fmla="*/ 343 w 43"/>
                  <a:gd name="T5" fmla="*/ 1029 h 51"/>
                  <a:gd name="T6" fmla="*/ 249 w 43"/>
                  <a:gd name="T7" fmla="*/ 1746 h 51"/>
                  <a:gd name="T8" fmla="*/ 9 w 43"/>
                  <a:gd name="T9" fmla="*/ 2547 h 51"/>
                  <a:gd name="T10" fmla="*/ 4 w 43"/>
                  <a:gd name="T11" fmla="*/ 3194 h 51"/>
                  <a:gd name="T12" fmla="*/ 1 w 43"/>
                  <a:gd name="T13" fmla="*/ 3715 h 51"/>
                  <a:gd name="T14" fmla="*/ 0 w 43"/>
                  <a:gd name="T15" fmla="*/ 4006 h 51"/>
                  <a:gd name="T16" fmla="*/ 0 w 43"/>
                  <a:gd name="T17" fmla="*/ 4320 h 51"/>
                  <a:gd name="T18" fmla="*/ 1 w 43"/>
                  <a:gd name="T19" fmla="*/ 4798 h 51"/>
                  <a:gd name="T20" fmla="*/ 3 w 43"/>
                  <a:gd name="T21" fmla="*/ 5024 h 51"/>
                  <a:gd name="T22" fmla="*/ 7 w 43"/>
                  <a:gd name="T23" fmla="*/ 4224 h 51"/>
                  <a:gd name="T24" fmla="*/ 8 w 43"/>
                  <a:gd name="T25" fmla="*/ 4296 h 51"/>
                  <a:gd name="T26" fmla="*/ 9 w 43"/>
                  <a:gd name="T27" fmla="*/ 4224 h 51"/>
                  <a:gd name="T28" fmla="*/ 198 w 43"/>
                  <a:gd name="T29" fmla="*/ 3694 h 51"/>
                  <a:gd name="T30" fmla="*/ 249 w 43"/>
                  <a:gd name="T31" fmla="*/ 3123 h 51"/>
                  <a:gd name="T32" fmla="*/ 328 w 43"/>
                  <a:gd name="T33" fmla="*/ 2490 h 51"/>
                  <a:gd name="T34" fmla="*/ 430 w 43"/>
                  <a:gd name="T35" fmla="*/ 1883 h 51"/>
                  <a:gd name="T36" fmla="*/ 579 w 43"/>
                  <a:gd name="T37" fmla="*/ 1291 h 51"/>
                  <a:gd name="T38" fmla="*/ 677 w 43"/>
                  <a:gd name="T39" fmla="*/ 885 h 51"/>
                  <a:gd name="T40" fmla="*/ 634 w 43"/>
                  <a:gd name="T41" fmla="*/ 0 h 5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43"/>
                  <a:gd name="T64" fmla="*/ 0 h 51"/>
                  <a:gd name="T65" fmla="*/ 43 w 43"/>
                  <a:gd name="T66" fmla="*/ 51 h 51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43" h="51">
                    <a:moveTo>
                      <a:pt x="40" y="0"/>
                    </a:moveTo>
                    <a:lnTo>
                      <a:pt x="31" y="6"/>
                    </a:lnTo>
                    <a:lnTo>
                      <a:pt x="23" y="11"/>
                    </a:lnTo>
                    <a:lnTo>
                      <a:pt x="16" y="18"/>
                    </a:lnTo>
                    <a:lnTo>
                      <a:pt x="9" y="26"/>
                    </a:lnTo>
                    <a:lnTo>
                      <a:pt x="4" y="32"/>
                    </a:lnTo>
                    <a:lnTo>
                      <a:pt x="1" y="38"/>
                    </a:lnTo>
                    <a:lnTo>
                      <a:pt x="0" y="41"/>
                    </a:lnTo>
                    <a:lnTo>
                      <a:pt x="0" y="44"/>
                    </a:lnTo>
                    <a:lnTo>
                      <a:pt x="1" y="48"/>
                    </a:lnTo>
                    <a:lnTo>
                      <a:pt x="3" y="51"/>
                    </a:lnTo>
                    <a:lnTo>
                      <a:pt x="7" y="42"/>
                    </a:lnTo>
                    <a:lnTo>
                      <a:pt x="8" y="43"/>
                    </a:lnTo>
                    <a:lnTo>
                      <a:pt x="9" y="42"/>
                    </a:lnTo>
                    <a:lnTo>
                      <a:pt x="11" y="37"/>
                    </a:lnTo>
                    <a:lnTo>
                      <a:pt x="16" y="31"/>
                    </a:lnTo>
                    <a:lnTo>
                      <a:pt x="22" y="25"/>
                    </a:lnTo>
                    <a:lnTo>
                      <a:pt x="28" y="19"/>
                    </a:lnTo>
                    <a:lnTo>
                      <a:pt x="36" y="14"/>
                    </a:lnTo>
                    <a:lnTo>
                      <a:pt x="43" y="9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784" name="Freeform 619"/>
              <p:cNvSpPr>
                <a:spLocks noChangeArrowheads="1"/>
              </p:cNvSpPr>
              <p:nvPr/>
            </p:nvSpPr>
            <p:spPr bwMode="auto">
              <a:xfrm>
                <a:off x="3247" y="4113"/>
                <a:ext cx="56" cy="18"/>
              </a:xfrm>
              <a:custGeom>
                <a:avLst/>
                <a:gdLst>
                  <a:gd name="T0" fmla="*/ 1480 w 53"/>
                  <a:gd name="T1" fmla="*/ 0 h 17"/>
                  <a:gd name="T2" fmla="*/ 1387 w 53"/>
                  <a:gd name="T3" fmla="*/ 0 h 17"/>
                  <a:gd name="T4" fmla="*/ 1243 w 53"/>
                  <a:gd name="T5" fmla="*/ 0 h 17"/>
                  <a:gd name="T6" fmla="*/ 1053 w 53"/>
                  <a:gd name="T7" fmla="*/ 1 h 17"/>
                  <a:gd name="T8" fmla="*/ 893 w 53"/>
                  <a:gd name="T9" fmla="*/ 1 h 17"/>
                  <a:gd name="T10" fmla="*/ 642 w 53"/>
                  <a:gd name="T11" fmla="*/ 2 h 17"/>
                  <a:gd name="T12" fmla="*/ 413 w 53"/>
                  <a:gd name="T13" fmla="*/ 3 h 17"/>
                  <a:gd name="T14" fmla="*/ 7 w 53"/>
                  <a:gd name="T15" fmla="*/ 5 h 17"/>
                  <a:gd name="T16" fmla="*/ 0 w 53"/>
                  <a:gd name="T17" fmla="*/ 8 h 17"/>
                  <a:gd name="T18" fmla="*/ 3 w 53"/>
                  <a:gd name="T19" fmla="*/ 512 h 17"/>
                  <a:gd name="T20" fmla="*/ 331 w 53"/>
                  <a:gd name="T21" fmla="*/ 432 h 17"/>
                  <a:gd name="T22" fmla="*/ 461 w 53"/>
                  <a:gd name="T23" fmla="*/ 385 h 17"/>
                  <a:gd name="T24" fmla="*/ 678 w 53"/>
                  <a:gd name="T25" fmla="*/ 364 h 17"/>
                  <a:gd name="T26" fmla="*/ 902 w 53"/>
                  <a:gd name="T27" fmla="*/ 344 h 17"/>
                  <a:gd name="T28" fmla="*/ 1064 w 53"/>
                  <a:gd name="T29" fmla="*/ 344 h 17"/>
                  <a:gd name="T30" fmla="*/ 1243 w 53"/>
                  <a:gd name="T31" fmla="*/ 344 h 17"/>
                  <a:gd name="T32" fmla="*/ 1401 w 53"/>
                  <a:gd name="T33" fmla="*/ 8 h 17"/>
                  <a:gd name="T34" fmla="*/ 1504 w 53"/>
                  <a:gd name="T35" fmla="*/ 8 h 17"/>
                  <a:gd name="T36" fmla="*/ 1480 w 53"/>
                  <a:gd name="T37" fmla="*/ 0 h 17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3"/>
                  <a:gd name="T58" fmla="*/ 0 h 17"/>
                  <a:gd name="T59" fmla="*/ 53 w 53"/>
                  <a:gd name="T60" fmla="*/ 17 h 17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3" h="17">
                    <a:moveTo>
                      <a:pt x="52" y="0"/>
                    </a:moveTo>
                    <a:lnTo>
                      <a:pt x="48" y="0"/>
                    </a:lnTo>
                    <a:lnTo>
                      <a:pt x="43" y="0"/>
                    </a:lnTo>
                    <a:lnTo>
                      <a:pt x="37" y="1"/>
                    </a:lnTo>
                    <a:lnTo>
                      <a:pt x="31" y="1"/>
                    </a:lnTo>
                    <a:lnTo>
                      <a:pt x="23" y="2"/>
                    </a:lnTo>
                    <a:lnTo>
                      <a:pt x="15" y="3"/>
                    </a:lnTo>
                    <a:lnTo>
                      <a:pt x="7" y="5"/>
                    </a:lnTo>
                    <a:lnTo>
                      <a:pt x="0" y="8"/>
                    </a:lnTo>
                    <a:lnTo>
                      <a:pt x="3" y="17"/>
                    </a:lnTo>
                    <a:lnTo>
                      <a:pt x="11" y="14"/>
                    </a:lnTo>
                    <a:lnTo>
                      <a:pt x="17" y="12"/>
                    </a:lnTo>
                    <a:lnTo>
                      <a:pt x="24" y="11"/>
                    </a:lnTo>
                    <a:lnTo>
                      <a:pt x="32" y="10"/>
                    </a:lnTo>
                    <a:lnTo>
                      <a:pt x="38" y="10"/>
                    </a:lnTo>
                    <a:lnTo>
                      <a:pt x="43" y="10"/>
                    </a:lnTo>
                    <a:lnTo>
                      <a:pt x="49" y="8"/>
                    </a:lnTo>
                    <a:lnTo>
                      <a:pt x="53" y="8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785" name="Freeform 620"/>
              <p:cNvSpPr>
                <a:spLocks noChangeArrowheads="1"/>
              </p:cNvSpPr>
              <p:nvPr/>
            </p:nvSpPr>
            <p:spPr bwMode="auto">
              <a:xfrm>
                <a:off x="2358" y="4029"/>
                <a:ext cx="98" cy="61"/>
              </a:xfrm>
              <a:custGeom>
                <a:avLst/>
                <a:gdLst>
                  <a:gd name="T0" fmla="*/ 2171 w 93"/>
                  <a:gd name="T1" fmla="*/ 0 h 57"/>
                  <a:gd name="T2" fmla="*/ 2208 w 93"/>
                  <a:gd name="T3" fmla="*/ 0 h 57"/>
                  <a:gd name="T4" fmla="*/ 2288 w 93"/>
                  <a:gd name="T5" fmla="*/ 2 h 57"/>
                  <a:gd name="T6" fmla="*/ 2288 w 93"/>
                  <a:gd name="T7" fmla="*/ 5 h 57"/>
                  <a:gd name="T8" fmla="*/ 2208 w 93"/>
                  <a:gd name="T9" fmla="*/ 631 h 57"/>
                  <a:gd name="T10" fmla="*/ 2196 w 93"/>
                  <a:gd name="T11" fmla="*/ 885 h 57"/>
                  <a:gd name="T12" fmla="*/ 2085 w 93"/>
                  <a:gd name="T13" fmla="*/ 1421 h 57"/>
                  <a:gd name="T14" fmla="*/ 1887 w 93"/>
                  <a:gd name="T15" fmla="*/ 1742 h 57"/>
                  <a:gd name="T16" fmla="*/ 1781 w 93"/>
                  <a:gd name="T17" fmla="*/ 2160 h 57"/>
                  <a:gd name="T18" fmla="*/ 1545 w 93"/>
                  <a:gd name="T19" fmla="*/ 2474 h 57"/>
                  <a:gd name="T20" fmla="*/ 1379 w 93"/>
                  <a:gd name="T21" fmla="*/ 2834 h 57"/>
                  <a:gd name="T22" fmla="*/ 1189 w 93"/>
                  <a:gd name="T23" fmla="*/ 3208 h 57"/>
                  <a:gd name="T24" fmla="*/ 949 w 93"/>
                  <a:gd name="T25" fmla="*/ 3433 h 57"/>
                  <a:gd name="T26" fmla="*/ 736 w 93"/>
                  <a:gd name="T27" fmla="*/ 3474 h 57"/>
                  <a:gd name="T28" fmla="*/ 459 w 93"/>
                  <a:gd name="T29" fmla="*/ 3583 h 57"/>
                  <a:gd name="T30" fmla="*/ 273 w 93"/>
                  <a:gd name="T31" fmla="*/ 3433 h 57"/>
                  <a:gd name="T32" fmla="*/ 1 w 93"/>
                  <a:gd name="T33" fmla="*/ 3194 h 57"/>
                  <a:gd name="T34" fmla="*/ 0 w 93"/>
                  <a:gd name="T35" fmla="*/ 3033 h 57"/>
                  <a:gd name="T36" fmla="*/ 0 w 93"/>
                  <a:gd name="T37" fmla="*/ 2985 h 57"/>
                  <a:gd name="T38" fmla="*/ 0 w 93"/>
                  <a:gd name="T39" fmla="*/ 2834 h 57"/>
                  <a:gd name="T40" fmla="*/ 0 w 93"/>
                  <a:gd name="T41" fmla="*/ 2789 h 57"/>
                  <a:gd name="T42" fmla="*/ 3 w 93"/>
                  <a:gd name="T43" fmla="*/ 2435 h 57"/>
                  <a:gd name="T44" fmla="*/ 8 w 93"/>
                  <a:gd name="T45" fmla="*/ 1995 h 57"/>
                  <a:gd name="T46" fmla="*/ 354 w 93"/>
                  <a:gd name="T47" fmla="*/ 1538 h 57"/>
                  <a:gd name="T48" fmla="*/ 484 w 93"/>
                  <a:gd name="T49" fmla="*/ 1160 h 57"/>
                  <a:gd name="T50" fmla="*/ 698 w 93"/>
                  <a:gd name="T51" fmla="*/ 773 h 57"/>
                  <a:gd name="T52" fmla="*/ 901 w 93"/>
                  <a:gd name="T53" fmla="*/ 551 h 57"/>
                  <a:gd name="T54" fmla="*/ 1062 w 93"/>
                  <a:gd name="T55" fmla="*/ 5 h 57"/>
                  <a:gd name="T56" fmla="*/ 1253 w 93"/>
                  <a:gd name="T57" fmla="*/ 3 h 57"/>
                  <a:gd name="T58" fmla="*/ 1444 w 93"/>
                  <a:gd name="T59" fmla="*/ 2 h 57"/>
                  <a:gd name="T60" fmla="*/ 1628 w 93"/>
                  <a:gd name="T61" fmla="*/ 1 h 57"/>
                  <a:gd name="T62" fmla="*/ 1782 w 93"/>
                  <a:gd name="T63" fmla="*/ 1 h 57"/>
                  <a:gd name="T64" fmla="*/ 1905 w 93"/>
                  <a:gd name="T65" fmla="*/ 0 h 57"/>
                  <a:gd name="T66" fmla="*/ 2007 w 93"/>
                  <a:gd name="T67" fmla="*/ 0 h 57"/>
                  <a:gd name="T68" fmla="*/ 2171 w 93"/>
                  <a:gd name="T69" fmla="*/ 0 h 5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3"/>
                  <a:gd name="T106" fmla="*/ 0 h 57"/>
                  <a:gd name="T107" fmla="*/ 93 w 93"/>
                  <a:gd name="T108" fmla="*/ 57 h 5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3" h="57">
                    <a:moveTo>
                      <a:pt x="88" y="0"/>
                    </a:moveTo>
                    <a:lnTo>
                      <a:pt x="91" y="0"/>
                    </a:lnTo>
                    <a:lnTo>
                      <a:pt x="93" y="2"/>
                    </a:lnTo>
                    <a:lnTo>
                      <a:pt x="93" y="5"/>
                    </a:lnTo>
                    <a:lnTo>
                      <a:pt x="91" y="10"/>
                    </a:lnTo>
                    <a:lnTo>
                      <a:pt x="89" y="15"/>
                    </a:lnTo>
                    <a:lnTo>
                      <a:pt x="85" y="22"/>
                    </a:lnTo>
                    <a:lnTo>
                      <a:pt x="78" y="28"/>
                    </a:lnTo>
                    <a:lnTo>
                      <a:pt x="72" y="35"/>
                    </a:lnTo>
                    <a:lnTo>
                      <a:pt x="64" y="40"/>
                    </a:lnTo>
                    <a:lnTo>
                      <a:pt x="57" y="46"/>
                    </a:lnTo>
                    <a:lnTo>
                      <a:pt x="49" y="51"/>
                    </a:lnTo>
                    <a:lnTo>
                      <a:pt x="39" y="55"/>
                    </a:lnTo>
                    <a:lnTo>
                      <a:pt x="30" y="56"/>
                    </a:lnTo>
                    <a:lnTo>
                      <a:pt x="20" y="57"/>
                    </a:lnTo>
                    <a:lnTo>
                      <a:pt x="10" y="55"/>
                    </a:lnTo>
                    <a:lnTo>
                      <a:pt x="1" y="50"/>
                    </a:lnTo>
                    <a:lnTo>
                      <a:pt x="0" y="49"/>
                    </a:lnTo>
                    <a:lnTo>
                      <a:pt x="0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3" y="38"/>
                    </a:lnTo>
                    <a:lnTo>
                      <a:pt x="8" y="32"/>
                    </a:lnTo>
                    <a:lnTo>
                      <a:pt x="15" y="25"/>
                    </a:lnTo>
                    <a:lnTo>
                      <a:pt x="21" y="19"/>
                    </a:lnTo>
                    <a:lnTo>
                      <a:pt x="28" y="13"/>
                    </a:lnTo>
                    <a:lnTo>
                      <a:pt x="37" y="8"/>
                    </a:lnTo>
                    <a:lnTo>
                      <a:pt x="44" y="5"/>
                    </a:lnTo>
                    <a:lnTo>
                      <a:pt x="52" y="3"/>
                    </a:lnTo>
                    <a:lnTo>
                      <a:pt x="59" y="2"/>
                    </a:lnTo>
                    <a:lnTo>
                      <a:pt x="67" y="1"/>
                    </a:lnTo>
                    <a:lnTo>
                      <a:pt x="73" y="1"/>
                    </a:lnTo>
                    <a:lnTo>
                      <a:pt x="79" y="0"/>
                    </a:lnTo>
                    <a:lnTo>
                      <a:pt x="83" y="0"/>
                    </a:lnTo>
                    <a:lnTo>
                      <a:pt x="88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786" name="Freeform 621"/>
              <p:cNvSpPr>
                <a:spLocks noChangeArrowheads="1"/>
              </p:cNvSpPr>
              <p:nvPr/>
            </p:nvSpPr>
            <p:spPr bwMode="auto">
              <a:xfrm>
                <a:off x="2357" y="4024"/>
                <a:ext cx="104" cy="71"/>
              </a:xfrm>
              <a:custGeom>
                <a:avLst/>
                <a:gdLst>
                  <a:gd name="T0" fmla="*/ 0 w 98"/>
                  <a:gd name="T1" fmla="*/ 5060 h 66"/>
                  <a:gd name="T2" fmla="*/ 397 w 98"/>
                  <a:gd name="T3" fmla="*/ 5587 h 66"/>
                  <a:gd name="T4" fmla="*/ 764 w 98"/>
                  <a:gd name="T5" fmla="*/ 5688 h 66"/>
                  <a:gd name="T6" fmla="*/ 1159 w 98"/>
                  <a:gd name="T7" fmla="*/ 5688 h 66"/>
                  <a:gd name="T8" fmla="*/ 1560 w 98"/>
                  <a:gd name="T9" fmla="*/ 5587 h 66"/>
                  <a:gd name="T10" fmla="*/ 1924 w 98"/>
                  <a:gd name="T11" fmla="*/ 5240 h 66"/>
                  <a:gd name="T12" fmla="*/ 2300 w 98"/>
                  <a:gd name="T13" fmla="*/ 4704 h 66"/>
                  <a:gd name="T14" fmla="*/ 2596 w 98"/>
                  <a:gd name="T15" fmla="*/ 4257 h 66"/>
                  <a:gd name="T16" fmla="*/ 2917 w 98"/>
                  <a:gd name="T17" fmla="*/ 3670 h 66"/>
                  <a:gd name="T18" fmla="*/ 3103 w 98"/>
                  <a:gd name="T19" fmla="*/ 3172 h 66"/>
                  <a:gd name="T20" fmla="*/ 3315 w 98"/>
                  <a:gd name="T21" fmla="*/ 2548 h 66"/>
                  <a:gd name="T22" fmla="*/ 3505 w 98"/>
                  <a:gd name="T23" fmla="*/ 2028 h 66"/>
                  <a:gd name="T24" fmla="*/ 3586 w 98"/>
                  <a:gd name="T25" fmla="*/ 1420 h 66"/>
                  <a:gd name="T26" fmla="*/ 3709 w 98"/>
                  <a:gd name="T27" fmla="*/ 917 h 66"/>
                  <a:gd name="T28" fmla="*/ 3709 w 98"/>
                  <a:gd name="T29" fmla="*/ 6 h 66"/>
                  <a:gd name="T30" fmla="*/ 3518 w 98"/>
                  <a:gd name="T31" fmla="*/ 0 h 66"/>
                  <a:gd name="T32" fmla="*/ 3303 w 98"/>
                  <a:gd name="T33" fmla="*/ 0 h 66"/>
                  <a:gd name="T34" fmla="*/ 3315 w 98"/>
                  <a:gd name="T35" fmla="*/ 792 h 66"/>
                  <a:gd name="T36" fmla="*/ 3487 w 98"/>
                  <a:gd name="T37" fmla="*/ 792 h 66"/>
                  <a:gd name="T38" fmla="*/ 3379 w 98"/>
                  <a:gd name="T39" fmla="*/ 736 h 66"/>
                  <a:gd name="T40" fmla="*/ 3379 w 98"/>
                  <a:gd name="T41" fmla="*/ 792 h 66"/>
                  <a:gd name="T42" fmla="*/ 3315 w 98"/>
                  <a:gd name="T43" fmla="*/ 1061 h 66"/>
                  <a:gd name="T44" fmla="*/ 3286 w 98"/>
                  <a:gd name="T45" fmla="*/ 1528 h 66"/>
                  <a:gd name="T46" fmla="*/ 3096 w 98"/>
                  <a:gd name="T47" fmla="*/ 2028 h 66"/>
                  <a:gd name="T48" fmla="*/ 2917 w 98"/>
                  <a:gd name="T49" fmla="*/ 2548 h 66"/>
                  <a:gd name="T50" fmla="*/ 2664 w 98"/>
                  <a:gd name="T51" fmla="*/ 3172 h 66"/>
                  <a:gd name="T52" fmla="*/ 2365 w 98"/>
                  <a:gd name="T53" fmla="*/ 3637 h 66"/>
                  <a:gd name="T54" fmla="*/ 2100 w 98"/>
                  <a:gd name="T55" fmla="*/ 4209 h 66"/>
                  <a:gd name="T56" fmla="*/ 1757 w 98"/>
                  <a:gd name="T57" fmla="*/ 4528 h 66"/>
                  <a:gd name="T58" fmla="*/ 1470 w 98"/>
                  <a:gd name="T59" fmla="*/ 4704 h 66"/>
                  <a:gd name="T60" fmla="*/ 1159 w 98"/>
                  <a:gd name="T61" fmla="*/ 4871 h 66"/>
                  <a:gd name="T62" fmla="*/ 764 w 98"/>
                  <a:gd name="T63" fmla="*/ 4871 h 66"/>
                  <a:gd name="T64" fmla="*/ 474 w 98"/>
                  <a:gd name="T65" fmla="*/ 4704 h 66"/>
                  <a:gd name="T66" fmla="*/ 4 w 98"/>
                  <a:gd name="T67" fmla="*/ 4373 h 66"/>
                  <a:gd name="T68" fmla="*/ 0 w 98"/>
                  <a:gd name="T69" fmla="*/ 5060 h 6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8"/>
                  <a:gd name="T106" fmla="*/ 0 h 66"/>
                  <a:gd name="T107" fmla="*/ 98 w 98"/>
                  <a:gd name="T108" fmla="*/ 66 h 6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8" h="66">
                    <a:moveTo>
                      <a:pt x="0" y="59"/>
                    </a:moveTo>
                    <a:lnTo>
                      <a:pt x="10" y="64"/>
                    </a:lnTo>
                    <a:lnTo>
                      <a:pt x="21" y="66"/>
                    </a:lnTo>
                    <a:lnTo>
                      <a:pt x="31" y="66"/>
                    </a:lnTo>
                    <a:lnTo>
                      <a:pt x="41" y="64"/>
                    </a:lnTo>
                    <a:lnTo>
                      <a:pt x="51" y="60"/>
                    </a:lnTo>
                    <a:lnTo>
                      <a:pt x="60" y="55"/>
                    </a:lnTo>
                    <a:lnTo>
                      <a:pt x="69" y="50"/>
                    </a:lnTo>
                    <a:lnTo>
                      <a:pt x="76" y="43"/>
                    </a:lnTo>
                    <a:lnTo>
                      <a:pt x="82" y="37"/>
                    </a:lnTo>
                    <a:lnTo>
                      <a:pt x="89" y="30"/>
                    </a:lnTo>
                    <a:lnTo>
                      <a:pt x="93" y="23"/>
                    </a:lnTo>
                    <a:lnTo>
                      <a:pt x="96" y="17"/>
                    </a:lnTo>
                    <a:lnTo>
                      <a:pt x="98" y="11"/>
                    </a:lnTo>
                    <a:lnTo>
                      <a:pt x="98" y="6"/>
                    </a:lnTo>
                    <a:lnTo>
                      <a:pt x="94" y="0"/>
                    </a:lnTo>
                    <a:lnTo>
                      <a:pt x="88" y="0"/>
                    </a:lnTo>
                    <a:lnTo>
                      <a:pt x="89" y="9"/>
                    </a:lnTo>
                    <a:lnTo>
                      <a:pt x="91" y="9"/>
                    </a:lnTo>
                    <a:lnTo>
                      <a:pt x="90" y="8"/>
                    </a:lnTo>
                    <a:lnTo>
                      <a:pt x="90" y="9"/>
                    </a:lnTo>
                    <a:lnTo>
                      <a:pt x="89" y="13"/>
                    </a:lnTo>
                    <a:lnTo>
                      <a:pt x="86" y="18"/>
                    </a:lnTo>
                    <a:lnTo>
                      <a:pt x="81" y="23"/>
                    </a:lnTo>
                    <a:lnTo>
                      <a:pt x="76" y="30"/>
                    </a:lnTo>
                    <a:lnTo>
                      <a:pt x="71" y="37"/>
                    </a:lnTo>
                    <a:lnTo>
                      <a:pt x="63" y="42"/>
                    </a:lnTo>
                    <a:lnTo>
                      <a:pt x="56" y="48"/>
                    </a:lnTo>
                    <a:lnTo>
                      <a:pt x="47" y="52"/>
                    </a:lnTo>
                    <a:lnTo>
                      <a:pt x="39" y="55"/>
                    </a:lnTo>
                    <a:lnTo>
                      <a:pt x="31" y="56"/>
                    </a:lnTo>
                    <a:lnTo>
                      <a:pt x="21" y="56"/>
                    </a:lnTo>
                    <a:lnTo>
                      <a:pt x="13" y="55"/>
                    </a:lnTo>
                    <a:lnTo>
                      <a:pt x="4" y="51"/>
                    </a:lnTo>
                    <a:lnTo>
                      <a:pt x="0" y="59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787" name="Freeform 622"/>
              <p:cNvSpPr>
                <a:spLocks noChangeArrowheads="1"/>
              </p:cNvSpPr>
              <p:nvPr/>
            </p:nvSpPr>
            <p:spPr bwMode="auto">
              <a:xfrm>
                <a:off x="2352" y="4033"/>
                <a:ext cx="47" cy="54"/>
              </a:xfrm>
              <a:custGeom>
                <a:avLst/>
                <a:gdLst>
                  <a:gd name="T0" fmla="*/ 2221 w 44"/>
                  <a:gd name="T1" fmla="*/ 0 h 50"/>
                  <a:gd name="T2" fmla="*/ 1706 w 44"/>
                  <a:gd name="T3" fmla="*/ 6 h 50"/>
                  <a:gd name="T4" fmla="*/ 1356 w 44"/>
                  <a:gd name="T5" fmla="*/ 1147 h 50"/>
                  <a:gd name="T6" fmla="*/ 913 w 44"/>
                  <a:gd name="T7" fmla="*/ 1967 h 50"/>
                  <a:gd name="T8" fmla="*/ 575 w 44"/>
                  <a:gd name="T9" fmla="*/ 2597 h 50"/>
                  <a:gd name="T10" fmla="*/ 5 w 44"/>
                  <a:gd name="T11" fmla="*/ 3371 h 50"/>
                  <a:gd name="T12" fmla="*/ 2 w 44"/>
                  <a:gd name="T13" fmla="*/ 4028 h 50"/>
                  <a:gd name="T14" fmla="*/ 1 w 44"/>
                  <a:gd name="T15" fmla="*/ 4451 h 50"/>
                  <a:gd name="T16" fmla="*/ 0 w 44"/>
                  <a:gd name="T17" fmla="*/ 4807 h 50"/>
                  <a:gd name="T18" fmla="*/ 1 w 44"/>
                  <a:gd name="T19" fmla="*/ 5165 h 50"/>
                  <a:gd name="T20" fmla="*/ 4 w 44"/>
                  <a:gd name="T21" fmla="*/ 5480 h 50"/>
                  <a:gd name="T22" fmla="*/ 504 w 44"/>
                  <a:gd name="T23" fmla="*/ 4587 h 50"/>
                  <a:gd name="T24" fmla="*/ 504 w 44"/>
                  <a:gd name="T25" fmla="*/ 4698 h 50"/>
                  <a:gd name="T26" fmla="*/ 538 w 44"/>
                  <a:gd name="T27" fmla="*/ 4698 h 50"/>
                  <a:gd name="T28" fmla="*/ 538 w 44"/>
                  <a:gd name="T29" fmla="*/ 4587 h 50"/>
                  <a:gd name="T30" fmla="*/ 656 w 44"/>
                  <a:gd name="T31" fmla="*/ 3932 h 50"/>
                  <a:gd name="T32" fmla="*/ 913 w 44"/>
                  <a:gd name="T33" fmla="*/ 3371 h 50"/>
                  <a:gd name="T34" fmla="*/ 1269 w 44"/>
                  <a:gd name="T35" fmla="*/ 2597 h 50"/>
                  <a:gd name="T36" fmla="*/ 1597 w 44"/>
                  <a:gd name="T37" fmla="*/ 2124 h 50"/>
                  <a:gd name="T38" fmla="*/ 2079 w 44"/>
                  <a:gd name="T39" fmla="*/ 1338 h 50"/>
                  <a:gd name="T40" fmla="*/ 2455 w 44"/>
                  <a:gd name="T41" fmla="*/ 983 h 50"/>
                  <a:gd name="T42" fmla="*/ 2221 w 44"/>
                  <a:gd name="T43" fmla="*/ 0 h 50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44"/>
                  <a:gd name="T67" fmla="*/ 0 h 50"/>
                  <a:gd name="T68" fmla="*/ 44 w 44"/>
                  <a:gd name="T69" fmla="*/ 50 h 50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44" h="50">
                    <a:moveTo>
                      <a:pt x="40" y="0"/>
                    </a:moveTo>
                    <a:lnTo>
                      <a:pt x="31" y="6"/>
                    </a:lnTo>
                    <a:lnTo>
                      <a:pt x="24" y="11"/>
                    </a:lnTo>
                    <a:lnTo>
                      <a:pt x="17" y="18"/>
                    </a:lnTo>
                    <a:lnTo>
                      <a:pt x="10" y="24"/>
                    </a:lnTo>
                    <a:lnTo>
                      <a:pt x="5" y="31"/>
                    </a:lnTo>
                    <a:lnTo>
                      <a:pt x="2" y="37"/>
                    </a:lnTo>
                    <a:lnTo>
                      <a:pt x="1" y="41"/>
                    </a:lnTo>
                    <a:lnTo>
                      <a:pt x="0" y="44"/>
                    </a:lnTo>
                    <a:lnTo>
                      <a:pt x="1" y="47"/>
                    </a:lnTo>
                    <a:lnTo>
                      <a:pt x="4" y="50"/>
                    </a:lnTo>
                    <a:lnTo>
                      <a:pt x="8" y="42"/>
                    </a:lnTo>
                    <a:lnTo>
                      <a:pt x="8" y="43"/>
                    </a:lnTo>
                    <a:lnTo>
                      <a:pt x="9" y="43"/>
                    </a:lnTo>
                    <a:lnTo>
                      <a:pt x="9" y="42"/>
                    </a:lnTo>
                    <a:lnTo>
                      <a:pt x="12" y="36"/>
                    </a:lnTo>
                    <a:lnTo>
                      <a:pt x="17" y="31"/>
                    </a:lnTo>
                    <a:lnTo>
                      <a:pt x="22" y="24"/>
                    </a:lnTo>
                    <a:lnTo>
                      <a:pt x="29" y="19"/>
                    </a:lnTo>
                    <a:lnTo>
                      <a:pt x="37" y="13"/>
                    </a:lnTo>
                    <a:lnTo>
                      <a:pt x="44" y="9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788" name="Freeform 623"/>
              <p:cNvSpPr>
                <a:spLocks noChangeArrowheads="1"/>
              </p:cNvSpPr>
              <p:nvPr/>
            </p:nvSpPr>
            <p:spPr bwMode="auto">
              <a:xfrm>
                <a:off x="2396" y="4024"/>
                <a:ext cx="56" cy="20"/>
              </a:xfrm>
              <a:custGeom>
                <a:avLst/>
                <a:gdLst>
                  <a:gd name="T0" fmla="*/ 1480 w 53"/>
                  <a:gd name="T1" fmla="*/ 0 h 18"/>
                  <a:gd name="T2" fmla="*/ 1387 w 53"/>
                  <a:gd name="T3" fmla="*/ 0 h 18"/>
                  <a:gd name="T4" fmla="*/ 1243 w 53"/>
                  <a:gd name="T5" fmla="*/ 0 h 18"/>
                  <a:gd name="T6" fmla="*/ 1064 w 53"/>
                  <a:gd name="T7" fmla="*/ 0 h 18"/>
                  <a:gd name="T8" fmla="*/ 854 w 53"/>
                  <a:gd name="T9" fmla="*/ 1 h 18"/>
                  <a:gd name="T10" fmla="*/ 642 w 53"/>
                  <a:gd name="T11" fmla="*/ 3 h 18"/>
                  <a:gd name="T12" fmla="*/ 436 w 53"/>
                  <a:gd name="T13" fmla="*/ 4 h 18"/>
                  <a:gd name="T14" fmla="*/ 7 w 53"/>
                  <a:gd name="T15" fmla="*/ 3852 h 18"/>
                  <a:gd name="T16" fmla="*/ 0 w 53"/>
                  <a:gd name="T17" fmla="*/ 5284 h 18"/>
                  <a:gd name="T18" fmla="*/ 4 w 53"/>
                  <a:gd name="T19" fmla="*/ 11047 h 18"/>
                  <a:gd name="T20" fmla="*/ 313 w 53"/>
                  <a:gd name="T21" fmla="*/ 9326 h 18"/>
                  <a:gd name="T22" fmla="*/ 487 w 53"/>
                  <a:gd name="T23" fmla="*/ 7248 h 18"/>
                  <a:gd name="T24" fmla="*/ 716 w 53"/>
                  <a:gd name="T25" fmla="*/ 6523 h 18"/>
                  <a:gd name="T26" fmla="*/ 902 w 53"/>
                  <a:gd name="T27" fmla="*/ 5871 h 18"/>
                  <a:gd name="T28" fmla="*/ 1064 w 53"/>
                  <a:gd name="T29" fmla="*/ 5871 h 18"/>
                  <a:gd name="T30" fmla="*/ 1255 w 53"/>
                  <a:gd name="T31" fmla="*/ 5284 h 18"/>
                  <a:gd name="T32" fmla="*/ 1423 w 53"/>
                  <a:gd name="T33" fmla="*/ 5284 h 18"/>
                  <a:gd name="T34" fmla="*/ 1504 w 53"/>
                  <a:gd name="T35" fmla="*/ 5284 h 18"/>
                  <a:gd name="T36" fmla="*/ 1480 w 53"/>
                  <a:gd name="T37" fmla="*/ 0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3"/>
                  <a:gd name="T58" fmla="*/ 0 h 18"/>
                  <a:gd name="T59" fmla="*/ 53 w 53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3" h="18">
                    <a:moveTo>
                      <a:pt x="52" y="0"/>
                    </a:moveTo>
                    <a:lnTo>
                      <a:pt x="48" y="0"/>
                    </a:lnTo>
                    <a:lnTo>
                      <a:pt x="43" y="0"/>
                    </a:lnTo>
                    <a:lnTo>
                      <a:pt x="38" y="0"/>
                    </a:lnTo>
                    <a:lnTo>
                      <a:pt x="30" y="1"/>
                    </a:lnTo>
                    <a:lnTo>
                      <a:pt x="23" y="3"/>
                    </a:lnTo>
                    <a:lnTo>
                      <a:pt x="16" y="4"/>
                    </a:lnTo>
                    <a:lnTo>
                      <a:pt x="7" y="6"/>
                    </a:lnTo>
                    <a:lnTo>
                      <a:pt x="0" y="9"/>
                    </a:lnTo>
                    <a:lnTo>
                      <a:pt x="4" y="18"/>
                    </a:lnTo>
                    <a:lnTo>
                      <a:pt x="10" y="15"/>
                    </a:lnTo>
                    <a:lnTo>
                      <a:pt x="18" y="12"/>
                    </a:lnTo>
                    <a:lnTo>
                      <a:pt x="25" y="11"/>
                    </a:lnTo>
                    <a:lnTo>
                      <a:pt x="32" y="10"/>
                    </a:lnTo>
                    <a:lnTo>
                      <a:pt x="38" y="10"/>
                    </a:lnTo>
                    <a:lnTo>
                      <a:pt x="44" y="9"/>
                    </a:lnTo>
                    <a:lnTo>
                      <a:pt x="50" y="9"/>
                    </a:lnTo>
                    <a:lnTo>
                      <a:pt x="53" y="9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789" name="Freeform 624"/>
              <p:cNvSpPr>
                <a:spLocks noChangeArrowheads="1"/>
              </p:cNvSpPr>
              <p:nvPr/>
            </p:nvSpPr>
            <p:spPr bwMode="auto">
              <a:xfrm>
                <a:off x="5408" y="4023"/>
                <a:ext cx="98" cy="62"/>
              </a:xfrm>
              <a:custGeom>
                <a:avLst/>
                <a:gdLst>
                  <a:gd name="T0" fmla="*/ 2115 w 93"/>
                  <a:gd name="T1" fmla="*/ 9698 h 57"/>
                  <a:gd name="T2" fmla="*/ 2229 w 93"/>
                  <a:gd name="T3" fmla="*/ 9698 h 57"/>
                  <a:gd name="T4" fmla="*/ 2288 w 93"/>
                  <a:gd name="T5" fmla="*/ 9251 h 57"/>
                  <a:gd name="T6" fmla="*/ 2288 w 93"/>
                  <a:gd name="T7" fmla="*/ 8916 h 57"/>
                  <a:gd name="T8" fmla="*/ 2229 w 93"/>
                  <a:gd name="T9" fmla="*/ 7742 h 57"/>
                  <a:gd name="T10" fmla="*/ 2171 w 93"/>
                  <a:gd name="T11" fmla="*/ 7086 h 57"/>
                  <a:gd name="T12" fmla="*/ 2084 w 93"/>
                  <a:gd name="T13" fmla="*/ 5990 h 57"/>
                  <a:gd name="T14" fmla="*/ 1905 w 93"/>
                  <a:gd name="T15" fmla="*/ 5063 h 57"/>
                  <a:gd name="T16" fmla="*/ 1782 w 93"/>
                  <a:gd name="T17" fmla="*/ 3632 h 57"/>
                  <a:gd name="T18" fmla="*/ 1604 w 93"/>
                  <a:gd name="T19" fmla="*/ 2594 h 57"/>
                  <a:gd name="T20" fmla="*/ 1379 w 93"/>
                  <a:gd name="T21" fmla="*/ 1567 h 57"/>
                  <a:gd name="T22" fmla="*/ 1179 w 93"/>
                  <a:gd name="T23" fmla="*/ 1120 h 57"/>
                  <a:gd name="T24" fmla="*/ 957 w 93"/>
                  <a:gd name="T25" fmla="*/ 2 h 57"/>
                  <a:gd name="T26" fmla="*/ 736 w 93"/>
                  <a:gd name="T27" fmla="*/ 0 h 57"/>
                  <a:gd name="T28" fmla="*/ 484 w 93"/>
                  <a:gd name="T29" fmla="*/ 0 h 57"/>
                  <a:gd name="T30" fmla="*/ 273 w 93"/>
                  <a:gd name="T31" fmla="*/ 2 h 57"/>
                  <a:gd name="T32" fmla="*/ 1 w 93"/>
                  <a:gd name="T33" fmla="*/ 1218 h 57"/>
                  <a:gd name="T34" fmla="*/ 0 w 93"/>
                  <a:gd name="T35" fmla="*/ 1325 h 57"/>
                  <a:gd name="T36" fmla="*/ 0 w 93"/>
                  <a:gd name="T37" fmla="*/ 1441 h 57"/>
                  <a:gd name="T38" fmla="*/ 0 w 93"/>
                  <a:gd name="T39" fmla="*/ 1704 h 57"/>
                  <a:gd name="T40" fmla="*/ 1 w 93"/>
                  <a:gd name="T41" fmla="*/ 2016 h 57"/>
                  <a:gd name="T42" fmla="*/ 4 w 93"/>
                  <a:gd name="T43" fmla="*/ 3326 h 57"/>
                  <a:gd name="T44" fmla="*/ 8 w 93"/>
                  <a:gd name="T45" fmla="*/ 3951 h 57"/>
                  <a:gd name="T46" fmla="*/ 336 w 93"/>
                  <a:gd name="T47" fmla="*/ 5383 h 57"/>
                  <a:gd name="T48" fmla="*/ 510 w 93"/>
                  <a:gd name="T49" fmla="*/ 6515 h 57"/>
                  <a:gd name="T50" fmla="*/ 731 w 93"/>
                  <a:gd name="T51" fmla="*/ 7188 h 57"/>
                  <a:gd name="T52" fmla="*/ 908 w 93"/>
                  <a:gd name="T53" fmla="*/ 8384 h 57"/>
                  <a:gd name="T54" fmla="*/ 1062 w 93"/>
                  <a:gd name="T55" fmla="*/ 8916 h 57"/>
                  <a:gd name="T56" fmla="*/ 1242 w 93"/>
                  <a:gd name="T57" fmla="*/ 9160 h 57"/>
                  <a:gd name="T58" fmla="*/ 1444 w 93"/>
                  <a:gd name="T59" fmla="*/ 9251 h 57"/>
                  <a:gd name="T60" fmla="*/ 1613 w 93"/>
                  <a:gd name="T61" fmla="*/ 9332 h 57"/>
                  <a:gd name="T62" fmla="*/ 1791 w 93"/>
                  <a:gd name="T63" fmla="*/ 9332 h 57"/>
                  <a:gd name="T64" fmla="*/ 1905 w 93"/>
                  <a:gd name="T65" fmla="*/ 9332 h 57"/>
                  <a:gd name="T66" fmla="*/ 2084 w 93"/>
                  <a:gd name="T67" fmla="*/ 9698 h 57"/>
                  <a:gd name="T68" fmla="*/ 2115 w 93"/>
                  <a:gd name="T69" fmla="*/ 9698 h 5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3"/>
                  <a:gd name="T106" fmla="*/ 0 h 57"/>
                  <a:gd name="T107" fmla="*/ 93 w 93"/>
                  <a:gd name="T108" fmla="*/ 57 h 5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3" h="57">
                    <a:moveTo>
                      <a:pt x="87" y="57"/>
                    </a:moveTo>
                    <a:lnTo>
                      <a:pt x="92" y="57"/>
                    </a:lnTo>
                    <a:lnTo>
                      <a:pt x="93" y="55"/>
                    </a:lnTo>
                    <a:lnTo>
                      <a:pt x="93" y="52"/>
                    </a:lnTo>
                    <a:lnTo>
                      <a:pt x="92" y="46"/>
                    </a:lnTo>
                    <a:lnTo>
                      <a:pt x="88" y="41"/>
                    </a:lnTo>
                    <a:lnTo>
                      <a:pt x="84" y="35"/>
                    </a:lnTo>
                    <a:lnTo>
                      <a:pt x="79" y="29"/>
                    </a:lnTo>
                    <a:lnTo>
                      <a:pt x="73" y="22"/>
                    </a:lnTo>
                    <a:lnTo>
                      <a:pt x="65" y="16"/>
                    </a:lnTo>
                    <a:lnTo>
                      <a:pt x="57" y="10"/>
                    </a:lnTo>
                    <a:lnTo>
                      <a:pt x="48" y="6"/>
                    </a:lnTo>
                    <a:lnTo>
                      <a:pt x="40" y="2"/>
                    </a:lnTo>
                    <a:lnTo>
                      <a:pt x="30" y="0"/>
                    </a:lnTo>
                    <a:lnTo>
                      <a:pt x="21" y="0"/>
                    </a:lnTo>
                    <a:lnTo>
                      <a:pt x="10" y="2"/>
                    </a:lnTo>
                    <a:lnTo>
                      <a:pt x="1" y="7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1" y="13"/>
                    </a:lnTo>
                    <a:lnTo>
                      <a:pt x="4" y="19"/>
                    </a:lnTo>
                    <a:lnTo>
                      <a:pt x="8" y="24"/>
                    </a:lnTo>
                    <a:lnTo>
                      <a:pt x="14" y="31"/>
                    </a:lnTo>
                    <a:lnTo>
                      <a:pt x="22" y="38"/>
                    </a:lnTo>
                    <a:lnTo>
                      <a:pt x="29" y="43"/>
                    </a:lnTo>
                    <a:lnTo>
                      <a:pt x="38" y="49"/>
                    </a:lnTo>
                    <a:lnTo>
                      <a:pt x="44" y="52"/>
                    </a:lnTo>
                    <a:lnTo>
                      <a:pt x="51" y="54"/>
                    </a:lnTo>
                    <a:lnTo>
                      <a:pt x="59" y="55"/>
                    </a:lnTo>
                    <a:lnTo>
                      <a:pt x="66" y="56"/>
                    </a:lnTo>
                    <a:lnTo>
                      <a:pt x="74" y="56"/>
                    </a:lnTo>
                    <a:lnTo>
                      <a:pt x="79" y="56"/>
                    </a:lnTo>
                    <a:lnTo>
                      <a:pt x="84" y="57"/>
                    </a:lnTo>
                    <a:lnTo>
                      <a:pt x="87" y="57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790" name="Freeform 625"/>
              <p:cNvSpPr>
                <a:spLocks noChangeArrowheads="1"/>
              </p:cNvSpPr>
              <p:nvPr/>
            </p:nvSpPr>
            <p:spPr bwMode="auto">
              <a:xfrm>
                <a:off x="5407" y="4019"/>
                <a:ext cx="105" cy="71"/>
              </a:xfrm>
              <a:custGeom>
                <a:avLst/>
                <a:gdLst>
                  <a:gd name="T0" fmla="*/ 4 w 99"/>
                  <a:gd name="T1" fmla="*/ 1141 h 66"/>
                  <a:gd name="T2" fmla="*/ 460 w 99"/>
                  <a:gd name="T3" fmla="*/ 917 h 66"/>
                  <a:gd name="T4" fmla="*/ 781 w 99"/>
                  <a:gd name="T5" fmla="*/ 792 h 66"/>
                  <a:gd name="T6" fmla="*/ 1079 w 99"/>
                  <a:gd name="T7" fmla="*/ 792 h 66"/>
                  <a:gd name="T8" fmla="*/ 1404 w 99"/>
                  <a:gd name="T9" fmla="*/ 917 h 66"/>
                  <a:gd name="T10" fmla="*/ 1702 w 99"/>
                  <a:gd name="T11" fmla="*/ 1141 h 66"/>
                  <a:gd name="T12" fmla="*/ 2030 w 99"/>
                  <a:gd name="T13" fmla="*/ 1528 h 66"/>
                  <a:gd name="T14" fmla="*/ 2283 w 99"/>
                  <a:gd name="T15" fmla="*/ 2047 h 66"/>
                  <a:gd name="T16" fmla="*/ 2528 w 99"/>
                  <a:gd name="T17" fmla="*/ 2525 h 66"/>
                  <a:gd name="T18" fmla="*/ 2799 w 99"/>
                  <a:gd name="T19" fmla="*/ 3143 h 66"/>
                  <a:gd name="T20" fmla="*/ 2969 w 99"/>
                  <a:gd name="T21" fmla="*/ 3637 h 66"/>
                  <a:gd name="T22" fmla="*/ 3114 w 99"/>
                  <a:gd name="T23" fmla="*/ 4209 h 66"/>
                  <a:gd name="T24" fmla="*/ 3198 w 99"/>
                  <a:gd name="T25" fmla="*/ 4569 h 66"/>
                  <a:gd name="T26" fmla="*/ 3248 w 99"/>
                  <a:gd name="T27" fmla="*/ 4871 h 66"/>
                  <a:gd name="T28" fmla="*/ 3248 w 99"/>
                  <a:gd name="T29" fmla="*/ 4926 h 66"/>
                  <a:gd name="T30" fmla="*/ 3303 w 99"/>
                  <a:gd name="T31" fmla="*/ 4915 h 66"/>
                  <a:gd name="T32" fmla="*/ 3248 w 99"/>
                  <a:gd name="T33" fmla="*/ 4915 h 66"/>
                  <a:gd name="T34" fmla="*/ 3198 w 99"/>
                  <a:gd name="T35" fmla="*/ 5688 h 66"/>
                  <a:gd name="T36" fmla="*/ 3445 w 99"/>
                  <a:gd name="T37" fmla="*/ 5688 h 66"/>
                  <a:gd name="T38" fmla="*/ 3542 w 99"/>
                  <a:gd name="T39" fmla="*/ 5240 h 66"/>
                  <a:gd name="T40" fmla="*/ 3598 w 99"/>
                  <a:gd name="T41" fmla="*/ 4704 h 66"/>
                  <a:gd name="T42" fmla="*/ 3503 w 99"/>
                  <a:gd name="T43" fmla="*/ 4247 h 66"/>
                  <a:gd name="T44" fmla="*/ 3445 w 99"/>
                  <a:gd name="T45" fmla="*/ 3670 h 66"/>
                  <a:gd name="T46" fmla="*/ 3198 w 99"/>
                  <a:gd name="T47" fmla="*/ 3143 h 66"/>
                  <a:gd name="T48" fmla="*/ 3015 w 99"/>
                  <a:gd name="T49" fmla="*/ 2525 h 66"/>
                  <a:gd name="T50" fmla="*/ 2799 w 99"/>
                  <a:gd name="T51" fmla="*/ 2028 h 66"/>
                  <a:gd name="T52" fmla="*/ 2461 w 99"/>
                  <a:gd name="T53" fmla="*/ 1320 h 66"/>
                  <a:gd name="T54" fmla="*/ 2187 w 99"/>
                  <a:gd name="T55" fmla="*/ 917 h 66"/>
                  <a:gd name="T56" fmla="*/ 1833 w 99"/>
                  <a:gd name="T57" fmla="*/ 5 h 66"/>
                  <a:gd name="T58" fmla="*/ 1536 w 99"/>
                  <a:gd name="T59" fmla="*/ 2 h 66"/>
                  <a:gd name="T60" fmla="*/ 1110 w 99"/>
                  <a:gd name="T61" fmla="*/ 0 h 66"/>
                  <a:gd name="T62" fmla="*/ 736 w 99"/>
                  <a:gd name="T63" fmla="*/ 0 h 66"/>
                  <a:gd name="T64" fmla="*/ 386 w 99"/>
                  <a:gd name="T65" fmla="*/ 2 h 66"/>
                  <a:gd name="T66" fmla="*/ 0 w 99"/>
                  <a:gd name="T67" fmla="*/ 6 h 66"/>
                  <a:gd name="T68" fmla="*/ 4 w 99"/>
                  <a:gd name="T69" fmla="*/ 1141 h 6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9"/>
                  <a:gd name="T106" fmla="*/ 0 h 66"/>
                  <a:gd name="T107" fmla="*/ 99 w 99"/>
                  <a:gd name="T108" fmla="*/ 66 h 6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9" h="66">
                    <a:moveTo>
                      <a:pt x="4" y="14"/>
                    </a:moveTo>
                    <a:lnTo>
                      <a:pt x="13" y="11"/>
                    </a:lnTo>
                    <a:lnTo>
                      <a:pt x="22" y="9"/>
                    </a:lnTo>
                    <a:lnTo>
                      <a:pt x="30" y="9"/>
                    </a:lnTo>
                    <a:lnTo>
                      <a:pt x="39" y="11"/>
                    </a:lnTo>
                    <a:lnTo>
                      <a:pt x="47" y="14"/>
                    </a:lnTo>
                    <a:lnTo>
                      <a:pt x="56" y="18"/>
                    </a:lnTo>
                    <a:lnTo>
                      <a:pt x="63" y="24"/>
                    </a:lnTo>
                    <a:lnTo>
                      <a:pt x="70" y="29"/>
                    </a:lnTo>
                    <a:lnTo>
                      <a:pt x="77" y="36"/>
                    </a:lnTo>
                    <a:lnTo>
                      <a:pt x="82" y="42"/>
                    </a:lnTo>
                    <a:lnTo>
                      <a:pt x="86" y="48"/>
                    </a:lnTo>
                    <a:lnTo>
                      <a:pt x="88" y="53"/>
                    </a:lnTo>
                    <a:lnTo>
                      <a:pt x="89" y="56"/>
                    </a:lnTo>
                    <a:lnTo>
                      <a:pt x="89" y="58"/>
                    </a:lnTo>
                    <a:lnTo>
                      <a:pt x="91" y="57"/>
                    </a:lnTo>
                    <a:lnTo>
                      <a:pt x="89" y="57"/>
                    </a:lnTo>
                    <a:lnTo>
                      <a:pt x="88" y="66"/>
                    </a:lnTo>
                    <a:lnTo>
                      <a:pt x="94" y="66"/>
                    </a:lnTo>
                    <a:lnTo>
                      <a:pt x="98" y="60"/>
                    </a:lnTo>
                    <a:lnTo>
                      <a:pt x="99" y="55"/>
                    </a:lnTo>
                    <a:lnTo>
                      <a:pt x="97" y="49"/>
                    </a:lnTo>
                    <a:lnTo>
                      <a:pt x="94" y="43"/>
                    </a:lnTo>
                    <a:lnTo>
                      <a:pt x="88" y="36"/>
                    </a:lnTo>
                    <a:lnTo>
                      <a:pt x="83" y="29"/>
                    </a:lnTo>
                    <a:lnTo>
                      <a:pt x="77" y="23"/>
                    </a:lnTo>
                    <a:lnTo>
                      <a:pt x="68" y="16"/>
                    </a:lnTo>
                    <a:lnTo>
                      <a:pt x="60" y="11"/>
                    </a:lnTo>
                    <a:lnTo>
                      <a:pt x="51" y="5"/>
                    </a:lnTo>
                    <a:lnTo>
                      <a:pt x="42" y="2"/>
                    </a:lnTo>
                    <a:lnTo>
                      <a:pt x="31" y="0"/>
                    </a:lnTo>
                    <a:lnTo>
                      <a:pt x="21" y="0"/>
                    </a:lnTo>
                    <a:lnTo>
                      <a:pt x="10" y="2"/>
                    </a:lnTo>
                    <a:lnTo>
                      <a:pt x="0" y="6"/>
                    </a:lnTo>
                    <a:lnTo>
                      <a:pt x="4" y="14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791" name="Freeform 626"/>
              <p:cNvSpPr>
                <a:spLocks noChangeArrowheads="1"/>
              </p:cNvSpPr>
              <p:nvPr/>
            </p:nvSpPr>
            <p:spPr bwMode="auto">
              <a:xfrm>
                <a:off x="5403" y="4025"/>
                <a:ext cx="47" cy="54"/>
              </a:xfrm>
              <a:custGeom>
                <a:avLst/>
                <a:gdLst>
                  <a:gd name="T0" fmla="*/ 2455 w 44"/>
                  <a:gd name="T1" fmla="*/ 4587 h 50"/>
                  <a:gd name="T2" fmla="*/ 2014 w 44"/>
                  <a:gd name="T3" fmla="*/ 4121 h 50"/>
                  <a:gd name="T4" fmla="*/ 1597 w 44"/>
                  <a:gd name="T5" fmla="*/ 3533 h 50"/>
                  <a:gd name="T6" fmla="*/ 1311 w 44"/>
                  <a:gd name="T7" fmla="*/ 2805 h 50"/>
                  <a:gd name="T8" fmla="*/ 913 w 44"/>
                  <a:gd name="T9" fmla="*/ 2227 h 50"/>
                  <a:gd name="T10" fmla="*/ 656 w 44"/>
                  <a:gd name="T11" fmla="*/ 1445 h 50"/>
                  <a:gd name="T12" fmla="*/ 575 w 44"/>
                  <a:gd name="T13" fmla="*/ 983 h 50"/>
                  <a:gd name="T14" fmla="*/ 538 w 44"/>
                  <a:gd name="T15" fmla="*/ 910 h 50"/>
                  <a:gd name="T16" fmla="*/ 538 w 44"/>
                  <a:gd name="T17" fmla="*/ 843 h 50"/>
                  <a:gd name="T18" fmla="*/ 538 w 44"/>
                  <a:gd name="T19" fmla="*/ 910 h 50"/>
                  <a:gd name="T20" fmla="*/ 504 w 44"/>
                  <a:gd name="T21" fmla="*/ 910 h 50"/>
                  <a:gd name="T22" fmla="*/ 4 w 44"/>
                  <a:gd name="T23" fmla="*/ 0 h 50"/>
                  <a:gd name="T24" fmla="*/ 1 w 44"/>
                  <a:gd name="T25" fmla="*/ 4 h 50"/>
                  <a:gd name="T26" fmla="*/ 0 w 44"/>
                  <a:gd name="T27" fmla="*/ 843 h 50"/>
                  <a:gd name="T28" fmla="*/ 0 w 44"/>
                  <a:gd name="T29" fmla="*/ 1062 h 50"/>
                  <a:gd name="T30" fmla="*/ 1 w 44"/>
                  <a:gd name="T31" fmla="*/ 1445 h 50"/>
                  <a:gd name="T32" fmla="*/ 6 w 44"/>
                  <a:gd name="T33" fmla="*/ 2124 h 50"/>
                  <a:gd name="T34" fmla="*/ 575 w 44"/>
                  <a:gd name="T35" fmla="*/ 2805 h 50"/>
                  <a:gd name="T36" fmla="*/ 855 w 44"/>
                  <a:gd name="T37" fmla="*/ 3533 h 50"/>
                  <a:gd name="T38" fmla="*/ 1356 w 44"/>
                  <a:gd name="T39" fmla="*/ 4247 h 50"/>
                  <a:gd name="T40" fmla="*/ 1765 w 44"/>
                  <a:gd name="T41" fmla="*/ 4954 h 50"/>
                  <a:gd name="T42" fmla="*/ 2298 w 44"/>
                  <a:gd name="T43" fmla="*/ 5480 h 50"/>
                  <a:gd name="T44" fmla="*/ 2455 w 44"/>
                  <a:gd name="T45" fmla="*/ 4587 h 50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44"/>
                  <a:gd name="T70" fmla="*/ 0 h 50"/>
                  <a:gd name="T71" fmla="*/ 44 w 44"/>
                  <a:gd name="T72" fmla="*/ 50 h 50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44" h="50">
                    <a:moveTo>
                      <a:pt x="44" y="42"/>
                    </a:moveTo>
                    <a:lnTo>
                      <a:pt x="36" y="38"/>
                    </a:lnTo>
                    <a:lnTo>
                      <a:pt x="29" y="32"/>
                    </a:lnTo>
                    <a:lnTo>
                      <a:pt x="23" y="26"/>
                    </a:lnTo>
                    <a:lnTo>
                      <a:pt x="17" y="20"/>
                    </a:lnTo>
                    <a:lnTo>
                      <a:pt x="12" y="14"/>
                    </a:lnTo>
                    <a:lnTo>
                      <a:pt x="10" y="9"/>
                    </a:lnTo>
                    <a:lnTo>
                      <a:pt x="9" y="8"/>
                    </a:lnTo>
                    <a:lnTo>
                      <a:pt x="9" y="7"/>
                    </a:lnTo>
                    <a:lnTo>
                      <a:pt x="9" y="8"/>
                    </a:lnTo>
                    <a:lnTo>
                      <a:pt x="8" y="8"/>
                    </a:lnTo>
                    <a:lnTo>
                      <a:pt x="4" y="0"/>
                    </a:lnTo>
                    <a:lnTo>
                      <a:pt x="1" y="4"/>
                    </a:lnTo>
                    <a:lnTo>
                      <a:pt x="0" y="7"/>
                    </a:lnTo>
                    <a:lnTo>
                      <a:pt x="0" y="10"/>
                    </a:lnTo>
                    <a:lnTo>
                      <a:pt x="1" y="14"/>
                    </a:lnTo>
                    <a:lnTo>
                      <a:pt x="6" y="19"/>
                    </a:lnTo>
                    <a:lnTo>
                      <a:pt x="10" y="26"/>
                    </a:lnTo>
                    <a:lnTo>
                      <a:pt x="16" y="32"/>
                    </a:lnTo>
                    <a:lnTo>
                      <a:pt x="24" y="39"/>
                    </a:lnTo>
                    <a:lnTo>
                      <a:pt x="32" y="45"/>
                    </a:lnTo>
                    <a:lnTo>
                      <a:pt x="41" y="50"/>
                    </a:lnTo>
                    <a:lnTo>
                      <a:pt x="44" y="42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792" name="Freeform 627"/>
              <p:cNvSpPr>
                <a:spLocks noChangeArrowheads="1"/>
              </p:cNvSpPr>
              <p:nvPr/>
            </p:nvSpPr>
            <p:spPr bwMode="auto">
              <a:xfrm>
                <a:off x="5446" y="4070"/>
                <a:ext cx="55" cy="20"/>
              </a:xfrm>
              <a:custGeom>
                <a:avLst/>
                <a:gdLst>
                  <a:gd name="T0" fmla="*/ 1587 w 52"/>
                  <a:gd name="T1" fmla="*/ 5284 h 18"/>
                  <a:gd name="T2" fmla="*/ 1473 w 52"/>
                  <a:gd name="T3" fmla="*/ 4756 h 18"/>
                  <a:gd name="T4" fmla="*/ 1317 w 52"/>
                  <a:gd name="T5" fmla="*/ 4756 h 18"/>
                  <a:gd name="T6" fmla="*/ 1162 w 52"/>
                  <a:gd name="T7" fmla="*/ 4756 h 18"/>
                  <a:gd name="T8" fmla="*/ 941 w 52"/>
                  <a:gd name="T9" fmla="*/ 4756 h 18"/>
                  <a:gd name="T10" fmla="*/ 741 w 52"/>
                  <a:gd name="T11" fmla="*/ 4280 h 18"/>
                  <a:gd name="T12" fmla="*/ 501 w 52"/>
                  <a:gd name="T13" fmla="*/ 3852 h 18"/>
                  <a:gd name="T14" fmla="*/ 338 w 52"/>
                  <a:gd name="T15" fmla="*/ 3 h 18"/>
                  <a:gd name="T16" fmla="*/ 3 w 52"/>
                  <a:gd name="T17" fmla="*/ 0 h 18"/>
                  <a:gd name="T18" fmla="*/ 0 w 52"/>
                  <a:gd name="T19" fmla="*/ 4756 h 18"/>
                  <a:gd name="T20" fmla="*/ 7 w 52"/>
                  <a:gd name="T21" fmla="*/ 7248 h 18"/>
                  <a:gd name="T22" fmla="*/ 448 w 52"/>
                  <a:gd name="T23" fmla="*/ 8948 h 18"/>
                  <a:gd name="T24" fmla="*/ 701 w 52"/>
                  <a:gd name="T25" fmla="*/ 9942 h 18"/>
                  <a:gd name="T26" fmla="*/ 928 w 52"/>
                  <a:gd name="T27" fmla="*/ 10362 h 18"/>
                  <a:gd name="T28" fmla="*/ 1113 w 52"/>
                  <a:gd name="T29" fmla="*/ 10362 h 18"/>
                  <a:gd name="T30" fmla="*/ 1317 w 52"/>
                  <a:gd name="T31" fmla="*/ 10362 h 18"/>
                  <a:gd name="T32" fmla="*/ 1473 w 52"/>
                  <a:gd name="T33" fmla="*/ 11047 h 18"/>
                  <a:gd name="T34" fmla="*/ 1558 w 52"/>
                  <a:gd name="T35" fmla="*/ 11047 h 18"/>
                  <a:gd name="T36" fmla="*/ 1587 w 52"/>
                  <a:gd name="T37" fmla="*/ 5284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2"/>
                  <a:gd name="T58" fmla="*/ 0 h 18"/>
                  <a:gd name="T59" fmla="*/ 52 w 52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2" h="18">
                    <a:moveTo>
                      <a:pt x="52" y="9"/>
                    </a:moveTo>
                    <a:lnTo>
                      <a:pt x="48" y="8"/>
                    </a:lnTo>
                    <a:lnTo>
                      <a:pt x="43" y="8"/>
                    </a:lnTo>
                    <a:lnTo>
                      <a:pt x="38" y="8"/>
                    </a:lnTo>
                    <a:lnTo>
                      <a:pt x="31" y="8"/>
                    </a:lnTo>
                    <a:lnTo>
                      <a:pt x="24" y="7"/>
                    </a:lnTo>
                    <a:lnTo>
                      <a:pt x="17" y="6"/>
                    </a:lnTo>
                    <a:lnTo>
                      <a:pt x="10" y="3"/>
                    </a:lnTo>
                    <a:lnTo>
                      <a:pt x="3" y="0"/>
                    </a:lnTo>
                    <a:lnTo>
                      <a:pt x="0" y="8"/>
                    </a:lnTo>
                    <a:lnTo>
                      <a:pt x="7" y="12"/>
                    </a:lnTo>
                    <a:lnTo>
                      <a:pt x="15" y="14"/>
                    </a:lnTo>
                    <a:lnTo>
                      <a:pt x="23" y="16"/>
                    </a:lnTo>
                    <a:lnTo>
                      <a:pt x="30" y="17"/>
                    </a:lnTo>
                    <a:lnTo>
                      <a:pt x="37" y="17"/>
                    </a:lnTo>
                    <a:lnTo>
                      <a:pt x="43" y="17"/>
                    </a:lnTo>
                    <a:lnTo>
                      <a:pt x="48" y="18"/>
                    </a:lnTo>
                    <a:lnTo>
                      <a:pt x="51" y="18"/>
                    </a:lnTo>
                    <a:lnTo>
                      <a:pt x="52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793" name="Freeform 628"/>
              <p:cNvSpPr>
                <a:spLocks noChangeArrowheads="1"/>
              </p:cNvSpPr>
              <p:nvPr/>
            </p:nvSpPr>
            <p:spPr bwMode="auto">
              <a:xfrm>
                <a:off x="437" y="4027"/>
                <a:ext cx="100" cy="61"/>
              </a:xfrm>
              <a:custGeom>
                <a:avLst/>
                <a:gdLst>
                  <a:gd name="T0" fmla="*/ 2034 w 95"/>
                  <a:gd name="T1" fmla="*/ 0 h 57"/>
                  <a:gd name="T2" fmla="*/ 2105 w 95"/>
                  <a:gd name="T3" fmla="*/ 0 h 57"/>
                  <a:gd name="T4" fmla="*/ 2169 w 95"/>
                  <a:gd name="T5" fmla="*/ 2 h 57"/>
                  <a:gd name="T6" fmla="*/ 2169 w 95"/>
                  <a:gd name="T7" fmla="*/ 5 h 57"/>
                  <a:gd name="T8" fmla="*/ 2105 w 95"/>
                  <a:gd name="T9" fmla="*/ 590 h 57"/>
                  <a:gd name="T10" fmla="*/ 2034 w 95"/>
                  <a:gd name="T11" fmla="*/ 885 h 57"/>
                  <a:gd name="T12" fmla="*/ 1932 w 95"/>
                  <a:gd name="T13" fmla="*/ 1328 h 57"/>
                  <a:gd name="T14" fmla="*/ 1833 w 95"/>
                  <a:gd name="T15" fmla="*/ 1742 h 57"/>
                  <a:gd name="T16" fmla="*/ 1656 w 95"/>
                  <a:gd name="T17" fmla="*/ 2160 h 57"/>
                  <a:gd name="T18" fmla="*/ 1494 w 95"/>
                  <a:gd name="T19" fmla="*/ 2474 h 57"/>
                  <a:gd name="T20" fmla="*/ 1346 w 95"/>
                  <a:gd name="T21" fmla="*/ 2834 h 57"/>
                  <a:gd name="T22" fmla="*/ 1138 w 95"/>
                  <a:gd name="T23" fmla="*/ 3208 h 57"/>
                  <a:gd name="T24" fmla="*/ 927 w 95"/>
                  <a:gd name="T25" fmla="*/ 3418 h 57"/>
                  <a:gd name="T26" fmla="*/ 717 w 95"/>
                  <a:gd name="T27" fmla="*/ 3583 h 57"/>
                  <a:gd name="T28" fmla="*/ 476 w 95"/>
                  <a:gd name="T29" fmla="*/ 3583 h 57"/>
                  <a:gd name="T30" fmla="*/ 285 w 95"/>
                  <a:gd name="T31" fmla="*/ 3418 h 57"/>
                  <a:gd name="T32" fmla="*/ 3 w 95"/>
                  <a:gd name="T33" fmla="*/ 3194 h 57"/>
                  <a:gd name="T34" fmla="*/ 1 w 95"/>
                  <a:gd name="T35" fmla="*/ 3033 h 57"/>
                  <a:gd name="T36" fmla="*/ 0 w 95"/>
                  <a:gd name="T37" fmla="*/ 2998 h 57"/>
                  <a:gd name="T38" fmla="*/ 1 w 95"/>
                  <a:gd name="T39" fmla="*/ 2834 h 57"/>
                  <a:gd name="T40" fmla="*/ 1 w 95"/>
                  <a:gd name="T41" fmla="*/ 2648 h 57"/>
                  <a:gd name="T42" fmla="*/ 5 w 95"/>
                  <a:gd name="T43" fmla="*/ 2435 h 57"/>
                  <a:gd name="T44" fmla="*/ 257 w 95"/>
                  <a:gd name="T45" fmla="*/ 1886 h 57"/>
                  <a:gd name="T46" fmla="*/ 333 w 95"/>
                  <a:gd name="T47" fmla="*/ 1538 h 57"/>
                  <a:gd name="T48" fmla="*/ 501 w 95"/>
                  <a:gd name="T49" fmla="*/ 1160 h 57"/>
                  <a:gd name="T50" fmla="*/ 693 w 95"/>
                  <a:gd name="T51" fmla="*/ 773 h 57"/>
                  <a:gd name="T52" fmla="*/ 881 w 95"/>
                  <a:gd name="T53" fmla="*/ 551 h 57"/>
                  <a:gd name="T54" fmla="*/ 1043 w 95"/>
                  <a:gd name="T55" fmla="*/ 5 h 57"/>
                  <a:gd name="T56" fmla="*/ 1215 w 95"/>
                  <a:gd name="T57" fmla="*/ 3 h 57"/>
                  <a:gd name="T58" fmla="*/ 1397 w 95"/>
                  <a:gd name="T59" fmla="*/ 2 h 57"/>
                  <a:gd name="T60" fmla="*/ 1571 w 95"/>
                  <a:gd name="T61" fmla="*/ 1 h 57"/>
                  <a:gd name="T62" fmla="*/ 1687 w 95"/>
                  <a:gd name="T63" fmla="*/ 1 h 57"/>
                  <a:gd name="T64" fmla="*/ 1835 w 95"/>
                  <a:gd name="T65" fmla="*/ 0 h 57"/>
                  <a:gd name="T66" fmla="*/ 1932 w 95"/>
                  <a:gd name="T67" fmla="*/ 0 h 57"/>
                  <a:gd name="T68" fmla="*/ 2034 w 95"/>
                  <a:gd name="T69" fmla="*/ 0 h 5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5"/>
                  <a:gd name="T106" fmla="*/ 0 h 57"/>
                  <a:gd name="T107" fmla="*/ 95 w 95"/>
                  <a:gd name="T108" fmla="*/ 57 h 5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5" h="57">
                    <a:moveTo>
                      <a:pt x="89" y="0"/>
                    </a:moveTo>
                    <a:lnTo>
                      <a:pt x="92" y="0"/>
                    </a:lnTo>
                    <a:lnTo>
                      <a:pt x="95" y="2"/>
                    </a:lnTo>
                    <a:lnTo>
                      <a:pt x="95" y="5"/>
                    </a:lnTo>
                    <a:lnTo>
                      <a:pt x="92" y="9"/>
                    </a:lnTo>
                    <a:lnTo>
                      <a:pt x="89" y="15"/>
                    </a:lnTo>
                    <a:lnTo>
                      <a:pt x="85" y="21"/>
                    </a:lnTo>
                    <a:lnTo>
                      <a:pt x="80" y="28"/>
                    </a:lnTo>
                    <a:lnTo>
                      <a:pt x="73" y="35"/>
                    </a:lnTo>
                    <a:lnTo>
                      <a:pt x="66" y="40"/>
                    </a:lnTo>
                    <a:lnTo>
                      <a:pt x="59" y="46"/>
                    </a:lnTo>
                    <a:lnTo>
                      <a:pt x="49" y="51"/>
                    </a:lnTo>
                    <a:lnTo>
                      <a:pt x="41" y="54"/>
                    </a:lnTo>
                    <a:lnTo>
                      <a:pt x="31" y="57"/>
                    </a:lnTo>
                    <a:lnTo>
                      <a:pt x="22" y="57"/>
                    </a:lnTo>
                    <a:lnTo>
                      <a:pt x="12" y="54"/>
                    </a:lnTo>
                    <a:lnTo>
                      <a:pt x="3" y="50"/>
                    </a:lnTo>
                    <a:lnTo>
                      <a:pt x="1" y="49"/>
                    </a:lnTo>
                    <a:lnTo>
                      <a:pt x="0" y="48"/>
                    </a:lnTo>
                    <a:lnTo>
                      <a:pt x="1" y="46"/>
                    </a:lnTo>
                    <a:lnTo>
                      <a:pt x="1" y="43"/>
                    </a:lnTo>
                    <a:lnTo>
                      <a:pt x="5" y="38"/>
                    </a:lnTo>
                    <a:lnTo>
                      <a:pt x="10" y="31"/>
                    </a:lnTo>
                    <a:lnTo>
                      <a:pt x="15" y="25"/>
                    </a:lnTo>
                    <a:lnTo>
                      <a:pt x="23" y="19"/>
                    </a:lnTo>
                    <a:lnTo>
                      <a:pt x="30" y="13"/>
                    </a:lnTo>
                    <a:lnTo>
                      <a:pt x="39" y="8"/>
                    </a:lnTo>
                    <a:lnTo>
                      <a:pt x="46" y="5"/>
                    </a:lnTo>
                    <a:lnTo>
                      <a:pt x="53" y="3"/>
                    </a:lnTo>
                    <a:lnTo>
                      <a:pt x="61" y="2"/>
                    </a:lnTo>
                    <a:lnTo>
                      <a:pt x="68" y="1"/>
                    </a:lnTo>
                    <a:lnTo>
                      <a:pt x="74" y="1"/>
                    </a:lnTo>
                    <a:lnTo>
                      <a:pt x="81" y="0"/>
                    </a:lnTo>
                    <a:lnTo>
                      <a:pt x="85" y="0"/>
                    </a:lnTo>
                    <a:lnTo>
                      <a:pt x="89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794" name="Freeform 629"/>
              <p:cNvSpPr>
                <a:spLocks noChangeArrowheads="1"/>
              </p:cNvSpPr>
              <p:nvPr/>
            </p:nvSpPr>
            <p:spPr bwMode="auto">
              <a:xfrm>
                <a:off x="437" y="4022"/>
                <a:ext cx="105" cy="71"/>
              </a:xfrm>
              <a:custGeom>
                <a:avLst/>
                <a:gdLst>
                  <a:gd name="T0" fmla="*/ 0 w 99"/>
                  <a:gd name="T1" fmla="*/ 4926 h 66"/>
                  <a:gd name="T2" fmla="*/ 386 w 99"/>
                  <a:gd name="T3" fmla="*/ 5587 h 66"/>
                  <a:gd name="T4" fmla="*/ 736 w 99"/>
                  <a:gd name="T5" fmla="*/ 5688 h 66"/>
                  <a:gd name="T6" fmla="*/ 1110 w 99"/>
                  <a:gd name="T7" fmla="*/ 5688 h 66"/>
                  <a:gd name="T8" fmla="*/ 1536 w 99"/>
                  <a:gd name="T9" fmla="*/ 5587 h 66"/>
                  <a:gd name="T10" fmla="*/ 1833 w 99"/>
                  <a:gd name="T11" fmla="*/ 5287 h 66"/>
                  <a:gd name="T12" fmla="*/ 2212 w 99"/>
                  <a:gd name="T13" fmla="*/ 4704 h 66"/>
                  <a:gd name="T14" fmla="*/ 2488 w 99"/>
                  <a:gd name="T15" fmla="*/ 4257 h 66"/>
                  <a:gd name="T16" fmla="*/ 2799 w 99"/>
                  <a:gd name="T17" fmla="*/ 3670 h 66"/>
                  <a:gd name="T18" fmla="*/ 3015 w 99"/>
                  <a:gd name="T19" fmla="*/ 3143 h 66"/>
                  <a:gd name="T20" fmla="*/ 3248 w 99"/>
                  <a:gd name="T21" fmla="*/ 2548 h 66"/>
                  <a:gd name="T22" fmla="*/ 3445 w 99"/>
                  <a:gd name="T23" fmla="*/ 2028 h 66"/>
                  <a:gd name="T24" fmla="*/ 3503 w 99"/>
                  <a:gd name="T25" fmla="*/ 1420 h 66"/>
                  <a:gd name="T26" fmla="*/ 3598 w 99"/>
                  <a:gd name="T27" fmla="*/ 917 h 66"/>
                  <a:gd name="T28" fmla="*/ 3598 w 99"/>
                  <a:gd name="T29" fmla="*/ 6 h 66"/>
                  <a:gd name="T30" fmla="*/ 3447 w 99"/>
                  <a:gd name="T31" fmla="*/ 0 h 66"/>
                  <a:gd name="T32" fmla="*/ 3198 w 99"/>
                  <a:gd name="T33" fmla="*/ 0 h 66"/>
                  <a:gd name="T34" fmla="*/ 3248 w 99"/>
                  <a:gd name="T35" fmla="*/ 792 h 66"/>
                  <a:gd name="T36" fmla="*/ 3303 w 99"/>
                  <a:gd name="T37" fmla="*/ 792 h 66"/>
                  <a:gd name="T38" fmla="*/ 3250 w 99"/>
                  <a:gd name="T39" fmla="*/ 736 h 66"/>
                  <a:gd name="T40" fmla="*/ 3250 w 99"/>
                  <a:gd name="T41" fmla="*/ 792 h 66"/>
                  <a:gd name="T42" fmla="*/ 3248 w 99"/>
                  <a:gd name="T43" fmla="*/ 1061 h 66"/>
                  <a:gd name="T44" fmla="*/ 3114 w 99"/>
                  <a:gd name="T45" fmla="*/ 1528 h 66"/>
                  <a:gd name="T46" fmla="*/ 2969 w 99"/>
                  <a:gd name="T47" fmla="*/ 2028 h 66"/>
                  <a:gd name="T48" fmla="*/ 2799 w 99"/>
                  <a:gd name="T49" fmla="*/ 2548 h 66"/>
                  <a:gd name="T50" fmla="*/ 2528 w 99"/>
                  <a:gd name="T51" fmla="*/ 3143 h 66"/>
                  <a:gd name="T52" fmla="*/ 2320 w 99"/>
                  <a:gd name="T53" fmla="*/ 3637 h 66"/>
                  <a:gd name="T54" fmla="*/ 2062 w 99"/>
                  <a:gd name="T55" fmla="*/ 4065 h 66"/>
                  <a:gd name="T56" fmla="*/ 1728 w 99"/>
                  <a:gd name="T57" fmla="*/ 4528 h 66"/>
                  <a:gd name="T58" fmla="*/ 1448 w 99"/>
                  <a:gd name="T59" fmla="*/ 4704 h 66"/>
                  <a:gd name="T60" fmla="*/ 1079 w 99"/>
                  <a:gd name="T61" fmla="*/ 4871 h 66"/>
                  <a:gd name="T62" fmla="*/ 781 w 99"/>
                  <a:gd name="T63" fmla="*/ 4915 h 66"/>
                  <a:gd name="T64" fmla="*/ 460 w 99"/>
                  <a:gd name="T65" fmla="*/ 4704 h 66"/>
                  <a:gd name="T66" fmla="*/ 5 w 99"/>
                  <a:gd name="T67" fmla="*/ 4373 h 66"/>
                  <a:gd name="T68" fmla="*/ 0 w 99"/>
                  <a:gd name="T69" fmla="*/ 4926 h 6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9"/>
                  <a:gd name="T106" fmla="*/ 0 h 66"/>
                  <a:gd name="T107" fmla="*/ 99 w 99"/>
                  <a:gd name="T108" fmla="*/ 66 h 6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9" h="66">
                    <a:moveTo>
                      <a:pt x="0" y="58"/>
                    </a:moveTo>
                    <a:lnTo>
                      <a:pt x="10" y="64"/>
                    </a:lnTo>
                    <a:lnTo>
                      <a:pt x="21" y="66"/>
                    </a:lnTo>
                    <a:lnTo>
                      <a:pt x="31" y="66"/>
                    </a:lnTo>
                    <a:lnTo>
                      <a:pt x="42" y="64"/>
                    </a:lnTo>
                    <a:lnTo>
                      <a:pt x="51" y="61"/>
                    </a:lnTo>
                    <a:lnTo>
                      <a:pt x="61" y="55"/>
                    </a:lnTo>
                    <a:lnTo>
                      <a:pt x="69" y="50"/>
                    </a:lnTo>
                    <a:lnTo>
                      <a:pt x="77" y="43"/>
                    </a:lnTo>
                    <a:lnTo>
                      <a:pt x="83" y="36"/>
                    </a:lnTo>
                    <a:lnTo>
                      <a:pt x="89" y="30"/>
                    </a:lnTo>
                    <a:lnTo>
                      <a:pt x="94" y="23"/>
                    </a:lnTo>
                    <a:lnTo>
                      <a:pt x="97" y="17"/>
                    </a:lnTo>
                    <a:lnTo>
                      <a:pt x="99" y="11"/>
                    </a:lnTo>
                    <a:lnTo>
                      <a:pt x="99" y="6"/>
                    </a:lnTo>
                    <a:lnTo>
                      <a:pt x="95" y="0"/>
                    </a:lnTo>
                    <a:lnTo>
                      <a:pt x="88" y="0"/>
                    </a:lnTo>
                    <a:lnTo>
                      <a:pt x="89" y="9"/>
                    </a:lnTo>
                    <a:lnTo>
                      <a:pt x="91" y="9"/>
                    </a:lnTo>
                    <a:lnTo>
                      <a:pt x="90" y="8"/>
                    </a:lnTo>
                    <a:lnTo>
                      <a:pt x="90" y="9"/>
                    </a:lnTo>
                    <a:lnTo>
                      <a:pt x="89" y="13"/>
                    </a:lnTo>
                    <a:lnTo>
                      <a:pt x="86" y="18"/>
                    </a:lnTo>
                    <a:lnTo>
                      <a:pt x="82" y="23"/>
                    </a:lnTo>
                    <a:lnTo>
                      <a:pt x="77" y="30"/>
                    </a:lnTo>
                    <a:lnTo>
                      <a:pt x="70" y="36"/>
                    </a:lnTo>
                    <a:lnTo>
                      <a:pt x="64" y="42"/>
                    </a:lnTo>
                    <a:lnTo>
                      <a:pt x="57" y="47"/>
                    </a:lnTo>
                    <a:lnTo>
                      <a:pt x="48" y="52"/>
                    </a:lnTo>
                    <a:lnTo>
                      <a:pt x="40" y="55"/>
                    </a:lnTo>
                    <a:lnTo>
                      <a:pt x="30" y="56"/>
                    </a:lnTo>
                    <a:lnTo>
                      <a:pt x="22" y="57"/>
                    </a:lnTo>
                    <a:lnTo>
                      <a:pt x="13" y="55"/>
                    </a:lnTo>
                    <a:lnTo>
                      <a:pt x="5" y="51"/>
                    </a:lnTo>
                    <a:lnTo>
                      <a:pt x="0" y="58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795" name="Freeform 630"/>
              <p:cNvSpPr>
                <a:spLocks noChangeArrowheads="1"/>
              </p:cNvSpPr>
              <p:nvPr/>
            </p:nvSpPr>
            <p:spPr bwMode="auto">
              <a:xfrm>
                <a:off x="432" y="4031"/>
                <a:ext cx="48" cy="53"/>
              </a:xfrm>
              <a:custGeom>
                <a:avLst/>
                <a:gdLst>
                  <a:gd name="T0" fmla="*/ 2027 w 45"/>
                  <a:gd name="T1" fmla="*/ 0 h 49"/>
                  <a:gd name="T2" fmla="*/ 1634 w 45"/>
                  <a:gd name="T3" fmla="*/ 5 h 49"/>
                  <a:gd name="T4" fmla="*/ 1184 w 45"/>
                  <a:gd name="T5" fmla="*/ 1264 h 49"/>
                  <a:gd name="T6" fmla="*/ 804 w 45"/>
                  <a:gd name="T7" fmla="*/ 2025 h 49"/>
                  <a:gd name="T8" fmla="*/ 547 w 45"/>
                  <a:gd name="T9" fmla="*/ 2997 h 49"/>
                  <a:gd name="T10" fmla="*/ 5 w 45"/>
                  <a:gd name="T11" fmla="*/ 3886 h 49"/>
                  <a:gd name="T12" fmla="*/ 2 w 45"/>
                  <a:gd name="T13" fmla="*/ 4438 h 49"/>
                  <a:gd name="T14" fmla="*/ 1 w 45"/>
                  <a:gd name="T15" fmla="*/ 4917 h 49"/>
                  <a:gd name="T16" fmla="*/ 0 w 45"/>
                  <a:gd name="T17" fmla="*/ 5318 h 49"/>
                  <a:gd name="T18" fmla="*/ 1 w 45"/>
                  <a:gd name="T19" fmla="*/ 5616 h 49"/>
                  <a:gd name="T20" fmla="*/ 4 w 45"/>
                  <a:gd name="T21" fmla="*/ 5832 h 49"/>
                  <a:gd name="T22" fmla="*/ 481 w 45"/>
                  <a:gd name="T23" fmla="*/ 4985 h 49"/>
                  <a:gd name="T24" fmla="*/ 481 w 45"/>
                  <a:gd name="T25" fmla="*/ 5192 h 49"/>
                  <a:gd name="T26" fmla="*/ 513 w 45"/>
                  <a:gd name="T27" fmla="*/ 5192 h 49"/>
                  <a:gd name="T28" fmla="*/ 513 w 45"/>
                  <a:gd name="T29" fmla="*/ 4985 h 49"/>
                  <a:gd name="T30" fmla="*/ 622 w 45"/>
                  <a:gd name="T31" fmla="*/ 4261 h 49"/>
                  <a:gd name="T32" fmla="*/ 804 w 45"/>
                  <a:gd name="T33" fmla="*/ 3793 h 49"/>
                  <a:gd name="T34" fmla="*/ 1110 w 45"/>
                  <a:gd name="T35" fmla="*/ 2839 h 49"/>
                  <a:gd name="T36" fmla="*/ 1532 w 45"/>
                  <a:gd name="T37" fmla="*/ 2369 h 49"/>
                  <a:gd name="T38" fmla="*/ 1860 w 45"/>
                  <a:gd name="T39" fmla="*/ 1479 h 49"/>
                  <a:gd name="T40" fmla="*/ 2257 w 45"/>
                  <a:gd name="T41" fmla="*/ 1081 h 49"/>
                  <a:gd name="T42" fmla="*/ 2027 w 45"/>
                  <a:gd name="T43" fmla="*/ 0 h 49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45"/>
                  <a:gd name="T67" fmla="*/ 0 h 49"/>
                  <a:gd name="T68" fmla="*/ 45 w 45"/>
                  <a:gd name="T69" fmla="*/ 49 h 49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45" h="49">
                    <a:moveTo>
                      <a:pt x="40" y="0"/>
                    </a:moveTo>
                    <a:lnTo>
                      <a:pt x="32" y="5"/>
                    </a:lnTo>
                    <a:lnTo>
                      <a:pt x="23" y="11"/>
                    </a:lnTo>
                    <a:lnTo>
                      <a:pt x="17" y="17"/>
                    </a:lnTo>
                    <a:lnTo>
                      <a:pt x="11" y="25"/>
                    </a:lnTo>
                    <a:lnTo>
                      <a:pt x="5" y="32"/>
                    </a:lnTo>
                    <a:lnTo>
                      <a:pt x="2" y="37"/>
                    </a:lnTo>
                    <a:lnTo>
                      <a:pt x="1" y="41"/>
                    </a:lnTo>
                    <a:lnTo>
                      <a:pt x="0" y="44"/>
                    </a:lnTo>
                    <a:lnTo>
                      <a:pt x="1" y="47"/>
                    </a:lnTo>
                    <a:lnTo>
                      <a:pt x="4" y="49"/>
                    </a:lnTo>
                    <a:lnTo>
                      <a:pt x="9" y="42"/>
                    </a:lnTo>
                    <a:lnTo>
                      <a:pt x="9" y="43"/>
                    </a:lnTo>
                    <a:lnTo>
                      <a:pt x="10" y="43"/>
                    </a:lnTo>
                    <a:lnTo>
                      <a:pt x="10" y="42"/>
                    </a:lnTo>
                    <a:lnTo>
                      <a:pt x="13" y="36"/>
                    </a:lnTo>
                    <a:lnTo>
                      <a:pt x="17" y="31"/>
                    </a:lnTo>
                    <a:lnTo>
                      <a:pt x="22" y="24"/>
                    </a:lnTo>
                    <a:lnTo>
                      <a:pt x="30" y="19"/>
                    </a:lnTo>
                    <a:lnTo>
                      <a:pt x="37" y="13"/>
                    </a:lnTo>
                    <a:lnTo>
                      <a:pt x="45" y="9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796" name="Freeform 631"/>
              <p:cNvSpPr>
                <a:spLocks noChangeArrowheads="1"/>
              </p:cNvSpPr>
              <p:nvPr/>
            </p:nvSpPr>
            <p:spPr bwMode="auto">
              <a:xfrm>
                <a:off x="475" y="4022"/>
                <a:ext cx="56" cy="20"/>
              </a:xfrm>
              <a:custGeom>
                <a:avLst/>
                <a:gdLst>
                  <a:gd name="T0" fmla="*/ 1480 w 53"/>
                  <a:gd name="T1" fmla="*/ 0 h 18"/>
                  <a:gd name="T2" fmla="*/ 1401 w 53"/>
                  <a:gd name="T3" fmla="*/ 0 h 18"/>
                  <a:gd name="T4" fmla="*/ 1255 w 53"/>
                  <a:gd name="T5" fmla="*/ 0 h 18"/>
                  <a:gd name="T6" fmla="*/ 1064 w 53"/>
                  <a:gd name="T7" fmla="*/ 0 h 18"/>
                  <a:gd name="T8" fmla="*/ 893 w 53"/>
                  <a:gd name="T9" fmla="*/ 1 h 18"/>
                  <a:gd name="T10" fmla="*/ 678 w 53"/>
                  <a:gd name="T11" fmla="*/ 2 h 18"/>
                  <a:gd name="T12" fmla="*/ 436 w 53"/>
                  <a:gd name="T13" fmla="*/ 3 h 18"/>
                  <a:gd name="T14" fmla="*/ 8 w 53"/>
                  <a:gd name="T15" fmla="*/ 3852 h 18"/>
                  <a:gd name="T16" fmla="*/ 0 w 53"/>
                  <a:gd name="T17" fmla="*/ 5284 h 18"/>
                  <a:gd name="T18" fmla="*/ 5 w 53"/>
                  <a:gd name="T19" fmla="*/ 11047 h 18"/>
                  <a:gd name="T20" fmla="*/ 331 w 53"/>
                  <a:gd name="T21" fmla="*/ 8948 h 18"/>
                  <a:gd name="T22" fmla="*/ 487 w 53"/>
                  <a:gd name="T23" fmla="*/ 7248 h 18"/>
                  <a:gd name="T24" fmla="*/ 716 w 53"/>
                  <a:gd name="T25" fmla="*/ 6523 h 18"/>
                  <a:gd name="T26" fmla="*/ 902 w 53"/>
                  <a:gd name="T27" fmla="*/ 5871 h 18"/>
                  <a:gd name="T28" fmla="*/ 1064 w 53"/>
                  <a:gd name="T29" fmla="*/ 5871 h 18"/>
                  <a:gd name="T30" fmla="*/ 1313 w 53"/>
                  <a:gd name="T31" fmla="*/ 5871 h 18"/>
                  <a:gd name="T32" fmla="*/ 1401 w 53"/>
                  <a:gd name="T33" fmla="*/ 5284 h 18"/>
                  <a:gd name="T34" fmla="*/ 1504 w 53"/>
                  <a:gd name="T35" fmla="*/ 5284 h 18"/>
                  <a:gd name="T36" fmla="*/ 1480 w 53"/>
                  <a:gd name="T37" fmla="*/ 0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3"/>
                  <a:gd name="T58" fmla="*/ 0 h 18"/>
                  <a:gd name="T59" fmla="*/ 53 w 53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3" h="18">
                    <a:moveTo>
                      <a:pt x="52" y="0"/>
                    </a:moveTo>
                    <a:lnTo>
                      <a:pt x="49" y="0"/>
                    </a:lnTo>
                    <a:lnTo>
                      <a:pt x="44" y="0"/>
                    </a:lnTo>
                    <a:lnTo>
                      <a:pt x="38" y="0"/>
                    </a:lnTo>
                    <a:lnTo>
                      <a:pt x="31" y="1"/>
                    </a:lnTo>
                    <a:lnTo>
                      <a:pt x="24" y="2"/>
                    </a:lnTo>
                    <a:lnTo>
                      <a:pt x="16" y="3"/>
                    </a:lnTo>
                    <a:lnTo>
                      <a:pt x="8" y="6"/>
                    </a:lnTo>
                    <a:lnTo>
                      <a:pt x="0" y="9"/>
                    </a:lnTo>
                    <a:lnTo>
                      <a:pt x="5" y="18"/>
                    </a:lnTo>
                    <a:lnTo>
                      <a:pt x="11" y="14"/>
                    </a:lnTo>
                    <a:lnTo>
                      <a:pt x="18" y="12"/>
                    </a:lnTo>
                    <a:lnTo>
                      <a:pt x="25" y="11"/>
                    </a:lnTo>
                    <a:lnTo>
                      <a:pt x="32" y="10"/>
                    </a:lnTo>
                    <a:lnTo>
                      <a:pt x="38" y="10"/>
                    </a:lnTo>
                    <a:lnTo>
                      <a:pt x="45" y="10"/>
                    </a:lnTo>
                    <a:lnTo>
                      <a:pt x="49" y="9"/>
                    </a:lnTo>
                    <a:lnTo>
                      <a:pt x="53" y="9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797" name="Freeform 632"/>
              <p:cNvSpPr>
                <a:spLocks noChangeArrowheads="1"/>
              </p:cNvSpPr>
              <p:nvPr/>
            </p:nvSpPr>
            <p:spPr bwMode="auto">
              <a:xfrm>
                <a:off x="3771" y="4025"/>
                <a:ext cx="100" cy="63"/>
              </a:xfrm>
              <a:custGeom>
                <a:avLst/>
                <a:gdLst>
                  <a:gd name="T0" fmla="*/ 3886 w 94"/>
                  <a:gd name="T1" fmla="*/ 8941 h 58"/>
                  <a:gd name="T2" fmla="*/ 4041 w 94"/>
                  <a:gd name="T3" fmla="*/ 8941 h 58"/>
                  <a:gd name="T4" fmla="*/ 4078 w 94"/>
                  <a:gd name="T5" fmla="*/ 8642 h 58"/>
                  <a:gd name="T6" fmla="*/ 4078 w 94"/>
                  <a:gd name="T7" fmla="*/ 7983 h 58"/>
                  <a:gd name="T8" fmla="*/ 4041 w 94"/>
                  <a:gd name="T9" fmla="*/ 7325 h 58"/>
                  <a:gd name="T10" fmla="*/ 3886 w 94"/>
                  <a:gd name="T11" fmla="*/ 6423 h 58"/>
                  <a:gd name="T12" fmla="*/ 3723 w 94"/>
                  <a:gd name="T13" fmla="*/ 5641 h 58"/>
                  <a:gd name="T14" fmla="*/ 3434 w 94"/>
                  <a:gd name="T15" fmla="*/ 4614 h 58"/>
                  <a:gd name="T16" fmla="*/ 3184 w 94"/>
                  <a:gd name="T17" fmla="*/ 3435 h 58"/>
                  <a:gd name="T18" fmla="*/ 2852 w 94"/>
                  <a:gd name="T19" fmla="*/ 2467 h 58"/>
                  <a:gd name="T20" fmla="*/ 2520 w 94"/>
                  <a:gd name="T21" fmla="*/ 1502 h 58"/>
                  <a:gd name="T22" fmla="*/ 2143 w 94"/>
                  <a:gd name="T23" fmla="*/ 1079 h 58"/>
                  <a:gd name="T24" fmla="*/ 1779 w 94"/>
                  <a:gd name="T25" fmla="*/ 3 h 58"/>
                  <a:gd name="T26" fmla="*/ 1336 w 94"/>
                  <a:gd name="T27" fmla="*/ 0 h 58"/>
                  <a:gd name="T28" fmla="*/ 901 w 94"/>
                  <a:gd name="T29" fmla="*/ 0 h 58"/>
                  <a:gd name="T30" fmla="*/ 516 w 94"/>
                  <a:gd name="T31" fmla="*/ 3 h 58"/>
                  <a:gd name="T32" fmla="*/ 2 w 94"/>
                  <a:gd name="T33" fmla="*/ 1172 h 58"/>
                  <a:gd name="T34" fmla="*/ 1 w 94"/>
                  <a:gd name="T35" fmla="*/ 1273 h 58"/>
                  <a:gd name="T36" fmla="*/ 0 w 94"/>
                  <a:gd name="T37" fmla="*/ 1383 h 58"/>
                  <a:gd name="T38" fmla="*/ 1 w 94"/>
                  <a:gd name="T39" fmla="*/ 1631 h 58"/>
                  <a:gd name="T40" fmla="*/ 1 w 94"/>
                  <a:gd name="T41" fmla="*/ 2091 h 58"/>
                  <a:gd name="T42" fmla="*/ 4 w 94"/>
                  <a:gd name="T43" fmla="*/ 3052 h 58"/>
                  <a:gd name="T44" fmla="*/ 456 w 94"/>
                  <a:gd name="T45" fmla="*/ 3911 h 58"/>
                  <a:gd name="T46" fmla="*/ 621 w 94"/>
                  <a:gd name="T47" fmla="*/ 4844 h 58"/>
                  <a:gd name="T48" fmla="*/ 959 w 94"/>
                  <a:gd name="T49" fmla="*/ 5913 h 58"/>
                  <a:gd name="T50" fmla="*/ 1306 w 94"/>
                  <a:gd name="T51" fmla="*/ 6744 h 58"/>
                  <a:gd name="T52" fmla="*/ 1672 w 94"/>
                  <a:gd name="T53" fmla="*/ 7578 h 58"/>
                  <a:gd name="T54" fmla="*/ 1940 w 94"/>
                  <a:gd name="T55" fmla="*/ 7956 h 58"/>
                  <a:gd name="T56" fmla="*/ 2333 w 94"/>
                  <a:gd name="T57" fmla="*/ 8231 h 58"/>
                  <a:gd name="T58" fmla="*/ 2640 w 94"/>
                  <a:gd name="T59" fmla="*/ 8642 h 58"/>
                  <a:gd name="T60" fmla="*/ 2988 w 94"/>
                  <a:gd name="T61" fmla="*/ 8671 h 58"/>
                  <a:gd name="T62" fmla="*/ 3228 w 94"/>
                  <a:gd name="T63" fmla="*/ 8671 h 58"/>
                  <a:gd name="T64" fmla="*/ 3500 w 94"/>
                  <a:gd name="T65" fmla="*/ 8671 h 58"/>
                  <a:gd name="T66" fmla="*/ 3723 w 94"/>
                  <a:gd name="T67" fmla="*/ 8671 h 58"/>
                  <a:gd name="T68" fmla="*/ 3886 w 94"/>
                  <a:gd name="T69" fmla="*/ 8941 h 58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4"/>
                  <a:gd name="T106" fmla="*/ 0 h 58"/>
                  <a:gd name="T107" fmla="*/ 94 w 94"/>
                  <a:gd name="T108" fmla="*/ 58 h 58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4" h="58">
                    <a:moveTo>
                      <a:pt x="89" y="58"/>
                    </a:moveTo>
                    <a:lnTo>
                      <a:pt x="92" y="58"/>
                    </a:lnTo>
                    <a:lnTo>
                      <a:pt x="94" y="55"/>
                    </a:lnTo>
                    <a:lnTo>
                      <a:pt x="94" y="52"/>
                    </a:lnTo>
                    <a:lnTo>
                      <a:pt x="92" y="47"/>
                    </a:lnTo>
                    <a:lnTo>
                      <a:pt x="89" y="41"/>
                    </a:lnTo>
                    <a:lnTo>
                      <a:pt x="85" y="36"/>
                    </a:lnTo>
                    <a:lnTo>
                      <a:pt x="79" y="29"/>
                    </a:lnTo>
                    <a:lnTo>
                      <a:pt x="73" y="22"/>
                    </a:lnTo>
                    <a:lnTo>
                      <a:pt x="66" y="16"/>
                    </a:lnTo>
                    <a:lnTo>
                      <a:pt x="58" y="10"/>
                    </a:lnTo>
                    <a:lnTo>
                      <a:pt x="49" y="6"/>
                    </a:lnTo>
                    <a:lnTo>
                      <a:pt x="40" y="3"/>
                    </a:lnTo>
                    <a:lnTo>
                      <a:pt x="31" y="0"/>
                    </a:lnTo>
                    <a:lnTo>
                      <a:pt x="21" y="0"/>
                    </a:lnTo>
                    <a:lnTo>
                      <a:pt x="12" y="3"/>
                    </a:lnTo>
                    <a:lnTo>
                      <a:pt x="2" y="7"/>
                    </a:lnTo>
                    <a:lnTo>
                      <a:pt x="1" y="8"/>
                    </a:lnTo>
                    <a:lnTo>
                      <a:pt x="0" y="9"/>
                    </a:lnTo>
                    <a:lnTo>
                      <a:pt x="1" y="11"/>
                    </a:lnTo>
                    <a:lnTo>
                      <a:pt x="1" y="14"/>
                    </a:lnTo>
                    <a:lnTo>
                      <a:pt x="4" y="19"/>
                    </a:lnTo>
                    <a:lnTo>
                      <a:pt x="10" y="25"/>
                    </a:lnTo>
                    <a:lnTo>
                      <a:pt x="15" y="31"/>
                    </a:lnTo>
                    <a:lnTo>
                      <a:pt x="22" y="38"/>
                    </a:lnTo>
                    <a:lnTo>
                      <a:pt x="30" y="43"/>
                    </a:lnTo>
                    <a:lnTo>
                      <a:pt x="38" y="49"/>
                    </a:lnTo>
                    <a:lnTo>
                      <a:pt x="45" y="51"/>
                    </a:lnTo>
                    <a:lnTo>
                      <a:pt x="53" y="53"/>
                    </a:lnTo>
                    <a:lnTo>
                      <a:pt x="60" y="55"/>
                    </a:lnTo>
                    <a:lnTo>
                      <a:pt x="68" y="56"/>
                    </a:lnTo>
                    <a:lnTo>
                      <a:pt x="74" y="56"/>
                    </a:lnTo>
                    <a:lnTo>
                      <a:pt x="80" y="56"/>
                    </a:lnTo>
                    <a:lnTo>
                      <a:pt x="85" y="56"/>
                    </a:lnTo>
                    <a:lnTo>
                      <a:pt x="89" y="58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798" name="Freeform 633"/>
              <p:cNvSpPr>
                <a:spLocks noChangeArrowheads="1"/>
              </p:cNvSpPr>
              <p:nvPr/>
            </p:nvSpPr>
            <p:spPr bwMode="auto">
              <a:xfrm>
                <a:off x="3771" y="4020"/>
                <a:ext cx="104" cy="71"/>
              </a:xfrm>
              <a:custGeom>
                <a:avLst/>
                <a:gdLst>
                  <a:gd name="T0" fmla="*/ 4 w 98"/>
                  <a:gd name="T1" fmla="*/ 1141 h 66"/>
                  <a:gd name="T2" fmla="*/ 474 w 98"/>
                  <a:gd name="T3" fmla="*/ 917 h 66"/>
                  <a:gd name="T4" fmla="*/ 764 w 98"/>
                  <a:gd name="T5" fmla="*/ 792 h 66"/>
                  <a:gd name="T6" fmla="*/ 1127 w 98"/>
                  <a:gd name="T7" fmla="*/ 792 h 66"/>
                  <a:gd name="T8" fmla="*/ 1470 w 98"/>
                  <a:gd name="T9" fmla="*/ 917 h 66"/>
                  <a:gd name="T10" fmla="*/ 1813 w 98"/>
                  <a:gd name="T11" fmla="*/ 1141 h 66"/>
                  <a:gd name="T12" fmla="*/ 2100 w 98"/>
                  <a:gd name="T13" fmla="*/ 1644 h 66"/>
                  <a:gd name="T14" fmla="*/ 2365 w 98"/>
                  <a:gd name="T15" fmla="*/ 2047 h 66"/>
                  <a:gd name="T16" fmla="*/ 2614 w 98"/>
                  <a:gd name="T17" fmla="*/ 2548 h 66"/>
                  <a:gd name="T18" fmla="*/ 2917 w 98"/>
                  <a:gd name="T19" fmla="*/ 3143 h 66"/>
                  <a:gd name="T20" fmla="*/ 3096 w 98"/>
                  <a:gd name="T21" fmla="*/ 3637 h 66"/>
                  <a:gd name="T22" fmla="*/ 3286 w 98"/>
                  <a:gd name="T23" fmla="*/ 4065 h 66"/>
                  <a:gd name="T24" fmla="*/ 3315 w 98"/>
                  <a:gd name="T25" fmla="*/ 4569 h 66"/>
                  <a:gd name="T26" fmla="*/ 3379 w 98"/>
                  <a:gd name="T27" fmla="*/ 4871 h 66"/>
                  <a:gd name="T28" fmla="*/ 3379 w 98"/>
                  <a:gd name="T29" fmla="*/ 4915 h 66"/>
                  <a:gd name="T30" fmla="*/ 3487 w 98"/>
                  <a:gd name="T31" fmla="*/ 4915 h 66"/>
                  <a:gd name="T32" fmla="*/ 3315 w 98"/>
                  <a:gd name="T33" fmla="*/ 4915 h 66"/>
                  <a:gd name="T34" fmla="*/ 3303 w 98"/>
                  <a:gd name="T35" fmla="*/ 5688 h 66"/>
                  <a:gd name="T36" fmla="*/ 3518 w 98"/>
                  <a:gd name="T37" fmla="*/ 5637 h 66"/>
                  <a:gd name="T38" fmla="*/ 3709 w 98"/>
                  <a:gd name="T39" fmla="*/ 5240 h 66"/>
                  <a:gd name="T40" fmla="*/ 3709 w 98"/>
                  <a:gd name="T41" fmla="*/ 4704 h 66"/>
                  <a:gd name="T42" fmla="*/ 3586 w 98"/>
                  <a:gd name="T43" fmla="*/ 4247 h 66"/>
                  <a:gd name="T44" fmla="*/ 3505 w 98"/>
                  <a:gd name="T45" fmla="*/ 3670 h 66"/>
                  <a:gd name="T46" fmla="*/ 3315 w 98"/>
                  <a:gd name="T47" fmla="*/ 3143 h 66"/>
                  <a:gd name="T48" fmla="*/ 3103 w 98"/>
                  <a:gd name="T49" fmla="*/ 2548 h 66"/>
                  <a:gd name="T50" fmla="*/ 2917 w 98"/>
                  <a:gd name="T51" fmla="*/ 2028 h 66"/>
                  <a:gd name="T52" fmla="*/ 2596 w 98"/>
                  <a:gd name="T53" fmla="*/ 1320 h 66"/>
                  <a:gd name="T54" fmla="*/ 2300 w 98"/>
                  <a:gd name="T55" fmla="*/ 917 h 66"/>
                  <a:gd name="T56" fmla="*/ 1924 w 98"/>
                  <a:gd name="T57" fmla="*/ 6 h 66"/>
                  <a:gd name="T58" fmla="*/ 1560 w 98"/>
                  <a:gd name="T59" fmla="*/ 2 h 66"/>
                  <a:gd name="T60" fmla="*/ 1159 w 98"/>
                  <a:gd name="T61" fmla="*/ 0 h 66"/>
                  <a:gd name="T62" fmla="*/ 720 w 98"/>
                  <a:gd name="T63" fmla="*/ 0 h 66"/>
                  <a:gd name="T64" fmla="*/ 397 w 98"/>
                  <a:gd name="T65" fmla="*/ 2 h 66"/>
                  <a:gd name="T66" fmla="*/ 0 w 98"/>
                  <a:gd name="T67" fmla="*/ 684 h 66"/>
                  <a:gd name="T68" fmla="*/ 4 w 98"/>
                  <a:gd name="T69" fmla="*/ 1141 h 6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8"/>
                  <a:gd name="T106" fmla="*/ 0 h 66"/>
                  <a:gd name="T107" fmla="*/ 98 w 98"/>
                  <a:gd name="T108" fmla="*/ 66 h 6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8" h="66">
                    <a:moveTo>
                      <a:pt x="4" y="14"/>
                    </a:moveTo>
                    <a:lnTo>
                      <a:pt x="13" y="11"/>
                    </a:lnTo>
                    <a:lnTo>
                      <a:pt x="21" y="9"/>
                    </a:lnTo>
                    <a:lnTo>
                      <a:pt x="30" y="9"/>
                    </a:lnTo>
                    <a:lnTo>
                      <a:pt x="39" y="11"/>
                    </a:lnTo>
                    <a:lnTo>
                      <a:pt x="48" y="14"/>
                    </a:lnTo>
                    <a:lnTo>
                      <a:pt x="56" y="19"/>
                    </a:lnTo>
                    <a:lnTo>
                      <a:pt x="63" y="24"/>
                    </a:lnTo>
                    <a:lnTo>
                      <a:pt x="70" y="30"/>
                    </a:lnTo>
                    <a:lnTo>
                      <a:pt x="76" y="36"/>
                    </a:lnTo>
                    <a:lnTo>
                      <a:pt x="81" y="42"/>
                    </a:lnTo>
                    <a:lnTo>
                      <a:pt x="86" y="47"/>
                    </a:lnTo>
                    <a:lnTo>
                      <a:pt x="89" y="53"/>
                    </a:lnTo>
                    <a:lnTo>
                      <a:pt x="90" y="56"/>
                    </a:lnTo>
                    <a:lnTo>
                      <a:pt x="90" y="57"/>
                    </a:lnTo>
                    <a:lnTo>
                      <a:pt x="91" y="57"/>
                    </a:lnTo>
                    <a:lnTo>
                      <a:pt x="89" y="57"/>
                    </a:lnTo>
                    <a:lnTo>
                      <a:pt x="88" y="66"/>
                    </a:lnTo>
                    <a:lnTo>
                      <a:pt x="94" y="65"/>
                    </a:lnTo>
                    <a:lnTo>
                      <a:pt x="98" y="60"/>
                    </a:lnTo>
                    <a:lnTo>
                      <a:pt x="98" y="55"/>
                    </a:lnTo>
                    <a:lnTo>
                      <a:pt x="96" y="49"/>
                    </a:lnTo>
                    <a:lnTo>
                      <a:pt x="93" y="43"/>
                    </a:lnTo>
                    <a:lnTo>
                      <a:pt x="89" y="36"/>
                    </a:lnTo>
                    <a:lnTo>
                      <a:pt x="82" y="30"/>
                    </a:lnTo>
                    <a:lnTo>
                      <a:pt x="76" y="23"/>
                    </a:lnTo>
                    <a:lnTo>
                      <a:pt x="69" y="16"/>
                    </a:lnTo>
                    <a:lnTo>
                      <a:pt x="60" y="11"/>
                    </a:lnTo>
                    <a:lnTo>
                      <a:pt x="51" y="6"/>
                    </a:lnTo>
                    <a:lnTo>
                      <a:pt x="41" y="2"/>
                    </a:lnTo>
                    <a:lnTo>
                      <a:pt x="31" y="0"/>
                    </a:lnTo>
                    <a:lnTo>
                      <a:pt x="20" y="0"/>
                    </a:lnTo>
                    <a:lnTo>
                      <a:pt x="10" y="2"/>
                    </a:lnTo>
                    <a:lnTo>
                      <a:pt x="0" y="7"/>
                    </a:lnTo>
                    <a:lnTo>
                      <a:pt x="4" y="14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799" name="Freeform 634"/>
              <p:cNvSpPr>
                <a:spLocks noChangeArrowheads="1"/>
              </p:cNvSpPr>
              <p:nvPr/>
            </p:nvSpPr>
            <p:spPr bwMode="auto">
              <a:xfrm>
                <a:off x="3766" y="4028"/>
                <a:ext cx="47" cy="53"/>
              </a:xfrm>
              <a:custGeom>
                <a:avLst/>
                <a:gdLst>
                  <a:gd name="T0" fmla="*/ 2455 w 44"/>
                  <a:gd name="T1" fmla="*/ 4917 h 49"/>
                  <a:gd name="T2" fmla="*/ 2079 w 44"/>
                  <a:gd name="T3" fmla="*/ 4438 h 49"/>
                  <a:gd name="T4" fmla="*/ 1597 w 44"/>
                  <a:gd name="T5" fmla="*/ 3793 h 49"/>
                  <a:gd name="T6" fmla="*/ 1269 w 44"/>
                  <a:gd name="T7" fmla="*/ 2997 h 49"/>
                  <a:gd name="T8" fmla="*/ 913 w 44"/>
                  <a:gd name="T9" fmla="*/ 2369 h 49"/>
                  <a:gd name="T10" fmla="*/ 656 w 44"/>
                  <a:gd name="T11" fmla="*/ 1479 h 49"/>
                  <a:gd name="T12" fmla="*/ 538 w 44"/>
                  <a:gd name="T13" fmla="*/ 999 h 49"/>
                  <a:gd name="T14" fmla="*/ 538 w 44"/>
                  <a:gd name="T15" fmla="*/ 924 h 49"/>
                  <a:gd name="T16" fmla="*/ 538 w 44"/>
                  <a:gd name="T17" fmla="*/ 6 h 49"/>
                  <a:gd name="T18" fmla="*/ 504 w 44"/>
                  <a:gd name="T19" fmla="*/ 924 h 49"/>
                  <a:gd name="T20" fmla="*/ 4 w 44"/>
                  <a:gd name="T21" fmla="*/ 0 h 49"/>
                  <a:gd name="T22" fmla="*/ 1 w 44"/>
                  <a:gd name="T23" fmla="*/ 3 h 49"/>
                  <a:gd name="T24" fmla="*/ 0 w 44"/>
                  <a:gd name="T25" fmla="*/ 6 h 49"/>
                  <a:gd name="T26" fmla="*/ 1 w 44"/>
                  <a:gd name="T27" fmla="*/ 1081 h 49"/>
                  <a:gd name="T28" fmla="*/ 2 w 44"/>
                  <a:gd name="T29" fmla="*/ 1479 h 49"/>
                  <a:gd name="T30" fmla="*/ 5 w 44"/>
                  <a:gd name="T31" fmla="*/ 2190 h 49"/>
                  <a:gd name="T32" fmla="*/ 575 w 44"/>
                  <a:gd name="T33" fmla="*/ 2997 h 49"/>
                  <a:gd name="T34" fmla="*/ 913 w 44"/>
                  <a:gd name="T35" fmla="*/ 3793 h 49"/>
                  <a:gd name="T36" fmla="*/ 1311 w 44"/>
                  <a:gd name="T37" fmla="*/ 4546 h 49"/>
                  <a:gd name="T38" fmla="*/ 1706 w 44"/>
                  <a:gd name="T39" fmla="*/ 5392 h 49"/>
                  <a:gd name="T40" fmla="*/ 2221 w 44"/>
                  <a:gd name="T41" fmla="*/ 5832 h 49"/>
                  <a:gd name="T42" fmla="*/ 2455 w 44"/>
                  <a:gd name="T43" fmla="*/ 4917 h 49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44"/>
                  <a:gd name="T67" fmla="*/ 0 h 49"/>
                  <a:gd name="T68" fmla="*/ 44 w 44"/>
                  <a:gd name="T69" fmla="*/ 49 h 49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44" h="49">
                    <a:moveTo>
                      <a:pt x="44" y="41"/>
                    </a:moveTo>
                    <a:lnTo>
                      <a:pt x="37" y="37"/>
                    </a:lnTo>
                    <a:lnTo>
                      <a:pt x="29" y="31"/>
                    </a:lnTo>
                    <a:lnTo>
                      <a:pt x="22" y="25"/>
                    </a:lnTo>
                    <a:lnTo>
                      <a:pt x="17" y="19"/>
                    </a:lnTo>
                    <a:lnTo>
                      <a:pt x="12" y="13"/>
                    </a:lnTo>
                    <a:lnTo>
                      <a:pt x="9" y="8"/>
                    </a:lnTo>
                    <a:lnTo>
                      <a:pt x="9" y="7"/>
                    </a:lnTo>
                    <a:lnTo>
                      <a:pt x="9" y="6"/>
                    </a:lnTo>
                    <a:lnTo>
                      <a:pt x="8" y="7"/>
                    </a:lnTo>
                    <a:lnTo>
                      <a:pt x="4" y="0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1" y="9"/>
                    </a:lnTo>
                    <a:lnTo>
                      <a:pt x="2" y="13"/>
                    </a:lnTo>
                    <a:lnTo>
                      <a:pt x="5" y="18"/>
                    </a:lnTo>
                    <a:lnTo>
                      <a:pt x="10" y="25"/>
                    </a:lnTo>
                    <a:lnTo>
                      <a:pt x="17" y="31"/>
                    </a:lnTo>
                    <a:lnTo>
                      <a:pt x="23" y="38"/>
                    </a:lnTo>
                    <a:lnTo>
                      <a:pt x="31" y="45"/>
                    </a:lnTo>
                    <a:lnTo>
                      <a:pt x="40" y="49"/>
                    </a:lnTo>
                    <a:lnTo>
                      <a:pt x="44" y="41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800" name="Freeform 635"/>
              <p:cNvSpPr>
                <a:spLocks noChangeArrowheads="1"/>
              </p:cNvSpPr>
              <p:nvPr/>
            </p:nvSpPr>
            <p:spPr bwMode="auto">
              <a:xfrm>
                <a:off x="3809" y="4072"/>
                <a:ext cx="56" cy="20"/>
              </a:xfrm>
              <a:custGeom>
                <a:avLst/>
                <a:gdLst>
                  <a:gd name="T0" fmla="*/ 1504 w 53"/>
                  <a:gd name="T1" fmla="*/ 5284 h 18"/>
                  <a:gd name="T2" fmla="*/ 1401 w 53"/>
                  <a:gd name="T3" fmla="*/ 4756 h 18"/>
                  <a:gd name="T4" fmla="*/ 1255 w 53"/>
                  <a:gd name="T5" fmla="*/ 4756 h 18"/>
                  <a:gd name="T6" fmla="*/ 1064 w 53"/>
                  <a:gd name="T7" fmla="*/ 4756 h 18"/>
                  <a:gd name="T8" fmla="*/ 902 w 53"/>
                  <a:gd name="T9" fmla="*/ 4280 h 18"/>
                  <a:gd name="T10" fmla="*/ 678 w 53"/>
                  <a:gd name="T11" fmla="*/ 4280 h 18"/>
                  <a:gd name="T12" fmla="*/ 487 w 53"/>
                  <a:gd name="T13" fmla="*/ 3467 h 18"/>
                  <a:gd name="T14" fmla="*/ 331 w 53"/>
                  <a:gd name="T15" fmla="*/ 4 h 18"/>
                  <a:gd name="T16" fmla="*/ 4 w 53"/>
                  <a:gd name="T17" fmla="*/ 0 h 18"/>
                  <a:gd name="T18" fmla="*/ 0 w 53"/>
                  <a:gd name="T19" fmla="*/ 4756 h 18"/>
                  <a:gd name="T20" fmla="*/ 7 w 53"/>
                  <a:gd name="T21" fmla="*/ 6523 h 18"/>
                  <a:gd name="T22" fmla="*/ 436 w 53"/>
                  <a:gd name="T23" fmla="*/ 9326 h 18"/>
                  <a:gd name="T24" fmla="*/ 642 w 53"/>
                  <a:gd name="T25" fmla="*/ 9942 h 18"/>
                  <a:gd name="T26" fmla="*/ 893 w 53"/>
                  <a:gd name="T27" fmla="*/ 10362 h 18"/>
                  <a:gd name="T28" fmla="*/ 1064 w 53"/>
                  <a:gd name="T29" fmla="*/ 10362 h 18"/>
                  <a:gd name="T30" fmla="*/ 1243 w 53"/>
                  <a:gd name="T31" fmla="*/ 10362 h 18"/>
                  <a:gd name="T32" fmla="*/ 1401 w 53"/>
                  <a:gd name="T33" fmla="*/ 11047 h 18"/>
                  <a:gd name="T34" fmla="*/ 1480 w 53"/>
                  <a:gd name="T35" fmla="*/ 11047 h 18"/>
                  <a:gd name="T36" fmla="*/ 1504 w 53"/>
                  <a:gd name="T37" fmla="*/ 5284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3"/>
                  <a:gd name="T58" fmla="*/ 0 h 18"/>
                  <a:gd name="T59" fmla="*/ 53 w 53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3" h="18">
                    <a:moveTo>
                      <a:pt x="53" y="9"/>
                    </a:moveTo>
                    <a:lnTo>
                      <a:pt x="49" y="8"/>
                    </a:lnTo>
                    <a:lnTo>
                      <a:pt x="44" y="8"/>
                    </a:lnTo>
                    <a:lnTo>
                      <a:pt x="38" y="8"/>
                    </a:lnTo>
                    <a:lnTo>
                      <a:pt x="32" y="7"/>
                    </a:lnTo>
                    <a:lnTo>
                      <a:pt x="24" y="7"/>
                    </a:lnTo>
                    <a:lnTo>
                      <a:pt x="18" y="5"/>
                    </a:lnTo>
                    <a:lnTo>
                      <a:pt x="11" y="4"/>
                    </a:lnTo>
                    <a:lnTo>
                      <a:pt x="4" y="0"/>
                    </a:lnTo>
                    <a:lnTo>
                      <a:pt x="0" y="8"/>
                    </a:lnTo>
                    <a:lnTo>
                      <a:pt x="7" y="11"/>
                    </a:lnTo>
                    <a:lnTo>
                      <a:pt x="16" y="15"/>
                    </a:lnTo>
                    <a:lnTo>
                      <a:pt x="23" y="16"/>
                    </a:lnTo>
                    <a:lnTo>
                      <a:pt x="31" y="17"/>
                    </a:lnTo>
                    <a:lnTo>
                      <a:pt x="38" y="17"/>
                    </a:lnTo>
                    <a:lnTo>
                      <a:pt x="43" y="17"/>
                    </a:lnTo>
                    <a:lnTo>
                      <a:pt x="49" y="18"/>
                    </a:lnTo>
                    <a:lnTo>
                      <a:pt x="52" y="18"/>
                    </a:lnTo>
                    <a:lnTo>
                      <a:pt x="53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801" name="Freeform 636"/>
              <p:cNvSpPr>
                <a:spLocks noChangeArrowheads="1"/>
              </p:cNvSpPr>
              <p:nvPr/>
            </p:nvSpPr>
            <p:spPr bwMode="auto">
              <a:xfrm>
                <a:off x="2287" y="4113"/>
                <a:ext cx="98" cy="61"/>
              </a:xfrm>
              <a:custGeom>
                <a:avLst/>
                <a:gdLst>
                  <a:gd name="T0" fmla="*/ 2171 w 93"/>
                  <a:gd name="T1" fmla="*/ 3583 h 57"/>
                  <a:gd name="T2" fmla="*/ 2208 w 93"/>
                  <a:gd name="T3" fmla="*/ 3474 h 57"/>
                  <a:gd name="T4" fmla="*/ 2288 w 93"/>
                  <a:gd name="T5" fmla="*/ 3433 h 57"/>
                  <a:gd name="T6" fmla="*/ 2288 w 93"/>
                  <a:gd name="T7" fmla="*/ 3194 h 57"/>
                  <a:gd name="T8" fmla="*/ 2229 w 93"/>
                  <a:gd name="T9" fmla="*/ 2834 h 57"/>
                  <a:gd name="T10" fmla="*/ 2196 w 93"/>
                  <a:gd name="T11" fmla="*/ 2474 h 57"/>
                  <a:gd name="T12" fmla="*/ 2085 w 93"/>
                  <a:gd name="T13" fmla="*/ 2135 h 57"/>
                  <a:gd name="T14" fmla="*/ 1905 w 93"/>
                  <a:gd name="T15" fmla="*/ 1742 h 57"/>
                  <a:gd name="T16" fmla="*/ 1782 w 93"/>
                  <a:gd name="T17" fmla="*/ 1421 h 57"/>
                  <a:gd name="T18" fmla="*/ 1613 w 93"/>
                  <a:gd name="T19" fmla="*/ 885 h 57"/>
                  <a:gd name="T20" fmla="*/ 1379 w 93"/>
                  <a:gd name="T21" fmla="*/ 631 h 57"/>
                  <a:gd name="T22" fmla="*/ 1189 w 93"/>
                  <a:gd name="T23" fmla="*/ 5 h 57"/>
                  <a:gd name="T24" fmla="*/ 949 w 93"/>
                  <a:gd name="T25" fmla="*/ 2 h 57"/>
                  <a:gd name="T26" fmla="*/ 736 w 93"/>
                  <a:gd name="T27" fmla="*/ 0 h 57"/>
                  <a:gd name="T28" fmla="*/ 459 w 93"/>
                  <a:gd name="T29" fmla="*/ 0 h 57"/>
                  <a:gd name="T30" fmla="*/ 288 w 93"/>
                  <a:gd name="T31" fmla="*/ 2 h 57"/>
                  <a:gd name="T32" fmla="*/ 1 w 93"/>
                  <a:gd name="T33" fmla="*/ 6 h 57"/>
                  <a:gd name="T34" fmla="*/ 0 w 93"/>
                  <a:gd name="T35" fmla="*/ 7 h 57"/>
                  <a:gd name="T36" fmla="*/ 0 w 93"/>
                  <a:gd name="T37" fmla="*/ 551 h 57"/>
                  <a:gd name="T38" fmla="*/ 0 w 93"/>
                  <a:gd name="T39" fmla="*/ 675 h 57"/>
                  <a:gd name="T40" fmla="*/ 1 w 93"/>
                  <a:gd name="T41" fmla="*/ 773 h 57"/>
                  <a:gd name="T42" fmla="*/ 4 w 93"/>
                  <a:gd name="T43" fmla="*/ 1084 h 57"/>
                  <a:gd name="T44" fmla="*/ 9 w 93"/>
                  <a:gd name="T45" fmla="*/ 1521 h 57"/>
                  <a:gd name="T46" fmla="*/ 354 w 93"/>
                  <a:gd name="T47" fmla="*/ 1864 h 57"/>
                  <a:gd name="T48" fmla="*/ 484 w 93"/>
                  <a:gd name="T49" fmla="*/ 2312 h 57"/>
                  <a:gd name="T50" fmla="*/ 736 w 93"/>
                  <a:gd name="T51" fmla="*/ 2617 h 57"/>
                  <a:gd name="T52" fmla="*/ 901 w 93"/>
                  <a:gd name="T53" fmla="*/ 2985 h 57"/>
                  <a:gd name="T54" fmla="*/ 1111 w 93"/>
                  <a:gd name="T55" fmla="*/ 3194 h 57"/>
                  <a:gd name="T56" fmla="*/ 1253 w 93"/>
                  <a:gd name="T57" fmla="*/ 3246 h 57"/>
                  <a:gd name="T58" fmla="*/ 1444 w 93"/>
                  <a:gd name="T59" fmla="*/ 3433 h 57"/>
                  <a:gd name="T60" fmla="*/ 1628 w 93"/>
                  <a:gd name="T61" fmla="*/ 3433 h 57"/>
                  <a:gd name="T62" fmla="*/ 1782 w 93"/>
                  <a:gd name="T63" fmla="*/ 3474 h 57"/>
                  <a:gd name="T64" fmla="*/ 1905 w 93"/>
                  <a:gd name="T65" fmla="*/ 3474 h 57"/>
                  <a:gd name="T66" fmla="*/ 2085 w 93"/>
                  <a:gd name="T67" fmla="*/ 3474 h 57"/>
                  <a:gd name="T68" fmla="*/ 2171 w 93"/>
                  <a:gd name="T69" fmla="*/ 3583 h 5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3"/>
                  <a:gd name="T106" fmla="*/ 0 h 57"/>
                  <a:gd name="T107" fmla="*/ 93 w 93"/>
                  <a:gd name="T108" fmla="*/ 57 h 5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3" h="57">
                    <a:moveTo>
                      <a:pt x="88" y="57"/>
                    </a:moveTo>
                    <a:lnTo>
                      <a:pt x="91" y="56"/>
                    </a:lnTo>
                    <a:lnTo>
                      <a:pt x="93" y="55"/>
                    </a:lnTo>
                    <a:lnTo>
                      <a:pt x="93" y="50"/>
                    </a:lnTo>
                    <a:lnTo>
                      <a:pt x="92" y="46"/>
                    </a:lnTo>
                    <a:lnTo>
                      <a:pt x="89" y="40"/>
                    </a:lnTo>
                    <a:lnTo>
                      <a:pt x="85" y="34"/>
                    </a:lnTo>
                    <a:lnTo>
                      <a:pt x="79" y="28"/>
                    </a:lnTo>
                    <a:lnTo>
                      <a:pt x="73" y="22"/>
                    </a:lnTo>
                    <a:lnTo>
                      <a:pt x="66" y="15"/>
                    </a:lnTo>
                    <a:lnTo>
                      <a:pt x="57" y="10"/>
                    </a:lnTo>
                    <a:lnTo>
                      <a:pt x="49" y="5"/>
                    </a:lnTo>
                    <a:lnTo>
                      <a:pt x="39" y="2"/>
                    </a:lnTo>
                    <a:lnTo>
                      <a:pt x="30" y="0"/>
                    </a:lnTo>
                    <a:lnTo>
                      <a:pt x="20" y="0"/>
                    </a:lnTo>
                    <a:lnTo>
                      <a:pt x="11" y="2"/>
                    </a:lnTo>
                    <a:lnTo>
                      <a:pt x="1" y="6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11"/>
                    </a:lnTo>
                    <a:lnTo>
                      <a:pt x="1" y="13"/>
                    </a:lnTo>
                    <a:lnTo>
                      <a:pt x="4" y="18"/>
                    </a:lnTo>
                    <a:lnTo>
                      <a:pt x="9" y="24"/>
                    </a:lnTo>
                    <a:lnTo>
                      <a:pt x="15" y="30"/>
                    </a:lnTo>
                    <a:lnTo>
                      <a:pt x="21" y="37"/>
                    </a:lnTo>
                    <a:lnTo>
                      <a:pt x="30" y="42"/>
                    </a:lnTo>
                    <a:lnTo>
                      <a:pt x="37" y="47"/>
                    </a:lnTo>
                    <a:lnTo>
                      <a:pt x="45" y="50"/>
                    </a:lnTo>
                    <a:lnTo>
                      <a:pt x="52" y="52"/>
                    </a:lnTo>
                    <a:lnTo>
                      <a:pt x="59" y="55"/>
                    </a:lnTo>
                    <a:lnTo>
                      <a:pt x="67" y="55"/>
                    </a:lnTo>
                    <a:lnTo>
                      <a:pt x="73" y="56"/>
                    </a:lnTo>
                    <a:lnTo>
                      <a:pt x="79" y="56"/>
                    </a:lnTo>
                    <a:lnTo>
                      <a:pt x="85" y="56"/>
                    </a:lnTo>
                    <a:lnTo>
                      <a:pt x="88" y="57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802" name="Freeform 637"/>
              <p:cNvSpPr>
                <a:spLocks noChangeArrowheads="1"/>
              </p:cNvSpPr>
              <p:nvPr/>
            </p:nvSpPr>
            <p:spPr bwMode="auto">
              <a:xfrm>
                <a:off x="2287" y="4108"/>
                <a:ext cx="104" cy="71"/>
              </a:xfrm>
              <a:custGeom>
                <a:avLst/>
                <a:gdLst>
                  <a:gd name="T0" fmla="*/ 4 w 98"/>
                  <a:gd name="T1" fmla="*/ 1227 h 66"/>
                  <a:gd name="T2" fmla="*/ 474 w 98"/>
                  <a:gd name="T3" fmla="*/ 917 h 66"/>
                  <a:gd name="T4" fmla="*/ 811 w 98"/>
                  <a:gd name="T5" fmla="*/ 792 h 66"/>
                  <a:gd name="T6" fmla="*/ 1159 w 98"/>
                  <a:gd name="T7" fmla="*/ 792 h 66"/>
                  <a:gd name="T8" fmla="*/ 1470 w 98"/>
                  <a:gd name="T9" fmla="*/ 917 h 66"/>
                  <a:gd name="T10" fmla="*/ 1813 w 98"/>
                  <a:gd name="T11" fmla="*/ 1227 h 66"/>
                  <a:gd name="T12" fmla="*/ 2100 w 98"/>
                  <a:gd name="T13" fmla="*/ 1644 h 66"/>
                  <a:gd name="T14" fmla="*/ 2441 w 98"/>
                  <a:gd name="T15" fmla="*/ 2028 h 66"/>
                  <a:gd name="T16" fmla="*/ 2664 w 98"/>
                  <a:gd name="T17" fmla="*/ 2548 h 66"/>
                  <a:gd name="T18" fmla="*/ 2924 w 98"/>
                  <a:gd name="T19" fmla="*/ 3036 h 66"/>
                  <a:gd name="T20" fmla="*/ 3103 w 98"/>
                  <a:gd name="T21" fmla="*/ 3637 h 66"/>
                  <a:gd name="T22" fmla="*/ 3286 w 98"/>
                  <a:gd name="T23" fmla="*/ 4065 h 66"/>
                  <a:gd name="T24" fmla="*/ 3315 w 98"/>
                  <a:gd name="T25" fmla="*/ 4569 h 66"/>
                  <a:gd name="T26" fmla="*/ 3379 w 98"/>
                  <a:gd name="T27" fmla="*/ 4871 h 66"/>
                  <a:gd name="T28" fmla="*/ 3379 w 98"/>
                  <a:gd name="T29" fmla="*/ 4915 h 66"/>
                  <a:gd name="T30" fmla="*/ 3487 w 98"/>
                  <a:gd name="T31" fmla="*/ 4915 h 66"/>
                  <a:gd name="T32" fmla="*/ 3379 w 98"/>
                  <a:gd name="T33" fmla="*/ 4915 h 66"/>
                  <a:gd name="T34" fmla="*/ 3303 w 98"/>
                  <a:gd name="T35" fmla="*/ 5688 h 66"/>
                  <a:gd name="T36" fmla="*/ 3518 w 98"/>
                  <a:gd name="T37" fmla="*/ 5637 h 66"/>
                  <a:gd name="T38" fmla="*/ 3709 w 98"/>
                  <a:gd name="T39" fmla="*/ 5287 h 66"/>
                  <a:gd name="T40" fmla="*/ 3709 w 98"/>
                  <a:gd name="T41" fmla="*/ 4704 h 66"/>
                  <a:gd name="T42" fmla="*/ 3586 w 98"/>
                  <a:gd name="T43" fmla="*/ 4247 h 66"/>
                  <a:gd name="T44" fmla="*/ 3505 w 98"/>
                  <a:gd name="T45" fmla="*/ 3670 h 66"/>
                  <a:gd name="T46" fmla="*/ 3315 w 98"/>
                  <a:gd name="T47" fmla="*/ 3172 h 66"/>
                  <a:gd name="T48" fmla="*/ 3124 w 98"/>
                  <a:gd name="T49" fmla="*/ 2548 h 66"/>
                  <a:gd name="T50" fmla="*/ 2917 w 98"/>
                  <a:gd name="T51" fmla="*/ 2028 h 66"/>
                  <a:gd name="T52" fmla="*/ 2596 w 98"/>
                  <a:gd name="T53" fmla="*/ 1420 h 66"/>
                  <a:gd name="T54" fmla="*/ 2300 w 98"/>
                  <a:gd name="T55" fmla="*/ 852 h 66"/>
                  <a:gd name="T56" fmla="*/ 1924 w 98"/>
                  <a:gd name="T57" fmla="*/ 6 h 66"/>
                  <a:gd name="T58" fmla="*/ 1560 w 98"/>
                  <a:gd name="T59" fmla="*/ 2 h 66"/>
                  <a:gd name="T60" fmla="*/ 1196 w 98"/>
                  <a:gd name="T61" fmla="*/ 0 h 66"/>
                  <a:gd name="T62" fmla="*/ 764 w 98"/>
                  <a:gd name="T63" fmla="*/ 0 h 66"/>
                  <a:gd name="T64" fmla="*/ 421 w 98"/>
                  <a:gd name="T65" fmla="*/ 2 h 66"/>
                  <a:gd name="T66" fmla="*/ 0 w 98"/>
                  <a:gd name="T67" fmla="*/ 684 h 66"/>
                  <a:gd name="T68" fmla="*/ 4 w 98"/>
                  <a:gd name="T69" fmla="*/ 1227 h 6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8"/>
                  <a:gd name="T106" fmla="*/ 0 h 66"/>
                  <a:gd name="T107" fmla="*/ 98 w 98"/>
                  <a:gd name="T108" fmla="*/ 66 h 6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8" h="66">
                    <a:moveTo>
                      <a:pt x="4" y="15"/>
                    </a:moveTo>
                    <a:lnTo>
                      <a:pt x="13" y="11"/>
                    </a:lnTo>
                    <a:lnTo>
                      <a:pt x="22" y="9"/>
                    </a:lnTo>
                    <a:lnTo>
                      <a:pt x="31" y="9"/>
                    </a:lnTo>
                    <a:lnTo>
                      <a:pt x="39" y="11"/>
                    </a:lnTo>
                    <a:lnTo>
                      <a:pt x="48" y="15"/>
                    </a:lnTo>
                    <a:lnTo>
                      <a:pt x="56" y="19"/>
                    </a:lnTo>
                    <a:lnTo>
                      <a:pt x="64" y="23"/>
                    </a:lnTo>
                    <a:lnTo>
                      <a:pt x="71" y="30"/>
                    </a:lnTo>
                    <a:lnTo>
                      <a:pt x="77" y="35"/>
                    </a:lnTo>
                    <a:lnTo>
                      <a:pt x="82" y="42"/>
                    </a:lnTo>
                    <a:lnTo>
                      <a:pt x="86" y="47"/>
                    </a:lnTo>
                    <a:lnTo>
                      <a:pt x="89" y="53"/>
                    </a:lnTo>
                    <a:lnTo>
                      <a:pt x="90" y="56"/>
                    </a:lnTo>
                    <a:lnTo>
                      <a:pt x="90" y="57"/>
                    </a:lnTo>
                    <a:lnTo>
                      <a:pt x="91" y="57"/>
                    </a:lnTo>
                    <a:lnTo>
                      <a:pt x="90" y="57"/>
                    </a:lnTo>
                    <a:lnTo>
                      <a:pt x="88" y="66"/>
                    </a:lnTo>
                    <a:lnTo>
                      <a:pt x="94" y="65"/>
                    </a:lnTo>
                    <a:lnTo>
                      <a:pt x="98" y="61"/>
                    </a:lnTo>
                    <a:lnTo>
                      <a:pt x="98" y="55"/>
                    </a:lnTo>
                    <a:lnTo>
                      <a:pt x="96" y="49"/>
                    </a:lnTo>
                    <a:lnTo>
                      <a:pt x="93" y="43"/>
                    </a:lnTo>
                    <a:lnTo>
                      <a:pt x="89" y="37"/>
                    </a:lnTo>
                    <a:lnTo>
                      <a:pt x="84" y="30"/>
                    </a:lnTo>
                    <a:lnTo>
                      <a:pt x="76" y="23"/>
                    </a:lnTo>
                    <a:lnTo>
                      <a:pt x="69" y="17"/>
                    </a:lnTo>
                    <a:lnTo>
                      <a:pt x="60" y="10"/>
                    </a:lnTo>
                    <a:lnTo>
                      <a:pt x="51" y="6"/>
                    </a:lnTo>
                    <a:lnTo>
                      <a:pt x="41" y="2"/>
                    </a:lnTo>
                    <a:lnTo>
                      <a:pt x="32" y="0"/>
                    </a:lnTo>
                    <a:lnTo>
                      <a:pt x="21" y="0"/>
                    </a:lnTo>
                    <a:lnTo>
                      <a:pt x="11" y="2"/>
                    </a:lnTo>
                    <a:lnTo>
                      <a:pt x="0" y="7"/>
                    </a:lnTo>
                    <a:lnTo>
                      <a:pt x="4" y="15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803" name="Freeform 638"/>
              <p:cNvSpPr>
                <a:spLocks noChangeArrowheads="1"/>
              </p:cNvSpPr>
              <p:nvPr/>
            </p:nvSpPr>
            <p:spPr bwMode="auto">
              <a:xfrm>
                <a:off x="2282" y="4115"/>
                <a:ext cx="46" cy="53"/>
              </a:xfrm>
              <a:custGeom>
                <a:avLst/>
                <a:gdLst>
                  <a:gd name="T0" fmla="*/ 2587 w 43"/>
                  <a:gd name="T1" fmla="*/ 4985 h 49"/>
                  <a:gd name="T2" fmla="*/ 2252 w 43"/>
                  <a:gd name="T3" fmla="*/ 4438 h 49"/>
                  <a:gd name="T4" fmla="*/ 1720 w 43"/>
                  <a:gd name="T5" fmla="*/ 3886 h 49"/>
                  <a:gd name="T6" fmla="*/ 1405 w 43"/>
                  <a:gd name="T7" fmla="*/ 2997 h 49"/>
                  <a:gd name="T8" fmla="*/ 937 w 43"/>
                  <a:gd name="T9" fmla="*/ 2369 h 49"/>
                  <a:gd name="T10" fmla="*/ 716 w 43"/>
                  <a:gd name="T11" fmla="*/ 1479 h 49"/>
                  <a:gd name="T12" fmla="*/ 546 w 43"/>
                  <a:gd name="T13" fmla="*/ 1081 h 49"/>
                  <a:gd name="T14" fmla="*/ 546 w 43"/>
                  <a:gd name="T15" fmla="*/ 999 h 49"/>
                  <a:gd name="T16" fmla="*/ 546 w 43"/>
                  <a:gd name="T17" fmla="*/ 6 h 49"/>
                  <a:gd name="T18" fmla="*/ 546 w 43"/>
                  <a:gd name="T19" fmla="*/ 999 h 49"/>
                  <a:gd name="T20" fmla="*/ 7 w 43"/>
                  <a:gd name="T21" fmla="*/ 999 h 49"/>
                  <a:gd name="T22" fmla="*/ 3 w 43"/>
                  <a:gd name="T23" fmla="*/ 0 h 49"/>
                  <a:gd name="T24" fmla="*/ 0 w 43"/>
                  <a:gd name="T25" fmla="*/ 3 h 49"/>
                  <a:gd name="T26" fmla="*/ 0 w 43"/>
                  <a:gd name="T27" fmla="*/ 6 h 49"/>
                  <a:gd name="T28" fmla="*/ 0 w 43"/>
                  <a:gd name="T29" fmla="*/ 1169 h 49"/>
                  <a:gd name="T30" fmla="*/ 1 w 43"/>
                  <a:gd name="T31" fmla="*/ 1479 h 49"/>
                  <a:gd name="T32" fmla="*/ 4 w 43"/>
                  <a:gd name="T33" fmla="*/ 2369 h 49"/>
                  <a:gd name="T34" fmla="*/ 584 w 43"/>
                  <a:gd name="T35" fmla="*/ 2997 h 49"/>
                  <a:gd name="T36" fmla="*/ 937 w 43"/>
                  <a:gd name="T37" fmla="*/ 3886 h 49"/>
                  <a:gd name="T38" fmla="*/ 1410 w 43"/>
                  <a:gd name="T39" fmla="*/ 4546 h 49"/>
                  <a:gd name="T40" fmla="*/ 1846 w 43"/>
                  <a:gd name="T41" fmla="*/ 5392 h 49"/>
                  <a:gd name="T42" fmla="*/ 2409 w 43"/>
                  <a:gd name="T43" fmla="*/ 5832 h 49"/>
                  <a:gd name="T44" fmla="*/ 2587 w 43"/>
                  <a:gd name="T45" fmla="*/ 4985 h 4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43"/>
                  <a:gd name="T70" fmla="*/ 0 h 49"/>
                  <a:gd name="T71" fmla="*/ 43 w 43"/>
                  <a:gd name="T72" fmla="*/ 49 h 4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43" h="49">
                    <a:moveTo>
                      <a:pt x="43" y="42"/>
                    </a:moveTo>
                    <a:lnTo>
                      <a:pt x="36" y="37"/>
                    </a:lnTo>
                    <a:lnTo>
                      <a:pt x="28" y="32"/>
                    </a:lnTo>
                    <a:lnTo>
                      <a:pt x="22" y="25"/>
                    </a:lnTo>
                    <a:lnTo>
                      <a:pt x="16" y="19"/>
                    </a:lnTo>
                    <a:lnTo>
                      <a:pt x="12" y="13"/>
                    </a:lnTo>
                    <a:lnTo>
                      <a:pt x="8" y="9"/>
                    </a:lnTo>
                    <a:lnTo>
                      <a:pt x="8" y="8"/>
                    </a:lnTo>
                    <a:lnTo>
                      <a:pt x="8" y="6"/>
                    </a:lnTo>
                    <a:lnTo>
                      <a:pt x="8" y="8"/>
                    </a:lnTo>
                    <a:lnTo>
                      <a:pt x="7" y="8"/>
                    </a:lnTo>
                    <a:lnTo>
                      <a:pt x="3" y="0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0" y="10"/>
                    </a:lnTo>
                    <a:lnTo>
                      <a:pt x="1" y="13"/>
                    </a:lnTo>
                    <a:lnTo>
                      <a:pt x="4" y="19"/>
                    </a:lnTo>
                    <a:lnTo>
                      <a:pt x="9" y="25"/>
                    </a:lnTo>
                    <a:lnTo>
                      <a:pt x="16" y="32"/>
                    </a:lnTo>
                    <a:lnTo>
                      <a:pt x="23" y="38"/>
                    </a:lnTo>
                    <a:lnTo>
                      <a:pt x="31" y="45"/>
                    </a:lnTo>
                    <a:lnTo>
                      <a:pt x="39" y="49"/>
                    </a:lnTo>
                    <a:lnTo>
                      <a:pt x="43" y="42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804" name="Freeform 639"/>
              <p:cNvSpPr>
                <a:spLocks noChangeArrowheads="1"/>
              </p:cNvSpPr>
              <p:nvPr/>
            </p:nvSpPr>
            <p:spPr bwMode="auto">
              <a:xfrm>
                <a:off x="2324" y="4161"/>
                <a:ext cx="57" cy="18"/>
              </a:xfrm>
              <a:custGeom>
                <a:avLst/>
                <a:gdLst>
                  <a:gd name="T0" fmla="*/ 1445 w 54"/>
                  <a:gd name="T1" fmla="*/ 8 h 17"/>
                  <a:gd name="T2" fmla="*/ 1368 w 54"/>
                  <a:gd name="T3" fmla="*/ 7 h 17"/>
                  <a:gd name="T4" fmla="*/ 1201 w 54"/>
                  <a:gd name="T5" fmla="*/ 7 h 17"/>
                  <a:gd name="T6" fmla="*/ 1021 w 54"/>
                  <a:gd name="T7" fmla="*/ 7 h 17"/>
                  <a:gd name="T8" fmla="*/ 868 w 54"/>
                  <a:gd name="T9" fmla="*/ 6 h 17"/>
                  <a:gd name="T10" fmla="*/ 662 w 54"/>
                  <a:gd name="T11" fmla="*/ 6 h 17"/>
                  <a:gd name="T12" fmla="*/ 453 w 54"/>
                  <a:gd name="T13" fmla="*/ 4 h 17"/>
                  <a:gd name="T14" fmla="*/ 311 w 54"/>
                  <a:gd name="T15" fmla="*/ 2 h 17"/>
                  <a:gd name="T16" fmla="*/ 4 w 54"/>
                  <a:gd name="T17" fmla="*/ 0 h 17"/>
                  <a:gd name="T18" fmla="*/ 0 w 54"/>
                  <a:gd name="T19" fmla="*/ 7 h 17"/>
                  <a:gd name="T20" fmla="*/ 279 w 54"/>
                  <a:gd name="T21" fmla="*/ 364 h 17"/>
                  <a:gd name="T22" fmla="*/ 406 w 54"/>
                  <a:gd name="T23" fmla="*/ 408 h 17"/>
                  <a:gd name="T24" fmla="*/ 642 w 54"/>
                  <a:gd name="T25" fmla="*/ 457 h 17"/>
                  <a:gd name="T26" fmla="*/ 868 w 54"/>
                  <a:gd name="T27" fmla="*/ 484 h 17"/>
                  <a:gd name="T28" fmla="*/ 1021 w 54"/>
                  <a:gd name="T29" fmla="*/ 484 h 17"/>
                  <a:gd name="T30" fmla="*/ 1201 w 54"/>
                  <a:gd name="T31" fmla="*/ 484 h 17"/>
                  <a:gd name="T32" fmla="*/ 1338 w 54"/>
                  <a:gd name="T33" fmla="*/ 484 h 17"/>
                  <a:gd name="T34" fmla="*/ 1412 w 54"/>
                  <a:gd name="T35" fmla="*/ 512 h 17"/>
                  <a:gd name="T36" fmla="*/ 1445 w 54"/>
                  <a:gd name="T37" fmla="*/ 8 h 17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4"/>
                  <a:gd name="T58" fmla="*/ 0 h 17"/>
                  <a:gd name="T59" fmla="*/ 54 w 54"/>
                  <a:gd name="T60" fmla="*/ 17 h 17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4" h="17">
                    <a:moveTo>
                      <a:pt x="54" y="8"/>
                    </a:moveTo>
                    <a:lnTo>
                      <a:pt x="50" y="7"/>
                    </a:lnTo>
                    <a:lnTo>
                      <a:pt x="44" y="7"/>
                    </a:lnTo>
                    <a:lnTo>
                      <a:pt x="38" y="7"/>
                    </a:lnTo>
                    <a:lnTo>
                      <a:pt x="32" y="6"/>
                    </a:lnTo>
                    <a:lnTo>
                      <a:pt x="25" y="6"/>
                    </a:lnTo>
                    <a:lnTo>
                      <a:pt x="18" y="4"/>
                    </a:lnTo>
                    <a:lnTo>
                      <a:pt x="11" y="2"/>
                    </a:lnTo>
                    <a:lnTo>
                      <a:pt x="4" y="0"/>
                    </a:lnTo>
                    <a:lnTo>
                      <a:pt x="0" y="7"/>
                    </a:lnTo>
                    <a:lnTo>
                      <a:pt x="9" y="11"/>
                    </a:lnTo>
                    <a:lnTo>
                      <a:pt x="16" y="13"/>
                    </a:lnTo>
                    <a:lnTo>
                      <a:pt x="24" y="15"/>
                    </a:lnTo>
                    <a:lnTo>
                      <a:pt x="32" y="16"/>
                    </a:lnTo>
                    <a:lnTo>
                      <a:pt x="38" y="16"/>
                    </a:lnTo>
                    <a:lnTo>
                      <a:pt x="44" y="16"/>
                    </a:lnTo>
                    <a:lnTo>
                      <a:pt x="49" y="16"/>
                    </a:lnTo>
                    <a:lnTo>
                      <a:pt x="52" y="17"/>
                    </a:lnTo>
                    <a:lnTo>
                      <a:pt x="54" y="8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805" name="Freeform 640"/>
              <p:cNvSpPr>
                <a:spLocks noChangeArrowheads="1"/>
              </p:cNvSpPr>
              <p:nvPr/>
            </p:nvSpPr>
            <p:spPr bwMode="auto">
              <a:xfrm>
                <a:off x="3421" y="4025"/>
                <a:ext cx="99" cy="63"/>
              </a:xfrm>
              <a:custGeom>
                <a:avLst/>
                <a:gdLst>
                  <a:gd name="T0" fmla="*/ 3987 w 93"/>
                  <a:gd name="T1" fmla="*/ 8941 h 58"/>
                  <a:gd name="T2" fmla="*/ 4134 w 93"/>
                  <a:gd name="T3" fmla="*/ 8941 h 58"/>
                  <a:gd name="T4" fmla="*/ 4200 w 93"/>
                  <a:gd name="T5" fmla="*/ 8642 h 58"/>
                  <a:gd name="T6" fmla="*/ 4200 w 93"/>
                  <a:gd name="T7" fmla="*/ 7983 h 58"/>
                  <a:gd name="T8" fmla="*/ 4164 w 93"/>
                  <a:gd name="T9" fmla="*/ 7325 h 58"/>
                  <a:gd name="T10" fmla="*/ 4028 w 93"/>
                  <a:gd name="T11" fmla="*/ 6423 h 58"/>
                  <a:gd name="T12" fmla="*/ 3855 w 93"/>
                  <a:gd name="T13" fmla="*/ 5641 h 58"/>
                  <a:gd name="T14" fmla="*/ 3555 w 93"/>
                  <a:gd name="T15" fmla="*/ 4614 h 58"/>
                  <a:gd name="T16" fmla="*/ 3305 w 93"/>
                  <a:gd name="T17" fmla="*/ 3435 h 58"/>
                  <a:gd name="T18" fmla="*/ 2917 w 93"/>
                  <a:gd name="T19" fmla="*/ 2467 h 58"/>
                  <a:gd name="T20" fmla="*/ 2574 w 93"/>
                  <a:gd name="T21" fmla="*/ 1502 h 58"/>
                  <a:gd name="T22" fmla="*/ 2228 w 93"/>
                  <a:gd name="T23" fmla="*/ 1079 h 58"/>
                  <a:gd name="T24" fmla="*/ 1769 w 93"/>
                  <a:gd name="T25" fmla="*/ 3 h 58"/>
                  <a:gd name="T26" fmla="*/ 1351 w 93"/>
                  <a:gd name="T27" fmla="*/ 0 h 58"/>
                  <a:gd name="T28" fmla="*/ 872 w 93"/>
                  <a:gd name="T29" fmla="*/ 0 h 58"/>
                  <a:gd name="T30" fmla="*/ 466 w 93"/>
                  <a:gd name="T31" fmla="*/ 3 h 58"/>
                  <a:gd name="T32" fmla="*/ 1 w 93"/>
                  <a:gd name="T33" fmla="*/ 1172 h 58"/>
                  <a:gd name="T34" fmla="*/ 0 w 93"/>
                  <a:gd name="T35" fmla="*/ 1273 h 58"/>
                  <a:gd name="T36" fmla="*/ 0 w 93"/>
                  <a:gd name="T37" fmla="*/ 1383 h 58"/>
                  <a:gd name="T38" fmla="*/ 0 w 93"/>
                  <a:gd name="T39" fmla="*/ 1631 h 58"/>
                  <a:gd name="T40" fmla="*/ 1 w 93"/>
                  <a:gd name="T41" fmla="*/ 2091 h 58"/>
                  <a:gd name="T42" fmla="*/ 4 w 93"/>
                  <a:gd name="T43" fmla="*/ 3052 h 58"/>
                  <a:gd name="T44" fmla="*/ 411 w 93"/>
                  <a:gd name="T45" fmla="*/ 3911 h 58"/>
                  <a:gd name="T46" fmla="*/ 637 w 93"/>
                  <a:gd name="T47" fmla="*/ 4844 h 58"/>
                  <a:gd name="T48" fmla="*/ 928 w 93"/>
                  <a:gd name="T49" fmla="*/ 5913 h 58"/>
                  <a:gd name="T50" fmla="*/ 1351 w 93"/>
                  <a:gd name="T51" fmla="*/ 6744 h 58"/>
                  <a:gd name="T52" fmla="*/ 1662 w 93"/>
                  <a:gd name="T53" fmla="*/ 7578 h 58"/>
                  <a:gd name="T54" fmla="*/ 1984 w 93"/>
                  <a:gd name="T55" fmla="*/ 7956 h 58"/>
                  <a:gd name="T56" fmla="*/ 2372 w 93"/>
                  <a:gd name="T57" fmla="*/ 8231 h 58"/>
                  <a:gd name="T58" fmla="*/ 2688 w 93"/>
                  <a:gd name="T59" fmla="*/ 8642 h 58"/>
                  <a:gd name="T60" fmla="*/ 3046 w 93"/>
                  <a:gd name="T61" fmla="*/ 8671 h 58"/>
                  <a:gd name="T62" fmla="*/ 3305 w 93"/>
                  <a:gd name="T63" fmla="*/ 8671 h 58"/>
                  <a:gd name="T64" fmla="*/ 3555 w 93"/>
                  <a:gd name="T65" fmla="*/ 8671 h 58"/>
                  <a:gd name="T66" fmla="*/ 3855 w 93"/>
                  <a:gd name="T67" fmla="*/ 8671 h 58"/>
                  <a:gd name="T68" fmla="*/ 3987 w 93"/>
                  <a:gd name="T69" fmla="*/ 8941 h 58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3"/>
                  <a:gd name="T106" fmla="*/ 0 h 58"/>
                  <a:gd name="T107" fmla="*/ 93 w 93"/>
                  <a:gd name="T108" fmla="*/ 58 h 58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3" h="58">
                    <a:moveTo>
                      <a:pt x="88" y="58"/>
                    </a:moveTo>
                    <a:lnTo>
                      <a:pt x="91" y="58"/>
                    </a:lnTo>
                    <a:lnTo>
                      <a:pt x="93" y="55"/>
                    </a:lnTo>
                    <a:lnTo>
                      <a:pt x="93" y="52"/>
                    </a:lnTo>
                    <a:lnTo>
                      <a:pt x="92" y="47"/>
                    </a:lnTo>
                    <a:lnTo>
                      <a:pt x="89" y="41"/>
                    </a:lnTo>
                    <a:lnTo>
                      <a:pt x="85" y="36"/>
                    </a:lnTo>
                    <a:lnTo>
                      <a:pt x="79" y="29"/>
                    </a:lnTo>
                    <a:lnTo>
                      <a:pt x="73" y="22"/>
                    </a:lnTo>
                    <a:lnTo>
                      <a:pt x="65" y="16"/>
                    </a:lnTo>
                    <a:lnTo>
                      <a:pt x="57" y="10"/>
                    </a:lnTo>
                    <a:lnTo>
                      <a:pt x="49" y="6"/>
                    </a:lnTo>
                    <a:lnTo>
                      <a:pt x="39" y="3"/>
                    </a:lnTo>
                    <a:lnTo>
                      <a:pt x="30" y="0"/>
                    </a:lnTo>
                    <a:lnTo>
                      <a:pt x="20" y="0"/>
                    </a:lnTo>
                    <a:lnTo>
                      <a:pt x="10" y="3"/>
                    </a:lnTo>
                    <a:lnTo>
                      <a:pt x="1" y="7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1" y="14"/>
                    </a:lnTo>
                    <a:lnTo>
                      <a:pt x="4" y="19"/>
                    </a:lnTo>
                    <a:lnTo>
                      <a:pt x="8" y="25"/>
                    </a:lnTo>
                    <a:lnTo>
                      <a:pt x="15" y="31"/>
                    </a:lnTo>
                    <a:lnTo>
                      <a:pt x="21" y="38"/>
                    </a:lnTo>
                    <a:lnTo>
                      <a:pt x="30" y="43"/>
                    </a:lnTo>
                    <a:lnTo>
                      <a:pt x="37" y="49"/>
                    </a:lnTo>
                    <a:lnTo>
                      <a:pt x="44" y="51"/>
                    </a:lnTo>
                    <a:lnTo>
                      <a:pt x="52" y="53"/>
                    </a:lnTo>
                    <a:lnTo>
                      <a:pt x="59" y="55"/>
                    </a:lnTo>
                    <a:lnTo>
                      <a:pt x="67" y="56"/>
                    </a:lnTo>
                    <a:lnTo>
                      <a:pt x="73" y="56"/>
                    </a:lnTo>
                    <a:lnTo>
                      <a:pt x="79" y="56"/>
                    </a:lnTo>
                    <a:lnTo>
                      <a:pt x="85" y="56"/>
                    </a:lnTo>
                    <a:lnTo>
                      <a:pt x="88" y="58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806" name="Freeform 641"/>
              <p:cNvSpPr>
                <a:spLocks noChangeArrowheads="1"/>
              </p:cNvSpPr>
              <p:nvPr/>
            </p:nvSpPr>
            <p:spPr bwMode="auto">
              <a:xfrm>
                <a:off x="3420" y="4020"/>
                <a:ext cx="104" cy="71"/>
              </a:xfrm>
              <a:custGeom>
                <a:avLst/>
                <a:gdLst>
                  <a:gd name="T0" fmla="*/ 4 w 98"/>
                  <a:gd name="T1" fmla="*/ 1141 h 66"/>
                  <a:gd name="T2" fmla="*/ 474 w 98"/>
                  <a:gd name="T3" fmla="*/ 917 h 66"/>
                  <a:gd name="T4" fmla="*/ 811 w 98"/>
                  <a:gd name="T5" fmla="*/ 792 h 66"/>
                  <a:gd name="T6" fmla="*/ 1159 w 98"/>
                  <a:gd name="T7" fmla="*/ 792 h 66"/>
                  <a:gd name="T8" fmla="*/ 1470 w 98"/>
                  <a:gd name="T9" fmla="*/ 917 h 66"/>
                  <a:gd name="T10" fmla="*/ 1757 w 98"/>
                  <a:gd name="T11" fmla="*/ 1141 h 66"/>
                  <a:gd name="T12" fmla="*/ 2100 w 98"/>
                  <a:gd name="T13" fmla="*/ 1644 h 66"/>
                  <a:gd name="T14" fmla="*/ 2365 w 98"/>
                  <a:gd name="T15" fmla="*/ 2047 h 66"/>
                  <a:gd name="T16" fmla="*/ 2664 w 98"/>
                  <a:gd name="T17" fmla="*/ 2548 h 66"/>
                  <a:gd name="T18" fmla="*/ 2924 w 98"/>
                  <a:gd name="T19" fmla="*/ 3143 h 66"/>
                  <a:gd name="T20" fmla="*/ 3103 w 98"/>
                  <a:gd name="T21" fmla="*/ 3637 h 66"/>
                  <a:gd name="T22" fmla="*/ 3286 w 98"/>
                  <a:gd name="T23" fmla="*/ 4065 h 66"/>
                  <a:gd name="T24" fmla="*/ 3315 w 98"/>
                  <a:gd name="T25" fmla="*/ 4569 h 66"/>
                  <a:gd name="T26" fmla="*/ 3379 w 98"/>
                  <a:gd name="T27" fmla="*/ 4871 h 66"/>
                  <a:gd name="T28" fmla="*/ 3379 w 98"/>
                  <a:gd name="T29" fmla="*/ 4915 h 66"/>
                  <a:gd name="T30" fmla="*/ 3487 w 98"/>
                  <a:gd name="T31" fmla="*/ 4915 h 66"/>
                  <a:gd name="T32" fmla="*/ 3379 w 98"/>
                  <a:gd name="T33" fmla="*/ 4915 h 66"/>
                  <a:gd name="T34" fmla="*/ 3303 w 98"/>
                  <a:gd name="T35" fmla="*/ 5688 h 66"/>
                  <a:gd name="T36" fmla="*/ 3518 w 98"/>
                  <a:gd name="T37" fmla="*/ 5637 h 66"/>
                  <a:gd name="T38" fmla="*/ 3709 w 98"/>
                  <a:gd name="T39" fmla="*/ 5240 h 66"/>
                  <a:gd name="T40" fmla="*/ 3709 w 98"/>
                  <a:gd name="T41" fmla="*/ 4704 h 66"/>
                  <a:gd name="T42" fmla="*/ 3586 w 98"/>
                  <a:gd name="T43" fmla="*/ 4247 h 66"/>
                  <a:gd name="T44" fmla="*/ 3505 w 98"/>
                  <a:gd name="T45" fmla="*/ 3670 h 66"/>
                  <a:gd name="T46" fmla="*/ 3315 w 98"/>
                  <a:gd name="T47" fmla="*/ 3143 h 66"/>
                  <a:gd name="T48" fmla="*/ 3112 w 98"/>
                  <a:gd name="T49" fmla="*/ 2548 h 66"/>
                  <a:gd name="T50" fmla="*/ 2917 w 98"/>
                  <a:gd name="T51" fmla="*/ 2028 h 66"/>
                  <a:gd name="T52" fmla="*/ 2596 w 98"/>
                  <a:gd name="T53" fmla="*/ 1320 h 66"/>
                  <a:gd name="T54" fmla="*/ 2300 w 98"/>
                  <a:gd name="T55" fmla="*/ 917 h 66"/>
                  <a:gd name="T56" fmla="*/ 1924 w 98"/>
                  <a:gd name="T57" fmla="*/ 6 h 66"/>
                  <a:gd name="T58" fmla="*/ 1560 w 98"/>
                  <a:gd name="T59" fmla="*/ 2 h 66"/>
                  <a:gd name="T60" fmla="*/ 1196 w 98"/>
                  <a:gd name="T61" fmla="*/ 0 h 66"/>
                  <a:gd name="T62" fmla="*/ 764 w 98"/>
                  <a:gd name="T63" fmla="*/ 0 h 66"/>
                  <a:gd name="T64" fmla="*/ 397 w 98"/>
                  <a:gd name="T65" fmla="*/ 2 h 66"/>
                  <a:gd name="T66" fmla="*/ 0 w 98"/>
                  <a:gd name="T67" fmla="*/ 684 h 66"/>
                  <a:gd name="T68" fmla="*/ 4 w 98"/>
                  <a:gd name="T69" fmla="*/ 1141 h 6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8"/>
                  <a:gd name="T106" fmla="*/ 0 h 66"/>
                  <a:gd name="T107" fmla="*/ 98 w 98"/>
                  <a:gd name="T108" fmla="*/ 66 h 6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8" h="66">
                    <a:moveTo>
                      <a:pt x="4" y="14"/>
                    </a:moveTo>
                    <a:lnTo>
                      <a:pt x="13" y="11"/>
                    </a:lnTo>
                    <a:lnTo>
                      <a:pt x="22" y="9"/>
                    </a:lnTo>
                    <a:lnTo>
                      <a:pt x="31" y="9"/>
                    </a:lnTo>
                    <a:lnTo>
                      <a:pt x="39" y="11"/>
                    </a:lnTo>
                    <a:lnTo>
                      <a:pt x="47" y="14"/>
                    </a:lnTo>
                    <a:lnTo>
                      <a:pt x="56" y="19"/>
                    </a:lnTo>
                    <a:lnTo>
                      <a:pt x="63" y="24"/>
                    </a:lnTo>
                    <a:lnTo>
                      <a:pt x="71" y="30"/>
                    </a:lnTo>
                    <a:lnTo>
                      <a:pt x="77" y="36"/>
                    </a:lnTo>
                    <a:lnTo>
                      <a:pt x="82" y="42"/>
                    </a:lnTo>
                    <a:lnTo>
                      <a:pt x="86" y="47"/>
                    </a:lnTo>
                    <a:lnTo>
                      <a:pt x="89" y="53"/>
                    </a:lnTo>
                    <a:lnTo>
                      <a:pt x="90" y="56"/>
                    </a:lnTo>
                    <a:lnTo>
                      <a:pt x="90" y="57"/>
                    </a:lnTo>
                    <a:lnTo>
                      <a:pt x="91" y="57"/>
                    </a:lnTo>
                    <a:lnTo>
                      <a:pt x="90" y="57"/>
                    </a:lnTo>
                    <a:lnTo>
                      <a:pt x="88" y="66"/>
                    </a:lnTo>
                    <a:lnTo>
                      <a:pt x="94" y="65"/>
                    </a:lnTo>
                    <a:lnTo>
                      <a:pt x="98" y="60"/>
                    </a:lnTo>
                    <a:lnTo>
                      <a:pt x="98" y="55"/>
                    </a:lnTo>
                    <a:lnTo>
                      <a:pt x="96" y="49"/>
                    </a:lnTo>
                    <a:lnTo>
                      <a:pt x="93" y="43"/>
                    </a:lnTo>
                    <a:lnTo>
                      <a:pt x="89" y="36"/>
                    </a:lnTo>
                    <a:lnTo>
                      <a:pt x="83" y="30"/>
                    </a:lnTo>
                    <a:lnTo>
                      <a:pt x="76" y="23"/>
                    </a:lnTo>
                    <a:lnTo>
                      <a:pt x="69" y="16"/>
                    </a:lnTo>
                    <a:lnTo>
                      <a:pt x="60" y="11"/>
                    </a:lnTo>
                    <a:lnTo>
                      <a:pt x="51" y="6"/>
                    </a:lnTo>
                    <a:lnTo>
                      <a:pt x="41" y="2"/>
                    </a:lnTo>
                    <a:lnTo>
                      <a:pt x="32" y="0"/>
                    </a:lnTo>
                    <a:lnTo>
                      <a:pt x="21" y="0"/>
                    </a:lnTo>
                    <a:lnTo>
                      <a:pt x="10" y="2"/>
                    </a:lnTo>
                    <a:lnTo>
                      <a:pt x="0" y="7"/>
                    </a:lnTo>
                    <a:lnTo>
                      <a:pt x="4" y="14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807" name="Freeform 642"/>
              <p:cNvSpPr>
                <a:spLocks noChangeArrowheads="1"/>
              </p:cNvSpPr>
              <p:nvPr/>
            </p:nvSpPr>
            <p:spPr bwMode="auto">
              <a:xfrm>
                <a:off x="3417" y="4028"/>
                <a:ext cx="45" cy="53"/>
              </a:xfrm>
              <a:custGeom>
                <a:avLst/>
                <a:gdLst>
                  <a:gd name="T0" fmla="*/ 677 w 43"/>
                  <a:gd name="T1" fmla="*/ 4917 h 49"/>
                  <a:gd name="T2" fmla="*/ 579 w 43"/>
                  <a:gd name="T3" fmla="*/ 4438 h 49"/>
                  <a:gd name="T4" fmla="*/ 430 w 43"/>
                  <a:gd name="T5" fmla="*/ 3793 h 49"/>
                  <a:gd name="T6" fmla="*/ 328 w 43"/>
                  <a:gd name="T7" fmla="*/ 2997 h 49"/>
                  <a:gd name="T8" fmla="*/ 249 w 43"/>
                  <a:gd name="T9" fmla="*/ 2369 h 49"/>
                  <a:gd name="T10" fmla="*/ 198 w 43"/>
                  <a:gd name="T11" fmla="*/ 1479 h 49"/>
                  <a:gd name="T12" fmla="*/ 8 w 43"/>
                  <a:gd name="T13" fmla="*/ 999 h 49"/>
                  <a:gd name="T14" fmla="*/ 8 w 43"/>
                  <a:gd name="T15" fmla="*/ 924 h 49"/>
                  <a:gd name="T16" fmla="*/ 8 w 43"/>
                  <a:gd name="T17" fmla="*/ 6 h 49"/>
                  <a:gd name="T18" fmla="*/ 8 w 43"/>
                  <a:gd name="T19" fmla="*/ 924 h 49"/>
                  <a:gd name="T20" fmla="*/ 7 w 43"/>
                  <a:gd name="T21" fmla="*/ 924 h 49"/>
                  <a:gd name="T22" fmla="*/ 3 w 43"/>
                  <a:gd name="T23" fmla="*/ 0 h 49"/>
                  <a:gd name="T24" fmla="*/ 0 w 43"/>
                  <a:gd name="T25" fmla="*/ 3 h 49"/>
                  <a:gd name="T26" fmla="*/ 0 w 43"/>
                  <a:gd name="T27" fmla="*/ 6 h 49"/>
                  <a:gd name="T28" fmla="*/ 0 w 43"/>
                  <a:gd name="T29" fmla="*/ 1081 h 49"/>
                  <a:gd name="T30" fmla="*/ 1 w 43"/>
                  <a:gd name="T31" fmla="*/ 1479 h 49"/>
                  <a:gd name="T32" fmla="*/ 4 w 43"/>
                  <a:gd name="T33" fmla="*/ 2190 h 49"/>
                  <a:gd name="T34" fmla="*/ 9 w 43"/>
                  <a:gd name="T35" fmla="*/ 2997 h 49"/>
                  <a:gd name="T36" fmla="*/ 249 w 43"/>
                  <a:gd name="T37" fmla="*/ 3793 h 49"/>
                  <a:gd name="T38" fmla="*/ 343 w 43"/>
                  <a:gd name="T39" fmla="*/ 4546 h 49"/>
                  <a:gd name="T40" fmla="*/ 471 w 43"/>
                  <a:gd name="T41" fmla="*/ 5392 h 49"/>
                  <a:gd name="T42" fmla="*/ 618 w 43"/>
                  <a:gd name="T43" fmla="*/ 5832 h 49"/>
                  <a:gd name="T44" fmla="*/ 677 w 43"/>
                  <a:gd name="T45" fmla="*/ 4917 h 4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43"/>
                  <a:gd name="T70" fmla="*/ 0 h 49"/>
                  <a:gd name="T71" fmla="*/ 43 w 43"/>
                  <a:gd name="T72" fmla="*/ 49 h 4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43" h="49">
                    <a:moveTo>
                      <a:pt x="43" y="41"/>
                    </a:moveTo>
                    <a:lnTo>
                      <a:pt x="36" y="37"/>
                    </a:lnTo>
                    <a:lnTo>
                      <a:pt x="28" y="31"/>
                    </a:lnTo>
                    <a:lnTo>
                      <a:pt x="22" y="25"/>
                    </a:lnTo>
                    <a:lnTo>
                      <a:pt x="16" y="19"/>
                    </a:lnTo>
                    <a:lnTo>
                      <a:pt x="11" y="13"/>
                    </a:lnTo>
                    <a:lnTo>
                      <a:pt x="8" y="8"/>
                    </a:lnTo>
                    <a:lnTo>
                      <a:pt x="8" y="7"/>
                    </a:lnTo>
                    <a:lnTo>
                      <a:pt x="8" y="6"/>
                    </a:lnTo>
                    <a:lnTo>
                      <a:pt x="8" y="7"/>
                    </a:lnTo>
                    <a:lnTo>
                      <a:pt x="7" y="7"/>
                    </a:lnTo>
                    <a:lnTo>
                      <a:pt x="3" y="0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1" y="13"/>
                    </a:lnTo>
                    <a:lnTo>
                      <a:pt x="4" y="18"/>
                    </a:lnTo>
                    <a:lnTo>
                      <a:pt x="9" y="25"/>
                    </a:lnTo>
                    <a:lnTo>
                      <a:pt x="16" y="31"/>
                    </a:lnTo>
                    <a:lnTo>
                      <a:pt x="23" y="38"/>
                    </a:lnTo>
                    <a:lnTo>
                      <a:pt x="30" y="45"/>
                    </a:lnTo>
                    <a:lnTo>
                      <a:pt x="39" y="49"/>
                    </a:lnTo>
                    <a:lnTo>
                      <a:pt x="43" y="41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808" name="Freeform 643"/>
              <p:cNvSpPr>
                <a:spLocks noChangeArrowheads="1"/>
              </p:cNvSpPr>
              <p:nvPr/>
            </p:nvSpPr>
            <p:spPr bwMode="auto">
              <a:xfrm>
                <a:off x="3458" y="4072"/>
                <a:ext cx="57" cy="20"/>
              </a:xfrm>
              <a:custGeom>
                <a:avLst/>
                <a:gdLst>
                  <a:gd name="T0" fmla="*/ 1445 w 54"/>
                  <a:gd name="T1" fmla="*/ 5284 h 18"/>
                  <a:gd name="T2" fmla="*/ 1368 w 54"/>
                  <a:gd name="T3" fmla="*/ 4756 h 18"/>
                  <a:gd name="T4" fmla="*/ 1201 w 54"/>
                  <a:gd name="T5" fmla="*/ 4756 h 18"/>
                  <a:gd name="T6" fmla="*/ 1021 w 54"/>
                  <a:gd name="T7" fmla="*/ 4756 h 18"/>
                  <a:gd name="T8" fmla="*/ 868 w 54"/>
                  <a:gd name="T9" fmla="*/ 4280 h 18"/>
                  <a:gd name="T10" fmla="*/ 662 w 54"/>
                  <a:gd name="T11" fmla="*/ 4280 h 18"/>
                  <a:gd name="T12" fmla="*/ 453 w 54"/>
                  <a:gd name="T13" fmla="*/ 3467 h 18"/>
                  <a:gd name="T14" fmla="*/ 295 w 54"/>
                  <a:gd name="T15" fmla="*/ 4 h 18"/>
                  <a:gd name="T16" fmla="*/ 4 w 54"/>
                  <a:gd name="T17" fmla="*/ 0 h 18"/>
                  <a:gd name="T18" fmla="*/ 0 w 54"/>
                  <a:gd name="T19" fmla="*/ 4756 h 18"/>
                  <a:gd name="T20" fmla="*/ 8 w 54"/>
                  <a:gd name="T21" fmla="*/ 6523 h 18"/>
                  <a:gd name="T22" fmla="*/ 406 w 54"/>
                  <a:gd name="T23" fmla="*/ 9326 h 18"/>
                  <a:gd name="T24" fmla="*/ 642 w 54"/>
                  <a:gd name="T25" fmla="*/ 9942 h 18"/>
                  <a:gd name="T26" fmla="*/ 868 w 54"/>
                  <a:gd name="T27" fmla="*/ 10362 h 18"/>
                  <a:gd name="T28" fmla="*/ 1021 w 54"/>
                  <a:gd name="T29" fmla="*/ 10362 h 18"/>
                  <a:gd name="T30" fmla="*/ 1201 w 54"/>
                  <a:gd name="T31" fmla="*/ 10362 h 18"/>
                  <a:gd name="T32" fmla="*/ 1309 w 54"/>
                  <a:gd name="T33" fmla="*/ 11047 h 18"/>
                  <a:gd name="T34" fmla="*/ 1412 w 54"/>
                  <a:gd name="T35" fmla="*/ 11047 h 18"/>
                  <a:gd name="T36" fmla="*/ 1445 w 54"/>
                  <a:gd name="T37" fmla="*/ 5284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4"/>
                  <a:gd name="T58" fmla="*/ 0 h 18"/>
                  <a:gd name="T59" fmla="*/ 54 w 54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4" h="18">
                    <a:moveTo>
                      <a:pt x="54" y="9"/>
                    </a:moveTo>
                    <a:lnTo>
                      <a:pt x="50" y="8"/>
                    </a:lnTo>
                    <a:lnTo>
                      <a:pt x="44" y="8"/>
                    </a:lnTo>
                    <a:lnTo>
                      <a:pt x="38" y="8"/>
                    </a:lnTo>
                    <a:lnTo>
                      <a:pt x="32" y="7"/>
                    </a:lnTo>
                    <a:lnTo>
                      <a:pt x="25" y="7"/>
                    </a:lnTo>
                    <a:lnTo>
                      <a:pt x="18" y="5"/>
                    </a:lnTo>
                    <a:lnTo>
                      <a:pt x="10" y="4"/>
                    </a:lnTo>
                    <a:lnTo>
                      <a:pt x="4" y="0"/>
                    </a:lnTo>
                    <a:lnTo>
                      <a:pt x="0" y="8"/>
                    </a:lnTo>
                    <a:lnTo>
                      <a:pt x="8" y="11"/>
                    </a:lnTo>
                    <a:lnTo>
                      <a:pt x="16" y="15"/>
                    </a:lnTo>
                    <a:lnTo>
                      <a:pt x="24" y="16"/>
                    </a:lnTo>
                    <a:lnTo>
                      <a:pt x="32" y="17"/>
                    </a:lnTo>
                    <a:lnTo>
                      <a:pt x="38" y="17"/>
                    </a:lnTo>
                    <a:lnTo>
                      <a:pt x="44" y="17"/>
                    </a:lnTo>
                    <a:lnTo>
                      <a:pt x="48" y="18"/>
                    </a:lnTo>
                    <a:lnTo>
                      <a:pt x="52" y="18"/>
                    </a:lnTo>
                    <a:lnTo>
                      <a:pt x="54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809" name="Freeform 644"/>
              <p:cNvSpPr>
                <a:spLocks noChangeArrowheads="1"/>
              </p:cNvSpPr>
              <p:nvPr/>
            </p:nvSpPr>
            <p:spPr bwMode="auto">
              <a:xfrm>
                <a:off x="1434" y="4027"/>
                <a:ext cx="100" cy="61"/>
              </a:xfrm>
              <a:custGeom>
                <a:avLst/>
                <a:gdLst>
                  <a:gd name="T0" fmla="*/ 3886 w 94"/>
                  <a:gd name="T1" fmla="*/ 0 h 57"/>
                  <a:gd name="T2" fmla="*/ 4041 w 94"/>
                  <a:gd name="T3" fmla="*/ 0 h 57"/>
                  <a:gd name="T4" fmla="*/ 4078 w 94"/>
                  <a:gd name="T5" fmla="*/ 2 h 57"/>
                  <a:gd name="T6" fmla="*/ 4078 w 94"/>
                  <a:gd name="T7" fmla="*/ 5 h 57"/>
                  <a:gd name="T8" fmla="*/ 4041 w 94"/>
                  <a:gd name="T9" fmla="*/ 590 h 57"/>
                  <a:gd name="T10" fmla="*/ 3961 w 94"/>
                  <a:gd name="T11" fmla="*/ 885 h 57"/>
                  <a:gd name="T12" fmla="*/ 3723 w 94"/>
                  <a:gd name="T13" fmla="*/ 1328 h 57"/>
                  <a:gd name="T14" fmla="*/ 3434 w 94"/>
                  <a:gd name="T15" fmla="*/ 1742 h 57"/>
                  <a:gd name="T16" fmla="*/ 3184 w 94"/>
                  <a:gd name="T17" fmla="*/ 2160 h 57"/>
                  <a:gd name="T18" fmla="*/ 2852 w 94"/>
                  <a:gd name="T19" fmla="*/ 2474 h 57"/>
                  <a:gd name="T20" fmla="*/ 2520 w 94"/>
                  <a:gd name="T21" fmla="*/ 2834 h 57"/>
                  <a:gd name="T22" fmla="*/ 2193 w 94"/>
                  <a:gd name="T23" fmla="*/ 3208 h 57"/>
                  <a:gd name="T24" fmla="*/ 1779 w 94"/>
                  <a:gd name="T25" fmla="*/ 3418 h 57"/>
                  <a:gd name="T26" fmla="*/ 1336 w 94"/>
                  <a:gd name="T27" fmla="*/ 3583 h 57"/>
                  <a:gd name="T28" fmla="*/ 901 w 94"/>
                  <a:gd name="T29" fmla="*/ 3583 h 57"/>
                  <a:gd name="T30" fmla="*/ 516 w 94"/>
                  <a:gd name="T31" fmla="*/ 3418 h 57"/>
                  <a:gd name="T32" fmla="*/ 2 w 94"/>
                  <a:gd name="T33" fmla="*/ 3194 h 57"/>
                  <a:gd name="T34" fmla="*/ 1 w 94"/>
                  <a:gd name="T35" fmla="*/ 3033 h 57"/>
                  <a:gd name="T36" fmla="*/ 0 w 94"/>
                  <a:gd name="T37" fmla="*/ 2998 h 57"/>
                  <a:gd name="T38" fmla="*/ 1 w 94"/>
                  <a:gd name="T39" fmla="*/ 2834 h 57"/>
                  <a:gd name="T40" fmla="*/ 1 w 94"/>
                  <a:gd name="T41" fmla="*/ 2648 h 57"/>
                  <a:gd name="T42" fmla="*/ 4 w 94"/>
                  <a:gd name="T43" fmla="*/ 2435 h 57"/>
                  <a:gd name="T44" fmla="*/ 456 w 94"/>
                  <a:gd name="T45" fmla="*/ 1886 h 57"/>
                  <a:gd name="T46" fmla="*/ 661 w 94"/>
                  <a:gd name="T47" fmla="*/ 1538 h 57"/>
                  <a:gd name="T48" fmla="*/ 959 w 94"/>
                  <a:gd name="T49" fmla="*/ 1160 h 57"/>
                  <a:gd name="T50" fmla="*/ 1306 w 94"/>
                  <a:gd name="T51" fmla="*/ 773 h 57"/>
                  <a:gd name="T52" fmla="*/ 1672 w 94"/>
                  <a:gd name="T53" fmla="*/ 551 h 57"/>
                  <a:gd name="T54" fmla="*/ 2014 w 94"/>
                  <a:gd name="T55" fmla="*/ 5 h 57"/>
                  <a:gd name="T56" fmla="*/ 2333 w 94"/>
                  <a:gd name="T57" fmla="*/ 3 h 57"/>
                  <a:gd name="T58" fmla="*/ 2640 w 94"/>
                  <a:gd name="T59" fmla="*/ 2 h 57"/>
                  <a:gd name="T60" fmla="*/ 2988 w 94"/>
                  <a:gd name="T61" fmla="*/ 1 h 57"/>
                  <a:gd name="T62" fmla="*/ 3228 w 94"/>
                  <a:gd name="T63" fmla="*/ 1 h 57"/>
                  <a:gd name="T64" fmla="*/ 3500 w 94"/>
                  <a:gd name="T65" fmla="*/ 0 h 57"/>
                  <a:gd name="T66" fmla="*/ 3723 w 94"/>
                  <a:gd name="T67" fmla="*/ 0 h 57"/>
                  <a:gd name="T68" fmla="*/ 3886 w 94"/>
                  <a:gd name="T69" fmla="*/ 0 h 5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4"/>
                  <a:gd name="T106" fmla="*/ 0 h 57"/>
                  <a:gd name="T107" fmla="*/ 94 w 94"/>
                  <a:gd name="T108" fmla="*/ 57 h 5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4" h="57">
                    <a:moveTo>
                      <a:pt x="89" y="0"/>
                    </a:moveTo>
                    <a:lnTo>
                      <a:pt x="92" y="0"/>
                    </a:lnTo>
                    <a:lnTo>
                      <a:pt x="94" y="2"/>
                    </a:lnTo>
                    <a:lnTo>
                      <a:pt x="94" y="5"/>
                    </a:lnTo>
                    <a:lnTo>
                      <a:pt x="92" y="9"/>
                    </a:lnTo>
                    <a:lnTo>
                      <a:pt x="90" y="15"/>
                    </a:lnTo>
                    <a:lnTo>
                      <a:pt x="85" y="21"/>
                    </a:lnTo>
                    <a:lnTo>
                      <a:pt x="79" y="28"/>
                    </a:lnTo>
                    <a:lnTo>
                      <a:pt x="73" y="35"/>
                    </a:lnTo>
                    <a:lnTo>
                      <a:pt x="66" y="40"/>
                    </a:lnTo>
                    <a:lnTo>
                      <a:pt x="58" y="46"/>
                    </a:lnTo>
                    <a:lnTo>
                      <a:pt x="50" y="51"/>
                    </a:lnTo>
                    <a:lnTo>
                      <a:pt x="40" y="54"/>
                    </a:lnTo>
                    <a:lnTo>
                      <a:pt x="31" y="57"/>
                    </a:lnTo>
                    <a:lnTo>
                      <a:pt x="21" y="57"/>
                    </a:lnTo>
                    <a:lnTo>
                      <a:pt x="12" y="54"/>
                    </a:lnTo>
                    <a:lnTo>
                      <a:pt x="2" y="50"/>
                    </a:lnTo>
                    <a:lnTo>
                      <a:pt x="1" y="49"/>
                    </a:lnTo>
                    <a:lnTo>
                      <a:pt x="0" y="48"/>
                    </a:lnTo>
                    <a:lnTo>
                      <a:pt x="1" y="46"/>
                    </a:lnTo>
                    <a:lnTo>
                      <a:pt x="1" y="43"/>
                    </a:lnTo>
                    <a:lnTo>
                      <a:pt x="4" y="38"/>
                    </a:lnTo>
                    <a:lnTo>
                      <a:pt x="10" y="31"/>
                    </a:lnTo>
                    <a:lnTo>
                      <a:pt x="16" y="25"/>
                    </a:lnTo>
                    <a:lnTo>
                      <a:pt x="22" y="19"/>
                    </a:lnTo>
                    <a:lnTo>
                      <a:pt x="30" y="13"/>
                    </a:lnTo>
                    <a:lnTo>
                      <a:pt x="38" y="8"/>
                    </a:lnTo>
                    <a:lnTo>
                      <a:pt x="46" y="5"/>
                    </a:lnTo>
                    <a:lnTo>
                      <a:pt x="53" y="3"/>
                    </a:lnTo>
                    <a:lnTo>
                      <a:pt x="60" y="2"/>
                    </a:lnTo>
                    <a:lnTo>
                      <a:pt x="68" y="1"/>
                    </a:lnTo>
                    <a:lnTo>
                      <a:pt x="74" y="1"/>
                    </a:lnTo>
                    <a:lnTo>
                      <a:pt x="80" y="0"/>
                    </a:lnTo>
                    <a:lnTo>
                      <a:pt x="85" y="0"/>
                    </a:lnTo>
                    <a:lnTo>
                      <a:pt x="89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810" name="Freeform 645"/>
              <p:cNvSpPr>
                <a:spLocks noChangeArrowheads="1"/>
              </p:cNvSpPr>
              <p:nvPr/>
            </p:nvSpPr>
            <p:spPr bwMode="auto">
              <a:xfrm>
                <a:off x="1434" y="4022"/>
                <a:ext cx="104" cy="71"/>
              </a:xfrm>
              <a:custGeom>
                <a:avLst/>
                <a:gdLst>
                  <a:gd name="T0" fmla="*/ 0 w 98"/>
                  <a:gd name="T1" fmla="*/ 4926 h 66"/>
                  <a:gd name="T2" fmla="*/ 421 w 98"/>
                  <a:gd name="T3" fmla="*/ 5587 h 66"/>
                  <a:gd name="T4" fmla="*/ 764 w 98"/>
                  <a:gd name="T5" fmla="*/ 5688 h 66"/>
                  <a:gd name="T6" fmla="*/ 1159 w 98"/>
                  <a:gd name="T7" fmla="*/ 5688 h 66"/>
                  <a:gd name="T8" fmla="*/ 1560 w 98"/>
                  <a:gd name="T9" fmla="*/ 5587 h 66"/>
                  <a:gd name="T10" fmla="*/ 1924 w 98"/>
                  <a:gd name="T11" fmla="*/ 5287 h 66"/>
                  <a:gd name="T12" fmla="*/ 2300 w 98"/>
                  <a:gd name="T13" fmla="*/ 4704 h 66"/>
                  <a:gd name="T14" fmla="*/ 2596 w 98"/>
                  <a:gd name="T15" fmla="*/ 4257 h 66"/>
                  <a:gd name="T16" fmla="*/ 2917 w 98"/>
                  <a:gd name="T17" fmla="*/ 3670 h 66"/>
                  <a:gd name="T18" fmla="*/ 3112 w 98"/>
                  <a:gd name="T19" fmla="*/ 3143 h 66"/>
                  <a:gd name="T20" fmla="*/ 3315 w 98"/>
                  <a:gd name="T21" fmla="*/ 2548 h 66"/>
                  <a:gd name="T22" fmla="*/ 3505 w 98"/>
                  <a:gd name="T23" fmla="*/ 2028 h 66"/>
                  <a:gd name="T24" fmla="*/ 3586 w 98"/>
                  <a:gd name="T25" fmla="*/ 1420 h 66"/>
                  <a:gd name="T26" fmla="*/ 3709 w 98"/>
                  <a:gd name="T27" fmla="*/ 917 h 66"/>
                  <a:gd name="T28" fmla="*/ 3709 w 98"/>
                  <a:gd name="T29" fmla="*/ 6 h 66"/>
                  <a:gd name="T30" fmla="*/ 3518 w 98"/>
                  <a:gd name="T31" fmla="*/ 0 h 66"/>
                  <a:gd name="T32" fmla="*/ 3303 w 98"/>
                  <a:gd name="T33" fmla="*/ 0 h 66"/>
                  <a:gd name="T34" fmla="*/ 3315 w 98"/>
                  <a:gd name="T35" fmla="*/ 792 h 66"/>
                  <a:gd name="T36" fmla="*/ 3487 w 98"/>
                  <a:gd name="T37" fmla="*/ 792 h 66"/>
                  <a:gd name="T38" fmla="*/ 3379 w 98"/>
                  <a:gd name="T39" fmla="*/ 736 h 66"/>
                  <a:gd name="T40" fmla="*/ 3379 w 98"/>
                  <a:gd name="T41" fmla="*/ 792 h 66"/>
                  <a:gd name="T42" fmla="*/ 3315 w 98"/>
                  <a:gd name="T43" fmla="*/ 1061 h 66"/>
                  <a:gd name="T44" fmla="*/ 3286 w 98"/>
                  <a:gd name="T45" fmla="*/ 1528 h 66"/>
                  <a:gd name="T46" fmla="*/ 3096 w 98"/>
                  <a:gd name="T47" fmla="*/ 2028 h 66"/>
                  <a:gd name="T48" fmla="*/ 2917 w 98"/>
                  <a:gd name="T49" fmla="*/ 2548 h 66"/>
                  <a:gd name="T50" fmla="*/ 2664 w 98"/>
                  <a:gd name="T51" fmla="*/ 3143 h 66"/>
                  <a:gd name="T52" fmla="*/ 2365 w 98"/>
                  <a:gd name="T53" fmla="*/ 3637 h 66"/>
                  <a:gd name="T54" fmla="*/ 2100 w 98"/>
                  <a:gd name="T55" fmla="*/ 4065 h 66"/>
                  <a:gd name="T56" fmla="*/ 1813 w 98"/>
                  <a:gd name="T57" fmla="*/ 4528 h 66"/>
                  <a:gd name="T58" fmla="*/ 1470 w 98"/>
                  <a:gd name="T59" fmla="*/ 4704 h 66"/>
                  <a:gd name="T60" fmla="*/ 1159 w 98"/>
                  <a:gd name="T61" fmla="*/ 4871 h 66"/>
                  <a:gd name="T62" fmla="*/ 764 w 98"/>
                  <a:gd name="T63" fmla="*/ 4915 h 66"/>
                  <a:gd name="T64" fmla="*/ 474 w 98"/>
                  <a:gd name="T65" fmla="*/ 4704 h 66"/>
                  <a:gd name="T66" fmla="*/ 4 w 98"/>
                  <a:gd name="T67" fmla="*/ 4373 h 66"/>
                  <a:gd name="T68" fmla="*/ 0 w 98"/>
                  <a:gd name="T69" fmla="*/ 4926 h 6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8"/>
                  <a:gd name="T106" fmla="*/ 0 h 66"/>
                  <a:gd name="T107" fmla="*/ 98 w 98"/>
                  <a:gd name="T108" fmla="*/ 66 h 6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8" h="66">
                    <a:moveTo>
                      <a:pt x="0" y="58"/>
                    </a:moveTo>
                    <a:lnTo>
                      <a:pt x="11" y="64"/>
                    </a:lnTo>
                    <a:lnTo>
                      <a:pt x="21" y="66"/>
                    </a:lnTo>
                    <a:lnTo>
                      <a:pt x="31" y="66"/>
                    </a:lnTo>
                    <a:lnTo>
                      <a:pt x="41" y="64"/>
                    </a:lnTo>
                    <a:lnTo>
                      <a:pt x="51" y="61"/>
                    </a:lnTo>
                    <a:lnTo>
                      <a:pt x="60" y="55"/>
                    </a:lnTo>
                    <a:lnTo>
                      <a:pt x="69" y="50"/>
                    </a:lnTo>
                    <a:lnTo>
                      <a:pt x="76" y="43"/>
                    </a:lnTo>
                    <a:lnTo>
                      <a:pt x="83" y="36"/>
                    </a:lnTo>
                    <a:lnTo>
                      <a:pt x="89" y="30"/>
                    </a:lnTo>
                    <a:lnTo>
                      <a:pt x="93" y="23"/>
                    </a:lnTo>
                    <a:lnTo>
                      <a:pt x="96" y="17"/>
                    </a:lnTo>
                    <a:lnTo>
                      <a:pt x="98" y="11"/>
                    </a:lnTo>
                    <a:lnTo>
                      <a:pt x="98" y="6"/>
                    </a:lnTo>
                    <a:lnTo>
                      <a:pt x="94" y="0"/>
                    </a:lnTo>
                    <a:lnTo>
                      <a:pt x="88" y="0"/>
                    </a:lnTo>
                    <a:lnTo>
                      <a:pt x="89" y="9"/>
                    </a:lnTo>
                    <a:lnTo>
                      <a:pt x="91" y="9"/>
                    </a:lnTo>
                    <a:lnTo>
                      <a:pt x="90" y="8"/>
                    </a:lnTo>
                    <a:lnTo>
                      <a:pt x="90" y="9"/>
                    </a:lnTo>
                    <a:lnTo>
                      <a:pt x="89" y="13"/>
                    </a:lnTo>
                    <a:lnTo>
                      <a:pt x="86" y="18"/>
                    </a:lnTo>
                    <a:lnTo>
                      <a:pt x="81" y="23"/>
                    </a:lnTo>
                    <a:lnTo>
                      <a:pt x="76" y="30"/>
                    </a:lnTo>
                    <a:lnTo>
                      <a:pt x="71" y="36"/>
                    </a:lnTo>
                    <a:lnTo>
                      <a:pt x="63" y="42"/>
                    </a:lnTo>
                    <a:lnTo>
                      <a:pt x="56" y="47"/>
                    </a:lnTo>
                    <a:lnTo>
                      <a:pt x="48" y="52"/>
                    </a:lnTo>
                    <a:lnTo>
                      <a:pt x="39" y="55"/>
                    </a:lnTo>
                    <a:lnTo>
                      <a:pt x="31" y="56"/>
                    </a:lnTo>
                    <a:lnTo>
                      <a:pt x="21" y="57"/>
                    </a:lnTo>
                    <a:lnTo>
                      <a:pt x="13" y="55"/>
                    </a:lnTo>
                    <a:lnTo>
                      <a:pt x="4" y="51"/>
                    </a:lnTo>
                    <a:lnTo>
                      <a:pt x="0" y="58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811" name="Freeform 646"/>
              <p:cNvSpPr>
                <a:spLocks noChangeArrowheads="1"/>
              </p:cNvSpPr>
              <p:nvPr/>
            </p:nvSpPr>
            <p:spPr bwMode="auto">
              <a:xfrm>
                <a:off x="1430" y="4031"/>
                <a:ext cx="47" cy="53"/>
              </a:xfrm>
              <a:custGeom>
                <a:avLst/>
                <a:gdLst>
                  <a:gd name="T0" fmla="*/ 2221 w 44"/>
                  <a:gd name="T1" fmla="*/ 0 h 49"/>
                  <a:gd name="T2" fmla="*/ 1765 w 44"/>
                  <a:gd name="T3" fmla="*/ 5 h 49"/>
                  <a:gd name="T4" fmla="*/ 1356 w 44"/>
                  <a:gd name="T5" fmla="*/ 1264 h 49"/>
                  <a:gd name="T6" fmla="*/ 913 w 44"/>
                  <a:gd name="T7" fmla="*/ 2025 h 49"/>
                  <a:gd name="T8" fmla="*/ 575 w 44"/>
                  <a:gd name="T9" fmla="*/ 2997 h 49"/>
                  <a:gd name="T10" fmla="*/ 5 w 44"/>
                  <a:gd name="T11" fmla="*/ 3886 h 49"/>
                  <a:gd name="T12" fmla="*/ 2 w 44"/>
                  <a:gd name="T13" fmla="*/ 4438 h 49"/>
                  <a:gd name="T14" fmla="*/ 1 w 44"/>
                  <a:gd name="T15" fmla="*/ 4917 h 49"/>
                  <a:gd name="T16" fmla="*/ 0 w 44"/>
                  <a:gd name="T17" fmla="*/ 5318 h 49"/>
                  <a:gd name="T18" fmla="*/ 1 w 44"/>
                  <a:gd name="T19" fmla="*/ 5616 h 49"/>
                  <a:gd name="T20" fmla="*/ 4 w 44"/>
                  <a:gd name="T21" fmla="*/ 5832 h 49"/>
                  <a:gd name="T22" fmla="*/ 504 w 44"/>
                  <a:gd name="T23" fmla="*/ 4985 h 49"/>
                  <a:gd name="T24" fmla="*/ 504 w 44"/>
                  <a:gd name="T25" fmla="*/ 5192 h 49"/>
                  <a:gd name="T26" fmla="*/ 538 w 44"/>
                  <a:gd name="T27" fmla="*/ 5192 h 49"/>
                  <a:gd name="T28" fmla="*/ 538 w 44"/>
                  <a:gd name="T29" fmla="*/ 4985 h 49"/>
                  <a:gd name="T30" fmla="*/ 656 w 44"/>
                  <a:gd name="T31" fmla="*/ 4261 h 49"/>
                  <a:gd name="T32" fmla="*/ 913 w 44"/>
                  <a:gd name="T33" fmla="*/ 3793 h 49"/>
                  <a:gd name="T34" fmla="*/ 1269 w 44"/>
                  <a:gd name="T35" fmla="*/ 2839 h 49"/>
                  <a:gd name="T36" fmla="*/ 1597 w 44"/>
                  <a:gd name="T37" fmla="*/ 2369 h 49"/>
                  <a:gd name="T38" fmla="*/ 2079 w 44"/>
                  <a:gd name="T39" fmla="*/ 1479 h 49"/>
                  <a:gd name="T40" fmla="*/ 2455 w 44"/>
                  <a:gd name="T41" fmla="*/ 1081 h 49"/>
                  <a:gd name="T42" fmla="*/ 2221 w 44"/>
                  <a:gd name="T43" fmla="*/ 0 h 49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44"/>
                  <a:gd name="T67" fmla="*/ 0 h 49"/>
                  <a:gd name="T68" fmla="*/ 44 w 44"/>
                  <a:gd name="T69" fmla="*/ 49 h 49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44" h="49">
                    <a:moveTo>
                      <a:pt x="40" y="0"/>
                    </a:moveTo>
                    <a:lnTo>
                      <a:pt x="32" y="5"/>
                    </a:lnTo>
                    <a:lnTo>
                      <a:pt x="24" y="11"/>
                    </a:lnTo>
                    <a:lnTo>
                      <a:pt x="17" y="17"/>
                    </a:lnTo>
                    <a:lnTo>
                      <a:pt x="10" y="25"/>
                    </a:lnTo>
                    <a:lnTo>
                      <a:pt x="5" y="32"/>
                    </a:lnTo>
                    <a:lnTo>
                      <a:pt x="2" y="37"/>
                    </a:lnTo>
                    <a:lnTo>
                      <a:pt x="1" y="41"/>
                    </a:lnTo>
                    <a:lnTo>
                      <a:pt x="0" y="44"/>
                    </a:lnTo>
                    <a:lnTo>
                      <a:pt x="1" y="47"/>
                    </a:lnTo>
                    <a:lnTo>
                      <a:pt x="4" y="49"/>
                    </a:lnTo>
                    <a:lnTo>
                      <a:pt x="8" y="42"/>
                    </a:lnTo>
                    <a:lnTo>
                      <a:pt x="8" y="43"/>
                    </a:lnTo>
                    <a:lnTo>
                      <a:pt x="9" y="43"/>
                    </a:lnTo>
                    <a:lnTo>
                      <a:pt x="9" y="42"/>
                    </a:lnTo>
                    <a:lnTo>
                      <a:pt x="12" y="36"/>
                    </a:lnTo>
                    <a:lnTo>
                      <a:pt x="17" y="31"/>
                    </a:lnTo>
                    <a:lnTo>
                      <a:pt x="22" y="24"/>
                    </a:lnTo>
                    <a:lnTo>
                      <a:pt x="29" y="19"/>
                    </a:lnTo>
                    <a:lnTo>
                      <a:pt x="37" y="13"/>
                    </a:lnTo>
                    <a:lnTo>
                      <a:pt x="44" y="9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812" name="Freeform 647"/>
              <p:cNvSpPr>
                <a:spLocks noChangeArrowheads="1"/>
              </p:cNvSpPr>
              <p:nvPr/>
            </p:nvSpPr>
            <p:spPr bwMode="auto">
              <a:xfrm>
                <a:off x="1473" y="4022"/>
                <a:ext cx="56" cy="20"/>
              </a:xfrm>
              <a:custGeom>
                <a:avLst/>
                <a:gdLst>
                  <a:gd name="T0" fmla="*/ 1480 w 53"/>
                  <a:gd name="T1" fmla="*/ 0 h 18"/>
                  <a:gd name="T2" fmla="*/ 1401 w 53"/>
                  <a:gd name="T3" fmla="*/ 0 h 18"/>
                  <a:gd name="T4" fmla="*/ 1243 w 53"/>
                  <a:gd name="T5" fmla="*/ 0 h 18"/>
                  <a:gd name="T6" fmla="*/ 1064 w 53"/>
                  <a:gd name="T7" fmla="*/ 0 h 18"/>
                  <a:gd name="T8" fmla="*/ 893 w 53"/>
                  <a:gd name="T9" fmla="*/ 1 h 18"/>
                  <a:gd name="T10" fmla="*/ 642 w 53"/>
                  <a:gd name="T11" fmla="*/ 2 h 18"/>
                  <a:gd name="T12" fmla="*/ 436 w 53"/>
                  <a:gd name="T13" fmla="*/ 3 h 18"/>
                  <a:gd name="T14" fmla="*/ 7 w 53"/>
                  <a:gd name="T15" fmla="*/ 3852 h 18"/>
                  <a:gd name="T16" fmla="*/ 0 w 53"/>
                  <a:gd name="T17" fmla="*/ 5284 h 18"/>
                  <a:gd name="T18" fmla="*/ 4 w 53"/>
                  <a:gd name="T19" fmla="*/ 11047 h 18"/>
                  <a:gd name="T20" fmla="*/ 331 w 53"/>
                  <a:gd name="T21" fmla="*/ 8948 h 18"/>
                  <a:gd name="T22" fmla="*/ 487 w 53"/>
                  <a:gd name="T23" fmla="*/ 7248 h 18"/>
                  <a:gd name="T24" fmla="*/ 716 w 53"/>
                  <a:gd name="T25" fmla="*/ 6523 h 18"/>
                  <a:gd name="T26" fmla="*/ 902 w 53"/>
                  <a:gd name="T27" fmla="*/ 5871 h 18"/>
                  <a:gd name="T28" fmla="*/ 1064 w 53"/>
                  <a:gd name="T29" fmla="*/ 5871 h 18"/>
                  <a:gd name="T30" fmla="*/ 1255 w 53"/>
                  <a:gd name="T31" fmla="*/ 5871 h 18"/>
                  <a:gd name="T32" fmla="*/ 1423 w 53"/>
                  <a:gd name="T33" fmla="*/ 5284 h 18"/>
                  <a:gd name="T34" fmla="*/ 1504 w 53"/>
                  <a:gd name="T35" fmla="*/ 5284 h 18"/>
                  <a:gd name="T36" fmla="*/ 1480 w 53"/>
                  <a:gd name="T37" fmla="*/ 0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3"/>
                  <a:gd name="T58" fmla="*/ 0 h 18"/>
                  <a:gd name="T59" fmla="*/ 53 w 53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3" h="18">
                    <a:moveTo>
                      <a:pt x="52" y="0"/>
                    </a:moveTo>
                    <a:lnTo>
                      <a:pt x="49" y="0"/>
                    </a:lnTo>
                    <a:lnTo>
                      <a:pt x="43" y="0"/>
                    </a:lnTo>
                    <a:lnTo>
                      <a:pt x="38" y="0"/>
                    </a:lnTo>
                    <a:lnTo>
                      <a:pt x="31" y="1"/>
                    </a:lnTo>
                    <a:lnTo>
                      <a:pt x="23" y="2"/>
                    </a:lnTo>
                    <a:lnTo>
                      <a:pt x="16" y="3"/>
                    </a:lnTo>
                    <a:lnTo>
                      <a:pt x="7" y="6"/>
                    </a:lnTo>
                    <a:lnTo>
                      <a:pt x="0" y="9"/>
                    </a:lnTo>
                    <a:lnTo>
                      <a:pt x="4" y="18"/>
                    </a:lnTo>
                    <a:lnTo>
                      <a:pt x="11" y="14"/>
                    </a:lnTo>
                    <a:lnTo>
                      <a:pt x="18" y="12"/>
                    </a:lnTo>
                    <a:lnTo>
                      <a:pt x="25" y="11"/>
                    </a:lnTo>
                    <a:lnTo>
                      <a:pt x="32" y="10"/>
                    </a:lnTo>
                    <a:lnTo>
                      <a:pt x="38" y="10"/>
                    </a:lnTo>
                    <a:lnTo>
                      <a:pt x="44" y="10"/>
                    </a:lnTo>
                    <a:lnTo>
                      <a:pt x="50" y="9"/>
                    </a:lnTo>
                    <a:lnTo>
                      <a:pt x="53" y="9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813" name="Freeform 648"/>
              <p:cNvSpPr>
                <a:spLocks noChangeArrowheads="1"/>
              </p:cNvSpPr>
              <p:nvPr/>
            </p:nvSpPr>
            <p:spPr bwMode="auto">
              <a:xfrm>
                <a:off x="4769" y="4025"/>
                <a:ext cx="98" cy="63"/>
              </a:xfrm>
              <a:custGeom>
                <a:avLst/>
                <a:gdLst>
                  <a:gd name="T0" fmla="*/ 2115 w 93"/>
                  <a:gd name="T1" fmla="*/ 8941 h 58"/>
                  <a:gd name="T2" fmla="*/ 2208 w 93"/>
                  <a:gd name="T3" fmla="*/ 8941 h 58"/>
                  <a:gd name="T4" fmla="*/ 2288 w 93"/>
                  <a:gd name="T5" fmla="*/ 8642 h 58"/>
                  <a:gd name="T6" fmla="*/ 2288 w 93"/>
                  <a:gd name="T7" fmla="*/ 7983 h 58"/>
                  <a:gd name="T8" fmla="*/ 2208 w 93"/>
                  <a:gd name="T9" fmla="*/ 7325 h 58"/>
                  <a:gd name="T10" fmla="*/ 2171 w 93"/>
                  <a:gd name="T11" fmla="*/ 6423 h 58"/>
                  <a:gd name="T12" fmla="*/ 2084 w 93"/>
                  <a:gd name="T13" fmla="*/ 5641 h 58"/>
                  <a:gd name="T14" fmla="*/ 1887 w 93"/>
                  <a:gd name="T15" fmla="*/ 4614 h 58"/>
                  <a:gd name="T16" fmla="*/ 1781 w 93"/>
                  <a:gd name="T17" fmla="*/ 3435 h 58"/>
                  <a:gd name="T18" fmla="*/ 1545 w 93"/>
                  <a:gd name="T19" fmla="*/ 2467 h 58"/>
                  <a:gd name="T20" fmla="*/ 1379 w 93"/>
                  <a:gd name="T21" fmla="*/ 1502 h 58"/>
                  <a:gd name="T22" fmla="*/ 1179 w 93"/>
                  <a:gd name="T23" fmla="*/ 1079 h 58"/>
                  <a:gd name="T24" fmla="*/ 949 w 93"/>
                  <a:gd name="T25" fmla="*/ 3 h 58"/>
                  <a:gd name="T26" fmla="*/ 731 w 93"/>
                  <a:gd name="T27" fmla="*/ 0 h 58"/>
                  <a:gd name="T28" fmla="*/ 459 w 93"/>
                  <a:gd name="T29" fmla="*/ 0 h 58"/>
                  <a:gd name="T30" fmla="*/ 273 w 93"/>
                  <a:gd name="T31" fmla="*/ 3 h 58"/>
                  <a:gd name="T32" fmla="*/ 1 w 93"/>
                  <a:gd name="T33" fmla="*/ 1172 h 58"/>
                  <a:gd name="T34" fmla="*/ 0 w 93"/>
                  <a:gd name="T35" fmla="*/ 1273 h 58"/>
                  <a:gd name="T36" fmla="*/ 0 w 93"/>
                  <a:gd name="T37" fmla="*/ 1383 h 58"/>
                  <a:gd name="T38" fmla="*/ 0 w 93"/>
                  <a:gd name="T39" fmla="*/ 1631 h 58"/>
                  <a:gd name="T40" fmla="*/ 0 w 93"/>
                  <a:gd name="T41" fmla="*/ 2091 h 58"/>
                  <a:gd name="T42" fmla="*/ 3 w 93"/>
                  <a:gd name="T43" fmla="*/ 3052 h 58"/>
                  <a:gd name="T44" fmla="*/ 8 w 93"/>
                  <a:gd name="T45" fmla="*/ 3911 h 58"/>
                  <a:gd name="T46" fmla="*/ 336 w 93"/>
                  <a:gd name="T47" fmla="*/ 4844 h 58"/>
                  <a:gd name="T48" fmla="*/ 484 w 93"/>
                  <a:gd name="T49" fmla="*/ 5913 h 58"/>
                  <a:gd name="T50" fmla="*/ 698 w 93"/>
                  <a:gd name="T51" fmla="*/ 6744 h 58"/>
                  <a:gd name="T52" fmla="*/ 901 w 93"/>
                  <a:gd name="T53" fmla="*/ 7578 h 58"/>
                  <a:gd name="T54" fmla="*/ 1062 w 93"/>
                  <a:gd name="T55" fmla="*/ 7956 h 58"/>
                  <a:gd name="T56" fmla="*/ 1242 w 93"/>
                  <a:gd name="T57" fmla="*/ 8231 h 58"/>
                  <a:gd name="T58" fmla="*/ 1444 w 93"/>
                  <a:gd name="T59" fmla="*/ 8642 h 58"/>
                  <a:gd name="T60" fmla="*/ 1613 w 93"/>
                  <a:gd name="T61" fmla="*/ 8671 h 58"/>
                  <a:gd name="T62" fmla="*/ 1782 w 93"/>
                  <a:gd name="T63" fmla="*/ 8671 h 58"/>
                  <a:gd name="T64" fmla="*/ 1905 w 93"/>
                  <a:gd name="T65" fmla="*/ 8671 h 58"/>
                  <a:gd name="T66" fmla="*/ 2007 w 93"/>
                  <a:gd name="T67" fmla="*/ 8671 h 58"/>
                  <a:gd name="T68" fmla="*/ 2115 w 93"/>
                  <a:gd name="T69" fmla="*/ 8941 h 58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3"/>
                  <a:gd name="T106" fmla="*/ 0 h 58"/>
                  <a:gd name="T107" fmla="*/ 93 w 93"/>
                  <a:gd name="T108" fmla="*/ 58 h 58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3" h="58">
                    <a:moveTo>
                      <a:pt x="87" y="58"/>
                    </a:moveTo>
                    <a:lnTo>
                      <a:pt x="91" y="58"/>
                    </a:lnTo>
                    <a:lnTo>
                      <a:pt x="93" y="55"/>
                    </a:lnTo>
                    <a:lnTo>
                      <a:pt x="93" y="52"/>
                    </a:lnTo>
                    <a:lnTo>
                      <a:pt x="91" y="47"/>
                    </a:lnTo>
                    <a:lnTo>
                      <a:pt x="88" y="41"/>
                    </a:lnTo>
                    <a:lnTo>
                      <a:pt x="84" y="36"/>
                    </a:lnTo>
                    <a:lnTo>
                      <a:pt x="78" y="29"/>
                    </a:lnTo>
                    <a:lnTo>
                      <a:pt x="72" y="22"/>
                    </a:lnTo>
                    <a:lnTo>
                      <a:pt x="64" y="16"/>
                    </a:lnTo>
                    <a:lnTo>
                      <a:pt x="57" y="10"/>
                    </a:lnTo>
                    <a:lnTo>
                      <a:pt x="48" y="6"/>
                    </a:lnTo>
                    <a:lnTo>
                      <a:pt x="39" y="3"/>
                    </a:lnTo>
                    <a:lnTo>
                      <a:pt x="29" y="0"/>
                    </a:lnTo>
                    <a:lnTo>
                      <a:pt x="20" y="0"/>
                    </a:lnTo>
                    <a:lnTo>
                      <a:pt x="10" y="3"/>
                    </a:lnTo>
                    <a:lnTo>
                      <a:pt x="1" y="7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0" y="14"/>
                    </a:lnTo>
                    <a:lnTo>
                      <a:pt x="3" y="19"/>
                    </a:lnTo>
                    <a:lnTo>
                      <a:pt x="8" y="25"/>
                    </a:lnTo>
                    <a:lnTo>
                      <a:pt x="14" y="31"/>
                    </a:lnTo>
                    <a:lnTo>
                      <a:pt x="21" y="38"/>
                    </a:lnTo>
                    <a:lnTo>
                      <a:pt x="28" y="43"/>
                    </a:lnTo>
                    <a:lnTo>
                      <a:pt x="37" y="49"/>
                    </a:lnTo>
                    <a:lnTo>
                      <a:pt x="44" y="51"/>
                    </a:lnTo>
                    <a:lnTo>
                      <a:pt x="51" y="53"/>
                    </a:lnTo>
                    <a:lnTo>
                      <a:pt x="59" y="55"/>
                    </a:lnTo>
                    <a:lnTo>
                      <a:pt x="66" y="56"/>
                    </a:lnTo>
                    <a:lnTo>
                      <a:pt x="73" y="56"/>
                    </a:lnTo>
                    <a:lnTo>
                      <a:pt x="79" y="56"/>
                    </a:lnTo>
                    <a:lnTo>
                      <a:pt x="83" y="56"/>
                    </a:lnTo>
                    <a:lnTo>
                      <a:pt x="87" y="58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814" name="Freeform 649"/>
              <p:cNvSpPr>
                <a:spLocks noChangeArrowheads="1"/>
              </p:cNvSpPr>
              <p:nvPr/>
            </p:nvSpPr>
            <p:spPr bwMode="auto">
              <a:xfrm>
                <a:off x="4769" y="4020"/>
                <a:ext cx="104" cy="71"/>
              </a:xfrm>
              <a:custGeom>
                <a:avLst/>
                <a:gdLst>
                  <a:gd name="T0" fmla="*/ 4 w 98"/>
                  <a:gd name="T1" fmla="*/ 1141 h 66"/>
                  <a:gd name="T2" fmla="*/ 447 w 98"/>
                  <a:gd name="T3" fmla="*/ 917 h 66"/>
                  <a:gd name="T4" fmla="*/ 764 w 98"/>
                  <a:gd name="T5" fmla="*/ 792 h 66"/>
                  <a:gd name="T6" fmla="*/ 1127 w 98"/>
                  <a:gd name="T7" fmla="*/ 792 h 66"/>
                  <a:gd name="T8" fmla="*/ 1470 w 98"/>
                  <a:gd name="T9" fmla="*/ 917 h 66"/>
                  <a:gd name="T10" fmla="*/ 1757 w 98"/>
                  <a:gd name="T11" fmla="*/ 1141 h 66"/>
                  <a:gd name="T12" fmla="*/ 2100 w 98"/>
                  <a:gd name="T13" fmla="*/ 1644 h 66"/>
                  <a:gd name="T14" fmla="*/ 2365 w 98"/>
                  <a:gd name="T15" fmla="*/ 2047 h 66"/>
                  <a:gd name="T16" fmla="*/ 2614 w 98"/>
                  <a:gd name="T17" fmla="*/ 2548 h 66"/>
                  <a:gd name="T18" fmla="*/ 2917 w 98"/>
                  <a:gd name="T19" fmla="*/ 3143 h 66"/>
                  <a:gd name="T20" fmla="*/ 3096 w 98"/>
                  <a:gd name="T21" fmla="*/ 3637 h 66"/>
                  <a:gd name="T22" fmla="*/ 3184 w 98"/>
                  <a:gd name="T23" fmla="*/ 4065 h 66"/>
                  <a:gd name="T24" fmla="*/ 3303 w 98"/>
                  <a:gd name="T25" fmla="*/ 4569 h 66"/>
                  <a:gd name="T26" fmla="*/ 3315 w 98"/>
                  <a:gd name="T27" fmla="*/ 4871 h 66"/>
                  <a:gd name="T28" fmla="*/ 3315 w 98"/>
                  <a:gd name="T29" fmla="*/ 4915 h 66"/>
                  <a:gd name="T30" fmla="*/ 3487 w 98"/>
                  <a:gd name="T31" fmla="*/ 4915 h 66"/>
                  <a:gd name="T32" fmla="*/ 3303 w 98"/>
                  <a:gd name="T33" fmla="*/ 4915 h 66"/>
                  <a:gd name="T34" fmla="*/ 3293 w 98"/>
                  <a:gd name="T35" fmla="*/ 5688 h 66"/>
                  <a:gd name="T36" fmla="*/ 3518 w 98"/>
                  <a:gd name="T37" fmla="*/ 5637 h 66"/>
                  <a:gd name="T38" fmla="*/ 3709 w 98"/>
                  <a:gd name="T39" fmla="*/ 5240 h 66"/>
                  <a:gd name="T40" fmla="*/ 3709 w 98"/>
                  <a:gd name="T41" fmla="*/ 4704 h 66"/>
                  <a:gd name="T42" fmla="*/ 3586 w 98"/>
                  <a:gd name="T43" fmla="*/ 4247 h 66"/>
                  <a:gd name="T44" fmla="*/ 3505 w 98"/>
                  <a:gd name="T45" fmla="*/ 3670 h 66"/>
                  <a:gd name="T46" fmla="*/ 3303 w 98"/>
                  <a:gd name="T47" fmla="*/ 3143 h 66"/>
                  <a:gd name="T48" fmla="*/ 3103 w 98"/>
                  <a:gd name="T49" fmla="*/ 2548 h 66"/>
                  <a:gd name="T50" fmla="*/ 2917 w 98"/>
                  <a:gd name="T51" fmla="*/ 2028 h 66"/>
                  <a:gd name="T52" fmla="*/ 2590 w 98"/>
                  <a:gd name="T53" fmla="*/ 1320 h 66"/>
                  <a:gd name="T54" fmla="*/ 2300 w 98"/>
                  <a:gd name="T55" fmla="*/ 917 h 66"/>
                  <a:gd name="T56" fmla="*/ 1865 w 98"/>
                  <a:gd name="T57" fmla="*/ 6 h 66"/>
                  <a:gd name="T58" fmla="*/ 1560 w 98"/>
                  <a:gd name="T59" fmla="*/ 2 h 66"/>
                  <a:gd name="T60" fmla="*/ 1127 w 98"/>
                  <a:gd name="T61" fmla="*/ 0 h 66"/>
                  <a:gd name="T62" fmla="*/ 764 w 98"/>
                  <a:gd name="T63" fmla="*/ 0 h 66"/>
                  <a:gd name="T64" fmla="*/ 397 w 98"/>
                  <a:gd name="T65" fmla="*/ 2 h 66"/>
                  <a:gd name="T66" fmla="*/ 0 w 98"/>
                  <a:gd name="T67" fmla="*/ 684 h 66"/>
                  <a:gd name="T68" fmla="*/ 4 w 98"/>
                  <a:gd name="T69" fmla="*/ 1141 h 6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8"/>
                  <a:gd name="T106" fmla="*/ 0 h 66"/>
                  <a:gd name="T107" fmla="*/ 98 w 98"/>
                  <a:gd name="T108" fmla="*/ 66 h 6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8" h="66">
                    <a:moveTo>
                      <a:pt x="4" y="14"/>
                    </a:moveTo>
                    <a:lnTo>
                      <a:pt x="12" y="11"/>
                    </a:lnTo>
                    <a:lnTo>
                      <a:pt x="21" y="9"/>
                    </a:lnTo>
                    <a:lnTo>
                      <a:pt x="30" y="9"/>
                    </a:lnTo>
                    <a:lnTo>
                      <a:pt x="39" y="11"/>
                    </a:lnTo>
                    <a:lnTo>
                      <a:pt x="47" y="14"/>
                    </a:lnTo>
                    <a:lnTo>
                      <a:pt x="56" y="19"/>
                    </a:lnTo>
                    <a:lnTo>
                      <a:pt x="63" y="24"/>
                    </a:lnTo>
                    <a:lnTo>
                      <a:pt x="70" y="30"/>
                    </a:lnTo>
                    <a:lnTo>
                      <a:pt x="76" y="36"/>
                    </a:lnTo>
                    <a:lnTo>
                      <a:pt x="81" y="42"/>
                    </a:lnTo>
                    <a:lnTo>
                      <a:pt x="85" y="47"/>
                    </a:lnTo>
                    <a:lnTo>
                      <a:pt x="88" y="53"/>
                    </a:lnTo>
                    <a:lnTo>
                      <a:pt x="89" y="56"/>
                    </a:lnTo>
                    <a:lnTo>
                      <a:pt x="89" y="57"/>
                    </a:lnTo>
                    <a:lnTo>
                      <a:pt x="91" y="57"/>
                    </a:lnTo>
                    <a:lnTo>
                      <a:pt x="88" y="57"/>
                    </a:lnTo>
                    <a:lnTo>
                      <a:pt x="87" y="66"/>
                    </a:lnTo>
                    <a:lnTo>
                      <a:pt x="94" y="65"/>
                    </a:lnTo>
                    <a:lnTo>
                      <a:pt x="98" y="60"/>
                    </a:lnTo>
                    <a:lnTo>
                      <a:pt x="98" y="55"/>
                    </a:lnTo>
                    <a:lnTo>
                      <a:pt x="96" y="49"/>
                    </a:lnTo>
                    <a:lnTo>
                      <a:pt x="93" y="43"/>
                    </a:lnTo>
                    <a:lnTo>
                      <a:pt x="88" y="36"/>
                    </a:lnTo>
                    <a:lnTo>
                      <a:pt x="82" y="30"/>
                    </a:lnTo>
                    <a:lnTo>
                      <a:pt x="76" y="23"/>
                    </a:lnTo>
                    <a:lnTo>
                      <a:pt x="68" y="16"/>
                    </a:lnTo>
                    <a:lnTo>
                      <a:pt x="60" y="11"/>
                    </a:lnTo>
                    <a:lnTo>
                      <a:pt x="50" y="6"/>
                    </a:lnTo>
                    <a:lnTo>
                      <a:pt x="41" y="2"/>
                    </a:lnTo>
                    <a:lnTo>
                      <a:pt x="30" y="0"/>
                    </a:lnTo>
                    <a:lnTo>
                      <a:pt x="21" y="0"/>
                    </a:lnTo>
                    <a:lnTo>
                      <a:pt x="10" y="2"/>
                    </a:lnTo>
                    <a:lnTo>
                      <a:pt x="0" y="7"/>
                    </a:lnTo>
                    <a:lnTo>
                      <a:pt x="4" y="14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815" name="Freeform 650"/>
              <p:cNvSpPr>
                <a:spLocks noChangeArrowheads="1"/>
              </p:cNvSpPr>
              <p:nvPr/>
            </p:nvSpPr>
            <p:spPr bwMode="auto">
              <a:xfrm>
                <a:off x="4763" y="4028"/>
                <a:ext cx="48" cy="53"/>
              </a:xfrm>
              <a:custGeom>
                <a:avLst/>
                <a:gdLst>
                  <a:gd name="T0" fmla="*/ 2257 w 45"/>
                  <a:gd name="T1" fmla="*/ 4917 h 49"/>
                  <a:gd name="T2" fmla="*/ 1860 w 45"/>
                  <a:gd name="T3" fmla="*/ 4438 h 49"/>
                  <a:gd name="T4" fmla="*/ 1532 w 45"/>
                  <a:gd name="T5" fmla="*/ 3793 h 49"/>
                  <a:gd name="T6" fmla="*/ 1184 w 45"/>
                  <a:gd name="T7" fmla="*/ 2997 h 49"/>
                  <a:gd name="T8" fmla="*/ 804 w 45"/>
                  <a:gd name="T9" fmla="*/ 2369 h 49"/>
                  <a:gd name="T10" fmla="*/ 622 w 45"/>
                  <a:gd name="T11" fmla="*/ 1479 h 49"/>
                  <a:gd name="T12" fmla="*/ 513 w 45"/>
                  <a:gd name="T13" fmla="*/ 999 h 49"/>
                  <a:gd name="T14" fmla="*/ 513 w 45"/>
                  <a:gd name="T15" fmla="*/ 924 h 49"/>
                  <a:gd name="T16" fmla="*/ 513 w 45"/>
                  <a:gd name="T17" fmla="*/ 6 h 49"/>
                  <a:gd name="T18" fmla="*/ 481 w 45"/>
                  <a:gd name="T19" fmla="*/ 924 h 49"/>
                  <a:gd name="T20" fmla="*/ 5 w 45"/>
                  <a:gd name="T21" fmla="*/ 0 h 49"/>
                  <a:gd name="T22" fmla="*/ 1 w 45"/>
                  <a:gd name="T23" fmla="*/ 3 h 49"/>
                  <a:gd name="T24" fmla="*/ 0 w 45"/>
                  <a:gd name="T25" fmla="*/ 6 h 49"/>
                  <a:gd name="T26" fmla="*/ 1 w 45"/>
                  <a:gd name="T27" fmla="*/ 1081 h 49"/>
                  <a:gd name="T28" fmla="*/ 2 w 45"/>
                  <a:gd name="T29" fmla="*/ 1479 h 49"/>
                  <a:gd name="T30" fmla="*/ 6 w 45"/>
                  <a:gd name="T31" fmla="*/ 2190 h 49"/>
                  <a:gd name="T32" fmla="*/ 547 w 45"/>
                  <a:gd name="T33" fmla="*/ 2997 h 49"/>
                  <a:gd name="T34" fmla="*/ 804 w 45"/>
                  <a:gd name="T35" fmla="*/ 3793 h 49"/>
                  <a:gd name="T36" fmla="*/ 1263 w 45"/>
                  <a:gd name="T37" fmla="*/ 4546 h 49"/>
                  <a:gd name="T38" fmla="*/ 1634 w 45"/>
                  <a:gd name="T39" fmla="*/ 5392 h 49"/>
                  <a:gd name="T40" fmla="*/ 2115 w 45"/>
                  <a:gd name="T41" fmla="*/ 5832 h 49"/>
                  <a:gd name="T42" fmla="*/ 2257 w 45"/>
                  <a:gd name="T43" fmla="*/ 4917 h 49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45"/>
                  <a:gd name="T67" fmla="*/ 0 h 49"/>
                  <a:gd name="T68" fmla="*/ 45 w 45"/>
                  <a:gd name="T69" fmla="*/ 49 h 49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45" h="49">
                    <a:moveTo>
                      <a:pt x="45" y="41"/>
                    </a:moveTo>
                    <a:lnTo>
                      <a:pt x="37" y="37"/>
                    </a:lnTo>
                    <a:lnTo>
                      <a:pt x="30" y="31"/>
                    </a:lnTo>
                    <a:lnTo>
                      <a:pt x="23" y="25"/>
                    </a:lnTo>
                    <a:lnTo>
                      <a:pt x="17" y="19"/>
                    </a:lnTo>
                    <a:lnTo>
                      <a:pt x="13" y="13"/>
                    </a:lnTo>
                    <a:lnTo>
                      <a:pt x="10" y="8"/>
                    </a:lnTo>
                    <a:lnTo>
                      <a:pt x="10" y="7"/>
                    </a:lnTo>
                    <a:lnTo>
                      <a:pt x="10" y="6"/>
                    </a:lnTo>
                    <a:lnTo>
                      <a:pt x="9" y="7"/>
                    </a:lnTo>
                    <a:lnTo>
                      <a:pt x="5" y="0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1" y="9"/>
                    </a:lnTo>
                    <a:lnTo>
                      <a:pt x="2" y="13"/>
                    </a:lnTo>
                    <a:lnTo>
                      <a:pt x="6" y="18"/>
                    </a:lnTo>
                    <a:lnTo>
                      <a:pt x="11" y="25"/>
                    </a:lnTo>
                    <a:lnTo>
                      <a:pt x="17" y="31"/>
                    </a:lnTo>
                    <a:lnTo>
                      <a:pt x="25" y="38"/>
                    </a:lnTo>
                    <a:lnTo>
                      <a:pt x="32" y="45"/>
                    </a:lnTo>
                    <a:lnTo>
                      <a:pt x="41" y="49"/>
                    </a:lnTo>
                    <a:lnTo>
                      <a:pt x="45" y="41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816" name="Freeform 651"/>
              <p:cNvSpPr>
                <a:spLocks noChangeArrowheads="1"/>
              </p:cNvSpPr>
              <p:nvPr/>
            </p:nvSpPr>
            <p:spPr bwMode="auto">
              <a:xfrm>
                <a:off x="4807" y="4072"/>
                <a:ext cx="55" cy="20"/>
              </a:xfrm>
              <a:custGeom>
                <a:avLst/>
                <a:gdLst>
                  <a:gd name="T0" fmla="*/ 1587 w 52"/>
                  <a:gd name="T1" fmla="*/ 5284 h 18"/>
                  <a:gd name="T2" fmla="*/ 1500 w 52"/>
                  <a:gd name="T3" fmla="*/ 4756 h 18"/>
                  <a:gd name="T4" fmla="*/ 1375 w 52"/>
                  <a:gd name="T5" fmla="*/ 4756 h 18"/>
                  <a:gd name="T6" fmla="*/ 1162 w 52"/>
                  <a:gd name="T7" fmla="*/ 4756 h 18"/>
                  <a:gd name="T8" fmla="*/ 941 w 52"/>
                  <a:gd name="T9" fmla="*/ 4280 h 18"/>
                  <a:gd name="T10" fmla="*/ 784 w 52"/>
                  <a:gd name="T11" fmla="*/ 4280 h 18"/>
                  <a:gd name="T12" fmla="*/ 530 w 52"/>
                  <a:gd name="T13" fmla="*/ 3467 h 18"/>
                  <a:gd name="T14" fmla="*/ 338 w 52"/>
                  <a:gd name="T15" fmla="*/ 4 h 18"/>
                  <a:gd name="T16" fmla="*/ 4 w 52"/>
                  <a:gd name="T17" fmla="*/ 0 h 18"/>
                  <a:gd name="T18" fmla="*/ 0 w 52"/>
                  <a:gd name="T19" fmla="*/ 4756 h 18"/>
                  <a:gd name="T20" fmla="*/ 7 w 52"/>
                  <a:gd name="T21" fmla="*/ 6523 h 18"/>
                  <a:gd name="T22" fmla="*/ 448 w 52"/>
                  <a:gd name="T23" fmla="*/ 9326 h 18"/>
                  <a:gd name="T24" fmla="*/ 701 w 52"/>
                  <a:gd name="T25" fmla="*/ 9942 h 18"/>
                  <a:gd name="T26" fmla="*/ 928 w 52"/>
                  <a:gd name="T27" fmla="*/ 10362 h 18"/>
                  <a:gd name="T28" fmla="*/ 1162 w 52"/>
                  <a:gd name="T29" fmla="*/ 10362 h 18"/>
                  <a:gd name="T30" fmla="*/ 1317 w 52"/>
                  <a:gd name="T31" fmla="*/ 10362 h 18"/>
                  <a:gd name="T32" fmla="*/ 1473 w 52"/>
                  <a:gd name="T33" fmla="*/ 11047 h 18"/>
                  <a:gd name="T34" fmla="*/ 1558 w 52"/>
                  <a:gd name="T35" fmla="*/ 11047 h 18"/>
                  <a:gd name="T36" fmla="*/ 1587 w 52"/>
                  <a:gd name="T37" fmla="*/ 5284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2"/>
                  <a:gd name="T58" fmla="*/ 0 h 18"/>
                  <a:gd name="T59" fmla="*/ 52 w 52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2" h="18">
                    <a:moveTo>
                      <a:pt x="52" y="9"/>
                    </a:moveTo>
                    <a:lnTo>
                      <a:pt x="49" y="8"/>
                    </a:lnTo>
                    <a:lnTo>
                      <a:pt x="44" y="8"/>
                    </a:lnTo>
                    <a:lnTo>
                      <a:pt x="38" y="8"/>
                    </a:lnTo>
                    <a:lnTo>
                      <a:pt x="31" y="7"/>
                    </a:lnTo>
                    <a:lnTo>
                      <a:pt x="25" y="7"/>
                    </a:lnTo>
                    <a:lnTo>
                      <a:pt x="18" y="5"/>
                    </a:lnTo>
                    <a:lnTo>
                      <a:pt x="10" y="4"/>
                    </a:lnTo>
                    <a:lnTo>
                      <a:pt x="4" y="0"/>
                    </a:lnTo>
                    <a:lnTo>
                      <a:pt x="0" y="8"/>
                    </a:lnTo>
                    <a:lnTo>
                      <a:pt x="7" y="11"/>
                    </a:lnTo>
                    <a:lnTo>
                      <a:pt x="15" y="15"/>
                    </a:lnTo>
                    <a:lnTo>
                      <a:pt x="23" y="16"/>
                    </a:lnTo>
                    <a:lnTo>
                      <a:pt x="30" y="17"/>
                    </a:lnTo>
                    <a:lnTo>
                      <a:pt x="38" y="17"/>
                    </a:lnTo>
                    <a:lnTo>
                      <a:pt x="43" y="17"/>
                    </a:lnTo>
                    <a:lnTo>
                      <a:pt x="48" y="18"/>
                    </a:lnTo>
                    <a:lnTo>
                      <a:pt x="51" y="18"/>
                    </a:lnTo>
                    <a:lnTo>
                      <a:pt x="52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817" name="Freeform 652"/>
              <p:cNvSpPr>
                <a:spLocks noChangeArrowheads="1"/>
              </p:cNvSpPr>
              <p:nvPr/>
            </p:nvSpPr>
            <p:spPr bwMode="auto">
              <a:xfrm>
                <a:off x="938" y="4028"/>
                <a:ext cx="98" cy="62"/>
              </a:xfrm>
              <a:custGeom>
                <a:avLst/>
                <a:gdLst>
                  <a:gd name="T0" fmla="*/ 2171 w 93"/>
                  <a:gd name="T1" fmla="*/ 0 h 57"/>
                  <a:gd name="T2" fmla="*/ 2229 w 93"/>
                  <a:gd name="T3" fmla="*/ 0 h 57"/>
                  <a:gd name="T4" fmla="*/ 2288 w 93"/>
                  <a:gd name="T5" fmla="*/ 2 h 57"/>
                  <a:gd name="T6" fmla="*/ 2288 w 93"/>
                  <a:gd name="T7" fmla="*/ 5 h 57"/>
                  <a:gd name="T8" fmla="*/ 2229 w 93"/>
                  <a:gd name="T9" fmla="*/ 1441 h 57"/>
                  <a:gd name="T10" fmla="*/ 2196 w 93"/>
                  <a:gd name="T11" fmla="*/ 2385 h 57"/>
                  <a:gd name="T12" fmla="*/ 2085 w 93"/>
                  <a:gd name="T13" fmla="*/ 3632 h 57"/>
                  <a:gd name="T14" fmla="*/ 1978 w 93"/>
                  <a:gd name="T15" fmla="*/ 4675 h 57"/>
                  <a:gd name="T16" fmla="*/ 1782 w 93"/>
                  <a:gd name="T17" fmla="*/ 5990 h 57"/>
                  <a:gd name="T18" fmla="*/ 1613 w 93"/>
                  <a:gd name="T19" fmla="*/ 6928 h 57"/>
                  <a:gd name="T20" fmla="*/ 1379 w 93"/>
                  <a:gd name="T21" fmla="*/ 7742 h 57"/>
                  <a:gd name="T22" fmla="*/ 1189 w 93"/>
                  <a:gd name="T23" fmla="*/ 8505 h 57"/>
                  <a:gd name="T24" fmla="*/ 949 w 93"/>
                  <a:gd name="T25" fmla="*/ 9251 h 57"/>
                  <a:gd name="T26" fmla="*/ 736 w 93"/>
                  <a:gd name="T27" fmla="*/ 9698 h 57"/>
                  <a:gd name="T28" fmla="*/ 459 w 93"/>
                  <a:gd name="T29" fmla="*/ 9698 h 57"/>
                  <a:gd name="T30" fmla="*/ 288 w 93"/>
                  <a:gd name="T31" fmla="*/ 9251 h 57"/>
                  <a:gd name="T32" fmla="*/ 1 w 93"/>
                  <a:gd name="T33" fmla="*/ 8421 h 57"/>
                  <a:gd name="T34" fmla="*/ 0 w 93"/>
                  <a:gd name="T35" fmla="*/ 8384 h 57"/>
                  <a:gd name="T36" fmla="*/ 0 w 93"/>
                  <a:gd name="T37" fmla="*/ 8197 h 57"/>
                  <a:gd name="T38" fmla="*/ 0 w 93"/>
                  <a:gd name="T39" fmla="*/ 7742 h 57"/>
                  <a:gd name="T40" fmla="*/ 1 w 93"/>
                  <a:gd name="T41" fmla="*/ 7536 h 57"/>
                  <a:gd name="T42" fmla="*/ 5 w 93"/>
                  <a:gd name="T43" fmla="*/ 6515 h 57"/>
                  <a:gd name="T44" fmla="*/ 9 w 93"/>
                  <a:gd name="T45" fmla="*/ 5383 h 57"/>
                  <a:gd name="T46" fmla="*/ 354 w 93"/>
                  <a:gd name="T47" fmla="*/ 4280 h 57"/>
                  <a:gd name="T48" fmla="*/ 510 w 93"/>
                  <a:gd name="T49" fmla="*/ 3326 h 57"/>
                  <a:gd name="T50" fmla="*/ 736 w 93"/>
                  <a:gd name="T51" fmla="*/ 2016 h 57"/>
                  <a:gd name="T52" fmla="*/ 901 w 93"/>
                  <a:gd name="T53" fmla="*/ 1325 h 57"/>
                  <a:gd name="T54" fmla="*/ 1111 w 93"/>
                  <a:gd name="T55" fmla="*/ 5 h 57"/>
                  <a:gd name="T56" fmla="*/ 1253 w 93"/>
                  <a:gd name="T57" fmla="*/ 3 h 57"/>
                  <a:gd name="T58" fmla="*/ 1453 w 93"/>
                  <a:gd name="T59" fmla="*/ 2 h 57"/>
                  <a:gd name="T60" fmla="*/ 1628 w 93"/>
                  <a:gd name="T61" fmla="*/ 1 h 57"/>
                  <a:gd name="T62" fmla="*/ 1782 w 93"/>
                  <a:gd name="T63" fmla="*/ 1 h 57"/>
                  <a:gd name="T64" fmla="*/ 1978 w 93"/>
                  <a:gd name="T65" fmla="*/ 0 h 57"/>
                  <a:gd name="T66" fmla="*/ 2085 w 93"/>
                  <a:gd name="T67" fmla="*/ 0 h 57"/>
                  <a:gd name="T68" fmla="*/ 2171 w 93"/>
                  <a:gd name="T69" fmla="*/ 0 h 5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3"/>
                  <a:gd name="T106" fmla="*/ 0 h 57"/>
                  <a:gd name="T107" fmla="*/ 93 w 93"/>
                  <a:gd name="T108" fmla="*/ 57 h 5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3" h="57">
                    <a:moveTo>
                      <a:pt x="88" y="0"/>
                    </a:moveTo>
                    <a:lnTo>
                      <a:pt x="92" y="0"/>
                    </a:lnTo>
                    <a:lnTo>
                      <a:pt x="93" y="2"/>
                    </a:lnTo>
                    <a:lnTo>
                      <a:pt x="93" y="5"/>
                    </a:lnTo>
                    <a:lnTo>
                      <a:pt x="92" y="9"/>
                    </a:lnTo>
                    <a:lnTo>
                      <a:pt x="89" y="15"/>
                    </a:lnTo>
                    <a:lnTo>
                      <a:pt x="85" y="22"/>
                    </a:lnTo>
                    <a:lnTo>
                      <a:pt x="80" y="28"/>
                    </a:lnTo>
                    <a:lnTo>
                      <a:pt x="73" y="35"/>
                    </a:lnTo>
                    <a:lnTo>
                      <a:pt x="66" y="40"/>
                    </a:lnTo>
                    <a:lnTo>
                      <a:pt x="57" y="46"/>
                    </a:lnTo>
                    <a:lnTo>
                      <a:pt x="49" y="51"/>
                    </a:lnTo>
                    <a:lnTo>
                      <a:pt x="39" y="55"/>
                    </a:lnTo>
                    <a:lnTo>
                      <a:pt x="30" y="57"/>
                    </a:lnTo>
                    <a:lnTo>
                      <a:pt x="20" y="57"/>
                    </a:lnTo>
                    <a:lnTo>
                      <a:pt x="11" y="55"/>
                    </a:lnTo>
                    <a:lnTo>
                      <a:pt x="1" y="50"/>
                    </a:lnTo>
                    <a:lnTo>
                      <a:pt x="0" y="49"/>
                    </a:lnTo>
                    <a:lnTo>
                      <a:pt x="0" y="48"/>
                    </a:lnTo>
                    <a:lnTo>
                      <a:pt x="0" y="46"/>
                    </a:lnTo>
                    <a:lnTo>
                      <a:pt x="1" y="44"/>
                    </a:lnTo>
                    <a:lnTo>
                      <a:pt x="5" y="38"/>
                    </a:lnTo>
                    <a:lnTo>
                      <a:pt x="9" y="31"/>
                    </a:lnTo>
                    <a:lnTo>
                      <a:pt x="15" y="25"/>
                    </a:lnTo>
                    <a:lnTo>
                      <a:pt x="22" y="19"/>
                    </a:lnTo>
                    <a:lnTo>
                      <a:pt x="30" y="13"/>
                    </a:lnTo>
                    <a:lnTo>
                      <a:pt x="37" y="8"/>
                    </a:lnTo>
                    <a:lnTo>
                      <a:pt x="45" y="5"/>
                    </a:lnTo>
                    <a:lnTo>
                      <a:pt x="52" y="3"/>
                    </a:lnTo>
                    <a:lnTo>
                      <a:pt x="60" y="2"/>
                    </a:lnTo>
                    <a:lnTo>
                      <a:pt x="67" y="1"/>
                    </a:lnTo>
                    <a:lnTo>
                      <a:pt x="73" y="1"/>
                    </a:lnTo>
                    <a:lnTo>
                      <a:pt x="80" y="0"/>
                    </a:lnTo>
                    <a:lnTo>
                      <a:pt x="85" y="0"/>
                    </a:lnTo>
                    <a:lnTo>
                      <a:pt x="88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818" name="Freeform 653"/>
              <p:cNvSpPr>
                <a:spLocks noChangeArrowheads="1"/>
              </p:cNvSpPr>
              <p:nvPr/>
            </p:nvSpPr>
            <p:spPr bwMode="auto">
              <a:xfrm>
                <a:off x="937" y="4023"/>
                <a:ext cx="105" cy="71"/>
              </a:xfrm>
              <a:custGeom>
                <a:avLst/>
                <a:gdLst>
                  <a:gd name="T0" fmla="*/ 0 w 99"/>
                  <a:gd name="T1" fmla="*/ 4926 h 66"/>
                  <a:gd name="T2" fmla="*/ 409 w 99"/>
                  <a:gd name="T3" fmla="*/ 5587 h 66"/>
                  <a:gd name="T4" fmla="*/ 736 w 99"/>
                  <a:gd name="T5" fmla="*/ 5688 h 66"/>
                  <a:gd name="T6" fmla="*/ 1144 w 99"/>
                  <a:gd name="T7" fmla="*/ 5688 h 66"/>
                  <a:gd name="T8" fmla="*/ 1536 w 99"/>
                  <a:gd name="T9" fmla="*/ 5587 h 66"/>
                  <a:gd name="T10" fmla="*/ 1885 w 99"/>
                  <a:gd name="T11" fmla="*/ 5240 h 66"/>
                  <a:gd name="T12" fmla="*/ 2212 w 99"/>
                  <a:gd name="T13" fmla="*/ 4704 h 66"/>
                  <a:gd name="T14" fmla="*/ 2488 w 99"/>
                  <a:gd name="T15" fmla="*/ 4257 h 66"/>
                  <a:gd name="T16" fmla="*/ 2768 w 99"/>
                  <a:gd name="T17" fmla="*/ 3670 h 66"/>
                  <a:gd name="T18" fmla="*/ 3062 w 99"/>
                  <a:gd name="T19" fmla="*/ 3143 h 66"/>
                  <a:gd name="T20" fmla="*/ 3248 w 99"/>
                  <a:gd name="T21" fmla="*/ 2548 h 66"/>
                  <a:gd name="T22" fmla="*/ 3392 w 99"/>
                  <a:gd name="T23" fmla="*/ 2028 h 66"/>
                  <a:gd name="T24" fmla="*/ 3542 w 99"/>
                  <a:gd name="T25" fmla="*/ 1420 h 66"/>
                  <a:gd name="T26" fmla="*/ 3598 w 99"/>
                  <a:gd name="T27" fmla="*/ 917 h 66"/>
                  <a:gd name="T28" fmla="*/ 3598 w 99"/>
                  <a:gd name="T29" fmla="*/ 6 h 66"/>
                  <a:gd name="T30" fmla="*/ 3445 w 99"/>
                  <a:gd name="T31" fmla="*/ 0 h 66"/>
                  <a:gd name="T32" fmla="*/ 3198 w 99"/>
                  <a:gd name="T33" fmla="*/ 0 h 66"/>
                  <a:gd name="T34" fmla="*/ 3250 w 99"/>
                  <a:gd name="T35" fmla="*/ 792 h 66"/>
                  <a:gd name="T36" fmla="*/ 3303 w 99"/>
                  <a:gd name="T37" fmla="*/ 792 h 66"/>
                  <a:gd name="T38" fmla="*/ 3250 w 99"/>
                  <a:gd name="T39" fmla="*/ 736 h 66"/>
                  <a:gd name="T40" fmla="*/ 3250 w 99"/>
                  <a:gd name="T41" fmla="*/ 792 h 66"/>
                  <a:gd name="T42" fmla="*/ 3248 w 99"/>
                  <a:gd name="T43" fmla="*/ 1061 h 66"/>
                  <a:gd name="T44" fmla="*/ 3114 w 99"/>
                  <a:gd name="T45" fmla="*/ 1528 h 66"/>
                  <a:gd name="T46" fmla="*/ 3015 w 99"/>
                  <a:gd name="T47" fmla="*/ 2028 h 66"/>
                  <a:gd name="T48" fmla="*/ 2843 w 99"/>
                  <a:gd name="T49" fmla="*/ 2548 h 66"/>
                  <a:gd name="T50" fmla="*/ 2568 w 99"/>
                  <a:gd name="T51" fmla="*/ 3143 h 66"/>
                  <a:gd name="T52" fmla="*/ 2320 w 99"/>
                  <a:gd name="T53" fmla="*/ 3637 h 66"/>
                  <a:gd name="T54" fmla="*/ 2030 w 99"/>
                  <a:gd name="T55" fmla="*/ 4065 h 66"/>
                  <a:gd name="T56" fmla="*/ 1728 w 99"/>
                  <a:gd name="T57" fmla="*/ 4528 h 66"/>
                  <a:gd name="T58" fmla="*/ 1404 w 99"/>
                  <a:gd name="T59" fmla="*/ 4704 h 66"/>
                  <a:gd name="T60" fmla="*/ 1110 w 99"/>
                  <a:gd name="T61" fmla="*/ 4871 h 66"/>
                  <a:gd name="T62" fmla="*/ 828 w 99"/>
                  <a:gd name="T63" fmla="*/ 4915 h 66"/>
                  <a:gd name="T64" fmla="*/ 460 w 99"/>
                  <a:gd name="T65" fmla="*/ 4704 h 66"/>
                  <a:gd name="T66" fmla="*/ 5 w 99"/>
                  <a:gd name="T67" fmla="*/ 4373 h 66"/>
                  <a:gd name="T68" fmla="*/ 0 w 99"/>
                  <a:gd name="T69" fmla="*/ 4926 h 6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9"/>
                  <a:gd name="T106" fmla="*/ 0 h 66"/>
                  <a:gd name="T107" fmla="*/ 99 w 99"/>
                  <a:gd name="T108" fmla="*/ 66 h 6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9" h="66">
                    <a:moveTo>
                      <a:pt x="0" y="58"/>
                    </a:moveTo>
                    <a:lnTo>
                      <a:pt x="11" y="64"/>
                    </a:lnTo>
                    <a:lnTo>
                      <a:pt x="21" y="66"/>
                    </a:lnTo>
                    <a:lnTo>
                      <a:pt x="32" y="66"/>
                    </a:lnTo>
                    <a:lnTo>
                      <a:pt x="42" y="64"/>
                    </a:lnTo>
                    <a:lnTo>
                      <a:pt x="52" y="60"/>
                    </a:lnTo>
                    <a:lnTo>
                      <a:pt x="61" y="55"/>
                    </a:lnTo>
                    <a:lnTo>
                      <a:pt x="69" y="50"/>
                    </a:lnTo>
                    <a:lnTo>
                      <a:pt x="76" y="43"/>
                    </a:lnTo>
                    <a:lnTo>
                      <a:pt x="84" y="36"/>
                    </a:lnTo>
                    <a:lnTo>
                      <a:pt x="89" y="30"/>
                    </a:lnTo>
                    <a:lnTo>
                      <a:pt x="93" y="23"/>
                    </a:lnTo>
                    <a:lnTo>
                      <a:pt x="98" y="17"/>
                    </a:lnTo>
                    <a:lnTo>
                      <a:pt x="99" y="11"/>
                    </a:lnTo>
                    <a:lnTo>
                      <a:pt x="99" y="6"/>
                    </a:lnTo>
                    <a:lnTo>
                      <a:pt x="94" y="0"/>
                    </a:lnTo>
                    <a:lnTo>
                      <a:pt x="88" y="0"/>
                    </a:lnTo>
                    <a:lnTo>
                      <a:pt x="90" y="9"/>
                    </a:lnTo>
                    <a:lnTo>
                      <a:pt x="91" y="9"/>
                    </a:lnTo>
                    <a:lnTo>
                      <a:pt x="90" y="8"/>
                    </a:lnTo>
                    <a:lnTo>
                      <a:pt x="90" y="9"/>
                    </a:lnTo>
                    <a:lnTo>
                      <a:pt x="89" y="13"/>
                    </a:lnTo>
                    <a:lnTo>
                      <a:pt x="86" y="18"/>
                    </a:lnTo>
                    <a:lnTo>
                      <a:pt x="83" y="23"/>
                    </a:lnTo>
                    <a:lnTo>
                      <a:pt x="78" y="30"/>
                    </a:lnTo>
                    <a:lnTo>
                      <a:pt x="71" y="36"/>
                    </a:lnTo>
                    <a:lnTo>
                      <a:pt x="64" y="42"/>
                    </a:lnTo>
                    <a:lnTo>
                      <a:pt x="56" y="47"/>
                    </a:lnTo>
                    <a:lnTo>
                      <a:pt x="48" y="52"/>
                    </a:lnTo>
                    <a:lnTo>
                      <a:pt x="39" y="55"/>
                    </a:lnTo>
                    <a:lnTo>
                      <a:pt x="31" y="56"/>
                    </a:lnTo>
                    <a:lnTo>
                      <a:pt x="23" y="57"/>
                    </a:lnTo>
                    <a:lnTo>
                      <a:pt x="13" y="55"/>
                    </a:lnTo>
                    <a:lnTo>
                      <a:pt x="5" y="51"/>
                    </a:lnTo>
                    <a:lnTo>
                      <a:pt x="0" y="58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819" name="Freeform 654"/>
              <p:cNvSpPr>
                <a:spLocks noChangeArrowheads="1"/>
              </p:cNvSpPr>
              <p:nvPr/>
            </p:nvSpPr>
            <p:spPr bwMode="auto">
              <a:xfrm>
                <a:off x="933" y="4032"/>
                <a:ext cx="46" cy="53"/>
              </a:xfrm>
              <a:custGeom>
                <a:avLst/>
                <a:gdLst>
                  <a:gd name="T0" fmla="*/ 2409 w 43"/>
                  <a:gd name="T1" fmla="*/ 0 h 49"/>
                  <a:gd name="T2" fmla="*/ 1846 w 43"/>
                  <a:gd name="T3" fmla="*/ 5 h 49"/>
                  <a:gd name="T4" fmla="*/ 1410 w 43"/>
                  <a:gd name="T5" fmla="*/ 1264 h 49"/>
                  <a:gd name="T6" fmla="*/ 937 w 43"/>
                  <a:gd name="T7" fmla="*/ 2190 h 49"/>
                  <a:gd name="T8" fmla="*/ 625 w 43"/>
                  <a:gd name="T9" fmla="*/ 2839 h 49"/>
                  <a:gd name="T10" fmla="*/ 4 w 43"/>
                  <a:gd name="T11" fmla="*/ 3793 h 49"/>
                  <a:gd name="T12" fmla="*/ 1 w 43"/>
                  <a:gd name="T13" fmla="*/ 4438 h 49"/>
                  <a:gd name="T14" fmla="*/ 0 w 43"/>
                  <a:gd name="T15" fmla="*/ 4917 h 49"/>
                  <a:gd name="T16" fmla="*/ 0 w 43"/>
                  <a:gd name="T17" fmla="*/ 5318 h 49"/>
                  <a:gd name="T18" fmla="*/ 1 w 43"/>
                  <a:gd name="T19" fmla="*/ 5616 h 49"/>
                  <a:gd name="T20" fmla="*/ 3 w 43"/>
                  <a:gd name="T21" fmla="*/ 5832 h 49"/>
                  <a:gd name="T22" fmla="*/ 546 w 43"/>
                  <a:gd name="T23" fmla="*/ 4985 h 49"/>
                  <a:gd name="T24" fmla="*/ 584 w 43"/>
                  <a:gd name="T25" fmla="*/ 5192 h 49"/>
                  <a:gd name="T26" fmla="*/ 625 w 43"/>
                  <a:gd name="T27" fmla="*/ 4985 h 49"/>
                  <a:gd name="T28" fmla="*/ 716 w 43"/>
                  <a:gd name="T29" fmla="*/ 4261 h 49"/>
                  <a:gd name="T30" fmla="*/ 937 w 43"/>
                  <a:gd name="T31" fmla="*/ 3793 h 49"/>
                  <a:gd name="T32" fmla="*/ 1405 w 43"/>
                  <a:gd name="T33" fmla="*/ 2839 h 49"/>
                  <a:gd name="T34" fmla="*/ 1726 w 43"/>
                  <a:gd name="T35" fmla="*/ 2369 h 49"/>
                  <a:gd name="T36" fmla="*/ 2252 w 43"/>
                  <a:gd name="T37" fmla="*/ 1479 h 49"/>
                  <a:gd name="T38" fmla="*/ 2587 w 43"/>
                  <a:gd name="T39" fmla="*/ 1081 h 49"/>
                  <a:gd name="T40" fmla="*/ 2409 w 43"/>
                  <a:gd name="T41" fmla="*/ 0 h 4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43"/>
                  <a:gd name="T64" fmla="*/ 0 h 49"/>
                  <a:gd name="T65" fmla="*/ 43 w 43"/>
                  <a:gd name="T66" fmla="*/ 49 h 49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43" h="49">
                    <a:moveTo>
                      <a:pt x="39" y="0"/>
                    </a:moveTo>
                    <a:lnTo>
                      <a:pt x="31" y="5"/>
                    </a:lnTo>
                    <a:lnTo>
                      <a:pt x="23" y="11"/>
                    </a:lnTo>
                    <a:lnTo>
                      <a:pt x="16" y="18"/>
                    </a:lnTo>
                    <a:lnTo>
                      <a:pt x="10" y="24"/>
                    </a:lnTo>
                    <a:lnTo>
                      <a:pt x="4" y="31"/>
                    </a:lnTo>
                    <a:lnTo>
                      <a:pt x="1" y="37"/>
                    </a:lnTo>
                    <a:lnTo>
                      <a:pt x="0" y="41"/>
                    </a:lnTo>
                    <a:lnTo>
                      <a:pt x="0" y="44"/>
                    </a:lnTo>
                    <a:lnTo>
                      <a:pt x="1" y="47"/>
                    </a:lnTo>
                    <a:lnTo>
                      <a:pt x="3" y="49"/>
                    </a:lnTo>
                    <a:lnTo>
                      <a:pt x="8" y="42"/>
                    </a:lnTo>
                    <a:lnTo>
                      <a:pt x="9" y="43"/>
                    </a:lnTo>
                    <a:lnTo>
                      <a:pt x="10" y="42"/>
                    </a:lnTo>
                    <a:lnTo>
                      <a:pt x="12" y="36"/>
                    </a:lnTo>
                    <a:lnTo>
                      <a:pt x="16" y="31"/>
                    </a:lnTo>
                    <a:lnTo>
                      <a:pt x="22" y="24"/>
                    </a:lnTo>
                    <a:lnTo>
                      <a:pt x="29" y="19"/>
                    </a:lnTo>
                    <a:lnTo>
                      <a:pt x="36" y="13"/>
                    </a:lnTo>
                    <a:lnTo>
                      <a:pt x="43" y="9"/>
                    </a:lnTo>
                    <a:lnTo>
                      <a:pt x="39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820" name="Freeform 655"/>
              <p:cNvSpPr>
                <a:spLocks noChangeArrowheads="1"/>
              </p:cNvSpPr>
              <p:nvPr/>
            </p:nvSpPr>
            <p:spPr bwMode="auto">
              <a:xfrm>
                <a:off x="975" y="4023"/>
                <a:ext cx="57" cy="20"/>
              </a:xfrm>
              <a:custGeom>
                <a:avLst/>
                <a:gdLst>
                  <a:gd name="T0" fmla="*/ 1412 w 54"/>
                  <a:gd name="T1" fmla="*/ 0 h 18"/>
                  <a:gd name="T2" fmla="*/ 1338 w 54"/>
                  <a:gd name="T3" fmla="*/ 0 h 18"/>
                  <a:gd name="T4" fmla="*/ 1240 w 54"/>
                  <a:gd name="T5" fmla="*/ 0 h 18"/>
                  <a:gd name="T6" fmla="*/ 1021 w 54"/>
                  <a:gd name="T7" fmla="*/ 0 h 18"/>
                  <a:gd name="T8" fmla="*/ 868 w 54"/>
                  <a:gd name="T9" fmla="*/ 1 h 18"/>
                  <a:gd name="T10" fmla="*/ 662 w 54"/>
                  <a:gd name="T11" fmla="*/ 2 h 18"/>
                  <a:gd name="T12" fmla="*/ 406 w 54"/>
                  <a:gd name="T13" fmla="*/ 4 h 18"/>
                  <a:gd name="T14" fmla="*/ 279 w 54"/>
                  <a:gd name="T15" fmla="*/ 3852 h 18"/>
                  <a:gd name="T16" fmla="*/ 0 w 54"/>
                  <a:gd name="T17" fmla="*/ 5284 h 18"/>
                  <a:gd name="T18" fmla="*/ 4 w 54"/>
                  <a:gd name="T19" fmla="*/ 11047 h 18"/>
                  <a:gd name="T20" fmla="*/ 328 w 54"/>
                  <a:gd name="T21" fmla="*/ 8948 h 18"/>
                  <a:gd name="T22" fmla="*/ 453 w 54"/>
                  <a:gd name="T23" fmla="*/ 7248 h 18"/>
                  <a:gd name="T24" fmla="*/ 699 w 54"/>
                  <a:gd name="T25" fmla="*/ 6523 h 18"/>
                  <a:gd name="T26" fmla="*/ 868 w 54"/>
                  <a:gd name="T27" fmla="*/ 5871 h 18"/>
                  <a:gd name="T28" fmla="*/ 1045 w 54"/>
                  <a:gd name="T29" fmla="*/ 5871 h 18"/>
                  <a:gd name="T30" fmla="*/ 1240 w 54"/>
                  <a:gd name="T31" fmla="*/ 5871 h 18"/>
                  <a:gd name="T32" fmla="*/ 1368 w 54"/>
                  <a:gd name="T33" fmla="*/ 5284 h 18"/>
                  <a:gd name="T34" fmla="*/ 1445 w 54"/>
                  <a:gd name="T35" fmla="*/ 5284 h 18"/>
                  <a:gd name="T36" fmla="*/ 1412 w 54"/>
                  <a:gd name="T37" fmla="*/ 0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4"/>
                  <a:gd name="T58" fmla="*/ 0 h 18"/>
                  <a:gd name="T59" fmla="*/ 54 w 54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4" h="18">
                    <a:moveTo>
                      <a:pt x="52" y="0"/>
                    </a:moveTo>
                    <a:lnTo>
                      <a:pt x="49" y="0"/>
                    </a:lnTo>
                    <a:lnTo>
                      <a:pt x="45" y="0"/>
                    </a:lnTo>
                    <a:lnTo>
                      <a:pt x="38" y="0"/>
                    </a:lnTo>
                    <a:lnTo>
                      <a:pt x="32" y="1"/>
                    </a:lnTo>
                    <a:lnTo>
                      <a:pt x="25" y="2"/>
                    </a:lnTo>
                    <a:lnTo>
                      <a:pt x="16" y="4"/>
                    </a:lnTo>
                    <a:lnTo>
                      <a:pt x="9" y="6"/>
                    </a:lnTo>
                    <a:lnTo>
                      <a:pt x="0" y="9"/>
                    </a:lnTo>
                    <a:lnTo>
                      <a:pt x="4" y="18"/>
                    </a:lnTo>
                    <a:lnTo>
                      <a:pt x="12" y="14"/>
                    </a:lnTo>
                    <a:lnTo>
                      <a:pt x="18" y="12"/>
                    </a:lnTo>
                    <a:lnTo>
                      <a:pt x="26" y="11"/>
                    </a:lnTo>
                    <a:lnTo>
                      <a:pt x="32" y="10"/>
                    </a:lnTo>
                    <a:lnTo>
                      <a:pt x="39" y="10"/>
                    </a:lnTo>
                    <a:lnTo>
                      <a:pt x="45" y="10"/>
                    </a:lnTo>
                    <a:lnTo>
                      <a:pt x="50" y="9"/>
                    </a:lnTo>
                    <a:lnTo>
                      <a:pt x="54" y="9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821" name="Freeform 656"/>
              <p:cNvSpPr>
                <a:spLocks noChangeArrowheads="1"/>
              </p:cNvSpPr>
              <p:nvPr/>
            </p:nvSpPr>
            <p:spPr bwMode="auto">
              <a:xfrm>
                <a:off x="4272" y="4024"/>
                <a:ext cx="98" cy="61"/>
              </a:xfrm>
              <a:custGeom>
                <a:avLst/>
                <a:gdLst>
                  <a:gd name="T0" fmla="*/ 2171 w 93"/>
                  <a:gd name="T1" fmla="*/ 3583 h 57"/>
                  <a:gd name="T2" fmla="*/ 2229 w 93"/>
                  <a:gd name="T3" fmla="*/ 3583 h 57"/>
                  <a:gd name="T4" fmla="*/ 2288 w 93"/>
                  <a:gd name="T5" fmla="*/ 3433 h 57"/>
                  <a:gd name="T6" fmla="*/ 2288 w 93"/>
                  <a:gd name="T7" fmla="*/ 3246 h 57"/>
                  <a:gd name="T8" fmla="*/ 2229 w 93"/>
                  <a:gd name="T9" fmla="*/ 2834 h 57"/>
                  <a:gd name="T10" fmla="*/ 2196 w 93"/>
                  <a:gd name="T11" fmla="*/ 2606 h 57"/>
                  <a:gd name="T12" fmla="*/ 2085 w 93"/>
                  <a:gd name="T13" fmla="*/ 2160 h 57"/>
                  <a:gd name="T14" fmla="*/ 1905 w 93"/>
                  <a:gd name="T15" fmla="*/ 1762 h 57"/>
                  <a:gd name="T16" fmla="*/ 1782 w 93"/>
                  <a:gd name="T17" fmla="*/ 1421 h 57"/>
                  <a:gd name="T18" fmla="*/ 1604 w 93"/>
                  <a:gd name="T19" fmla="*/ 947 h 57"/>
                  <a:gd name="T20" fmla="*/ 1379 w 93"/>
                  <a:gd name="T21" fmla="*/ 631 h 57"/>
                  <a:gd name="T22" fmla="*/ 1189 w 93"/>
                  <a:gd name="T23" fmla="*/ 6 h 57"/>
                  <a:gd name="T24" fmla="*/ 949 w 93"/>
                  <a:gd name="T25" fmla="*/ 3 h 57"/>
                  <a:gd name="T26" fmla="*/ 736 w 93"/>
                  <a:gd name="T27" fmla="*/ 0 h 57"/>
                  <a:gd name="T28" fmla="*/ 459 w 93"/>
                  <a:gd name="T29" fmla="*/ 0 h 57"/>
                  <a:gd name="T30" fmla="*/ 273 w 93"/>
                  <a:gd name="T31" fmla="*/ 3 h 57"/>
                  <a:gd name="T32" fmla="*/ 1 w 93"/>
                  <a:gd name="T33" fmla="*/ 7 h 57"/>
                  <a:gd name="T34" fmla="*/ 0 w 93"/>
                  <a:gd name="T35" fmla="*/ 551 h 57"/>
                  <a:gd name="T36" fmla="*/ 0 w 93"/>
                  <a:gd name="T37" fmla="*/ 590 h 57"/>
                  <a:gd name="T38" fmla="*/ 0 w 93"/>
                  <a:gd name="T39" fmla="*/ 675 h 57"/>
                  <a:gd name="T40" fmla="*/ 1 w 93"/>
                  <a:gd name="T41" fmla="*/ 773 h 57"/>
                  <a:gd name="T42" fmla="*/ 4 w 93"/>
                  <a:gd name="T43" fmla="*/ 1160 h 57"/>
                  <a:gd name="T44" fmla="*/ 8 w 93"/>
                  <a:gd name="T45" fmla="*/ 1521 h 57"/>
                  <a:gd name="T46" fmla="*/ 354 w 93"/>
                  <a:gd name="T47" fmla="*/ 1886 h 57"/>
                  <a:gd name="T48" fmla="*/ 510 w 93"/>
                  <a:gd name="T49" fmla="*/ 2435 h 57"/>
                  <a:gd name="T50" fmla="*/ 736 w 93"/>
                  <a:gd name="T51" fmla="*/ 2648 h 57"/>
                  <a:gd name="T52" fmla="*/ 901 w 93"/>
                  <a:gd name="T53" fmla="*/ 3033 h 57"/>
                  <a:gd name="T54" fmla="*/ 1062 w 93"/>
                  <a:gd name="T55" fmla="*/ 3246 h 57"/>
                  <a:gd name="T56" fmla="*/ 1253 w 93"/>
                  <a:gd name="T57" fmla="*/ 3418 h 57"/>
                  <a:gd name="T58" fmla="*/ 1444 w 93"/>
                  <a:gd name="T59" fmla="*/ 3433 h 57"/>
                  <a:gd name="T60" fmla="*/ 1628 w 93"/>
                  <a:gd name="T61" fmla="*/ 3474 h 57"/>
                  <a:gd name="T62" fmla="*/ 1782 w 93"/>
                  <a:gd name="T63" fmla="*/ 3474 h 57"/>
                  <a:gd name="T64" fmla="*/ 1905 w 93"/>
                  <a:gd name="T65" fmla="*/ 3474 h 57"/>
                  <a:gd name="T66" fmla="*/ 2085 w 93"/>
                  <a:gd name="T67" fmla="*/ 3474 h 57"/>
                  <a:gd name="T68" fmla="*/ 2171 w 93"/>
                  <a:gd name="T69" fmla="*/ 3583 h 5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3"/>
                  <a:gd name="T106" fmla="*/ 0 h 57"/>
                  <a:gd name="T107" fmla="*/ 93 w 93"/>
                  <a:gd name="T108" fmla="*/ 57 h 5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3" h="57">
                    <a:moveTo>
                      <a:pt x="88" y="57"/>
                    </a:moveTo>
                    <a:lnTo>
                      <a:pt x="92" y="57"/>
                    </a:lnTo>
                    <a:lnTo>
                      <a:pt x="93" y="55"/>
                    </a:lnTo>
                    <a:lnTo>
                      <a:pt x="93" y="52"/>
                    </a:lnTo>
                    <a:lnTo>
                      <a:pt x="92" y="46"/>
                    </a:lnTo>
                    <a:lnTo>
                      <a:pt x="89" y="41"/>
                    </a:lnTo>
                    <a:lnTo>
                      <a:pt x="85" y="35"/>
                    </a:lnTo>
                    <a:lnTo>
                      <a:pt x="79" y="29"/>
                    </a:lnTo>
                    <a:lnTo>
                      <a:pt x="73" y="22"/>
                    </a:lnTo>
                    <a:lnTo>
                      <a:pt x="65" y="16"/>
                    </a:lnTo>
                    <a:lnTo>
                      <a:pt x="57" y="10"/>
                    </a:lnTo>
                    <a:lnTo>
                      <a:pt x="49" y="6"/>
                    </a:lnTo>
                    <a:lnTo>
                      <a:pt x="39" y="3"/>
                    </a:lnTo>
                    <a:lnTo>
                      <a:pt x="30" y="0"/>
                    </a:lnTo>
                    <a:lnTo>
                      <a:pt x="20" y="0"/>
                    </a:lnTo>
                    <a:lnTo>
                      <a:pt x="10" y="3"/>
                    </a:lnTo>
                    <a:lnTo>
                      <a:pt x="1" y="7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1" y="13"/>
                    </a:lnTo>
                    <a:lnTo>
                      <a:pt x="4" y="19"/>
                    </a:lnTo>
                    <a:lnTo>
                      <a:pt x="8" y="24"/>
                    </a:lnTo>
                    <a:lnTo>
                      <a:pt x="15" y="31"/>
                    </a:lnTo>
                    <a:lnTo>
                      <a:pt x="22" y="38"/>
                    </a:lnTo>
                    <a:lnTo>
                      <a:pt x="30" y="43"/>
                    </a:lnTo>
                    <a:lnTo>
                      <a:pt x="37" y="49"/>
                    </a:lnTo>
                    <a:lnTo>
                      <a:pt x="44" y="52"/>
                    </a:lnTo>
                    <a:lnTo>
                      <a:pt x="52" y="54"/>
                    </a:lnTo>
                    <a:lnTo>
                      <a:pt x="59" y="55"/>
                    </a:lnTo>
                    <a:lnTo>
                      <a:pt x="67" y="56"/>
                    </a:lnTo>
                    <a:lnTo>
                      <a:pt x="73" y="56"/>
                    </a:lnTo>
                    <a:lnTo>
                      <a:pt x="79" y="56"/>
                    </a:lnTo>
                    <a:lnTo>
                      <a:pt x="85" y="56"/>
                    </a:lnTo>
                    <a:lnTo>
                      <a:pt x="88" y="57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822" name="Freeform 657"/>
              <p:cNvSpPr>
                <a:spLocks noChangeArrowheads="1"/>
              </p:cNvSpPr>
              <p:nvPr/>
            </p:nvSpPr>
            <p:spPr bwMode="auto">
              <a:xfrm>
                <a:off x="4271" y="4019"/>
                <a:ext cx="104" cy="71"/>
              </a:xfrm>
              <a:custGeom>
                <a:avLst/>
                <a:gdLst>
                  <a:gd name="T0" fmla="*/ 4 w 98"/>
                  <a:gd name="T1" fmla="*/ 1141 h 66"/>
                  <a:gd name="T2" fmla="*/ 474 w 98"/>
                  <a:gd name="T3" fmla="*/ 917 h 66"/>
                  <a:gd name="T4" fmla="*/ 811 w 98"/>
                  <a:gd name="T5" fmla="*/ 792 h 66"/>
                  <a:gd name="T6" fmla="*/ 1159 w 98"/>
                  <a:gd name="T7" fmla="*/ 792 h 66"/>
                  <a:gd name="T8" fmla="*/ 1470 w 98"/>
                  <a:gd name="T9" fmla="*/ 917 h 66"/>
                  <a:gd name="T10" fmla="*/ 1757 w 98"/>
                  <a:gd name="T11" fmla="*/ 1141 h 66"/>
                  <a:gd name="T12" fmla="*/ 2100 w 98"/>
                  <a:gd name="T13" fmla="*/ 1644 h 66"/>
                  <a:gd name="T14" fmla="*/ 2365 w 98"/>
                  <a:gd name="T15" fmla="*/ 2047 h 66"/>
                  <a:gd name="T16" fmla="*/ 2664 w 98"/>
                  <a:gd name="T17" fmla="*/ 2548 h 66"/>
                  <a:gd name="T18" fmla="*/ 2924 w 98"/>
                  <a:gd name="T19" fmla="*/ 3143 h 66"/>
                  <a:gd name="T20" fmla="*/ 3103 w 98"/>
                  <a:gd name="T21" fmla="*/ 3637 h 66"/>
                  <a:gd name="T22" fmla="*/ 3286 w 98"/>
                  <a:gd name="T23" fmla="*/ 4065 h 66"/>
                  <a:gd name="T24" fmla="*/ 3315 w 98"/>
                  <a:gd name="T25" fmla="*/ 4569 h 66"/>
                  <a:gd name="T26" fmla="*/ 3379 w 98"/>
                  <a:gd name="T27" fmla="*/ 4871 h 66"/>
                  <a:gd name="T28" fmla="*/ 3379 w 98"/>
                  <a:gd name="T29" fmla="*/ 4915 h 66"/>
                  <a:gd name="T30" fmla="*/ 3487 w 98"/>
                  <a:gd name="T31" fmla="*/ 4915 h 66"/>
                  <a:gd name="T32" fmla="*/ 3379 w 98"/>
                  <a:gd name="T33" fmla="*/ 4915 h 66"/>
                  <a:gd name="T34" fmla="*/ 3303 w 98"/>
                  <a:gd name="T35" fmla="*/ 5688 h 66"/>
                  <a:gd name="T36" fmla="*/ 3518 w 98"/>
                  <a:gd name="T37" fmla="*/ 5637 h 66"/>
                  <a:gd name="T38" fmla="*/ 3709 w 98"/>
                  <a:gd name="T39" fmla="*/ 5240 h 66"/>
                  <a:gd name="T40" fmla="*/ 3709 w 98"/>
                  <a:gd name="T41" fmla="*/ 4704 h 66"/>
                  <a:gd name="T42" fmla="*/ 3700 w 98"/>
                  <a:gd name="T43" fmla="*/ 4247 h 66"/>
                  <a:gd name="T44" fmla="*/ 3505 w 98"/>
                  <a:gd name="T45" fmla="*/ 3670 h 66"/>
                  <a:gd name="T46" fmla="*/ 3315 w 98"/>
                  <a:gd name="T47" fmla="*/ 3143 h 66"/>
                  <a:gd name="T48" fmla="*/ 3112 w 98"/>
                  <a:gd name="T49" fmla="*/ 2548 h 66"/>
                  <a:gd name="T50" fmla="*/ 2917 w 98"/>
                  <a:gd name="T51" fmla="*/ 2028 h 66"/>
                  <a:gd name="T52" fmla="*/ 2596 w 98"/>
                  <a:gd name="T53" fmla="*/ 1320 h 66"/>
                  <a:gd name="T54" fmla="*/ 2300 w 98"/>
                  <a:gd name="T55" fmla="*/ 917 h 66"/>
                  <a:gd name="T56" fmla="*/ 1942 w 98"/>
                  <a:gd name="T57" fmla="*/ 5 h 66"/>
                  <a:gd name="T58" fmla="*/ 1560 w 98"/>
                  <a:gd name="T59" fmla="*/ 2 h 66"/>
                  <a:gd name="T60" fmla="*/ 1196 w 98"/>
                  <a:gd name="T61" fmla="*/ 0 h 66"/>
                  <a:gd name="T62" fmla="*/ 764 w 98"/>
                  <a:gd name="T63" fmla="*/ 0 h 66"/>
                  <a:gd name="T64" fmla="*/ 397 w 98"/>
                  <a:gd name="T65" fmla="*/ 2 h 66"/>
                  <a:gd name="T66" fmla="*/ 0 w 98"/>
                  <a:gd name="T67" fmla="*/ 684 h 66"/>
                  <a:gd name="T68" fmla="*/ 4 w 98"/>
                  <a:gd name="T69" fmla="*/ 1141 h 6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8"/>
                  <a:gd name="T106" fmla="*/ 0 h 66"/>
                  <a:gd name="T107" fmla="*/ 98 w 98"/>
                  <a:gd name="T108" fmla="*/ 66 h 6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8" h="66">
                    <a:moveTo>
                      <a:pt x="4" y="14"/>
                    </a:moveTo>
                    <a:lnTo>
                      <a:pt x="13" y="11"/>
                    </a:lnTo>
                    <a:lnTo>
                      <a:pt x="22" y="9"/>
                    </a:lnTo>
                    <a:lnTo>
                      <a:pt x="31" y="9"/>
                    </a:lnTo>
                    <a:lnTo>
                      <a:pt x="39" y="11"/>
                    </a:lnTo>
                    <a:lnTo>
                      <a:pt x="47" y="14"/>
                    </a:lnTo>
                    <a:lnTo>
                      <a:pt x="56" y="19"/>
                    </a:lnTo>
                    <a:lnTo>
                      <a:pt x="63" y="24"/>
                    </a:lnTo>
                    <a:lnTo>
                      <a:pt x="71" y="30"/>
                    </a:lnTo>
                    <a:lnTo>
                      <a:pt x="77" y="36"/>
                    </a:lnTo>
                    <a:lnTo>
                      <a:pt x="82" y="42"/>
                    </a:lnTo>
                    <a:lnTo>
                      <a:pt x="86" y="47"/>
                    </a:lnTo>
                    <a:lnTo>
                      <a:pt x="89" y="53"/>
                    </a:lnTo>
                    <a:lnTo>
                      <a:pt x="90" y="56"/>
                    </a:lnTo>
                    <a:lnTo>
                      <a:pt x="90" y="57"/>
                    </a:lnTo>
                    <a:lnTo>
                      <a:pt x="91" y="57"/>
                    </a:lnTo>
                    <a:lnTo>
                      <a:pt x="90" y="57"/>
                    </a:lnTo>
                    <a:lnTo>
                      <a:pt x="88" y="66"/>
                    </a:lnTo>
                    <a:lnTo>
                      <a:pt x="94" y="65"/>
                    </a:lnTo>
                    <a:lnTo>
                      <a:pt x="98" y="60"/>
                    </a:lnTo>
                    <a:lnTo>
                      <a:pt x="98" y="55"/>
                    </a:lnTo>
                    <a:lnTo>
                      <a:pt x="97" y="49"/>
                    </a:lnTo>
                    <a:lnTo>
                      <a:pt x="93" y="43"/>
                    </a:lnTo>
                    <a:lnTo>
                      <a:pt x="89" y="36"/>
                    </a:lnTo>
                    <a:lnTo>
                      <a:pt x="83" y="30"/>
                    </a:lnTo>
                    <a:lnTo>
                      <a:pt x="76" y="23"/>
                    </a:lnTo>
                    <a:lnTo>
                      <a:pt x="69" y="16"/>
                    </a:lnTo>
                    <a:lnTo>
                      <a:pt x="60" y="11"/>
                    </a:lnTo>
                    <a:lnTo>
                      <a:pt x="52" y="5"/>
                    </a:lnTo>
                    <a:lnTo>
                      <a:pt x="41" y="2"/>
                    </a:lnTo>
                    <a:lnTo>
                      <a:pt x="32" y="0"/>
                    </a:lnTo>
                    <a:lnTo>
                      <a:pt x="21" y="0"/>
                    </a:lnTo>
                    <a:lnTo>
                      <a:pt x="10" y="2"/>
                    </a:lnTo>
                    <a:lnTo>
                      <a:pt x="0" y="7"/>
                    </a:lnTo>
                    <a:lnTo>
                      <a:pt x="4" y="14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823" name="Freeform 658"/>
              <p:cNvSpPr>
                <a:spLocks noChangeArrowheads="1"/>
              </p:cNvSpPr>
              <p:nvPr/>
            </p:nvSpPr>
            <p:spPr bwMode="auto">
              <a:xfrm>
                <a:off x="4268" y="4027"/>
                <a:ext cx="45" cy="53"/>
              </a:xfrm>
              <a:custGeom>
                <a:avLst/>
                <a:gdLst>
                  <a:gd name="T0" fmla="*/ 677 w 43"/>
                  <a:gd name="T1" fmla="*/ 4917 h 49"/>
                  <a:gd name="T2" fmla="*/ 579 w 43"/>
                  <a:gd name="T3" fmla="*/ 4438 h 49"/>
                  <a:gd name="T4" fmla="*/ 430 w 43"/>
                  <a:gd name="T5" fmla="*/ 3793 h 49"/>
                  <a:gd name="T6" fmla="*/ 328 w 43"/>
                  <a:gd name="T7" fmla="*/ 2997 h 49"/>
                  <a:gd name="T8" fmla="*/ 249 w 43"/>
                  <a:gd name="T9" fmla="*/ 2369 h 49"/>
                  <a:gd name="T10" fmla="*/ 198 w 43"/>
                  <a:gd name="T11" fmla="*/ 1479 h 49"/>
                  <a:gd name="T12" fmla="*/ 9 w 43"/>
                  <a:gd name="T13" fmla="*/ 999 h 49"/>
                  <a:gd name="T14" fmla="*/ 8 w 43"/>
                  <a:gd name="T15" fmla="*/ 924 h 49"/>
                  <a:gd name="T16" fmla="*/ 8 w 43"/>
                  <a:gd name="T17" fmla="*/ 6 h 49"/>
                  <a:gd name="T18" fmla="*/ 8 w 43"/>
                  <a:gd name="T19" fmla="*/ 924 h 49"/>
                  <a:gd name="T20" fmla="*/ 7 w 43"/>
                  <a:gd name="T21" fmla="*/ 924 h 49"/>
                  <a:gd name="T22" fmla="*/ 3 w 43"/>
                  <a:gd name="T23" fmla="*/ 0 h 49"/>
                  <a:gd name="T24" fmla="*/ 1 w 43"/>
                  <a:gd name="T25" fmla="*/ 3 h 49"/>
                  <a:gd name="T26" fmla="*/ 0 w 43"/>
                  <a:gd name="T27" fmla="*/ 6 h 49"/>
                  <a:gd name="T28" fmla="*/ 0 w 43"/>
                  <a:gd name="T29" fmla="*/ 1081 h 49"/>
                  <a:gd name="T30" fmla="*/ 1 w 43"/>
                  <a:gd name="T31" fmla="*/ 1479 h 49"/>
                  <a:gd name="T32" fmla="*/ 4 w 43"/>
                  <a:gd name="T33" fmla="*/ 2190 h 49"/>
                  <a:gd name="T34" fmla="*/ 9 w 43"/>
                  <a:gd name="T35" fmla="*/ 2997 h 49"/>
                  <a:gd name="T36" fmla="*/ 249 w 43"/>
                  <a:gd name="T37" fmla="*/ 3793 h 49"/>
                  <a:gd name="T38" fmla="*/ 343 w 43"/>
                  <a:gd name="T39" fmla="*/ 4546 h 49"/>
                  <a:gd name="T40" fmla="*/ 471 w 43"/>
                  <a:gd name="T41" fmla="*/ 5392 h 49"/>
                  <a:gd name="T42" fmla="*/ 618 w 43"/>
                  <a:gd name="T43" fmla="*/ 5832 h 49"/>
                  <a:gd name="T44" fmla="*/ 677 w 43"/>
                  <a:gd name="T45" fmla="*/ 4917 h 4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43"/>
                  <a:gd name="T70" fmla="*/ 0 h 49"/>
                  <a:gd name="T71" fmla="*/ 43 w 43"/>
                  <a:gd name="T72" fmla="*/ 49 h 4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43" h="49">
                    <a:moveTo>
                      <a:pt x="43" y="41"/>
                    </a:moveTo>
                    <a:lnTo>
                      <a:pt x="36" y="37"/>
                    </a:lnTo>
                    <a:lnTo>
                      <a:pt x="28" y="31"/>
                    </a:lnTo>
                    <a:lnTo>
                      <a:pt x="22" y="25"/>
                    </a:lnTo>
                    <a:lnTo>
                      <a:pt x="16" y="19"/>
                    </a:lnTo>
                    <a:lnTo>
                      <a:pt x="11" y="13"/>
                    </a:lnTo>
                    <a:lnTo>
                      <a:pt x="9" y="8"/>
                    </a:lnTo>
                    <a:lnTo>
                      <a:pt x="8" y="7"/>
                    </a:lnTo>
                    <a:lnTo>
                      <a:pt x="8" y="6"/>
                    </a:lnTo>
                    <a:lnTo>
                      <a:pt x="8" y="7"/>
                    </a:lnTo>
                    <a:lnTo>
                      <a:pt x="7" y="7"/>
                    </a:lnTo>
                    <a:lnTo>
                      <a:pt x="3" y="0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1" y="13"/>
                    </a:lnTo>
                    <a:lnTo>
                      <a:pt x="4" y="18"/>
                    </a:lnTo>
                    <a:lnTo>
                      <a:pt x="9" y="25"/>
                    </a:lnTo>
                    <a:lnTo>
                      <a:pt x="16" y="31"/>
                    </a:lnTo>
                    <a:lnTo>
                      <a:pt x="23" y="38"/>
                    </a:lnTo>
                    <a:lnTo>
                      <a:pt x="30" y="45"/>
                    </a:lnTo>
                    <a:lnTo>
                      <a:pt x="39" y="49"/>
                    </a:lnTo>
                    <a:lnTo>
                      <a:pt x="43" y="41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824" name="Freeform 659"/>
              <p:cNvSpPr>
                <a:spLocks noChangeArrowheads="1"/>
              </p:cNvSpPr>
              <p:nvPr/>
            </p:nvSpPr>
            <p:spPr bwMode="auto">
              <a:xfrm>
                <a:off x="4309" y="4071"/>
                <a:ext cx="57" cy="20"/>
              </a:xfrm>
              <a:custGeom>
                <a:avLst/>
                <a:gdLst>
                  <a:gd name="T0" fmla="*/ 1445 w 54"/>
                  <a:gd name="T1" fmla="*/ 5284 h 18"/>
                  <a:gd name="T2" fmla="*/ 1368 w 54"/>
                  <a:gd name="T3" fmla="*/ 4756 h 18"/>
                  <a:gd name="T4" fmla="*/ 1201 w 54"/>
                  <a:gd name="T5" fmla="*/ 4756 h 18"/>
                  <a:gd name="T6" fmla="*/ 1045 w 54"/>
                  <a:gd name="T7" fmla="*/ 4756 h 18"/>
                  <a:gd name="T8" fmla="*/ 868 w 54"/>
                  <a:gd name="T9" fmla="*/ 4280 h 18"/>
                  <a:gd name="T10" fmla="*/ 662 w 54"/>
                  <a:gd name="T11" fmla="*/ 4280 h 18"/>
                  <a:gd name="T12" fmla="*/ 453 w 54"/>
                  <a:gd name="T13" fmla="*/ 3467 h 18"/>
                  <a:gd name="T14" fmla="*/ 311 w 54"/>
                  <a:gd name="T15" fmla="*/ 4 h 18"/>
                  <a:gd name="T16" fmla="*/ 4 w 54"/>
                  <a:gd name="T17" fmla="*/ 0 h 18"/>
                  <a:gd name="T18" fmla="*/ 0 w 54"/>
                  <a:gd name="T19" fmla="*/ 4756 h 18"/>
                  <a:gd name="T20" fmla="*/ 8 w 54"/>
                  <a:gd name="T21" fmla="*/ 6523 h 18"/>
                  <a:gd name="T22" fmla="*/ 406 w 54"/>
                  <a:gd name="T23" fmla="*/ 9326 h 18"/>
                  <a:gd name="T24" fmla="*/ 642 w 54"/>
                  <a:gd name="T25" fmla="*/ 9942 h 18"/>
                  <a:gd name="T26" fmla="*/ 868 w 54"/>
                  <a:gd name="T27" fmla="*/ 10362 h 18"/>
                  <a:gd name="T28" fmla="*/ 1021 w 54"/>
                  <a:gd name="T29" fmla="*/ 10362 h 18"/>
                  <a:gd name="T30" fmla="*/ 1201 w 54"/>
                  <a:gd name="T31" fmla="*/ 10362 h 18"/>
                  <a:gd name="T32" fmla="*/ 1309 w 54"/>
                  <a:gd name="T33" fmla="*/ 11047 h 18"/>
                  <a:gd name="T34" fmla="*/ 1412 w 54"/>
                  <a:gd name="T35" fmla="*/ 11047 h 18"/>
                  <a:gd name="T36" fmla="*/ 1445 w 54"/>
                  <a:gd name="T37" fmla="*/ 5284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4"/>
                  <a:gd name="T58" fmla="*/ 0 h 18"/>
                  <a:gd name="T59" fmla="*/ 54 w 54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4" h="18">
                    <a:moveTo>
                      <a:pt x="54" y="9"/>
                    </a:moveTo>
                    <a:lnTo>
                      <a:pt x="50" y="8"/>
                    </a:lnTo>
                    <a:lnTo>
                      <a:pt x="44" y="8"/>
                    </a:lnTo>
                    <a:lnTo>
                      <a:pt x="39" y="8"/>
                    </a:lnTo>
                    <a:lnTo>
                      <a:pt x="32" y="7"/>
                    </a:lnTo>
                    <a:lnTo>
                      <a:pt x="25" y="7"/>
                    </a:lnTo>
                    <a:lnTo>
                      <a:pt x="18" y="5"/>
                    </a:lnTo>
                    <a:lnTo>
                      <a:pt x="11" y="4"/>
                    </a:lnTo>
                    <a:lnTo>
                      <a:pt x="4" y="0"/>
                    </a:lnTo>
                    <a:lnTo>
                      <a:pt x="0" y="8"/>
                    </a:lnTo>
                    <a:lnTo>
                      <a:pt x="8" y="11"/>
                    </a:lnTo>
                    <a:lnTo>
                      <a:pt x="16" y="15"/>
                    </a:lnTo>
                    <a:lnTo>
                      <a:pt x="24" y="16"/>
                    </a:lnTo>
                    <a:lnTo>
                      <a:pt x="32" y="17"/>
                    </a:lnTo>
                    <a:lnTo>
                      <a:pt x="38" y="17"/>
                    </a:lnTo>
                    <a:lnTo>
                      <a:pt x="44" y="17"/>
                    </a:lnTo>
                    <a:lnTo>
                      <a:pt x="48" y="18"/>
                    </a:lnTo>
                    <a:lnTo>
                      <a:pt x="52" y="18"/>
                    </a:lnTo>
                    <a:lnTo>
                      <a:pt x="54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825" name="Freeform 660"/>
              <p:cNvSpPr>
                <a:spLocks noChangeArrowheads="1"/>
              </p:cNvSpPr>
              <p:nvPr/>
            </p:nvSpPr>
            <p:spPr bwMode="auto">
              <a:xfrm>
                <a:off x="1935" y="4028"/>
                <a:ext cx="98" cy="62"/>
              </a:xfrm>
              <a:custGeom>
                <a:avLst/>
                <a:gdLst>
                  <a:gd name="T0" fmla="*/ 2171 w 93"/>
                  <a:gd name="T1" fmla="*/ 0 h 57"/>
                  <a:gd name="T2" fmla="*/ 2229 w 93"/>
                  <a:gd name="T3" fmla="*/ 0 h 57"/>
                  <a:gd name="T4" fmla="*/ 2288 w 93"/>
                  <a:gd name="T5" fmla="*/ 2 h 57"/>
                  <a:gd name="T6" fmla="*/ 2288 w 93"/>
                  <a:gd name="T7" fmla="*/ 5 h 57"/>
                  <a:gd name="T8" fmla="*/ 2229 w 93"/>
                  <a:gd name="T9" fmla="*/ 1441 h 57"/>
                  <a:gd name="T10" fmla="*/ 2196 w 93"/>
                  <a:gd name="T11" fmla="*/ 2385 h 57"/>
                  <a:gd name="T12" fmla="*/ 2085 w 93"/>
                  <a:gd name="T13" fmla="*/ 3632 h 57"/>
                  <a:gd name="T14" fmla="*/ 1905 w 93"/>
                  <a:gd name="T15" fmla="*/ 4675 h 57"/>
                  <a:gd name="T16" fmla="*/ 1782 w 93"/>
                  <a:gd name="T17" fmla="*/ 5990 h 57"/>
                  <a:gd name="T18" fmla="*/ 1613 w 93"/>
                  <a:gd name="T19" fmla="*/ 6928 h 57"/>
                  <a:gd name="T20" fmla="*/ 1379 w 93"/>
                  <a:gd name="T21" fmla="*/ 7742 h 57"/>
                  <a:gd name="T22" fmla="*/ 1189 w 93"/>
                  <a:gd name="T23" fmla="*/ 8505 h 57"/>
                  <a:gd name="T24" fmla="*/ 949 w 93"/>
                  <a:gd name="T25" fmla="*/ 9251 h 57"/>
                  <a:gd name="T26" fmla="*/ 736 w 93"/>
                  <a:gd name="T27" fmla="*/ 9698 h 57"/>
                  <a:gd name="T28" fmla="*/ 459 w 93"/>
                  <a:gd name="T29" fmla="*/ 9698 h 57"/>
                  <a:gd name="T30" fmla="*/ 288 w 93"/>
                  <a:gd name="T31" fmla="*/ 9251 h 57"/>
                  <a:gd name="T32" fmla="*/ 1 w 93"/>
                  <a:gd name="T33" fmla="*/ 8421 h 57"/>
                  <a:gd name="T34" fmla="*/ 0 w 93"/>
                  <a:gd name="T35" fmla="*/ 8384 h 57"/>
                  <a:gd name="T36" fmla="*/ 0 w 93"/>
                  <a:gd name="T37" fmla="*/ 8197 h 57"/>
                  <a:gd name="T38" fmla="*/ 0 w 93"/>
                  <a:gd name="T39" fmla="*/ 7742 h 57"/>
                  <a:gd name="T40" fmla="*/ 1 w 93"/>
                  <a:gd name="T41" fmla="*/ 7536 h 57"/>
                  <a:gd name="T42" fmla="*/ 4 w 93"/>
                  <a:gd name="T43" fmla="*/ 6515 h 57"/>
                  <a:gd name="T44" fmla="*/ 8 w 93"/>
                  <a:gd name="T45" fmla="*/ 5383 h 57"/>
                  <a:gd name="T46" fmla="*/ 354 w 93"/>
                  <a:gd name="T47" fmla="*/ 4280 h 57"/>
                  <a:gd name="T48" fmla="*/ 510 w 93"/>
                  <a:gd name="T49" fmla="*/ 3326 h 57"/>
                  <a:gd name="T50" fmla="*/ 736 w 93"/>
                  <a:gd name="T51" fmla="*/ 2016 h 57"/>
                  <a:gd name="T52" fmla="*/ 901 w 93"/>
                  <a:gd name="T53" fmla="*/ 1325 h 57"/>
                  <a:gd name="T54" fmla="*/ 1062 w 93"/>
                  <a:gd name="T55" fmla="*/ 5 h 57"/>
                  <a:gd name="T56" fmla="*/ 1253 w 93"/>
                  <a:gd name="T57" fmla="*/ 3 h 57"/>
                  <a:gd name="T58" fmla="*/ 1444 w 93"/>
                  <a:gd name="T59" fmla="*/ 2 h 57"/>
                  <a:gd name="T60" fmla="*/ 1628 w 93"/>
                  <a:gd name="T61" fmla="*/ 1 h 57"/>
                  <a:gd name="T62" fmla="*/ 1782 w 93"/>
                  <a:gd name="T63" fmla="*/ 1 h 57"/>
                  <a:gd name="T64" fmla="*/ 1905 w 93"/>
                  <a:gd name="T65" fmla="*/ 0 h 57"/>
                  <a:gd name="T66" fmla="*/ 2085 w 93"/>
                  <a:gd name="T67" fmla="*/ 0 h 57"/>
                  <a:gd name="T68" fmla="*/ 2171 w 93"/>
                  <a:gd name="T69" fmla="*/ 0 h 5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3"/>
                  <a:gd name="T106" fmla="*/ 0 h 57"/>
                  <a:gd name="T107" fmla="*/ 93 w 93"/>
                  <a:gd name="T108" fmla="*/ 57 h 5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3" h="57">
                    <a:moveTo>
                      <a:pt x="88" y="0"/>
                    </a:moveTo>
                    <a:lnTo>
                      <a:pt x="92" y="0"/>
                    </a:lnTo>
                    <a:lnTo>
                      <a:pt x="93" y="2"/>
                    </a:lnTo>
                    <a:lnTo>
                      <a:pt x="93" y="5"/>
                    </a:lnTo>
                    <a:lnTo>
                      <a:pt x="92" y="9"/>
                    </a:lnTo>
                    <a:lnTo>
                      <a:pt x="89" y="15"/>
                    </a:lnTo>
                    <a:lnTo>
                      <a:pt x="85" y="22"/>
                    </a:lnTo>
                    <a:lnTo>
                      <a:pt x="79" y="28"/>
                    </a:lnTo>
                    <a:lnTo>
                      <a:pt x="73" y="35"/>
                    </a:lnTo>
                    <a:lnTo>
                      <a:pt x="66" y="40"/>
                    </a:lnTo>
                    <a:lnTo>
                      <a:pt x="57" y="46"/>
                    </a:lnTo>
                    <a:lnTo>
                      <a:pt x="49" y="51"/>
                    </a:lnTo>
                    <a:lnTo>
                      <a:pt x="39" y="55"/>
                    </a:lnTo>
                    <a:lnTo>
                      <a:pt x="30" y="57"/>
                    </a:lnTo>
                    <a:lnTo>
                      <a:pt x="20" y="57"/>
                    </a:lnTo>
                    <a:lnTo>
                      <a:pt x="11" y="55"/>
                    </a:lnTo>
                    <a:lnTo>
                      <a:pt x="1" y="50"/>
                    </a:lnTo>
                    <a:lnTo>
                      <a:pt x="0" y="49"/>
                    </a:lnTo>
                    <a:lnTo>
                      <a:pt x="0" y="48"/>
                    </a:lnTo>
                    <a:lnTo>
                      <a:pt x="0" y="46"/>
                    </a:lnTo>
                    <a:lnTo>
                      <a:pt x="1" y="44"/>
                    </a:lnTo>
                    <a:lnTo>
                      <a:pt x="4" y="38"/>
                    </a:lnTo>
                    <a:lnTo>
                      <a:pt x="8" y="31"/>
                    </a:lnTo>
                    <a:lnTo>
                      <a:pt x="15" y="25"/>
                    </a:lnTo>
                    <a:lnTo>
                      <a:pt x="22" y="19"/>
                    </a:lnTo>
                    <a:lnTo>
                      <a:pt x="30" y="13"/>
                    </a:lnTo>
                    <a:lnTo>
                      <a:pt x="37" y="8"/>
                    </a:lnTo>
                    <a:lnTo>
                      <a:pt x="44" y="5"/>
                    </a:lnTo>
                    <a:lnTo>
                      <a:pt x="52" y="3"/>
                    </a:lnTo>
                    <a:lnTo>
                      <a:pt x="59" y="2"/>
                    </a:lnTo>
                    <a:lnTo>
                      <a:pt x="67" y="1"/>
                    </a:lnTo>
                    <a:lnTo>
                      <a:pt x="73" y="1"/>
                    </a:lnTo>
                    <a:lnTo>
                      <a:pt x="79" y="0"/>
                    </a:lnTo>
                    <a:lnTo>
                      <a:pt x="85" y="0"/>
                    </a:lnTo>
                    <a:lnTo>
                      <a:pt x="88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826" name="Freeform 661"/>
              <p:cNvSpPr>
                <a:spLocks noChangeArrowheads="1"/>
              </p:cNvSpPr>
              <p:nvPr/>
            </p:nvSpPr>
            <p:spPr bwMode="auto">
              <a:xfrm>
                <a:off x="1933" y="4023"/>
                <a:ext cx="104" cy="71"/>
              </a:xfrm>
              <a:custGeom>
                <a:avLst/>
                <a:gdLst>
                  <a:gd name="T0" fmla="*/ 0 w 98"/>
                  <a:gd name="T1" fmla="*/ 4926 h 66"/>
                  <a:gd name="T2" fmla="*/ 397 w 98"/>
                  <a:gd name="T3" fmla="*/ 5587 h 66"/>
                  <a:gd name="T4" fmla="*/ 764 w 98"/>
                  <a:gd name="T5" fmla="*/ 5688 h 66"/>
                  <a:gd name="T6" fmla="*/ 1196 w 98"/>
                  <a:gd name="T7" fmla="*/ 5688 h 66"/>
                  <a:gd name="T8" fmla="*/ 1560 w 98"/>
                  <a:gd name="T9" fmla="*/ 5587 h 66"/>
                  <a:gd name="T10" fmla="*/ 1942 w 98"/>
                  <a:gd name="T11" fmla="*/ 5240 h 66"/>
                  <a:gd name="T12" fmla="*/ 2300 w 98"/>
                  <a:gd name="T13" fmla="*/ 4704 h 66"/>
                  <a:gd name="T14" fmla="*/ 2596 w 98"/>
                  <a:gd name="T15" fmla="*/ 4257 h 66"/>
                  <a:gd name="T16" fmla="*/ 2917 w 98"/>
                  <a:gd name="T17" fmla="*/ 3670 h 66"/>
                  <a:gd name="T18" fmla="*/ 3112 w 98"/>
                  <a:gd name="T19" fmla="*/ 3143 h 66"/>
                  <a:gd name="T20" fmla="*/ 3315 w 98"/>
                  <a:gd name="T21" fmla="*/ 2548 h 66"/>
                  <a:gd name="T22" fmla="*/ 3505 w 98"/>
                  <a:gd name="T23" fmla="*/ 2028 h 66"/>
                  <a:gd name="T24" fmla="*/ 3700 w 98"/>
                  <a:gd name="T25" fmla="*/ 1420 h 66"/>
                  <a:gd name="T26" fmla="*/ 3709 w 98"/>
                  <a:gd name="T27" fmla="*/ 917 h 66"/>
                  <a:gd name="T28" fmla="*/ 3709 w 98"/>
                  <a:gd name="T29" fmla="*/ 6 h 66"/>
                  <a:gd name="T30" fmla="*/ 3518 w 98"/>
                  <a:gd name="T31" fmla="*/ 0 h 66"/>
                  <a:gd name="T32" fmla="*/ 3315 w 98"/>
                  <a:gd name="T33" fmla="*/ 0 h 66"/>
                  <a:gd name="T34" fmla="*/ 3379 w 98"/>
                  <a:gd name="T35" fmla="*/ 792 h 66"/>
                  <a:gd name="T36" fmla="*/ 3487 w 98"/>
                  <a:gd name="T37" fmla="*/ 792 h 66"/>
                  <a:gd name="T38" fmla="*/ 3379 w 98"/>
                  <a:gd name="T39" fmla="*/ 736 h 66"/>
                  <a:gd name="T40" fmla="*/ 3379 w 98"/>
                  <a:gd name="T41" fmla="*/ 792 h 66"/>
                  <a:gd name="T42" fmla="*/ 3315 w 98"/>
                  <a:gd name="T43" fmla="*/ 1061 h 66"/>
                  <a:gd name="T44" fmla="*/ 3286 w 98"/>
                  <a:gd name="T45" fmla="*/ 1528 h 66"/>
                  <a:gd name="T46" fmla="*/ 3103 w 98"/>
                  <a:gd name="T47" fmla="*/ 2028 h 66"/>
                  <a:gd name="T48" fmla="*/ 2924 w 98"/>
                  <a:gd name="T49" fmla="*/ 2548 h 66"/>
                  <a:gd name="T50" fmla="*/ 2664 w 98"/>
                  <a:gd name="T51" fmla="*/ 3143 h 66"/>
                  <a:gd name="T52" fmla="*/ 2365 w 98"/>
                  <a:gd name="T53" fmla="*/ 3637 h 66"/>
                  <a:gd name="T54" fmla="*/ 2100 w 98"/>
                  <a:gd name="T55" fmla="*/ 4065 h 66"/>
                  <a:gd name="T56" fmla="*/ 1757 w 98"/>
                  <a:gd name="T57" fmla="*/ 4528 h 66"/>
                  <a:gd name="T58" fmla="*/ 1470 w 98"/>
                  <a:gd name="T59" fmla="*/ 4704 h 66"/>
                  <a:gd name="T60" fmla="*/ 1159 w 98"/>
                  <a:gd name="T61" fmla="*/ 4871 h 66"/>
                  <a:gd name="T62" fmla="*/ 811 w 98"/>
                  <a:gd name="T63" fmla="*/ 4915 h 66"/>
                  <a:gd name="T64" fmla="*/ 474 w 98"/>
                  <a:gd name="T65" fmla="*/ 4704 h 66"/>
                  <a:gd name="T66" fmla="*/ 4 w 98"/>
                  <a:gd name="T67" fmla="*/ 4373 h 66"/>
                  <a:gd name="T68" fmla="*/ 0 w 98"/>
                  <a:gd name="T69" fmla="*/ 4926 h 6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8"/>
                  <a:gd name="T106" fmla="*/ 0 h 66"/>
                  <a:gd name="T107" fmla="*/ 98 w 98"/>
                  <a:gd name="T108" fmla="*/ 66 h 6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8" h="66">
                    <a:moveTo>
                      <a:pt x="0" y="58"/>
                    </a:moveTo>
                    <a:lnTo>
                      <a:pt x="10" y="64"/>
                    </a:lnTo>
                    <a:lnTo>
                      <a:pt x="21" y="66"/>
                    </a:lnTo>
                    <a:lnTo>
                      <a:pt x="32" y="66"/>
                    </a:lnTo>
                    <a:lnTo>
                      <a:pt x="41" y="64"/>
                    </a:lnTo>
                    <a:lnTo>
                      <a:pt x="52" y="60"/>
                    </a:lnTo>
                    <a:lnTo>
                      <a:pt x="60" y="55"/>
                    </a:lnTo>
                    <a:lnTo>
                      <a:pt x="69" y="50"/>
                    </a:lnTo>
                    <a:lnTo>
                      <a:pt x="76" y="43"/>
                    </a:lnTo>
                    <a:lnTo>
                      <a:pt x="83" y="36"/>
                    </a:lnTo>
                    <a:lnTo>
                      <a:pt x="89" y="30"/>
                    </a:lnTo>
                    <a:lnTo>
                      <a:pt x="93" y="23"/>
                    </a:lnTo>
                    <a:lnTo>
                      <a:pt x="97" y="17"/>
                    </a:lnTo>
                    <a:lnTo>
                      <a:pt x="98" y="11"/>
                    </a:lnTo>
                    <a:lnTo>
                      <a:pt x="98" y="6"/>
                    </a:lnTo>
                    <a:lnTo>
                      <a:pt x="94" y="0"/>
                    </a:lnTo>
                    <a:lnTo>
                      <a:pt x="89" y="0"/>
                    </a:lnTo>
                    <a:lnTo>
                      <a:pt x="90" y="9"/>
                    </a:lnTo>
                    <a:lnTo>
                      <a:pt x="91" y="9"/>
                    </a:lnTo>
                    <a:lnTo>
                      <a:pt x="90" y="8"/>
                    </a:lnTo>
                    <a:lnTo>
                      <a:pt x="90" y="9"/>
                    </a:lnTo>
                    <a:lnTo>
                      <a:pt x="89" y="13"/>
                    </a:lnTo>
                    <a:lnTo>
                      <a:pt x="86" y="18"/>
                    </a:lnTo>
                    <a:lnTo>
                      <a:pt x="82" y="23"/>
                    </a:lnTo>
                    <a:lnTo>
                      <a:pt x="77" y="30"/>
                    </a:lnTo>
                    <a:lnTo>
                      <a:pt x="71" y="36"/>
                    </a:lnTo>
                    <a:lnTo>
                      <a:pt x="63" y="42"/>
                    </a:lnTo>
                    <a:lnTo>
                      <a:pt x="56" y="47"/>
                    </a:lnTo>
                    <a:lnTo>
                      <a:pt x="47" y="52"/>
                    </a:lnTo>
                    <a:lnTo>
                      <a:pt x="39" y="55"/>
                    </a:lnTo>
                    <a:lnTo>
                      <a:pt x="31" y="56"/>
                    </a:lnTo>
                    <a:lnTo>
                      <a:pt x="22" y="57"/>
                    </a:lnTo>
                    <a:lnTo>
                      <a:pt x="13" y="55"/>
                    </a:lnTo>
                    <a:lnTo>
                      <a:pt x="4" y="51"/>
                    </a:lnTo>
                    <a:lnTo>
                      <a:pt x="0" y="58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827" name="Freeform 662"/>
              <p:cNvSpPr>
                <a:spLocks noChangeArrowheads="1"/>
              </p:cNvSpPr>
              <p:nvPr/>
            </p:nvSpPr>
            <p:spPr bwMode="auto">
              <a:xfrm>
                <a:off x="1931" y="4032"/>
                <a:ext cx="46" cy="53"/>
              </a:xfrm>
              <a:custGeom>
                <a:avLst/>
                <a:gdLst>
                  <a:gd name="T0" fmla="*/ 2418 w 43"/>
                  <a:gd name="T1" fmla="*/ 0 h 49"/>
                  <a:gd name="T2" fmla="*/ 1846 w 43"/>
                  <a:gd name="T3" fmla="*/ 5 h 49"/>
                  <a:gd name="T4" fmla="*/ 1410 w 43"/>
                  <a:gd name="T5" fmla="*/ 1264 h 49"/>
                  <a:gd name="T6" fmla="*/ 937 w 43"/>
                  <a:gd name="T7" fmla="*/ 2190 h 49"/>
                  <a:gd name="T8" fmla="*/ 584 w 43"/>
                  <a:gd name="T9" fmla="*/ 2839 h 49"/>
                  <a:gd name="T10" fmla="*/ 4 w 43"/>
                  <a:gd name="T11" fmla="*/ 3793 h 49"/>
                  <a:gd name="T12" fmla="*/ 1 w 43"/>
                  <a:gd name="T13" fmla="*/ 4438 h 49"/>
                  <a:gd name="T14" fmla="*/ 0 w 43"/>
                  <a:gd name="T15" fmla="*/ 4917 h 49"/>
                  <a:gd name="T16" fmla="*/ 0 w 43"/>
                  <a:gd name="T17" fmla="*/ 5318 h 49"/>
                  <a:gd name="T18" fmla="*/ 1 w 43"/>
                  <a:gd name="T19" fmla="*/ 5616 h 49"/>
                  <a:gd name="T20" fmla="*/ 3 w 43"/>
                  <a:gd name="T21" fmla="*/ 5832 h 49"/>
                  <a:gd name="T22" fmla="*/ 7 w 43"/>
                  <a:gd name="T23" fmla="*/ 4985 h 49"/>
                  <a:gd name="T24" fmla="*/ 546 w 43"/>
                  <a:gd name="T25" fmla="*/ 5192 h 49"/>
                  <a:gd name="T26" fmla="*/ 584 w 43"/>
                  <a:gd name="T27" fmla="*/ 4985 h 49"/>
                  <a:gd name="T28" fmla="*/ 669 w 43"/>
                  <a:gd name="T29" fmla="*/ 4261 h 49"/>
                  <a:gd name="T30" fmla="*/ 937 w 43"/>
                  <a:gd name="T31" fmla="*/ 3793 h 49"/>
                  <a:gd name="T32" fmla="*/ 1405 w 43"/>
                  <a:gd name="T33" fmla="*/ 2839 h 49"/>
                  <a:gd name="T34" fmla="*/ 1720 w 43"/>
                  <a:gd name="T35" fmla="*/ 2369 h 49"/>
                  <a:gd name="T36" fmla="*/ 2252 w 43"/>
                  <a:gd name="T37" fmla="*/ 1479 h 49"/>
                  <a:gd name="T38" fmla="*/ 2587 w 43"/>
                  <a:gd name="T39" fmla="*/ 1081 h 49"/>
                  <a:gd name="T40" fmla="*/ 2418 w 43"/>
                  <a:gd name="T41" fmla="*/ 0 h 4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43"/>
                  <a:gd name="T64" fmla="*/ 0 h 49"/>
                  <a:gd name="T65" fmla="*/ 43 w 43"/>
                  <a:gd name="T66" fmla="*/ 49 h 49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43" h="49">
                    <a:moveTo>
                      <a:pt x="40" y="0"/>
                    </a:moveTo>
                    <a:lnTo>
                      <a:pt x="31" y="5"/>
                    </a:lnTo>
                    <a:lnTo>
                      <a:pt x="23" y="11"/>
                    </a:lnTo>
                    <a:lnTo>
                      <a:pt x="16" y="18"/>
                    </a:lnTo>
                    <a:lnTo>
                      <a:pt x="9" y="24"/>
                    </a:lnTo>
                    <a:lnTo>
                      <a:pt x="4" y="31"/>
                    </a:lnTo>
                    <a:lnTo>
                      <a:pt x="1" y="37"/>
                    </a:lnTo>
                    <a:lnTo>
                      <a:pt x="0" y="41"/>
                    </a:lnTo>
                    <a:lnTo>
                      <a:pt x="0" y="44"/>
                    </a:lnTo>
                    <a:lnTo>
                      <a:pt x="1" y="47"/>
                    </a:lnTo>
                    <a:lnTo>
                      <a:pt x="3" y="49"/>
                    </a:lnTo>
                    <a:lnTo>
                      <a:pt x="7" y="42"/>
                    </a:lnTo>
                    <a:lnTo>
                      <a:pt x="8" y="43"/>
                    </a:lnTo>
                    <a:lnTo>
                      <a:pt x="9" y="42"/>
                    </a:lnTo>
                    <a:lnTo>
                      <a:pt x="11" y="36"/>
                    </a:lnTo>
                    <a:lnTo>
                      <a:pt x="16" y="31"/>
                    </a:lnTo>
                    <a:lnTo>
                      <a:pt x="22" y="24"/>
                    </a:lnTo>
                    <a:lnTo>
                      <a:pt x="28" y="19"/>
                    </a:lnTo>
                    <a:lnTo>
                      <a:pt x="36" y="13"/>
                    </a:lnTo>
                    <a:lnTo>
                      <a:pt x="43" y="9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828" name="Freeform 663"/>
              <p:cNvSpPr>
                <a:spLocks noChangeArrowheads="1"/>
              </p:cNvSpPr>
              <p:nvPr/>
            </p:nvSpPr>
            <p:spPr bwMode="auto">
              <a:xfrm>
                <a:off x="1974" y="4023"/>
                <a:ext cx="56" cy="20"/>
              </a:xfrm>
              <a:custGeom>
                <a:avLst/>
                <a:gdLst>
                  <a:gd name="T0" fmla="*/ 1480 w 53"/>
                  <a:gd name="T1" fmla="*/ 0 h 18"/>
                  <a:gd name="T2" fmla="*/ 1347 w 53"/>
                  <a:gd name="T3" fmla="*/ 0 h 18"/>
                  <a:gd name="T4" fmla="*/ 1243 w 53"/>
                  <a:gd name="T5" fmla="*/ 0 h 18"/>
                  <a:gd name="T6" fmla="*/ 1053 w 53"/>
                  <a:gd name="T7" fmla="*/ 0 h 18"/>
                  <a:gd name="T8" fmla="*/ 893 w 53"/>
                  <a:gd name="T9" fmla="*/ 1 h 18"/>
                  <a:gd name="T10" fmla="*/ 642 w 53"/>
                  <a:gd name="T11" fmla="*/ 2 h 18"/>
                  <a:gd name="T12" fmla="*/ 413 w 53"/>
                  <a:gd name="T13" fmla="*/ 4 h 18"/>
                  <a:gd name="T14" fmla="*/ 7 w 53"/>
                  <a:gd name="T15" fmla="*/ 3852 h 18"/>
                  <a:gd name="T16" fmla="*/ 0 w 53"/>
                  <a:gd name="T17" fmla="*/ 5284 h 18"/>
                  <a:gd name="T18" fmla="*/ 3 w 53"/>
                  <a:gd name="T19" fmla="*/ 11047 h 18"/>
                  <a:gd name="T20" fmla="*/ 313 w 53"/>
                  <a:gd name="T21" fmla="*/ 8948 h 18"/>
                  <a:gd name="T22" fmla="*/ 461 w 53"/>
                  <a:gd name="T23" fmla="*/ 7248 h 18"/>
                  <a:gd name="T24" fmla="*/ 678 w 53"/>
                  <a:gd name="T25" fmla="*/ 6523 h 18"/>
                  <a:gd name="T26" fmla="*/ 893 w 53"/>
                  <a:gd name="T27" fmla="*/ 5871 h 18"/>
                  <a:gd name="T28" fmla="*/ 1064 w 53"/>
                  <a:gd name="T29" fmla="*/ 5871 h 18"/>
                  <a:gd name="T30" fmla="*/ 1243 w 53"/>
                  <a:gd name="T31" fmla="*/ 5871 h 18"/>
                  <a:gd name="T32" fmla="*/ 1401 w 53"/>
                  <a:gd name="T33" fmla="*/ 5284 h 18"/>
                  <a:gd name="T34" fmla="*/ 1504 w 53"/>
                  <a:gd name="T35" fmla="*/ 5284 h 18"/>
                  <a:gd name="T36" fmla="*/ 1480 w 53"/>
                  <a:gd name="T37" fmla="*/ 0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3"/>
                  <a:gd name="T58" fmla="*/ 0 h 18"/>
                  <a:gd name="T59" fmla="*/ 53 w 53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3" h="18">
                    <a:moveTo>
                      <a:pt x="52" y="0"/>
                    </a:moveTo>
                    <a:lnTo>
                      <a:pt x="47" y="0"/>
                    </a:lnTo>
                    <a:lnTo>
                      <a:pt x="43" y="0"/>
                    </a:lnTo>
                    <a:lnTo>
                      <a:pt x="37" y="0"/>
                    </a:lnTo>
                    <a:lnTo>
                      <a:pt x="31" y="1"/>
                    </a:lnTo>
                    <a:lnTo>
                      <a:pt x="23" y="2"/>
                    </a:lnTo>
                    <a:lnTo>
                      <a:pt x="15" y="4"/>
                    </a:lnTo>
                    <a:lnTo>
                      <a:pt x="7" y="6"/>
                    </a:lnTo>
                    <a:lnTo>
                      <a:pt x="0" y="9"/>
                    </a:lnTo>
                    <a:lnTo>
                      <a:pt x="3" y="18"/>
                    </a:lnTo>
                    <a:lnTo>
                      <a:pt x="10" y="14"/>
                    </a:lnTo>
                    <a:lnTo>
                      <a:pt x="17" y="12"/>
                    </a:lnTo>
                    <a:lnTo>
                      <a:pt x="24" y="11"/>
                    </a:lnTo>
                    <a:lnTo>
                      <a:pt x="31" y="10"/>
                    </a:lnTo>
                    <a:lnTo>
                      <a:pt x="38" y="10"/>
                    </a:lnTo>
                    <a:lnTo>
                      <a:pt x="43" y="10"/>
                    </a:lnTo>
                    <a:lnTo>
                      <a:pt x="49" y="9"/>
                    </a:lnTo>
                    <a:lnTo>
                      <a:pt x="53" y="9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829" name="Freeform 664"/>
              <p:cNvSpPr>
                <a:spLocks noChangeArrowheads="1"/>
              </p:cNvSpPr>
              <p:nvPr/>
            </p:nvSpPr>
            <p:spPr bwMode="auto">
              <a:xfrm>
                <a:off x="2221" y="4028"/>
                <a:ext cx="100" cy="62"/>
              </a:xfrm>
              <a:custGeom>
                <a:avLst/>
                <a:gdLst>
                  <a:gd name="T0" fmla="*/ 3886 w 94"/>
                  <a:gd name="T1" fmla="*/ 0 h 57"/>
                  <a:gd name="T2" fmla="*/ 4041 w 94"/>
                  <a:gd name="T3" fmla="*/ 0 h 57"/>
                  <a:gd name="T4" fmla="*/ 4078 w 94"/>
                  <a:gd name="T5" fmla="*/ 2 h 57"/>
                  <a:gd name="T6" fmla="*/ 4078 w 94"/>
                  <a:gd name="T7" fmla="*/ 5 h 57"/>
                  <a:gd name="T8" fmla="*/ 4041 w 94"/>
                  <a:gd name="T9" fmla="*/ 1441 h 57"/>
                  <a:gd name="T10" fmla="*/ 3886 w 94"/>
                  <a:gd name="T11" fmla="*/ 2385 h 57"/>
                  <a:gd name="T12" fmla="*/ 3653 w 94"/>
                  <a:gd name="T13" fmla="*/ 3632 h 57"/>
                  <a:gd name="T14" fmla="*/ 3434 w 94"/>
                  <a:gd name="T15" fmla="*/ 4675 h 57"/>
                  <a:gd name="T16" fmla="*/ 3184 w 94"/>
                  <a:gd name="T17" fmla="*/ 5990 h 57"/>
                  <a:gd name="T18" fmla="*/ 2813 w 94"/>
                  <a:gd name="T19" fmla="*/ 6928 h 57"/>
                  <a:gd name="T20" fmla="*/ 2520 w 94"/>
                  <a:gd name="T21" fmla="*/ 7742 h 57"/>
                  <a:gd name="T22" fmla="*/ 2064 w 94"/>
                  <a:gd name="T23" fmla="*/ 8505 h 57"/>
                  <a:gd name="T24" fmla="*/ 1779 w 94"/>
                  <a:gd name="T25" fmla="*/ 9251 h 57"/>
                  <a:gd name="T26" fmla="*/ 1306 w 94"/>
                  <a:gd name="T27" fmla="*/ 9698 h 57"/>
                  <a:gd name="T28" fmla="*/ 901 w 94"/>
                  <a:gd name="T29" fmla="*/ 9698 h 57"/>
                  <a:gd name="T30" fmla="*/ 485 w 94"/>
                  <a:gd name="T31" fmla="*/ 9251 h 57"/>
                  <a:gd name="T32" fmla="*/ 2 w 94"/>
                  <a:gd name="T33" fmla="*/ 8421 h 57"/>
                  <a:gd name="T34" fmla="*/ 1 w 94"/>
                  <a:gd name="T35" fmla="*/ 8384 h 57"/>
                  <a:gd name="T36" fmla="*/ 0 w 94"/>
                  <a:gd name="T37" fmla="*/ 8197 h 57"/>
                  <a:gd name="T38" fmla="*/ 1 w 94"/>
                  <a:gd name="T39" fmla="*/ 7742 h 57"/>
                  <a:gd name="T40" fmla="*/ 1 w 94"/>
                  <a:gd name="T41" fmla="*/ 7536 h 57"/>
                  <a:gd name="T42" fmla="*/ 4 w 94"/>
                  <a:gd name="T43" fmla="*/ 6515 h 57"/>
                  <a:gd name="T44" fmla="*/ 429 w 94"/>
                  <a:gd name="T45" fmla="*/ 5383 h 57"/>
                  <a:gd name="T46" fmla="*/ 584 w 94"/>
                  <a:gd name="T47" fmla="*/ 4280 h 57"/>
                  <a:gd name="T48" fmla="*/ 959 w 94"/>
                  <a:gd name="T49" fmla="*/ 3326 h 57"/>
                  <a:gd name="T50" fmla="*/ 1256 w 94"/>
                  <a:gd name="T51" fmla="*/ 2016 h 57"/>
                  <a:gd name="T52" fmla="*/ 1672 w 94"/>
                  <a:gd name="T53" fmla="*/ 1325 h 57"/>
                  <a:gd name="T54" fmla="*/ 1940 w 94"/>
                  <a:gd name="T55" fmla="*/ 5 h 57"/>
                  <a:gd name="T56" fmla="*/ 2333 w 94"/>
                  <a:gd name="T57" fmla="*/ 3 h 57"/>
                  <a:gd name="T58" fmla="*/ 2640 w 94"/>
                  <a:gd name="T59" fmla="*/ 2 h 57"/>
                  <a:gd name="T60" fmla="*/ 2921 w 94"/>
                  <a:gd name="T61" fmla="*/ 1 h 57"/>
                  <a:gd name="T62" fmla="*/ 3228 w 94"/>
                  <a:gd name="T63" fmla="*/ 1 h 57"/>
                  <a:gd name="T64" fmla="*/ 3434 w 94"/>
                  <a:gd name="T65" fmla="*/ 0 h 57"/>
                  <a:gd name="T66" fmla="*/ 3653 w 94"/>
                  <a:gd name="T67" fmla="*/ 0 h 57"/>
                  <a:gd name="T68" fmla="*/ 3886 w 94"/>
                  <a:gd name="T69" fmla="*/ 0 h 5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4"/>
                  <a:gd name="T106" fmla="*/ 0 h 57"/>
                  <a:gd name="T107" fmla="*/ 94 w 94"/>
                  <a:gd name="T108" fmla="*/ 57 h 5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4" h="57">
                    <a:moveTo>
                      <a:pt x="89" y="0"/>
                    </a:moveTo>
                    <a:lnTo>
                      <a:pt x="92" y="0"/>
                    </a:lnTo>
                    <a:lnTo>
                      <a:pt x="94" y="2"/>
                    </a:lnTo>
                    <a:lnTo>
                      <a:pt x="94" y="5"/>
                    </a:lnTo>
                    <a:lnTo>
                      <a:pt x="92" y="9"/>
                    </a:lnTo>
                    <a:lnTo>
                      <a:pt x="89" y="15"/>
                    </a:lnTo>
                    <a:lnTo>
                      <a:pt x="84" y="22"/>
                    </a:lnTo>
                    <a:lnTo>
                      <a:pt x="79" y="28"/>
                    </a:lnTo>
                    <a:lnTo>
                      <a:pt x="73" y="35"/>
                    </a:lnTo>
                    <a:lnTo>
                      <a:pt x="65" y="40"/>
                    </a:lnTo>
                    <a:lnTo>
                      <a:pt x="58" y="46"/>
                    </a:lnTo>
                    <a:lnTo>
                      <a:pt x="48" y="51"/>
                    </a:lnTo>
                    <a:lnTo>
                      <a:pt x="40" y="55"/>
                    </a:lnTo>
                    <a:lnTo>
                      <a:pt x="30" y="57"/>
                    </a:lnTo>
                    <a:lnTo>
                      <a:pt x="21" y="57"/>
                    </a:lnTo>
                    <a:lnTo>
                      <a:pt x="11" y="55"/>
                    </a:lnTo>
                    <a:lnTo>
                      <a:pt x="2" y="50"/>
                    </a:lnTo>
                    <a:lnTo>
                      <a:pt x="1" y="49"/>
                    </a:lnTo>
                    <a:lnTo>
                      <a:pt x="0" y="48"/>
                    </a:lnTo>
                    <a:lnTo>
                      <a:pt x="1" y="46"/>
                    </a:lnTo>
                    <a:lnTo>
                      <a:pt x="1" y="44"/>
                    </a:lnTo>
                    <a:lnTo>
                      <a:pt x="4" y="38"/>
                    </a:lnTo>
                    <a:lnTo>
                      <a:pt x="9" y="31"/>
                    </a:lnTo>
                    <a:lnTo>
                      <a:pt x="14" y="25"/>
                    </a:lnTo>
                    <a:lnTo>
                      <a:pt x="22" y="19"/>
                    </a:lnTo>
                    <a:lnTo>
                      <a:pt x="29" y="13"/>
                    </a:lnTo>
                    <a:lnTo>
                      <a:pt x="38" y="8"/>
                    </a:lnTo>
                    <a:lnTo>
                      <a:pt x="45" y="5"/>
                    </a:lnTo>
                    <a:lnTo>
                      <a:pt x="53" y="3"/>
                    </a:lnTo>
                    <a:lnTo>
                      <a:pt x="60" y="2"/>
                    </a:lnTo>
                    <a:lnTo>
                      <a:pt x="67" y="1"/>
                    </a:lnTo>
                    <a:lnTo>
                      <a:pt x="74" y="1"/>
                    </a:lnTo>
                    <a:lnTo>
                      <a:pt x="79" y="0"/>
                    </a:lnTo>
                    <a:lnTo>
                      <a:pt x="84" y="0"/>
                    </a:lnTo>
                    <a:lnTo>
                      <a:pt x="89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830" name="Freeform 665"/>
              <p:cNvSpPr>
                <a:spLocks noChangeArrowheads="1"/>
              </p:cNvSpPr>
              <p:nvPr/>
            </p:nvSpPr>
            <p:spPr bwMode="auto">
              <a:xfrm>
                <a:off x="2220" y="4023"/>
                <a:ext cx="105" cy="71"/>
              </a:xfrm>
              <a:custGeom>
                <a:avLst/>
                <a:gdLst>
                  <a:gd name="T0" fmla="*/ 0 w 99"/>
                  <a:gd name="T1" fmla="*/ 4926 h 66"/>
                  <a:gd name="T2" fmla="*/ 386 w 99"/>
                  <a:gd name="T3" fmla="*/ 5587 h 66"/>
                  <a:gd name="T4" fmla="*/ 736 w 99"/>
                  <a:gd name="T5" fmla="*/ 5688 h 66"/>
                  <a:gd name="T6" fmla="*/ 1110 w 99"/>
                  <a:gd name="T7" fmla="*/ 5688 h 66"/>
                  <a:gd name="T8" fmla="*/ 1536 w 99"/>
                  <a:gd name="T9" fmla="*/ 5587 h 66"/>
                  <a:gd name="T10" fmla="*/ 1833 w 99"/>
                  <a:gd name="T11" fmla="*/ 5240 h 66"/>
                  <a:gd name="T12" fmla="*/ 2212 w 99"/>
                  <a:gd name="T13" fmla="*/ 4704 h 66"/>
                  <a:gd name="T14" fmla="*/ 2488 w 99"/>
                  <a:gd name="T15" fmla="*/ 4257 h 66"/>
                  <a:gd name="T16" fmla="*/ 2799 w 99"/>
                  <a:gd name="T17" fmla="*/ 3670 h 66"/>
                  <a:gd name="T18" fmla="*/ 3015 w 99"/>
                  <a:gd name="T19" fmla="*/ 3143 h 66"/>
                  <a:gd name="T20" fmla="*/ 3250 w 99"/>
                  <a:gd name="T21" fmla="*/ 2548 h 66"/>
                  <a:gd name="T22" fmla="*/ 3445 w 99"/>
                  <a:gd name="T23" fmla="*/ 2028 h 66"/>
                  <a:gd name="T24" fmla="*/ 3503 w 99"/>
                  <a:gd name="T25" fmla="*/ 1420 h 66"/>
                  <a:gd name="T26" fmla="*/ 3598 w 99"/>
                  <a:gd name="T27" fmla="*/ 917 h 66"/>
                  <a:gd name="T28" fmla="*/ 3598 w 99"/>
                  <a:gd name="T29" fmla="*/ 6 h 66"/>
                  <a:gd name="T30" fmla="*/ 3447 w 99"/>
                  <a:gd name="T31" fmla="*/ 0 h 66"/>
                  <a:gd name="T32" fmla="*/ 3198 w 99"/>
                  <a:gd name="T33" fmla="*/ 0 h 66"/>
                  <a:gd name="T34" fmla="*/ 3250 w 99"/>
                  <a:gd name="T35" fmla="*/ 792 h 66"/>
                  <a:gd name="T36" fmla="*/ 3303 w 99"/>
                  <a:gd name="T37" fmla="*/ 792 h 66"/>
                  <a:gd name="T38" fmla="*/ 3303 w 99"/>
                  <a:gd name="T39" fmla="*/ 736 h 66"/>
                  <a:gd name="T40" fmla="*/ 3303 w 99"/>
                  <a:gd name="T41" fmla="*/ 792 h 66"/>
                  <a:gd name="T42" fmla="*/ 3198 w 99"/>
                  <a:gd name="T43" fmla="*/ 1061 h 66"/>
                  <a:gd name="T44" fmla="*/ 3114 w 99"/>
                  <a:gd name="T45" fmla="*/ 1528 h 66"/>
                  <a:gd name="T46" fmla="*/ 2969 w 99"/>
                  <a:gd name="T47" fmla="*/ 2028 h 66"/>
                  <a:gd name="T48" fmla="*/ 2799 w 99"/>
                  <a:gd name="T49" fmla="*/ 2548 h 66"/>
                  <a:gd name="T50" fmla="*/ 2528 w 99"/>
                  <a:gd name="T51" fmla="*/ 3143 h 66"/>
                  <a:gd name="T52" fmla="*/ 2320 w 99"/>
                  <a:gd name="T53" fmla="*/ 3637 h 66"/>
                  <a:gd name="T54" fmla="*/ 2030 w 99"/>
                  <a:gd name="T55" fmla="*/ 4065 h 66"/>
                  <a:gd name="T56" fmla="*/ 1728 w 99"/>
                  <a:gd name="T57" fmla="*/ 4528 h 66"/>
                  <a:gd name="T58" fmla="*/ 1448 w 99"/>
                  <a:gd name="T59" fmla="*/ 4704 h 66"/>
                  <a:gd name="T60" fmla="*/ 1079 w 99"/>
                  <a:gd name="T61" fmla="*/ 4871 h 66"/>
                  <a:gd name="T62" fmla="*/ 781 w 99"/>
                  <a:gd name="T63" fmla="*/ 4915 h 66"/>
                  <a:gd name="T64" fmla="*/ 460 w 99"/>
                  <a:gd name="T65" fmla="*/ 4704 h 66"/>
                  <a:gd name="T66" fmla="*/ 5 w 99"/>
                  <a:gd name="T67" fmla="*/ 4373 h 66"/>
                  <a:gd name="T68" fmla="*/ 0 w 99"/>
                  <a:gd name="T69" fmla="*/ 4926 h 6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9"/>
                  <a:gd name="T106" fmla="*/ 0 h 66"/>
                  <a:gd name="T107" fmla="*/ 99 w 99"/>
                  <a:gd name="T108" fmla="*/ 66 h 6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9" h="66">
                    <a:moveTo>
                      <a:pt x="0" y="58"/>
                    </a:moveTo>
                    <a:lnTo>
                      <a:pt x="10" y="64"/>
                    </a:lnTo>
                    <a:lnTo>
                      <a:pt x="21" y="66"/>
                    </a:lnTo>
                    <a:lnTo>
                      <a:pt x="31" y="66"/>
                    </a:lnTo>
                    <a:lnTo>
                      <a:pt x="42" y="64"/>
                    </a:lnTo>
                    <a:lnTo>
                      <a:pt x="51" y="60"/>
                    </a:lnTo>
                    <a:lnTo>
                      <a:pt x="61" y="55"/>
                    </a:lnTo>
                    <a:lnTo>
                      <a:pt x="69" y="50"/>
                    </a:lnTo>
                    <a:lnTo>
                      <a:pt x="77" y="43"/>
                    </a:lnTo>
                    <a:lnTo>
                      <a:pt x="83" y="36"/>
                    </a:lnTo>
                    <a:lnTo>
                      <a:pt x="90" y="30"/>
                    </a:lnTo>
                    <a:lnTo>
                      <a:pt x="94" y="23"/>
                    </a:lnTo>
                    <a:lnTo>
                      <a:pt x="97" y="17"/>
                    </a:lnTo>
                    <a:lnTo>
                      <a:pt x="99" y="11"/>
                    </a:lnTo>
                    <a:lnTo>
                      <a:pt x="99" y="6"/>
                    </a:lnTo>
                    <a:lnTo>
                      <a:pt x="95" y="0"/>
                    </a:lnTo>
                    <a:lnTo>
                      <a:pt x="88" y="0"/>
                    </a:lnTo>
                    <a:lnTo>
                      <a:pt x="90" y="9"/>
                    </a:lnTo>
                    <a:lnTo>
                      <a:pt x="91" y="9"/>
                    </a:lnTo>
                    <a:lnTo>
                      <a:pt x="91" y="8"/>
                    </a:lnTo>
                    <a:lnTo>
                      <a:pt x="91" y="9"/>
                    </a:lnTo>
                    <a:lnTo>
                      <a:pt x="88" y="13"/>
                    </a:lnTo>
                    <a:lnTo>
                      <a:pt x="86" y="18"/>
                    </a:lnTo>
                    <a:lnTo>
                      <a:pt x="82" y="23"/>
                    </a:lnTo>
                    <a:lnTo>
                      <a:pt x="77" y="30"/>
                    </a:lnTo>
                    <a:lnTo>
                      <a:pt x="70" y="36"/>
                    </a:lnTo>
                    <a:lnTo>
                      <a:pt x="64" y="42"/>
                    </a:lnTo>
                    <a:lnTo>
                      <a:pt x="56" y="47"/>
                    </a:lnTo>
                    <a:lnTo>
                      <a:pt x="48" y="52"/>
                    </a:lnTo>
                    <a:lnTo>
                      <a:pt x="40" y="55"/>
                    </a:lnTo>
                    <a:lnTo>
                      <a:pt x="30" y="56"/>
                    </a:lnTo>
                    <a:lnTo>
                      <a:pt x="22" y="57"/>
                    </a:lnTo>
                    <a:lnTo>
                      <a:pt x="13" y="55"/>
                    </a:lnTo>
                    <a:lnTo>
                      <a:pt x="5" y="51"/>
                    </a:lnTo>
                    <a:lnTo>
                      <a:pt x="0" y="58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831" name="Freeform 666"/>
              <p:cNvSpPr>
                <a:spLocks noChangeArrowheads="1"/>
              </p:cNvSpPr>
              <p:nvPr/>
            </p:nvSpPr>
            <p:spPr bwMode="auto">
              <a:xfrm>
                <a:off x="2216" y="4032"/>
                <a:ext cx="48" cy="53"/>
              </a:xfrm>
              <a:custGeom>
                <a:avLst/>
                <a:gdLst>
                  <a:gd name="T0" fmla="*/ 2115 w 45"/>
                  <a:gd name="T1" fmla="*/ 0 h 49"/>
                  <a:gd name="T2" fmla="*/ 1634 w 45"/>
                  <a:gd name="T3" fmla="*/ 5 h 49"/>
                  <a:gd name="T4" fmla="*/ 1262 w 45"/>
                  <a:gd name="T5" fmla="*/ 1264 h 49"/>
                  <a:gd name="T6" fmla="*/ 804 w 45"/>
                  <a:gd name="T7" fmla="*/ 2190 h 49"/>
                  <a:gd name="T8" fmla="*/ 547 w 45"/>
                  <a:gd name="T9" fmla="*/ 2839 h 49"/>
                  <a:gd name="T10" fmla="*/ 6 w 45"/>
                  <a:gd name="T11" fmla="*/ 3793 h 49"/>
                  <a:gd name="T12" fmla="*/ 3 w 45"/>
                  <a:gd name="T13" fmla="*/ 4438 h 49"/>
                  <a:gd name="T14" fmla="*/ 1 w 45"/>
                  <a:gd name="T15" fmla="*/ 4917 h 49"/>
                  <a:gd name="T16" fmla="*/ 0 w 45"/>
                  <a:gd name="T17" fmla="*/ 5318 h 49"/>
                  <a:gd name="T18" fmla="*/ 1 w 45"/>
                  <a:gd name="T19" fmla="*/ 5616 h 49"/>
                  <a:gd name="T20" fmla="*/ 4 w 45"/>
                  <a:gd name="T21" fmla="*/ 5832 h 49"/>
                  <a:gd name="T22" fmla="*/ 481 w 45"/>
                  <a:gd name="T23" fmla="*/ 4985 h 49"/>
                  <a:gd name="T24" fmla="*/ 481 w 45"/>
                  <a:gd name="T25" fmla="*/ 5192 h 49"/>
                  <a:gd name="T26" fmla="*/ 513 w 45"/>
                  <a:gd name="T27" fmla="*/ 5192 h 49"/>
                  <a:gd name="T28" fmla="*/ 513 w 45"/>
                  <a:gd name="T29" fmla="*/ 4985 h 49"/>
                  <a:gd name="T30" fmla="*/ 622 w 45"/>
                  <a:gd name="T31" fmla="*/ 4261 h 49"/>
                  <a:gd name="T32" fmla="*/ 804 w 45"/>
                  <a:gd name="T33" fmla="*/ 3793 h 49"/>
                  <a:gd name="T34" fmla="*/ 1184 w 45"/>
                  <a:gd name="T35" fmla="*/ 2839 h 49"/>
                  <a:gd name="T36" fmla="*/ 1532 w 45"/>
                  <a:gd name="T37" fmla="*/ 2369 h 49"/>
                  <a:gd name="T38" fmla="*/ 1859 w 45"/>
                  <a:gd name="T39" fmla="*/ 1479 h 49"/>
                  <a:gd name="T40" fmla="*/ 2257 w 45"/>
                  <a:gd name="T41" fmla="*/ 1081 h 49"/>
                  <a:gd name="T42" fmla="*/ 2115 w 45"/>
                  <a:gd name="T43" fmla="*/ 0 h 49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45"/>
                  <a:gd name="T67" fmla="*/ 0 h 49"/>
                  <a:gd name="T68" fmla="*/ 45 w 45"/>
                  <a:gd name="T69" fmla="*/ 49 h 49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45" h="49">
                    <a:moveTo>
                      <a:pt x="41" y="0"/>
                    </a:moveTo>
                    <a:lnTo>
                      <a:pt x="32" y="5"/>
                    </a:lnTo>
                    <a:lnTo>
                      <a:pt x="24" y="11"/>
                    </a:lnTo>
                    <a:lnTo>
                      <a:pt x="17" y="18"/>
                    </a:lnTo>
                    <a:lnTo>
                      <a:pt x="11" y="24"/>
                    </a:lnTo>
                    <a:lnTo>
                      <a:pt x="6" y="31"/>
                    </a:lnTo>
                    <a:lnTo>
                      <a:pt x="3" y="37"/>
                    </a:lnTo>
                    <a:lnTo>
                      <a:pt x="1" y="41"/>
                    </a:lnTo>
                    <a:lnTo>
                      <a:pt x="0" y="44"/>
                    </a:lnTo>
                    <a:lnTo>
                      <a:pt x="1" y="47"/>
                    </a:lnTo>
                    <a:lnTo>
                      <a:pt x="4" y="49"/>
                    </a:lnTo>
                    <a:lnTo>
                      <a:pt x="9" y="42"/>
                    </a:lnTo>
                    <a:lnTo>
                      <a:pt x="9" y="43"/>
                    </a:lnTo>
                    <a:lnTo>
                      <a:pt x="10" y="43"/>
                    </a:lnTo>
                    <a:lnTo>
                      <a:pt x="10" y="42"/>
                    </a:lnTo>
                    <a:lnTo>
                      <a:pt x="13" y="36"/>
                    </a:lnTo>
                    <a:lnTo>
                      <a:pt x="17" y="31"/>
                    </a:lnTo>
                    <a:lnTo>
                      <a:pt x="23" y="24"/>
                    </a:lnTo>
                    <a:lnTo>
                      <a:pt x="30" y="19"/>
                    </a:lnTo>
                    <a:lnTo>
                      <a:pt x="36" y="13"/>
                    </a:lnTo>
                    <a:lnTo>
                      <a:pt x="45" y="9"/>
                    </a:lnTo>
                    <a:lnTo>
                      <a:pt x="41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832" name="Freeform 667"/>
              <p:cNvSpPr>
                <a:spLocks noChangeArrowheads="1"/>
              </p:cNvSpPr>
              <p:nvPr/>
            </p:nvSpPr>
            <p:spPr bwMode="auto">
              <a:xfrm>
                <a:off x="2259" y="4023"/>
                <a:ext cx="56" cy="20"/>
              </a:xfrm>
              <a:custGeom>
                <a:avLst/>
                <a:gdLst>
                  <a:gd name="T0" fmla="*/ 1466 w 53"/>
                  <a:gd name="T1" fmla="*/ 0 h 18"/>
                  <a:gd name="T2" fmla="*/ 1387 w 53"/>
                  <a:gd name="T3" fmla="*/ 0 h 18"/>
                  <a:gd name="T4" fmla="*/ 1243 w 53"/>
                  <a:gd name="T5" fmla="*/ 0 h 18"/>
                  <a:gd name="T6" fmla="*/ 1064 w 53"/>
                  <a:gd name="T7" fmla="*/ 0 h 18"/>
                  <a:gd name="T8" fmla="*/ 854 w 53"/>
                  <a:gd name="T9" fmla="*/ 1 h 18"/>
                  <a:gd name="T10" fmla="*/ 642 w 53"/>
                  <a:gd name="T11" fmla="*/ 2 h 18"/>
                  <a:gd name="T12" fmla="*/ 436 w 53"/>
                  <a:gd name="T13" fmla="*/ 4 h 18"/>
                  <a:gd name="T14" fmla="*/ 7 w 53"/>
                  <a:gd name="T15" fmla="*/ 3852 h 18"/>
                  <a:gd name="T16" fmla="*/ 0 w 53"/>
                  <a:gd name="T17" fmla="*/ 5284 h 18"/>
                  <a:gd name="T18" fmla="*/ 4 w 53"/>
                  <a:gd name="T19" fmla="*/ 11047 h 18"/>
                  <a:gd name="T20" fmla="*/ 313 w 53"/>
                  <a:gd name="T21" fmla="*/ 8948 h 18"/>
                  <a:gd name="T22" fmla="*/ 487 w 53"/>
                  <a:gd name="T23" fmla="*/ 7248 h 18"/>
                  <a:gd name="T24" fmla="*/ 678 w 53"/>
                  <a:gd name="T25" fmla="*/ 6523 h 18"/>
                  <a:gd name="T26" fmla="*/ 893 w 53"/>
                  <a:gd name="T27" fmla="*/ 5871 h 18"/>
                  <a:gd name="T28" fmla="*/ 1064 w 53"/>
                  <a:gd name="T29" fmla="*/ 5871 h 18"/>
                  <a:gd name="T30" fmla="*/ 1255 w 53"/>
                  <a:gd name="T31" fmla="*/ 5871 h 18"/>
                  <a:gd name="T32" fmla="*/ 1387 w 53"/>
                  <a:gd name="T33" fmla="*/ 5284 h 18"/>
                  <a:gd name="T34" fmla="*/ 1504 w 53"/>
                  <a:gd name="T35" fmla="*/ 5284 h 18"/>
                  <a:gd name="T36" fmla="*/ 1466 w 53"/>
                  <a:gd name="T37" fmla="*/ 0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3"/>
                  <a:gd name="T58" fmla="*/ 0 h 18"/>
                  <a:gd name="T59" fmla="*/ 53 w 53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3" h="18">
                    <a:moveTo>
                      <a:pt x="51" y="0"/>
                    </a:moveTo>
                    <a:lnTo>
                      <a:pt x="48" y="0"/>
                    </a:lnTo>
                    <a:lnTo>
                      <a:pt x="43" y="0"/>
                    </a:lnTo>
                    <a:lnTo>
                      <a:pt x="38" y="0"/>
                    </a:lnTo>
                    <a:lnTo>
                      <a:pt x="30" y="1"/>
                    </a:lnTo>
                    <a:lnTo>
                      <a:pt x="23" y="2"/>
                    </a:lnTo>
                    <a:lnTo>
                      <a:pt x="16" y="4"/>
                    </a:lnTo>
                    <a:lnTo>
                      <a:pt x="7" y="6"/>
                    </a:lnTo>
                    <a:lnTo>
                      <a:pt x="0" y="9"/>
                    </a:lnTo>
                    <a:lnTo>
                      <a:pt x="4" y="18"/>
                    </a:lnTo>
                    <a:lnTo>
                      <a:pt x="10" y="14"/>
                    </a:lnTo>
                    <a:lnTo>
                      <a:pt x="18" y="12"/>
                    </a:lnTo>
                    <a:lnTo>
                      <a:pt x="24" y="11"/>
                    </a:lnTo>
                    <a:lnTo>
                      <a:pt x="31" y="10"/>
                    </a:lnTo>
                    <a:lnTo>
                      <a:pt x="38" y="10"/>
                    </a:lnTo>
                    <a:lnTo>
                      <a:pt x="44" y="10"/>
                    </a:lnTo>
                    <a:lnTo>
                      <a:pt x="48" y="9"/>
                    </a:lnTo>
                    <a:lnTo>
                      <a:pt x="53" y="9"/>
                    </a:lnTo>
                    <a:lnTo>
                      <a:pt x="51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833" name="Freeform 668"/>
              <p:cNvSpPr>
                <a:spLocks noChangeArrowheads="1"/>
              </p:cNvSpPr>
              <p:nvPr/>
            </p:nvSpPr>
            <p:spPr bwMode="auto">
              <a:xfrm>
                <a:off x="3356" y="4117"/>
                <a:ext cx="100" cy="61"/>
              </a:xfrm>
              <a:custGeom>
                <a:avLst/>
                <a:gdLst>
                  <a:gd name="T0" fmla="*/ 3833 w 94"/>
                  <a:gd name="T1" fmla="*/ 0 h 57"/>
                  <a:gd name="T2" fmla="*/ 4041 w 94"/>
                  <a:gd name="T3" fmla="*/ 0 h 57"/>
                  <a:gd name="T4" fmla="*/ 4078 w 94"/>
                  <a:gd name="T5" fmla="*/ 2 h 57"/>
                  <a:gd name="T6" fmla="*/ 4078 w 94"/>
                  <a:gd name="T7" fmla="*/ 5 h 57"/>
                  <a:gd name="T8" fmla="*/ 4041 w 94"/>
                  <a:gd name="T9" fmla="*/ 631 h 57"/>
                  <a:gd name="T10" fmla="*/ 3833 w 94"/>
                  <a:gd name="T11" fmla="*/ 947 h 57"/>
                  <a:gd name="T12" fmla="*/ 3653 w 94"/>
                  <a:gd name="T13" fmla="*/ 1421 h 57"/>
                  <a:gd name="T14" fmla="*/ 3434 w 94"/>
                  <a:gd name="T15" fmla="*/ 1762 h 57"/>
                  <a:gd name="T16" fmla="*/ 3184 w 94"/>
                  <a:gd name="T17" fmla="*/ 2160 h 57"/>
                  <a:gd name="T18" fmla="*/ 2813 w 94"/>
                  <a:gd name="T19" fmla="*/ 2617 h 57"/>
                  <a:gd name="T20" fmla="*/ 2485 w 94"/>
                  <a:gd name="T21" fmla="*/ 2985 h 57"/>
                  <a:gd name="T22" fmla="*/ 2064 w 94"/>
                  <a:gd name="T23" fmla="*/ 3246 h 57"/>
                  <a:gd name="T24" fmla="*/ 1779 w 94"/>
                  <a:gd name="T25" fmla="*/ 3433 h 57"/>
                  <a:gd name="T26" fmla="*/ 1306 w 94"/>
                  <a:gd name="T27" fmla="*/ 3583 h 57"/>
                  <a:gd name="T28" fmla="*/ 901 w 94"/>
                  <a:gd name="T29" fmla="*/ 3583 h 57"/>
                  <a:gd name="T30" fmla="*/ 485 w 94"/>
                  <a:gd name="T31" fmla="*/ 3433 h 57"/>
                  <a:gd name="T32" fmla="*/ 1 w 94"/>
                  <a:gd name="T33" fmla="*/ 3194 h 57"/>
                  <a:gd name="T34" fmla="*/ 1 w 94"/>
                  <a:gd name="T35" fmla="*/ 3033 h 57"/>
                  <a:gd name="T36" fmla="*/ 0 w 94"/>
                  <a:gd name="T37" fmla="*/ 2998 h 57"/>
                  <a:gd name="T38" fmla="*/ 0 w 94"/>
                  <a:gd name="T39" fmla="*/ 2834 h 57"/>
                  <a:gd name="T40" fmla="*/ 1 w 94"/>
                  <a:gd name="T41" fmla="*/ 2789 h 57"/>
                  <a:gd name="T42" fmla="*/ 4 w 94"/>
                  <a:gd name="T43" fmla="*/ 2435 h 57"/>
                  <a:gd name="T44" fmla="*/ 429 w 94"/>
                  <a:gd name="T45" fmla="*/ 1995 h 57"/>
                  <a:gd name="T46" fmla="*/ 584 w 94"/>
                  <a:gd name="T47" fmla="*/ 1538 h 57"/>
                  <a:gd name="T48" fmla="*/ 959 w 94"/>
                  <a:gd name="T49" fmla="*/ 1241 h 57"/>
                  <a:gd name="T50" fmla="*/ 1256 w 94"/>
                  <a:gd name="T51" fmla="*/ 773 h 57"/>
                  <a:gd name="T52" fmla="*/ 1672 w 94"/>
                  <a:gd name="T53" fmla="*/ 590 h 57"/>
                  <a:gd name="T54" fmla="*/ 1940 w 94"/>
                  <a:gd name="T55" fmla="*/ 5 h 57"/>
                  <a:gd name="T56" fmla="*/ 2280 w 94"/>
                  <a:gd name="T57" fmla="*/ 3 h 57"/>
                  <a:gd name="T58" fmla="*/ 2640 w 94"/>
                  <a:gd name="T59" fmla="*/ 2 h 57"/>
                  <a:gd name="T60" fmla="*/ 2852 w 94"/>
                  <a:gd name="T61" fmla="*/ 1 h 57"/>
                  <a:gd name="T62" fmla="*/ 3228 w 94"/>
                  <a:gd name="T63" fmla="*/ 1 h 57"/>
                  <a:gd name="T64" fmla="*/ 3434 w 94"/>
                  <a:gd name="T65" fmla="*/ 0 h 57"/>
                  <a:gd name="T66" fmla="*/ 3653 w 94"/>
                  <a:gd name="T67" fmla="*/ 0 h 57"/>
                  <a:gd name="T68" fmla="*/ 3833 w 94"/>
                  <a:gd name="T69" fmla="*/ 0 h 5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4"/>
                  <a:gd name="T106" fmla="*/ 0 h 57"/>
                  <a:gd name="T107" fmla="*/ 94 w 94"/>
                  <a:gd name="T108" fmla="*/ 57 h 5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4" h="57">
                    <a:moveTo>
                      <a:pt x="88" y="0"/>
                    </a:moveTo>
                    <a:lnTo>
                      <a:pt x="92" y="0"/>
                    </a:lnTo>
                    <a:lnTo>
                      <a:pt x="94" y="2"/>
                    </a:lnTo>
                    <a:lnTo>
                      <a:pt x="94" y="5"/>
                    </a:lnTo>
                    <a:lnTo>
                      <a:pt x="92" y="10"/>
                    </a:lnTo>
                    <a:lnTo>
                      <a:pt x="88" y="16"/>
                    </a:lnTo>
                    <a:lnTo>
                      <a:pt x="84" y="22"/>
                    </a:lnTo>
                    <a:lnTo>
                      <a:pt x="79" y="29"/>
                    </a:lnTo>
                    <a:lnTo>
                      <a:pt x="73" y="35"/>
                    </a:lnTo>
                    <a:lnTo>
                      <a:pt x="65" y="42"/>
                    </a:lnTo>
                    <a:lnTo>
                      <a:pt x="57" y="47"/>
                    </a:lnTo>
                    <a:lnTo>
                      <a:pt x="48" y="52"/>
                    </a:lnTo>
                    <a:lnTo>
                      <a:pt x="40" y="55"/>
                    </a:lnTo>
                    <a:lnTo>
                      <a:pt x="30" y="57"/>
                    </a:lnTo>
                    <a:lnTo>
                      <a:pt x="21" y="57"/>
                    </a:lnTo>
                    <a:lnTo>
                      <a:pt x="11" y="55"/>
                    </a:lnTo>
                    <a:lnTo>
                      <a:pt x="1" y="50"/>
                    </a:lnTo>
                    <a:lnTo>
                      <a:pt x="1" y="49"/>
                    </a:lnTo>
                    <a:lnTo>
                      <a:pt x="0" y="48"/>
                    </a:lnTo>
                    <a:lnTo>
                      <a:pt x="0" y="46"/>
                    </a:lnTo>
                    <a:lnTo>
                      <a:pt x="1" y="44"/>
                    </a:lnTo>
                    <a:lnTo>
                      <a:pt x="4" y="38"/>
                    </a:lnTo>
                    <a:lnTo>
                      <a:pt x="9" y="32"/>
                    </a:lnTo>
                    <a:lnTo>
                      <a:pt x="14" y="25"/>
                    </a:lnTo>
                    <a:lnTo>
                      <a:pt x="22" y="20"/>
                    </a:lnTo>
                    <a:lnTo>
                      <a:pt x="29" y="13"/>
                    </a:lnTo>
                    <a:lnTo>
                      <a:pt x="38" y="9"/>
                    </a:lnTo>
                    <a:lnTo>
                      <a:pt x="45" y="5"/>
                    </a:lnTo>
                    <a:lnTo>
                      <a:pt x="52" y="3"/>
                    </a:lnTo>
                    <a:lnTo>
                      <a:pt x="60" y="2"/>
                    </a:lnTo>
                    <a:lnTo>
                      <a:pt x="66" y="1"/>
                    </a:lnTo>
                    <a:lnTo>
                      <a:pt x="74" y="1"/>
                    </a:lnTo>
                    <a:lnTo>
                      <a:pt x="79" y="0"/>
                    </a:lnTo>
                    <a:lnTo>
                      <a:pt x="84" y="0"/>
                    </a:lnTo>
                    <a:lnTo>
                      <a:pt x="88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834" name="Freeform 669"/>
              <p:cNvSpPr>
                <a:spLocks noChangeArrowheads="1"/>
              </p:cNvSpPr>
              <p:nvPr/>
            </p:nvSpPr>
            <p:spPr bwMode="auto">
              <a:xfrm>
                <a:off x="3354" y="4112"/>
                <a:ext cx="106" cy="70"/>
              </a:xfrm>
              <a:custGeom>
                <a:avLst/>
                <a:gdLst>
                  <a:gd name="T0" fmla="*/ 0 w 100"/>
                  <a:gd name="T1" fmla="*/ 5454 h 65"/>
                  <a:gd name="T2" fmla="*/ 398 w 100"/>
                  <a:gd name="T3" fmla="*/ 5861 h 65"/>
                  <a:gd name="T4" fmla="*/ 755 w 100"/>
                  <a:gd name="T5" fmla="*/ 5879 h 65"/>
                  <a:gd name="T6" fmla="*/ 1119 w 100"/>
                  <a:gd name="T7" fmla="*/ 5879 h 65"/>
                  <a:gd name="T8" fmla="*/ 1519 w 100"/>
                  <a:gd name="T9" fmla="*/ 5861 h 65"/>
                  <a:gd name="T10" fmla="*/ 1809 w 100"/>
                  <a:gd name="T11" fmla="*/ 5459 h 65"/>
                  <a:gd name="T12" fmla="*/ 2156 w 100"/>
                  <a:gd name="T13" fmla="*/ 4988 h 65"/>
                  <a:gd name="T14" fmla="*/ 2422 w 100"/>
                  <a:gd name="T15" fmla="*/ 4454 h 65"/>
                  <a:gd name="T16" fmla="*/ 2721 w 100"/>
                  <a:gd name="T17" fmla="*/ 3769 h 65"/>
                  <a:gd name="T18" fmla="*/ 2948 w 100"/>
                  <a:gd name="T19" fmla="*/ 3250 h 65"/>
                  <a:gd name="T20" fmla="*/ 3125 w 100"/>
                  <a:gd name="T21" fmla="*/ 2602 h 65"/>
                  <a:gd name="T22" fmla="*/ 3340 w 100"/>
                  <a:gd name="T23" fmla="*/ 2083 h 65"/>
                  <a:gd name="T24" fmla="*/ 3433 w 100"/>
                  <a:gd name="T25" fmla="*/ 1416 h 65"/>
                  <a:gd name="T26" fmla="*/ 3512 w 100"/>
                  <a:gd name="T27" fmla="*/ 978 h 65"/>
                  <a:gd name="T28" fmla="*/ 3512 w 100"/>
                  <a:gd name="T29" fmla="*/ 5 h 65"/>
                  <a:gd name="T30" fmla="*/ 3340 w 100"/>
                  <a:gd name="T31" fmla="*/ 0 h 65"/>
                  <a:gd name="T32" fmla="*/ 3125 w 100"/>
                  <a:gd name="T33" fmla="*/ 0 h 65"/>
                  <a:gd name="T34" fmla="*/ 3151 w 100"/>
                  <a:gd name="T35" fmla="*/ 783 h 65"/>
                  <a:gd name="T36" fmla="*/ 3192 w 100"/>
                  <a:gd name="T37" fmla="*/ 783 h 65"/>
                  <a:gd name="T38" fmla="*/ 3192 w 100"/>
                  <a:gd name="T39" fmla="*/ 727 h 65"/>
                  <a:gd name="T40" fmla="*/ 3151 w 100"/>
                  <a:gd name="T41" fmla="*/ 783 h 65"/>
                  <a:gd name="T42" fmla="*/ 3125 w 100"/>
                  <a:gd name="T43" fmla="*/ 1134 h 65"/>
                  <a:gd name="T44" fmla="*/ 3056 w 100"/>
                  <a:gd name="T45" fmla="*/ 1525 h 65"/>
                  <a:gd name="T46" fmla="*/ 2900 w 100"/>
                  <a:gd name="T47" fmla="*/ 2208 h 65"/>
                  <a:gd name="T48" fmla="*/ 2721 w 100"/>
                  <a:gd name="T49" fmla="*/ 2602 h 65"/>
                  <a:gd name="T50" fmla="*/ 2496 w 100"/>
                  <a:gd name="T51" fmla="*/ 3250 h 65"/>
                  <a:gd name="T52" fmla="*/ 2284 w 100"/>
                  <a:gd name="T53" fmla="*/ 3764 h 65"/>
                  <a:gd name="T54" fmla="*/ 2003 w 100"/>
                  <a:gd name="T55" fmla="*/ 4366 h 65"/>
                  <a:gd name="T56" fmla="*/ 1707 w 100"/>
                  <a:gd name="T57" fmla="*/ 4702 h 65"/>
                  <a:gd name="T58" fmla="*/ 1433 w 100"/>
                  <a:gd name="T59" fmla="*/ 4988 h 65"/>
                  <a:gd name="T60" fmla="*/ 1071 w 100"/>
                  <a:gd name="T61" fmla="*/ 5166 h 65"/>
                  <a:gd name="T62" fmla="*/ 800 w 100"/>
                  <a:gd name="T63" fmla="*/ 5166 h 65"/>
                  <a:gd name="T64" fmla="*/ 474 w 100"/>
                  <a:gd name="T65" fmla="*/ 4988 h 65"/>
                  <a:gd name="T66" fmla="*/ 6 w 100"/>
                  <a:gd name="T67" fmla="*/ 4632 h 65"/>
                  <a:gd name="T68" fmla="*/ 0 w 100"/>
                  <a:gd name="T69" fmla="*/ 5454 h 6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00"/>
                  <a:gd name="T106" fmla="*/ 0 h 65"/>
                  <a:gd name="T107" fmla="*/ 100 w 100"/>
                  <a:gd name="T108" fmla="*/ 65 h 65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00" h="65">
                    <a:moveTo>
                      <a:pt x="0" y="59"/>
                    </a:moveTo>
                    <a:lnTo>
                      <a:pt x="11" y="63"/>
                    </a:lnTo>
                    <a:lnTo>
                      <a:pt x="22" y="65"/>
                    </a:lnTo>
                    <a:lnTo>
                      <a:pt x="32" y="65"/>
                    </a:lnTo>
                    <a:lnTo>
                      <a:pt x="43" y="63"/>
                    </a:lnTo>
                    <a:lnTo>
                      <a:pt x="52" y="60"/>
                    </a:lnTo>
                    <a:lnTo>
                      <a:pt x="62" y="54"/>
                    </a:lnTo>
                    <a:lnTo>
                      <a:pt x="70" y="49"/>
                    </a:lnTo>
                    <a:lnTo>
                      <a:pt x="78" y="42"/>
                    </a:lnTo>
                    <a:lnTo>
                      <a:pt x="84" y="36"/>
                    </a:lnTo>
                    <a:lnTo>
                      <a:pt x="89" y="29"/>
                    </a:lnTo>
                    <a:lnTo>
                      <a:pt x="95" y="23"/>
                    </a:lnTo>
                    <a:lnTo>
                      <a:pt x="98" y="16"/>
                    </a:lnTo>
                    <a:lnTo>
                      <a:pt x="100" y="11"/>
                    </a:lnTo>
                    <a:lnTo>
                      <a:pt x="100" y="5"/>
                    </a:lnTo>
                    <a:lnTo>
                      <a:pt x="95" y="0"/>
                    </a:lnTo>
                    <a:lnTo>
                      <a:pt x="89" y="0"/>
                    </a:lnTo>
                    <a:lnTo>
                      <a:pt x="90" y="8"/>
                    </a:lnTo>
                    <a:lnTo>
                      <a:pt x="91" y="8"/>
                    </a:lnTo>
                    <a:lnTo>
                      <a:pt x="91" y="7"/>
                    </a:lnTo>
                    <a:lnTo>
                      <a:pt x="90" y="8"/>
                    </a:lnTo>
                    <a:lnTo>
                      <a:pt x="89" y="13"/>
                    </a:lnTo>
                    <a:lnTo>
                      <a:pt x="87" y="17"/>
                    </a:lnTo>
                    <a:lnTo>
                      <a:pt x="83" y="24"/>
                    </a:lnTo>
                    <a:lnTo>
                      <a:pt x="78" y="29"/>
                    </a:lnTo>
                    <a:lnTo>
                      <a:pt x="71" y="36"/>
                    </a:lnTo>
                    <a:lnTo>
                      <a:pt x="65" y="41"/>
                    </a:lnTo>
                    <a:lnTo>
                      <a:pt x="57" y="47"/>
                    </a:lnTo>
                    <a:lnTo>
                      <a:pt x="49" y="51"/>
                    </a:lnTo>
                    <a:lnTo>
                      <a:pt x="41" y="54"/>
                    </a:lnTo>
                    <a:lnTo>
                      <a:pt x="31" y="57"/>
                    </a:lnTo>
                    <a:lnTo>
                      <a:pt x="23" y="57"/>
                    </a:lnTo>
                    <a:lnTo>
                      <a:pt x="14" y="54"/>
                    </a:lnTo>
                    <a:lnTo>
                      <a:pt x="6" y="50"/>
                    </a:lnTo>
                    <a:lnTo>
                      <a:pt x="0" y="59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835" name="Freeform 670"/>
              <p:cNvSpPr>
                <a:spLocks noChangeArrowheads="1"/>
              </p:cNvSpPr>
              <p:nvPr/>
            </p:nvSpPr>
            <p:spPr bwMode="auto">
              <a:xfrm>
                <a:off x="3351" y="4121"/>
                <a:ext cx="48" cy="55"/>
              </a:xfrm>
              <a:custGeom>
                <a:avLst/>
                <a:gdLst>
                  <a:gd name="T0" fmla="*/ 2115 w 45"/>
                  <a:gd name="T1" fmla="*/ 0 h 51"/>
                  <a:gd name="T2" fmla="*/ 1634 w 45"/>
                  <a:gd name="T3" fmla="*/ 6 h 51"/>
                  <a:gd name="T4" fmla="*/ 1262 w 45"/>
                  <a:gd name="T5" fmla="*/ 1029 h 51"/>
                  <a:gd name="T6" fmla="*/ 754 w 45"/>
                  <a:gd name="T7" fmla="*/ 1746 h 51"/>
                  <a:gd name="T8" fmla="*/ 513 w 45"/>
                  <a:gd name="T9" fmla="*/ 2547 h 51"/>
                  <a:gd name="T10" fmla="*/ 6 w 45"/>
                  <a:gd name="T11" fmla="*/ 3194 h 51"/>
                  <a:gd name="T12" fmla="*/ 2 w 45"/>
                  <a:gd name="T13" fmla="*/ 3715 h 51"/>
                  <a:gd name="T14" fmla="*/ 0 w 45"/>
                  <a:gd name="T15" fmla="*/ 4006 h 51"/>
                  <a:gd name="T16" fmla="*/ 0 w 45"/>
                  <a:gd name="T17" fmla="*/ 4320 h 51"/>
                  <a:gd name="T18" fmla="*/ 1 w 45"/>
                  <a:gd name="T19" fmla="*/ 4798 h 51"/>
                  <a:gd name="T20" fmla="*/ 3 w 45"/>
                  <a:gd name="T21" fmla="*/ 5024 h 51"/>
                  <a:gd name="T22" fmla="*/ 481 w 45"/>
                  <a:gd name="T23" fmla="*/ 4224 h 51"/>
                  <a:gd name="T24" fmla="*/ 481 w 45"/>
                  <a:gd name="T25" fmla="*/ 4296 h 51"/>
                  <a:gd name="T26" fmla="*/ 481 w 45"/>
                  <a:gd name="T27" fmla="*/ 4320 h 51"/>
                  <a:gd name="T28" fmla="*/ 481 w 45"/>
                  <a:gd name="T29" fmla="*/ 4296 h 51"/>
                  <a:gd name="T30" fmla="*/ 513 w 45"/>
                  <a:gd name="T31" fmla="*/ 4224 h 51"/>
                  <a:gd name="T32" fmla="*/ 583 w 45"/>
                  <a:gd name="T33" fmla="*/ 3694 h 51"/>
                  <a:gd name="T34" fmla="*/ 804 w 45"/>
                  <a:gd name="T35" fmla="*/ 3123 h 51"/>
                  <a:gd name="T36" fmla="*/ 1184 w 45"/>
                  <a:gd name="T37" fmla="*/ 2490 h 51"/>
                  <a:gd name="T38" fmla="*/ 1437 w 45"/>
                  <a:gd name="T39" fmla="*/ 1883 h 51"/>
                  <a:gd name="T40" fmla="*/ 1859 w 45"/>
                  <a:gd name="T41" fmla="*/ 1291 h 51"/>
                  <a:gd name="T42" fmla="*/ 2257 w 45"/>
                  <a:gd name="T43" fmla="*/ 885 h 51"/>
                  <a:gd name="T44" fmla="*/ 2115 w 45"/>
                  <a:gd name="T45" fmla="*/ 0 h 51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45"/>
                  <a:gd name="T70" fmla="*/ 0 h 51"/>
                  <a:gd name="T71" fmla="*/ 45 w 45"/>
                  <a:gd name="T72" fmla="*/ 51 h 51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45" h="51">
                    <a:moveTo>
                      <a:pt x="41" y="0"/>
                    </a:moveTo>
                    <a:lnTo>
                      <a:pt x="32" y="6"/>
                    </a:lnTo>
                    <a:lnTo>
                      <a:pt x="24" y="11"/>
                    </a:lnTo>
                    <a:lnTo>
                      <a:pt x="16" y="18"/>
                    </a:lnTo>
                    <a:lnTo>
                      <a:pt x="10" y="26"/>
                    </a:lnTo>
                    <a:lnTo>
                      <a:pt x="6" y="32"/>
                    </a:lnTo>
                    <a:lnTo>
                      <a:pt x="2" y="38"/>
                    </a:lnTo>
                    <a:lnTo>
                      <a:pt x="0" y="41"/>
                    </a:lnTo>
                    <a:lnTo>
                      <a:pt x="0" y="44"/>
                    </a:lnTo>
                    <a:lnTo>
                      <a:pt x="1" y="48"/>
                    </a:lnTo>
                    <a:lnTo>
                      <a:pt x="3" y="51"/>
                    </a:lnTo>
                    <a:lnTo>
                      <a:pt x="9" y="42"/>
                    </a:lnTo>
                    <a:lnTo>
                      <a:pt x="9" y="43"/>
                    </a:lnTo>
                    <a:lnTo>
                      <a:pt x="9" y="44"/>
                    </a:lnTo>
                    <a:lnTo>
                      <a:pt x="9" y="43"/>
                    </a:lnTo>
                    <a:lnTo>
                      <a:pt x="10" y="42"/>
                    </a:lnTo>
                    <a:lnTo>
                      <a:pt x="12" y="37"/>
                    </a:lnTo>
                    <a:lnTo>
                      <a:pt x="17" y="31"/>
                    </a:lnTo>
                    <a:lnTo>
                      <a:pt x="23" y="25"/>
                    </a:lnTo>
                    <a:lnTo>
                      <a:pt x="29" y="19"/>
                    </a:lnTo>
                    <a:lnTo>
                      <a:pt x="36" y="14"/>
                    </a:lnTo>
                    <a:lnTo>
                      <a:pt x="45" y="9"/>
                    </a:lnTo>
                    <a:lnTo>
                      <a:pt x="41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836" name="Freeform 671"/>
              <p:cNvSpPr>
                <a:spLocks noChangeArrowheads="1"/>
              </p:cNvSpPr>
              <p:nvPr/>
            </p:nvSpPr>
            <p:spPr bwMode="auto">
              <a:xfrm>
                <a:off x="3394" y="4112"/>
                <a:ext cx="55" cy="18"/>
              </a:xfrm>
              <a:custGeom>
                <a:avLst/>
                <a:gdLst>
                  <a:gd name="T0" fmla="*/ 1558 w 52"/>
                  <a:gd name="T1" fmla="*/ 0 h 17"/>
                  <a:gd name="T2" fmla="*/ 1473 w 52"/>
                  <a:gd name="T3" fmla="*/ 0 h 17"/>
                  <a:gd name="T4" fmla="*/ 1317 w 52"/>
                  <a:gd name="T5" fmla="*/ 0 h 17"/>
                  <a:gd name="T6" fmla="*/ 1162 w 52"/>
                  <a:gd name="T7" fmla="*/ 1 h 17"/>
                  <a:gd name="T8" fmla="*/ 928 w 52"/>
                  <a:gd name="T9" fmla="*/ 1 h 17"/>
                  <a:gd name="T10" fmla="*/ 701 w 52"/>
                  <a:gd name="T11" fmla="*/ 2 h 17"/>
                  <a:gd name="T12" fmla="*/ 448 w 52"/>
                  <a:gd name="T13" fmla="*/ 3 h 17"/>
                  <a:gd name="T14" fmla="*/ 7 w 52"/>
                  <a:gd name="T15" fmla="*/ 5 h 17"/>
                  <a:gd name="T16" fmla="*/ 0 w 52"/>
                  <a:gd name="T17" fmla="*/ 8 h 17"/>
                  <a:gd name="T18" fmla="*/ 4 w 52"/>
                  <a:gd name="T19" fmla="*/ 512 h 17"/>
                  <a:gd name="T20" fmla="*/ 338 w 52"/>
                  <a:gd name="T21" fmla="*/ 432 h 17"/>
                  <a:gd name="T22" fmla="*/ 501 w 52"/>
                  <a:gd name="T23" fmla="*/ 385 h 17"/>
                  <a:gd name="T24" fmla="*/ 741 w 52"/>
                  <a:gd name="T25" fmla="*/ 364 h 17"/>
                  <a:gd name="T26" fmla="*/ 941 w 52"/>
                  <a:gd name="T27" fmla="*/ 325 h 17"/>
                  <a:gd name="T28" fmla="*/ 1162 w 52"/>
                  <a:gd name="T29" fmla="*/ 325 h 17"/>
                  <a:gd name="T30" fmla="*/ 1317 w 52"/>
                  <a:gd name="T31" fmla="*/ 325 h 17"/>
                  <a:gd name="T32" fmla="*/ 1473 w 52"/>
                  <a:gd name="T33" fmla="*/ 8 h 17"/>
                  <a:gd name="T34" fmla="*/ 1587 w 52"/>
                  <a:gd name="T35" fmla="*/ 8 h 17"/>
                  <a:gd name="T36" fmla="*/ 1558 w 52"/>
                  <a:gd name="T37" fmla="*/ 0 h 17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2"/>
                  <a:gd name="T58" fmla="*/ 0 h 17"/>
                  <a:gd name="T59" fmla="*/ 52 w 52"/>
                  <a:gd name="T60" fmla="*/ 17 h 17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2" h="17">
                    <a:moveTo>
                      <a:pt x="51" y="0"/>
                    </a:moveTo>
                    <a:lnTo>
                      <a:pt x="48" y="0"/>
                    </a:lnTo>
                    <a:lnTo>
                      <a:pt x="43" y="0"/>
                    </a:lnTo>
                    <a:lnTo>
                      <a:pt x="38" y="1"/>
                    </a:lnTo>
                    <a:lnTo>
                      <a:pt x="30" y="1"/>
                    </a:lnTo>
                    <a:lnTo>
                      <a:pt x="23" y="2"/>
                    </a:lnTo>
                    <a:lnTo>
                      <a:pt x="15" y="3"/>
                    </a:lnTo>
                    <a:lnTo>
                      <a:pt x="7" y="5"/>
                    </a:lnTo>
                    <a:lnTo>
                      <a:pt x="0" y="8"/>
                    </a:lnTo>
                    <a:lnTo>
                      <a:pt x="4" y="17"/>
                    </a:lnTo>
                    <a:lnTo>
                      <a:pt x="10" y="14"/>
                    </a:lnTo>
                    <a:lnTo>
                      <a:pt x="17" y="12"/>
                    </a:lnTo>
                    <a:lnTo>
                      <a:pt x="24" y="11"/>
                    </a:lnTo>
                    <a:lnTo>
                      <a:pt x="31" y="9"/>
                    </a:lnTo>
                    <a:lnTo>
                      <a:pt x="38" y="9"/>
                    </a:lnTo>
                    <a:lnTo>
                      <a:pt x="43" y="9"/>
                    </a:lnTo>
                    <a:lnTo>
                      <a:pt x="48" y="8"/>
                    </a:lnTo>
                    <a:lnTo>
                      <a:pt x="52" y="8"/>
                    </a:lnTo>
                    <a:lnTo>
                      <a:pt x="51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837" name="Freeform 672"/>
              <p:cNvSpPr>
                <a:spLocks noChangeArrowheads="1"/>
              </p:cNvSpPr>
              <p:nvPr/>
            </p:nvSpPr>
            <p:spPr bwMode="auto">
              <a:xfrm>
                <a:off x="5269" y="4024"/>
                <a:ext cx="99" cy="61"/>
              </a:xfrm>
              <a:custGeom>
                <a:avLst/>
                <a:gdLst>
                  <a:gd name="T0" fmla="*/ 2066 w 94"/>
                  <a:gd name="T1" fmla="*/ 3583 h 57"/>
                  <a:gd name="T2" fmla="*/ 2176 w 94"/>
                  <a:gd name="T3" fmla="*/ 3583 h 57"/>
                  <a:gd name="T4" fmla="*/ 2214 w 94"/>
                  <a:gd name="T5" fmla="*/ 3433 h 57"/>
                  <a:gd name="T6" fmla="*/ 2214 w 94"/>
                  <a:gd name="T7" fmla="*/ 3246 h 57"/>
                  <a:gd name="T8" fmla="*/ 2176 w 94"/>
                  <a:gd name="T9" fmla="*/ 2834 h 57"/>
                  <a:gd name="T10" fmla="*/ 2102 w 94"/>
                  <a:gd name="T11" fmla="*/ 2606 h 57"/>
                  <a:gd name="T12" fmla="*/ 2043 w 94"/>
                  <a:gd name="T13" fmla="*/ 2160 h 57"/>
                  <a:gd name="T14" fmla="*/ 1863 w 94"/>
                  <a:gd name="T15" fmla="*/ 1762 h 57"/>
                  <a:gd name="T16" fmla="*/ 1749 w 94"/>
                  <a:gd name="T17" fmla="*/ 1421 h 57"/>
                  <a:gd name="T18" fmla="*/ 1586 w 94"/>
                  <a:gd name="T19" fmla="*/ 947 h 57"/>
                  <a:gd name="T20" fmla="*/ 1362 w 94"/>
                  <a:gd name="T21" fmla="*/ 631 h 57"/>
                  <a:gd name="T22" fmla="*/ 1166 w 94"/>
                  <a:gd name="T23" fmla="*/ 6 h 57"/>
                  <a:gd name="T24" fmla="*/ 944 w 94"/>
                  <a:gd name="T25" fmla="*/ 3 h 57"/>
                  <a:gd name="T26" fmla="*/ 728 w 94"/>
                  <a:gd name="T27" fmla="*/ 0 h 57"/>
                  <a:gd name="T28" fmla="*/ 460 w 94"/>
                  <a:gd name="T29" fmla="*/ 0 h 57"/>
                  <a:gd name="T30" fmla="*/ 274 w 94"/>
                  <a:gd name="T31" fmla="*/ 3 h 57"/>
                  <a:gd name="T32" fmla="*/ 2 w 94"/>
                  <a:gd name="T33" fmla="*/ 7 h 57"/>
                  <a:gd name="T34" fmla="*/ 0 w 94"/>
                  <a:gd name="T35" fmla="*/ 551 h 57"/>
                  <a:gd name="T36" fmla="*/ 0 w 94"/>
                  <a:gd name="T37" fmla="*/ 590 h 57"/>
                  <a:gd name="T38" fmla="*/ 0 w 94"/>
                  <a:gd name="T39" fmla="*/ 675 h 57"/>
                  <a:gd name="T40" fmla="*/ 2 w 94"/>
                  <a:gd name="T41" fmla="*/ 773 h 57"/>
                  <a:gd name="T42" fmla="*/ 5 w 94"/>
                  <a:gd name="T43" fmla="*/ 1160 h 57"/>
                  <a:gd name="T44" fmla="*/ 9 w 94"/>
                  <a:gd name="T45" fmla="*/ 1521 h 57"/>
                  <a:gd name="T46" fmla="*/ 337 w 94"/>
                  <a:gd name="T47" fmla="*/ 1886 h 57"/>
                  <a:gd name="T48" fmla="*/ 510 w 94"/>
                  <a:gd name="T49" fmla="*/ 2435 h 57"/>
                  <a:gd name="T50" fmla="*/ 728 w 94"/>
                  <a:gd name="T51" fmla="*/ 2648 h 57"/>
                  <a:gd name="T52" fmla="*/ 856 w 94"/>
                  <a:gd name="T53" fmla="*/ 3033 h 57"/>
                  <a:gd name="T54" fmla="*/ 1054 w 94"/>
                  <a:gd name="T55" fmla="*/ 3246 h 57"/>
                  <a:gd name="T56" fmla="*/ 1228 w 94"/>
                  <a:gd name="T57" fmla="*/ 3418 h 57"/>
                  <a:gd name="T58" fmla="*/ 1430 w 94"/>
                  <a:gd name="T59" fmla="*/ 3433 h 57"/>
                  <a:gd name="T60" fmla="*/ 1590 w 94"/>
                  <a:gd name="T61" fmla="*/ 3474 h 57"/>
                  <a:gd name="T62" fmla="*/ 1749 w 94"/>
                  <a:gd name="T63" fmla="*/ 3474 h 57"/>
                  <a:gd name="T64" fmla="*/ 1863 w 94"/>
                  <a:gd name="T65" fmla="*/ 3474 h 57"/>
                  <a:gd name="T66" fmla="*/ 2043 w 94"/>
                  <a:gd name="T67" fmla="*/ 3474 h 57"/>
                  <a:gd name="T68" fmla="*/ 2066 w 94"/>
                  <a:gd name="T69" fmla="*/ 3583 h 5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4"/>
                  <a:gd name="T106" fmla="*/ 0 h 57"/>
                  <a:gd name="T107" fmla="*/ 94 w 94"/>
                  <a:gd name="T108" fmla="*/ 57 h 5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4" h="57">
                    <a:moveTo>
                      <a:pt x="88" y="57"/>
                    </a:moveTo>
                    <a:lnTo>
                      <a:pt x="93" y="57"/>
                    </a:lnTo>
                    <a:lnTo>
                      <a:pt x="94" y="55"/>
                    </a:lnTo>
                    <a:lnTo>
                      <a:pt x="94" y="52"/>
                    </a:lnTo>
                    <a:lnTo>
                      <a:pt x="93" y="46"/>
                    </a:lnTo>
                    <a:lnTo>
                      <a:pt x="89" y="41"/>
                    </a:lnTo>
                    <a:lnTo>
                      <a:pt x="85" y="35"/>
                    </a:lnTo>
                    <a:lnTo>
                      <a:pt x="80" y="29"/>
                    </a:lnTo>
                    <a:lnTo>
                      <a:pt x="73" y="22"/>
                    </a:lnTo>
                    <a:lnTo>
                      <a:pt x="66" y="16"/>
                    </a:lnTo>
                    <a:lnTo>
                      <a:pt x="58" y="10"/>
                    </a:lnTo>
                    <a:lnTo>
                      <a:pt x="49" y="6"/>
                    </a:lnTo>
                    <a:lnTo>
                      <a:pt x="40" y="3"/>
                    </a:lnTo>
                    <a:lnTo>
                      <a:pt x="30" y="0"/>
                    </a:lnTo>
                    <a:lnTo>
                      <a:pt x="21" y="0"/>
                    </a:lnTo>
                    <a:lnTo>
                      <a:pt x="11" y="3"/>
                    </a:lnTo>
                    <a:lnTo>
                      <a:pt x="2" y="7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2" y="13"/>
                    </a:lnTo>
                    <a:lnTo>
                      <a:pt x="5" y="19"/>
                    </a:lnTo>
                    <a:lnTo>
                      <a:pt x="9" y="24"/>
                    </a:lnTo>
                    <a:lnTo>
                      <a:pt x="15" y="31"/>
                    </a:lnTo>
                    <a:lnTo>
                      <a:pt x="23" y="38"/>
                    </a:lnTo>
                    <a:lnTo>
                      <a:pt x="30" y="43"/>
                    </a:lnTo>
                    <a:lnTo>
                      <a:pt x="37" y="49"/>
                    </a:lnTo>
                    <a:lnTo>
                      <a:pt x="45" y="52"/>
                    </a:lnTo>
                    <a:lnTo>
                      <a:pt x="52" y="54"/>
                    </a:lnTo>
                    <a:lnTo>
                      <a:pt x="60" y="55"/>
                    </a:lnTo>
                    <a:lnTo>
                      <a:pt x="67" y="56"/>
                    </a:lnTo>
                    <a:lnTo>
                      <a:pt x="73" y="56"/>
                    </a:lnTo>
                    <a:lnTo>
                      <a:pt x="80" y="56"/>
                    </a:lnTo>
                    <a:lnTo>
                      <a:pt x="85" y="56"/>
                    </a:lnTo>
                    <a:lnTo>
                      <a:pt x="88" y="57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838" name="Freeform 673"/>
              <p:cNvSpPr>
                <a:spLocks noChangeArrowheads="1"/>
              </p:cNvSpPr>
              <p:nvPr/>
            </p:nvSpPr>
            <p:spPr bwMode="auto">
              <a:xfrm>
                <a:off x="5267" y="4019"/>
                <a:ext cx="105" cy="71"/>
              </a:xfrm>
              <a:custGeom>
                <a:avLst/>
                <a:gdLst>
                  <a:gd name="T0" fmla="*/ 5 w 99"/>
                  <a:gd name="T1" fmla="*/ 1141 h 66"/>
                  <a:gd name="T2" fmla="*/ 460 w 99"/>
                  <a:gd name="T3" fmla="*/ 917 h 66"/>
                  <a:gd name="T4" fmla="*/ 828 w 99"/>
                  <a:gd name="T5" fmla="*/ 792 h 66"/>
                  <a:gd name="T6" fmla="*/ 1110 w 99"/>
                  <a:gd name="T7" fmla="*/ 792 h 66"/>
                  <a:gd name="T8" fmla="*/ 1448 w 99"/>
                  <a:gd name="T9" fmla="*/ 917 h 66"/>
                  <a:gd name="T10" fmla="*/ 1728 w 99"/>
                  <a:gd name="T11" fmla="*/ 1141 h 66"/>
                  <a:gd name="T12" fmla="*/ 2030 w 99"/>
                  <a:gd name="T13" fmla="*/ 1644 h 66"/>
                  <a:gd name="T14" fmla="*/ 2320 w 99"/>
                  <a:gd name="T15" fmla="*/ 2047 h 66"/>
                  <a:gd name="T16" fmla="*/ 2568 w 99"/>
                  <a:gd name="T17" fmla="*/ 2548 h 66"/>
                  <a:gd name="T18" fmla="*/ 2843 w 99"/>
                  <a:gd name="T19" fmla="*/ 3143 h 66"/>
                  <a:gd name="T20" fmla="*/ 3015 w 99"/>
                  <a:gd name="T21" fmla="*/ 3637 h 66"/>
                  <a:gd name="T22" fmla="*/ 3114 w 99"/>
                  <a:gd name="T23" fmla="*/ 4065 h 66"/>
                  <a:gd name="T24" fmla="*/ 3248 w 99"/>
                  <a:gd name="T25" fmla="*/ 4569 h 66"/>
                  <a:gd name="T26" fmla="*/ 3250 w 99"/>
                  <a:gd name="T27" fmla="*/ 4871 h 66"/>
                  <a:gd name="T28" fmla="*/ 3250 w 99"/>
                  <a:gd name="T29" fmla="*/ 4915 h 66"/>
                  <a:gd name="T30" fmla="*/ 3303 w 99"/>
                  <a:gd name="T31" fmla="*/ 4915 h 66"/>
                  <a:gd name="T32" fmla="*/ 3250 w 99"/>
                  <a:gd name="T33" fmla="*/ 4915 h 66"/>
                  <a:gd name="T34" fmla="*/ 3248 w 99"/>
                  <a:gd name="T35" fmla="*/ 5688 h 66"/>
                  <a:gd name="T36" fmla="*/ 3447 w 99"/>
                  <a:gd name="T37" fmla="*/ 5637 h 66"/>
                  <a:gd name="T38" fmla="*/ 3598 w 99"/>
                  <a:gd name="T39" fmla="*/ 5240 h 66"/>
                  <a:gd name="T40" fmla="*/ 3598 w 99"/>
                  <a:gd name="T41" fmla="*/ 4704 h 66"/>
                  <a:gd name="T42" fmla="*/ 3542 w 99"/>
                  <a:gd name="T43" fmla="*/ 4247 h 66"/>
                  <a:gd name="T44" fmla="*/ 3445 w 99"/>
                  <a:gd name="T45" fmla="*/ 3670 h 66"/>
                  <a:gd name="T46" fmla="*/ 3248 w 99"/>
                  <a:gd name="T47" fmla="*/ 3143 h 66"/>
                  <a:gd name="T48" fmla="*/ 3062 w 99"/>
                  <a:gd name="T49" fmla="*/ 2548 h 66"/>
                  <a:gd name="T50" fmla="*/ 2799 w 99"/>
                  <a:gd name="T51" fmla="*/ 2028 h 66"/>
                  <a:gd name="T52" fmla="*/ 2488 w 99"/>
                  <a:gd name="T53" fmla="*/ 1320 h 66"/>
                  <a:gd name="T54" fmla="*/ 2212 w 99"/>
                  <a:gd name="T55" fmla="*/ 917 h 66"/>
                  <a:gd name="T56" fmla="*/ 1885 w 99"/>
                  <a:gd name="T57" fmla="*/ 5 h 66"/>
                  <a:gd name="T58" fmla="*/ 1536 w 99"/>
                  <a:gd name="T59" fmla="*/ 2 h 66"/>
                  <a:gd name="T60" fmla="*/ 1144 w 99"/>
                  <a:gd name="T61" fmla="*/ 0 h 66"/>
                  <a:gd name="T62" fmla="*/ 781 w 99"/>
                  <a:gd name="T63" fmla="*/ 0 h 66"/>
                  <a:gd name="T64" fmla="*/ 409 w 99"/>
                  <a:gd name="T65" fmla="*/ 2 h 66"/>
                  <a:gd name="T66" fmla="*/ 0 w 99"/>
                  <a:gd name="T67" fmla="*/ 684 h 66"/>
                  <a:gd name="T68" fmla="*/ 5 w 99"/>
                  <a:gd name="T69" fmla="*/ 1141 h 6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9"/>
                  <a:gd name="T106" fmla="*/ 0 h 66"/>
                  <a:gd name="T107" fmla="*/ 99 w 99"/>
                  <a:gd name="T108" fmla="*/ 66 h 6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9" h="66">
                    <a:moveTo>
                      <a:pt x="5" y="14"/>
                    </a:moveTo>
                    <a:lnTo>
                      <a:pt x="13" y="11"/>
                    </a:lnTo>
                    <a:lnTo>
                      <a:pt x="23" y="9"/>
                    </a:lnTo>
                    <a:lnTo>
                      <a:pt x="31" y="9"/>
                    </a:lnTo>
                    <a:lnTo>
                      <a:pt x="40" y="11"/>
                    </a:lnTo>
                    <a:lnTo>
                      <a:pt x="48" y="14"/>
                    </a:lnTo>
                    <a:lnTo>
                      <a:pt x="56" y="19"/>
                    </a:lnTo>
                    <a:lnTo>
                      <a:pt x="64" y="24"/>
                    </a:lnTo>
                    <a:lnTo>
                      <a:pt x="71" y="30"/>
                    </a:lnTo>
                    <a:lnTo>
                      <a:pt x="78" y="36"/>
                    </a:lnTo>
                    <a:lnTo>
                      <a:pt x="83" y="42"/>
                    </a:lnTo>
                    <a:lnTo>
                      <a:pt x="86" y="47"/>
                    </a:lnTo>
                    <a:lnTo>
                      <a:pt x="89" y="53"/>
                    </a:lnTo>
                    <a:lnTo>
                      <a:pt x="90" y="56"/>
                    </a:lnTo>
                    <a:lnTo>
                      <a:pt x="90" y="57"/>
                    </a:lnTo>
                    <a:lnTo>
                      <a:pt x="91" y="57"/>
                    </a:lnTo>
                    <a:lnTo>
                      <a:pt x="90" y="57"/>
                    </a:lnTo>
                    <a:lnTo>
                      <a:pt x="89" y="66"/>
                    </a:lnTo>
                    <a:lnTo>
                      <a:pt x="95" y="65"/>
                    </a:lnTo>
                    <a:lnTo>
                      <a:pt x="99" y="60"/>
                    </a:lnTo>
                    <a:lnTo>
                      <a:pt x="99" y="55"/>
                    </a:lnTo>
                    <a:lnTo>
                      <a:pt x="98" y="49"/>
                    </a:lnTo>
                    <a:lnTo>
                      <a:pt x="94" y="43"/>
                    </a:lnTo>
                    <a:lnTo>
                      <a:pt x="89" y="36"/>
                    </a:lnTo>
                    <a:lnTo>
                      <a:pt x="84" y="30"/>
                    </a:lnTo>
                    <a:lnTo>
                      <a:pt x="77" y="23"/>
                    </a:lnTo>
                    <a:lnTo>
                      <a:pt x="69" y="16"/>
                    </a:lnTo>
                    <a:lnTo>
                      <a:pt x="61" y="11"/>
                    </a:lnTo>
                    <a:lnTo>
                      <a:pt x="52" y="5"/>
                    </a:lnTo>
                    <a:lnTo>
                      <a:pt x="42" y="2"/>
                    </a:lnTo>
                    <a:lnTo>
                      <a:pt x="32" y="0"/>
                    </a:lnTo>
                    <a:lnTo>
                      <a:pt x="22" y="0"/>
                    </a:lnTo>
                    <a:lnTo>
                      <a:pt x="11" y="2"/>
                    </a:lnTo>
                    <a:lnTo>
                      <a:pt x="0" y="7"/>
                    </a:lnTo>
                    <a:lnTo>
                      <a:pt x="5" y="14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839" name="Freeform 674"/>
              <p:cNvSpPr>
                <a:spLocks noChangeArrowheads="1"/>
              </p:cNvSpPr>
              <p:nvPr/>
            </p:nvSpPr>
            <p:spPr bwMode="auto">
              <a:xfrm>
                <a:off x="5264" y="4027"/>
                <a:ext cx="47" cy="53"/>
              </a:xfrm>
              <a:custGeom>
                <a:avLst/>
                <a:gdLst>
                  <a:gd name="T0" fmla="*/ 2455 w 44"/>
                  <a:gd name="T1" fmla="*/ 4917 h 49"/>
                  <a:gd name="T2" fmla="*/ 2014 w 44"/>
                  <a:gd name="T3" fmla="*/ 4438 h 49"/>
                  <a:gd name="T4" fmla="*/ 1597 w 44"/>
                  <a:gd name="T5" fmla="*/ 3793 h 49"/>
                  <a:gd name="T6" fmla="*/ 1269 w 44"/>
                  <a:gd name="T7" fmla="*/ 2997 h 49"/>
                  <a:gd name="T8" fmla="*/ 855 w 44"/>
                  <a:gd name="T9" fmla="*/ 2369 h 49"/>
                  <a:gd name="T10" fmla="*/ 656 w 44"/>
                  <a:gd name="T11" fmla="*/ 1479 h 49"/>
                  <a:gd name="T12" fmla="*/ 575 w 44"/>
                  <a:gd name="T13" fmla="*/ 999 h 49"/>
                  <a:gd name="T14" fmla="*/ 538 w 44"/>
                  <a:gd name="T15" fmla="*/ 924 h 49"/>
                  <a:gd name="T16" fmla="*/ 538 w 44"/>
                  <a:gd name="T17" fmla="*/ 6 h 49"/>
                  <a:gd name="T18" fmla="*/ 538 w 44"/>
                  <a:gd name="T19" fmla="*/ 924 h 49"/>
                  <a:gd name="T20" fmla="*/ 504 w 44"/>
                  <a:gd name="T21" fmla="*/ 924 h 49"/>
                  <a:gd name="T22" fmla="*/ 3 w 44"/>
                  <a:gd name="T23" fmla="*/ 0 h 49"/>
                  <a:gd name="T24" fmla="*/ 1 w 44"/>
                  <a:gd name="T25" fmla="*/ 3 h 49"/>
                  <a:gd name="T26" fmla="*/ 0 w 44"/>
                  <a:gd name="T27" fmla="*/ 6 h 49"/>
                  <a:gd name="T28" fmla="*/ 0 w 44"/>
                  <a:gd name="T29" fmla="*/ 1081 h 49"/>
                  <a:gd name="T30" fmla="*/ 1 w 44"/>
                  <a:gd name="T31" fmla="*/ 1479 h 49"/>
                  <a:gd name="T32" fmla="*/ 4 w 44"/>
                  <a:gd name="T33" fmla="*/ 2190 h 49"/>
                  <a:gd name="T34" fmla="*/ 575 w 44"/>
                  <a:gd name="T35" fmla="*/ 2997 h 49"/>
                  <a:gd name="T36" fmla="*/ 855 w 44"/>
                  <a:gd name="T37" fmla="*/ 3793 h 49"/>
                  <a:gd name="T38" fmla="*/ 1356 w 44"/>
                  <a:gd name="T39" fmla="*/ 4546 h 49"/>
                  <a:gd name="T40" fmla="*/ 1765 w 44"/>
                  <a:gd name="T41" fmla="*/ 5392 h 49"/>
                  <a:gd name="T42" fmla="*/ 2221 w 44"/>
                  <a:gd name="T43" fmla="*/ 5832 h 49"/>
                  <a:gd name="T44" fmla="*/ 2455 w 44"/>
                  <a:gd name="T45" fmla="*/ 4917 h 4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44"/>
                  <a:gd name="T70" fmla="*/ 0 h 49"/>
                  <a:gd name="T71" fmla="*/ 44 w 44"/>
                  <a:gd name="T72" fmla="*/ 49 h 4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44" h="49">
                    <a:moveTo>
                      <a:pt x="44" y="41"/>
                    </a:moveTo>
                    <a:lnTo>
                      <a:pt x="36" y="37"/>
                    </a:lnTo>
                    <a:lnTo>
                      <a:pt x="29" y="31"/>
                    </a:lnTo>
                    <a:lnTo>
                      <a:pt x="22" y="25"/>
                    </a:lnTo>
                    <a:lnTo>
                      <a:pt x="16" y="19"/>
                    </a:lnTo>
                    <a:lnTo>
                      <a:pt x="12" y="13"/>
                    </a:lnTo>
                    <a:lnTo>
                      <a:pt x="10" y="8"/>
                    </a:lnTo>
                    <a:lnTo>
                      <a:pt x="9" y="7"/>
                    </a:lnTo>
                    <a:lnTo>
                      <a:pt x="9" y="6"/>
                    </a:lnTo>
                    <a:lnTo>
                      <a:pt x="9" y="7"/>
                    </a:lnTo>
                    <a:lnTo>
                      <a:pt x="8" y="7"/>
                    </a:lnTo>
                    <a:lnTo>
                      <a:pt x="3" y="0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1" y="13"/>
                    </a:lnTo>
                    <a:lnTo>
                      <a:pt x="4" y="18"/>
                    </a:lnTo>
                    <a:lnTo>
                      <a:pt x="10" y="25"/>
                    </a:lnTo>
                    <a:lnTo>
                      <a:pt x="16" y="31"/>
                    </a:lnTo>
                    <a:lnTo>
                      <a:pt x="24" y="38"/>
                    </a:lnTo>
                    <a:lnTo>
                      <a:pt x="32" y="45"/>
                    </a:lnTo>
                    <a:lnTo>
                      <a:pt x="40" y="49"/>
                    </a:lnTo>
                    <a:lnTo>
                      <a:pt x="44" y="41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840" name="Freeform 675"/>
              <p:cNvSpPr>
                <a:spLocks noChangeArrowheads="1"/>
              </p:cNvSpPr>
              <p:nvPr/>
            </p:nvSpPr>
            <p:spPr bwMode="auto">
              <a:xfrm>
                <a:off x="5306" y="4071"/>
                <a:ext cx="56" cy="20"/>
              </a:xfrm>
              <a:custGeom>
                <a:avLst/>
                <a:gdLst>
                  <a:gd name="T0" fmla="*/ 1504 w 53"/>
                  <a:gd name="T1" fmla="*/ 5284 h 18"/>
                  <a:gd name="T2" fmla="*/ 1401 w 53"/>
                  <a:gd name="T3" fmla="*/ 4756 h 18"/>
                  <a:gd name="T4" fmla="*/ 1255 w 53"/>
                  <a:gd name="T5" fmla="*/ 4756 h 18"/>
                  <a:gd name="T6" fmla="*/ 1113 w 53"/>
                  <a:gd name="T7" fmla="*/ 4756 h 18"/>
                  <a:gd name="T8" fmla="*/ 893 w 53"/>
                  <a:gd name="T9" fmla="*/ 4280 h 18"/>
                  <a:gd name="T10" fmla="*/ 716 w 53"/>
                  <a:gd name="T11" fmla="*/ 4280 h 18"/>
                  <a:gd name="T12" fmla="*/ 461 w 53"/>
                  <a:gd name="T13" fmla="*/ 3467 h 18"/>
                  <a:gd name="T14" fmla="*/ 331 w 53"/>
                  <a:gd name="T15" fmla="*/ 4 h 18"/>
                  <a:gd name="T16" fmla="*/ 4 w 53"/>
                  <a:gd name="T17" fmla="*/ 0 h 18"/>
                  <a:gd name="T18" fmla="*/ 0 w 53"/>
                  <a:gd name="T19" fmla="*/ 4756 h 18"/>
                  <a:gd name="T20" fmla="*/ 8 w 53"/>
                  <a:gd name="T21" fmla="*/ 6523 h 18"/>
                  <a:gd name="T22" fmla="*/ 413 w 53"/>
                  <a:gd name="T23" fmla="*/ 9326 h 18"/>
                  <a:gd name="T24" fmla="*/ 678 w 53"/>
                  <a:gd name="T25" fmla="*/ 9942 h 18"/>
                  <a:gd name="T26" fmla="*/ 893 w 53"/>
                  <a:gd name="T27" fmla="*/ 10362 h 18"/>
                  <a:gd name="T28" fmla="*/ 1053 w 53"/>
                  <a:gd name="T29" fmla="*/ 10362 h 18"/>
                  <a:gd name="T30" fmla="*/ 1255 w 53"/>
                  <a:gd name="T31" fmla="*/ 10362 h 18"/>
                  <a:gd name="T32" fmla="*/ 1387 w 53"/>
                  <a:gd name="T33" fmla="*/ 11047 h 18"/>
                  <a:gd name="T34" fmla="*/ 1480 w 53"/>
                  <a:gd name="T35" fmla="*/ 11047 h 18"/>
                  <a:gd name="T36" fmla="*/ 1504 w 53"/>
                  <a:gd name="T37" fmla="*/ 5284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3"/>
                  <a:gd name="T58" fmla="*/ 0 h 18"/>
                  <a:gd name="T59" fmla="*/ 53 w 53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3" h="18">
                    <a:moveTo>
                      <a:pt x="53" y="9"/>
                    </a:moveTo>
                    <a:lnTo>
                      <a:pt x="49" y="8"/>
                    </a:lnTo>
                    <a:lnTo>
                      <a:pt x="44" y="8"/>
                    </a:lnTo>
                    <a:lnTo>
                      <a:pt x="39" y="8"/>
                    </a:lnTo>
                    <a:lnTo>
                      <a:pt x="31" y="7"/>
                    </a:lnTo>
                    <a:lnTo>
                      <a:pt x="25" y="7"/>
                    </a:lnTo>
                    <a:lnTo>
                      <a:pt x="17" y="5"/>
                    </a:lnTo>
                    <a:lnTo>
                      <a:pt x="11" y="4"/>
                    </a:lnTo>
                    <a:lnTo>
                      <a:pt x="4" y="0"/>
                    </a:lnTo>
                    <a:lnTo>
                      <a:pt x="0" y="8"/>
                    </a:lnTo>
                    <a:lnTo>
                      <a:pt x="8" y="11"/>
                    </a:lnTo>
                    <a:lnTo>
                      <a:pt x="15" y="15"/>
                    </a:lnTo>
                    <a:lnTo>
                      <a:pt x="24" y="16"/>
                    </a:lnTo>
                    <a:lnTo>
                      <a:pt x="31" y="17"/>
                    </a:lnTo>
                    <a:lnTo>
                      <a:pt x="37" y="17"/>
                    </a:lnTo>
                    <a:lnTo>
                      <a:pt x="44" y="17"/>
                    </a:lnTo>
                    <a:lnTo>
                      <a:pt x="48" y="18"/>
                    </a:lnTo>
                    <a:lnTo>
                      <a:pt x="52" y="18"/>
                    </a:lnTo>
                    <a:lnTo>
                      <a:pt x="53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841" name="Freeform 676"/>
              <p:cNvSpPr>
                <a:spLocks noChangeArrowheads="1"/>
              </p:cNvSpPr>
              <p:nvPr/>
            </p:nvSpPr>
            <p:spPr bwMode="auto">
              <a:xfrm>
                <a:off x="718" y="4027"/>
                <a:ext cx="98" cy="61"/>
              </a:xfrm>
              <a:custGeom>
                <a:avLst/>
                <a:gdLst>
                  <a:gd name="T0" fmla="*/ 2171 w 93"/>
                  <a:gd name="T1" fmla="*/ 0 h 57"/>
                  <a:gd name="T2" fmla="*/ 2208 w 93"/>
                  <a:gd name="T3" fmla="*/ 0 h 57"/>
                  <a:gd name="T4" fmla="*/ 2288 w 93"/>
                  <a:gd name="T5" fmla="*/ 2 h 57"/>
                  <a:gd name="T6" fmla="*/ 2288 w 93"/>
                  <a:gd name="T7" fmla="*/ 5 h 57"/>
                  <a:gd name="T8" fmla="*/ 2208 w 93"/>
                  <a:gd name="T9" fmla="*/ 590 h 57"/>
                  <a:gd name="T10" fmla="*/ 2196 w 93"/>
                  <a:gd name="T11" fmla="*/ 885 h 57"/>
                  <a:gd name="T12" fmla="*/ 2085 w 93"/>
                  <a:gd name="T13" fmla="*/ 1328 h 57"/>
                  <a:gd name="T14" fmla="*/ 1887 w 93"/>
                  <a:gd name="T15" fmla="*/ 1742 h 57"/>
                  <a:gd name="T16" fmla="*/ 1781 w 93"/>
                  <a:gd name="T17" fmla="*/ 2160 h 57"/>
                  <a:gd name="T18" fmla="*/ 1545 w 93"/>
                  <a:gd name="T19" fmla="*/ 2474 h 57"/>
                  <a:gd name="T20" fmla="*/ 1379 w 93"/>
                  <a:gd name="T21" fmla="*/ 2834 h 57"/>
                  <a:gd name="T22" fmla="*/ 1189 w 93"/>
                  <a:gd name="T23" fmla="*/ 3208 h 57"/>
                  <a:gd name="T24" fmla="*/ 949 w 93"/>
                  <a:gd name="T25" fmla="*/ 3418 h 57"/>
                  <a:gd name="T26" fmla="*/ 736 w 93"/>
                  <a:gd name="T27" fmla="*/ 3583 h 57"/>
                  <a:gd name="T28" fmla="*/ 459 w 93"/>
                  <a:gd name="T29" fmla="*/ 3583 h 57"/>
                  <a:gd name="T30" fmla="*/ 288 w 93"/>
                  <a:gd name="T31" fmla="*/ 3418 h 57"/>
                  <a:gd name="T32" fmla="*/ 1 w 93"/>
                  <a:gd name="T33" fmla="*/ 3194 h 57"/>
                  <a:gd name="T34" fmla="*/ 0 w 93"/>
                  <a:gd name="T35" fmla="*/ 3033 h 57"/>
                  <a:gd name="T36" fmla="*/ 0 w 93"/>
                  <a:gd name="T37" fmla="*/ 2998 h 57"/>
                  <a:gd name="T38" fmla="*/ 0 w 93"/>
                  <a:gd name="T39" fmla="*/ 2834 h 57"/>
                  <a:gd name="T40" fmla="*/ 1 w 93"/>
                  <a:gd name="T41" fmla="*/ 2648 h 57"/>
                  <a:gd name="T42" fmla="*/ 3 w 93"/>
                  <a:gd name="T43" fmla="*/ 2435 h 57"/>
                  <a:gd name="T44" fmla="*/ 8 w 93"/>
                  <a:gd name="T45" fmla="*/ 1886 h 57"/>
                  <a:gd name="T46" fmla="*/ 354 w 93"/>
                  <a:gd name="T47" fmla="*/ 1538 h 57"/>
                  <a:gd name="T48" fmla="*/ 484 w 93"/>
                  <a:gd name="T49" fmla="*/ 1160 h 57"/>
                  <a:gd name="T50" fmla="*/ 731 w 93"/>
                  <a:gd name="T51" fmla="*/ 773 h 57"/>
                  <a:gd name="T52" fmla="*/ 901 w 93"/>
                  <a:gd name="T53" fmla="*/ 551 h 57"/>
                  <a:gd name="T54" fmla="*/ 1062 w 93"/>
                  <a:gd name="T55" fmla="*/ 5 h 57"/>
                  <a:gd name="T56" fmla="*/ 1253 w 93"/>
                  <a:gd name="T57" fmla="*/ 3 h 57"/>
                  <a:gd name="T58" fmla="*/ 1444 w 93"/>
                  <a:gd name="T59" fmla="*/ 2 h 57"/>
                  <a:gd name="T60" fmla="*/ 1628 w 93"/>
                  <a:gd name="T61" fmla="*/ 1 h 57"/>
                  <a:gd name="T62" fmla="*/ 1782 w 93"/>
                  <a:gd name="T63" fmla="*/ 1 h 57"/>
                  <a:gd name="T64" fmla="*/ 1905 w 93"/>
                  <a:gd name="T65" fmla="*/ 0 h 57"/>
                  <a:gd name="T66" fmla="*/ 2084 w 93"/>
                  <a:gd name="T67" fmla="*/ 0 h 57"/>
                  <a:gd name="T68" fmla="*/ 2171 w 93"/>
                  <a:gd name="T69" fmla="*/ 0 h 5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3"/>
                  <a:gd name="T106" fmla="*/ 0 h 57"/>
                  <a:gd name="T107" fmla="*/ 93 w 93"/>
                  <a:gd name="T108" fmla="*/ 57 h 5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3" h="57">
                    <a:moveTo>
                      <a:pt x="88" y="0"/>
                    </a:moveTo>
                    <a:lnTo>
                      <a:pt x="91" y="0"/>
                    </a:lnTo>
                    <a:lnTo>
                      <a:pt x="93" y="2"/>
                    </a:lnTo>
                    <a:lnTo>
                      <a:pt x="93" y="5"/>
                    </a:lnTo>
                    <a:lnTo>
                      <a:pt x="91" y="9"/>
                    </a:lnTo>
                    <a:lnTo>
                      <a:pt x="89" y="15"/>
                    </a:lnTo>
                    <a:lnTo>
                      <a:pt x="85" y="21"/>
                    </a:lnTo>
                    <a:lnTo>
                      <a:pt x="78" y="28"/>
                    </a:lnTo>
                    <a:lnTo>
                      <a:pt x="72" y="35"/>
                    </a:lnTo>
                    <a:lnTo>
                      <a:pt x="64" y="40"/>
                    </a:lnTo>
                    <a:lnTo>
                      <a:pt x="57" y="46"/>
                    </a:lnTo>
                    <a:lnTo>
                      <a:pt x="49" y="51"/>
                    </a:lnTo>
                    <a:lnTo>
                      <a:pt x="39" y="54"/>
                    </a:lnTo>
                    <a:lnTo>
                      <a:pt x="30" y="57"/>
                    </a:lnTo>
                    <a:lnTo>
                      <a:pt x="20" y="57"/>
                    </a:lnTo>
                    <a:lnTo>
                      <a:pt x="11" y="54"/>
                    </a:lnTo>
                    <a:lnTo>
                      <a:pt x="1" y="50"/>
                    </a:lnTo>
                    <a:lnTo>
                      <a:pt x="0" y="49"/>
                    </a:lnTo>
                    <a:lnTo>
                      <a:pt x="0" y="48"/>
                    </a:lnTo>
                    <a:lnTo>
                      <a:pt x="0" y="46"/>
                    </a:lnTo>
                    <a:lnTo>
                      <a:pt x="1" y="43"/>
                    </a:lnTo>
                    <a:lnTo>
                      <a:pt x="3" y="38"/>
                    </a:lnTo>
                    <a:lnTo>
                      <a:pt x="8" y="31"/>
                    </a:lnTo>
                    <a:lnTo>
                      <a:pt x="15" y="25"/>
                    </a:lnTo>
                    <a:lnTo>
                      <a:pt x="21" y="19"/>
                    </a:lnTo>
                    <a:lnTo>
                      <a:pt x="29" y="13"/>
                    </a:lnTo>
                    <a:lnTo>
                      <a:pt x="37" y="8"/>
                    </a:lnTo>
                    <a:lnTo>
                      <a:pt x="44" y="5"/>
                    </a:lnTo>
                    <a:lnTo>
                      <a:pt x="52" y="3"/>
                    </a:lnTo>
                    <a:lnTo>
                      <a:pt x="59" y="2"/>
                    </a:lnTo>
                    <a:lnTo>
                      <a:pt x="67" y="1"/>
                    </a:lnTo>
                    <a:lnTo>
                      <a:pt x="73" y="1"/>
                    </a:lnTo>
                    <a:lnTo>
                      <a:pt x="79" y="0"/>
                    </a:lnTo>
                    <a:lnTo>
                      <a:pt x="84" y="0"/>
                    </a:lnTo>
                    <a:lnTo>
                      <a:pt x="88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842" name="Freeform 677"/>
              <p:cNvSpPr>
                <a:spLocks noChangeArrowheads="1"/>
              </p:cNvSpPr>
              <p:nvPr/>
            </p:nvSpPr>
            <p:spPr bwMode="auto">
              <a:xfrm>
                <a:off x="717" y="4022"/>
                <a:ext cx="104" cy="71"/>
              </a:xfrm>
              <a:custGeom>
                <a:avLst/>
                <a:gdLst>
                  <a:gd name="T0" fmla="*/ 0 w 98"/>
                  <a:gd name="T1" fmla="*/ 4926 h 66"/>
                  <a:gd name="T2" fmla="*/ 397 w 98"/>
                  <a:gd name="T3" fmla="*/ 5587 h 66"/>
                  <a:gd name="T4" fmla="*/ 764 w 98"/>
                  <a:gd name="T5" fmla="*/ 5688 h 66"/>
                  <a:gd name="T6" fmla="*/ 1196 w 98"/>
                  <a:gd name="T7" fmla="*/ 5688 h 66"/>
                  <a:gd name="T8" fmla="*/ 1560 w 98"/>
                  <a:gd name="T9" fmla="*/ 5587 h 66"/>
                  <a:gd name="T10" fmla="*/ 1924 w 98"/>
                  <a:gd name="T11" fmla="*/ 5287 h 66"/>
                  <a:gd name="T12" fmla="*/ 2300 w 98"/>
                  <a:gd name="T13" fmla="*/ 4704 h 66"/>
                  <a:gd name="T14" fmla="*/ 2596 w 98"/>
                  <a:gd name="T15" fmla="*/ 4257 h 66"/>
                  <a:gd name="T16" fmla="*/ 2917 w 98"/>
                  <a:gd name="T17" fmla="*/ 3670 h 66"/>
                  <a:gd name="T18" fmla="*/ 3103 w 98"/>
                  <a:gd name="T19" fmla="*/ 3143 h 66"/>
                  <a:gd name="T20" fmla="*/ 3315 w 98"/>
                  <a:gd name="T21" fmla="*/ 2548 h 66"/>
                  <a:gd name="T22" fmla="*/ 3505 w 98"/>
                  <a:gd name="T23" fmla="*/ 2028 h 66"/>
                  <a:gd name="T24" fmla="*/ 3586 w 98"/>
                  <a:gd name="T25" fmla="*/ 1420 h 66"/>
                  <a:gd name="T26" fmla="*/ 3709 w 98"/>
                  <a:gd name="T27" fmla="*/ 917 h 66"/>
                  <a:gd name="T28" fmla="*/ 3709 w 98"/>
                  <a:gd name="T29" fmla="*/ 6 h 66"/>
                  <a:gd name="T30" fmla="*/ 3518 w 98"/>
                  <a:gd name="T31" fmla="*/ 0 h 66"/>
                  <a:gd name="T32" fmla="*/ 3303 w 98"/>
                  <a:gd name="T33" fmla="*/ 0 h 66"/>
                  <a:gd name="T34" fmla="*/ 3379 w 98"/>
                  <a:gd name="T35" fmla="*/ 792 h 66"/>
                  <a:gd name="T36" fmla="*/ 3487 w 98"/>
                  <a:gd name="T37" fmla="*/ 792 h 66"/>
                  <a:gd name="T38" fmla="*/ 3379 w 98"/>
                  <a:gd name="T39" fmla="*/ 736 h 66"/>
                  <a:gd name="T40" fmla="*/ 3379 w 98"/>
                  <a:gd name="T41" fmla="*/ 792 h 66"/>
                  <a:gd name="T42" fmla="*/ 3315 w 98"/>
                  <a:gd name="T43" fmla="*/ 1061 h 66"/>
                  <a:gd name="T44" fmla="*/ 3286 w 98"/>
                  <a:gd name="T45" fmla="*/ 1528 h 66"/>
                  <a:gd name="T46" fmla="*/ 3096 w 98"/>
                  <a:gd name="T47" fmla="*/ 2028 h 66"/>
                  <a:gd name="T48" fmla="*/ 2917 w 98"/>
                  <a:gd name="T49" fmla="*/ 2548 h 66"/>
                  <a:gd name="T50" fmla="*/ 2664 w 98"/>
                  <a:gd name="T51" fmla="*/ 3143 h 66"/>
                  <a:gd name="T52" fmla="*/ 2365 w 98"/>
                  <a:gd name="T53" fmla="*/ 3637 h 66"/>
                  <a:gd name="T54" fmla="*/ 2100 w 98"/>
                  <a:gd name="T55" fmla="*/ 4065 h 66"/>
                  <a:gd name="T56" fmla="*/ 1757 w 98"/>
                  <a:gd name="T57" fmla="*/ 4528 h 66"/>
                  <a:gd name="T58" fmla="*/ 1470 w 98"/>
                  <a:gd name="T59" fmla="*/ 4704 h 66"/>
                  <a:gd name="T60" fmla="*/ 1159 w 98"/>
                  <a:gd name="T61" fmla="*/ 4871 h 66"/>
                  <a:gd name="T62" fmla="*/ 764 w 98"/>
                  <a:gd name="T63" fmla="*/ 4915 h 66"/>
                  <a:gd name="T64" fmla="*/ 474 w 98"/>
                  <a:gd name="T65" fmla="*/ 4704 h 66"/>
                  <a:gd name="T66" fmla="*/ 4 w 98"/>
                  <a:gd name="T67" fmla="*/ 4373 h 66"/>
                  <a:gd name="T68" fmla="*/ 0 w 98"/>
                  <a:gd name="T69" fmla="*/ 4926 h 6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8"/>
                  <a:gd name="T106" fmla="*/ 0 h 66"/>
                  <a:gd name="T107" fmla="*/ 98 w 98"/>
                  <a:gd name="T108" fmla="*/ 66 h 6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8" h="66">
                    <a:moveTo>
                      <a:pt x="0" y="58"/>
                    </a:moveTo>
                    <a:lnTo>
                      <a:pt x="10" y="64"/>
                    </a:lnTo>
                    <a:lnTo>
                      <a:pt x="21" y="66"/>
                    </a:lnTo>
                    <a:lnTo>
                      <a:pt x="32" y="66"/>
                    </a:lnTo>
                    <a:lnTo>
                      <a:pt x="41" y="64"/>
                    </a:lnTo>
                    <a:lnTo>
                      <a:pt x="51" y="61"/>
                    </a:lnTo>
                    <a:lnTo>
                      <a:pt x="60" y="55"/>
                    </a:lnTo>
                    <a:lnTo>
                      <a:pt x="69" y="50"/>
                    </a:lnTo>
                    <a:lnTo>
                      <a:pt x="76" y="43"/>
                    </a:lnTo>
                    <a:lnTo>
                      <a:pt x="82" y="36"/>
                    </a:lnTo>
                    <a:lnTo>
                      <a:pt x="89" y="30"/>
                    </a:lnTo>
                    <a:lnTo>
                      <a:pt x="93" y="23"/>
                    </a:lnTo>
                    <a:lnTo>
                      <a:pt x="96" y="17"/>
                    </a:lnTo>
                    <a:lnTo>
                      <a:pt x="98" y="11"/>
                    </a:lnTo>
                    <a:lnTo>
                      <a:pt x="98" y="6"/>
                    </a:lnTo>
                    <a:lnTo>
                      <a:pt x="94" y="0"/>
                    </a:lnTo>
                    <a:lnTo>
                      <a:pt x="88" y="0"/>
                    </a:lnTo>
                    <a:lnTo>
                      <a:pt x="90" y="9"/>
                    </a:lnTo>
                    <a:lnTo>
                      <a:pt x="91" y="9"/>
                    </a:lnTo>
                    <a:lnTo>
                      <a:pt x="90" y="8"/>
                    </a:lnTo>
                    <a:lnTo>
                      <a:pt x="90" y="9"/>
                    </a:lnTo>
                    <a:lnTo>
                      <a:pt x="89" y="13"/>
                    </a:lnTo>
                    <a:lnTo>
                      <a:pt x="86" y="18"/>
                    </a:lnTo>
                    <a:lnTo>
                      <a:pt x="81" y="23"/>
                    </a:lnTo>
                    <a:lnTo>
                      <a:pt x="76" y="30"/>
                    </a:lnTo>
                    <a:lnTo>
                      <a:pt x="71" y="36"/>
                    </a:lnTo>
                    <a:lnTo>
                      <a:pt x="63" y="42"/>
                    </a:lnTo>
                    <a:lnTo>
                      <a:pt x="56" y="47"/>
                    </a:lnTo>
                    <a:lnTo>
                      <a:pt x="47" y="52"/>
                    </a:lnTo>
                    <a:lnTo>
                      <a:pt x="39" y="55"/>
                    </a:lnTo>
                    <a:lnTo>
                      <a:pt x="31" y="56"/>
                    </a:lnTo>
                    <a:lnTo>
                      <a:pt x="21" y="57"/>
                    </a:lnTo>
                    <a:lnTo>
                      <a:pt x="13" y="55"/>
                    </a:lnTo>
                    <a:lnTo>
                      <a:pt x="4" y="51"/>
                    </a:lnTo>
                    <a:lnTo>
                      <a:pt x="0" y="58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843" name="Freeform 678"/>
              <p:cNvSpPr>
                <a:spLocks noChangeArrowheads="1"/>
              </p:cNvSpPr>
              <p:nvPr/>
            </p:nvSpPr>
            <p:spPr bwMode="auto">
              <a:xfrm>
                <a:off x="713" y="4031"/>
                <a:ext cx="47" cy="53"/>
              </a:xfrm>
              <a:custGeom>
                <a:avLst/>
                <a:gdLst>
                  <a:gd name="T0" fmla="*/ 2221 w 44"/>
                  <a:gd name="T1" fmla="*/ 0 h 49"/>
                  <a:gd name="T2" fmla="*/ 1706 w 44"/>
                  <a:gd name="T3" fmla="*/ 5 h 49"/>
                  <a:gd name="T4" fmla="*/ 1356 w 44"/>
                  <a:gd name="T5" fmla="*/ 1264 h 49"/>
                  <a:gd name="T6" fmla="*/ 913 w 44"/>
                  <a:gd name="T7" fmla="*/ 2025 h 49"/>
                  <a:gd name="T8" fmla="*/ 575 w 44"/>
                  <a:gd name="T9" fmla="*/ 2997 h 49"/>
                  <a:gd name="T10" fmla="*/ 5 w 44"/>
                  <a:gd name="T11" fmla="*/ 3886 h 49"/>
                  <a:gd name="T12" fmla="*/ 2 w 44"/>
                  <a:gd name="T13" fmla="*/ 4438 h 49"/>
                  <a:gd name="T14" fmla="*/ 1 w 44"/>
                  <a:gd name="T15" fmla="*/ 4917 h 49"/>
                  <a:gd name="T16" fmla="*/ 0 w 44"/>
                  <a:gd name="T17" fmla="*/ 5318 h 49"/>
                  <a:gd name="T18" fmla="*/ 1 w 44"/>
                  <a:gd name="T19" fmla="*/ 5616 h 49"/>
                  <a:gd name="T20" fmla="*/ 4 w 44"/>
                  <a:gd name="T21" fmla="*/ 5832 h 49"/>
                  <a:gd name="T22" fmla="*/ 504 w 44"/>
                  <a:gd name="T23" fmla="*/ 4985 h 49"/>
                  <a:gd name="T24" fmla="*/ 538 w 44"/>
                  <a:gd name="T25" fmla="*/ 5192 h 49"/>
                  <a:gd name="T26" fmla="*/ 538 w 44"/>
                  <a:gd name="T27" fmla="*/ 4985 h 49"/>
                  <a:gd name="T28" fmla="*/ 656 w 44"/>
                  <a:gd name="T29" fmla="*/ 4261 h 49"/>
                  <a:gd name="T30" fmla="*/ 913 w 44"/>
                  <a:gd name="T31" fmla="*/ 3793 h 49"/>
                  <a:gd name="T32" fmla="*/ 1269 w 44"/>
                  <a:gd name="T33" fmla="*/ 2839 h 49"/>
                  <a:gd name="T34" fmla="*/ 1597 w 44"/>
                  <a:gd name="T35" fmla="*/ 2369 h 49"/>
                  <a:gd name="T36" fmla="*/ 2079 w 44"/>
                  <a:gd name="T37" fmla="*/ 1479 h 49"/>
                  <a:gd name="T38" fmla="*/ 2455 w 44"/>
                  <a:gd name="T39" fmla="*/ 1081 h 49"/>
                  <a:gd name="T40" fmla="*/ 2221 w 44"/>
                  <a:gd name="T41" fmla="*/ 0 h 4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44"/>
                  <a:gd name="T64" fmla="*/ 0 h 49"/>
                  <a:gd name="T65" fmla="*/ 44 w 44"/>
                  <a:gd name="T66" fmla="*/ 49 h 49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44" h="49">
                    <a:moveTo>
                      <a:pt x="40" y="0"/>
                    </a:moveTo>
                    <a:lnTo>
                      <a:pt x="31" y="5"/>
                    </a:lnTo>
                    <a:lnTo>
                      <a:pt x="24" y="11"/>
                    </a:lnTo>
                    <a:lnTo>
                      <a:pt x="17" y="17"/>
                    </a:lnTo>
                    <a:lnTo>
                      <a:pt x="10" y="25"/>
                    </a:lnTo>
                    <a:lnTo>
                      <a:pt x="5" y="32"/>
                    </a:lnTo>
                    <a:lnTo>
                      <a:pt x="2" y="37"/>
                    </a:lnTo>
                    <a:lnTo>
                      <a:pt x="1" y="41"/>
                    </a:lnTo>
                    <a:lnTo>
                      <a:pt x="0" y="44"/>
                    </a:lnTo>
                    <a:lnTo>
                      <a:pt x="1" y="47"/>
                    </a:lnTo>
                    <a:lnTo>
                      <a:pt x="4" y="49"/>
                    </a:lnTo>
                    <a:lnTo>
                      <a:pt x="8" y="42"/>
                    </a:lnTo>
                    <a:lnTo>
                      <a:pt x="9" y="43"/>
                    </a:lnTo>
                    <a:lnTo>
                      <a:pt x="9" y="42"/>
                    </a:lnTo>
                    <a:lnTo>
                      <a:pt x="12" y="36"/>
                    </a:lnTo>
                    <a:lnTo>
                      <a:pt x="17" y="31"/>
                    </a:lnTo>
                    <a:lnTo>
                      <a:pt x="22" y="24"/>
                    </a:lnTo>
                    <a:lnTo>
                      <a:pt x="29" y="19"/>
                    </a:lnTo>
                    <a:lnTo>
                      <a:pt x="37" y="13"/>
                    </a:lnTo>
                    <a:lnTo>
                      <a:pt x="44" y="9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844" name="Freeform 679"/>
              <p:cNvSpPr>
                <a:spLocks noChangeArrowheads="1"/>
              </p:cNvSpPr>
              <p:nvPr/>
            </p:nvSpPr>
            <p:spPr bwMode="auto">
              <a:xfrm>
                <a:off x="755" y="4022"/>
                <a:ext cx="57" cy="20"/>
              </a:xfrm>
              <a:custGeom>
                <a:avLst/>
                <a:gdLst>
                  <a:gd name="T0" fmla="*/ 1412 w 54"/>
                  <a:gd name="T1" fmla="*/ 0 h 18"/>
                  <a:gd name="T2" fmla="*/ 1338 w 54"/>
                  <a:gd name="T3" fmla="*/ 0 h 18"/>
                  <a:gd name="T4" fmla="*/ 1201 w 54"/>
                  <a:gd name="T5" fmla="*/ 0 h 18"/>
                  <a:gd name="T6" fmla="*/ 1021 w 54"/>
                  <a:gd name="T7" fmla="*/ 0 h 18"/>
                  <a:gd name="T8" fmla="*/ 842 w 54"/>
                  <a:gd name="T9" fmla="*/ 1 h 18"/>
                  <a:gd name="T10" fmla="*/ 608 w 54"/>
                  <a:gd name="T11" fmla="*/ 2 h 18"/>
                  <a:gd name="T12" fmla="*/ 406 w 54"/>
                  <a:gd name="T13" fmla="*/ 3 h 18"/>
                  <a:gd name="T14" fmla="*/ 8 w 54"/>
                  <a:gd name="T15" fmla="*/ 3852 h 18"/>
                  <a:gd name="T16" fmla="*/ 0 w 54"/>
                  <a:gd name="T17" fmla="*/ 5284 h 18"/>
                  <a:gd name="T18" fmla="*/ 4 w 54"/>
                  <a:gd name="T19" fmla="*/ 11047 h 18"/>
                  <a:gd name="T20" fmla="*/ 295 w 54"/>
                  <a:gd name="T21" fmla="*/ 8948 h 18"/>
                  <a:gd name="T22" fmla="*/ 453 w 54"/>
                  <a:gd name="T23" fmla="*/ 7248 h 18"/>
                  <a:gd name="T24" fmla="*/ 662 w 54"/>
                  <a:gd name="T25" fmla="*/ 6523 h 18"/>
                  <a:gd name="T26" fmla="*/ 868 w 54"/>
                  <a:gd name="T27" fmla="*/ 5871 h 18"/>
                  <a:gd name="T28" fmla="*/ 1021 w 54"/>
                  <a:gd name="T29" fmla="*/ 5871 h 18"/>
                  <a:gd name="T30" fmla="*/ 1201 w 54"/>
                  <a:gd name="T31" fmla="*/ 5871 h 18"/>
                  <a:gd name="T32" fmla="*/ 1368 w 54"/>
                  <a:gd name="T33" fmla="*/ 5284 h 18"/>
                  <a:gd name="T34" fmla="*/ 1445 w 54"/>
                  <a:gd name="T35" fmla="*/ 5284 h 18"/>
                  <a:gd name="T36" fmla="*/ 1412 w 54"/>
                  <a:gd name="T37" fmla="*/ 0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4"/>
                  <a:gd name="T58" fmla="*/ 0 h 18"/>
                  <a:gd name="T59" fmla="*/ 54 w 54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4" h="18">
                    <a:moveTo>
                      <a:pt x="52" y="0"/>
                    </a:moveTo>
                    <a:lnTo>
                      <a:pt x="49" y="0"/>
                    </a:lnTo>
                    <a:lnTo>
                      <a:pt x="44" y="0"/>
                    </a:lnTo>
                    <a:lnTo>
                      <a:pt x="38" y="0"/>
                    </a:lnTo>
                    <a:lnTo>
                      <a:pt x="31" y="1"/>
                    </a:lnTo>
                    <a:lnTo>
                      <a:pt x="23" y="2"/>
                    </a:lnTo>
                    <a:lnTo>
                      <a:pt x="16" y="3"/>
                    </a:lnTo>
                    <a:lnTo>
                      <a:pt x="8" y="6"/>
                    </a:lnTo>
                    <a:lnTo>
                      <a:pt x="0" y="9"/>
                    </a:lnTo>
                    <a:lnTo>
                      <a:pt x="4" y="18"/>
                    </a:lnTo>
                    <a:lnTo>
                      <a:pt x="10" y="14"/>
                    </a:lnTo>
                    <a:lnTo>
                      <a:pt x="18" y="12"/>
                    </a:lnTo>
                    <a:lnTo>
                      <a:pt x="25" y="11"/>
                    </a:lnTo>
                    <a:lnTo>
                      <a:pt x="32" y="10"/>
                    </a:lnTo>
                    <a:lnTo>
                      <a:pt x="38" y="10"/>
                    </a:lnTo>
                    <a:lnTo>
                      <a:pt x="44" y="10"/>
                    </a:lnTo>
                    <a:lnTo>
                      <a:pt x="50" y="9"/>
                    </a:lnTo>
                    <a:lnTo>
                      <a:pt x="54" y="9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845" name="Freeform 680"/>
              <p:cNvSpPr>
                <a:spLocks noChangeArrowheads="1"/>
              </p:cNvSpPr>
              <p:nvPr/>
            </p:nvSpPr>
            <p:spPr bwMode="auto">
              <a:xfrm>
                <a:off x="4052" y="4025"/>
                <a:ext cx="98" cy="63"/>
              </a:xfrm>
              <a:custGeom>
                <a:avLst/>
                <a:gdLst>
                  <a:gd name="T0" fmla="*/ 2115 w 93"/>
                  <a:gd name="T1" fmla="*/ 8941 h 58"/>
                  <a:gd name="T2" fmla="*/ 2197 w 93"/>
                  <a:gd name="T3" fmla="*/ 8941 h 58"/>
                  <a:gd name="T4" fmla="*/ 2288 w 93"/>
                  <a:gd name="T5" fmla="*/ 8642 h 58"/>
                  <a:gd name="T6" fmla="*/ 2288 w 93"/>
                  <a:gd name="T7" fmla="*/ 7983 h 58"/>
                  <a:gd name="T8" fmla="*/ 2197 w 93"/>
                  <a:gd name="T9" fmla="*/ 7325 h 58"/>
                  <a:gd name="T10" fmla="*/ 2171 w 93"/>
                  <a:gd name="T11" fmla="*/ 6423 h 58"/>
                  <a:gd name="T12" fmla="*/ 2084 w 93"/>
                  <a:gd name="T13" fmla="*/ 5641 h 58"/>
                  <a:gd name="T14" fmla="*/ 1887 w 93"/>
                  <a:gd name="T15" fmla="*/ 4614 h 58"/>
                  <a:gd name="T16" fmla="*/ 1716 w 93"/>
                  <a:gd name="T17" fmla="*/ 3435 h 58"/>
                  <a:gd name="T18" fmla="*/ 1545 w 93"/>
                  <a:gd name="T19" fmla="*/ 2467 h 58"/>
                  <a:gd name="T20" fmla="*/ 1379 w 93"/>
                  <a:gd name="T21" fmla="*/ 1502 h 58"/>
                  <a:gd name="T22" fmla="*/ 1179 w 93"/>
                  <a:gd name="T23" fmla="*/ 1079 h 58"/>
                  <a:gd name="T24" fmla="*/ 949 w 93"/>
                  <a:gd name="T25" fmla="*/ 3 h 58"/>
                  <a:gd name="T26" fmla="*/ 731 w 93"/>
                  <a:gd name="T27" fmla="*/ 0 h 58"/>
                  <a:gd name="T28" fmla="*/ 459 w 93"/>
                  <a:gd name="T29" fmla="*/ 0 h 58"/>
                  <a:gd name="T30" fmla="*/ 273 w 93"/>
                  <a:gd name="T31" fmla="*/ 3 h 58"/>
                  <a:gd name="T32" fmla="*/ 1 w 93"/>
                  <a:gd name="T33" fmla="*/ 1172 h 58"/>
                  <a:gd name="T34" fmla="*/ 0 w 93"/>
                  <a:gd name="T35" fmla="*/ 1273 h 58"/>
                  <a:gd name="T36" fmla="*/ 0 w 93"/>
                  <a:gd name="T37" fmla="*/ 1383 h 58"/>
                  <a:gd name="T38" fmla="*/ 0 w 93"/>
                  <a:gd name="T39" fmla="*/ 1631 h 58"/>
                  <a:gd name="T40" fmla="*/ 1 w 93"/>
                  <a:gd name="T41" fmla="*/ 2091 h 58"/>
                  <a:gd name="T42" fmla="*/ 3 w 93"/>
                  <a:gd name="T43" fmla="*/ 3052 h 58"/>
                  <a:gd name="T44" fmla="*/ 8 w 93"/>
                  <a:gd name="T45" fmla="*/ 3911 h 58"/>
                  <a:gd name="T46" fmla="*/ 336 w 93"/>
                  <a:gd name="T47" fmla="*/ 4844 h 58"/>
                  <a:gd name="T48" fmla="*/ 484 w 93"/>
                  <a:gd name="T49" fmla="*/ 5913 h 58"/>
                  <a:gd name="T50" fmla="*/ 731 w 93"/>
                  <a:gd name="T51" fmla="*/ 6744 h 58"/>
                  <a:gd name="T52" fmla="*/ 901 w 93"/>
                  <a:gd name="T53" fmla="*/ 7578 h 58"/>
                  <a:gd name="T54" fmla="*/ 1062 w 93"/>
                  <a:gd name="T55" fmla="*/ 7956 h 58"/>
                  <a:gd name="T56" fmla="*/ 1242 w 93"/>
                  <a:gd name="T57" fmla="*/ 8231 h 58"/>
                  <a:gd name="T58" fmla="*/ 1444 w 93"/>
                  <a:gd name="T59" fmla="*/ 8642 h 58"/>
                  <a:gd name="T60" fmla="*/ 1613 w 93"/>
                  <a:gd name="T61" fmla="*/ 8671 h 58"/>
                  <a:gd name="T62" fmla="*/ 1781 w 93"/>
                  <a:gd name="T63" fmla="*/ 8671 h 58"/>
                  <a:gd name="T64" fmla="*/ 1905 w 93"/>
                  <a:gd name="T65" fmla="*/ 8671 h 58"/>
                  <a:gd name="T66" fmla="*/ 2007 w 93"/>
                  <a:gd name="T67" fmla="*/ 8671 h 58"/>
                  <a:gd name="T68" fmla="*/ 2115 w 93"/>
                  <a:gd name="T69" fmla="*/ 8941 h 58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3"/>
                  <a:gd name="T106" fmla="*/ 0 h 58"/>
                  <a:gd name="T107" fmla="*/ 93 w 93"/>
                  <a:gd name="T108" fmla="*/ 58 h 58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3" h="58">
                    <a:moveTo>
                      <a:pt x="87" y="58"/>
                    </a:moveTo>
                    <a:lnTo>
                      <a:pt x="90" y="58"/>
                    </a:lnTo>
                    <a:lnTo>
                      <a:pt x="93" y="55"/>
                    </a:lnTo>
                    <a:lnTo>
                      <a:pt x="93" y="52"/>
                    </a:lnTo>
                    <a:lnTo>
                      <a:pt x="90" y="47"/>
                    </a:lnTo>
                    <a:lnTo>
                      <a:pt x="88" y="41"/>
                    </a:lnTo>
                    <a:lnTo>
                      <a:pt x="84" y="36"/>
                    </a:lnTo>
                    <a:lnTo>
                      <a:pt x="78" y="29"/>
                    </a:lnTo>
                    <a:lnTo>
                      <a:pt x="71" y="22"/>
                    </a:lnTo>
                    <a:lnTo>
                      <a:pt x="64" y="16"/>
                    </a:lnTo>
                    <a:lnTo>
                      <a:pt x="57" y="10"/>
                    </a:lnTo>
                    <a:lnTo>
                      <a:pt x="48" y="6"/>
                    </a:lnTo>
                    <a:lnTo>
                      <a:pt x="39" y="3"/>
                    </a:lnTo>
                    <a:lnTo>
                      <a:pt x="29" y="0"/>
                    </a:lnTo>
                    <a:lnTo>
                      <a:pt x="20" y="0"/>
                    </a:lnTo>
                    <a:lnTo>
                      <a:pt x="10" y="3"/>
                    </a:lnTo>
                    <a:lnTo>
                      <a:pt x="1" y="7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1" y="14"/>
                    </a:lnTo>
                    <a:lnTo>
                      <a:pt x="3" y="19"/>
                    </a:lnTo>
                    <a:lnTo>
                      <a:pt x="8" y="25"/>
                    </a:lnTo>
                    <a:lnTo>
                      <a:pt x="14" y="31"/>
                    </a:lnTo>
                    <a:lnTo>
                      <a:pt x="21" y="38"/>
                    </a:lnTo>
                    <a:lnTo>
                      <a:pt x="29" y="43"/>
                    </a:lnTo>
                    <a:lnTo>
                      <a:pt x="37" y="49"/>
                    </a:lnTo>
                    <a:lnTo>
                      <a:pt x="44" y="51"/>
                    </a:lnTo>
                    <a:lnTo>
                      <a:pt x="51" y="53"/>
                    </a:lnTo>
                    <a:lnTo>
                      <a:pt x="59" y="55"/>
                    </a:lnTo>
                    <a:lnTo>
                      <a:pt x="66" y="56"/>
                    </a:lnTo>
                    <a:lnTo>
                      <a:pt x="72" y="56"/>
                    </a:lnTo>
                    <a:lnTo>
                      <a:pt x="79" y="56"/>
                    </a:lnTo>
                    <a:lnTo>
                      <a:pt x="83" y="56"/>
                    </a:lnTo>
                    <a:lnTo>
                      <a:pt x="87" y="58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846" name="Freeform 681"/>
              <p:cNvSpPr>
                <a:spLocks noChangeArrowheads="1"/>
              </p:cNvSpPr>
              <p:nvPr/>
            </p:nvSpPr>
            <p:spPr bwMode="auto">
              <a:xfrm>
                <a:off x="4050" y="4020"/>
                <a:ext cx="105" cy="71"/>
              </a:xfrm>
              <a:custGeom>
                <a:avLst/>
                <a:gdLst>
                  <a:gd name="T0" fmla="*/ 5 w 99"/>
                  <a:gd name="T1" fmla="*/ 1141 h 66"/>
                  <a:gd name="T2" fmla="*/ 460 w 99"/>
                  <a:gd name="T3" fmla="*/ 917 h 66"/>
                  <a:gd name="T4" fmla="*/ 781 w 99"/>
                  <a:gd name="T5" fmla="*/ 792 h 66"/>
                  <a:gd name="T6" fmla="*/ 1110 w 99"/>
                  <a:gd name="T7" fmla="*/ 792 h 66"/>
                  <a:gd name="T8" fmla="*/ 1448 w 99"/>
                  <a:gd name="T9" fmla="*/ 917 h 66"/>
                  <a:gd name="T10" fmla="*/ 1728 w 99"/>
                  <a:gd name="T11" fmla="*/ 1141 h 66"/>
                  <a:gd name="T12" fmla="*/ 2062 w 99"/>
                  <a:gd name="T13" fmla="*/ 1644 h 66"/>
                  <a:gd name="T14" fmla="*/ 2320 w 99"/>
                  <a:gd name="T15" fmla="*/ 2047 h 66"/>
                  <a:gd name="T16" fmla="*/ 2568 w 99"/>
                  <a:gd name="T17" fmla="*/ 2548 h 66"/>
                  <a:gd name="T18" fmla="*/ 2799 w 99"/>
                  <a:gd name="T19" fmla="*/ 3143 h 66"/>
                  <a:gd name="T20" fmla="*/ 2969 w 99"/>
                  <a:gd name="T21" fmla="*/ 3637 h 66"/>
                  <a:gd name="T22" fmla="*/ 3114 w 99"/>
                  <a:gd name="T23" fmla="*/ 4065 h 66"/>
                  <a:gd name="T24" fmla="*/ 3248 w 99"/>
                  <a:gd name="T25" fmla="*/ 4569 h 66"/>
                  <a:gd name="T26" fmla="*/ 3250 w 99"/>
                  <a:gd name="T27" fmla="*/ 4871 h 66"/>
                  <a:gd name="T28" fmla="*/ 3250 w 99"/>
                  <a:gd name="T29" fmla="*/ 4915 h 66"/>
                  <a:gd name="T30" fmla="*/ 3303 w 99"/>
                  <a:gd name="T31" fmla="*/ 4915 h 66"/>
                  <a:gd name="T32" fmla="*/ 3250 w 99"/>
                  <a:gd name="T33" fmla="*/ 4915 h 66"/>
                  <a:gd name="T34" fmla="*/ 3198 w 99"/>
                  <a:gd name="T35" fmla="*/ 5688 h 66"/>
                  <a:gd name="T36" fmla="*/ 3447 w 99"/>
                  <a:gd name="T37" fmla="*/ 5637 h 66"/>
                  <a:gd name="T38" fmla="*/ 3598 w 99"/>
                  <a:gd name="T39" fmla="*/ 5240 h 66"/>
                  <a:gd name="T40" fmla="*/ 3598 w 99"/>
                  <a:gd name="T41" fmla="*/ 4704 h 66"/>
                  <a:gd name="T42" fmla="*/ 3503 w 99"/>
                  <a:gd name="T43" fmla="*/ 4247 h 66"/>
                  <a:gd name="T44" fmla="*/ 3445 w 99"/>
                  <a:gd name="T45" fmla="*/ 3670 h 66"/>
                  <a:gd name="T46" fmla="*/ 3248 w 99"/>
                  <a:gd name="T47" fmla="*/ 3143 h 66"/>
                  <a:gd name="T48" fmla="*/ 3015 w 99"/>
                  <a:gd name="T49" fmla="*/ 2548 h 66"/>
                  <a:gd name="T50" fmla="*/ 2799 w 99"/>
                  <a:gd name="T51" fmla="*/ 2028 h 66"/>
                  <a:gd name="T52" fmla="*/ 2488 w 99"/>
                  <a:gd name="T53" fmla="*/ 1320 h 66"/>
                  <a:gd name="T54" fmla="*/ 2212 w 99"/>
                  <a:gd name="T55" fmla="*/ 917 h 66"/>
                  <a:gd name="T56" fmla="*/ 1833 w 99"/>
                  <a:gd name="T57" fmla="*/ 6 h 66"/>
                  <a:gd name="T58" fmla="*/ 1536 w 99"/>
                  <a:gd name="T59" fmla="*/ 2 h 66"/>
                  <a:gd name="T60" fmla="*/ 1144 w 99"/>
                  <a:gd name="T61" fmla="*/ 0 h 66"/>
                  <a:gd name="T62" fmla="*/ 781 w 99"/>
                  <a:gd name="T63" fmla="*/ 0 h 66"/>
                  <a:gd name="T64" fmla="*/ 409 w 99"/>
                  <a:gd name="T65" fmla="*/ 2 h 66"/>
                  <a:gd name="T66" fmla="*/ 0 w 99"/>
                  <a:gd name="T67" fmla="*/ 684 h 66"/>
                  <a:gd name="T68" fmla="*/ 5 w 99"/>
                  <a:gd name="T69" fmla="*/ 1141 h 6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9"/>
                  <a:gd name="T106" fmla="*/ 0 h 66"/>
                  <a:gd name="T107" fmla="*/ 99 w 99"/>
                  <a:gd name="T108" fmla="*/ 66 h 6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9" h="66">
                    <a:moveTo>
                      <a:pt x="5" y="14"/>
                    </a:moveTo>
                    <a:lnTo>
                      <a:pt x="13" y="11"/>
                    </a:lnTo>
                    <a:lnTo>
                      <a:pt x="22" y="9"/>
                    </a:lnTo>
                    <a:lnTo>
                      <a:pt x="31" y="9"/>
                    </a:lnTo>
                    <a:lnTo>
                      <a:pt x="40" y="11"/>
                    </a:lnTo>
                    <a:lnTo>
                      <a:pt x="48" y="14"/>
                    </a:lnTo>
                    <a:lnTo>
                      <a:pt x="57" y="19"/>
                    </a:lnTo>
                    <a:lnTo>
                      <a:pt x="64" y="24"/>
                    </a:lnTo>
                    <a:lnTo>
                      <a:pt x="71" y="30"/>
                    </a:lnTo>
                    <a:lnTo>
                      <a:pt x="77" y="36"/>
                    </a:lnTo>
                    <a:lnTo>
                      <a:pt x="82" y="42"/>
                    </a:lnTo>
                    <a:lnTo>
                      <a:pt x="86" y="47"/>
                    </a:lnTo>
                    <a:lnTo>
                      <a:pt x="89" y="53"/>
                    </a:lnTo>
                    <a:lnTo>
                      <a:pt x="90" y="56"/>
                    </a:lnTo>
                    <a:lnTo>
                      <a:pt x="90" y="57"/>
                    </a:lnTo>
                    <a:lnTo>
                      <a:pt x="91" y="57"/>
                    </a:lnTo>
                    <a:lnTo>
                      <a:pt x="90" y="57"/>
                    </a:lnTo>
                    <a:lnTo>
                      <a:pt x="88" y="66"/>
                    </a:lnTo>
                    <a:lnTo>
                      <a:pt x="95" y="65"/>
                    </a:lnTo>
                    <a:lnTo>
                      <a:pt x="99" y="60"/>
                    </a:lnTo>
                    <a:lnTo>
                      <a:pt x="99" y="55"/>
                    </a:lnTo>
                    <a:lnTo>
                      <a:pt x="97" y="49"/>
                    </a:lnTo>
                    <a:lnTo>
                      <a:pt x="94" y="43"/>
                    </a:lnTo>
                    <a:lnTo>
                      <a:pt x="89" y="36"/>
                    </a:lnTo>
                    <a:lnTo>
                      <a:pt x="83" y="30"/>
                    </a:lnTo>
                    <a:lnTo>
                      <a:pt x="77" y="23"/>
                    </a:lnTo>
                    <a:lnTo>
                      <a:pt x="69" y="16"/>
                    </a:lnTo>
                    <a:lnTo>
                      <a:pt x="61" y="11"/>
                    </a:lnTo>
                    <a:lnTo>
                      <a:pt x="51" y="6"/>
                    </a:lnTo>
                    <a:lnTo>
                      <a:pt x="42" y="2"/>
                    </a:lnTo>
                    <a:lnTo>
                      <a:pt x="32" y="0"/>
                    </a:lnTo>
                    <a:lnTo>
                      <a:pt x="22" y="0"/>
                    </a:lnTo>
                    <a:lnTo>
                      <a:pt x="11" y="2"/>
                    </a:lnTo>
                    <a:lnTo>
                      <a:pt x="0" y="7"/>
                    </a:lnTo>
                    <a:lnTo>
                      <a:pt x="5" y="14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847" name="Freeform 682"/>
              <p:cNvSpPr>
                <a:spLocks noChangeArrowheads="1"/>
              </p:cNvSpPr>
              <p:nvPr/>
            </p:nvSpPr>
            <p:spPr bwMode="auto">
              <a:xfrm>
                <a:off x="4046" y="4028"/>
                <a:ext cx="48" cy="53"/>
              </a:xfrm>
              <a:custGeom>
                <a:avLst/>
                <a:gdLst>
                  <a:gd name="T0" fmla="*/ 2257 w 45"/>
                  <a:gd name="T1" fmla="*/ 4917 h 49"/>
                  <a:gd name="T2" fmla="*/ 1860 w 45"/>
                  <a:gd name="T3" fmla="*/ 4438 h 49"/>
                  <a:gd name="T4" fmla="*/ 1532 w 45"/>
                  <a:gd name="T5" fmla="*/ 3793 h 49"/>
                  <a:gd name="T6" fmla="*/ 1110 w 45"/>
                  <a:gd name="T7" fmla="*/ 2997 h 49"/>
                  <a:gd name="T8" fmla="*/ 804 w 45"/>
                  <a:gd name="T9" fmla="*/ 2369 h 49"/>
                  <a:gd name="T10" fmla="*/ 622 w 45"/>
                  <a:gd name="T11" fmla="*/ 1479 h 49"/>
                  <a:gd name="T12" fmla="*/ 513 w 45"/>
                  <a:gd name="T13" fmla="*/ 999 h 49"/>
                  <a:gd name="T14" fmla="*/ 513 w 45"/>
                  <a:gd name="T15" fmla="*/ 924 h 49"/>
                  <a:gd name="T16" fmla="*/ 513 w 45"/>
                  <a:gd name="T17" fmla="*/ 6 h 49"/>
                  <a:gd name="T18" fmla="*/ 513 w 45"/>
                  <a:gd name="T19" fmla="*/ 924 h 49"/>
                  <a:gd name="T20" fmla="*/ 481 w 45"/>
                  <a:gd name="T21" fmla="*/ 924 h 49"/>
                  <a:gd name="T22" fmla="*/ 4 w 45"/>
                  <a:gd name="T23" fmla="*/ 0 h 49"/>
                  <a:gd name="T24" fmla="*/ 1 w 45"/>
                  <a:gd name="T25" fmla="*/ 3 h 49"/>
                  <a:gd name="T26" fmla="*/ 0 w 45"/>
                  <a:gd name="T27" fmla="*/ 6 h 49"/>
                  <a:gd name="T28" fmla="*/ 1 w 45"/>
                  <a:gd name="T29" fmla="*/ 1081 h 49"/>
                  <a:gd name="T30" fmla="*/ 2 w 45"/>
                  <a:gd name="T31" fmla="*/ 1479 h 49"/>
                  <a:gd name="T32" fmla="*/ 6 w 45"/>
                  <a:gd name="T33" fmla="*/ 2190 h 49"/>
                  <a:gd name="T34" fmla="*/ 547 w 45"/>
                  <a:gd name="T35" fmla="*/ 2997 h 49"/>
                  <a:gd name="T36" fmla="*/ 804 w 45"/>
                  <a:gd name="T37" fmla="*/ 3793 h 49"/>
                  <a:gd name="T38" fmla="*/ 1263 w 45"/>
                  <a:gd name="T39" fmla="*/ 4546 h 49"/>
                  <a:gd name="T40" fmla="*/ 1634 w 45"/>
                  <a:gd name="T41" fmla="*/ 5392 h 49"/>
                  <a:gd name="T42" fmla="*/ 2027 w 45"/>
                  <a:gd name="T43" fmla="*/ 5832 h 49"/>
                  <a:gd name="T44" fmla="*/ 2257 w 45"/>
                  <a:gd name="T45" fmla="*/ 4917 h 4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45"/>
                  <a:gd name="T70" fmla="*/ 0 h 49"/>
                  <a:gd name="T71" fmla="*/ 45 w 45"/>
                  <a:gd name="T72" fmla="*/ 49 h 4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45" h="49">
                    <a:moveTo>
                      <a:pt x="45" y="41"/>
                    </a:moveTo>
                    <a:lnTo>
                      <a:pt x="37" y="37"/>
                    </a:lnTo>
                    <a:lnTo>
                      <a:pt x="30" y="31"/>
                    </a:lnTo>
                    <a:lnTo>
                      <a:pt x="22" y="25"/>
                    </a:lnTo>
                    <a:lnTo>
                      <a:pt x="17" y="19"/>
                    </a:lnTo>
                    <a:lnTo>
                      <a:pt x="13" y="13"/>
                    </a:lnTo>
                    <a:lnTo>
                      <a:pt x="10" y="8"/>
                    </a:lnTo>
                    <a:lnTo>
                      <a:pt x="10" y="7"/>
                    </a:lnTo>
                    <a:lnTo>
                      <a:pt x="10" y="6"/>
                    </a:lnTo>
                    <a:lnTo>
                      <a:pt x="10" y="7"/>
                    </a:lnTo>
                    <a:lnTo>
                      <a:pt x="9" y="7"/>
                    </a:lnTo>
                    <a:lnTo>
                      <a:pt x="4" y="0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1" y="9"/>
                    </a:lnTo>
                    <a:lnTo>
                      <a:pt x="2" y="13"/>
                    </a:lnTo>
                    <a:lnTo>
                      <a:pt x="6" y="18"/>
                    </a:lnTo>
                    <a:lnTo>
                      <a:pt x="11" y="25"/>
                    </a:lnTo>
                    <a:lnTo>
                      <a:pt x="17" y="31"/>
                    </a:lnTo>
                    <a:lnTo>
                      <a:pt x="25" y="38"/>
                    </a:lnTo>
                    <a:lnTo>
                      <a:pt x="32" y="45"/>
                    </a:lnTo>
                    <a:lnTo>
                      <a:pt x="40" y="49"/>
                    </a:lnTo>
                    <a:lnTo>
                      <a:pt x="45" y="41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848" name="Freeform 683"/>
              <p:cNvSpPr>
                <a:spLocks noChangeArrowheads="1"/>
              </p:cNvSpPr>
              <p:nvPr/>
            </p:nvSpPr>
            <p:spPr bwMode="auto">
              <a:xfrm>
                <a:off x="4088" y="4072"/>
                <a:ext cx="57" cy="20"/>
              </a:xfrm>
              <a:custGeom>
                <a:avLst/>
                <a:gdLst>
                  <a:gd name="T0" fmla="*/ 1445 w 54"/>
                  <a:gd name="T1" fmla="*/ 5284 h 18"/>
                  <a:gd name="T2" fmla="*/ 1368 w 54"/>
                  <a:gd name="T3" fmla="*/ 4756 h 18"/>
                  <a:gd name="T4" fmla="*/ 1240 w 54"/>
                  <a:gd name="T5" fmla="*/ 4756 h 18"/>
                  <a:gd name="T6" fmla="*/ 1021 w 54"/>
                  <a:gd name="T7" fmla="*/ 4756 h 18"/>
                  <a:gd name="T8" fmla="*/ 868 w 54"/>
                  <a:gd name="T9" fmla="*/ 4280 h 18"/>
                  <a:gd name="T10" fmla="*/ 699 w 54"/>
                  <a:gd name="T11" fmla="*/ 4280 h 18"/>
                  <a:gd name="T12" fmla="*/ 453 w 54"/>
                  <a:gd name="T13" fmla="*/ 3467 h 18"/>
                  <a:gd name="T14" fmla="*/ 311 w 54"/>
                  <a:gd name="T15" fmla="*/ 4 h 18"/>
                  <a:gd name="T16" fmla="*/ 5 w 54"/>
                  <a:gd name="T17" fmla="*/ 0 h 18"/>
                  <a:gd name="T18" fmla="*/ 0 w 54"/>
                  <a:gd name="T19" fmla="*/ 4756 h 18"/>
                  <a:gd name="T20" fmla="*/ 279 w 54"/>
                  <a:gd name="T21" fmla="*/ 6523 h 18"/>
                  <a:gd name="T22" fmla="*/ 406 w 54"/>
                  <a:gd name="T23" fmla="*/ 9326 h 18"/>
                  <a:gd name="T24" fmla="*/ 642 w 54"/>
                  <a:gd name="T25" fmla="*/ 9942 h 18"/>
                  <a:gd name="T26" fmla="*/ 842 w 54"/>
                  <a:gd name="T27" fmla="*/ 10362 h 18"/>
                  <a:gd name="T28" fmla="*/ 1021 w 54"/>
                  <a:gd name="T29" fmla="*/ 10362 h 18"/>
                  <a:gd name="T30" fmla="*/ 1240 w 54"/>
                  <a:gd name="T31" fmla="*/ 10362 h 18"/>
                  <a:gd name="T32" fmla="*/ 1338 w 54"/>
                  <a:gd name="T33" fmla="*/ 11047 h 18"/>
                  <a:gd name="T34" fmla="*/ 1412 w 54"/>
                  <a:gd name="T35" fmla="*/ 11047 h 18"/>
                  <a:gd name="T36" fmla="*/ 1445 w 54"/>
                  <a:gd name="T37" fmla="*/ 5284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4"/>
                  <a:gd name="T58" fmla="*/ 0 h 18"/>
                  <a:gd name="T59" fmla="*/ 54 w 54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4" h="18">
                    <a:moveTo>
                      <a:pt x="54" y="9"/>
                    </a:moveTo>
                    <a:lnTo>
                      <a:pt x="50" y="8"/>
                    </a:lnTo>
                    <a:lnTo>
                      <a:pt x="45" y="8"/>
                    </a:lnTo>
                    <a:lnTo>
                      <a:pt x="38" y="8"/>
                    </a:lnTo>
                    <a:lnTo>
                      <a:pt x="32" y="7"/>
                    </a:lnTo>
                    <a:lnTo>
                      <a:pt x="26" y="7"/>
                    </a:lnTo>
                    <a:lnTo>
                      <a:pt x="18" y="5"/>
                    </a:lnTo>
                    <a:lnTo>
                      <a:pt x="11" y="4"/>
                    </a:lnTo>
                    <a:lnTo>
                      <a:pt x="5" y="0"/>
                    </a:lnTo>
                    <a:lnTo>
                      <a:pt x="0" y="8"/>
                    </a:lnTo>
                    <a:lnTo>
                      <a:pt x="9" y="11"/>
                    </a:lnTo>
                    <a:lnTo>
                      <a:pt x="16" y="15"/>
                    </a:lnTo>
                    <a:lnTo>
                      <a:pt x="24" y="16"/>
                    </a:lnTo>
                    <a:lnTo>
                      <a:pt x="31" y="17"/>
                    </a:lnTo>
                    <a:lnTo>
                      <a:pt x="38" y="17"/>
                    </a:lnTo>
                    <a:lnTo>
                      <a:pt x="45" y="17"/>
                    </a:lnTo>
                    <a:lnTo>
                      <a:pt x="49" y="18"/>
                    </a:lnTo>
                    <a:lnTo>
                      <a:pt x="52" y="18"/>
                    </a:lnTo>
                    <a:lnTo>
                      <a:pt x="54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849" name="Freeform 684"/>
              <p:cNvSpPr>
                <a:spLocks noChangeArrowheads="1"/>
              </p:cNvSpPr>
              <p:nvPr/>
            </p:nvSpPr>
            <p:spPr bwMode="auto">
              <a:xfrm>
                <a:off x="1716" y="4027"/>
                <a:ext cx="98" cy="61"/>
              </a:xfrm>
              <a:custGeom>
                <a:avLst/>
                <a:gdLst>
                  <a:gd name="T0" fmla="*/ 2115 w 93"/>
                  <a:gd name="T1" fmla="*/ 0 h 57"/>
                  <a:gd name="T2" fmla="*/ 2208 w 93"/>
                  <a:gd name="T3" fmla="*/ 0 h 57"/>
                  <a:gd name="T4" fmla="*/ 2288 w 93"/>
                  <a:gd name="T5" fmla="*/ 2 h 57"/>
                  <a:gd name="T6" fmla="*/ 2288 w 93"/>
                  <a:gd name="T7" fmla="*/ 5 h 57"/>
                  <a:gd name="T8" fmla="*/ 2229 w 93"/>
                  <a:gd name="T9" fmla="*/ 590 h 57"/>
                  <a:gd name="T10" fmla="*/ 2171 w 93"/>
                  <a:gd name="T11" fmla="*/ 885 h 57"/>
                  <a:gd name="T12" fmla="*/ 2084 w 93"/>
                  <a:gd name="T13" fmla="*/ 1328 h 57"/>
                  <a:gd name="T14" fmla="*/ 1905 w 93"/>
                  <a:gd name="T15" fmla="*/ 1742 h 57"/>
                  <a:gd name="T16" fmla="*/ 1716 w 93"/>
                  <a:gd name="T17" fmla="*/ 2160 h 57"/>
                  <a:gd name="T18" fmla="*/ 1604 w 93"/>
                  <a:gd name="T19" fmla="*/ 2474 h 57"/>
                  <a:gd name="T20" fmla="*/ 1379 w 93"/>
                  <a:gd name="T21" fmla="*/ 2834 h 57"/>
                  <a:gd name="T22" fmla="*/ 1179 w 93"/>
                  <a:gd name="T23" fmla="*/ 3208 h 57"/>
                  <a:gd name="T24" fmla="*/ 949 w 93"/>
                  <a:gd name="T25" fmla="*/ 3418 h 57"/>
                  <a:gd name="T26" fmla="*/ 731 w 93"/>
                  <a:gd name="T27" fmla="*/ 3583 h 57"/>
                  <a:gd name="T28" fmla="*/ 459 w 93"/>
                  <a:gd name="T29" fmla="*/ 3583 h 57"/>
                  <a:gd name="T30" fmla="*/ 273 w 93"/>
                  <a:gd name="T31" fmla="*/ 3418 h 57"/>
                  <a:gd name="T32" fmla="*/ 1 w 93"/>
                  <a:gd name="T33" fmla="*/ 3194 h 57"/>
                  <a:gd name="T34" fmla="*/ 0 w 93"/>
                  <a:gd name="T35" fmla="*/ 3033 h 57"/>
                  <a:gd name="T36" fmla="*/ 0 w 93"/>
                  <a:gd name="T37" fmla="*/ 2998 h 57"/>
                  <a:gd name="T38" fmla="*/ 0 w 93"/>
                  <a:gd name="T39" fmla="*/ 2834 h 57"/>
                  <a:gd name="T40" fmla="*/ 1 w 93"/>
                  <a:gd name="T41" fmla="*/ 2648 h 57"/>
                  <a:gd name="T42" fmla="*/ 4 w 93"/>
                  <a:gd name="T43" fmla="*/ 2435 h 57"/>
                  <a:gd name="T44" fmla="*/ 8 w 93"/>
                  <a:gd name="T45" fmla="*/ 1886 h 57"/>
                  <a:gd name="T46" fmla="*/ 336 w 93"/>
                  <a:gd name="T47" fmla="*/ 1538 h 57"/>
                  <a:gd name="T48" fmla="*/ 484 w 93"/>
                  <a:gd name="T49" fmla="*/ 1160 h 57"/>
                  <a:gd name="T50" fmla="*/ 731 w 93"/>
                  <a:gd name="T51" fmla="*/ 773 h 57"/>
                  <a:gd name="T52" fmla="*/ 901 w 93"/>
                  <a:gd name="T53" fmla="*/ 551 h 57"/>
                  <a:gd name="T54" fmla="*/ 1062 w 93"/>
                  <a:gd name="T55" fmla="*/ 5 h 57"/>
                  <a:gd name="T56" fmla="*/ 1242 w 93"/>
                  <a:gd name="T57" fmla="*/ 3 h 57"/>
                  <a:gd name="T58" fmla="*/ 1444 w 93"/>
                  <a:gd name="T59" fmla="*/ 2 h 57"/>
                  <a:gd name="T60" fmla="*/ 1613 w 93"/>
                  <a:gd name="T61" fmla="*/ 1 h 57"/>
                  <a:gd name="T62" fmla="*/ 1782 w 93"/>
                  <a:gd name="T63" fmla="*/ 1 h 57"/>
                  <a:gd name="T64" fmla="*/ 1905 w 93"/>
                  <a:gd name="T65" fmla="*/ 0 h 57"/>
                  <a:gd name="T66" fmla="*/ 2007 w 93"/>
                  <a:gd name="T67" fmla="*/ 0 h 57"/>
                  <a:gd name="T68" fmla="*/ 2115 w 93"/>
                  <a:gd name="T69" fmla="*/ 0 h 5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3"/>
                  <a:gd name="T106" fmla="*/ 0 h 57"/>
                  <a:gd name="T107" fmla="*/ 93 w 93"/>
                  <a:gd name="T108" fmla="*/ 57 h 5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3" h="57">
                    <a:moveTo>
                      <a:pt x="87" y="0"/>
                    </a:moveTo>
                    <a:lnTo>
                      <a:pt x="91" y="0"/>
                    </a:lnTo>
                    <a:lnTo>
                      <a:pt x="93" y="2"/>
                    </a:lnTo>
                    <a:lnTo>
                      <a:pt x="93" y="5"/>
                    </a:lnTo>
                    <a:lnTo>
                      <a:pt x="92" y="9"/>
                    </a:lnTo>
                    <a:lnTo>
                      <a:pt x="88" y="15"/>
                    </a:lnTo>
                    <a:lnTo>
                      <a:pt x="84" y="21"/>
                    </a:lnTo>
                    <a:lnTo>
                      <a:pt x="79" y="28"/>
                    </a:lnTo>
                    <a:lnTo>
                      <a:pt x="71" y="35"/>
                    </a:lnTo>
                    <a:lnTo>
                      <a:pt x="65" y="40"/>
                    </a:lnTo>
                    <a:lnTo>
                      <a:pt x="57" y="46"/>
                    </a:lnTo>
                    <a:lnTo>
                      <a:pt x="48" y="51"/>
                    </a:lnTo>
                    <a:lnTo>
                      <a:pt x="39" y="54"/>
                    </a:lnTo>
                    <a:lnTo>
                      <a:pt x="29" y="57"/>
                    </a:lnTo>
                    <a:lnTo>
                      <a:pt x="20" y="57"/>
                    </a:lnTo>
                    <a:lnTo>
                      <a:pt x="10" y="54"/>
                    </a:lnTo>
                    <a:lnTo>
                      <a:pt x="1" y="50"/>
                    </a:lnTo>
                    <a:lnTo>
                      <a:pt x="0" y="49"/>
                    </a:lnTo>
                    <a:lnTo>
                      <a:pt x="0" y="48"/>
                    </a:lnTo>
                    <a:lnTo>
                      <a:pt x="0" y="46"/>
                    </a:lnTo>
                    <a:lnTo>
                      <a:pt x="1" y="43"/>
                    </a:lnTo>
                    <a:lnTo>
                      <a:pt x="4" y="38"/>
                    </a:lnTo>
                    <a:lnTo>
                      <a:pt x="8" y="31"/>
                    </a:lnTo>
                    <a:lnTo>
                      <a:pt x="14" y="25"/>
                    </a:lnTo>
                    <a:lnTo>
                      <a:pt x="21" y="19"/>
                    </a:lnTo>
                    <a:lnTo>
                      <a:pt x="29" y="13"/>
                    </a:lnTo>
                    <a:lnTo>
                      <a:pt x="37" y="8"/>
                    </a:lnTo>
                    <a:lnTo>
                      <a:pt x="44" y="5"/>
                    </a:lnTo>
                    <a:lnTo>
                      <a:pt x="51" y="3"/>
                    </a:lnTo>
                    <a:lnTo>
                      <a:pt x="59" y="2"/>
                    </a:lnTo>
                    <a:lnTo>
                      <a:pt x="66" y="1"/>
                    </a:lnTo>
                    <a:lnTo>
                      <a:pt x="73" y="1"/>
                    </a:lnTo>
                    <a:lnTo>
                      <a:pt x="79" y="0"/>
                    </a:lnTo>
                    <a:lnTo>
                      <a:pt x="83" y="0"/>
                    </a:lnTo>
                    <a:lnTo>
                      <a:pt x="8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850" name="Freeform 685"/>
              <p:cNvSpPr>
                <a:spLocks noChangeArrowheads="1"/>
              </p:cNvSpPr>
              <p:nvPr/>
            </p:nvSpPr>
            <p:spPr bwMode="auto">
              <a:xfrm>
                <a:off x="1713" y="4022"/>
                <a:ext cx="105" cy="71"/>
              </a:xfrm>
              <a:custGeom>
                <a:avLst/>
                <a:gdLst>
                  <a:gd name="T0" fmla="*/ 0 w 99"/>
                  <a:gd name="T1" fmla="*/ 4926 h 66"/>
                  <a:gd name="T2" fmla="*/ 409 w 99"/>
                  <a:gd name="T3" fmla="*/ 5587 h 66"/>
                  <a:gd name="T4" fmla="*/ 781 w 99"/>
                  <a:gd name="T5" fmla="*/ 5688 h 66"/>
                  <a:gd name="T6" fmla="*/ 1144 w 99"/>
                  <a:gd name="T7" fmla="*/ 5688 h 66"/>
                  <a:gd name="T8" fmla="*/ 1536 w 99"/>
                  <a:gd name="T9" fmla="*/ 5587 h 66"/>
                  <a:gd name="T10" fmla="*/ 1833 w 99"/>
                  <a:gd name="T11" fmla="*/ 5287 h 66"/>
                  <a:gd name="T12" fmla="*/ 2212 w 99"/>
                  <a:gd name="T13" fmla="*/ 4704 h 66"/>
                  <a:gd name="T14" fmla="*/ 2488 w 99"/>
                  <a:gd name="T15" fmla="*/ 4257 h 66"/>
                  <a:gd name="T16" fmla="*/ 2799 w 99"/>
                  <a:gd name="T17" fmla="*/ 3670 h 66"/>
                  <a:gd name="T18" fmla="*/ 3062 w 99"/>
                  <a:gd name="T19" fmla="*/ 3143 h 66"/>
                  <a:gd name="T20" fmla="*/ 3248 w 99"/>
                  <a:gd name="T21" fmla="*/ 2548 h 66"/>
                  <a:gd name="T22" fmla="*/ 3445 w 99"/>
                  <a:gd name="T23" fmla="*/ 2028 h 66"/>
                  <a:gd name="T24" fmla="*/ 3503 w 99"/>
                  <a:gd name="T25" fmla="*/ 1420 h 66"/>
                  <a:gd name="T26" fmla="*/ 3598 w 99"/>
                  <a:gd name="T27" fmla="*/ 917 h 66"/>
                  <a:gd name="T28" fmla="*/ 3598 w 99"/>
                  <a:gd name="T29" fmla="*/ 6 h 66"/>
                  <a:gd name="T30" fmla="*/ 3447 w 99"/>
                  <a:gd name="T31" fmla="*/ 0 h 66"/>
                  <a:gd name="T32" fmla="*/ 3198 w 99"/>
                  <a:gd name="T33" fmla="*/ 0 h 66"/>
                  <a:gd name="T34" fmla="*/ 3250 w 99"/>
                  <a:gd name="T35" fmla="*/ 792 h 66"/>
                  <a:gd name="T36" fmla="*/ 3303 w 99"/>
                  <a:gd name="T37" fmla="*/ 792 h 66"/>
                  <a:gd name="T38" fmla="*/ 3250 w 99"/>
                  <a:gd name="T39" fmla="*/ 736 h 66"/>
                  <a:gd name="T40" fmla="*/ 3250 w 99"/>
                  <a:gd name="T41" fmla="*/ 792 h 66"/>
                  <a:gd name="T42" fmla="*/ 3248 w 99"/>
                  <a:gd name="T43" fmla="*/ 1061 h 66"/>
                  <a:gd name="T44" fmla="*/ 3114 w 99"/>
                  <a:gd name="T45" fmla="*/ 1528 h 66"/>
                  <a:gd name="T46" fmla="*/ 2969 w 99"/>
                  <a:gd name="T47" fmla="*/ 2028 h 66"/>
                  <a:gd name="T48" fmla="*/ 2843 w 99"/>
                  <a:gd name="T49" fmla="*/ 2548 h 66"/>
                  <a:gd name="T50" fmla="*/ 2568 w 99"/>
                  <a:gd name="T51" fmla="*/ 3143 h 66"/>
                  <a:gd name="T52" fmla="*/ 2320 w 99"/>
                  <a:gd name="T53" fmla="*/ 3637 h 66"/>
                  <a:gd name="T54" fmla="*/ 2062 w 99"/>
                  <a:gd name="T55" fmla="*/ 4065 h 66"/>
                  <a:gd name="T56" fmla="*/ 1728 w 99"/>
                  <a:gd name="T57" fmla="*/ 4528 h 66"/>
                  <a:gd name="T58" fmla="*/ 1448 w 99"/>
                  <a:gd name="T59" fmla="*/ 4704 h 66"/>
                  <a:gd name="T60" fmla="*/ 1110 w 99"/>
                  <a:gd name="T61" fmla="*/ 4871 h 66"/>
                  <a:gd name="T62" fmla="*/ 781 w 99"/>
                  <a:gd name="T63" fmla="*/ 4915 h 66"/>
                  <a:gd name="T64" fmla="*/ 460 w 99"/>
                  <a:gd name="T65" fmla="*/ 4704 h 66"/>
                  <a:gd name="T66" fmla="*/ 5 w 99"/>
                  <a:gd name="T67" fmla="*/ 4373 h 66"/>
                  <a:gd name="T68" fmla="*/ 0 w 99"/>
                  <a:gd name="T69" fmla="*/ 4926 h 6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9"/>
                  <a:gd name="T106" fmla="*/ 0 h 66"/>
                  <a:gd name="T107" fmla="*/ 99 w 99"/>
                  <a:gd name="T108" fmla="*/ 66 h 6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9" h="66">
                    <a:moveTo>
                      <a:pt x="0" y="58"/>
                    </a:moveTo>
                    <a:lnTo>
                      <a:pt x="11" y="64"/>
                    </a:lnTo>
                    <a:lnTo>
                      <a:pt x="22" y="66"/>
                    </a:lnTo>
                    <a:lnTo>
                      <a:pt x="32" y="66"/>
                    </a:lnTo>
                    <a:lnTo>
                      <a:pt x="42" y="64"/>
                    </a:lnTo>
                    <a:lnTo>
                      <a:pt x="51" y="61"/>
                    </a:lnTo>
                    <a:lnTo>
                      <a:pt x="61" y="55"/>
                    </a:lnTo>
                    <a:lnTo>
                      <a:pt x="69" y="50"/>
                    </a:lnTo>
                    <a:lnTo>
                      <a:pt x="77" y="43"/>
                    </a:lnTo>
                    <a:lnTo>
                      <a:pt x="84" y="36"/>
                    </a:lnTo>
                    <a:lnTo>
                      <a:pt x="89" y="30"/>
                    </a:lnTo>
                    <a:lnTo>
                      <a:pt x="94" y="23"/>
                    </a:lnTo>
                    <a:lnTo>
                      <a:pt x="97" y="17"/>
                    </a:lnTo>
                    <a:lnTo>
                      <a:pt x="99" y="11"/>
                    </a:lnTo>
                    <a:lnTo>
                      <a:pt x="99" y="6"/>
                    </a:lnTo>
                    <a:lnTo>
                      <a:pt x="95" y="0"/>
                    </a:lnTo>
                    <a:lnTo>
                      <a:pt x="88" y="0"/>
                    </a:lnTo>
                    <a:lnTo>
                      <a:pt x="90" y="9"/>
                    </a:lnTo>
                    <a:lnTo>
                      <a:pt x="91" y="9"/>
                    </a:lnTo>
                    <a:lnTo>
                      <a:pt x="90" y="8"/>
                    </a:lnTo>
                    <a:lnTo>
                      <a:pt x="90" y="9"/>
                    </a:lnTo>
                    <a:lnTo>
                      <a:pt x="89" y="13"/>
                    </a:lnTo>
                    <a:lnTo>
                      <a:pt x="86" y="18"/>
                    </a:lnTo>
                    <a:lnTo>
                      <a:pt x="82" y="23"/>
                    </a:lnTo>
                    <a:lnTo>
                      <a:pt x="78" y="30"/>
                    </a:lnTo>
                    <a:lnTo>
                      <a:pt x="71" y="36"/>
                    </a:lnTo>
                    <a:lnTo>
                      <a:pt x="64" y="42"/>
                    </a:lnTo>
                    <a:lnTo>
                      <a:pt x="57" y="47"/>
                    </a:lnTo>
                    <a:lnTo>
                      <a:pt x="48" y="52"/>
                    </a:lnTo>
                    <a:lnTo>
                      <a:pt x="40" y="55"/>
                    </a:lnTo>
                    <a:lnTo>
                      <a:pt x="31" y="56"/>
                    </a:lnTo>
                    <a:lnTo>
                      <a:pt x="22" y="57"/>
                    </a:lnTo>
                    <a:lnTo>
                      <a:pt x="13" y="55"/>
                    </a:lnTo>
                    <a:lnTo>
                      <a:pt x="5" y="51"/>
                    </a:lnTo>
                    <a:lnTo>
                      <a:pt x="0" y="58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851" name="Freeform 686"/>
              <p:cNvSpPr>
                <a:spLocks noChangeArrowheads="1"/>
              </p:cNvSpPr>
              <p:nvPr/>
            </p:nvSpPr>
            <p:spPr bwMode="auto">
              <a:xfrm>
                <a:off x="1710" y="4031"/>
                <a:ext cx="47" cy="53"/>
              </a:xfrm>
              <a:custGeom>
                <a:avLst/>
                <a:gdLst>
                  <a:gd name="T0" fmla="*/ 2204 w 44"/>
                  <a:gd name="T1" fmla="*/ 0 h 49"/>
                  <a:gd name="T2" fmla="*/ 1706 w 44"/>
                  <a:gd name="T3" fmla="*/ 5 h 49"/>
                  <a:gd name="T4" fmla="*/ 1356 w 44"/>
                  <a:gd name="T5" fmla="*/ 1264 h 49"/>
                  <a:gd name="T6" fmla="*/ 855 w 44"/>
                  <a:gd name="T7" fmla="*/ 2025 h 49"/>
                  <a:gd name="T8" fmla="*/ 575 w 44"/>
                  <a:gd name="T9" fmla="*/ 2997 h 49"/>
                  <a:gd name="T10" fmla="*/ 5 w 44"/>
                  <a:gd name="T11" fmla="*/ 3886 h 49"/>
                  <a:gd name="T12" fmla="*/ 1 w 44"/>
                  <a:gd name="T13" fmla="*/ 4438 h 49"/>
                  <a:gd name="T14" fmla="*/ 0 w 44"/>
                  <a:gd name="T15" fmla="*/ 4917 h 49"/>
                  <a:gd name="T16" fmla="*/ 0 w 44"/>
                  <a:gd name="T17" fmla="*/ 5318 h 49"/>
                  <a:gd name="T18" fmla="*/ 0 w 44"/>
                  <a:gd name="T19" fmla="*/ 5616 h 49"/>
                  <a:gd name="T20" fmla="*/ 3 w 44"/>
                  <a:gd name="T21" fmla="*/ 5832 h 49"/>
                  <a:gd name="T22" fmla="*/ 504 w 44"/>
                  <a:gd name="T23" fmla="*/ 4985 h 49"/>
                  <a:gd name="T24" fmla="*/ 538 w 44"/>
                  <a:gd name="T25" fmla="*/ 5192 h 49"/>
                  <a:gd name="T26" fmla="*/ 538 w 44"/>
                  <a:gd name="T27" fmla="*/ 4985 h 49"/>
                  <a:gd name="T28" fmla="*/ 656 w 44"/>
                  <a:gd name="T29" fmla="*/ 4261 h 49"/>
                  <a:gd name="T30" fmla="*/ 855 w 44"/>
                  <a:gd name="T31" fmla="*/ 3793 h 49"/>
                  <a:gd name="T32" fmla="*/ 1311 w 44"/>
                  <a:gd name="T33" fmla="*/ 2839 h 49"/>
                  <a:gd name="T34" fmla="*/ 1597 w 44"/>
                  <a:gd name="T35" fmla="*/ 2369 h 49"/>
                  <a:gd name="T36" fmla="*/ 2014 w 44"/>
                  <a:gd name="T37" fmla="*/ 1479 h 49"/>
                  <a:gd name="T38" fmla="*/ 2455 w 44"/>
                  <a:gd name="T39" fmla="*/ 1081 h 49"/>
                  <a:gd name="T40" fmla="*/ 2204 w 44"/>
                  <a:gd name="T41" fmla="*/ 0 h 4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44"/>
                  <a:gd name="T64" fmla="*/ 0 h 49"/>
                  <a:gd name="T65" fmla="*/ 44 w 44"/>
                  <a:gd name="T66" fmla="*/ 49 h 49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44" h="49">
                    <a:moveTo>
                      <a:pt x="39" y="0"/>
                    </a:moveTo>
                    <a:lnTo>
                      <a:pt x="31" y="5"/>
                    </a:lnTo>
                    <a:lnTo>
                      <a:pt x="24" y="11"/>
                    </a:lnTo>
                    <a:lnTo>
                      <a:pt x="16" y="17"/>
                    </a:lnTo>
                    <a:lnTo>
                      <a:pt x="10" y="25"/>
                    </a:lnTo>
                    <a:lnTo>
                      <a:pt x="5" y="32"/>
                    </a:lnTo>
                    <a:lnTo>
                      <a:pt x="1" y="37"/>
                    </a:lnTo>
                    <a:lnTo>
                      <a:pt x="0" y="41"/>
                    </a:lnTo>
                    <a:lnTo>
                      <a:pt x="0" y="44"/>
                    </a:lnTo>
                    <a:lnTo>
                      <a:pt x="0" y="47"/>
                    </a:lnTo>
                    <a:lnTo>
                      <a:pt x="3" y="49"/>
                    </a:lnTo>
                    <a:lnTo>
                      <a:pt x="8" y="42"/>
                    </a:lnTo>
                    <a:lnTo>
                      <a:pt x="9" y="43"/>
                    </a:lnTo>
                    <a:lnTo>
                      <a:pt x="9" y="42"/>
                    </a:lnTo>
                    <a:lnTo>
                      <a:pt x="12" y="36"/>
                    </a:lnTo>
                    <a:lnTo>
                      <a:pt x="16" y="31"/>
                    </a:lnTo>
                    <a:lnTo>
                      <a:pt x="23" y="24"/>
                    </a:lnTo>
                    <a:lnTo>
                      <a:pt x="29" y="19"/>
                    </a:lnTo>
                    <a:lnTo>
                      <a:pt x="36" y="13"/>
                    </a:lnTo>
                    <a:lnTo>
                      <a:pt x="44" y="9"/>
                    </a:lnTo>
                    <a:lnTo>
                      <a:pt x="39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852" name="Freeform 687"/>
              <p:cNvSpPr>
                <a:spLocks noChangeArrowheads="1"/>
              </p:cNvSpPr>
              <p:nvPr/>
            </p:nvSpPr>
            <p:spPr bwMode="auto">
              <a:xfrm>
                <a:off x="1752" y="4022"/>
                <a:ext cx="57" cy="20"/>
              </a:xfrm>
              <a:custGeom>
                <a:avLst/>
                <a:gdLst>
                  <a:gd name="T0" fmla="*/ 1412 w 54"/>
                  <a:gd name="T1" fmla="*/ 0 h 18"/>
                  <a:gd name="T2" fmla="*/ 1338 w 54"/>
                  <a:gd name="T3" fmla="*/ 0 h 18"/>
                  <a:gd name="T4" fmla="*/ 1240 w 54"/>
                  <a:gd name="T5" fmla="*/ 0 h 18"/>
                  <a:gd name="T6" fmla="*/ 1045 w 54"/>
                  <a:gd name="T7" fmla="*/ 0 h 18"/>
                  <a:gd name="T8" fmla="*/ 842 w 54"/>
                  <a:gd name="T9" fmla="*/ 1 h 18"/>
                  <a:gd name="T10" fmla="*/ 642 w 54"/>
                  <a:gd name="T11" fmla="*/ 2 h 18"/>
                  <a:gd name="T12" fmla="*/ 406 w 54"/>
                  <a:gd name="T13" fmla="*/ 3 h 18"/>
                  <a:gd name="T14" fmla="*/ 279 w 54"/>
                  <a:gd name="T15" fmla="*/ 3852 h 18"/>
                  <a:gd name="T16" fmla="*/ 0 w 54"/>
                  <a:gd name="T17" fmla="*/ 5284 h 18"/>
                  <a:gd name="T18" fmla="*/ 5 w 54"/>
                  <a:gd name="T19" fmla="*/ 11047 h 18"/>
                  <a:gd name="T20" fmla="*/ 311 w 54"/>
                  <a:gd name="T21" fmla="*/ 8948 h 18"/>
                  <a:gd name="T22" fmla="*/ 453 w 54"/>
                  <a:gd name="T23" fmla="*/ 7248 h 18"/>
                  <a:gd name="T24" fmla="*/ 699 w 54"/>
                  <a:gd name="T25" fmla="*/ 6523 h 18"/>
                  <a:gd name="T26" fmla="*/ 868 w 54"/>
                  <a:gd name="T27" fmla="*/ 5871 h 18"/>
                  <a:gd name="T28" fmla="*/ 1045 w 54"/>
                  <a:gd name="T29" fmla="*/ 5871 h 18"/>
                  <a:gd name="T30" fmla="*/ 1240 w 54"/>
                  <a:gd name="T31" fmla="*/ 5871 h 18"/>
                  <a:gd name="T32" fmla="*/ 1368 w 54"/>
                  <a:gd name="T33" fmla="*/ 5284 h 18"/>
                  <a:gd name="T34" fmla="*/ 1445 w 54"/>
                  <a:gd name="T35" fmla="*/ 5284 h 18"/>
                  <a:gd name="T36" fmla="*/ 1412 w 54"/>
                  <a:gd name="T37" fmla="*/ 0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4"/>
                  <a:gd name="T58" fmla="*/ 0 h 18"/>
                  <a:gd name="T59" fmla="*/ 54 w 54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4" h="18">
                    <a:moveTo>
                      <a:pt x="52" y="0"/>
                    </a:moveTo>
                    <a:lnTo>
                      <a:pt x="49" y="0"/>
                    </a:lnTo>
                    <a:lnTo>
                      <a:pt x="45" y="0"/>
                    </a:lnTo>
                    <a:lnTo>
                      <a:pt x="39" y="0"/>
                    </a:lnTo>
                    <a:lnTo>
                      <a:pt x="31" y="1"/>
                    </a:lnTo>
                    <a:lnTo>
                      <a:pt x="24" y="2"/>
                    </a:lnTo>
                    <a:lnTo>
                      <a:pt x="16" y="3"/>
                    </a:lnTo>
                    <a:lnTo>
                      <a:pt x="9" y="6"/>
                    </a:lnTo>
                    <a:lnTo>
                      <a:pt x="0" y="9"/>
                    </a:lnTo>
                    <a:lnTo>
                      <a:pt x="5" y="18"/>
                    </a:lnTo>
                    <a:lnTo>
                      <a:pt x="11" y="14"/>
                    </a:lnTo>
                    <a:lnTo>
                      <a:pt x="18" y="12"/>
                    </a:lnTo>
                    <a:lnTo>
                      <a:pt x="26" y="11"/>
                    </a:lnTo>
                    <a:lnTo>
                      <a:pt x="32" y="10"/>
                    </a:lnTo>
                    <a:lnTo>
                      <a:pt x="39" y="10"/>
                    </a:lnTo>
                    <a:lnTo>
                      <a:pt x="45" y="10"/>
                    </a:lnTo>
                    <a:lnTo>
                      <a:pt x="50" y="9"/>
                    </a:lnTo>
                    <a:lnTo>
                      <a:pt x="54" y="9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853" name="Freeform 688"/>
              <p:cNvSpPr>
                <a:spLocks noChangeArrowheads="1"/>
              </p:cNvSpPr>
              <p:nvPr/>
            </p:nvSpPr>
            <p:spPr bwMode="auto">
              <a:xfrm>
                <a:off x="5049" y="4025"/>
                <a:ext cx="98" cy="63"/>
              </a:xfrm>
              <a:custGeom>
                <a:avLst/>
                <a:gdLst>
                  <a:gd name="T0" fmla="*/ 2171 w 93"/>
                  <a:gd name="T1" fmla="*/ 8941 h 58"/>
                  <a:gd name="T2" fmla="*/ 2208 w 93"/>
                  <a:gd name="T3" fmla="*/ 8941 h 58"/>
                  <a:gd name="T4" fmla="*/ 2288 w 93"/>
                  <a:gd name="T5" fmla="*/ 8642 h 58"/>
                  <a:gd name="T6" fmla="*/ 2288 w 93"/>
                  <a:gd name="T7" fmla="*/ 7983 h 58"/>
                  <a:gd name="T8" fmla="*/ 2229 w 93"/>
                  <a:gd name="T9" fmla="*/ 7325 h 58"/>
                  <a:gd name="T10" fmla="*/ 2196 w 93"/>
                  <a:gd name="T11" fmla="*/ 6423 h 58"/>
                  <a:gd name="T12" fmla="*/ 2085 w 93"/>
                  <a:gd name="T13" fmla="*/ 5641 h 58"/>
                  <a:gd name="T14" fmla="*/ 1905 w 93"/>
                  <a:gd name="T15" fmla="*/ 4614 h 58"/>
                  <a:gd name="T16" fmla="*/ 1781 w 93"/>
                  <a:gd name="T17" fmla="*/ 3435 h 58"/>
                  <a:gd name="T18" fmla="*/ 1613 w 93"/>
                  <a:gd name="T19" fmla="*/ 2467 h 58"/>
                  <a:gd name="T20" fmla="*/ 1379 w 93"/>
                  <a:gd name="T21" fmla="*/ 1502 h 58"/>
                  <a:gd name="T22" fmla="*/ 1189 w 93"/>
                  <a:gd name="T23" fmla="*/ 1079 h 58"/>
                  <a:gd name="T24" fmla="*/ 949 w 93"/>
                  <a:gd name="T25" fmla="*/ 3 h 58"/>
                  <a:gd name="T26" fmla="*/ 736 w 93"/>
                  <a:gd name="T27" fmla="*/ 0 h 58"/>
                  <a:gd name="T28" fmla="*/ 459 w 93"/>
                  <a:gd name="T29" fmla="*/ 0 h 58"/>
                  <a:gd name="T30" fmla="*/ 288 w 93"/>
                  <a:gd name="T31" fmla="*/ 3 h 58"/>
                  <a:gd name="T32" fmla="*/ 1 w 93"/>
                  <a:gd name="T33" fmla="*/ 1172 h 58"/>
                  <a:gd name="T34" fmla="*/ 0 w 93"/>
                  <a:gd name="T35" fmla="*/ 1273 h 58"/>
                  <a:gd name="T36" fmla="*/ 0 w 93"/>
                  <a:gd name="T37" fmla="*/ 1383 h 58"/>
                  <a:gd name="T38" fmla="*/ 0 w 93"/>
                  <a:gd name="T39" fmla="*/ 1631 h 58"/>
                  <a:gd name="T40" fmla="*/ 1 w 93"/>
                  <a:gd name="T41" fmla="*/ 2091 h 58"/>
                  <a:gd name="T42" fmla="*/ 4 w 93"/>
                  <a:gd name="T43" fmla="*/ 3052 h 58"/>
                  <a:gd name="T44" fmla="*/ 9 w 93"/>
                  <a:gd name="T45" fmla="*/ 3911 h 58"/>
                  <a:gd name="T46" fmla="*/ 354 w 93"/>
                  <a:gd name="T47" fmla="*/ 4844 h 58"/>
                  <a:gd name="T48" fmla="*/ 484 w 93"/>
                  <a:gd name="T49" fmla="*/ 5913 h 58"/>
                  <a:gd name="T50" fmla="*/ 736 w 93"/>
                  <a:gd name="T51" fmla="*/ 6744 h 58"/>
                  <a:gd name="T52" fmla="*/ 901 w 93"/>
                  <a:gd name="T53" fmla="*/ 7578 h 58"/>
                  <a:gd name="T54" fmla="*/ 1111 w 93"/>
                  <a:gd name="T55" fmla="*/ 7956 h 58"/>
                  <a:gd name="T56" fmla="*/ 1253 w 93"/>
                  <a:gd name="T57" fmla="*/ 8231 h 58"/>
                  <a:gd name="T58" fmla="*/ 1444 w 93"/>
                  <a:gd name="T59" fmla="*/ 8642 h 58"/>
                  <a:gd name="T60" fmla="*/ 1628 w 93"/>
                  <a:gd name="T61" fmla="*/ 8671 h 58"/>
                  <a:gd name="T62" fmla="*/ 1782 w 93"/>
                  <a:gd name="T63" fmla="*/ 8671 h 58"/>
                  <a:gd name="T64" fmla="*/ 1905 w 93"/>
                  <a:gd name="T65" fmla="*/ 8671 h 58"/>
                  <a:gd name="T66" fmla="*/ 2084 w 93"/>
                  <a:gd name="T67" fmla="*/ 8671 h 58"/>
                  <a:gd name="T68" fmla="*/ 2171 w 93"/>
                  <a:gd name="T69" fmla="*/ 8941 h 58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3"/>
                  <a:gd name="T106" fmla="*/ 0 h 58"/>
                  <a:gd name="T107" fmla="*/ 93 w 93"/>
                  <a:gd name="T108" fmla="*/ 58 h 58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3" h="58">
                    <a:moveTo>
                      <a:pt x="88" y="58"/>
                    </a:moveTo>
                    <a:lnTo>
                      <a:pt x="91" y="58"/>
                    </a:lnTo>
                    <a:lnTo>
                      <a:pt x="93" y="55"/>
                    </a:lnTo>
                    <a:lnTo>
                      <a:pt x="93" y="52"/>
                    </a:lnTo>
                    <a:lnTo>
                      <a:pt x="92" y="47"/>
                    </a:lnTo>
                    <a:lnTo>
                      <a:pt x="89" y="41"/>
                    </a:lnTo>
                    <a:lnTo>
                      <a:pt x="85" y="36"/>
                    </a:lnTo>
                    <a:lnTo>
                      <a:pt x="79" y="29"/>
                    </a:lnTo>
                    <a:lnTo>
                      <a:pt x="72" y="22"/>
                    </a:lnTo>
                    <a:lnTo>
                      <a:pt x="66" y="16"/>
                    </a:lnTo>
                    <a:lnTo>
                      <a:pt x="57" y="10"/>
                    </a:lnTo>
                    <a:lnTo>
                      <a:pt x="49" y="6"/>
                    </a:lnTo>
                    <a:lnTo>
                      <a:pt x="39" y="3"/>
                    </a:lnTo>
                    <a:lnTo>
                      <a:pt x="30" y="0"/>
                    </a:lnTo>
                    <a:lnTo>
                      <a:pt x="20" y="0"/>
                    </a:lnTo>
                    <a:lnTo>
                      <a:pt x="11" y="3"/>
                    </a:lnTo>
                    <a:lnTo>
                      <a:pt x="1" y="7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1" y="14"/>
                    </a:lnTo>
                    <a:lnTo>
                      <a:pt x="4" y="19"/>
                    </a:lnTo>
                    <a:lnTo>
                      <a:pt x="9" y="25"/>
                    </a:lnTo>
                    <a:lnTo>
                      <a:pt x="15" y="31"/>
                    </a:lnTo>
                    <a:lnTo>
                      <a:pt x="21" y="38"/>
                    </a:lnTo>
                    <a:lnTo>
                      <a:pt x="30" y="43"/>
                    </a:lnTo>
                    <a:lnTo>
                      <a:pt x="37" y="49"/>
                    </a:lnTo>
                    <a:lnTo>
                      <a:pt x="45" y="51"/>
                    </a:lnTo>
                    <a:lnTo>
                      <a:pt x="52" y="53"/>
                    </a:lnTo>
                    <a:lnTo>
                      <a:pt x="59" y="55"/>
                    </a:lnTo>
                    <a:lnTo>
                      <a:pt x="67" y="56"/>
                    </a:lnTo>
                    <a:lnTo>
                      <a:pt x="73" y="56"/>
                    </a:lnTo>
                    <a:lnTo>
                      <a:pt x="79" y="56"/>
                    </a:lnTo>
                    <a:lnTo>
                      <a:pt x="84" y="56"/>
                    </a:lnTo>
                    <a:lnTo>
                      <a:pt x="88" y="58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854" name="Freeform 689"/>
              <p:cNvSpPr>
                <a:spLocks noChangeArrowheads="1"/>
              </p:cNvSpPr>
              <p:nvPr/>
            </p:nvSpPr>
            <p:spPr bwMode="auto">
              <a:xfrm>
                <a:off x="5048" y="4020"/>
                <a:ext cx="104" cy="71"/>
              </a:xfrm>
              <a:custGeom>
                <a:avLst/>
                <a:gdLst>
                  <a:gd name="T0" fmla="*/ 4 w 98"/>
                  <a:gd name="T1" fmla="*/ 1141 h 66"/>
                  <a:gd name="T2" fmla="*/ 474 w 98"/>
                  <a:gd name="T3" fmla="*/ 917 h 66"/>
                  <a:gd name="T4" fmla="*/ 764 w 98"/>
                  <a:gd name="T5" fmla="*/ 792 h 66"/>
                  <a:gd name="T6" fmla="*/ 1159 w 98"/>
                  <a:gd name="T7" fmla="*/ 792 h 66"/>
                  <a:gd name="T8" fmla="*/ 1470 w 98"/>
                  <a:gd name="T9" fmla="*/ 917 h 66"/>
                  <a:gd name="T10" fmla="*/ 1813 w 98"/>
                  <a:gd name="T11" fmla="*/ 1141 h 66"/>
                  <a:gd name="T12" fmla="*/ 2100 w 98"/>
                  <a:gd name="T13" fmla="*/ 1644 h 66"/>
                  <a:gd name="T14" fmla="*/ 2365 w 98"/>
                  <a:gd name="T15" fmla="*/ 2047 h 66"/>
                  <a:gd name="T16" fmla="*/ 2664 w 98"/>
                  <a:gd name="T17" fmla="*/ 2548 h 66"/>
                  <a:gd name="T18" fmla="*/ 2924 w 98"/>
                  <a:gd name="T19" fmla="*/ 3143 h 66"/>
                  <a:gd name="T20" fmla="*/ 3096 w 98"/>
                  <a:gd name="T21" fmla="*/ 3637 h 66"/>
                  <a:gd name="T22" fmla="*/ 3286 w 98"/>
                  <a:gd name="T23" fmla="*/ 4065 h 66"/>
                  <a:gd name="T24" fmla="*/ 3315 w 98"/>
                  <a:gd name="T25" fmla="*/ 4569 h 66"/>
                  <a:gd name="T26" fmla="*/ 3379 w 98"/>
                  <a:gd name="T27" fmla="*/ 4871 h 66"/>
                  <a:gd name="T28" fmla="*/ 3379 w 98"/>
                  <a:gd name="T29" fmla="*/ 4915 h 66"/>
                  <a:gd name="T30" fmla="*/ 3487 w 98"/>
                  <a:gd name="T31" fmla="*/ 4915 h 66"/>
                  <a:gd name="T32" fmla="*/ 3379 w 98"/>
                  <a:gd name="T33" fmla="*/ 4915 h 66"/>
                  <a:gd name="T34" fmla="*/ 3303 w 98"/>
                  <a:gd name="T35" fmla="*/ 5688 h 66"/>
                  <a:gd name="T36" fmla="*/ 3518 w 98"/>
                  <a:gd name="T37" fmla="*/ 5637 h 66"/>
                  <a:gd name="T38" fmla="*/ 3709 w 98"/>
                  <a:gd name="T39" fmla="*/ 5240 h 66"/>
                  <a:gd name="T40" fmla="*/ 3709 w 98"/>
                  <a:gd name="T41" fmla="*/ 4704 h 66"/>
                  <a:gd name="T42" fmla="*/ 3586 w 98"/>
                  <a:gd name="T43" fmla="*/ 4247 h 66"/>
                  <a:gd name="T44" fmla="*/ 3505 w 98"/>
                  <a:gd name="T45" fmla="*/ 3670 h 66"/>
                  <a:gd name="T46" fmla="*/ 3315 w 98"/>
                  <a:gd name="T47" fmla="*/ 3143 h 66"/>
                  <a:gd name="T48" fmla="*/ 3124 w 98"/>
                  <a:gd name="T49" fmla="*/ 2548 h 66"/>
                  <a:gd name="T50" fmla="*/ 2917 w 98"/>
                  <a:gd name="T51" fmla="*/ 2028 h 66"/>
                  <a:gd name="T52" fmla="*/ 2596 w 98"/>
                  <a:gd name="T53" fmla="*/ 1320 h 66"/>
                  <a:gd name="T54" fmla="*/ 2300 w 98"/>
                  <a:gd name="T55" fmla="*/ 917 h 66"/>
                  <a:gd name="T56" fmla="*/ 1924 w 98"/>
                  <a:gd name="T57" fmla="*/ 6 h 66"/>
                  <a:gd name="T58" fmla="*/ 1560 w 98"/>
                  <a:gd name="T59" fmla="*/ 2 h 66"/>
                  <a:gd name="T60" fmla="*/ 1196 w 98"/>
                  <a:gd name="T61" fmla="*/ 0 h 66"/>
                  <a:gd name="T62" fmla="*/ 764 w 98"/>
                  <a:gd name="T63" fmla="*/ 0 h 66"/>
                  <a:gd name="T64" fmla="*/ 421 w 98"/>
                  <a:gd name="T65" fmla="*/ 2 h 66"/>
                  <a:gd name="T66" fmla="*/ 0 w 98"/>
                  <a:gd name="T67" fmla="*/ 684 h 66"/>
                  <a:gd name="T68" fmla="*/ 4 w 98"/>
                  <a:gd name="T69" fmla="*/ 1141 h 6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8"/>
                  <a:gd name="T106" fmla="*/ 0 h 66"/>
                  <a:gd name="T107" fmla="*/ 98 w 98"/>
                  <a:gd name="T108" fmla="*/ 66 h 6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8" h="66">
                    <a:moveTo>
                      <a:pt x="4" y="14"/>
                    </a:moveTo>
                    <a:lnTo>
                      <a:pt x="13" y="11"/>
                    </a:lnTo>
                    <a:lnTo>
                      <a:pt x="21" y="9"/>
                    </a:lnTo>
                    <a:lnTo>
                      <a:pt x="31" y="9"/>
                    </a:lnTo>
                    <a:lnTo>
                      <a:pt x="39" y="11"/>
                    </a:lnTo>
                    <a:lnTo>
                      <a:pt x="48" y="14"/>
                    </a:lnTo>
                    <a:lnTo>
                      <a:pt x="56" y="19"/>
                    </a:lnTo>
                    <a:lnTo>
                      <a:pt x="63" y="24"/>
                    </a:lnTo>
                    <a:lnTo>
                      <a:pt x="71" y="30"/>
                    </a:lnTo>
                    <a:lnTo>
                      <a:pt x="77" y="36"/>
                    </a:lnTo>
                    <a:lnTo>
                      <a:pt x="81" y="42"/>
                    </a:lnTo>
                    <a:lnTo>
                      <a:pt x="86" y="47"/>
                    </a:lnTo>
                    <a:lnTo>
                      <a:pt x="89" y="53"/>
                    </a:lnTo>
                    <a:lnTo>
                      <a:pt x="90" y="56"/>
                    </a:lnTo>
                    <a:lnTo>
                      <a:pt x="90" y="57"/>
                    </a:lnTo>
                    <a:lnTo>
                      <a:pt x="91" y="57"/>
                    </a:lnTo>
                    <a:lnTo>
                      <a:pt x="90" y="57"/>
                    </a:lnTo>
                    <a:lnTo>
                      <a:pt x="88" y="66"/>
                    </a:lnTo>
                    <a:lnTo>
                      <a:pt x="94" y="65"/>
                    </a:lnTo>
                    <a:lnTo>
                      <a:pt x="98" y="60"/>
                    </a:lnTo>
                    <a:lnTo>
                      <a:pt x="98" y="55"/>
                    </a:lnTo>
                    <a:lnTo>
                      <a:pt x="96" y="49"/>
                    </a:lnTo>
                    <a:lnTo>
                      <a:pt x="93" y="43"/>
                    </a:lnTo>
                    <a:lnTo>
                      <a:pt x="89" y="36"/>
                    </a:lnTo>
                    <a:lnTo>
                      <a:pt x="84" y="30"/>
                    </a:lnTo>
                    <a:lnTo>
                      <a:pt x="76" y="23"/>
                    </a:lnTo>
                    <a:lnTo>
                      <a:pt x="69" y="16"/>
                    </a:lnTo>
                    <a:lnTo>
                      <a:pt x="60" y="11"/>
                    </a:lnTo>
                    <a:lnTo>
                      <a:pt x="51" y="6"/>
                    </a:lnTo>
                    <a:lnTo>
                      <a:pt x="41" y="2"/>
                    </a:lnTo>
                    <a:lnTo>
                      <a:pt x="32" y="0"/>
                    </a:lnTo>
                    <a:lnTo>
                      <a:pt x="21" y="0"/>
                    </a:lnTo>
                    <a:lnTo>
                      <a:pt x="11" y="2"/>
                    </a:lnTo>
                    <a:lnTo>
                      <a:pt x="0" y="7"/>
                    </a:lnTo>
                    <a:lnTo>
                      <a:pt x="4" y="14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855" name="Freeform 690"/>
              <p:cNvSpPr>
                <a:spLocks noChangeArrowheads="1"/>
              </p:cNvSpPr>
              <p:nvPr/>
            </p:nvSpPr>
            <p:spPr bwMode="auto">
              <a:xfrm>
                <a:off x="5044" y="4028"/>
                <a:ext cx="45" cy="53"/>
              </a:xfrm>
              <a:custGeom>
                <a:avLst/>
                <a:gdLst>
                  <a:gd name="T0" fmla="*/ 677 w 43"/>
                  <a:gd name="T1" fmla="*/ 4917 h 49"/>
                  <a:gd name="T2" fmla="*/ 579 w 43"/>
                  <a:gd name="T3" fmla="*/ 4438 h 49"/>
                  <a:gd name="T4" fmla="*/ 430 w 43"/>
                  <a:gd name="T5" fmla="*/ 3793 h 49"/>
                  <a:gd name="T6" fmla="*/ 328 w 43"/>
                  <a:gd name="T7" fmla="*/ 2997 h 49"/>
                  <a:gd name="T8" fmla="*/ 249 w 43"/>
                  <a:gd name="T9" fmla="*/ 2369 h 49"/>
                  <a:gd name="T10" fmla="*/ 198 w 43"/>
                  <a:gd name="T11" fmla="*/ 1479 h 49"/>
                  <a:gd name="T12" fmla="*/ 8 w 43"/>
                  <a:gd name="T13" fmla="*/ 999 h 49"/>
                  <a:gd name="T14" fmla="*/ 8 w 43"/>
                  <a:gd name="T15" fmla="*/ 924 h 49"/>
                  <a:gd name="T16" fmla="*/ 8 w 43"/>
                  <a:gd name="T17" fmla="*/ 6 h 49"/>
                  <a:gd name="T18" fmla="*/ 8 w 43"/>
                  <a:gd name="T19" fmla="*/ 924 h 49"/>
                  <a:gd name="T20" fmla="*/ 7 w 43"/>
                  <a:gd name="T21" fmla="*/ 924 h 49"/>
                  <a:gd name="T22" fmla="*/ 3 w 43"/>
                  <a:gd name="T23" fmla="*/ 0 h 49"/>
                  <a:gd name="T24" fmla="*/ 0 w 43"/>
                  <a:gd name="T25" fmla="*/ 3 h 49"/>
                  <a:gd name="T26" fmla="*/ 0 w 43"/>
                  <a:gd name="T27" fmla="*/ 6 h 49"/>
                  <a:gd name="T28" fmla="*/ 0 w 43"/>
                  <a:gd name="T29" fmla="*/ 1081 h 49"/>
                  <a:gd name="T30" fmla="*/ 1 w 43"/>
                  <a:gd name="T31" fmla="*/ 1479 h 49"/>
                  <a:gd name="T32" fmla="*/ 4 w 43"/>
                  <a:gd name="T33" fmla="*/ 2190 h 49"/>
                  <a:gd name="T34" fmla="*/ 9 w 43"/>
                  <a:gd name="T35" fmla="*/ 2997 h 49"/>
                  <a:gd name="T36" fmla="*/ 249 w 43"/>
                  <a:gd name="T37" fmla="*/ 3793 h 49"/>
                  <a:gd name="T38" fmla="*/ 343 w 43"/>
                  <a:gd name="T39" fmla="*/ 4546 h 49"/>
                  <a:gd name="T40" fmla="*/ 493 w 43"/>
                  <a:gd name="T41" fmla="*/ 5392 h 49"/>
                  <a:gd name="T42" fmla="*/ 618 w 43"/>
                  <a:gd name="T43" fmla="*/ 5832 h 49"/>
                  <a:gd name="T44" fmla="*/ 677 w 43"/>
                  <a:gd name="T45" fmla="*/ 4917 h 4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43"/>
                  <a:gd name="T70" fmla="*/ 0 h 49"/>
                  <a:gd name="T71" fmla="*/ 43 w 43"/>
                  <a:gd name="T72" fmla="*/ 49 h 4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43" h="49">
                    <a:moveTo>
                      <a:pt x="43" y="41"/>
                    </a:moveTo>
                    <a:lnTo>
                      <a:pt x="36" y="37"/>
                    </a:lnTo>
                    <a:lnTo>
                      <a:pt x="28" y="31"/>
                    </a:lnTo>
                    <a:lnTo>
                      <a:pt x="22" y="25"/>
                    </a:lnTo>
                    <a:lnTo>
                      <a:pt x="16" y="19"/>
                    </a:lnTo>
                    <a:lnTo>
                      <a:pt x="11" y="13"/>
                    </a:lnTo>
                    <a:lnTo>
                      <a:pt x="8" y="8"/>
                    </a:lnTo>
                    <a:lnTo>
                      <a:pt x="8" y="7"/>
                    </a:lnTo>
                    <a:lnTo>
                      <a:pt x="8" y="6"/>
                    </a:lnTo>
                    <a:lnTo>
                      <a:pt x="8" y="7"/>
                    </a:lnTo>
                    <a:lnTo>
                      <a:pt x="7" y="7"/>
                    </a:lnTo>
                    <a:lnTo>
                      <a:pt x="3" y="0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1" y="13"/>
                    </a:lnTo>
                    <a:lnTo>
                      <a:pt x="4" y="18"/>
                    </a:lnTo>
                    <a:lnTo>
                      <a:pt x="9" y="25"/>
                    </a:lnTo>
                    <a:lnTo>
                      <a:pt x="16" y="31"/>
                    </a:lnTo>
                    <a:lnTo>
                      <a:pt x="23" y="38"/>
                    </a:lnTo>
                    <a:lnTo>
                      <a:pt x="31" y="45"/>
                    </a:lnTo>
                    <a:lnTo>
                      <a:pt x="39" y="49"/>
                    </a:lnTo>
                    <a:lnTo>
                      <a:pt x="43" y="41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856" name="Freeform 691"/>
              <p:cNvSpPr>
                <a:spLocks noChangeArrowheads="1"/>
              </p:cNvSpPr>
              <p:nvPr/>
            </p:nvSpPr>
            <p:spPr bwMode="auto">
              <a:xfrm>
                <a:off x="5086" y="4072"/>
                <a:ext cx="57" cy="20"/>
              </a:xfrm>
              <a:custGeom>
                <a:avLst/>
                <a:gdLst>
                  <a:gd name="T0" fmla="*/ 1445 w 54"/>
                  <a:gd name="T1" fmla="*/ 5284 h 18"/>
                  <a:gd name="T2" fmla="*/ 1368 w 54"/>
                  <a:gd name="T3" fmla="*/ 4756 h 18"/>
                  <a:gd name="T4" fmla="*/ 1201 w 54"/>
                  <a:gd name="T5" fmla="*/ 4756 h 18"/>
                  <a:gd name="T6" fmla="*/ 1021 w 54"/>
                  <a:gd name="T7" fmla="*/ 4756 h 18"/>
                  <a:gd name="T8" fmla="*/ 868 w 54"/>
                  <a:gd name="T9" fmla="*/ 4280 h 18"/>
                  <a:gd name="T10" fmla="*/ 662 w 54"/>
                  <a:gd name="T11" fmla="*/ 4280 h 18"/>
                  <a:gd name="T12" fmla="*/ 453 w 54"/>
                  <a:gd name="T13" fmla="*/ 3467 h 18"/>
                  <a:gd name="T14" fmla="*/ 311 w 54"/>
                  <a:gd name="T15" fmla="*/ 4 h 18"/>
                  <a:gd name="T16" fmla="*/ 4 w 54"/>
                  <a:gd name="T17" fmla="*/ 0 h 18"/>
                  <a:gd name="T18" fmla="*/ 0 w 54"/>
                  <a:gd name="T19" fmla="*/ 4756 h 18"/>
                  <a:gd name="T20" fmla="*/ 8 w 54"/>
                  <a:gd name="T21" fmla="*/ 6523 h 18"/>
                  <a:gd name="T22" fmla="*/ 406 w 54"/>
                  <a:gd name="T23" fmla="*/ 9326 h 18"/>
                  <a:gd name="T24" fmla="*/ 608 w 54"/>
                  <a:gd name="T25" fmla="*/ 9942 h 18"/>
                  <a:gd name="T26" fmla="*/ 842 w 54"/>
                  <a:gd name="T27" fmla="*/ 10362 h 18"/>
                  <a:gd name="T28" fmla="*/ 1021 w 54"/>
                  <a:gd name="T29" fmla="*/ 10362 h 18"/>
                  <a:gd name="T30" fmla="*/ 1201 w 54"/>
                  <a:gd name="T31" fmla="*/ 10362 h 18"/>
                  <a:gd name="T32" fmla="*/ 1338 w 54"/>
                  <a:gd name="T33" fmla="*/ 11047 h 18"/>
                  <a:gd name="T34" fmla="*/ 1412 w 54"/>
                  <a:gd name="T35" fmla="*/ 11047 h 18"/>
                  <a:gd name="T36" fmla="*/ 1445 w 54"/>
                  <a:gd name="T37" fmla="*/ 5284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4"/>
                  <a:gd name="T58" fmla="*/ 0 h 18"/>
                  <a:gd name="T59" fmla="*/ 54 w 54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4" h="18">
                    <a:moveTo>
                      <a:pt x="54" y="9"/>
                    </a:moveTo>
                    <a:lnTo>
                      <a:pt x="50" y="8"/>
                    </a:lnTo>
                    <a:lnTo>
                      <a:pt x="44" y="8"/>
                    </a:lnTo>
                    <a:lnTo>
                      <a:pt x="38" y="8"/>
                    </a:lnTo>
                    <a:lnTo>
                      <a:pt x="32" y="7"/>
                    </a:lnTo>
                    <a:lnTo>
                      <a:pt x="25" y="7"/>
                    </a:lnTo>
                    <a:lnTo>
                      <a:pt x="18" y="5"/>
                    </a:lnTo>
                    <a:lnTo>
                      <a:pt x="11" y="4"/>
                    </a:lnTo>
                    <a:lnTo>
                      <a:pt x="4" y="0"/>
                    </a:lnTo>
                    <a:lnTo>
                      <a:pt x="0" y="8"/>
                    </a:lnTo>
                    <a:lnTo>
                      <a:pt x="8" y="11"/>
                    </a:lnTo>
                    <a:lnTo>
                      <a:pt x="16" y="15"/>
                    </a:lnTo>
                    <a:lnTo>
                      <a:pt x="23" y="16"/>
                    </a:lnTo>
                    <a:lnTo>
                      <a:pt x="31" y="17"/>
                    </a:lnTo>
                    <a:lnTo>
                      <a:pt x="38" y="17"/>
                    </a:lnTo>
                    <a:lnTo>
                      <a:pt x="44" y="17"/>
                    </a:lnTo>
                    <a:lnTo>
                      <a:pt x="49" y="18"/>
                    </a:lnTo>
                    <a:lnTo>
                      <a:pt x="52" y="18"/>
                    </a:lnTo>
                    <a:lnTo>
                      <a:pt x="54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857" name="Freeform 692"/>
              <p:cNvSpPr>
                <a:spLocks noChangeArrowheads="1"/>
              </p:cNvSpPr>
              <p:nvPr/>
            </p:nvSpPr>
            <p:spPr bwMode="auto">
              <a:xfrm>
                <a:off x="1218" y="4030"/>
                <a:ext cx="98" cy="61"/>
              </a:xfrm>
              <a:custGeom>
                <a:avLst/>
                <a:gdLst>
                  <a:gd name="T0" fmla="*/ 2171 w 93"/>
                  <a:gd name="T1" fmla="*/ 0 h 57"/>
                  <a:gd name="T2" fmla="*/ 2229 w 93"/>
                  <a:gd name="T3" fmla="*/ 0 h 57"/>
                  <a:gd name="T4" fmla="*/ 2288 w 93"/>
                  <a:gd name="T5" fmla="*/ 2 h 57"/>
                  <a:gd name="T6" fmla="*/ 2288 w 93"/>
                  <a:gd name="T7" fmla="*/ 5 h 57"/>
                  <a:gd name="T8" fmla="*/ 2229 w 93"/>
                  <a:gd name="T9" fmla="*/ 631 h 57"/>
                  <a:gd name="T10" fmla="*/ 2196 w 93"/>
                  <a:gd name="T11" fmla="*/ 885 h 57"/>
                  <a:gd name="T12" fmla="*/ 2084 w 93"/>
                  <a:gd name="T13" fmla="*/ 1421 h 57"/>
                  <a:gd name="T14" fmla="*/ 1905 w 93"/>
                  <a:gd name="T15" fmla="*/ 1742 h 57"/>
                  <a:gd name="T16" fmla="*/ 1782 w 93"/>
                  <a:gd name="T17" fmla="*/ 2160 h 57"/>
                  <a:gd name="T18" fmla="*/ 1604 w 93"/>
                  <a:gd name="T19" fmla="*/ 2474 h 57"/>
                  <a:gd name="T20" fmla="*/ 1379 w 93"/>
                  <a:gd name="T21" fmla="*/ 2834 h 57"/>
                  <a:gd name="T22" fmla="*/ 1179 w 93"/>
                  <a:gd name="T23" fmla="*/ 3208 h 57"/>
                  <a:gd name="T24" fmla="*/ 949 w 93"/>
                  <a:gd name="T25" fmla="*/ 3433 h 57"/>
                  <a:gd name="T26" fmla="*/ 736 w 93"/>
                  <a:gd name="T27" fmla="*/ 3474 h 57"/>
                  <a:gd name="T28" fmla="*/ 459 w 93"/>
                  <a:gd name="T29" fmla="*/ 3583 h 57"/>
                  <a:gd name="T30" fmla="*/ 273 w 93"/>
                  <a:gd name="T31" fmla="*/ 3433 h 57"/>
                  <a:gd name="T32" fmla="*/ 1 w 93"/>
                  <a:gd name="T33" fmla="*/ 3194 h 57"/>
                  <a:gd name="T34" fmla="*/ 0 w 93"/>
                  <a:gd name="T35" fmla="*/ 3033 h 57"/>
                  <a:gd name="T36" fmla="*/ 0 w 93"/>
                  <a:gd name="T37" fmla="*/ 2985 h 57"/>
                  <a:gd name="T38" fmla="*/ 0 w 93"/>
                  <a:gd name="T39" fmla="*/ 2834 h 57"/>
                  <a:gd name="T40" fmla="*/ 1 w 93"/>
                  <a:gd name="T41" fmla="*/ 2789 h 57"/>
                  <a:gd name="T42" fmla="*/ 4 w 93"/>
                  <a:gd name="T43" fmla="*/ 2435 h 57"/>
                  <a:gd name="T44" fmla="*/ 8 w 93"/>
                  <a:gd name="T45" fmla="*/ 1995 h 57"/>
                  <a:gd name="T46" fmla="*/ 354 w 93"/>
                  <a:gd name="T47" fmla="*/ 1538 h 57"/>
                  <a:gd name="T48" fmla="*/ 510 w 93"/>
                  <a:gd name="T49" fmla="*/ 1084 h 57"/>
                  <a:gd name="T50" fmla="*/ 731 w 93"/>
                  <a:gd name="T51" fmla="*/ 773 h 57"/>
                  <a:gd name="T52" fmla="*/ 901 w 93"/>
                  <a:gd name="T53" fmla="*/ 590 h 57"/>
                  <a:gd name="T54" fmla="*/ 1062 w 93"/>
                  <a:gd name="T55" fmla="*/ 5 h 57"/>
                  <a:gd name="T56" fmla="*/ 1253 w 93"/>
                  <a:gd name="T57" fmla="*/ 3 h 57"/>
                  <a:gd name="T58" fmla="*/ 1444 w 93"/>
                  <a:gd name="T59" fmla="*/ 2 h 57"/>
                  <a:gd name="T60" fmla="*/ 1613 w 93"/>
                  <a:gd name="T61" fmla="*/ 1 h 57"/>
                  <a:gd name="T62" fmla="*/ 1791 w 93"/>
                  <a:gd name="T63" fmla="*/ 0 h 57"/>
                  <a:gd name="T64" fmla="*/ 1905 w 93"/>
                  <a:gd name="T65" fmla="*/ 0 h 57"/>
                  <a:gd name="T66" fmla="*/ 2084 w 93"/>
                  <a:gd name="T67" fmla="*/ 0 h 57"/>
                  <a:gd name="T68" fmla="*/ 2171 w 93"/>
                  <a:gd name="T69" fmla="*/ 0 h 5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3"/>
                  <a:gd name="T106" fmla="*/ 0 h 57"/>
                  <a:gd name="T107" fmla="*/ 93 w 93"/>
                  <a:gd name="T108" fmla="*/ 57 h 5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3" h="57">
                    <a:moveTo>
                      <a:pt x="88" y="0"/>
                    </a:moveTo>
                    <a:lnTo>
                      <a:pt x="92" y="0"/>
                    </a:lnTo>
                    <a:lnTo>
                      <a:pt x="93" y="2"/>
                    </a:lnTo>
                    <a:lnTo>
                      <a:pt x="93" y="5"/>
                    </a:lnTo>
                    <a:lnTo>
                      <a:pt x="92" y="10"/>
                    </a:lnTo>
                    <a:lnTo>
                      <a:pt x="89" y="15"/>
                    </a:lnTo>
                    <a:lnTo>
                      <a:pt x="84" y="22"/>
                    </a:lnTo>
                    <a:lnTo>
                      <a:pt x="79" y="28"/>
                    </a:lnTo>
                    <a:lnTo>
                      <a:pt x="73" y="35"/>
                    </a:lnTo>
                    <a:lnTo>
                      <a:pt x="65" y="40"/>
                    </a:lnTo>
                    <a:lnTo>
                      <a:pt x="57" y="46"/>
                    </a:lnTo>
                    <a:lnTo>
                      <a:pt x="48" y="51"/>
                    </a:lnTo>
                    <a:lnTo>
                      <a:pt x="39" y="55"/>
                    </a:lnTo>
                    <a:lnTo>
                      <a:pt x="30" y="56"/>
                    </a:lnTo>
                    <a:lnTo>
                      <a:pt x="20" y="57"/>
                    </a:lnTo>
                    <a:lnTo>
                      <a:pt x="10" y="55"/>
                    </a:lnTo>
                    <a:lnTo>
                      <a:pt x="1" y="50"/>
                    </a:lnTo>
                    <a:lnTo>
                      <a:pt x="0" y="49"/>
                    </a:lnTo>
                    <a:lnTo>
                      <a:pt x="0" y="47"/>
                    </a:lnTo>
                    <a:lnTo>
                      <a:pt x="0" y="46"/>
                    </a:lnTo>
                    <a:lnTo>
                      <a:pt x="1" y="44"/>
                    </a:lnTo>
                    <a:lnTo>
                      <a:pt x="4" y="38"/>
                    </a:lnTo>
                    <a:lnTo>
                      <a:pt x="8" y="32"/>
                    </a:lnTo>
                    <a:lnTo>
                      <a:pt x="15" y="25"/>
                    </a:lnTo>
                    <a:lnTo>
                      <a:pt x="22" y="18"/>
                    </a:lnTo>
                    <a:lnTo>
                      <a:pt x="29" y="13"/>
                    </a:lnTo>
                    <a:lnTo>
                      <a:pt x="37" y="9"/>
                    </a:lnTo>
                    <a:lnTo>
                      <a:pt x="44" y="5"/>
                    </a:lnTo>
                    <a:lnTo>
                      <a:pt x="52" y="3"/>
                    </a:lnTo>
                    <a:lnTo>
                      <a:pt x="59" y="2"/>
                    </a:lnTo>
                    <a:lnTo>
                      <a:pt x="66" y="1"/>
                    </a:lnTo>
                    <a:lnTo>
                      <a:pt x="74" y="0"/>
                    </a:lnTo>
                    <a:lnTo>
                      <a:pt x="79" y="0"/>
                    </a:lnTo>
                    <a:lnTo>
                      <a:pt x="84" y="0"/>
                    </a:lnTo>
                    <a:lnTo>
                      <a:pt x="88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858" name="Freeform 693"/>
              <p:cNvSpPr>
                <a:spLocks noChangeArrowheads="1"/>
              </p:cNvSpPr>
              <p:nvPr/>
            </p:nvSpPr>
            <p:spPr bwMode="auto">
              <a:xfrm>
                <a:off x="1217" y="4025"/>
                <a:ext cx="104" cy="71"/>
              </a:xfrm>
              <a:custGeom>
                <a:avLst/>
                <a:gdLst>
                  <a:gd name="T0" fmla="*/ 0 w 98"/>
                  <a:gd name="T1" fmla="*/ 5060 h 66"/>
                  <a:gd name="T2" fmla="*/ 397 w 98"/>
                  <a:gd name="T3" fmla="*/ 5587 h 66"/>
                  <a:gd name="T4" fmla="*/ 764 w 98"/>
                  <a:gd name="T5" fmla="*/ 5688 h 66"/>
                  <a:gd name="T6" fmla="*/ 1159 w 98"/>
                  <a:gd name="T7" fmla="*/ 5688 h 66"/>
                  <a:gd name="T8" fmla="*/ 1609 w 98"/>
                  <a:gd name="T9" fmla="*/ 5587 h 66"/>
                  <a:gd name="T10" fmla="*/ 1942 w 98"/>
                  <a:gd name="T11" fmla="*/ 5240 h 66"/>
                  <a:gd name="T12" fmla="*/ 2300 w 98"/>
                  <a:gd name="T13" fmla="*/ 4704 h 66"/>
                  <a:gd name="T14" fmla="*/ 2596 w 98"/>
                  <a:gd name="T15" fmla="*/ 4257 h 66"/>
                  <a:gd name="T16" fmla="*/ 2924 w 98"/>
                  <a:gd name="T17" fmla="*/ 3670 h 66"/>
                  <a:gd name="T18" fmla="*/ 3112 w 98"/>
                  <a:gd name="T19" fmla="*/ 3172 h 66"/>
                  <a:gd name="T20" fmla="*/ 3315 w 98"/>
                  <a:gd name="T21" fmla="*/ 2548 h 66"/>
                  <a:gd name="T22" fmla="*/ 3518 w 98"/>
                  <a:gd name="T23" fmla="*/ 2028 h 66"/>
                  <a:gd name="T24" fmla="*/ 3700 w 98"/>
                  <a:gd name="T25" fmla="*/ 1420 h 66"/>
                  <a:gd name="T26" fmla="*/ 3709 w 98"/>
                  <a:gd name="T27" fmla="*/ 917 h 66"/>
                  <a:gd name="T28" fmla="*/ 3709 w 98"/>
                  <a:gd name="T29" fmla="*/ 5 h 66"/>
                  <a:gd name="T30" fmla="*/ 3518 w 98"/>
                  <a:gd name="T31" fmla="*/ 0 h 66"/>
                  <a:gd name="T32" fmla="*/ 3315 w 98"/>
                  <a:gd name="T33" fmla="*/ 0 h 66"/>
                  <a:gd name="T34" fmla="*/ 3379 w 98"/>
                  <a:gd name="T35" fmla="*/ 792 h 66"/>
                  <a:gd name="T36" fmla="*/ 3487 w 98"/>
                  <a:gd name="T37" fmla="*/ 792 h 66"/>
                  <a:gd name="T38" fmla="*/ 3379 w 98"/>
                  <a:gd name="T39" fmla="*/ 736 h 66"/>
                  <a:gd name="T40" fmla="*/ 3379 w 98"/>
                  <a:gd name="T41" fmla="*/ 792 h 66"/>
                  <a:gd name="T42" fmla="*/ 3315 w 98"/>
                  <a:gd name="T43" fmla="*/ 986 h 66"/>
                  <a:gd name="T44" fmla="*/ 3286 w 98"/>
                  <a:gd name="T45" fmla="*/ 1528 h 66"/>
                  <a:gd name="T46" fmla="*/ 3103 w 98"/>
                  <a:gd name="T47" fmla="*/ 2028 h 66"/>
                  <a:gd name="T48" fmla="*/ 2924 w 98"/>
                  <a:gd name="T49" fmla="*/ 2548 h 66"/>
                  <a:gd name="T50" fmla="*/ 2664 w 98"/>
                  <a:gd name="T51" fmla="*/ 3172 h 66"/>
                  <a:gd name="T52" fmla="*/ 2365 w 98"/>
                  <a:gd name="T53" fmla="*/ 3637 h 66"/>
                  <a:gd name="T54" fmla="*/ 2100 w 98"/>
                  <a:gd name="T55" fmla="*/ 4209 h 66"/>
                  <a:gd name="T56" fmla="*/ 1757 w 98"/>
                  <a:gd name="T57" fmla="*/ 4528 h 66"/>
                  <a:gd name="T58" fmla="*/ 1470 w 98"/>
                  <a:gd name="T59" fmla="*/ 4704 h 66"/>
                  <a:gd name="T60" fmla="*/ 1127 w 98"/>
                  <a:gd name="T61" fmla="*/ 4871 h 66"/>
                  <a:gd name="T62" fmla="*/ 811 w 98"/>
                  <a:gd name="T63" fmla="*/ 4871 h 66"/>
                  <a:gd name="T64" fmla="*/ 474 w 98"/>
                  <a:gd name="T65" fmla="*/ 4704 h 66"/>
                  <a:gd name="T66" fmla="*/ 4 w 98"/>
                  <a:gd name="T67" fmla="*/ 4373 h 66"/>
                  <a:gd name="T68" fmla="*/ 0 w 98"/>
                  <a:gd name="T69" fmla="*/ 5060 h 6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8"/>
                  <a:gd name="T106" fmla="*/ 0 h 66"/>
                  <a:gd name="T107" fmla="*/ 98 w 98"/>
                  <a:gd name="T108" fmla="*/ 66 h 6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8" h="66">
                    <a:moveTo>
                      <a:pt x="0" y="59"/>
                    </a:moveTo>
                    <a:lnTo>
                      <a:pt x="10" y="64"/>
                    </a:lnTo>
                    <a:lnTo>
                      <a:pt x="21" y="66"/>
                    </a:lnTo>
                    <a:lnTo>
                      <a:pt x="31" y="66"/>
                    </a:lnTo>
                    <a:lnTo>
                      <a:pt x="42" y="64"/>
                    </a:lnTo>
                    <a:lnTo>
                      <a:pt x="52" y="60"/>
                    </a:lnTo>
                    <a:lnTo>
                      <a:pt x="60" y="55"/>
                    </a:lnTo>
                    <a:lnTo>
                      <a:pt x="69" y="50"/>
                    </a:lnTo>
                    <a:lnTo>
                      <a:pt x="77" y="43"/>
                    </a:lnTo>
                    <a:lnTo>
                      <a:pt x="83" y="37"/>
                    </a:lnTo>
                    <a:lnTo>
                      <a:pt x="89" y="30"/>
                    </a:lnTo>
                    <a:lnTo>
                      <a:pt x="94" y="23"/>
                    </a:lnTo>
                    <a:lnTo>
                      <a:pt x="97" y="17"/>
                    </a:lnTo>
                    <a:lnTo>
                      <a:pt x="98" y="11"/>
                    </a:lnTo>
                    <a:lnTo>
                      <a:pt x="98" y="5"/>
                    </a:lnTo>
                    <a:lnTo>
                      <a:pt x="94" y="0"/>
                    </a:lnTo>
                    <a:lnTo>
                      <a:pt x="89" y="0"/>
                    </a:lnTo>
                    <a:lnTo>
                      <a:pt x="90" y="9"/>
                    </a:lnTo>
                    <a:lnTo>
                      <a:pt x="91" y="9"/>
                    </a:lnTo>
                    <a:lnTo>
                      <a:pt x="90" y="8"/>
                    </a:lnTo>
                    <a:lnTo>
                      <a:pt x="90" y="9"/>
                    </a:lnTo>
                    <a:lnTo>
                      <a:pt x="89" y="12"/>
                    </a:lnTo>
                    <a:lnTo>
                      <a:pt x="86" y="18"/>
                    </a:lnTo>
                    <a:lnTo>
                      <a:pt x="82" y="23"/>
                    </a:lnTo>
                    <a:lnTo>
                      <a:pt x="77" y="30"/>
                    </a:lnTo>
                    <a:lnTo>
                      <a:pt x="71" y="37"/>
                    </a:lnTo>
                    <a:lnTo>
                      <a:pt x="63" y="42"/>
                    </a:lnTo>
                    <a:lnTo>
                      <a:pt x="56" y="48"/>
                    </a:lnTo>
                    <a:lnTo>
                      <a:pt x="47" y="52"/>
                    </a:lnTo>
                    <a:lnTo>
                      <a:pt x="39" y="55"/>
                    </a:lnTo>
                    <a:lnTo>
                      <a:pt x="30" y="56"/>
                    </a:lnTo>
                    <a:lnTo>
                      <a:pt x="22" y="56"/>
                    </a:lnTo>
                    <a:lnTo>
                      <a:pt x="13" y="55"/>
                    </a:lnTo>
                    <a:lnTo>
                      <a:pt x="4" y="51"/>
                    </a:lnTo>
                    <a:lnTo>
                      <a:pt x="0" y="59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859" name="Freeform 694"/>
              <p:cNvSpPr>
                <a:spLocks noChangeArrowheads="1"/>
              </p:cNvSpPr>
              <p:nvPr/>
            </p:nvSpPr>
            <p:spPr bwMode="auto">
              <a:xfrm>
                <a:off x="1214" y="4035"/>
                <a:ext cx="45" cy="54"/>
              </a:xfrm>
              <a:custGeom>
                <a:avLst/>
                <a:gdLst>
                  <a:gd name="T0" fmla="*/ 634 w 43"/>
                  <a:gd name="T1" fmla="*/ 0 h 50"/>
                  <a:gd name="T2" fmla="*/ 493 w 43"/>
                  <a:gd name="T3" fmla="*/ 6 h 50"/>
                  <a:gd name="T4" fmla="*/ 343 w 43"/>
                  <a:gd name="T5" fmla="*/ 1147 h 50"/>
                  <a:gd name="T6" fmla="*/ 238 w 43"/>
                  <a:gd name="T7" fmla="*/ 1967 h 50"/>
                  <a:gd name="T8" fmla="*/ 9 w 43"/>
                  <a:gd name="T9" fmla="*/ 2597 h 50"/>
                  <a:gd name="T10" fmla="*/ 4 w 43"/>
                  <a:gd name="T11" fmla="*/ 3371 h 50"/>
                  <a:gd name="T12" fmla="*/ 1 w 43"/>
                  <a:gd name="T13" fmla="*/ 4121 h 50"/>
                  <a:gd name="T14" fmla="*/ 0 w 43"/>
                  <a:gd name="T15" fmla="*/ 4451 h 50"/>
                  <a:gd name="T16" fmla="*/ 0 w 43"/>
                  <a:gd name="T17" fmla="*/ 4807 h 50"/>
                  <a:gd name="T18" fmla="*/ 1 w 43"/>
                  <a:gd name="T19" fmla="*/ 5165 h 50"/>
                  <a:gd name="T20" fmla="*/ 3 w 43"/>
                  <a:gd name="T21" fmla="*/ 5480 h 50"/>
                  <a:gd name="T22" fmla="*/ 7 w 43"/>
                  <a:gd name="T23" fmla="*/ 4587 h 50"/>
                  <a:gd name="T24" fmla="*/ 8 w 43"/>
                  <a:gd name="T25" fmla="*/ 4698 h 50"/>
                  <a:gd name="T26" fmla="*/ 9 w 43"/>
                  <a:gd name="T27" fmla="*/ 4587 h 50"/>
                  <a:gd name="T28" fmla="*/ 198 w 43"/>
                  <a:gd name="T29" fmla="*/ 3932 h 50"/>
                  <a:gd name="T30" fmla="*/ 238 w 43"/>
                  <a:gd name="T31" fmla="*/ 3371 h 50"/>
                  <a:gd name="T32" fmla="*/ 328 w 43"/>
                  <a:gd name="T33" fmla="*/ 2597 h 50"/>
                  <a:gd name="T34" fmla="*/ 430 w 43"/>
                  <a:gd name="T35" fmla="*/ 2124 h 50"/>
                  <a:gd name="T36" fmla="*/ 579 w 43"/>
                  <a:gd name="T37" fmla="*/ 1338 h 50"/>
                  <a:gd name="T38" fmla="*/ 677 w 43"/>
                  <a:gd name="T39" fmla="*/ 983 h 50"/>
                  <a:gd name="T40" fmla="*/ 634 w 43"/>
                  <a:gd name="T41" fmla="*/ 0 h 50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43"/>
                  <a:gd name="T64" fmla="*/ 0 h 50"/>
                  <a:gd name="T65" fmla="*/ 43 w 43"/>
                  <a:gd name="T66" fmla="*/ 50 h 50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43" h="50">
                    <a:moveTo>
                      <a:pt x="40" y="0"/>
                    </a:moveTo>
                    <a:lnTo>
                      <a:pt x="31" y="6"/>
                    </a:lnTo>
                    <a:lnTo>
                      <a:pt x="23" y="11"/>
                    </a:lnTo>
                    <a:lnTo>
                      <a:pt x="15" y="18"/>
                    </a:lnTo>
                    <a:lnTo>
                      <a:pt x="9" y="24"/>
                    </a:lnTo>
                    <a:lnTo>
                      <a:pt x="4" y="31"/>
                    </a:lnTo>
                    <a:lnTo>
                      <a:pt x="1" y="38"/>
                    </a:lnTo>
                    <a:lnTo>
                      <a:pt x="0" y="41"/>
                    </a:lnTo>
                    <a:lnTo>
                      <a:pt x="0" y="44"/>
                    </a:lnTo>
                    <a:lnTo>
                      <a:pt x="1" y="47"/>
                    </a:lnTo>
                    <a:lnTo>
                      <a:pt x="3" y="50"/>
                    </a:lnTo>
                    <a:lnTo>
                      <a:pt x="7" y="42"/>
                    </a:lnTo>
                    <a:lnTo>
                      <a:pt x="8" y="43"/>
                    </a:lnTo>
                    <a:lnTo>
                      <a:pt x="9" y="42"/>
                    </a:lnTo>
                    <a:lnTo>
                      <a:pt x="11" y="36"/>
                    </a:lnTo>
                    <a:lnTo>
                      <a:pt x="15" y="31"/>
                    </a:lnTo>
                    <a:lnTo>
                      <a:pt x="22" y="24"/>
                    </a:lnTo>
                    <a:lnTo>
                      <a:pt x="28" y="19"/>
                    </a:lnTo>
                    <a:lnTo>
                      <a:pt x="36" y="13"/>
                    </a:lnTo>
                    <a:lnTo>
                      <a:pt x="43" y="9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860" name="Freeform 695"/>
              <p:cNvSpPr>
                <a:spLocks noChangeArrowheads="1"/>
              </p:cNvSpPr>
              <p:nvPr/>
            </p:nvSpPr>
            <p:spPr bwMode="auto">
              <a:xfrm>
                <a:off x="1256" y="4025"/>
                <a:ext cx="56" cy="20"/>
              </a:xfrm>
              <a:custGeom>
                <a:avLst/>
                <a:gdLst>
                  <a:gd name="T0" fmla="*/ 1480 w 53"/>
                  <a:gd name="T1" fmla="*/ 0 h 18"/>
                  <a:gd name="T2" fmla="*/ 1387 w 53"/>
                  <a:gd name="T3" fmla="*/ 0 h 18"/>
                  <a:gd name="T4" fmla="*/ 1243 w 53"/>
                  <a:gd name="T5" fmla="*/ 0 h 18"/>
                  <a:gd name="T6" fmla="*/ 1053 w 53"/>
                  <a:gd name="T7" fmla="*/ 0 h 18"/>
                  <a:gd name="T8" fmla="*/ 854 w 53"/>
                  <a:gd name="T9" fmla="*/ 2 h 18"/>
                  <a:gd name="T10" fmla="*/ 642 w 53"/>
                  <a:gd name="T11" fmla="*/ 3 h 18"/>
                  <a:gd name="T12" fmla="*/ 413 w 53"/>
                  <a:gd name="T13" fmla="*/ 4 h 18"/>
                  <a:gd name="T14" fmla="*/ 7 w 53"/>
                  <a:gd name="T15" fmla="*/ 3852 h 18"/>
                  <a:gd name="T16" fmla="*/ 0 w 53"/>
                  <a:gd name="T17" fmla="*/ 5284 h 18"/>
                  <a:gd name="T18" fmla="*/ 3 w 53"/>
                  <a:gd name="T19" fmla="*/ 11047 h 18"/>
                  <a:gd name="T20" fmla="*/ 313 w 53"/>
                  <a:gd name="T21" fmla="*/ 9326 h 18"/>
                  <a:gd name="T22" fmla="*/ 461 w 53"/>
                  <a:gd name="T23" fmla="*/ 7248 h 18"/>
                  <a:gd name="T24" fmla="*/ 678 w 53"/>
                  <a:gd name="T25" fmla="*/ 6523 h 18"/>
                  <a:gd name="T26" fmla="*/ 902 w 53"/>
                  <a:gd name="T27" fmla="*/ 5871 h 18"/>
                  <a:gd name="T28" fmla="*/ 1064 w 53"/>
                  <a:gd name="T29" fmla="*/ 5871 h 18"/>
                  <a:gd name="T30" fmla="*/ 1243 w 53"/>
                  <a:gd name="T31" fmla="*/ 5284 h 18"/>
                  <a:gd name="T32" fmla="*/ 1387 w 53"/>
                  <a:gd name="T33" fmla="*/ 5284 h 18"/>
                  <a:gd name="T34" fmla="*/ 1504 w 53"/>
                  <a:gd name="T35" fmla="*/ 5284 h 18"/>
                  <a:gd name="T36" fmla="*/ 1480 w 53"/>
                  <a:gd name="T37" fmla="*/ 0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3"/>
                  <a:gd name="T58" fmla="*/ 0 h 18"/>
                  <a:gd name="T59" fmla="*/ 53 w 53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3" h="18">
                    <a:moveTo>
                      <a:pt x="52" y="0"/>
                    </a:moveTo>
                    <a:lnTo>
                      <a:pt x="48" y="0"/>
                    </a:lnTo>
                    <a:lnTo>
                      <a:pt x="43" y="0"/>
                    </a:lnTo>
                    <a:lnTo>
                      <a:pt x="37" y="0"/>
                    </a:lnTo>
                    <a:lnTo>
                      <a:pt x="30" y="2"/>
                    </a:lnTo>
                    <a:lnTo>
                      <a:pt x="23" y="3"/>
                    </a:lnTo>
                    <a:lnTo>
                      <a:pt x="15" y="4"/>
                    </a:lnTo>
                    <a:lnTo>
                      <a:pt x="7" y="6"/>
                    </a:lnTo>
                    <a:lnTo>
                      <a:pt x="0" y="9"/>
                    </a:lnTo>
                    <a:lnTo>
                      <a:pt x="3" y="18"/>
                    </a:lnTo>
                    <a:lnTo>
                      <a:pt x="10" y="15"/>
                    </a:lnTo>
                    <a:lnTo>
                      <a:pt x="17" y="12"/>
                    </a:lnTo>
                    <a:lnTo>
                      <a:pt x="24" y="11"/>
                    </a:lnTo>
                    <a:lnTo>
                      <a:pt x="32" y="10"/>
                    </a:lnTo>
                    <a:lnTo>
                      <a:pt x="38" y="10"/>
                    </a:lnTo>
                    <a:lnTo>
                      <a:pt x="43" y="9"/>
                    </a:lnTo>
                    <a:lnTo>
                      <a:pt x="48" y="9"/>
                    </a:lnTo>
                    <a:lnTo>
                      <a:pt x="53" y="9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861" name="Freeform 696"/>
              <p:cNvSpPr>
                <a:spLocks noChangeArrowheads="1"/>
              </p:cNvSpPr>
              <p:nvPr/>
            </p:nvSpPr>
            <p:spPr bwMode="auto">
              <a:xfrm>
                <a:off x="4551" y="4022"/>
                <a:ext cx="99" cy="61"/>
              </a:xfrm>
              <a:custGeom>
                <a:avLst/>
                <a:gdLst>
                  <a:gd name="T0" fmla="*/ 3987 w 93"/>
                  <a:gd name="T1" fmla="*/ 3583 h 57"/>
                  <a:gd name="T2" fmla="*/ 4164 w 93"/>
                  <a:gd name="T3" fmla="*/ 3583 h 57"/>
                  <a:gd name="T4" fmla="*/ 4200 w 93"/>
                  <a:gd name="T5" fmla="*/ 3433 h 57"/>
                  <a:gd name="T6" fmla="*/ 4200 w 93"/>
                  <a:gd name="T7" fmla="*/ 3246 h 57"/>
                  <a:gd name="T8" fmla="*/ 4164 w 93"/>
                  <a:gd name="T9" fmla="*/ 2834 h 57"/>
                  <a:gd name="T10" fmla="*/ 4028 w 93"/>
                  <a:gd name="T11" fmla="*/ 2606 h 57"/>
                  <a:gd name="T12" fmla="*/ 3855 w 93"/>
                  <a:gd name="T13" fmla="*/ 2160 h 57"/>
                  <a:gd name="T14" fmla="*/ 3621 w 93"/>
                  <a:gd name="T15" fmla="*/ 1762 h 57"/>
                  <a:gd name="T16" fmla="*/ 3305 w 93"/>
                  <a:gd name="T17" fmla="*/ 1421 h 57"/>
                  <a:gd name="T18" fmla="*/ 3002 w 93"/>
                  <a:gd name="T19" fmla="*/ 885 h 57"/>
                  <a:gd name="T20" fmla="*/ 2574 w 93"/>
                  <a:gd name="T21" fmla="*/ 631 h 57"/>
                  <a:gd name="T22" fmla="*/ 2228 w 93"/>
                  <a:gd name="T23" fmla="*/ 6 h 57"/>
                  <a:gd name="T24" fmla="*/ 1769 w 93"/>
                  <a:gd name="T25" fmla="*/ 2 h 57"/>
                  <a:gd name="T26" fmla="*/ 1377 w 93"/>
                  <a:gd name="T27" fmla="*/ 0 h 57"/>
                  <a:gd name="T28" fmla="*/ 872 w 93"/>
                  <a:gd name="T29" fmla="*/ 0 h 57"/>
                  <a:gd name="T30" fmla="*/ 496 w 93"/>
                  <a:gd name="T31" fmla="*/ 2 h 57"/>
                  <a:gd name="T32" fmla="*/ 1 w 93"/>
                  <a:gd name="T33" fmla="*/ 7 h 57"/>
                  <a:gd name="T34" fmla="*/ 0 w 93"/>
                  <a:gd name="T35" fmla="*/ 551 h 57"/>
                  <a:gd name="T36" fmla="*/ 0 w 93"/>
                  <a:gd name="T37" fmla="*/ 590 h 57"/>
                  <a:gd name="T38" fmla="*/ 0 w 93"/>
                  <a:gd name="T39" fmla="*/ 675 h 57"/>
                  <a:gd name="T40" fmla="*/ 1 w 93"/>
                  <a:gd name="T41" fmla="*/ 773 h 57"/>
                  <a:gd name="T42" fmla="*/ 5 w 93"/>
                  <a:gd name="T43" fmla="*/ 1160 h 57"/>
                  <a:gd name="T44" fmla="*/ 438 w 93"/>
                  <a:gd name="T45" fmla="*/ 1521 h 57"/>
                  <a:gd name="T46" fmla="*/ 637 w 93"/>
                  <a:gd name="T47" fmla="*/ 1886 h 57"/>
                  <a:gd name="T48" fmla="*/ 1052 w 93"/>
                  <a:gd name="T49" fmla="*/ 2312 h 57"/>
                  <a:gd name="T50" fmla="*/ 1351 w 93"/>
                  <a:gd name="T51" fmla="*/ 2648 h 57"/>
                  <a:gd name="T52" fmla="*/ 1662 w 93"/>
                  <a:gd name="T53" fmla="*/ 2998 h 57"/>
                  <a:gd name="T54" fmla="*/ 2004 w 93"/>
                  <a:gd name="T55" fmla="*/ 3246 h 57"/>
                  <a:gd name="T56" fmla="*/ 2372 w 93"/>
                  <a:gd name="T57" fmla="*/ 3418 h 57"/>
                  <a:gd name="T58" fmla="*/ 2711 w 93"/>
                  <a:gd name="T59" fmla="*/ 3433 h 57"/>
                  <a:gd name="T60" fmla="*/ 3046 w 93"/>
                  <a:gd name="T61" fmla="*/ 3474 h 57"/>
                  <a:gd name="T62" fmla="*/ 3340 w 93"/>
                  <a:gd name="T63" fmla="*/ 3474 h 57"/>
                  <a:gd name="T64" fmla="*/ 3621 w 93"/>
                  <a:gd name="T65" fmla="*/ 3474 h 57"/>
                  <a:gd name="T66" fmla="*/ 3855 w 93"/>
                  <a:gd name="T67" fmla="*/ 3583 h 57"/>
                  <a:gd name="T68" fmla="*/ 3987 w 93"/>
                  <a:gd name="T69" fmla="*/ 3583 h 5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3"/>
                  <a:gd name="T106" fmla="*/ 0 h 57"/>
                  <a:gd name="T107" fmla="*/ 93 w 93"/>
                  <a:gd name="T108" fmla="*/ 57 h 5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3" h="57">
                    <a:moveTo>
                      <a:pt x="88" y="57"/>
                    </a:moveTo>
                    <a:lnTo>
                      <a:pt x="92" y="57"/>
                    </a:lnTo>
                    <a:lnTo>
                      <a:pt x="93" y="55"/>
                    </a:lnTo>
                    <a:lnTo>
                      <a:pt x="93" y="52"/>
                    </a:lnTo>
                    <a:lnTo>
                      <a:pt x="92" y="46"/>
                    </a:lnTo>
                    <a:lnTo>
                      <a:pt x="89" y="41"/>
                    </a:lnTo>
                    <a:lnTo>
                      <a:pt x="85" y="35"/>
                    </a:lnTo>
                    <a:lnTo>
                      <a:pt x="80" y="29"/>
                    </a:lnTo>
                    <a:lnTo>
                      <a:pt x="73" y="22"/>
                    </a:lnTo>
                    <a:lnTo>
                      <a:pt x="66" y="15"/>
                    </a:lnTo>
                    <a:lnTo>
                      <a:pt x="57" y="10"/>
                    </a:lnTo>
                    <a:lnTo>
                      <a:pt x="49" y="6"/>
                    </a:lnTo>
                    <a:lnTo>
                      <a:pt x="39" y="2"/>
                    </a:lnTo>
                    <a:lnTo>
                      <a:pt x="31" y="0"/>
                    </a:lnTo>
                    <a:lnTo>
                      <a:pt x="20" y="0"/>
                    </a:lnTo>
                    <a:lnTo>
                      <a:pt x="11" y="2"/>
                    </a:lnTo>
                    <a:lnTo>
                      <a:pt x="1" y="7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1" y="13"/>
                    </a:lnTo>
                    <a:lnTo>
                      <a:pt x="5" y="19"/>
                    </a:lnTo>
                    <a:lnTo>
                      <a:pt x="9" y="24"/>
                    </a:lnTo>
                    <a:lnTo>
                      <a:pt x="15" y="31"/>
                    </a:lnTo>
                    <a:lnTo>
                      <a:pt x="23" y="37"/>
                    </a:lnTo>
                    <a:lnTo>
                      <a:pt x="30" y="43"/>
                    </a:lnTo>
                    <a:lnTo>
                      <a:pt x="37" y="48"/>
                    </a:lnTo>
                    <a:lnTo>
                      <a:pt x="45" y="52"/>
                    </a:lnTo>
                    <a:lnTo>
                      <a:pt x="52" y="54"/>
                    </a:lnTo>
                    <a:lnTo>
                      <a:pt x="60" y="55"/>
                    </a:lnTo>
                    <a:lnTo>
                      <a:pt x="67" y="56"/>
                    </a:lnTo>
                    <a:lnTo>
                      <a:pt x="74" y="56"/>
                    </a:lnTo>
                    <a:lnTo>
                      <a:pt x="80" y="56"/>
                    </a:lnTo>
                    <a:lnTo>
                      <a:pt x="85" y="57"/>
                    </a:lnTo>
                    <a:lnTo>
                      <a:pt x="88" y="57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862" name="Freeform 697"/>
              <p:cNvSpPr>
                <a:spLocks noChangeArrowheads="1"/>
              </p:cNvSpPr>
              <p:nvPr/>
            </p:nvSpPr>
            <p:spPr bwMode="auto">
              <a:xfrm>
                <a:off x="4550" y="4017"/>
                <a:ext cx="105" cy="71"/>
              </a:xfrm>
              <a:custGeom>
                <a:avLst/>
                <a:gdLst>
                  <a:gd name="T0" fmla="*/ 5 w 99"/>
                  <a:gd name="T1" fmla="*/ 1141 h 66"/>
                  <a:gd name="T2" fmla="*/ 488 w 99"/>
                  <a:gd name="T3" fmla="*/ 917 h 66"/>
                  <a:gd name="T4" fmla="*/ 828 w 99"/>
                  <a:gd name="T5" fmla="*/ 792 h 66"/>
                  <a:gd name="T6" fmla="*/ 1110 w 99"/>
                  <a:gd name="T7" fmla="*/ 792 h 66"/>
                  <a:gd name="T8" fmla="*/ 1404 w 99"/>
                  <a:gd name="T9" fmla="*/ 917 h 66"/>
                  <a:gd name="T10" fmla="*/ 1728 w 99"/>
                  <a:gd name="T11" fmla="*/ 1141 h 66"/>
                  <a:gd name="T12" fmla="*/ 2030 w 99"/>
                  <a:gd name="T13" fmla="*/ 1528 h 66"/>
                  <a:gd name="T14" fmla="*/ 2320 w 99"/>
                  <a:gd name="T15" fmla="*/ 2047 h 66"/>
                  <a:gd name="T16" fmla="*/ 2568 w 99"/>
                  <a:gd name="T17" fmla="*/ 2525 h 66"/>
                  <a:gd name="T18" fmla="*/ 2843 w 99"/>
                  <a:gd name="T19" fmla="*/ 3143 h 66"/>
                  <a:gd name="T20" fmla="*/ 3015 w 99"/>
                  <a:gd name="T21" fmla="*/ 3513 h 66"/>
                  <a:gd name="T22" fmla="*/ 3149 w 99"/>
                  <a:gd name="T23" fmla="*/ 4209 h 66"/>
                  <a:gd name="T24" fmla="*/ 3248 w 99"/>
                  <a:gd name="T25" fmla="*/ 4528 h 66"/>
                  <a:gd name="T26" fmla="*/ 3250 w 99"/>
                  <a:gd name="T27" fmla="*/ 4871 h 66"/>
                  <a:gd name="T28" fmla="*/ 3250 w 99"/>
                  <a:gd name="T29" fmla="*/ 4926 h 66"/>
                  <a:gd name="T30" fmla="*/ 3303 w 99"/>
                  <a:gd name="T31" fmla="*/ 4915 h 66"/>
                  <a:gd name="T32" fmla="*/ 3250 w 99"/>
                  <a:gd name="T33" fmla="*/ 4915 h 66"/>
                  <a:gd name="T34" fmla="*/ 3248 w 99"/>
                  <a:gd name="T35" fmla="*/ 5688 h 66"/>
                  <a:gd name="T36" fmla="*/ 3445 w 99"/>
                  <a:gd name="T37" fmla="*/ 5688 h 66"/>
                  <a:gd name="T38" fmla="*/ 3598 w 99"/>
                  <a:gd name="T39" fmla="*/ 5240 h 66"/>
                  <a:gd name="T40" fmla="*/ 3598 w 99"/>
                  <a:gd name="T41" fmla="*/ 4704 h 66"/>
                  <a:gd name="T42" fmla="*/ 3542 w 99"/>
                  <a:gd name="T43" fmla="*/ 4247 h 66"/>
                  <a:gd name="T44" fmla="*/ 3445 w 99"/>
                  <a:gd name="T45" fmla="*/ 3670 h 66"/>
                  <a:gd name="T46" fmla="*/ 3248 w 99"/>
                  <a:gd name="T47" fmla="*/ 3143 h 66"/>
                  <a:gd name="T48" fmla="*/ 3062 w 99"/>
                  <a:gd name="T49" fmla="*/ 2525 h 66"/>
                  <a:gd name="T50" fmla="*/ 2843 w 99"/>
                  <a:gd name="T51" fmla="*/ 2028 h 66"/>
                  <a:gd name="T52" fmla="*/ 2488 w 99"/>
                  <a:gd name="T53" fmla="*/ 1320 h 66"/>
                  <a:gd name="T54" fmla="*/ 2212 w 99"/>
                  <a:gd name="T55" fmla="*/ 917 h 66"/>
                  <a:gd name="T56" fmla="*/ 1885 w 99"/>
                  <a:gd name="T57" fmla="*/ 5 h 66"/>
                  <a:gd name="T58" fmla="*/ 1579 w 99"/>
                  <a:gd name="T59" fmla="*/ 2 h 66"/>
                  <a:gd name="T60" fmla="*/ 1144 w 99"/>
                  <a:gd name="T61" fmla="*/ 0 h 66"/>
                  <a:gd name="T62" fmla="*/ 736 w 99"/>
                  <a:gd name="T63" fmla="*/ 0 h 66"/>
                  <a:gd name="T64" fmla="*/ 409 w 99"/>
                  <a:gd name="T65" fmla="*/ 2 h 66"/>
                  <a:gd name="T66" fmla="*/ 0 w 99"/>
                  <a:gd name="T67" fmla="*/ 6 h 66"/>
                  <a:gd name="T68" fmla="*/ 5 w 99"/>
                  <a:gd name="T69" fmla="*/ 1141 h 6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9"/>
                  <a:gd name="T106" fmla="*/ 0 h 66"/>
                  <a:gd name="T107" fmla="*/ 99 w 99"/>
                  <a:gd name="T108" fmla="*/ 66 h 6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9" h="66">
                    <a:moveTo>
                      <a:pt x="5" y="14"/>
                    </a:moveTo>
                    <a:lnTo>
                      <a:pt x="14" y="11"/>
                    </a:lnTo>
                    <a:lnTo>
                      <a:pt x="23" y="9"/>
                    </a:lnTo>
                    <a:lnTo>
                      <a:pt x="31" y="9"/>
                    </a:lnTo>
                    <a:lnTo>
                      <a:pt x="39" y="11"/>
                    </a:lnTo>
                    <a:lnTo>
                      <a:pt x="48" y="14"/>
                    </a:lnTo>
                    <a:lnTo>
                      <a:pt x="56" y="18"/>
                    </a:lnTo>
                    <a:lnTo>
                      <a:pt x="64" y="24"/>
                    </a:lnTo>
                    <a:lnTo>
                      <a:pt x="71" y="29"/>
                    </a:lnTo>
                    <a:lnTo>
                      <a:pt x="78" y="36"/>
                    </a:lnTo>
                    <a:lnTo>
                      <a:pt x="83" y="41"/>
                    </a:lnTo>
                    <a:lnTo>
                      <a:pt x="87" y="48"/>
                    </a:lnTo>
                    <a:lnTo>
                      <a:pt x="89" y="52"/>
                    </a:lnTo>
                    <a:lnTo>
                      <a:pt x="90" y="56"/>
                    </a:lnTo>
                    <a:lnTo>
                      <a:pt x="90" y="58"/>
                    </a:lnTo>
                    <a:lnTo>
                      <a:pt x="91" y="57"/>
                    </a:lnTo>
                    <a:lnTo>
                      <a:pt x="90" y="57"/>
                    </a:lnTo>
                    <a:lnTo>
                      <a:pt x="89" y="66"/>
                    </a:lnTo>
                    <a:lnTo>
                      <a:pt x="94" y="66"/>
                    </a:lnTo>
                    <a:lnTo>
                      <a:pt x="99" y="60"/>
                    </a:lnTo>
                    <a:lnTo>
                      <a:pt x="99" y="55"/>
                    </a:lnTo>
                    <a:lnTo>
                      <a:pt x="98" y="49"/>
                    </a:lnTo>
                    <a:lnTo>
                      <a:pt x="94" y="43"/>
                    </a:lnTo>
                    <a:lnTo>
                      <a:pt x="89" y="36"/>
                    </a:lnTo>
                    <a:lnTo>
                      <a:pt x="84" y="29"/>
                    </a:lnTo>
                    <a:lnTo>
                      <a:pt x="78" y="23"/>
                    </a:lnTo>
                    <a:lnTo>
                      <a:pt x="69" y="16"/>
                    </a:lnTo>
                    <a:lnTo>
                      <a:pt x="61" y="11"/>
                    </a:lnTo>
                    <a:lnTo>
                      <a:pt x="52" y="5"/>
                    </a:lnTo>
                    <a:lnTo>
                      <a:pt x="43" y="2"/>
                    </a:lnTo>
                    <a:lnTo>
                      <a:pt x="32" y="0"/>
                    </a:lnTo>
                    <a:lnTo>
                      <a:pt x="21" y="0"/>
                    </a:lnTo>
                    <a:lnTo>
                      <a:pt x="11" y="2"/>
                    </a:lnTo>
                    <a:lnTo>
                      <a:pt x="0" y="6"/>
                    </a:lnTo>
                    <a:lnTo>
                      <a:pt x="5" y="14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863" name="Freeform 698"/>
              <p:cNvSpPr>
                <a:spLocks noChangeArrowheads="1"/>
              </p:cNvSpPr>
              <p:nvPr/>
            </p:nvSpPr>
            <p:spPr bwMode="auto">
              <a:xfrm>
                <a:off x="4546" y="4024"/>
                <a:ext cx="45" cy="55"/>
              </a:xfrm>
              <a:custGeom>
                <a:avLst/>
                <a:gdLst>
                  <a:gd name="T0" fmla="*/ 677 w 43"/>
                  <a:gd name="T1" fmla="*/ 4224 h 51"/>
                  <a:gd name="T2" fmla="*/ 579 w 43"/>
                  <a:gd name="T3" fmla="*/ 3715 h 51"/>
                  <a:gd name="T4" fmla="*/ 450 w 43"/>
                  <a:gd name="T5" fmla="*/ 3194 h 51"/>
                  <a:gd name="T6" fmla="*/ 328 w 43"/>
                  <a:gd name="T7" fmla="*/ 2547 h 51"/>
                  <a:gd name="T8" fmla="*/ 249 w 43"/>
                  <a:gd name="T9" fmla="*/ 2031 h 51"/>
                  <a:gd name="T10" fmla="*/ 207 w 43"/>
                  <a:gd name="T11" fmla="*/ 1392 h 51"/>
                  <a:gd name="T12" fmla="*/ 10 w 43"/>
                  <a:gd name="T13" fmla="*/ 885 h 51"/>
                  <a:gd name="T14" fmla="*/ 9 w 43"/>
                  <a:gd name="T15" fmla="*/ 821 h 51"/>
                  <a:gd name="T16" fmla="*/ 9 w 43"/>
                  <a:gd name="T17" fmla="*/ 761 h 51"/>
                  <a:gd name="T18" fmla="*/ 9 w 43"/>
                  <a:gd name="T19" fmla="*/ 821 h 51"/>
                  <a:gd name="T20" fmla="*/ 8 w 43"/>
                  <a:gd name="T21" fmla="*/ 821 h 51"/>
                  <a:gd name="T22" fmla="*/ 3 w 43"/>
                  <a:gd name="T23" fmla="*/ 0 h 51"/>
                  <a:gd name="T24" fmla="*/ 1 w 43"/>
                  <a:gd name="T25" fmla="*/ 4 h 51"/>
                  <a:gd name="T26" fmla="*/ 0 w 43"/>
                  <a:gd name="T27" fmla="*/ 761 h 51"/>
                  <a:gd name="T28" fmla="*/ 0 w 43"/>
                  <a:gd name="T29" fmla="*/ 954 h 51"/>
                  <a:gd name="T30" fmla="*/ 1 w 43"/>
                  <a:gd name="T31" fmla="*/ 1197 h 51"/>
                  <a:gd name="T32" fmla="*/ 5 w 43"/>
                  <a:gd name="T33" fmla="*/ 1883 h 51"/>
                  <a:gd name="T34" fmla="*/ 10 w 43"/>
                  <a:gd name="T35" fmla="*/ 2547 h 51"/>
                  <a:gd name="T36" fmla="*/ 249 w 43"/>
                  <a:gd name="T37" fmla="*/ 3194 h 51"/>
                  <a:gd name="T38" fmla="*/ 343 w 43"/>
                  <a:gd name="T39" fmla="*/ 3917 h 51"/>
                  <a:gd name="T40" fmla="*/ 516 w 43"/>
                  <a:gd name="T41" fmla="*/ 4555 h 51"/>
                  <a:gd name="T42" fmla="*/ 634 w 43"/>
                  <a:gd name="T43" fmla="*/ 5024 h 51"/>
                  <a:gd name="T44" fmla="*/ 677 w 43"/>
                  <a:gd name="T45" fmla="*/ 4224 h 51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43"/>
                  <a:gd name="T70" fmla="*/ 0 h 51"/>
                  <a:gd name="T71" fmla="*/ 43 w 43"/>
                  <a:gd name="T72" fmla="*/ 51 h 51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43" h="51">
                    <a:moveTo>
                      <a:pt x="43" y="42"/>
                    </a:moveTo>
                    <a:lnTo>
                      <a:pt x="36" y="38"/>
                    </a:lnTo>
                    <a:lnTo>
                      <a:pt x="29" y="32"/>
                    </a:lnTo>
                    <a:lnTo>
                      <a:pt x="22" y="26"/>
                    </a:lnTo>
                    <a:lnTo>
                      <a:pt x="16" y="20"/>
                    </a:lnTo>
                    <a:lnTo>
                      <a:pt x="12" y="15"/>
                    </a:lnTo>
                    <a:lnTo>
                      <a:pt x="10" y="9"/>
                    </a:lnTo>
                    <a:lnTo>
                      <a:pt x="9" y="8"/>
                    </a:lnTo>
                    <a:lnTo>
                      <a:pt x="9" y="7"/>
                    </a:lnTo>
                    <a:lnTo>
                      <a:pt x="9" y="8"/>
                    </a:lnTo>
                    <a:lnTo>
                      <a:pt x="8" y="8"/>
                    </a:lnTo>
                    <a:lnTo>
                      <a:pt x="3" y="0"/>
                    </a:lnTo>
                    <a:lnTo>
                      <a:pt x="1" y="4"/>
                    </a:lnTo>
                    <a:lnTo>
                      <a:pt x="0" y="7"/>
                    </a:lnTo>
                    <a:lnTo>
                      <a:pt x="0" y="10"/>
                    </a:lnTo>
                    <a:lnTo>
                      <a:pt x="1" y="13"/>
                    </a:lnTo>
                    <a:lnTo>
                      <a:pt x="5" y="19"/>
                    </a:lnTo>
                    <a:lnTo>
                      <a:pt x="10" y="26"/>
                    </a:lnTo>
                    <a:lnTo>
                      <a:pt x="16" y="32"/>
                    </a:lnTo>
                    <a:lnTo>
                      <a:pt x="23" y="39"/>
                    </a:lnTo>
                    <a:lnTo>
                      <a:pt x="32" y="45"/>
                    </a:lnTo>
                    <a:lnTo>
                      <a:pt x="40" y="51"/>
                    </a:lnTo>
                    <a:lnTo>
                      <a:pt x="43" y="42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864" name="Freeform 699"/>
              <p:cNvSpPr>
                <a:spLocks noChangeArrowheads="1"/>
              </p:cNvSpPr>
              <p:nvPr/>
            </p:nvSpPr>
            <p:spPr bwMode="auto">
              <a:xfrm>
                <a:off x="4589" y="4069"/>
                <a:ext cx="56" cy="20"/>
              </a:xfrm>
              <a:custGeom>
                <a:avLst/>
                <a:gdLst>
                  <a:gd name="T0" fmla="*/ 1504 w 53"/>
                  <a:gd name="T1" fmla="*/ 5284 h 18"/>
                  <a:gd name="T2" fmla="*/ 1401 w 53"/>
                  <a:gd name="T3" fmla="*/ 4756 h 18"/>
                  <a:gd name="T4" fmla="*/ 1255 w 53"/>
                  <a:gd name="T5" fmla="*/ 4756 h 18"/>
                  <a:gd name="T6" fmla="*/ 1064 w 53"/>
                  <a:gd name="T7" fmla="*/ 4756 h 18"/>
                  <a:gd name="T8" fmla="*/ 902 w 53"/>
                  <a:gd name="T9" fmla="*/ 4756 h 18"/>
                  <a:gd name="T10" fmla="*/ 716 w 53"/>
                  <a:gd name="T11" fmla="*/ 4280 h 18"/>
                  <a:gd name="T12" fmla="*/ 461 w 53"/>
                  <a:gd name="T13" fmla="*/ 3852 h 18"/>
                  <a:gd name="T14" fmla="*/ 331 w 53"/>
                  <a:gd name="T15" fmla="*/ 3 h 18"/>
                  <a:gd name="T16" fmla="*/ 3 w 53"/>
                  <a:gd name="T17" fmla="*/ 0 h 18"/>
                  <a:gd name="T18" fmla="*/ 0 w 53"/>
                  <a:gd name="T19" fmla="*/ 5284 h 18"/>
                  <a:gd name="T20" fmla="*/ 8 w 53"/>
                  <a:gd name="T21" fmla="*/ 7248 h 18"/>
                  <a:gd name="T22" fmla="*/ 413 w 53"/>
                  <a:gd name="T23" fmla="*/ 8948 h 18"/>
                  <a:gd name="T24" fmla="*/ 678 w 53"/>
                  <a:gd name="T25" fmla="*/ 9326 h 18"/>
                  <a:gd name="T26" fmla="*/ 893 w 53"/>
                  <a:gd name="T27" fmla="*/ 10362 h 18"/>
                  <a:gd name="T28" fmla="*/ 1053 w 53"/>
                  <a:gd name="T29" fmla="*/ 10362 h 18"/>
                  <a:gd name="T30" fmla="*/ 1255 w 53"/>
                  <a:gd name="T31" fmla="*/ 11047 h 18"/>
                  <a:gd name="T32" fmla="*/ 1401 w 53"/>
                  <a:gd name="T33" fmla="*/ 11047 h 18"/>
                  <a:gd name="T34" fmla="*/ 1480 w 53"/>
                  <a:gd name="T35" fmla="*/ 11047 h 18"/>
                  <a:gd name="T36" fmla="*/ 1504 w 53"/>
                  <a:gd name="T37" fmla="*/ 5284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3"/>
                  <a:gd name="T58" fmla="*/ 0 h 18"/>
                  <a:gd name="T59" fmla="*/ 53 w 53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3" h="18">
                    <a:moveTo>
                      <a:pt x="53" y="9"/>
                    </a:moveTo>
                    <a:lnTo>
                      <a:pt x="49" y="8"/>
                    </a:lnTo>
                    <a:lnTo>
                      <a:pt x="44" y="8"/>
                    </a:lnTo>
                    <a:lnTo>
                      <a:pt x="38" y="8"/>
                    </a:lnTo>
                    <a:lnTo>
                      <a:pt x="32" y="8"/>
                    </a:lnTo>
                    <a:lnTo>
                      <a:pt x="25" y="7"/>
                    </a:lnTo>
                    <a:lnTo>
                      <a:pt x="17" y="6"/>
                    </a:lnTo>
                    <a:lnTo>
                      <a:pt x="11" y="3"/>
                    </a:lnTo>
                    <a:lnTo>
                      <a:pt x="3" y="0"/>
                    </a:lnTo>
                    <a:lnTo>
                      <a:pt x="0" y="9"/>
                    </a:lnTo>
                    <a:lnTo>
                      <a:pt x="8" y="12"/>
                    </a:lnTo>
                    <a:lnTo>
                      <a:pt x="15" y="14"/>
                    </a:lnTo>
                    <a:lnTo>
                      <a:pt x="24" y="15"/>
                    </a:lnTo>
                    <a:lnTo>
                      <a:pt x="31" y="17"/>
                    </a:lnTo>
                    <a:lnTo>
                      <a:pt x="37" y="17"/>
                    </a:lnTo>
                    <a:lnTo>
                      <a:pt x="44" y="18"/>
                    </a:lnTo>
                    <a:lnTo>
                      <a:pt x="49" y="18"/>
                    </a:lnTo>
                    <a:lnTo>
                      <a:pt x="52" y="18"/>
                    </a:lnTo>
                    <a:lnTo>
                      <a:pt x="53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865" name="Freeform 700"/>
              <p:cNvSpPr>
                <a:spLocks noChangeArrowheads="1"/>
              </p:cNvSpPr>
              <p:nvPr/>
            </p:nvSpPr>
            <p:spPr bwMode="auto">
              <a:xfrm>
                <a:off x="154" y="190"/>
                <a:ext cx="69" cy="115"/>
              </a:xfrm>
              <a:custGeom>
                <a:avLst/>
                <a:gdLst>
                  <a:gd name="T0" fmla="*/ 2472 w 65"/>
                  <a:gd name="T1" fmla="*/ 7855 h 107"/>
                  <a:gd name="T2" fmla="*/ 2472 w 65"/>
                  <a:gd name="T3" fmla="*/ 8080 h 107"/>
                  <a:gd name="T4" fmla="*/ 2464 w 65"/>
                  <a:gd name="T5" fmla="*/ 8346 h 107"/>
                  <a:gd name="T6" fmla="*/ 2464 w 65"/>
                  <a:gd name="T7" fmla="*/ 8512 h 107"/>
                  <a:gd name="T8" fmla="*/ 2369 w 65"/>
                  <a:gd name="T9" fmla="*/ 8600 h 107"/>
                  <a:gd name="T10" fmla="*/ 2282 w 65"/>
                  <a:gd name="T11" fmla="*/ 8684 h 107"/>
                  <a:gd name="T12" fmla="*/ 2067 w 65"/>
                  <a:gd name="T13" fmla="*/ 8684 h 107"/>
                  <a:gd name="T14" fmla="*/ 1797 w 65"/>
                  <a:gd name="T15" fmla="*/ 8512 h 107"/>
                  <a:gd name="T16" fmla="*/ 1595 w 65"/>
                  <a:gd name="T17" fmla="*/ 8333 h 107"/>
                  <a:gd name="T18" fmla="*/ 1334 w 65"/>
                  <a:gd name="T19" fmla="*/ 7839 h 107"/>
                  <a:gd name="T20" fmla="*/ 1050 w 65"/>
                  <a:gd name="T21" fmla="*/ 7294 h 107"/>
                  <a:gd name="T22" fmla="*/ 734 w 65"/>
                  <a:gd name="T23" fmla="*/ 6722 h 107"/>
                  <a:gd name="T24" fmla="*/ 512 w 65"/>
                  <a:gd name="T25" fmla="*/ 5876 h 107"/>
                  <a:gd name="T26" fmla="*/ 8 w 65"/>
                  <a:gd name="T27" fmla="*/ 5087 h 107"/>
                  <a:gd name="T28" fmla="*/ 4 w 65"/>
                  <a:gd name="T29" fmla="*/ 4182 h 107"/>
                  <a:gd name="T30" fmla="*/ 1 w 65"/>
                  <a:gd name="T31" fmla="*/ 3269 h 107"/>
                  <a:gd name="T32" fmla="*/ 0 w 65"/>
                  <a:gd name="T33" fmla="*/ 2280 h 107"/>
                  <a:gd name="T34" fmla="*/ 1 w 65"/>
                  <a:gd name="T35" fmla="*/ 1206 h 107"/>
                  <a:gd name="T36" fmla="*/ 4 w 65"/>
                  <a:gd name="T37" fmla="*/ 3 h 107"/>
                  <a:gd name="T38" fmla="*/ 5 w 65"/>
                  <a:gd name="T39" fmla="*/ 1 h 107"/>
                  <a:gd name="T40" fmla="*/ 6 w 65"/>
                  <a:gd name="T41" fmla="*/ 0 h 107"/>
                  <a:gd name="T42" fmla="*/ 8 w 65"/>
                  <a:gd name="T43" fmla="*/ 0 h 107"/>
                  <a:gd name="T44" fmla="*/ 403 w 65"/>
                  <a:gd name="T45" fmla="*/ 1 h 107"/>
                  <a:gd name="T46" fmla="*/ 577 w 65"/>
                  <a:gd name="T47" fmla="*/ 5 h 107"/>
                  <a:gd name="T48" fmla="*/ 878 w 65"/>
                  <a:gd name="T49" fmla="*/ 728 h 107"/>
                  <a:gd name="T50" fmla="*/ 1115 w 65"/>
                  <a:gd name="T51" fmla="*/ 1122 h 107"/>
                  <a:gd name="T52" fmla="*/ 1416 w 65"/>
                  <a:gd name="T53" fmla="*/ 1836 h 107"/>
                  <a:gd name="T54" fmla="*/ 1656 w 65"/>
                  <a:gd name="T55" fmla="*/ 2478 h 107"/>
                  <a:gd name="T56" fmla="*/ 1834 w 65"/>
                  <a:gd name="T57" fmla="*/ 3134 h 107"/>
                  <a:gd name="T58" fmla="*/ 2025 w 65"/>
                  <a:gd name="T59" fmla="*/ 3891 h 107"/>
                  <a:gd name="T60" fmla="*/ 2150 w 65"/>
                  <a:gd name="T61" fmla="*/ 4412 h 107"/>
                  <a:gd name="T62" fmla="*/ 2282 w 65"/>
                  <a:gd name="T63" fmla="*/ 5192 h 107"/>
                  <a:gd name="T64" fmla="*/ 2329 w 65"/>
                  <a:gd name="T65" fmla="*/ 5888 h 107"/>
                  <a:gd name="T66" fmla="*/ 2369 w 65"/>
                  <a:gd name="T67" fmla="*/ 6445 h 107"/>
                  <a:gd name="T68" fmla="*/ 2422 w 65"/>
                  <a:gd name="T69" fmla="*/ 7214 h 107"/>
                  <a:gd name="T70" fmla="*/ 2464 w 65"/>
                  <a:gd name="T71" fmla="*/ 7518 h 107"/>
                  <a:gd name="T72" fmla="*/ 2472 w 65"/>
                  <a:gd name="T73" fmla="*/ 7855 h 10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5"/>
                  <a:gd name="T112" fmla="*/ 0 h 107"/>
                  <a:gd name="T113" fmla="*/ 65 w 65"/>
                  <a:gd name="T114" fmla="*/ 107 h 107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5" h="107">
                    <a:moveTo>
                      <a:pt x="65" y="97"/>
                    </a:moveTo>
                    <a:lnTo>
                      <a:pt x="65" y="100"/>
                    </a:lnTo>
                    <a:lnTo>
                      <a:pt x="64" y="102"/>
                    </a:lnTo>
                    <a:lnTo>
                      <a:pt x="64" y="105"/>
                    </a:lnTo>
                    <a:lnTo>
                      <a:pt x="62" y="106"/>
                    </a:lnTo>
                    <a:lnTo>
                      <a:pt x="59" y="107"/>
                    </a:lnTo>
                    <a:lnTo>
                      <a:pt x="54" y="107"/>
                    </a:lnTo>
                    <a:lnTo>
                      <a:pt x="47" y="105"/>
                    </a:lnTo>
                    <a:lnTo>
                      <a:pt x="41" y="101"/>
                    </a:lnTo>
                    <a:lnTo>
                      <a:pt x="35" y="96"/>
                    </a:lnTo>
                    <a:lnTo>
                      <a:pt x="27" y="89"/>
                    </a:lnTo>
                    <a:lnTo>
                      <a:pt x="20" y="82"/>
                    </a:lnTo>
                    <a:lnTo>
                      <a:pt x="14" y="72"/>
                    </a:lnTo>
                    <a:lnTo>
                      <a:pt x="8" y="62"/>
                    </a:lnTo>
                    <a:lnTo>
                      <a:pt x="4" y="52"/>
                    </a:lnTo>
                    <a:lnTo>
                      <a:pt x="1" y="40"/>
                    </a:lnTo>
                    <a:lnTo>
                      <a:pt x="0" y="28"/>
                    </a:lnTo>
                    <a:lnTo>
                      <a:pt x="1" y="16"/>
                    </a:lnTo>
                    <a:lnTo>
                      <a:pt x="4" y="3"/>
                    </a:lnTo>
                    <a:lnTo>
                      <a:pt x="5" y="1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0" y="1"/>
                    </a:lnTo>
                    <a:lnTo>
                      <a:pt x="16" y="5"/>
                    </a:lnTo>
                    <a:lnTo>
                      <a:pt x="23" y="9"/>
                    </a:lnTo>
                    <a:lnTo>
                      <a:pt x="29" y="15"/>
                    </a:lnTo>
                    <a:lnTo>
                      <a:pt x="37" y="22"/>
                    </a:lnTo>
                    <a:lnTo>
                      <a:pt x="43" y="31"/>
                    </a:lnTo>
                    <a:lnTo>
                      <a:pt x="48" y="39"/>
                    </a:lnTo>
                    <a:lnTo>
                      <a:pt x="53" y="48"/>
                    </a:lnTo>
                    <a:lnTo>
                      <a:pt x="56" y="55"/>
                    </a:lnTo>
                    <a:lnTo>
                      <a:pt x="59" y="64"/>
                    </a:lnTo>
                    <a:lnTo>
                      <a:pt x="61" y="73"/>
                    </a:lnTo>
                    <a:lnTo>
                      <a:pt x="62" y="80"/>
                    </a:lnTo>
                    <a:lnTo>
                      <a:pt x="63" y="87"/>
                    </a:lnTo>
                    <a:lnTo>
                      <a:pt x="64" y="93"/>
                    </a:lnTo>
                    <a:lnTo>
                      <a:pt x="65" y="97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866" name="Freeform 701"/>
              <p:cNvSpPr>
                <a:spLocks noChangeArrowheads="1"/>
              </p:cNvSpPr>
              <p:nvPr/>
            </p:nvSpPr>
            <p:spPr bwMode="auto">
              <a:xfrm>
                <a:off x="149" y="191"/>
                <a:ext cx="78" cy="120"/>
              </a:xfrm>
              <a:custGeom>
                <a:avLst/>
                <a:gdLst>
                  <a:gd name="T0" fmla="*/ 4 w 74"/>
                  <a:gd name="T1" fmla="*/ 0 h 111"/>
                  <a:gd name="T2" fmla="*/ 1 w 74"/>
                  <a:gd name="T3" fmla="*/ 1537 h 111"/>
                  <a:gd name="T4" fmla="*/ 0 w 74"/>
                  <a:gd name="T5" fmla="*/ 3102 h 111"/>
                  <a:gd name="T6" fmla="*/ 1 w 74"/>
                  <a:gd name="T7" fmla="*/ 4582 h 111"/>
                  <a:gd name="T8" fmla="*/ 4 w 74"/>
                  <a:gd name="T9" fmla="*/ 6115 h 111"/>
                  <a:gd name="T10" fmla="*/ 8 w 74"/>
                  <a:gd name="T11" fmla="*/ 7315 h 111"/>
                  <a:gd name="T12" fmla="*/ 337 w 74"/>
                  <a:gd name="T13" fmla="*/ 8549 h 111"/>
                  <a:gd name="T14" fmla="*/ 486 w 74"/>
                  <a:gd name="T15" fmla="*/ 9761 h 111"/>
                  <a:gd name="T16" fmla="*/ 702 w 74"/>
                  <a:gd name="T17" fmla="*/ 10648 h 111"/>
                  <a:gd name="T18" fmla="*/ 865 w 74"/>
                  <a:gd name="T19" fmla="*/ 11474 h 111"/>
                  <a:gd name="T20" fmla="*/ 1068 w 74"/>
                  <a:gd name="T21" fmla="*/ 12064 h 111"/>
                  <a:gd name="T22" fmla="*/ 1251 w 74"/>
                  <a:gd name="T23" fmla="*/ 12546 h 111"/>
                  <a:gd name="T24" fmla="*/ 1391 w 74"/>
                  <a:gd name="T25" fmla="*/ 12716 h 111"/>
                  <a:gd name="T26" fmla="*/ 1545 w 74"/>
                  <a:gd name="T27" fmla="*/ 12891 h 111"/>
                  <a:gd name="T28" fmla="*/ 1703 w 74"/>
                  <a:gd name="T29" fmla="*/ 12624 h 111"/>
                  <a:gd name="T30" fmla="*/ 1763 w 74"/>
                  <a:gd name="T31" fmla="*/ 12404 h 111"/>
                  <a:gd name="T32" fmla="*/ 1808 w 74"/>
                  <a:gd name="T33" fmla="*/ 11924 h 111"/>
                  <a:gd name="T34" fmla="*/ 1810 w 74"/>
                  <a:gd name="T35" fmla="*/ 11511 h 111"/>
                  <a:gd name="T36" fmla="*/ 1810 w 74"/>
                  <a:gd name="T37" fmla="*/ 11159 h 111"/>
                  <a:gd name="T38" fmla="*/ 1587 w 74"/>
                  <a:gd name="T39" fmla="*/ 11408 h 111"/>
                  <a:gd name="T40" fmla="*/ 1627 w 74"/>
                  <a:gd name="T41" fmla="*/ 11511 h 111"/>
                  <a:gd name="T42" fmla="*/ 1587 w 74"/>
                  <a:gd name="T43" fmla="*/ 11605 h 111"/>
                  <a:gd name="T44" fmla="*/ 1587 w 74"/>
                  <a:gd name="T45" fmla="*/ 11677 h 111"/>
                  <a:gd name="T46" fmla="*/ 1544 w 74"/>
                  <a:gd name="T47" fmla="*/ 11677 h 111"/>
                  <a:gd name="T48" fmla="*/ 1465 w 74"/>
                  <a:gd name="T49" fmla="*/ 11677 h 111"/>
                  <a:gd name="T50" fmla="*/ 1319 w 74"/>
                  <a:gd name="T51" fmla="*/ 11511 h 111"/>
                  <a:gd name="T52" fmla="*/ 1187 w 74"/>
                  <a:gd name="T53" fmla="*/ 11159 h 111"/>
                  <a:gd name="T54" fmla="*/ 1013 w 74"/>
                  <a:gd name="T55" fmla="*/ 10648 h 111"/>
                  <a:gd name="T56" fmla="*/ 822 w 74"/>
                  <a:gd name="T57" fmla="*/ 9849 h 111"/>
                  <a:gd name="T58" fmla="*/ 702 w 74"/>
                  <a:gd name="T59" fmla="*/ 9029 h 111"/>
                  <a:gd name="T60" fmla="*/ 512 w 74"/>
                  <a:gd name="T61" fmla="*/ 7908 h 111"/>
                  <a:gd name="T62" fmla="*/ 374 w 74"/>
                  <a:gd name="T63" fmla="*/ 6990 h 111"/>
                  <a:gd name="T64" fmla="*/ 304 w 74"/>
                  <a:gd name="T65" fmla="*/ 5688 h 111"/>
                  <a:gd name="T66" fmla="*/ 9 w 74"/>
                  <a:gd name="T67" fmla="*/ 4477 h 111"/>
                  <a:gd name="T68" fmla="*/ 8 w 74"/>
                  <a:gd name="T69" fmla="*/ 3102 h 111"/>
                  <a:gd name="T70" fmla="*/ 9 w 74"/>
                  <a:gd name="T71" fmla="*/ 1662 h 111"/>
                  <a:gd name="T72" fmla="*/ 304 w 74"/>
                  <a:gd name="T73" fmla="*/ 3 h 111"/>
                  <a:gd name="T74" fmla="*/ 4 w 74"/>
                  <a:gd name="T75" fmla="*/ 0 h 111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74"/>
                  <a:gd name="T115" fmla="*/ 0 h 111"/>
                  <a:gd name="T116" fmla="*/ 74 w 74"/>
                  <a:gd name="T117" fmla="*/ 111 h 111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74" h="111">
                    <a:moveTo>
                      <a:pt x="4" y="0"/>
                    </a:moveTo>
                    <a:lnTo>
                      <a:pt x="1" y="14"/>
                    </a:lnTo>
                    <a:lnTo>
                      <a:pt x="0" y="27"/>
                    </a:lnTo>
                    <a:lnTo>
                      <a:pt x="1" y="40"/>
                    </a:lnTo>
                    <a:lnTo>
                      <a:pt x="4" y="52"/>
                    </a:lnTo>
                    <a:lnTo>
                      <a:pt x="8" y="63"/>
                    </a:lnTo>
                    <a:lnTo>
                      <a:pt x="14" y="74"/>
                    </a:lnTo>
                    <a:lnTo>
                      <a:pt x="21" y="83"/>
                    </a:lnTo>
                    <a:lnTo>
                      <a:pt x="28" y="92"/>
                    </a:lnTo>
                    <a:lnTo>
                      <a:pt x="35" y="98"/>
                    </a:lnTo>
                    <a:lnTo>
                      <a:pt x="43" y="104"/>
                    </a:lnTo>
                    <a:lnTo>
                      <a:pt x="50" y="108"/>
                    </a:lnTo>
                    <a:lnTo>
                      <a:pt x="57" y="110"/>
                    </a:lnTo>
                    <a:lnTo>
                      <a:pt x="63" y="111"/>
                    </a:lnTo>
                    <a:lnTo>
                      <a:pt x="68" y="109"/>
                    </a:lnTo>
                    <a:lnTo>
                      <a:pt x="71" y="106"/>
                    </a:lnTo>
                    <a:lnTo>
                      <a:pt x="73" y="103"/>
                    </a:lnTo>
                    <a:lnTo>
                      <a:pt x="74" y="99"/>
                    </a:lnTo>
                    <a:lnTo>
                      <a:pt x="74" y="96"/>
                    </a:lnTo>
                    <a:lnTo>
                      <a:pt x="64" y="97"/>
                    </a:lnTo>
                    <a:lnTo>
                      <a:pt x="65" y="99"/>
                    </a:lnTo>
                    <a:lnTo>
                      <a:pt x="64" y="100"/>
                    </a:lnTo>
                    <a:lnTo>
                      <a:pt x="64" y="101"/>
                    </a:lnTo>
                    <a:lnTo>
                      <a:pt x="62" y="101"/>
                    </a:lnTo>
                    <a:lnTo>
                      <a:pt x="59" y="101"/>
                    </a:lnTo>
                    <a:lnTo>
                      <a:pt x="53" y="99"/>
                    </a:lnTo>
                    <a:lnTo>
                      <a:pt x="47" y="96"/>
                    </a:lnTo>
                    <a:lnTo>
                      <a:pt x="41" y="92"/>
                    </a:lnTo>
                    <a:lnTo>
                      <a:pt x="34" y="85"/>
                    </a:lnTo>
                    <a:lnTo>
                      <a:pt x="28" y="77"/>
                    </a:lnTo>
                    <a:lnTo>
                      <a:pt x="22" y="68"/>
                    </a:lnTo>
                    <a:lnTo>
                      <a:pt x="16" y="60"/>
                    </a:lnTo>
                    <a:lnTo>
                      <a:pt x="12" y="49"/>
                    </a:lnTo>
                    <a:lnTo>
                      <a:pt x="9" y="38"/>
                    </a:lnTo>
                    <a:lnTo>
                      <a:pt x="8" y="27"/>
                    </a:lnTo>
                    <a:lnTo>
                      <a:pt x="9" y="15"/>
                    </a:lnTo>
                    <a:lnTo>
                      <a:pt x="12" y="3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867" name="Freeform 702"/>
              <p:cNvSpPr>
                <a:spLocks noChangeArrowheads="1"/>
              </p:cNvSpPr>
              <p:nvPr/>
            </p:nvSpPr>
            <p:spPr bwMode="auto">
              <a:xfrm>
                <a:off x="154" y="186"/>
                <a:ext cx="56" cy="50"/>
              </a:xfrm>
              <a:custGeom>
                <a:avLst/>
                <a:gdLst>
                  <a:gd name="T0" fmla="*/ 1504 w 53"/>
                  <a:gd name="T1" fmla="*/ 6758 h 46"/>
                  <a:gd name="T2" fmla="*/ 1326 w 53"/>
                  <a:gd name="T3" fmla="*/ 5262 h 46"/>
                  <a:gd name="T4" fmla="*/ 1124 w 53"/>
                  <a:gd name="T5" fmla="*/ 3770 h 46"/>
                  <a:gd name="T6" fmla="*/ 944 w 53"/>
                  <a:gd name="T7" fmla="*/ 2324 h 46"/>
                  <a:gd name="T8" fmla="*/ 716 w 53"/>
                  <a:gd name="T9" fmla="*/ 1532 h 46"/>
                  <a:gd name="T10" fmla="*/ 515 w 53"/>
                  <a:gd name="T11" fmla="*/ 4 h 46"/>
                  <a:gd name="T12" fmla="*/ 350 w 53"/>
                  <a:gd name="T13" fmla="*/ 1 h 46"/>
                  <a:gd name="T14" fmla="*/ 296 w 53"/>
                  <a:gd name="T15" fmla="*/ 0 h 46"/>
                  <a:gd name="T16" fmla="*/ 6 w 53"/>
                  <a:gd name="T17" fmla="*/ 0 h 46"/>
                  <a:gd name="T18" fmla="*/ 2 w 53"/>
                  <a:gd name="T19" fmla="*/ 2 h 46"/>
                  <a:gd name="T20" fmla="*/ 0 w 53"/>
                  <a:gd name="T21" fmla="*/ 5 h 46"/>
                  <a:gd name="T22" fmla="*/ 8 w 53"/>
                  <a:gd name="T23" fmla="*/ 1296 h 46"/>
                  <a:gd name="T24" fmla="*/ 8 w 53"/>
                  <a:gd name="T25" fmla="*/ 1409 h 46"/>
                  <a:gd name="T26" fmla="*/ 7 w 53"/>
                  <a:gd name="T27" fmla="*/ 1409 h 46"/>
                  <a:gd name="T28" fmla="*/ 7 w 53"/>
                  <a:gd name="T29" fmla="*/ 1532 h 46"/>
                  <a:gd name="T30" fmla="*/ 296 w 53"/>
                  <a:gd name="T31" fmla="*/ 1532 h 46"/>
                  <a:gd name="T32" fmla="*/ 391 w 53"/>
                  <a:gd name="T33" fmla="*/ 1810 h 46"/>
                  <a:gd name="T34" fmla="*/ 544 w 53"/>
                  <a:gd name="T35" fmla="*/ 2526 h 46"/>
                  <a:gd name="T36" fmla="*/ 757 w 53"/>
                  <a:gd name="T37" fmla="*/ 3527 h 46"/>
                  <a:gd name="T38" fmla="*/ 953 w 53"/>
                  <a:gd name="T39" fmla="*/ 4923 h 46"/>
                  <a:gd name="T40" fmla="*/ 1124 w 53"/>
                  <a:gd name="T41" fmla="*/ 5840 h 46"/>
                  <a:gd name="T42" fmla="*/ 1313 w 53"/>
                  <a:gd name="T43" fmla="*/ 7470 h 46"/>
                  <a:gd name="T44" fmla="*/ 1504 w 53"/>
                  <a:gd name="T45" fmla="*/ 6758 h 4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53"/>
                  <a:gd name="T70" fmla="*/ 0 h 46"/>
                  <a:gd name="T71" fmla="*/ 53 w 53"/>
                  <a:gd name="T72" fmla="*/ 46 h 4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53" h="46">
                    <a:moveTo>
                      <a:pt x="53" y="41"/>
                    </a:moveTo>
                    <a:lnTo>
                      <a:pt x="46" y="32"/>
                    </a:lnTo>
                    <a:lnTo>
                      <a:pt x="40" y="23"/>
                    </a:lnTo>
                    <a:lnTo>
                      <a:pt x="33" y="15"/>
                    </a:lnTo>
                    <a:lnTo>
                      <a:pt x="25" y="10"/>
                    </a:lnTo>
                    <a:lnTo>
                      <a:pt x="19" y="4"/>
                    </a:lnTo>
                    <a:lnTo>
                      <a:pt x="12" y="1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2" y="2"/>
                    </a:lnTo>
                    <a:lnTo>
                      <a:pt x="0" y="5"/>
                    </a:lnTo>
                    <a:lnTo>
                      <a:pt x="8" y="8"/>
                    </a:lnTo>
                    <a:lnTo>
                      <a:pt x="8" y="9"/>
                    </a:lnTo>
                    <a:lnTo>
                      <a:pt x="7" y="9"/>
                    </a:lnTo>
                    <a:lnTo>
                      <a:pt x="7" y="10"/>
                    </a:lnTo>
                    <a:lnTo>
                      <a:pt x="9" y="10"/>
                    </a:lnTo>
                    <a:lnTo>
                      <a:pt x="14" y="12"/>
                    </a:lnTo>
                    <a:lnTo>
                      <a:pt x="20" y="16"/>
                    </a:lnTo>
                    <a:lnTo>
                      <a:pt x="26" y="22"/>
                    </a:lnTo>
                    <a:lnTo>
                      <a:pt x="34" y="30"/>
                    </a:lnTo>
                    <a:lnTo>
                      <a:pt x="40" y="37"/>
                    </a:lnTo>
                    <a:lnTo>
                      <a:pt x="45" y="46"/>
                    </a:lnTo>
                    <a:lnTo>
                      <a:pt x="53" y="41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868" name="Freeform 703"/>
              <p:cNvSpPr>
                <a:spLocks noChangeArrowheads="1"/>
              </p:cNvSpPr>
              <p:nvPr/>
            </p:nvSpPr>
            <p:spPr bwMode="auto">
              <a:xfrm>
                <a:off x="201" y="230"/>
                <a:ext cx="27" cy="66"/>
              </a:xfrm>
              <a:custGeom>
                <a:avLst/>
                <a:gdLst>
                  <a:gd name="T0" fmla="*/ 2676 w 25"/>
                  <a:gd name="T1" fmla="*/ 7345 h 61"/>
                  <a:gd name="T2" fmla="*/ 2597 w 25"/>
                  <a:gd name="T3" fmla="*/ 6874 h 61"/>
                  <a:gd name="T4" fmla="*/ 2597 w 25"/>
                  <a:gd name="T5" fmla="*/ 5882 h 61"/>
                  <a:gd name="T6" fmla="*/ 2294 w 25"/>
                  <a:gd name="T7" fmla="*/ 5024 h 61"/>
                  <a:gd name="T8" fmla="*/ 2227 w 25"/>
                  <a:gd name="T9" fmla="*/ 4285 h 61"/>
                  <a:gd name="T10" fmla="*/ 1967 w 25"/>
                  <a:gd name="T11" fmla="*/ 3127 h 61"/>
                  <a:gd name="T12" fmla="*/ 1561 w 25"/>
                  <a:gd name="T13" fmla="*/ 2083 h 61"/>
                  <a:gd name="T14" fmla="*/ 1239 w 25"/>
                  <a:gd name="T15" fmla="*/ 1025 h 61"/>
                  <a:gd name="T16" fmla="*/ 910 w 25"/>
                  <a:gd name="T17" fmla="*/ 0 h 61"/>
                  <a:gd name="T18" fmla="*/ 0 w 25"/>
                  <a:gd name="T19" fmla="*/ 5 h 61"/>
                  <a:gd name="T20" fmla="*/ 4 w 25"/>
                  <a:gd name="T21" fmla="*/ 1519 h 61"/>
                  <a:gd name="T22" fmla="*/ 910 w 25"/>
                  <a:gd name="T23" fmla="*/ 2469 h 61"/>
                  <a:gd name="T24" fmla="*/ 1062 w 25"/>
                  <a:gd name="T25" fmla="*/ 3383 h 61"/>
                  <a:gd name="T26" fmla="*/ 1239 w 25"/>
                  <a:gd name="T27" fmla="*/ 4580 h 61"/>
                  <a:gd name="T28" fmla="*/ 1338 w 25"/>
                  <a:gd name="T29" fmla="*/ 5361 h 61"/>
                  <a:gd name="T30" fmla="*/ 1445 w 25"/>
                  <a:gd name="T31" fmla="*/ 6275 h 61"/>
                  <a:gd name="T32" fmla="*/ 1561 w 25"/>
                  <a:gd name="T33" fmla="*/ 6886 h 61"/>
                  <a:gd name="T34" fmla="*/ 1561 w 25"/>
                  <a:gd name="T35" fmla="*/ 7437 h 61"/>
                  <a:gd name="T36" fmla="*/ 2676 w 25"/>
                  <a:gd name="T37" fmla="*/ 7345 h 6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5"/>
                  <a:gd name="T58" fmla="*/ 0 h 61"/>
                  <a:gd name="T59" fmla="*/ 25 w 25"/>
                  <a:gd name="T60" fmla="*/ 61 h 6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5" h="61">
                    <a:moveTo>
                      <a:pt x="25" y="60"/>
                    </a:moveTo>
                    <a:lnTo>
                      <a:pt x="24" y="56"/>
                    </a:lnTo>
                    <a:lnTo>
                      <a:pt x="24" y="49"/>
                    </a:lnTo>
                    <a:lnTo>
                      <a:pt x="21" y="42"/>
                    </a:lnTo>
                    <a:lnTo>
                      <a:pt x="20" y="35"/>
                    </a:lnTo>
                    <a:lnTo>
                      <a:pt x="18" y="26"/>
                    </a:lnTo>
                    <a:lnTo>
                      <a:pt x="15" y="17"/>
                    </a:lnTo>
                    <a:lnTo>
                      <a:pt x="12" y="8"/>
                    </a:lnTo>
                    <a:lnTo>
                      <a:pt x="8" y="0"/>
                    </a:lnTo>
                    <a:lnTo>
                      <a:pt x="0" y="5"/>
                    </a:lnTo>
                    <a:lnTo>
                      <a:pt x="4" y="13"/>
                    </a:lnTo>
                    <a:lnTo>
                      <a:pt x="8" y="20"/>
                    </a:lnTo>
                    <a:lnTo>
                      <a:pt x="10" y="28"/>
                    </a:lnTo>
                    <a:lnTo>
                      <a:pt x="12" y="37"/>
                    </a:lnTo>
                    <a:lnTo>
                      <a:pt x="13" y="43"/>
                    </a:lnTo>
                    <a:lnTo>
                      <a:pt x="14" y="51"/>
                    </a:lnTo>
                    <a:lnTo>
                      <a:pt x="15" y="57"/>
                    </a:lnTo>
                    <a:lnTo>
                      <a:pt x="15" y="61"/>
                    </a:lnTo>
                    <a:lnTo>
                      <a:pt x="25" y="6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869" name="Freeform 704"/>
              <p:cNvSpPr>
                <a:spLocks noChangeArrowheads="1"/>
              </p:cNvSpPr>
              <p:nvPr/>
            </p:nvSpPr>
            <p:spPr bwMode="auto">
              <a:xfrm>
                <a:off x="5582" y="328"/>
                <a:ext cx="69" cy="115"/>
              </a:xfrm>
              <a:custGeom>
                <a:avLst/>
                <a:gdLst>
                  <a:gd name="T0" fmla="*/ 0 w 65"/>
                  <a:gd name="T1" fmla="*/ 13644 h 106"/>
                  <a:gd name="T2" fmla="*/ 0 w 65"/>
                  <a:gd name="T3" fmla="*/ 14385 h 106"/>
                  <a:gd name="T4" fmla="*/ 1 w 65"/>
                  <a:gd name="T5" fmla="*/ 14552 h 106"/>
                  <a:gd name="T6" fmla="*/ 1 w 65"/>
                  <a:gd name="T7" fmla="*/ 14802 h 106"/>
                  <a:gd name="T8" fmla="*/ 3 w 65"/>
                  <a:gd name="T9" fmla="*/ 15211 h 106"/>
                  <a:gd name="T10" fmla="*/ 6 w 65"/>
                  <a:gd name="T11" fmla="*/ 15370 h 106"/>
                  <a:gd name="T12" fmla="*/ 428 w 65"/>
                  <a:gd name="T13" fmla="*/ 15211 h 106"/>
                  <a:gd name="T14" fmla="*/ 651 w 65"/>
                  <a:gd name="T15" fmla="*/ 14802 h 106"/>
                  <a:gd name="T16" fmla="*/ 932 w 65"/>
                  <a:gd name="T17" fmla="*/ 14421 h 106"/>
                  <a:gd name="T18" fmla="*/ 1138 w 65"/>
                  <a:gd name="T19" fmla="*/ 13539 h 106"/>
                  <a:gd name="T20" fmla="*/ 1445 w 65"/>
                  <a:gd name="T21" fmla="*/ 12576 h 106"/>
                  <a:gd name="T22" fmla="*/ 1728 w 65"/>
                  <a:gd name="T23" fmla="*/ 11502 h 106"/>
                  <a:gd name="T24" fmla="*/ 1947 w 65"/>
                  <a:gd name="T25" fmla="*/ 10383 h 106"/>
                  <a:gd name="T26" fmla="*/ 2194 w 65"/>
                  <a:gd name="T27" fmla="*/ 8843 h 106"/>
                  <a:gd name="T28" fmla="*/ 2329 w 65"/>
                  <a:gd name="T29" fmla="*/ 7109 h 106"/>
                  <a:gd name="T30" fmla="*/ 2464 w 65"/>
                  <a:gd name="T31" fmla="*/ 5423 h 106"/>
                  <a:gd name="T32" fmla="*/ 2472 w 65"/>
                  <a:gd name="T33" fmla="*/ 3704 h 106"/>
                  <a:gd name="T34" fmla="*/ 2464 w 65"/>
                  <a:gd name="T35" fmla="*/ 1930 h 106"/>
                  <a:gd name="T36" fmla="*/ 2329 w 65"/>
                  <a:gd name="T37" fmla="*/ 1 h 106"/>
                  <a:gd name="T38" fmla="*/ 2321 w 65"/>
                  <a:gd name="T39" fmla="*/ 0 h 106"/>
                  <a:gd name="T40" fmla="*/ 2282 w 65"/>
                  <a:gd name="T41" fmla="*/ 0 h 106"/>
                  <a:gd name="T42" fmla="*/ 2194 w 65"/>
                  <a:gd name="T43" fmla="*/ 0 h 106"/>
                  <a:gd name="T44" fmla="*/ 2103 w 65"/>
                  <a:gd name="T45" fmla="*/ 0 h 106"/>
                  <a:gd name="T46" fmla="*/ 1866 w 65"/>
                  <a:gd name="T47" fmla="*/ 3 h 106"/>
                  <a:gd name="T48" fmla="*/ 1628 w 65"/>
                  <a:gd name="T49" fmla="*/ 1091 h 106"/>
                  <a:gd name="T50" fmla="*/ 1361 w 65"/>
                  <a:gd name="T51" fmla="*/ 1930 h 106"/>
                  <a:gd name="T52" fmla="*/ 1072 w 65"/>
                  <a:gd name="T53" fmla="*/ 3057 h 106"/>
                  <a:gd name="T54" fmla="*/ 827 w 65"/>
                  <a:gd name="T55" fmla="*/ 4237 h 106"/>
                  <a:gd name="T56" fmla="*/ 613 w 65"/>
                  <a:gd name="T57" fmla="*/ 5423 h 106"/>
                  <a:gd name="T58" fmla="*/ 454 w 65"/>
                  <a:gd name="T59" fmla="*/ 6553 h 106"/>
                  <a:gd name="T60" fmla="*/ 380 w 65"/>
                  <a:gd name="T61" fmla="*/ 8131 h 106"/>
                  <a:gd name="T62" fmla="*/ 6 w 65"/>
                  <a:gd name="T63" fmla="*/ 8923 h 106"/>
                  <a:gd name="T64" fmla="*/ 4 w 65"/>
                  <a:gd name="T65" fmla="*/ 10383 h 106"/>
                  <a:gd name="T66" fmla="*/ 3 w 65"/>
                  <a:gd name="T67" fmla="*/ 11395 h 106"/>
                  <a:gd name="T68" fmla="*/ 2 w 65"/>
                  <a:gd name="T69" fmla="*/ 12252 h 106"/>
                  <a:gd name="T70" fmla="*/ 1 w 65"/>
                  <a:gd name="T71" fmla="*/ 13259 h 106"/>
                  <a:gd name="T72" fmla="*/ 0 w 65"/>
                  <a:gd name="T73" fmla="*/ 13644 h 10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5"/>
                  <a:gd name="T112" fmla="*/ 0 h 106"/>
                  <a:gd name="T113" fmla="*/ 65 w 65"/>
                  <a:gd name="T114" fmla="*/ 106 h 10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5" h="106">
                    <a:moveTo>
                      <a:pt x="0" y="95"/>
                    </a:moveTo>
                    <a:lnTo>
                      <a:pt x="0" y="99"/>
                    </a:lnTo>
                    <a:lnTo>
                      <a:pt x="1" y="101"/>
                    </a:lnTo>
                    <a:lnTo>
                      <a:pt x="1" y="103"/>
                    </a:lnTo>
                    <a:lnTo>
                      <a:pt x="3" y="105"/>
                    </a:lnTo>
                    <a:lnTo>
                      <a:pt x="6" y="106"/>
                    </a:lnTo>
                    <a:lnTo>
                      <a:pt x="11" y="105"/>
                    </a:lnTo>
                    <a:lnTo>
                      <a:pt x="18" y="103"/>
                    </a:lnTo>
                    <a:lnTo>
                      <a:pt x="24" y="100"/>
                    </a:lnTo>
                    <a:lnTo>
                      <a:pt x="30" y="94"/>
                    </a:lnTo>
                    <a:lnTo>
                      <a:pt x="38" y="88"/>
                    </a:lnTo>
                    <a:lnTo>
                      <a:pt x="45" y="80"/>
                    </a:lnTo>
                    <a:lnTo>
                      <a:pt x="51" y="71"/>
                    </a:lnTo>
                    <a:lnTo>
                      <a:pt x="57" y="61"/>
                    </a:lnTo>
                    <a:lnTo>
                      <a:pt x="61" y="50"/>
                    </a:lnTo>
                    <a:lnTo>
                      <a:pt x="64" y="38"/>
                    </a:lnTo>
                    <a:lnTo>
                      <a:pt x="65" y="26"/>
                    </a:lnTo>
                    <a:lnTo>
                      <a:pt x="64" y="14"/>
                    </a:lnTo>
                    <a:lnTo>
                      <a:pt x="61" y="1"/>
                    </a:lnTo>
                    <a:lnTo>
                      <a:pt x="60" y="0"/>
                    </a:lnTo>
                    <a:lnTo>
                      <a:pt x="59" y="0"/>
                    </a:lnTo>
                    <a:lnTo>
                      <a:pt x="57" y="0"/>
                    </a:lnTo>
                    <a:lnTo>
                      <a:pt x="55" y="0"/>
                    </a:lnTo>
                    <a:lnTo>
                      <a:pt x="49" y="3"/>
                    </a:lnTo>
                    <a:lnTo>
                      <a:pt x="42" y="7"/>
                    </a:lnTo>
                    <a:lnTo>
                      <a:pt x="36" y="14"/>
                    </a:lnTo>
                    <a:lnTo>
                      <a:pt x="28" y="21"/>
                    </a:lnTo>
                    <a:lnTo>
                      <a:pt x="22" y="29"/>
                    </a:lnTo>
                    <a:lnTo>
                      <a:pt x="17" y="38"/>
                    </a:lnTo>
                    <a:lnTo>
                      <a:pt x="12" y="46"/>
                    </a:lnTo>
                    <a:lnTo>
                      <a:pt x="9" y="55"/>
                    </a:lnTo>
                    <a:lnTo>
                      <a:pt x="6" y="62"/>
                    </a:lnTo>
                    <a:lnTo>
                      <a:pt x="4" y="71"/>
                    </a:lnTo>
                    <a:lnTo>
                      <a:pt x="3" y="79"/>
                    </a:lnTo>
                    <a:lnTo>
                      <a:pt x="2" y="85"/>
                    </a:lnTo>
                    <a:lnTo>
                      <a:pt x="1" y="91"/>
                    </a:lnTo>
                    <a:lnTo>
                      <a:pt x="0" y="95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870" name="Freeform 705"/>
              <p:cNvSpPr>
                <a:spLocks noChangeArrowheads="1"/>
              </p:cNvSpPr>
              <p:nvPr/>
            </p:nvSpPr>
            <p:spPr bwMode="auto">
              <a:xfrm>
                <a:off x="5577" y="328"/>
                <a:ext cx="78" cy="120"/>
              </a:xfrm>
              <a:custGeom>
                <a:avLst/>
                <a:gdLst>
                  <a:gd name="T0" fmla="*/ 1544 w 74"/>
                  <a:gd name="T1" fmla="*/ 3 h 111"/>
                  <a:gd name="T2" fmla="*/ 1627 w 74"/>
                  <a:gd name="T3" fmla="*/ 1662 h 111"/>
                  <a:gd name="T4" fmla="*/ 1629 w 74"/>
                  <a:gd name="T5" fmla="*/ 3031 h 111"/>
                  <a:gd name="T6" fmla="*/ 1627 w 74"/>
                  <a:gd name="T7" fmla="*/ 4477 h 111"/>
                  <a:gd name="T8" fmla="*/ 1544 w 74"/>
                  <a:gd name="T9" fmla="*/ 5688 h 111"/>
                  <a:gd name="T10" fmla="*/ 1429 w 74"/>
                  <a:gd name="T11" fmla="*/ 6909 h 111"/>
                  <a:gd name="T12" fmla="*/ 1286 w 74"/>
                  <a:gd name="T13" fmla="*/ 7908 h 111"/>
                  <a:gd name="T14" fmla="*/ 1127 w 74"/>
                  <a:gd name="T15" fmla="*/ 9029 h 111"/>
                  <a:gd name="T16" fmla="*/ 962 w 74"/>
                  <a:gd name="T17" fmla="*/ 9817 h 111"/>
                  <a:gd name="T18" fmla="*/ 821 w 74"/>
                  <a:gd name="T19" fmla="*/ 10613 h 111"/>
                  <a:gd name="T20" fmla="*/ 666 w 74"/>
                  <a:gd name="T21" fmla="*/ 11030 h 111"/>
                  <a:gd name="T22" fmla="*/ 486 w 74"/>
                  <a:gd name="T23" fmla="*/ 11605 h 111"/>
                  <a:gd name="T24" fmla="*/ 355 w 74"/>
                  <a:gd name="T25" fmla="*/ 11677 h 111"/>
                  <a:gd name="T26" fmla="*/ 304 w 74"/>
                  <a:gd name="T27" fmla="*/ 11762 h 111"/>
                  <a:gd name="T28" fmla="*/ 273 w 74"/>
                  <a:gd name="T29" fmla="*/ 11677 h 111"/>
                  <a:gd name="T30" fmla="*/ 273 w 74"/>
                  <a:gd name="T31" fmla="*/ 11605 h 111"/>
                  <a:gd name="T32" fmla="*/ 9 w 74"/>
                  <a:gd name="T33" fmla="*/ 11511 h 111"/>
                  <a:gd name="T34" fmla="*/ 273 w 74"/>
                  <a:gd name="T35" fmla="*/ 11159 h 111"/>
                  <a:gd name="T36" fmla="*/ 0 w 74"/>
                  <a:gd name="T37" fmla="*/ 11030 h 111"/>
                  <a:gd name="T38" fmla="*/ 0 w 74"/>
                  <a:gd name="T39" fmla="*/ 11511 h 111"/>
                  <a:gd name="T40" fmla="*/ 1 w 74"/>
                  <a:gd name="T41" fmla="*/ 11924 h 111"/>
                  <a:gd name="T42" fmla="*/ 3 w 74"/>
                  <a:gd name="T43" fmla="*/ 12404 h 111"/>
                  <a:gd name="T44" fmla="*/ 6 w 74"/>
                  <a:gd name="T45" fmla="*/ 12546 h 111"/>
                  <a:gd name="T46" fmla="*/ 288 w 74"/>
                  <a:gd name="T47" fmla="*/ 12891 h 111"/>
                  <a:gd name="T48" fmla="*/ 394 w 74"/>
                  <a:gd name="T49" fmla="*/ 12716 h 111"/>
                  <a:gd name="T50" fmla="*/ 569 w 74"/>
                  <a:gd name="T51" fmla="*/ 12444 h 111"/>
                  <a:gd name="T52" fmla="*/ 779 w 74"/>
                  <a:gd name="T53" fmla="*/ 11924 h 111"/>
                  <a:gd name="T54" fmla="*/ 961 w 74"/>
                  <a:gd name="T55" fmla="*/ 11408 h 111"/>
                  <a:gd name="T56" fmla="*/ 1127 w 74"/>
                  <a:gd name="T57" fmla="*/ 10613 h 111"/>
                  <a:gd name="T58" fmla="*/ 1319 w 74"/>
                  <a:gd name="T59" fmla="*/ 9548 h 111"/>
                  <a:gd name="T60" fmla="*/ 1466 w 74"/>
                  <a:gd name="T61" fmla="*/ 8427 h 111"/>
                  <a:gd name="T62" fmla="*/ 1629 w 74"/>
                  <a:gd name="T63" fmla="*/ 7315 h 111"/>
                  <a:gd name="T64" fmla="*/ 1717 w 74"/>
                  <a:gd name="T65" fmla="*/ 5912 h 111"/>
                  <a:gd name="T66" fmla="*/ 1808 w 74"/>
                  <a:gd name="T67" fmla="*/ 4501 h 111"/>
                  <a:gd name="T68" fmla="*/ 1810 w 74"/>
                  <a:gd name="T69" fmla="*/ 3102 h 111"/>
                  <a:gd name="T70" fmla="*/ 1808 w 74"/>
                  <a:gd name="T71" fmla="*/ 1422 h 111"/>
                  <a:gd name="T72" fmla="*/ 1717 w 74"/>
                  <a:gd name="T73" fmla="*/ 0 h 111"/>
                  <a:gd name="T74" fmla="*/ 1544 w 74"/>
                  <a:gd name="T75" fmla="*/ 3 h 111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74"/>
                  <a:gd name="T115" fmla="*/ 0 h 111"/>
                  <a:gd name="T116" fmla="*/ 74 w 74"/>
                  <a:gd name="T117" fmla="*/ 111 h 111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74" h="111">
                    <a:moveTo>
                      <a:pt x="62" y="3"/>
                    </a:moveTo>
                    <a:lnTo>
                      <a:pt x="65" y="15"/>
                    </a:lnTo>
                    <a:lnTo>
                      <a:pt x="66" y="26"/>
                    </a:lnTo>
                    <a:lnTo>
                      <a:pt x="65" y="38"/>
                    </a:lnTo>
                    <a:lnTo>
                      <a:pt x="62" y="49"/>
                    </a:lnTo>
                    <a:lnTo>
                      <a:pt x="58" y="59"/>
                    </a:lnTo>
                    <a:lnTo>
                      <a:pt x="52" y="68"/>
                    </a:lnTo>
                    <a:lnTo>
                      <a:pt x="46" y="77"/>
                    </a:lnTo>
                    <a:lnTo>
                      <a:pt x="40" y="84"/>
                    </a:lnTo>
                    <a:lnTo>
                      <a:pt x="33" y="91"/>
                    </a:lnTo>
                    <a:lnTo>
                      <a:pt x="27" y="95"/>
                    </a:lnTo>
                    <a:lnTo>
                      <a:pt x="21" y="100"/>
                    </a:lnTo>
                    <a:lnTo>
                      <a:pt x="15" y="101"/>
                    </a:lnTo>
                    <a:lnTo>
                      <a:pt x="12" y="102"/>
                    </a:lnTo>
                    <a:lnTo>
                      <a:pt x="10" y="101"/>
                    </a:lnTo>
                    <a:lnTo>
                      <a:pt x="10" y="100"/>
                    </a:lnTo>
                    <a:lnTo>
                      <a:pt x="9" y="99"/>
                    </a:lnTo>
                    <a:lnTo>
                      <a:pt x="10" y="96"/>
                    </a:lnTo>
                    <a:lnTo>
                      <a:pt x="0" y="95"/>
                    </a:lnTo>
                    <a:lnTo>
                      <a:pt x="0" y="99"/>
                    </a:lnTo>
                    <a:lnTo>
                      <a:pt x="1" y="103"/>
                    </a:lnTo>
                    <a:lnTo>
                      <a:pt x="3" y="106"/>
                    </a:lnTo>
                    <a:lnTo>
                      <a:pt x="6" y="108"/>
                    </a:lnTo>
                    <a:lnTo>
                      <a:pt x="11" y="111"/>
                    </a:lnTo>
                    <a:lnTo>
                      <a:pt x="17" y="110"/>
                    </a:lnTo>
                    <a:lnTo>
                      <a:pt x="24" y="107"/>
                    </a:lnTo>
                    <a:lnTo>
                      <a:pt x="31" y="103"/>
                    </a:lnTo>
                    <a:lnTo>
                      <a:pt x="39" y="97"/>
                    </a:lnTo>
                    <a:lnTo>
                      <a:pt x="46" y="91"/>
                    </a:lnTo>
                    <a:lnTo>
                      <a:pt x="53" y="82"/>
                    </a:lnTo>
                    <a:lnTo>
                      <a:pt x="60" y="73"/>
                    </a:lnTo>
                    <a:lnTo>
                      <a:pt x="66" y="63"/>
                    </a:lnTo>
                    <a:lnTo>
                      <a:pt x="70" y="51"/>
                    </a:lnTo>
                    <a:lnTo>
                      <a:pt x="73" y="39"/>
                    </a:lnTo>
                    <a:lnTo>
                      <a:pt x="74" y="27"/>
                    </a:lnTo>
                    <a:lnTo>
                      <a:pt x="73" y="13"/>
                    </a:lnTo>
                    <a:lnTo>
                      <a:pt x="70" y="0"/>
                    </a:lnTo>
                    <a:lnTo>
                      <a:pt x="62" y="3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871" name="Freeform 706"/>
              <p:cNvSpPr>
                <a:spLocks noChangeArrowheads="1"/>
              </p:cNvSpPr>
              <p:nvPr/>
            </p:nvSpPr>
            <p:spPr bwMode="auto">
              <a:xfrm>
                <a:off x="5595" y="323"/>
                <a:ext cx="56" cy="49"/>
              </a:xfrm>
              <a:custGeom>
                <a:avLst/>
                <a:gdLst>
                  <a:gd name="T0" fmla="*/ 8 w 53"/>
                  <a:gd name="T1" fmla="*/ 8095 h 45"/>
                  <a:gd name="T2" fmla="*/ 370 w 53"/>
                  <a:gd name="T3" fmla="*/ 6774 h 45"/>
                  <a:gd name="T4" fmla="*/ 515 w 53"/>
                  <a:gd name="T5" fmla="*/ 5288 h 45"/>
                  <a:gd name="T6" fmla="*/ 800 w 53"/>
                  <a:gd name="T7" fmla="*/ 3810 h 45"/>
                  <a:gd name="T8" fmla="*/ 944 w 53"/>
                  <a:gd name="T9" fmla="*/ 2914 h 45"/>
                  <a:gd name="T10" fmla="*/ 1113 w 53"/>
                  <a:gd name="T11" fmla="*/ 1904 h 45"/>
                  <a:gd name="T12" fmla="*/ 1255 w 53"/>
                  <a:gd name="T13" fmla="*/ 1606 h 45"/>
                  <a:gd name="T14" fmla="*/ 1326 w 53"/>
                  <a:gd name="T15" fmla="*/ 1606 h 45"/>
                  <a:gd name="T16" fmla="*/ 1313 w 53"/>
                  <a:gd name="T17" fmla="*/ 1475 h 45"/>
                  <a:gd name="T18" fmla="*/ 1504 w 53"/>
                  <a:gd name="T19" fmla="*/ 5 h 45"/>
                  <a:gd name="T20" fmla="*/ 1466 w 53"/>
                  <a:gd name="T21" fmla="*/ 1 h 45"/>
                  <a:gd name="T22" fmla="*/ 1347 w 53"/>
                  <a:gd name="T23" fmla="*/ 0 h 45"/>
                  <a:gd name="T24" fmla="*/ 1255 w 53"/>
                  <a:gd name="T25" fmla="*/ 0 h 45"/>
                  <a:gd name="T26" fmla="*/ 1176 w 53"/>
                  <a:gd name="T27" fmla="*/ 0 h 45"/>
                  <a:gd name="T28" fmla="*/ 953 w 53"/>
                  <a:gd name="T29" fmla="*/ 4 h 45"/>
                  <a:gd name="T30" fmla="*/ 808 w 53"/>
                  <a:gd name="T31" fmla="*/ 1606 h 45"/>
                  <a:gd name="T32" fmla="*/ 544 w 53"/>
                  <a:gd name="T33" fmla="*/ 2914 h 45"/>
                  <a:gd name="T34" fmla="*/ 370 w 53"/>
                  <a:gd name="T35" fmla="*/ 4096 h 45"/>
                  <a:gd name="T36" fmla="*/ 7 w 53"/>
                  <a:gd name="T37" fmla="*/ 5713 h 45"/>
                  <a:gd name="T38" fmla="*/ 0 w 53"/>
                  <a:gd name="T39" fmla="*/ 7434 h 45"/>
                  <a:gd name="T40" fmla="*/ 8 w 53"/>
                  <a:gd name="T41" fmla="*/ 8095 h 45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53"/>
                  <a:gd name="T64" fmla="*/ 0 h 45"/>
                  <a:gd name="T65" fmla="*/ 53 w 53"/>
                  <a:gd name="T66" fmla="*/ 45 h 45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53" h="45">
                    <a:moveTo>
                      <a:pt x="8" y="45"/>
                    </a:moveTo>
                    <a:lnTo>
                      <a:pt x="13" y="37"/>
                    </a:lnTo>
                    <a:lnTo>
                      <a:pt x="19" y="29"/>
                    </a:lnTo>
                    <a:lnTo>
                      <a:pt x="27" y="22"/>
                    </a:lnTo>
                    <a:lnTo>
                      <a:pt x="33" y="16"/>
                    </a:lnTo>
                    <a:lnTo>
                      <a:pt x="39" y="11"/>
                    </a:lnTo>
                    <a:lnTo>
                      <a:pt x="44" y="9"/>
                    </a:lnTo>
                    <a:lnTo>
                      <a:pt x="46" y="9"/>
                    </a:lnTo>
                    <a:lnTo>
                      <a:pt x="45" y="8"/>
                    </a:lnTo>
                    <a:lnTo>
                      <a:pt x="53" y="5"/>
                    </a:lnTo>
                    <a:lnTo>
                      <a:pt x="51" y="1"/>
                    </a:lnTo>
                    <a:lnTo>
                      <a:pt x="47" y="0"/>
                    </a:lnTo>
                    <a:lnTo>
                      <a:pt x="44" y="0"/>
                    </a:lnTo>
                    <a:lnTo>
                      <a:pt x="41" y="0"/>
                    </a:lnTo>
                    <a:lnTo>
                      <a:pt x="34" y="4"/>
                    </a:lnTo>
                    <a:lnTo>
                      <a:pt x="28" y="9"/>
                    </a:lnTo>
                    <a:lnTo>
                      <a:pt x="20" y="16"/>
                    </a:lnTo>
                    <a:lnTo>
                      <a:pt x="13" y="23"/>
                    </a:lnTo>
                    <a:lnTo>
                      <a:pt x="7" y="31"/>
                    </a:lnTo>
                    <a:lnTo>
                      <a:pt x="0" y="41"/>
                    </a:lnTo>
                    <a:lnTo>
                      <a:pt x="8" y="45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872" name="Freeform 707"/>
              <p:cNvSpPr>
                <a:spLocks noChangeArrowheads="1"/>
              </p:cNvSpPr>
              <p:nvPr/>
            </p:nvSpPr>
            <p:spPr bwMode="auto">
              <a:xfrm>
                <a:off x="5577" y="367"/>
                <a:ext cx="27" cy="65"/>
              </a:xfrm>
              <a:custGeom>
                <a:avLst/>
                <a:gdLst>
                  <a:gd name="T0" fmla="*/ 1062 w 25"/>
                  <a:gd name="T1" fmla="*/ 7872 h 60"/>
                  <a:gd name="T2" fmla="*/ 1062 w 25"/>
                  <a:gd name="T3" fmla="*/ 7622 h 60"/>
                  <a:gd name="T4" fmla="*/ 1147 w 25"/>
                  <a:gd name="T5" fmla="*/ 6647 h 60"/>
                  <a:gd name="T6" fmla="*/ 1239 w 25"/>
                  <a:gd name="T7" fmla="*/ 5995 h 60"/>
                  <a:gd name="T8" fmla="*/ 1338 w 25"/>
                  <a:gd name="T9" fmla="*/ 4826 h 60"/>
                  <a:gd name="T10" fmla="*/ 1561 w 25"/>
                  <a:gd name="T11" fmla="*/ 3796 h 60"/>
                  <a:gd name="T12" fmla="*/ 1821 w 25"/>
                  <a:gd name="T13" fmla="*/ 2755 h 60"/>
                  <a:gd name="T14" fmla="*/ 2294 w 25"/>
                  <a:gd name="T15" fmla="*/ 1572 h 60"/>
                  <a:gd name="T16" fmla="*/ 2676 w 25"/>
                  <a:gd name="T17" fmla="*/ 4 h 60"/>
                  <a:gd name="T18" fmla="*/ 1821 w 25"/>
                  <a:gd name="T19" fmla="*/ 0 h 60"/>
                  <a:gd name="T20" fmla="*/ 1338 w 25"/>
                  <a:gd name="T21" fmla="*/ 1141 h 60"/>
                  <a:gd name="T22" fmla="*/ 1062 w 25"/>
                  <a:gd name="T23" fmla="*/ 2166 h 60"/>
                  <a:gd name="T24" fmla="*/ 843 w 25"/>
                  <a:gd name="T25" fmla="*/ 3262 h 60"/>
                  <a:gd name="T26" fmla="*/ 5 w 25"/>
                  <a:gd name="T27" fmla="*/ 4494 h 60"/>
                  <a:gd name="T28" fmla="*/ 4 w 25"/>
                  <a:gd name="T29" fmla="*/ 5664 h 60"/>
                  <a:gd name="T30" fmla="*/ 1 w 25"/>
                  <a:gd name="T31" fmla="*/ 6516 h 60"/>
                  <a:gd name="T32" fmla="*/ 1 w 25"/>
                  <a:gd name="T33" fmla="*/ 7266 h 60"/>
                  <a:gd name="T34" fmla="*/ 0 w 25"/>
                  <a:gd name="T35" fmla="*/ 7801 h 60"/>
                  <a:gd name="T36" fmla="*/ 1062 w 25"/>
                  <a:gd name="T37" fmla="*/ 7872 h 6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5"/>
                  <a:gd name="T58" fmla="*/ 0 h 60"/>
                  <a:gd name="T59" fmla="*/ 25 w 25"/>
                  <a:gd name="T60" fmla="*/ 60 h 6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5" h="60">
                    <a:moveTo>
                      <a:pt x="10" y="60"/>
                    </a:moveTo>
                    <a:lnTo>
                      <a:pt x="10" y="56"/>
                    </a:lnTo>
                    <a:lnTo>
                      <a:pt x="11" y="50"/>
                    </a:lnTo>
                    <a:lnTo>
                      <a:pt x="12" y="44"/>
                    </a:lnTo>
                    <a:lnTo>
                      <a:pt x="13" y="36"/>
                    </a:lnTo>
                    <a:lnTo>
                      <a:pt x="15" y="28"/>
                    </a:lnTo>
                    <a:lnTo>
                      <a:pt x="17" y="20"/>
                    </a:lnTo>
                    <a:lnTo>
                      <a:pt x="21" y="12"/>
                    </a:lnTo>
                    <a:lnTo>
                      <a:pt x="25" y="4"/>
                    </a:lnTo>
                    <a:lnTo>
                      <a:pt x="17" y="0"/>
                    </a:lnTo>
                    <a:lnTo>
                      <a:pt x="13" y="8"/>
                    </a:lnTo>
                    <a:lnTo>
                      <a:pt x="10" y="16"/>
                    </a:lnTo>
                    <a:lnTo>
                      <a:pt x="7" y="25"/>
                    </a:lnTo>
                    <a:lnTo>
                      <a:pt x="5" y="34"/>
                    </a:lnTo>
                    <a:lnTo>
                      <a:pt x="4" y="42"/>
                    </a:lnTo>
                    <a:lnTo>
                      <a:pt x="1" y="49"/>
                    </a:lnTo>
                    <a:lnTo>
                      <a:pt x="1" y="55"/>
                    </a:lnTo>
                    <a:lnTo>
                      <a:pt x="0" y="59"/>
                    </a:lnTo>
                    <a:lnTo>
                      <a:pt x="10" y="6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873" name="Freeform 708"/>
              <p:cNvSpPr>
                <a:spLocks noChangeArrowheads="1"/>
              </p:cNvSpPr>
              <p:nvPr/>
            </p:nvSpPr>
            <p:spPr bwMode="auto">
              <a:xfrm>
                <a:off x="151" y="527"/>
                <a:ext cx="69" cy="115"/>
              </a:xfrm>
              <a:custGeom>
                <a:avLst/>
                <a:gdLst>
                  <a:gd name="T0" fmla="*/ 2472 w 65"/>
                  <a:gd name="T1" fmla="*/ 7855 h 107"/>
                  <a:gd name="T2" fmla="*/ 2472 w 65"/>
                  <a:gd name="T3" fmla="*/ 8002 h 107"/>
                  <a:gd name="T4" fmla="*/ 2472 w 65"/>
                  <a:gd name="T5" fmla="*/ 8346 h 107"/>
                  <a:gd name="T6" fmla="*/ 2464 w 65"/>
                  <a:gd name="T7" fmla="*/ 8425 h 107"/>
                  <a:gd name="T8" fmla="*/ 2369 w 65"/>
                  <a:gd name="T9" fmla="*/ 8600 h 107"/>
                  <a:gd name="T10" fmla="*/ 2282 w 65"/>
                  <a:gd name="T11" fmla="*/ 8684 h 107"/>
                  <a:gd name="T12" fmla="*/ 2067 w 65"/>
                  <a:gd name="T13" fmla="*/ 8684 h 107"/>
                  <a:gd name="T14" fmla="*/ 1834 w 65"/>
                  <a:gd name="T15" fmla="*/ 8442 h 107"/>
                  <a:gd name="T16" fmla="*/ 1595 w 65"/>
                  <a:gd name="T17" fmla="*/ 8080 h 107"/>
                  <a:gd name="T18" fmla="*/ 1334 w 65"/>
                  <a:gd name="T19" fmla="*/ 7765 h 107"/>
                  <a:gd name="T20" fmla="*/ 1050 w 65"/>
                  <a:gd name="T21" fmla="*/ 7225 h 107"/>
                  <a:gd name="T22" fmla="*/ 779 w 65"/>
                  <a:gd name="T23" fmla="*/ 6445 h 107"/>
                  <a:gd name="T24" fmla="*/ 512 w 65"/>
                  <a:gd name="T25" fmla="*/ 5876 h 107"/>
                  <a:gd name="T26" fmla="*/ 8 w 65"/>
                  <a:gd name="T27" fmla="*/ 5087 h 107"/>
                  <a:gd name="T28" fmla="*/ 4 w 65"/>
                  <a:gd name="T29" fmla="*/ 4105 h 107"/>
                  <a:gd name="T30" fmla="*/ 1 w 65"/>
                  <a:gd name="T31" fmla="*/ 3269 h 107"/>
                  <a:gd name="T32" fmla="*/ 0 w 65"/>
                  <a:gd name="T33" fmla="*/ 2280 h 107"/>
                  <a:gd name="T34" fmla="*/ 1 w 65"/>
                  <a:gd name="T35" fmla="*/ 1044 h 107"/>
                  <a:gd name="T36" fmla="*/ 4 w 65"/>
                  <a:gd name="T37" fmla="*/ 2 h 107"/>
                  <a:gd name="T38" fmla="*/ 5 w 65"/>
                  <a:gd name="T39" fmla="*/ 0 h 107"/>
                  <a:gd name="T40" fmla="*/ 6 w 65"/>
                  <a:gd name="T41" fmla="*/ 0 h 107"/>
                  <a:gd name="T42" fmla="*/ 8 w 65"/>
                  <a:gd name="T43" fmla="*/ 0 h 107"/>
                  <a:gd name="T44" fmla="*/ 403 w 65"/>
                  <a:gd name="T45" fmla="*/ 1 h 107"/>
                  <a:gd name="T46" fmla="*/ 613 w 65"/>
                  <a:gd name="T47" fmla="*/ 3 h 107"/>
                  <a:gd name="T48" fmla="*/ 878 w 65"/>
                  <a:gd name="T49" fmla="*/ 677 h 107"/>
                  <a:gd name="T50" fmla="*/ 1115 w 65"/>
                  <a:gd name="T51" fmla="*/ 1044 h 107"/>
                  <a:gd name="T52" fmla="*/ 1416 w 65"/>
                  <a:gd name="T53" fmla="*/ 1836 h 107"/>
                  <a:gd name="T54" fmla="*/ 1656 w 65"/>
                  <a:gd name="T55" fmla="*/ 2450 h 107"/>
                  <a:gd name="T56" fmla="*/ 1866 w 65"/>
                  <a:gd name="T57" fmla="*/ 3134 h 107"/>
                  <a:gd name="T58" fmla="*/ 2025 w 65"/>
                  <a:gd name="T59" fmla="*/ 3776 h 107"/>
                  <a:gd name="T60" fmla="*/ 2194 w 65"/>
                  <a:gd name="T61" fmla="*/ 4412 h 107"/>
                  <a:gd name="T62" fmla="*/ 2282 w 65"/>
                  <a:gd name="T63" fmla="*/ 5192 h 107"/>
                  <a:gd name="T64" fmla="*/ 2329 w 65"/>
                  <a:gd name="T65" fmla="*/ 5876 h 107"/>
                  <a:gd name="T66" fmla="*/ 2369 w 65"/>
                  <a:gd name="T67" fmla="*/ 6379 h 107"/>
                  <a:gd name="T68" fmla="*/ 2464 w 65"/>
                  <a:gd name="T69" fmla="*/ 6927 h 107"/>
                  <a:gd name="T70" fmla="*/ 2464 w 65"/>
                  <a:gd name="T71" fmla="*/ 7445 h 107"/>
                  <a:gd name="T72" fmla="*/ 2472 w 65"/>
                  <a:gd name="T73" fmla="*/ 7855 h 10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5"/>
                  <a:gd name="T112" fmla="*/ 0 h 107"/>
                  <a:gd name="T113" fmla="*/ 65 w 65"/>
                  <a:gd name="T114" fmla="*/ 107 h 107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5" h="107">
                    <a:moveTo>
                      <a:pt x="65" y="97"/>
                    </a:moveTo>
                    <a:lnTo>
                      <a:pt x="65" y="99"/>
                    </a:lnTo>
                    <a:lnTo>
                      <a:pt x="65" y="102"/>
                    </a:lnTo>
                    <a:lnTo>
                      <a:pt x="64" y="103"/>
                    </a:lnTo>
                    <a:lnTo>
                      <a:pt x="62" y="106"/>
                    </a:lnTo>
                    <a:lnTo>
                      <a:pt x="59" y="107"/>
                    </a:lnTo>
                    <a:lnTo>
                      <a:pt x="54" y="107"/>
                    </a:lnTo>
                    <a:lnTo>
                      <a:pt x="48" y="104"/>
                    </a:lnTo>
                    <a:lnTo>
                      <a:pt x="41" y="100"/>
                    </a:lnTo>
                    <a:lnTo>
                      <a:pt x="35" y="95"/>
                    </a:lnTo>
                    <a:lnTo>
                      <a:pt x="27" y="88"/>
                    </a:lnTo>
                    <a:lnTo>
                      <a:pt x="21" y="80"/>
                    </a:lnTo>
                    <a:lnTo>
                      <a:pt x="14" y="72"/>
                    </a:lnTo>
                    <a:lnTo>
                      <a:pt x="8" y="62"/>
                    </a:lnTo>
                    <a:lnTo>
                      <a:pt x="4" y="51"/>
                    </a:lnTo>
                    <a:lnTo>
                      <a:pt x="1" y="40"/>
                    </a:lnTo>
                    <a:lnTo>
                      <a:pt x="0" y="28"/>
                    </a:lnTo>
                    <a:lnTo>
                      <a:pt x="1" y="14"/>
                    </a:lnTo>
                    <a:lnTo>
                      <a:pt x="4" y="2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0" y="1"/>
                    </a:lnTo>
                    <a:lnTo>
                      <a:pt x="17" y="3"/>
                    </a:lnTo>
                    <a:lnTo>
                      <a:pt x="23" y="8"/>
                    </a:lnTo>
                    <a:lnTo>
                      <a:pt x="29" y="14"/>
                    </a:lnTo>
                    <a:lnTo>
                      <a:pt x="37" y="22"/>
                    </a:lnTo>
                    <a:lnTo>
                      <a:pt x="43" y="30"/>
                    </a:lnTo>
                    <a:lnTo>
                      <a:pt x="49" y="39"/>
                    </a:lnTo>
                    <a:lnTo>
                      <a:pt x="53" y="46"/>
                    </a:lnTo>
                    <a:lnTo>
                      <a:pt x="57" y="55"/>
                    </a:lnTo>
                    <a:lnTo>
                      <a:pt x="59" y="64"/>
                    </a:lnTo>
                    <a:lnTo>
                      <a:pt x="61" y="72"/>
                    </a:lnTo>
                    <a:lnTo>
                      <a:pt x="62" y="79"/>
                    </a:lnTo>
                    <a:lnTo>
                      <a:pt x="64" y="86"/>
                    </a:lnTo>
                    <a:lnTo>
                      <a:pt x="64" y="92"/>
                    </a:lnTo>
                    <a:lnTo>
                      <a:pt x="65" y="97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874" name="Freeform 709"/>
              <p:cNvSpPr>
                <a:spLocks noChangeArrowheads="1"/>
              </p:cNvSpPr>
              <p:nvPr/>
            </p:nvSpPr>
            <p:spPr bwMode="auto">
              <a:xfrm>
                <a:off x="146" y="527"/>
                <a:ext cx="78" cy="120"/>
              </a:xfrm>
              <a:custGeom>
                <a:avLst/>
                <a:gdLst>
                  <a:gd name="T0" fmla="*/ 5 w 74"/>
                  <a:gd name="T1" fmla="*/ 0 h 111"/>
                  <a:gd name="T2" fmla="*/ 1 w 74"/>
                  <a:gd name="T3" fmla="*/ 1537 h 111"/>
                  <a:gd name="T4" fmla="*/ 0 w 74"/>
                  <a:gd name="T5" fmla="*/ 3277 h 111"/>
                  <a:gd name="T6" fmla="*/ 1 w 74"/>
                  <a:gd name="T7" fmla="*/ 4582 h 111"/>
                  <a:gd name="T8" fmla="*/ 5 w 74"/>
                  <a:gd name="T9" fmla="*/ 6115 h 111"/>
                  <a:gd name="T10" fmla="*/ 273 w 74"/>
                  <a:gd name="T11" fmla="*/ 7469 h 111"/>
                  <a:gd name="T12" fmla="*/ 355 w 74"/>
                  <a:gd name="T13" fmla="*/ 8549 h 111"/>
                  <a:gd name="T14" fmla="*/ 512 w 74"/>
                  <a:gd name="T15" fmla="*/ 9817 h 111"/>
                  <a:gd name="T16" fmla="*/ 739 w 74"/>
                  <a:gd name="T17" fmla="*/ 10613 h 111"/>
                  <a:gd name="T18" fmla="*/ 866 w 74"/>
                  <a:gd name="T19" fmla="*/ 11511 h 111"/>
                  <a:gd name="T20" fmla="*/ 1069 w 74"/>
                  <a:gd name="T21" fmla="*/ 12064 h 111"/>
                  <a:gd name="T22" fmla="*/ 1252 w 74"/>
                  <a:gd name="T23" fmla="*/ 12546 h 111"/>
                  <a:gd name="T24" fmla="*/ 1429 w 74"/>
                  <a:gd name="T25" fmla="*/ 12891 h 111"/>
                  <a:gd name="T26" fmla="*/ 1587 w 74"/>
                  <a:gd name="T27" fmla="*/ 12891 h 111"/>
                  <a:gd name="T28" fmla="*/ 1715 w 74"/>
                  <a:gd name="T29" fmla="*/ 12624 h 111"/>
                  <a:gd name="T30" fmla="*/ 1795 w 74"/>
                  <a:gd name="T31" fmla="*/ 12444 h 111"/>
                  <a:gd name="T32" fmla="*/ 1810 w 74"/>
                  <a:gd name="T33" fmla="*/ 11924 h 111"/>
                  <a:gd name="T34" fmla="*/ 1810 w 74"/>
                  <a:gd name="T35" fmla="*/ 11605 h 111"/>
                  <a:gd name="T36" fmla="*/ 1810 w 74"/>
                  <a:gd name="T37" fmla="*/ 11159 h 111"/>
                  <a:gd name="T38" fmla="*/ 1629 w 74"/>
                  <a:gd name="T39" fmla="*/ 11408 h 111"/>
                  <a:gd name="T40" fmla="*/ 1629 w 74"/>
                  <a:gd name="T41" fmla="*/ 11511 h 111"/>
                  <a:gd name="T42" fmla="*/ 1629 w 74"/>
                  <a:gd name="T43" fmla="*/ 11677 h 111"/>
                  <a:gd name="T44" fmla="*/ 1627 w 74"/>
                  <a:gd name="T45" fmla="*/ 11677 h 111"/>
                  <a:gd name="T46" fmla="*/ 1629 w 74"/>
                  <a:gd name="T47" fmla="*/ 11677 h 111"/>
                  <a:gd name="T48" fmla="*/ 1587 w 74"/>
                  <a:gd name="T49" fmla="*/ 11762 h 111"/>
                  <a:gd name="T50" fmla="*/ 1466 w 74"/>
                  <a:gd name="T51" fmla="*/ 11762 h 111"/>
                  <a:gd name="T52" fmla="*/ 1320 w 74"/>
                  <a:gd name="T53" fmla="*/ 11605 h 111"/>
                  <a:gd name="T54" fmla="*/ 1220 w 74"/>
                  <a:gd name="T55" fmla="*/ 11408 h 111"/>
                  <a:gd name="T56" fmla="*/ 1014 w 74"/>
                  <a:gd name="T57" fmla="*/ 10613 h 111"/>
                  <a:gd name="T58" fmla="*/ 865 w 74"/>
                  <a:gd name="T59" fmla="*/ 9849 h 111"/>
                  <a:gd name="T60" fmla="*/ 739 w 74"/>
                  <a:gd name="T61" fmla="*/ 9081 h 111"/>
                  <a:gd name="T62" fmla="*/ 540 w 74"/>
                  <a:gd name="T63" fmla="*/ 8075 h 111"/>
                  <a:gd name="T64" fmla="*/ 394 w 74"/>
                  <a:gd name="T65" fmla="*/ 6909 h 111"/>
                  <a:gd name="T66" fmla="*/ 320 w 74"/>
                  <a:gd name="T67" fmla="*/ 5790 h 111"/>
                  <a:gd name="T68" fmla="*/ 288 w 74"/>
                  <a:gd name="T69" fmla="*/ 4501 h 111"/>
                  <a:gd name="T70" fmla="*/ 273 w 74"/>
                  <a:gd name="T71" fmla="*/ 3277 h 111"/>
                  <a:gd name="T72" fmla="*/ 273 w 74"/>
                  <a:gd name="T73" fmla="*/ 1797 h 111"/>
                  <a:gd name="T74" fmla="*/ 320 w 74"/>
                  <a:gd name="T75" fmla="*/ 3 h 111"/>
                  <a:gd name="T76" fmla="*/ 5 w 74"/>
                  <a:gd name="T77" fmla="*/ 0 h 11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4"/>
                  <a:gd name="T118" fmla="*/ 0 h 111"/>
                  <a:gd name="T119" fmla="*/ 74 w 74"/>
                  <a:gd name="T120" fmla="*/ 111 h 11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4" h="111">
                    <a:moveTo>
                      <a:pt x="5" y="0"/>
                    </a:moveTo>
                    <a:lnTo>
                      <a:pt x="1" y="14"/>
                    </a:lnTo>
                    <a:lnTo>
                      <a:pt x="0" y="28"/>
                    </a:lnTo>
                    <a:lnTo>
                      <a:pt x="1" y="40"/>
                    </a:lnTo>
                    <a:lnTo>
                      <a:pt x="5" y="52"/>
                    </a:lnTo>
                    <a:lnTo>
                      <a:pt x="10" y="64"/>
                    </a:lnTo>
                    <a:lnTo>
                      <a:pt x="15" y="74"/>
                    </a:lnTo>
                    <a:lnTo>
                      <a:pt x="22" y="84"/>
                    </a:lnTo>
                    <a:lnTo>
                      <a:pt x="29" y="91"/>
                    </a:lnTo>
                    <a:lnTo>
                      <a:pt x="36" y="99"/>
                    </a:lnTo>
                    <a:lnTo>
                      <a:pt x="44" y="104"/>
                    </a:lnTo>
                    <a:lnTo>
                      <a:pt x="51" y="108"/>
                    </a:lnTo>
                    <a:lnTo>
                      <a:pt x="58" y="111"/>
                    </a:lnTo>
                    <a:lnTo>
                      <a:pt x="64" y="111"/>
                    </a:lnTo>
                    <a:lnTo>
                      <a:pt x="69" y="109"/>
                    </a:lnTo>
                    <a:lnTo>
                      <a:pt x="72" y="107"/>
                    </a:lnTo>
                    <a:lnTo>
                      <a:pt x="74" y="103"/>
                    </a:lnTo>
                    <a:lnTo>
                      <a:pt x="74" y="100"/>
                    </a:lnTo>
                    <a:lnTo>
                      <a:pt x="74" y="96"/>
                    </a:lnTo>
                    <a:lnTo>
                      <a:pt x="66" y="97"/>
                    </a:lnTo>
                    <a:lnTo>
                      <a:pt x="66" y="99"/>
                    </a:lnTo>
                    <a:lnTo>
                      <a:pt x="66" y="101"/>
                    </a:lnTo>
                    <a:lnTo>
                      <a:pt x="65" y="101"/>
                    </a:lnTo>
                    <a:lnTo>
                      <a:pt x="66" y="101"/>
                    </a:lnTo>
                    <a:lnTo>
                      <a:pt x="64" y="102"/>
                    </a:lnTo>
                    <a:lnTo>
                      <a:pt x="60" y="102"/>
                    </a:lnTo>
                    <a:lnTo>
                      <a:pt x="54" y="100"/>
                    </a:lnTo>
                    <a:lnTo>
                      <a:pt x="49" y="97"/>
                    </a:lnTo>
                    <a:lnTo>
                      <a:pt x="42" y="91"/>
                    </a:lnTo>
                    <a:lnTo>
                      <a:pt x="35" y="85"/>
                    </a:lnTo>
                    <a:lnTo>
                      <a:pt x="29" y="78"/>
                    </a:lnTo>
                    <a:lnTo>
                      <a:pt x="23" y="69"/>
                    </a:lnTo>
                    <a:lnTo>
                      <a:pt x="17" y="59"/>
                    </a:lnTo>
                    <a:lnTo>
                      <a:pt x="13" y="50"/>
                    </a:lnTo>
                    <a:lnTo>
                      <a:pt x="11" y="39"/>
                    </a:lnTo>
                    <a:lnTo>
                      <a:pt x="10" y="28"/>
                    </a:lnTo>
                    <a:lnTo>
                      <a:pt x="10" y="16"/>
                    </a:lnTo>
                    <a:lnTo>
                      <a:pt x="13" y="3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875" name="Freeform 710"/>
              <p:cNvSpPr>
                <a:spLocks noChangeArrowheads="1"/>
              </p:cNvSpPr>
              <p:nvPr/>
            </p:nvSpPr>
            <p:spPr bwMode="auto">
              <a:xfrm>
                <a:off x="151" y="522"/>
                <a:ext cx="56" cy="49"/>
              </a:xfrm>
              <a:custGeom>
                <a:avLst/>
                <a:gdLst>
                  <a:gd name="T0" fmla="*/ 1504 w 53"/>
                  <a:gd name="T1" fmla="*/ 7376 h 45"/>
                  <a:gd name="T2" fmla="*/ 1326 w 53"/>
                  <a:gd name="T3" fmla="*/ 5758 h 45"/>
                  <a:gd name="T4" fmla="*/ 1124 w 53"/>
                  <a:gd name="T5" fmla="*/ 4096 h 45"/>
                  <a:gd name="T6" fmla="*/ 902 w 53"/>
                  <a:gd name="T7" fmla="*/ 2676 h 45"/>
                  <a:gd name="T8" fmla="*/ 716 w 53"/>
                  <a:gd name="T9" fmla="*/ 1606 h 45"/>
                  <a:gd name="T10" fmla="*/ 515 w 53"/>
                  <a:gd name="T11" fmla="*/ 4 h 45"/>
                  <a:gd name="T12" fmla="*/ 350 w 53"/>
                  <a:gd name="T13" fmla="*/ 1 h 45"/>
                  <a:gd name="T14" fmla="*/ 296 w 53"/>
                  <a:gd name="T15" fmla="*/ 0 h 45"/>
                  <a:gd name="T16" fmla="*/ 6 w 53"/>
                  <a:gd name="T17" fmla="*/ 0 h 45"/>
                  <a:gd name="T18" fmla="*/ 2 w 53"/>
                  <a:gd name="T19" fmla="*/ 1 h 45"/>
                  <a:gd name="T20" fmla="*/ 0 w 53"/>
                  <a:gd name="T21" fmla="*/ 4 h 45"/>
                  <a:gd name="T22" fmla="*/ 8 w 53"/>
                  <a:gd name="T23" fmla="*/ 1355 h 45"/>
                  <a:gd name="T24" fmla="*/ 8 w 53"/>
                  <a:gd name="T25" fmla="*/ 1606 h 45"/>
                  <a:gd name="T26" fmla="*/ 7 w 53"/>
                  <a:gd name="T27" fmla="*/ 1606 h 45"/>
                  <a:gd name="T28" fmla="*/ 296 w 53"/>
                  <a:gd name="T29" fmla="*/ 1606 h 45"/>
                  <a:gd name="T30" fmla="*/ 370 w 53"/>
                  <a:gd name="T31" fmla="*/ 2073 h 45"/>
                  <a:gd name="T32" fmla="*/ 544 w 53"/>
                  <a:gd name="T33" fmla="*/ 2914 h 45"/>
                  <a:gd name="T34" fmla="*/ 757 w 53"/>
                  <a:gd name="T35" fmla="*/ 3810 h 45"/>
                  <a:gd name="T36" fmla="*/ 944 w 53"/>
                  <a:gd name="T37" fmla="*/ 4920 h 45"/>
                  <a:gd name="T38" fmla="*/ 1124 w 53"/>
                  <a:gd name="T39" fmla="*/ 6774 h 45"/>
                  <a:gd name="T40" fmla="*/ 1313 w 53"/>
                  <a:gd name="T41" fmla="*/ 8095 h 45"/>
                  <a:gd name="T42" fmla="*/ 1504 w 53"/>
                  <a:gd name="T43" fmla="*/ 7376 h 45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53"/>
                  <a:gd name="T67" fmla="*/ 0 h 45"/>
                  <a:gd name="T68" fmla="*/ 53 w 53"/>
                  <a:gd name="T69" fmla="*/ 45 h 45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53" h="45">
                    <a:moveTo>
                      <a:pt x="53" y="40"/>
                    </a:moveTo>
                    <a:lnTo>
                      <a:pt x="46" y="32"/>
                    </a:lnTo>
                    <a:lnTo>
                      <a:pt x="40" y="23"/>
                    </a:lnTo>
                    <a:lnTo>
                      <a:pt x="32" y="15"/>
                    </a:lnTo>
                    <a:lnTo>
                      <a:pt x="25" y="9"/>
                    </a:lnTo>
                    <a:lnTo>
                      <a:pt x="19" y="4"/>
                    </a:lnTo>
                    <a:lnTo>
                      <a:pt x="12" y="1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2" y="1"/>
                    </a:lnTo>
                    <a:lnTo>
                      <a:pt x="0" y="4"/>
                    </a:lnTo>
                    <a:lnTo>
                      <a:pt x="8" y="7"/>
                    </a:lnTo>
                    <a:lnTo>
                      <a:pt x="8" y="9"/>
                    </a:lnTo>
                    <a:lnTo>
                      <a:pt x="7" y="9"/>
                    </a:lnTo>
                    <a:lnTo>
                      <a:pt x="9" y="9"/>
                    </a:lnTo>
                    <a:lnTo>
                      <a:pt x="13" y="12"/>
                    </a:lnTo>
                    <a:lnTo>
                      <a:pt x="20" y="16"/>
                    </a:lnTo>
                    <a:lnTo>
                      <a:pt x="26" y="22"/>
                    </a:lnTo>
                    <a:lnTo>
                      <a:pt x="33" y="28"/>
                    </a:lnTo>
                    <a:lnTo>
                      <a:pt x="40" y="37"/>
                    </a:lnTo>
                    <a:lnTo>
                      <a:pt x="45" y="45"/>
                    </a:lnTo>
                    <a:lnTo>
                      <a:pt x="53" y="4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876" name="Freeform 711"/>
              <p:cNvSpPr>
                <a:spLocks noChangeArrowheads="1"/>
              </p:cNvSpPr>
              <p:nvPr/>
            </p:nvSpPr>
            <p:spPr bwMode="auto">
              <a:xfrm>
                <a:off x="199" y="565"/>
                <a:ext cx="26" cy="66"/>
              </a:xfrm>
              <a:custGeom>
                <a:avLst/>
                <a:gdLst>
                  <a:gd name="T0" fmla="*/ 3160 w 24"/>
                  <a:gd name="T1" fmla="*/ 7345 h 61"/>
                  <a:gd name="T2" fmla="*/ 3010 w 24"/>
                  <a:gd name="T3" fmla="*/ 6789 h 61"/>
                  <a:gd name="T4" fmla="*/ 3010 w 24"/>
                  <a:gd name="T5" fmla="*/ 6072 h 61"/>
                  <a:gd name="T6" fmla="*/ 2917 w 24"/>
                  <a:gd name="T7" fmla="*/ 5024 h 61"/>
                  <a:gd name="T8" fmla="*/ 2716 w 24"/>
                  <a:gd name="T9" fmla="*/ 4233 h 61"/>
                  <a:gd name="T10" fmla="*/ 2507 w 24"/>
                  <a:gd name="T11" fmla="*/ 3342 h 61"/>
                  <a:gd name="T12" fmla="*/ 2118 w 24"/>
                  <a:gd name="T13" fmla="*/ 2254 h 61"/>
                  <a:gd name="T14" fmla="*/ 1538 w 24"/>
                  <a:gd name="T15" fmla="*/ 1109 h 61"/>
                  <a:gd name="T16" fmla="*/ 1117 w 24"/>
                  <a:gd name="T17" fmla="*/ 0 h 61"/>
                  <a:gd name="T18" fmla="*/ 0 w 24"/>
                  <a:gd name="T19" fmla="*/ 5 h 61"/>
                  <a:gd name="T20" fmla="*/ 4 w 24"/>
                  <a:gd name="T21" fmla="*/ 1404 h 61"/>
                  <a:gd name="T22" fmla="*/ 1117 w 24"/>
                  <a:gd name="T23" fmla="*/ 2469 h 61"/>
                  <a:gd name="T24" fmla="*/ 1311 w 24"/>
                  <a:gd name="T25" fmla="*/ 3616 h 61"/>
                  <a:gd name="T26" fmla="*/ 1538 w 24"/>
                  <a:gd name="T27" fmla="*/ 4580 h 61"/>
                  <a:gd name="T28" fmla="*/ 1666 w 24"/>
                  <a:gd name="T29" fmla="*/ 5427 h 61"/>
                  <a:gd name="T30" fmla="*/ 1805 w 24"/>
                  <a:gd name="T31" fmla="*/ 6275 h 61"/>
                  <a:gd name="T32" fmla="*/ 1955 w 24"/>
                  <a:gd name="T33" fmla="*/ 6874 h 61"/>
                  <a:gd name="T34" fmla="*/ 2118 w 24"/>
                  <a:gd name="T35" fmla="*/ 7437 h 61"/>
                  <a:gd name="T36" fmla="*/ 3160 w 24"/>
                  <a:gd name="T37" fmla="*/ 7345 h 6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4"/>
                  <a:gd name="T58" fmla="*/ 0 h 61"/>
                  <a:gd name="T59" fmla="*/ 24 w 24"/>
                  <a:gd name="T60" fmla="*/ 61 h 6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4" h="61">
                    <a:moveTo>
                      <a:pt x="24" y="60"/>
                    </a:moveTo>
                    <a:lnTo>
                      <a:pt x="23" y="55"/>
                    </a:lnTo>
                    <a:lnTo>
                      <a:pt x="23" y="50"/>
                    </a:lnTo>
                    <a:lnTo>
                      <a:pt x="22" y="42"/>
                    </a:lnTo>
                    <a:lnTo>
                      <a:pt x="20" y="34"/>
                    </a:lnTo>
                    <a:lnTo>
                      <a:pt x="18" y="27"/>
                    </a:lnTo>
                    <a:lnTo>
                      <a:pt x="16" y="18"/>
                    </a:lnTo>
                    <a:lnTo>
                      <a:pt x="12" y="9"/>
                    </a:lnTo>
                    <a:lnTo>
                      <a:pt x="8" y="0"/>
                    </a:lnTo>
                    <a:lnTo>
                      <a:pt x="0" y="5"/>
                    </a:lnTo>
                    <a:lnTo>
                      <a:pt x="4" y="12"/>
                    </a:lnTo>
                    <a:lnTo>
                      <a:pt x="8" y="20"/>
                    </a:lnTo>
                    <a:lnTo>
                      <a:pt x="10" y="29"/>
                    </a:lnTo>
                    <a:lnTo>
                      <a:pt x="12" y="37"/>
                    </a:lnTo>
                    <a:lnTo>
                      <a:pt x="13" y="44"/>
                    </a:lnTo>
                    <a:lnTo>
                      <a:pt x="14" y="51"/>
                    </a:lnTo>
                    <a:lnTo>
                      <a:pt x="15" y="56"/>
                    </a:lnTo>
                    <a:lnTo>
                      <a:pt x="16" y="61"/>
                    </a:lnTo>
                    <a:lnTo>
                      <a:pt x="24" y="6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877" name="Freeform 712"/>
              <p:cNvSpPr>
                <a:spLocks noChangeArrowheads="1"/>
              </p:cNvSpPr>
              <p:nvPr/>
            </p:nvSpPr>
            <p:spPr bwMode="auto">
              <a:xfrm>
                <a:off x="5584" y="662"/>
                <a:ext cx="69" cy="115"/>
              </a:xfrm>
              <a:custGeom>
                <a:avLst/>
                <a:gdLst>
                  <a:gd name="T0" fmla="*/ 0 w 65"/>
                  <a:gd name="T1" fmla="*/ 7855 h 107"/>
                  <a:gd name="T2" fmla="*/ 0 w 65"/>
                  <a:gd name="T3" fmla="*/ 8080 h 107"/>
                  <a:gd name="T4" fmla="*/ 0 w 65"/>
                  <a:gd name="T5" fmla="*/ 8425 h 107"/>
                  <a:gd name="T6" fmla="*/ 1 w 65"/>
                  <a:gd name="T7" fmla="*/ 8512 h 107"/>
                  <a:gd name="T8" fmla="*/ 3 w 65"/>
                  <a:gd name="T9" fmla="*/ 8600 h 107"/>
                  <a:gd name="T10" fmla="*/ 6 w 65"/>
                  <a:gd name="T11" fmla="*/ 8684 h 107"/>
                  <a:gd name="T12" fmla="*/ 428 w 65"/>
                  <a:gd name="T13" fmla="*/ 8684 h 107"/>
                  <a:gd name="T14" fmla="*/ 613 w 65"/>
                  <a:gd name="T15" fmla="*/ 8512 h 107"/>
                  <a:gd name="T16" fmla="*/ 932 w 65"/>
                  <a:gd name="T17" fmla="*/ 8080 h 107"/>
                  <a:gd name="T18" fmla="*/ 1138 w 65"/>
                  <a:gd name="T19" fmla="*/ 7839 h 107"/>
                  <a:gd name="T20" fmla="*/ 1445 w 65"/>
                  <a:gd name="T21" fmla="*/ 7294 h 107"/>
                  <a:gd name="T22" fmla="*/ 1693 w 65"/>
                  <a:gd name="T23" fmla="*/ 6712 h 107"/>
                  <a:gd name="T24" fmla="*/ 1947 w 65"/>
                  <a:gd name="T25" fmla="*/ 5876 h 107"/>
                  <a:gd name="T26" fmla="*/ 2194 w 65"/>
                  <a:gd name="T27" fmla="*/ 5087 h 107"/>
                  <a:gd name="T28" fmla="*/ 2329 w 65"/>
                  <a:gd name="T29" fmla="*/ 4105 h 107"/>
                  <a:gd name="T30" fmla="*/ 2422 w 65"/>
                  <a:gd name="T31" fmla="*/ 3269 h 107"/>
                  <a:gd name="T32" fmla="*/ 2472 w 65"/>
                  <a:gd name="T33" fmla="*/ 2280 h 107"/>
                  <a:gd name="T34" fmla="*/ 2464 w 65"/>
                  <a:gd name="T35" fmla="*/ 1206 h 107"/>
                  <a:gd name="T36" fmla="*/ 2329 w 65"/>
                  <a:gd name="T37" fmla="*/ 3 h 107"/>
                  <a:gd name="T38" fmla="*/ 2321 w 65"/>
                  <a:gd name="T39" fmla="*/ 2 h 107"/>
                  <a:gd name="T40" fmla="*/ 2282 w 65"/>
                  <a:gd name="T41" fmla="*/ 0 h 107"/>
                  <a:gd name="T42" fmla="*/ 2194 w 65"/>
                  <a:gd name="T43" fmla="*/ 0 h 107"/>
                  <a:gd name="T44" fmla="*/ 2103 w 65"/>
                  <a:gd name="T45" fmla="*/ 2 h 107"/>
                  <a:gd name="T46" fmla="*/ 1834 w 65"/>
                  <a:gd name="T47" fmla="*/ 4 h 107"/>
                  <a:gd name="T48" fmla="*/ 1628 w 65"/>
                  <a:gd name="T49" fmla="*/ 728 h 107"/>
                  <a:gd name="T50" fmla="*/ 1361 w 65"/>
                  <a:gd name="T51" fmla="*/ 1122 h 107"/>
                  <a:gd name="T52" fmla="*/ 1072 w 65"/>
                  <a:gd name="T53" fmla="*/ 1836 h 107"/>
                  <a:gd name="T54" fmla="*/ 827 w 65"/>
                  <a:gd name="T55" fmla="*/ 2450 h 107"/>
                  <a:gd name="T56" fmla="*/ 577 w 65"/>
                  <a:gd name="T57" fmla="*/ 3134 h 107"/>
                  <a:gd name="T58" fmla="*/ 454 w 65"/>
                  <a:gd name="T59" fmla="*/ 3891 h 107"/>
                  <a:gd name="T60" fmla="*/ 8 w 65"/>
                  <a:gd name="T61" fmla="*/ 4412 h 107"/>
                  <a:gd name="T62" fmla="*/ 6 w 65"/>
                  <a:gd name="T63" fmla="*/ 5192 h 107"/>
                  <a:gd name="T64" fmla="*/ 4 w 65"/>
                  <a:gd name="T65" fmla="*/ 5876 h 107"/>
                  <a:gd name="T66" fmla="*/ 3 w 65"/>
                  <a:gd name="T67" fmla="*/ 6712 h 107"/>
                  <a:gd name="T68" fmla="*/ 1 w 65"/>
                  <a:gd name="T69" fmla="*/ 7214 h 107"/>
                  <a:gd name="T70" fmla="*/ 1 w 65"/>
                  <a:gd name="T71" fmla="*/ 7518 h 107"/>
                  <a:gd name="T72" fmla="*/ 0 w 65"/>
                  <a:gd name="T73" fmla="*/ 7855 h 10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5"/>
                  <a:gd name="T112" fmla="*/ 0 h 107"/>
                  <a:gd name="T113" fmla="*/ 65 w 65"/>
                  <a:gd name="T114" fmla="*/ 107 h 107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5" h="107">
                    <a:moveTo>
                      <a:pt x="0" y="97"/>
                    </a:moveTo>
                    <a:lnTo>
                      <a:pt x="0" y="100"/>
                    </a:lnTo>
                    <a:lnTo>
                      <a:pt x="0" y="103"/>
                    </a:lnTo>
                    <a:lnTo>
                      <a:pt x="1" y="105"/>
                    </a:lnTo>
                    <a:lnTo>
                      <a:pt x="3" y="106"/>
                    </a:lnTo>
                    <a:lnTo>
                      <a:pt x="6" y="107"/>
                    </a:lnTo>
                    <a:lnTo>
                      <a:pt x="11" y="107"/>
                    </a:lnTo>
                    <a:lnTo>
                      <a:pt x="17" y="105"/>
                    </a:lnTo>
                    <a:lnTo>
                      <a:pt x="24" y="100"/>
                    </a:lnTo>
                    <a:lnTo>
                      <a:pt x="30" y="96"/>
                    </a:lnTo>
                    <a:lnTo>
                      <a:pt x="38" y="89"/>
                    </a:lnTo>
                    <a:lnTo>
                      <a:pt x="44" y="81"/>
                    </a:lnTo>
                    <a:lnTo>
                      <a:pt x="51" y="72"/>
                    </a:lnTo>
                    <a:lnTo>
                      <a:pt x="57" y="62"/>
                    </a:lnTo>
                    <a:lnTo>
                      <a:pt x="61" y="51"/>
                    </a:lnTo>
                    <a:lnTo>
                      <a:pt x="63" y="40"/>
                    </a:lnTo>
                    <a:lnTo>
                      <a:pt x="65" y="28"/>
                    </a:lnTo>
                    <a:lnTo>
                      <a:pt x="64" y="16"/>
                    </a:lnTo>
                    <a:lnTo>
                      <a:pt x="61" y="3"/>
                    </a:lnTo>
                    <a:lnTo>
                      <a:pt x="60" y="2"/>
                    </a:lnTo>
                    <a:lnTo>
                      <a:pt x="59" y="0"/>
                    </a:lnTo>
                    <a:lnTo>
                      <a:pt x="57" y="0"/>
                    </a:lnTo>
                    <a:lnTo>
                      <a:pt x="55" y="2"/>
                    </a:lnTo>
                    <a:lnTo>
                      <a:pt x="48" y="4"/>
                    </a:lnTo>
                    <a:lnTo>
                      <a:pt x="42" y="9"/>
                    </a:lnTo>
                    <a:lnTo>
                      <a:pt x="36" y="15"/>
                    </a:lnTo>
                    <a:lnTo>
                      <a:pt x="28" y="22"/>
                    </a:lnTo>
                    <a:lnTo>
                      <a:pt x="22" y="30"/>
                    </a:lnTo>
                    <a:lnTo>
                      <a:pt x="16" y="39"/>
                    </a:lnTo>
                    <a:lnTo>
                      <a:pt x="12" y="48"/>
                    </a:lnTo>
                    <a:lnTo>
                      <a:pt x="8" y="55"/>
                    </a:lnTo>
                    <a:lnTo>
                      <a:pt x="6" y="64"/>
                    </a:lnTo>
                    <a:lnTo>
                      <a:pt x="4" y="72"/>
                    </a:lnTo>
                    <a:lnTo>
                      <a:pt x="3" y="81"/>
                    </a:lnTo>
                    <a:lnTo>
                      <a:pt x="1" y="87"/>
                    </a:lnTo>
                    <a:lnTo>
                      <a:pt x="1" y="93"/>
                    </a:lnTo>
                    <a:lnTo>
                      <a:pt x="0" y="97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878" name="Freeform 713"/>
              <p:cNvSpPr>
                <a:spLocks noChangeArrowheads="1"/>
              </p:cNvSpPr>
              <p:nvPr/>
            </p:nvSpPr>
            <p:spPr bwMode="auto">
              <a:xfrm>
                <a:off x="5580" y="664"/>
                <a:ext cx="78" cy="118"/>
              </a:xfrm>
              <a:custGeom>
                <a:avLst/>
                <a:gdLst>
                  <a:gd name="T0" fmla="*/ 1506 w 74"/>
                  <a:gd name="T1" fmla="*/ 2 h 109"/>
                  <a:gd name="T2" fmla="*/ 1587 w 74"/>
                  <a:gd name="T3" fmla="*/ 1676 h 109"/>
                  <a:gd name="T4" fmla="*/ 1587 w 74"/>
                  <a:gd name="T5" fmla="*/ 3170 h 109"/>
                  <a:gd name="T6" fmla="*/ 1545 w 74"/>
                  <a:gd name="T7" fmla="*/ 4702 h 109"/>
                  <a:gd name="T8" fmla="*/ 1506 w 74"/>
                  <a:gd name="T9" fmla="*/ 5980 h 109"/>
                  <a:gd name="T10" fmla="*/ 1391 w 74"/>
                  <a:gd name="T11" fmla="*/ 7463 h 109"/>
                  <a:gd name="T12" fmla="*/ 1252 w 74"/>
                  <a:gd name="T13" fmla="*/ 8746 h 109"/>
                  <a:gd name="T14" fmla="*/ 1126 w 74"/>
                  <a:gd name="T15" fmla="*/ 9601 h 109"/>
                  <a:gd name="T16" fmla="*/ 961 w 74"/>
                  <a:gd name="T17" fmla="*/ 10642 h 109"/>
                  <a:gd name="T18" fmla="*/ 780 w 74"/>
                  <a:gd name="T19" fmla="*/ 11283 h 109"/>
                  <a:gd name="T20" fmla="*/ 600 w 74"/>
                  <a:gd name="T21" fmla="*/ 12139 h 109"/>
                  <a:gd name="T22" fmla="*/ 461 w 74"/>
                  <a:gd name="T23" fmla="*/ 12296 h 109"/>
                  <a:gd name="T24" fmla="*/ 337 w 74"/>
                  <a:gd name="T25" fmla="*/ 12612 h 109"/>
                  <a:gd name="T26" fmla="*/ 273 w 74"/>
                  <a:gd name="T27" fmla="*/ 12612 h 109"/>
                  <a:gd name="T28" fmla="*/ 8 w 74"/>
                  <a:gd name="T29" fmla="*/ 12472 h 109"/>
                  <a:gd name="T30" fmla="*/ 9 w 74"/>
                  <a:gd name="T31" fmla="*/ 12472 h 109"/>
                  <a:gd name="T32" fmla="*/ 8 w 74"/>
                  <a:gd name="T33" fmla="*/ 12472 h 109"/>
                  <a:gd name="T34" fmla="*/ 8 w 74"/>
                  <a:gd name="T35" fmla="*/ 12296 h 109"/>
                  <a:gd name="T36" fmla="*/ 8 w 74"/>
                  <a:gd name="T37" fmla="*/ 12181 h 109"/>
                  <a:gd name="T38" fmla="*/ 0 w 74"/>
                  <a:gd name="T39" fmla="*/ 12139 h 109"/>
                  <a:gd name="T40" fmla="*/ 0 w 74"/>
                  <a:gd name="T41" fmla="*/ 12296 h 109"/>
                  <a:gd name="T42" fmla="*/ 0 w 74"/>
                  <a:gd name="T43" fmla="*/ 13004 h 109"/>
                  <a:gd name="T44" fmla="*/ 2 w 74"/>
                  <a:gd name="T45" fmla="*/ 13224 h 109"/>
                  <a:gd name="T46" fmla="*/ 5 w 74"/>
                  <a:gd name="T47" fmla="*/ 13594 h 109"/>
                  <a:gd name="T48" fmla="*/ 273 w 74"/>
                  <a:gd name="T49" fmla="*/ 13653 h 109"/>
                  <a:gd name="T50" fmla="*/ 374 w 74"/>
                  <a:gd name="T51" fmla="*/ 13653 h 109"/>
                  <a:gd name="T52" fmla="*/ 540 w 74"/>
                  <a:gd name="T53" fmla="*/ 13502 h 109"/>
                  <a:gd name="T54" fmla="*/ 740 w 74"/>
                  <a:gd name="T55" fmla="*/ 13141 h 109"/>
                  <a:gd name="T56" fmla="*/ 913 w 74"/>
                  <a:gd name="T57" fmla="*/ 12215 h 109"/>
                  <a:gd name="T58" fmla="*/ 1126 w 74"/>
                  <a:gd name="T59" fmla="*/ 11521 h 109"/>
                  <a:gd name="T60" fmla="*/ 1286 w 74"/>
                  <a:gd name="T61" fmla="*/ 10394 h 109"/>
                  <a:gd name="T62" fmla="*/ 1465 w 74"/>
                  <a:gd name="T63" fmla="*/ 9182 h 109"/>
                  <a:gd name="T64" fmla="*/ 1587 w 74"/>
                  <a:gd name="T65" fmla="*/ 7835 h 109"/>
                  <a:gd name="T66" fmla="*/ 1715 w 74"/>
                  <a:gd name="T67" fmla="*/ 6458 h 109"/>
                  <a:gd name="T68" fmla="*/ 1808 w 74"/>
                  <a:gd name="T69" fmla="*/ 4867 h 109"/>
                  <a:gd name="T70" fmla="*/ 1810 w 74"/>
                  <a:gd name="T71" fmla="*/ 3170 h 109"/>
                  <a:gd name="T72" fmla="*/ 1808 w 74"/>
                  <a:gd name="T73" fmla="*/ 1548 h 109"/>
                  <a:gd name="T74" fmla="*/ 1715 w 74"/>
                  <a:gd name="T75" fmla="*/ 0 h 109"/>
                  <a:gd name="T76" fmla="*/ 1506 w 74"/>
                  <a:gd name="T77" fmla="*/ 2 h 109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4"/>
                  <a:gd name="T118" fmla="*/ 0 h 109"/>
                  <a:gd name="T119" fmla="*/ 74 w 74"/>
                  <a:gd name="T120" fmla="*/ 109 h 109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4" h="109">
                    <a:moveTo>
                      <a:pt x="61" y="2"/>
                    </a:moveTo>
                    <a:lnTo>
                      <a:pt x="64" y="14"/>
                    </a:lnTo>
                    <a:lnTo>
                      <a:pt x="64" y="26"/>
                    </a:lnTo>
                    <a:lnTo>
                      <a:pt x="63" y="37"/>
                    </a:lnTo>
                    <a:lnTo>
                      <a:pt x="61" y="48"/>
                    </a:lnTo>
                    <a:lnTo>
                      <a:pt x="57" y="58"/>
                    </a:lnTo>
                    <a:lnTo>
                      <a:pt x="51" y="68"/>
                    </a:lnTo>
                    <a:lnTo>
                      <a:pt x="45" y="76"/>
                    </a:lnTo>
                    <a:lnTo>
                      <a:pt x="39" y="84"/>
                    </a:lnTo>
                    <a:lnTo>
                      <a:pt x="32" y="90"/>
                    </a:lnTo>
                    <a:lnTo>
                      <a:pt x="25" y="95"/>
                    </a:lnTo>
                    <a:lnTo>
                      <a:pt x="20" y="98"/>
                    </a:lnTo>
                    <a:lnTo>
                      <a:pt x="14" y="101"/>
                    </a:lnTo>
                    <a:lnTo>
                      <a:pt x="10" y="101"/>
                    </a:lnTo>
                    <a:lnTo>
                      <a:pt x="8" y="99"/>
                    </a:lnTo>
                    <a:lnTo>
                      <a:pt x="9" y="99"/>
                    </a:lnTo>
                    <a:lnTo>
                      <a:pt x="8" y="99"/>
                    </a:lnTo>
                    <a:lnTo>
                      <a:pt x="8" y="98"/>
                    </a:lnTo>
                    <a:lnTo>
                      <a:pt x="8" y="96"/>
                    </a:lnTo>
                    <a:lnTo>
                      <a:pt x="0" y="95"/>
                    </a:lnTo>
                    <a:lnTo>
                      <a:pt x="0" y="98"/>
                    </a:lnTo>
                    <a:lnTo>
                      <a:pt x="0" y="102"/>
                    </a:lnTo>
                    <a:lnTo>
                      <a:pt x="2" y="105"/>
                    </a:lnTo>
                    <a:lnTo>
                      <a:pt x="5" y="108"/>
                    </a:lnTo>
                    <a:lnTo>
                      <a:pt x="10" y="109"/>
                    </a:lnTo>
                    <a:lnTo>
                      <a:pt x="16" y="109"/>
                    </a:lnTo>
                    <a:lnTo>
                      <a:pt x="23" y="107"/>
                    </a:lnTo>
                    <a:lnTo>
                      <a:pt x="30" y="103"/>
                    </a:lnTo>
                    <a:lnTo>
                      <a:pt x="38" y="97"/>
                    </a:lnTo>
                    <a:lnTo>
                      <a:pt x="45" y="91"/>
                    </a:lnTo>
                    <a:lnTo>
                      <a:pt x="52" y="82"/>
                    </a:lnTo>
                    <a:lnTo>
                      <a:pt x="59" y="73"/>
                    </a:lnTo>
                    <a:lnTo>
                      <a:pt x="64" y="62"/>
                    </a:lnTo>
                    <a:lnTo>
                      <a:pt x="69" y="51"/>
                    </a:lnTo>
                    <a:lnTo>
                      <a:pt x="73" y="39"/>
                    </a:lnTo>
                    <a:lnTo>
                      <a:pt x="74" y="26"/>
                    </a:lnTo>
                    <a:lnTo>
                      <a:pt x="73" y="13"/>
                    </a:lnTo>
                    <a:lnTo>
                      <a:pt x="69" y="0"/>
                    </a:lnTo>
                    <a:lnTo>
                      <a:pt x="61" y="2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879" name="Freeform 714"/>
              <p:cNvSpPr>
                <a:spLocks noChangeArrowheads="1"/>
              </p:cNvSpPr>
              <p:nvPr/>
            </p:nvSpPr>
            <p:spPr bwMode="auto">
              <a:xfrm>
                <a:off x="5597" y="658"/>
                <a:ext cx="56" cy="49"/>
              </a:xfrm>
              <a:custGeom>
                <a:avLst/>
                <a:gdLst>
                  <a:gd name="T0" fmla="*/ 8 w 53"/>
                  <a:gd name="T1" fmla="*/ 8095 h 45"/>
                  <a:gd name="T2" fmla="*/ 370 w 53"/>
                  <a:gd name="T3" fmla="*/ 6774 h 45"/>
                  <a:gd name="T4" fmla="*/ 544 w 53"/>
                  <a:gd name="T5" fmla="*/ 5357 h 45"/>
                  <a:gd name="T6" fmla="*/ 800 w 53"/>
                  <a:gd name="T7" fmla="*/ 3810 h 45"/>
                  <a:gd name="T8" fmla="*/ 944 w 53"/>
                  <a:gd name="T9" fmla="*/ 3173 h 45"/>
                  <a:gd name="T10" fmla="*/ 1124 w 53"/>
                  <a:gd name="T11" fmla="*/ 2073 h 45"/>
                  <a:gd name="T12" fmla="*/ 1255 w 53"/>
                  <a:gd name="T13" fmla="*/ 1749 h 45"/>
                  <a:gd name="T14" fmla="*/ 1326 w 53"/>
                  <a:gd name="T15" fmla="*/ 1606 h 45"/>
                  <a:gd name="T16" fmla="*/ 1313 w 53"/>
                  <a:gd name="T17" fmla="*/ 1606 h 45"/>
                  <a:gd name="T18" fmla="*/ 1313 w 53"/>
                  <a:gd name="T19" fmla="*/ 1475 h 45"/>
                  <a:gd name="T20" fmla="*/ 1504 w 53"/>
                  <a:gd name="T21" fmla="*/ 1244 h 45"/>
                  <a:gd name="T22" fmla="*/ 1466 w 53"/>
                  <a:gd name="T23" fmla="*/ 2 h 45"/>
                  <a:gd name="T24" fmla="*/ 1347 w 53"/>
                  <a:gd name="T25" fmla="*/ 0 h 45"/>
                  <a:gd name="T26" fmla="*/ 1255 w 53"/>
                  <a:gd name="T27" fmla="*/ 0 h 45"/>
                  <a:gd name="T28" fmla="*/ 1176 w 53"/>
                  <a:gd name="T29" fmla="*/ 1 h 45"/>
                  <a:gd name="T30" fmla="*/ 953 w 53"/>
                  <a:gd name="T31" fmla="*/ 4 h 45"/>
                  <a:gd name="T32" fmla="*/ 808 w 53"/>
                  <a:gd name="T33" fmla="*/ 1606 h 45"/>
                  <a:gd name="T34" fmla="*/ 575 w 53"/>
                  <a:gd name="T35" fmla="*/ 2676 h 45"/>
                  <a:gd name="T36" fmla="*/ 370 w 53"/>
                  <a:gd name="T37" fmla="*/ 4096 h 45"/>
                  <a:gd name="T38" fmla="*/ 7 w 53"/>
                  <a:gd name="T39" fmla="*/ 5758 h 45"/>
                  <a:gd name="T40" fmla="*/ 0 w 53"/>
                  <a:gd name="T41" fmla="*/ 7434 h 45"/>
                  <a:gd name="T42" fmla="*/ 8 w 53"/>
                  <a:gd name="T43" fmla="*/ 8095 h 45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53"/>
                  <a:gd name="T67" fmla="*/ 0 h 45"/>
                  <a:gd name="T68" fmla="*/ 53 w 53"/>
                  <a:gd name="T69" fmla="*/ 45 h 45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53" h="45">
                    <a:moveTo>
                      <a:pt x="8" y="45"/>
                    </a:moveTo>
                    <a:lnTo>
                      <a:pt x="13" y="37"/>
                    </a:lnTo>
                    <a:lnTo>
                      <a:pt x="20" y="30"/>
                    </a:lnTo>
                    <a:lnTo>
                      <a:pt x="27" y="22"/>
                    </a:lnTo>
                    <a:lnTo>
                      <a:pt x="33" y="17"/>
                    </a:lnTo>
                    <a:lnTo>
                      <a:pt x="40" y="12"/>
                    </a:lnTo>
                    <a:lnTo>
                      <a:pt x="44" y="10"/>
                    </a:lnTo>
                    <a:lnTo>
                      <a:pt x="46" y="9"/>
                    </a:lnTo>
                    <a:lnTo>
                      <a:pt x="45" y="9"/>
                    </a:lnTo>
                    <a:lnTo>
                      <a:pt x="45" y="8"/>
                    </a:lnTo>
                    <a:lnTo>
                      <a:pt x="53" y="6"/>
                    </a:lnTo>
                    <a:lnTo>
                      <a:pt x="51" y="2"/>
                    </a:lnTo>
                    <a:lnTo>
                      <a:pt x="47" y="0"/>
                    </a:lnTo>
                    <a:lnTo>
                      <a:pt x="44" y="0"/>
                    </a:lnTo>
                    <a:lnTo>
                      <a:pt x="41" y="1"/>
                    </a:lnTo>
                    <a:lnTo>
                      <a:pt x="34" y="4"/>
                    </a:lnTo>
                    <a:lnTo>
                      <a:pt x="28" y="9"/>
                    </a:lnTo>
                    <a:lnTo>
                      <a:pt x="21" y="15"/>
                    </a:lnTo>
                    <a:lnTo>
                      <a:pt x="13" y="23"/>
                    </a:lnTo>
                    <a:lnTo>
                      <a:pt x="7" y="32"/>
                    </a:lnTo>
                    <a:lnTo>
                      <a:pt x="0" y="41"/>
                    </a:lnTo>
                    <a:lnTo>
                      <a:pt x="8" y="45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880" name="Freeform 715"/>
              <p:cNvSpPr>
                <a:spLocks noChangeArrowheads="1"/>
              </p:cNvSpPr>
              <p:nvPr/>
            </p:nvSpPr>
            <p:spPr bwMode="auto">
              <a:xfrm>
                <a:off x="5580" y="702"/>
                <a:ext cx="26" cy="66"/>
              </a:xfrm>
              <a:custGeom>
                <a:avLst/>
                <a:gdLst>
                  <a:gd name="T0" fmla="*/ 1117 w 24"/>
                  <a:gd name="T1" fmla="*/ 7437 h 61"/>
                  <a:gd name="T2" fmla="*/ 1210 w 24"/>
                  <a:gd name="T3" fmla="*/ 6886 h 61"/>
                  <a:gd name="T4" fmla="*/ 1311 w 24"/>
                  <a:gd name="T5" fmla="*/ 6072 h 61"/>
                  <a:gd name="T6" fmla="*/ 1420 w 24"/>
                  <a:gd name="T7" fmla="*/ 5427 h 61"/>
                  <a:gd name="T8" fmla="*/ 1538 w 24"/>
                  <a:gd name="T9" fmla="*/ 4291 h 61"/>
                  <a:gd name="T10" fmla="*/ 1805 w 24"/>
                  <a:gd name="T11" fmla="*/ 3383 h 61"/>
                  <a:gd name="T12" fmla="*/ 2118 w 24"/>
                  <a:gd name="T13" fmla="*/ 2639 h 61"/>
                  <a:gd name="T14" fmla="*/ 2716 w 24"/>
                  <a:gd name="T15" fmla="*/ 1404 h 61"/>
                  <a:gd name="T16" fmla="*/ 3160 w 24"/>
                  <a:gd name="T17" fmla="*/ 4 h 61"/>
                  <a:gd name="T18" fmla="*/ 2118 w 24"/>
                  <a:gd name="T19" fmla="*/ 0 h 61"/>
                  <a:gd name="T20" fmla="*/ 1538 w 24"/>
                  <a:gd name="T21" fmla="*/ 1025 h 61"/>
                  <a:gd name="T22" fmla="*/ 1117 w 24"/>
                  <a:gd name="T23" fmla="*/ 2083 h 61"/>
                  <a:gd name="T24" fmla="*/ 952 w 24"/>
                  <a:gd name="T25" fmla="*/ 3127 h 61"/>
                  <a:gd name="T26" fmla="*/ 4 w 24"/>
                  <a:gd name="T27" fmla="*/ 4285 h 61"/>
                  <a:gd name="T28" fmla="*/ 2 w 24"/>
                  <a:gd name="T29" fmla="*/ 5361 h 61"/>
                  <a:gd name="T30" fmla="*/ 1 w 24"/>
                  <a:gd name="T31" fmla="*/ 5882 h 61"/>
                  <a:gd name="T32" fmla="*/ 1 w 24"/>
                  <a:gd name="T33" fmla="*/ 6874 h 61"/>
                  <a:gd name="T34" fmla="*/ 0 w 24"/>
                  <a:gd name="T35" fmla="*/ 7345 h 61"/>
                  <a:gd name="T36" fmla="*/ 1117 w 24"/>
                  <a:gd name="T37" fmla="*/ 7437 h 6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4"/>
                  <a:gd name="T58" fmla="*/ 0 h 61"/>
                  <a:gd name="T59" fmla="*/ 24 w 24"/>
                  <a:gd name="T60" fmla="*/ 61 h 6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4" h="61">
                    <a:moveTo>
                      <a:pt x="8" y="61"/>
                    </a:moveTo>
                    <a:lnTo>
                      <a:pt x="9" y="57"/>
                    </a:lnTo>
                    <a:lnTo>
                      <a:pt x="10" y="50"/>
                    </a:lnTo>
                    <a:lnTo>
                      <a:pt x="11" y="44"/>
                    </a:lnTo>
                    <a:lnTo>
                      <a:pt x="12" y="36"/>
                    </a:lnTo>
                    <a:lnTo>
                      <a:pt x="14" y="28"/>
                    </a:lnTo>
                    <a:lnTo>
                      <a:pt x="16" y="21"/>
                    </a:lnTo>
                    <a:lnTo>
                      <a:pt x="20" y="12"/>
                    </a:lnTo>
                    <a:lnTo>
                      <a:pt x="24" y="4"/>
                    </a:lnTo>
                    <a:lnTo>
                      <a:pt x="16" y="0"/>
                    </a:lnTo>
                    <a:lnTo>
                      <a:pt x="12" y="8"/>
                    </a:lnTo>
                    <a:lnTo>
                      <a:pt x="8" y="17"/>
                    </a:lnTo>
                    <a:lnTo>
                      <a:pt x="6" y="26"/>
                    </a:lnTo>
                    <a:lnTo>
                      <a:pt x="4" y="35"/>
                    </a:lnTo>
                    <a:lnTo>
                      <a:pt x="2" y="43"/>
                    </a:lnTo>
                    <a:lnTo>
                      <a:pt x="1" y="49"/>
                    </a:lnTo>
                    <a:lnTo>
                      <a:pt x="1" y="56"/>
                    </a:lnTo>
                    <a:lnTo>
                      <a:pt x="0" y="60"/>
                    </a:lnTo>
                    <a:lnTo>
                      <a:pt x="8" y="61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881" name="Freeform 716"/>
              <p:cNvSpPr>
                <a:spLocks noChangeArrowheads="1"/>
              </p:cNvSpPr>
              <p:nvPr/>
            </p:nvSpPr>
            <p:spPr bwMode="auto">
              <a:xfrm>
                <a:off x="152" y="356"/>
                <a:ext cx="69" cy="115"/>
              </a:xfrm>
              <a:custGeom>
                <a:avLst/>
                <a:gdLst>
                  <a:gd name="T0" fmla="*/ 2472 w 65"/>
                  <a:gd name="T1" fmla="*/ 7855 h 107"/>
                  <a:gd name="T2" fmla="*/ 2472 w 65"/>
                  <a:gd name="T3" fmla="*/ 8080 h 107"/>
                  <a:gd name="T4" fmla="*/ 2472 w 65"/>
                  <a:gd name="T5" fmla="*/ 8346 h 107"/>
                  <a:gd name="T6" fmla="*/ 2464 w 65"/>
                  <a:gd name="T7" fmla="*/ 8442 h 107"/>
                  <a:gd name="T8" fmla="*/ 2422 w 65"/>
                  <a:gd name="T9" fmla="*/ 8512 h 107"/>
                  <a:gd name="T10" fmla="*/ 2282 w 65"/>
                  <a:gd name="T11" fmla="*/ 8684 h 107"/>
                  <a:gd name="T12" fmla="*/ 2067 w 65"/>
                  <a:gd name="T13" fmla="*/ 8684 h 107"/>
                  <a:gd name="T14" fmla="*/ 1834 w 65"/>
                  <a:gd name="T15" fmla="*/ 8442 h 107"/>
                  <a:gd name="T16" fmla="*/ 1595 w 65"/>
                  <a:gd name="T17" fmla="*/ 8080 h 107"/>
                  <a:gd name="T18" fmla="*/ 1334 w 65"/>
                  <a:gd name="T19" fmla="*/ 7839 h 107"/>
                  <a:gd name="T20" fmla="*/ 1050 w 65"/>
                  <a:gd name="T21" fmla="*/ 7294 h 107"/>
                  <a:gd name="T22" fmla="*/ 779 w 65"/>
                  <a:gd name="T23" fmla="*/ 6445 h 107"/>
                  <a:gd name="T24" fmla="*/ 544 w 65"/>
                  <a:gd name="T25" fmla="*/ 5819 h 107"/>
                  <a:gd name="T26" fmla="*/ 8 w 65"/>
                  <a:gd name="T27" fmla="*/ 5087 h 107"/>
                  <a:gd name="T28" fmla="*/ 4 w 65"/>
                  <a:gd name="T29" fmla="*/ 4105 h 107"/>
                  <a:gd name="T30" fmla="*/ 2 w 65"/>
                  <a:gd name="T31" fmla="*/ 3269 h 107"/>
                  <a:gd name="T32" fmla="*/ 0 w 65"/>
                  <a:gd name="T33" fmla="*/ 2146 h 107"/>
                  <a:gd name="T34" fmla="*/ 1 w 65"/>
                  <a:gd name="T35" fmla="*/ 1122 h 107"/>
                  <a:gd name="T36" fmla="*/ 4 w 65"/>
                  <a:gd name="T37" fmla="*/ 2 h 107"/>
                  <a:gd name="T38" fmla="*/ 5 w 65"/>
                  <a:gd name="T39" fmla="*/ 1 h 107"/>
                  <a:gd name="T40" fmla="*/ 6 w 65"/>
                  <a:gd name="T41" fmla="*/ 0 h 107"/>
                  <a:gd name="T42" fmla="*/ 8 w 65"/>
                  <a:gd name="T43" fmla="*/ 0 h 107"/>
                  <a:gd name="T44" fmla="*/ 403 w 65"/>
                  <a:gd name="T45" fmla="*/ 1 h 107"/>
                  <a:gd name="T46" fmla="*/ 613 w 65"/>
                  <a:gd name="T47" fmla="*/ 3 h 107"/>
                  <a:gd name="T48" fmla="*/ 878 w 65"/>
                  <a:gd name="T49" fmla="*/ 728 h 107"/>
                  <a:gd name="T50" fmla="*/ 1115 w 65"/>
                  <a:gd name="T51" fmla="*/ 1044 h 107"/>
                  <a:gd name="T52" fmla="*/ 1416 w 65"/>
                  <a:gd name="T53" fmla="*/ 1836 h 107"/>
                  <a:gd name="T54" fmla="*/ 1656 w 65"/>
                  <a:gd name="T55" fmla="*/ 2450 h 107"/>
                  <a:gd name="T56" fmla="*/ 1866 w 65"/>
                  <a:gd name="T57" fmla="*/ 3076 h 107"/>
                  <a:gd name="T58" fmla="*/ 2025 w 65"/>
                  <a:gd name="T59" fmla="*/ 3819 h 107"/>
                  <a:gd name="T60" fmla="*/ 2194 w 65"/>
                  <a:gd name="T61" fmla="*/ 4412 h 107"/>
                  <a:gd name="T62" fmla="*/ 2282 w 65"/>
                  <a:gd name="T63" fmla="*/ 5192 h 107"/>
                  <a:gd name="T64" fmla="*/ 2329 w 65"/>
                  <a:gd name="T65" fmla="*/ 5819 h 107"/>
                  <a:gd name="T66" fmla="*/ 2422 w 65"/>
                  <a:gd name="T67" fmla="*/ 6445 h 107"/>
                  <a:gd name="T68" fmla="*/ 2464 w 65"/>
                  <a:gd name="T69" fmla="*/ 7214 h 107"/>
                  <a:gd name="T70" fmla="*/ 2464 w 65"/>
                  <a:gd name="T71" fmla="*/ 7445 h 107"/>
                  <a:gd name="T72" fmla="*/ 2472 w 65"/>
                  <a:gd name="T73" fmla="*/ 7855 h 10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5"/>
                  <a:gd name="T112" fmla="*/ 0 h 107"/>
                  <a:gd name="T113" fmla="*/ 65 w 65"/>
                  <a:gd name="T114" fmla="*/ 107 h 107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5" h="107">
                    <a:moveTo>
                      <a:pt x="65" y="97"/>
                    </a:moveTo>
                    <a:lnTo>
                      <a:pt x="65" y="100"/>
                    </a:lnTo>
                    <a:lnTo>
                      <a:pt x="65" y="102"/>
                    </a:lnTo>
                    <a:lnTo>
                      <a:pt x="64" y="104"/>
                    </a:lnTo>
                    <a:lnTo>
                      <a:pt x="63" y="105"/>
                    </a:lnTo>
                    <a:lnTo>
                      <a:pt x="59" y="107"/>
                    </a:lnTo>
                    <a:lnTo>
                      <a:pt x="54" y="107"/>
                    </a:lnTo>
                    <a:lnTo>
                      <a:pt x="48" y="104"/>
                    </a:lnTo>
                    <a:lnTo>
                      <a:pt x="41" y="100"/>
                    </a:lnTo>
                    <a:lnTo>
                      <a:pt x="35" y="96"/>
                    </a:lnTo>
                    <a:lnTo>
                      <a:pt x="27" y="89"/>
                    </a:lnTo>
                    <a:lnTo>
                      <a:pt x="21" y="80"/>
                    </a:lnTo>
                    <a:lnTo>
                      <a:pt x="15" y="71"/>
                    </a:lnTo>
                    <a:lnTo>
                      <a:pt x="8" y="62"/>
                    </a:lnTo>
                    <a:lnTo>
                      <a:pt x="4" y="51"/>
                    </a:lnTo>
                    <a:lnTo>
                      <a:pt x="2" y="40"/>
                    </a:lnTo>
                    <a:lnTo>
                      <a:pt x="0" y="27"/>
                    </a:lnTo>
                    <a:lnTo>
                      <a:pt x="1" y="15"/>
                    </a:lnTo>
                    <a:lnTo>
                      <a:pt x="4" y="2"/>
                    </a:lnTo>
                    <a:lnTo>
                      <a:pt x="5" y="1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0" y="1"/>
                    </a:lnTo>
                    <a:lnTo>
                      <a:pt x="17" y="3"/>
                    </a:lnTo>
                    <a:lnTo>
                      <a:pt x="23" y="9"/>
                    </a:lnTo>
                    <a:lnTo>
                      <a:pt x="29" y="14"/>
                    </a:lnTo>
                    <a:lnTo>
                      <a:pt x="37" y="22"/>
                    </a:lnTo>
                    <a:lnTo>
                      <a:pt x="43" y="30"/>
                    </a:lnTo>
                    <a:lnTo>
                      <a:pt x="49" y="38"/>
                    </a:lnTo>
                    <a:lnTo>
                      <a:pt x="53" y="47"/>
                    </a:lnTo>
                    <a:lnTo>
                      <a:pt x="57" y="55"/>
                    </a:lnTo>
                    <a:lnTo>
                      <a:pt x="59" y="64"/>
                    </a:lnTo>
                    <a:lnTo>
                      <a:pt x="61" y="71"/>
                    </a:lnTo>
                    <a:lnTo>
                      <a:pt x="63" y="80"/>
                    </a:lnTo>
                    <a:lnTo>
                      <a:pt x="64" y="87"/>
                    </a:lnTo>
                    <a:lnTo>
                      <a:pt x="64" y="92"/>
                    </a:lnTo>
                    <a:lnTo>
                      <a:pt x="65" y="97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882" name="Freeform 717"/>
              <p:cNvSpPr>
                <a:spLocks noChangeArrowheads="1"/>
              </p:cNvSpPr>
              <p:nvPr/>
            </p:nvSpPr>
            <p:spPr bwMode="auto">
              <a:xfrm>
                <a:off x="147" y="357"/>
                <a:ext cx="79" cy="119"/>
              </a:xfrm>
              <a:custGeom>
                <a:avLst/>
                <a:gdLst>
                  <a:gd name="T0" fmla="*/ 5 w 75"/>
                  <a:gd name="T1" fmla="*/ 0 h 110"/>
                  <a:gd name="T2" fmla="*/ 2 w 75"/>
                  <a:gd name="T3" fmla="*/ 1507 h 110"/>
                  <a:gd name="T4" fmla="*/ 0 w 75"/>
                  <a:gd name="T5" fmla="*/ 3115 h 110"/>
                  <a:gd name="T6" fmla="*/ 2 w 75"/>
                  <a:gd name="T7" fmla="*/ 4936 h 110"/>
                  <a:gd name="T8" fmla="*/ 5 w 75"/>
                  <a:gd name="T9" fmla="*/ 6323 h 110"/>
                  <a:gd name="T10" fmla="*/ 261 w 75"/>
                  <a:gd name="T11" fmla="*/ 7666 h 110"/>
                  <a:gd name="T12" fmla="*/ 338 w 75"/>
                  <a:gd name="T13" fmla="*/ 8972 h 110"/>
                  <a:gd name="T14" fmla="*/ 486 w 75"/>
                  <a:gd name="T15" fmla="*/ 10136 h 110"/>
                  <a:gd name="T16" fmla="*/ 699 w 75"/>
                  <a:gd name="T17" fmla="*/ 10983 h 110"/>
                  <a:gd name="T18" fmla="*/ 854 w 75"/>
                  <a:gd name="T19" fmla="*/ 11882 h 110"/>
                  <a:gd name="T20" fmla="*/ 1052 w 75"/>
                  <a:gd name="T21" fmla="*/ 12597 h 110"/>
                  <a:gd name="T22" fmla="*/ 1229 w 75"/>
                  <a:gd name="T23" fmla="*/ 13085 h 110"/>
                  <a:gd name="T24" fmla="*/ 1365 w 75"/>
                  <a:gd name="T25" fmla="*/ 13293 h 110"/>
                  <a:gd name="T26" fmla="*/ 1515 w 75"/>
                  <a:gd name="T27" fmla="*/ 13293 h 110"/>
                  <a:gd name="T28" fmla="*/ 1668 w 75"/>
                  <a:gd name="T29" fmla="*/ 13155 h 110"/>
                  <a:gd name="T30" fmla="*/ 1688 w 75"/>
                  <a:gd name="T31" fmla="*/ 12854 h 110"/>
                  <a:gd name="T32" fmla="*/ 1771 w 75"/>
                  <a:gd name="T33" fmla="*/ 12288 h 110"/>
                  <a:gd name="T34" fmla="*/ 1771 w 75"/>
                  <a:gd name="T35" fmla="*/ 11915 h 110"/>
                  <a:gd name="T36" fmla="*/ 1771 w 75"/>
                  <a:gd name="T37" fmla="*/ 11724 h 110"/>
                  <a:gd name="T38" fmla="*/ 1595 w 75"/>
                  <a:gd name="T39" fmla="*/ 11862 h 110"/>
                  <a:gd name="T40" fmla="*/ 1595 w 75"/>
                  <a:gd name="T41" fmla="*/ 11915 h 110"/>
                  <a:gd name="T42" fmla="*/ 1595 w 75"/>
                  <a:gd name="T43" fmla="*/ 12095 h 110"/>
                  <a:gd name="T44" fmla="*/ 1522 w 75"/>
                  <a:gd name="T45" fmla="*/ 12095 h 110"/>
                  <a:gd name="T46" fmla="*/ 1595 w 75"/>
                  <a:gd name="T47" fmla="*/ 12095 h 110"/>
                  <a:gd name="T48" fmla="*/ 1515 w 75"/>
                  <a:gd name="T49" fmla="*/ 12160 h 110"/>
                  <a:gd name="T50" fmla="*/ 1437 w 75"/>
                  <a:gd name="T51" fmla="*/ 12160 h 110"/>
                  <a:gd name="T52" fmla="*/ 1295 w 75"/>
                  <a:gd name="T53" fmla="*/ 11915 h 110"/>
                  <a:gd name="T54" fmla="*/ 1168 w 75"/>
                  <a:gd name="T55" fmla="*/ 11724 h 110"/>
                  <a:gd name="T56" fmla="*/ 999 w 75"/>
                  <a:gd name="T57" fmla="*/ 10965 h 110"/>
                  <a:gd name="T58" fmla="*/ 816 w 75"/>
                  <a:gd name="T59" fmla="*/ 10334 h 110"/>
                  <a:gd name="T60" fmla="*/ 699 w 75"/>
                  <a:gd name="T61" fmla="*/ 9369 h 110"/>
                  <a:gd name="T62" fmla="*/ 512 w 75"/>
                  <a:gd name="T63" fmla="*/ 8293 h 110"/>
                  <a:gd name="T64" fmla="*/ 375 w 75"/>
                  <a:gd name="T65" fmla="*/ 7086 h 110"/>
                  <a:gd name="T66" fmla="*/ 305 w 75"/>
                  <a:gd name="T67" fmla="*/ 5845 h 110"/>
                  <a:gd name="T68" fmla="*/ 275 w 75"/>
                  <a:gd name="T69" fmla="*/ 4563 h 110"/>
                  <a:gd name="T70" fmla="*/ 261 w 75"/>
                  <a:gd name="T71" fmla="*/ 3115 h 110"/>
                  <a:gd name="T72" fmla="*/ 261 w 75"/>
                  <a:gd name="T73" fmla="*/ 1630 h 110"/>
                  <a:gd name="T74" fmla="*/ 305 w 75"/>
                  <a:gd name="T75" fmla="*/ 2 h 110"/>
                  <a:gd name="T76" fmla="*/ 5 w 75"/>
                  <a:gd name="T77" fmla="*/ 0 h 110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5"/>
                  <a:gd name="T118" fmla="*/ 0 h 110"/>
                  <a:gd name="T119" fmla="*/ 75 w 75"/>
                  <a:gd name="T120" fmla="*/ 110 h 110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5" h="110">
                    <a:moveTo>
                      <a:pt x="5" y="0"/>
                    </a:moveTo>
                    <a:lnTo>
                      <a:pt x="2" y="13"/>
                    </a:lnTo>
                    <a:lnTo>
                      <a:pt x="0" y="26"/>
                    </a:lnTo>
                    <a:lnTo>
                      <a:pt x="2" y="40"/>
                    </a:lnTo>
                    <a:lnTo>
                      <a:pt x="5" y="52"/>
                    </a:lnTo>
                    <a:lnTo>
                      <a:pt x="10" y="63"/>
                    </a:lnTo>
                    <a:lnTo>
                      <a:pt x="15" y="74"/>
                    </a:lnTo>
                    <a:lnTo>
                      <a:pt x="22" y="83"/>
                    </a:lnTo>
                    <a:lnTo>
                      <a:pt x="29" y="91"/>
                    </a:lnTo>
                    <a:lnTo>
                      <a:pt x="36" y="98"/>
                    </a:lnTo>
                    <a:lnTo>
                      <a:pt x="44" y="103"/>
                    </a:lnTo>
                    <a:lnTo>
                      <a:pt x="51" y="108"/>
                    </a:lnTo>
                    <a:lnTo>
                      <a:pt x="58" y="110"/>
                    </a:lnTo>
                    <a:lnTo>
                      <a:pt x="64" y="110"/>
                    </a:lnTo>
                    <a:lnTo>
                      <a:pt x="69" y="109"/>
                    </a:lnTo>
                    <a:lnTo>
                      <a:pt x="72" y="106"/>
                    </a:lnTo>
                    <a:lnTo>
                      <a:pt x="75" y="102"/>
                    </a:lnTo>
                    <a:lnTo>
                      <a:pt x="75" y="99"/>
                    </a:lnTo>
                    <a:lnTo>
                      <a:pt x="75" y="96"/>
                    </a:lnTo>
                    <a:lnTo>
                      <a:pt x="66" y="97"/>
                    </a:lnTo>
                    <a:lnTo>
                      <a:pt x="66" y="99"/>
                    </a:lnTo>
                    <a:lnTo>
                      <a:pt x="66" y="100"/>
                    </a:lnTo>
                    <a:lnTo>
                      <a:pt x="65" y="100"/>
                    </a:lnTo>
                    <a:lnTo>
                      <a:pt x="66" y="100"/>
                    </a:lnTo>
                    <a:lnTo>
                      <a:pt x="64" y="101"/>
                    </a:lnTo>
                    <a:lnTo>
                      <a:pt x="60" y="101"/>
                    </a:lnTo>
                    <a:lnTo>
                      <a:pt x="54" y="99"/>
                    </a:lnTo>
                    <a:lnTo>
                      <a:pt x="49" y="96"/>
                    </a:lnTo>
                    <a:lnTo>
                      <a:pt x="42" y="90"/>
                    </a:lnTo>
                    <a:lnTo>
                      <a:pt x="35" y="85"/>
                    </a:lnTo>
                    <a:lnTo>
                      <a:pt x="29" y="77"/>
                    </a:lnTo>
                    <a:lnTo>
                      <a:pt x="23" y="68"/>
                    </a:lnTo>
                    <a:lnTo>
                      <a:pt x="17" y="58"/>
                    </a:lnTo>
                    <a:lnTo>
                      <a:pt x="13" y="48"/>
                    </a:lnTo>
                    <a:lnTo>
                      <a:pt x="11" y="37"/>
                    </a:lnTo>
                    <a:lnTo>
                      <a:pt x="10" y="26"/>
                    </a:lnTo>
                    <a:lnTo>
                      <a:pt x="10" y="14"/>
                    </a:lnTo>
                    <a:lnTo>
                      <a:pt x="13" y="2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883" name="Freeform 718"/>
              <p:cNvSpPr>
                <a:spLocks noChangeArrowheads="1"/>
              </p:cNvSpPr>
              <p:nvPr/>
            </p:nvSpPr>
            <p:spPr bwMode="auto">
              <a:xfrm>
                <a:off x="152" y="352"/>
                <a:ext cx="56" cy="49"/>
              </a:xfrm>
              <a:custGeom>
                <a:avLst/>
                <a:gdLst>
                  <a:gd name="T0" fmla="*/ 1504 w 53"/>
                  <a:gd name="T1" fmla="*/ 7376 h 45"/>
                  <a:gd name="T2" fmla="*/ 1347 w 53"/>
                  <a:gd name="T3" fmla="*/ 5713 h 45"/>
                  <a:gd name="T4" fmla="*/ 1124 w 53"/>
                  <a:gd name="T5" fmla="*/ 4096 h 45"/>
                  <a:gd name="T6" fmla="*/ 902 w 53"/>
                  <a:gd name="T7" fmla="*/ 2676 h 45"/>
                  <a:gd name="T8" fmla="*/ 716 w 53"/>
                  <a:gd name="T9" fmla="*/ 1475 h 45"/>
                  <a:gd name="T10" fmla="*/ 515 w 53"/>
                  <a:gd name="T11" fmla="*/ 4 h 45"/>
                  <a:gd name="T12" fmla="*/ 350 w 53"/>
                  <a:gd name="T13" fmla="*/ 1 h 45"/>
                  <a:gd name="T14" fmla="*/ 296 w 53"/>
                  <a:gd name="T15" fmla="*/ 0 h 45"/>
                  <a:gd name="T16" fmla="*/ 6 w 53"/>
                  <a:gd name="T17" fmla="*/ 0 h 45"/>
                  <a:gd name="T18" fmla="*/ 2 w 53"/>
                  <a:gd name="T19" fmla="*/ 2 h 45"/>
                  <a:gd name="T20" fmla="*/ 0 w 53"/>
                  <a:gd name="T21" fmla="*/ 5 h 45"/>
                  <a:gd name="T22" fmla="*/ 8 w 53"/>
                  <a:gd name="T23" fmla="*/ 1355 h 45"/>
                  <a:gd name="T24" fmla="*/ 8 w 53"/>
                  <a:gd name="T25" fmla="*/ 1475 h 45"/>
                  <a:gd name="T26" fmla="*/ 7 w 53"/>
                  <a:gd name="T27" fmla="*/ 1475 h 45"/>
                  <a:gd name="T28" fmla="*/ 8 w 53"/>
                  <a:gd name="T29" fmla="*/ 1475 h 45"/>
                  <a:gd name="T30" fmla="*/ 296 w 53"/>
                  <a:gd name="T31" fmla="*/ 1749 h 45"/>
                  <a:gd name="T32" fmla="*/ 370 w 53"/>
                  <a:gd name="T33" fmla="*/ 2073 h 45"/>
                  <a:gd name="T34" fmla="*/ 544 w 53"/>
                  <a:gd name="T35" fmla="*/ 2914 h 45"/>
                  <a:gd name="T36" fmla="*/ 757 w 53"/>
                  <a:gd name="T37" fmla="*/ 3810 h 45"/>
                  <a:gd name="T38" fmla="*/ 953 w 53"/>
                  <a:gd name="T39" fmla="*/ 5288 h 45"/>
                  <a:gd name="T40" fmla="*/ 1124 w 53"/>
                  <a:gd name="T41" fmla="*/ 6774 h 45"/>
                  <a:gd name="T42" fmla="*/ 1313 w 53"/>
                  <a:gd name="T43" fmla="*/ 8095 h 45"/>
                  <a:gd name="T44" fmla="*/ 1504 w 53"/>
                  <a:gd name="T45" fmla="*/ 7376 h 4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53"/>
                  <a:gd name="T70" fmla="*/ 0 h 45"/>
                  <a:gd name="T71" fmla="*/ 53 w 53"/>
                  <a:gd name="T72" fmla="*/ 45 h 45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53" h="45">
                    <a:moveTo>
                      <a:pt x="53" y="40"/>
                    </a:moveTo>
                    <a:lnTo>
                      <a:pt x="47" y="31"/>
                    </a:lnTo>
                    <a:lnTo>
                      <a:pt x="40" y="23"/>
                    </a:lnTo>
                    <a:lnTo>
                      <a:pt x="32" y="15"/>
                    </a:lnTo>
                    <a:lnTo>
                      <a:pt x="25" y="8"/>
                    </a:lnTo>
                    <a:lnTo>
                      <a:pt x="19" y="4"/>
                    </a:lnTo>
                    <a:lnTo>
                      <a:pt x="12" y="1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2" y="2"/>
                    </a:lnTo>
                    <a:lnTo>
                      <a:pt x="0" y="5"/>
                    </a:lnTo>
                    <a:lnTo>
                      <a:pt x="8" y="7"/>
                    </a:lnTo>
                    <a:lnTo>
                      <a:pt x="8" y="8"/>
                    </a:lnTo>
                    <a:lnTo>
                      <a:pt x="7" y="8"/>
                    </a:lnTo>
                    <a:lnTo>
                      <a:pt x="8" y="8"/>
                    </a:lnTo>
                    <a:lnTo>
                      <a:pt x="9" y="10"/>
                    </a:lnTo>
                    <a:lnTo>
                      <a:pt x="13" y="12"/>
                    </a:lnTo>
                    <a:lnTo>
                      <a:pt x="20" y="16"/>
                    </a:lnTo>
                    <a:lnTo>
                      <a:pt x="26" y="22"/>
                    </a:lnTo>
                    <a:lnTo>
                      <a:pt x="34" y="29"/>
                    </a:lnTo>
                    <a:lnTo>
                      <a:pt x="40" y="37"/>
                    </a:lnTo>
                    <a:lnTo>
                      <a:pt x="45" y="45"/>
                    </a:lnTo>
                    <a:lnTo>
                      <a:pt x="53" y="4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884" name="Freeform 719"/>
              <p:cNvSpPr>
                <a:spLocks noChangeArrowheads="1"/>
              </p:cNvSpPr>
              <p:nvPr/>
            </p:nvSpPr>
            <p:spPr bwMode="auto">
              <a:xfrm>
                <a:off x="200" y="395"/>
                <a:ext cx="27" cy="67"/>
              </a:xfrm>
              <a:custGeom>
                <a:avLst/>
                <a:gdLst>
                  <a:gd name="T0" fmla="*/ 2676 w 25"/>
                  <a:gd name="T1" fmla="*/ 6980 h 62"/>
                  <a:gd name="T2" fmla="*/ 2478 w 25"/>
                  <a:gd name="T3" fmla="*/ 6459 h 62"/>
                  <a:gd name="T4" fmla="*/ 2478 w 25"/>
                  <a:gd name="T5" fmla="*/ 5612 h 62"/>
                  <a:gd name="T6" fmla="*/ 2405 w 25"/>
                  <a:gd name="T7" fmla="*/ 4805 h 62"/>
                  <a:gd name="T8" fmla="*/ 2227 w 25"/>
                  <a:gd name="T9" fmla="*/ 4056 h 62"/>
                  <a:gd name="T10" fmla="*/ 1967 w 25"/>
                  <a:gd name="T11" fmla="*/ 3017 h 62"/>
                  <a:gd name="T12" fmla="*/ 1686 w 25"/>
                  <a:gd name="T13" fmla="*/ 2048 h 62"/>
                  <a:gd name="T14" fmla="*/ 1239 w 25"/>
                  <a:gd name="T15" fmla="*/ 1019 h 62"/>
                  <a:gd name="T16" fmla="*/ 910 w 25"/>
                  <a:gd name="T17" fmla="*/ 0 h 62"/>
                  <a:gd name="T18" fmla="*/ 0 w 25"/>
                  <a:gd name="T19" fmla="*/ 5 h 62"/>
                  <a:gd name="T20" fmla="*/ 4 w 25"/>
                  <a:gd name="T21" fmla="*/ 1286 h 62"/>
                  <a:gd name="T22" fmla="*/ 910 w 25"/>
                  <a:gd name="T23" fmla="*/ 2391 h 62"/>
                  <a:gd name="T24" fmla="*/ 1062 w 25"/>
                  <a:gd name="T25" fmla="*/ 3260 h 62"/>
                  <a:gd name="T26" fmla="*/ 1239 w 25"/>
                  <a:gd name="T27" fmla="*/ 4114 h 62"/>
                  <a:gd name="T28" fmla="*/ 1338 w 25"/>
                  <a:gd name="T29" fmla="*/ 5118 h 62"/>
                  <a:gd name="T30" fmla="*/ 1445 w 25"/>
                  <a:gd name="T31" fmla="*/ 5754 h 62"/>
                  <a:gd name="T32" fmla="*/ 1561 w 25"/>
                  <a:gd name="T33" fmla="*/ 6550 h 62"/>
                  <a:gd name="T34" fmla="*/ 1686 w 25"/>
                  <a:gd name="T35" fmla="*/ 7078 h 62"/>
                  <a:gd name="T36" fmla="*/ 2676 w 25"/>
                  <a:gd name="T37" fmla="*/ 6980 h 62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5"/>
                  <a:gd name="T58" fmla="*/ 0 h 62"/>
                  <a:gd name="T59" fmla="*/ 25 w 25"/>
                  <a:gd name="T60" fmla="*/ 62 h 62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5" h="62">
                    <a:moveTo>
                      <a:pt x="25" y="61"/>
                    </a:moveTo>
                    <a:lnTo>
                      <a:pt x="23" y="56"/>
                    </a:lnTo>
                    <a:lnTo>
                      <a:pt x="23" y="50"/>
                    </a:lnTo>
                    <a:lnTo>
                      <a:pt x="22" y="43"/>
                    </a:lnTo>
                    <a:lnTo>
                      <a:pt x="20" y="35"/>
                    </a:lnTo>
                    <a:lnTo>
                      <a:pt x="18" y="27"/>
                    </a:lnTo>
                    <a:lnTo>
                      <a:pt x="16" y="18"/>
                    </a:lnTo>
                    <a:lnTo>
                      <a:pt x="12" y="9"/>
                    </a:lnTo>
                    <a:lnTo>
                      <a:pt x="8" y="0"/>
                    </a:lnTo>
                    <a:lnTo>
                      <a:pt x="0" y="5"/>
                    </a:lnTo>
                    <a:lnTo>
                      <a:pt x="4" y="12"/>
                    </a:lnTo>
                    <a:lnTo>
                      <a:pt x="8" y="21"/>
                    </a:lnTo>
                    <a:lnTo>
                      <a:pt x="10" y="29"/>
                    </a:lnTo>
                    <a:lnTo>
                      <a:pt x="12" y="37"/>
                    </a:lnTo>
                    <a:lnTo>
                      <a:pt x="13" y="44"/>
                    </a:lnTo>
                    <a:lnTo>
                      <a:pt x="14" y="51"/>
                    </a:lnTo>
                    <a:lnTo>
                      <a:pt x="15" y="57"/>
                    </a:lnTo>
                    <a:lnTo>
                      <a:pt x="16" y="62"/>
                    </a:lnTo>
                    <a:lnTo>
                      <a:pt x="25" y="61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885" name="Freeform 720"/>
              <p:cNvSpPr>
                <a:spLocks noChangeArrowheads="1"/>
              </p:cNvSpPr>
              <p:nvPr/>
            </p:nvSpPr>
            <p:spPr bwMode="auto">
              <a:xfrm>
                <a:off x="5584" y="493"/>
                <a:ext cx="69" cy="115"/>
              </a:xfrm>
              <a:custGeom>
                <a:avLst/>
                <a:gdLst>
                  <a:gd name="T0" fmla="*/ 0 w 65"/>
                  <a:gd name="T1" fmla="*/ 7839 h 107"/>
                  <a:gd name="T2" fmla="*/ 0 w 65"/>
                  <a:gd name="T3" fmla="*/ 8002 h 107"/>
                  <a:gd name="T4" fmla="*/ 0 w 65"/>
                  <a:gd name="T5" fmla="*/ 8333 h 107"/>
                  <a:gd name="T6" fmla="*/ 1 w 65"/>
                  <a:gd name="T7" fmla="*/ 8442 h 107"/>
                  <a:gd name="T8" fmla="*/ 2 w 65"/>
                  <a:gd name="T9" fmla="*/ 8512 h 107"/>
                  <a:gd name="T10" fmla="*/ 6 w 65"/>
                  <a:gd name="T11" fmla="*/ 8684 h 107"/>
                  <a:gd name="T12" fmla="*/ 428 w 65"/>
                  <a:gd name="T13" fmla="*/ 8600 h 107"/>
                  <a:gd name="T14" fmla="*/ 613 w 65"/>
                  <a:gd name="T15" fmla="*/ 8442 h 107"/>
                  <a:gd name="T16" fmla="*/ 932 w 65"/>
                  <a:gd name="T17" fmla="*/ 8080 h 107"/>
                  <a:gd name="T18" fmla="*/ 1138 w 65"/>
                  <a:gd name="T19" fmla="*/ 7765 h 107"/>
                  <a:gd name="T20" fmla="*/ 1445 w 65"/>
                  <a:gd name="T21" fmla="*/ 7225 h 107"/>
                  <a:gd name="T22" fmla="*/ 1693 w 65"/>
                  <a:gd name="T23" fmla="*/ 6712 h 107"/>
                  <a:gd name="T24" fmla="*/ 1908 w 65"/>
                  <a:gd name="T25" fmla="*/ 5876 h 107"/>
                  <a:gd name="T26" fmla="*/ 2194 w 65"/>
                  <a:gd name="T27" fmla="*/ 5087 h 107"/>
                  <a:gd name="T28" fmla="*/ 2329 w 65"/>
                  <a:gd name="T29" fmla="*/ 4105 h 107"/>
                  <a:gd name="T30" fmla="*/ 2422 w 65"/>
                  <a:gd name="T31" fmla="*/ 3134 h 107"/>
                  <a:gd name="T32" fmla="*/ 2472 w 65"/>
                  <a:gd name="T33" fmla="*/ 2146 h 107"/>
                  <a:gd name="T34" fmla="*/ 2464 w 65"/>
                  <a:gd name="T35" fmla="*/ 1122 h 107"/>
                  <a:gd name="T36" fmla="*/ 2329 w 65"/>
                  <a:gd name="T37" fmla="*/ 2 h 107"/>
                  <a:gd name="T38" fmla="*/ 2321 w 65"/>
                  <a:gd name="T39" fmla="*/ 0 h 107"/>
                  <a:gd name="T40" fmla="*/ 2282 w 65"/>
                  <a:gd name="T41" fmla="*/ 0 h 107"/>
                  <a:gd name="T42" fmla="*/ 2194 w 65"/>
                  <a:gd name="T43" fmla="*/ 0 h 107"/>
                  <a:gd name="T44" fmla="*/ 2103 w 65"/>
                  <a:gd name="T45" fmla="*/ 0 h 107"/>
                  <a:gd name="T46" fmla="*/ 1834 w 65"/>
                  <a:gd name="T47" fmla="*/ 4 h 107"/>
                  <a:gd name="T48" fmla="*/ 1628 w 65"/>
                  <a:gd name="T49" fmla="*/ 677 h 107"/>
                  <a:gd name="T50" fmla="*/ 1361 w 65"/>
                  <a:gd name="T51" fmla="*/ 1122 h 107"/>
                  <a:gd name="T52" fmla="*/ 1072 w 65"/>
                  <a:gd name="T53" fmla="*/ 1729 h 107"/>
                  <a:gd name="T54" fmla="*/ 827 w 65"/>
                  <a:gd name="T55" fmla="*/ 2450 h 107"/>
                  <a:gd name="T56" fmla="*/ 577 w 65"/>
                  <a:gd name="T57" fmla="*/ 3134 h 107"/>
                  <a:gd name="T58" fmla="*/ 454 w 65"/>
                  <a:gd name="T59" fmla="*/ 3819 h 107"/>
                  <a:gd name="T60" fmla="*/ 8 w 65"/>
                  <a:gd name="T61" fmla="*/ 4412 h 107"/>
                  <a:gd name="T62" fmla="*/ 6 w 65"/>
                  <a:gd name="T63" fmla="*/ 5097 h 107"/>
                  <a:gd name="T64" fmla="*/ 4 w 65"/>
                  <a:gd name="T65" fmla="*/ 5876 h 107"/>
                  <a:gd name="T66" fmla="*/ 2 w 65"/>
                  <a:gd name="T67" fmla="*/ 6379 h 107"/>
                  <a:gd name="T68" fmla="*/ 1 w 65"/>
                  <a:gd name="T69" fmla="*/ 6927 h 107"/>
                  <a:gd name="T70" fmla="*/ 1 w 65"/>
                  <a:gd name="T71" fmla="*/ 7445 h 107"/>
                  <a:gd name="T72" fmla="*/ 0 w 65"/>
                  <a:gd name="T73" fmla="*/ 7839 h 10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5"/>
                  <a:gd name="T112" fmla="*/ 0 h 107"/>
                  <a:gd name="T113" fmla="*/ 65 w 65"/>
                  <a:gd name="T114" fmla="*/ 107 h 107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5" h="107">
                    <a:moveTo>
                      <a:pt x="0" y="96"/>
                    </a:moveTo>
                    <a:lnTo>
                      <a:pt x="0" y="99"/>
                    </a:lnTo>
                    <a:lnTo>
                      <a:pt x="0" y="101"/>
                    </a:lnTo>
                    <a:lnTo>
                      <a:pt x="1" y="104"/>
                    </a:lnTo>
                    <a:lnTo>
                      <a:pt x="2" y="105"/>
                    </a:lnTo>
                    <a:lnTo>
                      <a:pt x="6" y="107"/>
                    </a:lnTo>
                    <a:lnTo>
                      <a:pt x="11" y="106"/>
                    </a:lnTo>
                    <a:lnTo>
                      <a:pt x="17" y="104"/>
                    </a:lnTo>
                    <a:lnTo>
                      <a:pt x="24" y="100"/>
                    </a:lnTo>
                    <a:lnTo>
                      <a:pt x="30" y="95"/>
                    </a:lnTo>
                    <a:lnTo>
                      <a:pt x="38" y="88"/>
                    </a:lnTo>
                    <a:lnTo>
                      <a:pt x="44" y="81"/>
                    </a:lnTo>
                    <a:lnTo>
                      <a:pt x="50" y="72"/>
                    </a:lnTo>
                    <a:lnTo>
                      <a:pt x="57" y="62"/>
                    </a:lnTo>
                    <a:lnTo>
                      <a:pt x="61" y="51"/>
                    </a:lnTo>
                    <a:lnTo>
                      <a:pt x="63" y="39"/>
                    </a:lnTo>
                    <a:lnTo>
                      <a:pt x="65" y="27"/>
                    </a:lnTo>
                    <a:lnTo>
                      <a:pt x="64" y="15"/>
                    </a:lnTo>
                    <a:lnTo>
                      <a:pt x="61" y="2"/>
                    </a:lnTo>
                    <a:lnTo>
                      <a:pt x="60" y="0"/>
                    </a:lnTo>
                    <a:lnTo>
                      <a:pt x="59" y="0"/>
                    </a:lnTo>
                    <a:lnTo>
                      <a:pt x="57" y="0"/>
                    </a:lnTo>
                    <a:lnTo>
                      <a:pt x="55" y="0"/>
                    </a:lnTo>
                    <a:lnTo>
                      <a:pt x="48" y="4"/>
                    </a:lnTo>
                    <a:lnTo>
                      <a:pt x="42" y="8"/>
                    </a:lnTo>
                    <a:lnTo>
                      <a:pt x="36" y="15"/>
                    </a:lnTo>
                    <a:lnTo>
                      <a:pt x="28" y="21"/>
                    </a:lnTo>
                    <a:lnTo>
                      <a:pt x="22" y="30"/>
                    </a:lnTo>
                    <a:lnTo>
                      <a:pt x="16" y="39"/>
                    </a:lnTo>
                    <a:lnTo>
                      <a:pt x="12" y="47"/>
                    </a:lnTo>
                    <a:lnTo>
                      <a:pt x="8" y="55"/>
                    </a:lnTo>
                    <a:lnTo>
                      <a:pt x="6" y="63"/>
                    </a:lnTo>
                    <a:lnTo>
                      <a:pt x="4" y="72"/>
                    </a:lnTo>
                    <a:lnTo>
                      <a:pt x="2" y="79"/>
                    </a:lnTo>
                    <a:lnTo>
                      <a:pt x="1" y="86"/>
                    </a:lnTo>
                    <a:lnTo>
                      <a:pt x="1" y="92"/>
                    </a:lnTo>
                    <a:lnTo>
                      <a:pt x="0" y="96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886" name="Freeform 721"/>
              <p:cNvSpPr>
                <a:spLocks noChangeArrowheads="1"/>
              </p:cNvSpPr>
              <p:nvPr/>
            </p:nvSpPr>
            <p:spPr bwMode="auto">
              <a:xfrm>
                <a:off x="5578" y="493"/>
                <a:ext cx="79" cy="120"/>
              </a:xfrm>
              <a:custGeom>
                <a:avLst/>
                <a:gdLst>
                  <a:gd name="T0" fmla="*/ 1445 w 75"/>
                  <a:gd name="T1" fmla="*/ 4 h 111"/>
                  <a:gd name="T2" fmla="*/ 1522 w 75"/>
                  <a:gd name="T3" fmla="*/ 1797 h 111"/>
                  <a:gd name="T4" fmla="*/ 1522 w 75"/>
                  <a:gd name="T5" fmla="*/ 3102 h 111"/>
                  <a:gd name="T6" fmla="*/ 1515 w 75"/>
                  <a:gd name="T7" fmla="*/ 4501 h 111"/>
                  <a:gd name="T8" fmla="*/ 1445 w 75"/>
                  <a:gd name="T9" fmla="*/ 5688 h 111"/>
                  <a:gd name="T10" fmla="*/ 1365 w 75"/>
                  <a:gd name="T11" fmla="*/ 6990 h 111"/>
                  <a:gd name="T12" fmla="*/ 1230 w 75"/>
                  <a:gd name="T13" fmla="*/ 8075 h 111"/>
                  <a:gd name="T14" fmla="*/ 1108 w 75"/>
                  <a:gd name="T15" fmla="*/ 9029 h 111"/>
                  <a:gd name="T16" fmla="*/ 948 w 75"/>
                  <a:gd name="T17" fmla="*/ 9849 h 111"/>
                  <a:gd name="T18" fmla="*/ 775 w 75"/>
                  <a:gd name="T19" fmla="*/ 10648 h 111"/>
                  <a:gd name="T20" fmla="*/ 598 w 75"/>
                  <a:gd name="T21" fmla="*/ 11159 h 111"/>
                  <a:gd name="T22" fmla="*/ 461 w 75"/>
                  <a:gd name="T23" fmla="*/ 11511 h 111"/>
                  <a:gd name="T24" fmla="*/ 338 w 75"/>
                  <a:gd name="T25" fmla="*/ 11677 h 111"/>
                  <a:gd name="T26" fmla="*/ 275 w 75"/>
                  <a:gd name="T27" fmla="*/ 11677 h 111"/>
                  <a:gd name="T28" fmla="*/ 9 w 75"/>
                  <a:gd name="T29" fmla="*/ 11677 h 111"/>
                  <a:gd name="T30" fmla="*/ 261 w 75"/>
                  <a:gd name="T31" fmla="*/ 11677 h 111"/>
                  <a:gd name="T32" fmla="*/ 9 w 75"/>
                  <a:gd name="T33" fmla="*/ 11605 h 111"/>
                  <a:gd name="T34" fmla="*/ 9 w 75"/>
                  <a:gd name="T35" fmla="*/ 11511 h 111"/>
                  <a:gd name="T36" fmla="*/ 9 w 75"/>
                  <a:gd name="T37" fmla="*/ 11408 h 111"/>
                  <a:gd name="T38" fmla="*/ 0 w 75"/>
                  <a:gd name="T39" fmla="*/ 11159 h 111"/>
                  <a:gd name="T40" fmla="*/ 0 w 75"/>
                  <a:gd name="T41" fmla="*/ 11511 h 111"/>
                  <a:gd name="T42" fmla="*/ 0 w 75"/>
                  <a:gd name="T43" fmla="*/ 11924 h 111"/>
                  <a:gd name="T44" fmla="*/ 3 w 75"/>
                  <a:gd name="T45" fmla="*/ 12404 h 111"/>
                  <a:gd name="T46" fmla="*/ 6 w 75"/>
                  <a:gd name="T47" fmla="*/ 12624 h 111"/>
                  <a:gd name="T48" fmla="*/ 275 w 75"/>
                  <a:gd name="T49" fmla="*/ 12891 h 111"/>
                  <a:gd name="T50" fmla="*/ 375 w 75"/>
                  <a:gd name="T51" fmla="*/ 12716 h 111"/>
                  <a:gd name="T52" fmla="*/ 539 w 75"/>
                  <a:gd name="T53" fmla="*/ 12546 h 111"/>
                  <a:gd name="T54" fmla="*/ 736 w 75"/>
                  <a:gd name="T55" fmla="*/ 12064 h 111"/>
                  <a:gd name="T56" fmla="*/ 906 w 75"/>
                  <a:gd name="T57" fmla="*/ 11474 h 111"/>
                  <a:gd name="T58" fmla="*/ 1108 w 75"/>
                  <a:gd name="T59" fmla="*/ 10648 h 111"/>
                  <a:gd name="T60" fmla="*/ 1237 w 75"/>
                  <a:gd name="T61" fmla="*/ 9761 h 111"/>
                  <a:gd name="T62" fmla="*/ 1437 w 75"/>
                  <a:gd name="T63" fmla="*/ 8549 h 111"/>
                  <a:gd name="T64" fmla="*/ 1522 w 75"/>
                  <a:gd name="T65" fmla="*/ 7315 h 111"/>
                  <a:gd name="T66" fmla="*/ 1680 w 75"/>
                  <a:gd name="T67" fmla="*/ 6115 h 111"/>
                  <a:gd name="T68" fmla="*/ 1757 w 75"/>
                  <a:gd name="T69" fmla="*/ 4582 h 111"/>
                  <a:gd name="T70" fmla="*/ 1771 w 75"/>
                  <a:gd name="T71" fmla="*/ 3102 h 111"/>
                  <a:gd name="T72" fmla="*/ 1757 w 75"/>
                  <a:gd name="T73" fmla="*/ 1537 h 111"/>
                  <a:gd name="T74" fmla="*/ 1680 w 75"/>
                  <a:gd name="T75" fmla="*/ 0 h 111"/>
                  <a:gd name="T76" fmla="*/ 1445 w 75"/>
                  <a:gd name="T77" fmla="*/ 4 h 11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5"/>
                  <a:gd name="T118" fmla="*/ 0 h 111"/>
                  <a:gd name="T119" fmla="*/ 75 w 75"/>
                  <a:gd name="T120" fmla="*/ 111 h 11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5" h="111">
                    <a:moveTo>
                      <a:pt x="62" y="4"/>
                    </a:moveTo>
                    <a:lnTo>
                      <a:pt x="65" y="16"/>
                    </a:lnTo>
                    <a:lnTo>
                      <a:pt x="65" y="27"/>
                    </a:lnTo>
                    <a:lnTo>
                      <a:pt x="64" y="39"/>
                    </a:lnTo>
                    <a:lnTo>
                      <a:pt x="62" y="49"/>
                    </a:lnTo>
                    <a:lnTo>
                      <a:pt x="58" y="60"/>
                    </a:lnTo>
                    <a:lnTo>
                      <a:pt x="52" y="69"/>
                    </a:lnTo>
                    <a:lnTo>
                      <a:pt x="46" y="77"/>
                    </a:lnTo>
                    <a:lnTo>
                      <a:pt x="40" y="85"/>
                    </a:lnTo>
                    <a:lnTo>
                      <a:pt x="33" y="92"/>
                    </a:lnTo>
                    <a:lnTo>
                      <a:pt x="26" y="96"/>
                    </a:lnTo>
                    <a:lnTo>
                      <a:pt x="21" y="99"/>
                    </a:lnTo>
                    <a:lnTo>
                      <a:pt x="15" y="101"/>
                    </a:lnTo>
                    <a:lnTo>
                      <a:pt x="11" y="101"/>
                    </a:lnTo>
                    <a:lnTo>
                      <a:pt x="9" y="101"/>
                    </a:lnTo>
                    <a:lnTo>
                      <a:pt x="10" y="101"/>
                    </a:lnTo>
                    <a:lnTo>
                      <a:pt x="9" y="100"/>
                    </a:lnTo>
                    <a:lnTo>
                      <a:pt x="9" y="99"/>
                    </a:lnTo>
                    <a:lnTo>
                      <a:pt x="9" y="97"/>
                    </a:lnTo>
                    <a:lnTo>
                      <a:pt x="0" y="96"/>
                    </a:lnTo>
                    <a:lnTo>
                      <a:pt x="0" y="99"/>
                    </a:lnTo>
                    <a:lnTo>
                      <a:pt x="0" y="103"/>
                    </a:lnTo>
                    <a:lnTo>
                      <a:pt x="3" y="106"/>
                    </a:lnTo>
                    <a:lnTo>
                      <a:pt x="6" y="109"/>
                    </a:lnTo>
                    <a:lnTo>
                      <a:pt x="11" y="111"/>
                    </a:lnTo>
                    <a:lnTo>
                      <a:pt x="17" y="110"/>
                    </a:lnTo>
                    <a:lnTo>
                      <a:pt x="24" y="108"/>
                    </a:lnTo>
                    <a:lnTo>
                      <a:pt x="31" y="104"/>
                    </a:lnTo>
                    <a:lnTo>
                      <a:pt x="39" y="98"/>
                    </a:lnTo>
                    <a:lnTo>
                      <a:pt x="46" y="92"/>
                    </a:lnTo>
                    <a:lnTo>
                      <a:pt x="53" y="83"/>
                    </a:lnTo>
                    <a:lnTo>
                      <a:pt x="60" y="74"/>
                    </a:lnTo>
                    <a:lnTo>
                      <a:pt x="65" y="63"/>
                    </a:lnTo>
                    <a:lnTo>
                      <a:pt x="70" y="52"/>
                    </a:lnTo>
                    <a:lnTo>
                      <a:pt x="73" y="40"/>
                    </a:lnTo>
                    <a:lnTo>
                      <a:pt x="75" y="27"/>
                    </a:lnTo>
                    <a:lnTo>
                      <a:pt x="73" y="14"/>
                    </a:lnTo>
                    <a:lnTo>
                      <a:pt x="70" y="0"/>
                    </a:lnTo>
                    <a:lnTo>
                      <a:pt x="62" y="4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887" name="Freeform 722"/>
              <p:cNvSpPr>
                <a:spLocks noChangeArrowheads="1"/>
              </p:cNvSpPr>
              <p:nvPr/>
            </p:nvSpPr>
            <p:spPr bwMode="auto">
              <a:xfrm>
                <a:off x="5596" y="488"/>
                <a:ext cx="56" cy="50"/>
              </a:xfrm>
              <a:custGeom>
                <a:avLst/>
                <a:gdLst>
                  <a:gd name="T0" fmla="*/ 8 w 53"/>
                  <a:gd name="T1" fmla="*/ 7470 h 46"/>
                  <a:gd name="T2" fmla="*/ 370 w 53"/>
                  <a:gd name="T3" fmla="*/ 5840 h 46"/>
                  <a:gd name="T4" fmla="*/ 515 w 53"/>
                  <a:gd name="T5" fmla="*/ 4923 h 46"/>
                  <a:gd name="T6" fmla="*/ 800 w 53"/>
                  <a:gd name="T7" fmla="*/ 3770 h 46"/>
                  <a:gd name="T8" fmla="*/ 944 w 53"/>
                  <a:gd name="T9" fmla="*/ 2526 h 46"/>
                  <a:gd name="T10" fmla="*/ 1124 w 53"/>
                  <a:gd name="T11" fmla="*/ 1810 h 46"/>
                  <a:gd name="T12" fmla="*/ 1255 w 53"/>
                  <a:gd name="T13" fmla="*/ 1532 h 46"/>
                  <a:gd name="T14" fmla="*/ 1313 w 53"/>
                  <a:gd name="T15" fmla="*/ 1532 h 46"/>
                  <a:gd name="T16" fmla="*/ 1326 w 53"/>
                  <a:gd name="T17" fmla="*/ 1532 h 46"/>
                  <a:gd name="T18" fmla="*/ 1313 w 53"/>
                  <a:gd name="T19" fmla="*/ 1409 h 46"/>
                  <a:gd name="T20" fmla="*/ 1504 w 53"/>
                  <a:gd name="T21" fmla="*/ 5 h 46"/>
                  <a:gd name="T22" fmla="*/ 1466 w 53"/>
                  <a:gd name="T23" fmla="*/ 2 h 46"/>
                  <a:gd name="T24" fmla="*/ 1347 w 53"/>
                  <a:gd name="T25" fmla="*/ 0 h 46"/>
                  <a:gd name="T26" fmla="*/ 1255 w 53"/>
                  <a:gd name="T27" fmla="*/ 0 h 46"/>
                  <a:gd name="T28" fmla="*/ 1176 w 53"/>
                  <a:gd name="T29" fmla="*/ 1 h 46"/>
                  <a:gd name="T30" fmla="*/ 953 w 53"/>
                  <a:gd name="T31" fmla="*/ 4 h 46"/>
                  <a:gd name="T32" fmla="*/ 808 w 53"/>
                  <a:gd name="T33" fmla="*/ 1532 h 46"/>
                  <a:gd name="T34" fmla="*/ 575 w 53"/>
                  <a:gd name="T35" fmla="*/ 2526 h 46"/>
                  <a:gd name="T36" fmla="*/ 370 w 53"/>
                  <a:gd name="T37" fmla="*/ 3770 h 46"/>
                  <a:gd name="T38" fmla="*/ 6 w 53"/>
                  <a:gd name="T39" fmla="*/ 5262 h 46"/>
                  <a:gd name="T40" fmla="*/ 0 w 53"/>
                  <a:gd name="T41" fmla="*/ 6758 h 46"/>
                  <a:gd name="T42" fmla="*/ 8 w 53"/>
                  <a:gd name="T43" fmla="*/ 7470 h 4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53"/>
                  <a:gd name="T67" fmla="*/ 0 h 46"/>
                  <a:gd name="T68" fmla="*/ 53 w 53"/>
                  <a:gd name="T69" fmla="*/ 46 h 4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53" h="46">
                    <a:moveTo>
                      <a:pt x="8" y="46"/>
                    </a:moveTo>
                    <a:lnTo>
                      <a:pt x="13" y="37"/>
                    </a:lnTo>
                    <a:lnTo>
                      <a:pt x="19" y="30"/>
                    </a:lnTo>
                    <a:lnTo>
                      <a:pt x="27" y="23"/>
                    </a:lnTo>
                    <a:lnTo>
                      <a:pt x="33" y="16"/>
                    </a:lnTo>
                    <a:lnTo>
                      <a:pt x="40" y="12"/>
                    </a:lnTo>
                    <a:lnTo>
                      <a:pt x="44" y="10"/>
                    </a:lnTo>
                    <a:lnTo>
                      <a:pt x="45" y="10"/>
                    </a:lnTo>
                    <a:lnTo>
                      <a:pt x="46" y="10"/>
                    </a:lnTo>
                    <a:lnTo>
                      <a:pt x="45" y="9"/>
                    </a:lnTo>
                    <a:lnTo>
                      <a:pt x="53" y="5"/>
                    </a:lnTo>
                    <a:lnTo>
                      <a:pt x="51" y="2"/>
                    </a:lnTo>
                    <a:lnTo>
                      <a:pt x="47" y="0"/>
                    </a:lnTo>
                    <a:lnTo>
                      <a:pt x="44" y="0"/>
                    </a:lnTo>
                    <a:lnTo>
                      <a:pt x="41" y="1"/>
                    </a:lnTo>
                    <a:lnTo>
                      <a:pt x="34" y="4"/>
                    </a:lnTo>
                    <a:lnTo>
                      <a:pt x="28" y="10"/>
                    </a:lnTo>
                    <a:lnTo>
                      <a:pt x="21" y="16"/>
                    </a:lnTo>
                    <a:lnTo>
                      <a:pt x="13" y="23"/>
                    </a:lnTo>
                    <a:lnTo>
                      <a:pt x="6" y="32"/>
                    </a:lnTo>
                    <a:lnTo>
                      <a:pt x="0" y="41"/>
                    </a:lnTo>
                    <a:lnTo>
                      <a:pt x="8" y="46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888" name="Freeform 723"/>
              <p:cNvSpPr>
                <a:spLocks noChangeArrowheads="1"/>
              </p:cNvSpPr>
              <p:nvPr/>
            </p:nvSpPr>
            <p:spPr bwMode="auto">
              <a:xfrm>
                <a:off x="5578" y="532"/>
                <a:ext cx="27" cy="66"/>
              </a:xfrm>
              <a:custGeom>
                <a:avLst/>
                <a:gdLst>
                  <a:gd name="T0" fmla="*/ 983 w 25"/>
                  <a:gd name="T1" fmla="*/ 7437 h 61"/>
                  <a:gd name="T2" fmla="*/ 1062 w 25"/>
                  <a:gd name="T3" fmla="*/ 6886 h 61"/>
                  <a:gd name="T4" fmla="*/ 1147 w 25"/>
                  <a:gd name="T5" fmla="*/ 6275 h 61"/>
                  <a:gd name="T6" fmla="*/ 1239 w 25"/>
                  <a:gd name="T7" fmla="*/ 5436 h 61"/>
                  <a:gd name="T8" fmla="*/ 1338 w 25"/>
                  <a:gd name="T9" fmla="*/ 4580 h 61"/>
                  <a:gd name="T10" fmla="*/ 1561 w 25"/>
                  <a:gd name="T11" fmla="*/ 3383 h 61"/>
                  <a:gd name="T12" fmla="*/ 1821 w 25"/>
                  <a:gd name="T13" fmla="*/ 2469 h 61"/>
                  <a:gd name="T14" fmla="*/ 2294 w 25"/>
                  <a:gd name="T15" fmla="*/ 1519 h 61"/>
                  <a:gd name="T16" fmla="*/ 2676 w 25"/>
                  <a:gd name="T17" fmla="*/ 5 h 61"/>
                  <a:gd name="T18" fmla="*/ 1821 w 25"/>
                  <a:gd name="T19" fmla="*/ 0 h 61"/>
                  <a:gd name="T20" fmla="*/ 1338 w 25"/>
                  <a:gd name="T21" fmla="*/ 1025 h 61"/>
                  <a:gd name="T22" fmla="*/ 983 w 25"/>
                  <a:gd name="T23" fmla="*/ 2083 h 61"/>
                  <a:gd name="T24" fmla="*/ 843 w 25"/>
                  <a:gd name="T25" fmla="*/ 3127 h 61"/>
                  <a:gd name="T26" fmla="*/ 5 w 25"/>
                  <a:gd name="T27" fmla="*/ 4285 h 61"/>
                  <a:gd name="T28" fmla="*/ 3 w 25"/>
                  <a:gd name="T29" fmla="*/ 5024 h 61"/>
                  <a:gd name="T30" fmla="*/ 2 w 25"/>
                  <a:gd name="T31" fmla="*/ 5882 h 61"/>
                  <a:gd name="T32" fmla="*/ 2 w 25"/>
                  <a:gd name="T33" fmla="*/ 6874 h 61"/>
                  <a:gd name="T34" fmla="*/ 0 w 25"/>
                  <a:gd name="T35" fmla="*/ 7345 h 61"/>
                  <a:gd name="T36" fmla="*/ 983 w 25"/>
                  <a:gd name="T37" fmla="*/ 7437 h 6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5"/>
                  <a:gd name="T58" fmla="*/ 0 h 61"/>
                  <a:gd name="T59" fmla="*/ 25 w 25"/>
                  <a:gd name="T60" fmla="*/ 61 h 6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5" h="61">
                    <a:moveTo>
                      <a:pt x="9" y="61"/>
                    </a:moveTo>
                    <a:lnTo>
                      <a:pt x="10" y="57"/>
                    </a:lnTo>
                    <a:lnTo>
                      <a:pt x="11" y="51"/>
                    </a:lnTo>
                    <a:lnTo>
                      <a:pt x="12" y="45"/>
                    </a:lnTo>
                    <a:lnTo>
                      <a:pt x="13" y="37"/>
                    </a:lnTo>
                    <a:lnTo>
                      <a:pt x="15" y="28"/>
                    </a:lnTo>
                    <a:lnTo>
                      <a:pt x="17" y="20"/>
                    </a:lnTo>
                    <a:lnTo>
                      <a:pt x="21" y="13"/>
                    </a:lnTo>
                    <a:lnTo>
                      <a:pt x="25" y="5"/>
                    </a:lnTo>
                    <a:lnTo>
                      <a:pt x="17" y="0"/>
                    </a:lnTo>
                    <a:lnTo>
                      <a:pt x="13" y="8"/>
                    </a:lnTo>
                    <a:lnTo>
                      <a:pt x="9" y="17"/>
                    </a:lnTo>
                    <a:lnTo>
                      <a:pt x="7" y="26"/>
                    </a:lnTo>
                    <a:lnTo>
                      <a:pt x="5" y="35"/>
                    </a:lnTo>
                    <a:lnTo>
                      <a:pt x="3" y="42"/>
                    </a:lnTo>
                    <a:lnTo>
                      <a:pt x="2" y="49"/>
                    </a:lnTo>
                    <a:lnTo>
                      <a:pt x="2" y="56"/>
                    </a:lnTo>
                    <a:lnTo>
                      <a:pt x="0" y="60"/>
                    </a:lnTo>
                    <a:lnTo>
                      <a:pt x="9" y="61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889" name="Freeform 724"/>
              <p:cNvSpPr>
                <a:spLocks noChangeArrowheads="1"/>
              </p:cNvSpPr>
              <p:nvPr/>
            </p:nvSpPr>
            <p:spPr bwMode="auto">
              <a:xfrm>
                <a:off x="151" y="693"/>
                <a:ext cx="68" cy="114"/>
              </a:xfrm>
              <a:custGeom>
                <a:avLst/>
                <a:gdLst>
                  <a:gd name="T0" fmla="*/ 2536 w 64"/>
                  <a:gd name="T1" fmla="*/ 8137 h 106"/>
                  <a:gd name="T2" fmla="*/ 2536 w 64"/>
                  <a:gd name="T3" fmla="*/ 8363 h 106"/>
                  <a:gd name="T4" fmla="*/ 2536 w 64"/>
                  <a:gd name="T5" fmla="*/ 8670 h 106"/>
                  <a:gd name="T6" fmla="*/ 2531 w 64"/>
                  <a:gd name="T7" fmla="*/ 8750 h 106"/>
                  <a:gd name="T8" fmla="*/ 2530 w 64"/>
                  <a:gd name="T9" fmla="*/ 8841 h 106"/>
                  <a:gd name="T10" fmla="*/ 2381 w 64"/>
                  <a:gd name="T11" fmla="*/ 8994 h 106"/>
                  <a:gd name="T12" fmla="*/ 2110 w 64"/>
                  <a:gd name="T13" fmla="*/ 8841 h 106"/>
                  <a:gd name="T14" fmla="*/ 1869 w 64"/>
                  <a:gd name="T15" fmla="*/ 8750 h 106"/>
                  <a:gd name="T16" fmla="*/ 1596 w 64"/>
                  <a:gd name="T17" fmla="*/ 8552 h 106"/>
                  <a:gd name="T18" fmla="*/ 1300 w 64"/>
                  <a:gd name="T19" fmla="*/ 8005 h 106"/>
                  <a:gd name="T20" fmla="*/ 1083 w 64"/>
                  <a:gd name="T21" fmla="*/ 7496 h 106"/>
                  <a:gd name="T22" fmla="*/ 754 w 64"/>
                  <a:gd name="T23" fmla="*/ 6723 h 106"/>
                  <a:gd name="T24" fmla="*/ 493 w 64"/>
                  <a:gd name="T25" fmla="*/ 6026 h 106"/>
                  <a:gd name="T26" fmla="*/ 7 w 64"/>
                  <a:gd name="T27" fmla="*/ 5210 h 106"/>
                  <a:gd name="T28" fmla="*/ 3 w 64"/>
                  <a:gd name="T29" fmla="*/ 4226 h 106"/>
                  <a:gd name="T30" fmla="*/ 1 w 64"/>
                  <a:gd name="T31" fmla="*/ 3343 h 106"/>
                  <a:gd name="T32" fmla="*/ 0 w 64"/>
                  <a:gd name="T33" fmla="*/ 2219 h 106"/>
                  <a:gd name="T34" fmla="*/ 0 w 64"/>
                  <a:gd name="T35" fmla="*/ 1130 h 106"/>
                  <a:gd name="T36" fmla="*/ 3 w 64"/>
                  <a:gd name="T37" fmla="*/ 1 h 106"/>
                  <a:gd name="T38" fmla="*/ 4 w 64"/>
                  <a:gd name="T39" fmla="*/ 0 h 106"/>
                  <a:gd name="T40" fmla="*/ 6 w 64"/>
                  <a:gd name="T41" fmla="*/ 0 h 106"/>
                  <a:gd name="T42" fmla="*/ 7 w 64"/>
                  <a:gd name="T43" fmla="*/ 0 h 106"/>
                  <a:gd name="T44" fmla="*/ 387 w 64"/>
                  <a:gd name="T45" fmla="*/ 0 h 106"/>
                  <a:gd name="T46" fmla="*/ 592 w 64"/>
                  <a:gd name="T47" fmla="*/ 3 h 106"/>
                  <a:gd name="T48" fmla="*/ 851 w 64"/>
                  <a:gd name="T49" fmla="*/ 730 h 106"/>
                  <a:gd name="T50" fmla="*/ 1151 w 64"/>
                  <a:gd name="T51" fmla="*/ 1130 h 106"/>
                  <a:gd name="T52" fmla="*/ 1414 w 64"/>
                  <a:gd name="T53" fmla="*/ 1881 h 106"/>
                  <a:gd name="T54" fmla="*/ 1696 w 64"/>
                  <a:gd name="T55" fmla="*/ 2517 h 106"/>
                  <a:gd name="T56" fmla="*/ 1915 w 64"/>
                  <a:gd name="T57" fmla="*/ 3192 h 106"/>
                  <a:gd name="T58" fmla="*/ 2110 w 64"/>
                  <a:gd name="T59" fmla="*/ 3894 h 106"/>
                  <a:gd name="T60" fmla="*/ 2242 w 64"/>
                  <a:gd name="T61" fmla="*/ 4593 h 106"/>
                  <a:gd name="T62" fmla="*/ 2381 w 64"/>
                  <a:gd name="T63" fmla="*/ 5404 h 106"/>
                  <a:gd name="T64" fmla="*/ 2387 w 64"/>
                  <a:gd name="T65" fmla="*/ 6026 h 106"/>
                  <a:gd name="T66" fmla="*/ 2530 w 64"/>
                  <a:gd name="T67" fmla="*/ 6609 h 106"/>
                  <a:gd name="T68" fmla="*/ 2531 w 64"/>
                  <a:gd name="T69" fmla="*/ 7230 h 106"/>
                  <a:gd name="T70" fmla="*/ 2531 w 64"/>
                  <a:gd name="T71" fmla="*/ 7776 h 106"/>
                  <a:gd name="T72" fmla="*/ 2536 w 64"/>
                  <a:gd name="T73" fmla="*/ 8137 h 10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4"/>
                  <a:gd name="T112" fmla="*/ 0 h 106"/>
                  <a:gd name="T113" fmla="*/ 64 w 64"/>
                  <a:gd name="T114" fmla="*/ 106 h 10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4" h="106">
                    <a:moveTo>
                      <a:pt x="64" y="97"/>
                    </a:moveTo>
                    <a:lnTo>
                      <a:pt x="64" y="99"/>
                    </a:lnTo>
                    <a:lnTo>
                      <a:pt x="64" y="102"/>
                    </a:lnTo>
                    <a:lnTo>
                      <a:pt x="63" y="103"/>
                    </a:lnTo>
                    <a:lnTo>
                      <a:pt x="62" y="105"/>
                    </a:lnTo>
                    <a:lnTo>
                      <a:pt x="58" y="106"/>
                    </a:lnTo>
                    <a:lnTo>
                      <a:pt x="53" y="105"/>
                    </a:lnTo>
                    <a:lnTo>
                      <a:pt x="47" y="103"/>
                    </a:lnTo>
                    <a:lnTo>
                      <a:pt x="40" y="100"/>
                    </a:lnTo>
                    <a:lnTo>
                      <a:pt x="33" y="94"/>
                    </a:lnTo>
                    <a:lnTo>
                      <a:pt x="26" y="88"/>
                    </a:lnTo>
                    <a:lnTo>
                      <a:pt x="20" y="80"/>
                    </a:lnTo>
                    <a:lnTo>
                      <a:pt x="13" y="71"/>
                    </a:lnTo>
                    <a:lnTo>
                      <a:pt x="7" y="61"/>
                    </a:lnTo>
                    <a:lnTo>
                      <a:pt x="3" y="50"/>
                    </a:lnTo>
                    <a:lnTo>
                      <a:pt x="1" y="39"/>
                    </a:lnTo>
                    <a:lnTo>
                      <a:pt x="0" y="27"/>
                    </a:lnTo>
                    <a:lnTo>
                      <a:pt x="0" y="14"/>
                    </a:lnTo>
                    <a:lnTo>
                      <a:pt x="3" y="1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16" y="3"/>
                    </a:lnTo>
                    <a:lnTo>
                      <a:pt x="22" y="8"/>
                    </a:lnTo>
                    <a:lnTo>
                      <a:pt x="28" y="14"/>
                    </a:lnTo>
                    <a:lnTo>
                      <a:pt x="36" y="22"/>
                    </a:lnTo>
                    <a:lnTo>
                      <a:pt x="42" y="30"/>
                    </a:lnTo>
                    <a:lnTo>
                      <a:pt x="48" y="38"/>
                    </a:lnTo>
                    <a:lnTo>
                      <a:pt x="53" y="46"/>
                    </a:lnTo>
                    <a:lnTo>
                      <a:pt x="56" y="55"/>
                    </a:lnTo>
                    <a:lnTo>
                      <a:pt x="58" y="64"/>
                    </a:lnTo>
                    <a:lnTo>
                      <a:pt x="60" y="71"/>
                    </a:lnTo>
                    <a:lnTo>
                      <a:pt x="62" y="79"/>
                    </a:lnTo>
                    <a:lnTo>
                      <a:pt x="63" y="86"/>
                    </a:lnTo>
                    <a:lnTo>
                      <a:pt x="63" y="92"/>
                    </a:lnTo>
                    <a:lnTo>
                      <a:pt x="64" y="97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890" name="Freeform 725"/>
              <p:cNvSpPr>
                <a:spLocks noChangeArrowheads="1"/>
              </p:cNvSpPr>
              <p:nvPr/>
            </p:nvSpPr>
            <p:spPr bwMode="auto">
              <a:xfrm>
                <a:off x="145" y="693"/>
                <a:ext cx="78" cy="120"/>
              </a:xfrm>
              <a:custGeom>
                <a:avLst/>
                <a:gdLst>
                  <a:gd name="T0" fmla="*/ 6 w 74"/>
                  <a:gd name="T1" fmla="*/ 0 h 111"/>
                  <a:gd name="T2" fmla="*/ 1 w 74"/>
                  <a:gd name="T3" fmla="*/ 1422 h 111"/>
                  <a:gd name="T4" fmla="*/ 0 w 74"/>
                  <a:gd name="T5" fmla="*/ 3102 h 111"/>
                  <a:gd name="T6" fmla="*/ 2 w 74"/>
                  <a:gd name="T7" fmla="*/ 4501 h 111"/>
                  <a:gd name="T8" fmla="*/ 5 w 74"/>
                  <a:gd name="T9" fmla="*/ 6115 h 111"/>
                  <a:gd name="T10" fmla="*/ 273 w 74"/>
                  <a:gd name="T11" fmla="*/ 7469 h 111"/>
                  <a:gd name="T12" fmla="*/ 355 w 74"/>
                  <a:gd name="T13" fmla="*/ 8427 h 111"/>
                  <a:gd name="T14" fmla="*/ 512 w 74"/>
                  <a:gd name="T15" fmla="*/ 9761 h 111"/>
                  <a:gd name="T16" fmla="*/ 739 w 74"/>
                  <a:gd name="T17" fmla="*/ 10613 h 111"/>
                  <a:gd name="T18" fmla="*/ 866 w 74"/>
                  <a:gd name="T19" fmla="*/ 11474 h 111"/>
                  <a:gd name="T20" fmla="*/ 1069 w 74"/>
                  <a:gd name="T21" fmla="*/ 11924 h 111"/>
                  <a:gd name="T22" fmla="*/ 1252 w 74"/>
                  <a:gd name="T23" fmla="*/ 12546 h 111"/>
                  <a:gd name="T24" fmla="*/ 1391 w 74"/>
                  <a:gd name="T25" fmla="*/ 12716 h 111"/>
                  <a:gd name="T26" fmla="*/ 1627 w 74"/>
                  <a:gd name="T27" fmla="*/ 12891 h 111"/>
                  <a:gd name="T28" fmla="*/ 1717 w 74"/>
                  <a:gd name="T29" fmla="*/ 12624 h 111"/>
                  <a:gd name="T30" fmla="*/ 1795 w 74"/>
                  <a:gd name="T31" fmla="*/ 12404 h 111"/>
                  <a:gd name="T32" fmla="*/ 1810 w 74"/>
                  <a:gd name="T33" fmla="*/ 11924 h 111"/>
                  <a:gd name="T34" fmla="*/ 1810 w 74"/>
                  <a:gd name="T35" fmla="*/ 11605 h 111"/>
                  <a:gd name="T36" fmla="*/ 1810 w 74"/>
                  <a:gd name="T37" fmla="*/ 11030 h 111"/>
                  <a:gd name="T38" fmla="*/ 1629 w 74"/>
                  <a:gd name="T39" fmla="*/ 11408 h 111"/>
                  <a:gd name="T40" fmla="*/ 1629 w 74"/>
                  <a:gd name="T41" fmla="*/ 11511 h 111"/>
                  <a:gd name="T42" fmla="*/ 1629 w 74"/>
                  <a:gd name="T43" fmla="*/ 11605 h 111"/>
                  <a:gd name="T44" fmla="*/ 1627 w 74"/>
                  <a:gd name="T45" fmla="*/ 11677 h 111"/>
                  <a:gd name="T46" fmla="*/ 1629 w 74"/>
                  <a:gd name="T47" fmla="*/ 11677 h 111"/>
                  <a:gd name="T48" fmla="*/ 1587 w 74"/>
                  <a:gd name="T49" fmla="*/ 11762 h 111"/>
                  <a:gd name="T50" fmla="*/ 1466 w 74"/>
                  <a:gd name="T51" fmla="*/ 11677 h 111"/>
                  <a:gd name="T52" fmla="*/ 1320 w 74"/>
                  <a:gd name="T53" fmla="*/ 11605 h 111"/>
                  <a:gd name="T54" fmla="*/ 1220 w 74"/>
                  <a:gd name="T55" fmla="*/ 11030 h 111"/>
                  <a:gd name="T56" fmla="*/ 1014 w 74"/>
                  <a:gd name="T57" fmla="*/ 10613 h 111"/>
                  <a:gd name="T58" fmla="*/ 865 w 74"/>
                  <a:gd name="T59" fmla="*/ 9817 h 111"/>
                  <a:gd name="T60" fmla="*/ 739 w 74"/>
                  <a:gd name="T61" fmla="*/ 9029 h 111"/>
                  <a:gd name="T62" fmla="*/ 540 w 74"/>
                  <a:gd name="T63" fmla="*/ 8075 h 111"/>
                  <a:gd name="T64" fmla="*/ 394 w 74"/>
                  <a:gd name="T65" fmla="*/ 6909 h 111"/>
                  <a:gd name="T66" fmla="*/ 320 w 74"/>
                  <a:gd name="T67" fmla="*/ 5688 h 111"/>
                  <a:gd name="T68" fmla="*/ 288 w 74"/>
                  <a:gd name="T69" fmla="*/ 4477 h 111"/>
                  <a:gd name="T70" fmla="*/ 273 w 74"/>
                  <a:gd name="T71" fmla="*/ 3102 h 111"/>
                  <a:gd name="T72" fmla="*/ 273 w 74"/>
                  <a:gd name="T73" fmla="*/ 1662 h 111"/>
                  <a:gd name="T74" fmla="*/ 320 w 74"/>
                  <a:gd name="T75" fmla="*/ 3 h 111"/>
                  <a:gd name="T76" fmla="*/ 6 w 74"/>
                  <a:gd name="T77" fmla="*/ 0 h 11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4"/>
                  <a:gd name="T118" fmla="*/ 0 h 111"/>
                  <a:gd name="T119" fmla="*/ 74 w 74"/>
                  <a:gd name="T120" fmla="*/ 111 h 11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4" h="111">
                    <a:moveTo>
                      <a:pt x="6" y="0"/>
                    </a:moveTo>
                    <a:lnTo>
                      <a:pt x="1" y="13"/>
                    </a:lnTo>
                    <a:lnTo>
                      <a:pt x="0" y="27"/>
                    </a:lnTo>
                    <a:lnTo>
                      <a:pt x="2" y="39"/>
                    </a:lnTo>
                    <a:lnTo>
                      <a:pt x="5" y="52"/>
                    </a:lnTo>
                    <a:lnTo>
                      <a:pt x="10" y="64"/>
                    </a:lnTo>
                    <a:lnTo>
                      <a:pt x="15" y="73"/>
                    </a:lnTo>
                    <a:lnTo>
                      <a:pt x="22" y="83"/>
                    </a:lnTo>
                    <a:lnTo>
                      <a:pt x="29" y="91"/>
                    </a:lnTo>
                    <a:lnTo>
                      <a:pt x="36" y="98"/>
                    </a:lnTo>
                    <a:lnTo>
                      <a:pt x="44" y="103"/>
                    </a:lnTo>
                    <a:lnTo>
                      <a:pt x="51" y="108"/>
                    </a:lnTo>
                    <a:lnTo>
                      <a:pt x="57" y="110"/>
                    </a:lnTo>
                    <a:lnTo>
                      <a:pt x="65" y="111"/>
                    </a:lnTo>
                    <a:lnTo>
                      <a:pt x="70" y="109"/>
                    </a:lnTo>
                    <a:lnTo>
                      <a:pt x="72" y="106"/>
                    </a:lnTo>
                    <a:lnTo>
                      <a:pt x="74" y="103"/>
                    </a:lnTo>
                    <a:lnTo>
                      <a:pt x="74" y="100"/>
                    </a:lnTo>
                    <a:lnTo>
                      <a:pt x="74" y="95"/>
                    </a:lnTo>
                    <a:lnTo>
                      <a:pt x="66" y="97"/>
                    </a:lnTo>
                    <a:lnTo>
                      <a:pt x="66" y="99"/>
                    </a:lnTo>
                    <a:lnTo>
                      <a:pt x="66" y="100"/>
                    </a:lnTo>
                    <a:lnTo>
                      <a:pt x="65" y="101"/>
                    </a:lnTo>
                    <a:lnTo>
                      <a:pt x="66" y="101"/>
                    </a:lnTo>
                    <a:lnTo>
                      <a:pt x="64" y="102"/>
                    </a:lnTo>
                    <a:lnTo>
                      <a:pt x="60" y="101"/>
                    </a:lnTo>
                    <a:lnTo>
                      <a:pt x="54" y="100"/>
                    </a:lnTo>
                    <a:lnTo>
                      <a:pt x="49" y="95"/>
                    </a:lnTo>
                    <a:lnTo>
                      <a:pt x="42" y="91"/>
                    </a:lnTo>
                    <a:lnTo>
                      <a:pt x="35" y="84"/>
                    </a:lnTo>
                    <a:lnTo>
                      <a:pt x="29" y="77"/>
                    </a:lnTo>
                    <a:lnTo>
                      <a:pt x="23" y="69"/>
                    </a:lnTo>
                    <a:lnTo>
                      <a:pt x="17" y="59"/>
                    </a:lnTo>
                    <a:lnTo>
                      <a:pt x="13" y="49"/>
                    </a:lnTo>
                    <a:lnTo>
                      <a:pt x="11" y="38"/>
                    </a:lnTo>
                    <a:lnTo>
                      <a:pt x="10" y="27"/>
                    </a:lnTo>
                    <a:lnTo>
                      <a:pt x="10" y="15"/>
                    </a:lnTo>
                    <a:lnTo>
                      <a:pt x="13" y="3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891" name="Freeform 726"/>
              <p:cNvSpPr>
                <a:spLocks noChangeArrowheads="1"/>
              </p:cNvSpPr>
              <p:nvPr/>
            </p:nvSpPr>
            <p:spPr bwMode="auto">
              <a:xfrm>
                <a:off x="151" y="688"/>
                <a:ext cx="54" cy="49"/>
              </a:xfrm>
              <a:custGeom>
                <a:avLst/>
                <a:gdLst>
                  <a:gd name="T0" fmla="*/ 1657 w 51"/>
                  <a:gd name="T1" fmla="*/ 7376 h 45"/>
                  <a:gd name="T2" fmla="*/ 1514 w 51"/>
                  <a:gd name="T3" fmla="*/ 5357 h 45"/>
                  <a:gd name="T4" fmla="*/ 1276 w 51"/>
                  <a:gd name="T5" fmla="*/ 4096 h 45"/>
                  <a:gd name="T6" fmla="*/ 1015 w 51"/>
                  <a:gd name="T7" fmla="*/ 2676 h 45"/>
                  <a:gd name="T8" fmla="*/ 764 w 51"/>
                  <a:gd name="T9" fmla="*/ 1475 h 45"/>
                  <a:gd name="T10" fmla="*/ 542 w 51"/>
                  <a:gd name="T11" fmla="*/ 3 h 45"/>
                  <a:gd name="T12" fmla="*/ 364 w 51"/>
                  <a:gd name="T13" fmla="*/ 1 h 45"/>
                  <a:gd name="T14" fmla="*/ 8 w 51"/>
                  <a:gd name="T15" fmla="*/ 0 h 45"/>
                  <a:gd name="T16" fmla="*/ 5 w 51"/>
                  <a:gd name="T17" fmla="*/ 0 h 45"/>
                  <a:gd name="T18" fmla="*/ 2 w 51"/>
                  <a:gd name="T19" fmla="*/ 1 h 45"/>
                  <a:gd name="T20" fmla="*/ 0 w 51"/>
                  <a:gd name="T21" fmla="*/ 4 h 45"/>
                  <a:gd name="T22" fmla="*/ 7 w 51"/>
                  <a:gd name="T23" fmla="*/ 1355 h 45"/>
                  <a:gd name="T24" fmla="*/ 7 w 51"/>
                  <a:gd name="T25" fmla="*/ 1475 h 45"/>
                  <a:gd name="T26" fmla="*/ 6 w 51"/>
                  <a:gd name="T27" fmla="*/ 1475 h 45"/>
                  <a:gd name="T28" fmla="*/ 7 w 51"/>
                  <a:gd name="T29" fmla="*/ 1475 h 45"/>
                  <a:gd name="T30" fmla="*/ 8 w 51"/>
                  <a:gd name="T31" fmla="*/ 1475 h 45"/>
                  <a:gd name="T32" fmla="*/ 408 w 51"/>
                  <a:gd name="T33" fmla="*/ 2073 h 45"/>
                  <a:gd name="T34" fmla="*/ 574 w 51"/>
                  <a:gd name="T35" fmla="*/ 2676 h 45"/>
                  <a:gd name="T36" fmla="*/ 857 w 51"/>
                  <a:gd name="T37" fmla="*/ 3762 h 45"/>
                  <a:gd name="T38" fmla="*/ 1016 w 51"/>
                  <a:gd name="T39" fmla="*/ 4920 h 45"/>
                  <a:gd name="T40" fmla="*/ 1276 w 51"/>
                  <a:gd name="T41" fmla="*/ 6351 h 45"/>
                  <a:gd name="T42" fmla="*/ 1432 w 51"/>
                  <a:gd name="T43" fmla="*/ 8095 h 45"/>
                  <a:gd name="T44" fmla="*/ 1657 w 51"/>
                  <a:gd name="T45" fmla="*/ 7376 h 4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51"/>
                  <a:gd name="T70" fmla="*/ 0 h 45"/>
                  <a:gd name="T71" fmla="*/ 51 w 51"/>
                  <a:gd name="T72" fmla="*/ 45 h 45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51" h="45">
                    <a:moveTo>
                      <a:pt x="51" y="40"/>
                    </a:moveTo>
                    <a:lnTo>
                      <a:pt x="46" y="30"/>
                    </a:lnTo>
                    <a:lnTo>
                      <a:pt x="39" y="23"/>
                    </a:lnTo>
                    <a:lnTo>
                      <a:pt x="31" y="15"/>
                    </a:lnTo>
                    <a:lnTo>
                      <a:pt x="24" y="8"/>
                    </a:lnTo>
                    <a:lnTo>
                      <a:pt x="18" y="3"/>
                    </a:lnTo>
                    <a:lnTo>
                      <a:pt x="11" y="1"/>
                    </a:lnTo>
                    <a:lnTo>
                      <a:pt x="8" y="0"/>
                    </a:lnTo>
                    <a:lnTo>
                      <a:pt x="5" y="0"/>
                    </a:lnTo>
                    <a:lnTo>
                      <a:pt x="2" y="1"/>
                    </a:lnTo>
                    <a:lnTo>
                      <a:pt x="0" y="4"/>
                    </a:lnTo>
                    <a:lnTo>
                      <a:pt x="7" y="7"/>
                    </a:lnTo>
                    <a:lnTo>
                      <a:pt x="7" y="8"/>
                    </a:lnTo>
                    <a:lnTo>
                      <a:pt x="6" y="8"/>
                    </a:lnTo>
                    <a:lnTo>
                      <a:pt x="7" y="8"/>
                    </a:lnTo>
                    <a:lnTo>
                      <a:pt x="8" y="8"/>
                    </a:lnTo>
                    <a:lnTo>
                      <a:pt x="13" y="12"/>
                    </a:lnTo>
                    <a:lnTo>
                      <a:pt x="19" y="15"/>
                    </a:lnTo>
                    <a:lnTo>
                      <a:pt x="26" y="21"/>
                    </a:lnTo>
                    <a:lnTo>
                      <a:pt x="32" y="28"/>
                    </a:lnTo>
                    <a:lnTo>
                      <a:pt x="39" y="36"/>
                    </a:lnTo>
                    <a:lnTo>
                      <a:pt x="44" y="45"/>
                    </a:lnTo>
                    <a:lnTo>
                      <a:pt x="51" y="4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892" name="Freeform 727"/>
              <p:cNvSpPr>
                <a:spLocks noChangeArrowheads="1"/>
              </p:cNvSpPr>
              <p:nvPr/>
            </p:nvSpPr>
            <p:spPr bwMode="auto">
              <a:xfrm>
                <a:off x="198" y="731"/>
                <a:ext cx="26" cy="66"/>
              </a:xfrm>
              <a:custGeom>
                <a:avLst/>
                <a:gdLst>
                  <a:gd name="T0" fmla="*/ 3160 w 24"/>
                  <a:gd name="T1" fmla="*/ 7312 h 61"/>
                  <a:gd name="T2" fmla="*/ 3160 w 24"/>
                  <a:gd name="T3" fmla="*/ 6789 h 61"/>
                  <a:gd name="T4" fmla="*/ 3010 w 24"/>
                  <a:gd name="T5" fmla="*/ 6072 h 61"/>
                  <a:gd name="T6" fmla="*/ 2917 w 24"/>
                  <a:gd name="T7" fmla="*/ 5024 h 61"/>
                  <a:gd name="T8" fmla="*/ 2716 w 24"/>
                  <a:gd name="T9" fmla="*/ 4233 h 61"/>
                  <a:gd name="T10" fmla="*/ 2507 w 24"/>
                  <a:gd name="T11" fmla="*/ 3089 h 61"/>
                  <a:gd name="T12" fmla="*/ 2118 w 24"/>
                  <a:gd name="T13" fmla="*/ 2083 h 61"/>
                  <a:gd name="T14" fmla="*/ 1538 w 24"/>
                  <a:gd name="T15" fmla="*/ 1025 h 61"/>
                  <a:gd name="T16" fmla="*/ 1031 w 24"/>
                  <a:gd name="T17" fmla="*/ 0 h 61"/>
                  <a:gd name="T18" fmla="*/ 0 w 24"/>
                  <a:gd name="T19" fmla="*/ 5 h 61"/>
                  <a:gd name="T20" fmla="*/ 4 w 24"/>
                  <a:gd name="T21" fmla="*/ 1404 h 61"/>
                  <a:gd name="T22" fmla="*/ 1031 w 24"/>
                  <a:gd name="T23" fmla="*/ 2469 h 61"/>
                  <a:gd name="T24" fmla="*/ 1311 w 24"/>
                  <a:gd name="T25" fmla="*/ 3616 h 61"/>
                  <a:gd name="T26" fmla="*/ 1538 w 24"/>
                  <a:gd name="T27" fmla="*/ 4291 h 61"/>
                  <a:gd name="T28" fmla="*/ 1805 w 24"/>
                  <a:gd name="T29" fmla="*/ 5427 h 61"/>
                  <a:gd name="T30" fmla="*/ 1955 w 24"/>
                  <a:gd name="T31" fmla="*/ 6275 h 61"/>
                  <a:gd name="T32" fmla="*/ 1955 w 24"/>
                  <a:gd name="T33" fmla="*/ 6874 h 61"/>
                  <a:gd name="T34" fmla="*/ 2118 w 24"/>
                  <a:gd name="T35" fmla="*/ 7437 h 61"/>
                  <a:gd name="T36" fmla="*/ 3160 w 24"/>
                  <a:gd name="T37" fmla="*/ 7312 h 6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4"/>
                  <a:gd name="T58" fmla="*/ 0 h 61"/>
                  <a:gd name="T59" fmla="*/ 24 w 24"/>
                  <a:gd name="T60" fmla="*/ 61 h 6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4" h="61">
                    <a:moveTo>
                      <a:pt x="24" y="59"/>
                    </a:moveTo>
                    <a:lnTo>
                      <a:pt x="24" y="55"/>
                    </a:lnTo>
                    <a:lnTo>
                      <a:pt x="23" y="50"/>
                    </a:lnTo>
                    <a:lnTo>
                      <a:pt x="22" y="42"/>
                    </a:lnTo>
                    <a:lnTo>
                      <a:pt x="20" y="34"/>
                    </a:lnTo>
                    <a:lnTo>
                      <a:pt x="18" y="25"/>
                    </a:lnTo>
                    <a:lnTo>
                      <a:pt x="16" y="17"/>
                    </a:lnTo>
                    <a:lnTo>
                      <a:pt x="12" y="8"/>
                    </a:lnTo>
                    <a:lnTo>
                      <a:pt x="7" y="0"/>
                    </a:lnTo>
                    <a:lnTo>
                      <a:pt x="0" y="5"/>
                    </a:lnTo>
                    <a:lnTo>
                      <a:pt x="4" y="12"/>
                    </a:lnTo>
                    <a:lnTo>
                      <a:pt x="7" y="20"/>
                    </a:lnTo>
                    <a:lnTo>
                      <a:pt x="10" y="29"/>
                    </a:lnTo>
                    <a:lnTo>
                      <a:pt x="12" y="36"/>
                    </a:lnTo>
                    <a:lnTo>
                      <a:pt x="14" y="44"/>
                    </a:lnTo>
                    <a:lnTo>
                      <a:pt x="15" y="51"/>
                    </a:lnTo>
                    <a:lnTo>
                      <a:pt x="15" y="56"/>
                    </a:lnTo>
                    <a:lnTo>
                      <a:pt x="16" y="61"/>
                    </a:lnTo>
                    <a:lnTo>
                      <a:pt x="24" y="59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893" name="Freeform 728"/>
              <p:cNvSpPr>
                <a:spLocks noChangeArrowheads="1"/>
              </p:cNvSpPr>
              <p:nvPr/>
            </p:nvSpPr>
            <p:spPr bwMode="auto">
              <a:xfrm>
                <a:off x="5586" y="828"/>
                <a:ext cx="68" cy="115"/>
              </a:xfrm>
              <a:custGeom>
                <a:avLst/>
                <a:gdLst>
                  <a:gd name="T0" fmla="*/ 0 w 64"/>
                  <a:gd name="T1" fmla="*/ 7855 h 107"/>
                  <a:gd name="T2" fmla="*/ 0 w 64"/>
                  <a:gd name="T3" fmla="*/ 8080 h 107"/>
                  <a:gd name="T4" fmla="*/ 0 w 64"/>
                  <a:gd name="T5" fmla="*/ 8346 h 107"/>
                  <a:gd name="T6" fmla="*/ 1 w 64"/>
                  <a:gd name="T7" fmla="*/ 8512 h 107"/>
                  <a:gd name="T8" fmla="*/ 2 w 64"/>
                  <a:gd name="T9" fmla="*/ 8600 h 107"/>
                  <a:gd name="T10" fmla="*/ 6 w 64"/>
                  <a:gd name="T11" fmla="*/ 8684 h 107"/>
                  <a:gd name="T12" fmla="*/ 437 w 64"/>
                  <a:gd name="T13" fmla="*/ 8684 h 107"/>
                  <a:gd name="T14" fmla="*/ 645 w 64"/>
                  <a:gd name="T15" fmla="*/ 8512 h 107"/>
                  <a:gd name="T16" fmla="*/ 960 w 64"/>
                  <a:gd name="T17" fmla="*/ 8080 h 107"/>
                  <a:gd name="T18" fmla="*/ 1224 w 64"/>
                  <a:gd name="T19" fmla="*/ 7765 h 107"/>
                  <a:gd name="T20" fmla="*/ 1502 w 64"/>
                  <a:gd name="T21" fmla="*/ 7225 h 107"/>
                  <a:gd name="T22" fmla="*/ 1759 w 64"/>
                  <a:gd name="T23" fmla="*/ 6445 h 107"/>
                  <a:gd name="T24" fmla="*/ 2035 w 64"/>
                  <a:gd name="T25" fmla="*/ 5876 h 107"/>
                  <a:gd name="T26" fmla="*/ 2242 w 64"/>
                  <a:gd name="T27" fmla="*/ 5087 h 107"/>
                  <a:gd name="T28" fmla="*/ 2453 w 64"/>
                  <a:gd name="T29" fmla="*/ 4105 h 107"/>
                  <a:gd name="T30" fmla="*/ 2531 w 64"/>
                  <a:gd name="T31" fmla="*/ 3269 h 107"/>
                  <a:gd name="T32" fmla="*/ 2536 w 64"/>
                  <a:gd name="T33" fmla="*/ 2280 h 107"/>
                  <a:gd name="T34" fmla="*/ 2536 w 64"/>
                  <a:gd name="T35" fmla="*/ 1044 h 107"/>
                  <a:gd name="T36" fmla="*/ 2453 w 64"/>
                  <a:gd name="T37" fmla="*/ 2 h 107"/>
                  <a:gd name="T38" fmla="*/ 2387 w 64"/>
                  <a:gd name="T39" fmla="*/ 1 h 107"/>
                  <a:gd name="T40" fmla="*/ 2381 w 64"/>
                  <a:gd name="T41" fmla="*/ 0 h 107"/>
                  <a:gd name="T42" fmla="*/ 2309 w 64"/>
                  <a:gd name="T43" fmla="*/ 0 h 107"/>
                  <a:gd name="T44" fmla="*/ 2241 w 64"/>
                  <a:gd name="T45" fmla="*/ 1 h 107"/>
                  <a:gd name="T46" fmla="*/ 1915 w 64"/>
                  <a:gd name="T47" fmla="*/ 3 h 107"/>
                  <a:gd name="T48" fmla="*/ 1696 w 64"/>
                  <a:gd name="T49" fmla="*/ 728 h 107"/>
                  <a:gd name="T50" fmla="*/ 1414 w 64"/>
                  <a:gd name="T51" fmla="*/ 1044 h 107"/>
                  <a:gd name="T52" fmla="*/ 1151 w 64"/>
                  <a:gd name="T53" fmla="*/ 1836 h 107"/>
                  <a:gd name="T54" fmla="*/ 851 w 64"/>
                  <a:gd name="T55" fmla="*/ 2450 h 107"/>
                  <a:gd name="T56" fmla="*/ 592 w 64"/>
                  <a:gd name="T57" fmla="*/ 3134 h 107"/>
                  <a:gd name="T58" fmla="*/ 437 w 64"/>
                  <a:gd name="T59" fmla="*/ 3776 h 107"/>
                  <a:gd name="T60" fmla="*/ 364 w 64"/>
                  <a:gd name="T61" fmla="*/ 4412 h 107"/>
                  <a:gd name="T62" fmla="*/ 6 w 64"/>
                  <a:gd name="T63" fmla="*/ 5192 h 107"/>
                  <a:gd name="T64" fmla="*/ 4 w 64"/>
                  <a:gd name="T65" fmla="*/ 5876 h 107"/>
                  <a:gd name="T66" fmla="*/ 2 w 64"/>
                  <a:gd name="T67" fmla="*/ 6379 h 107"/>
                  <a:gd name="T68" fmla="*/ 1 w 64"/>
                  <a:gd name="T69" fmla="*/ 7214 h 107"/>
                  <a:gd name="T70" fmla="*/ 1 w 64"/>
                  <a:gd name="T71" fmla="*/ 7445 h 107"/>
                  <a:gd name="T72" fmla="*/ 0 w 64"/>
                  <a:gd name="T73" fmla="*/ 7855 h 10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4"/>
                  <a:gd name="T112" fmla="*/ 0 h 107"/>
                  <a:gd name="T113" fmla="*/ 64 w 64"/>
                  <a:gd name="T114" fmla="*/ 107 h 107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4" h="107">
                    <a:moveTo>
                      <a:pt x="0" y="97"/>
                    </a:moveTo>
                    <a:lnTo>
                      <a:pt x="0" y="100"/>
                    </a:lnTo>
                    <a:lnTo>
                      <a:pt x="0" y="102"/>
                    </a:lnTo>
                    <a:lnTo>
                      <a:pt x="1" y="105"/>
                    </a:lnTo>
                    <a:lnTo>
                      <a:pt x="2" y="106"/>
                    </a:lnTo>
                    <a:lnTo>
                      <a:pt x="6" y="107"/>
                    </a:lnTo>
                    <a:lnTo>
                      <a:pt x="11" y="107"/>
                    </a:lnTo>
                    <a:lnTo>
                      <a:pt x="17" y="105"/>
                    </a:lnTo>
                    <a:lnTo>
                      <a:pt x="24" y="100"/>
                    </a:lnTo>
                    <a:lnTo>
                      <a:pt x="31" y="95"/>
                    </a:lnTo>
                    <a:lnTo>
                      <a:pt x="38" y="88"/>
                    </a:lnTo>
                    <a:lnTo>
                      <a:pt x="44" y="80"/>
                    </a:lnTo>
                    <a:lnTo>
                      <a:pt x="51" y="72"/>
                    </a:lnTo>
                    <a:lnTo>
                      <a:pt x="56" y="62"/>
                    </a:lnTo>
                    <a:lnTo>
                      <a:pt x="61" y="51"/>
                    </a:lnTo>
                    <a:lnTo>
                      <a:pt x="63" y="40"/>
                    </a:lnTo>
                    <a:lnTo>
                      <a:pt x="64" y="28"/>
                    </a:lnTo>
                    <a:lnTo>
                      <a:pt x="64" y="14"/>
                    </a:lnTo>
                    <a:lnTo>
                      <a:pt x="61" y="2"/>
                    </a:lnTo>
                    <a:lnTo>
                      <a:pt x="60" y="1"/>
                    </a:lnTo>
                    <a:lnTo>
                      <a:pt x="58" y="0"/>
                    </a:lnTo>
                    <a:lnTo>
                      <a:pt x="57" y="0"/>
                    </a:lnTo>
                    <a:lnTo>
                      <a:pt x="55" y="1"/>
                    </a:lnTo>
                    <a:lnTo>
                      <a:pt x="48" y="3"/>
                    </a:lnTo>
                    <a:lnTo>
                      <a:pt x="42" y="9"/>
                    </a:lnTo>
                    <a:lnTo>
                      <a:pt x="36" y="14"/>
                    </a:lnTo>
                    <a:lnTo>
                      <a:pt x="28" y="22"/>
                    </a:lnTo>
                    <a:lnTo>
                      <a:pt x="22" y="30"/>
                    </a:lnTo>
                    <a:lnTo>
                      <a:pt x="16" y="39"/>
                    </a:lnTo>
                    <a:lnTo>
                      <a:pt x="11" y="46"/>
                    </a:lnTo>
                    <a:lnTo>
                      <a:pt x="8" y="55"/>
                    </a:lnTo>
                    <a:lnTo>
                      <a:pt x="6" y="64"/>
                    </a:lnTo>
                    <a:lnTo>
                      <a:pt x="4" y="72"/>
                    </a:lnTo>
                    <a:lnTo>
                      <a:pt x="2" y="79"/>
                    </a:lnTo>
                    <a:lnTo>
                      <a:pt x="1" y="87"/>
                    </a:lnTo>
                    <a:lnTo>
                      <a:pt x="1" y="92"/>
                    </a:lnTo>
                    <a:lnTo>
                      <a:pt x="0" y="97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894" name="Freeform 729"/>
              <p:cNvSpPr>
                <a:spLocks noChangeArrowheads="1"/>
              </p:cNvSpPr>
              <p:nvPr/>
            </p:nvSpPr>
            <p:spPr bwMode="auto">
              <a:xfrm>
                <a:off x="5581" y="828"/>
                <a:ext cx="78" cy="120"/>
              </a:xfrm>
              <a:custGeom>
                <a:avLst/>
                <a:gdLst>
                  <a:gd name="T0" fmla="*/ 1506 w 74"/>
                  <a:gd name="T1" fmla="*/ 3 h 111"/>
                  <a:gd name="T2" fmla="*/ 1587 w 74"/>
                  <a:gd name="T3" fmla="*/ 1797 h 111"/>
                  <a:gd name="T4" fmla="*/ 1587 w 74"/>
                  <a:gd name="T5" fmla="*/ 3277 h 111"/>
                  <a:gd name="T6" fmla="*/ 1545 w 74"/>
                  <a:gd name="T7" fmla="*/ 4501 h 111"/>
                  <a:gd name="T8" fmla="*/ 1506 w 74"/>
                  <a:gd name="T9" fmla="*/ 5790 h 111"/>
                  <a:gd name="T10" fmla="*/ 1391 w 74"/>
                  <a:gd name="T11" fmla="*/ 6909 h 111"/>
                  <a:gd name="T12" fmla="*/ 1252 w 74"/>
                  <a:gd name="T13" fmla="*/ 8075 h 111"/>
                  <a:gd name="T14" fmla="*/ 1126 w 74"/>
                  <a:gd name="T15" fmla="*/ 9081 h 111"/>
                  <a:gd name="T16" fmla="*/ 961 w 74"/>
                  <a:gd name="T17" fmla="*/ 9849 h 111"/>
                  <a:gd name="T18" fmla="*/ 780 w 74"/>
                  <a:gd name="T19" fmla="*/ 10613 h 111"/>
                  <a:gd name="T20" fmla="*/ 600 w 74"/>
                  <a:gd name="T21" fmla="*/ 11408 h 111"/>
                  <a:gd name="T22" fmla="*/ 461 w 74"/>
                  <a:gd name="T23" fmla="*/ 11605 h 111"/>
                  <a:gd name="T24" fmla="*/ 337 w 74"/>
                  <a:gd name="T25" fmla="*/ 11762 h 111"/>
                  <a:gd name="T26" fmla="*/ 273 w 74"/>
                  <a:gd name="T27" fmla="*/ 11762 h 111"/>
                  <a:gd name="T28" fmla="*/ 8 w 74"/>
                  <a:gd name="T29" fmla="*/ 11677 h 111"/>
                  <a:gd name="T30" fmla="*/ 9 w 74"/>
                  <a:gd name="T31" fmla="*/ 11677 h 111"/>
                  <a:gd name="T32" fmla="*/ 8 w 74"/>
                  <a:gd name="T33" fmla="*/ 11677 h 111"/>
                  <a:gd name="T34" fmla="*/ 8 w 74"/>
                  <a:gd name="T35" fmla="*/ 11511 h 111"/>
                  <a:gd name="T36" fmla="*/ 8 w 74"/>
                  <a:gd name="T37" fmla="*/ 11408 h 111"/>
                  <a:gd name="T38" fmla="*/ 0 w 74"/>
                  <a:gd name="T39" fmla="*/ 11159 h 111"/>
                  <a:gd name="T40" fmla="*/ 0 w 74"/>
                  <a:gd name="T41" fmla="*/ 11605 h 111"/>
                  <a:gd name="T42" fmla="*/ 0 w 74"/>
                  <a:gd name="T43" fmla="*/ 11924 h 111"/>
                  <a:gd name="T44" fmla="*/ 2 w 74"/>
                  <a:gd name="T45" fmla="*/ 12444 h 111"/>
                  <a:gd name="T46" fmla="*/ 4 w 74"/>
                  <a:gd name="T47" fmla="*/ 12716 h 111"/>
                  <a:gd name="T48" fmla="*/ 9 w 74"/>
                  <a:gd name="T49" fmla="*/ 12891 h 111"/>
                  <a:gd name="T50" fmla="*/ 394 w 74"/>
                  <a:gd name="T51" fmla="*/ 12891 h 111"/>
                  <a:gd name="T52" fmla="*/ 540 w 74"/>
                  <a:gd name="T53" fmla="*/ 12624 h 111"/>
                  <a:gd name="T54" fmla="*/ 740 w 74"/>
                  <a:gd name="T55" fmla="*/ 12333 h 111"/>
                  <a:gd name="T56" fmla="*/ 913 w 74"/>
                  <a:gd name="T57" fmla="*/ 11511 h 111"/>
                  <a:gd name="T58" fmla="*/ 1126 w 74"/>
                  <a:gd name="T59" fmla="*/ 10613 h 111"/>
                  <a:gd name="T60" fmla="*/ 1286 w 74"/>
                  <a:gd name="T61" fmla="*/ 9817 h 111"/>
                  <a:gd name="T62" fmla="*/ 1465 w 74"/>
                  <a:gd name="T63" fmla="*/ 8549 h 111"/>
                  <a:gd name="T64" fmla="*/ 1587 w 74"/>
                  <a:gd name="T65" fmla="*/ 7469 h 111"/>
                  <a:gd name="T66" fmla="*/ 1715 w 74"/>
                  <a:gd name="T67" fmla="*/ 6149 h 111"/>
                  <a:gd name="T68" fmla="*/ 1795 w 74"/>
                  <a:gd name="T69" fmla="*/ 4840 h 111"/>
                  <a:gd name="T70" fmla="*/ 1810 w 74"/>
                  <a:gd name="T71" fmla="*/ 3277 h 111"/>
                  <a:gd name="T72" fmla="*/ 1808 w 74"/>
                  <a:gd name="T73" fmla="*/ 1537 h 111"/>
                  <a:gd name="T74" fmla="*/ 1703 w 74"/>
                  <a:gd name="T75" fmla="*/ 0 h 111"/>
                  <a:gd name="T76" fmla="*/ 1506 w 74"/>
                  <a:gd name="T77" fmla="*/ 3 h 11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4"/>
                  <a:gd name="T118" fmla="*/ 0 h 111"/>
                  <a:gd name="T119" fmla="*/ 74 w 74"/>
                  <a:gd name="T120" fmla="*/ 111 h 11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4" h="111">
                    <a:moveTo>
                      <a:pt x="61" y="3"/>
                    </a:moveTo>
                    <a:lnTo>
                      <a:pt x="64" y="16"/>
                    </a:lnTo>
                    <a:lnTo>
                      <a:pt x="64" y="28"/>
                    </a:lnTo>
                    <a:lnTo>
                      <a:pt x="63" y="39"/>
                    </a:lnTo>
                    <a:lnTo>
                      <a:pt x="61" y="50"/>
                    </a:lnTo>
                    <a:lnTo>
                      <a:pt x="57" y="59"/>
                    </a:lnTo>
                    <a:lnTo>
                      <a:pt x="51" y="69"/>
                    </a:lnTo>
                    <a:lnTo>
                      <a:pt x="45" y="78"/>
                    </a:lnTo>
                    <a:lnTo>
                      <a:pt x="39" y="85"/>
                    </a:lnTo>
                    <a:lnTo>
                      <a:pt x="32" y="91"/>
                    </a:lnTo>
                    <a:lnTo>
                      <a:pt x="25" y="97"/>
                    </a:lnTo>
                    <a:lnTo>
                      <a:pt x="20" y="100"/>
                    </a:lnTo>
                    <a:lnTo>
                      <a:pt x="14" y="102"/>
                    </a:lnTo>
                    <a:lnTo>
                      <a:pt x="10" y="102"/>
                    </a:lnTo>
                    <a:lnTo>
                      <a:pt x="8" y="101"/>
                    </a:lnTo>
                    <a:lnTo>
                      <a:pt x="9" y="101"/>
                    </a:lnTo>
                    <a:lnTo>
                      <a:pt x="8" y="101"/>
                    </a:lnTo>
                    <a:lnTo>
                      <a:pt x="8" y="99"/>
                    </a:lnTo>
                    <a:lnTo>
                      <a:pt x="8" y="97"/>
                    </a:lnTo>
                    <a:lnTo>
                      <a:pt x="0" y="96"/>
                    </a:lnTo>
                    <a:lnTo>
                      <a:pt x="0" y="100"/>
                    </a:lnTo>
                    <a:lnTo>
                      <a:pt x="0" y="103"/>
                    </a:lnTo>
                    <a:lnTo>
                      <a:pt x="2" y="107"/>
                    </a:lnTo>
                    <a:lnTo>
                      <a:pt x="4" y="110"/>
                    </a:lnTo>
                    <a:lnTo>
                      <a:pt x="9" y="111"/>
                    </a:lnTo>
                    <a:lnTo>
                      <a:pt x="17" y="111"/>
                    </a:lnTo>
                    <a:lnTo>
                      <a:pt x="23" y="109"/>
                    </a:lnTo>
                    <a:lnTo>
                      <a:pt x="30" y="105"/>
                    </a:lnTo>
                    <a:lnTo>
                      <a:pt x="38" y="99"/>
                    </a:lnTo>
                    <a:lnTo>
                      <a:pt x="45" y="91"/>
                    </a:lnTo>
                    <a:lnTo>
                      <a:pt x="52" y="84"/>
                    </a:lnTo>
                    <a:lnTo>
                      <a:pt x="59" y="74"/>
                    </a:lnTo>
                    <a:lnTo>
                      <a:pt x="64" y="64"/>
                    </a:lnTo>
                    <a:lnTo>
                      <a:pt x="69" y="53"/>
                    </a:lnTo>
                    <a:lnTo>
                      <a:pt x="72" y="41"/>
                    </a:lnTo>
                    <a:lnTo>
                      <a:pt x="74" y="28"/>
                    </a:lnTo>
                    <a:lnTo>
                      <a:pt x="73" y="14"/>
                    </a:lnTo>
                    <a:lnTo>
                      <a:pt x="68" y="0"/>
                    </a:lnTo>
                    <a:lnTo>
                      <a:pt x="61" y="3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895" name="Freeform 730"/>
              <p:cNvSpPr>
                <a:spLocks noChangeArrowheads="1"/>
              </p:cNvSpPr>
              <p:nvPr/>
            </p:nvSpPr>
            <p:spPr bwMode="auto">
              <a:xfrm>
                <a:off x="5599" y="824"/>
                <a:ext cx="54" cy="49"/>
              </a:xfrm>
              <a:custGeom>
                <a:avLst/>
                <a:gdLst>
                  <a:gd name="T0" fmla="*/ 7 w 51"/>
                  <a:gd name="T1" fmla="*/ 8095 h 45"/>
                  <a:gd name="T2" fmla="*/ 385 w 51"/>
                  <a:gd name="T3" fmla="*/ 6774 h 45"/>
                  <a:gd name="T4" fmla="*/ 574 w 51"/>
                  <a:gd name="T5" fmla="*/ 5288 h 45"/>
                  <a:gd name="T6" fmla="*/ 809 w 51"/>
                  <a:gd name="T7" fmla="*/ 3810 h 45"/>
                  <a:gd name="T8" fmla="*/ 1016 w 51"/>
                  <a:gd name="T9" fmla="*/ 2914 h 45"/>
                  <a:gd name="T10" fmla="*/ 1206 w 51"/>
                  <a:gd name="T11" fmla="*/ 2073 h 45"/>
                  <a:gd name="T12" fmla="*/ 1430 w 51"/>
                  <a:gd name="T13" fmla="*/ 1749 h 45"/>
                  <a:gd name="T14" fmla="*/ 1432 w 51"/>
                  <a:gd name="T15" fmla="*/ 1606 h 45"/>
                  <a:gd name="T16" fmla="*/ 1478 w 51"/>
                  <a:gd name="T17" fmla="*/ 1606 h 45"/>
                  <a:gd name="T18" fmla="*/ 1432 w 51"/>
                  <a:gd name="T19" fmla="*/ 1606 h 45"/>
                  <a:gd name="T20" fmla="*/ 1432 w 51"/>
                  <a:gd name="T21" fmla="*/ 1355 h 45"/>
                  <a:gd name="T22" fmla="*/ 1657 w 51"/>
                  <a:gd name="T23" fmla="*/ 4 h 45"/>
                  <a:gd name="T24" fmla="*/ 1603 w 51"/>
                  <a:gd name="T25" fmla="*/ 1 h 45"/>
                  <a:gd name="T26" fmla="*/ 1514 w 51"/>
                  <a:gd name="T27" fmla="*/ 0 h 45"/>
                  <a:gd name="T28" fmla="*/ 1430 w 51"/>
                  <a:gd name="T29" fmla="*/ 0 h 45"/>
                  <a:gd name="T30" fmla="*/ 1277 w 51"/>
                  <a:gd name="T31" fmla="*/ 1 h 45"/>
                  <a:gd name="T32" fmla="*/ 1075 w 51"/>
                  <a:gd name="T33" fmla="*/ 4 h 45"/>
                  <a:gd name="T34" fmla="*/ 906 w 51"/>
                  <a:gd name="T35" fmla="*/ 1606 h 45"/>
                  <a:gd name="T36" fmla="*/ 608 w 51"/>
                  <a:gd name="T37" fmla="*/ 2676 h 45"/>
                  <a:gd name="T38" fmla="*/ 385 w 51"/>
                  <a:gd name="T39" fmla="*/ 4096 h 45"/>
                  <a:gd name="T40" fmla="*/ 5 w 51"/>
                  <a:gd name="T41" fmla="*/ 5758 h 45"/>
                  <a:gd name="T42" fmla="*/ 0 w 51"/>
                  <a:gd name="T43" fmla="*/ 7376 h 45"/>
                  <a:gd name="T44" fmla="*/ 7 w 51"/>
                  <a:gd name="T45" fmla="*/ 8095 h 4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51"/>
                  <a:gd name="T70" fmla="*/ 0 h 45"/>
                  <a:gd name="T71" fmla="*/ 51 w 51"/>
                  <a:gd name="T72" fmla="*/ 45 h 45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51" h="45">
                    <a:moveTo>
                      <a:pt x="7" y="45"/>
                    </a:moveTo>
                    <a:lnTo>
                      <a:pt x="12" y="37"/>
                    </a:lnTo>
                    <a:lnTo>
                      <a:pt x="19" y="29"/>
                    </a:lnTo>
                    <a:lnTo>
                      <a:pt x="25" y="22"/>
                    </a:lnTo>
                    <a:lnTo>
                      <a:pt x="32" y="16"/>
                    </a:lnTo>
                    <a:lnTo>
                      <a:pt x="38" y="12"/>
                    </a:lnTo>
                    <a:lnTo>
                      <a:pt x="43" y="10"/>
                    </a:lnTo>
                    <a:lnTo>
                      <a:pt x="44" y="9"/>
                    </a:lnTo>
                    <a:lnTo>
                      <a:pt x="45" y="9"/>
                    </a:lnTo>
                    <a:lnTo>
                      <a:pt x="44" y="9"/>
                    </a:lnTo>
                    <a:lnTo>
                      <a:pt x="44" y="7"/>
                    </a:lnTo>
                    <a:lnTo>
                      <a:pt x="51" y="4"/>
                    </a:lnTo>
                    <a:lnTo>
                      <a:pt x="49" y="1"/>
                    </a:lnTo>
                    <a:lnTo>
                      <a:pt x="46" y="0"/>
                    </a:lnTo>
                    <a:lnTo>
                      <a:pt x="43" y="0"/>
                    </a:lnTo>
                    <a:lnTo>
                      <a:pt x="40" y="1"/>
                    </a:lnTo>
                    <a:lnTo>
                      <a:pt x="33" y="4"/>
                    </a:lnTo>
                    <a:lnTo>
                      <a:pt x="27" y="9"/>
                    </a:lnTo>
                    <a:lnTo>
                      <a:pt x="20" y="15"/>
                    </a:lnTo>
                    <a:lnTo>
                      <a:pt x="12" y="23"/>
                    </a:lnTo>
                    <a:lnTo>
                      <a:pt x="5" y="32"/>
                    </a:lnTo>
                    <a:lnTo>
                      <a:pt x="0" y="40"/>
                    </a:lnTo>
                    <a:lnTo>
                      <a:pt x="7" y="45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896" name="Freeform 731"/>
              <p:cNvSpPr>
                <a:spLocks noChangeArrowheads="1"/>
              </p:cNvSpPr>
              <p:nvPr/>
            </p:nvSpPr>
            <p:spPr bwMode="auto">
              <a:xfrm>
                <a:off x="5581" y="867"/>
                <a:ext cx="26" cy="66"/>
              </a:xfrm>
              <a:custGeom>
                <a:avLst/>
                <a:gdLst>
                  <a:gd name="T0" fmla="*/ 1117 w 24"/>
                  <a:gd name="T1" fmla="*/ 7437 h 61"/>
                  <a:gd name="T2" fmla="*/ 1210 w 24"/>
                  <a:gd name="T3" fmla="*/ 6874 h 61"/>
                  <a:gd name="T4" fmla="*/ 1210 w 24"/>
                  <a:gd name="T5" fmla="*/ 6275 h 61"/>
                  <a:gd name="T6" fmla="*/ 1311 w 24"/>
                  <a:gd name="T7" fmla="*/ 5427 h 61"/>
                  <a:gd name="T8" fmla="*/ 1538 w 24"/>
                  <a:gd name="T9" fmla="*/ 4580 h 61"/>
                  <a:gd name="T10" fmla="*/ 1805 w 24"/>
                  <a:gd name="T11" fmla="*/ 3616 h 61"/>
                  <a:gd name="T12" fmla="*/ 2314 w 24"/>
                  <a:gd name="T13" fmla="*/ 2639 h 61"/>
                  <a:gd name="T14" fmla="*/ 2716 w 24"/>
                  <a:gd name="T15" fmla="*/ 1404 h 61"/>
                  <a:gd name="T16" fmla="*/ 3160 w 24"/>
                  <a:gd name="T17" fmla="*/ 5 h 61"/>
                  <a:gd name="T18" fmla="*/ 2314 w 24"/>
                  <a:gd name="T19" fmla="*/ 0 h 61"/>
                  <a:gd name="T20" fmla="*/ 1538 w 24"/>
                  <a:gd name="T21" fmla="*/ 1109 h 61"/>
                  <a:gd name="T22" fmla="*/ 1117 w 24"/>
                  <a:gd name="T23" fmla="*/ 2254 h 61"/>
                  <a:gd name="T24" fmla="*/ 952 w 24"/>
                  <a:gd name="T25" fmla="*/ 3342 h 61"/>
                  <a:gd name="T26" fmla="*/ 4 w 24"/>
                  <a:gd name="T27" fmla="*/ 4233 h 61"/>
                  <a:gd name="T28" fmla="*/ 2 w 24"/>
                  <a:gd name="T29" fmla="*/ 5361 h 61"/>
                  <a:gd name="T30" fmla="*/ 1 w 24"/>
                  <a:gd name="T31" fmla="*/ 6072 h 61"/>
                  <a:gd name="T32" fmla="*/ 0 w 24"/>
                  <a:gd name="T33" fmla="*/ 6789 h 61"/>
                  <a:gd name="T34" fmla="*/ 0 w 24"/>
                  <a:gd name="T35" fmla="*/ 7345 h 61"/>
                  <a:gd name="T36" fmla="*/ 1117 w 24"/>
                  <a:gd name="T37" fmla="*/ 7437 h 6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4"/>
                  <a:gd name="T58" fmla="*/ 0 h 61"/>
                  <a:gd name="T59" fmla="*/ 24 w 24"/>
                  <a:gd name="T60" fmla="*/ 61 h 6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4" h="61">
                    <a:moveTo>
                      <a:pt x="8" y="61"/>
                    </a:moveTo>
                    <a:lnTo>
                      <a:pt x="9" y="56"/>
                    </a:lnTo>
                    <a:lnTo>
                      <a:pt x="9" y="51"/>
                    </a:lnTo>
                    <a:lnTo>
                      <a:pt x="10" y="44"/>
                    </a:lnTo>
                    <a:lnTo>
                      <a:pt x="12" y="37"/>
                    </a:lnTo>
                    <a:lnTo>
                      <a:pt x="14" y="29"/>
                    </a:lnTo>
                    <a:lnTo>
                      <a:pt x="17" y="21"/>
                    </a:lnTo>
                    <a:lnTo>
                      <a:pt x="20" y="12"/>
                    </a:lnTo>
                    <a:lnTo>
                      <a:pt x="24" y="5"/>
                    </a:lnTo>
                    <a:lnTo>
                      <a:pt x="17" y="0"/>
                    </a:lnTo>
                    <a:lnTo>
                      <a:pt x="12" y="9"/>
                    </a:lnTo>
                    <a:lnTo>
                      <a:pt x="8" y="18"/>
                    </a:lnTo>
                    <a:lnTo>
                      <a:pt x="6" y="27"/>
                    </a:lnTo>
                    <a:lnTo>
                      <a:pt x="4" y="34"/>
                    </a:lnTo>
                    <a:lnTo>
                      <a:pt x="2" y="43"/>
                    </a:lnTo>
                    <a:lnTo>
                      <a:pt x="1" y="50"/>
                    </a:lnTo>
                    <a:lnTo>
                      <a:pt x="0" y="55"/>
                    </a:lnTo>
                    <a:lnTo>
                      <a:pt x="0" y="60"/>
                    </a:lnTo>
                    <a:lnTo>
                      <a:pt x="8" y="61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897" name="Freeform 732"/>
              <p:cNvSpPr>
                <a:spLocks noChangeArrowheads="1"/>
              </p:cNvSpPr>
              <p:nvPr/>
            </p:nvSpPr>
            <p:spPr bwMode="auto">
              <a:xfrm>
                <a:off x="151" y="272"/>
                <a:ext cx="69" cy="115"/>
              </a:xfrm>
              <a:custGeom>
                <a:avLst/>
                <a:gdLst>
                  <a:gd name="T0" fmla="*/ 2472 w 65"/>
                  <a:gd name="T1" fmla="*/ 7855 h 107"/>
                  <a:gd name="T2" fmla="*/ 2472 w 65"/>
                  <a:gd name="T3" fmla="*/ 8080 h 107"/>
                  <a:gd name="T4" fmla="*/ 2472 w 65"/>
                  <a:gd name="T5" fmla="*/ 8346 h 107"/>
                  <a:gd name="T6" fmla="*/ 2464 w 65"/>
                  <a:gd name="T7" fmla="*/ 8442 h 107"/>
                  <a:gd name="T8" fmla="*/ 2369 w 65"/>
                  <a:gd name="T9" fmla="*/ 8512 h 107"/>
                  <a:gd name="T10" fmla="*/ 2282 w 65"/>
                  <a:gd name="T11" fmla="*/ 8684 h 107"/>
                  <a:gd name="T12" fmla="*/ 2067 w 65"/>
                  <a:gd name="T13" fmla="*/ 8684 h 107"/>
                  <a:gd name="T14" fmla="*/ 1834 w 65"/>
                  <a:gd name="T15" fmla="*/ 8442 h 107"/>
                  <a:gd name="T16" fmla="*/ 1595 w 65"/>
                  <a:gd name="T17" fmla="*/ 8333 h 107"/>
                  <a:gd name="T18" fmla="*/ 1334 w 65"/>
                  <a:gd name="T19" fmla="*/ 7839 h 107"/>
                  <a:gd name="T20" fmla="*/ 1050 w 65"/>
                  <a:gd name="T21" fmla="*/ 7294 h 107"/>
                  <a:gd name="T22" fmla="*/ 779 w 65"/>
                  <a:gd name="T23" fmla="*/ 6712 h 107"/>
                  <a:gd name="T24" fmla="*/ 512 w 65"/>
                  <a:gd name="T25" fmla="*/ 5819 h 107"/>
                  <a:gd name="T26" fmla="*/ 8 w 65"/>
                  <a:gd name="T27" fmla="*/ 5087 h 107"/>
                  <a:gd name="T28" fmla="*/ 4 w 65"/>
                  <a:gd name="T29" fmla="*/ 4182 h 107"/>
                  <a:gd name="T30" fmla="*/ 1 w 65"/>
                  <a:gd name="T31" fmla="*/ 3269 h 107"/>
                  <a:gd name="T32" fmla="*/ 0 w 65"/>
                  <a:gd name="T33" fmla="*/ 2280 h 107"/>
                  <a:gd name="T34" fmla="*/ 1 w 65"/>
                  <a:gd name="T35" fmla="*/ 1122 h 107"/>
                  <a:gd name="T36" fmla="*/ 4 w 65"/>
                  <a:gd name="T37" fmla="*/ 2 h 107"/>
                  <a:gd name="T38" fmla="*/ 5 w 65"/>
                  <a:gd name="T39" fmla="*/ 1 h 107"/>
                  <a:gd name="T40" fmla="*/ 6 w 65"/>
                  <a:gd name="T41" fmla="*/ 0 h 107"/>
                  <a:gd name="T42" fmla="*/ 8 w 65"/>
                  <a:gd name="T43" fmla="*/ 0 h 107"/>
                  <a:gd name="T44" fmla="*/ 403 w 65"/>
                  <a:gd name="T45" fmla="*/ 1 h 107"/>
                  <a:gd name="T46" fmla="*/ 613 w 65"/>
                  <a:gd name="T47" fmla="*/ 3 h 107"/>
                  <a:gd name="T48" fmla="*/ 878 w 65"/>
                  <a:gd name="T49" fmla="*/ 728 h 107"/>
                  <a:gd name="T50" fmla="*/ 1115 w 65"/>
                  <a:gd name="T51" fmla="*/ 1044 h 107"/>
                  <a:gd name="T52" fmla="*/ 1416 w 65"/>
                  <a:gd name="T53" fmla="*/ 1836 h 107"/>
                  <a:gd name="T54" fmla="*/ 1656 w 65"/>
                  <a:gd name="T55" fmla="*/ 2478 h 107"/>
                  <a:gd name="T56" fmla="*/ 1866 w 65"/>
                  <a:gd name="T57" fmla="*/ 3134 h 107"/>
                  <a:gd name="T58" fmla="*/ 2025 w 65"/>
                  <a:gd name="T59" fmla="*/ 3819 h 107"/>
                  <a:gd name="T60" fmla="*/ 2194 w 65"/>
                  <a:gd name="T61" fmla="*/ 4412 h 107"/>
                  <a:gd name="T62" fmla="*/ 2282 w 65"/>
                  <a:gd name="T63" fmla="*/ 5192 h 107"/>
                  <a:gd name="T64" fmla="*/ 2329 w 65"/>
                  <a:gd name="T65" fmla="*/ 5888 h 107"/>
                  <a:gd name="T66" fmla="*/ 2369 w 65"/>
                  <a:gd name="T67" fmla="*/ 6445 h 107"/>
                  <a:gd name="T68" fmla="*/ 2464 w 65"/>
                  <a:gd name="T69" fmla="*/ 7214 h 107"/>
                  <a:gd name="T70" fmla="*/ 2464 w 65"/>
                  <a:gd name="T71" fmla="*/ 7445 h 107"/>
                  <a:gd name="T72" fmla="*/ 2472 w 65"/>
                  <a:gd name="T73" fmla="*/ 7855 h 10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5"/>
                  <a:gd name="T112" fmla="*/ 0 h 107"/>
                  <a:gd name="T113" fmla="*/ 65 w 65"/>
                  <a:gd name="T114" fmla="*/ 107 h 107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5" h="107">
                    <a:moveTo>
                      <a:pt x="65" y="97"/>
                    </a:moveTo>
                    <a:lnTo>
                      <a:pt x="65" y="100"/>
                    </a:lnTo>
                    <a:lnTo>
                      <a:pt x="65" y="102"/>
                    </a:lnTo>
                    <a:lnTo>
                      <a:pt x="64" y="104"/>
                    </a:lnTo>
                    <a:lnTo>
                      <a:pt x="62" y="105"/>
                    </a:lnTo>
                    <a:lnTo>
                      <a:pt x="59" y="107"/>
                    </a:lnTo>
                    <a:lnTo>
                      <a:pt x="54" y="107"/>
                    </a:lnTo>
                    <a:lnTo>
                      <a:pt x="48" y="104"/>
                    </a:lnTo>
                    <a:lnTo>
                      <a:pt x="41" y="101"/>
                    </a:lnTo>
                    <a:lnTo>
                      <a:pt x="35" y="96"/>
                    </a:lnTo>
                    <a:lnTo>
                      <a:pt x="27" y="89"/>
                    </a:lnTo>
                    <a:lnTo>
                      <a:pt x="21" y="81"/>
                    </a:lnTo>
                    <a:lnTo>
                      <a:pt x="14" y="71"/>
                    </a:lnTo>
                    <a:lnTo>
                      <a:pt x="8" y="62"/>
                    </a:lnTo>
                    <a:lnTo>
                      <a:pt x="4" y="52"/>
                    </a:lnTo>
                    <a:lnTo>
                      <a:pt x="1" y="40"/>
                    </a:lnTo>
                    <a:lnTo>
                      <a:pt x="0" y="28"/>
                    </a:lnTo>
                    <a:lnTo>
                      <a:pt x="1" y="15"/>
                    </a:lnTo>
                    <a:lnTo>
                      <a:pt x="4" y="2"/>
                    </a:lnTo>
                    <a:lnTo>
                      <a:pt x="5" y="1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0" y="1"/>
                    </a:lnTo>
                    <a:lnTo>
                      <a:pt x="17" y="3"/>
                    </a:lnTo>
                    <a:lnTo>
                      <a:pt x="23" y="9"/>
                    </a:lnTo>
                    <a:lnTo>
                      <a:pt x="29" y="14"/>
                    </a:lnTo>
                    <a:lnTo>
                      <a:pt x="37" y="22"/>
                    </a:lnTo>
                    <a:lnTo>
                      <a:pt x="43" y="31"/>
                    </a:lnTo>
                    <a:lnTo>
                      <a:pt x="49" y="39"/>
                    </a:lnTo>
                    <a:lnTo>
                      <a:pt x="53" y="47"/>
                    </a:lnTo>
                    <a:lnTo>
                      <a:pt x="57" y="55"/>
                    </a:lnTo>
                    <a:lnTo>
                      <a:pt x="59" y="64"/>
                    </a:lnTo>
                    <a:lnTo>
                      <a:pt x="61" y="73"/>
                    </a:lnTo>
                    <a:lnTo>
                      <a:pt x="62" y="80"/>
                    </a:lnTo>
                    <a:lnTo>
                      <a:pt x="64" y="87"/>
                    </a:lnTo>
                    <a:lnTo>
                      <a:pt x="64" y="92"/>
                    </a:lnTo>
                    <a:lnTo>
                      <a:pt x="65" y="97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898" name="Freeform 733"/>
              <p:cNvSpPr>
                <a:spLocks noChangeArrowheads="1"/>
              </p:cNvSpPr>
              <p:nvPr/>
            </p:nvSpPr>
            <p:spPr bwMode="auto">
              <a:xfrm>
                <a:off x="146" y="273"/>
                <a:ext cx="78" cy="120"/>
              </a:xfrm>
              <a:custGeom>
                <a:avLst/>
                <a:gdLst>
                  <a:gd name="T0" fmla="*/ 5 w 74"/>
                  <a:gd name="T1" fmla="*/ 0 h 111"/>
                  <a:gd name="T2" fmla="*/ 1 w 74"/>
                  <a:gd name="T3" fmla="*/ 1422 h 111"/>
                  <a:gd name="T4" fmla="*/ 0 w 74"/>
                  <a:gd name="T5" fmla="*/ 3102 h 111"/>
                  <a:gd name="T6" fmla="*/ 1 w 74"/>
                  <a:gd name="T7" fmla="*/ 4582 h 111"/>
                  <a:gd name="T8" fmla="*/ 5 w 74"/>
                  <a:gd name="T9" fmla="*/ 6115 h 111"/>
                  <a:gd name="T10" fmla="*/ 273 w 74"/>
                  <a:gd name="T11" fmla="*/ 7315 h 111"/>
                  <a:gd name="T12" fmla="*/ 355 w 74"/>
                  <a:gd name="T13" fmla="*/ 8549 h 111"/>
                  <a:gd name="T14" fmla="*/ 512 w 74"/>
                  <a:gd name="T15" fmla="*/ 9761 h 111"/>
                  <a:gd name="T16" fmla="*/ 739 w 74"/>
                  <a:gd name="T17" fmla="*/ 10613 h 111"/>
                  <a:gd name="T18" fmla="*/ 866 w 74"/>
                  <a:gd name="T19" fmla="*/ 11474 h 111"/>
                  <a:gd name="T20" fmla="*/ 1069 w 74"/>
                  <a:gd name="T21" fmla="*/ 11924 h 111"/>
                  <a:gd name="T22" fmla="*/ 1252 w 74"/>
                  <a:gd name="T23" fmla="*/ 12546 h 111"/>
                  <a:gd name="T24" fmla="*/ 1429 w 74"/>
                  <a:gd name="T25" fmla="*/ 12716 h 111"/>
                  <a:gd name="T26" fmla="*/ 1587 w 74"/>
                  <a:gd name="T27" fmla="*/ 12891 h 111"/>
                  <a:gd name="T28" fmla="*/ 1715 w 74"/>
                  <a:gd name="T29" fmla="*/ 12624 h 111"/>
                  <a:gd name="T30" fmla="*/ 1795 w 74"/>
                  <a:gd name="T31" fmla="*/ 12404 h 111"/>
                  <a:gd name="T32" fmla="*/ 1810 w 74"/>
                  <a:gd name="T33" fmla="*/ 11762 h 111"/>
                  <a:gd name="T34" fmla="*/ 1810 w 74"/>
                  <a:gd name="T35" fmla="*/ 11511 h 111"/>
                  <a:gd name="T36" fmla="*/ 1810 w 74"/>
                  <a:gd name="T37" fmla="*/ 11159 h 111"/>
                  <a:gd name="T38" fmla="*/ 1629 w 74"/>
                  <a:gd name="T39" fmla="*/ 11408 h 111"/>
                  <a:gd name="T40" fmla="*/ 1629 w 74"/>
                  <a:gd name="T41" fmla="*/ 11511 h 111"/>
                  <a:gd name="T42" fmla="*/ 1629 w 74"/>
                  <a:gd name="T43" fmla="*/ 11605 h 111"/>
                  <a:gd name="T44" fmla="*/ 1627 w 74"/>
                  <a:gd name="T45" fmla="*/ 11677 h 111"/>
                  <a:gd name="T46" fmla="*/ 1629 w 74"/>
                  <a:gd name="T47" fmla="*/ 11605 h 111"/>
                  <a:gd name="T48" fmla="*/ 1587 w 74"/>
                  <a:gd name="T49" fmla="*/ 11677 h 111"/>
                  <a:gd name="T50" fmla="*/ 1466 w 74"/>
                  <a:gd name="T51" fmla="*/ 11677 h 111"/>
                  <a:gd name="T52" fmla="*/ 1320 w 74"/>
                  <a:gd name="T53" fmla="*/ 11511 h 111"/>
                  <a:gd name="T54" fmla="*/ 1220 w 74"/>
                  <a:gd name="T55" fmla="*/ 11159 h 111"/>
                  <a:gd name="T56" fmla="*/ 1014 w 74"/>
                  <a:gd name="T57" fmla="*/ 10552 h 111"/>
                  <a:gd name="T58" fmla="*/ 865 w 74"/>
                  <a:gd name="T59" fmla="*/ 9849 h 111"/>
                  <a:gd name="T60" fmla="*/ 739 w 74"/>
                  <a:gd name="T61" fmla="*/ 9029 h 111"/>
                  <a:gd name="T62" fmla="*/ 540 w 74"/>
                  <a:gd name="T63" fmla="*/ 7908 h 111"/>
                  <a:gd name="T64" fmla="*/ 394 w 74"/>
                  <a:gd name="T65" fmla="*/ 6909 h 111"/>
                  <a:gd name="T66" fmla="*/ 320 w 74"/>
                  <a:gd name="T67" fmla="*/ 5656 h 111"/>
                  <a:gd name="T68" fmla="*/ 288 w 74"/>
                  <a:gd name="T69" fmla="*/ 4477 h 111"/>
                  <a:gd name="T70" fmla="*/ 273 w 74"/>
                  <a:gd name="T71" fmla="*/ 3102 h 111"/>
                  <a:gd name="T72" fmla="*/ 273 w 74"/>
                  <a:gd name="T73" fmla="*/ 1537 h 111"/>
                  <a:gd name="T74" fmla="*/ 320 w 74"/>
                  <a:gd name="T75" fmla="*/ 2 h 111"/>
                  <a:gd name="T76" fmla="*/ 5 w 74"/>
                  <a:gd name="T77" fmla="*/ 0 h 11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4"/>
                  <a:gd name="T118" fmla="*/ 0 h 111"/>
                  <a:gd name="T119" fmla="*/ 74 w 74"/>
                  <a:gd name="T120" fmla="*/ 111 h 11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4" h="111">
                    <a:moveTo>
                      <a:pt x="5" y="0"/>
                    </a:moveTo>
                    <a:lnTo>
                      <a:pt x="1" y="13"/>
                    </a:lnTo>
                    <a:lnTo>
                      <a:pt x="0" y="27"/>
                    </a:lnTo>
                    <a:lnTo>
                      <a:pt x="1" y="40"/>
                    </a:lnTo>
                    <a:lnTo>
                      <a:pt x="5" y="52"/>
                    </a:lnTo>
                    <a:lnTo>
                      <a:pt x="10" y="63"/>
                    </a:lnTo>
                    <a:lnTo>
                      <a:pt x="15" y="74"/>
                    </a:lnTo>
                    <a:lnTo>
                      <a:pt x="22" y="83"/>
                    </a:lnTo>
                    <a:lnTo>
                      <a:pt x="29" y="91"/>
                    </a:lnTo>
                    <a:lnTo>
                      <a:pt x="36" y="98"/>
                    </a:lnTo>
                    <a:lnTo>
                      <a:pt x="44" y="103"/>
                    </a:lnTo>
                    <a:lnTo>
                      <a:pt x="51" y="108"/>
                    </a:lnTo>
                    <a:lnTo>
                      <a:pt x="58" y="110"/>
                    </a:lnTo>
                    <a:lnTo>
                      <a:pt x="64" y="111"/>
                    </a:lnTo>
                    <a:lnTo>
                      <a:pt x="69" y="109"/>
                    </a:lnTo>
                    <a:lnTo>
                      <a:pt x="72" y="106"/>
                    </a:lnTo>
                    <a:lnTo>
                      <a:pt x="74" y="102"/>
                    </a:lnTo>
                    <a:lnTo>
                      <a:pt x="74" y="99"/>
                    </a:lnTo>
                    <a:lnTo>
                      <a:pt x="74" y="96"/>
                    </a:lnTo>
                    <a:lnTo>
                      <a:pt x="66" y="97"/>
                    </a:lnTo>
                    <a:lnTo>
                      <a:pt x="66" y="99"/>
                    </a:lnTo>
                    <a:lnTo>
                      <a:pt x="66" y="100"/>
                    </a:lnTo>
                    <a:lnTo>
                      <a:pt x="65" y="101"/>
                    </a:lnTo>
                    <a:lnTo>
                      <a:pt x="66" y="100"/>
                    </a:lnTo>
                    <a:lnTo>
                      <a:pt x="64" y="101"/>
                    </a:lnTo>
                    <a:lnTo>
                      <a:pt x="60" y="101"/>
                    </a:lnTo>
                    <a:lnTo>
                      <a:pt x="54" y="99"/>
                    </a:lnTo>
                    <a:lnTo>
                      <a:pt x="49" y="96"/>
                    </a:lnTo>
                    <a:lnTo>
                      <a:pt x="42" y="90"/>
                    </a:lnTo>
                    <a:lnTo>
                      <a:pt x="35" y="85"/>
                    </a:lnTo>
                    <a:lnTo>
                      <a:pt x="29" y="77"/>
                    </a:lnTo>
                    <a:lnTo>
                      <a:pt x="23" y="68"/>
                    </a:lnTo>
                    <a:lnTo>
                      <a:pt x="17" y="59"/>
                    </a:lnTo>
                    <a:lnTo>
                      <a:pt x="13" y="48"/>
                    </a:lnTo>
                    <a:lnTo>
                      <a:pt x="11" y="38"/>
                    </a:lnTo>
                    <a:lnTo>
                      <a:pt x="10" y="27"/>
                    </a:lnTo>
                    <a:lnTo>
                      <a:pt x="10" y="14"/>
                    </a:lnTo>
                    <a:lnTo>
                      <a:pt x="13" y="2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899" name="Freeform 734"/>
              <p:cNvSpPr>
                <a:spLocks noChangeArrowheads="1"/>
              </p:cNvSpPr>
              <p:nvPr/>
            </p:nvSpPr>
            <p:spPr bwMode="auto">
              <a:xfrm>
                <a:off x="151" y="268"/>
                <a:ext cx="56" cy="49"/>
              </a:xfrm>
              <a:custGeom>
                <a:avLst/>
                <a:gdLst>
                  <a:gd name="T0" fmla="*/ 1504 w 53"/>
                  <a:gd name="T1" fmla="*/ 1927 h 46"/>
                  <a:gd name="T2" fmla="*/ 1326 w 53"/>
                  <a:gd name="T3" fmla="*/ 1496 h 46"/>
                  <a:gd name="T4" fmla="*/ 1124 w 53"/>
                  <a:gd name="T5" fmla="*/ 1090 h 46"/>
                  <a:gd name="T6" fmla="*/ 902 w 53"/>
                  <a:gd name="T7" fmla="*/ 656 h 46"/>
                  <a:gd name="T8" fmla="*/ 716 w 53"/>
                  <a:gd name="T9" fmla="*/ 422 h 46"/>
                  <a:gd name="T10" fmla="*/ 515 w 53"/>
                  <a:gd name="T11" fmla="*/ 4 h 46"/>
                  <a:gd name="T12" fmla="*/ 350 w 53"/>
                  <a:gd name="T13" fmla="*/ 1 h 46"/>
                  <a:gd name="T14" fmla="*/ 296 w 53"/>
                  <a:gd name="T15" fmla="*/ 0 h 46"/>
                  <a:gd name="T16" fmla="*/ 6 w 53"/>
                  <a:gd name="T17" fmla="*/ 0 h 46"/>
                  <a:gd name="T18" fmla="*/ 2 w 53"/>
                  <a:gd name="T19" fmla="*/ 2 h 46"/>
                  <a:gd name="T20" fmla="*/ 0 w 53"/>
                  <a:gd name="T21" fmla="*/ 5 h 46"/>
                  <a:gd name="T22" fmla="*/ 8 w 53"/>
                  <a:gd name="T23" fmla="*/ 7 h 46"/>
                  <a:gd name="T24" fmla="*/ 8 w 53"/>
                  <a:gd name="T25" fmla="*/ 422 h 46"/>
                  <a:gd name="T26" fmla="*/ 7 w 53"/>
                  <a:gd name="T27" fmla="*/ 422 h 46"/>
                  <a:gd name="T28" fmla="*/ 296 w 53"/>
                  <a:gd name="T29" fmla="*/ 479 h 46"/>
                  <a:gd name="T30" fmla="*/ 370 w 53"/>
                  <a:gd name="T31" fmla="*/ 543 h 46"/>
                  <a:gd name="T32" fmla="*/ 544 w 53"/>
                  <a:gd name="T33" fmla="*/ 734 h 46"/>
                  <a:gd name="T34" fmla="*/ 757 w 53"/>
                  <a:gd name="T35" fmla="*/ 1023 h 46"/>
                  <a:gd name="T36" fmla="*/ 944 w 53"/>
                  <a:gd name="T37" fmla="*/ 1382 h 46"/>
                  <a:gd name="T38" fmla="*/ 1124 w 53"/>
                  <a:gd name="T39" fmla="*/ 1779 h 46"/>
                  <a:gd name="T40" fmla="*/ 1313 w 53"/>
                  <a:gd name="T41" fmla="*/ 2187 h 46"/>
                  <a:gd name="T42" fmla="*/ 1504 w 53"/>
                  <a:gd name="T43" fmla="*/ 1927 h 4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53"/>
                  <a:gd name="T67" fmla="*/ 0 h 46"/>
                  <a:gd name="T68" fmla="*/ 53 w 53"/>
                  <a:gd name="T69" fmla="*/ 46 h 4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53" h="46">
                    <a:moveTo>
                      <a:pt x="53" y="40"/>
                    </a:moveTo>
                    <a:lnTo>
                      <a:pt x="46" y="32"/>
                    </a:lnTo>
                    <a:lnTo>
                      <a:pt x="40" y="23"/>
                    </a:lnTo>
                    <a:lnTo>
                      <a:pt x="32" y="15"/>
                    </a:lnTo>
                    <a:lnTo>
                      <a:pt x="25" y="8"/>
                    </a:lnTo>
                    <a:lnTo>
                      <a:pt x="19" y="4"/>
                    </a:lnTo>
                    <a:lnTo>
                      <a:pt x="12" y="1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2" y="2"/>
                    </a:lnTo>
                    <a:lnTo>
                      <a:pt x="0" y="5"/>
                    </a:lnTo>
                    <a:lnTo>
                      <a:pt x="8" y="7"/>
                    </a:lnTo>
                    <a:lnTo>
                      <a:pt x="8" y="8"/>
                    </a:lnTo>
                    <a:lnTo>
                      <a:pt x="7" y="8"/>
                    </a:lnTo>
                    <a:lnTo>
                      <a:pt x="9" y="10"/>
                    </a:lnTo>
                    <a:lnTo>
                      <a:pt x="13" y="12"/>
                    </a:lnTo>
                    <a:lnTo>
                      <a:pt x="20" y="16"/>
                    </a:lnTo>
                    <a:lnTo>
                      <a:pt x="26" y="22"/>
                    </a:lnTo>
                    <a:lnTo>
                      <a:pt x="33" y="29"/>
                    </a:lnTo>
                    <a:lnTo>
                      <a:pt x="40" y="37"/>
                    </a:lnTo>
                    <a:lnTo>
                      <a:pt x="45" y="46"/>
                    </a:lnTo>
                    <a:lnTo>
                      <a:pt x="53" y="4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900" name="Freeform 735"/>
              <p:cNvSpPr>
                <a:spLocks noChangeArrowheads="1"/>
              </p:cNvSpPr>
              <p:nvPr/>
            </p:nvSpPr>
            <p:spPr bwMode="auto">
              <a:xfrm>
                <a:off x="199" y="311"/>
                <a:ext cx="26" cy="67"/>
              </a:xfrm>
              <a:custGeom>
                <a:avLst/>
                <a:gdLst>
                  <a:gd name="T0" fmla="*/ 3160 w 24"/>
                  <a:gd name="T1" fmla="*/ 6980 h 62"/>
                  <a:gd name="T2" fmla="*/ 3010 w 24"/>
                  <a:gd name="T3" fmla="*/ 6459 h 62"/>
                  <a:gd name="T4" fmla="*/ 3010 w 24"/>
                  <a:gd name="T5" fmla="*/ 5612 h 62"/>
                  <a:gd name="T6" fmla="*/ 2917 w 24"/>
                  <a:gd name="T7" fmla="*/ 4805 h 62"/>
                  <a:gd name="T8" fmla="*/ 2716 w 24"/>
                  <a:gd name="T9" fmla="*/ 4056 h 62"/>
                  <a:gd name="T10" fmla="*/ 2507 w 24"/>
                  <a:gd name="T11" fmla="*/ 3017 h 62"/>
                  <a:gd name="T12" fmla="*/ 2118 w 24"/>
                  <a:gd name="T13" fmla="*/ 2048 h 62"/>
                  <a:gd name="T14" fmla="*/ 1538 w 24"/>
                  <a:gd name="T15" fmla="*/ 1019 h 62"/>
                  <a:gd name="T16" fmla="*/ 1117 w 24"/>
                  <a:gd name="T17" fmla="*/ 0 h 62"/>
                  <a:gd name="T18" fmla="*/ 0 w 24"/>
                  <a:gd name="T19" fmla="*/ 6 h 62"/>
                  <a:gd name="T20" fmla="*/ 4 w 24"/>
                  <a:gd name="T21" fmla="*/ 1286 h 62"/>
                  <a:gd name="T22" fmla="*/ 1117 w 24"/>
                  <a:gd name="T23" fmla="*/ 2391 h 62"/>
                  <a:gd name="T24" fmla="*/ 1311 w 24"/>
                  <a:gd name="T25" fmla="*/ 3260 h 62"/>
                  <a:gd name="T26" fmla="*/ 1538 w 24"/>
                  <a:gd name="T27" fmla="*/ 4383 h 62"/>
                  <a:gd name="T28" fmla="*/ 1666 w 24"/>
                  <a:gd name="T29" fmla="*/ 5118 h 62"/>
                  <a:gd name="T30" fmla="*/ 1805 w 24"/>
                  <a:gd name="T31" fmla="*/ 5754 h 62"/>
                  <a:gd name="T32" fmla="*/ 1955 w 24"/>
                  <a:gd name="T33" fmla="*/ 6550 h 62"/>
                  <a:gd name="T34" fmla="*/ 2118 w 24"/>
                  <a:gd name="T35" fmla="*/ 7078 h 62"/>
                  <a:gd name="T36" fmla="*/ 3160 w 24"/>
                  <a:gd name="T37" fmla="*/ 6980 h 62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4"/>
                  <a:gd name="T58" fmla="*/ 0 h 62"/>
                  <a:gd name="T59" fmla="*/ 24 w 24"/>
                  <a:gd name="T60" fmla="*/ 62 h 62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4" h="62">
                    <a:moveTo>
                      <a:pt x="24" y="61"/>
                    </a:moveTo>
                    <a:lnTo>
                      <a:pt x="23" y="56"/>
                    </a:lnTo>
                    <a:lnTo>
                      <a:pt x="23" y="50"/>
                    </a:lnTo>
                    <a:lnTo>
                      <a:pt x="22" y="43"/>
                    </a:lnTo>
                    <a:lnTo>
                      <a:pt x="20" y="35"/>
                    </a:lnTo>
                    <a:lnTo>
                      <a:pt x="18" y="27"/>
                    </a:lnTo>
                    <a:lnTo>
                      <a:pt x="16" y="18"/>
                    </a:lnTo>
                    <a:lnTo>
                      <a:pt x="12" y="9"/>
                    </a:lnTo>
                    <a:lnTo>
                      <a:pt x="8" y="0"/>
                    </a:lnTo>
                    <a:lnTo>
                      <a:pt x="0" y="6"/>
                    </a:lnTo>
                    <a:lnTo>
                      <a:pt x="4" y="12"/>
                    </a:lnTo>
                    <a:lnTo>
                      <a:pt x="8" y="21"/>
                    </a:lnTo>
                    <a:lnTo>
                      <a:pt x="10" y="29"/>
                    </a:lnTo>
                    <a:lnTo>
                      <a:pt x="12" y="38"/>
                    </a:lnTo>
                    <a:lnTo>
                      <a:pt x="13" y="44"/>
                    </a:lnTo>
                    <a:lnTo>
                      <a:pt x="14" y="51"/>
                    </a:lnTo>
                    <a:lnTo>
                      <a:pt x="15" y="57"/>
                    </a:lnTo>
                    <a:lnTo>
                      <a:pt x="16" y="62"/>
                    </a:lnTo>
                    <a:lnTo>
                      <a:pt x="24" y="61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901" name="Freeform 736"/>
              <p:cNvSpPr>
                <a:spLocks noChangeArrowheads="1"/>
              </p:cNvSpPr>
              <p:nvPr/>
            </p:nvSpPr>
            <p:spPr bwMode="auto">
              <a:xfrm>
                <a:off x="5584" y="409"/>
                <a:ext cx="69" cy="115"/>
              </a:xfrm>
              <a:custGeom>
                <a:avLst/>
                <a:gdLst>
                  <a:gd name="T0" fmla="*/ 0 w 65"/>
                  <a:gd name="T1" fmla="*/ 7839 h 107"/>
                  <a:gd name="T2" fmla="*/ 0 w 65"/>
                  <a:gd name="T3" fmla="*/ 8002 h 107"/>
                  <a:gd name="T4" fmla="*/ 0 w 65"/>
                  <a:gd name="T5" fmla="*/ 8333 h 107"/>
                  <a:gd name="T6" fmla="*/ 1 w 65"/>
                  <a:gd name="T7" fmla="*/ 8442 h 107"/>
                  <a:gd name="T8" fmla="*/ 3 w 65"/>
                  <a:gd name="T9" fmla="*/ 8512 h 107"/>
                  <a:gd name="T10" fmla="*/ 6 w 65"/>
                  <a:gd name="T11" fmla="*/ 8684 h 107"/>
                  <a:gd name="T12" fmla="*/ 428 w 65"/>
                  <a:gd name="T13" fmla="*/ 8600 h 107"/>
                  <a:gd name="T14" fmla="*/ 613 w 65"/>
                  <a:gd name="T15" fmla="*/ 8442 h 107"/>
                  <a:gd name="T16" fmla="*/ 932 w 65"/>
                  <a:gd name="T17" fmla="*/ 8080 h 107"/>
                  <a:gd name="T18" fmla="*/ 1138 w 65"/>
                  <a:gd name="T19" fmla="*/ 7765 h 107"/>
                  <a:gd name="T20" fmla="*/ 1445 w 65"/>
                  <a:gd name="T21" fmla="*/ 7225 h 107"/>
                  <a:gd name="T22" fmla="*/ 1693 w 65"/>
                  <a:gd name="T23" fmla="*/ 6712 h 107"/>
                  <a:gd name="T24" fmla="*/ 1947 w 65"/>
                  <a:gd name="T25" fmla="*/ 5876 h 107"/>
                  <a:gd name="T26" fmla="*/ 2194 w 65"/>
                  <a:gd name="T27" fmla="*/ 5087 h 107"/>
                  <a:gd name="T28" fmla="*/ 2329 w 65"/>
                  <a:gd name="T29" fmla="*/ 4105 h 107"/>
                  <a:gd name="T30" fmla="*/ 2422 w 65"/>
                  <a:gd name="T31" fmla="*/ 3134 h 107"/>
                  <a:gd name="T32" fmla="*/ 2472 w 65"/>
                  <a:gd name="T33" fmla="*/ 2146 h 107"/>
                  <a:gd name="T34" fmla="*/ 2464 w 65"/>
                  <a:gd name="T35" fmla="*/ 1122 h 107"/>
                  <a:gd name="T36" fmla="*/ 2329 w 65"/>
                  <a:gd name="T37" fmla="*/ 2 h 107"/>
                  <a:gd name="T38" fmla="*/ 2321 w 65"/>
                  <a:gd name="T39" fmla="*/ 0 h 107"/>
                  <a:gd name="T40" fmla="*/ 2282 w 65"/>
                  <a:gd name="T41" fmla="*/ 0 h 107"/>
                  <a:gd name="T42" fmla="*/ 2194 w 65"/>
                  <a:gd name="T43" fmla="*/ 0 h 107"/>
                  <a:gd name="T44" fmla="*/ 2103 w 65"/>
                  <a:gd name="T45" fmla="*/ 0 h 107"/>
                  <a:gd name="T46" fmla="*/ 1834 w 65"/>
                  <a:gd name="T47" fmla="*/ 4 h 107"/>
                  <a:gd name="T48" fmla="*/ 1628 w 65"/>
                  <a:gd name="T49" fmla="*/ 677 h 107"/>
                  <a:gd name="T50" fmla="*/ 1361 w 65"/>
                  <a:gd name="T51" fmla="*/ 1122 h 107"/>
                  <a:gd name="T52" fmla="*/ 1072 w 65"/>
                  <a:gd name="T53" fmla="*/ 1729 h 107"/>
                  <a:gd name="T54" fmla="*/ 827 w 65"/>
                  <a:gd name="T55" fmla="*/ 2450 h 107"/>
                  <a:gd name="T56" fmla="*/ 577 w 65"/>
                  <a:gd name="T57" fmla="*/ 3134 h 107"/>
                  <a:gd name="T58" fmla="*/ 454 w 65"/>
                  <a:gd name="T59" fmla="*/ 3819 h 107"/>
                  <a:gd name="T60" fmla="*/ 8 w 65"/>
                  <a:gd name="T61" fmla="*/ 4412 h 107"/>
                  <a:gd name="T62" fmla="*/ 6 w 65"/>
                  <a:gd name="T63" fmla="*/ 5097 h 107"/>
                  <a:gd name="T64" fmla="*/ 4 w 65"/>
                  <a:gd name="T65" fmla="*/ 5876 h 107"/>
                  <a:gd name="T66" fmla="*/ 3 w 65"/>
                  <a:gd name="T67" fmla="*/ 6445 h 107"/>
                  <a:gd name="T68" fmla="*/ 1 w 65"/>
                  <a:gd name="T69" fmla="*/ 6927 h 107"/>
                  <a:gd name="T70" fmla="*/ 1 w 65"/>
                  <a:gd name="T71" fmla="*/ 7445 h 107"/>
                  <a:gd name="T72" fmla="*/ 0 w 65"/>
                  <a:gd name="T73" fmla="*/ 7839 h 10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5"/>
                  <a:gd name="T112" fmla="*/ 0 h 107"/>
                  <a:gd name="T113" fmla="*/ 65 w 65"/>
                  <a:gd name="T114" fmla="*/ 107 h 107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5" h="107">
                    <a:moveTo>
                      <a:pt x="0" y="96"/>
                    </a:moveTo>
                    <a:lnTo>
                      <a:pt x="0" y="99"/>
                    </a:lnTo>
                    <a:lnTo>
                      <a:pt x="0" y="101"/>
                    </a:lnTo>
                    <a:lnTo>
                      <a:pt x="1" y="104"/>
                    </a:lnTo>
                    <a:lnTo>
                      <a:pt x="3" y="105"/>
                    </a:lnTo>
                    <a:lnTo>
                      <a:pt x="6" y="107"/>
                    </a:lnTo>
                    <a:lnTo>
                      <a:pt x="11" y="106"/>
                    </a:lnTo>
                    <a:lnTo>
                      <a:pt x="17" y="104"/>
                    </a:lnTo>
                    <a:lnTo>
                      <a:pt x="24" y="100"/>
                    </a:lnTo>
                    <a:lnTo>
                      <a:pt x="30" y="95"/>
                    </a:lnTo>
                    <a:lnTo>
                      <a:pt x="38" y="88"/>
                    </a:lnTo>
                    <a:lnTo>
                      <a:pt x="44" y="81"/>
                    </a:lnTo>
                    <a:lnTo>
                      <a:pt x="51" y="72"/>
                    </a:lnTo>
                    <a:lnTo>
                      <a:pt x="57" y="62"/>
                    </a:lnTo>
                    <a:lnTo>
                      <a:pt x="61" y="51"/>
                    </a:lnTo>
                    <a:lnTo>
                      <a:pt x="63" y="39"/>
                    </a:lnTo>
                    <a:lnTo>
                      <a:pt x="65" y="27"/>
                    </a:lnTo>
                    <a:lnTo>
                      <a:pt x="64" y="15"/>
                    </a:lnTo>
                    <a:lnTo>
                      <a:pt x="61" y="2"/>
                    </a:lnTo>
                    <a:lnTo>
                      <a:pt x="60" y="0"/>
                    </a:lnTo>
                    <a:lnTo>
                      <a:pt x="59" y="0"/>
                    </a:lnTo>
                    <a:lnTo>
                      <a:pt x="57" y="0"/>
                    </a:lnTo>
                    <a:lnTo>
                      <a:pt x="55" y="0"/>
                    </a:lnTo>
                    <a:lnTo>
                      <a:pt x="48" y="4"/>
                    </a:lnTo>
                    <a:lnTo>
                      <a:pt x="42" y="8"/>
                    </a:lnTo>
                    <a:lnTo>
                      <a:pt x="36" y="15"/>
                    </a:lnTo>
                    <a:lnTo>
                      <a:pt x="28" y="21"/>
                    </a:lnTo>
                    <a:lnTo>
                      <a:pt x="22" y="30"/>
                    </a:lnTo>
                    <a:lnTo>
                      <a:pt x="16" y="39"/>
                    </a:lnTo>
                    <a:lnTo>
                      <a:pt x="12" y="47"/>
                    </a:lnTo>
                    <a:lnTo>
                      <a:pt x="8" y="55"/>
                    </a:lnTo>
                    <a:lnTo>
                      <a:pt x="6" y="63"/>
                    </a:lnTo>
                    <a:lnTo>
                      <a:pt x="4" y="72"/>
                    </a:lnTo>
                    <a:lnTo>
                      <a:pt x="3" y="80"/>
                    </a:lnTo>
                    <a:lnTo>
                      <a:pt x="1" y="86"/>
                    </a:lnTo>
                    <a:lnTo>
                      <a:pt x="1" y="92"/>
                    </a:lnTo>
                    <a:lnTo>
                      <a:pt x="0" y="96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902" name="Freeform 737"/>
              <p:cNvSpPr>
                <a:spLocks noChangeArrowheads="1"/>
              </p:cNvSpPr>
              <p:nvPr/>
            </p:nvSpPr>
            <p:spPr bwMode="auto">
              <a:xfrm>
                <a:off x="5580" y="409"/>
                <a:ext cx="78" cy="120"/>
              </a:xfrm>
              <a:custGeom>
                <a:avLst/>
                <a:gdLst>
                  <a:gd name="T0" fmla="*/ 1506 w 74"/>
                  <a:gd name="T1" fmla="*/ 4 h 111"/>
                  <a:gd name="T2" fmla="*/ 1587 w 74"/>
                  <a:gd name="T3" fmla="*/ 1797 h 111"/>
                  <a:gd name="T4" fmla="*/ 1587 w 74"/>
                  <a:gd name="T5" fmla="*/ 3102 h 111"/>
                  <a:gd name="T6" fmla="*/ 1545 w 74"/>
                  <a:gd name="T7" fmla="*/ 4501 h 111"/>
                  <a:gd name="T8" fmla="*/ 1506 w 74"/>
                  <a:gd name="T9" fmla="*/ 5790 h 111"/>
                  <a:gd name="T10" fmla="*/ 1391 w 74"/>
                  <a:gd name="T11" fmla="*/ 6990 h 111"/>
                  <a:gd name="T12" fmla="*/ 1252 w 74"/>
                  <a:gd name="T13" fmla="*/ 8075 h 111"/>
                  <a:gd name="T14" fmla="*/ 1126 w 74"/>
                  <a:gd name="T15" fmla="*/ 9029 h 111"/>
                  <a:gd name="T16" fmla="*/ 961 w 74"/>
                  <a:gd name="T17" fmla="*/ 9849 h 111"/>
                  <a:gd name="T18" fmla="*/ 780 w 74"/>
                  <a:gd name="T19" fmla="*/ 10648 h 111"/>
                  <a:gd name="T20" fmla="*/ 600 w 74"/>
                  <a:gd name="T21" fmla="*/ 11159 h 111"/>
                  <a:gd name="T22" fmla="*/ 461 w 74"/>
                  <a:gd name="T23" fmla="*/ 11605 h 111"/>
                  <a:gd name="T24" fmla="*/ 337 w 74"/>
                  <a:gd name="T25" fmla="*/ 11677 h 111"/>
                  <a:gd name="T26" fmla="*/ 273 w 74"/>
                  <a:gd name="T27" fmla="*/ 11924 h 111"/>
                  <a:gd name="T28" fmla="*/ 8 w 74"/>
                  <a:gd name="T29" fmla="*/ 11677 h 111"/>
                  <a:gd name="T30" fmla="*/ 9 w 74"/>
                  <a:gd name="T31" fmla="*/ 11677 h 111"/>
                  <a:gd name="T32" fmla="*/ 8 w 74"/>
                  <a:gd name="T33" fmla="*/ 11605 h 111"/>
                  <a:gd name="T34" fmla="*/ 8 w 74"/>
                  <a:gd name="T35" fmla="*/ 11511 h 111"/>
                  <a:gd name="T36" fmla="*/ 8 w 74"/>
                  <a:gd name="T37" fmla="*/ 11408 h 111"/>
                  <a:gd name="T38" fmla="*/ 0 w 74"/>
                  <a:gd name="T39" fmla="*/ 11159 h 111"/>
                  <a:gd name="T40" fmla="*/ 0 w 74"/>
                  <a:gd name="T41" fmla="*/ 11511 h 111"/>
                  <a:gd name="T42" fmla="*/ 0 w 74"/>
                  <a:gd name="T43" fmla="*/ 12064 h 111"/>
                  <a:gd name="T44" fmla="*/ 2 w 74"/>
                  <a:gd name="T45" fmla="*/ 12404 h 111"/>
                  <a:gd name="T46" fmla="*/ 5 w 74"/>
                  <a:gd name="T47" fmla="*/ 12624 h 111"/>
                  <a:gd name="T48" fmla="*/ 273 w 74"/>
                  <a:gd name="T49" fmla="*/ 12891 h 111"/>
                  <a:gd name="T50" fmla="*/ 374 w 74"/>
                  <a:gd name="T51" fmla="*/ 12716 h 111"/>
                  <a:gd name="T52" fmla="*/ 540 w 74"/>
                  <a:gd name="T53" fmla="*/ 12546 h 111"/>
                  <a:gd name="T54" fmla="*/ 740 w 74"/>
                  <a:gd name="T55" fmla="*/ 12064 h 111"/>
                  <a:gd name="T56" fmla="*/ 913 w 74"/>
                  <a:gd name="T57" fmla="*/ 11474 h 111"/>
                  <a:gd name="T58" fmla="*/ 1126 w 74"/>
                  <a:gd name="T59" fmla="*/ 10648 h 111"/>
                  <a:gd name="T60" fmla="*/ 1286 w 74"/>
                  <a:gd name="T61" fmla="*/ 9761 h 111"/>
                  <a:gd name="T62" fmla="*/ 1465 w 74"/>
                  <a:gd name="T63" fmla="*/ 8549 h 111"/>
                  <a:gd name="T64" fmla="*/ 1587 w 74"/>
                  <a:gd name="T65" fmla="*/ 7315 h 111"/>
                  <a:gd name="T66" fmla="*/ 1715 w 74"/>
                  <a:gd name="T67" fmla="*/ 6115 h 111"/>
                  <a:gd name="T68" fmla="*/ 1808 w 74"/>
                  <a:gd name="T69" fmla="*/ 4582 h 111"/>
                  <a:gd name="T70" fmla="*/ 1810 w 74"/>
                  <a:gd name="T71" fmla="*/ 3102 h 111"/>
                  <a:gd name="T72" fmla="*/ 1808 w 74"/>
                  <a:gd name="T73" fmla="*/ 1537 h 111"/>
                  <a:gd name="T74" fmla="*/ 1715 w 74"/>
                  <a:gd name="T75" fmla="*/ 0 h 111"/>
                  <a:gd name="T76" fmla="*/ 1506 w 74"/>
                  <a:gd name="T77" fmla="*/ 4 h 11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4"/>
                  <a:gd name="T118" fmla="*/ 0 h 111"/>
                  <a:gd name="T119" fmla="*/ 74 w 74"/>
                  <a:gd name="T120" fmla="*/ 111 h 11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4" h="111">
                    <a:moveTo>
                      <a:pt x="61" y="4"/>
                    </a:moveTo>
                    <a:lnTo>
                      <a:pt x="64" y="16"/>
                    </a:lnTo>
                    <a:lnTo>
                      <a:pt x="64" y="27"/>
                    </a:lnTo>
                    <a:lnTo>
                      <a:pt x="63" y="39"/>
                    </a:lnTo>
                    <a:lnTo>
                      <a:pt x="61" y="50"/>
                    </a:lnTo>
                    <a:lnTo>
                      <a:pt x="57" y="60"/>
                    </a:lnTo>
                    <a:lnTo>
                      <a:pt x="51" y="69"/>
                    </a:lnTo>
                    <a:lnTo>
                      <a:pt x="45" y="77"/>
                    </a:lnTo>
                    <a:lnTo>
                      <a:pt x="39" y="85"/>
                    </a:lnTo>
                    <a:lnTo>
                      <a:pt x="32" y="92"/>
                    </a:lnTo>
                    <a:lnTo>
                      <a:pt x="25" y="96"/>
                    </a:lnTo>
                    <a:lnTo>
                      <a:pt x="20" y="100"/>
                    </a:lnTo>
                    <a:lnTo>
                      <a:pt x="14" y="101"/>
                    </a:lnTo>
                    <a:lnTo>
                      <a:pt x="10" y="103"/>
                    </a:lnTo>
                    <a:lnTo>
                      <a:pt x="8" y="101"/>
                    </a:lnTo>
                    <a:lnTo>
                      <a:pt x="9" y="101"/>
                    </a:lnTo>
                    <a:lnTo>
                      <a:pt x="8" y="100"/>
                    </a:lnTo>
                    <a:lnTo>
                      <a:pt x="8" y="99"/>
                    </a:lnTo>
                    <a:lnTo>
                      <a:pt x="8" y="97"/>
                    </a:lnTo>
                    <a:lnTo>
                      <a:pt x="0" y="96"/>
                    </a:lnTo>
                    <a:lnTo>
                      <a:pt x="0" y="99"/>
                    </a:lnTo>
                    <a:lnTo>
                      <a:pt x="0" y="104"/>
                    </a:lnTo>
                    <a:lnTo>
                      <a:pt x="2" y="106"/>
                    </a:lnTo>
                    <a:lnTo>
                      <a:pt x="5" y="109"/>
                    </a:lnTo>
                    <a:lnTo>
                      <a:pt x="10" y="111"/>
                    </a:lnTo>
                    <a:lnTo>
                      <a:pt x="16" y="110"/>
                    </a:lnTo>
                    <a:lnTo>
                      <a:pt x="23" y="108"/>
                    </a:lnTo>
                    <a:lnTo>
                      <a:pt x="30" y="104"/>
                    </a:lnTo>
                    <a:lnTo>
                      <a:pt x="38" y="98"/>
                    </a:lnTo>
                    <a:lnTo>
                      <a:pt x="45" y="92"/>
                    </a:lnTo>
                    <a:lnTo>
                      <a:pt x="52" y="83"/>
                    </a:lnTo>
                    <a:lnTo>
                      <a:pt x="59" y="74"/>
                    </a:lnTo>
                    <a:lnTo>
                      <a:pt x="64" y="63"/>
                    </a:lnTo>
                    <a:lnTo>
                      <a:pt x="69" y="52"/>
                    </a:lnTo>
                    <a:lnTo>
                      <a:pt x="73" y="40"/>
                    </a:lnTo>
                    <a:lnTo>
                      <a:pt x="74" y="27"/>
                    </a:lnTo>
                    <a:lnTo>
                      <a:pt x="73" y="14"/>
                    </a:lnTo>
                    <a:lnTo>
                      <a:pt x="69" y="0"/>
                    </a:lnTo>
                    <a:lnTo>
                      <a:pt x="61" y="4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903" name="Freeform 738"/>
              <p:cNvSpPr>
                <a:spLocks noChangeArrowheads="1"/>
              </p:cNvSpPr>
              <p:nvPr/>
            </p:nvSpPr>
            <p:spPr bwMode="auto">
              <a:xfrm>
                <a:off x="5597" y="405"/>
                <a:ext cx="56" cy="49"/>
              </a:xfrm>
              <a:custGeom>
                <a:avLst/>
                <a:gdLst>
                  <a:gd name="T0" fmla="*/ 8 w 53"/>
                  <a:gd name="T1" fmla="*/ 8095 h 45"/>
                  <a:gd name="T2" fmla="*/ 370 w 53"/>
                  <a:gd name="T3" fmla="*/ 6351 h 45"/>
                  <a:gd name="T4" fmla="*/ 544 w 53"/>
                  <a:gd name="T5" fmla="*/ 5288 h 45"/>
                  <a:gd name="T6" fmla="*/ 800 w 53"/>
                  <a:gd name="T7" fmla="*/ 3810 h 45"/>
                  <a:gd name="T8" fmla="*/ 944 w 53"/>
                  <a:gd name="T9" fmla="*/ 2676 h 45"/>
                  <a:gd name="T10" fmla="*/ 1124 w 53"/>
                  <a:gd name="T11" fmla="*/ 1904 h 45"/>
                  <a:gd name="T12" fmla="*/ 1255 w 53"/>
                  <a:gd name="T13" fmla="*/ 1606 h 45"/>
                  <a:gd name="T14" fmla="*/ 1326 w 53"/>
                  <a:gd name="T15" fmla="*/ 1606 h 45"/>
                  <a:gd name="T16" fmla="*/ 1313 w 53"/>
                  <a:gd name="T17" fmla="*/ 1475 h 45"/>
                  <a:gd name="T18" fmla="*/ 1504 w 53"/>
                  <a:gd name="T19" fmla="*/ 4 h 45"/>
                  <a:gd name="T20" fmla="*/ 1466 w 53"/>
                  <a:gd name="T21" fmla="*/ 1 h 45"/>
                  <a:gd name="T22" fmla="*/ 1347 w 53"/>
                  <a:gd name="T23" fmla="*/ 0 h 45"/>
                  <a:gd name="T24" fmla="*/ 1255 w 53"/>
                  <a:gd name="T25" fmla="*/ 0 h 45"/>
                  <a:gd name="T26" fmla="*/ 1176 w 53"/>
                  <a:gd name="T27" fmla="*/ 0 h 45"/>
                  <a:gd name="T28" fmla="*/ 953 w 53"/>
                  <a:gd name="T29" fmla="*/ 3 h 45"/>
                  <a:gd name="T30" fmla="*/ 808 w 53"/>
                  <a:gd name="T31" fmla="*/ 1606 h 45"/>
                  <a:gd name="T32" fmla="*/ 575 w 53"/>
                  <a:gd name="T33" fmla="*/ 2676 h 45"/>
                  <a:gd name="T34" fmla="*/ 370 w 53"/>
                  <a:gd name="T35" fmla="*/ 4096 h 45"/>
                  <a:gd name="T36" fmla="*/ 6 w 53"/>
                  <a:gd name="T37" fmla="*/ 5713 h 45"/>
                  <a:gd name="T38" fmla="*/ 0 w 53"/>
                  <a:gd name="T39" fmla="*/ 7434 h 45"/>
                  <a:gd name="T40" fmla="*/ 8 w 53"/>
                  <a:gd name="T41" fmla="*/ 8095 h 45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53"/>
                  <a:gd name="T64" fmla="*/ 0 h 45"/>
                  <a:gd name="T65" fmla="*/ 53 w 53"/>
                  <a:gd name="T66" fmla="*/ 45 h 45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53" h="45">
                    <a:moveTo>
                      <a:pt x="8" y="45"/>
                    </a:moveTo>
                    <a:lnTo>
                      <a:pt x="13" y="36"/>
                    </a:lnTo>
                    <a:lnTo>
                      <a:pt x="20" y="29"/>
                    </a:lnTo>
                    <a:lnTo>
                      <a:pt x="27" y="22"/>
                    </a:lnTo>
                    <a:lnTo>
                      <a:pt x="33" y="15"/>
                    </a:lnTo>
                    <a:lnTo>
                      <a:pt x="40" y="11"/>
                    </a:lnTo>
                    <a:lnTo>
                      <a:pt x="44" y="9"/>
                    </a:lnTo>
                    <a:lnTo>
                      <a:pt x="46" y="9"/>
                    </a:lnTo>
                    <a:lnTo>
                      <a:pt x="45" y="8"/>
                    </a:lnTo>
                    <a:lnTo>
                      <a:pt x="53" y="4"/>
                    </a:lnTo>
                    <a:lnTo>
                      <a:pt x="51" y="1"/>
                    </a:lnTo>
                    <a:lnTo>
                      <a:pt x="47" y="0"/>
                    </a:lnTo>
                    <a:lnTo>
                      <a:pt x="44" y="0"/>
                    </a:lnTo>
                    <a:lnTo>
                      <a:pt x="41" y="0"/>
                    </a:lnTo>
                    <a:lnTo>
                      <a:pt x="34" y="3"/>
                    </a:lnTo>
                    <a:lnTo>
                      <a:pt x="28" y="9"/>
                    </a:lnTo>
                    <a:lnTo>
                      <a:pt x="21" y="15"/>
                    </a:lnTo>
                    <a:lnTo>
                      <a:pt x="13" y="23"/>
                    </a:lnTo>
                    <a:lnTo>
                      <a:pt x="6" y="31"/>
                    </a:lnTo>
                    <a:lnTo>
                      <a:pt x="0" y="41"/>
                    </a:lnTo>
                    <a:lnTo>
                      <a:pt x="8" y="45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904" name="Freeform 739"/>
              <p:cNvSpPr>
                <a:spLocks noChangeArrowheads="1"/>
              </p:cNvSpPr>
              <p:nvPr/>
            </p:nvSpPr>
            <p:spPr bwMode="auto">
              <a:xfrm>
                <a:off x="5580" y="449"/>
                <a:ext cx="26" cy="65"/>
              </a:xfrm>
              <a:custGeom>
                <a:avLst/>
                <a:gdLst>
                  <a:gd name="T0" fmla="*/ 1117 w 24"/>
                  <a:gd name="T1" fmla="*/ 7872 h 60"/>
                  <a:gd name="T2" fmla="*/ 1210 w 24"/>
                  <a:gd name="T3" fmla="*/ 7622 h 60"/>
                  <a:gd name="T4" fmla="*/ 1311 w 24"/>
                  <a:gd name="T5" fmla="*/ 6647 h 60"/>
                  <a:gd name="T6" fmla="*/ 1420 w 24"/>
                  <a:gd name="T7" fmla="*/ 5995 h 60"/>
                  <a:gd name="T8" fmla="*/ 1538 w 24"/>
                  <a:gd name="T9" fmla="*/ 4826 h 60"/>
                  <a:gd name="T10" fmla="*/ 1805 w 24"/>
                  <a:gd name="T11" fmla="*/ 3796 h 60"/>
                  <a:gd name="T12" fmla="*/ 2118 w 24"/>
                  <a:gd name="T13" fmla="*/ 2565 h 60"/>
                  <a:gd name="T14" fmla="*/ 2716 w 24"/>
                  <a:gd name="T15" fmla="*/ 1572 h 60"/>
                  <a:gd name="T16" fmla="*/ 3160 w 24"/>
                  <a:gd name="T17" fmla="*/ 4 h 60"/>
                  <a:gd name="T18" fmla="*/ 2118 w 24"/>
                  <a:gd name="T19" fmla="*/ 0 h 60"/>
                  <a:gd name="T20" fmla="*/ 1538 w 24"/>
                  <a:gd name="T21" fmla="*/ 1053 h 60"/>
                  <a:gd name="T22" fmla="*/ 1117 w 24"/>
                  <a:gd name="T23" fmla="*/ 2166 h 60"/>
                  <a:gd name="T24" fmla="*/ 952 w 24"/>
                  <a:gd name="T25" fmla="*/ 3262 h 60"/>
                  <a:gd name="T26" fmla="*/ 4 w 24"/>
                  <a:gd name="T27" fmla="*/ 4494 h 60"/>
                  <a:gd name="T28" fmla="*/ 2 w 24"/>
                  <a:gd name="T29" fmla="*/ 5534 h 60"/>
                  <a:gd name="T30" fmla="*/ 1 w 24"/>
                  <a:gd name="T31" fmla="*/ 6516 h 60"/>
                  <a:gd name="T32" fmla="*/ 1 w 24"/>
                  <a:gd name="T33" fmla="*/ 7266 h 60"/>
                  <a:gd name="T34" fmla="*/ 0 w 24"/>
                  <a:gd name="T35" fmla="*/ 7801 h 60"/>
                  <a:gd name="T36" fmla="*/ 1117 w 24"/>
                  <a:gd name="T37" fmla="*/ 7872 h 6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4"/>
                  <a:gd name="T58" fmla="*/ 0 h 60"/>
                  <a:gd name="T59" fmla="*/ 24 w 24"/>
                  <a:gd name="T60" fmla="*/ 60 h 6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4" h="60">
                    <a:moveTo>
                      <a:pt x="8" y="60"/>
                    </a:moveTo>
                    <a:lnTo>
                      <a:pt x="9" y="56"/>
                    </a:lnTo>
                    <a:lnTo>
                      <a:pt x="10" y="50"/>
                    </a:lnTo>
                    <a:lnTo>
                      <a:pt x="11" y="44"/>
                    </a:lnTo>
                    <a:lnTo>
                      <a:pt x="12" y="36"/>
                    </a:lnTo>
                    <a:lnTo>
                      <a:pt x="14" y="28"/>
                    </a:lnTo>
                    <a:lnTo>
                      <a:pt x="16" y="19"/>
                    </a:lnTo>
                    <a:lnTo>
                      <a:pt x="20" y="12"/>
                    </a:lnTo>
                    <a:lnTo>
                      <a:pt x="24" y="4"/>
                    </a:lnTo>
                    <a:lnTo>
                      <a:pt x="16" y="0"/>
                    </a:lnTo>
                    <a:lnTo>
                      <a:pt x="12" y="7"/>
                    </a:lnTo>
                    <a:lnTo>
                      <a:pt x="8" y="16"/>
                    </a:lnTo>
                    <a:lnTo>
                      <a:pt x="6" y="25"/>
                    </a:lnTo>
                    <a:lnTo>
                      <a:pt x="4" y="34"/>
                    </a:lnTo>
                    <a:lnTo>
                      <a:pt x="2" y="41"/>
                    </a:lnTo>
                    <a:lnTo>
                      <a:pt x="1" y="49"/>
                    </a:lnTo>
                    <a:lnTo>
                      <a:pt x="1" y="55"/>
                    </a:lnTo>
                    <a:lnTo>
                      <a:pt x="0" y="59"/>
                    </a:lnTo>
                    <a:lnTo>
                      <a:pt x="8" y="6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905" name="Freeform 740"/>
              <p:cNvSpPr>
                <a:spLocks noChangeArrowheads="1"/>
              </p:cNvSpPr>
              <p:nvPr/>
            </p:nvSpPr>
            <p:spPr bwMode="auto">
              <a:xfrm>
                <a:off x="150" y="608"/>
                <a:ext cx="68" cy="114"/>
              </a:xfrm>
              <a:custGeom>
                <a:avLst/>
                <a:gdLst>
                  <a:gd name="T0" fmla="*/ 2536 w 64"/>
                  <a:gd name="T1" fmla="*/ 8137 h 106"/>
                  <a:gd name="T2" fmla="*/ 2536 w 64"/>
                  <a:gd name="T3" fmla="*/ 8363 h 106"/>
                  <a:gd name="T4" fmla="*/ 2536 w 64"/>
                  <a:gd name="T5" fmla="*/ 8670 h 106"/>
                  <a:gd name="T6" fmla="*/ 2531 w 64"/>
                  <a:gd name="T7" fmla="*/ 8750 h 106"/>
                  <a:gd name="T8" fmla="*/ 2530 w 64"/>
                  <a:gd name="T9" fmla="*/ 8841 h 106"/>
                  <a:gd name="T10" fmla="*/ 2381 w 64"/>
                  <a:gd name="T11" fmla="*/ 8994 h 106"/>
                  <a:gd name="T12" fmla="*/ 2109 w 64"/>
                  <a:gd name="T13" fmla="*/ 8994 h 106"/>
                  <a:gd name="T14" fmla="*/ 1869 w 64"/>
                  <a:gd name="T15" fmla="*/ 8751 h 106"/>
                  <a:gd name="T16" fmla="*/ 1596 w 64"/>
                  <a:gd name="T17" fmla="*/ 8552 h 106"/>
                  <a:gd name="T18" fmla="*/ 1300 w 64"/>
                  <a:gd name="T19" fmla="*/ 8005 h 106"/>
                  <a:gd name="T20" fmla="*/ 1083 w 64"/>
                  <a:gd name="T21" fmla="*/ 7496 h 106"/>
                  <a:gd name="T22" fmla="*/ 754 w 64"/>
                  <a:gd name="T23" fmla="*/ 6723 h 106"/>
                  <a:gd name="T24" fmla="*/ 493 w 64"/>
                  <a:gd name="T25" fmla="*/ 6026 h 106"/>
                  <a:gd name="T26" fmla="*/ 7 w 64"/>
                  <a:gd name="T27" fmla="*/ 5210 h 106"/>
                  <a:gd name="T28" fmla="*/ 3 w 64"/>
                  <a:gd name="T29" fmla="*/ 4226 h 106"/>
                  <a:gd name="T30" fmla="*/ 1 w 64"/>
                  <a:gd name="T31" fmla="*/ 3343 h 106"/>
                  <a:gd name="T32" fmla="*/ 0 w 64"/>
                  <a:gd name="T33" fmla="*/ 2219 h 106"/>
                  <a:gd name="T34" fmla="*/ 0 w 64"/>
                  <a:gd name="T35" fmla="*/ 1130 h 106"/>
                  <a:gd name="T36" fmla="*/ 3 w 64"/>
                  <a:gd name="T37" fmla="*/ 2 h 106"/>
                  <a:gd name="T38" fmla="*/ 4 w 64"/>
                  <a:gd name="T39" fmla="*/ 0 h 106"/>
                  <a:gd name="T40" fmla="*/ 6 w 64"/>
                  <a:gd name="T41" fmla="*/ 0 h 106"/>
                  <a:gd name="T42" fmla="*/ 7 w 64"/>
                  <a:gd name="T43" fmla="*/ 0 h 106"/>
                  <a:gd name="T44" fmla="*/ 387 w 64"/>
                  <a:gd name="T45" fmla="*/ 0 h 106"/>
                  <a:gd name="T46" fmla="*/ 557 w 64"/>
                  <a:gd name="T47" fmla="*/ 3 h 106"/>
                  <a:gd name="T48" fmla="*/ 851 w 64"/>
                  <a:gd name="T49" fmla="*/ 730 h 106"/>
                  <a:gd name="T50" fmla="*/ 1151 w 64"/>
                  <a:gd name="T51" fmla="*/ 1130 h 106"/>
                  <a:gd name="T52" fmla="*/ 1414 w 64"/>
                  <a:gd name="T53" fmla="*/ 1881 h 106"/>
                  <a:gd name="T54" fmla="*/ 1696 w 64"/>
                  <a:gd name="T55" fmla="*/ 2517 h 106"/>
                  <a:gd name="T56" fmla="*/ 1915 w 64"/>
                  <a:gd name="T57" fmla="*/ 3192 h 106"/>
                  <a:gd name="T58" fmla="*/ 2109 w 64"/>
                  <a:gd name="T59" fmla="*/ 3894 h 106"/>
                  <a:gd name="T60" fmla="*/ 2242 w 64"/>
                  <a:gd name="T61" fmla="*/ 4593 h 106"/>
                  <a:gd name="T62" fmla="*/ 2381 w 64"/>
                  <a:gd name="T63" fmla="*/ 5404 h 106"/>
                  <a:gd name="T64" fmla="*/ 2387 w 64"/>
                  <a:gd name="T65" fmla="*/ 6026 h 106"/>
                  <a:gd name="T66" fmla="*/ 2530 w 64"/>
                  <a:gd name="T67" fmla="*/ 6609 h 106"/>
                  <a:gd name="T68" fmla="*/ 2531 w 64"/>
                  <a:gd name="T69" fmla="*/ 7230 h 106"/>
                  <a:gd name="T70" fmla="*/ 2531 w 64"/>
                  <a:gd name="T71" fmla="*/ 7776 h 106"/>
                  <a:gd name="T72" fmla="*/ 2536 w 64"/>
                  <a:gd name="T73" fmla="*/ 8137 h 10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4"/>
                  <a:gd name="T112" fmla="*/ 0 h 106"/>
                  <a:gd name="T113" fmla="*/ 64 w 64"/>
                  <a:gd name="T114" fmla="*/ 106 h 10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4" h="106">
                    <a:moveTo>
                      <a:pt x="64" y="97"/>
                    </a:moveTo>
                    <a:lnTo>
                      <a:pt x="64" y="99"/>
                    </a:lnTo>
                    <a:lnTo>
                      <a:pt x="64" y="102"/>
                    </a:lnTo>
                    <a:lnTo>
                      <a:pt x="63" y="103"/>
                    </a:lnTo>
                    <a:lnTo>
                      <a:pt x="62" y="105"/>
                    </a:lnTo>
                    <a:lnTo>
                      <a:pt x="58" y="106"/>
                    </a:lnTo>
                    <a:lnTo>
                      <a:pt x="52" y="106"/>
                    </a:lnTo>
                    <a:lnTo>
                      <a:pt x="47" y="104"/>
                    </a:lnTo>
                    <a:lnTo>
                      <a:pt x="40" y="100"/>
                    </a:lnTo>
                    <a:lnTo>
                      <a:pt x="33" y="94"/>
                    </a:lnTo>
                    <a:lnTo>
                      <a:pt x="26" y="88"/>
                    </a:lnTo>
                    <a:lnTo>
                      <a:pt x="20" y="80"/>
                    </a:lnTo>
                    <a:lnTo>
                      <a:pt x="13" y="71"/>
                    </a:lnTo>
                    <a:lnTo>
                      <a:pt x="7" y="61"/>
                    </a:lnTo>
                    <a:lnTo>
                      <a:pt x="3" y="50"/>
                    </a:lnTo>
                    <a:lnTo>
                      <a:pt x="1" y="39"/>
                    </a:lnTo>
                    <a:lnTo>
                      <a:pt x="0" y="27"/>
                    </a:lnTo>
                    <a:lnTo>
                      <a:pt x="0" y="14"/>
                    </a:lnTo>
                    <a:lnTo>
                      <a:pt x="3" y="2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15" y="3"/>
                    </a:lnTo>
                    <a:lnTo>
                      <a:pt x="22" y="8"/>
                    </a:lnTo>
                    <a:lnTo>
                      <a:pt x="28" y="14"/>
                    </a:lnTo>
                    <a:lnTo>
                      <a:pt x="36" y="22"/>
                    </a:lnTo>
                    <a:lnTo>
                      <a:pt x="42" y="30"/>
                    </a:lnTo>
                    <a:lnTo>
                      <a:pt x="48" y="38"/>
                    </a:lnTo>
                    <a:lnTo>
                      <a:pt x="52" y="46"/>
                    </a:lnTo>
                    <a:lnTo>
                      <a:pt x="56" y="55"/>
                    </a:lnTo>
                    <a:lnTo>
                      <a:pt x="58" y="64"/>
                    </a:lnTo>
                    <a:lnTo>
                      <a:pt x="60" y="71"/>
                    </a:lnTo>
                    <a:lnTo>
                      <a:pt x="62" y="79"/>
                    </a:lnTo>
                    <a:lnTo>
                      <a:pt x="63" y="86"/>
                    </a:lnTo>
                    <a:lnTo>
                      <a:pt x="63" y="92"/>
                    </a:lnTo>
                    <a:lnTo>
                      <a:pt x="64" y="97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906" name="Freeform 741"/>
              <p:cNvSpPr>
                <a:spLocks noChangeArrowheads="1"/>
              </p:cNvSpPr>
              <p:nvPr/>
            </p:nvSpPr>
            <p:spPr bwMode="auto">
              <a:xfrm>
                <a:off x="144" y="608"/>
                <a:ext cx="78" cy="120"/>
              </a:xfrm>
              <a:custGeom>
                <a:avLst/>
                <a:gdLst>
                  <a:gd name="T0" fmla="*/ 6 w 74"/>
                  <a:gd name="T1" fmla="*/ 0 h 111"/>
                  <a:gd name="T2" fmla="*/ 1 w 74"/>
                  <a:gd name="T3" fmla="*/ 1537 h 111"/>
                  <a:gd name="T4" fmla="*/ 0 w 74"/>
                  <a:gd name="T5" fmla="*/ 3102 h 111"/>
                  <a:gd name="T6" fmla="*/ 2 w 74"/>
                  <a:gd name="T7" fmla="*/ 4501 h 111"/>
                  <a:gd name="T8" fmla="*/ 5 w 74"/>
                  <a:gd name="T9" fmla="*/ 6115 h 111"/>
                  <a:gd name="T10" fmla="*/ 273 w 74"/>
                  <a:gd name="T11" fmla="*/ 7469 h 111"/>
                  <a:gd name="T12" fmla="*/ 355 w 74"/>
                  <a:gd name="T13" fmla="*/ 8549 h 111"/>
                  <a:gd name="T14" fmla="*/ 486 w 74"/>
                  <a:gd name="T15" fmla="*/ 9761 h 111"/>
                  <a:gd name="T16" fmla="*/ 739 w 74"/>
                  <a:gd name="T17" fmla="*/ 10613 h 111"/>
                  <a:gd name="T18" fmla="*/ 866 w 74"/>
                  <a:gd name="T19" fmla="*/ 11474 h 111"/>
                  <a:gd name="T20" fmla="*/ 1069 w 74"/>
                  <a:gd name="T21" fmla="*/ 12064 h 111"/>
                  <a:gd name="T22" fmla="*/ 1252 w 74"/>
                  <a:gd name="T23" fmla="*/ 12546 h 111"/>
                  <a:gd name="T24" fmla="*/ 1391 w 74"/>
                  <a:gd name="T25" fmla="*/ 12891 h 111"/>
                  <a:gd name="T26" fmla="*/ 1627 w 74"/>
                  <a:gd name="T27" fmla="*/ 12891 h 111"/>
                  <a:gd name="T28" fmla="*/ 1717 w 74"/>
                  <a:gd name="T29" fmla="*/ 12624 h 111"/>
                  <a:gd name="T30" fmla="*/ 1795 w 74"/>
                  <a:gd name="T31" fmla="*/ 12404 h 111"/>
                  <a:gd name="T32" fmla="*/ 1810 w 74"/>
                  <a:gd name="T33" fmla="*/ 11924 h 111"/>
                  <a:gd name="T34" fmla="*/ 1810 w 74"/>
                  <a:gd name="T35" fmla="*/ 11605 h 111"/>
                  <a:gd name="T36" fmla="*/ 1810 w 74"/>
                  <a:gd name="T37" fmla="*/ 11030 h 111"/>
                  <a:gd name="T38" fmla="*/ 1629 w 74"/>
                  <a:gd name="T39" fmla="*/ 11408 h 111"/>
                  <a:gd name="T40" fmla="*/ 1629 w 74"/>
                  <a:gd name="T41" fmla="*/ 11511 h 111"/>
                  <a:gd name="T42" fmla="*/ 1629 w 74"/>
                  <a:gd name="T43" fmla="*/ 11677 h 111"/>
                  <a:gd name="T44" fmla="*/ 1627 w 74"/>
                  <a:gd name="T45" fmla="*/ 11677 h 111"/>
                  <a:gd name="T46" fmla="*/ 1629 w 74"/>
                  <a:gd name="T47" fmla="*/ 11677 h 111"/>
                  <a:gd name="T48" fmla="*/ 1587 w 74"/>
                  <a:gd name="T49" fmla="*/ 11762 h 111"/>
                  <a:gd name="T50" fmla="*/ 1466 w 74"/>
                  <a:gd name="T51" fmla="*/ 11677 h 111"/>
                  <a:gd name="T52" fmla="*/ 1320 w 74"/>
                  <a:gd name="T53" fmla="*/ 11605 h 111"/>
                  <a:gd name="T54" fmla="*/ 1220 w 74"/>
                  <a:gd name="T55" fmla="*/ 11408 h 111"/>
                  <a:gd name="T56" fmla="*/ 1014 w 74"/>
                  <a:gd name="T57" fmla="*/ 10613 h 111"/>
                  <a:gd name="T58" fmla="*/ 865 w 74"/>
                  <a:gd name="T59" fmla="*/ 9817 h 111"/>
                  <a:gd name="T60" fmla="*/ 739 w 74"/>
                  <a:gd name="T61" fmla="*/ 9029 h 111"/>
                  <a:gd name="T62" fmla="*/ 540 w 74"/>
                  <a:gd name="T63" fmla="*/ 8075 h 111"/>
                  <a:gd name="T64" fmla="*/ 394 w 74"/>
                  <a:gd name="T65" fmla="*/ 6909 h 111"/>
                  <a:gd name="T66" fmla="*/ 320 w 74"/>
                  <a:gd name="T67" fmla="*/ 5688 h 111"/>
                  <a:gd name="T68" fmla="*/ 288 w 74"/>
                  <a:gd name="T69" fmla="*/ 4477 h 111"/>
                  <a:gd name="T70" fmla="*/ 273 w 74"/>
                  <a:gd name="T71" fmla="*/ 3102 h 111"/>
                  <a:gd name="T72" fmla="*/ 273 w 74"/>
                  <a:gd name="T73" fmla="*/ 1662 h 111"/>
                  <a:gd name="T74" fmla="*/ 320 w 74"/>
                  <a:gd name="T75" fmla="*/ 3 h 111"/>
                  <a:gd name="T76" fmla="*/ 6 w 74"/>
                  <a:gd name="T77" fmla="*/ 0 h 11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4"/>
                  <a:gd name="T118" fmla="*/ 0 h 111"/>
                  <a:gd name="T119" fmla="*/ 74 w 74"/>
                  <a:gd name="T120" fmla="*/ 111 h 11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4" h="111">
                    <a:moveTo>
                      <a:pt x="6" y="0"/>
                    </a:moveTo>
                    <a:lnTo>
                      <a:pt x="1" y="14"/>
                    </a:lnTo>
                    <a:lnTo>
                      <a:pt x="0" y="27"/>
                    </a:lnTo>
                    <a:lnTo>
                      <a:pt x="2" y="39"/>
                    </a:lnTo>
                    <a:lnTo>
                      <a:pt x="5" y="52"/>
                    </a:lnTo>
                    <a:lnTo>
                      <a:pt x="10" y="64"/>
                    </a:lnTo>
                    <a:lnTo>
                      <a:pt x="15" y="74"/>
                    </a:lnTo>
                    <a:lnTo>
                      <a:pt x="21" y="83"/>
                    </a:lnTo>
                    <a:lnTo>
                      <a:pt x="29" y="91"/>
                    </a:lnTo>
                    <a:lnTo>
                      <a:pt x="36" y="98"/>
                    </a:lnTo>
                    <a:lnTo>
                      <a:pt x="44" y="104"/>
                    </a:lnTo>
                    <a:lnTo>
                      <a:pt x="51" y="108"/>
                    </a:lnTo>
                    <a:lnTo>
                      <a:pt x="57" y="111"/>
                    </a:lnTo>
                    <a:lnTo>
                      <a:pt x="65" y="111"/>
                    </a:lnTo>
                    <a:lnTo>
                      <a:pt x="70" y="109"/>
                    </a:lnTo>
                    <a:lnTo>
                      <a:pt x="72" y="106"/>
                    </a:lnTo>
                    <a:lnTo>
                      <a:pt x="74" y="103"/>
                    </a:lnTo>
                    <a:lnTo>
                      <a:pt x="74" y="100"/>
                    </a:lnTo>
                    <a:lnTo>
                      <a:pt x="74" y="95"/>
                    </a:lnTo>
                    <a:lnTo>
                      <a:pt x="66" y="97"/>
                    </a:lnTo>
                    <a:lnTo>
                      <a:pt x="66" y="99"/>
                    </a:lnTo>
                    <a:lnTo>
                      <a:pt x="66" y="101"/>
                    </a:lnTo>
                    <a:lnTo>
                      <a:pt x="65" y="101"/>
                    </a:lnTo>
                    <a:lnTo>
                      <a:pt x="66" y="101"/>
                    </a:lnTo>
                    <a:lnTo>
                      <a:pt x="64" y="102"/>
                    </a:lnTo>
                    <a:lnTo>
                      <a:pt x="60" y="101"/>
                    </a:lnTo>
                    <a:lnTo>
                      <a:pt x="54" y="100"/>
                    </a:lnTo>
                    <a:lnTo>
                      <a:pt x="49" y="97"/>
                    </a:lnTo>
                    <a:lnTo>
                      <a:pt x="42" y="91"/>
                    </a:lnTo>
                    <a:lnTo>
                      <a:pt x="35" y="84"/>
                    </a:lnTo>
                    <a:lnTo>
                      <a:pt x="29" y="77"/>
                    </a:lnTo>
                    <a:lnTo>
                      <a:pt x="23" y="69"/>
                    </a:lnTo>
                    <a:lnTo>
                      <a:pt x="17" y="59"/>
                    </a:lnTo>
                    <a:lnTo>
                      <a:pt x="13" y="49"/>
                    </a:lnTo>
                    <a:lnTo>
                      <a:pt x="11" y="38"/>
                    </a:lnTo>
                    <a:lnTo>
                      <a:pt x="10" y="27"/>
                    </a:lnTo>
                    <a:lnTo>
                      <a:pt x="10" y="15"/>
                    </a:lnTo>
                    <a:lnTo>
                      <a:pt x="13" y="3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907" name="Freeform 742"/>
              <p:cNvSpPr>
                <a:spLocks noChangeArrowheads="1"/>
              </p:cNvSpPr>
              <p:nvPr/>
            </p:nvSpPr>
            <p:spPr bwMode="auto">
              <a:xfrm>
                <a:off x="150" y="604"/>
                <a:ext cx="54" cy="49"/>
              </a:xfrm>
              <a:custGeom>
                <a:avLst/>
                <a:gdLst>
                  <a:gd name="T0" fmla="*/ 1657 w 51"/>
                  <a:gd name="T1" fmla="*/ 7376 h 45"/>
                  <a:gd name="T2" fmla="*/ 1514 w 51"/>
                  <a:gd name="T3" fmla="*/ 5713 h 45"/>
                  <a:gd name="T4" fmla="*/ 1276 w 51"/>
                  <a:gd name="T5" fmla="*/ 4096 h 45"/>
                  <a:gd name="T6" fmla="*/ 1015 w 51"/>
                  <a:gd name="T7" fmla="*/ 2676 h 45"/>
                  <a:gd name="T8" fmla="*/ 764 w 51"/>
                  <a:gd name="T9" fmla="*/ 1475 h 45"/>
                  <a:gd name="T10" fmla="*/ 542 w 51"/>
                  <a:gd name="T11" fmla="*/ 3 h 45"/>
                  <a:gd name="T12" fmla="*/ 364 w 51"/>
                  <a:gd name="T13" fmla="*/ 1 h 45"/>
                  <a:gd name="T14" fmla="*/ 8 w 51"/>
                  <a:gd name="T15" fmla="*/ 0 h 45"/>
                  <a:gd name="T16" fmla="*/ 5 w 51"/>
                  <a:gd name="T17" fmla="*/ 0 h 45"/>
                  <a:gd name="T18" fmla="*/ 2 w 51"/>
                  <a:gd name="T19" fmla="*/ 1 h 45"/>
                  <a:gd name="T20" fmla="*/ 0 w 51"/>
                  <a:gd name="T21" fmla="*/ 4 h 45"/>
                  <a:gd name="T22" fmla="*/ 7 w 51"/>
                  <a:gd name="T23" fmla="*/ 1355 h 45"/>
                  <a:gd name="T24" fmla="*/ 7 w 51"/>
                  <a:gd name="T25" fmla="*/ 1475 h 45"/>
                  <a:gd name="T26" fmla="*/ 6 w 51"/>
                  <a:gd name="T27" fmla="*/ 1475 h 45"/>
                  <a:gd name="T28" fmla="*/ 7 w 51"/>
                  <a:gd name="T29" fmla="*/ 1475 h 45"/>
                  <a:gd name="T30" fmla="*/ 8 w 51"/>
                  <a:gd name="T31" fmla="*/ 1475 h 45"/>
                  <a:gd name="T32" fmla="*/ 408 w 51"/>
                  <a:gd name="T33" fmla="*/ 2073 h 45"/>
                  <a:gd name="T34" fmla="*/ 574 w 51"/>
                  <a:gd name="T35" fmla="*/ 2914 h 45"/>
                  <a:gd name="T36" fmla="*/ 857 w 51"/>
                  <a:gd name="T37" fmla="*/ 3810 h 45"/>
                  <a:gd name="T38" fmla="*/ 1016 w 51"/>
                  <a:gd name="T39" fmla="*/ 4920 h 45"/>
                  <a:gd name="T40" fmla="*/ 1276 w 51"/>
                  <a:gd name="T41" fmla="*/ 6774 h 45"/>
                  <a:gd name="T42" fmla="*/ 1432 w 51"/>
                  <a:gd name="T43" fmla="*/ 8095 h 45"/>
                  <a:gd name="T44" fmla="*/ 1657 w 51"/>
                  <a:gd name="T45" fmla="*/ 7376 h 4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51"/>
                  <a:gd name="T70" fmla="*/ 0 h 45"/>
                  <a:gd name="T71" fmla="*/ 51 w 51"/>
                  <a:gd name="T72" fmla="*/ 45 h 45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51" h="45">
                    <a:moveTo>
                      <a:pt x="51" y="40"/>
                    </a:moveTo>
                    <a:lnTo>
                      <a:pt x="46" y="31"/>
                    </a:lnTo>
                    <a:lnTo>
                      <a:pt x="39" y="23"/>
                    </a:lnTo>
                    <a:lnTo>
                      <a:pt x="31" y="15"/>
                    </a:lnTo>
                    <a:lnTo>
                      <a:pt x="24" y="8"/>
                    </a:lnTo>
                    <a:lnTo>
                      <a:pt x="18" y="3"/>
                    </a:lnTo>
                    <a:lnTo>
                      <a:pt x="11" y="1"/>
                    </a:lnTo>
                    <a:lnTo>
                      <a:pt x="8" y="0"/>
                    </a:lnTo>
                    <a:lnTo>
                      <a:pt x="5" y="0"/>
                    </a:lnTo>
                    <a:lnTo>
                      <a:pt x="2" y="1"/>
                    </a:lnTo>
                    <a:lnTo>
                      <a:pt x="0" y="4"/>
                    </a:lnTo>
                    <a:lnTo>
                      <a:pt x="7" y="7"/>
                    </a:lnTo>
                    <a:lnTo>
                      <a:pt x="7" y="8"/>
                    </a:lnTo>
                    <a:lnTo>
                      <a:pt x="6" y="8"/>
                    </a:lnTo>
                    <a:lnTo>
                      <a:pt x="7" y="8"/>
                    </a:lnTo>
                    <a:lnTo>
                      <a:pt x="8" y="8"/>
                    </a:lnTo>
                    <a:lnTo>
                      <a:pt x="13" y="12"/>
                    </a:lnTo>
                    <a:lnTo>
                      <a:pt x="19" y="16"/>
                    </a:lnTo>
                    <a:lnTo>
                      <a:pt x="26" y="22"/>
                    </a:lnTo>
                    <a:lnTo>
                      <a:pt x="32" y="28"/>
                    </a:lnTo>
                    <a:lnTo>
                      <a:pt x="39" y="37"/>
                    </a:lnTo>
                    <a:lnTo>
                      <a:pt x="44" y="45"/>
                    </a:lnTo>
                    <a:lnTo>
                      <a:pt x="51" y="4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908" name="Freeform 743"/>
              <p:cNvSpPr>
                <a:spLocks noChangeArrowheads="1"/>
              </p:cNvSpPr>
              <p:nvPr/>
            </p:nvSpPr>
            <p:spPr bwMode="auto">
              <a:xfrm>
                <a:off x="197" y="647"/>
                <a:ext cx="25" cy="66"/>
              </a:xfrm>
              <a:custGeom>
                <a:avLst/>
                <a:gdLst>
                  <a:gd name="T0" fmla="*/ 271 w 24"/>
                  <a:gd name="T1" fmla="*/ 7312 h 61"/>
                  <a:gd name="T2" fmla="*/ 271 w 24"/>
                  <a:gd name="T3" fmla="*/ 6789 h 61"/>
                  <a:gd name="T4" fmla="*/ 260 w 24"/>
                  <a:gd name="T5" fmla="*/ 6072 h 61"/>
                  <a:gd name="T6" fmla="*/ 250 w 24"/>
                  <a:gd name="T7" fmla="*/ 5024 h 61"/>
                  <a:gd name="T8" fmla="*/ 230 w 24"/>
                  <a:gd name="T9" fmla="*/ 4233 h 61"/>
                  <a:gd name="T10" fmla="*/ 212 w 24"/>
                  <a:gd name="T11" fmla="*/ 3089 h 61"/>
                  <a:gd name="T12" fmla="*/ 196 w 24"/>
                  <a:gd name="T13" fmla="*/ 2083 h 61"/>
                  <a:gd name="T14" fmla="*/ 166 w 24"/>
                  <a:gd name="T15" fmla="*/ 1109 h 61"/>
                  <a:gd name="T16" fmla="*/ 7 w 24"/>
                  <a:gd name="T17" fmla="*/ 0 h 61"/>
                  <a:gd name="T18" fmla="*/ 0 w 24"/>
                  <a:gd name="T19" fmla="*/ 5 h 61"/>
                  <a:gd name="T20" fmla="*/ 4 w 24"/>
                  <a:gd name="T21" fmla="*/ 1404 h 61"/>
                  <a:gd name="T22" fmla="*/ 7 w 24"/>
                  <a:gd name="T23" fmla="*/ 2469 h 61"/>
                  <a:gd name="T24" fmla="*/ 10 w 24"/>
                  <a:gd name="T25" fmla="*/ 3616 h 61"/>
                  <a:gd name="T26" fmla="*/ 166 w 24"/>
                  <a:gd name="T27" fmla="*/ 4291 h 61"/>
                  <a:gd name="T28" fmla="*/ 180 w 24"/>
                  <a:gd name="T29" fmla="*/ 5427 h 61"/>
                  <a:gd name="T30" fmla="*/ 188 w 24"/>
                  <a:gd name="T31" fmla="*/ 6275 h 61"/>
                  <a:gd name="T32" fmla="*/ 188 w 24"/>
                  <a:gd name="T33" fmla="*/ 6874 h 61"/>
                  <a:gd name="T34" fmla="*/ 196 w 24"/>
                  <a:gd name="T35" fmla="*/ 7437 h 61"/>
                  <a:gd name="T36" fmla="*/ 271 w 24"/>
                  <a:gd name="T37" fmla="*/ 7312 h 6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4"/>
                  <a:gd name="T58" fmla="*/ 0 h 61"/>
                  <a:gd name="T59" fmla="*/ 24 w 24"/>
                  <a:gd name="T60" fmla="*/ 61 h 6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4" h="61">
                    <a:moveTo>
                      <a:pt x="24" y="59"/>
                    </a:moveTo>
                    <a:lnTo>
                      <a:pt x="24" y="55"/>
                    </a:lnTo>
                    <a:lnTo>
                      <a:pt x="23" y="50"/>
                    </a:lnTo>
                    <a:lnTo>
                      <a:pt x="22" y="42"/>
                    </a:lnTo>
                    <a:lnTo>
                      <a:pt x="20" y="34"/>
                    </a:lnTo>
                    <a:lnTo>
                      <a:pt x="18" y="25"/>
                    </a:lnTo>
                    <a:lnTo>
                      <a:pt x="16" y="17"/>
                    </a:lnTo>
                    <a:lnTo>
                      <a:pt x="12" y="9"/>
                    </a:lnTo>
                    <a:lnTo>
                      <a:pt x="7" y="0"/>
                    </a:lnTo>
                    <a:lnTo>
                      <a:pt x="0" y="5"/>
                    </a:lnTo>
                    <a:lnTo>
                      <a:pt x="4" y="12"/>
                    </a:lnTo>
                    <a:lnTo>
                      <a:pt x="7" y="20"/>
                    </a:lnTo>
                    <a:lnTo>
                      <a:pt x="10" y="29"/>
                    </a:lnTo>
                    <a:lnTo>
                      <a:pt x="12" y="36"/>
                    </a:lnTo>
                    <a:lnTo>
                      <a:pt x="14" y="44"/>
                    </a:lnTo>
                    <a:lnTo>
                      <a:pt x="15" y="51"/>
                    </a:lnTo>
                    <a:lnTo>
                      <a:pt x="15" y="56"/>
                    </a:lnTo>
                    <a:lnTo>
                      <a:pt x="16" y="61"/>
                    </a:lnTo>
                    <a:lnTo>
                      <a:pt x="24" y="59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909" name="Freeform 744"/>
              <p:cNvSpPr>
                <a:spLocks noChangeArrowheads="1"/>
              </p:cNvSpPr>
              <p:nvPr/>
            </p:nvSpPr>
            <p:spPr bwMode="auto">
              <a:xfrm>
                <a:off x="5587" y="744"/>
                <a:ext cx="68" cy="115"/>
              </a:xfrm>
              <a:custGeom>
                <a:avLst/>
                <a:gdLst>
                  <a:gd name="T0" fmla="*/ 0 w 64"/>
                  <a:gd name="T1" fmla="*/ 7855 h 107"/>
                  <a:gd name="T2" fmla="*/ 0 w 64"/>
                  <a:gd name="T3" fmla="*/ 8080 h 107"/>
                  <a:gd name="T4" fmla="*/ 0 w 64"/>
                  <a:gd name="T5" fmla="*/ 8346 h 107"/>
                  <a:gd name="T6" fmla="*/ 1 w 64"/>
                  <a:gd name="T7" fmla="*/ 8512 h 107"/>
                  <a:gd name="T8" fmla="*/ 2 w 64"/>
                  <a:gd name="T9" fmla="*/ 8600 h 107"/>
                  <a:gd name="T10" fmla="*/ 6 w 64"/>
                  <a:gd name="T11" fmla="*/ 8684 h 107"/>
                  <a:gd name="T12" fmla="*/ 464 w 64"/>
                  <a:gd name="T13" fmla="*/ 8684 h 107"/>
                  <a:gd name="T14" fmla="*/ 645 w 64"/>
                  <a:gd name="T15" fmla="*/ 8512 h 107"/>
                  <a:gd name="T16" fmla="*/ 960 w 64"/>
                  <a:gd name="T17" fmla="*/ 8080 h 107"/>
                  <a:gd name="T18" fmla="*/ 1224 w 64"/>
                  <a:gd name="T19" fmla="*/ 7839 h 107"/>
                  <a:gd name="T20" fmla="*/ 1502 w 64"/>
                  <a:gd name="T21" fmla="*/ 7294 h 107"/>
                  <a:gd name="T22" fmla="*/ 1759 w 64"/>
                  <a:gd name="T23" fmla="*/ 6445 h 107"/>
                  <a:gd name="T24" fmla="*/ 2035 w 64"/>
                  <a:gd name="T25" fmla="*/ 5876 h 107"/>
                  <a:gd name="T26" fmla="*/ 2309 w 64"/>
                  <a:gd name="T27" fmla="*/ 5087 h 107"/>
                  <a:gd name="T28" fmla="*/ 2453 w 64"/>
                  <a:gd name="T29" fmla="*/ 4105 h 107"/>
                  <a:gd name="T30" fmla="*/ 2531 w 64"/>
                  <a:gd name="T31" fmla="*/ 3269 h 107"/>
                  <a:gd name="T32" fmla="*/ 2536 w 64"/>
                  <a:gd name="T33" fmla="*/ 2280 h 107"/>
                  <a:gd name="T34" fmla="*/ 2536 w 64"/>
                  <a:gd name="T35" fmla="*/ 1206 h 107"/>
                  <a:gd name="T36" fmla="*/ 2453 w 64"/>
                  <a:gd name="T37" fmla="*/ 2 h 107"/>
                  <a:gd name="T38" fmla="*/ 2387 w 64"/>
                  <a:gd name="T39" fmla="*/ 1 h 107"/>
                  <a:gd name="T40" fmla="*/ 2381 w 64"/>
                  <a:gd name="T41" fmla="*/ 0 h 107"/>
                  <a:gd name="T42" fmla="*/ 2309 w 64"/>
                  <a:gd name="T43" fmla="*/ 0 h 107"/>
                  <a:gd name="T44" fmla="*/ 2241 w 64"/>
                  <a:gd name="T45" fmla="*/ 1 h 107"/>
                  <a:gd name="T46" fmla="*/ 1985 w 64"/>
                  <a:gd name="T47" fmla="*/ 4 h 107"/>
                  <a:gd name="T48" fmla="*/ 1696 w 64"/>
                  <a:gd name="T49" fmla="*/ 728 h 107"/>
                  <a:gd name="T50" fmla="*/ 1414 w 64"/>
                  <a:gd name="T51" fmla="*/ 1044 h 107"/>
                  <a:gd name="T52" fmla="*/ 1151 w 64"/>
                  <a:gd name="T53" fmla="*/ 1836 h 107"/>
                  <a:gd name="T54" fmla="*/ 851 w 64"/>
                  <a:gd name="T55" fmla="*/ 2450 h 107"/>
                  <a:gd name="T56" fmla="*/ 592 w 64"/>
                  <a:gd name="T57" fmla="*/ 3134 h 107"/>
                  <a:gd name="T58" fmla="*/ 464 w 64"/>
                  <a:gd name="T59" fmla="*/ 3819 h 107"/>
                  <a:gd name="T60" fmla="*/ 364 w 64"/>
                  <a:gd name="T61" fmla="*/ 4412 h 107"/>
                  <a:gd name="T62" fmla="*/ 6 w 64"/>
                  <a:gd name="T63" fmla="*/ 5192 h 107"/>
                  <a:gd name="T64" fmla="*/ 4 w 64"/>
                  <a:gd name="T65" fmla="*/ 5876 h 107"/>
                  <a:gd name="T66" fmla="*/ 2 w 64"/>
                  <a:gd name="T67" fmla="*/ 6379 h 107"/>
                  <a:gd name="T68" fmla="*/ 1 w 64"/>
                  <a:gd name="T69" fmla="*/ 7214 h 107"/>
                  <a:gd name="T70" fmla="*/ 1 w 64"/>
                  <a:gd name="T71" fmla="*/ 7445 h 107"/>
                  <a:gd name="T72" fmla="*/ 0 w 64"/>
                  <a:gd name="T73" fmla="*/ 7855 h 10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4"/>
                  <a:gd name="T112" fmla="*/ 0 h 107"/>
                  <a:gd name="T113" fmla="*/ 64 w 64"/>
                  <a:gd name="T114" fmla="*/ 107 h 107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4" h="107">
                    <a:moveTo>
                      <a:pt x="0" y="97"/>
                    </a:moveTo>
                    <a:lnTo>
                      <a:pt x="0" y="100"/>
                    </a:lnTo>
                    <a:lnTo>
                      <a:pt x="0" y="102"/>
                    </a:lnTo>
                    <a:lnTo>
                      <a:pt x="1" y="105"/>
                    </a:lnTo>
                    <a:lnTo>
                      <a:pt x="2" y="106"/>
                    </a:lnTo>
                    <a:lnTo>
                      <a:pt x="6" y="107"/>
                    </a:lnTo>
                    <a:lnTo>
                      <a:pt x="12" y="107"/>
                    </a:lnTo>
                    <a:lnTo>
                      <a:pt x="17" y="105"/>
                    </a:lnTo>
                    <a:lnTo>
                      <a:pt x="24" y="100"/>
                    </a:lnTo>
                    <a:lnTo>
                      <a:pt x="31" y="96"/>
                    </a:lnTo>
                    <a:lnTo>
                      <a:pt x="38" y="89"/>
                    </a:lnTo>
                    <a:lnTo>
                      <a:pt x="44" y="80"/>
                    </a:lnTo>
                    <a:lnTo>
                      <a:pt x="51" y="72"/>
                    </a:lnTo>
                    <a:lnTo>
                      <a:pt x="57" y="62"/>
                    </a:lnTo>
                    <a:lnTo>
                      <a:pt x="61" y="51"/>
                    </a:lnTo>
                    <a:lnTo>
                      <a:pt x="63" y="40"/>
                    </a:lnTo>
                    <a:lnTo>
                      <a:pt x="64" y="28"/>
                    </a:lnTo>
                    <a:lnTo>
                      <a:pt x="64" y="16"/>
                    </a:lnTo>
                    <a:lnTo>
                      <a:pt x="61" y="2"/>
                    </a:lnTo>
                    <a:lnTo>
                      <a:pt x="60" y="1"/>
                    </a:lnTo>
                    <a:lnTo>
                      <a:pt x="58" y="0"/>
                    </a:lnTo>
                    <a:lnTo>
                      <a:pt x="57" y="0"/>
                    </a:lnTo>
                    <a:lnTo>
                      <a:pt x="55" y="1"/>
                    </a:lnTo>
                    <a:lnTo>
                      <a:pt x="49" y="4"/>
                    </a:lnTo>
                    <a:lnTo>
                      <a:pt x="42" y="9"/>
                    </a:lnTo>
                    <a:lnTo>
                      <a:pt x="36" y="14"/>
                    </a:lnTo>
                    <a:lnTo>
                      <a:pt x="28" y="22"/>
                    </a:lnTo>
                    <a:lnTo>
                      <a:pt x="22" y="30"/>
                    </a:lnTo>
                    <a:lnTo>
                      <a:pt x="16" y="39"/>
                    </a:lnTo>
                    <a:lnTo>
                      <a:pt x="12" y="47"/>
                    </a:lnTo>
                    <a:lnTo>
                      <a:pt x="8" y="55"/>
                    </a:lnTo>
                    <a:lnTo>
                      <a:pt x="6" y="64"/>
                    </a:lnTo>
                    <a:lnTo>
                      <a:pt x="4" y="72"/>
                    </a:lnTo>
                    <a:lnTo>
                      <a:pt x="2" y="79"/>
                    </a:lnTo>
                    <a:lnTo>
                      <a:pt x="1" y="87"/>
                    </a:lnTo>
                    <a:lnTo>
                      <a:pt x="1" y="92"/>
                    </a:lnTo>
                    <a:lnTo>
                      <a:pt x="0" y="97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910" name="Freeform 745"/>
              <p:cNvSpPr>
                <a:spLocks noChangeArrowheads="1"/>
              </p:cNvSpPr>
              <p:nvPr/>
            </p:nvSpPr>
            <p:spPr bwMode="auto">
              <a:xfrm>
                <a:off x="5582" y="744"/>
                <a:ext cx="78" cy="120"/>
              </a:xfrm>
              <a:custGeom>
                <a:avLst/>
                <a:gdLst>
                  <a:gd name="T0" fmla="*/ 1506 w 74"/>
                  <a:gd name="T1" fmla="*/ 4 h 111"/>
                  <a:gd name="T2" fmla="*/ 1587 w 74"/>
                  <a:gd name="T3" fmla="*/ 1797 h 111"/>
                  <a:gd name="T4" fmla="*/ 1587 w 74"/>
                  <a:gd name="T5" fmla="*/ 3277 h 111"/>
                  <a:gd name="T6" fmla="*/ 1545 w 74"/>
                  <a:gd name="T7" fmla="*/ 4501 h 111"/>
                  <a:gd name="T8" fmla="*/ 1506 w 74"/>
                  <a:gd name="T9" fmla="*/ 5790 h 111"/>
                  <a:gd name="T10" fmla="*/ 1391 w 74"/>
                  <a:gd name="T11" fmla="*/ 6990 h 111"/>
                  <a:gd name="T12" fmla="*/ 1252 w 74"/>
                  <a:gd name="T13" fmla="*/ 8075 h 111"/>
                  <a:gd name="T14" fmla="*/ 1126 w 74"/>
                  <a:gd name="T15" fmla="*/ 9081 h 111"/>
                  <a:gd name="T16" fmla="*/ 961 w 74"/>
                  <a:gd name="T17" fmla="*/ 9991 h 111"/>
                  <a:gd name="T18" fmla="*/ 780 w 74"/>
                  <a:gd name="T19" fmla="*/ 10613 h 111"/>
                  <a:gd name="T20" fmla="*/ 600 w 74"/>
                  <a:gd name="T21" fmla="*/ 11408 h 111"/>
                  <a:gd name="T22" fmla="*/ 461 w 74"/>
                  <a:gd name="T23" fmla="*/ 11605 h 111"/>
                  <a:gd name="T24" fmla="*/ 337 w 74"/>
                  <a:gd name="T25" fmla="*/ 11762 h 111"/>
                  <a:gd name="T26" fmla="*/ 273 w 74"/>
                  <a:gd name="T27" fmla="*/ 11762 h 111"/>
                  <a:gd name="T28" fmla="*/ 8 w 74"/>
                  <a:gd name="T29" fmla="*/ 11677 h 111"/>
                  <a:gd name="T30" fmla="*/ 9 w 74"/>
                  <a:gd name="T31" fmla="*/ 11677 h 111"/>
                  <a:gd name="T32" fmla="*/ 8 w 74"/>
                  <a:gd name="T33" fmla="*/ 11677 h 111"/>
                  <a:gd name="T34" fmla="*/ 8 w 74"/>
                  <a:gd name="T35" fmla="*/ 11605 h 111"/>
                  <a:gd name="T36" fmla="*/ 8 w 74"/>
                  <a:gd name="T37" fmla="*/ 11408 h 111"/>
                  <a:gd name="T38" fmla="*/ 0 w 74"/>
                  <a:gd name="T39" fmla="*/ 11159 h 111"/>
                  <a:gd name="T40" fmla="*/ 0 w 74"/>
                  <a:gd name="T41" fmla="*/ 11605 h 111"/>
                  <a:gd name="T42" fmla="*/ 0 w 74"/>
                  <a:gd name="T43" fmla="*/ 11924 h 111"/>
                  <a:gd name="T44" fmla="*/ 2 w 74"/>
                  <a:gd name="T45" fmla="*/ 12444 h 111"/>
                  <a:gd name="T46" fmla="*/ 4 w 74"/>
                  <a:gd name="T47" fmla="*/ 12716 h 111"/>
                  <a:gd name="T48" fmla="*/ 9 w 74"/>
                  <a:gd name="T49" fmla="*/ 12891 h 111"/>
                  <a:gd name="T50" fmla="*/ 394 w 74"/>
                  <a:gd name="T51" fmla="*/ 12891 h 111"/>
                  <a:gd name="T52" fmla="*/ 540 w 74"/>
                  <a:gd name="T53" fmla="*/ 12624 h 111"/>
                  <a:gd name="T54" fmla="*/ 740 w 74"/>
                  <a:gd name="T55" fmla="*/ 12333 h 111"/>
                  <a:gd name="T56" fmla="*/ 913 w 74"/>
                  <a:gd name="T57" fmla="*/ 11511 h 111"/>
                  <a:gd name="T58" fmla="*/ 1126 w 74"/>
                  <a:gd name="T59" fmla="*/ 10613 h 111"/>
                  <a:gd name="T60" fmla="*/ 1319 w 74"/>
                  <a:gd name="T61" fmla="*/ 9817 h 111"/>
                  <a:gd name="T62" fmla="*/ 1465 w 74"/>
                  <a:gd name="T63" fmla="*/ 8730 h 111"/>
                  <a:gd name="T64" fmla="*/ 1587 w 74"/>
                  <a:gd name="T65" fmla="*/ 7469 h 111"/>
                  <a:gd name="T66" fmla="*/ 1715 w 74"/>
                  <a:gd name="T67" fmla="*/ 6149 h 111"/>
                  <a:gd name="T68" fmla="*/ 1795 w 74"/>
                  <a:gd name="T69" fmla="*/ 4840 h 111"/>
                  <a:gd name="T70" fmla="*/ 1810 w 74"/>
                  <a:gd name="T71" fmla="*/ 3277 h 111"/>
                  <a:gd name="T72" fmla="*/ 1808 w 74"/>
                  <a:gd name="T73" fmla="*/ 1537 h 111"/>
                  <a:gd name="T74" fmla="*/ 1703 w 74"/>
                  <a:gd name="T75" fmla="*/ 0 h 111"/>
                  <a:gd name="T76" fmla="*/ 1506 w 74"/>
                  <a:gd name="T77" fmla="*/ 4 h 11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4"/>
                  <a:gd name="T118" fmla="*/ 0 h 111"/>
                  <a:gd name="T119" fmla="*/ 74 w 74"/>
                  <a:gd name="T120" fmla="*/ 111 h 11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4" h="111">
                    <a:moveTo>
                      <a:pt x="61" y="4"/>
                    </a:moveTo>
                    <a:lnTo>
                      <a:pt x="64" y="16"/>
                    </a:lnTo>
                    <a:lnTo>
                      <a:pt x="64" y="28"/>
                    </a:lnTo>
                    <a:lnTo>
                      <a:pt x="63" y="39"/>
                    </a:lnTo>
                    <a:lnTo>
                      <a:pt x="61" y="50"/>
                    </a:lnTo>
                    <a:lnTo>
                      <a:pt x="57" y="60"/>
                    </a:lnTo>
                    <a:lnTo>
                      <a:pt x="51" y="69"/>
                    </a:lnTo>
                    <a:lnTo>
                      <a:pt x="45" y="78"/>
                    </a:lnTo>
                    <a:lnTo>
                      <a:pt x="39" y="86"/>
                    </a:lnTo>
                    <a:lnTo>
                      <a:pt x="32" y="91"/>
                    </a:lnTo>
                    <a:lnTo>
                      <a:pt x="25" y="97"/>
                    </a:lnTo>
                    <a:lnTo>
                      <a:pt x="20" y="100"/>
                    </a:lnTo>
                    <a:lnTo>
                      <a:pt x="14" y="102"/>
                    </a:lnTo>
                    <a:lnTo>
                      <a:pt x="10" y="102"/>
                    </a:lnTo>
                    <a:lnTo>
                      <a:pt x="8" y="101"/>
                    </a:lnTo>
                    <a:lnTo>
                      <a:pt x="9" y="101"/>
                    </a:lnTo>
                    <a:lnTo>
                      <a:pt x="8" y="101"/>
                    </a:lnTo>
                    <a:lnTo>
                      <a:pt x="8" y="100"/>
                    </a:lnTo>
                    <a:lnTo>
                      <a:pt x="8" y="97"/>
                    </a:lnTo>
                    <a:lnTo>
                      <a:pt x="0" y="96"/>
                    </a:lnTo>
                    <a:lnTo>
                      <a:pt x="0" y="100"/>
                    </a:lnTo>
                    <a:lnTo>
                      <a:pt x="0" y="103"/>
                    </a:lnTo>
                    <a:lnTo>
                      <a:pt x="2" y="107"/>
                    </a:lnTo>
                    <a:lnTo>
                      <a:pt x="4" y="110"/>
                    </a:lnTo>
                    <a:lnTo>
                      <a:pt x="9" y="111"/>
                    </a:lnTo>
                    <a:lnTo>
                      <a:pt x="17" y="111"/>
                    </a:lnTo>
                    <a:lnTo>
                      <a:pt x="23" y="109"/>
                    </a:lnTo>
                    <a:lnTo>
                      <a:pt x="30" y="105"/>
                    </a:lnTo>
                    <a:lnTo>
                      <a:pt x="38" y="99"/>
                    </a:lnTo>
                    <a:lnTo>
                      <a:pt x="45" y="91"/>
                    </a:lnTo>
                    <a:lnTo>
                      <a:pt x="53" y="84"/>
                    </a:lnTo>
                    <a:lnTo>
                      <a:pt x="59" y="75"/>
                    </a:lnTo>
                    <a:lnTo>
                      <a:pt x="64" y="64"/>
                    </a:lnTo>
                    <a:lnTo>
                      <a:pt x="69" y="53"/>
                    </a:lnTo>
                    <a:lnTo>
                      <a:pt x="72" y="41"/>
                    </a:lnTo>
                    <a:lnTo>
                      <a:pt x="74" y="28"/>
                    </a:lnTo>
                    <a:lnTo>
                      <a:pt x="73" y="14"/>
                    </a:lnTo>
                    <a:lnTo>
                      <a:pt x="68" y="0"/>
                    </a:lnTo>
                    <a:lnTo>
                      <a:pt x="61" y="4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911" name="Freeform 746"/>
              <p:cNvSpPr>
                <a:spLocks noChangeArrowheads="1"/>
              </p:cNvSpPr>
              <p:nvPr/>
            </p:nvSpPr>
            <p:spPr bwMode="auto">
              <a:xfrm>
                <a:off x="5600" y="740"/>
                <a:ext cx="54" cy="49"/>
              </a:xfrm>
              <a:custGeom>
                <a:avLst/>
                <a:gdLst>
                  <a:gd name="T0" fmla="*/ 7 w 51"/>
                  <a:gd name="T1" fmla="*/ 8095 h 45"/>
                  <a:gd name="T2" fmla="*/ 385 w 51"/>
                  <a:gd name="T3" fmla="*/ 6774 h 45"/>
                  <a:gd name="T4" fmla="*/ 574 w 51"/>
                  <a:gd name="T5" fmla="*/ 5288 h 45"/>
                  <a:gd name="T6" fmla="*/ 809 w 51"/>
                  <a:gd name="T7" fmla="*/ 3810 h 45"/>
                  <a:gd name="T8" fmla="*/ 1016 w 51"/>
                  <a:gd name="T9" fmla="*/ 2914 h 45"/>
                  <a:gd name="T10" fmla="*/ 1206 w 51"/>
                  <a:gd name="T11" fmla="*/ 2073 h 45"/>
                  <a:gd name="T12" fmla="*/ 1430 w 51"/>
                  <a:gd name="T13" fmla="*/ 1749 h 45"/>
                  <a:gd name="T14" fmla="*/ 1432 w 51"/>
                  <a:gd name="T15" fmla="*/ 1606 h 45"/>
                  <a:gd name="T16" fmla="*/ 1478 w 51"/>
                  <a:gd name="T17" fmla="*/ 1606 h 45"/>
                  <a:gd name="T18" fmla="*/ 1432 w 51"/>
                  <a:gd name="T19" fmla="*/ 1606 h 45"/>
                  <a:gd name="T20" fmla="*/ 1432 w 51"/>
                  <a:gd name="T21" fmla="*/ 1475 h 45"/>
                  <a:gd name="T22" fmla="*/ 1657 w 51"/>
                  <a:gd name="T23" fmla="*/ 4 h 45"/>
                  <a:gd name="T24" fmla="*/ 1603 w 51"/>
                  <a:gd name="T25" fmla="*/ 1 h 45"/>
                  <a:gd name="T26" fmla="*/ 1514 w 51"/>
                  <a:gd name="T27" fmla="*/ 0 h 45"/>
                  <a:gd name="T28" fmla="*/ 1430 w 51"/>
                  <a:gd name="T29" fmla="*/ 0 h 45"/>
                  <a:gd name="T30" fmla="*/ 1277 w 51"/>
                  <a:gd name="T31" fmla="*/ 1 h 45"/>
                  <a:gd name="T32" fmla="*/ 1075 w 51"/>
                  <a:gd name="T33" fmla="*/ 4 h 45"/>
                  <a:gd name="T34" fmla="*/ 906 w 51"/>
                  <a:gd name="T35" fmla="*/ 1606 h 45"/>
                  <a:gd name="T36" fmla="*/ 608 w 51"/>
                  <a:gd name="T37" fmla="*/ 2676 h 45"/>
                  <a:gd name="T38" fmla="*/ 385 w 51"/>
                  <a:gd name="T39" fmla="*/ 4096 h 45"/>
                  <a:gd name="T40" fmla="*/ 5 w 51"/>
                  <a:gd name="T41" fmla="*/ 5758 h 45"/>
                  <a:gd name="T42" fmla="*/ 0 w 51"/>
                  <a:gd name="T43" fmla="*/ 7376 h 45"/>
                  <a:gd name="T44" fmla="*/ 7 w 51"/>
                  <a:gd name="T45" fmla="*/ 8095 h 4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51"/>
                  <a:gd name="T70" fmla="*/ 0 h 45"/>
                  <a:gd name="T71" fmla="*/ 51 w 51"/>
                  <a:gd name="T72" fmla="*/ 45 h 45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51" h="45">
                    <a:moveTo>
                      <a:pt x="7" y="45"/>
                    </a:moveTo>
                    <a:lnTo>
                      <a:pt x="12" y="37"/>
                    </a:lnTo>
                    <a:lnTo>
                      <a:pt x="19" y="29"/>
                    </a:lnTo>
                    <a:lnTo>
                      <a:pt x="25" y="22"/>
                    </a:lnTo>
                    <a:lnTo>
                      <a:pt x="32" y="16"/>
                    </a:lnTo>
                    <a:lnTo>
                      <a:pt x="38" y="12"/>
                    </a:lnTo>
                    <a:lnTo>
                      <a:pt x="43" y="10"/>
                    </a:lnTo>
                    <a:lnTo>
                      <a:pt x="44" y="9"/>
                    </a:lnTo>
                    <a:lnTo>
                      <a:pt x="45" y="9"/>
                    </a:lnTo>
                    <a:lnTo>
                      <a:pt x="44" y="9"/>
                    </a:lnTo>
                    <a:lnTo>
                      <a:pt x="44" y="8"/>
                    </a:lnTo>
                    <a:lnTo>
                      <a:pt x="51" y="4"/>
                    </a:lnTo>
                    <a:lnTo>
                      <a:pt x="49" y="1"/>
                    </a:lnTo>
                    <a:lnTo>
                      <a:pt x="46" y="0"/>
                    </a:lnTo>
                    <a:lnTo>
                      <a:pt x="43" y="0"/>
                    </a:lnTo>
                    <a:lnTo>
                      <a:pt x="40" y="1"/>
                    </a:lnTo>
                    <a:lnTo>
                      <a:pt x="33" y="4"/>
                    </a:lnTo>
                    <a:lnTo>
                      <a:pt x="27" y="9"/>
                    </a:lnTo>
                    <a:lnTo>
                      <a:pt x="20" y="15"/>
                    </a:lnTo>
                    <a:lnTo>
                      <a:pt x="12" y="23"/>
                    </a:lnTo>
                    <a:lnTo>
                      <a:pt x="5" y="32"/>
                    </a:lnTo>
                    <a:lnTo>
                      <a:pt x="0" y="40"/>
                    </a:lnTo>
                    <a:lnTo>
                      <a:pt x="7" y="45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912" name="Freeform 747"/>
              <p:cNvSpPr>
                <a:spLocks noChangeArrowheads="1"/>
              </p:cNvSpPr>
              <p:nvPr/>
            </p:nvSpPr>
            <p:spPr bwMode="auto">
              <a:xfrm>
                <a:off x="5582" y="783"/>
                <a:ext cx="26" cy="66"/>
              </a:xfrm>
              <a:custGeom>
                <a:avLst/>
                <a:gdLst>
                  <a:gd name="T0" fmla="*/ 1117 w 24"/>
                  <a:gd name="T1" fmla="*/ 7437 h 61"/>
                  <a:gd name="T2" fmla="*/ 1210 w 24"/>
                  <a:gd name="T3" fmla="*/ 7109 h 61"/>
                  <a:gd name="T4" fmla="*/ 1210 w 24"/>
                  <a:gd name="T5" fmla="*/ 6275 h 61"/>
                  <a:gd name="T6" fmla="*/ 1311 w 24"/>
                  <a:gd name="T7" fmla="*/ 5427 h 61"/>
                  <a:gd name="T8" fmla="*/ 1538 w 24"/>
                  <a:gd name="T9" fmla="*/ 4580 h 61"/>
                  <a:gd name="T10" fmla="*/ 1805 w 24"/>
                  <a:gd name="T11" fmla="*/ 3616 h 61"/>
                  <a:gd name="T12" fmla="*/ 2314 w 24"/>
                  <a:gd name="T13" fmla="*/ 2639 h 61"/>
                  <a:gd name="T14" fmla="*/ 2716 w 24"/>
                  <a:gd name="T15" fmla="*/ 1519 h 61"/>
                  <a:gd name="T16" fmla="*/ 3160 w 24"/>
                  <a:gd name="T17" fmla="*/ 5 h 61"/>
                  <a:gd name="T18" fmla="*/ 2314 w 24"/>
                  <a:gd name="T19" fmla="*/ 0 h 61"/>
                  <a:gd name="T20" fmla="*/ 1538 w 24"/>
                  <a:gd name="T21" fmla="*/ 1109 h 61"/>
                  <a:gd name="T22" fmla="*/ 1117 w 24"/>
                  <a:gd name="T23" fmla="*/ 2254 h 61"/>
                  <a:gd name="T24" fmla="*/ 952 w 24"/>
                  <a:gd name="T25" fmla="*/ 3342 h 61"/>
                  <a:gd name="T26" fmla="*/ 4 w 24"/>
                  <a:gd name="T27" fmla="*/ 4291 h 61"/>
                  <a:gd name="T28" fmla="*/ 2 w 24"/>
                  <a:gd name="T29" fmla="*/ 5361 h 61"/>
                  <a:gd name="T30" fmla="*/ 1 w 24"/>
                  <a:gd name="T31" fmla="*/ 6072 h 61"/>
                  <a:gd name="T32" fmla="*/ 0 w 24"/>
                  <a:gd name="T33" fmla="*/ 6789 h 61"/>
                  <a:gd name="T34" fmla="*/ 0 w 24"/>
                  <a:gd name="T35" fmla="*/ 7345 h 61"/>
                  <a:gd name="T36" fmla="*/ 1117 w 24"/>
                  <a:gd name="T37" fmla="*/ 7437 h 6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4"/>
                  <a:gd name="T58" fmla="*/ 0 h 61"/>
                  <a:gd name="T59" fmla="*/ 24 w 24"/>
                  <a:gd name="T60" fmla="*/ 61 h 6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4" h="61">
                    <a:moveTo>
                      <a:pt x="8" y="61"/>
                    </a:moveTo>
                    <a:lnTo>
                      <a:pt x="9" y="58"/>
                    </a:lnTo>
                    <a:lnTo>
                      <a:pt x="9" y="51"/>
                    </a:lnTo>
                    <a:lnTo>
                      <a:pt x="10" y="44"/>
                    </a:lnTo>
                    <a:lnTo>
                      <a:pt x="12" y="37"/>
                    </a:lnTo>
                    <a:lnTo>
                      <a:pt x="14" y="29"/>
                    </a:lnTo>
                    <a:lnTo>
                      <a:pt x="17" y="21"/>
                    </a:lnTo>
                    <a:lnTo>
                      <a:pt x="20" y="13"/>
                    </a:lnTo>
                    <a:lnTo>
                      <a:pt x="24" y="5"/>
                    </a:lnTo>
                    <a:lnTo>
                      <a:pt x="17" y="0"/>
                    </a:lnTo>
                    <a:lnTo>
                      <a:pt x="12" y="9"/>
                    </a:lnTo>
                    <a:lnTo>
                      <a:pt x="8" y="18"/>
                    </a:lnTo>
                    <a:lnTo>
                      <a:pt x="6" y="27"/>
                    </a:lnTo>
                    <a:lnTo>
                      <a:pt x="4" y="36"/>
                    </a:lnTo>
                    <a:lnTo>
                      <a:pt x="2" y="43"/>
                    </a:lnTo>
                    <a:lnTo>
                      <a:pt x="1" y="50"/>
                    </a:lnTo>
                    <a:lnTo>
                      <a:pt x="0" y="55"/>
                    </a:lnTo>
                    <a:lnTo>
                      <a:pt x="0" y="60"/>
                    </a:lnTo>
                    <a:lnTo>
                      <a:pt x="8" y="61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913" name="Freeform 748"/>
              <p:cNvSpPr>
                <a:spLocks noChangeArrowheads="1"/>
              </p:cNvSpPr>
              <p:nvPr/>
            </p:nvSpPr>
            <p:spPr bwMode="auto">
              <a:xfrm>
                <a:off x="151" y="438"/>
                <a:ext cx="68" cy="115"/>
              </a:xfrm>
              <a:custGeom>
                <a:avLst/>
                <a:gdLst>
                  <a:gd name="T0" fmla="*/ 2536 w 64"/>
                  <a:gd name="T1" fmla="*/ 13739 h 106"/>
                  <a:gd name="T2" fmla="*/ 2536 w 64"/>
                  <a:gd name="T3" fmla="*/ 14421 h 106"/>
                  <a:gd name="T4" fmla="*/ 2536 w 64"/>
                  <a:gd name="T5" fmla="*/ 14689 h 106"/>
                  <a:gd name="T6" fmla="*/ 2531 w 64"/>
                  <a:gd name="T7" fmla="*/ 14906 h 106"/>
                  <a:gd name="T8" fmla="*/ 2530 w 64"/>
                  <a:gd name="T9" fmla="*/ 15211 h 106"/>
                  <a:gd name="T10" fmla="*/ 2381 w 64"/>
                  <a:gd name="T11" fmla="*/ 15370 h 106"/>
                  <a:gd name="T12" fmla="*/ 2110 w 64"/>
                  <a:gd name="T13" fmla="*/ 15370 h 106"/>
                  <a:gd name="T14" fmla="*/ 1869 w 64"/>
                  <a:gd name="T15" fmla="*/ 14906 h 106"/>
                  <a:gd name="T16" fmla="*/ 1596 w 64"/>
                  <a:gd name="T17" fmla="*/ 14421 h 106"/>
                  <a:gd name="T18" fmla="*/ 1300 w 64"/>
                  <a:gd name="T19" fmla="*/ 13644 h 106"/>
                  <a:gd name="T20" fmla="*/ 1083 w 64"/>
                  <a:gd name="T21" fmla="*/ 12924 h 106"/>
                  <a:gd name="T22" fmla="*/ 754 w 64"/>
                  <a:gd name="T23" fmla="*/ 11502 h 106"/>
                  <a:gd name="T24" fmla="*/ 493 w 64"/>
                  <a:gd name="T25" fmla="*/ 10383 h 106"/>
                  <a:gd name="T26" fmla="*/ 364 w 64"/>
                  <a:gd name="T27" fmla="*/ 8843 h 106"/>
                  <a:gd name="T28" fmla="*/ 3 w 64"/>
                  <a:gd name="T29" fmla="*/ 7109 h 106"/>
                  <a:gd name="T30" fmla="*/ 1 w 64"/>
                  <a:gd name="T31" fmla="*/ 5567 h 106"/>
                  <a:gd name="T32" fmla="*/ 0 w 64"/>
                  <a:gd name="T33" fmla="*/ 3905 h 106"/>
                  <a:gd name="T34" fmla="*/ 0 w 64"/>
                  <a:gd name="T35" fmla="*/ 2094 h 106"/>
                  <a:gd name="T36" fmla="*/ 3 w 64"/>
                  <a:gd name="T37" fmla="*/ 2 h 106"/>
                  <a:gd name="T38" fmla="*/ 4 w 64"/>
                  <a:gd name="T39" fmla="*/ 1 h 106"/>
                  <a:gd name="T40" fmla="*/ 6 w 64"/>
                  <a:gd name="T41" fmla="*/ 0 h 106"/>
                  <a:gd name="T42" fmla="*/ 7 w 64"/>
                  <a:gd name="T43" fmla="*/ 0 h 106"/>
                  <a:gd name="T44" fmla="*/ 387 w 64"/>
                  <a:gd name="T45" fmla="*/ 1 h 106"/>
                  <a:gd name="T46" fmla="*/ 592 w 64"/>
                  <a:gd name="T47" fmla="*/ 3 h 106"/>
                  <a:gd name="T48" fmla="*/ 851 w 64"/>
                  <a:gd name="T49" fmla="*/ 1285 h 106"/>
                  <a:gd name="T50" fmla="*/ 1151 w 64"/>
                  <a:gd name="T51" fmla="*/ 1930 h 106"/>
                  <a:gd name="T52" fmla="*/ 1414 w 64"/>
                  <a:gd name="T53" fmla="*/ 3147 h 106"/>
                  <a:gd name="T54" fmla="*/ 1696 w 64"/>
                  <a:gd name="T55" fmla="*/ 4237 h 106"/>
                  <a:gd name="T56" fmla="*/ 1915 w 64"/>
                  <a:gd name="T57" fmla="*/ 5423 h 106"/>
                  <a:gd name="T58" fmla="*/ 2110 w 64"/>
                  <a:gd name="T59" fmla="*/ 6908 h 106"/>
                  <a:gd name="T60" fmla="*/ 2242 w 64"/>
                  <a:gd name="T61" fmla="*/ 8131 h 106"/>
                  <a:gd name="T62" fmla="*/ 2381 w 64"/>
                  <a:gd name="T63" fmla="*/ 9078 h 106"/>
                  <a:gd name="T64" fmla="*/ 2387 w 64"/>
                  <a:gd name="T65" fmla="*/ 10383 h 106"/>
                  <a:gd name="T66" fmla="*/ 2530 w 64"/>
                  <a:gd name="T67" fmla="*/ 11395 h 106"/>
                  <a:gd name="T68" fmla="*/ 2531 w 64"/>
                  <a:gd name="T69" fmla="*/ 12479 h 106"/>
                  <a:gd name="T70" fmla="*/ 2531 w 64"/>
                  <a:gd name="T71" fmla="*/ 13292 h 106"/>
                  <a:gd name="T72" fmla="*/ 2536 w 64"/>
                  <a:gd name="T73" fmla="*/ 13739 h 10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4"/>
                  <a:gd name="T112" fmla="*/ 0 h 106"/>
                  <a:gd name="T113" fmla="*/ 64 w 64"/>
                  <a:gd name="T114" fmla="*/ 106 h 10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4" h="106">
                    <a:moveTo>
                      <a:pt x="64" y="96"/>
                    </a:moveTo>
                    <a:lnTo>
                      <a:pt x="64" y="100"/>
                    </a:lnTo>
                    <a:lnTo>
                      <a:pt x="64" y="102"/>
                    </a:lnTo>
                    <a:lnTo>
                      <a:pt x="63" y="104"/>
                    </a:lnTo>
                    <a:lnTo>
                      <a:pt x="62" y="105"/>
                    </a:lnTo>
                    <a:lnTo>
                      <a:pt x="58" y="106"/>
                    </a:lnTo>
                    <a:lnTo>
                      <a:pt x="53" y="106"/>
                    </a:lnTo>
                    <a:lnTo>
                      <a:pt x="47" y="104"/>
                    </a:lnTo>
                    <a:lnTo>
                      <a:pt x="40" y="100"/>
                    </a:lnTo>
                    <a:lnTo>
                      <a:pt x="33" y="95"/>
                    </a:lnTo>
                    <a:lnTo>
                      <a:pt x="26" y="89"/>
                    </a:lnTo>
                    <a:lnTo>
                      <a:pt x="20" y="80"/>
                    </a:lnTo>
                    <a:lnTo>
                      <a:pt x="13" y="71"/>
                    </a:lnTo>
                    <a:lnTo>
                      <a:pt x="8" y="61"/>
                    </a:lnTo>
                    <a:lnTo>
                      <a:pt x="3" y="50"/>
                    </a:lnTo>
                    <a:lnTo>
                      <a:pt x="1" y="39"/>
                    </a:lnTo>
                    <a:lnTo>
                      <a:pt x="0" y="27"/>
                    </a:lnTo>
                    <a:lnTo>
                      <a:pt x="0" y="15"/>
                    </a:lnTo>
                    <a:lnTo>
                      <a:pt x="3" y="2"/>
                    </a:lnTo>
                    <a:lnTo>
                      <a:pt x="4" y="1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9" y="1"/>
                    </a:lnTo>
                    <a:lnTo>
                      <a:pt x="16" y="3"/>
                    </a:lnTo>
                    <a:lnTo>
                      <a:pt x="22" y="9"/>
                    </a:lnTo>
                    <a:lnTo>
                      <a:pt x="28" y="14"/>
                    </a:lnTo>
                    <a:lnTo>
                      <a:pt x="36" y="22"/>
                    </a:lnTo>
                    <a:lnTo>
                      <a:pt x="42" y="29"/>
                    </a:lnTo>
                    <a:lnTo>
                      <a:pt x="48" y="38"/>
                    </a:lnTo>
                    <a:lnTo>
                      <a:pt x="53" y="47"/>
                    </a:lnTo>
                    <a:lnTo>
                      <a:pt x="56" y="55"/>
                    </a:lnTo>
                    <a:lnTo>
                      <a:pt x="58" y="64"/>
                    </a:lnTo>
                    <a:lnTo>
                      <a:pt x="60" y="71"/>
                    </a:lnTo>
                    <a:lnTo>
                      <a:pt x="62" y="79"/>
                    </a:lnTo>
                    <a:lnTo>
                      <a:pt x="63" y="87"/>
                    </a:lnTo>
                    <a:lnTo>
                      <a:pt x="63" y="92"/>
                    </a:lnTo>
                    <a:lnTo>
                      <a:pt x="64" y="96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914" name="Freeform 749"/>
              <p:cNvSpPr>
                <a:spLocks noChangeArrowheads="1"/>
              </p:cNvSpPr>
              <p:nvPr/>
            </p:nvSpPr>
            <p:spPr bwMode="auto">
              <a:xfrm>
                <a:off x="145" y="438"/>
                <a:ext cx="78" cy="120"/>
              </a:xfrm>
              <a:custGeom>
                <a:avLst/>
                <a:gdLst>
                  <a:gd name="T0" fmla="*/ 6 w 74"/>
                  <a:gd name="T1" fmla="*/ 0 h 111"/>
                  <a:gd name="T2" fmla="*/ 1 w 74"/>
                  <a:gd name="T3" fmla="*/ 1537 h 111"/>
                  <a:gd name="T4" fmla="*/ 0 w 74"/>
                  <a:gd name="T5" fmla="*/ 3102 h 111"/>
                  <a:gd name="T6" fmla="*/ 2 w 74"/>
                  <a:gd name="T7" fmla="*/ 4582 h 111"/>
                  <a:gd name="T8" fmla="*/ 5 w 74"/>
                  <a:gd name="T9" fmla="*/ 6149 h 111"/>
                  <a:gd name="T10" fmla="*/ 273 w 74"/>
                  <a:gd name="T11" fmla="*/ 7469 h 111"/>
                  <a:gd name="T12" fmla="*/ 355 w 74"/>
                  <a:gd name="T13" fmla="*/ 8427 h 111"/>
                  <a:gd name="T14" fmla="*/ 512 w 74"/>
                  <a:gd name="T15" fmla="*/ 9761 h 111"/>
                  <a:gd name="T16" fmla="*/ 739 w 74"/>
                  <a:gd name="T17" fmla="*/ 10613 h 111"/>
                  <a:gd name="T18" fmla="*/ 866 w 74"/>
                  <a:gd name="T19" fmla="*/ 11511 h 111"/>
                  <a:gd name="T20" fmla="*/ 1069 w 74"/>
                  <a:gd name="T21" fmla="*/ 12064 h 111"/>
                  <a:gd name="T22" fmla="*/ 1252 w 74"/>
                  <a:gd name="T23" fmla="*/ 12624 h 111"/>
                  <a:gd name="T24" fmla="*/ 1391 w 74"/>
                  <a:gd name="T25" fmla="*/ 12891 h 111"/>
                  <a:gd name="T26" fmla="*/ 1627 w 74"/>
                  <a:gd name="T27" fmla="*/ 12891 h 111"/>
                  <a:gd name="T28" fmla="*/ 1717 w 74"/>
                  <a:gd name="T29" fmla="*/ 12716 h 111"/>
                  <a:gd name="T30" fmla="*/ 1795 w 74"/>
                  <a:gd name="T31" fmla="*/ 12404 h 111"/>
                  <a:gd name="T32" fmla="*/ 1810 w 74"/>
                  <a:gd name="T33" fmla="*/ 11924 h 111"/>
                  <a:gd name="T34" fmla="*/ 1810 w 74"/>
                  <a:gd name="T35" fmla="*/ 11605 h 111"/>
                  <a:gd name="T36" fmla="*/ 1810 w 74"/>
                  <a:gd name="T37" fmla="*/ 11030 h 111"/>
                  <a:gd name="T38" fmla="*/ 1629 w 74"/>
                  <a:gd name="T39" fmla="*/ 11159 h 111"/>
                  <a:gd name="T40" fmla="*/ 1629 w 74"/>
                  <a:gd name="T41" fmla="*/ 11605 h 111"/>
                  <a:gd name="T42" fmla="*/ 1629 w 74"/>
                  <a:gd name="T43" fmla="*/ 11677 h 111"/>
                  <a:gd name="T44" fmla="*/ 1627 w 74"/>
                  <a:gd name="T45" fmla="*/ 11677 h 111"/>
                  <a:gd name="T46" fmla="*/ 1629 w 74"/>
                  <a:gd name="T47" fmla="*/ 11677 h 111"/>
                  <a:gd name="T48" fmla="*/ 1587 w 74"/>
                  <a:gd name="T49" fmla="*/ 11762 h 111"/>
                  <a:gd name="T50" fmla="*/ 1466 w 74"/>
                  <a:gd name="T51" fmla="*/ 11762 h 111"/>
                  <a:gd name="T52" fmla="*/ 1320 w 74"/>
                  <a:gd name="T53" fmla="*/ 11605 h 111"/>
                  <a:gd name="T54" fmla="*/ 1220 w 74"/>
                  <a:gd name="T55" fmla="*/ 11159 h 111"/>
                  <a:gd name="T56" fmla="*/ 1014 w 74"/>
                  <a:gd name="T57" fmla="*/ 10613 h 111"/>
                  <a:gd name="T58" fmla="*/ 865 w 74"/>
                  <a:gd name="T59" fmla="*/ 9849 h 111"/>
                  <a:gd name="T60" fmla="*/ 739 w 74"/>
                  <a:gd name="T61" fmla="*/ 9081 h 111"/>
                  <a:gd name="T62" fmla="*/ 540 w 74"/>
                  <a:gd name="T63" fmla="*/ 8075 h 111"/>
                  <a:gd name="T64" fmla="*/ 394 w 74"/>
                  <a:gd name="T65" fmla="*/ 6909 h 111"/>
                  <a:gd name="T66" fmla="*/ 320 w 74"/>
                  <a:gd name="T67" fmla="*/ 5688 h 111"/>
                  <a:gd name="T68" fmla="*/ 288 w 74"/>
                  <a:gd name="T69" fmla="*/ 4477 h 111"/>
                  <a:gd name="T70" fmla="*/ 273 w 74"/>
                  <a:gd name="T71" fmla="*/ 3102 h 111"/>
                  <a:gd name="T72" fmla="*/ 273 w 74"/>
                  <a:gd name="T73" fmla="*/ 1662 h 111"/>
                  <a:gd name="T74" fmla="*/ 320 w 74"/>
                  <a:gd name="T75" fmla="*/ 3 h 111"/>
                  <a:gd name="T76" fmla="*/ 6 w 74"/>
                  <a:gd name="T77" fmla="*/ 0 h 11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4"/>
                  <a:gd name="T118" fmla="*/ 0 h 111"/>
                  <a:gd name="T119" fmla="*/ 74 w 74"/>
                  <a:gd name="T120" fmla="*/ 111 h 11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4" h="111">
                    <a:moveTo>
                      <a:pt x="6" y="0"/>
                    </a:moveTo>
                    <a:lnTo>
                      <a:pt x="1" y="14"/>
                    </a:lnTo>
                    <a:lnTo>
                      <a:pt x="0" y="27"/>
                    </a:lnTo>
                    <a:lnTo>
                      <a:pt x="2" y="40"/>
                    </a:lnTo>
                    <a:lnTo>
                      <a:pt x="5" y="53"/>
                    </a:lnTo>
                    <a:lnTo>
                      <a:pt x="10" y="64"/>
                    </a:lnTo>
                    <a:lnTo>
                      <a:pt x="15" y="73"/>
                    </a:lnTo>
                    <a:lnTo>
                      <a:pt x="22" y="83"/>
                    </a:lnTo>
                    <a:lnTo>
                      <a:pt x="29" y="91"/>
                    </a:lnTo>
                    <a:lnTo>
                      <a:pt x="36" y="99"/>
                    </a:lnTo>
                    <a:lnTo>
                      <a:pt x="44" y="104"/>
                    </a:lnTo>
                    <a:lnTo>
                      <a:pt x="51" y="109"/>
                    </a:lnTo>
                    <a:lnTo>
                      <a:pt x="57" y="111"/>
                    </a:lnTo>
                    <a:lnTo>
                      <a:pt x="65" y="111"/>
                    </a:lnTo>
                    <a:lnTo>
                      <a:pt x="70" y="110"/>
                    </a:lnTo>
                    <a:lnTo>
                      <a:pt x="72" y="106"/>
                    </a:lnTo>
                    <a:lnTo>
                      <a:pt x="74" y="103"/>
                    </a:lnTo>
                    <a:lnTo>
                      <a:pt x="74" y="100"/>
                    </a:lnTo>
                    <a:lnTo>
                      <a:pt x="74" y="95"/>
                    </a:lnTo>
                    <a:lnTo>
                      <a:pt x="66" y="96"/>
                    </a:lnTo>
                    <a:lnTo>
                      <a:pt x="66" y="100"/>
                    </a:lnTo>
                    <a:lnTo>
                      <a:pt x="66" y="101"/>
                    </a:lnTo>
                    <a:lnTo>
                      <a:pt x="65" y="101"/>
                    </a:lnTo>
                    <a:lnTo>
                      <a:pt x="66" y="101"/>
                    </a:lnTo>
                    <a:lnTo>
                      <a:pt x="64" y="102"/>
                    </a:lnTo>
                    <a:lnTo>
                      <a:pt x="60" y="102"/>
                    </a:lnTo>
                    <a:lnTo>
                      <a:pt x="54" y="100"/>
                    </a:lnTo>
                    <a:lnTo>
                      <a:pt x="49" y="96"/>
                    </a:lnTo>
                    <a:lnTo>
                      <a:pt x="42" y="91"/>
                    </a:lnTo>
                    <a:lnTo>
                      <a:pt x="35" y="85"/>
                    </a:lnTo>
                    <a:lnTo>
                      <a:pt x="29" y="78"/>
                    </a:lnTo>
                    <a:lnTo>
                      <a:pt x="23" y="69"/>
                    </a:lnTo>
                    <a:lnTo>
                      <a:pt x="17" y="59"/>
                    </a:lnTo>
                    <a:lnTo>
                      <a:pt x="13" y="49"/>
                    </a:lnTo>
                    <a:lnTo>
                      <a:pt x="11" y="38"/>
                    </a:lnTo>
                    <a:lnTo>
                      <a:pt x="10" y="27"/>
                    </a:lnTo>
                    <a:lnTo>
                      <a:pt x="10" y="15"/>
                    </a:lnTo>
                    <a:lnTo>
                      <a:pt x="13" y="3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915" name="Freeform 750"/>
              <p:cNvSpPr>
                <a:spLocks noChangeArrowheads="1"/>
              </p:cNvSpPr>
              <p:nvPr/>
            </p:nvSpPr>
            <p:spPr bwMode="auto">
              <a:xfrm>
                <a:off x="151" y="433"/>
                <a:ext cx="54" cy="49"/>
              </a:xfrm>
              <a:custGeom>
                <a:avLst/>
                <a:gdLst>
                  <a:gd name="T0" fmla="*/ 1657 w 51"/>
                  <a:gd name="T1" fmla="*/ 7434 h 45"/>
                  <a:gd name="T2" fmla="*/ 1514 w 51"/>
                  <a:gd name="T3" fmla="*/ 5758 h 45"/>
                  <a:gd name="T4" fmla="*/ 1276 w 51"/>
                  <a:gd name="T5" fmla="*/ 4096 h 45"/>
                  <a:gd name="T6" fmla="*/ 1015 w 51"/>
                  <a:gd name="T7" fmla="*/ 2914 h 45"/>
                  <a:gd name="T8" fmla="*/ 764 w 51"/>
                  <a:gd name="T9" fmla="*/ 1606 h 45"/>
                  <a:gd name="T10" fmla="*/ 542 w 51"/>
                  <a:gd name="T11" fmla="*/ 5 h 45"/>
                  <a:gd name="T12" fmla="*/ 364 w 51"/>
                  <a:gd name="T13" fmla="*/ 2 h 45"/>
                  <a:gd name="T14" fmla="*/ 8 w 51"/>
                  <a:gd name="T15" fmla="*/ 0 h 45"/>
                  <a:gd name="T16" fmla="*/ 5 w 51"/>
                  <a:gd name="T17" fmla="*/ 0 h 45"/>
                  <a:gd name="T18" fmla="*/ 2 w 51"/>
                  <a:gd name="T19" fmla="*/ 2 h 45"/>
                  <a:gd name="T20" fmla="*/ 0 w 51"/>
                  <a:gd name="T21" fmla="*/ 5 h 45"/>
                  <a:gd name="T22" fmla="*/ 7 w 51"/>
                  <a:gd name="T23" fmla="*/ 1475 h 45"/>
                  <a:gd name="T24" fmla="*/ 7 w 51"/>
                  <a:gd name="T25" fmla="*/ 1606 h 45"/>
                  <a:gd name="T26" fmla="*/ 6 w 51"/>
                  <a:gd name="T27" fmla="*/ 1606 h 45"/>
                  <a:gd name="T28" fmla="*/ 7 w 51"/>
                  <a:gd name="T29" fmla="*/ 1606 h 45"/>
                  <a:gd name="T30" fmla="*/ 8 w 51"/>
                  <a:gd name="T31" fmla="*/ 1749 h 45"/>
                  <a:gd name="T32" fmla="*/ 408 w 51"/>
                  <a:gd name="T33" fmla="*/ 2257 h 45"/>
                  <a:gd name="T34" fmla="*/ 574 w 51"/>
                  <a:gd name="T35" fmla="*/ 3173 h 45"/>
                  <a:gd name="T36" fmla="*/ 857 w 51"/>
                  <a:gd name="T37" fmla="*/ 3810 h 45"/>
                  <a:gd name="T38" fmla="*/ 1016 w 51"/>
                  <a:gd name="T39" fmla="*/ 5357 h 45"/>
                  <a:gd name="T40" fmla="*/ 1276 w 51"/>
                  <a:gd name="T41" fmla="*/ 6827 h 45"/>
                  <a:gd name="T42" fmla="*/ 1432 w 51"/>
                  <a:gd name="T43" fmla="*/ 8095 h 45"/>
                  <a:gd name="T44" fmla="*/ 1657 w 51"/>
                  <a:gd name="T45" fmla="*/ 7434 h 4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51"/>
                  <a:gd name="T70" fmla="*/ 0 h 45"/>
                  <a:gd name="T71" fmla="*/ 51 w 51"/>
                  <a:gd name="T72" fmla="*/ 45 h 45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51" h="45">
                    <a:moveTo>
                      <a:pt x="51" y="41"/>
                    </a:moveTo>
                    <a:lnTo>
                      <a:pt x="46" y="32"/>
                    </a:lnTo>
                    <a:lnTo>
                      <a:pt x="39" y="23"/>
                    </a:lnTo>
                    <a:lnTo>
                      <a:pt x="31" y="16"/>
                    </a:lnTo>
                    <a:lnTo>
                      <a:pt x="24" y="9"/>
                    </a:lnTo>
                    <a:lnTo>
                      <a:pt x="18" y="5"/>
                    </a:lnTo>
                    <a:lnTo>
                      <a:pt x="11" y="2"/>
                    </a:lnTo>
                    <a:lnTo>
                      <a:pt x="8" y="0"/>
                    </a:lnTo>
                    <a:lnTo>
                      <a:pt x="5" y="0"/>
                    </a:lnTo>
                    <a:lnTo>
                      <a:pt x="2" y="2"/>
                    </a:lnTo>
                    <a:lnTo>
                      <a:pt x="0" y="5"/>
                    </a:lnTo>
                    <a:lnTo>
                      <a:pt x="7" y="8"/>
                    </a:lnTo>
                    <a:lnTo>
                      <a:pt x="7" y="9"/>
                    </a:lnTo>
                    <a:lnTo>
                      <a:pt x="6" y="9"/>
                    </a:lnTo>
                    <a:lnTo>
                      <a:pt x="7" y="9"/>
                    </a:lnTo>
                    <a:lnTo>
                      <a:pt x="8" y="10"/>
                    </a:lnTo>
                    <a:lnTo>
                      <a:pt x="13" y="13"/>
                    </a:lnTo>
                    <a:lnTo>
                      <a:pt x="19" y="17"/>
                    </a:lnTo>
                    <a:lnTo>
                      <a:pt x="26" y="22"/>
                    </a:lnTo>
                    <a:lnTo>
                      <a:pt x="32" y="30"/>
                    </a:lnTo>
                    <a:lnTo>
                      <a:pt x="39" y="38"/>
                    </a:lnTo>
                    <a:lnTo>
                      <a:pt x="44" y="45"/>
                    </a:lnTo>
                    <a:lnTo>
                      <a:pt x="51" y="41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916" name="Freeform 751"/>
              <p:cNvSpPr>
                <a:spLocks noChangeArrowheads="1"/>
              </p:cNvSpPr>
              <p:nvPr/>
            </p:nvSpPr>
            <p:spPr bwMode="auto">
              <a:xfrm>
                <a:off x="198" y="477"/>
                <a:ext cx="26" cy="65"/>
              </a:xfrm>
              <a:custGeom>
                <a:avLst/>
                <a:gdLst>
                  <a:gd name="T0" fmla="*/ 3160 w 24"/>
                  <a:gd name="T1" fmla="*/ 7801 h 60"/>
                  <a:gd name="T2" fmla="*/ 3160 w 24"/>
                  <a:gd name="T3" fmla="*/ 7266 h 60"/>
                  <a:gd name="T4" fmla="*/ 3010 w 24"/>
                  <a:gd name="T5" fmla="*/ 6516 h 60"/>
                  <a:gd name="T6" fmla="*/ 2917 w 24"/>
                  <a:gd name="T7" fmla="*/ 5715 h 60"/>
                  <a:gd name="T8" fmla="*/ 2716 w 24"/>
                  <a:gd name="T9" fmla="*/ 4715 h 60"/>
                  <a:gd name="T10" fmla="*/ 2507 w 24"/>
                  <a:gd name="T11" fmla="*/ 3504 h 60"/>
                  <a:gd name="T12" fmla="*/ 2118 w 24"/>
                  <a:gd name="T13" fmla="*/ 2543 h 60"/>
                  <a:gd name="T14" fmla="*/ 1538 w 24"/>
                  <a:gd name="T15" fmla="*/ 1236 h 60"/>
                  <a:gd name="T16" fmla="*/ 1031 w 24"/>
                  <a:gd name="T17" fmla="*/ 0 h 60"/>
                  <a:gd name="T18" fmla="*/ 0 w 24"/>
                  <a:gd name="T19" fmla="*/ 4 h 60"/>
                  <a:gd name="T20" fmla="*/ 4 w 24"/>
                  <a:gd name="T21" fmla="*/ 1572 h 60"/>
                  <a:gd name="T22" fmla="*/ 1031 w 24"/>
                  <a:gd name="T23" fmla="*/ 2779 h 60"/>
                  <a:gd name="T24" fmla="*/ 1311 w 24"/>
                  <a:gd name="T25" fmla="*/ 3829 h 60"/>
                  <a:gd name="T26" fmla="*/ 1538 w 24"/>
                  <a:gd name="T27" fmla="*/ 4826 h 60"/>
                  <a:gd name="T28" fmla="*/ 1805 w 24"/>
                  <a:gd name="T29" fmla="*/ 5995 h 60"/>
                  <a:gd name="T30" fmla="*/ 1955 w 24"/>
                  <a:gd name="T31" fmla="*/ 6707 h 60"/>
                  <a:gd name="T32" fmla="*/ 1955 w 24"/>
                  <a:gd name="T33" fmla="*/ 7647 h 60"/>
                  <a:gd name="T34" fmla="*/ 2118 w 24"/>
                  <a:gd name="T35" fmla="*/ 7872 h 60"/>
                  <a:gd name="T36" fmla="*/ 3160 w 24"/>
                  <a:gd name="T37" fmla="*/ 7801 h 6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4"/>
                  <a:gd name="T58" fmla="*/ 0 h 60"/>
                  <a:gd name="T59" fmla="*/ 24 w 24"/>
                  <a:gd name="T60" fmla="*/ 60 h 6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4" h="60">
                    <a:moveTo>
                      <a:pt x="24" y="59"/>
                    </a:moveTo>
                    <a:lnTo>
                      <a:pt x="24" y="55"/>
                    </a:lnTo>
                    <a:lnTo>
                      <a:pt x="23" y="49"/>
                    </a:lnTo>
                    <a:lnTo>
                      <a:pt x="22" y="43"/>
                    </a:lnTo>
                    <a:lnTo>
                      <a:pt x="20" y="35"/>
                    </a:lnTo>
                    <a:lnTo>
                      <a:pt x="18" y="26"/>
                    </a:lnTo>
                    <a:lnTo>
                      <a:pt x="16" y="18"/>
                    </a:lnTo>
                    <a:lnTo>
                      <a:pt x="12" y="9"/>
                    </a:lnTo>
                    <a:lnTo>
                      <a:pt x="7" y="0"/>
                    </a:lnTo>
                    <a:lnTo>
                      <a:pt x="0" y="4"/>
                    </a:lnTo>
                    <a:lnTo>
                      <a:pt x="4" y="12"/>
                    </a:lnTo>
                    <a:lnTo>
                      <a:pt x="7" y="21"/>
                    </a:lnTo>
                    <a:lnTo>
                      <a:pt x="10" y="29"/>
                    </a:lnTo>
                    <a:lnTo>
                      <a:pt x="12" y="36"/>
                    </a:lnTo>
                    <a:lnTo>
                      <a:pt x="14" y="44"/>
                    </a:lnTo>
                    <a:lnTo>
                      <a:pt x="15" y="51"/>
                    </a:lnTo>
                    <a:lnTo>
                      <a:pt x="15" y="57"/>
                    </a:lnTo>
                    <a:lnTo>
                      <a:pt x="16" y="60"/>
                    </a:lnTo>
                    <a:lnTo>
                      <a:pt x="24" y="59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917" name="Freeform 752"/>
              <p:cNvSpPr>
                <a:spLocks noChangeArrowheads="1"/>
              </p:cNvSpPr>
              <p:nvPr/>
            </p:nvSpPr>
            <p:spPr bwMode="auto">
              <a:xfrm>
                <a:off x="5586" y="574"/>
                <a:ext cx="68" cy="116"/>
              </a:xfrm>
              <a:custGeom>
                <a:avLst/>
                <a:gdLst>
                  <a:gd name="T0" fmla="*/ 0 w 64"/>
                  <a:gd name="T1" fmla="*/ 7607 h 108"/>
                  <a:gd name="T2" fmla="*/ 0 w 64"/>
                  <a:gd name="T3" fmla="*/ 7813 h 108"/>
                  <a:gd name="T4" fmla="*/ 0 w 64"/>
                  <a:gd name="T5" fmla="*/ 8000 h 108"/>
                  <a:gd name="T6" fmla="*/ 1 w 64"/>
                  <a:gd name="T7" fmla="*/ 8170 h 108"/>
                  <a:gd name="T8" fmla="*/ 2 w 64"/>
                  <a:gd name="T9" fmla="*/ 8246 h 108"/>
                  <a:gd name="T10" fmla="*/ 6 w 64"/>
                  <a:gd name="T11" fmla="*/ 8395 h 108"/>
                  <a:gd name="T12" fmla="*/ 437 w 64"/>
                  <a:gd name="T13" fmla="*/ 8392 h 108"/>
                  <a:gd name="T14" fmla="*/ 645 w 64"/>
                  <a:gd name="T15" fmla="*/ 8170 h 108"/>
                  <a:gd name="T16" fmla="*/ 960 w 64"/>
                  <a:gd name="T17" fmla="*/ 7816 h 108"/>
                  <a:gd name="T18" fmla="*/ 1224 w 64"/>
                  <a:gd name="T19" fmla="*/ 7552 h 108"/>
                  <a:gd name="T20" fmla="*/ 1502 w 64"/>
                  <a:gd name="T21" fmla="*/ 7031 h 108"/>
                  <a:gd name="T22" fmla="*/ 1759 w 64"/>
                  <a:gd name="T23" fmla="*/ 6305 h 108"/>
                  <a:gd name="T24" fmla="*/ 2035 w 64"/>
                  <a:gd name="T25" fmla="*/ 5716 h 108"/>
                  <a:gd name="T26" fmla="*/ 2242 w 64"/>
                  <a:gd name="T27" fmla="*/ 4955 h 108"/>
                  <a:gd name="T28" fmla="*/ 2453 w 64"/>
                  <a:gd name="T29" fmla="*/ 4003 h 108"/>
                  <a:gd name="T30" fmla="*/ 2531 w 64"/>
                  <a:gd name="T31" fmla="*/ 3160 h 108"/>
                  <a:gd name="T32" fmla="*/ 2536 w 64"/>
                  <a:gd name="T33" fmla="*/ 2210 h 108"/>
                  <a:gd name="T34" fmla="*/ 2536 w 64"/>
                  <a:gd name="T35" fmla="*/ 1097 h 108"/>
                  <a:gd name="T36" fmla="*/ 2453 w 64"/>
                  <a:gd name="T37" fmla="*/ 2 h 108"/>
                  <a:gd name="T38" fmla="*/ 2387 w 64"/>
                  <a:gd name="T39" fmla="*/ 1 h 108"/>
                  <a:gd name="T40" fmla="*/ 2381 w 64"/>
                  <a:gd name="T41" fmla="*/ 0 h 108"/>
                  <a:gd name="T42" fmla="*/ 2309 w 64"/>
                  <a:gd name="T43" fmla="*/ 1 h 108"/>
                  <a:gd name="T44" fmla="*/ 2241 w 64"/>
                  <a:gd name="T45" fmla="*/ 1 h 108"/>
                  <a:gd name="T46" fmla="*/ 1915 w 64"/>
                  <a:gd name="T47" fmla="*/ 4 h 108"/>
                  <a:gd name="T48" fmla="*/ 1696 w 64"/>
                  <a:gd name="T49" fmla="*/ 714 h 108"/>
                  <a:gd name="T50" fmla="*/ 1414 w 64"/>
                  <a:gd name="T51" fmla="*/ 1097 h 108"/>
                  <a:gd name="T52" fmla="*/ 1151 w 64"/>
                  <a:gd name="T53" fmla="*/ 1784 h 108"/>
                  <a:gd name="T54" fmla="*/ 851 w 64"/>
                  <a:gd name="T55" fmla="*/ 2408 h 108"/>
                  <a:gd name="T56" fmla="*/ 592 w 64"/>
                  <a:gd name="T57" fmla="*/ 3160 h 108"/>
                  <a:gd name="T58" fmla="*/ 437 w 64"/>
                  <a:gd name="T59" fmla="*/ 3697 h 108"/>
                  <a:gd name="T60" fmla="*/ 364 w 64"/>
                  <a:gd name="T61" fmla="*/ 4300 h 108"/>
                  <a:gd name="T62" fmla="*/ 6 w 64"/>
                  <a:gd name="T63" fmla="*/ 4961 h 108"/>
                  <a:gd name="T64" fmla="*/ 4 w 64"/>
                  <a:gd name="T65" fmla="*/ 5716 h 108"/>
                  <a:gd name="T66" fmla="*/ 2 w 64"/>
                  <a:gd name="T67" fmla="*/ 6196 h 108"/>
                  <a:gd name="T68" fmla="*/ 1 w 64"/>
                  <a:gd name="T69" fmla="*/ 6772 h 108"/>
                  <a:gd name="T70" fmla="*/ 1 w 64"/>
                  <a:gd name="T71" fmla="*/ 7148 h 108"/>
                  <a:gd name="T72" fmla="*/ 0 w 64"/>
                  <a:gd name="T73" fmla="*/ 7607 h 10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4"/>
                  <a:gd name="T112" fmla="*/ 0 h 108"/>
                  <a:gd name="T113" fmla="*/ 64 w 64"/>
                  <a:gd name="T114" fmla="*/ 108 h 108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4" h="108">
                    <a:moveTo>
                      <a:pt x="0" y="97"/>
                    </a:moveTo>
                    <a:lnTo>
                      <a:pt x="0" y="100"/>
                    </a:lnTo>
                    <a:lnTo>
                      <a:pt x="0" y="102"/>
                    </a:lnTo>
                    <a:lnTo>
                      <a:pt x="1" y="104"/>
                    </a:lnTo>
                    <a:lnTo>
                      <a:pt x="2" y="106"/>
                    </a:lnTo>
                    <a:lnTo>
                      <a:pt x="6" y="108"/>
                    </a:lnTo>
                    <a:lnTo>
                      <a:pt x="11" y="107"/>
                    </a:lnTo>
                    <a:lnTo>
                      <a:pt x="17" y="104"/>
                    </a:lnTo>
                    <a:lnTo>
                      <a:pt x="24" y="101"/>
                    </a:lnTo>
                    <a:lnTo>
                      <a:pt x="31" y="96"/>
                    </a:lnTo>
                    <a:lnTo>
                      <a:pt x="38" y="89"/>
                    </a:lnTo>
                    <a:lnTo>
                      <a:pt x="44" y="81"/>
                    </a:lnTo>
                    <a:lnTo>
                      <a:pt x="51" y="73"/>
                    </a:lnTo>
                    <a:lnTo>
                      <a:pt x="56" y="63"/>
                    </a:lnTo>
                    <a:lnTo>
                      <a:pt x="61" y="52"/>
                    </a:lnTo>
                    <a:lnTo>
                      <a:pt x="63" y="40"/>
                    </a:lnTo>
                    <a:lnTo>
                      <a:pt x="64" y="28"/>
                    </a:lnTo>
                    <a:lnTo>
                      <a:pt x="64" y="15"/>
                    </a:lnTo>
                    <a:lnTo>
                      <a:pt x="61" y="2"/>
                    </a:lnTo>
                    <a:lnTo>
                      <a:pt x="60" y="1"/>
                    </a:lnTo>
                    <a:lnTo>
                      <a:pt x="58" y="0"/>
                    </a:lnTo>
                    <a:lnTo>
                      <a:pt x="57" y="1"/>
                    </a:lnTo>
                    <a:lnTo>
                      <a:pt x="55" y="1"/>
                    </a:lnTo>
                    <a:lnTo>
                      <a:pt x="48" y="4"/>
                    </a:lnTo>
                    <a:lnTo>
                      <a:pt x="42" y="9"/>
                    </a:lnTo>
                    <a:lnTo>
                      <a:pt x="36" y="15"/>
                    </a:lnTo>
                    <a:lnTo>
                      <a:pt x="28" y="22"/>
                    </a:lnTo>
                    <a:lnTo>
                      <a:pt x="22" y="31"/>
                    </a:lnTo>
                    <a:lnTo>
                      <a:pt x="16" y="40"/>
                    </a:lnTo>
                    <a:lnTo>
                      <a:pt x="11" y="47"/>
                    </a:lnTo>
                    <a:lnTo>
                      <a:pt x="8" y="56"/>
                    </a:lnTo>
                    <a:lnTo>
                      <a:pt x="6" y="64"/>
                    </a:lnTo>
                    <a:lnTo>
                      <a:pt x="4" y="73"/>
                    </a:lnTo>
                    <a:lnTo>
                      <a:pt x="2" y="80"/>
                    </a:lnTo>
                    <a:lnTo>
                      <a:pt x="1" y="87"/>
                    </a:lnTo>
                    <a:lnTo>
                      <a:pt x="1" y="92"/>
                    </a:lnTo>
                    <a:lnTo>
                      <a:pt x="0" y="97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918" name="Freeform 753"/>
              <p:cNvSpPr>
                <a:spLocks noChangeArrowheads="1"/>
              </p:cNvSpPr>
              <p:nvPr/>
            </p:nvSpPr>
            <p:spPr bwMode="auto">
              <a:xfrm>
                <a:off x="5581" y="575"/>
                <a:ext cx="78" cy="120"/>
              </a:xfrm>
              <a:custGeom>
                <a:avLst/>
                <a:gdLst>
                  <a:gd name="T0" fmla="*/ 1506 w 74"/>
                  <a:gd name="T1" fmla="*/ 3 h 111"/>
                  <a:gd name="T2" fmla="*/ 1587 w 74"/>
                  <a:gd name="T3" fmla="*/ 1797 h 111"/>
                  <a:gd name="T4" fmla="*/ 1587 w 74"/>
                  <a:gd name="T5" fmla="*/ 3102 h 111"/>
                  <a:gd name="T6" fmla="*/ 1545 w 74"/>
                  <a:gd name="T7" fmla="*/ 4501 h 111"/>
                  <a:gd name="T8" fmla="*/ 1506 w 74"/>
                  <a:gd name="T9" fmla="*/ 5688 h 111"/>
                  <a:gd name="T10" fmla="*/ 1391 w 74"/>
                  <a:gd name="T11" fmla="*/ 6909 h 111"/>
                  <a:gd name="T12" fmla="*/ 1252 w 74"/>
                  <a:gd name="T13" fmla="*/ 7908 h 111"/>
                  <a:gd name="T14" fmla="*/ 1126 w 74"/>
                  <a:gd name="T15" fmla="*/ 9029 h 111"/>
                  <a:gd name="T16" fmla="*/ 961 w 74"/>
                  <a:gd name="T17" fmla="*/ 9849 h 111"/>
                  <a:gd name="T18" fmla="*/ 780 w 74"/>
                  <a:gd name="T19" fmla="*/ 10613 h 111"/>
                  <a:gd name="T20" fmla="*/ 600 w 74"/>
                  <a:gd name="T21" fmla="*/ 11159 h 111"/>
                  <a:gd name="T22" fmla="*/ 461 w 74"/>
                  <a:gd name="T23" fmla="*/ 11511 h 111"/>
                  <a:gd name="T24" fmla="*/ 337 w 74"/>
                  <a:gd name="T25" fmla="*/ 11677 h 111"/>
                  <a:gd name="T26" fmla="*/ 273 w 74"/>
                  <a:gd name="T27" fmla="*/ 11677 h 111"/>
                  <a:gd name="T28" fmla="*/ 8 w 74"/>
                  <a:gd name="T29" fmla="*/ 11677 h 111"/>
                  <a:gd name="T30" fmla="*/ 9 w 74"/>
                  <a:gd name="T31" fmla="*/ 11677 h 111"/>
                  <a:gd name="T32" fmla="*/ 8 w 74"/>
                  <a:gd name="T33" fmla="*/ 11605 h 111"/>
                  <a:gd name="T34" fmla="*/ 8 w 74"/>
                  <a:gd name="T35" fmla="*/ 11511 h 111"/>
                  <a:gd name="T36" fmla="*/ 8 w 74"/>
                  <a:gd name="T37" fmla="*/ 11408 h 111"/>
                  <a:gd name="T38" fmla="*/ 0 w 74"/>
                  <a:gd name="T39" fmla="*/ 11159 h 111"/>
                  <a:gd name="T40" fmla="*/ 0 w 74"/>
                  <a:gd name="T41" fmla="*/ 11511 h 111"/>
                  <a:gd name="T42" fmla="*/ 0 w 74"/>
                  <a:gd name="T43" fmla="*/ 11762 h 111"/>
                  <a:gd name="T44" fmla="*/ 2 w 74"/>
                  <a:gd name="T45" fmla="*/ 12404 h 111"/>
                  <a:gd name="T46" fmla="*/ 4 w 74"/>
                  <a:gd name="T47" fmla="*/ 12624 h 111"/>
                  <a:gd name="T48" fmla="*/ 9 w 74"/>
                  <a:gd name="T49" fmla="*/ 12891 h 111"/>
                  <a:gd name="T50" fmla="*/ 394 w 74"/>
                  <a:gd name="T51" fmla="*/ 12716 h 111"/>
                  <a:gd name="T52" fmla="*/ 540 w 74"/>
                  <a:gd name="T53" fmla="*/ 12546 h 111"/>
                  <a:gd name="T54" fmla="*/ 740 w 74"/>
                  <a:gd name="T55" fmla="*/ 11924 h 111"/>
                  <a:gd name="T56" fmla="*/ 913 w 74"/>
                  <a:gd name="T57" fmla="*/ 11474 h 111"/>
                  <a:gd name="T58" fmla="*/ 1126 w 74"/>
                  <a:gd name="T59" fmla="*/ 10613 h 111"/>
                  <a:gd name="T60" fmla="*/ 1286 w 74"/>
                  <a:gd name="T61" fmla="*/ 9761 h 111"/>
                  <a:gd name="T62" fmla="*/ 1465 w 74"/>
                  <a:gd name="T63" fmla="*/ 8549 h 111"/>
                  <a:gd name="T64" fmla="*/ 1587 w 74"/>
                  <a:gd name="T65" fmla="*/ 7315 h 111"/>
                  <a:gd name="T66" fmla="*/ 1715 w 74"/>
                  <a:gd name="T67" fmla="*/ 6115 h 111"/>
                  <a:gd name="T68" fmla="*/ 1795 w 74"/>
                  <a:gd name="T69" fmla="*/ 4582 h 111"/>
                  <a:gd name="T70" fmla="*/ 1810 w 74"/>
                  <a:gd name="T71" fmla="*/ 3102 h 111"/>
                  <a:gd name="T72" fmla="*/ 1808 w 74"/>
                  <a:gd name="T73" fmla="*/ 1422 h 111"/>
                  <a:gd name="T74" fmla="*/ 1703 w 74"/>
                  <a:gd name="T75" fmla="*/ 0 h 111"/>
                  <a:gd name="T76" fmla="*/ 1506 w 74"/>
                  <a:gd name="T77" fmla="*/ 3 h 11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4"/>
                  <a:gd name="T118" fmla="*/ 0 h 111"/>
                  <a:gd name="T119" fmla="*/ 74 w 74"/>
                  <a:gd name="T120" fmla="*/ 111 h 11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4" h="111">
                    <a:moveTo>
                      <a:pt x="61" y="3"/>
                    </a:moveTo>
                    <a:lnTo>
                      <a:pt x="64" y="16"/>
                    </a:lnTo>
                    <a:lnTo>
                      <a:pt x="64" y="27"/>
                    </a:lnTo>
                    <a:lnTo>
                      <a:pt x="63" y="39"/>
                    </a:lnTo>
                    <a:lnTo>
                      <a:pt x="61" y="49"/>
                    </a:lnTo>
                    <a:lnTo>
                      <a:pt x="57" y="59"/>
                    </a:lnTo>
                    <a:lnTo>
                      <a:pt x="51" y="68"/>
                    </a:lnTo>
                    <a:lnTo>
                      <a:pt x="45" y="77"/>
                    </a:lnTo>
                    <a:lnTo>
                      <a:pt x="39" y="85"/>
                    </a:lnTo>
                    <a:lnTo>
                      <a:pt x="32" y="91"/>
                    </a:lnTo>
                    <a:lnTo>
                      <a:pt x="25" y="96"/>
                    </a:lnTo>
                    <a:lnTo>
                      <a:pt x="20" y="99"/>
                    </a:lnTo>
                    <a:lnTo>
                      <a:pt x="14" y="101"/>
                    </a:lnTo>
                    <a:lnTo>
                      <a:pt x="10" y="101"/>
                    </a:lnTo>
                    <a:lnTo>
                      <a:pt x="8" y="101"/>
                    </a:lnTo>
                    <a:lnTo>
                      <a:pt x="9" y="101"/>
                    </a:lnTo>
                    <a:lnTo>
                      <a:pt x="8" y="100"/>
                    </a:lnTo>
                    <a:lnTo>
                      <a:pt x="8" y="99"/>
                    </a:lnTo>
                    <a:lnTo>
                      <a:pt x="8" y="97"/>
                    </a:lnTo>
                    <a:lnTo>
                      <a:pt x="0" y="96"/>
                    </a:lnTo>
                    <a:lnTo>
                      <a:pt x="0" y="99"/>
                    </a:lnTo>
                    <a:lnTo>
                      <a:pt x="0" y="102"/>
                    </a:lnTo>
                    <a:lnTo>
                      <a:pt x="2" y="106"/>
                    </a:lnTo>
                    <a:lnTo>
                      <a:pt x="4" y="109"/>
                    </a:lnTo>
                    <a:lnTo>
                      <a:pt x="9" y="111"/>
                    </a:lnTo>
                    <a:lnTo>
                      <a:pt x="17" y="110"/>
                    </a:lnTo>
                    <a:lnTo>
                      <a:pt x="23" y="108"/>
                    </a:lnTo>
                    <a:lnTo>
                      <a:pt x="30" y="103"/>
                    </a:lnTo>
                    <a:lnTo>
                      <a:pt x="38" y="98"/>
                    </a:lnTo>
                    <a:lnTo>
                      <a:pt x="45" y="91"/>
                    </a:lnTo>
                    <a:lnTo>
                      <a:pt x="52" y="83"/>
                    </a:lnTo>
                    <a:lnTo>
                      <a:pt x="59" y="74"/>
                    </a:lnTo>
                    <a:lnTo>
                      <a:pt x="64" y="63"/>
                    </a:lnTo>
                    <a:lnTo>
                      <a:pt x="69" y="52"/>
                    </a:lnTo>
                    <a:lnTo>
                      <a:pt x="72" y="40"/>
                    </a:lnTo>
                    <a:lnTo>
                      <a:pt x="74" y="27"/>
                    </a:lnTo>
                    <a:lnTo>
                      <a:pt x="73" y="13"/>
                    </a:lnTo>
                    <a:lnTo>
                      <a:pt x="68" y="0"/>
                    </a:lnTo>
                    <a:lnTo>
                      <a:pt x="61" y="3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919" name="Freeform 754"/>
              <p:cNvSpPr>
                <a:spLocks noChangeArrowheads="1"/>
              </p:cNvSpPr>
              <p:nvPr/>
            </p:nvSpPr>
            <p:spPr bwMode="auto">
              <a:xfrm>
                <a:off x="5599" y="569"/>
                <a:ext cx="54" cy="50"/>
              </a:xfrm>
              <a:custGeom>
                <a:avLst/>
                <a:gdLst>
                  <a:gd name="T0" fmla="*/ 7 w 51"/>
                  <a:gd name="T1" fmla="*/ 7470 h 46"/>
                  <a:gd name="T2" fmla="*/ 385 w 51"/>
                  <a:gd name="T3" fmla="*/ 5840 h 46"/>
                  <a:gd name="T4" fmla="*/ 574 w 51"/>
                  <a:gd name="T5" fmla="*/ 4841 h 46"/>
                  <a:gd name="T6" fmla="*/ 809 w 51"/>
                  <a:gd name="T7" fmla="*/ 3770 h 46"/>
                  <a:gd name="T8" fmla="*/ 1016 w 51"/>
                  <a:gd name="T9" fmla="*/ 2526 h 46"/>
                  <a:gd name="T10" fmla="*/ 1206 w 51"/>
                  <a:gd name="T11" fmla="*/ 1810 h 46"/>
                  <a:gd name="T12" fmla="*/ 1430 w 51"/>
                  <a:gd name="T13" fmla="*/ 1532 h 46"/>
                  <a:gd name="T14" fmla="*/ 1432 w 51"/>
                  <a:gd name="T15" fmla="*/ 1532 h 46"/>
                  <a:gd name="T16" fmla="*/ 1478 w 51"/>
                  <a:gd name="T17" fmla="*/ 1532 h 46"/>
                  <a:gd name="T18" fmla="*/ 1432 w 51"/>
                  <a:gd name="T19" fmla="*/ 1296 h 46"/>
                  <a:gd name="T20" fmla="*/ 1657 w 51"/>
                  <a:gd name="T21" fmla="*/ 5 h 46"/>
                  <a:gd name="T22" fmla="*/ 1603 w 51"/>
                  <a:gd name="T23" fmla="*/ 2 h 46"/>
                  <a:gd name="T24" fmla="*/ 1514 w 51"/>
                  <a:gd name="T25" fmla="*/ 0 h 46"/>
                  <a:gd name="T26" fmla="*/ 1430 w 51"/>
                  <a:gd name="T27" fmla="*/ 0 h 46"/>
                  <a:gd name="T28" fmla="*/ 1277 w 51"/>
                  <a:gd name="T29" fmla="*/ 1 h 46"/>
                  <a:gd name="T30" fmla="*/ 1075 w 51"/>
                  <a:gd name="T31" fmla="*/ 4 h 46"/>
                  <a:gd name="T32" fmla="*/ 906 w 51"/>
                  <a:gd name="T33" fmla="*/ 1532 h 46"/>
                  <a:gd name="T34" fmla="*/ 608 w 51"/>
                  <a:gd name="T35" fmla="*/ 2324 h 46"/>
                  <a:gd name="T36" fmla="*/ 385 w 51"/>
                  <a:gd name="T37" fmla="*/ 3770 h 46"/>
                  <a:gd name="T38" fmla="*/ 5 w 51"/>
                  <a:gd name="T39" fmla="*/ 5262 h 46"/>
                  <a:gd name="T40" fmla="*/ 0 w 51"/>
                  <a:gd name="T41" fmla="*/ 6348 h 46"/>
                  <a:gd name="T42" fmla="*/ 7 w 51"/>
                  <a:gd name="T43" fmla="*/ 7470 h 4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51"/>
                  <a:gd name="T67" fmla="*/ 0 h 46"/>
                  <a:gd name="T68" fmla="*/ 51 w 51"/>
                  <a:gd name="T69" fmla="*/ 46 h 4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51" h="46">
                    <a:moveTo>
                      <a:pt x="7" y="46"/>
                    </a:moveTo>
                    <a:lnTo>
                      <a:pt x="12" y="37"/>
                    </a:lnTo>
                    <a:lnTo>
                      <a:pt x="19" y="29"/>
                    </a:lnTo>
                    <a:lnTo>
                      <a:pt x="25" y="23"/>
                    </a:lnTo>
                    <a:lnTo>
                      <a:pt x="32" y="16"/>
                    </a:lnTo>
                    <a:lnTo>
                      <a:pt x="38" y="12"/>
                    </a:lnTo>
                    <a:lnTo>
                      <a:pt x="43" y="10"/>
                    </a:lnTo>
                    <a:lnTo>
                      <a:pt x="44" y="10"/>
                    </a:lnTo>
                    <a:lnTo>
                      <a:pt x="45" y="10"/>
                    </a:lnTo>
                    <a:lnTo>
                      <a:pt x="44" y="8"/>
                    </a:lnTo>
                    <a:lnTo>
                      <a:pt x="51" y="5"/>
                    </a:lnTo>
                    <a:lnTo>
                      <a:pt x="49" y="2"/>
                    </a:lnTo>
                    <a:lnTo>
                      <a:pt x="46" y="0"/>
                    </a:lnTo>
                    <a:lnTo>
                      <a:pt x="43" y="0"/>
                    </a:lnTo>
                    <a:lnTo>
                      <a:pt x="40" y="1"/>
                    </a:lnTo>
                    <a:lnTo>
                      <a:pt x="33" y="4"/>
                    </a:lnTo>
                    <a:lnTo>
                      <a:pt x="27" y="10"/>
                    </a:lnTo>
                    <a:lnTo>
                      <a:pt x="20" y="15"/>
                    </a:lnTo>
                    <a:lnTo>
                      <a:pt x="12" y="23"/>
                    </a:lnTo>
                    <a:lnTo>
                      <a:pt x="5" y="32"/>
                    </a:lnTo>
                    <a:lnTo>
                      <a:pt x="0" y="40"/>
                    </a:lnTo>
                    <a:lnTo>
                      <a:pt x="7" y="46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920" name="Freeform 755"/>
              <p:cNvSpPr>
                <a:spLocks noChangeArrowheads="1"/>
              </p:cNvSpPr>
              <p:nvPr/>
            </p:nvSpPr>
            <p:spPr bwMode="auto">
              <a:xfrm>
                <a:off x="5581" y="613"/>
                <a:ext cx="26" cy="67"/>
              </a:xfrm>
              <a:custGeom>
                <a:avLst/>
                <a:gdLst>
                  <a:gd name="T0" fmla="*/ 1117 w 24"/>
                  <a:gd name="T1" fmla="*/ 7078 h 62"/>
                  <a:gd name="T2" fmla="*/ 1210 w 24"/>
                  <a:gd name="T3" fmla="*/ 6550 h 62"/>
                  <a:gd name="T4" fmla="*/ 1210 w 24"/>
                  <a:gd name="T5" fmla="*/ 5977 h 62"/>
                  <a:gd name="T6" fmla="*/ 1311 w 24"/>
                  <a:gd name="T7" fmla="*/ 5190 h 62"/>
                  <a:gd name="T8" fmla="*/ 1538 w 24"/>
                  <a:gd name="T9" fmla="*/ 4383 h 62"/>
                  <a:gd name="T10" fmla="*/ 1805 w 24"/>
                  <a:gd name="T11" fmla="*/ 3260 h 62"/>
                  <a:gd name="T12" fmla="*/ 2314 w 24"/>
                  <a:gd name="T13" fmla="*/ 2391 h 62"/>
                  <a:gd name="T14" fmla="*/ 2716 w 24"/>
                  <a:gd name="T15" fmla="*/ 1502 h 62"/>
                  <a:gd name="T16" fmla="*/ 3160 w 24"/>
                  <a:gd name="T17" fmla="*/ 6 h 62"/>
                  <a:gd name="T18" fmla="*/ 2314 w 24"/>
                  <a:gd name="T19" fmla="*/ 0 h 62"/>
                  <a:gd name="T20" fmla="*/ 1538 w 24"/>
                  <a:gd name="T21" fmla="*/ 1019 h 62"/>
                  <a:gd name="T22" fmla="*/ 1117 w 24"/>
                  <a:gd name="T23" fmla="*/ 2048 h 62"/>
                  <a:gd name="T24" fmla="*/ 952 w 24"/>
                  <a:gd name="T25" fmla="*/ 3017 h 62"/>
                  <a:gd name="T26" fmla="*/ 4 w 24"/>
                  <a:gd name="T27" fmla="*/ 4056 h 62"/>
                  <a:gd name="T28" fmla="*/ 2 w 24"/>
                  <a:gd name="T29" fmla="*/ 4805 h 62"/>
                  <a:gd name="T30" fmla="*/ 1 w 24"/>
                  <a:gd name="T31" fmla="*/ 5612 h 62"/>
                  <a:gd name="T32" fmla="*/ 0 w 24"/>
                  <a:gd name="T33" fmla="*/ 6459 h 62"/>
                  <a:gd name="T34" fmla="*/ 0 w 24"/>
                  <a:gd name="T35" fmla="*/ 6980 h 62"/>
                  <a:gd name="T36" fmla="*/ 1117 w 24"/>
                  <a:gd name="T37" fmla="*/ 7078 h 62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4"/>
                  <a:gd name="T58" fmla="*/ 0 h 62"/>
                  <a:gd name="T59" fmla="*/ 24 w 24"/>
                  <a:gd name="T60" fmla="*/ 62 h 62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4" h="62">
                    <a:moveTo>
                      <a:pt x="8" y="62"/>
                    </a:moveTo>
                    <a:lnTo>
                      <a:pt x="9" y="57"/>
                    </a:lnTo>
                    <a:lnTo>
                      <a:pt x="9" y="52"/>
                    </a:lnTo>
                    <a:lnTo>
                      <a:pt x="10" y="45"/>
                    </a:lnTo>
                    <a:lnTo>
                      <a:pt x="12" y="38"/>
                    </a:lnTo>
                    <a:lnTo>
                      <a:pt x="14" y="29"/>
                    </a:lnTo>
                    <a:lnTo>
                      <a:pt x="17" y="21"/>
                    </a:lnTo>
                    <a:lnTo>
                      <a:pt x="20" y="14"/>
                    </a:lnTo>
                    <a:lnTo>
                      <a:pt x="24" y="6"/>
                    </a:lnTo>
                    <a:lnTo>
                      <a:pt x="17" y="0"/>
                    </a:lnTo>
                    <a:lnTo>
                      <a:pt x="12" y="9"/>
                    </a:lnTo>
                    <a:lnTo>
                      <a:pt x="8" y="18"/>
                    </a:lnTo>
                    <a:lnTo>
                      <a:pt x="6" y="27"/>
                    </a:lnTo>
                    <a:lnTo>
                      <a:pt x="4" y="35"/>
                    </a:lnTo>
                    <a:lnTo>
                      <a:pt x="2" y="43"/>
                    </a:lnTo>
                    <a:lnTo>
                      <a:pt x="1" y="50"/>
                    </a:lnTo>
                    <a:lnTo>
                      <a:pt x="0" y="56"/>
                    </a:lnTo>
                    <a:lnTo>
                      <a:pt x="0" y="61"/>
                    </a:lnTo>
                    <a:lnTo>
                      <a:pt x="8" y="62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921" name="Freeform 756"/>
              <p:cNvSpPr>
                <a:spLocks noChangeArrowheads="1"/>
              </p:cNvSpPr>
              <p:nvPr/>
            </p:nvSpPr>
            <p:spPr bwMode="auto">
              <a:xfrm>
                <a:off x="149" y="774"/>
                <a:ext cx="68" cy="115"/>
              </a:xfrm>
              <a:custGeom>
                <a:avLst/>
                <a:gdLst>
                  <a:gd name="T0" fmla="*/ 2536 w 64"/>
                  <a:gd name="T1" fmla="*/ 13739 h 106"/>
                  <a:gd name="T2" fmla="*/ 2536 w 64"/>
                  <a:gd name="T3" fmla="*/ 14167 h 106"/>
                  <a:gd name="T4" fmla="*/ 2536 w 64"/>
                  <a:gd name="T5" fmla="*/ 14689 h 106"/>
                  <a:gd name="T6" fmla="*/ 2531 w 64"/>
                  <a:gd name="T7" fmla="*/ 14802 h 106"/>
                  <a:gd name="T8" fmla="*/ 2530 w 64"/>
                  <a:gd name="T9" fmla="*/ 15211 h 106"/>
                  <a:gd name="T10" fmla="*/ 2381 w 64"/>
                  <a:gd name="T11" fmla="*/ 15370 h 106"/>
                  <a:gd name="T12" fmla="*/ 2110 w 64"/>
                  <a:gd name="T13" fmla="*/ 15211 h 106"/>
                  <a:gd name="T14" fmla="*/ 1869 w 64"/>
                  <a:gd name="T15" fmla="*/ 14802 h 106"/>
                  <a:gd name="T16" fmla="*/ 1660 w 64"/>
                  <a:gd name="T17" fmla="*/ 14421 h 106"/>
                  <a:gd name="T18" fmla="*/ 1300 w 64"/>
                  <a:gd name="T19" fmla="*/ 13539 h 106"/>
                  <a:gd name="T20" fmla="*/ 1083 w 64"/>
                  <a:gd name="T21" fmla="*/ 12576 h 106"/>
                  <a:gd name="T22" fmla="*/ 754 w 64"/>
                  <a:gd name="T23" fmla="*/ 11502 h 106"/>
                  <a:gd name="T24" fmla="*/ 493 w 64"/>
                  <a:gd name="T25" fmla="*/ 10383 h 106"/>
                  <a:gd name="T26" fmla="*/ 364 w 64"/>
                  <a:gd name="T27" fmla="*/ 8843 h 106"/>
                  <a:gd name="T28" fmla="*/ 4 w 64"/>
                  <a:gd name="T29" fmla="*/ 7109 h 106"/>
                  <a:gd name="T30" fmla="*/ 1 w 64"/>
                  <a:gd name="T31" fmla="*/ 5567 h 106"/>
                  <a:gd name="T32" fmla="*/ 0 w 64"/>
                  <a:gd name="T33" fmla="*/ 3905 h 106"/>
                  <a:gd name="T34" fmla="*/ 1 w 64"/>
                  <a:gd name="T35" fmla="*/ 1930 h 106"/>
                  <a:gd name="T36" fmla="*/ 4 w 64"/>
                  <a:gd name="T37" fmla="*/ 1 h 106"/>
                  <a:gd name="T38" fmla="*/ 4 w 64"/>
                  <a:gd name="T39" fmla="*/ 0 h 106"/>
                  <a:gd name="T40" fmla="*/ 6 w 64"/>
                  <a:gd name="T41" fmla="*/ 0 h 106"/>
                  <a:gd name="T42" fmla="*/ 7 w 64"/>
                  <a:gd name="T43" fmla="*/ 0 h 106"/>
                  <a:gd name="T44" fmla="*/ 411 w 64"/>
                  <a:gd name="T45" fmla="*/ 0 h 106"/>
                  <a:gd name="T46" fmla="*/ 557 w 64"/>
                  <a:gd name="T47" fmla="*/ 3 h 106"/>
                  <a:gd name="T48" fmla="*/ 851 w 64"/>
                  <a:gd name="T49" fmla="*/ 1091 h 106"/>
                  <a:gd name="T50" fmla="*/ 1152 w 64"/>
                  <a:gd name="T51" fmla="*/ 1930 h 106"/>
                  <a:gd name="T52" fmla="*/ 1381 w 64"/>
                  <a:gd name="T53" fmla="*/ 3057 h 106"/>
                  <a:gd name="T54" fmla="*/ 1696 w 64"/>
                  <a:gd name="T55" fmla="*/ 4237 h 106"/>
                  <a:gd name="T56" fmla="*/ 1915 w 64"/>
                  <a:gd name="T57" fmla="*/ 5423 h 106"/>
                  <a:gd name="T58" fmla="*/ 2109 w 64"/>
                  <a:gd name="T59" fmla="*/ 6553 h 106"/>
                  <a:gd name="T60" fmla="*/ 2242 w 64"/>
                  <a:gd name="T61" fmla="*/ 8131 h 106"/>
                  <a:gd name="T62" fmla="*/ 2381 w 64"/>
                  <a:gd name="T63" fmla="*/ 8923 h 106"/>
                  <a:gd name="T64" fmla="*/ 2387 w 64"/>
                  <a:gd name="T65" fmla="*/ 10383 h 106"/>
                  <a:gd name="T66" fmla="*/ 2530 w 64"/>
                  <a:gd name="T67" fmla="*/ 11395 h 106"/>
                  <a:gd name="T68" fmla="*/ 2531 w 64"/>
                  <a:gd name="T69" fmla="*/ 12252 h 106"/>
                  <a:gd name="T70" fmla="*/ 2536 w 64"/>
                  <a:gd name="T71" fmla="*/ 13292 h 106"/>
                  <a:gd name="T72" fmla="*/ 2536 w 64"/>
                  <a:gd name="T73" fmla="*/ 13739 h 10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4"/>
                  <a:gd name="T112" fmla="*/ 0 h 106"/>
                  <a:gd name="T113" fmla="*/ 64 w 64"/>
                  <a:gd name="T114" fmla="*/ 106 h 10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4" h="106">
                    <a:moveTo>
                      <a:pt x="64" y="96"/>
                    </a:moveTo>
                    <a:lnTo>
                      <a:pt x="64" y="98"/>
                    </a:lnTo>
                    <a:lnTo>
                      <a:pt x="64" y="102"/>
                    </a:lnTo>
                    <a:lnTo>
                      <a:pt x="63" y="103"/>
                    </a:lnTo>
                    <a:lnTo>
                      <a:pt x="62" y="105"/>
                    </a:lnTo>
                    <a:lnTo>
                      <a:pt x="58" y="106"/>
                    </a:lnTo>
                    <a:lnTo>
                      <a:pt x="53" y="105"/>
                    </a:lnTo>
                    <a:lnTo>
                      <a:pt x="47" y="103"/>
                    </a:lnTo>
                    <a:lnTo>
                      <a:pt x="41" y="100"/>
                    </a:lnTo>
                    <a:lnTo>
                      <a:pt x="33" y="94"/>
                    </a:lnTo>
                    <a:lnTo>
                      <a:pt x="26" y="88"/>
                    </a:lnTo>
                    <a:lnTo>
                      <a:pt x="20" y="80"/>
                    </a:lnTo>
                    <a:lnTo>
                      <a:pt x="13" y="71"/>
                    </a:lnTo>
                    <a:lnTo>
                      <a:pt x="8" y="61"/>
                    </a:lnTo>
                    <a:lnTo>
                      <a:pt x="4" y="50"/>
                    </a:lnTo>
                    <a:lnTo>
                      <a:pt x="1" y="39"/>
                    </a:lnTo>
                    <a:lnTo>
                      <a:pt x="0" y="27"/>
                    </a:lnTo>
                    <a:lnTo>
                      <a:pt x="1" y="14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10" y="0"/>
                    </a:lnTo>
                    <a:lnTo>
                      <a:pt x="15" y="3"/>
                    </a:lnTo>
                    <a:lnTo>
                      <a:pt x="22" y="7"/>
                    </a:lnTo>
                    <a:lnTo>
                      <a:pt x="29" y="14"/>
                    </a:lnTo>
                    <a:lnTo>
                      <a:pt x="35" y="21"/>
                    </a:lnTo>
                    <a:lnTo>
                      <a:pt x="42" y="29"/>
                    </a:lnTo>
                    <a:lnTo>
                      <a:pt x="48" y="38"/>
                    </a:lnTo>
                    <a:lnTo>
                      <a:pt x="52" y="46"/>
                    </a:lnTo>
                    <a:lnTo>
                      <a:pt x="56" y="55"/>
                    </a:lnTo>
                    <a:lnTo>
                      <a:pt x="58" y="62"/>
                    </a:lnTo>
                    <a:lnTo>
                      <a:pt x="60" y="71"/>
                    </a:lnTo>
                    <a:lnTo>
                      <a:pt x="62" y="79"/>
                    </a:lnTo>
                    <a:lnTo>
                      <a:pt x="63" y="85"/>
                    </a:lnTo>
                    <a:lnTo>
                      <a:pt x="64" y="92"/>
                    </a:lnTo>
                    <a:lnTo>
                      <a:pt x="64" y="96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922" name="Freeform 757"/>
              <p:cNvSpPr>
                <a:spLocks noChangeArrowheads="1"/>
              </p:cNvSpPr>
              <p:nvPr/>
            </p:nvSpPr>
            <p:spPr bwMode="auto">
              <a:xfrm>
                <a:off x="144" y="774"/>
                <a:ext cx="77" cy="120"/>
              </a:xfrm>
              <a:custGeom>
                <a:avLst/>
                <a:gdLst>
                  <a:gd name="T0" fmla="*/ 5 w 73"/>
                  <a:gd name="T1" fmla="*/ 0 h 111"/>
                  <a:gd name="T2" fmla="*/ 0 w 73"/>
                  <a:gd name="T3" fmla="*/ 1422 h 111"/>
                  <a:gd name="T4" fmla="*/ 0 w 73"/>
                  <a:gd name="T5" fmla="*/ 3102 h 111"/>
                  <a:gd name="T6" fmla="*/ 1 w 73"/>
                  <a:gd name="T7" fmla="*/ 4501 h 111"/>
                  <a:gd name="T8" fmla="*/ 5 w 73"/>
                  <a:gd name="T9" fmla="*/ 5912 h 111"/>
                  <a:gd name="T10" fmla="*/ 9 w 73"/>
                  <a:gd name="T11" fmla="*/ 7315 h 111"/>
                  <a:gd name="T12" fmla="*/ 354 w 73"/>
                  <a:gd name="T13" fmla="*/ 8427 h 111"/>
                  <a:gd name="T14" fmla="*/ 514 w 73"/>
                  <a:gd name="T15" fmla="*/ 9761 h 111"/>
                  <a:gd name="T16" fmla="*/ 747 w 73"/>
                  <a:gd name="T17" fmla="*/ 10613 h 111"/>
                  <a:gd name="T18" fmla="*/ 893 w 73"/>
                  <a:gd name="T19" fmla="*/ 11408 h 111"/>
                  <a:gd name="T20" fmla="*/ 1105 w 73"/>
                  <a:gd name="T21" fmla="*/ 11924 h 111"/>
                  <a:gd name="T22" fmla="*/ 1297 w 73"/>
                  <a:gd name="T23" fmla="*/ 12444 h 111"/>
                  <a:gd name="T24" fmla="*/ 1464 w 73"/>
                  <a:gd name="T25" fmla="*/ 12624 h 111"/>
                  <a:gd name="T26" fmla="*/ 1663 w 73"/>
                  <a:gd name="T27" fmla="*/ 12891 h 111"/>
                  <a:gd name="T28" fmla="*/ 1786 w 73"/>
                  <a:gd name="T29" fmla="*/ 12546 h 111"/>
                  <a:gd name="T30" fmla="*/ 1840 w 73"/>
                  <a:gd name="T31" fmla="*/ 12404 h 111"/>
                  <a:gd name="T32" fmla="*/ 1884 w 73"/>
                  <a:gd name="T33" fmla="*/ 11924 h 111"/>
                  <a:gd name="T34" fmla="*/ 1884 w 73"/>
                  <a:gd name="T35" fmla="*/ 11474 h 111"/>
                  <a:gd name="T36" fmla="*/ 1884 w 73"/>
                  <a:gd name="T37" fmla="*/ 11030 h 111"/>
                  <a:gd name="T38" fmla="*/ 1693 w 73"/>
                  <a:gd name="T39" fmla="*/ 11159 h 111"/>
                  <a:gd name="T40" fmla="*/ 1693 w 73"/>
                  <a:gd name="T41" fmla="*/ 11474 h 111"/>
                  <a:gd name="T42" fmla="*/ 1693 w 73"/>
                  <a:gd name="T43" fmla="*/ 11605 h 111"/>
                  <a:gd name="T44" fmla="*/ 1693 w 73"/>
                  <a:gd name="T45" fmla="*/ 11677 h 111"/>
                  <a:gd name="T46" fmla="*/ 1629 w 73"/>
                  <a:gd name="T47" fmla="*/ 11762 h 111"/>
                  <a:gd name="T48" fmla="*/ 1495 w 73"/>
                  <a:gd name="T49" fmla="*/ 11677 h 111"/>
                  <a:gd name="T50" fmla="*/ 1388 w 73"/>
                  <a:gd name="T51" fmla="*/ 11605 h 111"/>
                  <a:gd name="T52" fmla="*/ 1248 w 73"/>
                  <a:gd name="T53" fmla="*/ 11030 h 111"/>
                  <a:gd name="T54" fmla="*/ 1085 w 73"/>
                  <a:gd name="T55" fmla="*/ 10613 h 111"/>
                  <a:gd name="T56" fmla="*/ 877 w 73"/>
                  <a:gd name="T57" fmla="*/ 9817 h 111"/>
                  <a:gd name="T58" fmla="*/ 747 w 73"/>
                  <a:gd name="T59" fmla="*/ 9029 h 111"/>
                  <a:gd name="T60" fmla="*/ 514 w 73"/>
                  <a:gd name="T61" fmla="*/ 8075 h 111"/>
                  <a:gd name="T62" fmla="*/ 393 w 73"/>
                  <a:gd name="T63" fmla="*/ 6909 h 111"/>
                  <a:gd name="T64" fmla="*/ 319 w 73"/>
                  <a:gd name="T65" fmla="*/ 5688 h 111"/>
                  <a:gd name="T66" fmla="*/ 286 w 73"/>
                  <a:gd name="T67" fmla="*/ 4477 h 111"/>
                  <a:gd name="T68" fmla="*/ 9 w 73"/>
                  <a:gd name="T69" fmla="*/ 3031 h 111"/>
                  <a:gd name="T70" fmla="*/ 286 w 73"/>
                  <a:gd name="T71" fmla="*/ 1662 h 111"/>
                  <a:gd name="T72" fmla="*/ 319 w 73"/>
                  <a:gd name="T73" fmla="*/ 3 h 111"/>
                  <a:gd name="T74" fmla="*/ 5 w 73"/>
                  <a:gd name="T75" fmla="*/ 0 h 111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73"/>
                  <a:gd name="T115" fmla="*/ 0 h 111"/>
                  <a:gd name="T116" fmla="*/ 73 w 73"/>
                  <a:gd name="T117" fmla="*/ 111 h 111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73" h="111">
                    <a:moveTo>
                      <a:pt x="5" y="0"/>
                    </a:moveTo>
                    <a:lnTo>
                      <a:pt x="0" y="13"/>
                    </a:lnTo>
                    <a:lnTo>
                      <a:pt x="0" y="27"/>
                    </a:lnTo>
                    <a:lnTo>
                      <a:pt x="1" y="39"/>
                    </a:lnTo>
                    <a:lnTo>
                      <a:pt x="5" y="51"/>
                    </a:lnTo>
                    <a:lnTo>
                      <a:pt x="9" y="63"/>
                    </a:lnTo>
                    <a:lnTo>
                      <a:pt x="14" y="73"/>
                    </a:lnTo>
                    <a:lnTo>
                      <a:pt x="21" y="83"/>
                    </a:lnTo>
                    <a:lnTo>
                      <a:pt x="28" y="91"/>
                    </a:lnTo>
                    <a:lnTo>
                      <a:pt x="35" y="97"/>
                    </a:lnTo>
                    <a:lnTo>
                      <a:pt x="43" y="103"/>
                    </a:lnTo>
                    <a:lnTo>
                      <a:pt x="50" y="107"/>
                    </a:lnTo>
                    <a:lnTo>
                      <a:pt x="57" y="109"/>
                    </a:lnTo>
                    <a:lnTo>
                      <a:pt x="64" y="111"/>
                    </a:lnTo>
                    <a:lnTo>
                      <a:pt x="69" y="108"/>
                    </a:lnTo>
                    <a:lnTo>
                      <a:pt x="71" y="106"/>
                    </a:lnTo>
                    <a:lnTo>
                      <a:pt x="73" y="103"/>
                    </a:lnTo>
                    <a:lnTo>
                      <a:pt x="73" y="98"/>
                    </a:lnTo>
                    <a:lnTo>
                      <a:pt x="73" y="95"/>
                    </a:lnTo>
                    <a:lnTo>
                      <a:pt x="65" y="96"/>
                    </a:lnTo>
                    <a:lnTo>
                      <a:pt x="65" y="98"/>
                    </a:lnTo>
                    <a:lnTo>
                      <a:pt x="65" y="100"/>
                    </a:lnTo>
                    <a:lnTo>
                      <a:pt x="65" y="101"/>
                    </a:lnTo>
                    <a:lnTo>
                      <a:pt x="63" y="102"/>
                    </a:lnTo>
                    <a:lnTo>
                      <a:pt x="58" y="101"/>
                    </a:lnTo>
                    <a:lnTo>
                      <a:pt x="54" y="100"/>
                    </a:lnTo>
                    <a:lnTo>
                      <a:pt x="48" y="95"/>
                    </a:lnTo>
                    <a:lnTo>
                      <a:pt x="42" y="91"/>
                    </a:lnTo>
                    <a:lnTo>
                      <a:pt x="34" y="84"/>
                    </a:lnTo>
                    <a:lnTo>
                      <a:pt x="28" y="77"/>
                    </a:lnTo>
                    <a:lnTo>
                      <a:pt x="21" y="69"/>
                    </a:lnTo>
                    <a:lnTo>
                      <a:pt x="16" y="59"/>
                    </a:lnTo>
                    <a:lnTo>
                      <a:pt x="12" y="49"/>
                    </a:lnTo>
                    <a:lnTo>
                      <a:pt x="10" y="38"/>
                    </a:lnTo>
                    <a:lnTo>
                      <a:pt x="9" y="26"/>
                    </a:lnTo>
                    <a:lnTo>
                      <a:pt x="10" y="15"/>
                    </a:lnTo>
                    <a:lnTo>
                      <a:pt x="12" y="3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923" name="Freeform 758"/>
              <p:cNvSpPr>
                <a:spLocks noChangeArrowheads="1"/>
              </p:cNvSpPr>
              <p:nvPr/>
            </p:nvSpPr>
            <p:spPr bwMode="auto">
              <a:xfrm>
                <a:off x="149" y="769"/>
                <a:ext cx="54" cy="49"/>
              </a:xfrm>
              <a:custGeom>
                <a:avLst/>
                <a:gdLst>
                  <a:gd name="T0" fmla="*/ 1657 w 51"/>
                  <a:gd name="T1" fmla="*/ 7434 h 45"/>
                  <a:gd name="T2" fmla="*/ 1514 w 51"/>
                  <a:gd name="T3" fmla="*/ 5713 h 45"/>
                  <a:gd name="T4" fmla="*/ 1276 w 51"/>
                  <a:gd name="T5" fmla="*/ 4096 h 45"/>
                  <a:gd name="T6" fmla="*/ 1015 w 51"/>
                  <a:gd name="T7" fmla="*/ 2914 h 45"/>
                  <a:gd name="T8" fmla="*/ 764 w 51"/>
                  <a:gd name="T9" fmla="*/ 1606 h 45"/>
                  <a:gd name="T10" fmla="*/ 542 w 51"/>
                  <a:gd name="T11" fmla="*/ 4 h 45"/>
                  <a:gd name="T12" fmla="*/ 364 w 51"/>
                  <a:gd name="T13" fmla="*/ 1 h 45"/>
                  <a:gd name="T14" fmla="*/ 8 w 51"/>
                  <a:gd name="T15" fmla="*/ 0 h 45"/>
                  <a:gd name="T16" fmla="*/ 5 w 51"/>
                  <a:gd name="T17" fmla="*/ 0 h 45"/>
                  <a:gd name="T18" fmla="*/ 2 w 51"/>
                  <a:gd name="T19" fmla="*/ 1 h 45"/>
                  <a:gd name="T20" fmla="*/ 0 w 51"/>
                  <a:gd name="T21" fmla="*/ 5 h 45"/>
                  <a:gd name="T22" fmla="*/ 7 w 51"/>
                  <a:gd name="T23" fmla="*/ 1475 h 45"/>
                  <a:gd name="T24" fmla="*/ 7 w 51"/>
                  <a:gd name="T25" fmla="*/ 1606 h 45"/>
                  <a:gd name="T26" fmla="*/ 6 w 51"/>
                  <a:gd name="T27" fmla="*/ 1606 h 45"/>
                  <a:gd name="T28" fmla="*/ 7 w 51"/>
                  <a:gd name="T29" fmla="*/ 1606 h 45"/>
                  <a:gd name="T30" fmla="*/ 8 w 51"/>
                  <a:gd name="T31" fmla="*/ 1606 h 45"/>
                  <a:gd name="T32" fmla="*/ 408 w 51"/>
                  <a:gd name="T33" fmla="*/ 1904 h 45"/>
                  <a:gd name="T34" fmla="*/ 574 w 51"/>
                  <a:gd name="T35" fmla="*/ 2914 h 45"/>
                  <a:gd name="T36" fmla="*/ 857 w 51"/>
                  <a:gd name="T37" fmla="*/ 3810 h 45"/>
                  <a:gd name="T38" fmla="*/ 1016 w 51"/>
                  <a:gd name="T39" fmla="*/ 5288 h 45"/>
                  <a:gd name="T40" fmla="*/ 1276 w 51"/>
                  <a:gd name="T41" fmla="*/ 6774 h 45"/>
                  <a:gd name="T42" fmla="*/ 1432 w 51"/>
                  <a:gd name="T43" fmla="*/ 8095 h 45"/>
                  <a:gd name="T44" fmla="*/ 1657 w 51"/>
                  <a:gd name="T45" fmla="*/ 7434 h 4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51"/>
                  <a:gd name="T70" fmla="*/ 0 h 45"/>
                  <a:gd name="T71" fmla="*/ 51 w 51"/>
                  <a:gd name="T72" fmla="*/ 45 h 45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51" h="45">
                    <a:moveTo>
                      <a:pt x="51" y="41"/>
                    </a:moveTo>
                    <a:lnTo>
                      <a:pt x="46" y="31"/>
                    </a:lnTo>
                    <a:lnTo>
                      <a:pt x="39" y="23"/>
                    </a:lnTo>
                    <a:lnTo>
                      <a:pt x="31" y="16"/>
                    </a:lnTo>
                    <a:lnTo>
                      <a:pt x="24" y="9"/>
                    </a:lnTo>
                    <a:lnTo>
                      <a:pt x="18" y="4"/>
                    </a:lnTo>
                    <a:lnTo>
                      <a:pt x="11" y="1"/>
                    </a:lnTo>
                    <a:lnTo>
                      <a:pt x="8" y="0"/>
                    </a:lnTo>
                    <a:lnTo>
                      <a:pt x="5" y="0"/>
                    </a:lnTo>
                    <a:lnTo>
                      <a:pt x="2" y="1"/>
                    </a:lnTo>
                    <a:lnTo>
                      <a:pt x="0" y="5"/>
                    </a:lnTo>
                    <a:lnTo>
                      <a:pt x="7" y="8"/>
                    </a:lnTo>
                    <a:lnTo>
                      <a:pt x="7" y="9"/>
                    </a:lnTo>
                    <a:lnTo>
                      <a:pt x="6" y="9"/>
                    </a:lnTo>
                    <a:lnTo>
                      <a:pt x="7" y="9"/>
                    </a:lnTo>
                    <a:lnTo>
                      <a:pt x="8" y="9"/>
                    </a:lnTo>
                    <a:lnTo>
                      <a:pt x="13" y="11"/>
                    </a:lnTo>
                    <a:lnTo>
                      <a:pt x="19" y="16"/>
                    </a:lnTo>
                    <a:lnTo>
                      <a:pt x="26" y="22"/>
                    </a:lnTo>
                    <a:lnTo>
                      <a:pt x="32" y="29"/>
                    </a:lnTo>
                    <a:lnTo>
                      <a:pt x="39" y="37"/>
                    </a:lnTo>
                    <a:lnTo>
                      <a:pt x="44" y="45"/>
                    </a:lnTo>
                    <a:lnTo>
                      <a:pt x="51" y="41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924" name="Freeform 759"/>
              <p:cNvSpPr>
                <a:spLocks noChangeArrowheads="1"/>
              </p:cNvSpPr>
              <p:nvPr/>
            </p:nvSpPr>
            <p:spPr bwMode="auto">
              <a:xfrm>
                <a:off x="196" y="813"/>
                <a:ext cx="26" cy="65"/>
              </a:xfrm>
              <a:custGeom>
                <a:avLst/>
                <a:gdLst>
                  <a:gd name="T0" fmla="*/ 3160 w 24"/>
                  <a:gd name="T1" fmla="*/ 7801 h 60"/>
                  <a:gd name="T2" fmla="*/ 3160 w 24"/>
                  <a:gd name="T3" fmla="*/ 7266 h 60"/>
                  <a:gd name="T4" fmla="*/ 3010 w 24"/>
                  <a:gd name="T5" fmla="*/ 6516 h 60"/>
                  <a:gd name="T6" fmla="*/ 2917 w 24"/>
                  <a:gd name="T7" fmla="*/ 5664 h 60"/>
                  <a:gd name="T8" fmla="*/ 2716 w 24"/>
                  <a:gd name="T9" fmla="*/ 4494 h 60"/>
                  <a:gd name="T10" fmla="*/ 2507 w 24"/>
                  <a:gd name="T11" fmla="*/ 3262 h 60"/>
                  <a:gd name="T12" fmla="*/ 2118 w 24"/>
                  <a:gd name="T13" fmla="*/ 2166 h 60"/>
                  <a:gd name="T14" fmla="*/ 1666 w 24"/>
                  <a:gd name="T15" fmla="*/ 1141 h 60"/>
                  <a:gd name="T16" fmla="*/ 1031 w 24"/>
                  <a:gd name="T17" fmla="*/ 0 h 60"/>
                  <a:gd name="T18" fmla="*/ 0 w 24"/>
                  <a:gd name="T19" fmla="*/ 4 h 60"/>
                  <a:gd name="T20" fmla="*/ 4 w 24"/>
                  <a:gd name="T21" fmla="*/ 1572 h 60"/>
                  <a:gd name="T22" fmla="*/ 1031 w 24"/>
                  <a:gd name="T23" fmla="*/ 2755 h 60"/>
                  <a:gd name="T24" fmla="*/ 1210 w 24"/>
                  <a:gd name="T25" fmla="*/ 3796 h 60"/>
                  <a:gd name="T26" fmla="*/ 1538 w 24"/>
                  <a:gd name="T27" fmla="*/ 4826 h 60"/>
                  <a:gd name="T28" fmla="*/ 1805 w 24"/>
                  <a:gd name="T29" fmla="*/ 5995 h 60"/>
                  <a:gd name="T30" fmla="*/ 1955 w 24"/>
                  <a:gd name="T31" fmla="*/ 6647 h 60"/>
                  <a:gd name="T32" fmla="*/ 1955 w 24"/>
                  <a:gd name="T33" fmla="*/ 7622 h 60"/>
                  <a:gd name="T34" fmla="*/ 2118 w 24"/>
                  <a:gd name="T35" fmla="*/ 7872 h 60"/>
                  <a:gd name="T36" fmla="*/ 3160 w 24"/>
                  <a:gd name="T37" fmla="*/ 7801 h 6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4"/>
                  <a:gd name="T58" fmla="*/ 0 h 60"/>
                  <a:gd name="T59" fmla="*/ 24 w 24"/>
                  <a:gd name="T60" fmla="*/ 60 h 6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4" h="60">
                    <a:moveTo>
                      <a:pt x="24" y="59"/>
                    </a:moveTo>
                    <a:lnTo>
                      <a:pt x="24" y="55"/>
                    </a:lnTo>
                    <a:lnTo>
                      <a:pt x="23" y="49"/>
                    </a:lnTo>
                    <a:lnTo>
                      <a:pt x="22" y="42"/>
                    </a:lnTo>
                    <a:lnTo>
                      <a:pt x="20" y="34"/>
                    </a:lnTo>
                    <a:lnTo>
                      <a:pt x="18" y="25"/>
                    </a:lnTo>
                    <a:lnTo>
                      <a:pt x="16" y="16"/>
                    </a:lnTo>
                    <a:lnTo>
                      <a:pt x="13" y="8"/>
                    </a:lnTo>
                    <a:lnTo>
                      <a:pt x="7" y="0"/>
                    </a:lnTo>
                    <a:lnTo>
                      <a:pt x="0" y="4"/>
                    </a:lnTo>
                    <a:lnTo>
                      <a:pt x="4" y="12"/>
                    </a:lnTo>
                    <a:lnTo>
                      <a:pt x="7" y="20"/>
                    </a:lnTo>
                    <a:lnTo>
                      <a:pt x="9" y="28"/>
                    </a:lnTo>
                    <a:lnTo>
                      <a:pt x="12" y="36"/>
                    </a:lnTo>
                    <a:lnTo>
                      <a:pt x="14" y="44"/>
                    </a:lnTo>
                    <a:lnTo>
                      <a:pt x="15" y="50"/>
                    </a:lnTo>
                    <a:lnTo>
                      <a:pt x="15" y="56"/>
                    </a:lnTo>
                    <a:lnTo>
                      <a:pt x="16" y="60"/>
                    </a:lnTo>
                    <a:lnTo>
                      <a:pt x="24" y="59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925" name="Freeform 760"/>
              <p:cNvSpPr>
                <a:spLocks noChangeArrowheads="1"/>
              </p:cNvSpPr>
              <p:nvPr/>
            </p:nvSpPr>
            <p:spPr bwMode="auto">
              <a:xfrm>
                <a:off x="5588" y="910"/>
                <a:ext cx="68" cy="114"/>
              </a:xfrm>
              <a:custGeom>
                <a:avLst/>
                <a:gdLst>
                  <a:gd name="T0" fmla="*/ 0 w 64"/>
                  <a:gd name="T1" fmla="*/ 8137 h 106"/>
                  <a:gd name="T2" fmla="*/ 0 w 64"/>
                  <a:gd name="T3" fmla="*/ 8552 h 106"/>
                  <a:gd name="T4" fmla="*/ 0 w 64"/>
                  <a:gd name="T5" fmla="*/ 8670 h 106"/>
                  <a:gd name="T6" fmla="*/ 1 w 64"/>
                  <a:gd name="T7" fmla="*/ 8751 h 106"/>
                  <a:gd name="T8" fmla="*/ 2 w 64"/>
                  <a:gd name="T9" fmla="*/ 8841 h 106"/>
                  <a:gd name="T10" fmla="*/ 6 w 64"/>
                  <a:gd name="T11" fmla="*/ 8994 h 106"/>
                  <a:gd name="T12" fmla="*/ 437 w 64"/>
                  <a:gd name="T13" fmla="*/ 8994 h 106"/>
                  <a:gd name="T14" fmla="*/ 645 w 64"/>
                  <a:gd name="T15" fmla="*/ 8751 h 106"/>
                  <a:gd name="T16" fmla="*/ 904 w 64"/>
                  <a:gd name="T17" fmla="*/ 8552 h 106"/>
                  <a:gd name="T18" fmla="*/ 1224 w 64"/>
                  <a:gd name="T19" fmla="*/ 8005 h 106"/>
                  <a:gd name="T20" fmla="*/ 1502 w 64"/>
                  <a:gd name="T21" fmla="*/ 7496 h 106"/>
                  <a:gd name="T22" fmla="*/ 1759 w 64"/>
                  <a:gd name="T23" fmla="*/ 6723 h 106"/>
                  <a:gd name="T24" fmla="*/ 2035 w 64"/>
                  <a:gd name="T25" fmla="*/ 6026 h 106"/>
                  <a:gd name="T26" fmla="*/ 2242 w 64"/>
                  <a:gd name="T27" fmla="*/ 5210 h 106"/>
                  <a:gd name="T28" fmla="*/ 2387 w 64"/>
                  <a:gd name="T29" fmla="*/ 4226 h 106"/>
                  <a:gd name="T30" fmla="*/ 2531 w 64"/>
                  <a:gd name="T31" fmla="*/ 3343 h 106"/>
                  <a:gd name="T32" fmla="*/ 2536 w 64"/>
                  <a:gd name="T33" fmla="*/ 2219 h 106"/>
                  <a:gd name="T34" fmla="*/ 2531 w 64"/>
                  <a:gd name="T35" fmla="*/ 1130 h 106"/>
                  <a:gd name="T36" fmla="*/ 2387 w 64"/>
                  <a:gd name="T37" fmla="*/ 2 h 106"/>
                  <a:gd name="T38" fmla="*/ 2387 w 64"/>
                  <a:gd name="T39" fmla="*/ 1 h 106"/>
                  <a:gd name="T40" fmla="*/ 2381 w 64"/>
                  <a:gd name="T41" fmla="*/ 0 h 106"/>
                  <a:gd name="T42" fmla="*/ 2309 w 64"/>
                  <a:gd name="T43" fmla="*/ 0 h 106"/>
                  <a:gd name="T44" fmla="*/ 2162 w 64"/>
                  <a:gd name="T45" fmla="*/ 1 h 106"/>
                  <a:gd name="T46" fmla="*/ 1985 w 64"/>
                  <a:gd name="T47" fmla="*/ 3 h 106"/>
                  <a:gd name="T48" fmla="*/ 1696 w 64"/>
                  <a:gd name="T49" fmla="*/ 730 h 106"/>
                  <a:gd name="T50" fmla="*/ 1381 w 64"/>
                  <a:gd name="T51" fmla="*/ 1130 h 106"/>
                  <a:gd name="T52" fmla="*/ 1152 w 64"/>
                  <a:gd name="T53" fmla="*/ 1881 h 106"/>
                  <a:gd name="T54" fmla="*/ 851 w 64"/>
                  <a:gd name="T55" fmla="*/ 2517 h 106"/>
                  <a:gd name="T56" fmla="*/ 592 w 64"/>
                  <a:gd name="T57" fmla="*/ 3192 h 106"/>
                  <a:gd name="T58" fmla="*/ 464 w 64"/>
                  <a:gd name="T59" fmla="*/ 3894 h 106"/>
                  <a:gd name="T60" fmla="*/ 364 w 64"/>
                  <a:gd name="T61" fmla="*/ 4593 h 106"/>
                  <a:gd name="T62" fmla="*/ 6 w 64"/>
                  <a:gd name="T63" fmla="*/ 5404 h 106"/>
                  <a:gd name="T64" fmla="*/ 4 w 64"/>
                  <a:gd name="T65" fmla="*/ 6026 h 106"/>
                  <a:gd name="T66" fmla="*/ 2 w 64"/>
                  <a:gd name="T67" fmla="*/ 6609 h 106"/>
                  <a:gd name="T68" fmla="*/ 1 w 64"/>
                  <a:gd name="T69" fmla="*/ 7443 h 106"/>
                  <a:gd name="T70" fmla="*/ 0 w 64"/>
                  <a:gd name="T71" fmla="*/ 7776 h 106"/>
                  <a:gd name="T72" fmla="*/ 0 w 64"/>
                  <a:gd name="T73" fmla="*/ 8137 h 10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4"/>
                  <a:gd name="T112" fmla="*/ 0 h 106"/>
                  <a:gd name="T113" fmla="*/ 64 w 64"/>
                  <a:gd name="T114" fmla="*/ 106 h 10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4" h="106">
                    <a:moveTo>
                      <a:pt x="0" y="97"/>
                    </a:moveTo>
                    <a:lnTo>
                      <a:pt x="0" y="100"/>
                    </a:lnTo>
                    <a:lnTo>
                      <a:pt x="0" y="102"/>
                    </a:lnTo>
                    <a:lnTo>
                      <a:pt x="1" y="104"/>
                    </a:lnTo>
                    <a:lnTo>
                      <a:pt x="2" y="105"/>
                    </a:lnTo>
                    <a:lnTo>
                      <a:pt x="6" y="106"/>
                    </a:lnTo>
                    <a:lnTo>
                      <a:pt x="11" y="106"/>
                    </a:lnTo>
                    <a:lnTo>
                      <a:pt x="17" y="104"/>
                    </a:lnTo>
                    <a:lnTo>
                      <a:pt x="23" y="100"/>
                    </a:lnTo>
                    <a:lnTo>
                      <a:pt x="31" y="94"/>
                    </a:lnTo>
                    <a:lnTo>
                      <a:pt x="38" y="88"/>
                    </a:lnTo>
                    <a:lnTo>
                      <a:pt x="44" y="80"/>
                    </a:lnTo>
                    <a:lnTo>
                      <a:pt x="51" y="71"/>
                    </a:lnTo>
                    <a:lnTo>
                      <a:pt x="56" y="61"/>
                    </a:lnTo>
                    <a:lnTo>
                      <a:pt x="60" y="50"/>
                    </a:lnTo>
                    <a:lnTo>
                      <a:pt x="63" y="39"/>
                    </a:lnTo>
                    <a:lnTo>
                      <a:pt x="64" y="27"/>
                    </a:lnTo>
                    <a:lnTo>
                      <a:pt x="63" y="14"/>
                    </a:lnTo>
                    <a:lnTo>
                      <a:pt x="60" y="2"/>
                    </a:lnTo>
                    <a:lnTo>
                      <a:pt x="60" y="1"/>
                    </a:lnTo>
                    <a:lnTo>
                      <a:pt x="58" y="0"/>
                    </a:lnTo>
                    <a:lnTo>
                      <a:pt x="57" y="0"/>
                    </a:lnTo>
                    <a:lnTo>
                      <a:pt x="54" y="1"/>
                    </a:lnTo>
                    <a:lnTo>
                      <a:pt x="49" y="3"/>
                    </a:lnTo>
                    <a:lnTo>
                      <a:pt x="42" y="8"/>
                    </a:lnTo>
                    <a:lnTo>
                      <a:pt x="35" y="14"/>
                    </a:lnTo>
                    <a:lnTo>
                      <a:pt x="29" y="22"/>
                    </a:lnTo>
                    <a:lnTo>
                      <a:pt x="22" y="30"/>
                    </a:lnTo>
                    <a:lnTo>
                      <a:pt x="16" y="38"/>
                    </a:lnTo>
                    <a:lnTo>
                      <a:pt x="12" y="46"/>
                    </a:lnTo>
                    <a:lnTo>
                      <a:pt x="8" y="55"/>
                    </a:lnTo>
                    <a:lnTo>
                      <a:pt x="6" y="64"/>
                    </a:lnTo>
                    <a:lnTo>
                      <a:pt x="4" y="71"/>
                    </a:lnTo>
                    <a:lnTo>
                      <a:pt x="2" y="79"/>
                    </a:lnTo>
                    <a:lnTo>
                      <a:pt x="1" y="87"/>
                    </a:lnTo>
                    <a:lnTo>
                      <a:pt x="0" y="92"/>
                    </a:lnTo>
                    <a:lnTo>
                      <a:pt x="0" y="97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926" name="Freeform 761"/>
              <p:cNvSpPr>
                <a:spLocks noChangeArrowheads="1"/>
              </p:cNvSpPr>
              <p:nvPr/>
            </p:nvSpPr>
            <p:spPr bwMode="auto">
              <a:xfrm>
                <a:off x="5584" y="910"/>
                <a:ext cx="77" cy="120"/>
              </a:xfrm>
              <a:custGeom>
                <a:avLst/>
                <a:gdLst>
                  <a:gd name="T0" fmla="*/ 1577 w 73"/>
                  <a:gd name="T1" fmla="*/ 3 h 111"/>
                  <a:gd name="T2" fmla="*/ 1629 w 73"/>
                  <a:gd name="T3" fmla="*/ 1662 h 111"/>
                  <a:gd name="T4" fmla="*/ 1663 w 73"/>
                  <a:gd name="T5" fmla="*/ 3102 h 111"/>
                  <a:gd name="T6" fmla="*/ 1629 w 73"/>
                  <a:gd name="T7" fmla="*/ 4477 h 111"/>
                  <a:gd name="T8" fmla="*/ 1577 w 73"/>
                  <a:gd name="T9" fmla="*/ 5688 h 111"/>
                  <a:gd name="T10" fmla="*/ 1464 w 73"/>
                  <a:gd name="T11" fmla="*/ 6909 h 111"/>
                  <a:gd name="T12" fmla="*/ 1343 w 73"/>
                  <a:gd name="T13" fmla="*/ 8075 h 111"/>
                  <a:gd name="T14" fmla="*/ 1166 w 73"/>
                  <a:gd name="T15" fmla="*/ 9081 h 111"/>
                  <a:gd name="T16" fmla="*/ 994 w 73"/>
                  <a:gd name="T17" fmla="*/ 9849 h 111"/>
                  <a:gd name="T18" fmla="*/ 803 w 73"/>
                  <a:gd name="T19" fmla="*/ 10613 h 111"/>
                  <a:gd name="T20" fmla="*/ 636 w 73"/>
                  <a:gd name="T21" fmla="*/ 11408 h 111"/>
                  <a:gd name="T22" fmla="*/ 462 w 73"/>
                  <a:gd name="T23" fmla="*/ 11605 h 111"/>
                  <a:gd name="T24" fmla="*/ 373 w 73"/>
                  <a:gd name="T25" fmla="*/ 11762 h 111"/>
                  <a:gd name="T26" fmla="*/ 286 w 73"/>
                  <a:gd name="T27" fmla="*/ 11762 h 111"/>
                  <a:gd name="T28" fmla="*/ 8 w 73"/>
                  <a:gd name="T29" fmla="*/ 11677 h 111"/>
                  <a:gd name="T30" fmla="*/ 8 w 73"/>
                  <a:gd name="T31" fmla="*/ 11511 h 111"/>
                  <a:gd name="T32" fmla="*/ 8 w 73"/>
                  <a:gd name="T33" fmla="*/ 11408 h 111"/>
                  <a:gd name="T34" fmla="*/ 0 w 73"/>
                  <a:gd name="T35" fmla="*/ 11030 h 111"/>
                  <a:gd name="T36" fmla="*/ 0 w 73"/>
                  <a:gd name="T37" fmla="*/ 11605 h 111"/>
                  <a:gd name="T38" fmla="*/ 0 w 73"/>
                  <a:gd name="T39" fmla="*/ 11924 h 111"/>
                  <a:gd name="T40" fmla="*/ 2 w 73"/>
                  <a:gd name="T41" fmla="*/ 12404 h 111"/>
                  <a:gd name="T42" fmla="*/ 4 w 73"/>
                  <a:gd name="T43" fmla="*/ 12716 h 111"/>
                  <a:gd name="T44" fmla="*/ 9 w 73"/>
                  <a:gd name="T45" fmla="*/ 12891 h 111"/>
                  <a:gd name="T46" fmla="*/ 393 w 73"/>
                  <a:gd name="T47" fmla="*/ 12891 h 111"/>
                  <a:gd name="T48" fmla="*/ 572 w 73"/>
                  <a:gd name="T49" fmla="*/ 12546 h 111"/>
                  <a:gd name="T50" fmla="*/ 788 w 73"/>
                  <a:gd name="T51" fmla="*/ 12064 h 111"/>
                  <a:gd name="T52" fmla="*/ 976 w 73"/>
                  <a:gd name="T53" fmla="*/ 11511 h 111"/>
                  <a:gd name="T54" fmla="*/ 1166 w 73"/>
                  <a:gd name="T55" fmla="*/ 10613 h 111"/>
                  <a:gd name="T56" fmla="*/ 1343 w 73"/>
                  <a:gd name="T57" fmla="*/ 9761 h 111"/>
                  <a:gd name="T58" fmla="*/ 1522 w 73"/>
                  <a:gd name="T59" fmla="*/ 8549 h 111"/>
                  <a:gd name="T60" fmla="*/ 1663 w 73"/>
                  <a:gd name="T61" fmla="*/ 7469 h 111"/>
                  <a:gd name="T62" fmla="*/ 1754 w 73"/>
                  <a:gd name="T63" fmla="*/ 6149 h 111"/>
                  <a:gd name="T64" fmla="*/ 1850 w 73"/>
                  <a:gd name="T65" fmla="*/ 4840 h 111"/>
                  <a:gd name="T66" fmla="*/ 1884 w 73"/>
                  <a:gd name="T67" fmla="*/ 3102 h 111"/>
                  <a:gd name="T68" fmla="*/ 1884 w 73"/>
                  <a:gd name="T69" fmla="*/ 1537 h 111"/>
                  <a:gd name="T70" fmla="*/ 1754 w 73"/>
                  <a:gd name="T71" fmla="*/ 0 h 111"/>
                  <a:gd name="T72" fmla="*/ 1577 w 73"/>
                  <a:gd name="T73" fmla="*/ 3 h 111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73"/>
                  <a:gd name="T112" fmla="*/ 0 h 111"/>
                  <a:gd name="T113" fmla="*/ 73 w 73"/>
                  <a:gd name="T114" fmla="*/ 111 h 111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73" h="111">
                    <a:moveTo>
                      <a:pt x="61" y="3"/>
                    </a:moveTo>
                    <a:lnTo>
                      <a:pt x="63" y="15"/>
                    </a:lnTo>
                    <a:lnTo>
                      <a:pt x="64" y="27"/>
                    </a:lnTo>
                    <a:lnTo>
                      <a:pt x="63" y="38"/>
                    </a:lnTo>
                    <a:lnTo>
                      <a:pt x="61" y="49"/>
                    </a:lnTo>
                    <a:lnTo>
                      <a:pt x="57" y="59"/>
                    </a:lnTo>
                    <a:lnTo>
                      <a:pt x="52" y="69"/>
                    </a:lnTo>
                    <a:lnTo>
                      <a:pt x="45" y="78"/>
                    </a:lnTo>
                    <a:lnTo>
                      <a:pt x="39" y="85"/>
                    </a:lnTo>
                    <a:lnTo>
                      <a:pt x="31" y="91"/>
                    </a:lnTo>
                    <a:lnTo>
                      <a:pt x="25" y="97"/>
                    </a:lnTo>
                    <a:lnTo>
                      <a:pt x="19" y="100"/>
                    </a:lnTo>
                    <a:lnTo>
                      <a:pt x="15" y="102"/>
                    </a:lnTo>
                    <a:lnTo>
                      <a:pt x="10" y="102"/>
                    </a:lnTo>
                    <a:lnTo>
                      <a:pt x="8" y="101"/>
                    </a:lnTo>
                    <a:lnTo>
                      <a:pt x="8" y="99"/>
                    </a:lnTo>
                    <a:lnTo>
                      <a:pt x="8" y="97"/>
                    </a:lnTo>
                    <a:lnTo>
                      <a:pt x="0" y="95"/>
                    </a:lnTo>
                    <a:lnTo>
                      <a:pt x="0" y="100"/>
                    </a:lnTo>
                    <a:lnTo>
                      <a:pt x="0" y="103"/>
                    </a:lnTo>
                    <a:lnTo>
                      <a:pt x="2" y="106"/>
                    </a:lnTo>
                    <a:lnTo>
                      <a:pt x="4" y="110"/>
                    </a:lnTo>
                    <a:lnTo>
                      <a:pt x="9" y="111"/>
                    </a:lnTo>
                    <a:lnTo>
                      <a:pt x="16" y="111"/>
                    </a:lnTo>
                    <a:lnTo>
                      <a:pt x="23" y="108"/>
                    </a:lnTo>
                    <a:lnTo>
                      <a:pt x="30" y="104"/>
                    </a:lnTo>
                    <a:lnTo>
                      <a:pt x="38" y="99"/>
                    </a:lnTo>
                    <a:lnTo>
                      <a:pt x="45" y="91"/>
                    </a:lnTo>
                    <a:lnTo>
                      <a:pt x="52" y="83"/>
                    </a:lnTo>
                    <a:lnTo>
                      <a:pt x="59" y="74"/>
                    </a:lnTo>
                    <a:lnTo>
                      <a:pt x="64" y="64"/>
                    </a:lnTo>
                    <a:lnTo>
                      <a:pt x="68" y="53"/>
                    </a:lnTo>
                    <a:lnTo>
                      <a:pt x="72" y="41"/>
                    </a:lnTo>
                    <a:lnTo>
                      <a:pt x="73" y="27"/>
                    </a:lnTo>
                    <a:lnTo>
                      <a:pt x="73" y="14"/>
                    </a:lnTo>
                    <a:lnTo>
                      <a:pt x="68" y="0"/>
                    </a:lnTo>
                    <a:lnTo>
                      <a:pt x="61" y="3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927" name="Freeform 762"/>
              <p:cNvSpPr>
                <a:spLocks noChangeArrowheads="1"/>
              </p:cNvSpPr>
              <p:nvPr/>
            </p:nvSpPr>
            <p:spPr bwMode="auto">
              <a:xfrm>
                <a:off x="5601" y="906"/>
                <a:ext cx="54" cy="49"/>
              </a:xfrm>
              <a:custGeom>
                <a:avLst/>
                <a:gdLst>
                  <a:gd name="T0" fmla="*/ 7 w 51"/>
                  <a:gd name="T1" fmla="*/ 8095 h 45"/>
                  <a:gd name="T2" fmla="*/ 385 w 51"/>
                  <a:gd name="T3" fmla="*/ 6774 h 45"/>
                  <a:gd name="T4" fmla="*/ 574 w 51"/>
                  <a:gd name="T5" fmla="*/ 5288 h 45"/>
                  <a:gd name="T6" fmla="*/ 809 w 51"/>
                  <a:gd name="T7" fmla="*/ 3810 h 45"/>
                  <a:gd name="T8" fmla="*/ 1016 w 51"/>
                  <a:gd name="T9" fmla="*/ 2914 h 45"/>
                  <a:gd name="T10" fmla="*/ 1206 w 51"/>
                  <a:gd name="T11" fmla="*/ 2073 h 45"/>
                  <a:gd name="T12" fmla="*/ 1430 w 51"/>
                  <a:gd name="T13" fmla="*/ 1475 h 45"/>
                  <a:gd name="T14" fmla="*/ 1432 w 51"/>
                  <a:gd name="T15" fmla="*/ 1475 h 45"/>
                  <a:gd name="T16" fmla="*/ 1478 w 51"/>
                  <a:gd name="T17" fmla="*/ 1475 h 45"/>
                  <a:gd name="T18" fmla="*/ 1432 w 51"/>
                  <a:gd name="T19" fmla="*/ 1475 h 45"/>
                  <a:gd name="T20" fmla="*/ 1432 w 51"/>
                  <a:gd name="T21" fmla="*/ 1355 h 45"/>
                  <a:gd name="T22" fmla="*/ 1657 w 51"/>
                  <a:gd name="T23" fmla="*/ 4 h 45"/>
                  <a:gd name="T24" fmla="*/ 1603 w 51"/>
                  <a:gd name="T25" fmla="*/ 1 h 45"/>
                  <a:gd name="T26" fmla="*/ 1514 w 51"/>
                  <a:gd name="T27" fmla="*/ 0 h 45"/>
                  <a:gd name="T28" fmla="*/ 1430 w 51"/>
                  <a:gd name="T29" fmla="*/ 0 h 45"/>
                  <a:gd name="T30" fmla="*/ 1277 w 51"/>
                  <a:gd name="T31" fmla="*/ 1 h 45"/>
                  <a:gd name="T32" fmla="*/ 1075 w 51"/>
                  <a:gd name="T33" fmla="*/ 4 h 45"/>
                  <a:gd name="T34" fmla="*/ 906 w 51"/>
                  <a:gd name="T35" fmla="*/ 1475 h 45"/>
                  <a:gd name="T36" fmla="*/ 608 w 51"/>
                  <a:gd name="T37" fmla="*/ 2676 h 45"/>
                  <a:gd name="T38" fmla="*/ 385 w 51"/>
                  <a:gd name="T39" fmla="*/ 4096 h 45"/>
                  <a:gd name="T40" fmla="*/ 5 w 51"/>
                  <a:gd name="T41" fmla="*/ 5713 h 45"/>
                  <a:gd name="T42" fmla="*/ 0 w 51"/>
                  <a:gd name="T43" fmla="*/ 7376 h 45"/>
                  <a:gd name="T44" fmla="*/ 7 w 51"/>
                  <a:gd name="T45" fmla="*/ 8095 h 4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51"/>
                  <a:gd name="T70" fmla="*/ 0 h 45"/>
                  <a:gd name="T71" fmla="*/ 51 w 51"/>
                  <a:gd name="T72" fmla="*/ 45 h 45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51" h="45">
                    <a:moveTo>
                      <a:pt x="7" y="45"/>
                    </a:moveTo>
                    <a:lnTo>
                      <a:pt x="12" y="37"/>
                    </a:lnTo>
                    <a:lnTo>
                      <a:pt x="19" y="29"/>
                    </a:lnTo>
                    <a:lnTo>
                      <a:pt x="25" y="22"/>
                    </a:lnTo>
                    <a:lnTo>
                      <a:pt x="32" y="16"/>
                    </a:lnTo>
                    <a:lnTo>
                      <a:pt x="38" y="12"/>
                    </a:lnTo>
                    <a:lnTo>
                      <a:pt x="43" y="8"/>
                    </a:lnTo>
                    <a:lnTo>
                      <a:pt x="44" y="8"/>
                    </a:lnTo>
                    <a:lnTo>
                      <a:pt x="45" y="8"/>
                    </a:lnTo>
                    <a:lnTo>
                      <a:pt x="44" y="8"/>
                    </a:lnTo>
                    <a:lnTo>
                      <a:pt x="44" y="7"/>
                    </a:lnTo>
                    <a:lnTo>
                      <a:pt x="51" y="4"/>
                    </a:lnTo>
                    <a:lnTo>
                      <a:pt x="49" y="1"/>
                    </a:lnTo>
                    <a:lnTo>
                      <a:pt x="46" y="0"/>
                    </a:lnTo>
                    <a:lnTo>
                      <a:pt x="43" y="0"/>
                    </a:lnTo>
                    <a:lnTo>
                      <a:pt x="40" y="1"/>
                    </a:lnTo>
                    <a:lnTo>
                      <a:pt x="33" y="4"/>
                    </a:lnTo>
                    <a:lnTo>
                      <a:pt x="27" y="8"/>
                    </a:lnTo>
                    <a:lnTo>
                      <a:pt x="20" y="15"/>
                    </a:lnTo>
                    <a:lnTo>
                      <a:pt x="12" y="23"/>
                    </a:lnTo>
                    <a:lnTo>
                      <a:pt x="5" y="31"/>
                    </a:lnTo>
                    <a:lnTo>
                      <a:pt x="0" y="40"/>
                    </a:lnTo>
                    <a:lnTo>
                      <a:pt x="7" y="45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928" name="Freeform 763"/>
              <p:cNvSpPr>
                <a:spLocks noChangeArrowheads="1"/>
              </p:cNvSpPr>
              <p:nvPr/>
            </p:nvSpPr>
            <p:spPr bwMode="auto">
              <a:xfrm>
                <a:off x="5584" y="949"/>
                <a:ext cx="26" cy="66"/>
              </a:xfrm>
              <a:custGeom>
                <a:avLst/>
                <a:gdLst>
                  <a:gd name="T0" fmla="*/ 1117 w 24"/>
                  <a:gd name="T1" fmla="*/ 7437 h 61"/>
                  <a:gd name="T2" fmla="*/ 1210 w 24"/>
                  <a:gd name="T3" fmla="*/ 6874 h 61"/>
                  <a:gd name="T4" fmla="*/ 1210 w 24"/>
                  <a:gd name="T5" fmla="*/ 6275 h 61"/>
                  <a:gd name="T6" fmla="*/ 1311 w 24"/>
                  <a:gd name="T7" fmla="*/ 5427 h 61"/>
                  <a:gd name="T8" fmla="*/ 1538 w 24"/>
                  <a:gd name="T9" fmla="*/ 4291 h 61"/>
                  <a:gd name="T10" fmla="*/ 1955 w 24"/>
                  <a:gd name="T11" fmla="*/ 3616 h 61"/>
                  <a:gd name="T12" fmla="*/ 2314 w 24"/>
                  <a:gd name="T13" fmla="*/ 2639 h 61"/>
                  <a:gd name="T14" fmla="*/ 2716 w 24"/>
                  <a:gd name="T15" fmla="*/ 1404 h 61"/>
                  <a:gd name="T16" fmla="*/ 3160 w 24"/>
                  <a:gd name="T17" fmla="*/ 5 h 61"/>
                  <a:gd name="T18" fmla="*/ 2314 w 24"/>
                  <a:gd name="T19" fmla="*/ 0 h 61"/>
                  <a:gd name="T20" fmla="*/ 1420 w 24"/>
                  <a:gd name="T21" fmla="*/ 1109 h 61"/>
                  <a:gd name="T22" fmla="*/ 1117 w 24"/>
                  <a:gd name="T23" fmla="*/ 2254 h 61"/>
                  <a:gd name="T24" fmla="*/ 952 w 24"/>
                  <a:gd name="T25" fmla="*/ 3342 h 61"/>
                  <a:gd name="T26" fmla="*/ 4 w 24"/>
                  <a:gd name="T27" fmla="*/ 4233 h 61"/>
                  <a:gd name="T28" fmla="*/ 2 w 24"/>
                  <a:gd name="T29" fmla="*/ 5361 h 61"/>
                  <a:gd name="T30" fmla="*/ 1 w 24"/>
                  <a:gd name="T31" fmla="*/ 6072 h 61"/>
                  <a:gd name="T32" fmla="*/ 0 w 24"/>
                  <a:gd name="T33" fmla="*/ 6789 h 61"/>
                  <a:gd name="T34" fmla="*/ 0 w 24"/>
                  <a:gd name="T35" fmla="*/ 7312 h 61"/>
                  <a:gd name="T36" fmla="*/ 1117 w 24"/>
                  <a:gd name="T37" fmla="*/ 7437 h 6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4"/>
                  <a:gd name="T58" fmla="*/ 0 h 61"/>
                  <a:gd name="T59" fmla="*/ 24 w 24"/>
                  <a:gd name="T60" fmla="*/ 61 h 6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4" h="61">
                    <a:moveTo>
                      <a:pt x="8" y="61"/>
                    </a:moveTo>
                    <a:lnTo>
                      <a:pt x="9" y="56"/>
                    </a:lnTo>
                    <a:lnTo>
                      <a:pt x="9" y="51"/>
                    </a:lnTo>
                    <a:lnTo>
                      <a:pt x="10" y="44"/>
                    </a:lnTo>
                    <a:lnTo>
                      <a:pt x="12" y="36"/>
                    </a:lnTo>
                    <a:lnTo>
                      <a:pt x="15" y="29"/>
                    </a:lnTo>
                    <a:lnTo>
                      <a:pt x="17" y="21"/>
                    </a:lnTo>
                    <a:lnTo>
                      <a:pt x="20" y="12"/>
                    </a:lnTo>
                    <a:lnTo>
                      <a:pt x="24" y="5"/>
                    </a:lnTo>
                    <a:lnTo>
                      <a:pt x="17" y="0"/>
                    </a:lnTo>
                    <a:lnTo>
                      <a:pt x="11" y="9"/>
                    </a:lnTo>
                    <a:lnTo>
                      <a:pt x="8" y="18"/>
                    </a:lnTo>
                    <a:lnTo>
                      <a:pt x="6" y="27"/>
                    </a:lnTo>
                    <a:lnTo>
                      <a:pt x="4" y="34"/>
                    </a:lnTo>
                    <a:lnTo>
                      <a:pt x="2" y="43"/>
                    </a:lnTo>
                    <a:lnTo>
                      <a:pt x="1" y="50"/>
                    </a:lnTo>
                    <a:lnTo>
                      <a:pt x="0" y="55"/>
                    </a:lnTo>
                    <a:lnTo>
                      <a:pt x="0" y="59"/>
                    </a:lnTo>
                    <a:lnTo>
                      <a:pt x="8" y="61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929" name="Freeform 764"/>
              <p:cNvSpPr>
                <a:spLocks noChangeArrowheads="1"/>
              </p:cNvSpPr>
              <p:nvPr/>
            </p:nvSpPr>
            <p:spPr bwMode="auto">
              <a:xfrm>
                <a:off x="188" y="203"/>
                <a:ext cx="34" cy="44"/>
              </a:xfrm>
              <a:custGeom>
                <a:avLst/>
                <a:gdLst>
                  <a:gd name="T0" fmla="*/ 1 w 32"/>
                  <a:gd name="T1" fmla="*/ 3 h 41"/>
                  <a:gd name="T2" fmla="*/ 0 w 32"/>
                  <a:gd name="T3" fmla="*/ 1 h 41"/>
                  <a:gd name="T4" fmla="*/ 0 w 32"/>
                  <a:gd name="T5" fmla="*/ 0 h 41"/>
                  <a:gd name="T6" fmla="*/ 0 w 32"/>
                  <a:gd name="T7" fmla="*/ 1 h 41"/>
                  <a:gd name="T8" fmla="*/ 2 w 32"/>
                  <a:gd name="T9" fmla="*/ 1 h 41"/>
                  <a:gd name="T10" fmla="*/ 5 w 32"/>
                  <a:gd name="T11" fmla="*/ 3 h 41"/>
                  <a:gd name="T12" fmla="*/ 387 w 32"/>
                  <a:gd name="T13" fmla="*/ 4 h 41"/>
                  <a:gd name="T14" fmla="*/ 524 w 32"/>
                  <a:gd name="T15" fmla="*/ 5 h 41"/>
                  <a:gd name="T16" fmla="*/ 801 w 32"/>
                  <a:gd name="T17" fmla="*/ 6 h 41"/>
                  <a:gd name="T18" fmla="*/ 960 w 32"/>
                  <a:gd name="T19" fmla="*/ 646 h 41"/>
                  <a:gd name="T20" fmla="*/ 1083 w 32"/>
                  <a:gd name="T21" fmla="*/ 744 h 41"/>
                  <a:gd name="T22" fmla="*/ 1151 w 32"/>
                  <a:gd name="T23" fmla="*/ 856 h 41"/>
                  <a:gd name="T24" fmla="*/ 1223 w 32"/>
                  <a:gd name="T25" fmla="*/ 1135 h 41"/>
                  <a:gd name="T26" fmla="*/ 1224 w 32"/>
                  <a:gd name="T27" fmla="*/ 1403 h 41"/>
                  <a:gd name="T28" fmla="*/ 1224 w 32"/>
                  <a:gd name="T29" fmla="*/ 1734 h 41"/>
                  <a:gd name="T30" fmla="*/ 1253 w 32"/>
                  <a:gd name="T31" fmla="*/ 1997 h 41"/>
                  <a:gd name="T32" fmla="*/ 1224 w 32"/>
                  <a:gd name="T33" fmla="*/ 2143 h 41"/>
                  <a:gd name="T34" fmla="*/ 1224 w 32"/>
                  <a:gd name="T35" fmla="*/ 2373 h 41"/>
                  <a:gd name="T36" fmla="*/ 1223 w 32"/>
                  <a:gd name="T37" fmla="*/ 2547 h 41"/>
                  <a:gd name="T38" fmla="*/ 1152 w 32"/>
                  <a:gd name="T39" fmla="*/ 2843 h 41"/>
                  <a:gd name="T40" fmla="*/ 1151 w 32"/>
                  <a:gd name="T41" fmla="*/ 2960 h 41"/>
                  <a:gd name="T42" fmla="*/ 1084 w 32"/>
                  <a:gd name="T43" fmla="*/ 3051 h 41"/>
                  <a:gd name="T44" fmla="*/ 1083 w 32"/>
                  <a:gd name="T45" fmla="*/ 3051 h 41"/>
                  <a:gd name="T46" fmla="*/ 960 w 32"/>
                  <a:gd name="T47" fmla="*/ 2960 h 41"/>
                  <a:gd name="T48" fmla="*/ 851 w 32"/>
                  <a:gd name="T49" fmla="*/ 2843 h 41"/>
                  <a:gd name="T50" fmla="*/ 801 w 32"/>
                  <a:gd name="T51" fmla="*/ 2547 h 41"/>
                  <a:gd name="T52" fmla="*/ 754 w 32"/>
                  <a:gd name="T53" fmla="*/ 2300 h 41"/>
                  <a:gd name="T54" fmla="*/ 685 w 32"/>
                  <a:gd name="T55" fmla="*/ 2060 h 41"/>
                  <a:gd name="T56" fmla="*/ 557 w 32"/>
                  <a:gd name="T57" fmla="*/ 1667 h 41"/>
                  <a:gd name="T58" fmla="*/ 493 w 32"/>
                  <a:gd name="T59" fmla="*/ 1307 h 41"/>
                  <a:gd name="T60" fmla="*/ 411 w 32"/>
                  <a:gd name="T61" fmla="*/ 856 h 41"/>
                  <a:gd name="T62" fmla="*/ 6 w 32"/>
                  <a:gd name="T63" fmla="*/ 646 h 41"/>
                  <a:gd name="T64" fmla="*/ 1 w 32"/>
                  <a:gd name="T65" fmla="*/ 3 h 41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32"/>
                  <a:gd name="T100" fmla="*/ 0 h 41"/>
                  <a:gd name="T101" fmla="*/ 32 w 32"/>
                  <a:gd name="T102" fmla="*/ 41 h 41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32" h="41">
                    <a:moveTo>
                      <a:pt x="1" y="3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2" y="1"/>
                    </a:lnTo>
                    <a:lnTo>
                      <a:pt x="5" y="3"/>
                    </a:lnTo>
                    <a:lnTo>
                      <a:pt x="9" y="4"/>
                    </a:lnTo>
                    <a:lnTo>
                      <a:pt x="14" y="5"/>
                    </a:lnTo>
                    <a:lnTo>
                      <a:pt x="21" y="6"/>
                    </a:lnTo>
                    <a:lnTo>
                      <a:pt x="24" y="8"/>
                    </a:lnTo>
                    <a:lnTo>
                      <a:pt x="26" y="10"/>
                    </a:lnTo>
                    <a:lnTo>
                      <a:pt x="28" y="12"/>
                    </a:lnTo>
                    <a:lnTo>
                      <a:pt x="30" y="16"/>
                    </a:lnTo>
                    <a:lnTo>
                      <a:pt x="31" y="19"/>
                    </a:lnTo>
                    <a:lnTo>
                      <a:pt x="31" y="23"/>
                    </a:lnTo>
                    <a:lnTo>
                      <a:pt x="32" y="27"/>
                    </a:lnTo>
                    <a:lnTo>
                      <a:pt x="31" y="29"/>
                    </a:lnTo>
                    <a:lnTo>
                      <a:pt x="31" y="32"/>
                    </a:lnTo>
                    <a:lnTo>
                      <a:pt x="30" y="34"/>
                    </a:lnTo>
                    <a:lnTo>
                      <a:pt x="29" y="38"/>
                    </a:lnTo>
                    <a:lnTo>
                      <a:pt x="28" y="40"/>
                    </a:lnTo>
                    <a:lnTo>
                      <a:pt x="27" y="41"/>
                    </a:lnTo>
                    <a:lnTo>
                      <a:pt x="26" y="41"/>
                    </a:lnTo>
                    <a:lnTo>
                      <a:pt x="24" y="40"/>
                    </a:lnTo>
                    <a:lnTo>
                      <a:pt x="22" y="38"/>
                    </a:lnTo>
                    <a:lnTo>
                      <a:pt x="21" y="34"/>
                    </a:lnTo>
                    <a:lnTo>
                      <a:pt x="20" y="31"/>
                    </a:lnTo>
                    <a:lnTo>
                      <a:pt x="18" y="28"/>
                    </a:lnTo>
                    <a:lnTo>
                      <a:pt x="15" y="22"/>
                    </a:lnTo>
                    <a:lnTo>
                      <a:pt x="13" y="18"/>
                    </a:lnTo>
                    <a:lnTo>
                      <a:pt x="10" y="12"/>
                    </a:lnTo>
                    <a:lnTo>
                      <a:pt x="6" y="8"/>
                    </a:ln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930" name="Freeform 765"/>
              <p:cNvSpPr>
                <a:spLocks noChangeArrowheads="1"/>
              </p:cNvSpPr>
              <p:nvPr/>
            </p:nvSpPr>
            <p:spPr bwMode="auto">
              <a:xfrm>
                <a:off x="183" y="199"/>
                <a:ext cx="29" cy="15"/>
              </a:xfrm>
              <a:custGeom>
                <a:avLst/>
                <a:gdLst>
                  <a:gd name="T0" fmla="*/ 2087 w 27"/>
                  <a:gd name="T1" fmla="*/ 5 h 14"/>
                  <a:gd name="T2" fmla="*/ 1568 w 27"/>
                  <a:gd name="T3" fmla="*/ 4 h 14"/>
                  <a:gd name="T4" fmla="*/ 1097 w 27"/>
                  <a:gd name="T5" fmla="*/ 3 h 14"/>
                  <a:gd name="T6" fmla="*/ 824 w 27"/>
                  <a:gd name="T7" fmla="*/ 2 h 14"/>
                  <a:gd name="T8" fmla="*/ 665 w 27"/>
                  <a:gd name="T9" fmla="*/ 1 h 14"/>
                  <a:gd name="T10" fmla="*/ 6 w 27"/>
                  <a:gd name="T11" fmla="*/ 0 h 14"/>
                  <a:gd name="T12" fmla="*/ 2 w 27"/>
                  <a:gd name="T13" fmla="*/ 1 h 14"/>
                  <a:gd name="T14" fmla="*/ 0 w 27"/>
                  <a:gd name="T15" fmla="*/ 597 h 14"/>
                  <a:gd name="T16" fmla="*/ 2 w 27"/>
                  <a:gd name="T17" fmla="*/ 686 h 14"/>
                  <a:gd name="T18" fmla="*/ 665 w 27"/>
                  <a:gd name="T19" fmla="*/ 2 h 14"/>
                  <a:gd name="T20" fmla="*/ 6 w 27"/>
                  <a:gd name="T21" fmla="*/ 640 h 14"/>
                  <a:gd name="T22" fmla="*/ 5 w 27"/>
                  <a:gd name="T23" fmla="*/ 686 h 14"/>
                  <a:gd name="T24" fmla="*/ 6 w 27"/>
                  <a:gd name="T25" fmla="*/ 686 h 14"/>
                  <a:gd name="T26" fmla="*/ 714 w 27"/>
                  <a:gd name="T27" fmla="*/ 735 h 14"/>
                  <a:gd name="T28" fmla="*/ 951 w 27"/>
                  <a:gd name="T29" fmla="*/ 788 h 14"/>
                  <a:gd name="T30" fmla="*/ 1359 w 27"/>
                  <a:gd name="T31" fmla="*/ 844 h 14"/>
                  <a:gd name="T32" fmla="*/ 1943 w 27"/>
                  <a:gd name="T33" fmla="*/ 904 h 14"/>
                  <a:gd name="T34" fmla="*/ 2087 w 27"/>
                  <a:gd name="T35" fmla="*/ 5 h 14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27"/>
                  <a:gd name="T55" fmla="*/ 0 h 14"/>
                  <a:gd name="T56" fmla="*/ 27 w 27"/>
                  <a:gd name="T57" fmla="*/ 14 h 14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27" h="14">
                    <a:moveTo>
                      <a:pt x="27" y="5"/>
                    </a:moveTo>
                    <a:lnTo>
                      <a:pt x="20" y="4"/>
                    </a:lnTo>
                    <a:lnTo>
                      <a:pt x="15" y="3"/>
                    </a:lnTo>
                    <a:lnTo>
                      <a:pt x="11" y="2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2" y="1"/>
                    </a:lnTo>
                    <a:lnTo>
                      <a:pt x="0" y="8"/>
                    </a:lnTo>
                    <a:lnTo>
                      <a:pt x="2" y="10"/>
                    </a:lnTo>
                    <a:lnTo>
                      <a:pt x="8" y="2"/>
                    </a:lnTo>
                    <a:lnTo>
                      <a:pt x="6" y="9"/>
                    </a:lnTo>
                    <a:lnTo>
                      <a:pt x="5" y="10"/>
                    </a:lnTo>
                    <a:lnTo>
                      <a:pt x="6" y="10"/>
                    </a:lnTo>
                    <a:lnTo>
                      <a:pt x="9" y="11"/>
                    </a:lnTo>
                    <a:lnTo>
                      <a:pt x="13" y="12"/>
                    </a:lnTo>
                    <a:lnTo>
                      <a:pt x="18" y="13"/>
                    </a:lnTo>
                    <a:lnTo>
                      <a:pt x="25" y="14"/>
                    </a:lnTo>
                    <a:lnTo>
                      <a:pt x="27" y="5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931" name="Freeform 766"/>
              <p:cNvSpPr>
                <a:spLocks noChangeArrowheads="1"/>
              </p:cNvSpPr>
              <p:nvPr/>
            </p:nvSpPr>
            <p:spPr bwMode="auto">
              <a:xfrm>
                <a:off x="209" y="204"/>
                <a:ext cx="18" cy="31"/>
              </a:xfrm>
              <a:custGeom>
                <a:avLst/>
                <a:gdLst>
                  <a:gd name="T0" fmla="*/ 512 w 17"/>
                  <a:gd name="T1" fmla="*/ 1696 h 29"/>
                  <a:gd name="T2" fmla="*/ 512 w 17"/>
                  <a:gd name="T3" fmla="*/ 1486 h 29"/>
                  <a:gd name="T4" fmla="*/ 512 w 17"/>
                  <a:gd name="T5" fmla="*/ 1216 h 29"/>
                  <a:gd name="T6" fmla="*/ 484 w 17"/>
                  <a:gd name="T7" fmla="*/ 932 h 29"/>
                  <a:gd name="T8" fmla="*/ 432 w 17"/>
                  <a:gd name="T9" fmla="*/ 763 h 29"/>
                  <a:gd name="T10" fmla="*/ 385 w 17"/>
                  <a:gd name="T11" fmla="*/ 547 h 29"/>
                  <a:gd name="T12" fmla="*/ 325 w 17"/>
                  <a:gd name="T13" fmla="*/ 6 h 29"/>
                  <a:gd name="T14" fmla="*/ 6 w 17"/>
                  <a:gd name="T15" fmla="*/ 3 h 29"/>
                  <a:gd name="T16" fmla="*/ 2 w 17"/>
                  <a:gd name="T17" fmla="*/ 0 h 29"/>
                  <a:gd name="T18" fmla="*/ 0 w 17"/>
                  <a:gd name="T19" fmla="*/ 547 h 29"/>
                  <a:gd name="T20" fmla="*/ 2 w 17"/>
                  <a:gd name="T21" fmla="*/ 585 h 29"/>
                  <a:gd name="T22" fmla="*/ 3 w 17"/>
                  <a:gd name="T23" fmla="*/ 625 h 29"/>
                  <a:gd name="T24" fmla="*/ 5 w 17"/>
                  <a:gd name="T25" fmla="*/ 763 h 29"/>
                  <a:gd name="T26" fmla="*/ 6 w 17"/>
                  <a:gd name="T27" fmla="*/ 932 h 29"/>
                  <a:gd name="T28" fmla="*/ 7 w 17"/>
                  <a:gd name="T29" fmla="*/ 1065 h 29"/>
                  <a:gd name="T30" fmla="*/ 7 w 17"/>
                  <a:gd name="T31" fmla="*/ 1300 h 29"/>
                  <a:gd name="T32" fmla="*/ 7 w 17"/>
                  <a:gd name="T33" fmla="*/ 1486 h 29"/>
                  <a:gd name="T34" fmla="*/ 7 w 17"/>
                  <a:gd name="T35" fmla="*/ 1588 h 29"/>
                  <a:gd name="T36" fmla="*/ 512 w 17"/>
                  <a:gd name="T37" fmla="*/ 1696 h 2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7"/>
                  <a:gd name="T58" fmla="*/ 0 h 29"/>
                  <a:gd name="T59" fmla="*/ 17 w 17"/>
                  <a:gd name="T60" fmla="*/ 29 h 2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7" h="29">
                    <a:moveTo>
                      <a:pt x="17" y="29"/>
                    </a:moveTo>
                    <a:lnTo>
                      <a:pt x="17" y="26"/>
                    </a:lnTo>
                    <a:lnTo>
                      <a:pt x="17" y="21"/>
                    </a:lnTo>
                    <a:lnTo>
                      <a:pt x="16" y="17"/>
                    </a:lnTo>
                    <a:lnTo>
                      <a:pt x="14" y="14"/>
                    </a:lnTo>
                    <a:lnTo>
                      <a:pt x="12" y="9"/>
                    </a:lnTo>
                    <a:lnTo>
                      <a:pt x="9" y="6"/>
                    </a:lnTo>
                    <a:lnTo>
                      <a:pt x="6" y="3"/>
                    </a:lnTo>
                    <a:lnTo>
                      <a:pt x="2" y="0"/>
                    </a:lnTo>
                    <a:lnTo>
                      <a:pt x="0" y="9"/>
                    </a:lnTo>
                    <a:lnTo>
                      <a:pt x="2" y="10"/>
                    </a:lnTo>
                    <a:lnTo>
                      <a:pt x="3" y="11"/>
                    </a:lnTo>
                    <a:lnTo>
                      <a:pt x="5" y="14"/>
                    </a:lnTo>
                    <a:lnTo>
                      <a:pt x="6" y="17"/>
                    </a:lnTo>
                    <a:lnTo>
                      <a:pt x="7" y="19"/>
                    </a:lnTo>
                    <a:lnTo>
                      <a:pt x="7" y="22"/>
                    </a:lnTo>
                    <a:lnTo>
                      <a:pt x="7" y="26"/>
                    </a:lnTo>
                    <a:lnTo>
                      <a:pt x="7" y="28"/>
                    </a:lnTo>
                    <a:lnTo>
                      <a:pt x="17" y="29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932" name="Freeform 767"/>
              <p:cNvSpPr>
                <a:spLocks noChangeArrowheads="1"/>
              </p:cNvSpPr>
              <p:nvPr/>
            </p:nvSpPr>
            <p:spPr bwMode="auto">
              <a:xfrm>
                <a:off x="208" y="234"/>
                <a:ext cx="19" cy="17"/>
              </a:xfrm>
              <a:custGeom>
                <a:avLst/>
                <a:gdLst>
                  <a:gd name="T0" fmla="*/ 0 w 18"/>
                  <a:gd name="T1" fmla="*/ 437 h 16"/>
                  <a:gd name="T2" fmla="*/ 2 w 18"/>
                  <a:gd name="T3" fmla="*/ 524 h 16"/>
                  <a:gd name="T4" fmla="*/ 6 w 18"/>
                  <a:gd name="T5" fmla="*/ 592 h 16"/>
                  <a:gd name="T6" fmla="*/ 289 w 18"/>
                  <a:gd name="T7" fmla="*/ 557 h 16"/>
                  <a:gd name="T8" fmla="*/ 340 w 18"/>
                  <a:gd name="T9" fmla="*/ 493 h 16"/>
                  <a:gd name="T10" fmla="*/ 359 w 18"/>
                  <a:gd name="T11" fmla="*/ 411 h 16"/>
                  <a:gd name="T12" fmla="*/ 379 w 18"/>
                  <a:gd name="T13" fmla="*/ 364 h 16"/>
                  <a:gd name="T14" fmla="*/ 422 w 18"/>
                  <a:gd name="T15" fmla="*/ 4 h 16"/>
                  <a:gd name="T16" fmla="*/ 445 w 18"/>
                  <a:gd name="T17" fmla="*/ 1 h 16"/>
                  <a:gd name="T18" fmla="*/ 8 w 18"/>
                  <a:gd name="T19" fmla="*/ 0 h 16"/>
                  <a:gd name="T20" fmla="*/ 8 w 18"/>
                  <a:gd name="T21" fmla="*/ 2 h 16"/>
                  <a:gd name="T22" fmla="*/ 7 w 18"/>
                  <a:gd name="T23" fmla="*/ 4 h 16"/>
                  <a:gd name="T24" fmla="*/ 7 w 18"/>
                  <a:gd name="T25" fmla="*/ 7 h 16"/>
                  <a:gd name="T26" fmla="*/ 6 w 18"/>
                  <a:gd name="T27" fmla="*/ 364 h 16"/>
                  <a:gd name="T28" fmla="*/ 7 w 18"/>
                  <a:gd name="T29" fmla="*/ 364 h 16"/>
                  <a:gd name="T30" fmla="*/ 8 w 18"/>
                  <a:gd name="T31" fmla="*/ 364 h 16"/>
                  <a:gd name="T32" fmla="*/ 7 w 18"/>
                  <a:gd name="T33" fmla="*/ 7 h 16"/>
                  <a:gd name="T34" fmla="*/ 0 w 18"/>
                  <a:gd name="T35" fmla="*/ 437 h 1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8"/>
                  <a:gd name="T55" fmla="*/ 0 h 16"/>
                  <a:gd name="T56" fmla="*/ 18 w 18"/>
                  <a:gd name="T57" fmla="*/ 16 h 1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8" h="16">
                    <a:moveTo>
                      <a:pt x="0" y="11"/>
                    </a:moveTo>
                    <a:lnTo>
                      <a:pt x="2" y="14"/>
                    </a:lnTo>
                    <a:lnTo>
                      <a:pt x="6" y="16"/>
                    </a:lnTo>
                    <a:lnTo>
                      <a:pt x="10" y="15"/>
                    </a:lnTo>
                    <a:lnTo>
                      <a:pt x="13" y="13"/>
                    </a:lnTo>
                    <a:lnTo>
                      <a:pt x="14" y="10"/>
                    </a:lnTo>
                    <a:lnTo>
                      <a:pt x="15" y="8"/>
                    </a:lnTo>
                    <a:lnTo>
                      <a:pt x="17" y="4"/>
                    </a:lnTo>
                    <a:lnTo>
                      <a:pt x="18" y="1"/>
                    </a:lnTo>
                    <a:lnTo>
                      <a:pt x="8" y="0"/>
                    </a:lnTo>
                    <a:lnTo>
                      <a:pt x="8" y="2"/>
                    </a:lnTo>
                    <a:lnTo>
                      <a:pt x="7" y="4"/>
                    </a:lnTo>
                    <a:lnTo>
                      <a:pt x="7" y="7"/>
                    </a:lnTo>
                    <a:lnTo>
                      <a:pt x="6" y="8"/>
                    </a:lnTo>
                    <a:lnTo>
                      <a:pt x="7" y="8"/>
                    </a:lnTo>
                    <a:lnTo>
                      <a:pt x="8" y="8"/>
                    </a:lnTo>
                    <a:lnTo>
                      <a:pt x="7" y="7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933" name="Freeform 769"/>
              <p:cNvSpPr>
                <a:spLocks noChangeArrowheads="1"/>
              </p:cNvSpPr>
              <p:nvPr/>
            </p:nvSpPr>
            <p:spPr bwMode="auto">
              <a:xfrm>
                <a:off x="151" y="1113"/>
                <a:ext cx="69" cy="114"/>
              </a:xfrm>
              <a:custGeom>
                <a:avLst/>
                <a:gdLst>
                  <a:gd name="T0" fmla="*/ 2472 w 65"/>
                  <a:gd name="T1" fmla="*/ 8136 h 106"/>
                  <a:gd name="T2" fmla="*/ 2472 w 65"/>
                  <a:gd name="T3" fmla="*/ 8552 h 106"/>
                  <a:gd name="T4" fmla="*/ 2472 w 65"/>
                  <a:gd name="T5" fmla="*/ 8670 h 106"/>
                  <a:gd name="T6" fmla="*/ 2464 w 65"/>
                  <a:gd name="T7" fmla="*/ 8751 h 106"/>
                  <a:gd name="T8" fmla="*/ 2369 w 65"/>
                  <a:gd name="T9" fmla="*/ 8841 h 106"/>
                  <a:gd name="T10" fmla="*/ 2282 w 65"/>
                  <a:gd name="T11" fmla="*/ 8994 h 106"/>
                  <a:gd name="T12" fmla="*/ 2067 w 65"/>
                  <a:gd name="T13" fmla="*/ 8994 h 106"/>
                  <a:gd name="T14" fmla="*/ 1834 w 65"/>
                  <a:gd name="T15" fmla="*/ 8751 h 106"/>
                  <a:gd name="T16" fmla="*/ 1595 w 65"/>
                  <a:gd name="T17" fmla="*/ 8552 h 106"/>
                  <a:gd name="T18" fmla="*/ 1334 w 65"/>
                  <a:gd name="T19" fmla="*/ 8062 h 106"/>
                  <a:gd name="T20" fmla="*/ 1050 w 65"/>
                  <a:gd name="T21" fmla="*/ 7565 h 106"/>
                  <a:gd name="T22" fmla="*/ 779 w 65"/>
                  <a:gd name="T23" fmla="*/ 6723 h 106"/>
                  <a:gd name="T24" fmla="*/ 512 w 65"/>
                  <a:gd name="T25" fmla="*/ 6026 h 106"/>
                  <a:gd name="T26" fmla="*/ 8 w 65"/>
                  <a:gd name="T27" fmla="*/ 5210 h 106"/>
                  <a:gd name="T28" fmla="*/ 4 w 65"/>
                  <a:gd name="T29" fmla="*/ 4226 h 106"/>
                  <a:gd name="T30" fmla="*/ 1 w 65"/>
                  <a:gd name="T31" fmla="*/ 3343 h 106"/>
                  <a:gd name="T32" fmla="*/ 0 w 65"/>
                  <a:gd name="T33" fmla="*/ 2219 h 106"/>
                  <a:gd name="T34" fmla="*/ 1 w 65"/>
                  <a:gd name="T35" fmla="*/ 1215 h 106"/>
                  <a:gd name="T36" fmla="*/ 4 w 65"/>
                  <a:gd name="T37" fmla="*/ 2 h 106"/>
                  <a:gd name="T38" fmla="*/ 5 w 65"/>
                  <a:gd name="T39" fmla="*/ 1 h 106"/>
                  <a:gd name="T40" fmla="*/ 6 w 65"/>
                  <a:gd name="T41" fmla="*/ 0 h 106"/>
                  <a:gd name="T42" fmla="*/ 8 w 65"/>
                  <a:gd name="T43" fmla="*/ 0 h 106"/>
                  <a:gd name="T44" fmla="*/ 403 w 65"/>
                  <a:gd name="T45" fmla="*/ 1 h 106"/>
                  <a:gd name="T46" fmla="*/ 613 w 65"/>
                  <a:gd name="T47" fmla="*/ 3 h 106"/>
                  <a:gd name="T48" fmla="*/ 878 w 65"/>
                  <a:gd name="T49" fmla="*/ 785 h 106"/>
                  <a:gd name="T50" fmla="*/ 1115 w 65"/>
                  <a:gd name="T51" fmla="*/ 1130 h 106"/>
                  <a:gd name="T52" fmla="*/ 1416 w 65"/>
                  <a:gd name="T53" fmla="*/ 1881 h 106"/>
                  <a:gd name="T54" fmla="*/ 1656 w 65"/>
                  <a:gd name="T55" fmla="*/ 2386 h 106"/>
                  <a:gd name="T56" fmla="*/ 1866 w 65"/>
                  <a:gd name="T57" fmla="*/ 3192 h 106"/>
                  <a:gd name="T58" fmla="*/ 2025 w 65"/>
                  <a:gd name="T59" fmla="*/ 3971 h 106"/>
                  <a:gd name="T60" fmla="*/ 2194 w 65"/>
                  <a:gd name="T61" fmla="*/ 4593 h 106"/>
                  <a:gd name="T62" fmla="*/ 2282 w 65"/>
                  <a:gd name="T63" fmla="*/ 5313 h 106"/>
                  <a:gd name="T64" fmla="*/ 2329 w 65"/>
                  <a:gd name="T65" fmla="*/ 6026 h 106"/>
                  <a:gd name="T66" fmla="*/ 2369 w 65"/>
                  <a:gd name="T67" fmla="*/ 6609 h 106"/>
                  <a:gd name="T68" fmla="*/ 2464 w 65"/>
                  <a:gd name="T69" fmla="*/ 7230 h 106"/>
                  <a:gd name="T70" fmla="*/ 2464 w 65"/>
                  <a:gd name="T71" fmla="*/ 7776 h 106"/>
                  <a:gd name="T72" fmla="*/ 2472 w 65"/>
                  <a:gd name="T73" fmla="*/ 8136 h 10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5"/>
                  <a:gd name="T112" fmla="*/ 0 h 106"/>
                  <a:gd name="T113" fmla="*/ 65 w 65"/>
                  <a:gd name="T114" fmla="*/ 106 h 10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5" h="106">
                    <a:moveTo>
                      <a:pt x="65" y="96"/>
                    </a:moveTo>
                    <a:lnTo>
                      <a:pt x="65" y="100"/>
                    </a:lnTo>
                    <a:lnTo>
                      <a:pt x="65" y="102"/>
                    </a:lnTo>
                    <a:lnTo>
                      <a:pt x="64" y="104"/>
                    </a:lnTo>
                    <a:lnTo>
                      <a:pt x="62" y="105"/>
                    </a:lnTo>
                    <a:lnTo>
                      <a:pt x="59" y="106"/>
                    </a:lnTo>
                    <a:lnTo>
                      <a:pt x="54" y="106"/>
                    </a:lnTo>
                    <a:lnTo>
                      <a:pt x="48" y="104"/>
                    </a:lnTo>
                    <a:lnTo>
                      <a:pt x="41" y="100"/>
                    </a:lnTo>
                    <a:lnTo>
                      <a:pt x="35" y="95"/>
                    </a:lnTo>
                    <a:lnTo>
                      <a:pt x="27" y="89"/>
                    </a:lnTo>
                    <a:lnTo>
                      <a:pt x="21" y="80"/>
                    </a:lnTo>
                    <a:lnTo>
                      <a:pt x="14" y="71"/>
                    </a:lnTo>
                    <a:lnTo>
                      <a:pt x="8" y="61"/>
                    </a:lnTo>
                    <a:lnTo>
                      <a:pt x="4" y="50"/>
                    </a:lnTo>
                    <a:lnTo>
                      <a:pt x="1" y="39"/>
                    </a:lnTo>
                    <a:lnTo>
                      <a:pt x="0" y="27"/>
                    </a:lnTo>
                    <a:lnTo>
                      <a:pt x="1" y="15"/>
                    </a:lnTo>
                    <a:lnTo>
                      <a:pt x="4" y="2"/>
                    </a:lnTo>
                    <a:lnTo>
                      <a:pt x="5" y="1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0" y="1"/>
                    </a:lnTo>
                    <a:lnTo>
                      <a:pt x="17" y="3"/>
                    </a:lnTo>
                    <a:lnTo>
                      <a:pt x="23" y="9"/>
                    </a:lnTo>
                    <a:lnTo>
                      <a:pt x="29" y="14"/>
                    </a:lnTo>
                    <a:lnTo>
                      <a:pt x="37" y="22"/>
                    </a:lnTo>
                    <a:lnTo>
                      <a:pt x="43" y="29"/>
                    </a:lnTo>
                    <a:lnTo>
                      <a:pt x="49" y="38"/>
                    </a:lnTo>
                    <a:lnTo>
                      <a:pt x="53" y="47"/>
                    </a:lnTo>
                    <a:lnTo>
                      <a:pt x="57" y="55"/>
                    </a:lnTo>
                    <a:lnTo>
                      <a:pt x="59" y="63"/>
                    </a:lnTo>
                    <a:lnTo>
                      <a:pt x="61" y="71"/>
                    </a:lnTo>
                    <a:lnTo>
                      <a:pt x="62" y="79"/>
                    </a:lnTo>
                    <a:lnTo>
                      <a:pt x="64" y="86"/>
                    </a:lnTo>
                    <a:lnTo>
                      <a:pt x="64" y="92"/>
                    </a:lnTo>
                    <a:lnTo>
                      <a:pt x="65" y="96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934" name="Freeform 770"/>
              <p:cNvSpPr>
                <a:spLocks noChangeArrowheads="1"/>
              </p:cNvSpPr>
              <p:nvPr/>
            </p:nvSpPr>
            <p:spPr bwMode="auto">
              <a:xfrm>
                <a:off x="146" y="1113"/>
                <a:ext cx="78" cy="120"/>
              </a:xfrm>
              <a:custGeom>
                <a:avLst/>
                <a:gdLst>
                  <a:gd name="T0" fmla="*/ 5 w 74"/>
                  <a:gd name="T1" fmla="*/ 0 h 111"/>
                  <a:gd name="T2" fmla="*/ 1 w 74"/>
                  <a:gd name="T3" fmla="*/ 1537 h 111"/>
                  <a:gd name="T4" fmla="*/ 0 w 74"/>
                  <a:gd name="T5" fmla="*/ 3102 h 111"/>
                  <a:gd name="T6" fmla="*/ 1 w 74"/>
                  <a:gd name="T7" fmla="*/ 4582 h 111"/>
                  <a:gd name="T8" fmla="*/ 5 w 74"/>
                  <a:gd name="T9" fmla="*/ 6115 h 111"/>
                  <a:gd name="T10" fmla="*/ 273 w 74"/>
                  <a:gd name="T11" fmla="*/ 7315 h 111"/>
                  <a:gd name="T12" fmla="*/ 355 w 74"/>
                  <a:gd name="T13" fmla="*/ 8549 h 111"/>
                  <a:gd name="T14" fmla="*/ 512 w 74"/>
                  <a:gd name="T15" fmla="*/ 9761 h 111"/>
                  <a:gd name="T16" fmla="*/ 739 w 74"/>
                  <a:gd name="T17" fmla="*/ 10613 h 111"/>
                  <a:gd name="T18" fmla="*/ 866 w 74"/>
                  <a:gd name="T19" fmla="*/ 11511 h 111"/>
                  <a:gd name="T20" fmla="*/ 1069 w 74"/>
                  <a:gd name="T21" fmla="*/ 12064 h 111"/>
                  <a:gd name="T22" fmla="*/ 1252 w 74"/>
                  <a:gd name="T23" fmla="*/ 12546 h 111"/>
                  <a:gd name="T24" fmla="*/ 1429 w 74"/>
                  <a:gd name="T25" fmla="*/ 12891 h 111"/>
                  <a:gd name="T26" fmla="*/ 1587 w 74"/>
                  <a:gd name="T27" fmla="*/ 12891 h 111"/>
                  <a:gd name="T28" fmla="*/ 1715 w 74"/>
                  <a:gd name="T29" fmla="*/ 12716 h 111"/>
                  <a:gd name="T30" fmla="*/ 1795 w 74"/>
                  <a:gd name="T31" fmla="*/ 12404 h 111"/>
                  <a:gd name="T32" fmla="*/ 1810 w 74"/>
                  <a:gd name="T33" fmla="*/ 11924 h 111"/>
                  <a:gd name="T34" fmla="*/ 1810 w 74"/>
                  <a:gd name="T35" fmla="*/ 11605 h 111"/>
                  <a:gd name="T36" fmla="*/ 1810 w 74"/>
                  <a:gd name="T37" fmla="*/ 11159 h 111"/>
                  <a:gd name="T38" fmla="*/ 1629 w 74"/>
                  <a:gd name="T39" fmla="*/ 11408 h 111"/>
                  <a:gd name="T40" fmla="*/ 1629 w 74"/>
                  <a:gd name="T41" fmla="*/ 11605 h 111"/>
                  <a:gd name="T42" fmla="*/ 1629 w 74"/>
                  <a:gd name="T43" fmla="*/ 11677 h 111"/>
                  <a:gd name="T44" fmla="*/ 1627 w 74"/>
                  <a:gd name="T45" fmla="*/ 11677 h 111"/>
                  <a:gd name="T46" fmla="*/ 1629 w 74"/>
                  <a:gd name="T47" fmla="*/ 11677 h 111"/>
                  <a:gd name="T48" fmla="*/ 1587 w 74"/>
                  <a:gd name="T49" fmla="*/ 11762 h 111"/>
                  <a:gd name="T50" fmla="*/ 1466 w 74"/>
                  <a:gd name="T51" fmla="*/ 11762 h 111"/>
                  <a:gd name="T52" fmla="*/ 1320 w 74"/>
                  <a:gd name="T53" fmla="*/ 11605 h 111"/>
                  <a:gd name="T54" fmla="*/ 1220 w 74"/>
                  <a:gd name="T55" fmla="*/ 11159 h 111"/>
                  <a:gd name="T56" fmla="*/ 1014 w 74"/>
                  <a:gd name="T57" fmla="*/ 10613 h 111"/>
                  <a:gd name="T58" fmla="*/ 865 w 74"/>
                  <a:gd name="T59" fmla="*/ 9849 h 111"/>
                  <a:gd name="T60" fmla="*/ 739 w 74"/>
                  <a:gd name="T61" fmla="*/ 9081 h 111"/>
                  <a:gd name="T62" fmla="*/ 540 w 74"/>
                  <a:gd name="T63" fmla="*/ 8075 h 111"/>
                  <a:gd name="T64" fmla="*/ 394 w 74"/>
                  <a:gd name="T65" fmla="*/ 6909 h 111"/>
                  <a:gd name="T66" fmla="*/ 320 w 74"/>
                  <a:gd name="T67" fmla="*/ 5688 h 111"/>
                  <a:gd name="T68" fmla="*/ 288 w 74"/>
                  <a:gd name="T69" fmla="*/ 4477 h 111"/>
                  <a:gd name="T70" fmla="*/ 273 w 74"/>
                  <a:gd name="T71" fmla="*/ 3102 h 111"/>
                  <a:gd name="T72" fmla="*/ 273 w 74"/>
                  <a:gd name="T73" fmla="*/ 1662 h 111"/>
                  <a:gd name="T74" fmla="*/ 320 w 74"/>
                  <a:gd name="T75" fmla="*/ 3 h 111"/>
                  <a:gd name="T76" fmla="*/ 5 w 74"/>
                  <a:gd name="T77" fmla="*/ 0 h 11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4"/>
                  <a:gd name="T118" fmla="*/ 0 h 111"/>
                  <a:gd name="T119" fmla="*/ 74 w 74"/>
                  <a:gd name="T120" fmla="*/ 111 h 11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4" h="111">
                    <a:moveTo>
                      <a:pt x="5" y="0"/>
                    </a:moveTo>
                    <a:lnTo>
                      <a:pt x="1" y="14"/>
                    </a:lnTo>
                    <a:lnTo>
                      <a:pt x="0" y="27"/>
                    </a:lnTo>
                    <a:lnTo>
                      <a:pt x="1" y="40"/>
                    </a:lnTo>
                    <a:lnTo>
                      <a:pt x="5" y="52"/>
                    </a:lnTo>
                    <a:lnTo>
                      <a:pt x="10" y="63"/>
                    </a:lnTo>
                    <a:lnTo>
                      <a:pt x="15" y="74"/>
                    </a:lnTo>
                    <a:lnTo>
                      <a:pt x="22" y="83"/>
                    </a:lnTo>
                    <a:lnTo>
                      <a:pt x="29" y="91"/>
                    </a:lnTo>
                    <a:lnTo>
                      <a:pt x="36" y="99"/>
                    </a:lnTo>
                    <a:lnTo>
                      <a:pt x="44" y="104"/>
                    </a:lnTo>
                    <a:lnTo>
                      <a:pt x="51" y="108"/>
                    </a:lnTo>
                    <a:lnTo>
                      <a:pt x="58" y="111"/>
                    </a:lnTo>
                    <a:lnTo>
                      <a:pt x="64" y="111"/>
                    </a:lnTo>
                    <a:lnTo>
                      <a:pt x="69" y="110"/>
                    </a:lnTo>
                    <a:lnTo>
                      <a:pt x="72" y="106"/>
                    </a:lnTo>
                    <a:lnTo>
                      <a:pt x="74" y="103"/>
                    </a:lnTo>
                    <a:lnTo>
                      <a:pt x="74" y="100"/>
                    </a:lnTo>
                    <a:lnTo>
                      <a:pt x="74" y="96"/>
                    </a:lnTo>
                    <a:lnTo>
                      <a:pt x="66" y="97"/>
                    </a:lnTo>
                    <a:lnTo>
                      <a:pt x="66" y="100"/>
                    </a:lnTo>
                    <a:lnTo>
                      <a:pt x="66" y="101"/>
                    </a:lnTo>
                    <a:lnTo>
                      <a:pt x="65" y="101"/>
                    </a:lnTo>
                    <a:lnTo>
                      <a:pt x="66" y="101"/>
                    </a:lnTo>
                    <a:lnTo>
                      <a:pt x="64" y="102"/>
                    </a:lnTo>
                    <a:lnTo>
                      <a:pt x="60" y="102"/>
                    </a:lnTo>
                    <a:lnTo>
                      <a:pt x="54" y="100"/>
                    </a:lnTo>
                    <a:lnTo>
                      <a:pt x="49" y="96"/>
                    </a:lnTo>
                    <a:lnTo>
                      <a:pt x="42" y="91"/>
                    </a:lnTo>
                    <a:lnTo>
                      <a:pt x="35" y="85"/>
                    </a:lnTo>
                    <a:lnTo>
                      <a:pt x="29" y="78"/>
                    </a:lnTo>
                    <a:lnTo>
                      <a:pt x="23" y="69"/>
                    </a:lnTo>
                    <a:lnTo>
                      <a:pt x="17" y="59"/>
                    </a:lnTo>
                    <a:lnTo>
                      <a:pt x="13" y="49"/>
                    </a:lnTo>
                    <a:lnTo>
                      <a:pt x="11" y="38"/>
                    </a:lnTo>
                    <a:lnTo>
                      <a:pt x="10" y="27"/>
                    </a:lnTo>
                    <a:lnTo>
                      <a:pt x="10" y="15"/>
                    </a:lnTo>
                    <a:lnTo>
                      <a:pt x="13" y="3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935" name="Freeform 771"/>
              <p:cNvSpPr>
                <a:spLocks noChangeArrowheads="1"/>
              </p:cNvSpPr>
              <p:nvPr/>
            </p:nvSpPr>
            <p:spPr bwMode="auto">
              <a:xfrm>
                <a:off x="151" y="1107"/>
                <a:ext cx="56" cy="49"/>
              </a:xfrm>
              <a:custGeom>
                <a:avLst/>
                <a:gdLst>
                  <a:gd name="T0" fmla="*/ 1504 w 53"/>
                  <a:gd name="T1" fmla="*/ 7434 h 45"/>
                  <a:gd name="T2" fmla="*/ 1326 w 53"/>
                  <a:gd name="T3" fmla="*/ 5758 h 45"/>
                  <a:gd name="T4" fmla="*/ 1124 w 53"/>
                  <a:gd name="T5" fmla="*/ 4096 h 45"/>
                  <a:gd name="T6" fmla="*/ 902 w 53"/>
                  <a:gd name="T7" fmla="*/ 2914 h 45"/>
                  <a:gd name="T8" fmla="*/ 716 w 53"/>
                  <a:gd name="T9" fmla="*/ 1606 h 45"/>
                  <a:gd name="T10" fmla="*/ 515 w 53"/>
                  <a:gd name="T11" fmla="*/ 5 h 45"/>
                  <a:gd name="T12" fmla="*/ 350 w 53"/>
                  <a:gd name="T13" fmla="*/ 1 h 45"/>
                  <a:gd name="T14" fmla="*/ 296 w 53"/>
                  <a:gd name="T15" fmla="*/ 0 h 45"/>
                  <a:gd name="T16" fmla="*/ 6 w 53"/>
                  <a:gd name="T17" fmla="*/ 0 h 45"/>
                  <a:gd name="T18" fmla="*/ 2 w 53"/>
                  <a:gd name="T19" fmla="*/ 1 h 45"/>
                  <a:gd name="T20" fmla="*/ 0 w 53"/>
                  <a:gd name="T21" fmla="*/ 5 h 45"/>
                  <a:gd name="T22" fmla="*/ 8 w 53"/>
                  <a:gd name="T23" fmla="*/ 1475 h 45"/>
                  <a:gd name="T24" fmla="*/ 8 w 53"/>
                  <a:gd name="T25" fmla="*/ 1606 h 45"/>
                  <a:gd name="T26" fmla="*/ 7 w 53"/>
                  <a:gd name="T27" fmla="*/ 1606 h 45"/>
                  <a:gd name="T28" fmla="*/ 296 w 53"/>
                  <a:gd name="T29" fmla="*/ 1749 h 45"/>
                  <a:gd name="T30" fmla="*/ 370 w 53"/>
                  <a:gd name="T31" fmla="*/ 2073 h 45"/>
                  <a:gd name="T32" fmla="*/ 544 w 53"/>
                  <a:gd name="T33" fmla="*/ 3173 h 45"/>
                  <a:gd name="T34" fmla="*/ 757 w 53"/>
                  <a:gd name="T35" fmla="*/ 3810 h 45"/>
                  <a:gd name="T36" fmla="*/ 944 w 53"/>
                  <a:gd name="T37" fmla="*/ 5357 h 45"/>
                  <a:gd name="T38" fmla="*/ 1124 w 53"/>
                  <a:gd name="T39" fmla="*/ 6827 h 45"/>
                  <a:gd name="T40" fmla="*/ 1313 w 53"/>
                  <a:gd name="T41" fmla="*/ 8095 h 45"/>
                  <a:gd name="T42" fmla="*/ 1504 w 53"/>
                  <a:gd name="T43" fmla="*/ 7434 h 45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53"/>
                  <a:gd name="T67" fmla="*/ 0 h 45"/>
                  <a:gd name="T68" fmla="*/ 53 w 53"/>
                  <a:gd name="T69" fmla="*/ 45 h 45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53" h="45">
                    <a:moveTo>
                      <a:pt x="53" y="41"/>
                    </a:moveTo>
                    <a:lnTo>
                      <a:pt x="46" y="32"/>
                    </a:lnTo>
                    <a:lnTo>
                      <a:pt x="40" y="23"/>
                    </a:lnTo>
                    <a:lnTo>
                      <a:pt x="32" y="16"/>
                    </a:lnTo>
                    <a:lnTo>
                      <a:pt x="25" y="9"/>
                    </a:lnTo>
                    <a:lnTo>
                      <a:pt x="19" y="5"/>
                    </a:lnTo>
                    <a:lnTo>
                      <a:pt x="12" y="1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2" y="1"/>
                    </a:lnTo>
                    <a:lnTo>
                      <a:pt x="0" y="5"/>
                    </a:lnTo>
                    <a:lnTo>
                      <a:pt x="8" y="8"/>
                    </a:lnTo>
                    <a:lnTo>
                      <a:pt x="8" y="9"/>
                    </a:lnTo>
                    <a:lnTo>
                      <a:pt x="7" y="9"/>
                    </a:lnTo>
                    <a:lnTo>
                      <a:pt x="9" y="10"/>
                    </a:lnTo>
                    <a:lnTo>
                      <a:pt x="13" y="12"/>
                    </a:lnTo>
                    <a:lnTo>
                      <a:pt x="20" y="17"/>
                    </a:lnTo>
                    <a:lnTo>
                      <a:pt x="26" y="22"/>
                    </a:lnTo>
                    <a:lnTo>
                      <a:pt x="33" y="30"/>
                    </a:lnTo>
                    <a:lnTo>
                      <a:pt x="40" y="38"/>
                    </a:lnTo>
                    <a:lnTo>
                      <a:pt x="45" y="45"/>
                    </a:lnTo>
                    <a:lnTo>
                      <a:pt x="53" y="41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936" name="Freeform 772"/>
              <p:cNvSpPr>
                <a:spLocks noChangeArrowheads="1"/>
              </p:cNvSpPr>
              <p:nvPr/>
            </p:nvSpPr>
            <p:spPr bwMode="auto">
              <a:xfrm>
                <a:off x="199" y="1151"/>
                <a:ext cx="26" cy="66"/>
              </a:xfrm>
              <a:custGeom>
                <a:avLst/>
                <a:gdLst>
                  <a:gd name="T0" fmla="*/ 3160 w 24"/>
                  <a:gd name="T1" fmla="*/ 7345 h 61"/>
                  <a:gd name="T2" fmla="*/ 3010 w 24"/>
                  <a:gd name="T3" fmla="*/ 6789 h 61"/>
                  <a:gd name="T4" fmla="*/ 3010 w 24"/>
                  <a:gd name="T5" fmla="*/ 5882 h 61"/>
                  <a:gd name="T6" fmla="*/ 2917 w 24"/>
                  <a:gd name="T7" fmla="*/ 5361 h 61"/>
                  <a:gd name="T8" fmla="*/ 2716 w 24"/>
                  <a:gd name="T9" fmla="*/ 4285 h 61"/>
                  <a:gd name="T10" fmla="*/ 2507 w 24"/>
                  <a:gd name="T11" fmla="*/ 3127 h 61"/>
                  <a:gd name="T12" fmla="*/ 2118 w 24"/>
                  <a:gd name="T13" fmla="*/ 2254 h 61"/>
                  <a:gd name="T14" fmla="*/ 1538 w 24"/>
                  <a:gd name="T15" fmla="*/ 1109 h 61"/>
                  <a:gd name="T16" fmla="*/ 1117 w 24"/>
                  <a:gd name="T17" fmla="*/ 0 h 61"/>
                  <a:gd name="T18" fmla="*/ 0 w 24"/>
                  <a:gd name="T19" fmla="*/ 4 h 61"/>
                  <a:gd name="T20" fmla="*/ 4 w 24"/>
                  <a:gd name="T21" fmla="*/ 1404 h 61"/>
                  <a:gd name="T22" fmla="*/ 1117 w 24"/>
                  <a:gd name="T23" fmla="*/ 2639 h 61"/>
                  <a:gd name="T24" fmla="*/ 1311 w 24"/>
                  <a:gd name="T25" fmla="*/ 3616 h 61"/>
                  <a:gd name="T26" fmla="*/ 1538 w 24"/>
                  <a:gd name="T27" fmla="*/ 4291 h 61"/>
                  <a:gd name="T28" fmla="*/ 1666 w 24"/>
                  <a:gd name="T29" fmla="*/ 5427 h 61"/>
                  <a:gd name="T30" fmla="*/ 1805 w 24"/>
                  <a:gd name="T31" fmla="*/ 6072 h 61"/>
                  <a:gd name="T32" fmla="*/ 1955 w 24"/>
                  <a:gd name="T33" fmla="*/ 6886 h 61"/>
                  <a:gd name="T34" fmla="*/ 2118 w 24"/>
                  <a:gd name="T35" fmla="*/ 7437 h 61"/>
                  <a:gd name="T36" fmla="*/ 3160 w 24"/>
                  <a:gd name="T37" fmla="*/ 7345 h 6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4"/>
                  <a:gd name="T58" fmla="*/ 0 h 61"/>
                  <a:gd name="T59" fmla="*/ 24 w 24"/>
                  <a:gd name="T60" fmla="*/ 61 h 6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4" h="61">
                    <a:moveTo>
                      <a:pt x="24" y="60"/>
                    </a:moveTo>
                    <a:lnTo>
                      <a:pt x="23" y="55"/>
                    </a:lnTo>
                    <a:lnTo>
                      <a:pt x="23" y="49"/>
                    </a:lnTo>
                    <a:lnTo>
                      <a:pt x="22" y="43"/>
                    </a:lnTo>
                    <a:lnTo>
                      <a:pt x="20" y="35"/>
                    </a:lnTo>
                    <a:lnTo>
                      <a:pt x="18" y="26"/>
                    </a:lnTo>
                    <a:lnTo>
                      <a:pt x="16" y="18"/>
                    </a:lnTo>
                    <a:lnTo>
                      <a:pt x="12" y="9"/>
                    </a:lnTo>
                    <a:lnTo>
                      <a:pt x="8" y="0"/>
                    </a:lnTo>
                    <a:lnTo>
                      <a:pt x="0" y="4"/>
                    </a:lnTo>
                    <a:lnTo>
                      <a:pt x="4" y="12"/>
                    </a:lnTo>
                    <a:lnTo>
                      <a:pt x="8" y="21"/>
                    </a:lnTo>
                    <a:lnTo>
                      <a:pt x="10" y="29"/>
                    </a:lnTo>
                    <a:lnTo>
                      <a:pt x="12" y="36"/>
                    </a:lnTo>
                    <a:lnTo>
                      <a:pt x="13" y="44"/>
                    </a:lnTo>
                    <a:lnTo>
                      <a:pt x="14" y="50"/>
                    </a:lnTo>
                    <a:lnTo>
                      <a:pt x="15" y="57"/>
                    </a:lnTo>
                    <a:lnTo>
                      <a:pt x="16" y="61"/>
                    </a:lnTo>
                    <a:lnTo>
                      <a:pt x="24" y="6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937" name="Freeform 773"/>
              <p:cNvSpPr>
                <a:spLocks noChangeArrowheads="1"/>
              </p:cNvSpPr>
              <p:nvPr/>
            </p:nvSpPr>
            <p:spPr bwMode="auto">
              <a:xfrm>
                <a:off x="5584" y="1250"/>
                <a:ext cx="69" cy="115"/>
              </a:xfrm>
              <a:custGeom>
                <a:avLst/>
                <a:gdLst>
                  <a:gd name="T0" fmla="*/ 0 w 65"/>
                  <a:gd name="T1" fmla="*/ 7839 h 107"/>
                  <a:gd name="T2" fmla="*/ 0 w 65"/>
                  <a:gd name="T3" fmla="*/ 8002 h 107"/>
                  <a:gd name="T4" fmla="*/ 0 w 65"/>
                  <a:gd name="T5" fmla="*/ 8333 h 107"/>
                  <a:gd name="T6" fmla="*/ 1 w 65"/>
                  <a:gd name="T7" fmla="*/ 8425 h 107"/>
                  <a:gd name="T8" fmla="*/ 3 w 65"/>
                  <a:gd name="T9" fmla="*/ 8442 h 107"/>
                  <a:gd name="T10" fmla="*/ 6 w 65"/>
                  <a:gd name="T11" fmla="*/ 8684 h 107"/>
                  <a:gd name="T12" fmla="*/ 428 w 65"/>
                  <a:gd name="T13" fmla="*/ 8600 h 107"/>
                  <a:gd name="T14" fmla="*/ 613 w 65"/>
                  <a:gd name="T15" fmla="*/ 8425 h 107"/>
                  <a:gd name="T16" fmla="*/ 932 w 65"/>
                  <a:gd name="T17" fmla="*/ 8080 h 107"/>
                  <a:gd name="T18" fmla="*/ 1138 w 65"/>
                  <a:gd name="T19" fmla="*/ 7765 h 107"/>
                  <a:gd name="T20" fmla="*/ 1445 w 65"/>
                  <a:gd name="T21" fmla="*/ 7225 h 107"/>
                  <a:gd name="T22" fmla="*/ 1693 w 65"/>
                  <a:gd name="T23" fmla="*/ 6445 h 107"/>
                  <a:gd name="T24" fmla="*/ 1947 w 65"/>
                  <a:gd name="T25" fmla="*/ 5819 h 107"/>
                  <a:gd name="T26" fmla="*/ 2194 w 65"/>
                  <a:gd name="T27" fmla="*/ 5087 h 107"/>
                  <a:gd name="T28" fmla="*/ 2329 w 65"/>
                  <a:gd name="T29" fmla="*/ 4105 h 107"/>
                  <a:gd name="T30" fmla="*/ 2422 w 65"/>
                  <a:gd name="T31" fmla="*/ 3134 h 107"/>
                  <a:gd name="T32" fmla="*/ 2472 w 65"/>
                  <a:gd name="T33" fmla="*/ 2121 h 107"/>
                  <a:gd name="T34" fmla="*/ 2464 w 65"/>
                  <a:gd name="T35" fmla="*/ 1044 h 107"/>
                  <a:gd name="T36" fmla="*/ 2329 w 65"/>
                  <a:gd name="T37" fmla="*/ 1 h 107"/>
                  <a:gd name="T38" fmla="*/ 2321 w 65"/>
                  <a:gd name="T39" fmla="*/ 0 h 107"/>
                  <a:gd name="T40" fmla="*/ 2282 w 65"/>
                  <a:gd name="T41" fmla="*/ 0 h 107"/>
                  <a:gd name="T42" fmla="*/ 2194 w 65"/>
                  <a:gd name="T43" fmla="*/ 0 h 107"/>
                  <a:gd name="T44" fmla="*/ 2103 w 65"/>
                  <a:gd name="T45" fmla="*/ 0 h 107"/>
                  <a:gd name="T46" fmla="*/ 1834 w 65"/>
                  <a:gd name="T47" fmla="*/ 3 h 107"/>
                  <a:gd name="T48" fmla="*/ 1628 w 65"/>
                  <a:gd name="T49" fmla="*/ 677 h 107"/>
                  <a:gd name="T50" fmla="*/ 1361 w 65"/>
                  <a:gd name="T51" fmla="*/ 1044 h 107"/>
                  <a:gd name="T52" fmla="*/ 1072 w 65"/>
                  <a:gd name="T53" fmla="*/ 1729 h 107"/>
                  <a:gd name="T54" fmla="*/ 827 w 65"/>
                  <a:gd name="T55" fmla="*/ 2450 h 107"/>
                  <a:gd name="T56" fmla="*/ 577 w 65"/>
                  <a:gd name="T57" fmla="*/ 3134 h 107"/>
                  <a:gd name="T58" fmla="*/ 454 w 65"/>
                  <a:gd name="T59" fmla="*/ 3776 h 107"/>
                  <a:gd name="T60" fmla="*/ 8 w 65"/>
                  <a:gd name="T61" fmla="*/ 4412 h 107"/>
                  <a:gd name="T62" fmla="*/ 6 w 65"/>
                  <a:gd name="T63" fmla="*/ 5097 h 107"/>
                  <a:gd name="T64" fmla="*/ 4 w 65"/>
                  <a:gd name="T65" fmla="*/ 5819 h 107"/>
                  <a:gd name="T66" fmla="*/ 3 w 65"/>
                  <a:gd name="T67" fmla="*/ 6379 h 107"/>
                  <a:gd name="T68" fmla="*/ 1 w 65"/>
                  <a:gd name="T69" fmla="*/ 6927 h 107"/>
                  <a:gd name="T70" fmla="*/ 1 w 65"/>
                  <a:gd name="T71" fmla="*/ 7369 h 107"/>
                  <a:gd name="T72" fmla="*/ 0 w 65"/>
                  <a:gd name="T73" fmla="*/ 7839 h 10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5"/>
                  <a:gd name="T112" fmla="*/ 0 h 107"/>
                  <a:gd name="T113" fmla="*/ 65 w 65"/>
                  <a:gd name="T114" fmla="*/ 107 h 107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5" h="107">
                    <a:moveTo>
                      <a:pt x="0" y="96"/>
                    </a:moveTo>
                    <a:lnTo>
                      <a:pt x="0" y="99"/>
                    </a:lnTo>
                    <a:lnTo>
                      <a:pt x="0" y="101"/>
                    </a:lnTo>
                    <a:lnTo>
                      <a:pt x="1" y="103"/>
                    </a:lnTo>
                    <a:lnTo>
                      <a:pt x="3" y="104"/>
                    </a:lnTo>
                    <a:lnTo>
                      <a:pt x="6" y="107"/>
                    </a:lnTo>
                    <a:lnTo>
                      <a:pt x="11" y="106"/>
                    </a:lnTo>
                    <a:lnTo>
                      <a:pt x="17" y="103"/>
                    </a:lnTo>
                    <a:lnTo>
                      <a:pt x="24" y="100"/>
                    </a:lnTo>
                    <a:lnTo>
                      <a:pt x="30" y="95"/>
                    </a:lnTo>
                    <a:lnTo>
                      <a:pt x="38" y="88"/>
                    </a:lnTo>
                    <a:lnTo>
                      <a:pt x="44" y="80"/>
                    </a:lnTo>
                    <a:lnTo>
                      <a:pt x="51" y="71"/>
                    </a:lnTo>
                    <a:lnTo>
                      <a:pt x="57" y="62"/>
                    </a:lnTo>
                    <a:lnTo>
                      <a:pt x="61" y="51"/>
                    </a:lnTo>
                    <a:lnTo>
                      <a:pt x="63" y="39"/>
                    </a:lnTo>
                    <a:lnTo>
                      <a:pt x="65" y="26"/>
                    </a:lnTo>
                    <a:lnTo>
                      <a:pt x="64" y="14"/>
                    </a:lnTo>
                    <a:lnTo>
                      <a:pt x="61" y="1"/>
                    </a:lnTo>
                    <a:lnTo>
                      <a:pt x="60" y="0"/>
                    </a:lnTo>
                    <a:lnTo>
                      <a:pt x="59" y="0"/>
                    </a:lnTo>
                    <a:lnTo>
                      <a:pt x="57" y="0"/>
                    </a:lnTo>
                    <a:lnTo>
                      <a:pt x="55" y="0"/>
                    </a:lnTo>
                    <a:lnTo>
                      <a:pt x="48" y="3"/>
                    </a:lnTo>
                    <a:lnTo>
                      <a:pt x="42" y="8"/>
                    </a:lnTo>
                    <a:lnTo>
                      <a:pt x="36" y="14"/>
                    </a:lnTo>
                    <a:lnTo>
                      <a:pt x="28" y="21"/>
                    </a:lnTo>
                    <a:lnTo>
                      <a:pt x="22" y="30"/>
                    </a:lnTo>
                    <a:lnTo>
                      <a:pt x="16" y="39"/>
                    </a:lnTo>
                    <a:lnTo>
                      <a:pt x="12" y="46"/>
                    </a:lnTo>
                    <a:lnTo>
                      <a:pt x="8" y="55"/>
                    </a:lnTo>
                    <a:lnTo>
                      <a:pt x="6" y="63"/>
                    </a:lnTo>
                    <a:lnTo>
                      <a:pt x="4" y="71"/>
                    </a:lnTo>
                    <a:lnTo>
                      <a:pt x="3" y="79"/>
                    </a:lnTo>
                    <a:lnTo>
                      <a:pt x="1" y="86"/>
                    </a:lnTo>
                    <a:lnTo>
                      <a:pt x="1" y="91"/>
                    </a:lnTo>
                    <a:lnTo>
                      <a:pt x="0" y="96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938" name="Freeform 774"/>
              <p:cNvSpPr>
                <a:spLocks noChangeArrowheads="1"/>
              </p:cNvSpPr>
              <p:nvPr/>
            </p:nvSpPr>
            <p:spPr bwMode="auto">
              <a:xfrm>
                <a:off x="5580" y="1250"/>
                <a:ext cx="78" cy="120"/>
              </a:xfrm>
              <a:custGeom>
                <a:avLst/>
                <a:gdLst>
                  <a:gd name="T0" fmla="*/ 1506 w 74"/>
                  <a:gd name="T1" fmla="*/ 3 h 111"/>
                  <a:gd name="T2" fmla="*/ 1587 w 74"/>
                  <a:gd name="T3" fmla="*/ 1662 h 111"/>
                  <a:gd name="T4" fmla="*/ 1587 w 74"/>
                  <a:gd name="T5" fmla="*/ 3031 h 111"/>
                  <a:gd name="T6" fmla="*/ 1545 w 74"/>
                  <a:gd name="T7" fmla="*/ 4501 h 111"/>
                  <a:gd name="T8" fmla="*/ 1506 w 74"/>
                  <a:gd name="T9" fmla="*/ 5656 h 111"/>
                  <a:gd name="T10" fmla="*/ 1391 w 74"/>
                  <a:gd name="T11" fmla="*/ 6909 h 111"/>
                  <a:gd name="T12" fmla="*/ 1252 w 74"/>
                  <a:gd name="T13" fmla="*/ 7908 h 111"/>
                  <a:gd name="T14" fmla="*/ 1126 w 74"/>
                  <a:gd name="T15" fmla="*/ 9029 h 111"/>
                  <a:gd name="T16" fmla="*/ 961 w 74"/>
                  <a:gd name="T17" fmla="*/ 9849 h 111"/>
                  <a:gd name="T18" fmla="*/ 780 w 74"/>
                  <a:gd name="T19" fmla="*/ 10613 h 111"/>
                  <a:gd name="T20" fmla="*/ 600 w 74"/>
                  <a:gd name="T21" fmla="*/ 11159 h 111"/>
                  <a:gd name="T22" fmla="*/ 461 w 74"/>
                  <a:gd name="T23" fmla="*/ 11511 h 111"/>
                  <a:gd name="T24" fmla="*/ 337 w 74"/>
                  <a:gd name="T25" fmla="*/ 11677 h 111"/>
                  <a:gd name="T26" fmla="*/ 273 w 74"/>
                  <a:gd name="T27" fmla="*/ 11677 h 111"/>
                  <a:gd name="T28" fmla="*/ 8 w 74"/>
                  <a:gd name="T29" fmla="*/ 11677 h 111"/>
                  <a:gd name="T30" fmla="*/ 9 w 74"/>
                  <a:gd name="T31" fmla="*/ 11677 h 111"/>
                  <a:gd name="T32" fmla="*/ 8 w 74"/>
                  <a:gd name="T33" fmla="*/ 11605 h 111"/>
                  <a:gd name="T34" fmla="*/ 8 w 74"/>
                  <a:gd name="T35" fmla="*/ 11511 h 111"/>
                  <a:gd name="T36" fmla="*/ 8 w 74"/>
                  <a:gd name="T37" fmla="*/ 11408 h 111"/>
                  <a:gd name="T38" fmla="*/ 0 w 74"/>
                  <a:gd name="T39" fmla="*/ 11159 h 111"/>
                  <a:gd name="T40" fmla="*/ 0 w 74"/>
                  <a:gd name="T41" fmla="*/ 11511 h 111"/>
                  <a:gd name="T42" fmla="*/ 0 w 74"/>
                  <a:gd name="T43" fmla="*/ 11762 h 111"/>
                  <a:gd name="T44" fmla="*/ 2 w 74"/>
                  <a:gd name="T45" fmla="*/ 12404 h 111"/>
                  <a:gd name="T46" fmla="*/ 5 w 74"/>
                  <a:gd name="T47" fmla="*/ 12624 h 111"/>
                  <a:gd name="T48" fmla="*/ 273 w 74"/>
                  <a:gd name="T49" fmla="*/ 12891 h 111"/>
                  <a:gd name="T50" fmla="*/ 374 w 74"/>
                  <a:gd name="T51" fmla="*/ 12716 h 111"/>
                  <a:gd name="T52" fmla="*/ 540 w 74"/>
                  <a:gd name="T53" fmla="*/ 12546 h 111"/>
                  <a:gd name="T54" fmla="*/ 740 w 74"/>
                  <a:gd name="T55" fmla="*/ 11924 h 111"/>
                  <a:gd name="T56" fmla="*/ 913 w 74"/>
                  <a:gd name="T57" fmla="*/ 11474 h 111"/>
                  <a:gd name="T58" fmla="*/ 1126 w 74"/>
                  <a:gd name="T59" fmla="*/ 10613 h 111"/>
                  <a:gd name="T60" fmla="*/ 1286 w 74"/>
                  <a:gd name="T61" fmla="*/ 9548 h 111"/>
                  <a:gd name="T62" fmla="*/ 1465 w 74"/>
                  <a:gd name="T63" fmla="*/ 8549 h 111"/>
                  <a:gd name="T64" fmla="*/ 1587 w 74"/>
                  <a:gd name="T65" fmla="*/ 7315 h 111"/>
                  <a:gd name="T66" fmla="*/ 1715 w 74"/>
                  <a:gd name="T67" fmla="*/ 6115 h 111"/>
                  <a:gd name="T68" fmla="*/ 1808 w 74"/>
                  <a:gd name="T69" fmla="*/ 4582 h 111"/>
                  <a:gd name="T70" fmla="*/ 1810 w 74"/>
                  <a:gd name="T71" fmla="*/ 3031 h 111"/>
                  <a:gd name="T72" fmla="*/ 1808 w 74"/>
                  <a:gd name="T73" fmla="*/ 1422 h 111"/>
                  <a:gd name="T74" fmla="*/ 1715 w 74"/>
                  <a:gd name="T75" fmla="*/ 0 h 111"/>
                  <a:gd name="T76" fmla="*/ 1506 w 74"/>
                  <a:gd name="T77" fmla="*/ 3 h 11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4"/>
                  <a:gd name="T118" fmla="*/ 0 h 111"/>
                  <a:gd name="T119" fmla="*/ 74 w 74"/>
                  <a:gd name="T120" fmla="*/ 111 h 11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4" h="111">
                    <a:moveTo>
                      <a:pt x="61" y="3"/>
                    </a:moveTo>
                    <a:lnTo>
                      <a:pt x="64" y="15"/>
                    </a:lnTo>
                    <a:lnTo>
                      <a:pt x="64" y="26"/>
                    </a:lnTo>
                    <a:lnTo>
                      <a:pt x="63" y="39"/>
                    </a:lnTo>
                    <a:lnTo>
                      <a:pt x="61" y="48"/>
                    </a:lnTo>
                    <a:lnTo>
                      <a:pt x="57" y="59"/>
                    </a:lnTo>
                    <a:lnTo>
                      <a:pt x="51" y="68"/>
                    </a:lnTo>
                    <a:lnTo>
                      <a:pt x="45" y="77"/>
                    </a:lnTo>
                    <a:lnTo>
                      <a:pt x="39" y="85"/>
                    </a:lnTo>
                    <a:lnTo>
                      <a:pt x="32" y="91"/>
                    </a:lnTo>
                    <a:lnTo>
                      <a:pt x="25" y="96"/>
                    </a:lnTo>
                    <a:lnTo>
                      <a:pt x="20" y="99"/>
                    </a:lnTo>
                    <a:lnTo>
                      <a:pt x="14" y="101"/>
                    </a:lnTo>
                    <a:lnTo>
                      <a:pt x="10" y="101"/>
                    </a:lnTo>
                    <a:lnTo>
                      <a:pt x="8" y="101"/>
                    </a:lnTo>
                    <a:lnTo>
                      <a:pt x="9" y="101"/>
                    </a:lnTo>
                    <a:lnTo>
                      <a:pt x="8" y="100"/>
                    </a:lnTo>
                    <a:lnTo>
                      <a:pt x="8" y="99"/>
                    </a:lnTo>
                    <a:lnTo>
                      <a:pt x="8" y="97"/>
                    </a:lnTo>
                    <a:lnTo>
                      <a:pt x="0" y="96"/>
                    </a:lnTo>
                    <a:lnTo>
                      <a:pt x="0" y="99"/>
                    </a:lnTo>
                    <a:lnTo>
                      <a:pt x="0" y="102"/>
                    </a:lnTo>
                    <a:lnTo>
                      <a:pt x="2" y="106"/>
                    </a:lnTo>
                    <a:lnTo>
                      <a:pt x="5" y="109"/>
                    </a:lnTo>
                    <a:lnTo>
                      <a:pt x="10" y="111"/>
                    </a:lnTo>
                    <a:lnTo>
                      <a:pt x="16" y="110"/>
                    </a:lnTo>
                    <a:lnTo>
                      <a:pt x="23" y="108"/>
                    </a:lnTo>
                    <a:lnTo>
                      <a:pt x="30" y="103"/>
                    </a:lnTo>
                    <a:lnTo>
                      <a:pt x="38" y="98"/>
                    </a:lnTo>
                    <a:lnTo>
                      <a:pt x="45" y="91"/>
                    </a:lnTo>
                    <a:lnTo>
                      <a:pt x="52" y="82"/>
                    </a:lnTo>
                    <a:lnTo>
                      <a:pt x="59" y="74"/>
                    </a:lnTo>
                    <a:lnTo>
                      <a:pt x="64" y="63"/>
                    </a:lnTo>
                    <a:lnTo>
                      <a:pt x="69" y="52"/>
                    </a:lnTo>
                    <a:lnTo>
                      <a:pt x="73" y="40"/>
                    </a:lnTo>
                    <a:lnTo>
                      <a:pt x="74" y="26"/>
                    </a:lnTo>
                    <a:lnTo>
                      <a:pt x="73" y="13"/>
                    </a:lnTo>
                    <a:lnTo>
                      <a:pt x="69" y="0"/>
                    </a:lnTo>
                    <a:lnTo>
                      <a:pt x="61" y="3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939" name="Freeform 775"/>
              <p:cNvSpPr>
                <a:spLocks noChangeArrowheads="1"/>
              </p:cNvSpPr>
              <p:nvPr/>
            </p:nvSpPr>
            <p:spPr bwMode="auto">
              <a:xfrm>
                <a:off x="5597" y="1244"/>
                <a:ext cx="56" cy="50"/>
              </a:xfrm>
              <a:custGeom>
                <a:avLst/>
                <a:gdLst>
                  <a:gd name="T0" fmla="*/ 8 w 53"/>
                  <a:gd name="T1" fmla="*/ 7470 h 46"/>
                  <a:gd name="T2" fmla="*/ 370 w 53"/>
                  <a:gd name="T3" fmla="*/ 5840 h 46"/>
                  <a:gd name="T4" fmla="*/ 544 w 53"/>
                  <a:gd name="T5" fmla="*/ 4841 h 46"/>
                  <a:gd name="T6" fmla="*/ 800 w 53"/>
                  <a:gd name="T7" fmla="*/ 3770 h 46"/>
                  <a:gd name="T8" fmla="*/ 944 w 53"/>
                  <a:gd name="T9" fmla="*/ 2526 h 46"/>
                  <a:gd name="T10" fmla="*/ 1124 w 53"/>
                  <a:gd name="T11" fmla="*/ 1810 h 46"/>
                  <a:gd name="T12" fmla="*/ 1255 w 53"/>
                  <a:gd name="T13" fmla="*/ 1409 h 46"/>
                  <a:gd name="T14" fmla="*/ 1326 w 53"/>
                  <a:gd name="T15" fmla="*/ 1409 h 46"/>
                  <a:gd name="T16" fmla="*/ 1313 w 53"/>
                  <a:gd name="T17" fmla="*/ 1296 h 46"/>
                  <a:gd name="T18" fmla="*/ 1504 w 53"/>
                  <a:gd name="T19" fmla="*/ 5 h 46"/>
                  <a:gd name="T20" fmla="*/ 1466 w 53"/>
                  <a:gd name="T21" fmla="*/ 2 h 46"/>
                  <a:gd name="T22" fmla="*/ 1347 w 53"/>
                  <a:gd name="T23" fmla="*/ 0 h 46"/>
                  <a:gd name="T24" fmla="*/ 1255 w 53"/>
                  <a:gd name="T25" fmla="*/ 0 h 46"/>
                  <a:gd name="T26" fmla="*/ 1176 w 53"/>
                  <a:gd name="T27" fmla="*/ 1 h 46"/>
                  <a:gd name="T28" fmla="*/ 953 w 53"/>
                  <a:gd name="T29" fmla="*/ 4 h 46"/>
                  <a:gd name="T30" fmla="*/ 808 w 53"/>
                  <a:gd name="T31" fmla="*/ 1409 h 46"/>
                  <a:gd name="T32" fmla="*/ 575 w 53"/>
                  <a:gd name="T33" fmla="*/ 2526 h 46"/>
                  <a:gd name="T34" fmla="*/ 370 w 53"/>
                  <a:gd name="T35" fmla="*/ 3770 h 46"/>
                  <a:gd name="T36" fmla="*/ 7 w 53"/>
                  <a:gd name="T37" fmla="*/ 4943 h 46"/>
                  <a:gd name="T38" fmla="*/ 0 w 53"/>
                  <a:gd name="T39" fmla="*/ 6348 h 46"/>
                  <a:gd name="T40" fmla="*/ 8 w 53"/>
                  <a:gd name="T41" fmla="*/ 7470 h 4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53"/>
                  <a:gd name="T64" fmla="*/ 0 h 46"/>
                  <a:gd name="T65" fmla="*/ 53 w 53"/>
                  <a:gd name="T66" fmla="*/ 46 h 4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53" h="46">
                    <a:moveTo>
                      <a:pt x="8" y="46"/>
                    </a:moveTo>
                    <a:lnTo>
                      <a:pt x="13" y="37"/>
                    </a:lnTo>
                    <a:lnTo>
                      <a:pt x="20" y="29"/>
                    </a:lnTo>
                    <a:lnTo>
                      <a:pt x="27" y="23"/>
                    </a:lnTo>
                    <a:lnTo>
                      <a:pt x="33" y="16"/>
                    </a:lnTo>
                    <a:lnTo>
                      <a:pt x="40" y="12"/>
                    </a:lnTo>
                    <a:lnTo>
                      <a:pt x="44" y="9"/>
                    </a:lnTo>
                    <a:lnTo>
                      <a:pt x="46" y="9"/>
                    </a:lnTo>
                    <a:lnTo>
                      <a:pt x="45" y="8"/>
                    </a:lnTo>
                    <a:lnTo>
                      <a:pt x="53" y="5"/>
                    </a:lnTo>
                    <a:lnTo>
                      <a:pt x="51" y="2"/>
                    </a:lnTo>
                    <a:lnTo>
                      <a:pt x="47" y="0"/>
                    </a:lnTo>
                    <a:lnTo>
                      <a:pt x="44" y="0"/>
                    </a:lnTo>
                    <a:lnTo>
                      <a:pt x="41" y="1"/>
                    </a:lnTo>
                    <a:lnTo>
                      <a:pt x="34" y="4"/>
                    </a:lnTo>
                    <a:lnTo>
                      <a:pt x="28" y="9"/>
                    </a:lnTo>
                    <a:lnTo>
                      <a:pt x="21" y="16"/>
                    </a:lnTo>
                    <a:lnTo>
                      <a:pt x="13" y="23"/>
                    </a:lnTo>
                    <a:lnTo>
                      <a:pt x="7" y="31"/>
                    </a:lnTo>
                    <a:lnTo>
                      <a:pt x="0" y="40"/>
                    </a:lnTo>
                    <a:lnTo>
                      <a:pt x="8" y="46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940" name="Freeform 776"/>
              <p:cNvSpPr>
                <a:spLocks noChangeArrowheads="1"/>
              </p:cNvSpPr>
              <p:nvPr/>
            </p:nvSpPr>
            <p:spPr bwMode="auto">
              <a:xfrm>
                <a:off x="5580" y="1286"/>
                <a:ext cx="26" cy="67"/>
              </a:xfrm>
              <a:custGeom>
                <a:avLst/>
                <a:gdLst>
                  <a:gd name="T0" fmla="*/ 1117 w 24"/>
                  <a:gd name="T1" fmla="*/ 7078 h 62"/>
                  <a:gd name="T2" fmla="*/ 1210 w 24"/>
                  <a:gd name="T3" fmla="*/ 6550 h 62"/>
                  <a:gd name="T4" fmla="*/ 1311 w 24"/>
                  <a:gd name="T5" fmla="*/ 5977 h 62"/>
                  <a:gd name="T6" fmla="*/ 1420 w 24"/>
                  <a:gd name="T7" fmla="*/ 5190 h 62"/>
                  <a:gd name="T8" fmla="*/ 1538 w 24"/>
                  <a:gd name="T9" fmla="*/ 4383 h 62"/>
                  <a:gd name="T10" fmla="*/ 1805 w 24"/>
                  <a:gd name="T11" fmla="*/ 3260 h 62"/>
                  <a:gd name="T12" fmla="*/ 2118 w 24"/>
                  <a:gd name="T13" fmla="*/ 2391 h 62"/>
                  <a:gd name="T14" fmla="*/ 2716 w 24"/>
                  <a:gd name="T15" fmla="*/ 1390 h 62"/>
                  <a:gd name="T16" fmla="*/ 3160 w 24"/>
                  <a:gd name="T17" fmla="*/ 6 h 62"/>
                  <a:gd name="T18" fmla="*/ 2118 w 24"/>
                  <a:gd name="T19" fmla="*/ 0 h 62"/>
                  <a:gd name="T20" fmla="*/ 1538 w 24"/>
                  <a:gd name="T21" fmla="*/ 1019 h 62"/>
                  <a:gd name="T22" fmla="*/ 1117 w 24"/>
                  <a:gd name="T23" fmla="*/ 2048 h 62"/>
                  <a:gd name="T24" fmla="*/ 952 w 24"/>
                  <a:gd name="T25" fmla="*/ 3017 h 62"/>
                  <a:gd name="T26" fmla="*/ 4 w 24"/>
                  <a:gd name="T27" fmla="*/ 4056 h 62"/>
                  <a:gd name="T28" fmla="*/ 2 w 24"/>
                  <a:gd name="T29" fmla="*/ 4805 h 62"/>
                  <a:gd name="T30" fmla="*/ 1 w 24"/>
                  <a:gd name="T31" fmla="*/ 5612 h 62"/>
                  <a:gd name="T32" fmla="*/ 1 w 24"/>
                  <a:gd name="T33" fmla="*/ 6459 h 62"/>
                  <a:gd name="T34" fmla="*/ 0 w 24"/>
                  <a:gd name="T35" fmla="*/ 6980 h 62"/>
                  <a:gd name="T36" fmla="*/ 1117 w 24"/>
                  <a:gd name="T37" fmla="*/ 7078 h 62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4"/>
                  <a:gd name="T58" fmla="*/ 0 h 62"/>
                  <a:gd name="T59" fmla="*/ 24 w 24"/>
                  <a:gd name="T60" fmla="*/ 62 h 62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4" h="62">
                    <a:moveTo>
                      <a:pt x="8" y="62"/>
                    </a:moveTo>
                    <a:lnTo>
                      <a:pt x="9" y="57"/>
                    </a:lnTo>
                    <a:lnTo>
                      <a:pt x="10" y="52"/>
                    </a:lnTo>
                    <a:lnTo>
                      <a:pt x="11" y="45"/>
                    </a:lnTo>
                    <a:lnTo>
                      <a:pt x="12" y="38"/>
                    </a:lnTo>
                    <a:lnTo>
                      <a:pt x="14" y="29"/>
                    </a:lnTo>
                    <a:lnTo>
                      <a:pt x="16" y="21"/>
                    </a:lnTo>
                    <a:lnTo>
                      <a:pt x="20" y="13"/>
                    </a:lnTo>
                    <a:lnTo>
                      <a:pt x="24" y="6"/>
                    </a:lnTo>
                    <a:lnTo>
                      <a:pt x="16" y="0"/>
                    </a:lnTo>
                    <a:lnTo>
                      <a:pt x="12" y="9"/>
                    </a:lnTo>
                    <a:lnTo>
                      <a:pt x="8" y="18"/>
                    </a:lnTo>
                    <a:lnTo>
                      <a:pt x="6" y="27"/>
                    </a:lnTo>
                    <a:lnTo>
                      <a:pt x="4" y="35"/>
                    </a:lnTo>
                    <a:lnTo>
                      <a:pt x="2" y="43"/>
                    </a:lnTo>
                    <a:lnTo>
                      <a:pt x="1" y="50"/>
                    </a:lnTo>
                    <a:lnTo>
                      <a:pt x="1" y="56"/>
                    </a:lnTo>
                    <a:lnTo>
                      <a:pt x="0" y="61"/>
                    </a:lnTo>
                    <a:lnTo>
                      <a:pt x="8" y="62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941" name="Freeform 777"/>
              <p:cNvSpPr>
                <a:spLocks noChangeArrowheads="1"/>
              </p:cNvSpPr>
              <p:nvPr/>
            </p:nvSpPr>
            <p:spPr bwMode="auto">
              <a:xfrm>
                <a:off x="151" y="3889"/>
                <a:ext cx="69" cy="115"/>
              </a:xfrm>
              <a:custGeom>
                <a:avLst/>
                <a:gdLst>
                  <a:gd name="T0" fmla="*/ 2472 w 65"/>
                  <a:gd name="T1" fmla="*/ 7839 h 107"/>
                  <a:gd name="T2" fmla="*/ 2472 w 65"/>
                  <a:gd name="T3" fmla="*/ 8002 h 107"/>
                  <a:gd name="T4" fmla="*/ 2472 w 65"/>
                  <a:gd name="T5" fmla="*/ 8333 h 107"/>
                  <a:gd name="T6" fmla="*/ 2464 w 65"/>
                  <a:gd name="T7" fmla="*/ 8425 h 107"/>
                  <a:gd name="T8" fmla="*/ 2422 w 65"/>
                  <a:gd name="T9" fmla="*/ 8442 h 107"/>
                  <a:gd name="T10" fmla="*/ 2282 w 65"/>
                  <a:gd name="T11" fmla="*/ 8684 h 107"/>
                  <a:gd name="T12" fmla="*/ 2067 w 65"/>
                  <a:gd name="T13" fmla="*/ 8600 h 107"/>
                  <a:gd name="T14" fmla="*/ 1834 w 65"/>
                  <a:gd name="T15" fmla="*/ 8425 h 107"/>
                  <a:gd name="T16" fmla="*/ 1595 w 65"/>
                  <a:gd name="T17" fmla="*/ 8080 h 107"/>
                  <a:gd name="T18" fmla="*/ 1334 w 65"/>
                  <a:gd name="T19" fmla="*/ 7765 h 107"/>
                  <a:gd name="T20" fmla="*/ 1050 w 65"/>
                  <a:gd name="T21" fmla="*/ 7225 h 107"/>
                  <a:gd name="T22" fmla="*/ 779 w 65"/>
                  <a:gd name="T23" fmla="*/ 6445 h 107"/>
                  <a:gd name="T24" fmla="*/ 512 w 65"/>
                  <a:gd name="T25" fmla="*/ 5819 h 107"/>
                  <a:gd name="T26" fmla="*/ 8 w 65"/>
                  <a:gd name="T27" fmla="*/ 5087 h 107"/>
                  <a:gd name="T28" fmla="*/ 4 w 65"/>
                  <a:gd name="T29" fmla="*/ 4105 h 107"/>
                  <a:gd name="T30" fmla="*/ 2 w 65"/>
                  <a:gd name="T31" fmla="*/ 3134 h 107"/>
                  <a:gd name="T32" fmla="*/ 0 w 65"/>
                  <a:gd name="T33" fmla="*/ 2121 h 107"/>
                  <a:gd name="T34" fmla="*/ 1 w 65"/>
                  <a:gd name="T35" fmla="*/ 1044 h 107"/>
                  <a:gd name="T36" fmla="*/ 4 w 65"/>
                  <a:gd name="T37" fmla="*/ 1 h 107"/>
                  <a:gd name="T38" fmla="*/ 5 w 65"/>
                  <a:gd name="T39" fmla="*/ 0 h 107"/>
                  <a:gd name="T40" fmla="*/ 6 w 65"/>
                  <a:gd name="T41" fmla="*/ 0 h 107"/>
                  <a:gd name="T42" fmla="*/ 8 w 65"/>
                  <a:gd name="T43" fmla="*/ 0 h 107"/>
                  <a:gd name="T44" fmla="*/ 403 w 65"/>
                  <a:gd name="T45" fmla="*/ 0 h 107"/>
                  <a:gd name="T46" fmla="*/ 613 w 65"/>
                  <a:gd name="T47" fmla="*/ 3 h 107"/>
                  <a:gd name="T48" fmla="*/ 878 w 65"/>
                  <a:gd name="T49" fmla="*/ 677 h 107"/>
                  <a:gd name="T50" fmla="*/ 1115 w 65"/>
                  <a:gd name="T51" fmla="*/ 1044 h 107"/>
                  <a:gd name="T52" fmla="*/ 1416 w 65"/>
                  <a:gd name="T53" fmla="*/ 1729 h 107"/>
                  <a:gd name="T54" fmla="*/ 1656 w 65"/>
                  <a:gd name="T55" fmla="*/ 2450 h 107"/>
                  <a:gd name="T56" fmla="*/ 1866 w 65"/>
                  <a:gd name="T57" fmla="*/ 3134 h 107"/>
                  <a:gd name="T58" fmla="*/ 2067 w 65"/>
                  <a:gd name="T59" fmla="*/ 3776 h 107"/>
                  <a:gd name="T60" fmla="*/ 2194 w 65"/>
                  <a:gd name="T61" fmla="*/ 4412 h 107"/>
                  <a:gd name="T62" fmla="*/ 2282 w 65"/>
                  <a:gd name="T63" fmla="*/ 5097 h 107"/>
                  <a:gd name="T64" fmla="*/ 2329 w 65"/>
                  <a:gd name="T65" fmla="*/ 5819 h 107"/>
                  <a:gd name="T66" fmla="*/ 2422 w 65"/>
                  <a:gd name="T67" fmla="*/ 6379 h 107"/>
                  <a:gd name="T68" fmla="*/ 2464 w 65"/>
                  <a:gd name="T69" fmla="*/ 6927 h 107"/>
                  <a:gd name="T70" fmla="*/ 2464 w 65"/>
                  <a:gd name="T71" fmla="*/ 7369 h 107"/>
                  <a:gd name="T72" fmla="*/ 2472 w 65"/>
                  <a:gd name="T73" fmla="*/ 7839 h 10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5"/>
                  <a:gd name="T112" fmla="*/ 0 h 107"/>
                  <a:gd name="T113" fmla="*/ 65 w 65"/>
                  <a:gd name="T114" fmla="*/ 107 h 107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5" h="107">
                    <a:moveTo>
                      <a:pt x="65" y="96"/>
                    </a:moveTo>
                    <a:lnTo>
                      <a:pt x="65" y="99"/>
                    </a:lnTo>
                    <a:lnTo>
                      <a:pt x="65" y="101"/>
                    </a:lnTo>
                    <a:lnTo>
                      <a:pt x="64" y="103"/>
                    </a:lnTo>
                    <a:lnTo>
                      <a:pt x="63" y="104"/>
                    </a:lnTo>
                    <a:lnTo>
                      <a:pt x="59" y="107"/>
                    </a:lnTo>
                    <a:lnTo>
                      <a:pt x="54" y="106"/>
                    </a:lnTo>
                    <a:lnTo>
                      <a:pt x="48" y="103"/>
                    </a:lnTo>
                    <a:lnTo>
                      <a:pt x="41" y="100"/>
                    </a:lnTo>
                    <a:lnTo>
                      <a:pt x="35" y="95"/>
                    </a:lnTo>
                    <a:lnTo>
                      <a:pt x="27" y="88"/>
                    </a:lnTo>
                    <a:lnTo>
                      <a:pt x="21" y="80"/>
                    </a:lnTo>
                    <a:lnTo>
                      <a:pt x="14" y="71"/>
                    </a:lnTo>
                    <a:lnTo>
                      <a:pt x="8" y="62"/>
                    </a:lnTo>
                    <a:lnTo>
                      <a:pt x="4" y="51"/>
                    </a:lnTo>
                    <a:lnTo>
                      <a:pt x="2" y="39"/>
                    </a:lnTo>
                    <a:lnTo>
                      <a:pt x="0" y="26"/>
                    </a:lnTo>
                    <a:lnTo>
                      <a:pt x="1" y="14"/>
                    </a:lnTo>
                    <a:lnTo>
                      <a:pt x="4" y="1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0" y="0"/>
                    </a:lnTo>
                    <a:lnTo>
                      <a:pt x="17" y="3"/>
                    </a:lnTo>
                    <a:lnTo>
                      <a:pt x="23" y="8"/>
                    </a:lnTo>
                    <a:lnTo>
                      <a:pt x="29" y="14"/>
                    </a:lnTo>
                    <a:lnTo>
                      <a:pt x="37" y="21"/>
                    </a:lnTo>
                    <a:lnTo>
                      <a:pt x="43" y="30"/>
                    </a:lnTo>
                    <a:lnTo>
                      <a:pt x="49" y="39"/>
                    </a:lnTo>
                    <a:lnTo>
                      <a:pt x="54" y="46"/>
                    </a:lnTo>
                    <a:lnTo>
                      <a:pt x="57" y="55"/>
                    </a:lnTo>
                    <a:lnTo>
                      <a:pt x="59" y="63"/>
                    </a:lnTo>
                    <a:lnTo>
                      <a:pt x="61" y="71"/>
                    </a:lnTo>
                    <a:lnTo>
                      <a:pt x="63" y="79"/>
                    </a:lnTo>
                    <a:lnTo>
                      <a:pt x="64" y="86"/>
                    </a:lnTo>
                    <a:lnTo>
                      <a:pt x="64" y="91"/>
                    </a:lnTo>
                    <a:lnTo>
                      <a:pt x="65" y="96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942" name="Freeform 778"/>
              <p:cNvSpPr>
                <a:spLocks noChangeArrowheads="1"/>
              </p:cNvSpPr>
              <p:nvPr/>
            </p:nvSpPr>
            <p:spPr bwMode="auto">
              <a:xfrm>
                <a:off x="146" y="3889"/>
                <a:ext cx="78" cy="120"/>
              </a:xfrm>
              <a:custGeom>
                <a:avLst/>
                <a:gdLst>
                  <a:gd name="T0" fmla="*/ 5 w 74"/>
                  <a:gd name="T1" fmla="*/ 0 h 111"/>
                  <a:gd name="T2" fmla="*/ 1 w 74"/>
                  <a:gd name="T3" fmla="*/ 1422 h 111"/>
                  <a:gd name="T4" fmla="*/ 0 w 74"/>
                  <a:gd name="T5" fmla="*/ 3031 h 111"/>
                  <a:gd name="T6" fmla="*/ 1 w 74"/>
                  <a:gd name="T7" fmla="*/ 4582 h 111"/>
                  <a:gd name="T8" fmla="*/ 5 w 74"/>
                  <a:gd name="T9" fmla="*/ 6115 h 111"/>
                  <a:gd name="T10" fmla="*/ 273 w 74"/>
                  <a:gd name="T11" fmla="*/ 7315 h 111"/>
                  <a:gd name="T12" fmla="*/ 355 w 74"/>
                  <a:gd name="T13" fmla="*/ 8549 h 111"/>
                  <a:gd name="T14" fmla="*/ 512 w 74"/>
                  <a:gd name="T15" fmla="*/ 9548 h 111"/>
                  <a:gd name="T16" fmla="*/ 739 w 74"/>
                  <a:gd name="T17" fmla="*/ 10613 h 111"/>
                  <a:gd name="T18" fmla="*/ 866 w 74"/>
                  <a:gd name="T19" fmla="*/ 11474 h 111"/>
                  <a:gd name="T20" fmla="*/ 1069 w 74"/>
                  <a:gd name="T21" fmla="*/ 11924 h 111"/>
                  <a:gd name="T22" fmla="*/ 1252 w 74"/>
                  <a:gd name="T23" fmla="*/ 12546 h 111"/>
                  <a:gd name="T24" fmla="*/ 1429 w 74"/>
                  <a:gd name="T25" fmla="*/ 12716 h 111"/>
                  <a:gd name="T26" fmla="*/ 1587 w 74"/>
                  <a:gd name="T27" fmla="*/ 12891 h 111"/>
                  <a:gd name="T28" fmla="*/ 1717 w 74"/>
                  <a:gd name="T29" fmla="*/ 12624 h 111"/>
                  <a:gd name="T30" fmla="*/ 1795 w 74"/>
                  <a:gd name="T31" fmla="*/ 12404 h 111"/>
                  <a:gd name="T32" fmla="*/ 1810 w 74"/>
                  <a:gd name="T33" fmla="*/ 11762 h 111"/>
                  <a:gd name="T34" fmla="*/ 1810 w 74"/>
                  <a:gd name="T35" fmla="*/ 11511 h 111"/>
                  <a:gd name="T36" fmla="*/ 1810 w 74"/>
                  <a:gd name="T37" fmla="*/ 11159 h 111"/>
                  <a:gd name="T38" fmla="*/ 1629 w 74"/>
                  <a:gd name="T39" fmla="*/ 11408 h 111"/>
                  <a:gd name="T40" fmla="*/ 1629 w 74"/>
                  <a:gd name="T41" fmla="*/ 11511 h 111"/>
                  <a:gd name="T42" fmla="*/ 1629 w 74"/>
                  <a:gd name="T43" fmla="*/ 11605 h 111"/>
                  <a:gd name="T44" fmla="*/ 1627 w 74"/>
                  <a:gd name="T45" fmla="*/ 11677 h 111"/>
                  <a:gd name="T46" fmla="*/ 1629 w 74"/>
                  <a:gd name="T47" fmla="*/ 11677 h 111"/>
                  <a:gd name="T48" fmla="*/ 1587 w 74"/>
                  <a:gd name="T49" fmla="*/ 11677 h 111"/>
                  <a:gd name="T50" fmla="*/ 1466 w 74"/>
                  <a:gd name="T51" fmla="*/ 11677 h 111"/>
                  <a:gd name="T52" fmla="*/ 1320 w 74"/>
                  <a:gd name="T53" fmla="*/ 11511 h 111"/>
                  <a:gd name="T54" fmla="*/ 1220 w 74"/>
                  <a:gd name="T55" fmla="*/ 11159 h 111"/>
                  <a:gd name="T56" fmla="*/ 1014 w 74"/>
                  <a:gd name="T57" fmla="*/ 10613 h 111"/>
                  <a:gd name="T58" fmla="*/ 865 w 74"/>
                  <a:gd name="T59" fmla="*/ 9849 h 111"/>
                  <a:gd name="T60" fmla="*/ 739 w 74"/>
                  <a:gd name="T61" fmla="*/ 9029 h 111"/>
                  <a:gd name="T62" fmla="*/ 540 w 74"/>
                  <a:gd name="T63" fmla="*/ 7908 h 111"/>
                  <a:gd name="T64" fmla="*/ 394 w 74"/>
                  <a:gd name="T65" fmla="*/ 6909 h 111"/>
                  <a:gd name="T66" fmla="*/ 320 w 74"/>
                  <a:gd name="T67" fmla="*/ 5656 h 111"/>
                  <a:gd name="T68" fmla="*/ 288 w 74"/>
                  <a:gd name="T69" fmla="*/ 4501 h 111"/>
                  <a:gd name="T70" fmla="*/ 273 w 74"/>
                  <a:gd name="T71" fmla="*/ 3031 h 111"/>
                  <a:gd name="T72" fmla="*/ 273 w 74"/>
                  <a:gd name="T73" fmla="*/ 1662 h 111"/>
                  <a:gd name="T74" fmla="*/ 320 w 74"/>
                  <a:gd name="T75" fmla="*/ 3 h 111"/>
                  <a:gd name="T76" fmla="*/ 5 w 74"/>
                  <a:gd name="T77" fmla="*/ 0 h 11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4"/>
                  <a:gd name="T118" fmla="*/ 0 h 111"/>
                  <a:gd name="T119" fmla="*/ 74 w 74"/>
                  <a:gd name="T120" fmla="*/ 111 h 11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4" h="111">
                    <a:moveTo>
                      <a:pt x="5" y="0"/>
                    </a:moveTo>
                    <a:lnTo>
                      <a:pt x="1" y="13"/>
                    </a:lnTo>
                    <a:lnTo>
                      <a:pt x="0" y="26"/>
                    </a:lnTo>
                    <a:lnTo>
                      <a:pt x="1" y="40"/>
                    </a:lnTo>
                    <a:lnTo>
                      <a:pt x="5" y="52"/>
                    </a:lnTo>
                    <a:lnTo>
                      <a:pt x="10" y="63"/>
                    </a:lnTo>
                    <a:lnTo>
                      <a:pt x="15" y="74"/>
                    </a:lnTo>
                    <a:lnTo>
                      <a:pt x="22" y="82"/>
                    </a:lnTo>
                    <a:lnTo>
                      <a:pt x="29" y="91"/>
                    </a:lnTo>
                    <a:lnTo>
                      <a:pt x="36" y="98"/>
                    </a:lnTo>
                    <a:lnTo>
                      <a:pt x="44" y="103"/>
                    </a:lnTo>
                    <a:lnTo>
                      <a:pt x="51" y="108"/>
                    </a:lnTo>
                    <a:lnTo>
                      <a:pt x="58" y="110"/>
                    </a:lnTo>
                    <a:lnTo>
                      <a:pt x="64" y="111"/>
                    </a:lnTo>
                    <a:lnTo>
                      <a:pt x="70" y="109"/>
                    </a:lnTo>
                    <a:lnTo>
                      <a:pt x="72" y="106"/>
                    </a:lnTo>
                    <a:lnTo>
                      <a:pt x="74" y="102"/>
                    </a:lnTo>
                    <a:lnTo>
                      <a:pt x="74" y="99"/>
                    </a:lnTo>
                    <a:lnTo>
                      <a:pt x="74" y="96"/>
                    </a:lnTo>
                    <a:lnTo>
                      <a:pt x="66" y="97"/>
                    </a:lnTo>
                    <a:lnTo>
                      <a:pt x="66" y="99"/>
                    </a:lnTo>
                    <a:lnTo>
                      <a:pt x="66" y="100"/>
                    </a:lnTo>
                    <a:lnTo>
                      <a:pt x="65" y="101"/>
                    </a:lnTo>
                    <a:lnTo>
                      <a:pt x="66" y="101"/>
                    </a:lnTo>
                    <a:lnTo>
                      <a:pt x="64" y="101"/>
                    </a:lnTo>
                    <a:lnTo>
                      <a:pt x="60" y="101"/>
                    </a:lnTo>
                    <a:lnTo>
                      <a:pt x="54" y="99"/>
                    </a:lnTo>
                    <a:lnTo>
                      <a:pt x="49" y="96"/>
                    </a:lnTo>
                    <a:lnTo>
                      <a:pt x="42" y="91"/>
                    </a:lnTo>
                    <a:lnTo>
                      <a:pt x="35" y="85"/>
                    </a:lnTo>
                    <a:lnTo>
                      <a:pt x="29" y="77"/>
                    </a:lnTo>
                    <a:lnTo>
                      <a:pt x="23" y="68"/>
                    </a:lnTo>
                    <a:lnTo>
                      <a:pt x="17" y="59"/>
                    </a:lnTo>
                    <a:lnTo>
                      <a:pt x="13" y="48"/>
                    </a:lnTo>
                    <a:lnTo>
                      <a:pt x="11" y="39"/>
                    </a:lnTo>
                    <a:lnTo>
                      <a:pt x="10" y="26"/>
                    </a:lnTo>
                    <a:lnTo>
                      <a:pt x="10" y="15"/>
                    </a:lnTo>
                    <a:lnTo>
                      <a:pt x="13" y="3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943" name="Freeform 779"/>
              <p:cNvSpPr>
                <a:spLocks noChangeArrowheads="1"/>
              </p:cNvSpPr>
              <p:nvPr/>
            </p:nvSpPr>
            <p:spPr bwMode="auto">
              <a:xfrm>
                <a:off x="151" y="3884"/>
                <a:ext cx="56" cy="50"/>
              </a:xfrm>
              <a:custGeom>
                <a:avLst/>
                <a:gdLst>
                  <a:gd name="T0" fmla="*/ 1504 w 53"/>
                  <a:gd name="T1" fmla="*/ 6348 h 46"/>
                  <a:gd name="T2" fmla="*/ 1347 w 53"/>
                  <a:gd name="T3" fmla="*/ 4943 h 46"/>
                  <a:gd name="T4" fmla="*/ 1124 w 53"/>
                  <a:gd name="T5" fmla="*/ 3770 h 46"/>
                  <a:gd name="T6" fmla="*/ 902 w 53"/>
                  <a:gd name="T7" fmla="*/ 2526 h 46"/>
                  <a:gd name="T8" fmla="*/ 716 w 53"/>
                  <a:gd name="T9" fmla="*/ 1532 h 46"/>
                  <a:gd name="T10" fmla="*/ 515 w 53"/>
                  <a:gd name="T11" fmla="*/ 4 h 46"/>
                  <a:gd name="T12" fmla="*/ 350 w 53"/>
                  <a:gd name="T13" fmla="*/ 1 h 46"/>
                  <a:gd name="T14" fmla="*/ 296 w 53"/>
                  <a:gd name="T15" fmla="*/ 0 h 46"/>
                  <a:gd name="T16" fmla="*/ 6 w 53"/>
                  <a:gd name="T17" fmla="*/ 0 h 46"/>
                  <a:gd name="T18" fmla="*/ 3 w 53"/>
                  <a:gd name="T19" fmla="*/ 2 h 46"/>
                  <a:gd name="T20" fmla="*/ 0 w 53"/>
                  <a:gd name="T21" fmla="*/ 5 h 46"/>
                  <a:gd name="T22" fmla="*/ 8 w 53"/>
                  <a:gd name="T23" fmla="*/ 1296 h 46"/>
                  <a:gd name="T24" fmla="*/ 7 w 53"/>
                  <a:gd name="T25" fmla="*/ 1532 h 46"/>
                  <a:gd name="T26" fmla="*/ 8 w 53"/>
                  <a:gd name="T27" fmla="*/ 1532 h 46"/>
                  <a:gd name="T28" fmla="*/ 296 w 53"/>
                  <a:gd name="T29" fmla="*/ 1532 h 46"/>
                  <a:gd name="T30" fmla="*/ 370 w 53"/>
                  <a:gd name="T31" fmla="*/ 1810 h 46"/>
                  <a:gd name="T32" fmla="*/ 544 w 53"/>
                  <a:gd name="T33" fmla="*/ 2526 h 46"/>
                  <a:gd name="T34" fmla="*/ 757 w 53"/>
                  <a:gd name="T35" fmla="*/ 3770 h 46"/>
                  <a:gd name="T36" fmla="*/ 944 w 53"/>
                  <a:gd name="T37" fmla="*/ 4841 h 46"/>
                  <a:gd name="T38" fmla="*/ 1124 w 53"/>
                  <a:gd name="T39" fmla="*/ 5840 h 46"/>
                  <a:gd name="T40" fmla="*/ 1313 w 53"/>
                  <a:gd name="T41" fmla="*/ 7470 h 46"/>
                  <a:gd name="T42" fmla="*/ 1504 w 53"/>
                  <a:gd name="T43" fmla="*/ 6348 h 4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53"/>
                  <a:gd name="T67" fmla="*/ 0 h 46"/>
                  <a:gd name="T68" fmla="*/ 53 w 53"/>
                  <a:gd name="T69" fmla="*/ 46 h 4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53" h="46">
                    <a:moveTo>
                      <a:pt x="53" y="40"/>
                    </a:moveTo>
                    <a:lnTo>
                      <a:pt x="47" y="31"/>
                    </a:lnTo>
                    <a:lnTo>
                      <a:pt x="40" y="23"/>
                    </a:lnTo>
                    <a:lnTo>
                      <a:pt x="32" y="16"/>
                    </a:lnTo>
                    <a:lnTo>
                      <a:pt x="25" y="10"/>
                    </a:lnTo>
                    <a:lnTo>
                      <a:pt x="19" y="4"/>
                    </a:lnTo>
                    <a:lnTo>
                      <a:pt x="12" y="1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3" y="2"/>
                    </a:lnTo>
                    <a:lnTo>
                      <a:pt x="0" y="5"/>
                    </a:lnTo>
                    <a:lnTo>
                      <a:pt x="8" y="8"/>
                    </a:lnTo>
                    <a:lnTo>
                      <a:pt x="7" y="10"/>
                    </a:lnTo>
                    <a:lnTo>
                      <a:pt x="8" y="10"/>
                    </a:lnTo>
                    <a:lnTo>
                      <a:pt x="9" y="10"/>
                    </a:lnTo>
                    <a:lnTo>
                      <a:pt x="13" y="12"/>
                    </a:lnTo>
                    <a:lnTo>
                      <a:pt x="20" y="16"/>
                    </a:lnTo>
                    <a:lnTo>
                      <a:pt x="26" y="23"/>
                    </a:lnTo>
                    <a:lnTo>
                      <a:pt x="33" y="29"/>
                    </a:lnTo>
                    <a:lnTo>
                      <a:pt x="40" y="37"/>
                    </a:lnTo>
                    <a:lnTo>
                      <a:pt x="45" y="46"/>
                    </a:lnTo>
                    <a:lnTo>
                      <a:pt x="53" y="4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944" name="Freeform 780"/>
              <p:cNvSpPr>
                <a:spLocks noChangeArrowheads="1"/>
              </p:cNvSpPr>
              <p:nvPr/>
            </p:nvSpPr>
            <p:spPr bwMode="auto">
              <a:xfrm>
                <a:off x="199" y="3927"/>
                <a:ext cx="26" cy="67"/>
              </a:xfrm>
              <a:custGeom>
                <a:avLst/>
                <a:gdLst>
                  <a:gd name="T0" fmla="*/ 3160 w 24"/>
                  <a:gd name="T1" fmla="*/ 6980 h 62"/>
                  <a:gd name="T2" fmla="*/ 3010 w 24"/>
                  <a:gd name="T3" fmla="*/ 6459 h 62"/>
                  <a:gd name="T4" fmla="*/ 3010 w 24"/>
                  <a:gd name="T5" fmla="*/ 5612 h 62"/>
                  <a:gd name="T6" fmla="*/ 2917 w 24"/>
                  <a:gd name="T7" fmla="*/ 4805 h 62"/>
                  <a:gd name="T8" fmla="*/ 2716 w 24"/>
                  <a:gd name="T9" fmla="*/ 4056 h 62"/>
                  <a:gd name="T10" fmla="*/ 2507 w 24"/>
                  <a:gd name="T11" fmla="*/ 3017 h 62"/>
                  <a:gd name="T12" fmla="*/ 2118 w 24"/>
                  <a:gd name="T13" fmla="*/ 2048 h 62"/>
                  <a:gd name="T14" fmla="*/ 1538 w 24"/>
                  <a:gd name="T15" fmla="*/ 1019 h 62"/>
                  <a:gd name="T16" fmla="*/ 1117 w 24"/>
                  <a:gd name="T17" fmla="*/ 0 h 62"/>
                  <a:gd name="T18" fmla="*/ 0 w 24"/>
                  <a:gd name="T19" fmla="*/ 6 h 62"/>
                  <a:gd name="T20" fmla="*/ 4 w 24"/>
                  <a:gd name="T21" fmla="*/ 1390 h 62"/>
                  <a:gd name="T22" fmla="*/ 1117 w 24"/>
                  <a:gd name="T23" fmla="*/ 2391 h 62"/>
                  <a:gd name="T24" fmla="*/ 1311 w 24"/>
                  <a:gd name="T25" fmla="*/ 3260 h 62"/>
                  <a:gd name="T26" fmla="*/ 1538 w 24"/>
                  <a:gd name="T27" fmla="*/ 4383 h 62"/>
                  <a:gd name="T28" fmla="*/ 1666 w 24"/>
                  <a:gd name="T29" fmla="*/ 5190 h 62"/>
                  <a:gd name="T30" fmla="*/ 1805 w 24"/>
                  <a:gd name="T31" fmla="*/ 5977 h 62"/>
                  <a:gd name="T32" fmla="*/ 1955 w 24"/>
                  <a:gd name="T33" fmla="*/ 6550 h 62"/>
                  <a:gd name="T34" fmla="*/ 2118 w 24"/>
                  <a:gd name="T35" fmla="*/ 7078 h 62"/>
                  <a:gd name="T36" fmla="*/ 3160 w 24"/>
                  <a:gd name="T37" fmla="*/ 6980 h 62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4"/>
                  <a:gd name="T58" fmla="*/ 0 h 62"/>
                  <a:gd name="T59" fmla="*/ 24 w 24"/>
                  <a:gd name="T60" fmla="*/ 62 h 62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4" h="62">
                    <a:moveTo>
                      <a:pt x="24" y="61"/>
                    </a:moveTo>
                    <a:lnTo>
                      <a:pt x="23" y="56"/>
                    </a:lnTo>
                    <a:lnTo>
                      <a:pt x="23" y="50"/>
                    </a:lnTo>
                    <a:lnTo>
                      <a:pt x="22" y="43"/>
                    </a:lnTo>
                    <a:lnTo>
                      <a:pt x="20" y="35"/>
                    </a:lnTo>
                    <a:lnTo>
                      <a:pt x="18" y="27"/>
                    </a:lnTo>
                    <a:lnTo>
                      <a:pt x="16" y="18"/>
                    </a:lnTo>
                    <a:lnTo>
                      <a:pt x="12" y="9"/>
                    </a:lnTo>
                    <a:lnTo>
                      <a:pt x="8" y="0"/>
                    </a:lnTo>
                    <a:lnTo>
                      <a:pt x="0" y="6"/>
                    </a:lnTo>
                    <a:lnTo>
                      <a:pt x="4" y="13"/>
                    </a:lnTo>
                    <a:lnTo>
                      <a:pt x="8" y="21"/>
                    </a:lnTo>
                    <a:lnTo>
                      <a:pt x="10" y="29"/>
                    </a:lnTo>
                    <a:lnTo>
                      <a:pt x="12" y="38"/>
                    </a:lnTo>
                    <a:lnTo>
                      <a:pt x="13" y="45"/>
                    </a:lnTo>
                    <a:lnTo>
                      <a:pt x="14" y="52"/>
                    </a:lnTo>
                    <a:lnTo>
                      <a:pt x="15" y="57"/>
                    </a:lnTo>
                    <a:lnTo>
                      <a:pt x="16" y="62"/>
                    </a:lnTo>
                    <a:lnTo>
                      <a:pt x="24" y="61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945" name="Freeform 781"/>
              <p:cNvSpPr>
                <a:spLocks noChangeArrowheads="1"/>
              </p:cNvSpPr>
              <p:nvPr/>
            </p:nvSpPr>
            <p:spPr bwMode="auto">
              <a:xfrm>
                <a:off x="5584" y="3998"/>
                <a:ext cx="69" cy="87"/>
              </a:xfrm>
              <a:custGeom>
                <a:avLst/>
                <a:gdLst>
                  <a:gd name="T0" fmla="*/ 0 w 65"/>
                  <a:gd name="T1" fmla="*/ 5723 h 81"/>
                  <a:gd name="T2" fmla="*/ 0 w 65"/>
                  <a:gd name="T3" fmla="*/ 6139 h 81"/>
                  <a:gd name="T4" fmla="*/ 2 w 65"/>
                  <a:gd name="T5" fmla="*/ 6305 h 81"/>
                  <a:gd name="T6" fmla="*/ 6 w 65"/>
                  <a:gd name="T7" fmla="*/ 6305 h 81"/>
                  <a:gd name="T8" fmla="*/ 428 w 65"/>
                  <a:gd name="T9" fmla="*/ 6305 h 81"/>
                  <a:gd name="T10" fmla="*/ 613 w 65"/>
                  <a:gd name="T11" fmla="*/ 6196 h 81"/>
                  <a:gd name="T12" fmla="*/ 932 w 65"/>
                  <a:gd name="T13" fmla="*/ 6095 h 81"/>
                  <a:gd name="T14" fmla="*/ 1138 w 65"/>
                  <a:gd name="T15" fmla="*/ 5716 h 81"/>
                  <a:gd name="T16" fmla="*/ 1445 w 65"/>
                  <a:gd name="T17" fmla="*/ 5322 h 81"/>
                  <a:gd name="T18" fmla="*/ 1693 w 65"/>
                  <a:gd name="T19" fmla="*/ 4920 h 81"/>
                  <a:gd name="T20" fmla="*/ 1947 w 65"/>
                  <a:gd name="T21" fmla="*/ 4295 h 81"/>
                  <a:gd name="T22" fmla="*/ 2194 w 65"/>
                  <a:gd name="T23" fmla="*/ 3697 h 81"/>
                  <a:gd name="T24" fmla="*/ 2329 w 65"/>
                  <a:gd name="T25" fmla="*/ 3160 h 81"/>
                  <a:gd name="T26" fmla="*/ 2422 w 65"/>
                  <a:gd name="T27" fmla="*/ 2408 h 81"/>
                  <a:gd name="T28" fmla="*/ 2472 w 65"/>
                  <a:gd name="T29" fmla="*/ 1684 h 81"/>
                  <a:gd name="T30" fmla="*/ 2464 w 65"/>
                  <a:gd name="T31" fmla="*/ 824 h 81"/>
                  <a:gd name="T32" fmla="*/ 2329 w 65"/>
                  <a:gd name="T33" fmla="*/ 1 h 81"/>
                  <a:gd name="T34" fmla="*/ 2282 w 65"/>
                  <a:gd name="T35" fmla="*/ 0 h 81"/>
                  <a:gd name="T36" fmla="*/ 2103 w 65"/>
                  <a:gd name="T37" fmla="*/ 1 h 81"/>
                  <a:gd name="T38" fmla="*/ 1834 w 65"/>
                  <a:gd name="T39" fmla="*/ 3 h 81"/>
                  <a:gd name="T40" fmla="*/ 1628 w 65"/>
                  <a:gd name="T41" fmla="*/ 619 h 81"/>
                  <a:gd name="T42" fmla="*/ 1361 w 65"/>
                  <a:gd name="T43" fmla="*/ 824 h 81"/>
                  <a:gd name="T44" fmla="*/ 1072 w 65"/>
                  <a:gd name="T45" fmla="*/ 1265 h 81"/>
                  <a:gd name="T46" fmla="*/ 827 w 65"/>
                  <a:gd name="T47" fmla="*/ 1809 h 81"/>
                  <a:gd name="T48" fmla="*/ 577 w 65"/>
                  <a:gd name="T49" fmla="*/ 2374 h 81"/>
                  <a:gd name="T50" fmla="*/ 428 w 65"/>
                  <a:gd name="T51" fmla="*/ 2801 h 81"/>
                  <a:gd name="T52" fmla="*/ 8 w 65"/>
                  <a:gd name="T53" fmla="*/ 3231 h 81"/>
                  <a:gd name="T54" fmla="*/ 6 w 65"/>
                  <a:gd name="T55" fmla="*/ 3727 h 81"/>
                  <a:gd name="T56" fmla="*/ 4 w 65"/>
                  <a:gd name="T57" fmla="*/ 4295 h 81"/>
                  <a:gd name="T58" fmla="*/ 2 w 65"/>
                  <a:gd name="T59" fmla="*/ 4851 h 81"/>
                  <a:gd name="T60" fmla="*/ 1 w 65"/>
                  <a:gd name="T61" fmla="*/ 5210 h 81"/>
                  <a:gd name="T62" fmla="*/ 1 w 65"/>
                  <a:gd name="T63" fmla="*/ 5465 h 81"/>
                  <a:gd name="T64" fmla="*/ 0 w 65"/>
                  <a:gd name="T65" fmla="*/ 5723 h 81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65"/>
                  <a:gd name="T100" fmla="*/ 0 h 81"/>
                  <a:gd name="T101" fmla="*/ 65 w 65"/>
                  <a:gd name="T102" fmla="*/ 81 h 81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65" h="81">
                    <a:moveTo>
                      <a:pt x="0" y="74"/>
                    </a:moveTo>
                    <a:lnTo>
                      <a:pt x="0" y="78"/>
                    </a:lnTo>
                    <a:lnTo>
                      <a:pt x="2" y="81"/>
                    </a:lnTo>
                    <a:lnTo>
                      <a:pt x="6" y="81"/>
                    </a:lnTo>
                    <a:lnTo>
                      <a:pt x="11" y="81"/>
                    </a:lnTo>
                    <a:lnTo>
                      <a:pt x="17" y="80"/>
                    </a:lnTo>
                    <a:lnTo>
                      <a:pt x="24" y="77"/>
                    </a:lnTo>
                    <a:lnTo>
                      <a:pt x="30" y="73"/>
                    </a:lnTo>
                    <a:lnTo>
                      <a:pt x="38" y="68"/>
                    </a:lnTo>
                    <a:lnTo>
                      <a:pt x="44" y="62"/>
                    </a:lnTo>
                    <a:lnTo>
                      <a:pt x="51" y="55"/>
                    </a:lnTo>
                    <a:lnTo>
                      <a:pt x="57" y="47"/>
                    </a:lnTo>
                    <a:lnTo>
                      <a:pt x="61" y="40"/>
                    </a:lnTo>
                    <a:lnTo>
                      <a:pt x="63" y="31"/>
                    </a:lnTo>
                    <a:lnTo>
                      <a:pt x="65" y="21"/>
                    </a:lnTo>
                    <a:lnTo>
                      <a:pt x="64" y="11"/>
                    </a:lnTo>
                    <a:lnTo>
                      <a:pt x="61" y="1"/>
                    </a:lnTo>
                    <a:lnTo>
                      <a:pt x="59" y="0"/>
                    </a:lnTo>
                    <a:lnTo>
                      <a:pt x="55" y="1"/>
                    </a:lnTo>
                    <a:lnTo>
                      <a:pt x="48" y="3"/>
                    </a:lnTo>
                    <a:lnTo>
                      <a:pt x="42" y="7"/>
                    </a:lnTo>
                    <a:lnTo>
                      <a:pt x="36" y="11"/>
                    </a:lnTo>
                    <a:lnTo>
                      <a:pt x="28" y="17"/>
                    </a:lnTo>
                    <a:lnTo>
                      <a:pt x="22" y="23"/>
                    </a:lnTo>
                    <a:lnTo>
                      <a:pt x="16" y="30"/>
                    </a:lnTo>
                    <a:lnTo>
                      <a:pt x="11" y="36"/>
                    </a:lnTo>
                    <a:lnTo>
                      <a:pt x="8" y="42"/>
                    </a:lnTo>
                    <a:lnTo>
                      <a:pt x="6" y="48"/>
                    </a:lnTo>
                    <a:lnTo>
                      <a:pt x="4" y="55"/>
                    </a:lnTo>
                    <a:lnTo>
                      <a:pt x="2" y="61"/>
                    </a:lnTo>
                    <a:lnTo>
                      <a:pt x="1" y="66"/>
                    </a:lnTo>
                    <a:lnTo>
                      <a:pt x="1" y="70"/>
                    </a:lnTo>
                    <a:lnTo>
                      <a:pt x="0" y="74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946" name="Freeform 782"/>
              <p:cNvSpPr>
                <a:spLocks noChangeArrowheads="1"/>
              </p:cNvSpPr>
              <p:nvPr/>
            </p:nvSpPr>
            <p:spPr bwMode="auto">
              <a:xfrm>
                <a:off x="5580" y="3998"/>
                <a:ext cx="78" cy="94"/>
              </a:xfrm>
              <a:custGeom>
                <a:avLst/>
                <a:gdLst>
                  <a:gd name="T0" fmla="*/ 1506 w 74"/>
                  <a:gd name="T1" fmla="*/ 3 h 87"/>
                  <a:gd name="T2" fmla="*/ 1587 w 74"/>
                  <a:gd name="T3" fmla="*/ 1283 h 87"/>
                  <a:gd name="T4" fmla="*/ 1587 w 74"/>
                  <a:gd name="T5" fmla="*/ 2383 h 87"/>
                  <a:gd name="T6" fmla="*/ 1545 w 74"/>
                  <a:gd name="T7" fmla="*/ 3406 h 87"/>
                  <a:gd name="T8" fmla="*/ 1506 w 74"/>
                  <a:gd name="T9" fmla="*/ 4101 h 87"/>
                  <a:gd name="T10" fmla="*/ 1391 w 74"/>
                  <a:gd name="T11" fmla="*/ 5167 h 87"/>
                  <a:gd name="T12" fmla="*/ 1252 w 74"/>
                  <a:gd name="T13" fmla="*/ 5855 h 87"/>
                  <a:gd name="T14" fmla="*/ 1127 w 74"/>
                  <a:gd name="T15" fmla="*/ 6525 h 87"/>
                  <a:gd name="T16" fmla="*/ 961 w 74"/>
                  <a:gd name="T17" fmla="*/ 7170 h 87"/>
                  <a:gd name="T18" fmla="*/ 780 w 74"/>
                  <a:gd name="T19" fmla="*/ 7747 h 87"/>
                  <a:gd name="T20" fmla="*/ 632 w 74"/>
                  <a:gd name="T21" fmla="*/ 8230 h 87"/>
                  <a:gd name="T22" fmla="*/ 461 w 74"/>
                  <a:gd name="T23" fmla="*/ 8526 h 87"/>
                  <a:gd name="T24" fmla="*/ 337 w 74"/>
                  <a:gd name="T25" fmla="*/ 8621 h 87"/>
                  <a:gd name="T26" fmla="*/ 273 w 74"/>
                  <a:gd name="T27" fmla="*/ 8621 h 87"/>
                  <a:gd name="T28" fmla="*/ 9 w 74"/>
                  <a:gd name="T29" fmla="*/ 8621 h 87"/>
                  <a:gd name="T30" fmla="*/ 8 w 74"/>
                  <a:gd name="T31" fmla="*/ 8621 h 87"/>
                  <a:gd name="T32" fmla="*/ 8 w 74"/>
                  <a:gd name="T33" fmla="*/ 8370 h 87"/>
                  <a:gd name="T34" fmla="*/ 0 w 74"/>
                  <a:gd name="T35" fmla="*/ 8249 h 87"/>
                  <a:gd name="T36" fmla="*/ 1 w 74"/>
                  <a:gd name="T37" fmla="*/ 8913 h 87"/>
                  <a:gd name="T38" fmla="*/ 4 w 74"/>
                  <a:gd name="T39" fmla="*/ 9607 h 87"/>
                  <a:gd name="T40" fmla="*/ 273 w 74"/>
                  <a:gd name="T41" fmla="*/ 9727 h 87"/>
                  <a:gd name="T42" fmla="*/ 355 w 74"/>
                  <a:gd name="T43" fmla="*/ 9630 h 87"/>
                  <a:gd name="T44" fmla="*/ 540 w 74"/>
                  <a:gd name="T45" fmla="*/ 9607 h 87"/>
                  <a:gd name="T46" fmla="*/ 739 w 74"/>
                  <a:gd name="T47" fmla="*/ 9043 h 87"/>
                  <a:gd name="T48" fmla="*/ 912 w 74"/>
                  <a:gd name="T49" fmla="*/ 8621 h 87"/>
                  <a:gd name="T50" fmla="*/ 1069 w 74"/>
                  <a:gd name="T51" fmla="*/ 8220 h 87"/>
                  <a:gd name="T52" fmla="*/ 1252 w 74"/>
                  <a:gd name="T53" fmla="*/ 7303 h 87"/>
                  <a:gd name="T54" fmla="*/ 1465 w 74"/>
                  <a:gd name="T55" fmla="*/ 6525 h 87"/>
                  <a:gd name="T56" fmla="*/ 1587 w 74"/>
                  <a:gd name="T57" fmla="*/ 5589 h 87"/>
                  <a:gd name="T58" fmla="*/ 1715 w 74"/>
                  <a:gd name="T59" fmla="*/ 4642 h 87"/>
                  <a:gd name="T60" fmla="*/ 1808 w 74"/>
                  <a:gd name="T61" fmla="*/ 3509 h 87"/>
                  <a:gd name="T62" fmla="*/ 1810 w 74"/>
                  <a:gd name="T63" fmla="*/ 2383 h 87"/>
                  <a:gd name="T64" fmla="*/ 1808 w 74"/>
                  <a:gd name="T65" fmla="*/ 1187 h 87"/>
                  <a:gd name="T66" fmla="*/ 1703 w 74"/>
                  <a:gd name="T67" fmla="*/ 0 h 87"/>
                  <a:gd name="T68" fmla="*/ 1506 w 74"/>
                  <a:gd name="T69" fmla="*/ 3 h 8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74"/>
                  <a:gd name="T106" fmla="*/ 0 h 87"/>
                  <a:gd name="T107" fmla="*/ 74 w 74"/>
                  <a:gd name="T108" fmla="*/ 87 h 8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74" h="87">
                    <a:moveTo>
                      <a:pt x="61" y="3"/>
                    </a:moveTo>
                    <a:lnTo>
                      <a:pt x="64" y="12"/>
                    </a:lnTo>
                    <a:lnTo>
                      <a:pt x="64" y="21"/>
                    </a:lnTo>
                    <a:lnTo>
                      <a:pt x="63" y="30"/>
                    </a:lnTo>
                    <a:lnTo>
                      <a:pt x="61" y="37"/>
                    </a:lnTo>
                    <a:lnTo>
                      <a:pt x="57" y="45"/>
                    </a:lnTo>
                    <a:lnTo>
                      <a:pt x="51" y="52"/>
                    </a:lnTo>
                    <a:lnTo>
                      <a:pt x="46" y="58"/>
                    </a:lnTo>
                    <a:lnTo>
                      <a:pt x="39" y="64"/>
                    </a:lnTo>
                    <a:lnTo>
                      <a:pt x="32" y="69"/>
                    </a:lnTo>
                    <a:lnTo>
                      <a:pt x="26" y="73"/>
                    </a:lnTo>
                    <a:lnTo>
                      <a:pt x="20" y="76"/>
                    </a:lnTo>
                    <a:lnTo>
                      <a:pt x="14" y="77"/>
                    </a:lnTo>
                    <a:lnTo>
                      <a:pt x="10" y="77"/>
                    </a:lnTo>
                    <a:lnTo>
                      <a:pt x="9" y="77"/>
                    </a:lnTo>
                    <a:lnTo>
                      <a:pt x="8" y="77"/>
                    </a:lnTo>
                    <a:lnTo>
                      <a:pt x="8" y="75"/>
                    </a:lnTo>
                    <a:lnTo>
                      <a:pt x="0" y="74"/>
                    </a:lnTo>
                    <a:lnTo>
                      <a:pt x="1" y="80"/>
                    </a:lnTo>
                    <a:lnTo>
                      <a:pt x="4" y="85"/>
                    </a:lnTo>
                    <a:lnTo>
                      <a:pt x="10" y="87"/>
                    </a:lnTo>
                    <a:lnTo>
                      <a:pt x="15" y="86"/>
                    </a:lnTo>
                    <a:lnTo>
                      <a:pt x="23" y="85"/>
                    </a:lnTo>
                    <a:lnTo>
                      <a:pt x="29" y="81"/>
                    </a:lnTo>
                    <a:lnTo>
                      <a:pt x="37" y="77"/>
                    </a:lnTo>
                    <a:lnTo>
                      <a:pt x="44" y="72"/>
                    </a:lnTo>
                    <a:lnTo>
                      <a:pt x="51" y="65"/>
                    </a:lnTo>
                    <a:lnTo>
                      <a:pt x="59" y="58"/>
                    </a:lnTo>
                    <a:lnTo>
                      <a:pt x="64" y="50"/>
                    </a:lnTo>
                    <a:lnTo>
                      <a:pt x="69" y="41"/>
                    </a:lnTo>
                    <a:lnTo>
                      <a:pt x="73" y="31"/>
                    </a:lnTo>
                    <a:lnTo>
                      <a:pt x="74" y="21"/>
                    </a:lnTo>
                    <a:lnTo>
                      <a:pt x="73" y="11"/>
                    </a:lnTo>
                    <a:lnTo>
                      <a:pt x="68" y="0"/>
                    </a:lnTo>
                    <a:lnTo>
                      <a:pt x="61" y="3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947" name="Freeform 783"/>
              <p:cNvSpPr>
                <a:spLocks noChangeArrowheads="1"/>
              </p:cNvSpPr>
              <p:nvPr/>
            </p:nvSpPr>
            <p:spPr bwMode="auto">
              <a:xfrm>
                <a:off x="5597" y="3994"/>
                <a:ext cx="55" cy="40"/>
              </a:xfrm>
              <a:custGeom>
                <a:avLst/>
                <a:gdLst>
                  <a:gd name="T0" fmla="*/ 8 w 52"/>
                  <a:gd name="T1" fmla="*/ 4238 h 37"/>
                  <a:gd name="T2" fmla="*/ 401 w 52"/>
                  <a:gd name="T3" fmla="*/ 3626 h 37"/>
                  <a:gd name="T4" fmla="*/ 593 w 52"/>
                  <a:gd name="T5" fmla="*/ 2804 h 37"/>
                  <a:gd name="T6" fmla="*/ 829 w 52"/>
                  <a:gd name="T7" fmla="*/ 2399 h 37"/>
                  <a:gd name="T8" fmla="*/ 982 w 52"/>
                  <a:gd name="T9" fmla="*/ 1537 h 37"/>
                  <a:gd name="T10" fmla="*/ 1177 w 52"/>
                  <a:gd name="T11" fmla="*/ 1216 h 37"/>
                  <a:gd name="T12" fmla="*/ 1375 w 52"/>
                  <a:gd name="T13" fmla="*/ 1125 h 37"/>
                  <a:gd name="T14" fmla="*/ 1418 w 52"/>
                  <a:gd name="T15" fmla="*/ 1041 h 37"/>
                  <a:gd name="T16" fmla="*/ 1393 w 52"/>
                  <a:gd name="T17" fmla="*/ 891 h 37"/>
                  <a:gd name="T18" fmla="*/ 1587 w 52"/>
                  <a:gd name="T19" fmla="*/ 4 h 37"/>
                  <a:gd name="T20" fmla="*/ 1454 w 52"/>
                  <a:gd name="T21" fmla="*/ 0 h 37"/>
                  <a:gd name="T22" fmla="*/ 1300 w 52"/>
                  <a:gd name="T23" fmla="*/ 1 h 37"/>
                  <a:gd name="T24" fmla="*/ 1052 w 52"/>
                  <a:gd name="T25" fmla="*/ 3 h 37"/>
                  <a:gd name="T26" fmla="*/ 877 w 52"/>
                  <a:gd name="T27" fmla="*/ 6 h 37"/>
                  <a:gd name="T28" fmla="*/ 627 w 52"/>
                  <a:gd name="T29" fmla="*/ 1315 h 37"/>
                  <a:gd name="T30" fmla="*/ 401 w 52"/>
                  <a:gd name="T31" fmla="*/ 1943 h 37"/>
                  <a:gd name="T32" fmla="*/ 7 w 52"/>
                  <a:gd name="T33" fmla="*/ 2804 h 37"/>
                  <a:gd name="T34" fmla="*/ 0 w 52"/>
                  <a:gd name="T35" fmla="*/ 3626 h 37"/>
                  <a:gd name="T36" fmla="*/ 8 w 52"/>
                  <a:gd name="T37" fmla="*/ 4238 h 37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2"/>
                  <a:gd name="T58" fmla="*/ 0 h 37"/>
                  <a:gd name="T59" fmla="*/ 52 w 52"/>
                  <a:gd name="T60" fmla="*/ 37 h 37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2" h="37">
                    <a:moveTo>
                      <a:pt x="8" y="37"/>
                    </a:moveTo>
                    <a:lnTo>
                      <a:pt x="13" y="31"/>
                    </a:lnTo>
                    <a:lnTo>
                      <a:pt x="20" y="24"/>
                    </a:lnTo>
                    <a:lnTo>
                      <a:pt x="26" y="20"/>
                    </a:lnTo>
                    <a:lnTo>
                      <a:pt x="32" y="14"/>
                    </a:lnTo>
                    <a:lnTo>
                      <a:pt x="39" y="11"/>
                    </a:lnTo>
                    <a:lnTo>
                      <a:pt x="44" y="10"/>
                    </a:lnTo>
                    <a:lnTo>
                      <a:pt x="46" y="9"/>
                    </a:lnTo>
                    <a:lnTo>
                      <a:pt x="45" y="7"/>
                    </a:lnTo>
                    <a:lnTo>
                      <a:pt x="52" y="4"/>
                    </a:lnTo>
                    <a:lnTo>
                      <a:pt x="47" y="0"/>
                    </a:lnTo>
                    <a:lnTo>
                      <a:pt x="42" y="1"/>
                    </a:lnTo>
                    <a:lnTo>
                      <a:pt x="35" y="3"/>
                    </a:lnTo>
                    <a:lnTo>
                      <a:pt x="28" y="6"/>
                    </a:lnTo>
                    <a:lnTo>
                      <a:pt x="21" y="12"/>
                    </a:lnTo>
                    <a:lnTo>
                      <a:pt x="13" y="17"/>
                    </a:lnTo>
                    <a:lnTo>
                      <a:pt x="7" y="24"/>
                    </a:lnTo>
                    <a:lnTo>
                      <a:pt x="0" y="31"/>
                    </a:lnTo>
                    <a:lnTo>
                      <a:pt x="8" y="37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948" name="Freeform 784"/>
              <p:cNvSpPr>
                <a:spLocks noChangeArrowheads="1"/>
              </p:cNvSpPr>
              <p:nvPr/>
            </p:nvSpPr>
            <p:spPr bwMode="auto">
              <a:xfrm>
                <a:off x="5580" y="4027"/>
                <a:ext cx="26" cy="52"/>
              </a:xfrm>
              <a:custGeom>
                <a:avLst/>
                <a:gdLst>
                  <a:gd name="T0" fmla="*/ 1117 w 24"/>
                  <a:gd name="T1" fmla="*/ 6495 h 48"/>
                  <a:gd name="T2" fmla="*/ 1210 w 24"/>
                  <a:gd name="T3" fmla="*/ 6011 h 48"/>
                  <a:gd name="T4" fmla="*/ 1311 w 24"/>
                  <a:gd name="T5" fmla="*/ 5272 h 48"/>
                  <a:gd name="T6" fmla="*/ 1420 w 24"/>
                  <a:gd name="T7" fmla="*/ 4715 h 48"/>
                  <a:gd name="T8" fmla="*/ 1538 w 24"/>
                  <a:gd name="T9" fmla="*/ 3827 h 48"/>
                  <a:gd name="T10" fmla="*/ 1805 w 24"/>
                  <a:gd name="T11" fmla="*/ 3160 h 48"/>
                  <a:gd name="T12" fmla="*/ 2118 w 24"/>
                  <a:gd name="T13" fmla="*/ 2314 h 48"/>
                  <a:gd name="T14" fmla="*/ 2716 w 24"/>
                  <a:gd name="T15" fmla="*/ 1538 h 48"/>
                  <a:gd name="T16" fmla="*/ 3160 w 24"/>
                  <a:gd name="T17" fmla="*/ 952 h 48"/>
                  <a:gd name="T18" fmla="*/ 2118 w 24"/>
                  <a:gd name="T19" fmla="*/ 0 h 48"/>
                  <a:gd name="T20" fmla="*/ 1538 w 24"/>
                  <a:gd name="T21" fmla="*/ 952 h 48"/>
                  <a:gd name="T22" fmla="*/ 1210 w 24"/>
                  <a:gd name="T23" fmla="*/ 1805 h 48"/>
                  <a:gd name="T24" fmla="*/ 952 w 24"/>
                  <a:gd name="T25" fmla="*/ 2716 h 48"/>
                  <a:gd name="T26" fmla="*/ 4 w 24"/>
                  <a:gd name="T27" fmla="*/ 3533 h 48"/>
                  <a:gd name="T28" fmla="*/ 2 w 24"/>
                  <a:gd name="T29" fmla="*/ 4492 h 48"/>
                  <a:gd name="T30" fmla="*/ 1 w 24"/>
                  <a:gd name="T31" fmla="*/ 5108 h 48"/>
                  <a:gd name="T32" fmla="*/ 1 w 24"/>
                  <a:gd name="T33" fmla="*/ 5711 h 48"/>
                  <a:gd name="T34" fmla="*/ 0 w 24"/>
                  <a:gd name="T35" fmla="*/ 6187 h 48"/>
                  <a:gd name="T36" fmla="*/ 1117 w 24"/>
                  <a:gd name="T37" fmla="*/ 6495 h 4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4"/>
                  <a:gd name="T58" fmla="*/ 0 h 48"/>
                  <a:gd name="T59" fmla="*/ 24 w 24"/>
                  <a:gd name="T60" fmla="*/ 48 h 4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4" h="48">
                    <a:moveTo>
                      <a:pt x="8" y="48"/>
                    </a:moveTo>
                    <a:lnTo>
                      <a:pt x="9" y="45"/>
                    </a:lnTo>
                    <a:lnTo>
                      <a:pt x="10" y="40"/>
                    </a:lnTo>
                    <a:lnTo>
                      <a:pt x="11" y="35"/>
                    </a:lnTo>
                    <a:lnTo>
                      <a:pt x="12" y="29"/>
                    </a:lnTo>
                    <a:lnTo>
                      <a:pt x="14" y="24"/>
                    </a:lnTo>
                    <a:lnTo>
                      <a:pt x="16" y="17"/>
                    </a:lnTo>
                    <a:lnTo>
                      <a:pt x="20" y="12"/>
                    </a:lnTo>
                    <a:lnTo>
                      <a:pt x="24" y="6"/>
                    </a:lnTo>
                    <a:lnTo>
                      <a:pt x="16" y="0"/>
                    </a:lnTo>
                    <a:lnTo>
                      <a:pt x="12" y="6"/>
                    </a:lnTo>
                    <a:lnTo>
                      <a:pt x="9" y="14"/>
                    </a:lnTo>
                    <a:lnTo>
                      <a:pt x="6" y="20"/>
                    </a:lnTo>
                    <a:lnTo>
                      <a:pt x="4" y="27"/>
                    </a:lnTo>
                    <a:lnTo>
                      <a:pt x="2" y="34"/>
                    </a:lnTo>
                    <a:lnTo>
                      <a:pt x="1" y="38"/>
                    </a:lnTo>
                    <a:lnTo>
                      <a:pt x="1" y="43"/>
                    </a:lnTo>
                    <a:lnTo>
                      <a:pt x="0" y="47"/>
                    </a:lnTo>
                    <a:lnTo>
                      <a:pt x="8" y="48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949" name="Freeform 785"/>
              <p:cNvSpPr>
                <a:spLocks noChangeArrowheads="1"/>
              </p:cNvSpPr>
              <p:nvPr/>
            </p:nvSpPr>
            <p:spPr bwMode="auto">
              <a:xfrm>
                <a:off x="151" y="3971"/>
                <a:ext cx="69" cy="116"/>
              </a:xfrm>
              <a:custGeom>
                <a:avLst/>
                <a:gdLst>
                  <a:gd name="T0" fmla="*/ 2472 w 65"/>
                  <a:gd name="T1" fmla="*/ 7607 h 108"/>
                  <a:gd name="T2" fmla="*/ 2472 w 65"/>
                  <a:gd name="T3" fmla="*/ 7813 h 108"/>
                  <a:gd name="T4" fmla="*/ 2472 w 65"/>
                  <a:gd name="T5" fmla="*/ 8000 h 108"/>
                  <a:gd name="T6" fmla="*/ 2464 w 65"/>
                  <a:gd name="T7" fmla="*/ 8170 h 108"/>
                  <a:gd name="T8" fmla="*/ 2422 w 65"/>
                  <a:gd name="T9" fmla="*/ 8180 h 108"/>
                  <a:gd name="T10" fmla="*/ 2282 w 65"/>
                  <a:gd name="T11" fmla="*/ 8395 h 108"/>
                  <a:gd name="T12" fmla="*/ 2067 w 65"/>
                  <a:gd name="T13" fmla="*/ 8246 h 108"/>
                  <a:gd name="T14" fmla="*/ 1834 w 65"/>
                  <a:gd name="T15" fmla="*/ 8170 h 108"/>
                  <a:gd name="T16" fmla="*/ 1595 w 65"/>
                  <a:gd name="T17" fmla="*/ 7816 h 108"/>
                  <a:gd name="T18" fmla="*/ 1334 w 65"/>
                  <a:gd name="T19" fmla="*/ 7448 h 108"/>
                  <a:gd name="T20" fmla="*/ 1050 w 65"/>
                  <a:gd name="T21" fmla="*/ 7031 h 108"/>
                  <a:gd name="T22" fmla="*/ 779 w 65"/>
                  <a:gd name="T23" fmla="*/ 6305 h 108"/>
                  <a:gd name="T24" fmla="*/ 512 w 65"/>
                  <a:gd name="T25" fmla="*/ 5675 h 108"/>
                  <a:gd name="T26" fmla="*/ 8 w 65"/>
                  <a:gd name="T27" fmla="*/ 4851 h 108"/>
                  <a:gd name="T28" fmla="*/ 4 w 65"/>
                  <a:gd name="T29" fmla="*/ 4003 h 108"/>
                  <a:gd name="T30" fmla="*/ 2 w 65"/>
                  <a:gd name="T31" fmla="*/ 3008 h 108"/>
                  <a:gd name="T32" fmla="*/ 0 w 65"/>
                  <a:gd name="T33" fmla="*/ 2087 h 108"/>
                  <a:gd name="T34" fmla="*/ 1 w 65"/>
                  <a:gd name="T35" fmla="*/ 1097 h 108"/>
                  <a:gd name="T36" fmla="*/ 4 w 65"/>
                  <a:gd name="T37" fmla="*/ 2 h 108"/>
                  <a:gd name="T38" fmla="*/ 5 w 65"/>
                  <a:gd name="T39" fmla="*/ 1 h 108"/>
                  <a:gd name="T40" fmla="*/ 6 w 65"/>
                  <a:gd name="T41" fmla="*/ 0 h 108"/>
                  <a:gd name="T42" fmla="*/ 8 w 65"/>
                  <a:gd name="T43" fmla="*/ 0 h 108"/>
                  <a:gd name="T44" fmla="*/ 403 w 65"/>
                  <a:gd name="T45" fmla="*/ 1 h 108"/>
                  <a:gd name="T46" fmla="*/ 613 w 65"/>
                  <a:gd name="T47" fmla="*/ 4 h 108"/>
                  <a:gd name="T48" fmla="*/ 878 w 65"/>
                  <a:gd name="T49" fmla="*/ 714 h 108"/>
                  <a:gd name="T50" fmla="*/ 1115 w 65"/>
                  <a:gd name="T51" fmla="*/ 1097 h 108"/>
                  <a:gd name="T52" fmla="*/ 1416 w 65"/>
                  <a:gd name="T53" fmla="*/ 1784 h 108"/>
                  <a:gd name="T54" fmla="*/ 1656 w 65"/>
                  <a:gd name="T55" fmla="*/ 2408 h 108"/>
                  <a:gd name="T56" fmla="*/ 1866 w 65"/>
                  <a:gd name="T57" fmla="*/ 3008 h 108"/>
                  <a:gd name="T58" fmla="*/ 2067 w 65"/>
                  <a:gd name="T59" fmla="*/ 3697 h 108"/>
                  <a:gd name="T60" fmla="*/ 2194 w 65"/>
                  <a:gd name="T61" fmla="*/ 4300 h 108"/>
                  <a:gd name="T62" fmla="*/ 2282 w 65"/>
                  <a:gd name="T63" fmla="*/ 4961 h 108"/>
                  <a:gd name="T64" fmla="*/ 2329 w 65"/>
                  <a:gd name="T65" fmla="*/ 5675 h 108"/>
                  <a:gd name="T66" fmla="*/ 2422 w 65"/>
                  <a:gd name="T67" fmla="*/ 6196 h 108"/>
                  <a:gd name="T68" fmla="*/ 2464 w 65"/>
                  <a:gd name="T69" fmla="*/ 6772 h 108"/>
                  <a:gd name="T70" fmla="*/ 2464 w 65"/>
                  <a:gd name="T71" fmla="*/ 7148 h 108"/>
                  <a:gd name="T72" fmla="*/ 2472 w 65"/>
                  <a:gd name="T73" fmla="*/ 7607 h 10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5"/>
                  <a:gd name="T112" fmla="*/ 0 h 108"/>
                  <a:gd name="T113" fmla="*/ 65 w 65"/>
                  <a:gd name="T114" fmla="*/ 108 h 108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5" h="108">
                    <a:moveTo>
                      <a:pt x="65" y="97"/>
                    </a:moveTo>
                    <a:lnTo>
                      <a:pt x="65" y="100"/>
                    </a:lnTo>
                    <a:lnTo>
                      <a:pt x="65" y="102"/>
                    </a:lnTo>
                    <a:lnTo>
                      <a:pt x="64" y="104"/>
                    </a:lnTo>
                    <a:lnTo>
                      <a:pt x="63" y="105"/>
                    </a:lnTo>
                    <a:lnTo>
                      <a:pt x="59" y="108"/>
                    </a:lnTo>
                    <a:lnTo>
                      <a:pt x="54" y="106"/>
                    </a:lnTo>
                    <a:lnTo>
                      <a:pt x="48" y="104"/>
                    </a:lnTo>
                    <a:lnTo>
                      <a:pt x="41" y="101"/>
                    </a:lnTo>
                    <a:lnTo>
                      <a:pt x="35" y="95"/>
                    </a:lnTo>
                    <a:lnTo>
                      <a:pt x="27" y="89"/>
                    </a:lnTo>
                    <a:lnTo>
                      <a:pt x="21" y="81"/>
                    </a:lnTo>
                    <a:lnTo>
                      <a:pt x="14" y="72"/>
                    </a:lnTo>
                    <a:lnTo>
                      <a:pt x="8" y="61"/>
                    </a:lnTo>
                    <a:lnTo>
                      <a:pt x="4" y="52"/>
                    </a:lnTo>
                    <a:lnTo>
                      <a:pt x="2" y="39"/>
                    </a:lnTo>
                    <a:lnTo>
                      <a:pt x="0" y="27"/>
                    </a:lnTo>
                    <a:lnTo>
                      <a:pt x="1" y="15"/>
                    </a:lnTo>
                    <a:lnTo>
                      <a:pt x="4" y="2"/>
                    </a:lnTo>
                    <a:lnTo>
                      <a:pt x="5" y="1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0" y="1"/>
                    </a:lnTo>
                    <a:lnTo>
                      <a:pt x="17" y="4"/>
                    </a:lnTo>
                    <a:lnTo>
                      <a:pt x="23" y="9"/>
                    </a:lnTo>
                    <a:lnTo>
                      <a:pt x="29" y="15"/>
                    </a:lnTo>
                    <a:lnTo>
                      <a:pt x="37" y="22"/>
                    </a:lnTo>
                    <a:lnTo>
                      <a:pt x="43" y="31"/>
                    </a:lnTo>
                    <a:lnTo>
                      <a:pt x="49" y="39"/>
                    </a:lnTo>
                    <a:lnTo>
                      <a:pt x="54" y="47"/>
                    </a:lnTo>
                    <a:lnTo>
                      <a:pt x="57" y="56"/>
                    </a:lnTo>
                    <a:lnTo>
                      <a:pt x="59" y="64"/>
                    </a:lnTo>
                    <a:lnTo>
                      <a:pt x="61" y="72"/>
                    </a:lnTo>
                    <a:lnTo>
                      <a:pt x="63" y="80"/>
                    </a:lnTo>
                    <a:lnTo>
                      <a:pt x="64" y="87"/>
                    </a:lnTo>
                    <a:lnTo>
                      <a:pt x="64" y="92"/>
                    </a:lnTo>
                    <a:lnTo>
                      <a:pt x="65" y="97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950" name="Freeform 786"/>
              <p:cNvSpPr>
                <a:spLocks noChangeArrowheads="1"/>
              </p:cNvSpPr>
              <p:nvPr/>
            </p:nvSpPr>
            <p:spPr bwMode="auto">
              <a:xfrm>
                <a:off x="146" y="3972"/>
                <a:ext cx="78" cy="120"/>
              </a:xfrm>
              <a:custGeom>
                <a:avLst/>
                <a:gdLst>
                  <a:gd name="T0" fmla="*/ 5 w 74"/>
                  <a:gd name="T1" fmla="*/ 0 h 111"/>
                  <a:gd name="T2" fmla="*/ 1 w 74"/>
                  <a:gd name="T3" fmla="*/ 1422 h 111"/>
                  <a:gd name="T4" fmla="*/ 0 w 74"/>
                  <a:gd name="T5" fmla="*/ 3031 h 111"/>
                  <a:gd name="T6" fmla="*/ 1 w 74"/>
                  <a:gd name="T7" fmla="*/ 4582 h 111"/>
                  <a:gd name="T8" fmla="*/ 5 w 74"/>
                  <a:gd name="T9" fmla="*/ 6115 h 111"/>
                  <a:gd name="T10" fmla="*/ 273 w 74"/>
                  <a:gd name="T11" fmla="*/ 7315 h 111"/>
                  <a:gd name="T12" fmla="*/ 355 w 74"/>
                  <a:gd name="T13" fmla="*/ 8549 h 111"/>
                  <a:gd name="T14" fmla="*/ 512 w 74"/>
                  <a:gd name="T15" fmla="*/ 9548 h 111"/>
                  <a:gd name="T16" fmla="*/ 739 w 74"/>
                  <a:gd name="T17" fmla="*/ 10613 h 111"/>
                  <a:gd name="T18" fmla="*/ 866 w 74"/>
                  <a:gd name="T19" fmla="*/ 11474 h 111"/>
                  <a:gd name="T20" fmla="*/ 1069 w 74"/>
                  <a:gd name="T21" fmla="*/ 11924 h 111"/>
                  <a:gd name="T22" fmla="*/ 1252 w 74"/>
                  <a:gd name="T23" fmla="*/ 12546 h 111"/>
                  <a:gd name="T24" fmla="*/ 1429 w 74"/>
                  <a:gd name="T25" fmla="*/ 12716 h 111"/>
                  <a:gd name="T26" fmla="*/ 1587 w 74"/>
                  <a:gd name="T27" fmla="*/ 12891 h 111"/>
                  <a:gd name="T28" fmla="*/ 1717 w 74"/>
                  <a:gd name="T29" fmla="*/ 12624 h 111"/>
                  <a:gd name="T30" fmla="*/ 1795 w 74"/>
                  <a:gd name="T31" fmla="*/ 12333 h 111"/>
                  <a:gd name="T32" fmla="*/ 1810 w 74"/>
                  <a:gd name="T33" fmla="*/ 11762 h 111"/>
                  <a:gd name="T34" fmla="*/ 1810 w 74"/>
                  <a:gd name="T35" fmla="*/ 11511 h 111"/>
                  <a:gd name="T36" fmla="*/ 1810 w 74"/>
                  <a:gd name="T37" fmla="*/ 11159 h 111"/>
                  <a:gd name="T38" fmla="*/ 1629 w 74"/>
                  <a:gd name="T39" fmla="*/ 11408 h 111"/>
                  <a:gd name="T40" fmla="*/ 1629 w 74"/>
                  <a:gd name="T41" fmla="*/ 11511 h 111"/>
                  <a:gd name="T42" fmla="*/ 1629 w 74"/>
                  <a:gd name="T43" fmla="*/ 11605 h 111"/>
                  <a:gd name="T44" fmla="*/ 1627 w 74"/>
                  <a:gd name="T45" fmla="*/ 11677 h 111"/>
                  <a:gd name="T46" fmla="*/ 1629 w 74"/>
                  <a:gd name="T47" fmla="*/ 11677 h 111"/>
                  <a:gd name="T48" fmla="*/ 1587 w 74"/>
                  <a:gd name="T49" fmla="*/ 11677 h 111"/>
                  <a:gd name="T50" fmla="*/ 1466 w 74"/>
                  <a:gd name="T51" fmla="*/ 11677 h 111"/>
                  <a:gd name="T52" fmla="*/ 1320 w 74"/>
                  <a:gd name="T53" fmla="*/ 11511 h 111"/>
                  <a:gd name="T54" fmla="*/ 1220 w 74"/>
                  <a:gd name="T55" fmla="*/ 11159 h 111"/>
                  <a:gd name="T56" fmla="*/ 1014 w 74"/>
                  <a:gd name="T57" fmla="*/ 10613 h 111"/>
                  <a:gd name="T58" fmla="*/ 865 w 74"/>
                  <a:gd name="T59" fmla="*/ 9849 h 111"/>
                  <a:gd name="T60" fmla="*/ 739 w 74"/>
                  <a:gd name="T61" fmla="*/ 9029 h 111"/>
                  <a:gd name="T62" fmla="*/ 540 w 74"/>
                  <a:gd name="T63" fmla="*/ 7908 h 111"/>
                  <a:gd name="T64" fmla="*/ 394 w 74"/>
                  <a:gd name="T65" fmla="*/ 6909 h 111"/>
                  <a:gd name="T66" fmla="*/ 320 w 74"/>
                  <a:gd name="T67" fmla="*/ 5656 h 111"/>
                  <a:gd name="T68" fmla="*/ 288 w 74"/>
                  <a:gd name="T69" fmla="*/ 4477 h 111"/>
                  <a:gd name="T70" fmla="*/ 273 w 74"/>
                  <a:gd name="T71" fmla="*/ 3031 h 111"/>
                  <a:gd name="T72" fmla="*/ 273 w 74"/>
                  <a:gd name="T73" fmla="*/ 1662 h 111"/>
                  <a:gd name="T74" fmla="*/ 320 w 74"/>
                  <a:gd name="T75" fmla="*/ 3 h 111"/>
                  <a:gd name="T76" fmla="*/ 5 w 74"/>
                  <a:gd name="T77" fmla="*/ 0 h 11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4"/>
                  <a:gd name="T118" fmla="*/ 0 h 111"/>
                  <a:gd name="T119" fmla="*/ 74 w 74"/>
                  <a:gd name="T120" fmla="*/ 111 h 11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4" h="111">
                    <a:moveTo>
                      <a:pt x="5" y="0"/>
                    </a:moveTo>
                    <a:lnTo>
                      <a:pt x="1" y="13"/>
                    </a:lnTo>
                    <a:lnTo>
                      <a:pt x="0" y="26"/>
                    </a:lnTo>
                    <a:lnTo>
                      <a:pt x="1" y="40"/>
                    </a:lnTo>
                    <a:lnTo>
                      <a:pt x="5" y="52"/>
                    </a:lnTo>
                    <a:lnTo>
                      <a:pt x="10" y="63"/>
                    </a:lnTo>
                    <a:lnTo>
                      <a:pt x="15" y="74"/>
                    </a:lnTo>
                    <a:lnTo>
                      <a:pt x="22" y="82"/>
                    </a:lnTo>
                    <a:lnTo>
                      <a:pt x="29" y="91"/>
                    </a:lnTo>
                    <a:lnTo>
                      <a:pt x="36" y="98"/>
                    </a:lnTo>
                    <a:lnTo>
                      <a:pt x="44" y="103"/>
                    </a:lnTo>
                    <a:lnTo>
                      <a:pt x="51" y="108"/>
                    </a:lnTo>
                    <a:lnTo>
                      <a:pt x="58" y="110"/>
                    </a:lnTo>
                    <a:lnTo>
                      <a:pt x="64" y="111"/>
                    </a:lnTo>
                    <a:lnTo>
                      <a:pt x="70" y="109"/>
                    </a:lnTo>
                    <a:lnTo>
                      <a:pt x="72" y="105"/>
                    </a:lnTo>
                    <a:lnTo>
                      <a:pt x="74" y="102"/>
                    </a:lnTo>
                    <a:lnTo>
                      <a:pt x="74" y="99"/>
                    </a:lnTo>
                    <a:lnTo>
                      <a:pt x="74" y="96"/>
                    </a:lnTo>
                    <a:lnTo>
                      <a:pt x="66" y="97"/>
                    </a:lnTo>
                    <a:lnTo>
                      <a:pt x="66" y="99"/>
                    </a:lnTo>
                    <a:lnTo>
                      <a:pt x="66" y="100"/>
                    </a:lnTo>
                    <a:lnTo>
                      <a:pt x="65" y="101"/>
                    </a:lnTo>
                    <a:lnTo>
                      <a:pt x="66" y="101"/>
                    </a:lnTo>
                    <a:lnTo>
                      <a:pt x="64" y="101"/>
                    </a:lnTo>
                    <a:lnTo>
                      <a:pt x="60" y="101"/>
                    </a:lnTo>
                    <a:lnTo>
                      <a:pt x="54" y="99"/>
                    </a:lnTo>
                    <a:lnTo>
                      <a:pt x="49" y="96"/>
                    </a:lnTo>
                    <a:lnTo>
                      <a:pt x="42" y="91"/>
                    </a:lnTo>
                    <a:lnTo>
                      <a:pt x="35" y="85"/>
                    </a:lnTo>
                    <a:lnTo>
                      <a:pt x="29" y="77"/>
                    </a:lnTo>
                    <a:lnTo>
                      <a:pt x="23" y="68"/>
                    </a:lnTo>
                    <a:lnTo>
                      <a:pt x="17" y="59"/>
                    </a:lnTo>
                    <a:lnTo>
                      <a:pt x="13" y="48"/>
                    </a:lnTo>
                    <a:lnTo>
                      <a:pt x="11" y="38"/>
                    </a:lnTo>
                    <a:lnTo>
                      <a:pt x="10" y="26"/>
                    </a:lnTo>
                    <a:lnTo>
                      <a:pt x="10" y="15"/>
                    </a:lnTo>
                    <a:lnTo>
                      <a:pt x="13" y="3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951" name="Freeform 787"/>
              <p:cNvSpPr>
                <a:spLocks noChangeArrowheads="1"/>
              </p:cNvSpPr>
              <p:nvPr/>
            </p:nvSpPr>
            <p:spPr bwMode="auto">
              <a:xfrm>
                <a:off x="151" y="3966"/>
                <a:ext cx="56" cy="51"/>
              </a:xfrm>
              <a:custGeom>
                <a:avLst/>
                <a:gdLst>
                  <a:gd name="T0" fmla="*/ 1504 w 53"/>
                  <a:gd name="T1" fmla="*/ 5949 h 47"/>
                  <a:gd name="T2" fmla="*/ 1347 w 53"/>
                  <a:gd name="T3" fmla="*/ 4656 h 47"/>
                  <a:gd name="T4" fmla="*/ 1124 w 53"/>
                  <a:gd name="T5" fmla="*/ 3433 h 47"/>
                  <a:gd name="T6" fmla="*/ 902 w 53"/>
                  <a:gd name="T7" fmla="*/ 2282 h 47"/>
                  <a:gd name="T8" fmla="*/ 716 w 53"/>
                  <a:gd name="T9" fmla="*/ 1398 h 47"/>
                  <a:gd name="T10" fmla="*/ 515 w 53"/>
                  <a:gd name="T11" fmla="*/ 5 h 47"/>
                  <a:gd name="T12" fmla="*/ 350 w 53"/>
                  <a:gd name="T13" fmla="*/ 2 h 47"/>
                  <a:gd name="T14" fmla="*/ 296 w 53"/>
                  <a:gd name="T15" fmla="*/ 0 h 47"/>
                  <a:gd name="T16" fmla="*/ 6 w 53"/>
                  <a:gd name="T17" fmla="*/ 0 h 47"/>
                  <a:gd name="T18" fmla="*/ 3 w 53"/>
                  <a:gd name="T19" fmla="*/ 3 h 47"/>
                  <a:gd name="T20" fmla="*/ 0 w 53"/>
                  <a:gd name="T21" fmla="*/ 1008 h 47"/>
                  <a:gd name="T22" fmla="*/ 8 w 53"/>
                  <a:gd name="T23" fmla="*/ 1288 h 47"/>
                  <a:gd name="T24" fmla="*/ 7 w 53"/>
                  <a:gd name="T25" fmla="*/ 1398 h 47"/>
                  <a:gd name="T26" fmla="*/ 8 w 53"/>
                  <a:gd name="T27" fmla="*/ 1398 h 47"/>
                  <a:gd name="T28" fmla="*/ 296 w 53"/>
                  <a:gd name="T29" fmla="*/ 1398 h 47"/>
                  <a:gd name="T30" fmla="*/ 370 w 53"/>
                  <a:gd name="T31" fmla="*/ 1786 h 47"/>
                  <a:gd name="T32" fmla="*/ 544 w 53"/>
                  <a:gd name="T33" fmla="*/ 2476 h 47"/>
                  <a:gd name="T34" fmla="*/ 757 w 53"/>
                  <a:gd name="T35" fmla="*/ 3433 h 47"/>
                  <a:gd name="T36" fmla="*/ 944 w 53"/>
                  <a:gd name="T37" fmla="*/ 4386 h 47"/>
                  <a:gd name="T38" fmla="*/ 1124 w 53"/>
                  <a:gd name="T39" fmla="*/ 5482 h 47"/>
                  <a:gd name="T40" fmla="*/ 1313 w 53"/>
                  <a:gd name="T41" fmla="*/ 6945 h 47"/>
                  <a:gd name="T42" fmla="*/ 1504 w 53"/>
                  <a:gd name="T43" fmla="*/ 5949 h 47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53"/>
                  <a:gd name="T67" fmla="*/ 0 h 47"/>
                  <a:gd name="T68" fmla="*/ 53 w 53"/>
                  <a:gd name="T69" fmla="*/ 47 h 47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53" h="47">
                    <a:moveTo>
                      <a:pt x="53" y="41"/>
                    </a:moveTo>
                    <a:lnTo>
                      <a:pt x="47" y="32"/>
                    </a:lnTo>
                    <a:lnTo>
                      <a:pt x="40" y="24"/>
                    </a:lnTo>
                    <a:lnTo>
                      <a:pt x="32" y="16"/>
                    </a:lnTo>
                    <a:lnTo>
                      <a:pt x="25" y="10"/>
                    </a:lnTo>
                    <a:lnTo>
                      <a:pt x="19" y="5"/>
                    </a:lnTo>
                    <a:lnTo>
                      <a:pt x="12" y="2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3" y="3"/>
                    </a:lnTo>
                    <a:lnTo>
                      <a:pt x="0" y="6"/>
                    </a:lnTo>
                    <a:lnTo>
                      <a:pt x="8" y="9"/>
                    </a:lnTo>
                    <a:lnTo>
                      <a:pt x="7" y="10"/>
                    </a:lnTo>
                    <a:lnTo>
                      <a:pt x="8" y="10"/>
                    </a:lnTo>
                    <a:lnTo>
                      <a:pt x="9" y="10"/>
                    </a:lnTo>
                    <a:lnTo>
                      <a:pt x="13" y="13"/>
                    </a:lnTo>
                    <a:lnTo>
                      <a:pt x="20" y="17"/>
                    </a:lnTo>
                    <a:lnTo>
                      <a:pt x="26" y="24"/>
                    </a:lnTo>
                    <a:lnTo>
                      <a:pt x="33" y="30"/>
                    </a:lnTo>
                    <a:lnTo>
                      <a:pt x="40" y="38"/>
                    </a:lnTo>
                    <a:lnTo>
                      <a:pt x="45" y="47"/>
                    </a:lnTo>
                    <a:lnTo>
                      <a:pt x="53" y="41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952" name="Freeform 788"/>
              <p:cNvSpPr>
                <a:spLocks noChangeArrowheads="1"/>
              </p:cNvSpPr>
              <p:nvPr/>
            </p:nvSpPr>
            <p:spPr bwMode="auto">
              <a:xfrm>
                <a:off x="199" y="4010"/>
                <a:ext cx="26" cy="67"/>
              </a:xfrm>
              <a:custGeom>
                <a:avLst/>
                <a:gdLst>
                  <a:gd name="T0" fmla="*/ 3160 w 24"/>
                  <a:gd name="T1" fmla="*/ 6980 h 62"/>
                  <a:gd name="T2" fmla="*/ 3010 w 24"/>
                  <a:gd name="T3" fmla="*/ 6459 h 62"/>
                  <a:gd name="T4" fmla="*/ 3010 w 24"/>
                  <a:gd name="T5" fmla="*/ 5612 h 62"/>
                  <a:gd name="T6" fmla="*/ 2917 w 24"/>
                  <a:gd name="T7" fmla="*/ 4805 h 62"/>
                  <a:gd name="T8" fmla="*/ 2716 w 24"/>
                  <a:gd name="T9" fmla="*/ 4056 h 62"/>
                  <a:gd name="T10" fmla="*/ 2507 w 24"/>
                  <a:gd name="T11" fmla="*/ 2974 h 62"/>
                  <a:gd name="T12" fmla="*/ 2118 w 24"/>
                  <a:gd name="T13" fmla="*/ 2048 h 62"/>
                  <a:gd name="T14" fmla="*/ 1538 w 24"/>
                  <a:gd name="T15" fmla="*/ 1019 h 62"/>
                  <a:gd name="T16" fmla="*/ 1117 w 24"/>
                  <a:gd name="T17" fmla="*/ 0 h 62"/>
                  <a:gd name="T18" fmla="*/ 0 w 24"/>
                  <a:gd name="T19" fmla="*/ 6 h 62"/>
                  <a:gd name="T20" fmla="*/ 4 w 24"/>
                  <a:gd name="T21" fmla="*/ 1390 h 62"/>
                  <a:gd name="T22" fmla="*/ 1117 w 24"/>
                  <a:gd name="T23" fmla="*/ 2391 h 62"/>
                  <a:gd name="T24" fmla="*/ 1311 w 24"/>
                  <a:gd name="T25" fmla="*/ 3260 h 62"/>
                  <a:gd name="T26" fmla="*/ 1538 w 24"/>
                  <a:gd name="T27" fmla="*/ 4114 h 62"/>
                  <a:gd name="T28" fmla="*/ 1666 w 24"/>
                  <a:gd name="T29" fmla="*/ 5118 h 62"/>
                  <a:gd name="T30" fmla="*/ 1805 w 24"/>
                  <a:gd name="T31" fmla="*/ 5977 h 62"/>
                  <a:gd name="T32" fmla="*/ 1955 w 24"/>
                  <a:gd name="T33" fmla="*/ 6550 h 62"/>
                  <a:gd name="T34" fmla="*/ 2118 w 24"/>
                  <a:gd name="T35" fmla="*/ 7078 h 62"/>
                  <a:gd name="T36" fmla="*/ 3160 w 24"/>
                  <a:gd name="T37" fmla="*/ 6980 h 62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4"/>
                  <a:gd name="T58" fmla="*/ 0 h 62"/>
                  <a:gd name="T59" fmla="*/ 24 w 24"/>
                  <a:gd name="T60" fmla="*/ 62 h 62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4" h="62">
                    <a:moveTo>
                      <a:pt x="24" y="61"/>
                    </a:moveTo>
                    <a:lnTo>
                      <a:pt x="23" y="56"/>
                    </a:lnTo>
                    <a:lnTo>
                      <a:pt x="23" y="50"/>
                    </a:lnTo>
                    <a:lnTo>
                      <a:pt x="22" y="43"/>
                    </a:lnTo>
                    <a:lnTo>
                      <a:pt x="20" y="35"/>
                    </a:lnTo>
                    <a:lnTo>
                      <a:pt x="18" y="26"/>
                    </a:lnTo>
                    <a:lnTo>
                      <a:pt x="16" y="18"/>
                    </a:lnTo>
                    <a:lnTo>
                      <a:pt x="12" y="9"/>
                    </a:lnTo>
                    <a:lnTo>
                      <a:pt x="8" y="0"/>
                    </a:lnTo>
                    <a:lnTo>
                      <a:pt x="0" y="6"/>
                    </a:lnTo>
                    <a:lnTo>
                      <a:pt x="4" y="13"/>
                    </a:lnTo>
                    <a:lnTo>
                      <a:pt x="8" y="21"/>
                    </a:lnTo>
                    <a:lnTo>
                      <a:pt x="10" y="29"/>
                    </a:lnTo>
                    <a:lnTo>
                      <a:pt x="12" y="37"/>
                    </a:lnTo>
                    <a:lnTo>
                      <a:pt x="13" y="44"/>
                    </a:lnTo>
                    <a:lnTo>
                      <a:pt x="14" y="52"/>
                    </a:lnTo>
                    <a:lnTo>
                      <a:pt x="15" y="57"/>
                    </a:lnTo>
                    <a:lnTo>
                      <a:pt x="16" y="62"/>
                    </a:lnTo>
                    <a:lnTo>
                      <a:pt x="24" y="61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953" name="Freeform 789"/>
              <p:cNvSpPr>
                <a:spLocks noChangeArrowheads="1"/>
              </p:cNvSpPr>
              <p:nvPr/>
            </p:nvSpPr>
            <p:spPr bwMode="auto">
              <a:xfrm>
                <a:off x="154" y="2125"/>
                <a:ext cx="69" cy="115"/>
              </a:xfrm>
              <a:custGeom>
                <a:avLst/>
                <a:gdLst>
                  <a:gd name="T0" fmla="*/ 2472 w 65"/>
                  <a:gd name="T1" fmla="*/ 13644 h 106"/>
                  <a:gd name="T2" fmla="*/ 2472 w 65"/>
                  <a:gd name="T3" fmla="*/ 14385 h 106"/>
                  <a:gd name="T4" fmla="*/ 2464 w 65"/>
                  <a:gd name="T5" fmla="*/ 14552 h 106"/>
                  <a:gd name="T6" fmla="*/ 2464 w 65"/>
                  <a:gd name="T7" fmla="*/ 14802 h 106"/>
                  <a:gd name="T8" fmla="*/ 2369 w 65"/>
                  <a:gd name="T9" fmla="*/ 15211 h 106"/>
                  <a:gd name="T10" fmla="*/ 2282 w 65"/>
                  <a:gd name="T11" fmla="*/ 15370 h 106"/>
                  <a:gd name="T12" fmla="*/ 2067 w 65"/>
                  <a:gd name="T13" fmla="*/ 15211 h 106"/>
                  <a:gd name="T14" fmla="*/ 1797 w 65"/>
                  <a:gd name="T15" fmla="*/ 14802 h 106"/>
                  <a:gd name="T16" fmla="*/ 1595 w 65"/>
                  <a:gd name="T17" fmla="*/ 14421 h 106"/>
                  <a:gd name="T18" fmla="*/ 1334 w 65"/>
                  <a:gd name="T19" fmla="*/ 13539 h 106"/>
                  <a:gd name="T20" fmla="*/ 1050 w 65"/>
                  <a:gd name="T21" fmla="*/ 12576 h 106"/>
                  <a:gd name="T22" fmla="*/ 734 w 65"/>
                  <a:gd name="T23" fmla="*/ 11502 h 106"/>
                  <a:gd name="T24" fmla="*/ 512 w 65"/>
                  <a:gd name="T25" fmla="*/ 10383 h 106"/>
                  <a:gd name="T26" fmla="*/ 8 w 65"/>
                  <a:gd name="T27" fmla="*/ 8843 h 106"/>
                  <a:gd name="T28" fmla="*/ 4 w 65"/>
                  <a:gd name="T29" fmla="*/ 7109 h 106"/>
                  <a:gd name="T30" fmla="*/ 1 w 65"/>
                  <a:gd name="T31" fmla="*/ 5423 h 106"/>
                  <a:gd name="T32" fmla="*/ 0 w 65"/>
                  <a:gd name="T33" fmla="*/ 3704 h 106"/>
                  <a:gd name="T34" fmla="*/ 1 w 65"/>
                  <a:gd name="T35" fmla="*/ 1930 h 106"/>
                  <a:gd name="T36" fmla="*/ 4 w 65"/>
                  <a:gd name="T37" fmla="*/ 1 h 106"/>
                  <a:gd name="T38" fmla="*/ 5 w 65"/>
                  <a:gd name="T39" fmla="*/ 0 h 106"/>
                  <a:gd name="T40" fmla="*/ 6 w 65"/>
                  <a:gd name="T41" fmla="*/ 0 h 106"/>
                  <a:gd name="T42" fmla="*/ 8 w 65"/>
                  <a:gd name="T43" fmla="*/ 0 h 106"/>
                  <a:gd name="T44" fmla="*/ 403 w 65"/>
                  <a:gd name="T45" fmla="*/ 0 h 106"/>
                  <a:gd name="T46" fmla="*/ 577 w 65"/>
                  <a:gd name="T47" fmla="*/ 3 h 106"/>
                  <a:gd name="T48" fmla="*/ 878 w 65"/>
                  <a:gd name="T49" fmla="*/ 1091 h 106"/>
                  <a:gd name="T50" fmla="*/ 1115 w 65"/>
                  <a:gd name="T51" fmla="*/ 1930 h 106"/>
                  <a:gd name="T52" fmla="*/ 1416 w 65"/>
                  <a:gd name="T53" fmla="*/ 3057 h 106"/>
                  <a:gd name="T54" fmla="*/ 1656 w 65"/>
                  <a:gd name="T55" fmla="*/ 4237 h 106"/>
                  <a:gd name="T56" fmla="*/ 1834 w 65"/>
                  <a:gd name="T57" fmla="*/ 5423 h 106"/>
                  <a:gd name="T58" fmla="*/ 2025 w 65"/>
                  <a:gd name="T59" fmla="*/ 6553 h 106"/>
                  <a:gd name="T60" fmla="*/ 2194 w 65"/>
                  <a:gd name="T61" fmla="*/ 8131 h 106"/>
                  <a:gd name="T62" fmla="*/ 2282 w 65"/>
                  <a:gd name="T63" fmla="*/ 8923 h 106"/>
                  <a:gd name="T64" fmla="*/ 2329 w 65"/>
                  <a:gd name="T65" fmla="*/ 10383 h 106"/>
                  <a:gd name="T66" fmla="*/ 2369 w 65"/>
                  <a:gd name="T67" fmla="*/ 11395 h 106"/>
                  <a:gd name="T68" fmla="*/ 2422 w 65"/>
                  <a:gd name="T69" fmla="*/ 12252 h 106"/>
                  <a:gd name="T70" fmla="*/ 2464 w 65"/>
                  <a:gd name="T71" fmla="*/ 13292 h 106"/>
                  <a:gd name="T72" fmla="*/ 2472 w 65"/>
                  <a:gd name="T73" fmla="*/ 13644 h 10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5"/>
                  <a:gd name="T112" fmla="*/ 0 h 106"/>
                  <a:gd name="T113" fmla="*/ 65 w 65"/>
                  <a:gd name="T114" fmla="*/ 106 h 10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5" h="106">
                    <a:moveTo>
                      <a:pt x="65" y="95"/>
                    </a:moveTo>
                    <a:lnTo>
                      <a:pt x="65" y="99"/>
                    </a:lnTo>
                    <a:lnTo>
                      <a:pt x="64" y="101"/>
                    </a:lnTo>
                    <a:lnTo>
                      <a:pt x="64" y="103"/>
                    </a:lnTo>
                    <a:lnTo>
                      <a:pt x="62" y="105"/>
                    </a:lnTo>
                    <a:lnTo>
                      <a:pt x="59" y="106"/>
                    </a:lnTo>
                    <a:lnTo>
                      <a:pt x="54" y="105"/>
                    </a:lnTo>
                    <a:lnTo>
                      <a:pt x="47" y="103"/>
                    </a:lnTo>
                    <a:lnTo>
                      <a:pt x="41" y="100"/>
                    </a:lnTo>
                    <a:lnTo>
                      <a:pt x="35" y="94"/>
                    </a:lnTo>
                    <a:lnTo>
                      <a:pt x="27" y="88"/>
                    </a:lnTo>
                    <a:lnTo>
                      <a:pt x="20" y="80"/>
                    </a:lnTo>
                    <a:lnTo>
                      <a:pt x="14" y="71"/>
                    </a:lnTo>
                    <a:lnTo>
                      <a:pt x="8" y="61"/>
                    </a:lnTo>
                    <a:lnTo>
                      <a:pt x="4" y="50"/>
                    </a:lnTo>
                    <a:lnTo>
                      <a:pt x="1" y="38"/>
                    </a:lnTo>
                    <a:lnTo>
                      <a:pt x="0" y="26"/>
                    </a:lnTo>
                    <a:lnTo>
                      <a:pt x="1" y="14"/>
                    </a:lnTo>
                    <a:lnTo>
                      <a:pt x="4" y="1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0" y="0"/>
                    </a:lnTo>
                    <a:lnTo>
                      <a:pt x="16" y="3"/>
                    </a:lnTo>
                    <a:lnTo>
                      <a:pt x="23" y="7"/>
                    </a:lnTo>
                    <a:lnTo>
                      <a:pt x="29" y="14"/>
                    </a:lnTo>
                    <a:lnTo>
                      <a:pt x="37" y="21"/>
                    </a:lnTo>
                    <a:lnTo>
                      <a:pt x="43" y="29"/>
                    </a:lnTo>
                    <a:lnTo>
                      <a:pt x="48" y="38"/>
                    </a:lnTo>
                    <a:lnTo>
                      <a:pt x="53" y="46"/>
                    </a:lnTo>
                    <a:lnTo>
                      <a:pt x="57" y="55"/>
                    </a:lnTo>
                    <a:lnTo>
                      <a:pt x="59" y="62"/>
                    </a:lnTo>
                    <a:lnTo>
                      <a:pt x="61" y="71"/>
                    </a:lnTo>
                    <a:lnTo>
                      <a:pt x="62" y="79"/>
                    </a:lnTo>
                    <a:lnTo>
                      <a:pt x="63" y="85"/>
                    </a:lnTo>
                    <a:lnTo>
                      <a:pt x="64" y="92"/>
                    </a:lnTo>
                    <a:lnTo>
                      <a:pt x="65" y="95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954" name="Freeform 790"/>
              <p:cNvSpPr>
                <a:spLocks noChangeArrowheads="1"/>
              </p:cNvSpPr>
              <p:nvPr/>
            </p:nvSpPr>
            <p:spPr bwMode="auto">
              <a:xfrm>
                <a:off x="149" y="2125"/>
                <a:ext cx="78" cy="120"/>
              </a:xfrm>
              <a:custGeom>
                <a:avLst/>
                <a:gdLst>
                  <a:gd name="T0" fmla="*/ 4 w 74"/>
                  <a:gd name="T1" fmla="*/ 0 h 111"/>
                  <a:gd name="T2" fmla="*/ 1 w 74"/>
                  <a:gd name="T3" fmla="*/ 1422 h 111"/>
                  <a:gd name="T4" fmla="*/ 0 w 74"/>
                  <a:gd name="T5" fmla="*/ 3102 h 111"/>
                  <a:gd name="T6" fmla="*/ 1 w 74"/>
                  <a:gd name="T7" fmla="*/ 4501 h 111"/>
                  <a:gd name="T8" fmla="*/ 4 w 74"/>
                  <a:gd name="T9" fmla="*/ 5912 h 111"/>
                  <a:gd name="T10" fmla="*/ 9 w 74"/>
                  <a:gd name="T11" fmla="*/ 7315 h 111"/>
                  <a:gd name="T12" fmla="*/ 337 w 74"/>
                  <a:gd name="T13" fmla="*/ 8427 h 111"/>
                  <a:gd name="T14" fmla="*/ 486 w 74"/>
                  <a:gd name="T15" fmla="*/ 9761 h 111"/>
                  <a:gd name="T16" fmla="*/ 702 w 74"/>
                  <a:gd name="T17" fmla="*/ 10613 h 111"/>
                  <a:gd name="T18" fmla="*/ 865 w 74"/>
                  <a:gd name="T19" fmla="*/ 11474 h 111"/>
                  <a:gd name="T20" fmla="*/ 1068 w 74"/>
                  <a:gd name="T21" fmla="*/ 11924 h 111"/>
                  <a:gd name="T22" fmla="*/ 1251 w 74"/>
                  <a:gd name="T23" fmla="*/ 12444 h 111"/>
                  <a:gd name="T24" fmla="*/ 1391 w 74"/>
                  <a:gd name="T25" fmla="*/ 12716 h 111"/>
                  <a:gd name="T26" fmla="*/ 1545 w 74"/>
                  <a:gd name="T27" fmla="*/ 12891 h 111"/>
                  <a:gd name="T28" fmla="*/ 1703 w 74"/>
                  <a:gd name="T29" fmla="*/ 12546 h 111"/>
                  <a:gd name="T30" fmla="*/ 1763 w 74"/>
                  <a:gd name="T31" fmla="*/ 12404 h 111"/>
                  <a:gd name="T32" fmla="*/ 1808 w 74"/>
                  <a:gd name="T33" fmla="*/ 11924 h 111"/>
                  <a:gd name="T34" fmla="*/ 1810 w 74"/>
                  <a:gd name="T35" fmla="*/ 11511 h 111"/>
                  <a:gd name="T36" fmla="*/ 1810 w 74"/>
                  <a:gd name="T37" fmla="*/ 11030 h 111"/>
                  <a:gd name="T38" fmla="*/ 1627 w 74"/>
                  <a:gd name="T39" fmla="*/ 11159 h 111"/>
                  <a:gd name="T40" fmla="*/ 1627 w 74"/>
                  <a:gd name="T41" fmla="*/ 11511 h 111"/>
                  <a:gd name="T42" fmla="*/ 1587 w 74"/>
                  <a:gd name="T43" fmla="*/ 11605 h 111"/>
                  <a:gd name="T44" fmla="*/ 1587 w 74"/>
                  <a:gd name="T45" fmla="*/ 11677 h 111"/>
                  <a:gd name="T46" fmla="*/ 1544 w 74"/>
                  <a:gd name="T47" fmla="*/ 11762 h 111"/>
                  <a:gd name="T48" fmla="*/ 1465 w 74"/>
                  <a:gd name="T49" fmla="*/ 11677 h 111"/>
                  <a:gd name="T50" fmla="*/ 1319 w 74"/>
                  <a:gd name="T51" fmla="*/ 11605 h 111"/>
                  <a:gd name="T52" fmla="*/ 1187 w 74"/>
                  <a:gd name="T53" fmla="*/ 11030 h 111"/>
                  <a:gd name="T54" fmla="*/ 1013 w 74"/>
                  <a:gd name="T55" fmla="*/ 10613 h 111"/>
                  <a:gd name="T56" fmla="*/ 822 w 74"/>
                  <a:gd name="T57" fmla="*/ 9817 h 111"/>
                  <a:gd name="T58" fmla="*/ 702 w 74"/>
                  <a:gd name="T59" fmla="*/ 9029 h 111"/>
                  <a:gd name="T60" fmla="*/ 512 w 74"/>
                  <a:gd name="T61" fmla="*/ 7908 h 111"/>
                  <a:gd name="T62" fmla="*/ 374 w 74"/>
                  <a:gd name="T63" fmla="*/ 6909 h 111"/>
                  <a:gd name="T64" fmla="*/ 304 w 74"/>
                  <a:gd name="T65" fmla="*/ 5688 h 111"/>
                  <a:gd name="T66" fmla="*/ 9 w 74"/>
                  <a:gd name="T67" fmla="*/ 4477 h 111"/>
                  <a:gd name="T68" fmla="*/ 8 w 74"/>
                  <a:gd name="T69" fmla="*/ 3031 h 111"/>
                  <a:gd name="T70" fmla="*/ 9 w 74"/>
                  <a:gd name="T71" fmla="*/ 1662 h 111"/>
                  <a:gd name="T72" fmla="*/ 304 w 74"/>
                  <a:gd name="T73" fmla="*/ 3 h 111"/>
                  <a:gd name="T74" fmla="*/ 4 w 74"/>
                  <a:gd name="T75" fmla="*/ 0 h 111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74"/>
                  <a:gd name="T115" fmla="*/ 0 h 111"/>
                  <a:gd name="T116" fmla="*/ 74 w 74"/>
                  <a:gd name="T117" fmla="*/ 111 h 111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74" h="111">
                    <a:moveTo>
                      <a:pt x="4" y="0"/>
                    </a:moveTo>
                    <a:lnTo>
                      <a:pt x="1" y="13"/>
                    </a:lnTo>
                    <a:lnTo>
                      <a:pt x="0" y="27"/>
                    </a:lnTo>
                    <a:lnTo>
                      <a:pt x="1" y="39"/>
                    </a:lnTo>
                    <a:lnTo>
                      <a:pt x="4" y="51"/>
                    </a:lnTo>
                    <a:lnTo>
                      <a:pt x="9" y="63"/>
                    </a:lnTo>
                    <a:lnTo>
                      <a:pt x="14" y="73"/>
                    </a:lnTo>
                    <a:lnTo>
                      <a:pt x="21" y="83"/>
                    </a:lnTo>
                    <a:lnTo>
                      <a:pt x="28" y="91"/>
                    </a:lnTo>
                    <a:lnTo>
                      <a:pt x="35" y="98"/>
                    </a:lnTo>
                    <a:lnTo>
                      <a:pt x="43" y="103"/>
                    </a:lnTo>
                    <a:lnTo>
                      <a:pt x="50" y="107"/>
                    </a:lnTo>
                    <a:lnTo>
                      <a:pt x="57" y="110"/>
                    </a:lnTo>
                    <a:lnTo>
                      <a:pt x="63" y="111"/>
                    </a:lnTo>
                    <a:lnTo>
                      <a:pt x="68" y="108"/>
                    </a:lnTo>
                    <a:lnTo>
                      <a:pt x="71" y="106"/>
                    </a:lnTo>
                    <a:lnTo>
                      <a:pt x="73" y="103"/>
                    </a:lnTo>
                    <a:lnTo>
                      <a:pt x="74" y="99"/>
                    </a:lnTo>
                    <a:lnTo>
                      <a:pt x="74" y="95"/>
                    </a:lnTo>
                    <a:lnTo>
                      <a:pt x="65" y="96"/>
                    </a:lnTo>
                    <a:lnTo>
                      <a:pt x="65" y="99"/>
                    </a:lnTo>
                    <a:lnTo>
                      <a:pt x="64" y="100"/>
                    </a:lnTo>
                    <a:lnTo>
                      <a:pt x="64" y="101"/>
                    </a:lnTo>
                    <a:lnTo>
                      <a:pt x="62" y="102"/>
                    </a:lnTo>
                    <a:lnTo>
                      <a:pt x="59" y="101"/>
                    </a:lnTo>
                    <a:lnTo>
                      <a:pt x="53" y="100"/>
                    </a:lnTo>
                    <a:lnTo>
                      <a:pt x="47" y="95"/>
                    </a:lnTo>
                    <a:lnTo>
                      <a:pt x="41" y="91"/>
                    </a:lnTo>
                    <a:lnTo>
                      <a:pt x="34" y="84"/>
                    </a:lnTo>
                    <a:lnTo>
                      <a:pt x="28" y="77"/>
                    </a:lnTo>
                    <a:lnTo>
                      <a:pt x="22" y="68"/>
                    </a:lnTo>
                    <a:lnTo>
                      <a:pt x="16" y="59"/>
                    </a:lnTo>
                    <a:lnTo>
                      <a:pt x="12" y="49"/>
                    </a:lnTo>
                    <a:lnTo>
                      <a:pt x="9" y="38"/>
                    </a:lnTo>
                    <a:lnTo>
                      <a:pt x="8" y="26"/>
                    </a:lnTo>
                    <a:lnTo>
                      <a:pt x="9" y="15"/>
                    </a:lnTo>
                    <a:lnTo>
                      <a:pt x="12" y="3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955" name="Freeform 791"/>
              <p:cNvSpPr>
                <a:spLocks noChangeArrowheads="1"/>
              </p:cNvSpPr>
              <p:nvPr/>
            </p:nvSpPr>
            <p:spPr bwMode="auto">
              <a:xfrm>
                <a:off x="154" y="2119"/>
                <a:ext cx="56" cy="49"/>
              </a:xfrm>
              <a:custGeom>
                <a:avLst/>
                <a:gdLst>
                  <a:gd name="T0" fmla="*/ 1504 w 53"/>
                  <a:gd name="T1" fmla="*/ 7434 h 45"/>
                  <a:gd name="T2" fmla="*/ 1326 w 53"/>
                  <a:gd name="T3" fmla="*/ 5713 h 45"/>
                  <a:gd name="T4" fmla="*/ 1124 w 53"/>
                  <a:gd name="T5" fmla="*/ 4096 h 45"/>
                  <a:gd name="T6" fmla="*/ 944 w 53"/>
                  <a:gd name="T7" fmla="*/ 2914 h 45"/>
                  <a:gd name="T8" fmla="*/ 716 w 53"/>
                  <a:gd name="T9" fmla="*/ 1606 h 45"/>
                  <a:gd name="T10" fmla="*/ 515 w 53"/>
                  <a:gd name="T11" fmla="*/ 4 h 45"/>
                  <a:gd name="T12" fmla="*/ 350 w 53"/>
                  <a:gd name="T13" fmla="*/ 0 h 45"/>
                  <a:gd name="T14" fmla="*/ 296 w 53"/>
                  <a:gd name="T15" fmla="*/ 0 h 45"/>
                  <a:gd name="T16" fmla="*/ 6 w 53"/>
                  <a:gd name="T17" fmla="*/ 0 h 45"/>
                  <a:gd name="T18" fmla="*/ 2 w 53"/>
                  <a:gd name="T19" fmla="*/ 1 h 45"/>
                  <a:gd name="T20" fmla="*/ 0 w 53"/>
                  <a:gd name="T21" fmla="*/ 5 h 45"/>
                  <a:gd name="T22" fmla="*/ 8 w 53"/>
                  <a:gd name="T23" fmla="*/ 1475 h 45"/>
                  <a:gd name="T24" fmla="*/ 7 w 53"/>
                  <a:gd name="T25" fmla="*/ 1606 h 45"/>
                  <a:gd name="T26" fmla="*/ 296 w 53"/>
                  <a:gd name="T27" fmla="*/ 1606 h 45"/>
                  <a:gd name="T28" fmla="*/ 391 w 53"/>
                  <a:gd name="T29" fmla="*/ 1904 h 45"/>
                  <a:gd name="T30" fmla="*/ 544 w 53"/>
                  <a:gd name="T31" fmla="*/ 2914 h 45"/>
                  <a:gd name="T32" fmla="*/ 757 w 53"/>
                  <a:gd name="T33" fmla="*/ 3810 h 45"/>
                  <a:gd name="T34" fmla="*/ 953 w 53"/>
                  <a:gd name="T35" fmla="*/ 5288 h 45"/>
                  <a:gd name="T36" fmla="*/ 1124 w 53"/>
                  <a:gd name="T37" fmla="*/ 6774 h 45"/>
                  <a:gd name="T38" fmla="*/ 1313 w 53"/>
                  <a:gd name="T39" fmla="*/ 8095 h 45"/>
                  <a:gd name="T40" fmla="*/ 1504 w 53"/>
                  <a:gd name="T41" fmla="*/ 7434 h 45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53"/>
                  <a:gd name="T64" fmla="*/ 0 h 45"/>
                  <a:gd name="T65" fmla="*/ 53 w 53"/>
                  <a:gd name="T66" fmla="*/ 45 h 45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53" h="45">
                    <a:moveTo>
                      <a:pt x="53" y="41"/>
                    </a:moveTo>
                    <a:lnTo>
                      <a:pt x="46" y="31"/>
                    </a:lnTo>
                    <a:lnTo>
                      <a:pt x="40" y="23"/>
                    </a:lnTo>
                    <a:lnTo>
                      <a:pt x="33" y="16"/>
                    </a:lnTo>
                    <a:lnTo>
                      <a:pt x="25" y="9"/>
                    </a:lnTo>
                    <a:lnTo>
                      <a:pt x="19" y="4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2" y="1"/>
                    </a:lnTo>
                    <a:lnTo>
                      <a:pt x="0" y="5"/>
                    </a:lnTo>
                    <a:lnTo>
                      <a:pt x="8" y="8"/>
                    </a:lnTo>
                    <a:lnTo>
                      <a:pt x="7" y="9"/>
                    </a:lnTo>
                    <a:lnTo>
                      <a:pt x="9" y="9"/>
                    </a:lnTo>
                    <a:lnTo>
                      <a:pt x="14" y="11"/>
                    </a:lnTo>
                    <a:lnTo>
                      <a:pt x="20" y="16"/>
                    </a:lnTo>
                    <a:lnTo>
                      <a:pt x="26" y="22"/>
                    </a:lnTo>
                    <a:lnTo>
                      <a:pt x="34" y="29"/>
                    </a:lnTo>
                    <a:lnTo>
                      <a:pt x="40" y="37"/>
                    </a:lnTo>
                    <a:lnTo>
                      <a:pt x="45" y="45"/>
                    </a:lnTo>
                    <a:lnTo>
                      <a:pt x="53" y="41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956" name="Freeform 792"/>
              <p:cNvSpPr>
                <a:spLocks noChangeArrowheads="1"/>
              </p:cNvSpPr>
              <p:nvPr/>
            </p:nvSpPr>
            <p:spPr bwMode="auto">
              <a:xfrm>
                <a:off x="201" y="2164"/>
                <a:ext cx="27" cy="65"/>
              </a:xfrm>
              <a:custGeom>
                <a:avLst/>
                <a:gdLst>
                  <a:gd name="T0" fmla="*/ 2676 w 25"/>
                  <a:gd name="T1" fmla="*/ 7801 h 60"/>
                  <a:gd name="T2" fmla="*/ 2597 w 25"/>
                  <a:gd name="T3" fmla="*/ 7266 h 60"/>
                  <a:gd name="T4" fmla="*/ 2597 w 25"/>
                  <a:gd name="T5" fmla="*/ 6516 h 60"/>
                  <a:gd name="T6" fmla="*/ 2294 w 25"/>
                  <a:gd name="T7" fmla="*/ 5664 h 60"/>
                  <a:gd name="T8" fmla="*/ 2227 w 25"/>
                  <a:gd name="T9" fmla="*/ 4494 h 60"/>
                  <a:gd name="T10" fmla="*/ 1967 w 25"/>
                  <a:gd name="T11" fmla="*/ 3262 h 60"/>
                  <a:gd name="T12" fmla="*/ 1561 w 25"/>
                  <a:gd name="T13" fmla="*/ 2166 h 60"/>
                  <a:gd name="T14" fmla="*/ 1239 w 25"/>
                  <a:gd name="T15" fmla="*/ 1141 h 60"/>
                  <a:gd name="T16" fmla="*/ 910 w 25"/>
                  <a:gd name="T17" fmla="*/ 0 h 60"/>
                  <a:gd name="T18" fmla="*/ 0 w 25"/>
                  <a:gd name="T19" fmla="*/ 4 h 60"/>
                  <a:gd name="T20" fmla="*/ 4 w 25"/>
                  <a:gd name="T21" fmla="*/ 1572 h 60"/>
                  <a:gd name="T22" fmla="*/ 910 w 25"/>
                  <a:gd name="T23" fmla="*/ 2755 h 60"/>
                  <a:gd name="T24" fmla="*/ 1062 w 25"/>
                  <a:gd name="T25" fmla="*/ 3829 h 60"/>
                  <a:gd name="T26" fmla="*/ 1239 w 25"/>
                  <a:gd name="T27" fmla="*/ 4826 h 60"/>
                  <a:gd name="T28" fmla="*/ 1338 w 25"/>
                  <a:gd name="T29" fmla="*/ 5995 h 60"/>
                  <a:gd name="T30" fmla="*/ 1445 w 25"/>
                  <a:gd name="T31" fmla="*/ 6707 h 60"/>
                  <a:gd name="T32" fmla="*/ 1561 w 25"/>
                  <a:gd name="T33" fmla="*/ 7622 h 60"/>
                  <a:gd name="T34" fmla="*/ 1686 w 25"/>
                  <a:gd name="T35" fmla="*/ 7872 h 60"/>
                  <a:gd name="T36" fmla="*/ 2676 w 25"/>
                  <a:gd name="T37" fmla="*/ 7801 h 6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5"/>
                  <a:gd name="T58" fmla="*/ 0 h 60"/>
                  <a:gd name="T59" fmla="*/ 25 w 25"/>
                  <a:gd name="T60" fmla="*/ 60 h 6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5" h="60">
                    <a:moveTo>
                      <a:pt x="25" y="59"/>
                    </a:moveTo>
                    <a:lnTo>
                      <a:pt x="24" y="55"/>
                    </a:lnTo>
                    <a:lnTo>
                      <a:pt x="24" y="49"/>
                    </a:lnTo>
                    <a:lnTo>
                      <a:pt x="21" y="42"/>
                    </a:lnTo>
                    <a:lnTo>
                      <a:pt x="20" y="34"/>
                    </a:lnTo>
                    <a:lnTo>
                      <a:pt x="18" y="25"/>
                    </a:lnTo>
                    <a:lnTo>
                      <a:pt x="15" y="16"/>
                    </a:lnTo>
                    <a:lnTo>
                      <a:pt x="12" y="8"/>
                    </a:lnTo>
                    <a:lnTo>
                      <a:pt x="8" y="0"/>
                    </a:lnTo>
                    <a:lnTo>
                      <a:pt x="0" y="4"/>
                    </a:lnTo>
                    <a:lnTo>
                      <a:pt x="4" y="12"/>
                    </a:lnTo>
                    <a:lnTo>
                      <a:pt x="8" y="20"/>
                    </a:lnTo>
                    <a:lnTo>
                      <a:pt x="10" y="29"/>
                    </a:lnTo>
                    <a:lnTo>
                      <a:pt x="12" y="36"/>
                    </a:lnTo>
                    <a:lnTo>
                      <a:pt x="13" y="44"/>
                    </a:lnTo>
                    <a:lnTo>
                      <a:pt x="14" y="51"/>
                    </a:lnTo>
                    <a:lnTo>
                      <a:pt x="15" y="56"/>
                    </a:lnTo>
                    <a:lnTo>
                      <a:pt x="16" y="60"/>
                    </a:lnTo>
                    <a:lnTo>
                      <a:pt x="25" y="59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957" name="Freeform 793"/>
              <p:cNvSpPr>
                <a:spLocks noChangeArrowheads="1"/>
              </p:cNvSpPr>
              <p:nvPr/>
            </p:nvSpPr>
            <p:spPr bwMode="auto">
              <a:xfrm>
                <a:off x="5582" y="2260"/>
                <a:ext cx="69" cy="115"/>
              </a:xfrm>
              <a:custGeom>
                <a:avLst/>
                <a:gdLst>
                  <a:gd name="T0" fmla="*/ 0 w 65"/>
                  <a:gd name="T1" fmla="*/ 7855 h 107"/>
                  <a:gd name="T2" fmla="*/ 0 w 65"/>
                  <a:gd name="T3" fmla="*/ 8080 h 107"/>
                  <a:gd name="T4" fmla="*/ 1 w 65"/>
                  <a:gd name="T5" fmla="*/ 8346 h 107"/>
                  <a:gd name="T6" fmla="*/ 1 w 65"/>
                  <a:gd name="T7" fmla="*/ 8442 h 107"/>
                  <a:gd name="T8" fmla="*/ 3 w 65"/>
                  <a:gd name="T9" fmla="*/ 8512 h 107"/>
                  <a:gd name="T10" fmla="*/ 6 w 65"/>
                  <a:gd name="T11" fmla="*/ 8684 h 107"/>
                  <a:gd name="T12" fmla="*/ 428 w 65"/>
                  <a:gd name="T13" fmla="*/ 8684 h 107"/>
                  <a:gd name="T14" fmla="*/ 651 w 65"/>
                  <a:gd name="T15" fmla="*/ 8442 h 107"/>
                  <a:gd name="T16" fmla="*/ 932 w 65"/>
                  <a:gd name="T17" fmla="*/ 8080 h 107"/>
                  <a:gd name="T18" fmla="*/ 1138 w 65"/>
                  <a:gd name="T19" fmla="*/ 7753 h 107"/>
                  <a:gd name="T20" fmla="*/ 1445 w 65"/>
                  <a:gd name="T21" fmla="*/ 7225 h 107"/>
                  <a:gd name="T22" fmla="*/ 1728 w 65"/>
                  <a:gd name="T23" fmla="*/ 6445 h 107"/>
                  <a:gd name="T24" fmla="*/ 1947 w 65"/>
                  <a:gd name="T25" fmla="*/ 5819 h 107"/>
                  <a:gd name="T26" fmla="*/ 2194 w 65"/>
                  <a:gd name="T27" fmla="*/ 5087 h 107"/>
                  <a:gd name="T28" fmla="*/ 2329 w 65"/>
                  <a:gd name="T29" fmla="*/ 4105 h 107"/>
                  <a:gd name="T30" fmla="*/ 2464 w 65"/>
                  <a:gd name="T31" fmla="*/ 3269 h 107"/>
                  <a:gd name="T32" fmla="*/ 2472 w 65"/>
                  <a:gd name="T33" fmla="*/ 2280 h 107"/>
                  <a:gd name="T34" fmla="*/ 2464 w 65"/>
                  <a:gd name="T35" fmla="*/ 1044 h 107"/>
                  <a:gd name="T36" fmla="*/ 2329 w 65"/>
                  <a:gd name="T37" fmla="*/ 2 h 107"/>
                  <a:gd name="T38" fmla="*/ 2321 w 65"/>
                  <a:gd name="T39" fmla="*/ 1 h 107"/>
                  <a:gd name="T40" fmla="*/ 2282 w 65"/>
                  <a:gd name="T41" fmla="*/ 0 h 107"/>
                  <a:gd name="T42" fmla="*/ 2194 w 65"/>
                  <a:gd name="T43" fmla="*/ 0 h 107"/>
                  <a:gd name="T44" fmla="*/ 2103 w 65"/>
                  <a:gd name="T45" fmla="*/ 1 h 107"/>
                  <a:gd name="T46" fmla="*/ 1866 w 65"/>
                  <a:gd name="T47" fmla="*/ 3 h 107"/>
                  <a:gd name="T48" fmla="*/ 1628 w 65"/>
                  <a:gd name="T49" fmla="*/ 677 h 107"/>
                  <a:gd name="T50" fmla="*/ 1361 w 65"/>
                  <a:gd name="T51" fmla="*/ 1044 h 107"/>
                  <a:gd name="T52" fmla="*/ 1072 w 65"/>
                  <a:gd name="T53" fmla="*/ 1836 h 107"/>
                  <a:gd name="T54" fmla="*/ 827 w 65"/>
                  <a:gd name="T55" fmla="*/ 2450 h 107"/>
                  <a:gd name="T56" fmla="*/ 613 w 65"/>
                  <a:gd name="T57" fmla="*/ 3076 h 107"/>
                  <a:gd name="T58" fmla="*/ 454 w 65"/>
                  <a:gd name="T59" fmla="*/ 3776 h 107"/>
                  <a:gd name="T60" fmla="*/ 8 w 65"/>
                  <a:gd name="T61" fmla="*/ 4412 h 107"/>
                  <a:gd name="T62" fmla="*/ 6 w 65"/>
                  <a:gd name="T63" fmla="*/ 5192 h 107"/>
                  <a:gd name="T64" fmla="*/ 4 w 65"/>
                  <a:gd name="T65" fmla="*/ 5819 h 107"/>
                  <a:gd name="T66" fmla="*/ 3 w 65"/>
                  <a:gd name="T67" fmla="*/ 6379 h 107"/>
                  <a:gd name="T68" fmla="*/ 2 w 65"/>
                  <a:gd name="T69" fmla="*/ 7214 h 107"/>
                  <a:gd name="T70" fmla="*/ 1 w 65"/>
                  <a:gd name="T71" fmla="*/ 7445 h 107"/>
                  <a:gd name="T72" fmla="*/ 0 w 65"/>
                  <a:gd name="T73" fmla="*/ 7855 h 10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5"/>
                  <a:gd name="T112" fmla="*/ 0 h 107"/>
                  <a:gd name="T113" fmla="*/ 65 w 65"/>
                  <a:gd name="T114" fmla="*/ 107 h 107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5" h="107">
                    <a:moveTo>
                      <a:pt x="0" y="97"/>
                    </a:moveTo>
                    <a:lnTo>
                      <a:pt x="0" y="100"/>
                    </a:lnTo>
                    <a:lnTo>
                      <a:pt x="1" y="102"/>
                    </a:lnTo>
                    <a:lnTo>
                      <a:pt x="1" y="104"/>
                    </a:lnTo>
                    <a:lnTo>
                      <a:pt x="3" y="105"/>
                    </a:lnTo>
                    <a:lnTo>
                      <a:pt x="6" y="107"/>
                    </a:lnTo>
                    <a:lnTo>
                      <a:pt x="11" y="107"/>
                    </a:lnTo>
                    <a:lnTo>
                      <a:pt x="18" y="104"/>
                    </a:lnTo>
                    <a:lnTo>
                      <a:pt x="24" y="100"/>
                    </a:lnTo>
                    <a:lnTo>
                      <a:pt x="30" y="94"/>
                    </a:lnTo>
                    <a:lnTo>
                      <a:pt x="38" y="88"/>
                    </a:lnTo>
                    <a:lnTo>
                      <a:pt x="45" y="80"/>
                    </a:lnTo>
                    <a:lnTo>
                      <a:pt x="51" y="71"/>
                    </a:lnTo>
                    <a:lnTo>
                      <a:pt x="57" y="62"/>
                    </a:lnTo>
                    <a:lnTo>
                      <a:pt x="61" y="51"/>
                    </a:lnTo>
                    <a:lnTo>
                      <a:pt x="64" y="40"/>
                    </a:lnTo>
                    <a:lnTo>
                      <a:pt x="65" y="28"/>
                    </a:lnTo>
                    <a:lnTo>
                      <a:pt x="64" y="14"/>
                    </a:lnTo>
                    <a:lnTo>
                      <a:pt x="61" y="2"/>
                    </a:lnTo>
                    <a:lnTo>
                      <a:pt x="60" y="1"/>
                    </a:lnTo>
                    <a:lnTo>
                      <a:pt x="59" y="0"/>
                    </a:lnTo>
                    <a:lnTo>
                      <a:pt x="57" y="0"/>
                    </a:lnTo>
                    <a:lnTo>
                      <a:pt x="55" y="1"/>
                    </a:lnTo>
                    <a:lnTo>
                      <a:pt x="49" y="3"/>
                    </a:lnTo>
                    <a:lnTo>
                      <a:pt x="42" y="8"/>
                    </a:lnTo>
                    <a:lnTo>
                      <a:pt x="36" y="14"/>
                    </a:lnTo>
                    <a:lnTo>
                      <a:pt x="28" y="22"/>
                    </a:lnTo>
                    <a:lnTo>
                      <a:pt x="22" y="30"/>
                    </a:lnTo>
                    <a:lnTo>
                      <a:pt x="17" y="38"/>
                    </a:lnTo>
                    <a:lnTo>
                      <a:pt x="12" y="46"/>
                    </a:lnTo>
                    <a:lnTo>
                      <a:pt x="8" y="55"/>
                    </a:lnTo>
                    <a:lnTo>
                      <a:pt x="6" y="64"/>
                    </a:lnTo>
                    <a:lnTo>
                      <a:pt x="4" y="71"/>
                    </a:lnTo>
                    <a:lnTo>
                      <a:pt x="3" y="79"/>
                    </a:lnTo>
                    <a:lnTo>
                      <a:pt x="2" y="87"/>
                    </a:lnTo>
                    <a:lnTo>
                      <a:pt x="1" y="92"/>
                    </a:lnTo>
                    <a:lnTo>
                      <a:pt x="0" y="97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958" name="Freeform 794"/>
              <p:cNvSpPr>
                <a:spLocks noChangeArrowheads="1"/>
              </p:cNvSpPr>
              <p:nvPr/>
            </p:nvSpPr>
            <p:spPr bwMode="auto">
              <a:xfrm>
                <a:off x="5577" y="2260"/>
                <a:ext cx="78" cy="120"/>
              </a:xfrm>
              <a:custGeom>
                <a:avLst/>
                <a:gdLst>
                  <a:gd name="T0" fmla="*/ 1544 w 74"/>
                  <a:gd name="T1" fmla="*/ 3 h 111"/>
                  <a:gd name="T2" fmla="*/ 1627 w 74"/>
                  <a:gd name="T3" fmla="*/ 1662 h 111"/>
                  <a:gd name="T4" fmla="*/ 1629 w 74"/>
                  <a:gd name="T5" fmla="*/ 3277 h 111"/>
                  <a:gd name="T6" fmla="*/ 1627 w 74"/>
                  <a:gd name="T7" fmla="*/ 4477 h 111"/>
                  <a:gd name="T8" fmla="*/ 1544 w 74"/>
                  <a:gd name="T9" fmla="*/ 5688 h 111"/>
                  <a:gd name="T10" fmla="*/ 1429 w 74"/>
                  <a:gd name="T11" fmla="*/ 6909 h 111"/>
                  <a:gd name="T12" fmla="*/ 1286 w 74"/>
                  <a:gd name="T13" fmla="*/ 8075 h 111"/>
                  <a:gd name="T14" fmla="*/ 1127 w 74"/>
                  <a:gd name="T15" fmla="*/ 9081 h 111"/>
                  <a:gd name="T16" fmla="*/ 962 w 74"/>
                  <a:gd name="T17" fmla="*/ 9849 h 111"/>
                  <a:gd name="T18" fmla="*/ 821 w 74"/>
                  <a:gd name="T19" fmla="*/ 10613 h 111"/>
                  <a:gd name="T20" fmla="*/ 666 w 74"/>
                  <a:gd name="T21" fmla="*/ 11408 h 111"/>
                  <a:gd name="T22" fmla="*/ 486 w 74"/>
                  <a:gd name="T23" fmla="*/ 11605 h 111"/>
                  <a:gd name="T24" fmla="*/ 355 w 74"/>
                  <a:gd name="T25" fmla="*/ 11762 h 111"/>
                  <a:gd name="T26" fmla="*/ 304 w 74"/>
                  <a:gd name="T27" fmla="*/ 11762 h 111"/>
                  <a:gd name="T28" fmla="*/ 273 w 74"/>
                  <a:gd name="T29" fmla="*/ 11677 h 111"/>
                  <a:gd name="T30" fmla="*/ 9 w 74"/>
                  <a:gd name="T31" fmla="*/ 11511 h 111"/>
                  <a:gd name="T32" fmla="*/ 9 w 74"/>
                  <a:gd name="T33" fmla="*/ 11408 h 111"/>
                  <a:gd name="T34" fmla="*/ 0 w 74"/>
                  <a:gd name="T35" fmla="*/ 11159 h 111"/>
                  <a:gd name="T36" fmla="*/ 0 w 74"/>
                  <a:gd name="T37" fmla="*/ 11605 h 111"/>
                  <a:gd name="T38" fmla="*/ 1 w 74"/>
                  <a:gd name="T39" fmla="*/ 11924 h 111"/>
                  <a:gd name="T40" fmla="*/ 3 w 74"/>
                  <a:gd name="T41" fmla="*/ 12444 h 111"/>
                  <a:gd name="T42" fmla="*/ 6 w 74"/>
                  <a:gd name="T43" fmla="*/ 12624 h 111"/>
                  <a:gd name="T44" fmla="*/ 288 w 74"/>
                  <a:gd name="T45" fmla="*/ 12891 h 111"/>
                  <a:gd name="T46" fmla="*/ 394 w 74"/>
                  <a:gd name="T47" fmla="*/ 12891 h 111"/>
                  <a:gd name="T48" fmla="*/ 569 w 74"/>
                  <a:gd name="T49" fmla="*/ 12546 h 111"/>
                  <a:gd name="T50" fmla="*/ 779 w 74"/>
                  <a:gd name="T51" fmla="*/ 12064 h 111"/>
                  <a:gd name="T52" fmla="*/ 961 w 74"/>
                  <a:gd name="T53" fmla="*/ 11511 h 111"/>
                  <a:gd name="T54" fmla="*/ 1127 w 74"/>
                  <a:gd name="T55" fmla="*/ 10613 h 111"/>
                  <a:gd name="T56" fmla="*/ 1319 w 74"/>
                  <a:gd name="T57" fmla="*/ 9817 h 111"/>
                  <a:gd name="T58" fmla="*/ 1466 w 74"/>
                  <a:gd name="T59" fmla="*/ 8549 h 111"/>
                  <a:gd name="T60" fmla="*/ 1627 w 74"/>
                  <a:gd name="T61" fmla="*/ 7469 h 111"/>
                  <a:gd name="T62" fmla="*/ 1717 w 74"/>
                  <a:gd name="T63" fmla="*/ 6149 h 111"/>
                  <a:gd name="T64" fmla="*/ 1808 w 74"/>
                  <a:gd name="T65" fmla="*/ 4840 h 111"/>
                  <a:gd name="T66" fmla="*/ 1810 w 74"/>
                  <a:gd name="T67" fmla="*/ 3277 h 111"/>
                  <a:gd name="T68" fmla="*/ 1808 w 74"/>
                  <a:gd name="T69" fmla="*/ 1537 h 111"/>
                  <a:gd name="T70" fmla="*/ 1717 w 74"/>
                  <a:gd name="T71" fmla="*/ 0 h 111"/>
                  <a:gd name="T72" fmla="*/ 1544 w 74"/>
                  <a:gd name="T73" fmla="*/ 3 h 111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74"/>
                  <a:gd name="T112" fmla="*/ 0 h 111"/>
                  <a:gd name="T113" fmla="*/ 74 w 74"/>
                  <a:gd name="T114" fmla="*/ 111 h 111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74" h="111">
                    <a:moveTo>
                      <a:pt x="62" y="3"/>
                    </a:moveTo>
                    <a:lnTo>
                      <a:pt x="65" y="15"/>
                    </a:lnTo>
                    <a:lnTo>
                      <a:pt x="66" y="28"/>
                    </a:lnTo>
                    <a:lnTo>
                      <a:pt x="65" y="38"/>
                    </a:lnTo>
                    <a:lnTo>
                      <a:pt x="62" y="49"/>
                    </a:lnTo>
                    <a:lnTo>
                      <a:pt x="58" y="59"/>
                    </a:lnTo>
                    <a:lnTo>
                      <a:pt x="52" y="69"/>
                    </a:lnTo>
                    <a:lnTo>
                      <a:pt x="46" y="78"/>
                    </a:lnTo>
                    <a:lnTo>
                      <a:pt x="40" y="85"/>
                    </a:lnTo>
                    <a:lnTo>
                      <a:pt x="33" y="91"/>
                    </a:lnTo>
                    <a:lnTo>
                      <a:pt x="27" y="97"/>
                    </a:lnTo>
                    <a:lnTo>
                      <a:pt x="21" y="100"/>
                    </a:lnTo>
                    <a:lnTo>
                      <a:pt x="15" y="102"/>
                    </a:lnTo>
                    <a:lnTo>
                      <a:pt x="12" y="102"/>
                    </a:lnTo>
                    <a:lnTo>
                      <a:pt x="10" y="101"/>
                    </a:lnTo>
                    <a:lnTo>
                      <a:pt x="9" y="99"/>
                    </a:lnTo>
                    <a:lnTo>
                      <a:pt x="9" y="97"/>
                    </a:lnTo>
                    <a:lnTo>
                      <a:pt x="0" y="96"/>
                    </a:lnTo>
                    <a:lnTo>
                      <a:pt x="0" y="100"/>
                    </a:lnTo>
                    <a:lnTo>
                      <a:pt x="1" y="103"/>
                    </a:lnTo>
                    <a:lnTo>
                      <a:pt x="3" y="107"/>
                    </a:lnTo>
                    <a:lnTo>
                      <a:pt x="6" y="109"/>
                    </a:lnTo>
                    <a:lnTo>
                      <a:pt x="11" y="111"/>
                    </a:lnTo>
                    <a:lnTo>
                      <a:pt x="17" y="111"/>
                    </a:lnTo>
                    <a:lnTo>
                      <a:pt x="24" y="108"/>
                    </a:lnTo>
                    <a:lnTo>
                      <a:pt x="31" y="104"/>
                    </a:lnTo>
                    <a:lnTo>
                      <a:pt x="39" y="99"/>
                    </a:lnTo>
                    <a:lnTo>
                      <a:pt x="46" y="91"/>
                    </a:lnTo>
                    <a:lnTo>
                      <a:pt x="53" y="84"/>
                    </a:lnTo>
                    <a:lnTo>
                      <a:pt x="60" y="74"/>
                    </a:lnTo>
                    <a:lnTo>
                      <a:pt x="65" y="64"/>
                    </a:lnTo>
                    <a:lnTo>
                      <a:pt x="70" y="53"/>
                    </a:lnTo>
                    <a:lnTo>
                      <a:pt x="73" y="41"/>
                    </a:lnTo>
                    <a:lnTo>
                      <a:pt x="74" y="28"/>
                    </a:lnTo>
                    <a:lnTo>
                      <a:pt x="73" y="14"/>
                    </a:lnTo>
                    <a:lnTo>
                      <a:pt x="70" y="0"/>
                    </a:lnTo>
                    <a:lnTo>
                      <a:pt x="62" y="3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959" name="Freeform 795"/>
              <p:cNvSpPr>
                <a:spLocks noChangeArrowheads="1"/>
              </p:cNvSpPr>
              <p:nvPr/>
            </p:nvSpPr>
            <p:spPr bwMode="auto">
              <a:xfrm>
                <a:off x="5595" y="2255"/>
                <a:ext cx="56" cy="49"/>
              </a:xfrm>
              <a:custGeom>
                <a:avLst/>
                <a:gdLst>
                  <a:gd name="T0" fmla="*/ 8 w 53"/>
                  <a:gd name="T1" fmla="*/ 8095 h 45"/>
                  <a:gd name="T2" fmla="*/ 370 w 53"/>
                  <a:gd name="T3" fmla="*/ 6774 h 45"/>
                  <a:gd name="T4" fmla="*/ 515 w 53"/>
                  <a:gd name="T5" fmla="*/ 5288 h 45"/>
                  <a:gd name="T6" fmla="*/ 800 w 53"/>
                  <a:gd name="T7" fmla="*/ 3810 h 45"/>
                  <a:gd name="T8" fmla="*/ 944 w 53"/>
                  <a:gd name="T9" fmla="*/ 2914 h 45"/>
                  <a:gd name="T10" fmla="*/ 1113 w 53"/>
                  <a:gd name="T11" fmla="*/ 2073 h 45"/>
                  <a:gd name="T12" fmla="*/ 1255 w 53"/>
                  <a:gd name="T13" fmla="*/ 1475 h 45"/>
                  <a:gd name="T14" fmla="*/ 1326 w 53"/>
                  <a:gd name="T15" fmla="*/ 1475 h 45"/>
                  <a:gd name="T16" fmla="*/ 1313 w 53"/>
                  <a:gd name="T17" fmla="*/ 1475 h 45"/>
                  <a:gd name="T18" fmla="*/ 1313 w 53"/>
                  <a:gd name="T19" fmla="*/ 1355 h 45"/>
                  <a:gd name="T20" fmla="*/ 1504 w 53"/>
                  <a:gd name="T21" fmla="*/ 4 h 45"/>
                  <a:gd name="T22" fmla="*/ 1466 w 53"/>
                  <a:gd name="T23" fmla="*/ 1 h 45"/>
                  <a:gd name="T24" fmla="*/ 1347 w 53"/>
                  <a:gd name="T25" fmla="*/ 0 h 45"/>
                  <a:gd name="T26" fmla="*/ 1255 w 53"/>
                  <a:gd name="T27" fmla="*/ 0 h 45"/>
                  <a:gd name="T28" fmla="*/ 1176 w 53"/>
                  <a:gd name="T29" fmla="*/ 1 h 45"/>
                  <a:gd name="T30" fmla="*/ 953 w 53"/>
                  <a:gd name="T31" fmla="*/ 4 h 45"/>
                  <a:gd name="T32" fmla="*/ 808 w 53"/>
                  <a:gd name="T33" fmla="*/ 1475 h 45"/>
                  <a:gd name="T34" fmla="*/ 544 w 53"/>
                  <a:gd name="T35" fmla="*/ 2676 h 45"/>
                  <a:gd name="T36" fmla="*/ 370 w 53"/>
                  <a:gd name="T37" fmla="*/ 4096 h 45"/>
                  <a:gd name="T38" fmla="*/ 7 w 53"/>
                  <a:gd name="T39" fmla="*/ 5758 h 45"/>
                  <a:gd name="T40" fmla="*/ 0 w 53"/>
                  <a:gd name="T41" fmla="*/ 7376 h 45"/>
                  <a:gd name="T42" fmla="*/ 8 w 53"/>
                  <a:gd name="T43" fmla="*/ 8095 h 45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53"/>
                  <a:gd name="T67" fmla="*/ 0 h 45"/>
                  <a:gd name="T68" fmla="*/ 53 w 53"/>
                  <a:gd name="T69" fmla="*/ 45 h 45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53" h="45">
                    <a:moveTo>
                      <a:pt x="8" y="45"/>
                    </a:moveTo>
                    <a:lnTo>
                      <a:pt x="13" y="37"/>
                    </a:lnTo>
                    <a:lnTo>
                      <a:pt x="19" y="29"/>
                    </a:lnTo>
                    <a:lnTo>
                      <a:pt x="27" y="22"/>
                    </a:lnTo>
                    <a:lnTo>
                      <a:pt x="33" y="16"/>
                    </a:lnTo>
                    <a:lnTo>
                      <a:pt x="39" y="12"/>
                    </a:lnTo>
                    <a:lnTo>
                      <a:pt x="44" y="8"/>
                    </a:lnTo>
                    <a:lnTo>
                      <a:pt x="46" y="8"/>
                    </a:lnTo>
                    <a:lnTo>
                      <a:pt x="45" y="8"/>
                    </a:lnTo>
                    <a:lnTo>
                      <a:pt x="45" y="7"/>
                    </a:lnTo>
                    <a:lnTo>
                      <a:pt x="53" y="4"/>
                    </a:lnTo>
                    <a:lnTo>
                      <a:pt x="51" y="1"/>
                    </a:lnTo>
                    <a:lnTo>
                      <a:pt x="47" y="0"/>
                    </a:lnTo>
                    <a:lnTo>
                      <a:pt x="44" y="0"/>
                    </a:lnTo>
                    <a:lnTo>
                      <a:pt x="41" y="1"/>
                    </a:lnTo>
                    <a:lnTo>
                      <a:pt x="34" y="4"/>
                    </a:lnTo>
                    <a:lnTo>
                      <a:pt x="28" y="8"/>
                    </a:lnTo>
                    <a:lnTo>
                      <a:pt x="20" y="15"/>
                    </a:lnTo>
                    <a:lnTo>
                      <a:pt x="13" y="23"/>
                    </a:lnTo>
                    <a:lnTo>
                      <a:pt x="7" y="32"/>
                    </a:lnTo>
                    <a:lnTo>
                      <a:pt x="0" y="40"/>
                    </a:lnTo>
                    <a:lnTo>
                      <a:pt x="8" y="45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960" name="Freeform 796"/>
              <p:cNvSpPr>
                <a:spLocks noChangeArrowheads="1"/>
              </p:cNvSpPr>
              <p:nvPr/>
            </p:nvSpPr>
            <p:spPr bwMode="auto">
              <a:xfrm>
                <a:off x="5577" y="2299"/>
                <a:ext cx="27" cy="66"/>
              </a:xfrm>
              <a:custGeom>
                <a:avLst/>
                <a:gdLst>
                  <a:gd name="T0" fmla="*/ 983 w 25"/>
                  <a:gd name="T1" fmla="*/ 7437 h 61"/>
                  <a:gd name="T2" fmla="*/ 1062 w 25"/>
                  <a:gd name="T3" fmla="*/ 6874 h 61"/>
                  <a:gd name="T4" fmla="*/ 1147 w 25"/>
                  <a:gd name="T5" fmla="*/ 6275 h 61"/>
                  <a:gd name="T6" fmla="*/ 1239 w 25"/>
                  <a:gd name="T7" fmla="*/ 5427 h 61"/>
                  <a:gd name="T8" fmla="*/ 1338 w 25"/>
                  <a:gd name="T9" fmla="*/ 4580 h 61"/>
                  <a:gd name="T10" fmla="*/ 1561 w 25"/>
                  <a:gd name="T11" fmla="*/ 3616 h 61"/>
                  <a:gd name="T12" fmla="*/ 1821 w 25"/>
                  <a:gd name="T13" fmla="*/ 2469 h 61"/>
                  <a:gd name="T14" fmla="*/ 2294 w 25"/>
                  <a:gd name="T15" fmla="*/ 1404 h 61"/>
                  <a:gd name="T16" fmla="*/ 2676 w 25"/>
                  <a:gd name="T17" fmla="*/ 5 h 61"/>
                  <a:gd name="T18" fmla="*/ 1821 w 25"/>
                  <a:gd name="T19" fmla="*/ 0 h 61"/>
                  <a:gd name="T20" fmla="*/ 1338 w 25"/>
                  <a:gd name="T21" fmla="*/ 1109 h 61"/>
                  <a:gd name="T22" fmla="*/ 1062 w 25"/>
                  <a:gd name="T23" fmla="*/ 2254 h 61"/>
                  <a:gd name="T24" fmla="*/ 843 w 25"/>
                  <a:gd name="T25" fmla="*/ 3342 h 61"/>
                  <a:gd name="T26" fmla="*/ 5 w 25"/>
                  <a:gd name="T27" fmla="*/ 4233 h 61"/>
                  <a:gd name="T28" fmla="*/ 4 w 25"/>
                  <a:gd name="T29" fmla="*/ 5361 h 61"/>
                  <a:gd name="T30" fmla="*/ 1 w 25"/>
                  <a:gd name="T31" fmla="*/ 6072 h 61"/>
                  <a:gd name="T32" fmla="*/ 1 w 25"/>
                  <a:gd name="T33" fmla="*/ 6789 h 61"/>
                  <a:gd name="T34" fmla="*/ 0 w 25"/>
                  <a:gd name="T35" fmla="*/ 7345 h 61"/>
                  <a:gd name="T36" fmla="*/ 983 w 25"/>
                  <a:gd name="T37" fmla="*/ 7437 h 6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5"/>
                  <a:gd name="T58" fmla="*/ 0 h 61"/>
                  <a:gd name="T59" fmla="*/ 25 w 25"/>
                  <a:gd name="T60" fmla="*/ 61 h 6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5" h="61">
                    <a:moveTo>
                      <a:pt x="9" y="61"/>
                    </a:moveTo>
                    <a:lnTo>
                      <a:pt x="10" y="56"/>
                    </a:lnTo>
                    <a:lnTo>
                      <a:pt x="11" y="51"/>
                    </a:lnTo>
                    <a:lnTo>
                      <a:pt x="12" y="44"/>
                    </a:lnTo>
                    <a:lnTo>
                      <a:pt x="13" y="37"/>
                    </a:lnTo>
                    <a:lnTo>
                      <a:pt x="15" y="29"/>
                    </a:lnTo>
                    <a:lnTo>
                      <a:pt x="17" y="20"/>
                    </a:lnTo>
                    <a:lnTo>
                      <a:pt x="21" y="12"/>
                    </a:lnTo>
                    <a:lnTo>
                      <a:pt x="25" y="5"/>
                    </a:lnTo>
                    <a:lnTo>
                      <a:pt x="17" y="0"/>
                    </a:lnTo>
                    <a:lnTo>
                      <a:pt x="13" y="9"/>
                    </a:lnTo>
                    <a:lnTo>
                      <a:pt x="10" y="18"/>
                    </a:lnTo>
                    <a:lnTo>
                      <a:pt x="7" y="27"/>
                    </a:lnTo>
                    <a:lnTo>
                      <a:pt x="5" y="34"/>
                    </a:lnTo>
                    <a:lnTo>
                      <a:pt x="4" y="43"/>
                    </a:lnTo>
                    <a:lnTo>
                      <a:pt x="1" y="50"/>
                    </a:lnTo>
                    <a:lnTo>
                      <a:pt x="1" y="55"/>
                    </a:lnTo>
                    <a:lnTo>
                      <a:pt x="0" y="60"/>
                    </a:lnTo>
                    <a:lnTo>
                      <a:pt x="9" y="61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961" name="Freeform 797"/>
              <p:cNvSpPr>
                <a:spLocks noChangeArrowheads="1"/>
              </p:cNvSpPr>
              <p:nvPr/>
            </p:nvSpPr>
            <p:spPr bwMode="auto">
              <a:xfrm>
                <a:off x="154" y="3299"/>
                <a:ext cx="69" cy="115"/>
              </a:xfrm>
              <a:custGeom>
                <a:avLst/>
                <a:gdLst>
                  <a:gd name="T0" fmla="*/ 2472 w 65"/>
                  <a:gd name="T1" fmla="*/ 7855 h 107"/>
                  <a:gd name="T2" fmla="*/ 2472 w 65"/>
                  <a:gd name="T3" fmla="*/ 8080 h 107"/>
                  <a:gd name="T4" fmla="*/ 2464 w 65"/>
                  <a:gd name="T5" fmla="*/ 8346 h 107"/>
                  <a:gd name="T6" fmla="*/ 2464 w 65"/>
                  <a:gd name="T7" fmla="*/ 8512 h 107"/>
                  <a:gd name="T8" fmla="*/ 2369 w 65"/>
                  <a:gd name="T9" fmla="*/ 8600 h 107"/>
                  <a:gd name="T10" fmla="*/ 2282 w 65"/>
                  <a:gd name="T11" fmla="*/ 8684 h 107"/>
                  <a:gd name="T12" fmla="*/ 2067 w 65"/>
                  <a:gd name="T13" fmla="*/ 8684 h 107"/>
                  <a:gd name="T14" fmla="*/ 1834 w 65"/>
                  <a:gd name="T15" fmla="*/ 8512 h 107"/>
                  <a:gd name="T16" fmla="*/ 1595 w 65"/>
                  <a:gd name="T17" fmla="*/ 8080 h 107"/>
                  <a:gd name="T18" fmla="*/ 1334 w 65"/>
                  <a:gd name="T19" fmla="*/ 7839 h 107"/>
                  <a:gd name="T20" fmla="*/ 1050 w 65"/>
                  <a:gd name="T21" fmla="*/ 7294 h 107"/>
                  <a:gd name="T22" fmla="*/ 734 w 65"/>
                  <a:gd name="T23" fmla="*/ 6445 h 107"/>
                  <a:gd name="T24" fmla="*/ 512 w 65"/>
                  <a:gd name="T25" fmla="*/ 5876 h 107"/>
                  <a:gd name="T26" fmla="*/ 8 w 65"/>
                  <a:gd name="T27" fmla="*/ 5087 h 107"/>
                  <a:gd name="T28" fmla="*/ 4 w 65"/>
                  <a:gd name="T29" fmla="*/ 4105 h 107"/>
                  <a:gd name="T30" fmla="*/ 1 w 65"/>
                  <a:gd name="T31" fmla="*/ 3269 h 107"/>
                  <a:gd name="T32" fmla="*/ 0 w 65"/>
                  <a:gd name="T33" fmla="*/ 2280 h 107"/>
                  <a:gd name="T34" fmla="*/ 1 w 65"/>
                  <a:gd name="T35" fmla="*/ 1206 h 107"/>
                  <a:gd name="T36" fmla="*/ 4 w 65"/>
                  <a:gd name="T37" fmla="*/ 2 h 107"/>
                  <a:gd name="T38" fmla="*/ 5 w 65"/>
                  <a:gd name="T39" fmla="*/ 1 h 107"/>
                  <a:gd name="T40" fmla="*/ 6 w 65"/>
                  <a:gd name="T41" fmla="*/ 0 h 107"/>
                  <a:gd name="T42" fmla="*/ 8 w 65"/>
                  <a:gd name="T43" fmla="*/ 0 h 107"/>
                  <a:gd name="T44" fmla="*/ 403 w 65"/>
                  <a:gd name="T45" fmla="*/ 1 h 107"/>
                  <a:gd name="T46" fmla="*/ 577 w 65"/>
                  <a:gd name="T47" fmla="*/ 4 h 107"/>
                  <a:gd name="T48" fmla="*/ 878 w 65"/>
                  <a:gd name="T49" fmla="*/ 728 h 107"/>
                  <a:gd name="T50" fmla="*/ 1115 w 65"/>
                  <a:gd name="T51" fmla="*/ 1122 h 107"/>
                  <a:gd name="T52" fmla="*/ 1416 w 65"/>
                  <a:gd name="T53" fmla="*/ 1836 h 107"/>
                  <a:gd name="T54" fmla="*/ 1656 w 65"/>
                  <a:gd name="T55" fmla="*/ 2450 h 107"/>
                  <a:gd name="T56" fmla="*/ 1866 w 65"/>
                  <a:gd name="T57" fmla="*/ 3134 h 107"/>
                  <a:gd name="T58" fmla="*/ 2025 w 65"/>
                  <a:gd name="T59" fmla="*/ 3819 h 107"/>
                  <a:gd name="T60" fmla="*/ 2194 w 65"/>
                  <a:gd name="T61" fmla="*/ 4412 h 107"/>
                  <a:gd name="T62" fmla="*/ 2282 w 65"/>
                  <a:gd name="T63" fmla="*/ 5192 h 107"/>
                  <a:gd name="T64" fmla="*/ 2329 w 65"/>
                  <a:gd name="T65" fmla="*/ 5888 h 107"/>
                  <a:gd name="T66" fmla="*/ 2369 w 65"/>
                  <a:gd name="T67" fmla="*/ 6445 h 107"/>
                  <a:gd name="T68" fmla="*/ 2422 w 65"/>
                  <a:gd name="T69" fmla="*/ 7214 h 107"/>
                  <a:gd name="T70" fmla="*/ 2464 w 65"/>
                  <a:gd name="T71" fmla="*/ 7518 h 107"/>
                  <a:gd name="T72" fmla="*/ 2472 w 65"/>
                  <a:gd name="T73" fmla="*/ 7855 h 10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5"/>
                  <a:gd name="T112" fmla="*/ 0 h 107"/>
                  <a:gd name="T113" fmla="*/ 65 w 65"/>
                  <a:gd name="T114" fmla="*/ 107 h 107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5" h="107">
                    <a:moveTo>
                      <a:pt x="65" y="97"/>
                    </a:moveTo>
                    <a:lnTo>
                      <a:pt x="65" y="100"/>
                    </a:lnTo>
                    <a:lnTo>
                      <a:pt x="64" y="102"/>
                    </a:lnTo>
                    <a:lnTo>
                      <a:pt x="64" y="105"/>
                    </a:lnTo>
                    <a:lnTo>
                      <a:pt x="62" y="106"/>
                    </a:lnTo>
                    <a:lnTo>
                      <a:pt x="59" y="107"/>
                    </a:lnTo>
                    <a:lnTo>
                      <a:pt x="54" y="107"/>
                    </a:lnTo>
                    <a:lnTo>
                      <a:pt x="48" y="105"/>
                    </a:lnTo>
                    <a:lnTo>
                      <a:pt x="41" y="100"/>
                    </a:lnTo>
                    <a:lnTo>
                      <a:pt x="35" y="96"/>
                    </a:lnTo>
                    <a:lnTo>
                      <a:pt x="27" y="89"/>
                    </a:lnTo>
                    <a:lnTo>
                      <a:pt x="20" y="80"/>
                    </a:lnTo>
                    <a:lnTo>
                      <a:pt x="14" y="72"/>
                    </a:lnTo>
                    <a:lnTo>
                      <a:pt x="8" y="62"/>
                    </a:lnTo>
                    <a:lnTo>
                      <a:pt x="4" y="51"/>
                    </a:lnTo>
                    <a:lnTo>
                      <a:pt x="1" y="40"/>
                    </a:lnTo>
                    <a:lnTo>
                      <a:pt x="0" y="28"/>
                    </a:lnTo>
                    <a:lnTo>
                      <a:pt x="1" y="16"/>
                    </a:lnTo>
                    <a:lnTo>
                      <a:pt x="4" y="2"/>
                    </a:lnTo>
                    <a:lnTo>
                      <a:pt x="5" y="1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0" y="1"/>
                    </a:lnTo>
                    <a:lnTo>
                      <a:pt x="16" y="4"/>
                    </a:lnTo>
                    <a:lnTo>
                      <a:pt x="23" y="9"/>
                    </a:lnTo>
                    <a:lnTo>
                      <a:pt x="29" y="15"/>
                    </a:lnTo>
                    <a:lnTo>
                      <a:pt x="37" y="22"/>
                    </a:lnTo>
                    <a:lnTo>
                      <a:pt x="43" y="30"/>
                    </a:lnTo>
                    <a:lnTo>
                      <a:pt x="49" y="39"/>
                    </a:lnTo>
                    <a:lnTo>
                      <a:pt x="53" y="47"/>
                    </a:lnTo>
                    <a:lnTo>
                      <a:pt x="57" y="55"/>
                    </a:lnTo>
                    <a:lnTo>
                      <a:pt x="59" y="64"/>
                    </a:lnTo>
                    <a:lnTo>
                      <a:pt x="61" y="73"/>
                    </a:lnTo>
                    <a:lnTo>
                      <a:pt x="62" y="80"/>
                    </a:lnTo>
                    <a:lnTo>
                      <a:pt x="63" y="87"/>
                    </a:lnTo>
                    <a:lnTo>
                      <a:pt x="64" y="93"/>
                    </a:lnTo>
                    <a:lnTo>
                      <a:pt x="65" y="97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962" name="Freeform 798"/>
              <p:cNvSpPr>
                <a:spLocks noChangeArrowheads="1"/>
              </p:cNvSpPr>
              <p:nvPr/>
            </p:nvSpPr>
            <p:spPr bwMode="auto">
              <a:xfrm>
                <a:off x="149" y="3301"/>
                <a:ext cx="78" cy="119"/>
              </a:xfrm>
              <a:custGeom>
                <a:avLst/>
                <a:gdLst>
                  <a:gd name="T0" fmla="*/ 4 w 74"/>
                  <a:gd name="T1" fmla="*/ 0 h 110"/>
                  <a:gd name="T2" fmla="*/ 1 w 74"/>
                  <a:gd name="T3" fmla="*/ 1630 h 110"/>
                  <a:gd name="T4" fmla="*/ 0 w 74"/>
                  <a:gd name="T5" fmla="*/ 3308 h 110"/>
                  <a:gd name="T6" fmla="*/ 1 w 74"/>
                  <a:gd name="T7" fmla="*/ 4936 h 110"/>
                  <a:gd name="T8" fmla="*/ 4 w 74"/>
                  <a:gd name="T9" fmla="*/ 6323 h 110"/>
                  <a:gd name="T10" fmla="*/ 9 w 74"/>
                  <a:gd name="T11" fmla="*/ 7666 h 110"/>
                  <a:gd name="T12" fmla="*/ 337 w 74"/>
                  <a:gd name="T13" fmla="*/ 8972 h 110"/>
                  <a:gd name="T14" fmla="*/ 486 w 74"/>
                  <a:gd name="T15" fmla="*/ 10136 h 110"/>
                  <a:gd name="T16" fmla="*/ 702 w 74"/>
                  <a:gd name="T17" fmla="*/ 11180 h 110"/>
                  <a:gd name="T18" fmla="*/ 865 w 74"/>
                  <a:gd name="T19" fmla="*/ 11882 h 110"/>
                  <a:gd name="T20" fmla="*/ 1068 w 74"/>
                  <a:gd name="T21" fmla="*/ 12683 h 110"/>
                  <a:gd name="T22" fmla="*/ 1251 w 74"/>
                  <a:gd name="T23" fmla="*/ 13085 h 110"/>
                  <a:gd name="T24" fmla="*/ 1391 w 74"/>
                  <a:gd name="T25" fmla="*/ 13293 h 110"/>
                  <a:gd name="T26" fmla="*/ 1545 w 74"/>
                  <a:gd name="T27" fmla="*/ 13293 h 110"/>
                  <a:gd name="T28" fmla="*/ 1703 w 74"/>
                  <a:gd name="T29" fmla="*/ 13155 h 110"/>
                  <a:gd name="T30" fmla="*/ 1763 w 74"/>
                  <a:gd name="T31" fmla="*/ 12854 h 110"/>
                  <a:gd name="T32" fmla="*/ 1808 w 74"/>
                  <a:gd name="T33" fmla="*/ 12288 h 110"/>
                  <a:gd name="T34" fmla="*/ 1810 w 74"/>
                  <a:gd name="T35" fmla="*/ 11915 h 110"/>
                  <a:gd name="T36" fmla="*/ 1810 w 74"/>
                  <a:gd name="T37" fmla="*/ 11724 h 110"/>
                  <a:gd name="T38" fmla="*/ 1627 w 74"/>
                  <a:gd name="T39" fmla="*/ 11862 h 110"/>
                  <a:gd name="T40" fmla="*/ 1627 w 74"/>
                  <a:gd name="T41" fmla="*/ 11915 h 110"/>
                  <a:gd name="T42" fmla="*/ 1587 w 74"/>
                  <a:gd name="T43" fmla="*/ 12095 h 110"/>
                  <a:gd name="T44" fmla="*/ 1587 w 74"/>
                  <a:gd name="T45" fmla="*/ 12160 h 110"/>
                  <a:gd name="T46" fmla="*/ 1587 w 74"/>
                  <a:gd name="T47" fmla="*/ 12095 h 110"/>
                  <a:gd name="T48" fmla="*/ 1544 w 74"/>
                  <a:gd name="T49" fmla="*/ 12160 h 110"/>
                  <a:gd name="T50" fmla="*/ 1465 w 74"/>
                  <a:gd name="T51" fmla="*/ 12160 h 110"/>
                  <a:gd name="T52" fmla="*/ 1319 w 74"/>
                  <a:gd name="T53" fmla="*/ 11915 h 110"/>
                  <a:gd name="T54" fmla="*/ 1187 w 74"/>
                  <a:gd name="T55" fmla="*/ 11724 h 110"/>
                  <a:gd name="T56" fmla="*/ 1013 w 74"/>
                  <a:gd name="T57" fmla="*/ 10965 h 110"/>
                  <a:gd name="T58" fmla="*/ 822 w 74"/>
                  <a:gd name="T59" fmla="*/ 10334 h 110"/>
                  <a:gd name="T60" fmla="*/ 702 w 74"/>
                  <a:gd name="T61" fmla="*/ 9369 h 110"/>
                  <a:gd name="T62" fmla="*/ 512 w 74"/>
                  <a:gd name="T63" fmla="*/ 8293 h 110"/>
                  <a:gd name="T64" fmla="*/ 374 w 74"/>
                  <a:gd name="T65" fmla="*/ 7264 h 110"/>
                  <a:gd name="T66" fmla="*/ 304 w 74"/>
                  <a:gd name="T67" fmla="*/ 5854 h 110"/>
                  <a:gd name="T68" fmla="*/ 273 w 74"/>
                  <a:gd name="T69" fmla="*/ 4616 h 110"/>
                  <a:gd name="T70" fmla="*/ 8 w 74"/>
                  <a:gd name="T71" fmla="*/ 3308 h 110"/>
                  <a:gd name="T72" fmla="*/ 9 w 74"/>
                  <a:gd name="T73" fmla="*/ 1763 h 110"/>
                  <a:gd name="T74" fmla="*/ 304 w 74"/>
                  <a:gd name="T75" fmla="*/ 3 h 110"/>
                  <a:gd name="T76" fmla="*/ 4 w 74"/>
                  <a:gd name="T77" fmla="*/ 0 h 110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4"/>
                  <a:gd name="T118" fmla="*/ 0 h 110"/>
                  <a:gd name="T119" fmla="*/ 74 w 74"/>
                  <a:gd name="T120" fmla="*/ 110 h 110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4" h="110">
                    <a:moveTo>
                      <a:pt x="4" y="0"/>
                    </a:moveTo>
                    <a:lnTo>
                      <a:pt x="1" y="14"/>
                    </a:lnTo>
                    <a:lnTo>
                      <a:pt x="0" y="27"/>
                    </a:lnTo>
                    <a:lnTo>
                      <a:pt x="1" y="40"/>
                    </a:lnTo>
                    <a:lnTo>
                      <a:pt x="4" y="52"/>
                    </a:lnTo>
                    <a:lnTo>
                      <a:pt x="9" y="63"/>
                    </a:lnTo>
                    <a:lnTo>
                      <a:pt x="14" y="74"/>
                    </a:lnTo>
                    <a:lnTo>
                      <a:pt x="21" y="83"/>
                    </a:lnTo>
                    <a:lnTo>
                      <a:pt x="28" y="92"/>
                    </a:lnTo>
                    <a:lnTo>
                      <a:pt x="35" y="98"/>
                    </a:lnTo>
                    <a:lnTo>
                      <a:pt x="43" y="104"/>
                    </a:lnTo>
                    <a:lnTo>
                      <a:pt x="50" y="108"/>
                    </a:lnTo>
                    <a:lnTo>
                      <a:pt x="57" y="110"/>
                    </a:lnTo>
                    <a:lnTo>
                      <a:pt x="63" y="110"/>
                    </a:lnTo>
                    <a:lnTo>
                      <a:pt x="68" y="109"/>
                    </a:lnTo>
                    <a:lnTo>
                      <a:pt x="71" y="106"/>
                    </a:lnTo>
                    <a:lnTo>
                      <a:pt x="73" y="102"/>
                    </a:lnTo>
                    <a:lnTo>
                      <a:pt x="74" y="99"/>
                    </a:lnTo>
                    <a:lnTo>
                      <a:pt x="74" y="96"/>
                    </a:lnTo>
                    <a:lnTo>
                      <a:pt x="65" y="97"/>
                    </a:lnTo>
                    <a:lnTo>
                      <a:pt x="65" y="99"/>
                    </a:lnTo>
                    <a:lnTo>
                      <a:pt x="64" y="100"/>
                    </a:lnTo>
                    <a:lnTo>
                      <a:pt x="64" y="101"/>
                    </a:lnTo>
                    <a:lnTo>
                      <a:pt x="64" y="100"/>
                    </a:lnTo>
                    <a:lnTo>
                      <a:pt x="62" y="101"/>
                    </a:lnTo>
                    <a:lnTo>
                      <a:pt x="59" y="101"/>
                    </a:lnTo>
                    <a:lnTo>
                      <a:pt x="53" y="99"/>
                    </a:lnTo>
                    <a:lnTo>
                      <a:pt x="47" y="96"/>
                    </a:lnTo>
                    <a:lnTo>
                      <a:pt x="41" y="90"/>
                    </a:lnTo>
                    <a:lnTo>
                      <a:pt x="34" y="85"/>
                    </a:lnTo>
                    <a:lnTo>
                      <a:pt x="28" y="77"/>
                    </a:lnTo>
                    <a:lnTo>
                      <a:pt x="22" y="68"/>
                    </a:lnTo>
                    <a:lnTo>
                      <a:pt x="16" y="59"/>
                    </a:lnTo>
                    <a:lnTo>
                      <a:pt x="12" y="49"/>
                    </a:lnTo>
                    <a:lnTo>
                      <a:pt x="10" y="38"/>
                    </a:lnTo>
                    <a:lnTo>
                      <a:pt x="8" y="27"/>
                    </a:lnTo>
                    <a:lnTo>
                      <a:pt x="9" y="15"/>
                    </a:lnTo>
                    <a:lnTo>
                      <a:pt x="12" y="3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963" name="Freeform 799"/>
              <p:cNvSpPr>
                <a:spLocks noChangeArrowheads="1"/>
              </p:cNvSpPr>
              <p:nvPr/>
            </p:nvSpPr>
            <p:spPr bwMode="auto">
              <a:xfrm>
                <a:off x="154" y="3295"/>
                <a:ext cx="56" cy="49"/>
              </a:xfrm>
              <a:custGeom>
                <a:avLst/>
                <a:gdLst>
                  <a:gd name="T0" fmla="*/ 1504 w 53"/>
                  <a:gd name="T1" fmla="*/ 7434 h 45"/>
                  <a:gd name="T2" fmla="*/ 1326 w 53"/>
                  <a:gd name="T3" fmla="*/ 5758 h 45"/>
                  <a:gd name="T4" fmla="*/ 1124 w 53"/>
                  <a:gd name="T5" fmla="*/ 4096 h 45"/>
                  <a:gd name="T6" fmla="*/ 944 w 53"/>
                  <a:gd name="T7" fmla="*/ 2676 h 45"/>
                  <a:gd name="T8" fmla="*/ 716 w 53"/>
                  <a:gd name="T9" fmla="*/ 1606 h 45"/>
                  <a:gd name="T10" fmla="*/ 515 w 53"/>
                  <a:gd name="T11" fmla="*/ 4 h 45"/>
                  <a:gd name="T12" fmla="*/ 350 w 53"/>
                  <a:gd name="T13" fmla="*/ 1 h 45"/>
                  <a:gd name="T14" fmla="*/ 296 w 53"/>
                  <a:gd name="T15" fmla="*/ 0 h 45"/>
                  <a:gd name="T16" fmla="*/ 6 w 53"/>
                  <a:gd name="T17" fmla="*/ 0 h 45"/>
                  <a:gd name="T18" fmla="*/ 2 w 53"/>
                  <a:gd name="T19" fmla="*/ 2 h 45"/>
                  <a:gd name="T20" fmla="*/ 0 w 53"/>
                  <a:gd name="T21" fmla="*/ 5 h 45"/>
                  <a:gd name="T22" fmla="*/ 8 w 53"/>
                  <a:gd name="T23" fmla="*/ 1475 h 45"/>
                  <a:gd name="T24" fmla="*/ 8 w 53"/>
                  <a:gd name="T25" fmla="*/ 1606 h 45"/>
                  <a:gd name="T26" fmla="*/ 7 w 53"/>
                  <a:gd name="T27" fmla="*/ 1606 h 45"/>
                  <a:gd name="T28" fmla="*/ 296 w 53"/>
                  <a:gd name="T29" fmla="*/ 1749 h 45"/>
                  <a:gd name="T30" fmla="*/ 391 w 53"/>
                  <a:gd name="T31" fmla="*/ 2073 h 45"/>
                  <a:gd name="T32" fmla="*/ 544 w 53"/>
                  <a:gd name="T33" fmla="*/ 2914 h 45"/>
                  <a:gd name="T34" fmla="*/ 757 w 53"/>
                  <a:gd name="T35" fmla="*/ 3810 h 45"/>
                  <a:gd name="T36" fmla="*/ 953 w 53"/>
                  <a:gd name="T37" fmla="*/ 5357 h 45"/>
                  <a:gd name="T38" fmla="*/ 1124 w 53"/>
                  <a:gd name="T39" fmla="*/ 6774 h 45"/>
                  <a:gd name="T40" fmla="*/ 1313 w 53"/>
                  <a:gd name="T41" fmla="*/ 8095 h 45"/>
                  <a:gd name="T42" fmla="*/ 1504 w 53"/>
                  <a:gd name="T43" fmla="*/ 7434 h 45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53"/>
                  <a:gd name="T67" fmla="*/ 0 h 45"/>
                  <a:gd name="T68" fmla="*/ 53 w 53"/>
                  <a:gd name="T69" fmla="*/ 45 h 45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53" h="45">
                    <a:moveTo>
                      <a:pt x="53" y="41"/>
                    </a:moveTo>
                    <a:lnTo>
                      <a:pt x="46" y="32"/>
                    </a:lnTo>
                    <a:lnTo>
                      <a:pt x="40" y="23"/>
                    </a:lnTo>
                    <a:lnTo>
                      <a:pt x="33" y="15"/>
                    </a:lnTo>
                    <a:lnTo>
                      <a:pt x="25" y="9"/>
                    </a:lnTo>
                    <a:lnTo>
                      <a:pt x="19" y="4"/>
                    </a:lnTo>
                    <a:lnTo>
                      <a:pt x="12" y="1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2" y="2"/>
                    </a:lnTo>
                    <a:lnTo>
                      <a:pt x="0" y="5"/>
                    </a:lnTo>
                    <a:lnTo>
                      <a:pt x="8" y="8"/>
                    </a:lnTo>
                    <a:lnTo>
                      <a:pt x="8" y="9"/>
                    </a:lnTo>
                    <a:lnTo>
                      <a:pt x="7" y="9"/>
                    </a:lnTo>
                    <a:lnTo>
                      <a:pt x="9" y="10"/>
                    </a:lnTo>
                    <a:lnTo>
                      <a:pt x="14" y="12"/>
                    </a:lnTo>
                    <a:lnTo>
                      <a:pt x="20" y="16"/>
                    </a:lnTo>
                    <a:lnTo>
                      <a:pt x="26" y="22"/>
                    </a:lnTo>
                    <a:lnTo>
                      <a:pt x="34" y="30"/>
                    </a:lnTo>
                    <a:lnTo>
                      <a:pt x="40" y="37"/>
                    </a:lnTo>
                    <a:lnTo>
                      <a:pt x="45" y="45"/>
                    </a:lnTo>
                    <a:lnTo>
                      <a:pt x="53" y="41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964" name="Freeform 800"/>
              <p:cNvSpPr>
                <a:spLocks noChangeArrowheads="1"/>
              </p:cNvSpPr>
              <p:nvPr/>
            </p:nvSpPr>
            <p:spPr bwMode="auto">
              <a:xfrm>
                <a:off x="201" y="3339"/>
                <a:ext cx="27" cy="66"/>
              </a:xfrm>
              <a:custGeom>
                <a:avLst/>
                <a:gdLst>
                  <a:gd name="T0" fmla="*/ 2676 w 25"/>
                  <a:gd name="T1" fmla="*/ 7345 h 61"/>
                  <a:gd name="T2" fmla="*/ 2597 w 25"/>
                  <a:gd name="T3" fmla="*/ 6874 h 61"/>
                  <a:gd name="T4" fmla="*/ 2597 w 25"/>
                  <a:gd name="T5" fmla="*/ 5882 h 61"/>
                  <a:gd name="T6" fmla="*/ 2294 w 25"/>
                  <a:gd name="T7" fmla="*/ 5024 h 61"/>
                  <a:gd name="T8" fmla="*/ 2227 w 25"/>
                  <a:gd name="T9" fmla="*/ 4285 h 61"/>
                  <a:gd name="T10" fmla="*/ 1967 w 25"/>
                  <a:gd name="T11" fmla="*/ 3127 h 61"/>
                  <a:gd name="T12" fmla="*/ 1561 w 25"/>
                  <a:gd name="T13" fmla="*/ 2083 h 61"/>
                  <a:gd name="T14" fmla="*/ 1239 w 25"/>
                  <a:gd name="T15" fmla="*/ 1025 h 61"/>
                  <a:gd name="T16" fmla="*/ 910 w 25"/>
                  <a:gd name="T17" fmla="*/ 0 h 61"/>
                  <a:gd name="T18" fmla="*/ 0 w 25"/>
                  <a:gd name="T19" fmla="*/ 4 h 61"/>
                  <a:gd name="T20" fmla="*/ 4 w 25"/>
                  <a:gd name="T21" fmla="*/ 1404 h 61"/>
                  <a:gd name="T22" fmla="*/ 910 w 25"/>
                  <a:gd name="T23" fmla="*/ 2469 h 61"/>
                  <a:gd name="T24" fmla="*/ 1062 w 25"/>
                  <a:gd name="T25" fmla="*/ 3383 h 61"/>
                  <a:gd name="T26" fmla="*/ 1239 w 25"/>
                  <a:gd name="T27" fmla="*/ 4291 h 61"/>
                  <a:gd name="T28" fmla="*/ 1338 w 25"/>
                  <a:gd name="T29" fmla="*/ 5361 h 61"/>
                  <a:gd name="T30" fmla="*/ 1445 w 25"/>
                  <a:gd name="T31" fmla="*/ 6072 h 61"/>
                  <a:gd name="T32" fmla="*/ 1561 w 25"/>
                  <a:gd name="T33" fmla="*/ 6886 h 61"/>
                  <a:gd name="T34" fmla="*/ 1686 w 25"/>
                  <a:gd name="T35" fmla="*/ 7437 h 61"/>
                  <a:gd name="T36" fmla="*/ 2676 w 25"/>
                  <a:gd name="T37" fmla="*/ 7345 h 6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5"/>
                  <a:gd name="T58" fmla="*/ 0 h 61"/>
                  <a:gd name="T59" fmla="*/ 25 w 25"/>
                  <a:gd name="T60" fmla="*/ 61 h 6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5" h="61">
                    <a:moveTo>
                      <a:pt x="25" y="60"/>
                    </a:moveTo>
                    <a:lnTo>
                      <a:pt x="24" y="56"/>
                    </a:lnTo>
                    <a:lnTo>
                      <a:pt x="24" y="49"/>
                    </a:lnTo>
                    <a:lnTo>
                      <a:pt x="21" y="42"/>
                    </a:lnTo>
                    <a:lnTo>
                      <a:pt x="20" y="35"/>
                    </a:lnTo>
                    <a:lnTo>
                      <a:pt x="18" y="26"/>
                    </a:lnTo>
                    <a:lnTo>
                      <a:pt x="15" y="17"/>
                    </a:lnTo>
                    <a:lnTo>
                      <a:pt x="12" y="8"/>
                    </a:lnTo>
                    <a:lnTo>
                      <a:pt x="8" y="0"/>
                    </a:lnTo>
                    <a:lnTo>
                      <a:pt x="0" y="4"/>
                    </a:lnTo>
                    <a:lnTo>
                      <a:pt x="4" y="12"/>
                    </a:lnTo>
                    <a:lnTo>
                      <a:pt x="8" y="20"/>
                    </a:lnTo>
                    <a:lnTo>
                      <a:pt x="10" y="28"/>
                    </a:lnTo>
                    <a:lnTo>
                      <a:pt x="12" y="36"/>
                    </a:lnTo>
                    <a:lnTo>
                      <a:pt x="13" y="43"/>
                    </a:lnTo>
                    <a:lnTo>
                      <a:pt x="14" y="50"/>
                    </a:lnTo>
                    <a:lnTo>
                      <a:pt x="15" y="57"/>
                    </a:lnTo>
                    <a:lnTo>
                      <a:pt x="16" y="61"/>
                    </a:lnTo>
                    <a:lnTo>
                      <a:pt x="25" y="6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965" name="Freeform 801"/>
              <p:cNvSpPr>
                <a:spLocks noChangeArrowheads="1"/>
              </p:cNvSpPr>
              <p:nvPr/>
            </p:nvSpPr>
            <p:spPr bwMode="auto">
              <a:xfrm>
                <a:off x="5582" y="3438"/>
                <a:ext cx="69" cy="114"/>
              </a:xfrm>
              <a:custGeom>
                <a:avLst/>
                <a:gdLst>
                  <a:gd name="T0" fmla="*/ 0 w 65"/>
                  <a:gd name="T1" fmla="*/ 8062 h 106"/>
                  <a:gd name="T2" fmla="*/ 0 w 65"/>
                  <a:gd name="T3" fmla="*/ 8221 h 106"/>
                  <a:gd name="T4" fmla="*/ 1 w 65"/>
                  <a:gd name="T5" fmla="*/ 8609 h 106"/>
                  <a:gd name="T6" fmla="*/ 1 w 65"/>
                  <a:gd name="T7" fmla="*/ 8750 h 106"/>
                  <a:gd name="T8" fmla="*/ 3 w 65"/>
                  <a:gd name="T9" fmla="*/ 8751 h 106"/>
                  <a:gd name="T10" fmla="*/ 6 w 65"/>
                  <a:gd name="T11" fmla="*/ 8994 h 106"/>
                  <a:gd name="T12" fmla="*/ 428 w 65"/>
                  <a:gd name="T13" fmla="*/ 8841 h 106"/>
                  <a:gd name="T14" fmla="*/ 613 w 65"/>
                  <a:gd name="T15" fmla="*/ 8750 h 106"/>
                  <a:gd name="T16" fmla="*/ 932 w 65"/>
                  <a:gd name="T17" fmla="*/ 8552 h 106"/>
                  <a:gd name="T18" fmla="*/ 1138 w 65"/>
                  <a:gd name="T19" fmla="*/ 8005 h 106"/>
                  <a:gd name="T20" fmla="*/ 1445 w 65"/>
                  <a:gd name="T21" fmla="*/ 7496 h 106"/>
                  <a:gd name="T22" fmla="*/ 1728 w 65"/>
                  <a:gd name="T23" fmla="*/ 6723 h 106"/>
                  <a:gd name="T24" fmla="*/ 1947 w 65"/>
                  <a:gd name="T25" fmla="*/ 6026 h 106"/>
                  <a:gd name="T26" fmla="*/ 2194 w 65"/>
                  <a:gd name="T27" fmla="*/ 5210 h 106"/>
                  <a:gd name="T28" fmla="*/ 2329 w 65"/>
                  <a:gd name="T29" fmla="*/ 4226 h 106"/>
                  <a:gd name="T30" fmla="*/ 2464 w 65"/>
                  <a:gd name="T31" fmla="*/ 3192 h 106"/>
                  <a:gd name="T32" fmla="*/ 2472 w 65"/>
                  <a:gd name="T33" fmla="*/ 2176 h 106"/>
                  <a:gd name="T34" fmla="*/ 2464 w 65"/>
                  <a:gd name="T35" fmla="*/ 1130 h 106"/>
                  <a:gd name="T36" fmla="*/ 2329 w 65"/>
                  <a:gd name="T37" fmla="*/ 1 h 106"/>
                  <a:gd name="T38" fmla="*/ 2321 w 65"/>
                  <a:gd name="T39" fmla="*/ 0 h 106"/>
                  <a:gd name="T40" fmla="*/ 2282 w 65"/>
                  <a:gd name="T41" fmla="*/ 0 h 106"/>
                  <a:gd name="T42" fmla="*/ 2194 w 65"/>
                  <a:gd name="T43" fmla="*/ 0 h 106"/>
                  <a:gd name="T44" fmla="*/ 2103 w 65"/>
                  <a:gd name="T45" fmla="*/ 0 h 106"/>
                  <a:gd name="T46" fmla="*/ 1866 w 65"/>
                  <a:gd name="T47" fmla="*/ 3 h 106"/>
                  <a:gd name="T48" fmla="*/ 1628 w 65"/>
                  <a:gd name="T49" fmla="*/ 679 h 106"/>
                  <a:gd name="T50" fmla="*/ 1361 w 65"/>
                  <a:gd name="T51" fmla="*/ 1130 h 106"/>
                  <a:gd name="T52" fmla="*/ 1072 w 65"/>
                  <a:gd name="T53" fmla="*/ 1783 h 106"/>
                  <a:gd name="T54" fmla="*/ 827 w 65"/>
                  <a:gd name="T55" fmla="*/ 2386 h 106"/>
                  <a:gd name="T56" fmla="*/ 577 w 65"/>
                  <a:gd name="T57" fmla="*/ 3192 h 106"/>
                  <a:gd name="T58" fmla="*/ 454 w 65"/>
                  <a:gd name="T59" fmla="*/ 3894 h 106"/>
                  <a:gd name="T60" fmla="*/ 8 w 65"/>
                  <a:gd name="T61" fmla="*/ 4593 h 106"/>
                  <a:gd name="T62" fmla="*/ 6 w 65"/>
                  <a:gd name="T63" fmla="*/ 5257 h 106"/>
                  <a:gd name="T64" fmla="*/ 4 w 65"/>
                  <a:gd name="T65" fmla="*/ 6026 h 106"/>
                  <a:gd name="T66" fmla="*/ 3 w 65"/>
                  <a:gd name="T67" fmla="*/ 6609 h 106"/>
                  <a:gd name="T68" fmla="*/ 2 w 65"/>
                  <a:gd name="T69" fmla="*/ 7108 h 106"/>
                  <a:gd name="T70" fmla="*/ 1 w 65"/>
                  <a:gd name="T71" fmla="*/ 7644 h 106"/>
                  <a:gd name="T72" fmla="*/ 0 w 65"/>
                  <a:gd name="T73" fmla="*/ 8062 h 10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5"/>
                  <a:gd name="T112" fmla="*/ 0 h 106"/>
                  <a:gd name="T113" fmla="*/ 65 w 65"/>
                  <a:gd name="T114" fmla="*/ 106 h 10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5" h="106">
                    <a:moveTo>
                      <a:pt x="0" y="95"/>
                    </a:moveTo>
                    <a:lnTo>
                      <a:pt x="0" y="98"/>
                    </a:lnTo>
                    <a:lnTo>
                      <a:pt x="1" y="101"/>
                    </a:lnTo>
                    <a:lnTo>
                      <a:pt x="1" y="103"/>
                    </a:lnTo>
                    <a:lnTo>
                      <a:pt x="3" y="104"/>
                    </a:lnTo>
                    <a:lnTo>
                      <a:pt x="6" y="106"/>
                    </a:lnTo>
                    <a:lnTo>
                      <a:pt x="11" y="105"/>
                    </a:lnTo>
                    <a:lnTo>
                      <a:pt x="17" y="103"/>
                    </a:lnTo>
                    <a:lnTo>
                      <a:pt x="24" y="100"/>
                    </a:lnTo>
                    <a:lnTo>
                      <a:pt x="30" y="94"/>
                    </a:lnTo>
                    <a:lnTo>
                      <a:pt x="38" y="88"/>
                    </a:lnTo>
                    <a:lnTo>
                      <a:pt x="45" y="80"/>
                    </a:lnTo>
                    <a:lnTo>
                      <a:pt x="51" y="71"/>
                    </a:lnTo>
                    <a:lnTo>
                      <a:pt x="57" y="61"/>
                    </a:lnTo>
                    <a:lnTo>
                      <a:pt x="61" y="50"/>
                    </a:lnTo>
                    <a:lnTo>
                      <a:pt x="64" y="38"/>
                    </a:lnTo>
                    <a:lnTo>
                      <a:pt x="65" y="26"/>
                    </a:lnTo>
                    <a:lnTo>
                      <a:pt x="64" y="14"/>
                    </a:lnTo>
                    <a:lnTo>
                      <a:pt x="61" y="1"/>
                    </a:lnTo>
                    <a:lnTo>
                      <a:pt x="60" y="0"/>
                    </a:lnTo>
                    <a:lnTo>
                      <a:pt x="59" y="0"/>
                    </a:lnTo>
                    <a:lnTo>
                      <a:pt x="57" y="0"/>
                    </a:lnTo>
                    <a:lnTo>
                      <a:pt x="55" y="0"/>
                    </a:lnTo>
                    <a:lnTo>
                      <a:pt x="49" y="3"/>
                    </a:lnTo>
                    <a:lnTo>
                      <a:pt x="42" y="7"/>
                    </a:lnTo>
                    <a:lnTo>
                      <a:pt x="36" y="14"/>
                    </a:lnTo>
                    <a:lnTo>
                      <a:pt x="28" y="21"/>
                    </a:lnTo>
                    <a:lnTo>
                      <a:pt x="22" y="29"/>
                    </a:lnTo>
                    <a:lnTo>
                      <a:pt x="16" y="38"/>
                    </a:lnTo>
                    <a:lnTo>
                      <a:pt x="12" y="46"/>
                    </a:lnTo>
                    <a:lnTo>
                      <a:pt x="8" y="55"/>
                    </a:lnTo>
                    <a:lnTo>
                      <a:pt x="6" y="62"/>
                    </a:lnTo>
                    <a:lnTo>
                      <a:pt x="4" y="71"/>
                    </a:lnTo>
                    <a:lnTo>
                      <a:pt x="3" y="79"/>
                    </a:lnTo>
                    <a:lnTo>
                      <a:pt x="2" y="85"/>
                    </a:lnTo>
                    <a:lnTo>
                      <a:pt x="1" y="91"/>
                    </a:lnTo>
                    <a:lnTo>
                      <a:pt x="0" y="95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966" name="Freeform 802"/>
              <p:cNvSpPr>
                <a:spLocks noChangeArrowheads="1"/>
              </p:cNvSpPr>
              <p:nvPr/>
            </p:nvSpPr>
            <p:spPr bwMode="auto">
              <a:xfrm>
                <a:off x="5577" y="3438"/>
                <a:ext cx="78" cy="120"/>
              </a:xfrm>
              <a:custGeom>
                <a:avLst/>
                <a:gdLst>
                  <a:gd name="T0" fmla="*/ 1544 w 74"/>
                  <a:gd name="T1" fmla="*/ 3 h 111"/>
                  <a:gd name="T2" fmla="*/ 1627 w 74"/>
                  <a:gd name="T3" fmla="*/ 1662 h 111"/>
                  <a:gd name="T4" fmla="*/ 1629 w 74"/>
                  <a:gd name="T5" fmla="*/ 3031 h 111"/>
                  <a:gd name="T6" fmla="*/ 1587 w 74"/>
                  <a:gd name="T7" fmla="*/ 4477 h 111"/>
                  <a:gd name="T8" fmla="*/ 1544 w 74"/>
                  <a:gd name="T9" fmla="*/ 5656 h 111"/>
                  <a:gd name="T10" fmla="*/ 1429 w 74"/>
                  <a:gd name="T11" fmla="*/ 6909 h 111"/>
                  <a:gd name="T12" fmla="*/ 1286 w 74"/>
                  <a:gd name="T13" fmla="*/ 7908 h 111"/>
                  <a:gd name="T14" fmla="*/ 1127 w 74"/>
                  <a:gd name="T15" fmla="*/ 9029 h 111"/>
                  <a:gd name="T16" fmla="*/ 962 w 74"/>
                  <a:gd name="T17" fmla="*/ 9817 h 111"/>
                  <a:gd name="T18" fmla="*/ 821 w 74"/>
                  <a:gd name="T19" fmla="*/ 10613 h 111"/>
                  <a:gd name="T20" fmla="*/ 632 w 74"/>
                  <a:gd name="T21" fmla="*/ 11030 h 111"/>
                  <a:gd name="T22" fmla="*/ 486 w 74"/>
                  <a:gd name="T23" fmla="*/ 11474 h 111"/>
                  <a:gd name="T24" fmla="*/ 355 w 74"/>
                  <a:gd name="T25" fmla="*/ 11677 h 111"/>
                  <a:gd name="T26" fmla="*/ 304 w 74"/>
                  <a:gd name="T27" fmla="*/ 11762 h 111"/>
                  <a:gd name="T28" fmla="*/ 273 w 74"/>
                  <a:gd name="T29" fmla="*/ 11677 h 111"/>
                  <a:gd name="T30" fmla="*/ 273 w 74"/>
                  <a:gd name="T31" fmla="*/ 11605 h 111"/>
                  <a:gd name="T32" fmla="*/ 9 w 74"/>
                  <a:gd name="T33" fmla="*/ 11474 h 111"/>
                  <a:gd name="T34" fmla="*/ 9 w 74"/>
                  <a:gd name="T35" fmla="*/ 11159 h 111"/>
                  <a:gd name="T36" fmla="*/ 0 w 74"/>
                  <a:gd name="T37" fmla="*/ 11030 h 111"/>
                  <a:gd name="T38" fmla="*/ 0 w 74"/>
                  <a:gd name="T39" fmla="*/ 11474 h 111"/>
                  <a:gd name="T40" fmla="*/ 1 w 74"/>
                  <a:gd name="T41" fmla="*/ 11924 h 111"/>
                  <a:gd name="T42" fmla="*/ 3 w 74"/>
                  <a:gd name="T43" fmla="*/ 12333 h 111"/>
                  <a:gd name="T44" fmla="*/ 6 w 74"/>
                  <a:gd name="T45" fmla="*/ 12546 h 111"/>
                  <a:gd name="T46" fmla="*/ 288 w 74"/>
                  <a:gd name="T47" fmla="*/ 12891 h 111"/>
                  <a:gd name="T48" fmla="*/ 394 w 74"/>
                  <a:gd name="T49" fmla="*/ 12624 h 111"/>
                  <a:gd name="T50" fmla="*/ 569 w 74"/>
                  <a:gd name="T51" fmla="*/ 12444 h 111"/>
                  <a:gd name="T52" fmla="*/ 779 w 74"/>
                  <a:gd name="T53" fmla="*/ 11924 h 111"/>
                  <a:gd name="T54" fmla="*/ 961 w 74"/>
                  <a:gd name="T55" fmla="*/ 11408 h 111"/>
                  <a:gd name="T56" fmla="*/ 1127 w 74"/>
                  <a:gd name="T57" fmla="*/ 10613 h 111"/>
                  <a:gd name="T58" fmla="*/ 1319 w 74"/>
                  <a:gd name="T59" fmla="*/ 9548 h 111"/>
                  <a:gd name="T60" fmla="*/ 1466 w 74"/>
                  <a:gd name="T61" fmla="*/ 8427 h 111"/>
                  <a:gd name="T62" fmla="*/ 1627 w 74"/>
                  <a:gd name="T63" fmla="*/ 7187 h 111"/>
                  <a:gd name="T64" fmla="*/ 1717 w 74"/>
                  <a:gd name="T65" fmla="*/ 5912 h 111"/>
                  <a:gd name="T66" fmla="*/ 1808 w 74"/>
                  <a:gd name="T67" fmla="*/ 4501 h 111"/>
                  <a:gd name="T68" fmla="*/ 1810 w 74"/>
                  <a:gd name="T69" fmla="*/ 3031 h 111"/>
                  <a:gd name="T70" fmla="*/ 1808 w 74"/>
                  <a:gd name="T71" fmla="*/ 1422 h 111"/>
                  <a:gd name="T72" fmla="*/ 1717 w 74"/>
                  <a:gd name="T73" fmla="*/ 0 h 111"/>
                  <a:gd name="T74" fmla="*/ 1544 w 74"/>
                  <a:gd name="T75" fmla="*/ 3 h 111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74"/>
                  <a:gd name="T115" fmla="*/ 0 h 111"/>
                  <a:gd name="T116" fmla="*/ 74 w 74"/>
                  <a:gd name="T117" fmla="*/ 111 h 111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74" h="111">
                    <a:moveTo>
                      <a:pt x="62" y="3"/>
                    </a:moveTo>
                    <a:lnTo>
                      <a:pt x="65" y="15"/>
                    </a:lnTo>
                    <a:lnTo>
                      <a:pt x="66" y="26"/>
                    </a:lnTo>
                    <a:lnTo>
                      <a:pt x="64" y="38"/>
                    </a:lnTo>
                    <a:lnTo>
                      <a:pt x="62" y="48"/>
                    </a:lnTo>
                    <a:lnTo>
                      <a:pt x="58" y="59"/>
                    </a:lnTo>
                    <a:lnTo>
                      <a:pt x="52" y="68"/>
                    </a:lnTo>
                    <a:lnTo>
                      <a:pt x="46" y="77"/>
                    </a:lnTo>
                    <a:lnTo>
                      <a:pt x="40" y="84"/>
                    </a:lnTo>
                    <a:lnTo>
                      <a:pt x="33" y="91"/>
                    </a:lnTo>
                    <a:lnTo>
                      <a:pt x="26" y="95"/>
                    </a:lnTo>
                    <a:lnTo>
                      <a:pt x="21" y="98"/>
                    </a:lnTo>
                    <a:lnTo>
                      <a:pt x="15" y="101"/>
                    </a:lnTo>
                    <a:lnTo>
                      <a:pt x="12" y="102"/>
                    </a:lnTo>
                    <a:lnTo>
                      <a:pt x="10" y="101"/>
                    </a:lnTo>
                    <a:lnTo>
                      <a:pt x="10" y="100"/>
                    </a:lnTo>
                    <a:lnTo>
                      <a:pt x="9" y="98"/>
                    </a:lnTo>
                    <a:lnTo>
                      <a:pt x="9" y="96"/>
                    </a:lnTo>
                    <a:lnTo>
                      <a:pt x="0" y="95"/>
                    </a:lnTo>
                    <a:lnTo>
                      <a:pt x="0" y="98"/>
                    </a:lnTo>
                    <a:lnTo>
                      <a:pt x="1" y="103"/>
                    </a:lnTo>
                    <a:lnTo>
                      <a:pt x="3" y="105"/>
                    </a:lnTo>
                    <a:lnTo>
                      <a:pt x="6" y="108"/>
                    </a:lnTo>
                    <a:lnTo>
                      <a:pt x="11" y="111"/>
                    </a:lnTo>
                    <a:lnTo>
                      <a:pt x="17" y="109"/>
                    </a:lnTo>
                    <a:lnTo>
                      <a:pt x="24" y="107"/>
                    </a:lnTo>
                    <a:lnTo>
                      <a:pt x="31" y="103"/>
                    </a:lnTo>
                    <a:lnTo>
                      <a:pt x="39" y="97"/>
                    </a:lnTo>
                    <a:lnTo>
                      <a:pt x="46" y="91"/>
                    </a:lnTo>
                    <a:lnTo>
                      <a:pt x="53" y="82"/>
                    </a:lnTo>
                    <a:lnTo>
                      <a:pt x="60" y="73"/>
                    </a:lnTo>
                    <a:lnTo>
                      <a:pt x="65" y="62"/>
                    </a:lnTo>
                    <a:lnTo>
                      <a:pt x="70" y="51"/>
                    </a:lnTo>
                    <a:lnTo>
                      <a:pt x="73" y="39"/>
                    </a:lnTo>
                    <a:lnTo>
                      <a:pt x="74" y="26"/>
                    </a:lnTo>
                    <a:lnTo>
                      <a:pt x="73" y="13"/>
                    </a:lnTo>
                    <a:lnTo>
                      <a:pt x="70" y="0"/>
                    </a:lnTo>
                    <a:lnTo>
                      <a:pt x="62" y="3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967" name="Freeform 803"/>
              <p:cNvSpPr>
                <a:spLocks noChangeArrowheads="1"/>
              </p:cNvSpPr>
              <p:nvPr/>
            </p:nvSpPr>
            <p:spPr bwMode="auto">
              <a:xfrm>
                <a:off x="5595" y="3431"/>
                <a:ext cx="56" cy="50"/>
              </a:xfrm>
              <a:custGeom>
                <a:avLst/>
                <a:gdLst>
                  <a:gd name="T0" fmla="*/ 8 w 53"/>
                  <a:gd name="T1" fmla="*/ 7470 h 46"/>
                  <a:gd name="T2" fmla="*/ 370 w 53"/>
                  <a:gd name="T3" fmla="*/ 5840 h 46"/>
                  <a:gd name="T4" fmla="*/ 515 w 53"/>
                  <a:gd name="T5" fmla="*/ 4923 h 46"/>
                  <a:gd name="T6" fmla="*/ 800 w 53"/>
                  <a:gd name="T7" fmla="*/ 3770 h 46"/>
                  <a:gd name="T8" fmla="*/ 944 w 53"/>
                  <a:gd name="T9" fmla="*/ 2746 h 46"/>
                  <a:gd name="T10" fmla="*/ 1113 w 53"/>
                  <a:gd name="T11" fmla="*/ 1810 h 46"/>
                  <a:gd name="T12" fmla="*/ 1255 w 53"/>
                  <a:gd name="T13" fmla="*/ 1532 h 46"/>
                  <a:gd name="T14" fmla="*/ 1326 w 53"/>
                  <a:gd name="T15" fmla="*/ 1532 h 46"/>
                  <a:gd name="T16" fmla="*/ 1313 w 53"/>
                  <a:gd name="T17" fmla="*/ 1409 h 46"/>
                  <a:gd name="T18" fmla="*/ 1504 w 53"/>
                  <a:gd name="T19" fmla="*/ 1097 h 46"/>
                  <a:gd name="T20" fmla="*/ 1466 w 53"/>
                  <a:gd name="T21" fmla="*/ 2 h 46"/>
                  <a:gd name="T22" fmla="*/ 1347 w 53"/>
                  <a:gd name="T23" fmla="*/ 0 h 46"/>
                  <a:gd name="T24" fmla="*/ 1255 w 53"/>
                  <a:gd name="T25" fmla="*/ 0 h 46"/>
                  <a:gd name="T26" fmla="*/ 1176 w 53"/>
                  <a:gd name="T27" fmla="*/ 1 h 46"/>
                  <a:gd name="T28" fmla="*/ 953 w 53"/>
                  <a:gd name="T29" fmla="*/ 5 h 46"/>
                  <a:gd name="T30" fmla="*/ 808 w 53"/>
                  <a:gd name="T31" fmla="*/ 1532 h 46"/>
                  <a:gd name="T32" fmla="*/ 544 w 53"/>
                  <a:gd name="T33" fmla="*/ 2746 h 46"/>
                  <a:gd name="T34" fmla="*/ 370 w 53"/>
                  <a:gd name="T35" fmla="*/ 3834 h 46"/>
                  <a:gd name="T36" fmla="*/ 7 w 53"/>
                  <a:gd name="T37" fmla="*/ 5262 h 46"/>
                  <a:gd name="T38" fmla="*/ 0 w 53"/>
                  <a:gd name="T39" fmla="*/ 6758 h 46"/>
                  <a:gd name="T40" fmla="*/ 8 w 53"/>
                  <a:gd name="T41" fmla="*/ 7470 h 4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53"/>
                  <a:gd name="T64" fmla="*/ 0 h 46"/>
                  <a:gd name="T65" fmla="*/ 53 w 53"/>
                  <a:gd name="T66" fmla="*/ 46 h 4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53" h="46">
                    <a:moveTo>
                      <a:pt x="8" y="46"/>
                    </a:moveTo>
                    <a:lnTo>
                      <a:pt x="13" y="37"/>
                    </a:lnTo>
                    <a:lnTo>
                      <a:pt x="19" y="30"/>
                    </a:lnTo>
                    <a:lnTo>
                      <a:pt x="27" y="23"/>
                    </a:lnTo>
                    <a:lnTo>
                      <a:pt x="33" y="17"/>
                    </a:lnTo>
                    <a:lnTo>
                      <a:pt x="39" y="12"/>
                    </a:lnTo>
                    <a:lnTo>
                      <a:pt x="44" y="10"/>
                    </a:lnTo>
                    <a:lnTo>
                      <a:pt x="46" y="10"/>
                    </a:lnTo>
                    <a:lnTo>
                      <a:pt x="45" y="9"/>
                    </a:lnTo>
                    <a:lnTo>
                      <a:pt x="53" y="6"/>
                    </a:lnTo>
                    <a:lnTo>
                      <a:pt x="51" y="2"/>
                    </a:lnTo>
                    <a:lnTo>
                      <a:pt x="47" y="0"/>
                    </a:lnTo>
                    <a:lnTo>
                      <a:pt x="44" y="0"/>
                    </a:lnTo>
                    <a:lnTo>
                      <a:pt x="41" y="1"/>
                    </a:lnTo>
                    <a:lnTo>
                      <a:pt x="34" y="5"/>
                    </a:lnTo>
                    <a:lnTo>
                      <a:pt x="28" y="10"/>
                    </a:lnTo>
                    <a:lnTo>
                      <a:pt x="20" y="17"/>
                    </a:lnTo>
                    <a:lnTo>
                      <a:pt x="13" y="24"/>
                    </a:lnTo>
                    <a:lnTo>
                      <a:pt x="7" y="32"/>
                    </a:lnTo>
                    <a:lnTo>
                      <a:pt x="0" y="41"/>
                    </a:lnTo>
                    <a:lnTo>
                      <a:pt x="8" y="46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968" name="Freeform 804"/>
              <p:cNvSpPr>
                <a:spLocks noChangeArrowheads="1"/>
              </p:cNvSpPr>
              <p:nvPr/>
            </p:nvSpPr>
            <p:spPr bwMode="auto">
              <a:xfrm>
                <a:off x="5577" y="3475"/>
                <a:ext cx="27" cy="66"/>
              </a:xfrm>
              <a:custGeom>
                <a:avLst/>
                <a:gdLst>
                  <a:gd name="T0" fmla="*/ 983 w 25"/>
                  <a:gd name="T1" fmla="*/ 7437 h 61"/>
                  <a:gd name="T2" fmla="*/ 1062 w 25"/>
                  <a:gd name="T3" fmla="*/ 6886 h 61"/>
                  <a:gd name="T4" fmla="*/ 1147 w 25"/>
                  <a:gd name="T5" fmla="*/ 6275 h 61"/>
                  <a:gd name="T6" fmla="*/ 1239 w 25"/>
                  <a:gd name="T7" fmla="*/ 5436 h 61"/>
                  <a:gd name="T8" fmla="*/ 1338 w 25"/>
                  <a:gd name="T9" fmla="*/ 4580 h 61"/>
                  <a:gd name="T10" fmla="*/ 1561 w 25"/>
                  <a:gd name="T11" fmla="*/ 3383 h 61"/>
                  <a:gd name="T12" fmla="*/ 1821 w 25"/>
                  <a:gd name="T13" fmla="*/ 2639 h 61"/>
                  <a:gd name="T14" fmla="*/ 2294 w 25"/>
                  <a:gd name="T15" fmla="*/ 1519 h 61"/>
                  <a:gd name="T16" fmla="*/ 2676 w 25"/>
                  <a:gd name="T17" fmla="*/ 5 h 61"/>
                  <a:gd name="T18" fmla="*/ 1821 w 25"/>
                  <a:gd name="T19" fmla="*/ 0 h 61"/>
                  <a:gd name="T20" fmla="*/ 1338 w 25"/>
                  <a:gd name="T21" fmla="*/ 1109 h 61"/>
                  <a:gd name="T22" fmla="*/ 1062 w 25"/>
                  <a:gd name="T23" fmla="*/ 2083 h 61"/>
                  <a:gd name="T24" fmla="*/ 843 w 25"/>
                  <a:gd name="T25" fmla="*/ 3127 h 61"/>
                  <a:gd name="T26" fmla="*/ 5 w 25"/>
                  <a:gd name="T27" fmla="*/ 4285 h 61"/>
                  <a:gd name="T28" fmla="*/ 3 w 25"/>
                  <a:gd name="T29" fmla="*/ 5361 h 61"/>
                  <a:gd name="T30" fmla="*/ 1 w 25"/>
                  <a:gd name="T31" fmla="*/ 6072 h 61"/>
                  <a:gd name="T32" fmla="*/ 1 w 25"/>
                  <a:gd name="T33" fmla="*/ 6874 h 61"/>
                  <a:gd name="T34" fmla="*/ 0 w 25"/>
                  <a:gd name="T35" fmla="*/ 7345 h 61"/>
                  <a:gd name="T36" fmla="*/ 983 w 25"/>
                  <a:gd name="T37" fmla="*/ 7437 h 6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5"/>
                  <a:gd name="T58" fmla="*/ 0 h 61"/>
                  <a:gd name="T59" fmla="*/ 25 w 25"/>
                  <a:gd name="T60" fmla="*/ 61 h 6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5" h="61">
                    <a:moveTo>
                      <a:pt x="9" y="61"/>
                    </a:moveTo>
                    <a:lnTo>
                      <a:pt x="10" y="57"/>
                    </a:lnTo>
                    <a:lnTo>
                      <a:pt x="11" y="51"/>
                    </a:lnTo>
                    <a:lnTo>
                      <a:pt x="12" y="45"/>
                    </a:lnTo>
                    <a:lnTo>
                      <a:pt x="13" y="37"/>
                    </a:lnTo>
                    <a:lnTo>
                      <a:pt x="15" y="28"/>
                    </a:lnTo>
                    <a:lnTo>
                      <a:pt x="17" y="21"/>
                    </a:lnTo>
                    <a:lnTo>
                      <a:pt x="21" y="13"/>
                    </a:lnTo>
                    <a:lnTo>
                      <a:pt x="25" y="5"/>
                    </a:lnTo>
                    <a:lnTo>
                      <a:pt x="17" y="0"/>
                    </a:lnTo>
                    <a:lnTo>
                      <a:pt x="13" y="9"/>
                    </a:lnTo>
                    <a:lnTo>
                      <a:pt x="10" y="17"/>
                    </a:lnTo>
                    <a:lnTo>
                      <a:pt x="7" y="26"/>
                    </a:lnTo>
                    <a:lnTo>
                      <a:pt x="5" y="35"/>
                    </a:lnTo>
                    <a:lnTo>
                      <a:pt x="3" y="43"/>
                    </a:lnTo>
                    <a:lnTo>
                      <a:pt x="1" y="50"/>
                    </a:lnTo>
                    <a:lnTo>
                      <a:pt x="1" y="56"/>
                    </a:lnTo>
                    <a:lnTo>
                      <a:pt x="0" y="60"/>
                    </a:lnTo>
                    <a:lnTo>
                      <a:pt x="9" y="61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969" name="Freeform 805"/>
              <p:cNvSpPr>
                <a:spLocks noChangeArrowheads="1"/>
              </p:cNvSpPr>
              <p:nvPr/>
            </p:nvSpPr>
            <p:spPr bwMode="auto">
              <a:xfrm>
                <a:off x="152" y="942"/>
                <a:ext cx="69" cy="115"/>
              </a:xfrm>
              <a:custGeom>
                <a:avLst/>
                <a:gdLst>
                  <a:gd name="T0" fmla="*/ 2472 w 65"/>
                  <a:gd name="T1" fmla="*/ 7839 h 107"/>
                  <a:gd name="T2" fmla="*/ 2472 w 65"/>
                  <a:gd name="T3" fmla="*/ 8080 h 107"/>
                  <a:gd name="T4" fmla="*/ 2472 w 65"/>
                  <a:gd name="T5" fmla="*/ 8346 h 107"/>
                  <a:gd name="T6" fmla="*/ 2464 w 65"/>
                  <a:gd name="T7" fmla="*/ 8442 h 107"/>
                  <a:gd name="T8" fmla="*/ 2422 w 65"/>
                  <a:gd name="T9" fmla="*/ 8512 h 107"/>
                  <a:gd name="T10" fmla="*/ 2282 w 65"/>
                  <a:gd name="T11" fmla="*/ 8684 h 107"/>
                  <a:gd name="T12" fmla="*/ 2067 w 65"/>
                  <a:gd name="T13" fmla="*/ 8600 h 107"/>
                  <a:gd name="T14" fmla="*/ 1834 w 65"/>
                  <a:gd name="T15" fmla="*/ 8442 h 107"/>
                  <a:gd name="T16" fmla="*/ 1595 w 65"/>
                  <a:gd name="T17" fmla="*/ 8333 h 107"/>
                  <a:gd name="T18" fmla="*/ 1334 w 65"/>
                  <a:gd name="T19" fmla="*/ 7765 h 107"/>
                  <a:gd name="T20" fmla="*/ 1050 w 65"/>
                  <a:gd name="T21" fmla="*/ 7294 h 107"/>
                  <a:gd name="T22" fmla="*/ 779 w 65"/>
                  <a:gd name="T23" fmla="*/ 6712 h 107"/>
                  <a:gd name="T24" fmla="*/ 544 w 65"/>
                  <a:gd name="T25" fmla="*/ 5876 h 107"/>
                  <a:gd name="T26" fmla="*/ 8 w 65"/>
                  <a:gd name="T27" fmla="*/ 5087 h 107"/>
                  <a:gd name="T28" fmla="*/ 4 w 65"/>
                  <a:gd name="T29" fmla="*/ 4105 h 107"/>
                  <a:gd name="T30" fmla="*/ 2 w 65"/>
                  <a:gd name="T31" fmla="*/ 3134 h 107"/>
                  <a:gd name="T32" fmla="*/ 0 w 65"/>
                  <a:gd name="T33" fmla="*/ 2146 h 107"/>
                  <a:gd name="T34" fmla="*/ 1 w 65"/>
                  <a:gd name="T35" fmla="*/ 1122 h 107"/>
                  <a:gd name="T36" fmla="*/ 4 w 65"/>
                  <a:gd name="T37" fmla="*/ 2 h 107"/>
                  <a:gd name="T38" fmla="*/ 5 w 65"/>
                  <a:gd name="T39" fmla="*/ 1 h 107"/>
                  <a:gd name="T40" fmla="*/ 6 w 65"/>
                  <a:gd name="T41" fmla="*/ 0 h 107"/>
                  <a:gd name="T42" fmla="*/ 8 w 65"/>
                  <a:gd name="T43" fmla="*/ 1 h 107"/>
                  <a:gd name="T44" fmla="*/ 403 w 65"/>
                  <a:gd name="T45" fmla="*/ 1 h 107"/>
                  <a:gd name="T46" fmla="*/ 613 w 65"/>
                  <a:gd name="T47" fmla="*/ 4 h 107"/>
                  <a:gd name="T48" fmla="*/ 878 w 65"/>
                  <a:gd name="T49" fmla="*/ 677 h 107"/>
                  <a:gd name="T50" fmla="*/ 1115 w 65"/>
                  <a:gd name="T51" fmla="*/ 1122 h 107"/>
                  <a:gd name="T52" fmla="*/ 1416 w 65"/>
                  <a:gd name="T53" fmla="*/ 1836 h 107"/>
                  <a:gd name="T54" fmla="*/ 1656 w 65"/>
                  <a:gd name="T55" fmla="*/ 2450 h 107"/>
                  <a:gd name="T56" fmla="*/ 1866 w 65"/>
                  <a:gd name="T57" fmla="*/ 3134 h 107"/>
                  <a:gd name="T58" fmla="*/ 2025 w 65"/>
                  <a:gd name="T59" fmla="*/ 3819 h 107"/>
                  <a:gd name="T60" fmla="*/ 2194 w 65"/>
                  <a:gd name="T61" fmla="*/ 4495 h 107"/>
                  <a:gd name="T62" fmla="*/ 2282 w 65"/>
                  <a:gd name="T63" fmla="*/ 5097 h 107"/>
                  <a:gd name="T64" fmla="*/ 2329 w 65"/>
                  <a:gd name="T65" fmla="*/ 5876 h 107"/>
                  <a:gd name="T66" fmla="*/ 2422 w 65"/>
                  <a:gd name="T67" fmla="*/ 6445 h 107"/>
                  <a:gd name="T68" fmla="*/ 2464 w 65"/>
                  <a:gd name="T69" fmla="*/ 6927 h 107"/>
                  <a:gd name="T70" fmla="*/ 2464 w 65"/>
                  <a:gd name="T71" fmla="*/ 7445 h 107"/>
                  <a:gd name="T72" fmla="*/ 2472 w 65"/>
                  <a:gd name="T73" fmla="*/ 7839 h 10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5"/>
                  <a:gd name="T112" fmla="*/ 0 h 107"/>
                  <a:gd name="T113" fmla="*/ 65 w 65"/>
                  <a:gd name="T114" fmla="*/ 107 h 107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5" h="107">
                    <a:moveTo>
                      <a:pt x="65" y="96"/>
                    </a:moveTo>
                    <a:lnTo>
                      <a:pt x="65" y="100"/>
                    </a:lnTo>
                    <a:lnTo>
                      <a:pt x="65" y="102"/>
                    </a:lnTo>
                    <a:lnTo>
                      <a:pt x="64" y="104"/>
                    </a:lnTo>
                    <a:lnTo>
                      <a:pt x="63" y="105"/>
                    </a:lnTo>
                    <a:lnTo>
                      <a:pt x="59" y="107"/>
                    </a:lnTo>
                    <a:lnTo>
                      <a:pt x="54" y="106"/>
                    </a:lnTo>
                    <a:lnTo>
                      <a:pt x="48" y="104"/>
                    </a:lnTo>
                    <a:lnTo>
                      <a:pt x="41" y="101"/>
                    </a:lnTo>
                    <a:lnTo>
                      <a:pt x="35" y="95"/>
                    </a:lnTo>
                    <a:lnTo>
                      <a:pt x="27" y="89"/>
                    </a:lnTo>
                    <a:lnTo>
                      <a:pt x="21" y="81"/>
                    </a:lnTo>
                    <a:lnTo>
                      <a:pt x="15" y="72"/>
                    </a:lnTo>
                    <a:lnTo>
                      <a:pt x="8" y="62"/>
                    </a:lnTo>
                    <a:lnTo>
                      <a:pt x="4" y="51"/>
                    </a:lnTo>
                    <a:lnTo>
                      <a:pt x="2" y="39"/>
                    </a:lnTo>
                    <a:lnTo>
                      <a:pt x="0" y="27"/>
                    </a:lnTo>
                    <a:lnTo>
                      <a:pt x="1" y="15"/>
                    </a:lnTo>
                    <a:lnTo>
                      <a:pt x="4" y="2"/>
                    </a:lnTo>
                    <a:lnTo>
                      <a:pt x="5" y="1"/>
                    </a:lnTo>
                    <a:lnTo>
                      <a:pt x="6" y="0"/>
                    </a:lnTo>
                    <a:lnTo>
                      <a:pt x="8" y="1"/>
                    </a:lnTo>
                    <a:lnTo>
                      <a:pt x="10" y="1"/>
                    </a:lnTo>
                    <a:lnTo>
                      <a:pt x="17" y="4"/>
                    </a:lnTo>
                    <a:lnTo>
                      <a:pt x="23" y="8"/>
                    </a:lnTo>
                    <a:lnTo>
                      <a:pt x="29" y="15"/>
                    </a:lnTo>
                    <a:lnTo>
                      <a:pt x="37" y="22"/>
                    </a:lnTo>
                    <a:lnTo>
                      <a:pt x="43" y="30"/>
                    </a:lnTo>
                    <a:lnTo>
                      <a:pt x="49" y="39"/>
                    </a:lnTo>
                    <a:lnTo>
                      <a:pt x="53" y="47"/>
                    </a:lnTo>
                    <a:lnTo>
                      <a:pt x="57" y="56"/>
                    </a:lnTo>
                    <a:lnTo>
                      <a:pt x="59" y="63"/>
                    </a:lnTo>
                    <a:lnTo>
                      <a:pt x="61" y="72"/>
                    </a:lnTo>
                    <a:lnTo>
                      <a:pt x="63" y="80"/>
                    </a:lnTo>
                    <a:lnTo>
                      <a:pt x="64" y="86"/>
                    </a:lnTo>
                    <a:lnTo>
                      <a:pt x="64" y="92"/>
                    </a:lnTo>
                    <a:lnTo>
                      <a:pt x="65" y="96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</p:grpSp>
        <p:grpSp>
          <p:nvGrpSpPr>
            <p:cNvPr id="3319" name="Group 806"/>
            <p:cNvGrpSpPr>
              <a:grpSpLocks/>
            </p:cNvGrpSpPr>
            <p:nvPr/>
          </p:nvGrpSpPr>
          <p:grpSpPr bwMode="auto">
            <a:xfrm>
              <a:off x="144" y="853"/>
              <a:ext cx="5516" cy="3179"/>
              <a:chOff x="144" y="853"/>
              <a:chExt cx="5516" cy="3179"/>
            </a:xfrm>
          </p:grpSpPr>
          <p:sp>
            <p:nvSpPr>
              <p:cNvPr id="3571" name="Freeform 807"/>
              <p:cNvSpPr>
                <a:spLocks noChangeArrowheads="1"/>
              </p:cNvSpPr>
              <p:nvPr/>
            </p:nvSpPr>
            <p:spPr bwMode="auto">
              <a:xfrm>
                <a:off x="147" y="943"/>
                <a:ext cx="79" cy="120"/>
              </a:xfrm>
              <a:custGeom>
                <a:avLst/>
                <a:gdLst>
                  <a:gd name="T0" fmla="*/ 5 w 75"/>
                  <a:gd name="T1" fmla="*/ 0 h 111"/>
                  <a:gd name="T2" fmla="*/ 2 w 75"/>
                  <a:gd name="T3" fmla="*/ 1422 h 111"/>
                  <a:gd name="T4" fmla="*/ 0 w 75"/>
                  <a:gd name="T5" fmla="*/ 3031 h 111"/>
                  <a:gd name="T6" fmla="*/ 2 w 75"/>
                  <a:gd name="T7" fmla="*/ 4501 h 111"/>
                  <a:gd name="T8" fmla="*/ 5 w 75"/>
                  <a:gd name="T9" fmla="*/ 5912 h 111"/>
                  <a:gd name="T10" fmla="*/ 261 w 75"/>
                  <a:gd name="T11" fmla="*/ 7187 h 111"/>
                  <a:gd name="T12" fmla="*/ 338 w 75"/>
                  <a:gd name="T13" fmla="*/ 8427 h 111"/>
                  <a:gd name="T14" fmla="*/ 486 w 75"/>
                  <a:gd name="T15" fmla="*/ 9548 h 111"/>
                  <a:gd name="T16" fmla="*/ 699 w 75"/>
                  <a:gd name="T17" fmla="*/ 10613 h 111"/>
                  <a:gd name="T18" fmla="*/ 854 w 75"/>
                  <a:gd name="T19" fmla="*/ 11408 h 111"/>
                  <a:gd name="T20" fmla="*/ 1052 w 75"/>
                  <a:gd name="T21" fmla="*/ 11924 h 111"/>
                  <a:gd name="T22" fmla="*/ 1229 w 75"/>
                  <a:gd name="T23" fmla="*/ 12444 h 111"/>
                  <a:gd name="T24" fmla="*/ 1365 w 75"/>
                  <a:gd name="T25" fmla="*/ 12716 h 111"/>
                  <a:gd name="T26" fmla="*/ 1515 w 75"/>
                  <a:gd name="T27" fmla="*/ 12891 h 111"/>
                  <a:gd name="T28" fmla="*/ 1668 w 75"/>
                  <a:gd name="T29" fmla="*/ 12546 h 111"/>
                  <a:gd name="T30" fmla="*/ 1688 w 75"/>
                  <a:gd name="T31" fmla="*/ 12333 h 111"/>
                  <a:gd name="T32" fmla="*/ 1771 w 75"/>
                  <a:gd name="T33" fmla="*/ 11762 h 111"/>
                  <a:gd name="T34" fmla="*/ 1771 w 75"/>
                  <a:gd name="T35" fmla="*/ 11511 h 111"/>
                  <a:gd name="T36" fmla="*/ 1771 w 75"/>
                  <a:gd name="T37" fmla="*/ 11030 h 111"/>
                  <a:gd name="T38" fmla="*/ 1595 w 75"/>
                  <a:gd name="T39" fmla="*/ 11159 h 111"/>
                  <a:gd name="T40" fmla="*/ 1595 w 75"/>
                  <a:gd name="T41" fmla="*/ 11511 h 111"/>
                  <a:gd name="T42" fmla="*/ 1595 w 75"/>
                  <a:gd name="T43" fmla="*/ 11605 h 111"/>
                  <a:gd name="T44" fmla="*/ 1522 w 75"/>
                  <a:gd name="T45" fmla="*/ 11677 h 111"/>
                  <a:gd name="T46" fmla="*/ 1595 w 75"/>
                  <a:gd name="T47" fmla="*/ 11677 h 111"/>
                  <a:gd name="T48" fmla="*/ 1515 w 75"/>
                  <a:gd name="T49" fmla="*/ 11677 h 111"/>
                  <a:gd name="T50" fmla="*/ 1437 w 75"/>
                  <a:gd name="T51" fmla="*/ 11677 h 111"/>
                  <a:gd name="T52" fmla="*/ 1295 w 75"/>
                  <a:gd name="T53" fmla="*/ 11511 h 111"/>
                  <a:gd name="T54" fmla="*/ 1168 w 75"/>
                  <a:gd name="T55" fmla="*/ 11030 h 111"/>
                  <a:gd name="T56" fmla="*/ 999 w 75"/>
                  <a:gd name="T57" fmla="*/ 10613 h 111"/>
                  <a:gd name="T58" fmla="*/ 816 w 75"/>
                  <a:gd name="T59" fmla="*/ 9817 h 111"/>
                  <a:gd name="T60" fmla="*/ 699 w 75"/>
                  <a:gd name="T61" fmla="*/ 9029 h 111"/>
                  <a:gd name="T62" fmla="*/ 512 w 75"/>
                  <a:gd name="T63" fmla="*/ 7908 h 111"/>
                  <a:gd name="T64" fmla="*/ 375 w 75"/>
                  <a:gd name="T65" fmla="*/ 6909 h 111"/>
                  <a:gd name="T66" fmla="*/ 305 w 75"/>
                  <a:gd name="T67" fmla="*/ 5656 h 111"/>
                  <a:gd name="T68" fmla="*/ 275 w 75"/>
                  <a:gd name="T69" fmla="*/ 4477 h 111"/>
                  <a:gd name="T70" fmla="*/ 261 w 75"/>
                  <a:gd name="T71" fmla="*/ 3031 h 111"/>
                  <a:gd name="T72" fmla="*/ 261 w 75"/>
                  <a:gd name="T73" fmla="*/ 1662 h 111"/>
                  <a:gd name="T74" fmla="*/ 305 w 75"/>
                  <a:gd name="T75" fmla="*/ 3 h 111"/>
                  <a:gd name="T76" fmla="*/ 5 w 75"/>
                  <a:gd name="T77" fmla="*/ 0 h 11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5"/>
                  <a:gd name="T118" fmla="*/ 0 h 111"/>
                  <a:gd name="T119" fmla="*/ 75 w 75"/>
                  <a:gd name="T120" fmla="*/ 111 h 11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5" h="111">
                    <a:moveTo>
                      <a:pt x="5" y="0"/>
                    </a:moveTo>
                    <a:lnTo>
                      <a:pt x="2" y="13"/>
                    </a:lnTo>
                    <a:lnTo>
                      <a:pt x="0" y="26"/>
                    </a:lnTo>
                    <a:lnTo>
                      <a:pt x="2" y="39"/>
                    </a:lnTo>
                    <a:lnTo>
                      <a:pt x="5" y="51"/>
                    </a:lnTo>
                    <a:lnTo>
                      <a:pt x="10" y="62"/>
                    </a:lnTo>
                    <a:lnTo>
                      <a:pt x="15" y="73"/>
                    </a:lnTo>
                    <a:lnTo>
                      <a:pt x="22" y="82"/>
                    </a:lnTo>
                    <a:lnTo>
                      <a:pt x="29" y="91"/>
                    </a:lnTo>
                    <a:lnTo>
                      <a:pt x="36" y="97"/>
                    </a:lnTo>
                    <a:lnTo>
                      <a:pt x="44" y="103"/>
                    </a:lnTo>
                    <a:lnTo>
                      <a:pt x="51" y="107"/>
                    </a:lnTo>
                    <a:lnTo>
                      <a:pt x="58" y="110"/>
                    </a:lnTo>
                    <a:lnTo>
                      <a:pt x="64" y="111"/>
                    </a:lnTo>
                    <a:lnTo>
                      <a:pt x="69" y="108"/>
                    </a:lnTo>
                    <a:lnTo>
                      <a:pt x="72" y="105"/>
                    </a:lnTo>
                    <a:lnTo>
                      <a:pt x="75" y="102"/>
                    </a:lnTo>
                    <a:lnTo>
                      <a:pt x="75" y="99"/>
                    </a:lnTo>
                    <a:lnTo>
                      <a:pt x="75" y="95"/>
                    </a:lnTo>
                    <a:lnTo>
                      <a:pt x="66" y="96"/>
                    </a:lnTo>
                    <a:lnTo>
                      <a:pt x="66" y="99"/>
                    </a:lnTo>
                    <a:lnTo>
                      <a:pt x="66" y="100"/>
                    </a:lnTo>
                    <a:lnTo>
                      <a:pt x="65" y="101"/>
                    </a:lnTo>
                    <a:lnTo>
                      <a:pt x="66" y="101"/>
                    </a:lnTo>
                    <a:lnTo>
                      <a:pt x="64" y="101"/>
                    </a:lnTo>
                    <a:lnTo>
                      <a:pt x="60" y="101"/>
                    </a:lnTo>
                    <a:lnTo>
                      <a:pt x="54" y="99"/>
                    </a:lnTo>
                    <a:lnTo>
                      <a:pt x="49" y="95"/>
                    </a:lnTo>
                    <a:lnTo>
                      <a:pt x="42" y="91"/>
                    </a:lnTo>
                    <a:lnTo>
                      <a:pt x="35" y="84"/>
                    </a:lnTo>
                    <a:lnTo>
                      <a:pt x="29" y="77"/>
                    </a:lnTo>
                    <a:lnTo>
                      <a:pt x="23" y="68"/>
                    </a:lnTo>
                    <a:lnTo>
                      <a:pt x="17" y="59"/>
                    </a:lnTo>
                    <a:lnTo>
                      <a:pt x="13" y="48"/>
                    </a:lnTo>
                    <a:lnTo>
                      <a:pt x="11" y="38"/>
                    </a:lnTo>
                    <a:lnTo>
                      <a:pt x="10" y="26"/>
                    </a:lnTo>
                    <a:lnTo>
                      <a:pt x="10" y="15"/>
                    </a:lnTo>
                    <a:lnTo>
                      <a:pt x="13" y="3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572" name="Freeform 808"/>
              <p:cNvSpPr>
                <a:spLocks noChangeArrowheads="1"/>
              </p:cNvSpPr>
              <p:nvPr/>
            </p:nvSpPr>
            <p:spPr bwMode="auto">
              <a:xfrm>
                <a:off x="152" y="937"/>
                <a:ext cx="56" cy="50"/>
              </a:xfrm>
              <a:custGeom>
                <a:avLst/>
                <a:gdLst>
                  <a:gd name="T0" fmla="*/ 1504 w 53"/>
                  <a:gd name="T1" fmla="*/ 6758 h 46"/>
                  <a:gd name="T2" fmla="*/ 1347 w 53"/>
                  <a:gd name="T3" fmla="*/ 5262 h 46"/>
                  <a:gd name="T4" fmla="*/ 1124 w 53"/>
                  <a:gd name="T5" fmla="*/ 3770 h 46"/>
                  <a:gd name="T6" fmla="*/ 902 w 53"/>
                  <a:gd name="T7" fmla="*/ 2746 h 46"/>
                  <a:gd name="T8" fmla="*/ 716 w 53"/>
                  <a:gd name="T9" fmla="*/ 1532 h 46"/>
                  <a:gd name="T10" fmla="*/ 515 w 53"/>
                  <a:gd name="T11" fmla="*/ 5 h 46"/>
                  <a:gd name="T12" fmla="*/ 350 w 53"/>
                  <a:gd name="T13" fmla="*/ 1 h 46"/>
                  <a:gd name="T14" fmla="*/ 296 w 53"/>
                  <a:gd name="T15" fmla="*/ 0 h 46"/>
                  <a:gd name="T16" fmla="*/ 6 w 53"/>
                  <a:gd name="T17" fmla="*/ 0 h 46"/>
                  <a:gd name="T18" fmla="*/ 2 w 53"/>
                  <a:gd name="T19" fmla="*/ 2 h 46"/>
                  <a:gd name="T20" fmla="*/ 0 w 53"/>
                  <a:gd name="T21" fmla="*/ 1097 h 46"/>
                  <a:gd name="T22" fmla="*/ 8 w 53"/>
                  <a:gd name="T23" fmla="*/ 1409 h 46"/>
                  <a:gd name="T24" fmla="*/ 7 w 53"/>
                  <a:gd name="T25" fmla="*/ 1532 h 46"/>
                  <a:gd name="T26" fmla="*/ 8 w 53"/>
                  <a:gd name="T27" fmla="*/ 1532 h 46"/>
                  <a:gd name="T28" fmla="*/ 296 w 53"/>
                  <a:gd name="T29" fmla="*/ 1532 h 46"/>
                  <a:gd name="T30" fmla="*/ 370 w 53"/>
                  <a:gd name="T31" fmla="*/ 1810 h 46"/>
                  <a:gd name="T32" fmla="*/ 544 w 53"/>
                  <a:gd name="T33" fmla="*/ 2746 h 46"/>
                  <a:gd name="T34" fmla="*/ 757 w 53"/>
                  <a:gd name="T35" fmla="*/ 3770 h 46"/>
                  <a:gd name="T36" fmla="*/ 953 w 53"/>
                  <a:gd name="T37" fmla="*/ 4923 h 46"/>
                  <a:gd name="T38" fmla="*/ 1124 w 53"/>
                  <a:gd name="T39" fmla="*/ 6217 h 46"/>
                  <a:gd name="T40" fmla="*/ 1313 w 53"/>
                  <a:gd name="T41" fmla="*/ 7470 h 46"/>
                  <a:gd name="T42" fmla="*/ 1504 w 53"/>
                  <a:gd name="T43" fmla="*/ 6758 h 4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53"/>
                  <a:gd name="T67" fmla="*/ 0 h 46"/>
                  <a:gd name="T68" fmla="*/ 53 w 53"/>
                  <a:gd name="T69" fmla="*/ 46 h 4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53" h="46">
                    <a:moveTo>
                      <a:pt x="53" y="41"/>
                    </a:moveTo>
                    <a:lnTo>
                      <a:pt x="47" y="32"/>
                    </a:lnTo>
                    <a:lnTo>
                      <a:pt x="40" y="23"/>
                    </a:lnTo>
                    <a:lnTo>
                      <a:pt x="32" y="17"/>
                    </a:lnTo>
                    <a:lnTo>
                      <a:pt x="25" y="10"/>
                    </a:lnTo>
                    <a:lnTo>
                      <a:pt x="19" y="5"/>
                    </a:lnTo>
                    <a:lnTo>
                      <a:pt x="12" y="1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2" y="2"/>
                    </a:lnTo>
                    <a:lnTo>
                      <a:pt x="0" y="6"/>
                    </a:lnTo>
                    <a:lnTo>
                      <a:pt x="8" y="9"/>
                    </a:lnTo>
                    <a:lnTo>
                      <a:pt x="7" y="10"/>
                    </a:lnTo>
                    <a:lnTo>
                      <a:pt x="8" y="10"/>
                    </a:lnTo>
                    <a:lnTo>
                      <a:pt x="9" y="10"/>
                    </a:lnTo>
                    <a:lnTo>
                      <a:pt x="13" y="12"/>
                    </a:lnTo>
                    <a:lnTo>
                      <a:pt x="20" y="17"/>
                    </a:lnTo>
                    <a:lnTo>
                      <a:pt x="26" y="23"/>
                    </a:lnTo>
                    <a:lnTo>
                      <a:pt x="34" y="30"/>
                    </a:lnTo>
                    <a:lnTo>
                      <a:pt x="40" y="38"/>
                    </a:lnTo>
                    <a:lnTo>
                      <a:pt x="45" y="46"/>
                    </a:lnTo>
                    <a:lnTo>
                      <a:pt x="53" y="41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573" name="Freeform 809"/>
              <p:cNvSpPr>
                <a:spLocks noChangeArrowheads="1"/>
              </p:cNvSpPr>
              <p:nvPr/>
            </p:nvSpPr>
            <p:spPr bwMode="auto">
              <a:xfrm>
                <a:off x="200" y="981"/>
                <a:ext cx="27" cy="66"/>
              </a:xfrm>
              <a:custGeom>
                <a:avLst/>
                <a:gdLst>
                  <a:gd name="T0" fmla="*/ 2676 w 25"/>
                  <a:gd name="T1" fmla="*/ 7345 h 61"/>
                  <a:gd name="T2" fmla="*/ 2478 w 25"/>
                  <a:gd name="T3" fmla="*/ 6874 h 61"/>
                  <a:gd name="T4" fmla="*/ 2478 w 25"/>
                  <a:gd name="T5" fmla="*/ 5882 h 61"/>
                  <a:gd name="T6" fmla="*/ 2405 w 25"/>
                  <a:gd name="T7" fmla="*/ 5361 h 61"/>
                  <a:gd name="T8" fmla="*/ 2227 w 25"/>
                  <a:gd name="T9" fmla="*/ 4285 h 61"/>
                  <a:gd name="T10" fmla="*/ 1967 w 25"/>
                  <a:gd name="T11" fmla="*/ 3127 h 61"/>
                  <a:gd name="T12" fmla="*/ 1686 w 25"/>
                  <a:gd name="T13" fmla="*/ 2083 h 61"/>
                  <a:gd name="T14" fmla="*/ 1239 w 25"/>
                  <a:gd name="T15" fmla="*/ 1109 h 61"/>
                  <a:gd name="T16" fmla="*/ 910 w 25"/>
                  <a:gd name="T17" fmla="*/ 0 h 61"/>
                  <a:gd name="T18" fmla="*/ 0 w 25"/>
                  <a:gd name="T19" fmla="*/ 5 h 61"/>
                  <a:gd name="T20" fmla="*/ 4 w 25"/>
                  <a:gd name="T21" fmla="*/ 1519 h 61"/>
                  <a:gd name="T22" fmla="*/ 910 w 25"/>
                  <a:gd name="T23" fmla="*/ 2639 h 61"/>
                  <a:gd name="T24" fmla="*/ 1062 w 25"/>
                  <a:gd name="T25" fmla="*/ 3383 h 61"/>
                  <a:gd name="T26" fmla="*/ 1239 w 25"/>
                  <a:gd name="T27" fmla="*/ 4580 h 61"/>
                  <a:gd name="T28" fmla="*/ 1338 w 25"/>
                  <a:gd name="T29" fmla="*/ 5436 h 61"/>
                  <a:gd name="T30" fmla="*/ 1445 w 25"/>
                  <a:gd name="T31" fmla="*/ 6275 h 61"/>
                  <a:gd name="T32" fmla="*/ 1561 w 25"/>
                  <a:gd name="T33" fmla="*/ 6886 h 61"/>
                  <a:gd name="T34" fmla="*/ 1686 w 25"/>
                  <a:gd name="T35" fmla="*/ 7437 h 61"/>
                  <a:gd name="T36" fmla="*/ 2676 w 25"/>
                  <a:gd name="T37" fmla="*/ 7345 h 6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5"/>
                  <a:gd name="T58" fmla="*/ 0 h 61"/>
                  <a:gd name="T59" fmla="*/ 25 w 25"/>
                  <a:gd name="T60" fmla="*/ 61 h 6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5" h="61">
                    <a:moveTo>
                      <a:pt x="25" y="60"/>
                    </a:moveTo>
                    <a:lnTo>
                      <a:pt x="23" y="56"/>
                    </a:lnTo>
                    <a:lnTo>
                      <a:pt x="23" y="49"/>
                    </a:lnTo>
                    <a:lnTo>
                      <a:pt x="22" y="43"/>
                    </a:lnTo>
                    <a:lnTo>
                      <a:pt x="20" y="35"/>
                    </a:lnTo>
                    <a:lnTo>
                      <a:pt x="18" y="26"/>
                    </a:lnTo>
                    <a:lnTo>
                      <a:pt x="16" y="17"/>
                    </a:lnTo>
                    <a:lnTo>
                      <a:pt x="12" y="9"/>
                    </a:lnTo>
                    <a:lnTo>
                      <a:pt x="8" y="0"/>
                    </a:lnTo>
                    <a:lnTo>
                      <a:pt x="0" y="5"/>
                    </a:lnTo>
                    <a:lnTo>
                      <a:pt x="4" y="13"/>
                    </a:lnTo>
                    <a:lnTo>
                      <a:pt x="8" y="21"/>
                    </a:lnTo>
                    <a:lnTo>
                      <a:pt x="10" y="28"/>
                    </a:lnTo>
                    <a:lnTo>
                      <a:pt x="12" y="37"/>
                    </a:lnTo>
                    <a:lnTo>
                      <a:pt x="13" y="45"/>
                    </a:lnTo>
                    <a:lnTo>
                      <a:pt x="14" y="51"/>
                    </a:lnTo>
                    <a:lnTo>
                      <a:pt x="15" y="57"/>
                    </a:lnTo>
                    <a:lnTo>
                      <a:pt x="16" y="61"/>
                    </a:lnTo>
                    <a:lnTo>
                      <a:pt x="25" y="6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574" name="Freeform 810"/>
              <p:cNvSpPr>
                <a:spLocks noChangeArrowheads="1"/>
              </p:cNvSpPr>
              <p:nvPr/>
            </p:nvSpPr>
            <p:spPr bwMode="auto">
              <a:xfrm>
                <a:off x="5584" y="1079"/>
                <a:ext cx="69" cy="114"/>
              </a:xfrm>
              <a:custGeom>
                <a:avLst/>
                <a:gdLst>
                  <a:gd name="T0" fmla="*/ 0 w 65"/>
                  <a:gd name="T1" fmla="*/ 8137 h 106"/>
                  <a:gd name="T2" fmla="*/ 0 w 65"/>
                  <a:gd name="T3" fmla="*/ 8363 h 106"/>
                  <a:gd name="T4" fmla="*/ 0 w 65"/>
                  <a:gd name="T5" fmla="*/ 8670 h 106"/>
                  <a:gd name="T6" fmla="*/ 1 w 65"/>
                  <a:gd name="T7" fmla="*/ 8750 h 106"/>
                  <a:gd name="T8" fmla="*/ 2 w 65"/>
                  <a:gd name="T9" fmla="*/ 8841 h 106"/>
                  <a:gd name="T10" fmla="*/ 6 w 65"/>
                  <a:gd name="T11" fmla="*/ 8994 h 106"/>
                  <a:gd name="T12" fmla="*/ 428 w 65"/>
                  <a:gd name="T13" fmla="*/ 8841 h 106"/>
                  <a:gd name="T14" fmla="*/ 613 w 65"/>
                  <a:gd name="T15" fmla="*/ 8750 h 106"/>
                  <a:gd name="T16" fmla="*/ 932 w 65"/>
                  <a:gd name="T17" fmla="*/ 8552 h 106"/>
                  <a:gd name="T18" fmla="*/ 1138 w 65"/>
                  <a:gd name="T19" fmla="*/ 8005 h 106"/>
                  <a:gd name="T20" fmla="*/ 1445 w 65"/>
                  <a:gd name="T21" fmla="*/ 7496 h 106"/>
                  <a:gd name="T22" fmla="*/ 1693 w 65"/>
                  <a:gd name="T23" fmla="*/ 6723 h 106"/>
                  <a:gd name="T24" fmla="*/ 1908 w 65"/>
                  <a:gd name="T25" fmla="*/ 6026 h 106"/>
                  <a:gd name="T26" fmla="*/ 2194 w 65"/>
                  <a:gd name="T27" fmla="*/ 5210 h 106"/>
                  <a:gd name="T28" fmla="*/ 2329 w 65"/>
                  <a:gd name="T29" fmla="*/ 4226 h 106"/>
                  <a:gd name="T30" fmla="*/ 2422 w 65"/>
                  <a:gd name="T31" fmla="*/ 3367 h 106"/>
                  <a:gd name="T32" fmla="*/ 2472 w 65"/>
                  <a:gd name="T33" fmla="*/ 2219 h 106"/>
                  <a:gd name="T34" fmla="*/ 2464 w 65"/>
                  <a:gd name="T35" fmla="*/ 1130 h 106"/>
                  <a:gd name="T36" fmla="*/ 2329 w 65"/>
                  <a:gd name="T37" fmla="*/ 1 h 106"/>
                  <a:gd name="T38" fmla="*/ 2321 w 65"/>
                  <a:gd name="T39" fmla="*/ 0 h 106"/>
                  <a:gd name="T40" fmla="*/ 2282 w 65"/>
                  <a:gd name="T41" fmla="*/ 0 h 106"/>
                  <a:gd name="T42" fmla="*/ 2194 w 65"/>
                  <a:gd name="T43" fmla="*/ 0 h 106"/>
                  <a:gd name="T44" fmla="*/ 2103 w 65"/>
                  <a:gd name="T45" fmla="*/ 0 h 106"/>
                  <a:gd name="T46" fmla="*/ 1834 w 65"/>
                  <a:gd name="T47" fmla="*/ 3 h 106"/>
                  <a:gd name="T48" fmla="*/ 1628 w 65"/>
                  <a:gd name="T49" fmla="*/ 730 h 106"/>
                  <a:gd name="T50" fmla="*/ 1361 w 65"/>
                  <a:gd name="T51" fmla="*/ 1130 h 106"/>
                  <a:gd name="T52" fmla="*/ 1072 w 65"/>
                  <a:gd name="T53" fmla="*/ 1881 h 106"/>
                  <a:gd name="T54" fmla="*/ 827 w 65"/>
                  <a:gd name="T55" fmla="*/ 2517 h 106"/>
                  <a:gd name="T56" fmla="*/ 577 w 65"/>
                  <a:gd name="T57" fmla="*/ 3192 h 106"/>
                  <a:gd name="T58" fmla="*/ 454 w 65"/>
                  <a:gd name="T59" fmla="*/ 3894 h 106"/>
                  <a:gd name="T60" fmla="*/ 8 w 65"/>
                  <a:gd name="T61" fmla="*/ 4593 h 106"/>
                  <a:gd name="T62" fmla="*/ 6 w 65"/>
                  <a:gd name="T63" fmla="*/ 5404 h 106"/>
                  <a:gd name="T64" fmla="*/ 4 w 65"/>
                  <a:gd name="T65" fmla="*/ 6026 h 106"/>
                  <a:gd name="T66" fmla="*/ 2 w 65"/>
                  <a:gd name="T67" fmla="*/ 6609 h 106"/>
                  <a:gd name="T68" fmla="*/ 1 w 65"/>
                  <a:gd name="T69" fmla="*/ 7230 h 106"/>
                  <a:gd name="T70" fmla="*/ 1 w 65"/>
                  <a:gd name="T71" fmla="*/ 7776 h 106"/>
                  <a:gd name="T72" fmla="*/ 0 w 65"/>
                  <a:gd name="T73" fmla="*/ 8137 h 10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5"/>
                  <a:gd name="T112" fmla="*/ 0 h 106"/>
                  <a:gd name="T113" fmla="*/ 65 w 65"/>
                  <a:gd name="T114" fmla="*/ 106 h 10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5" h="106">
                    <a:moveTo>
                      <a:pt x="0" y="97"/>
                    </a:moveTo>
                    <a:lnTo>
                      <a:pt x="0" y="99"/>
                    </a:lnTo>
                    <a:lnTo>
                      <a:pt x="0" y="102"/>
                    </a:lnTo>
                    <a:lnTo>
                      <a:pt x="1" y="103"/>
                    </a:lnTo>
                    <a:lnTo>
                      <a:pt x="2" y="105"/>
                    </a:lnTo>
                    <a:lnTo>
                      <a:pt x="6" y="106"/>
                    </a:lnTo>
                    <a:lnTo>
                      <a:pt x="11" y="105"/>
                    </a:lnTo>
                    <a:lnTo>
                      <a:pt x="17" y="103"/>
                    </a:lnTo>
                    <a:lnTo>
                      <a:pt x="24" y="100"/>
                    </a:lnTo>
                    <a:lnTo>
                      <a:pt x="30" y="94"/>
                    </a:lnTo>
                    <a:lnTo>
                      <a:pt x="38" y="88"/>
                    </a:lnTo>
                    <a:lnTo>
                      <a:pt x="44" y="80"/>
                    </a:lnTo>
                    <a:lnTo>
                      <a:pt x="50" y="71"/>
                    </a:lnTo>
                    <a:lnTo>
                      <a:pt x="57" y="61"/>
                    </a:lnTo>
                    <a:lnTo>
                      <a:pt x="61" y="50"/>
                    </a:lnTo>
                    <a:lnTo>
                      <a:pt x="63" y="40"/>
                    </a:lnTo>
                    <a:lnTo>
                      <a:pt x="65" y="27"/>
                    </a:lnTo>
                    <a:lnTo>
                      <a:pt x="64" y="14"/>
                    </a:lnTo>
                    <a:lnTo>
                      <a:pt x="61" y="1"/>
                    </a:lnTo>
                    <a:lnTo>
                      <a:pt x="60" y="0"/>
                    </a:lnTo>
                    <a:lnTo>
                      <a:pt x="59" y="0"/>
                    </a:lnTo>
                    <a:lnTo>
                      <a:pt x="57" y="0"/>
                    </a:lnTo>
                    <a:lnTo>
                      <a:pt x="55" y="0"/>
                    </a:lnTo>
                    <a:lnTo>
                      <a:pt x="48" y="3"/>
                    </a:lnTo>
                    <a:lnTo>
                      <a:pt x="42" y="8"/>
                    </a:lnTo>
                    <a:lnTo>
                      <a:pt x="36" y="14"/>
                    </a:lnTo>
                    <a:lnTo>
                      <a:pt x="28" y="22"/>
                    </a:lnTo>
                    <a:lnTo>
                      <a:pt x="22" y="30"/>
                    </a:lnTo>
                    <a:lnTo>
                      <a:pt x="16" y="38"/>
                    </a:lnTo>
                    <a:lnTo>
                      <a:pt x="12" y="46"/>
                    </a:lnTo>
                    <a:lnTo>
                      <a:pt x="8" y="55"/>
                    </a:lnTo>
                    <a:lnTo>
                      <a:pt x="6" y="64"/>
                    </a:lnTo>
                    <a:lnTo>
                      <a:pt x="4" y="71"/>
                    </a:lnTo>
                    <a:lnTo>
                      <a:pt x="2" y="79"/>
                    </a:lnTo>
                    <a:lnTo>
                      <a:pt x="1" y="86"/>
                    </a:lnTo>
                    <a:lnTo>
                      <a:pt x="1" y="92"/>
                    </a:lnTo>
                    <a:lnTo>
                      <a:pt x="0" y="97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575" name="Freeform 811"/>
              <p:cNvSpPr>
                <a:spLocks noChangeArrowheads="1"/>
              </p:cNvSpPr>
              <p:nvPr/>
            </p:nvSpPr>
            <p:spPr bwMode="auto">
              <a:xfrm>
                <a:off x="5578" y="1079"/>
                <a:ext cx="79" cy="120"/>
              </a:xfrm>
              <a:custGeom>
                <a:avLst/>
                <a:gdLst>
                  <a:gd name="T0" fmla="*/ 1445 w 75"/>
                  <a:gd name="T1" fmla="*/ 3 h 111"/>
                  <a:gd name="T2" fmla="*/ 1522 w 75"/>
                  <a:gd name="T3" fmla="*/ 1662 h 111"/>
                  <a:gd name="T4" fmla="*/ 1522 w 75"/>
                  <a:gd name="T5" fmla="*/ 3102 h 111"/>
                  <a:gd name="T6" fmla="*/ 1515 w 75"/>
                  <a:gd name="T7" fmla="*/ 4477 h 111"/>
                  <a:gd name="T8" fmla="*/ 1445 w 75"/>
                  <a:gd name="T9" fmla="*/ 5688 h 111"/>
                  <a:gd name="T10" fmla="*/ 1365 w 75"/>
                  <a:gd name="T11" fmla="*/ 6909 h 111"/>
                  <a:gd name="T12" fmla="*/ 1230 w 75"/>
                  <a:gd name="T13" fmla="*/ 8075 h 111"/>
                  <a:gd name="T14" fmla="*/ 1108 w 75"/>
                  <a:gd name="T15" fmla="*/ 9029 h 111"/>
                  <a:gd name="T16" fmla="*/ 948 w 75"/>
                  <a:gd name="T17" fmla="*/ 9849 h 111"/>
                  <a:gd name="T18" fmla="*/ 775 w 75"/>
                  <a:gd name="T19" fmla="*/ 10613 h 111"/>
                  <a:gd name="T20" fmla="*/ 598 w 75"/>
                  <a:gd name="T21" fmla="*/ 11159 h 111"/>
                  <a:gd name="T22" fmla="*/ 461 w 75"/>
                  <a:gd name="T23" fmla="*/ 11605 h 111"/>
                  <a:gd name="T24" fmla="*/ 338 w 75"/>
                  <a:gd name="T25" fmla="*/ 11677 h 111"/>
                  <a:gd name="T26" fmla="*/ 275 w 75"/>
                  <a:gd name="T27" fmla="*/ 11762 h 111"/>
                  <a:gd name="T28" fmla="*/ 9 w 75"/>
                  <a:gd name="T29" fmla="*/ 11677 h 111"/>
                  <a:gd name="T30" fmla="*/ 261 w 75"/>
                  <a:gd name="T31" fmla="*/ 11677 h 111"/>
                  <a:gd name="T32" fmla="*/ 9 w 75"/>
                  <a:gd name="T33" fmla="*/ 11605 h 111"/>
                  <a:gd name="T34" fmla="*/ 9 w 75"/>
                  <a:gd name="T35" fmla="*/ 11511 h 111"/>
                  <a:gd name="T36" fmla="*/ 9 w 75"/>
                  <a:gd name="T37" fmla="*/ 11408 h 111"/>
                  <a:gd name="T38" fmla="*/ 0 w 75"/>
                  <a:gd name="T39" fmla="*/ 11159 h 111"/>
                  <a:gd name="T40" fmla="*/ 0 w 75"/>
                  <a:gd name="T41" fmla="*/ 11605 h 111"/>
                  <a:gd name="T42" fmla="*/ 0 w 75"/>
                  <a:gd name="T43" fmla="*/ 11924 h 111"/>
                  <a:gd name="T44" fmla="*/ 3 w 75"/>
                  <a:gd name="T45" fmla="*/ 12404 h 111"/>
                  <a:gd name="T46" fmla="*/ 6 w 75"/>
                  <a:gd name="T47" fmla="*/ 12624 h 111"/>
                  <a:gd name="T48" fmla="*/ 275 w 75"/>
                  <a:gd name="T49" fmla="*/ 12891 h 111"/>
                  <a:gd name="T50" fmla="*/ 375 w 75"/>
                  <a:gd name="T51" fmla="*/ 12891 h 111"/>
                  <a:gd name="T52" fmla="*/ 539 w 75"/>
                  <a:gd name="T53" fmla="*/ 12546 h 111"/>
                  <a:gd name="T54" fmla="*/ 736 w 75"/>
                  <a:gd name="T55" fmla="*/ 12064 h 111"/>
                  <a:gd name="T56" fmla="*/ 906 w 75"/>
                  <a:gd name="T57" fmla="*/ 11474 h 111"/>
                  <a:gd name="T58" fmla="*/ 1108 w 75"/>
                  <a:gd name="T59" fmla="*/ 10613 h 111"/>
                  <a:gd name="T60" fmla="*/ 1237 w 75"/>
                  <a:gd name="T61" fmla="*/ 9761 h 111"/>
                  <a:gd name="T62" fmla="*/ 1437 w 75"/>
                  <a:gd name="T63" fmla="*/ 8549 h 111"/>
                  <a:gd name="T64" fmla="*/ 1522 w 75"/>
                  <a:gd name="T65" fmla="*/ 7469 h 111"/>
                  <a:gd name="T66" fmla="*/ 1680 w 75"/>
                  <a:gd name="T67" fmla="*/ 6115 h 111"/>
                  <a:gd name="T68" fmla="*/ 1757 w 75"/>
                  <a:gd name="T69" fmla="*/ 4582 h 111"/>
                  <a:gd name="T70" fmla="*/ 1771 w 75"/>
                  <a:gd name="T71" fmla="*/ 3102 h 111"/>
                  <a:gd name="T72" fmla="*/ 1757 w 75"/>
                  <a:gd name="T73" fmla="*/ 1537 h 111"/>
                  <a:gd name="T74" fmla="*/ 1680 w 75"/>
                  <a:gd name="T75" fmla="*/ 0 h 111"/>
                  <a:gd name="T76" fmla="*/ 1445 w 75"/>
                  <a:gd name="T77" fmla="*/ 3 h 11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5"/>
                  <a:gd name="T118" fmla="*/ 0 h 111"/>
                  <a:gd name="T119" fmla="*/ 75 w 75"/>
                  <a:gd name="T120" fmla="*/ 111 h 11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5" h="111">
                    <a:moveTo>
                      <a:pt x="62" y="3"/>
                    </a:moveTo>
                    <a:lnTo>
                      <a:pt x="65" y="15"/>
                    </a:lnTo>
                    <a:lnTo>
                      <a:pt x="65" y="27"/>
                    </a:lnTo>
                    <a:lnTo>
                      <a:pt x="64" y="38"/>
                    </a:lnTo>
                    <a:lnTo>
                      <a:pt x="62" y="49"/>
                    </a:lnTo>
                    <a:lnTo>
                      <a:pt x="58" y="59"/>
                    </a:lnTo>
                    <a:lnTo>
                      <a:pt x="52" y="69"/>
                    </a:lnTo>
                    <a:lnTo>
                      <a:pt x="46" y="77"/>
                    </a:lnTo>
                    <a:lnTo>
                      <a:pt x="40" y="85"/>
                    </a:lnTo>
                    <a:lnTo>
                      <a:pt x="33" y="91"/>
                    </a:lnTo>
                    <a:lnTo>
                      <a:pt x="26" y="96"/>
                    </a:lnTo>
                    <a:lnTo>
                      <a:pt x="21" y="100"/>
                    </a:lnTo>
                    <a:lnTo>
                      <a:pt x="15" y="101"/>
                    </a:lnTo>
                    <a:lnTo>
                      <a:pt x="11" y="102"/>
                    </a:lnTo>
                    <a:lnTo>
                      <a:pt x="9" y="101"/>
                    </a:lnTo>
                    <a:lnTo>
                      <a:pt x="10" y="101"/>
                    </a:lnTo>
                    <a:lnTo>
                      <a:pt x="9" y="100"/>
                    </a:lnTo>
                    <a:lnTo>
                      <a:pt x="9" y="99"/>
                    </a:lnTo>
                    <a:lnTo>
                      <a:pt x="9" y="97"/>
                    </a:lnTo>
                    <a:lnTo>
                      <a:pt x="0" y="96"/>
                    </a:lnTo>
                    <a:lnTo>
                      <a:pt x="0" y="100"/>
                    </a:lnTo>
                    <a:lnTo>
                      <a:pt x="0" y="103"/>
                    </a:lnTo>
                    <a:lnTo>
                      <a:pt x="3" y="106"/>
                    </a:lnTo>
                    <a:lnTo>
                      <a:pt x="6" y="109"/>
                    </a:lnTo>
                    <a:lnTo>
                      <a:pt x="11" y="111"/>
                    </a:lnTo>
                    <a:lnTo>
                      <a:pt x="17" y="111"/>
                    </a:lnTo>
                    <a:lnTo>
                      <a:pt x="24" y="108"/>
                    </a:lnTo>
                    <a:lnTo>
                      <a:pt x="31" y="104"/>
                    </a:lnTo>
                    <a:lnTo>
                      <a:pt x="39" y="98"/>
                    </a:lnTo>
                    <a:lnTo>
                      <a:pt x="46" y="91"/>
                    </a:lnTo>
                    <a:lnTo>
                      <a:pt x="53" y="83"/>
                    </a:lnTo>
                    <a:lnTo>
                      <a:pt x="60" y="74"/>
                    </a:lnTo>
                    <a:lnTo>
                      <a:pt x="65" y="64"/>
                    </a:lnTo>
                    <a:lnTo>
                      <a:pt x="70" y="52"/>
                    </a:lnTo>
                    <a:lnTo>
                      <a:pt x="73" y="40"/>
                    </a:lnTo>
                    <a:lnTo>
                      <a:pt x="75" y="27"/>
                    </a:lnTo>
                    <a:lnTo>
                      <a:pt x="73" y="14"/>
                    </a:lnTo>
                    <a:lnTo>
                      <a:pt x="70" y="0"/>
                    </a:lnTo>
                    <a:lnTo>
                      <a:pt x="62" y="3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576" name="Freeform 812"/>
              <p:cNvSpPr>
                <a:spLocks noChangeArrowheads="1"/>
              </p:cNvSpPr>
              <p:nvPr/>
            </p:nvSpPr>
            <p:spPr bwMode="auto">
              <a:xfrm>
                <a:off x="5596" y="1075"/>
                <a:ext cx="56" cy="49"/>
              </a:xfrm>
              <a:custGeom>
                <a:avLst/>
                <a:gdLst>
                  <a:gd name="T0" fmla="*/ 8 w 53"/>
                  <a:gd name="T1" fmla="*/ 8095 h 45"/>
                  <a:gd name="T2" fmla="*/ 370 w 53"/>
                  <a:gd name="T3" fmla="*/ 6774 h 45"/>
                  <a:gd name="T4" fmla="*/ 515 w 53"/>
                  <a:gd name="T5" fmla="*/ 4920 h 45"/>
                  <a:gd name="T6" fmla="*/ 800 w 53"/>
                  <a:gd name="T7" fmla="*/ 3810 h 45"/>
                  <a:gd name="T8" fmla="*/ 944 w 53"/>
                  <a:gd name="T9" fmla="*/ 2914 h 45"/>
                  <a:gd name="T10" fmla="*/ 1124 w 53"/>
                  <a:gd name="T11" fmla="*/ 2073 h 45"/>
                  <a:gd name="T12" fmla="*/ 1255 w 53"/>
                  <a:gd name="T13" fmla="*/ 1475 h 45"/>
                  <a:gd name="T14" fmla="*/ 1313 w 53"/>
                  <a:gd name="T15" fmla="*/ 1475 h 45"/>
                  <a:gd name="T16" fmla="*/ 1326 w 53"/>
                  <a:gd name="T17" fmla="*/ 1475 h 45"/>
                  <a:gd name="T18" fmla="*/ 1313 w 53"/>
                  <a:gd name="T19" fmla="*/ 1475 h 45"/>
                  <a:gd name="T20" fmla="*/ 1313 w 53"/>
                  <a:gd name="T21" fmla="*/ 1355 h 45"/>
                  <a:gd name="T22" fmla="*/ 1504 w 53"/>
                  <a:gd name="T23" fmla="*/ 4 h 45"/>
                  <a:gd name="T24" fmla="*/ 1466 w 53"/>
                  <a:gd name="T25" fmla="*/ 1 h 45"/>
                  <a:gd name="T26" fmla="*/ 1347 w 53"/>
                  <a:gd name="T27" fmla="*/ 0 h 45"/>
                  <a:gd name="T28" fmla="*/ 1255 w 53"/>
                  <a:gd name="T29" fmla="*/ 0 h 45"/>
                  <a:gd name="T30" fmla="*/ 1176 w 53"/>
                  <a:gd name="T31" fmla="*/ 1 h 45"/>
                  <a:gd name="T32" fmla="*/ 953 w 53"/>
                  <a:gd name="T33" fmla="*/ 3 h 45"/>
                  <a:gd name="T34" fmla="*/ 808 w 53"/>
                  <a:gd name="T35" fmla="*/ 1475 h 45"/>
                  <a:gd name="T36" fmla="*/ 575 w 53"/>
                  <a:gd name="T37" fmla="*/ 2676 h 45"/>
                  <a:gd name="T38" fmla="*/ 370 w 53"/>
                  <a:gd name="T39" fmla="*/ 4096 h 45"/>
                  <a:gd name="T40" fmla="*/ 6 w 53"/>
                  <a:gd name="T41" fmla="*/ 5357 h 45"/>
                  <a:gd name="T42" fmla="*/ 0 w 53"/>
                  <a:gd name="T43" fmla="*/ 7376 h 45"/>
                  <a:gd name="T44" fmla="*/ 8 w 53"/>
                  <a:gd name="T45" fmla="*/ 8095 h 4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53"/>
                  <a:gd name="T70" fmla="*/ 0 h 45"/>
                  <a:gd name="T71" fmla="*/ 53 w 53"/>
                  <a:gd name="T72" fmla="*/ 45 h 45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53" h="45">
                    <a:moveTo>
                      <a:pt x="8" y="45"/>
                    </a:moveTo>
                    <a:lnTo>
                      <a:pt x="13" y="37"/>
                    </a:lnTo>
                    <a:lnTo>
                      <a:pt x="19" y="28"/>
                    </a:lnTo>
                    <a:lnTo>
                      <a:pt x="27" y="22"/>
                    </a:lnTo>
                    <a:lnTo>
                      <a:pt x="33" y="16"/>
                    </a:lnTo>
                    <a:lnTo>
                      <a:pt x="40" y="12"/>
                    </a:lnTo>
                    <a:lnTo>
                      <a:pt x="44" y="8"/>
                    </a:lnTo>
                    <a:lnTo>
                      <a:pt x="45" y="8"/>
                    </a:lnTo>
                    <a:lnTo>
                      <a:pt x="46" y="8"/>
                    </a:lnTo>
                    <a:lnTo>
                      <a:pt x="45" y="8"/>
                    </a:lnTo>
                    <a:lnTo>
                      <a:pt x="45" y="7"/>
                    </a:lnTo>
                    <a:lnTo>
                      <a:pt x="53" y="4"/>
                    </a:lnTo>
                    <a:lnTo>
                      <a:pt x="51" y="1"/>
                    </a:lnTo>
                    <a:lnTo>
                      <a:pt x="47" y="0"/>
                    </a:lnTo>
                    <a:lnTo>
                      <a:pt x="44" y="0"/>
                    </a:lnTo>
                    <a:lnTo>
                      <a:pt x="41" y="1"/>
                    </a:lnTo>
                    <a:lnTo>
                      <a:pt x="34" y="3"/>
                    </a:lnTo>
                    <a:lnTo>
                      <a:pt x="28" y="8"/>
                    </a:lnTo>
                    <a:lnTo>
                      <a:pt x="21" y="15"/>
                    </a:lnTo>
                    <a:lnTo>
                      <a:pt x="13" y="23"/>
                    </a:lnTo>
                    <a:lnTo>
                      <a:pt x="6" y="30"/>
                    </a:lnTo>
                    <a:lnTo>
                      <a:pt x="0" y="40"/>
                    </a:lnTo>
                    <a:lnTo>
                      <a:pt x="8" y="45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577" name="Freeform 813"/>
              <p:cNvSpPr>
                <a:spLocks noChangeArrowheads="1"/>
              </p:cNvSpPr>
              <p:nvPr/>
            </p:nvSpPr>
            <p:spPr bwMode="auto">
              <a:xfrm>
                <a:off x="5578" y="1118"/>
                <a:ext cx="27" cy="66"/>
              </a:xfrm>
              <a:custGeom>
                <a:avLst/>
                <a:gdLst>
                  <a:gd name="T0" fmla="*/ 983 w 25"/>
                  <a:gd name="T1" fmla="*/ 7437 h 61"/>
                  <a:gd name="T2" fmla="*/ 1062 w 25"/>
                  <a:gd name="T3" fmla="*/ 6874 h 61"/>
                  <a:gd name="T4" fmla="*/ 1147 w 25"/>
                  <a:gd name="T5" fmla="*/ 6275 h 61"/>
                  <a:gd name="T6" fmla="*/ 1239 w 25"/>
                  <a:gd name="T7" fmla="*/ 5427 h 61"/>
                  <a:gd name="T8" fmla="*/ 1338 w 25"/>
                  <a:gd name="T9" fmla="*/ 4291 h 61"/>
                  <a:gd name="T10" fmla="*/ 1561 w 25"/>
                  <a:gd name="T11" fmla="*/ 3616 h 61"/>
                  <a:gd name="T12" fmla="*/ 1821 w 25"/>
                  <a:gd name="T13" fmla="*/ 2469 h 61"/>
                  <a:gd name="T14" fmla="*/ 2294 w 25"/>
                  <a:gd name="T15" fmla="*/ 1404 h 61"/>
                  <a:gd name="T16" fmla="*/ 2676 w 25"/>
                  <a:gd name="T17" fmla="*/ 5 h 61"/>
                  <a:gd name="T18" fmla="*/ 1821 w 25"/>
                  <a:gd name="T19" fmla="*/ 0 h 61"/>
                  <a:gd name="T20" fmla="*/ 1338 w 25"/>
                  <a:gd name="T21" fmla="*/ 1025 h 61"/>
                  <a:gd name="T22" fmla="*/ 983 w 25"/>
                  <a:gd name="T23" fmla="*/ 2083 h 61"/>
                  <a:gd name="T24" fmla="*/ 843 w 25"/>
                  <a:gd name="T25" fmla="*/ 3089 h 61"/>
                  <a:gd name="T26" fmla="*/ 5 w 25"/>
                  <a:gd name="T27" fmla="*/ 4233 h 61"/>
                  <a:gd name="T28" fmla="*/ 3 w 25"/>
                  <a:gd name="T29" fmla="*/ 5024 h 61"/>
                  <a:gd name="T30" fmla="*/ 2 w 25"/>
                  <a:gd name="T31" fmla="*/ 6072 h 61"/>
                  <a:gd name="T32" fmla="*/ 2 w 25"/>
                  <a:gd name="T33" fmla="*/ 6789 h 61"/>
                  <a:gd name="T34" fmla="*/ 0 w 25"/>
                  <a:gd name="T35" fmla="*/ 7345 h 61"/>
                  <a:gd name="T36" fmla="*/ 983 w 25"/>
                  <a:gd name="T37" fmla="*/ 7437 h 6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5"/>
                  <a:gd name="T58" fmla="*/ 0 h 61"/>
                  <a:gd name="T59" fmla="*/ 25 w 25"/>
                  <a:gd name="T60" fmla="*/ 61 h 6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5" h="61">
                    <a:moveTo>
                      <a:pt x="9" y="61"/>
                    </a:moveTo>
                    <a:lnTo>
                      <a:pt x="10" y="56"/>
                    </a:lnTo>
                    <a:lnTo>
                      <a:pt x="11" y="51"/>
                    </a:lnTo>
                    <a:lnTo>
                      <a:pt x="12" y="44"/>
                    </a:lnTo>
                    <a:lnTo>
                      <a:pt x="13" y="36"/>
                    </a:lnTo>
                    <a:lnTo>
                      <a:pt x="15" y="29"/>
                    </a:lnTo>
                    <a:lnTo>
                      <a:pt x="17" y="20"/>
                    </a:lnTo>
                    <a:lnTo>
                      <a:pt x="21" y="12"/>
                    </a:lnTo>
                    <a:lnTo>
                      <a:pt x="25" y="5"/>
                    </a:lnTo>
                    <a:lnTo>
                      <a:pt x="17" y="0"/>
                    </a:lnTo>
                    <a:lnTo>
                      <a:pt x="13" y="8"/>
                    </a:lnTo>
                    <a:lnTo>
                      <a:pt x="9" y="17"/>
                    </a:lnTo>
                    <a:lnTo>
                      <a:pt x="7" y="25"/>
                    </a:lnTo>
                    <a:lnTo>
                      <a:pt x="5" y="34"/>
                    </a:lnTo>
                    <a:lnTo>
                      <a:pt x="3" y="42"/>
                    </a:lnTo>
                    <a:lnTo>
                      <a:pt x="2" y="50"/>
                    </a:lnTo>
                    <a:lnTo>
                      <a:pt x="2" y="55"/>
                    </a:lnTo>
                    <a:lnTo>
                      <a:pt x="0" y="60"/>
                    </a:lnTo>
                    <a:lnTo>
                      <a:pt x="9" y="61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578" name="Freeform 814"/>
              <p:cNvSpPr>
                <a:spLocks noChangeArrowheads="1"/>
              </p:cNvSpPr>
              <p:nvPr/>
            </p:nvSpPr>
            <p:spPr bwMode="auto">
              <a:xfrm>
                <a:off x="152" y="3719"/>
                <a:ext cx="69" cy="115"/>
              </a:xfrm>
              <a:custGeom>
                <a:avLst/>
                <a:gdLst>
                  <a:gd name="T0" fmla="*/ 2472 w 65"/>
                  <a:gd name="T1" fmla="*/ 7855 h 107"/>
                  <a:gd name="T2" fmla="*/ 2472 w 65"/>
                  <a:gd name="T3" fmla="*/ 8002 h 107"/>
                  <a:gd name="T4" fmla="*/ 2472 w 65"/>
                  <a:gd name="T5" fmla="*/ 8346 h 107"/>
                  <a:gd name="T6" fmla="*/ 2464 w 65"/>
                  <a:gd name="T7" fmla="*/ 8425 h 107"/>
                  <a:gd name="T8" fmla="*/ 2422 w 65"/>
                  <a:gd name="T9" fmla="*/ 8512 h 107"/>
                  <a:gd name="T10" fmla="*/ 2282 w 65"/>
                  <a:gd name="T11" fmla="*/ 8684 h 107"/>
                  <a:gd name="T12" fmla="*/ 2067 w 65"/>
                  <a:gd name="T13" fmla="*/ 8512 h 107"/>
                  <a:gd name="T14" fmla="*/ 1834 w 65"/>
                  <a:gd name="T15" fmla="*/ 8425 h 107"/>
                  <a:gd name="T16" fmla="*/ 1595 w 65"/>
                  <a:gd name="T17" fmla="*/ 8080 h 107"/>
                  <a:gd name="T18" fmla="*/ 1334 w 65"/>
                  <a:gd name="T19" fmla="*/ 7753 h 107"/>
                  <a:gd name="T20" fmla="*/ 1050 w 65"/>
                  <a:gd name="T21" fmla="*/ 7225 h 107"/>
                  <a:gd name="T22" fmla="*/ 779 w 65"/>
                  <a:gd name="T23" fmla="*/ 6445 h 107"/>
                  <a:gd name="T24" fmla="*/ 544 w 65"/>
                  <a:gd name="T25" fmla="*/ 5819 h 107"/>
                  <a:gd name="T26" fmla="*/ 8 w 65"/>
                  <a:gd name="T27" fmla="*/ 5037 h 107"/>
                  <a:gd name="T28" fmla="*/ 4 w 65"/>
                  <a:gd name="T29" fmla="*/ 4105 h 107"/>
                  <a:gd name="T30" fmla="*/ 2 w 65"/>
                  <a:gd name="T31" fmla="*/ 3269 h 107"/>
                  <a:gd name="T32" fmla="*/ 0 w 65"/>
                  <a:gd name="T33" fmla="*/ 2146 h 107"/>
                  <a:gd name="T34" fmla="*/ 1 w 65"/>
                  <a:gd name="T35" fmla="*/ 1044 h 107"/>
                  <a:gd name="T36" fmla="*/ 4 w 65"/>
                  <a:gd name="T37" fmla="*/ 1 h 107"/>
                  <a:gd name="T38" fmla="*/ 5 w 65"/>
                  <a:gd name="T39" fmla="*/ 0 h 107"/>
                  <a:gd name="T40" fmla="*/ 6 w 65"/>
                  <a:gd name="T41" fmla="*/ 0 h 107"/>
                  <a:gd name="T42" fmla="*/ 8 w 65"/>
                  <a:gd name="T43" fmla="*/ 0 h 107"/>
                  <a:gd name="T44" fmla="*/ 403 w 65"/>
                  <a:gd name="T45" fmla="*/ 0 h 107"/>
                  <a:gd name="T46" fmla="*/ 613 w 65"/>
                  <a:gd name="T47" fmla="*/ 3 h 107"/>
                  <a:gd name="T48" fmla="*/ 878 w 65"/>
                  <a:gd name="T49" fmla="*/ 677 h 107"/>
                  <a:gd name="T50" fmla="*/ 1115 w 65"/>
                  <a:gd name="T51" fmla="*/ 1044 h 107"/>
                  <a:gd name="T52" fmla="*/ 1416 w 65"/>
                  <a:gd name="T53" fmla="*/ 1836 h 107"/>
                  <a:gd name="T54" fmla="*/ 1656 w 65"/>
                  <a:gd name="T55" fmla="*/ 2450 h 107"/>
                  <a:gd name="T56" fmla="*/ 1866 w 65"/>
                  <a:gd name="T57" fmla="*/ 3076 h 107"/>
                  <a:gd name="T58" fmla="*/ 2067 w 65"/>
                  <a:gd name="T59" fmla="*/ 3776 h 107"/>
                  <a:gd name="T60" fmla="*/ 2194 w 65"/>
                  <a:gd name="T61" fmla="*/ 4412 h 107"/>
                  <a:gd name="T62" fmla="*/ 2282 w 65"/>
                  <a:gd name="T63" fmla="*/ 5192 h 107"/>
                  <a:gd name="T64" fmla="*/ 2329 w 65"/>
                  <a:gd name="T65" fmla="*/ 5819 h 107"/>
                  <a:gd name="T66" fmla="*/ 2422 w 65"/>
                  <a:gd name="T67" fmla="*/ 6379 h 107"/>
                  <a:gd name="T68" fmla="*/ 2464 w 65"/>
                  <a:gd name="T69" fmla="*/ 6927 h 107"/>
                  <a:gd name="T70" fmla="*/ 2464 w 65"/>
                  <a:gd name="T71" fmla="*/ 7445 h 107"/>
                  <a:gd name="T72" fmla="*/ 2472 w 65"/>
                  <a:gd name="T73" fmla="*/ 7855 h 10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5"/>
                  <a:gd name="T112" fmla="*/ 0 h 107"/>
                  <a:gd name="T113" fmla="*/ 65 w 65"/>
                  <a:gd name="T114" fmla="*/ 107 h 107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5" h="107">
                    <a:moveTo>
                      <a:pt x="65" y="97"/>
                    </a:moveTo>
                    <a:lnTo>
                      <a:pt x="65" y="99"/>
                    </a:lnTo>
                    <a:lnTo>
                      <a:pt x="65" y="102"/>
                    </a:lnTo>
                    <a:lnTo>
                      <a:pt x="64" y="103"/>
                    </a:lnTo>
                    <a:lnTo>
                      <a:pt x="63" y="105"/>
                    </a:lnTo>
                    <a:lnTo>
                      <a:pt x="59" y="107"/>
                    </a:lnTo>
                    <a:lnTo>
                      <a:pt x="54" y="105"/>
                    </a:lnTo>
                    <a:lnTo>
                      <a:pt x="48" y="103"/>
                    </a:lnTo>
                    <a:lnTo>
                      <a:pt x="41" y="100"/>
                    </a:lnTo>
                    <a:lnTo>
                      <a:pt x="35" y="94"/>
                    </a:lnTo>
                    <a:lnTo>
                      <a:pt x="27" y="88"/>
                    </a:lnTo>
                    <a:lnTo>
                      <a:pt x="21" y="80"/>
                    </a:lnTo>
                    <a:lnTo>
                      <a:pt x="15" y="71"/>
                    </a:lnTo>
                    <a:lnTo>
                      <a:pt x="8" y="61"/>
                    </a:lnTo>
                    <a:lnTo>
                      <a:pt x="4" y="51"/>
                    </a:lnTo>
                    <a:lnTo>
                      <a:pt x="2" y="40"/>
                    </a:lnTo>
                    <a:lnTo>
                      <a:pt x="0" y="27"/>
                    </a:lnTo>
                    <a:lnTo>
                      <a:pt x="1" y="14"/>
                    </a:lnTo>
                    <a:lnTo>
                      <a:pt x="4" y="1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0" y="0"/>
                    </a:lnTo>
                    <a:lnTo>
                      <a:pt x="17" y="3"/>
                    </a:lnTo>
                    <a:lnTo>
                      <a:pt x="23" y="8"/>
                    </a:lnTo>
                    <a:lnTo>
                      <a:pt x="29" y="14"/>
                    </a:lnTo>
                    <a:lnTo>
                      <a:pt x="37" y="22"/>
                    </a:lnTo>
                    <a:lnTo>
                      <a:pt x="43" y="30"/>
                    </a:lnTo>
                    <a:lnTo>
                      <a:pt x="49" y="38"/>
                    </a:lnTo>
                    <a:lnTo>
                      <a:pt x="54" y="46"/>
                    </a:lnTo>
                    <a:lnTo>
                      <a:pt x="57" y="55"/>
                    </a:lnTo>
                    <a:lnTo>
                      <a:pt x="59" y="64"/>
                    </a:lnTo>
                    <a:lnTo>
                      <a:pt x="61" y="71"/>
                    </a:lnTo>
                    <a:lnTo>
                      <a:pt x="63" y="79"/>
                    </a:lnTo>
                    <a:lnTo>
                      <a:pt x="64" y="86"/>
                    </a:lnTo>
                    <a:lnTo>
                      <a:pt x="64" y="92"/>
                    </a:lnTo>
                    <a:lnTo>
                      <a:pt x="65" y="97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579" name="Freeform 815"/>
              <p:cNvSpPr>
                <a:spLocks noChangeArrowheads="1"/>
              </p:cNvSpPr>
              <p:nvPr/>
            </p:nvSpPr>
            <p:spPr bwMode="auto">
              <a:xfrm>
                <a:off x="147" y="3719"/>
                <a:ext cx="79" cy="120"/>
              </a:xfrm>
              <a:custGeom>
                <a:avLst/>
                <a:gdLst>
                  <a:gd name="T0" fmla="*/ 5 w 75"/>
                  <a:gd name="T1" fmla="*/ 0 h 111"/>
                  <a:gd name="T2" fmla="*/ 2 w 75"/>
                  <a:gd name="T3" fmla="*/ 1537 h 111"/>
                  <a:gd name="T4" fmla="*/ 0 w 75"/>
                  <a:gd name="T5" fmla="*/ 3102 h 111"/>
                  <a:gd name="T6" fmla="*/ 2 w 75"/>
                  <a:gd name="T7" fmla="*/ 4582 h 111"/>
                  <a:gd name="T8" fmla="*/ 5 w 75"/>
                  <a:gd name="T9" fmla="*/ 6115 h 111"/>
                  <a:gd name="T10" fmla="*/ 261 w 75"/>
                  <a:gd name="T11" fmla="*/ 7469 h 111"/>
                  <a:gd name="T12" fmla="*/ 338 w 75"/>
                  <a:gd name="T13" fmla="*/ 8549 h 111"/>
                  <a:gd name="T14" fmla="*/ 486 w 75"/>
                  <a:gd name="T15" fmla="*/ 9761 h 111"/>
                  <a:gd name="T16" fmla="*/ 699 w 75"/>
                  <a:gd name="T17" fmla="*/ 10613 h 111"/>
                  <a:gd name="T18" fmla="*/ 854 w 75"/>
                  <a:gd name="T19" fmla="*/ 11474 h 111"/>
                  <a:gd name="T20" fmla="*/ 1052 w 75"/>
                  <a:gd name="T21" fmla="*/ 11924 h 111"/>
                  <a:gd name="T22" fmla="*/ 1229 w 75"/>
                  <a:gd name="T23" fmla="*/ 12546 h 111"/>
                  <a:gd name="T24" fmla="*/ 1365 w 75"/>
                  <a:gd name="T25" fmla="*/ 12891 h 111"/>
                  <a:gd name="T26" fmla="*/ 1515 w 75"/>
                  <a:gd name="T27" fmla="*/ 12891 h 111"/>
                  <a:gd name="T28" fmla="*/ 1680 w 75"/>
                  <a:gd name="T29" fmla="*/ 12624 h 111"/>
                  <a:gd name="T30" fmla="*/ 1688 w 75"/>
                  <a:gd name="T31" fmla="*/ 12444 h 111"/>
                  <a:gd name="T32" fmla="*/ 1771 w 75"/>
                  <a:gd name="T33" fmla="*/ 11924 h 111"/>
                  <a:gd name="T34" fmla="*/ 1771 w 75"/>
                  <a:gd name="T35" fmla="*/ 11605 h 111"/>
                  <a:gd name="T36" fmla="*/ 1771 w 75"/>
                  <a:gd name="T37" fmla="*/ 11159 h 111"/>
                  <a:gd name="T38" fmla="*/ 1595 w 75"/>
                  <a:gd name="T39" fmla="*/ 11408 h 111"/>
                  <a:gd name="T40" fmla="*/ 1595 w 75"/>
                  <a:gd name="T41" fmla="*/ 11511 h 111"/>
                  <a:gd name="T42" fmla="*/ 1595 w 75"/>
                  <a:gd name="T43" fmla="*/ 11605 h 111"/>
                  <a:gd name="T44" fmla="*/ 1522 w 75"/>
                  <a:gd name="T45" fmla="*/ 11677 h 111"/>
                  <a:gd name="T46" fmla="*/ 1595 w 75"/>
                  <a:gd name="T47" fmla="*/ 11677 h 111"/>
                  <a:gd name="T48" fmla="*/ 1515 w 75"/>
                  <a:gd name="T49" fmla="*/ 11762 h 111"/>
                  <a:gd name="T50" fmla="*/ 1437 w 75"/>
                  <a:gd name="T51" fmla="*/ 11677 h 111"/>
                  <a:gd name="T52" fmla="*/ 1295 w 75"/>
                  <a:gd name="T53" fmla="*/ 11605 h 111"/>
                  <a:gd name="T54" fmla="*/ 1168 w 75"/>
                  <a:gd name="T55" fmla="*/ 11159 h 111"/>
                  <a:gd name="T56" fmla="*/ 999 w 75"/>
                  <a:gd name="T57" fmla="*/ 10613 h 111"/>
                  <a:gd name="T58" fmla="*/ 816 w 75"/>
                  <a:gd name="T59" fmla="*/ 9849 h 111"/>
                  <a:gd name="T60" fmla="*/ 699 w 75"/>
                  <a:gd name="T61" fmla="*/ 9029 h 111"/>
                  <a:gd name="T62" fmla="*/ 512 w 75"/>
                  <a:gd name="T63" fmla="*/ 8075 h 111"/>
                  <a:gd name="T64" fmla="*/ 375 w 75"/>
                  <a:gd name="T65" fmla="*/ 6909 h 111"/>
                  <a:gd name="T66" fmla="*/ 305 w 75"/>
                  <a:gd name="T67" fmla="*/ 5688 h 111"/>
                  <a:gd name="T68" fmla="*/ 275 w 75"/>
                  <a:gd name="T69" fmla="*/ 4477 h 111"/>
                  <a:gd name="T70" fmla="*/ 261 w 75"/>
                  <a:gd name="T71" fmla="*/ 3102 h 111"/>
                  <a:gd name="T72" fmla="*/ 261 w 75"/>
                  <a:gd name="T73" fmla="*/ 1662 h 111"/>
                  <a:gd name="T74" fmla="*/ 305 w 75"/>
                  <a:gd name="T75" fmla="*/ 3 h 111"/>
                  <a:gd name="T76" fmla="*/ 5 w 75"/>
                  <a:gd name="T77" fmla="*/ 0 h 11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5"/>
                  <a:gd name="T118" fmla="*/ 0 h 111"/>
                  <a:gd name="T119" fmla="*/ 75 w 75"/>
                  <a:gd name="T120" fmla="*/ 111 h 11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5" h="111">
                    <a:moveTo>
                      <a:pt x="5" y="0"/>
                    </a:moveTo>
                    <a:lnTo>
                      <a:pt x="2" y="14"/>
                    </a:lnTo>
                    <a:lnTo>
                      <a:pt x="0" y="27"/>
                    </a:lnTo>
                    <a:lnTo>
                      <a:pt x="2" y="40"/>
                    </a:lnTo>
                    <a:lnTo>
                      <a:pt x="5" y="52"/>
                    </a:lnTo>
                    <a:lnTo>
                      <a:pt x="10" y="64"/>
                    </a:lnTo>
                    <a:lnTo>
                      <a:pt x="15" y="74"/>
                    </a:lnTo>
                    <a:lnTo>
                      <a:pt x="22" y="83"/>
                    </a:lnTo>
                    <a:lnTo>
                      <a:pt x="29" y="91"/>
                    </a:lnTo>
                    <a:lnTo>
                      <a:pt x="36" y="98"/>
                    </a:lnTo>
                    <a:lnTo>
                      <a:pt x="44" y="103"/>
                    </a:lnTo>
                    <a:lnTo>
                      <a:pt x="51" y="108"/>
                    </a:lnTo>
                    <a:lnTo>
                      <a:pt x="58" y="111"/>
                    </a:lnTo>
                    <a:lnTo>
                      <a:pt x="64" y="111"/>
                    </a:lnTo>
                    <a:lnTo>
                      <a:pt x="70" y="109"/>
                    </a:lnTo>
                    <a:lnTo>
                      <a:pt x="72" y="107"/>
                    </a:lnTo>
                    <a:lnTo>
                      <a:pt x="75" y="103"/>
                    </a:lnTo>
                    <a:lnTo>
                      <a:pt x="75" y="100"/>
                    </a:lnTo>
                    <a:lnTo>
                      <a:pt x="75" y="96"/>
                    </a:lnTo>
                    <a:lnTo>
                      <a:pt x="66" y="97"/>
                    </a:lnTo>
                    <a:lnTo>
                      <a:pt x="66" y="99"/>
                    </a:lnTo>
                    <a:lnTo>
                      <a:pt x="66" y="100"/>
                    </a:lnTo>
                    <a:lnTo>
                      <a:pt x="65" y="101"/>
                    </a:lnTo>
                    <a:lnTo>
                      <a:pt x="66" y="101"/>
                    </a:lnTo>
                    <a:lnTo>
                      <a:pt x="64" y="102"/>
                    </a:lnTo>
                    <a:lnTo>
                      <a:pt x="60" y="101"/>
                    </a:lnTo>
                    <a:lnTo>
                      <a:pt x="54" y="100"/>
                    </a:lnTo>
                    <a:lnTo>
                      <a:pt x="49" y="96"/>
                    </a:lnTo>
                    <a:lnTo>
                      <a:pt x="42" y="91"/>
                    </a:lnTo>
                    <a:lnTo>
                      <a:pt x="35" y="85"/>
                    </a:lnTo>
                    <a:lnTo>
                      <a:pt x="29" y="77"/>
                    </a:lnTo>
                    <a:lnTo>
                      <a:pt x="23" y="69"/>
                    </a:lnTo>
                    <a:lnTo>
                      <a:pt x="17" y="59"/>
                    </a:lnTo>
                    <a:lnTo>
                      <a:pt x="13" y="49"/>
                    </a:lnTo>
                    <a:lnTo>
                      <a:pt x="11" y="38"/>
                    </a:lnTo>
                    <a:lnTo>
                      <a:pt x="10" y="27"/>
                    </a:lnTo>
                    <a:lnTo>
                      <a:pt x="10" y="15"/>
                    </a:lnTo>
                    <a:lnTo>
                      <a:pt x="13" y="3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580" name="Freeform 816"/>
              <p:cNvSpPr>
                <a:spLocks noChangeArrowheads="1"/>
              </p:cNvSpPr>
              <p:nvPr/>
            </p:nvSpPr>
            <p:spPr bwMode="auto">
              <a:xfrm>
                <a:off x="152" y="3714"/>
                <a:ext cx="56" cy="49"/>
              </a:xfrm>
              <a:custGeom>
                <a:avLst/>
                <a:gdLst>
                  <a:gd name="T0" fmla="*/ 1504 w 53"/>
                  <a:gd name="T1" fmla="*/ 7376 h 45"/>
                  <a:gd name="T2" fmla="*/ 1347 w 53"/>
                  <a:gd name="T3" fmla="*/ 5357 h 45"/>
                  <a:gd name="T4" fmla="*/ 1124 w 53"/>
                  <a:gd name="T5" fmla="*/ 4096 h 45"/>
                  <a:gd name="T6" fmla="*/ 902 w 53"/>
                  <a:gd name="T7" fmla="*/ 2676 h 45"/>
                  <a:gd name="T8" fmla="*/ 716 w 53"/>
                  <a:gd name="T9" fmla="*/ 1475 h 45"/>
                  <a:gd name="T10" fmla="*/ 515 w 53"/>
                  <a:gd name="T11" fmla="*/ 3 h 45"/>
                  <a:gd name="T12" fmla="*/ 350 w 53"/>
                  <a:gd name="T13" fmla="*/ 1 h 45"/>
                  <a:gd name="T14" fmla="*/ 296 w 53"/>
                  <a:gd name="T15" fmla="*/ 0 h 45"/>
                  <a:gd name="T16" fmla="*/ 6 w 53"/>
                  <a:gd name="T17" fmla="*/ 0 h 45"/>
                  <a:gd name="T18" fmla="*/ 3 w 53"/>
                  <a:gd name="T19" fmla="*/ 1 h 45"/>
                  <a:gd name="T20" fmla="*/ 0 w 53"/>
                  <a:gd name="T21" fmla="*/ 4 h 45"/>
                  <a:gd name="T22" fmla="*/ 8 w 53"/>
                  <a:gd name="T23" fmla="*/ 1355 h 45"/>
                  <a:gd name="T24" fmla="*/ 8 w 53"/>
                  <a:gd name="T25" fmla="*/ 1475 h 45"/>
                  <a:gd name="T26" fmla="*/ 7 w 53"/>
                  <a:gd name="T27" fmla="*/ 1475 h 45"/>
                  <a:gd name="T28" fmla="*/ 8 w 53"/>
                  <a:gd name="T29" fmla="*/ 1475 h 45"/>
                  <a:gd name="T30" fmla="*/ 296 w 53"/>
                  <a:gd name="T31" fmla="*/ 1475 h 45"/>
                  <a:gd name="T32" fmla="*/ 370 w 53"/>
                  <a:gd name="T33" fmla="*/ 2073 h 45"/>
                  <a:gd name="T34" fmla="*/ 544 w 53"/>
                  <a:gd name="T35" fmla="*/ 2914 h 45"/>
                  <a:gd name="T36" fmla="*/ 757 w 53"/>
                  <a:gd name="T37" fmla="*/ 3810 h 45"/>
                  <a:gd name="T38" fmla="*/ 953 w 53"/>
                  <a:gd name="T39" fmla="*/ 4920 h 45"/>
                  <a:gd name="T40" fmla="*/ 1124 w 53"/>
                  <a:gd name="T41" fmla="*/ 6774 h 45"/>
                  <a:gd name="T42" fmla="*/ 1313 w 53"/>
                  <a:gd name="T43" fmla="*/ 8095 h 45"/>
                  <a:gd name="T44" fmla="*/ 1504 w 53"/>
                  <a:gd name="T45" fmla="*/ 7376 h 4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53"/>
                  <a:gd name="T70" fmla="*/ 0 h 45"/>
                  <a:gd name="T71" fmla="*/ 53 w 53"/>
                  <a:gd name="T72" fmla="*/ 45 h 45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53" h="45">
                    <a:moveTo>
                      <a:pt x="53" y="40"/>
                    </a:moveTo>
                    <a:lnTo>
                      <a:pt x="47" y="30"/>
                    </a:lnTo>
                    <a:lnTo>
                      <a:pt x="40" y="23"/>
                    </a:lnTo>
                    <a:lnTo>
                      <a:pt x="32" y="15"/>
                    </a:lnTo>
                    <a:lnTo>
                      <a:pt x="25" y="8"/>
                    </a:lnTo>
                    <a:lnTo>
                      <a:pt x="19" y="3"/>
                    </a:lnTo>
                    <a:lnTo>
                      <a:pt x="12" y="1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3" y="1"/>
                    </a:lnTo>
                    <a:lnTo>
                      <a:pt x="0" y="4"/>
                    </a:lnTo>
                    <a:lnTo>
                      <a:pt x="8" y="7"/>
                    </a:lnTo>
                    <a:lnTo>
                      <a:pt x="8" y="8"/>
                    </a:lnTo>
                    <a:lnTo>
                      <a:pt x="7" y="8"/>
                    </a:lnTo>
                    <a:lnTo>
                      <a:pt x="8" y="8"/>
                    </a:lnTo>
                    <a:lnTo>
                      <a:pt x="9" y="8"/>
                    </a:lnTo>
                    <a:lnTo>
                      <a:pt x="13" y="12"/>
                    </a:lnTo>
                    <a:lnTo>
                      <a:pt x="20" y="16"/>
                    </a:lnTo>
                    <a:lnTo>
                      <a:pt x="26" y="22"/>
                    </a:lnTo>
                    <a:lnTo>
                      <a:pt x="34" y="28"/>
                    </a:lnTo>
                    <a:lnTo>
                      <a:pt x="40" y="37"/>
                    </a:lnTo>
                    <a:lnTo>
                      <a:pt x="45" y="45"/>
                    </a:lnTo>
                    <a:lnTo>
                      <a:pt x="53" y="4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581" name="Freeform 817"/>
              <p:cNvSpPr>
                <a:spLocks noChangeArrowheads="1"/>
              </p:cNvSpPr>
              <p:nvPr/>
            </p:nvSpPr>
            <p:spPr bwMode="auto">
              <a:xfrm>
                <a:off x="200" y="3758"/>
                <a:ext cx="27" cy="66"/>
              </a:xfrm>
              <a:custGeom>
                <a:avLst/>
                <a:gdLst>
                  <a:gd name="T0" fmla="*/ 2676 w 25"/>
                  <a:gd name="T1" fmla="*/ 7345 h 61"/>
                  <a:gd name="T2" fmla="*/ 2478 w 25"/>
                  <a:gd name="T3" fmla="*/ 6789 h 61"/>
                  <a:gd name="T4" fmla="*/ 2478 w 25"/>
                  <a:gd name="T5" fmla="*/ 6072 h 61"/>
                  <a:gd name="T6" fmla="*/ 2405 w 25"/>
                  <a:gd name="T7" fmla="*/ 5024 h 61"/>
                  <a:gd name="T8" fmla="*/ 2227 w 25"/>
                  <a:gd name="T9" fmla="*/ 4233 h 61"/>
                  <a:gd name="T10" fmla="*/ 1967 w 25"/>
                  <a:gd name="T11" fmla="*/ 3089 h 61"/>
                  <a:gd name="T12" fmla="*/ 1686 w 25"/>
                  <a:gd name="T13" fmla="*/ 2083 h 61"/>
                  <a:gd name="T14" fmla="*/ 1239 w 25"/>
                  <a:gd name="T15" fmla="*/ 1025 h 61"/>
                  <a:gd name="T16" fmla="*/ 910 w 25"/>
                  <a:gd name="T17" fmla="*/ 0 h 61"/>
                  <a:gd name="T18" fmla="*/ 0 w 25"/>
                  <a:gd name="T19" fmla="*/ 5 h 61"/>
                  <a:gd name="T20" fmla="*/ 4 w 25"/>
                  <a:gd name="T21" fmla="*/ 1404 h 61"/>
                  <a:gd name="T22" fmla="*/ 910 w 25"/>
                  <a:gd name="T23" fmla="*/ 2469 h 61"/>
                  <a:gd name="T24" fmla="*/ 1062 w 25"/>
                  <a:gd name="T25" fmla="*/ 3616 h 61"/>
                  <a:gd name="T26" fmla="*/ 1239 w 25"/>
                  <a:gd name="T27" fmla="*/ 4291 h 61"/>
                  <a:gd name="T28" fmla="*/ 1338 w 25"/>
                  <a:gd name="T29" fmla="*/ 5427 h 61"/>
                  <a:gd name="T30" fmla="*/ 1445 w 25"/>
                  <a:gd name="T31" fmla="*/ 6275 h 61"/>
                  <a:gd name="T32" fmla="*/ 1561 w 25"/>
                  <a:gd name="T33" fmla="*/ 6874 h 61"/>
                  <a:gd name="T34" fmla="*/ 1686 w 25"/>
                  <a:gd name="T35" fmla="*/ 7437 h 61"/>
                  <a:gd name="T36" fmla="*/ 2676 w 25"/>
                  <a:gd name="T37" fmla="*/ 7345 h 6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5"/>
                  <a:gd name="T58" fmla="*/ 0 h 61"/>
                  <a:gd name="T59" fmla="*/ 25 w 25"/>
                  <a:gd name="T60" fmla="*/ 61 h 6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5" h="61">
                    <a:moveTo>
                      <a:pt x="25" y="60"/>
                    </a:moveTo>
                    <a:lnTo>
                      <a:pt x="23" y="55"/>
                    </a:lnTo>
                    <a:lnTo>
                      <a:pt x="23" y="50"/>
                    </a:lnTo>
                    <a:lnTo>
                      <a:pt x="22" y="42"/>
                    </a:lnTo>
                    <a:lnTo>
                      <a:pt x="20" y="34"/>
                    </a:lnTo>
                    <a:lnTo>
                      <a:pt x="18" y="25"/>
                    </a:lnTo>
                    <a:lnTo>
                      <a:pt x="16" y="17"/>
                    </a:lnTo>
                    <a:lnTo>
                      <a:pt x="12" y="8"/>
                    </a:lnTo>
                    <a:lnTo>
                      <a:pt x="8" y="0"/>
                    </a:lnTo>
                    <a:lnTo>
                      <a:pt x="0" y="5"/>
                    </a:lnTo>
                    <a:lnTo>
                      <a:pt x="4" y="12"/>
                    </a:lnTo>
                    <a:lnTo>
                      <a:pt x="8" y="20"/>
                    </a:lnTo>
                    <a:lnTo>
                      <a:pt x="10" y="29"/>
                    </a:lnTo>
                    <a:lnTo>
                      <a:pt x="12" y="36"/>
                    </a:lnTo>
                    <a:lnTo>
                      <a:pt x="13" y="44"/>
                    </a:lnTo>
                    <a:lnTo>
                      <a:pt x="14" y="51"/>
                    </a:lnTo>
                    <a:lnTo>
                      <a:pt x="15" y="56"/>
                    </a:lnTo>
                    <a:lnTo>
                      <a:pt x="16" y="61"/>
                    </a:lnTo>
                    <a:lnTo>
                      <a:pt x="25" y="6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582" name="Freeform 818"/>
              <p:cNvSpPr>
                <a:spLocks noChangeArrowheads="1"/>
              </p:cNvSpPr>
              <p:nvPr/>
            </p:nvSpPr>
            <p:spPr bwMode="auto">
              <a:xfrm>
                <a:off x="5584" y="3845"/>
                <a:ext cx="69" cy="105"/>
              </a:xfrm>
              <a:custGeom>
                <a:avLst/>
                <a:gdLst>
                  <a:gd name="T0" fmla="*/ 0 w 65"/>
                  <a:gd name="T1" fmla="*/ 11066 h 97"/>
                  <a:gd name="T2" fmla="*/ 0 w 65"/>
                  <a:gd name="T3" fmla="*/ 11477 h 97"/>
                  <a:gd name="T4" fmla="*/ 0 w 65"/>
                  <a:gd name="T5" fmla="*/ 11620 h 97"/>
                  <a:gd name="T6" fmla="*/ 1 w 65"/>
                  <a:gd name="T7" fmla="*/ 11979 h 97"/>
                  <a:gd name="T8" fmla="*/ 2 w 65"/>
                  <a:gd name="T9" fmla="*/ 12152 h 97"/>
                  <a:gd name="T10" fmla="*/ 6 w 65"/>
                  <a:gd name="T11" fmla="*/ 12166 h 97"/>
                  <a:gd name="T12" fmla="*/ 428 w 65"/>
                  <a:gd name="T13" fmla="*/ 12166 h 97"/>
                  <a:gd name="T14" fmla="*/ 613 w 65"/>
                  <a:gd name="T15" fmla="*/ 11979 h 97"/>
                  <a:gd name="T16" fmla="*/ 932 w 65"/>
                  <a:gd name="T17" fmla="*/ 11548 h 97"/>
                  <a:gd name="T18" fmla="*/ 1138 w 65"/>
                  <a:gd name="T19" fmla="*/ 10735 h 97"/>
                  <a:gd name="T20" fmla="*/ 1445 w 65"/>
                  <a:gd name="T21" fmla="*/ 10223 h 97"/>
                  <a:gd name="T22" fmla="*/ 1693 w 65"/>
                  <a:gd name="T23" fmla="*/ 9161 h 97"/>
                  <a:gd name="T24" fmla="*/ 1908 w 65"/>
                  <a:gd name="T25" fmla="*/ 8177 h 97"/>
                  <a:gd name="T26" fmla="*/ 2194 w 65"/>
                  <a:gd name="T27" fmla="*/ 6986 h 97"/>
                  <a:gd name="T28" fmla="*/ 2329 w 65"/>
                  <a:gd name="T29" fmla="*/ 5955 h 97"/>
                  <a:gd name="T30" fmla="*/ 2422 w 65"/>
                  <a:gd name="T31" fmla="*/ 4695 h 97"/>
                  <a:gd name="T32" fmla="*/ 2472 w 65"/>
                  <a:gd name="T33" fmla="*/ 3162 h 97"/>
                  <a:gd name="T34" fmla="*/ 2464 w 65"/>
                  <a:gd name="T35" fmla="*/ 1814 h 97"/>
                  <a:gd name="T36" fmla="*/ 2329 w 65"/>
                  <a:gd name="T37" fmla="*/ 3 h 97"/>
                  <a:gd name="T38" fmla="*/ 2321 w 65"/>
                  <a:gd name="T39" fmla="*/ 2 h 97"/>
                  <a:gd name="T40" fmla="*/ 2282 w 65"/>
                  <a:gd name="T41" fmla="*/ 0 h 97"/>
                  <a:gd name="T42" fmla="*/ 2194 w 65"/>
                  <a:gd name="T43" fmla="*/ 2 h 97"/>
                  <a:gd name="T44" fmla="*/ 2103 w 65"/>
                  <a:gd name="T45" fmla="*/ 2 h 97"/>
                  <a:gd name="T46" fmla="*/ 1834 w 65"/>
                  <a:gd name="T47" fmla="*/ 4 h 97"/>
                  <a:gd name="T48" fmla="*/ 1628 w 65"/>
                  <a:gd name="T49" fmla="*/ 1041 h 97"/>
                  <a:gd name="T50" fmla="*/ 1361 w 65"/>
                  <a:gd name="T51" fmla="*/ 1676 h 97"/>
                  <a:gd name="T52" fmla="*/ 1072 w 65"/>
                  <a:gd name="T53" fmla="*/ 2492 h 97"/>
                  <a:gd name="T54" fmla="*/ 827 w 65"/>
                  <a:gd name="T55" fmla="*/ 3423 h 97"/>
                  <a:gd name="T56" fmla="*/ 577 w 65"/>
                  <a:gd name="T57" fmla="*/ 4489 h 97"/>
                  <a:gd name="T58" fmla="*/ 428 w 65"/>
                  <a:gd name="T59" fmla="*/ 5501 h 97"/>
                  <a:gd name="T60" fmla="*/ 8 w 65"/>
                  <a:gd name="T61" fmla="*/ 6446 h 97"/>
                  <a:gd name="T62" fmla="*/ 6 w 65"/>
                  <a:gd name="T63" fmla="*/ 7445 h 97"/>
                  <a:gd name="T64" fmla="*/ 4 w 65"/>
                  <a:gd name="T65" fmla="*/ 8177 h 97"/>
                  <a:gd name="T66" fmla="*/ 2 w 65"/>
                  <a:gd name="T67" fmla="*/ 9161 h 97"/>
                  <a:gd name="T68" fmla="*/ 1 w 65"/>
                  <a:gd name="T69" fmla="*/ 9795 h 97"/>
                  <a:gd name="T70" fmla="*/ 1 w 65"/>
                  <a:gd name="T71" fmla="*/ 10603 h 97"/>
                  <a:gd name="T72" fmla="*/ 0 w 65"/>
                  <a:gd name="T73" fmla="*/ 11066 h 9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5"/>
                  <a:gd name="T112" fmla="*/ 0 h 97"/>
                  <a:gd name="T113" fmla="*/ 65 w 65"/>
                  <a:gd name="T114" fmla="*/ 97 h 97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5" h="97">
                    <a:moveTo>
                      <a:pt x="0" y="88"/>
                    </a:moveTo>
                    <a:lnTo>
                      <a:pt x="0" y="91"/>
                    </a:lnTo>
                    <a:lnTo>
                      <a:pt x="0" y="93"/>
                    </a:lnTo>
                    <a:lnTo>
                      <a:pt x="1" y="95"/>
                    </a:lnTo>
                    <a:lnTo>
                      <a:pt x="2" y="96"/>
                    </a:lnTo>
                    <a:lnTo>
                      <a:pt x="6" y="97"/>
                    </a:lnTo>
                    <a:lnTo>
                      <a:pt x="11" y="97"/>
                    </a:lnTo>
                    <a:lnTo>
                      <a:pt x="17" y="95"/>
                    </a:lnTo>
                    <a:lnTo>
                      <a:pt x="24" y="92"/>
                    </a:lnTo>
                    <a:lnTo>
                      <a:pt x="30" y="86"/>
                    </a:lnTo>
                    <a:lnTo>
                      <a:pt x="38" y="81"/>
                    </a:lnTo>
                    <a:lnTo>
                      <a:pt x="44" y="73"/>
                    </a:lnTo>
                    <a:lnTo>
                      <a:pt x="50" y="65"/>
                    </a:lnTo>
                    <a:lnTo>
                      <a:pt x="57" y="56"/>
                    </a:lnTo>
                    <a:lnTo>
                      <a:pt x="61" y="47"/>
                    </a:lnTo>
                    <a:lnTo>
                      <a:pt x="63" y="37"/>
                    </a:lnTo>
                    <a:lnTo>
                      <a:pt x="65" y="26"/>
                    </a:lnTo>
                    <a:lnTo>
                      <a:pt x="64" y="15"/>
                    </a:lnTo>
                    <a:lnTo>
                      <a:pt x="61" y="3"/>
                    </a:lnTo>
                    <a:lnTo>
                      <a:pt x="60" y="2"/>
                    </a:lnTo>
                    <a:lnTo>
                      <a:pt x="59" y="0"/>
                    </a:lnTo>
                    <a:lnTo>
                      <a:pt x="57" y="2"/>
                    </a:lnTo>
                    <a:lnTo>
                      <a:pt x="55" y="2"/>
                    </a:lnTo>
                    <a:lnTo>
                      <a:pt x="48" y="4"/>
                    </a:lnTo>
                    <a:lnTo>
                      <a:pt x="42" y="8"/>
                    </a:lnTo>
                    <a:lnTo>
                      <a:pt x="36" y="14"/>
                    </a:lnTo>
                    <a:lnTo>
                      <a:pt x="28" y="20"/>
                    </a:lnTo>
                    <a:lnTo>
                      <a:pt x="22" y="28"/>
                    </a:lnTo>
                    <a:lnTo>
                      <a:pt x="16" y="36"/>
                    </a:lnTo>
                    <a:lnTo>
                      <a:pt x="11" y="43"/>
                    </a:lnTo>
                    <a:lnTo>
                      <a:pt x="8" y="51"/>
                    </a:lnTo>
                    <a:lnTo>
                      <a:pt x="6" y="59"/>
                    </a:lnTo>
                    <a:lnTo>
                      <a:pt x="4" y="65"/>
                    </a:lnTo>
                    <a:lnTo>
                      <a:pt x="2" y="73"/>
                    </a:lnTo>
                    <a:lnTo>
                      <a:pt x="1" y="78"/>
                    </a:lnTo>
                    <a:lnTo>
                      <a:pt x="1" y="84"/>
                    </a:lnTo>
                    <a:lnTo>
                      <a:pt x="0" y="88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583" name="Freeform 819"/>
              <p:cNvSpPr>
                <a:spLocks noChangeArrowheads="1"/>
              </p:cNvSpPr>
              <p:nvPr/>
            </p:nvSpPr>
            <p:spPr bwMode="auto">
              <a:xfrm>
                <a:off x="5578" y="3845"/>
                <a:ext cx="79" cy="110"/>
              </a:xfrm>
              <a:custGeom>
                <a:avLst/>
                <a:gdLst>
                  <a:gd name="T0" fmla="*/ 1445 w 75"/>
                  <a:gd name="T1" fmla="*/ 5 h 102"/>
                  <a:gd name="T2" fmla="*/ 1522 w 75"/>
                  <a:gd name="T3" fmla="*/ 1392 h 102"/>
                  <a:gd name="T4" fmla="*/ 1522 w 75"/>
                  <a:gd name="T5" fmla="*/ 2547 h 102"/>
                  <a:gd name="T6" fmla="*/ 1515 w 75"/>
                  <a:gd name="T7" fmla="*/ 3632 h 102"/>
                  <a:gd name="T8" fmla="*/ 1445 w 75"/>
                  <a:gd name="T9" fmla="*/ 4633 h 102"/>
                  <a:gd name="T10" fmla="*/ 1365 w 75"/>
                  <a:gd name="T11" fmla="*/ 5388 h 102"/>
                  <a:gd name="T12" fmla="*/ 1230 w 75"/>
                  <a:gd name="T13" fmla="*/ 6267 h 102"/>
                  <a:gd name="T14" fmla="*/ 1108 w 75"/>
                  <a:gd name="T15" fmla="*/ 7164 h 102"/>
                  <a:gd name="T16" fmla="*/ 948 w 75"/>
                  <a:gd name="T17" fmla="*/ 7726 h 102"/>
                  <a:gd name="T18" fmla="*/ 775 w 75"/>
                  <a:gd name="T19" fmla="*/ 8332 h 102"/>
                  <a:gd name="T20" fmla="*/ 630 w 75"/>
                  <a:gd name="T21" fmla="*/ 8778 h 102"/>
                  <a:gd name="T22" fmla="*/ 461 w 75"/>
                  <a:gd name="T23" fmla="*/ 9089 h 102"/>
                  <a:gd name="T24" fmla="*/ 338 w 75"/>
                  <a:gd name="T25" fmla="*/ 9191 h 102"/>
                  <a:gd name="T26" fmla="*/ 275 w 75"/>
                  <a:gd name="T27" fmla="*/ 9191 h 102"/>
                  <a:gd name="T28" fmla="*/ 9 w 75"/>
                  <a:gd name="T29" fmla="*/ 9143 h 102"/>
                  <a:gd name="T30" fmla="*/ 261 w 75"/>
                  <a:gd name="T31" fmla="*/ 9143 h 102"/>
                  <a:gd name="T32" fmla="*/ 9 w 75"/>
                  <a:gd name="T33" fmla="*/ 9143 h 102"/>
                  <a:gd name="T34" fmla="*/ 9 w 75"/>
                  <a:gd name="T35" fmla="*/ 9089 h 102"/>
                  <a:gd name="T36" fmla="*/ 9 w 75"/>
                  <a:gd name="T37" fmla="*/ 8841 h 102"/>
                  <a:gd name="T38" fmla="*/ 0 w 75"/>
                  <a:gd name="T39" fmla="*/ 8778 h 102"/>
                  <a:gd name="T40" fmla="*/ 0 w 75"/>
                  <a:gd name="T41" fmla="*/ 9089 h 102"/>
                  <a:gd name="T42" fmla="*/ 0 w 75"/>
                  <a:gd name="T43" fmla="*/ 9466 h 102"/>
                  <a:gd name="T44" fmla="*/ 3 w 75"/>
                  <a:gd name="T45" fmla="*/ 9690 h 102"/>
                  <a:gd name="T46" fmla="*/ 6 w 75"/>
                  <a:gd name="T47" fmla="*/ 9912 h 102"/>
                  <a:gd name="T48" fmla="*/ 275 w 75"/>
                  <a:gd name="T49" fmla="*/ 10282 h 102"/>
                  <a:gd name="T50" fmla="*/ 375 w 75"/>
                  <a:gd name="T51" fmla="*/ 10282 h 102"/>
                  <a:gd name="T52" fmla="*/ 539 w 75"/>
                  <a:gd name="T53" fmla="*/ 9860 h 102"/>
                  <a:gd name="T54" fmla="*/ 736 w 75"/>
                  <a:gd name="T55" fmla="*/ 9534 h 102"/>
                  <a:gd name="T56" fmla="*/ 906 w 75"/>
                  <a:gd name="T57" fmla="*/ 9089 h 102"/>
                  <a:gd name="T58" fmla="*/ 1108 w 75"/>
                  <a:gd name="T59" fmla="*/ 8428 h 102"/>
                  <a:gd name="T60" fmla="*/ 1237 w 75"/>
                  <a:gd name="T61" fmla="*/ 7602 h 102"/>
                  <a:gd name="T62" fmla="*/ 1437 w 75"/>
                  <a:gd name="T63" fmla="*/ 6795 h 102"/>
                  <a:gd name="T64" fmla="*/ 1522 w 75"/>
                  <a:gd name="T65" fmla="*/ 5843 h 102"/>
                  <a:gd name="T66" fmla="*/ 1680 w 75"/>
                  <a:gd name="T67" fmla="*/ 4912 h 102"/>
                  <a:gd name="T68" fmla="*/ 1757 w 75"/>
                  <a:gd name="T69" fmla="*/ 3715 h 102"/>
                  <a:gd name="T70" fmla="*/ 1771 w 75"/>
                  <a:gd name="T71" fmla="*/ 2547 h 102"/>
                  <a:gd name="T72" fmla="*/ 1757 w 75"/>
                  <a:gd name="T73" fmla="*/ 1291 h 102"/>
                  <a:gd name="T74" fmla="*/ 1680 w 75"/>
                  <a:gd name="T75" fmla="*/ 0 h 102"/>
                  <a:gd name="T76" fmla="*/ 1445 w 75"/>
                  <a:gd name="T77" fmla="*/ 5 h 102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5"/>
                  <a:gd name="T118" fmla="*/ 0 h 102"/>
                  <a:gd name="T119" fmla="*/ 75 w 75"/>
                  <a:gd name="T120" fmla="*/ 102 h 102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5" h="102">
                    <a:moveTo>
                      <a:pt x="62" y="5"/>
                    </a:moveTo>
                    <a:lnTo>
                      <a:pt x="65" y="15"/>
                    </a:lnTo>
                    <a:lnTo>
                      <a:pt x="65" y="26"/>
                    </a:lnTo>
                    <a:lnTo>
                      <a:pt x="64" y="36"/>
                    </a:lnTo>
                    <a:lnTo>
                      <a:pt x="62" y="46"/>
                    </a:lnTo>
                    <a:lnTo>
                      <a:pt x="58" y="54"/>
                    </a:lnTo>
                    <a:lnTo>
                      <a:pt x="52" y="63"/>
                    </a:lnTo>
                    <a:lnTo>
                      <a:pt x="46" y="71"/>
                    </a:lnTo>
                    <a:lnTo>
                      <a:pt x="40" y="77"/>
                    </a:lnTo>
                    <a:lnTo>
                      <a:pt x="33" y="83"/>
                    </a:lnTo>
                    <a:lnTo>
                      <a:pt x="27" y="87"/>
                    </a:lnTo>
                    <a:lnTo>
                      <a:pt x="21" y="91"/>
                    </a:lnTo>
                    <a:lnTo>
                      <a:pt x="15" y="93"/>
                    </a:lnTo>
                    <a:lnTo>
                      <a:pt x="11" y="93"/>
                    </a:lnTo>
                    <a:lnTo>
                      <a:pt x="9" y="92"/>
                    </a:lnTo>
                    <a:lnTo>
                      <a:pt x="10" y="92"/>
                    </a:lnTo>
                    <a:lnTo>
                      <a:pt x="9" y="92"/>
                    </a:lnTo>
                    <a:lnTo>
                      <a:pt x="9" y="91"/>
                    </a:lnTo>
                    <a:lnTo>
                      <a:pt x="9" y="88"/>
                    </a:lnTo>
                    <a:lnTo>
                      <a:pt x="0" y="87"/>
                    </a:lnTo>
                    <a:lnTo>
                      <a:pt x="0" y="91"/>
                    </a:lnTo>
                    <a:lnTo>
                      <a:pt x="0" y="94"/>
                    </a:lnTo>
                    <a:lnTo>
                      <a:pt x="3" y="97"/>
                    </a:lnTo>
                    <a:lnTo>
                      <a:pt x="6" y="100"/>
                    </a:lnTo>
                    <a:lnTo>
                      <a:pt x="11" y="102"/>
                    </a:lnTo>
                    <a:lnTo>
                      <a:pt x="17" y="102"/>
                    </a:lnTo>
                    <a:lnTo>
                      <a:pt x="24" y="99"/>
                    </a:lnTo>
                    <a:lnTo>
                      <a:pt x="31" y="95"/>
                    </a:lnTo>
                    <a:lnTo>
                      <a:pt x="39" y="91"/>
                    </a:lnTo>
                    <a:lnTo>
                      <a:pt x="46" y="84"/>
                    </a:lnTo>
                    <a:lnTo>
                      <a:pt x="53" y="76"/>
                    </a:lnTo>
                    <a:lnTo>
                      <a:pt x="60" y="69"/>
                    </a:lnTo>
                    <a:lnTo>
                      <a:pt x="65" y="59"/>
                    </a:lnTo>
                    <a:lnTo>
                      <a:pt x="70" y="49"/>
                    </a:lnTo>
                    <a:lnTo>
                      <a:pt x="73" y="38"/>
                    </a:lnTo>
                    <a:lnTo>
                      <a:pt x="75" y="26"/>
                    </a:lnTo>
                    <a:lnTo>
                      <a:pt x="73" y="14"/>
                    </a:lnTo>
                    <a:lnTo>
                      <a:pt x="70" y="0"/>
                    </a:lnTo>
                    <a:lnTo>
                      <a:pt x="62" y="5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584" name="Freeform 820"/>
              <p:cNvSpPr>
                <a:spLocks noChangeArrowheads="1"/>
              </p:cNvSpPr>
              <p:nvPr/>
            </p:nvSpPr>
            <p:spPr bwMode="auto">
              <a:xfrm>
                <a:off x="5596" y="3841"/>
                <a:ext cx="56" cy="45"/>
              </a:xfrm>
              <a:custGeom>
                <a:avLst/>
                <a:gdLst>
                  <a:gd name="T0" fmla="*/ 8 w 53"/>
                  <a:gd name="T1" fmla="*/ 2816 h 42"/>
                  <a:gd name="T2" fmla="*/ 370 w 53"/>
                  <a:gd name="T3" fmla="*/ 2369 h 42"/>
                  <a:gd name="T4" fmla="*/ 515 w 53"/>
                  <a:gd name="T5" fmla="*/ 1856 h 42"/>
                  <a:gd name="T6" fmla="*/ 757 w 53"/>
                  <a:gd name="T7" fmla="*/ 1462 h 42"/>
                  <a:gd name="T8" fmla="*/ 944 w 53"/>
                  <a:gd name="T9" fmla="*/ 1110 h 42"/>
                  <a:gd name="T10" fmla="*/ 1064 w 53"/>
                  <a:gd name="T11" fmla="*/ 787 h 42"/>
                  <a:gd name="T12" fmla="*/ 1255 w 53"/>
                  <a:gd name="T13" fmla="*/ 686 h 42"/>
                  <a:gd name="T14" fmla="*/ 1313 w 53"/>
                  <a:gd name="T15" fmla="*/ 686 h 42"/>
                  <a:gd name="T16" fmla="*/ 1326 w 53"/>
                  <a:gd name="T17" fmla="*/ 686 h 42"/>
                  <a:gd name="T18" fmla="*/ 1313 w 53"/>
                  <a:gd name="T19" fmla="*/ 640 h 42"/>
                  <a:gd name="T20" fmla="*/ 1504 w 53"/>
                  <a:gd name="T21" fmla="*/ 4 h 42"/>
                  <a:gd name="T22" fmla="*/ 1423 w 53"/>
                  <a:gd name="T23" fmla="*/ 2 h 42"/>
                  <a:gd name="T24" fmla="*/ 1347 w 53"/>
                  <a:gd name="T25" fmla="*/ 0 h 42"/>
                  <a:gd name="T26" fmla="*/ 1255 w 53"/>
                  <a:gd name="T27" fmla="*/ 0 h 42"/>
                  <a:gd name="T28" fmla="*/ 1176 w 53"/>
                  <a:gd name="T29" fmla="*/ 1 h 42"/>
                  <a:gd name="T30" fmla="*/ 953 w 53"/>
                  <a:gd name="T31" fmla="*/ 4 h 42"/>
                  <a:gd name="T32" fmla="*/ 808 w 53"/>
                  <a:gd name="T33" fmla="*/ 640 h 42"/>
                  <a:gd name="T34" fmla="*/ 575 w 53"/>
                  <a:gd name="T35" fmla="*/ 903 h 42"/>
                  <a:gd name="T36" fmla="*/ 370 w 53"/>
                  <a:gd name="T37" fmla="*/ 1462 h 42"/>
                  <a:gd name="T38" fmla="*/ 7 w 53"/>
                  <a:gd name="T39" fmla="*/ 1926 h 42"/>
                  <a:gd name="T40" fmla="*/ 0 w 53"/>
                  <a:gd name="T41" fmla="*/ 2473 h 42"/>
                  <a:gd name="T42" fmla="*/ 8 w 53"/>
                  <a:gd name="T43" fmla="*/ 2816 h 42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53"/>
                  <a:gd name="T67" fmla="*/ 0 h 42"/>
                  <a:gd name="T68" fmla="*/ 53 w 53"/>
                  <a:gd name="T69" fmla="*/ 42 h 42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53" h="42">
                    <a:moveTo>
                      <a:pt x="8" y="42"/>
                    </a:moveTo>
                    <a:lnTo>
                      <a:pt x="13" y="35"/>
                    </a:lnTo>
                    <a:lnTo>
                      <a:pt x="19" y="28"/>
                    </a:lnTo>
                    <a:lnTo>
                      <a:pt x="26" y="21"/>
                    </a:lnTo>
                    <a:lnTo>
                      <a:pt x="33" y="17"/>
                    </a:lnTo>
                    <a:lnTo>
                      <a:pt x="38" y="12"/>
                    </a:lnTo>
                    <a:lnTo>
                      <a:pt x="44" y="10"/>
                    </a:lnTo>
                    <a:lnTo>
                      <a:pt x="45" y="10"/>
                    </a:lnTo>
                    <a:lnTo>
                      <a:pt x="46" y="10"/>
                    </a:lnTo>
                    <a:lnTo>
                      <a:pt x="45" y="9"/>
                    </a:lnTo>
                    <a:lnTo>
                      <a:pt x="53" y="4"/>
                    </a:lnTo>
                    <a:lnTo>
                      <a:pt x="50" y="2"/>
                    </a:lnTo>
                    <a:lnTo>
                      <a:pt x="47" y="0"/>
                    </a:lnTo>
                    <a:lnTo>
                      <a:pt x="44" y="0"/>
                    </a:lnTo>
                    <a:lnTo>
                      <a:pt x="41" y="1"/>
                    </a:lnTo>
                    <a:lnTo>
                      <a:pt x="34" y="4"/>
                    </a:lnTo>
                    <a:lnTo>
                      <a:pt x="28" y="9"/>
                    </a:lnTo>
                    <a:lnTo>
                      <a:pt x="21" y="14"/>
                    </a:lnTo>
                    <a:lnTo>
                      <a:pt x="13" y="21"/>
                    </a:lnTo>
                    <a:lnTo>
                      <a:pt x="7" y="29"/>
                    </a:lnTo>
                    <a:lnTo>
                      <a:pt x="0" y="37"/>
                    </a:lnTo>
                    <a:lnTo>
                      <a:pt x="8" y="42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585" name="Freeform 821"/>
              <p:cNvSpPr>
                <a:spLocks noChangeArrowheads="1"/>
              </p:cNvSpPr>
              <p:nvPr/>
            </p:nvSpPr>
            <p:spPr bwMode="auto">
              <a:xfrm>
                <a:off x="5578" y="3880"/>
                <a:ext cx="27" cy="59"/>
              </a:xfrm>
              <a:custGeom>
                <a:avLst/>
                <a:gdLst>
                  <a:gd name="T0" fmla="*/ 983 w 25"/>
                  <a:gd name="T1" fmla="*/ 4008 h 55"/>
                  <a:gd name="T2" fmla="*/ 1062 w 25"/>
                  <a:gd name="T3" fmla="*/ 3755 h 55"/>
                  <a:gd name="T4" fmla="*/ 1147 w 25"/>
                  <a:gd name="T5" fmla="*/ 3404 h 55"/>
                  <a:gd name="T6" fmla="*/ 1239 w 25"/>
                  <a:gd name="T7" fmla="*/ 2912 h 55"/>
                  <a:gd name="T8" fmla="*/ 1338 w 25"/>
                  <a:gd name="T9" fmla="*/ 2396 h 55"/>
                  <a:gd name="T10" fmla="*/ 1561 w 25"/>
                  <a:gd name="T11" fmla="*/ 1942 h 55"/>
                  <a:gd name="T12" fmla="*/ 1821 w 25"/>
                  <a:gd name="T13" fmla="*/ 1367 h 55"/>
                  <a:gd name="T14" fmla="*/ 2294 w 25"/>
                  <a:gd name="T15" fmla="*/ 897 h 55"/>
                  <a:gd name="T16" fmla="*/ 2676 w 25"/>
                  <a:gd name="T17" fmla="*/ 5 h 55"/>
                  <a:gd name="T18" fmla="*/ 1821 w 25"/>
                  <a:gd name="T19" fmla="*/ 0 h 55"/>
                  <a:gd name="T20" fmla="*/ 1338 w 25"/>
                  <a:gd name="T21" fmla="*/ 631 h 55"/>
                  <a:gd name="T22" fmla="*/ 983 w 25"/>
                  <a:gd name="T23" fmla="*/ 1107 h 55"/>
                  <a:gd name="T24" fmla="*/ 843 w 25"/>
                  <a:gd name="T25" fmla="*/ 1687 h 55"/>
                  <a:gd name="T26" fmla="*/ 5 w 25"/>
                  <a:gd name="T27" fmla="*/ 2234 h 55"/>
                  <a:gd name="T28" fmla="*/ 3 w 25"/>
                  <a:gd name="T29" fmla="*/ 2822 h 55"/>
                  <a:gd name="T30" fmla="*/ 2 w 25"/>
                  <a:gd name="T31" fmla="*/ 3247 h 55"/>
                  <a:gd name="T32" fmla="*/ 2 w 25"/>
                  <a:gd name="T33" fmla="*/ 3652 h 55"/>
                  <a:gd name="T34" fmla="*/ 0 w 25"/>
                  <a:gd name="T35" fmla="*/ 3918 h 55"/>
                  <a:gd name="T36" fmla="*/ 983 w 25"/>
                  <a:gd name="T37" fmla="*/ 4008 h 55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5"/>
                  <a:gd name="T58" fmla="*/ 0 h 55"/>
                  <a:gd name="T59" fmla="*/ 25 w 25"/>
                  <a:gd name="T60" fmla="*/ 55 h 55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5" h="55">
                    <a:moveTo>
                      <a:pt x="9" y="55"/>
                    </a:moveTo>
                    <a:lnTo>
                      <a:pt x="10" y="52"/>
                    </a:lnTo>
                    <a:lnTo>
                      <a:pt x="11" y="47"/>
                    </a:lnTo>
                    <a:lnTo>
                      <a:pt x="12" y="40"/>
                    </a:lnTo>
                    <a:lnTo>
                      <a:pt x="13" y="33"/>
                    </a:lnTo>
                    <a:lnTo>
                      <a:pt x="15" y="27"/>
                    </a:lnTo>
                    <a:lnTo>
                      <a:pt x="17" y="19"/>
                    </a:lnTo>
                    <a:lnTo>
                      <a:pt x="21" y="13"/>
                    </a:lnTo>
                    <a:lnTo>
                      <a:pt x="25" y="5"/>
                    </a:lnTo>
                    <a:lnTo>
                      <a:pt x="17" y="0"/>
                    </a:lnTo>
                    <a:lnTo>
                      <a:pt x="13" y="8"/>
                    </a:lnTo>
                    <a:lnTo>
                      <a:pt x="9" y="16"/>
                    </a:lnTo>
                    <a:lnTo>
                      <a:pt x="7" y="23"/>
                    </a:lnTo>
                    <a:lnTo>
                      <a:pt x="5" y="31"/>
                    </a:lnTo>
                    <a:lnTo>
                      <a:pt x="3" y="39"/>
                    </a:lnTo>
                    <a:lnTo>
                      <a:pt x="2" y="45"/>
                    </a:lnTo>
                    <a:lnTo>
                      <a:pt x="2" y="50"/>
                    </a:lnTo>
                    <a:lnTo>
                      <a:pt x="0" y="54"/>
                    </a:lnTo>
                    <a:lnTo>
                      <a:pt x="9" y="55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586" name="Freeform 822"/>
              <p:cNvSpPr>
                <a:spLocks noChangeArrowheads="1"/>
              </p:cNvSpPr>
              <p:nvPr/>
            </p:nvSpPr>
            <p:spPr bwMode="auto">
              <a:xfrm>
                <a:off x="154" y="1957"/>
                <a:ext cx="69" cy="114"/>
              </a:xfrm>
              <a:custGeom>
                <a:avLst/>
                <a:gdLst>
                  <a:gd name="T0" fmla="*/ 2472 w 65"/>
                  <a:gd name="T1" fmla="*/ 8136 h 106"/>
                  <a:gd name="T2" fmla="*/ 2472 w 65"/>
                  <a:gd name="T3" fmla="*/ 8552 h 106"/>
                  <a:gd name="T4" fmla="*/ 2464 w 65"/>
                  <a:gd name="T5" fmla="*/ 8670 h 106"/>
                  <a:gd name="T6" fmla="*/ 2464 w 65"/>
                  <a:gd name="T7" fmla="*/ 8751 h 106"/>
                  <a:gd name="T8" fmla="*/ 2369 w 65"/>
                  <a:gd name="T9" fmla="*/ 8841 h 106"/>
                  <a:gd name="T10" fmla="*/ 2282 w 65"/>
                  <a:gd name="T11" fmla="*/ 8994 h 106"/>
                  <a:gd name="T12" fmla="*/ 2067 w 65"/>
                  <a:gd name="T13" fmla="*/ 8994 h 106"/>
                  <a:gd name="T14" fmla="*/ 1834 w 65"/>
                  <a:gd name="T15" fmla="*/ 8751 h 106"/>
                  <a:gd name="T16" fmla="*/ 1595 w 65"/>
                  <a:gd name="T17" fmla="*/ 8552 h 106"/>
                  <a:gd name="T18" fmla="*/ 1334 w 65"/>
                  <a:gd name="T19" fmla="*/ 8005 h 106"/>
                  <a:gd name="T20" fmla="*/ 1050 w 65"/>
                  <a:gd name="T21" fmla="*/ 7496 h 106"/>
                  <a:gd name="T22" fmla="*/ 734 w 65"/>
                  <a:gd name="T23" fmla="*/ 6723 h 106"/>
                  <a:gd name="T24" fmla="*/ 512 w 65"/>
                  <a:gd name="T25" fmla="*/ 6026 h 106"/>
                  <a:gd name="T26" fmla="*/ 8 w 65"/>
                  <a:gd name="T27" fmla="*/ 5210 h 106"/>
                  <a:gd name="T28" fmla="*/ 4 w 65"/>
                  <a:gd name="T29" fmla="*/ 4226 h 106"/>
                  <a:gd name="T30" fmla="*/ 1 w 65"/>
                  <a:gd name="T31" fmla="*/ 3343 h 106"/>
                  <a:gd name="T32" fmla="*/ 0 w 65"/>
                  <a:gd name="T33" fmla="*/ 2219 h 106"/>
                  <a:gd name="T34" fmla="*/ 1 w 65"/>
                  <a:gd name="T35" fmla="*/ 1130 h 106"/>
                  <a:gd name="T36" fmla="*/ 4 w 65"/>
                  <a:gd name="T37" fmla="*/ 2 h 106"/>
                  <a:gd name="T38" fmla="*/ 5 w 65"/>
                  <a:gd name="T39" fmla="*/ 1 h 106"/>
                  <a:gd name="T40" fmla="*/ 6 w 65"/>
                  <a:gd name="T41" fmla="*/ 0 h 106"/>
                  <a:gd name="T42" fmla="*/ 8 w 65"/>
                  <a:gd name="T43" fmla="*/ 0 h 106"/>
                  <a:gd name="T44" fmla="*/ 403 w 65"/>
                  <a:gd name="T45" fmla="*/ 1 h 106"/>
                  <a:gd name="T46" fmla="*/ 577 w 65"/>
                  <a:gd name="T47" fmla="*/ 3 h 106"/>
                  <a:gd name="T48" fmla="*/ 878 w 65"/>
                  <a:gd name="T49" fmla="*/ 679 h 106"/>
                  <a:gd name="T50" fmla="*/ 1115 w 65"/>
                  <a:gd name="T51" fmla="*/ 1130 h 106"/>
                  <a:gd name="T52" fmla="*/ 1416 w 65"/>
                  <a:gd name="T53" fmla="*/ 1881 h 106"/>
                  <a:gd name="T54" fmla="*/ 1656 w 65"/>
                  <a:gd name="T55" fmla="*/ 2386 h 106"/>
                  <a:gd name="T56" fmla="*/ 1834 w 65"/>
                  <a:gd name="T57" fmla="*/ 3192 h 106"/>
                  <a:gd name="T58" fmla="*/ 2025 w 65"/>
                  <a:gd name="T59" fmla="*/ 3894 h 106"/>
                  <a:gd name="T60" fmla="*/ 2194 w 65"/>
                  <a:gd name="T61" fmla="*/ 4593 h 106"/>
                  <a:gd name="T62" fmla="*/ 2282 w 65"/>
                  <a:gd name="T63" fmla="*/ 5313 h 106"/>
                  <a:gd name="T64" fmla="*/ 2329 w 65"/>
                  <a:gd name="T65" fmla="*/ 6026 h 106"/>
                  <a:gd name="T66" fmla="*/ 2369 w 65"/>
                  <a:gd name="T67" fmla="*/ 6609 h 106"/>
                  <a:gd name="T68" fmla="*/ 2422 w 65"/>
                  <a:gd name="T69" fmla="*/ 7230 h 106"/>
                  <a:gd name="T70" fmla="*/ 2464 w 65"/>
                  <a:gd name="T71" fmla="*/ 7776 h 106"/>
                  <a:gd name="T72" fmla="*/ 2472 w 65"/>
                  <a:gd name="T73" fmla="*/ 8136 h 10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5"/>
                  <a:gd name="T112" fmla="*/ 0 h 106"/>
                  <a:gd name="T113" fmla="*/ 65 w 65"/>
                  <a:gd name="T114" fmla="*/ 106 h 10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5" h="106">
                    <a:moveTo>
                      <a:pt x="65" y="96"/>
                    </a:moveTo>
                    <a:lnTo>
                      <a:pt x="65" y="100"/>
                    </a:lnTo>
                    <a:lnTo>
                      <a:pt x="64" y="102"/>
                    </a:lnTo>
                    <a:lnTo>
                      <a:pt x="64" y="104"/>
                    </a:lnTo>
                    <a:lnTo>
                      <a:pt x="62" y="105"/>
                    </a:lnTo>
                    <a:lnTo>
                      <a:pt x="59" y="106"/>
                    </a:lnTo>
                    <a:lnTo>
                      <a:pt x="54" y="106"/>
                    </a:lnTo>
                    <a:lnTo>
                      <a:pt x="48" y="104"/>
                    </a:lnTo>
                    <a:lnTo>
                      <a:pt x="41" y="100"/>
                    </a:lnTo>
                    <a:lnTo>
                      <a:pt x="35" y="94"/>
                    </a:lnTo>
                    <a:lnTo>
                      <a:pt x="27" y="88"/>
                    </a:lnTo>
                    <a:lnTo>
                      <a:pt x="20" y="80"/>
                    </a:lnTo>
                    <a:lnTo>
                      <a:pt x="14" y="71"/>
                    </a:lnTo>
                    <a:lnTo>
                      <a:pt x="8" y="61"/>
                    </a:lnTo>
                    <a:lnTo>
                      <a:pt x="4" y="50"/>
                    </a:lnTo>
                    <a:lnTo>
                      <a:pt x="1" y="39"/>
                    </a:lnTo>
                    <a:lnTo>
                      <a:pt x="0" y="27"/>
                    </a:lnTo>
                    <a:lnTo>
                      <a:pt x="1" y="14"/>
                    </a:lnTo>
                    <a:lnTo>
                      <a:pt x="4" y="2"/>
                    </a:lnTo>
                    <a:lnTo>
                      <a:pt x="5" y="1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0" y="1"/>
                    </a:lnTo>
                    <a:lnTo>
                      <a:pt x="16" y="3"/>
                    </a:lnTo>
                    <a:lnTo>
                      <a:pt x="23" y="7"/>
                    </a:lnTo>
                    <a:lnTo>
                      <a:pt x="29" y="14"/>
                    </a:lnTo>
                    <a:lnTo>
                      <a:pt x="37" y="22"/>
                    </a:lnTo>
                    <a:lnTo>
                      <a:pt x="43" y="29"/>
                    </a:lnTo>
                    <a:lnTo>
                      <a:pt x="48" y="38"/>
                    </a:lnTo>
                    <a:lnTo>
                      <a:pt x="53" y="46"/>
                    </a:lnTo>
                    <a:lnTo>
                      <a:pt x="57" y="55"/>
                    </a:lnTo>
                    <a:lnTo>
                      <a:pt x="59" y="63"/>
                    </a:lnTo>
                    <a:lnTo>
                      <a:pt x="61" y="71"/>
                    </a:lnTo>
                    <a:lnTo>
                      <a:pt x="62" y="79"/>
                    </a:lnTo>
                    <a:lnTo>
                      <a:pt x="63" y="86"/>
                    </a:lnTo>
                    <a:lnTo>
                      <a:pt x="64" y="92"/>
                    </a:lnTo>
                    <a:lnTo>
                      <a:pt x="65" y="96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587" name="Freeform 823"/>
              <p:cNvSpPr>
                <a:spLocks noChangeArrowheads="1"/>
              </p:cNvSpPr>
              <p:nvPr/>
            </p:nvSpPr>
            <p:spPr bwMode="auto">
              <a:xfrm>
                <a:off x="150" y="1957"/>
                <a:ext cx="78" cy="120"/>
              </a:xfrm>
              <a:custGeom>
                <a:avLst/>
                <a:gdLst>
                  <a:gd name="T0" fmla="*/ 4 w 74"/>
                  <a:gd name="T1" fmla="*/ 0 h 111"/>
                  <a:gd name="T2" fmla="*/ 1 w 74"/>
                  <a:gd name="T3" fmla="*/ 1537 h 111"/>
                  <a:gd name="T4" fmla="*/ 0 w 74"/>
                  <a:gd name="T5" fmla="*/ 3102 h 111"/>
                  <a:gd name="T6" fmla="*/ 1 w 74"/>
                  <a:gd name="T7" fmla="*/ 4582 h 111"/>
                  <a:gd name="T8" fmla="*/ 4 w 74"/>
                  <a:gd name="T9" fmla="*/ 6115 h 111"/>
                  <a:gd name="T10" fmla="*/ 9 w 74"/>
                  <a:gd name="T11" fmla="*/ 7315 h 111"/>
                  <a:gd name="T12" fmla="*/ 337 w 74"/>
                  <a:gd name="T13" fmla="*/ 8427 h 111"/>
                  <a:gd name="T14" fmla="*/ 486 w 74"/>
                  <a:gd name="T15" fmla="*/ 9761 h 111"/>
                  <a:gd name="T16" fmla="*/ 702 w 74"/>
                  <a:gd name="T17" fmla="*/ 10613 h 111"/>
                  <a:gd name="T18" fmla="*/ 866 w 74"/>
                  <a:gd name="T19" fmla="*/ 11474 h 111"/>
                  <a:gd name="T20" fmla="*/ 1068 w 74"/>
                  <a:gd name="T21" fmla="*/ 12064 h 111"/>
                  <a:gd name="T22" fmla="*/ 1251 w 74"/>
                  <a:gd name="T23" fmla="*/ 12444 h 111"/>
                  <a:gd name="T24" fmla="*/ 1391 w 74"/>
                  <a:gd name="T25" fmla="*/ 12891 h 111"/>
                  <a:gd name="T26" fmla="*/ 1545 w 74"/>
                  <a:gd name="T27" fmla="*/ 12891 h 111"/>
                  <a:gd name="T28" fmla="*/ 1703 w 74"/>
                  <a:gd name="T29" fmla="*/ 12546 h 111"/>
                  <a:gd name="T30" fmla="*/ 1795 w 74"/>
                  <a:gd name="T31" fmla="*/ 12404 h 111"/>
                  <a:gd name="T32" fmla="*/ 1808 w 74"/>
                  <a:gd name="T33" fmla="*/ 11924 h 111"/>
                  <a:gd name="T34" fmla="*/ 1810 w 74"/>
                  <a:gd name="T35" fmla="*/ 11605 h 111"/>
                  <a:gd name="T36" fmla="*/ 1810 w 74"/>
                  <a:gd name="T37" fmla="*/ 11030 h 111"/>
                  <a:gd name="T38" fmla="*/ 1627 w 74"/>
                  <a:gd name="T39" fmla="*/ 11159 h 111"/>
                  <a:gd name="T40" fmla="*/ 1627 w 74"/>
                  <a:gd name="T41" fmla="*/ 11474 h 111"/>
                  <a:gd name="T42" fmla="*/ 1587 w 74"/>
                  <a:gd name="T43" fmla="*/ 11677 h 111"/>
                  <a:gd name="T44" fmla="*/ 1544 w 74"/>
                  <a:gd name="T45" fmla="*/ 11762 h 111"/>
                  <a:gd name="T46" fmla="*/ 1465 w 74"/>
                  <a:gd name="T47" fmla="*/ 11762 h 111"/>
                  <a:gd name="T48" fmla="*/ 1320 w 74"/>
                  <a:gd name="T49" fmla="*/ 11605 h 111"/>
                  <a:gd name="T50" fmla="*/ 1187 w 74"/>
                  <a:gd name="T51" fmla="*/ 11159 h 111"/>
                  <a:gd name="T52" fmla="*/ 1013 w 74"/>
                  <a:gd name="T53" fmla="*/ 10613 h 111"/>
                  <a:gd name="T54" fmla="*/ 822 w 74"/>
                  <a:gd name="T55" fmla="*/ 9817 h 111"/>
                  <a:gd name="T56" fmla="*/ 702 w 74"/>
                  <a:gd name="T57" fmla="*/ 9081 h 111"/>
                  <a:gd name="T58" fmla="*/ 512 w 74"/>
                  <a:gd name="T59" fmla="*/ 8075 h 111"/>
                  <a:gd name="T60" fmla="*/ 394 w 74"/>
                  <a:gd name="T61" fmla="*/ 6909 h 111"/>
                  <a:gd name="T62" fmla="*/ 304 w 74"/>
                  <a:gd name="T63" fmla="*/ 5688 h 111"/>
                  <a:gd name="T64" fmla="*/ 9 w 74"/>
                  <a:gd name="T65" fmla="*/ 4477 h 111"/>
                  <a:gd name="T66" fmla="*/ 8 w 74"/>
                  <a:gd name="T67" fmla="*/ 3102 h 111"/>
                  <a:gd name="T68" fmla="*/ 9 w 74"/>
                  <a:gd name="T69" fmla="*/ 1662 h 111"/>
                  <a:gd name="T70" fmla="*/ 304 w 74"/>
                  <a:gd name="T71" fmla="*/ 3 h 111"/>
                  <a:gd name="T72" fmla="*/ 4 w 74"/>
                  <a:gd name="T73" fmla="*/ 0 h 111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74"/>
                  <a:gd name="T112" fmla="*/ 0 h 111"/>
                  <a:gd name="T113" fmla="*/ 74 w 74"/>
                  <a:gd name="T114" fmla="*/ 111 h 111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74" h="111">
                    <a:moveTo>
                      <a:pt x="4" y="0"/>
                    </a:moveTo>
                    <a:lnTo>
                      <a:pt x="1" y="14"/>
                    </a:lnTo>
                    <a:lnTo>
                      <a:pt x="0" y="27"/>
                    </a:lnTo>
                    <a:lnTo>
                      <a:pt x="1" y="40"/>
                    </a:lnTo>
                    <a:lnTo>
                      <a:pt x="4" y="52"/>
                    </a:lnTo>
                    <a:lnTo>
                      <a:pt x="9" y="63"/>
                    </a:lnTo>
                    <a:lnTo>
                      <a:pt x="14" y="73"/>
                    </a:lnTo>
                    <a:lnTo>
                      <a:pt x="21" y="83"/>
                    </a:lnTo>
                    <a:lnTo>
                      <a:pt x="28" y="91"/>
                    </a:lnTo>
                    <a:lnTo>
                      <a:pt x="36" y="98"/>
                    </a:lnTo>
                    <a:lnTo>
                      <a:pt x="43" y="104"/>
                    </a:lnTo>
                    <a:lnTo>
                      <a:pt x="50" y="107"/>
                    </a:lnTo>
                    <a:lnTo>
                      <a:pt x="57" y="111"/>
                    </a:lnTo>
                    <a:lnTo>
                      <a:pt x="63" y="111"/>
                    </a:lnTo>
                    <a:lnTo>
                      <a:pt x="68" y="108"/>
                    </a:lnTo>
                    <a:lnTo>
                      <a:pt x="72" y="106"/>
                    </a:lnTo>
                    <a:lnTo>
                      <a:pt x="73" y="103"/>
                    </a:lnTo>
                    <a:lnTo>
                      <a:pt x="74" y="100"/>
                    </a:lnTo>
                    <a:lnTo>
                      <a:pt x="74" y="95"/>
                    </a:lnTo>
                    <a:lnTo>
                      <a:pt x="65" y="96"/>
                    </a:lnTo>
                    <a:lnTo>
                      <a:pt x="65" y="98"/>
                    </a:lnTo>
                    <a:lnTo>
                      <a:pt x="64" y="101"/>
                    </a:lnTo>
                    <a:lnTo>
                      <a:pt x="62" y="102"/>
                    </a:lnTo>
                    <a:lnTo>
                      <a:pt x="59" y="102"/>
                    </a:lnTo>
                    <a:lnTo>
                      <a:pt x="54" y="100"/>
                    </a:lnTo>
                    <a:lnTo>
                      <a:pt x="47" y="96"/>
                    </a:lnTo>
                    <a:lnTo>
                      <a:pt x="41" y="91"/>
                    </a:lnTo>
                    <a:lnTo>
                      <a:pt x="34" y="84"/>
                    </a:lnTo>
                    <a:lnTo>
                      <a:pt x="28" y="78"/>
                    </a:lnTo>
                    <a:lnTo>
                      <a:pt x="22" y="69"/>
                    </a:lnTo>
                    <a:lnTo>
                      <a:pt x="17" y="59"/>
                    </a:lnTo>
                    <a:lnTo>
                      <a:pt x="12" y="49"/>
                    </a:lnTo>
                    <a:lnTo>
                      <a:pt x="9" y="38"/>
                    </a:lnTo>
                    <a:lnTo>
                      <a:pt x="8" y="27"/>
                    </a:lnTo>
                    <a:lnTo>
                      <a:pt x="9" y="15"/>
                    </a:lnTo>
                    <a:lnTo>
                      <a:pt x="12" y="3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588" name="Freeform 824"/>
              <p:cNvSpPr>
                <a:spLocks noChangeArrowheads="1"/>
              </p:cNvSpPr>
              <p:nvPr/>
            </p:nvSpPr>
            <p:spPr bwMode="auto">
              <a:xfrm>
                <a:off x="154" y="1950"/>
                <a:ext cx="56" cy="49"/>
              </a:xfrm>
              <a:custGeom>
                <a:avLst/>
                <a:gdLst>
                  <a:gd name="T0" fmla="*/ 1504 w 53"/>
                  <a:gd name="T1" fmla="*/ 7434 h 45"/>
                  <a:gd name="T2" fmla="*/ 1326 w 53"/>
                  <a:gd name="T3" fmla="*/ 5758 h 45"/>
                  <a:gd name="T4" fmla="*/ 1124 w 53"/>
                  <a:gd name="T5" fmla="*/ 4096 h 45"/>
                  <a:gd name="T6" fmla="*/ 944 w 53"/>
                  <a:gd name="T7" fmla="*/ 2914 h 45"/>
                  <a:gd name="T8" fmla="*/ 716 w 53"/>
                  <a:gd name="T9" fmla="*/ 1606 h 45"/>
                  <a:gd name="T10" fmla="*/ 515 w 53"/>
                  <a:gd name="T11" fmla="*/ 5 h 45"/>
                  <a:gd name="T12" fmla="*/ 370 w 53"/>
                  <a:gd name="T13" fmla="*/ 1 h 45"/>
                  <a:gd name="T14" fmla="*/ 296 w 53"/>
                  <a:gd name="T15" fmla="*/ 0 h 45"/>
                  <a:gd name="T16" fmla="*/ 6 w 53"/>
                  <a:gd name="T17" fmla="*/ 0 h 45"/>
                  <a:gd name="T18" fmla="*/ 2 w 53"/>
                  <a:gd name="T19" fmla="*/ 1 h 45"/>
                  <a:gd name="T20" fmla="*/ 0 w 53"/>
                  <a:gd name="T21" fmla="*/ 5 h 45"/>
                  <a:gd name="T22" fmla="*/ 8 w 53"/>
                  <a:gd name="T23" fmla="*/ 1475 h 45"/>
                  <a:gd name="T24" fmla="*/ 8 w 53"/>
                  <a:gd name="T25" fmla="*/ 1606 h 45"/>
                  <a:gd name="T26" fmla="*/ 7 w 53"/>
                  <a:gd name="T27" fmla="*/ 1606 h 45"/>
                  <a:gd name="T28" fmla="*/ 296 w 53"/>
                  <a:gd name="T29" fmla="*/ 1606 h 45"/>
                  <a:gd name="T30" fmla="*/ 391 w 53"/>
                  <a:gd name="T31" fmla="*/ 2073 h 45"/>
                  <a:gd name="T32" fmla="*/ 544 w 53"/>
                  <a:gd name="T33" fmla="*/ 3173 h 45"/>
                  <a:gd name="T34" fmla="*/ 757 w 53"/>
                  <a:gd name="T35" fmla="*/ 3810 h 45"/>
                  <a:gd name="T36" fmla="*/ 953 w 53"/>
                  <a:gd name="T37" fmla="*/ 5357 h 45"/>
                  <a:gd name="T38" fmla="*/ 1124 w 53"/>
                  <a:gd name="T39" fmla="*/ 6827 h 45"/>
                  <a:gd name="T40" fmla="*/ 1313 w 53"/>
                  <a:gd name="T41" fmla="*/ 8095 h 45"/>
                  <a:gd name="T42" fmla="*/ 1504 w 53"/>
                  <a:gd name="T43" fmla="*/ 7434 h 45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53"/>
                  <a:gd name="T67" fmla="*/ 0 h 45"/>
                  <a:gd name="T68" fmla="*/ 53 w 53"/>
                  <a:gd name="T69" fmla="*/ 45 h 45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53" h="45">
                    <a:moveTo>
                      <a:pt x="53" y="41"/>
                    </a:moveTo>
                    <a:lnTo>
                      <a:pt x="46" y="32"/>
                    </a:lnTo>
                    <a:lnTo>
                      <a:pt x="40" y="23"/>
                    </a:lnTo>
                    <a:lnTo>
                      <a:pt x="33" y="16"/>
                    </a:lnTo>
                    <a:lnTo>
                      <a:pt x="25" y="9"/>
                    </a:lnTo>
                    <a:lnTo>
                      <a:pt x="19" y="5"/>
                    </a:lnTo>
                    <a:lnTo>
                      <a:pt x="13" y="1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2" y="1"/>
                    </a:lnTo>
                    <a:lnTo>
                      <a:pt x="0" y="5"/>
                    </a:lnTo>
                    <a:lnTo>
                      <a:pt x="8" y="8"/>
                    </a:lnTo>
                    <a:lnTo>
                      <a:pt x="8" y="9"/>
                    </a:lnTo>
                    <a:lnTo>
                      <a:pt x="7" y="9"/>
                    </a:lnTo>
                    <a:lnTo>
                      <a:pt x="9" y="9"/>
                    </a:lnTo>
                    <a:lnTo>
                      <a:pt x="14" y="12"/>
                    </a:lnTo>
                    <a:lnTo>
                      <a:pt x="20" y="17"/>
                    </a:lnTo>
                    <a:lnTo>
                      <a:pt x="26" y="22"/>
                    </a:lnTo>
                    <a:lnTo>
                      <a:pt x="34" y="30"/>
                    </a:lnTo>
                    <a:lnTo>
                      <a:pt x="40" y="38"/>
                    </a:lnTo>
                    <a:lnTo>
                      <a:pt x="45" y="45"/>
                    </a:lnTo>
                    <a:lnTo>
                      <a:pt x="53" y="41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589" name="Freeform 825"/>
              <p:cNvSpPr>
                <a:spLocks noChangeArrowheads="1"/>
              </p:cNvSpPr>
              <p:nvPr/>
            </p:nvSpPr>
            <p:spPr bwMode="auto">
              <a:xfrm>
                <a:off x="202" y="1994"/>
                <a:ext cx="27" cy="65"/>
              </a:xfrm>
              <a:custGeom>
                <a:avLst/>
                <a:gdLst>
                  <a:gd name="T0" fmla="*/ 2676 w 25"/>
                  <a:gd name="T1" fmla="*/ 7801 h 60"/>
                  <a:gd name="T2" fmla="*/ 2597 w 25"/>
                  <a:gd name="T3" fmla="*/ 7266 h 60"/>
                  <a:gd name="T4" fmla="*/ 2597 w 25"/>
                  <a:gd name="T5" fmla="*/ 6516 h 60"/>
                  <a:gd name="T6" fmla="*/ 2294 w 25"/>
                  <a:gd name="T7" fmla="*/ 5715 h 60"/>
                  <a:gd name="T8" fmla="*/ 2227 w 25"/>
                  <a:gd name="T9" fmla="*/ 4494 h 60"/>
                  <a:gd name="T10" fmla="*/ 1967 w 25"/>
                  <a:gd name="T11" fmla="*/ 3504 h 60"/>
                  <a:gd name="T12" fmla="*/ 1561 w 25"/>
                  <a:gd name="T13" fmla="*/ 2347 h 60"/>
                  <a:gd name="T14" fmla="*/ 1239 w 25"/>
                  <a:gd name="T15" fmla="*/ 1236 h 60"/>
                  <a:gd name="T16" fmla="*/ 910 w 25"/>
                  <a:gd name="T17" fmla="*/ 0 h 60"/>
                  <a:gd name="T18" fmla="*/ 0 w 25"/>
                  <a:gd name="T19" fmla="*/ 4 h 60"/>
                  <a:gd name="T20" fmla="*/ 5 w 25"/>
                  <a:gd name="T21" fmla="*/ 1572 h 60"/>
                  <a:gd name="T22" fmla="*/ 910 w 25"/>
                  <a:gd name="T23" fmla="*/ 2755 h 60"/>
                  <a:gd name="T24" fmla="*/ 1062 w 25"/>
                  <a:gd name="T25" fmla="*/ 3796 h 60"/>
                  <a:gd name="T26" fmla="*/ 1239 w 25"/>
                  <a:gd name="T27" fmla="*/ 4826 h 60"/>
                  <a:gd name="T28" fmla="*/ 1338 w 25"/>
                  <a:gd name="T29" fmla="*/ 5995 h 60"/>
                  <a:gd name="T30" fmla="*/ 1445 w 25"/>
                  <a:gd name="T31" fmla="*/ 6647 h 60"/>
                  <a:gd name="T32" fmla="*/ 1561 w 25"/>
                  <a:gd name="T33" fmla="*/ 7622 h 60"/>
                  <a:gd name="T34" fmla="*/ 1686 w 25"/>
                  <a:gd name="T35" fmla="*/ 7872 h 60"/>
                  <a:gd name="T36" fmla="*/ 2676 w 25"/>
                  <a:gd name="T37" fmla="*/ 7801 h 6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5"/>
                  <a:gd name="T58" fmla="*/ 0 h 60"/>
                  <a:gd name="T59" fmla="*/ 25 w 25"/>
                  <a:gd name="T60" fmla="*/ 60 h 6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5" h="60">
                    <a:moveTo>
                      <a:pt x="25" y="59"/>
                    </a:moveTo>
                    <a:lnTo>
                      <a:pt x="24" y="55"/>
                    </a:lnTo>
                    <a:lnTo>
                      <a:pt x="24" y="49"/>
                    </a:lnTo>
                    <a:lnTo>
                      <a:pt x="21" y="43"/>
                    </a:lnTo>
                    <a:lnTo>
                      <a:pt x="20" y="34"/>
                    </a:lnTo>
                    <a:lnTo>
                      <a:pt x="18" y="26"/>
                    </a:lnTo>
                    <a:lnTo>
                      <a:pt x="15" y="17"/>
                    </a:lnTo>
                    <a:lnTo>
                      <a:pt x="12" y="9"/>
                    </a:lnTo>
                    <a:lnTo>
                      <a:pt x="8" y="0"/>
                    </a:lnTo>
                    <a:lnTo>
                      <a:pt x="0" y="4"/>
                    </a:lnTo>
                    <a:lnTo>
                      <a:pt x="5" y="12"/>
                    </a:lnTo>
                    <a:lnTo>
                      <a:pt x="8" y="20"/>
                    </a:lnTo>
                    <a:lnTo>
                      <a:pt x="10" y="28"/>
                    </a:lnTo>
                    <a:lnTo>
                      <a:pt x="12" y="36"/>
                    </a:lnTo>
                    <a:lnTo>
                      <a:pt x="13" y="44"/>
                    </a:lnTo>
                    <a:lnTo>
                      <a:pt x="14" y="50"/>
                    </a:lnTo>
                    <a:lnTo>
                      <a:pt x="15" y="56"/>
                    </a:lnTo>
                    <a:lnTo>
                      <a:pt x="16" y="60"/>
                    </a:lnTo>
                    <a:lnTo>
                      <a:pt x="25" y="59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590" name="Freeform 826"/>
              <p:cNvSpPr>
                <a:spLocks noChangeArrowheads="1"/>
              </p:cNvSpPr>
              <p:nvPr/>
            </p:nvSpPr>
            <p:spPr bwMode="auto">
              <a:xfrm>
                <a:off x="5581" y="2092"/>
                <a:ext cx="69" cy="115"/>
              </a:xfrm>
              <a:custGeom>
                <a:avLst/>
                <a:gdLst>
                  <a:gd name="T0" fmla="*/ 0 w 65"/>
                  <a:gd name="T1" fmla="*/ 14021 h 106"/>
                  <a:gd name="T2" fmla="*/ 0 w 65"/>
                  <a:gd name="T3" fmla="*/ 14421 h 106"/>
                  <a:gd name="T4" fmla="*/ 1 w 65"/>
                  <a:gd name="T5" fmla="*/ 14689 h 106"/>
                  <a:gd name="T6" fmla="*/ 1 w 65"/>
                  <a:gd name="T7" fmla="*/ 14906 h 106"/>
                  <a:gd name="T8" fmla="*/ 3 w 65"/>
                  <a:gd name="T9" fmla="*/ 15211 h 106"/>
                  <a:gd name="T10" fmla="*/ 6 w 65"/>
                  <a:gd name="T11" fmla="*/ 15370 h 106"/>
                  <a:gd name="T12" fmla="*/ 428 w 65"/>
                  <a:gd name="T13" fmla="*/ 15370 h 106"/>
                  <a:gd name="T14" fmla="*/ 613 w 65"/>
                  <a:gd name="T15" fmla="*/ 14906 h 106"/>
                  <a:gd name="T16" fmla="*/ 932 w 65"/>
                  <a:gd name="T17" fmla="*/ 14421 h 106"/>
                  <a:gd name="T18" fmla="*/ 1138 w 65"/>
                  <a:gd name="T19" fmla="*/ 13644 h 106"/>
                  <a:gd name="T20" fmla="*/ 1445 w 65"/>
                  <a:gd name="T21" fmla="*/ 12924 h 106"/>
                  <a:gd name="T22" fmla="*/ 1728 w 65"/>
                  <a:gd name="T23" fmla="*/ 11502 h 106"/>
                  <a:gd name="T24" fmla="*/ 1947 w 65"/>
                  <a:gd name="T25" fmla="*/ 10383 h 106"/>
                  <a:gd name="T26" fmla="*/ 2194 w 65"/>
                  <a:gd name="T27" fmla="*/ 8843 h 106"/>
                  <a:gd name="T28" fmla="*/ 2329 w 65"/>
                  <a:gd name="T29" fmla="*/ 7513 h 106"/>
                  <a:gd name="T30" fmla="*/ 2464 w 65"/>
                  <a:gd name="T31" fmla="*/ 5567 h 106"/>
                  <a:gd name="T32" fmla="*/ 2472 w 65"/>
                  <a:gd name="T33" fmla="*/ 3905 h 106"/>
                  <a:gd name="T34" fmla="*/ 2464 w 65"/>
                  <a:gd name="T35" fmla="*/ 2094 h 106"/>
                  <a:gd name="T36" fmla="*/ 2329 w 65"/>
                  <a:gd name="T37" fmla="*/ 2 h 106"/>
                  <a:gd name="T38" fmla="*/ 2321 w 65"/>
                  <a:gd name="T39" fmla="*/ 1 h 106"/>
                  <a:gd name="T40" fmla="*/ 2282 w 65"/>
                  <a:gd name="T41" fmla="*/ 0 h 106"/>
                  <a:gd name="T42" fmla="*/ 2194 w 65"/>
                  <a:gd name="T43" fmla="*/ 0 h 106"/>
                  <a:gd name="T44" fmla="*/ 2103 w 65"/>
                  <a:gd name="T45" fmla="*/ 1 h 106"/>
                  <a:gd name="T46" fmla="*/ 1866 w 65"/>
                  <a:gd name="T47" fmla="*/ 3 h 106"/>
                  <a:gd name="T48" fmla="*/ 1628 w 65"/>
                  <a:gd name="T49" fmla="*/ 1285 h 106"/>
                  <a:gd name="T50" fmla="*/ 1361 w 65"/>
                  <a:gd name="T51" fmla="*/ 1930 h 106"/>
                  <a:gd name="T52" fmla="*/ 1072 w 65"/>
                  <a:gd name="T53" fmla="*/ 3147 h 106"/>
                  <a:gd name="T54" fmla="*/ 827 w 65"/>
                  <a:gd name="T55" fmla="*/ 4359 h 106"/>
                  <a:gd name="T56" fmla="*/ 544 w 65"/>
                  <a:gd name="T57" fmla="*/ 5423 h 106"/>
                  <a:gd name="T58" fmla="*/ 454 w 65"/>
                  <a:gd name="T59" fmla="*/ 6908 h 106"/>
                  <a:gd name="T60" fmla="*/ 8 w 65"/>
                  <a:gd name="T61" fmla="*/ 8131 h 106"/>
                  <a:gd name="T62" fmla="*/ 6 w 65"/>
                  <a:gd name="T63" fmla="*/ 9078 h 106"/>
                  <a:gd name="T64" fmla="*/ 4 w 65"/>
                  <a:gd name="T65" fmla="*/ 10409 h 106"/>
                  <a:gd name="T66" fmla="*/ 3 w 65"/>
                  <a:gd name="T67" fmla="*/ 11502 h 106"/>
                  <a:gd name="T68" fmla="*/ 2 w 65"/>
                  <a:gd name="T69" fmla="*/ 12479 h 106"/>
                  <a:gd name="T70" fmla="*/ 1 w 65"/>
                  <a:gd name="T71" fmla="*/ 13292 h 106"/>
                  <a:gd name="T72" fmla="*/ 0 w 65"/>
                  <a:gd name="T73" fmla="*/ 14021 h 10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5"/>
                  <a:gd name="T112" fmla="*/ 0 h 106"/>
                  <a:gd name="T113" fmla="*/ 65 w 65"/>
                  <a:gd name="T114" fmla="*/ 106 h 10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5" h="106">
                    <a:moveTo>
                      <a:pt x="0" y="97"/>
                    </a:moveTo>
                    <a:lnTo>
                      <a:pt x="0" y="100"/>
                    </a:lnTo>
                    <a:lnTo>
                      <a:pt x="1" y="102"/>
                    </a:lnTo>
                    <a:lnTo>
                      <a:pt x="1" y="104"/>
                    </a:lnTo>
                    <a:lnTo>
                      <a:pt x="3" y="105"/>
                    </a:lnTo>
                    <a:lnTo>
                      <a:pt x="6" y="106"/>
                    </a:lnTo>
                    <a:lnTo>
                      <a:pt x="11" y="106"/>
                    </a:lnTo>
                    <a:lnTo>
                      <a:pt x="17" y="104"/>
                    </a:lnTo>
                    <a:lnTo>
                      <a:pt x="24" y="100"/>
                    </a:lnTo>
                    <a:lnTo>
                      <a:pt x="30" y="95"/>
                    </a:lnTo>
                    <a:lnTo>
                      <a:pt x="38" y="89"/>
                    </a:lnTo>
                    <a:lnTo>
                      <a:pt x="45" y="80"/>
                    </a:lnTo>
                    <a:lnTo>
                      <a:pt x="51" y="71"/>
                    </a:lnTo>
                    <a:lnTo>
                      <a:pt x="57" y="61"/>
                    </a:lnTo>
                    <a:lnTo>
                      <a:pt x="61" y="52"/>
                    </a:lnTo>
                    <a:lnTo>
                      <a:pt x="64" y="39"/>
                    </a:lnTo>
                    <a:lnTo>
                      <a:pt x="65" y="27"/>
                    </a:lnTo>
                    <a:lnTo>
                      <a:pt x="64" y="15"/>
                    </a:lnTo>
                    <a:lnTo>
                      <a:pt x="61" y="2"/>
                    </a:lnTo>
                    <a:lnTo>
                      <a:pt x="60" y="1"/>
                    </a:lnTo>
                    <a:lnTo>
                      <a:pt x="59" y="0"/>
                    </a:lnTo>
                    <a:lnTo>
                      <a:pt x="57" y="0"/>
                    </a:lnTo>
                    <a:lnTo>
                      <a:pt x="55" y="1"/>
                    </a:lnTo>
                    <a:lnTo>
                      <a:pt x="49" y="3"/>
                    </a:lnTo>
                    <a:lnTo>
                      <a:pt x="42" y="9"/>
                    </a:lnTo>
                    <a:lnTo>
                      <a:pt x="36" y="14"/>
                    </a:lnTo>
                    <a:lnTo>
                      <a:pt x="28" y="22"/>
                    </a:lnTo>
                    <a:lnTo>
                      <a:pt x="22" y="30"/>
                    </a:lnTo>
                    <a:lnTo>
                      <a:pt x="15" y="38"/>
                    </a:lnTo>
                    <a:lnTo>
                      <a:pt x="12" y="47"/>
                    </a:lnTo>
                    <a:lnTo>
                      <a:pt x="8" y="55"/>
                    </a:lnTo>
                    <a:lnTo>
                      <a:pt x="6" y="64"/>
                    </a:lnTo>
                    <a:lnTo>
                      <a:pt x="4" y="72"/>
                    </a:lnTo>
                    <a:lnTo>
                      <a:pt x="3" y="80"/>
                    </a:lnTo>
                    <a:lnTo>
                      <a:pt x="2" y="87"/>
                    </a:lnTo>
                    <a:lnTo>
                      <a:pt x="1" y="92"/>
                    </a:lnTo>
                    <a:lnTo>
                      <a:pt x="0" y="97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591" name="Freeform 827"/>
              <p:cNvSpPr>
                <a:spLocks noChangeArrowheads="1"/>
              </p:cNvSpPr>
              <p:nvPr/>
            </p:nvSpPr>
            <p:spPr bwMode="auto">
              <a:xfrm>
                <a:off x="5576" y="2094"/>
                <a:ext cx="78" cy="120"/>
              </a:xfrm>
              <a:custGeom>
                <a:avLst/>
                <a:gdLst>
                  <a:gd name="T0" fmla="*/ 1544 w 74"/>
                  <a:gd name="T1" fmla="*/ 2 h 111"/>
                  <a:gd name="T2" fmla="*/ 1627 w 74"/>
                  <a:gd name="T3" fmla="*/ 1537 h 111"/>
                  <a:gd name="T4" fmla="*/ 1629 w 74"/>
                  <a:gd name="T5" fmla="*/ 3031 h 111"/>
                  <a:gd name="T6" fmla="*/ 1627 w 74"/>
                  <a:gd name="T7" fmla="*/ 4238 h 111"/>
                  <a:gd name="T8" fmla="*/ 1544 w 74"/>
                  <a:gd name="T9" fmla="*/ 5656 h 111"/>
                  <a:gd name="T10" fmla="*/ 1391 w 74"/>
                  <a:gd name="T11" fmla="*/ 6766 h 111"/>
                  <a:gd name="T12" fmla="*/ 1286 w 74"/>
                  <a:gd name="T13" fmla="*/ 7908 h 111"/>
                  <a:gd name="T14" fmla="*/ 1127 w 74"/>
                  <a:gd name="T15" fmla="*/ 9029 h 111"/>
                  <a:gd name="T16" fmla="*/ 962 w 74"/>
                  <a:gd name="T17" fmla="*/ 9849 h 111"/>
                  <a:gd name="T18" fmla="*/ 821 w 74"/>
                  <a:gd name="T19" fmla="*/ 10552 h 111"/>
                  <a:gd name="T20" fmla="*/ 666 w 74"/>
                  <a:gd name="T21" fmla="*/ 11159 h 111"/>
                  <a:gd name="T22" fmla="*/ 461 w 74"/>
                  <a:gd name="T23" fmla="*/ 11511 h 111"/>
                  <a:gd name="T24" fmla="*/ 355 w 74"/>
                  <a:gd name="T25" fmla="*/ 11677 h 111"/>
                  <a:gd name="T26" fmla="*/ 304 w 74"/>
                  <a:gd name="T27" fmla="*/ 11677 h 111"/>
                  <a:gd name="T28" fmla="*/ 273 w 74"/>
                  <a:gd name="T29" fmla="*/ 11605 h 111"/>
                  <a:gd name="T30" fmla="*/ 273 w 74"/>
                  <a:gd name="T31" fmla="*/ 11677 h 111"/>
                  <a:gd name="T32" fmla="*/ 273 w 74"/>
                  <a:gd name="T33" fmla="*/ 11605 h 111"/>
                  <a:gd name="T34" fmla="*/ 9 w 74"/>
                  <a:gd name="T35" fmla="*/ 11511 h 111"/>
                  <a:gd name="T36" fmla="*/ 9 w 74"/>
                  <a:gd name="T37" fmla="*/ 11408 h 111"/>
                  <a:gd name="T38" fmla="*/ 0 w 74"/>
                  <a:gd name="T39" fmla="*/ 11159 h 111"/>
                  <a:gd name="T40" fmla="*/ 0 w 74"/>
                  <a:gd name="T41" fmla="*/ 11511 h 111"/>
                  <a:gd name="T42" fmla="*/ 1 w 74"/>
                  <a:gd name="T43" fmla="*/ 11762 h 111"/>
                  <a:gd name="T44" fmla="*/ 2 w 74"/>
                  <a:gd name="T45" fmla="*/ 12333 h 111"/>
                  <a:gd name="T46" fmla="*/ 6 w 74"/>
                  <a:gd name="T47" fmla="*/ 12624 h 111"/>
                  <a:gd name="T48" fmla="*/ 288 w 74"/>
                  <a:gd name="T49" fmla="*/ 12891 h 111"/>
                  <a:gd name="T50" fmla="*/ 394 w 74"/>
                  <a:gd name="T51" fmla="*/ 12716 h 111"/>
                  <a:gd name="T52" fmla="*/ 569 w 74"/>
                  <a:gd name="T53" fmla="*/ 12546 h 111"/>
                  <a:gd name="T54" fmla="*/ 779 w 74"/>
                  <a:gd name="T55" fmla="*/ 11924 h 111"/>
                  <a:gd name="T56" fmla="*/ 913 w 74"/>
                  <a:gd name="T57" fmla="*/ 11474 h 111"/>
                  <a:gd name="T58" fmla="*/ 1127 w 74"/>
                  <a:gd name="T59" fmla="*/ 10613 h 111"/>
                  <a:gd name="T60" fmla="*/ 1319 w 74"/>
                  <a:gd name="T61" fmla="*/ 9548 h 111"/>
                  <a:gd name="T62" fmla="*/ 1466 w 74"/>
                  <a:gd name="T63" fmla="*/ 8549 h 111"/>
                  <a:gd name="T64" fmla="*/ 1627 w 74"/>
                  <a:gd name="T65" fmla="*/ 7315 h 111"/>
                  <a:gd name="T66" fmla="*/ 1717 w 74"/>
                  <a:gd name="T67" fmla="*/ 6115 h 111"/>
                  <a:gd name="T68" fmla="*/ 1808 w 74"/>
                  <a:gd name="T69" fmla="*/ 4582 h 111"/>
                  <a:gd name="T70" fmla="*/ 1810 w 74"/>
                  <a:gd name="T71" fmla="*/ 3031 h 111"/>
                  <a:gd name="T72" fmla="*/ 1808 w 74"/>
                  <a:gd name="T73" fmla="*/ 1422 h 111"/>
                  <a:gd name="T74" fmla="*/ 1717 w 74"/>
                  <a:gd name="T75" fmla="*/ 0 h 111"/>
                  <a:gd name="T76" fmla="*/ 1544 w 74"/>
                  <a:gd name="T77" fmla="*/ 2 h 11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4"/>
                  <a:gd name="T118" fmla="*/ 0 h 111"/>
                  <a:gd name="T119" fmla="*/ 74 w 74"/>
                  <a:gd name="T120" fmla="*/ 111 h 11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4" h="111">
                    <a:moveTo>
                      <a:pt x="62" y="2"/>
                    </a:moveTo>
                    <a:lnTo>
                      <a:pt x="65" y="14"/>
                    </a:lnTo>
                    <a:lnTo>
                      <a:pt x="66" y="26"/>
                    </a:lnTo>
                    <a:lnTo>
                      <a:pt x="65" y="37"/>
                    </a:lnTo>
                    <a:lnTo>
                      <a:pt x="62" y="48"/>
                    </a:lnTo>
                    <a:lnTo>
                      <a:pt x="57" y="58"/>
                    </a:lnTo>
                    <a:lnTo>
                      <a:pt x="52" y="68"/>
                    </a:lnTo>
                    <a:lnTo>
                      <a:pt x="46" y="77"/>
                    </a:lnTo>
                    <a:lnTo>
                      <a:pt x="40" y="85"/>
                    </a:lnTo>
                    <a:lnTo>
                      <a:pt x="33" y="90"/>
                    </a:lnTo>
                    <a:lnTo>
                      <a:pt x="27" y="96"/>
                    </a:lnTo>
                    <a:lnTo>
                      <a:pt x="20" y="99"/>
                    </a:lnTo>
                    <a:lnTo>
                      <a:pt x="15" y="101"/>
                    </a:lnTo>
                    <a:lnTo>
                      <a:pt x="12" y="101"/>
                    </a:lnTo>
                    <a:lnTo>
                      <a:pt x="10" y="100"/>
                    </a:lnTo>
                    <a:lnTo>
                      <a:pt x="10" y="101"/>
                    </a:lnTo>
                    <a:lnTo>
                      <a:pt x="10" y="100"/>
                    </a:lnTo>
                    <a:lnTo>
                      <a:pt x="9" y="99"/>
                    </a:lnTo>
                    <a:lnTo>
                      <a:pt x="9" y="97"/>
                    </a:lnTo>
                    <a:lnTo>
                      <a:pt x="0" y="96"/>
                    </a:lnTo>
                    <a:lnTo>
                      <a:pt x="0" y="99"/>
                    </a:lnTo>
                    <a:lnTo>
                      <a:pt x="1" y="102"/>
                    </a:lnTo>
                    <a:lnTo>
                      <a:pt x="2" y="105"/>
                    </a:lnTo>
                    <a:lnTo>
                      <a:pt x="6" y="109"/>
                    </a:lnTo>
                    <a:lnTo>
                      <a:pt x="11" y="111"/>
                    </a:lnTo>
                    <a:lnTo>
                      <a:pt x="17" y="110"/>
                    </a:lnTo>
                    <a:lnTo>
                      <a:pt x="24" y="108"/>
                    </a:lnTo>
                    <a:lnTo>
                      <a:pt x="31" y="103"/>
                    </a:lnTo>
                    <a:lnTo>
                      <a:pt x="38" y="98"/>
                    </a:lnTo>
                    <a:lnTo>
                      <a:pt x="46" y="91"/>
                    </a:lnTo>
                    <a:lnTo>
                      <a:pt x="53" y="82"/>
                    </a:lnTo>
                    <a:lnTo>
                      <a:pt x="60" y="74"/>
                    </a:lnTo>
                    <a:lnTo>
                      <a:pt x="65" y="63"/>
                    </a:lnTo>
                    <a:lnTo>
                      <a:pt x="70" y="52"/>
                    </a:lnTo>
                    <a:lnTo>
                      <a:pt x="73" y="40"/>
                    </a:lnTo>
                    <a:lnTo>
                      <a:pt x="74" y="26"/>
                    </a:lnTo>
                    <a:lnTo>
                      <a:pt x="73" y="13"/>
                    </a:lnTo>
                    <a:lnTo>
                      <a:pt x="70" y="0"/>
                    </a:lnTo>
                    <a:lnTo>
                      <a:pt x="62" y="2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592" name="Freeform 828"/>
              <p:cNvSpPr>
                <a:spLocks noChangeArrowheads="1"/>
              </p:cNvSpPr>
              <p:nvPr/>
            </p:nvSpPr>
            <p:spPr bwMode="auto">
              <a:xfrm>
                <a:off x="5594" y="2088"/>
                <a:ext cx="56" cy="49"/>
              </a:xfrm>
              <a:custGeom>
                <a:avLst/>
                <a:gdLst>
                  <a:gd name="T0" fmla="*/ 8 w 53"/>
                  <a:gd name="T1" fmla="*/ 2187 h 46"/>
                  <a:gd name="T2" fmla="*/ 370 w 53"/>
                  <a:gd name="T3" fmla="*/ 1779 h 46"/>
                  <a:gd name="T4" fmla="*/ 515 w 53"/>
                  <a:gd name="T5" fmla="*/ 1382 h 46"/>
                  <a:gd name="T6" fmla="*/ 800 w 53"/>
                  <a:gd name="T7" fmla="*/ 1023 h 46"/>
                  <a:gd name="T8" fmla="*/ 944 w 53"/>
                  <a:gd name="T9" fmla="*/ 734 h 46"/>
                  <a:gd name="T10" fmla="*/ 1113 w 53"/>
                  <a:gd name="T11" fmla="*/ 543 h 46"/>
                  <a:gd name="T12" fmla="*/ 1255 w 53"/>
                  <a:gd name="T13" fmla="*/ 450 h 46"/>
                  <a:gd name="T14" fmla="*/ 1326 w 53"/>
                  <a:gd name="T15" fmla="*/ 422 h 46"/>
                  <a:gd name="T16" fmla="*/ 1313 w 53"/>
                  <a:gd name="T17" fmla="*/ 422 h 46"/>
                  <a:gd name="T18" fmla="*/ 1313 w 53"/>
                  <a:gd name="T19" fmla="*/ 7 h 46"/>
                  <a:gd name="T20" fmla="*/ 1504 w 53"/>
                  <a:gd name="T21" fmla="*/ 5 h 46"/>
                  <a:gd name="T22" fmla="*/ 1466 w 53"/>
                  <a:gd name="T23" fmla="*/ 2 h 46"/>
                  <a:gd name="T24" fmla="*/ 1347 w 53"/>
                  <a:gd name="T25" fmla="*/ 0 h 46"/>
                  <a:gd name="T26" fmla="*/ 1255 w 53"/>
                  <a:gd name="T27" fmla="*/ 0 h 46"/>
                  <a:gd name="T28" fmla="*/ 1124 w 53"/>
                  <a:gd name="T29" fmla="*/ 1 h 46"/>
                  <a:gd name="T30" fmla="*/ 953 w 53"/>
                  <a:gd name="T31" fmla="*/ 4 h 46"/>
                  <a:gd name="T32" fmla="*/ 808 w 53"/>
                  <a:gd name="T33" fmla="*/ 422 h 46"/>
                  <a:gd name="T34" fmla="*/ 544 w 53"/>
                  <a:gd name="T35" fmla="*/ 656 h 46"/>
                  <a:gd name="T36" fmla="*/ 370 w 53"/>
                  <a:gd name="T37" fmla="*/ 1090 h 46"/>
                  <a:gd name="T38" fmla="*/ 7 w 53"/>
                  <a:gd name="T39" fmla="*/ 1472 h 46"/>
                  <a:gd name="T40" fmla="*/ 0 w 53"/>
                  <a:gd name="T41" fmla="*/ 1927 h 46"/>
                  <a:gd name="T42" fmla="*/ 8 w 53"/>
                  <a:gd name="T43" fmla="*/ 2187 h 4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53"/>
                  <a:gd name="T67" fmla="*/ 0 h 46"/>
                  <a:gd name="T68" fmla="*/ 53 w 53"/>
                  <a:gd name="T69" fmla="*/ 46 h 4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53" h="46">
                    <a:moveTo>
                      <a:pt x="8" y="46"/>
                    </a:moveTo>
                    <a:lnTo>
                      <a:pt x="13" y="37"/>
                    </a:lnTo>
                    <a:lnTo>
                      <a:pt x="19" y="29"/>
                    </a:lnTo>
                    <a:lnTo>
                      <a:pt x="27" y="22"/>
                    </a:lnTo>
                    <a:lnTo>
                      <a:pt x="33" y="16"/>
                    </a:lnTo>
                    <a:lnTo>
                      <a:pt x="39" y="12"/>
                    </a:lnTo>
                    <a:lnTo>
                      <a:pt x="44" y="9"/>
                    </a:lnTo>
                    <a:lnTo>
                      <a:pt x="46" y="8"/>
                    </a:lnTo>
                    <a:lnTo>
                      <a:pt x="45" y="8"/>
                    </a:lnTo>
                    <a:lnTo>
                      <a:pt x="45" y="7"/>
                    </a:lnTo>
                    <a:lnTo>
                      <a:pt x="53" y="5"/>
                    </a:lnTo>
                    <a:lnTo>
                      <a:pt x="51" y="2"/>
                    </a:lnTo>
                    <a:lnTo>
                      <a:pt x="47" y="0"/>
                    </a:lnTo>
                    <a:lnTo>
                      <a:pt x="44" y="0"/>
                    </a:lnTo>
                    <a:lnTo>
                      <a:pt x="40" y="1"/>
                    </a:lnTo>
                    <a:lnTo>
                      <a:pt x="34" y="4"/>
                    </a:lnTo>
                    <a:lnTo>
                      <a:pt x="28" y="8"/>
                    </a:lnTo>
                    <a:lnTo>
                      <a:pt x="20" y="15"/>
                    </a:lnTo>
                    <a:lnTo>
                      <a:pt x="13" y="23"/>
                    </a:lnTo>
                    <a:lnTo>
                      <a:pt x="7" y="31"/>
                    </a:lnTo>
                    <a:lnTo>
                      <a:pt x="0" y="40"/>
                    </a:lnTo>
                    <a:lnTo>
                      <a:pt x="8" y="46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593" name="Freeform 829"/>
              <p:cNvSpPr>
                <a:spLocks noChangeArrowheads="1"/>
              </p:cNvSpPr>
              <p:nvPr/>
            </p:nvSpPr>
            <p:spPr bwMode="auto">
              <a:xfrm>
                <a:off x="5576" y="2129"/>
                <a:ext cx="27" cy="67"/>
              </a:xfrm>
              <a:custGeom>
                <a:avLst/>
                <a:gdLst>
                  <a:gd name="T0" fmla="*/ 983 w 25"/>
                  <a:gd name="T1" fmla="*/ 7078 h 62"/>
                  <a:gd name="T2" fmla="*/ 1062 w 25"/>
                  <a:gd name="T3" fmla="*/ 6550 h 62"/>
                  <a:gd name="T4" fmla="*/ 1147 w 25"/>
                  <a:gd name="T5" fmla="*/ 5754 h 62"/>
                  <a:gd name="T6" fmla="*/ 1239 w 25"/>
                  <a:gd name="T7" fmla="*/ 5118 h 62"/>
                  <a:gd name="T8" fmla="*/ 1338 w 25"/>
                  <a:gd name="T9" fmla="*/ 4113 h 62"/>
                  <a:gd name="T10" fmla="*/ 1561 w 25"/>
                  <a:gd name="T11" fmla="*/ 3260 h 62"/>
                  <a:gd name="T12" fmla="*/ 1821 w 25"/>
                  <a:gd name="T13" fmla="*/ 2391 h 62"/>
                  <a:gd name="T14" fmla="*/ 2227 w 25"/>
                  <a:gd name="T15" fmla="*/ 1286 h 62"/>
                  <a:gd name="T16" fmla="*/ 2676 w 25"/>
                  <a:gd name="T17" fmla="*/ 6 h 62"/>
                  <a:gd name="T18" fmla="*/ 1821 w 25"/>
                  <a:gd name="T19" fmla="*/ 0 h 62"/>
                  <a:gd name="T20" fmla="*/ 1338 w 25"/>
                  <a:gd name="T21" fmla="*/ 1019 h 62"/>
                  <a:gd name="T22" fmla="*/ 1062 w 25"/>
                  <a:gd name="T23" fmla="*/ 2048 h 62"/>
                  <a:gd name="T24" fmla="*/ 843 w 25"/>
                  <a:gd name="T25" fmla="*/ 3017 h 62"/>
                  <a:gd name="T26" fmla="*/ 5 w 25"/>
                  <a:gd name="T27" fmla="*/ 4056 h 62"/>
                  <a:gd name="T28" fmla="*/ 4 w 25"/>
                  <a:gd name="T29" fmla="*/ 4805 h 62"/>
                  <a:gd name="T30" fmla="*/ 1 w 25"/>
                  <a:gd name="T31" fmla="*/ 5612 h 62"/>
                  <a:gd name="T32" fmla="*/ 1 w 25"/>
                  <a:gd name="T33" fmla="*/ 6459 h 62"/>
                  <a:gd name="T34" fmla="*/ 0 w 25"/>
                  <a:gd name="T35" fmla="*/ 6980 h 62"/>
                  <a:gd name="T36" fmla="*/ 983 w 25"/>
                  <a:gd name="T37" fmla="*/ 7078 h 62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5"/>
                  <a:gd name="T58" fmla="*/ 0 h 62"/>
                  <a:gd name="T59" fmla="*/ 25 w 25"/>
                  <a:gd name="T60" fmla="*/ 62 h 62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5" h="62">
                    <a:moveTo>
                      <a:pt x="9" y="62"/>
                    </a:moveTo>
                    <a:lnTo>
                      <a:pt x="10" y="57"/>
                    </a:lnTo>
                    <a:lnTo>
                      <a:pt x="11" y="51"/>
                    </a:lnTo>
                    <a:lnTo>
                      <a:pt x="12" y="44"/>
                    </a:lnTo>
                    <a:lnTo>
                      <a:pt x="13" y="36"/>
                    </a:lnTo>
                    <a:lnTo>
                      <a:pt x="15" y="29"/>
                    </a:lnTo>
                    <a:lnTo>
                      <a:pt x="17" y="21"/>
                    </a:lnTo>
                    <a:lnTo>
                      <a:pt x="20" y="12"/>
                    </a:lnTo>
                    <a:lnTo>
                      <a:pt x="25" y="6"/>
                    </a:lnTo>
                    <a:lnTo>
                      <a:pt x="17" y="0"/>
                    </a:lnTo>
                    <a:lnTo>
                      <a:pt x="13" y="9"/>
                    </a:lnTo>
                    <a:lnTo>
                      <a:pt x="10" y="18"/>
                    </a:lnTo>
                    <a:lnTo>
                      <a:pt x="7" y="27"/>
                    </a:lnTo>
                    <a:lnTo>
                      <a:pt x="5" y="35"/>
                    </a:lnTo>
                    <a:lnTo>
                      <a:pt x="4" y="43"/>
                    </a:lnTo>
                    <a:lnTo>
                      <a:pt x="1" y="50"/>
                    </a:lnTo>
                    <a:lnTo>
                      <a:pt x="1" y="56"/>
                    </a:lnTo>
                    <a:lnTo>
                      <a:pt x="0" y="61"/>
                    </a:lnTo>
                    <a:lnTo>
                      <a:pt x="9" y="62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594" name="Freeform 830"/>
              <p:cNvSpPr>
                <a:spLocks noChangeArrowheads="1"/>
              </p:cNvSpPr>
              <p:nvPr/>
            </p:nvSpPr>
            <p:spPr bwMode="auto">
              <a:xfrm>
                <a:off x="154" y="3130"/>
                <a:ext cx="69" cy="115"/>
              </a:xfrm>
              <a:custGeom>
                <a:avLst/>
                <a:gdLst>
                  <a:gd name="T0" fmla="*/ 2472 w 65"/>
                  <a:gd name="T1" fmla="*/ 7839 h 107"/>
                  <a:gd name="T2" fmla="*/ 2472 w 65"/>
                  <a:gd name="T3" fmla="*/ 8002 h 107"/>
                  <a:gd name="T4" fmla="*/ 2464 w 65"/>
                  <a:gd name="T5" fmla="*/ 8333 h 107"/>
                  <a:gd name="T6" fmla="*/ 2464 w 65"/>
                  <a:gd name="T7" fmla="*/ 8425 h 107"/>
                  <a:gd name="T8" fmla="*/ 2369 w 65"/>
                  <a:gd name="T9" fmla="*/ 8512 h 107"/>
                  <a:gd name="T10" fmla="*/ 2282 w 65"/>
                  <a:gd name="T11" fmla="*/ 8684 h 107"/>
                  <a:gd name="T12" fmla="*/ 2067 w 65"/>
                  <a:gd name="T13" fmla="*/ 8600 h 107"/>
                  <a:gd name="T14" fmla="*/ 1834 w 65"/>
                  <a:gd name="T15" fmla="*/ 8425 h 107"/>
                  <a:gd name="T16" fmla="*/ 1595 w 65"/>
                  <a:gd name="T17" fmla="*/ 8080 h 107"/>
                  <a:gd name="T18" fmla="*/ 1334 w 65"/>
                  <a:gd name="T19" fmla="*/ 7765 h 107"/>
                  <a:gd name="T20" fmla="*/ 1050 w 65"/>
                  <a:gd name="T21" fmla="*/ 7225 h 107"/>
                  <a:gd name="T22" fmla="*/ 734 w 65"/>
                  <a:gd name="T23" fmla="*/ 6445 h 107"/>
                  <a:gd name="T24" fmla="*/ 512 w 65"/>
                  <a:gd name="T25" fmla="*/ 5876 h 107"/>
                  <a:gd name="T26" fmla="*/ 8 w 65"/>
                  <a:gd name="T27" fmla="*/ 5087 h 107"/>
                  <a:gd name="T28" fmla="*/ 4 w 65"/>
                  <a:gd name="T29" fmla="*/ 4105 h 107"/>
                  <a:gd name="T30" fmla="*/ 1 w 65"/>
                  <a:gd name="T31" fmla="*/ 3134 h 107"/>
                  <a:gd name="T32" fmla="*/ 0 w 65"/>
                  <a:gd name="T33" fmla="*/ 2146 h 107"/>
                  <a:gd name="T34" fmla="*/ 1 w 65"/>
                  <a:gd name="T35" fmla="*/ 1122 h 107"/>
                  <a:gd name="T36" fmla="*/ 4 w 65"/>
                  <a:gd name="T37" fmla="*/ 1 h 107"/>
                  <a:gd name="T38" fmla="*/ 5 w 65"/>
                  <a:gd name="T39" fmla="*/ 0 h 107"/>
                  <a:gd name="T40" fmla="*/ 6 w 65"/>
                  <a:gd name="T41" fmla="*/ 0 h 107"/>
                  <a:gd name="T42" fmla="*/ 8 w 65"/>
                  <a:gd name="T43" fmla="*/ 0 h 107"/>
                  <a:gd name="T44" fmla="*/ 403 w 65"/>
                  <a:gd name="T45" fmla="*/ 0 h 107"/>
                  <a:gd name="T46" fmla="*/ 577 w 65"/>
                  <a:gd name="T47" fmla="*/ 4 h 107"/>
                  <a:gd name="T48" fmla="*/ 878 w 65"/>
                  <a:gd name="T49" fmla="*/ 677 h 107"/>
                  <a:gd name="T50" fmla="*/ 1115 w 65"/>
                  <a:gd name="T51" fmla="*/ 1122 h 107"/>
                  <a:gd name="T52" fmla="*/ 1416 w 65"/>
                  <a:gd name="T53" fmla="*/ 1729 h 107"/>
                  <a:gd name="T54" fmla="*/ 1656 w 65"/>
                  <a:gd name="T55" fmla="*/ 2450 h 107"/>
                  <a:gd name="T56" fmla="*/ 1908 w 65"/>
                  <a:gd name="T57" fmla="*/ 3134 h 107"/>
                  <a:gd name="T58" fmla="*/ 2025 w 65"/>
                  <a:gd name="T59" fmla="*/ 3776 h 107"/>
                  <a:gd name="T60" fmla="*/ 2194 w 65"/>
                  <a:gd name="T61" fmla="*/ 4412 h 107"/>
                  <a:gd name="T62" fmla="*/ 2282 w 65"/>
                  <a:gd name="T63" fmla="*/ 5097 h 107"/>
                  <a:gd name="T64" fmla="*/ 2329 w 65"/>
                  <a:gd name="T65" fmla="*/ 5876 h 107"/>
                  <a:gd name="T66" fmla="*/ 2369 w 65"/>
                  <a:gd name="T67" fmla="*/ 6379 h 107"/>
                  <a:gd name="T68" fmla="*/ 2422 w 65"/>
                  <a:gd name="T69" fmla="*/ 6927 h 107"/>
                  <a:gd name="T70" fmla="*/ 2464 w 65"/>
                  <a:gd name="T71" fmla="*/ 7369 h 107"/>
                  <a:gd name="T72" fmla="*/ 2472 w 65"/>
                  <a:gd name="T73" fmla="*/ 7839 h 10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5"/>
                  <a:gd name="T112" fmla="*/ 0 h 107"/>
                  <a:gd name="T113" fmla="*/ 65 w 65"/>
                  <a:gd name="T114" fmla="*/ 107 h 107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5" h="107">
                    <a:moveTo>
                      <a:pt x="65" y="96"/>
                    </a:moveTo>
                    <a:lnTo>
                      <a:pt x="65" y="99"/>
                    </a:lnTo>
                    <a:lnTo>
                      <a:pt x="64" y="101"/>
                    </a:lnTo>
                    <a:lnTo>
                      <a:pt x="64" y="103"/>
                    </a:lnTo>
                    <a:lnTo>
                      <a:pt x="62" y="105"/>
                    </a:lnTo>
                    <a:lnTo>
                      <a:pt x="59" y="107"/>
                    </a:lnTo>
                    <a:lnTo>
                      <a:pt x="54" y="106"/>
                    </a:lnTo>
                    <a:lnTo>
                      <a:pt x="48" y="103"/>
                    </a:lnTo>
                    <a:lnTo>
                      <a:pt x="41" y="100"/>
                    </a:lnTo>
                    <a:lnTo>
                      <a:pt x="35" y="95"/>
                    </a:lnTo>
                    <a:lnTo>
                      <a:pt x="27" y="88"/>
                    </a:lnTo>
                    <a:lnTo>
                      <a:pt x="20" y="80"/>
                    </a:lnTo>
                    <a:lnTo>
                      <a:pt x="14" y="72"/>
                    </a:lnTo>
                    <a:lnTo>
                      <a:pt x="8" y="62"/>
                    </a:lnTo>
                    <a:lnTo>
                      <a:pt x="4" y="51"/>
                    </a:lnTo>
                    <a:lnTo>
                      <a:pt x="1" y="39"/>
                    </a:lnTo>
                    <a:lnTo>
                      <a:pt x="0" y="27"/>
                    </a:lnTo>
                    <a:lnTo>
                      <a:pt x="1" y="15"/>
                    </a:lnTo>
                    <a:lnTo>
                      <a:pt x="4" y="1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0" y="0"/>
                    </a:lnTo>
                    <a:lnTo>
                      <a:pt x="16" y="4"/>
                    </a:lnTo>
                    <a:lnTo>
                      <a:pt x="23" y="8"/>
                    </a:lnTo>
                    <a:lnTo>
                      <a:pt x="29" y="15"/>
                    </a:lnTo>
                    <a:lnTo>
                      <a:pt x="37" y="21"/>
                    </a:lnTo>
                    <a:lnTo>
                      <a:pt x="43" y="30"/>
                    </a:lnTo>
                    <a:lnTo>
                      <a:pt x="50" y="39"/>
                    </a:lnTo>
                    <a:lnTo>
                      <a:pt x="53" y="46"/>
                    </a:lnTo>
                    <a:lnTo>
                      <a:pt x="57" y="55"/>
                    </a:lnTo>
                    <a:lnTo>
                      <a:pt x="59" y="63"/>
                    </a:lnTo>
                    <a:lnTo>
                      <a:pt x="61" y="72"/>
                    </a:lnTo>
                    <a:lnTo>
                      <a:pt x="62" y="79"/>
                    </a:lnTo>
                    <a:lnTo>
                      <a:pt x="63" y="86"/>
                    </a:lnTo>
                    <a:lnTo>
                      <a:pt x="64" y="91"/>
                    </a:lnTo>
                    <a:lnTo>
                      <a:pt x="65" y="96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595" name="Freeform 831"/>
              <p:cNvSpPr>
                <a:spLocks noChangeArrowheads="1"/>
              </p:cNvSpPr>
              <p:nvPr/>
            </p:nvSpPr>
            <p:spPr bwMode="auto">
              <a:xfrm>
                <a:off x="150" y="3130"/>
                <a:ext cx="78" cy="120"/>
              </a:xfrm>
              <a:custGeom>
                <a:avLst/>
                <a:gdLst>
                  <a:gd name="T0" fmla="*/ 4 w 74"/>
                  <a:gd name="T1" fmla="*/ 0 h 111"/>
                  <a:gd name="T2" fmla="*/ 1 w 74"/>
                  <a:gd name="T3" fmla="*/ 1422 h 111"/>
                  <a:gd name="T4" fmla="*/ 0 w 74"/>
                  <a:gd name="T5" fmla="*/ 3102 h 111"/>
                  <a:gd name="T6" fmla="*/ 1 w 74"/>
                  <a:gd name="T7" fmla="*/ 4582 h 111"/>
                  <a:gd name="T8" fmla="*/ 4 w 74"/>
                  <a:gd name="T9" fmla="*/ 6115 h 111"/>
                  <a:gd name="T10" fmla="*/ 9 w 74"/>
                  <a:gd name="T11" fmla="*/ 7315 h 111"/>
                  <a:gd name="T12" fmla="*/ 337 w 74"/>
                  <a:gd name="T13" fmla="*/ 8549 h 111"/>
                  <a:gd name="T14" fmla="*/ 486 w 74"/>
                  <a:gd name="T15" fmla="*/ 9761 h 111"/>
                  <a:gd name="T16" fmla="*/ 702 w 74"/>
                  <a:gd name="T17" fmla="*/ 10613 h 111"/>
                  <a:gd name="T18" fmla="*/ 866 w 74"/>
                  <a:gd name="T19" fmla="*/ 11474 h 111"/>
                  <a:gd name="T20" fmla="*/ 1068 w 74"/>
                  <a:gd name="T21" fmla="*/ 11924 h 111"/>
                  <a:gd name="T22" fmla="*/ 1251 w 74"/>
                  <a:gd name="T23" fmla="*/ 12546 h 111"/>
                  <a:gd name="T24" fmla="*/ 1391 w 74"/>
                  <a:gd name="T25" fmla="*/ 12716 h 111"/>
                  <a:gd name="T26" fmla="*/ 1545 w 74"/>
                  <a:gd name="T27" fmla="*/ 12891 h 111"/>
                  <a:gd name="T28" fmla="*/ 1703 w 74"/>
                  <a:gd name="T29" fmla="*/ 12624 h 111"/>
                  <a:gd name="T30" fmla="*/ 1795 w 74"/>
                  <a:gd name="T31" fmla="*/ 12404 h 111"/>
                  <a:gd name="T32" fmla="*/ 1808 w 74"/>
                  <a:gd name="T33" fmla="*/ 11924 h 111"/>
                  <a:gd name="T34" fmla="*/ 1810 w 74"/>
                  <a:gd name="T35" fmla="*/ 11511 h 111"/>
                  <a:gd name="T36" fmla="*/ 1810 w 74"/>
                  <a:gd name="T37" fmla="*/ 11159 h 111"/>
                  <a:gd name="T38" fmla="*/ 1627 w 74"/>
                  <a:gd name="T39" fmla="*/ 11408 h 111"/>
                  <a:gd name="T40" fmla="*/ 1627 w 74"/>
                  <a:gd name="T41" fmla="*/ 11511 h 111"/>
                  <a:gd name="T42" fmla="*/ 1587 w 74"/>
                  <a:gd name="T43" fmla="*/ 11605 h 111"/>
                  <a:gd name="T44" fmla="*/ 1587 w 74"/>
                  <a:gd name="T45" fmla="*/ 11677 h 111"/>
                  <a:gd name="T46" fmla="*/ 1545 w 74"/>
                  <a:gd name="T47" fmla="*/ 11762 h 111"/>
                  <a:gd name="T48" fmla="*/ 1465 w 74"/>
                  <a:gd name="T49" fmla="*/ 11677 h 111"/>
                  <a:gd name="T50" fmla="*/ 1320 w 74"/>
                  <a:gd name="T51" fmla="*/ 11511 h 111"/>
                  <a:gd name="T52" fmla="*/ 1188 w 74"/>
                  <a:gd name="T53" fmla="*/ 11159 h 111"/>
                  <a:gd name="T54" fmla="*/ 1013 w 74"/>
                  <a:gd name="T55" fmla="*/ 10613 h 111"/>
                  <a:gd name="T56" fmla="*/ 822 w 74"/>
                  <a:gd name="T57" fmla="*/ 9849 h 111"/>
                  <a:gd name="T58" fmla="*/ 702 w 74"/>
                  <a:gd name="T59" fmla="*/ 9029 h 111"/>
                  <a:gd name="T60" fmla="*/ 512 w 74"/>
                  <a:gd name="T61" fmla="*/ 7908 h 111"/>
                  <a:gd name="T62" fmla="*/ 394 w 74"/>
                  <a:gd name="T63" fmla="*/ 6990 h 111"/>
                  <a:gd name="T64" fmla="*/ 304 w 74"/>
                  <a:gd name="T65" fmla="*/ 5688 h 111"/>
                  <a:gd name="T66" fmla="*/ 273 w 74"/>
                  <a:gd name="T67" fmla="*/ 4501 h 111"/>
                  <a:gd name="T68" fmla="*/ 8 w 74"/>
                  <a:gd name="T69" fmla="*/ 3102 h 111"/>
                  <a:gd name="T70" fmla="*/ 9 w 74"/>
                  <a:gd name="T71" fmla="*/ 1797 h 111"/>
                  <a:gd name="T72" fmla="*/ 304 w 74"/>
                  <a:gd name="T73" fmla="*/ 4 h 111"/>
                  <a:gd name="T74" fmla="*/ 4 w 74"/>
                  <a:gd name="T75" fmla="*/ 0 h 111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74"/>
                  <a:gd name="T115" fmla="*/ 0 h 111"/>
                  <a:gd name="T116" fmla="*/ 74 w 74"/>
                  <a:gd name="T117" fmla="*/ 111 h 111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74" h="111">
                    <a:moveTo>
                      <a:pt x="4" y="0"/>
                    </a:moveTo>
                    <a:lnTo>
                      <a:pt x="1" y="13"/>
                    </a:lnTo>
                    <a:lnTo>
                      <a:pt x="0" y="27"/>
                    </a:lnTo>
                    <a:lnTo>
                      <a:pt x="1" y="40"/>
                    </a:lnTo>
                    <a:lnTo>
                      <a:pt x="4" y="52"/>
                    </a:lnTo>
                    <a:lnTo>
                      <a:pt x="9" y="63"/>
                    </a:lnTo>
                    <a:lnTo>
                      <a:pt x="14" y="74"/>
                    </a:lnTo>
                    <a:lnTo>
                      <a:pt x="21" y="83"/>
                    </a:lnTo>
                    <a:lnTo>
                      <a:pt x="28" y="91"/>
                    </a:lnTo>
                    <a:lnTo>
                      <a:pt x="36" y="98"/>
                    </a:lnTo>
                    <a:lnTo>
                      <a:pt x="43" y="103"/>
                    </a:lnTo>
                    <a:lnTo>
                      <a:pt x="50" y="108"/>
                    </a:lnTo>
                    <a:lnTo>
                      <a:pt x="57" y="110"/>
                    </a:lnTo>
                    <a:lnTo>
                      <a:pt x="63" y="111"/>
                    </a:lnTo>
                    <a:lnTo>
                      <a:pt x="68" y="109"/>
                    </a:lnTo>
                    <a:lnTo>
                      <a:pt x="72" y="106"/>
                    </a:lnTo>
                    <a:lnTo>
                      <a:pt x="73" y="103"/>
                    </a:lnTo>
                    <a:lnTo>
                      <a:pt x="74" y="99"/>
                    </a:lnTo>
                    <a:lnTo>
                      <a:pt x="74" y="96"/>
                    </a:lnTo>
                    <a:lnTo>
                      <a:pt x="65" y="97"/>
                    </a:lnTo>
                    <a:lnTo>
                      <a:pt x="65" y="99"/>
                    </a:lnTo>
                    <a:lnTo>
                      <a:pt x="64" y="100"/>
                    </a:lnTo>
                    <a:lnTo>
                      <a:pt x="64" y="101"/>
                    </a:lnTo>
                    <a:lnTo>
                      <a:pt x="63" y="102"/>
                    </a:lnTo>
                    <a:lnTo>
                      <a:pt x="59" y="101"/>
                    </a:lnTo>
                    <a:lnTo>
                      <a:pt x="54" y="99"/>
                    </a:lnTo>
                    <a:lnTo>
                      <a:pt x="48" y="96"/>
                    </a:lnTo>
                    <a:lnTo>
                      <a:pt x="41" y="91"/>
                    </a:lnTo>
                    <a:lnTo>
                      <a:pt x="34" y="85"/>
                    </a:lnTo>
                    <a:lnTo>
                      <a:pt x="28" y="77"/>
                    </a:lnTo>
                    <a:lnTo>
                      <a:pt x="22" y="68"/>
                    </a:lnTo>
                    <a:lnTo>
                      <a:pt x="17" y="60"/>
                    </a:lnTo>
                    <a:lnTo>
                      <a:pt x="12" y="49"/>
                    </a:lnTo>
                    <a:lnTo>
                      <a:pt x="10" y="39"/>
                    </a:lnTo>
                    <a:lnTo>
                      <a:pt x="8" y="27"/>
                    </a:lnTo>
                    <a:lnTo>
                      <a:pt x="9" y="16"/>
                    </a:lnTo>
                    <a:lnTo>
                      <a:pt x="12" y="4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596" name="Freeform 832"/>
              <p:cNvSpPr>
                <a:spLocks noChangeArrowheads="1"/>
              </p:cNvSpPr>
              <p:nvPr/>
            </p:nvSpPr>
            <p:spPr bwMode="auto">
              <a:xfrm>
                <a:off x="154" y="3125"/>
                <a:ext cx="56" cy="50"/>
              </a:xfrm>
              <a:custGeom>
                <a:avLst/>
                <a:gdLst>
                  <a:gd name="T0" fmla="*/ 1504 w 53"/>
                  <a:gd name="T1" fmla="*/ 6348 h 46"/>
                  <a:gd name="T2" fmla="*/ 1326 w 53"/>
                  <a:gd name="T3" fmla="*/ 5262 h 46"/>
                  <a:gd name="T4" fmla="*/ 1124 w 53"/>
                  <a:gd name="T5" fmla="*/ 3834 h 46"/>
                  <a:gd name="T6" fmla="*/ 944 w 53"/>
                  <a:gd name="T7" fmla="*/ 2526 h 46"/>
                  <a:gd name="T8" fmla="*/ 716 w 53"/>
                  <a:gd name="T9" fmla="*/ 1532 h 46"/>
                  <a:gd name="T10" fmla="*/ 515 w 53"/>
                  <a:gd name="T11" fmla="*/ 4 h 46"/>
                  <a:gd name="T12" fmla="*/ 370 w 53"/>
                  <a:gd name="T13" fmla="*/ 1 h 46"/>
                  <a:gd name="T14" fmla="*/ 296 w 53"/>
                  <a:gd name="T15" fmla="*/ 0 h 46"/>
                  <a:gd name="T16" fmla="*/ 6 w 53"/>
                  <a:gd name="T17" fmla="*/ 0 h 46"/>
                  <a:gd name="T18" fmla="*/ 2 w 53"/>
                  <a:gd name="T19" fmla="*/ 2 h 46"/>
                  <a:gd name="T20" fmla="*/ 0 w 53"/>
                  <a:gd name="T21" fmla="*/ 5 h 46"/>
                  <a:gd name="T22" fmla="*/ 8 w 53"/>
                  <a:gd name="T23" fmla="*/ 1409 h 46"/>
                  <a:gd name="T24" fmla="*/ 7 w 53"/>
                  <a:gd name="T25" fmla="*/ 1532 h 46"/>
                  <a:gd name="T26" fmla="*/ 296 w 53"/>
                  <a:gd name="T27" fmla="*/ 1532 h 46"/>
                  <a:gd name="T28" fmla="*/ 391 w 53"/>
                  <a:gd name="T29" fmla="*/ 1810 h 46"/>
                  <a:gd name="T30" fmla="*/ 544 w 53"/>
                  <a:gd name="T31" fmla="*/ 2526 h 46"/>
                  <a:gd name="T32" fmla="*/ 757 w 53"/>
                  <a:gd name="T33" fmla="*/ 3770 h 46"/>
                  <a:gd name="T34" fmla="*/ 953 w 53"/>
                  <a:gd name="T35" fmla="*/ 4841 h 46"/>
                  <a:gd name="T36" fmla="*/ 1124 w 53"/>
                  <a:gd name="T37" fmla="*/ 5840 h 46"/>
                  <a:gd name="T38" fmla="*/ 1313 w 53"/>
                  <a:gd name="T39" fmla="*/ 7470 h 46"/>
                  <a:gd name="T40" fmla="*/ 1504 w 53"/>
                  <a:gd name="T41" fmla="*/ 6348 h 4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53"/>
                  <a:gd name="T64" fmla="*/ 0 h 46"/>
                  <a:gd name="T65" fmla="*/ 53 w 53"/>
                  <a:gd name="T66" fmla="*/ 46 h 4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53" h="46">
                    <a:moveTo>
                      <a:pt x="53" y="40"/>
                    </a:moveTo>
                    <a:lnTo>
                      <a:pt x="46" y="32"/>
                    </a:lnTo>
                    <a:lnTo>
                      <a:pt x="40" y="24"/>
                    </a:lnTo>
                    <a:lnTo>
                      <a:pt x="33" y="16"/>
                    </a:lnTo>
                    <a:lnTo>
                      <a:pt x="25" y="10"/>
                    </a:lnTo>
                    <a:lnTo>
                      <a:pt x="19" y="4"/>
                    </a:lnTo>
                    <a:lnTo>
                      <a:pt x="13" y="1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2" y="2"/>
                    </a:lnTo>
                    <a:lnTo>
                      <a:pt x="0" y="5"/>
                    </a:lnTo>
                    <a:lnTo>
                      <a:pt x="8" y="9"/>
                    </a:lnTo>
                    <a:lnTo>
                      <a:pt x="7" y="10"/>
                    </a:lnTo>
                    <a:lnTo>
                      <a:pt x="9" y="10"/>
                    </a:lnTo>
                    <a:lnTo>
                      <a:pt x="14" y="12"/>
                    </a:lnTo>
                    <a:lnTo>
                      <a:pt x="20" y="16"/>
                    </a:lnTo>
                    <a:lnTo>
                      <a:pt x="26" y="23"/>
                    </a:lnTo>
                    <a:lnTo>
                      <a:pt x="34" y="29"/>
                    </a:lnTo>
                    <a:lnTo>
                      <a:pt x="40" y="37"/>
                    </a:lnTo>
                    <a:lnTo>
                      <a:pt x="45" y="46"/>
                    </a:lnTo>
                    <a:lnTo>
                      <a:pt x="53" y="4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597" name="Freeform 833"/>
              <p:cNvSpPr>
                <a:spLocks noChangeArrowheads="1"/>
              </p:cNvSpPr>
              <p:nvPr/>
            </p:nvSpPr>
            <p:spPr bwMode="auto">
              <a:xfrm>
                <a:off x="202" y="3168"/>
                <a:ext cx="27" cy="67"/>
              </a:xfrm>
              <a:custGeom>
                <a:avLst/>
                <a:gdLst>
                  <a:gd name="T0" fmla="*/ 2676 w 25"/>
                  <a:gd name="T1" fmla="*/ 6980 h 62"/>
                  <a:gd name="T2" fmla="*/ 2597 w 25"/>
                  <a:gd name="T3" fmla="*/ 6459 h 62"/>
                  <a:gd name="T4" fmla="*/ 2597 w 25"/>
                  <a:gd name="T5" fmla="*/ 5754 h 62"/>
                  <a:gd name="T6" fmla="*/ 2478 w 25"/>
                  <a:gd name="T7" fmla="*/ 4805 h 62"/>
                  <a:gd name="T8" fmla="*/ 2227 w 25"/>
                  <a:gd name="T9" fmla="*/ 4113 h 62"/>
                  <a:gd name="T10" fmla="*/ 1967 w 25"/>
                  <a:gd name="T11" fmla="*/ 3017 h 62"/>
                  <a:gd name="T12" fmla="*/ 1561 w 25"/>
                  <a:gd name="T13" fmla="*/ 2048 h 62"/>
                  <a:gd name="T14" fmla="*/ 1239 w 25"/>
                  <a:gd name="T15" fmla="*/ 1019 h 62"/>
                  <a:gd name="T16" fmla="*/ 910 w 25"/>
                  <a:gd name="T17" fmla="*/ 0 h 62"/>
                  <a:gd name="T18" fmla="*/ 0 w 25"/>
                  <a:gd name="T19" fmla="*/ 6 h 62"/>
                  <a:gd name="T20" fmla="*/ 5 w 25"/>
                  <a:gd name="T21" fmla="*/ 1502 h 62"/>
                  <a:gd name="T22" fmla="*/ 910 w 25"/>
                  <a:gd name="T23" fmla="*/ 2391 h 62"/>
                  <a:gd name="T24" fmla="*/ 1062 w 25"/>
                  <a:gd name="T25" fmla="*/ 3260 h 62"/>
                  <a:gd name="T26" fmla="*/ 1239 w 25"/>
                  <a:gd name="T27" fmla="*/ 4383 h 62"/>
                  <a:gd name="T28" fmla="*/ 1338 w 25"/>
                  <a:gd name="T29" fmla="*/ 5190 h 62"/>
                  <a:gd name="T30" fmla="*/ 1445 w 25"/>
                  <a:gd name="T31" fmla="*/ 5977 h 62"/>
                  <a:gd name="T32" fmla="*/ 1561 w 25"/>
                  <a:gd name="T33" fmla="*/ 6550 h 62"/>
                  <a:gd name="T34" fmla="*/ 1686 w 25"/>
                  <a:gd name="T35" fmla="*/ 7078 h 62"/>
                  <a:gd name="T36" fmla="*/ 2676 w 25"/>
                  <a:gd name="T37" fmla="*/ 6980 h 62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5"/>
                  <a:gd name="T58" fmla="*/ 0 h 62"/>
                  <a:gd name="T59" fmla="*/ 25 w 25"/>
                  <a:gd name="T60" fmla="*/ 62 h 62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5" h="62">
                    <a:moveTo>
                      <a:pt x="25" y="61"/>
                    </a:moveTo>
                    <a:lnTo>
                      <a:pt x="24" y="56"/>
                    </a:lnTo>
                    <a:lnTo>
                      <a:pt x="24" y="51"/>
                    </a:lnTo>
                    <a:lnTo>
                      <a:pt x="23" y="43"/>
                    </a:lnTo>
                    <a:lnTo>
                      <a:pt x="20" y="36"/>
                    </a:lnTo>
                    <a:lnTo>
                      <a:pt x="18" y="27"/>
                    </a:lnTo>
                    <a:lnTo>
                      <a:pt x="15" y="18"/>
                    </a:lnTo>
                    <a:lnTo>
                      <a:pt x="12" y="9"/>
                    </a:lnTo>
                    <a:lnTo>
                      <a:pt x="8" y="0"/>
                    </a:lnTo>
                    <a:lnTo>
                      <a:pt x="0" y="6"/>
                    </a:lnTo>
                    <a:lnTo>
                      <a:pt x="5" y="14"/>
                    </a:lnTo>
                    <a:lnTo>
                      <a:pt x="8" y="21"/>
                    </a:lnTo>
                    <a:lnTo>
                      <a:pt x="10" y="29"/>
                    </a:lnTo>
                    <a:lnTo>
                      <a:pt x="12" y="38"/>
                    </a:lnTo>
                    <a:lnTo>
                      <a:pt x="13" y="45"/>
                    </a:lnTo>
                    <a:lnTo>
                      <a:pt x="14" y="52"/>
                    </a:lnTo>
                    <a:lnTo>
                      <a:pt x="15" y="57"/>
                    </a:lnTo>
                    <a:lnTo>
                      <a:pt x="16" y="62"/>
                    </a:lnTo>
                    <a:lnTo>
                      <a:pt x="25" y="61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598" name="Freeform 834"/>
              <p:cNvSpPr>
                <a:spLocks noChangeArrowheads="1"/>
              </p:cNvSpPr>
              <p:nvPr/>
            </p:nvSpPr>
            <p:spPr bwMode="auto">
              <a:xfrm>
                <a:off x="5581" y="3267"/>
                <a:ext cx="69" cy="114"/>
              </a:xfrm>
              <a:custGeom>
                <a:avLst/>
                <a:gdLst>
                  <a:gd name="T0" fmla="*/ 0 w 65"/>
                  <a:gd name="T1" fmla="*/ 8136 h 106"/>
                  <a:gd name="T2" fmla="*/ 0 w 65"/>
                  <a:gd name="T3" fmla="*/ 8221 h 106"/>
                  <a:gd name="T4" fmla="*/ 1 w 65"/>
                  <a:gd name="T5" fmla="*/ 8670 h 106"/>
                  <a:gd name="T6" fmla="*/ 1 w 65"/>
                  <a:gd name="T7" fmla="*/ 8750 h 106"/>
                  <a:gd name="T8" fmla="*/ 3 w 65"/>
                  <a:gd name="T9" fmla="*/ 8841 h 106"/>
                  <a:gd name="T10" fmla="*/ 6 w 65"/>
                  <a:gd name="T11" fmla="*/ 8994 h 106"/>
                  <a:gd name="T12" fmla="*/ 428 w 65"/>
                  <a:gd name="T13" fmla="*/ 8994 h 106"/>
                  <a:gd name="T14" fmla="*/ 613 w 65"/>
                  <a:gd name="T15" fmla="*/ 8751 h 106"/>
                  <a:gd name="T16" fmla="*/ 932 w 65"/>
                  <a:gd name="T17" fmla="*/ 8363 h 106"/>
                  <a:gd name="T18" fmla="*/ 1138 w 65"/>
                  <a:gd name="T19" fmla="*/ 8005 h 106"/>
                  <a:gd name="T20" fmla="*/ 1445 w 65"/>
                  <a:gd name="T21" fmla="*/ 7443 h 106"/>
                  <a:gd name="T22" fmla="*/ 1728 w 65"/>
                  <a:gd name="T23" fmla="*/ 6723 h 106"/>
                  <a:gd name="T24" fmla="*/ 1947 w 65"/>
                  <a:gd name="T25" fmla="*/ 6026 h 106"/>
                  <a:gd name="T26" fmla="*/ 2194 w 65"/>
                  <a:gd name="T27" fmla="*/ 5210 h 106"/>
                  <a:gd name="T28" fmla="*/ 2329 w 65"/>
                  <a:gd name="T29" fmla="*/ 4226 h 106"/>
                  <a:gd name="T30" fmla="*/ 2464 w 65"/>
                  <a:gd name="T31" fmla="*/ 3343 h 106"/>
                  <a:gd name="T32" fmla="*/ 2472 w 65"/>
                  <a:gd name="T33" fmla="*/ 2219 h 106"/>
                  <a:gd name="T34" fmla="*/ 2464 w 65"/>
                  <a:gd name="T35" fmla="*/ 1130 h 106"/>
                  <a:gd name="T36" fmla="*/ 2329 w 65"/>
                  <a:gd name="T37" fmla="*/ 2 h 106"/>
                  <a:gd name="T38" fmla="*/ 2321 w 65"/>
                  <a:gd name="T39" fmla="*/ 0 h 106"/>
                  <a:gd name="T40" fmla="*/ 2282 w 65"/>
                  <a:gd name="T41" fmla="*/ 0 h 106"/>
                  <a:gd name="T42" fmla="*/ 2194 w 65"/>
                  <a:gd name="T43" fmla="*/ 0 h 106"/>
                  <a:gd name="T44" fmla="*/ 2103 w 65"/>
                  <a:gd name="T45" fmla="*/ 0 h 106"/>
                  <a:gd name="T46" fmla="*/ 1866 w 65"/>
                  <a:gd name="T47" fmla="*/ 3 h 106"/>
                  <a:gd name="T48" fmla="*/ 1628 w 65"/>
                  <a:gd name="T49" fmla="*/ 679 h 106"/>
                  <a:gd name="T50" fmla="*/ 1361 w 65"/>
                  <a:gd name="T51" fmla="*/ 1130 h 106"/>
                  <a:gd name="T52" fmla="*/ 1072 w 65"/>
                  <a:gd name="T53" fmla="*/ 1783 h 106"/>
                  <a:gd name="T54" fmla="*/ 827 w 65"/>
                  <a:gd name="T55" fmla="*/ 2386 h 106"/>
                  <a:gd name="T56" fmla="*/ 544 w 65"/>
                  <a:gd name="T57" fmla="*/ 3192 h 106"/>
                  <a:gd name="T58" fmla="*/ 454 w 65"/>
                  <a:gd name="T59" fmla="*/ 3894 h 106"/>
                  <a:gd name="T60" fmla="*/ 8 w 65"/>
                  <a:gd name="T61" fmla="*/ 4545 h 106"/>
                  <a:gd name="T62" fmla="*/ 6 w 65"/>
                  <a:gd name="T63" fmla="*/ 5313 h 106"/>
                  <a:gd name="T64" fmla="*/ 4 w 65"/>
                  <a:gd name="T65" fmla="*/ 6026 h 106"/>
                  <a:gd name="T66" fmla="*/ 3 w 65"/>
                  <a:gd name="T67" fmla="*/ 6609 h 106"/>
                  <a:gd name="T68" fmla="*/ 2 w 65"/>
                  <a:gd name="T69" fmla="*/ 7108 h 106"/>
                  <a:gd name="T70" fmla="*/ 1 w 65"/>
                  <a:gd name="T71" fmla="*/ 7776 h 106"/>
                  <a:gd name="T72" fmla="*/ 0 w 65"/>
                  <a:gd name="T73" fmla="*/ 8136 h 10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5"/>
                  <a:gd name="T112" fmla="*/ 0 h 106"/>
                  <a:gd name="T113" fmla="*/ 65 w 65"/>
                  <a:gd name="T114" fmla="*/ 106 h 10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5" h="106">
                    <a:moveTo>
                      <a:pt x="0" y="96"/>
                    </a:moveTo>
                    <a:lnTo>
                      <a:pt x="0" y="98"/>
                    </a:lnTo>
                    <a:lnTo>
                      <a:pt x="1" y="102"/>
                    </a:lnTo>
                    <a:lnTo>
                      <a:pt x="1" y="103"/>
                    </a:lnTo>
                    <a:lnTo>
                      <a:pt x="3" y="105"/>
                    </a:lnTo>
                    <a:lnTo>
                      <a:pt x="6" y="106"/>
                    </a:lnTo>
                    <a:lnTo>
                      <a:pt x="11" y="106"/>
                    </a:lnTo>
                    <a:lnTo>
                      <a:pt x="17" y="104"/>
                    </a:lnTo>
                    <a:lnTo>
                      <a:pt x="24" y="99"/>
                    </a:lnTo>
                    <a:lnTo>
                      <a:pt x="30" y="94"/>
                    </a:lnTo>
                    <a:lnTo>
                      <a:pt x="38" y="87"/>
                    </a:lnTo>
                    <a:lnTo>
                      <a:pt x="45" y="80"/>
                    </a:lnTo>
                    <a:lnTo>
                      <a:pt x="51" y="71"/>
                    </a:lnTo>
                    <a:lnTo>
                      <a:pt x="57" y="61"/>
                    </a:lnTo>
                    <a:lnTo>
                      <a:pt x="61" y="50"/>
                    </a:lnTo>
                    <a:lnTo>
                      <a:pt x="64" y="39"/>
                    </a:lnTo>
                    <a:lnTo>
                      <a:pt x="65" y="27"/>
                    </a:lnTo>
                    <a:lnTo>
                      <a:pt x="64" y="14"/>
                    </a:lnTo>
                    <a:lnTo>
                      <a:pt x="61" y="2"/>
                    </a:lnTo>
                    <a:lnTo>
                      <a:pt x="60" y="0"/>
                    </a:lnTo>
                    <a:lnTo>
                      <a:pt x="59" y="0"/>
                    </a:lnTo>
                    <a:lnTo>
                      <a:pt x="57" y="0"/>
                    </a:lnTo>
                    <a:lnTo>
                      <a:pt x="55" y="0"/>
                    </a:lnTo>
                    <a:lnTo>
                      <a:pt x="49" y="3"/>
                    </a:lnTo>
                    <a:lnTo>
                      <a:pt x="42" y="7"/>
                    </a:lnTo>
                    <a:lnTo>
                      <a:pt x="36" y="14"/>
                    </a:lnTo>
                    <a:lnTo>
                      <a:pt x="28" y="21"/>
                    </a:lnTo>
                    <a:lnTo>
                      <a:pt x="22" y="29"/>
                    </a:lnTo>
                    <a:lnTo>
                      <a:pt x="15" y="38"/>
                    </a:lnTo>
                    <a:lnTo>
                      <a:pt x="12" y="46"/>
                    </a:lnTo>
                    <a:lnTo>
                      <a:pt x="8" y="54"/>
                    </a:lnTo>
                    <a:lnTo>
                      <a:pt x="6" y="63"/>
                    </a:lnTo>
                    <a:lnTo>
                      <a:pt x="4" y="71"/>
                    </a:lnTo>
                    <a:lnTo>
                      <a:pt x="3" y="79"/>
                    </a:lnTo>
                    <a:lnTo>
                      <a:pt x="2" y="85"/>
                    </a:lnTo>
                    <a:lnTo>
                      <a:pt x="1" y="92"/>
                    </a:lnTo>
                    <a:lnTo>
                      <a:pt x="0" y="96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599" name="Freeform 835"/>
              <p:cNvSpPr>
                <a:spLocks noChangeArrowheads="1"/>
              </p:cNvSpPr>
              <p:nvPr/>
            </p:nvSpPr>
            <p:spPr bwMode="auto">
              <a:xfrm>
                <a:off x="5576" y="3267"/>
                <a:ext cx="78" cy="119"/>
              </a:xfrm>
              <a:custGeom>
                <a:avLst/>
                <a:gdLst>
                  <a:gd name="T0" fmla="*/ 1544 w 74"/>
                  <a:gd name="T1" fmla="*/ 3 h 110"/>
                  <a:gd name="T2" fmla="*/ 1627 w 74"/>
                  <a:gd name="T3" fmla="*/ 1763 h 110"/>
                  <a:gd name="T4" fmla="*/ 1629 w 74"/>
                  <a:gd name="T5" fmla="*/ 3308 h 110"/>
                  <a:gd name="T6" fmla="*/ 1587 w 74"/>
                  <a:gd name="T7" fmla="*/ 4616 h 110"/>
                  <a:gd name="T8" fmla="*/ 1544 w 74"/>
                  <a:gd name="T9" fmla="*/ 5854 h 110"/>
                  <a:gd name="T10" fmla="*/ 1391 w 74"/>
                  <a:gd name="T11" fmla="*/ 7264 h 110"/>
                  <a:gd name="T12" fmla="*/ 1286 w 74"/>
                  <a:gd name="T13" fmla="*/ 8501 h 110"/>
                  <a:gd name="T14" fmla="*/ 1127 w 74"/>
                  <a:gd name="T15" fmla="*/ 9259 h 110"/>
                  <a:gd name="T16" fmla="*/ 962 w 74"/>
                  <a:gd name="T17" fmla="*/ 10152 h 110"/>
                  <a:gd name="T18" fmla="*/ 821 w 74"/>
                  <a:gd name="T19" fmla="*/ 10983 h 110"/>
                  <a:gd name="T20" fmla="*/ 632 w 74"/>
                  <a:gd name="T21" fmla="*/ 11724 h 110"/>
                  <a:gd name="T22" fmla="*/ 461 w 74"/>
                  <a:gd name="T23" fmla="*/ 11915 h 110"/>
                  <a:gd name="T24" fmla="*/ 355 w 74"/>
                  <a:gd name="T25" fmla="*/ 12160 h 110"/>
                  <a:gd name="T26" fmla="*/ 288 w 74"/>
                  <a:gd name="T27" fmla="*/ 12288 h 110"/>
                  <a:gd name="T28" fmla="*/ 273 w 74"/>
                  <a:gd name="T29" fmla="*/ 12160 h 110"/>
                  <a:gd name="T30" fmla="*/ 273 w 74"/>
                  <a:gd name="T31" fmla="*/ 11915 h 110"/>
                  <a:gd name="T32" fmla="*/ 9 w 74"/>
                  <a:gd name="T33" fmla="*/ 11882 h 110"/>
                  <a:gd name="T34" fmla="*/ 9 w 74"/>
                  <a:gd name="T35" fmla="*/ 11724 h 110"/>
                  <a:gd name="T36" fmla="*/ 0 w 74"/>
                  <a:gd name="T37" fmla="*/ 11644 h 110"/>
                  <a:gd name="T38" fmla="*/ 0 w 74"/>
                  <a:gd name="T39" fmla="*/ 11915 h 110"/>
                  <a:gd name="T40" fmla="*/ 1 w 74"/>
                  <a:gd name="T41" fmla="*/ 12597 h 110"/>
                  <a:gd name="T42" fmla="*/ 2 w 74"/>
                  <a:gd name="T43" fmla="*/ 12854 h 110"/>
                  <a:gd name="T44" fmla="*/ 6 w 74"/>
                  <a:gd name="T45" fmla="*/ 13085 h 110"/>
                  <a:gd name="T46" fmla="*/ 288 w 74"/>
                  <a:gd name="T47" fmla="*/ 13293 h 110"/>
                  <a:gd name="T48" fmla="*/ 394 w 74"/>
                  <a:gd name="T49" fmla="*/ 13293 h 110"/>
                  <a:gd name="T50" fmla="*/ 569 w 74"/>
                  <a:gd name="T51" fmla="*/ 12890 h 110"/>
                  <a:gd name="T52" fmla="*/ 779 w 74"/>
                  <a:gd name="T53" fmla="*/ 12683 h 110"/>
                  <a:gd name="T54" fmla="*/ 913 w 74"/>
                  <a:gd name="T55" fmla="*/ 11862 h 110"/>
                  <a:gd name="T56" fmla="*/ 1127 w 74"/>
                  <a:gd name="T57" fmla="*/ 10983 h 110"/>
                  <a:gd name="T58" fmla="*/ 1319 w 74"/>
                  <a:gd name="T59" fmla="*/ 10136 h 110"/>
                  <a:gd name="T60" fmla="*/ 1466 w 74"/>
                  <a:gd name="T61" fmla="*/ 8830 h 110"/>
                  <a:gd name="T62" fmla="*/ 1627 w 74"/>
                  <a:gd name="T63" fmla="*/ 7666 h 110"/>
                  <a:gd name="T64" fmla="*/ 1717 w 74"/>
                  <a:gd name="T65" fmla="*/ 6207 h 110"/>
                  <a:gd name="T66" fmla="*/ 1808 w 74"/>
                  <a:gd name="T67" fmla="*/ 4624 h 110"/>
                  <a:gd name="T68" fmla="*/ 1810 w 74"/>
                  <a:gd name="T69" fmla="*/ 3308 h 110"/>
                  <a:gd name="T70" fmla="*/ 1808 w 74"/>
                  <a:gd name="T71" fmla="*/ 1630 h 110"/>
                  <a:gd name="T72" fmla="*/ 1717 w 74"/>
                  <a:gd name="T73" fmla="*/ 0 h 110"/>
                  <a:gd name="T74" fmla="*/ 1544 w 74"/>
                  <a:gd name="T75" fmla="*/ 3 h 1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74"/>
                  <a:gd name="T115" fmla="*/ 0 h 110"/>
                  <a:gd name="T116" fmla="*/ 74 w 74"/>
                  <a:gd name="T117" fmla="*/ 110 h 1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74" h="110">
                    <a:moveTo>
                      <a:pt x="62" y="3"/>
                    </a:moveTo>
                    <a:lnTo>
                      <a:pt x="65" y="15"/>
                    </a:lnTo>
                    <a:lnTo>
                      <a:pt x="66" y="27"/>
                    </a:lnTo>
                    <a:lnTo>
                      <a:pt x="64" y="38"/>
                    </a:lnTo>
                    <a:lnTo>
                      <a:pt x="62" y="49"/>
                    </a:lnTo>
                    <a:lnTo>
                      <a:pt x="57" y="59"/>
                    </a:lnTo>
                    <a:lnTo>
                      <a:pt x="52" y="69"/>
                    </a:lnTo>
                    <a:lnTo>
                      <a:pt x="46" y="76"/>
                    </a:lnTo>
                    <a:lnTo>
                      <a:pt x="40" y="84"/>
                    </a:lnTo>
                    <a:lnTo>
                      <a:pt x="33" y="91"/>
                    </a:lnTo>
                    <a:lnTo>
                      <a:pt x="26" y="96"/>
                    </a:lnTo>
                    <a:lnTo>
                      <a:pt x="20" y="99"/>
                    </a:lnTo>
                    <a:lnTo>
                      <a:pt x="15" y="101"/>
                    </a:lnTo>
                    <a:lnTo>
                      <a:pt x="11" y="102"/>
                    </a:lnTo>
                    <a:lnTo>
                      <a:pt x="10" y="101"/>
                    </a:lnTo>
                    <a:lnTo>
                      <a:pt x="10" y="99"/>
                    </a:lnTo>
                    <a:lnTo>
                      <a:pt x="9" y="98"/>
                    </a:lnTo>
                    <a:lnTo>
                      <a:pt x="9" y="96"/>
                    </a:lnTo>
                    <a:lnTo>
                      <a:pt x="0" y="95"/>
                    </a:lnTo>
                    <a:lnTo>
                      <a:pt x="0" y="99"/>
                    </a:lnTo>
                    <a:lnTo>
                      <a:pt x="1" y="103"/>
                    </a:lnTo>
                    <a:lnTo>
                      <a:pt x="2" y="106"/>
                    </a:lnTo>
                    <a:lnTo>
                      <a:pt x="6" y="108"/>
                    </a:lnTo>
                    <a:lnTo>
                      <a:pt x="11" y="110"/>
                    </a:lnTo>
                    <a:lnTo>
                      <a:pt x="17" y="110"/>
                    </a:lnTo>
                    <a:lnTo>
                      <a:pt x="24" y="107"/>
                    </a:lnTo>
                    <a:lnTo>
                      <a:pt x="31" y="104"/>
                    </a:lnTo>
                    <a:lnTo>
                      <a:pt x="38" y="97"/>
                    </a:lnTo>
                    <a:lnTo>
                      <a:pt x="46" y="91"/>
                    </a:lnTo>
                    <a:lnTo>
                      <a:pt x="53" y="83"/>
                    </a:lnTo>
                    <a:lnTo>
                      <a:pt x="60" y="73"/>
                    </a:lnTo>
                    <a:lnTo>
                      <a:pt x="65" y="63"/>
                    </a:lnTo>
                    <a:lnTo>
                      <a:pt x="70" y="51"/>
                    </a:lnTo>
                    <a:lnTo>
                      <a:pt x="73" y="39"/>
                    </a:lnTo>
                    <a:lnTo>
                      <a:pt x="74" y="27"/>
                    </a:lnTo>
                    <a:lnTo>
                      <a:pt x="73" y="14"/>
                    </a:lnTo>
                    <a:lnTo>
                      <a:pt x="70" y="0"/>
                    </a:lnTo>
                    <a:lnTo>
                      <a:pt x="62" y="3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600" name="Freeform 836"/>
              <p:cNvSpPr>
                <a:spLocks noChangeArrowheads="1"/>
              </p:cNvSpPr>
              <p:nvPr/>
            </p:nvSpPr>
            <p:spPr bwMode="auto">
              <a:xfrm>
                <a:off x="5594" y="3262"/>
                <a:ext cx="56" cy="49"/>
              </a:xfrm>
              <a:custGeom>
                <a:avLst/>
                <a:gdLst>
                  <a:gd name="T0" fmla="*/ 8 w 53"/>
                  <a:gd name="T1" fmla="*/ 8095 h 45"/>
                  <a:gd name="T2" fmla="*/ 370 w 53"/>
                  <a:gd name="T3" fmla="*/ 6774 h 45"/>
                  <a:gd name="T4" fmla="*/ 515 w 53"/>
                  <a:gd name="T5" fmla="*/ 5288 h 45"/>
                  <a:gd name="T6" fmla="*/ 800 w 53"/>
                  <a:gd name="T7" fmla="*/ 3810 h 45"/>
                  <a:gd name="T8" fmla="*/ 944 w 53"/>
                  <a:gd name="T9" fmla="*/ 3173 h 45"/>
                  <a:gd name="T10" fmla="*/ 1113 w 53"/>
                  <a:gd name="T11" fmla="*/ 2073 h 45"/>
                  <a:gd name="T12" fmla="*/ 1255 w 53"/>
                  <a:gd name="T13" fmla="*/ 1606 h 45"/>
                  <a:gd name="T14" fmla="*/ 1326 w 53"/>
                  <a:gd name="T15" fmla="*/ 1606 h 45"/>
                  <a:gd name="T16" fmla="*/ 1313 w 53"/>
                  <a:gd name="T17" fmla="*/ 1606 h 45"/>
                  <a:gd name="T18" fmla="*/ 1313 w 53"/>
                  <a:gd name="T19" fmla="*/ 1475 h 45"/>
                  <a:gd name="T20" fmla="*/ 1504 w 53"/>
                  <a:gd name="T21" fmla="*/ 5 h 45"/>
                  <a:gd name="T22" fmla="*/ 1466 w 53"/>
                  <a:gd name="T23" fmla="*/ 1 h 45"/>
                  <a:gd name="T24" fmla="*/ 1347 w 53"/>
                  <a:gd name="T25" fmla="*/ 0 h 45"/>
                  <a:gd name="T26" fmla="*/ 1255 w 53"/>
                  <a:gd name="T27" fmla="*/ 0 h 45"/>
                  <a:gd name="T28" fmla="*/ 1124 w 53"/>
                  <a:gd name="T29" fmla="*/ 1 h 45"/>
                  <a:gd name="T30" fmla="*/ 953 w 53"/>
                  <a:gd name="T31" fmla="*/ 3 h 45"/>
                  <a:gd name="T32" fmla="*/ 808 w 53"/>
                  <a:gd name="T33" fmla="*/ 1606 h 45"/>
                  <a:gd name="T34" fmla="*/ 544 w 53"/>
                  <a:gd name="T35" fmla="*/ 2914 h 45"/>
                  <a:gd name="T36" fmla="*/ 370 w 53"/>
                  <a:gd name="T37" fmla="*/ 4096 h 45"/>
                  <a:gd name="T38" fmla="*/ 7 w 53"/>
                  <a:gd name="T39" fmla="*/ 5758 h 45"/>
                  <a:gd name="T40" fmla="*/ 0 w 53"/>
                  <a:gd name="T41" fmla="*/ 7434 h 45"/>
                  <a:gd name="T42" fmla="*/ 8 w 53"/>
                  <a:gd name="T43" fmla="*/ 8095 h 45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53"/>
                  <a:gd name="T67" fmla="*/ 0 h 45"/>
                  <a:gd name="T68" fmla="*/ 53 w 53"/>
                  <a:gd name="T69" fmla="*/ 45 h 45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53" h="45">
                    <a:moveTo>
                      <a:pt x="8" y="45"/>
                    </a:moveTo>
                    <a:lnTo>
                      <a:pt x="13" y="37"/>
                    </a:lnTo>
                    <a:lnTo>
                      <a:pt x="19" y="29"/>
                    </a:lnTo>
                    <a:lnTo>
                      <a:pt x="27" y="22"/>
                    </a:lnTo>
                    <a:lnTo>
                      <a:pt x="33" y="17"/>
                    </a:lnTo>
                    <a:lnTo>
                      <a:pt x="39" y="12"/>
                    </a:lnTo>
                    <a:lnTo>
                      <a:pt x="44" y="9"/>
                    </a:lnTo>
                    <a:lnTo>
                      <a:pt x="46" y="9"/>
                    </a:lnTo>
                    <a:lnTo>
                      <a:pt x="45" y="9"/>
                    </a:lnTo>
                    <a:lnTo>
                      <a:pt x="45" y="8"/>
                    </a:lnTo>
                    <a:lnTo>
                      <a:pt x="53" y="5"/>
                    </a:lnTo>
                    <a:lnTo>
                      <a:pt x="51" y="1"/>
                    </a:lnTo>
                    <a:lnTo>
                      <a:pt x="47" y="0"/>
                    </a:lnTo>
                    <a:lnTo>
                      <a:pt x="44" y="0"/>
                    </a:lnTo>
                    <a:lnTo>
                      <a:pt x="40" y="1"/>
                    </a:lnTo>
                    <a:lnTo>
                      <a:pt x="34" y="3"/>
                    </a:lnTo>
                    <a:lnTo>
                      <a:pt x="28" y="9"/>
                    </a:lnTo>
                    <a:lnTo>
                      <a:pt x="20" y="16"/>
                    </a:lnTo>
                    <a:lnTo>
                      <a:pt x="13" y="23"/>
                    </a:lnTo>
                    <a:lnTo>
                      <a:pt x="7" y="32"/>
                    </a:lnTo>
                    <a:lnTo>
                      <a:pt x="0" y="41"/>
                    </a:lnTo>
                    <a:lnTo>
                      <a:pt x="8" y="45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601" name="Freeform 837"/>
              <p:cNvSpPr>
                <a:spLocks noChangeArrowheads="1"/>
              </p:cNvSpPr>
              <p:nvPr/>
            </p:nvSpPr>
            <p:spPr bwMode="auto">
              <a:xfrm>
                <a:off x="5576" y="3306"/>
                <a:ext cx="27" cy="65"/>
              </a:xfrm>
              <a:custGeom>
                <a:avLst/>
                <a:gdLst>
                  <a:gd name="T0" fmla="*/ 983 w 25"/>
                  <a:gd name="T1" fmla="*/ 7872 h 60"/>
                  <a:gd name="T2" fmla="*/ 1062 w 25"/>
                  <a:gd name="T3" fmla="*/ 7622 h 60"/>
                  <a:gd name="T4" fmla="*/ 1147 w 25"/>
                  <a:gd name="T5" fmla="*/ 6647 h 60"/>
                  <a:gd name="T6" fmla="*/ 1239 w 25"/>
                  <a:gd name="T7" fmla="*/ 5995 h 60"/>
                  <a:gd name="T8" fmla="*/ 1338 w 25"/>
                  <a:gd name="T9" fmla="*/ 4826 h 60"/>
                  <a:gd name="T10" fmla="*/ 1561 w 25"/>
                  <a:gd name="T11" fmla="*/ 3796 h 60"/>
                  <a:gd name="T12" fmla="*/ 1821 w 25"/>
                  <a:gd name="T13" fmla="*/ 2755 h 60"/>
                  <a:gd name="T14" fmla="*/ 2227 w 25"/>
                  <a:gd name="T15" fmla="*/ 1572 h 60"/>
                  <a:gd name="T16" fmla="*/ 2676 w 25"/>
                  <a:gd name="T17" fmla="*/ 4 h 60"/>
                  <a:gd name="T18" fmla="*/ 1821 w 25"/>
                  <a:gd name="T19" fmla="*/ 0 h 60"/>
                  <a:gd name="T20" fmla="*/ 1338 w 25"/>
                  <a:gd name="T21" fmla="*/ 1236 h 60"/>
                  <a:gd name="T22" fmla="*/ 1062 w 25"/>
                  <a:gd name="T23" fmla="*/ 2166 h 60"/>
                  <a:gd name="T24" fmla="*/ 843 w 25"/>
                  <a:gd name="T25" fmla="*/ 3262 h 60"/>
                  <a:gd name="T26" fmla="*/ 5 w 25"/>
                  <a:gd name="T27" fmla="*/ 4494 h 60"/>
                  <a:gd name="T28" fmla="*/ 2 w 25"/>
                  <a:gd name="T29" fmla="*/ 5534 h 60"/>
                  <a:gd name="T30" fmla="*/ 1 w 25"/>
                  <a:gd name="T31" fmla="*/ 6516 h 60"/>
                  <a:gd name="T32" fmla="*/ 1 w 25"/>
                  <a:gd name="T33" fmla="*/ 7266 h 60"/>
                  <a:gd name="T34" fmla="*/ 0 w 25"/>
                  <a:gd name="T35" fmla="*/ 7801 h 60"/>
                  <a:gd name="T36" fmla="*/ 983 w 25"/>
                  <a:gd name="T37" fmla="*/ 7872 h 6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5"/>
                  <a:gd name="T58" fmla="*/ 0 h 60"/>
                  <a:gd name="T59" fmla="*/ 25 w 25"/>
                  <a:gd name="T60" fmla="*/ 60 h 6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5" h="60">
                    <a:moveTo>
                      <a:pt x="9" y="60"/>
                    </a:moveTo>
                    <a:lnTo>
                      <a:pt x="10" y="56"/>
                    </a:lnTo>
                    <a:lnTo>
                      <a:pt x="11" y="50"/>
                    </a:lnTo>
                    <a:lnTo>
                      <a:pt x="12" y="44"/>
                    </a:lnTo>
                    <a:lnTo>
                      <a:pt x="13" y="36"/>
                    </a:lnTo>
                    <a:lnTo>
                      <a:pt x="15" y="28"/>
                    </a:lnTo>
                    <a:lnTo>
                      <a:pt x="17" y="20"/>
                    </a:lnTo>
                    <a:lnTo>
                      <a:pt x="20" y="12"/>
                    </a:lnTo>
                    <a:lnTo>
                      <a:pt x="25" y="4"/>
                    </a:lnTo>
                    <a:lnTo>
                      <a:pt x="17" y="0"/>
                    </a:lnTo>
                    <a:lnTo>
                      <a:pt x="13" y="9"/>
                    </a:lnTo>
                    <a:lnTo>
                      <a:pt x="10" y="16"/>
                    </a:lnTo>
                    <a:lnTo>
                      <a:pt x="7" y="25"/>
                    </a:lnTo>
                    <a:lnTo>
                      <a:pt x="5" y="34"/>
                    </a:lnTo>
                    <a:lnTo>
                      <a:pt x="2" y="41"/>
                    </a:lnTo>
                    <a:lnTo>
                      <a:pt x="1" y="49"/>
                    </a:lnTo>
                    <a:lnTo>
                      <a:pt x="1" y="55"/>
                    </a:lnTo>
                    <a:lnTo>
                      <a:pt x="0" y="59"/>
                    </a:lnTo>
                    <a:lnTo>
                      <a:pt x="9" y="6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602" name="Freeform 838"/>
              <p:cNvSpPr>
                <a:spLocks noChangeArrowheads="1"/>
              </p:cNvSpPr>
              <p:nvPr/>
            </p:nvSpPr>
            <p:spPr bwMode="auto">
              <a:xfrm>
                <a:off x="151" y="1277"/>
                <a:ext cx="68" cy="115"/>
              </a:xfrm>
              <a:custGeom>
                <a:avLst/>
                <a:gdLst>
                  <a:gd name="T0" fmla="*/ 2536 w 64"/>
                  <a:gd name="T1" fmla="*/ 7855 h 107"/>
                  <a:gd name="T2" fmla="*/ 2536 w 64"/>
                  <a:gd name="T3" fmla="*/ 8080 h 107"/>
                  <a:gd name="T4" fmla="*/ 2536 w 64"/>
                  <a:gd name="T5" fmla="*/ 8425 h 107"/>
                  <a:gd name="T6" fmla="*/ 2531 w 64"/>
                  <a:gd name="T7" fmla="*/ 8512 h 107"/>
                  <a:gd name="T8" fmla="*/ 2530 w 64"/>
                  <a:gd name="T9" fmla="*/ 8600 h 107"/>
                  <a:gd name="T10" fmla="*/ 2381 w 64"/>
                  <a:gd name="T11" fmla="*/ 8684 h 107"/>
                  <a:gd name="T12" fmla="*/ 2110 w 64"/>
                  <a:gd name="T13" fmla="*/ 8684 h 107"/>
                  <a:gd name="T14" fmla="*/ 1869 w 64"/>
                  <a:gd name="T15" fmla="*/ 8512 h 107"/>
                  <a:gd name="T16" fmla="*/ 1596 w 64"/>
                  <a:gd name="T17" fmla="*/ 8080 h 107"/>
                  <a:gd name="T18" fmla="*/ 1300 w 64"/>
                  <a:gd name="T19" fmla="*/ 7765 h 107"/>
                  <a:gd name="T20" fmla="*/ 1083 w 64"/>
                  <a:gd name="T21" fmla="*/ 7225 h 107"/>
                  <a:gd name="T22" fmla="*/ 754 w 64"/>
                  <a:gd name="T23" fmla="*/ 6712 h 107"/>
                  <a:gd name="T24" fmla="*/ 493 w 64"/>
                  <a:gd name="T25" fmla="*/ 5876 h 107"/>
                  <a:gd name="T26" fmla="*/ 7 w 64"/>
                  <a:gd name="T27" fmla="*/ 5087 h 107"/>
                  <a:gd name="T28" fmla="*/ 3 w 64"/>
                  <a:gd name="T29" fmla="*/ 4105 h 107"/>
                  <a:gd name="T30" fmla="*/ 1 w 64"/>
                  <a:gd name="T31" fmla="*/ 3269 h 107"/>
                  <a:gd name="T32" fmla="*/ 0 w 64"/>
                  <a:gd name="T33" fmla="*/ 2280 h 107"/>
                  <a:gd name="T34" fmla="*/ 0 w 64"/>
                  <a:gd name="T35" fmla="*/ 1122 h 107"/>
                  <a:gd name="T36" fmla="*/ 3 w 64"/>
                  <a:gd name="T37" fmla="*/ 3 h 107"/>
                  <a:gd name="T38" fmla="*/ 4 w 64"/>
                  <a:gd name="T39" fmla="*/ 2 h 107"/>
                  <a:gd name="T40" fmla="*/ 6 w 64"/>
                  <a:gd name="T41" fmla="*/ 0 h 107"/>
                  <a:gd name="T42" fmla="*/ 7 w 64"/>
                  <a:gd name="T43" fmla="*/ 0 h 107"/>
                  <a:gd name="T44" fmla="*/ 387 w 64"/>
                  <a:gd name="T45" fmla="*/ 2 h 107"/>
                  <a:gd name="T46" fmla="*/ 592 w 64"/>
                  <a:gd name="T47" fmla="*/ 4 h 107"/>
                  <a:gd name="T48" fmla="*/ 851 w 64"/>
                  <a:gd name="T49" fmla="*/ 677 h 107"/>
                  <a:gd name="T50" fmla="*/ 1151 w 64"/>
                  <a:gd name="T51" fmla="*/ 1122 h 107"/>
                  <a:gd name="T52" fmla="*/ 1414 w 64"/>
                  <a:gd name="T53" fmla="*/ 1836 h 107"/>
                  <a:gd name="T54" fmla="*/ 1696 w 64"/>
                  <a:gd name="T55" fmla="*/ 2450 h 107"/>
                  <a:gd name="T56" fmla="*/ 1915 w 64"/>
                  <a:gd name="T57" fmla="*/ 3134 h 107"/>
                  <a:gd name="T58" fmla="*/ 2110 w 64"/>
                  <a:gd name="T59" fmla="*/ 3819 h 107"/>
                  <a:gd name="T60" fmla="*/ 2242 w 64"/>
                  <a:gd name="T61" fmla="*/ 4412 h 107"/>
                  <a:gd name="T62" fmla="*/ 2381 w 64"/>
                  <a:gd name="T63" fmla="*/ 5192 h 107"/>
                  <a:gd name="T64" fmla="*/ 2387 w 64"/>
                  <a:gd name="T65" fmla="*/ 5876 h 107"/>
                  <a:gd name="T66" fmla="*/ 2530 w 64"/>
                  <a:gd name="T67" fmla="*/ 6445 h 107"/>
                  <a:gd name="T68" fmla="*/ 2531 w 64"/>
                  <a:gd name="T69" fmla="*/ 7214 h 107"/>
                  <a:gd name="T70" fmla="*/ 2531 w 64"/>
                  <a:gd name="T71" fmla="*/ 7518 h 107"/>
                  <a:gd name="T72" fmla="*/ 2536 w 64"/>
                  <a:gd name="T73" fmla="*/ 7855 h 10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4"/>
                  <a:gd name="T112" fmla="*/ 0 h 107"/>
                  <a:gd name="T113" fmla="*/ 64 w 64"/>
                  <a:gd name="T114" fmla="*/ 107 h 107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4" h="107">
                    <a:moveTo>
                      <a:pt x="64" y="97"/>
                    </a:moveTo>
                    <a:lnTo>
                      <a:pt x="64" y="100"/>
                    </a:lnTo>
                    <a:lnTo>
                      <a:pt x="64" y="103"/>
                    </a:lnTo>
                    <a:lnTo>
                      <a:pt x="63" y="105"/>
                    </a:lnTo>
                    <a:lnTo>
                      <a:pt x="62" y="106"/>
                    </a:lnTo>
                    <a:lnTo>
                      <a:pt x="58" y="107"/>
                    </a:lnTo>
                    <a:lnTo>
                      <a:pt x="53" y="107"/>
                    </a:lnTo>
                    <a:lnTo>
                      <a:pt x="47" y="105"/>
                    </a:lnTo>
                    <a:lnTo>
                      <a:pt x="40" y="100"/>
                    </a:lnTo>
                    <a:lnTo>
                      <a:pt x="33" y="95"/>
                    </a:lnTo>
                    <a:lnTo>
                      <a:pt x="26" y="88"/>
                    </a:lnTo>
                    <a:lnTo>
                      <a:pt x="20" y="81"/>
                    </a:lnTo>
                    <a:lnTo>
                      <a:pt x="13" y="72"/>
                    </a:lnTo>
                    <a:lnTo>
                      <a:pt x="7" y="62"/>
                    </a:lnTo>
                    <a:lnTo>
                      <a:pt x="3" y="51"/>
                    </a:lnTo>
                    <a:lnTo>
                      <a:pt x="1" y="40"/>
                    </a:lnTo>
                    <a:lnTo>
                      <a:pt x="0" y="28"/>
                    </a:lnTo>
                    <a:lnTo>
                      <a:pt x="0" y="15"/>
                    </a:lnTo>
                    <a:lnTo>
                      <a:pt x="3" y="3"/>
                    </a:lnTo>
                    <a:lnTo>
                      <a:pt x="4" y="2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9" y="2"/>
                    </a:lnTo>
                    <a:lnTo>
                      <a:pt x="16" y="4"/>
                    </a:lnTo>
                    <a:lnTo>
                      <a:pt x="22" y="8"/>
                    </a:lnTo>
                    <a:lnTo>
                      <a:pt x="28" y="15"/>
                    </a:lnTo>
                    <a:lnTo>
                      <a:pt x="36" y="22"/>
                    </a:lnTo>
                    <a:lnTo>
                      <a:pt x="42" y="30"/>
                    </a:lnTo>
                    <a:lnTo>
                      <a:pt x="48" y="39"/>
                    </a:lnTo>
                    <a:lnTo>
                      <a:pt x="53" y="47"/>
                    </a:lnTo>
                    <a:lnTo>
                      <a:pt x="56" y="55"/>
                    </a:lnTo>
                    <a:lnTo>
                      <a:pt x="58" y="64"/>
                    </a:lnTo>
                    <a:lnTo>
                      <a:pt x="60" y="72"/>
                    </a:lnTo>
                    <a:lnTo>
                      <a:pt x="62" y="80"/>
                    </a:lnTo>
                    <a:lnTo>
                      <a:pt x="63" y="87"/>
                    </a:lnTo>
                    <a:lnTo>
                      <a:pt x="63" y="93"/>
                    </a:lnTo>
                    <a:lnTo>
                      <a:pt x="64" y="97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603" name="Freeform 839"/>
              <p:cNvSpPr>
                <a:spLocks noChangeArrowheads="1"/>
              </p:cNvSpPr>
              <p:nvPr/>
            </p:nvSpPr>
            <p:spPr bwMode="auto">
              <a:xfrm>
                <a:off x="145" y="1277"/>
                <a:ext cx="78" cy="120"/>
              </a:xfrm>
              <a:custGeom>
                <a:avLst/>
                <a:gdLst>
                  <a:gd name="T0" fmla="*/ 6 w 74"/>
                  <a:gd name="T1" fmla="*/ 0 h 111"/>
                  <a:gd name="T2" fmla="*/ 1 w 74"/>
                  <a:gd name="T3" fmla="*/ 1662 h 111"/>
                  <a:gd name="T4" fmla="*/ 0 w 74"/>
                  <a:gd name="T5" fmla="*/ 3277 h 111"/>
                  <a:gd name="T6" fmla="*/ 2 w 74"/>
                  <a:gd name="T7" fmla="*/ 4840 h 111"/>
                  <a:gd name="T8" fmla="*/ 5 w 74"/>
                  <a:gd name="T9" fmla="*/ 6149 h 111"/>
                  <a:gd name="T10" fmla="*/ 273 w 74"/>
                  <a:gd name="T11" fmla="*/ 7469 h 111"/>
                  <a:gd name="T12" fmla="*/ 355 w 74"/>
                  <a:gd name="T13" fmla="*/ 8549 h 111"/>
                  <a:gd name="T14" fmla="*/ 512 w 74"/>
                  <a:gd name="T15" fmla="*/ 9817 h 111"/>
                  <a:gd name="T16" fmla="*/ 739 w 74"/>
                  <a:gd name="T17" fmla="*/ 10648 h 111"/>
                  <a:gd name="T18" fmla="*/ 866 w 74"/>
                  <a:gd name="T19" fmla="*/ 11511 h 111"/>
                  <a:gd name="T20" fmla="*/ 1069 w 74"/>
                  <a:gd name="T21" fmla="*/ 12333 h 111"/>
                  <a:gd name="T22" fmla="*/ 1252 w 74"/>
                  <a:gd name="T23" fmla="*/ 12546 h 111"/>
                  <a:gd name="T24" fmla="*/ 1391 w 74"/>
                  <a:gd name="T25" fmla="*/ 12891 h 111"/>
                  <a:gd name="T26" fmla="*/ 1627 w 74"/>
                  <a:gd name="T27" fmla="*/ 12891 h 111"/>
                  <a:gd name="T28" fmla="*/ 1717 w 74"/>
                  <a:gd name="T29" fmla="*/ 12716 h 111"/>
                  <a:gd name="T30" fmla="*/ 1795 w 74"/>
                  <a:gd name="T31" fmla="*/ 12444 h 111"/>
                  <a:gd name="T32" fmla="*/ 1810 w 74"/>
                  <a:gd name="T33" fmla="*/ 12064 h 111"/>
                  <a:gd name="T34" fmla="*/ 1810 w 74"/>
                  <a:gd name="T35" fmla="*/ 11605 h 111"/>
                  <a:gd name="T36" fmla="*/ 1810 w 74"/>
                  <a:gd name="T37" fmla="*/ 11159 h 111"/>
                  <a:gd name="T38" fmla="*/ 1629 w 74"/>
                  <a:gd name="T39" fmla="*/ 11408 h 111"/>
                  <a:gd name="T40" fmla="*/ 1629 w 74"/>
                  <a:gd name="T41" fmla="*/ 11511 h 111"/>
                  <a:gd name="T42" fmla="*/ 1629 w 74"/>
                  <a:gd name="T43" fmla="*/ 11677 h 111"/>
                  <a:gd name="T44" fmla="*/ 1627 w 74"/>
                  <a:gd name="T45" fmla="*/ 11677 h 111"/>
                  <a:gd name="T46" fmla="*/ 1629 w 74"/>
                  <a:gd name="T47" fmla="*/ 11677 h 111"/>
                  <a:gd name="T48" fmla="*/ 1587 w 74"/>
                  <a:gd name="T49" fmla="*/ 11924 h 111"/>
                  <a:gd name="T50" fmla="*/ 1466 w 74"/>
                  <a:gd name="T51" fmla="*/ 11924 h 111"/>
                  <a:gd name="T52" fmla="*/ 1320 w 74"/>
                  <a:gd name="T53" fmla="*/ 11605 h 111"/>
                  <a:gd name="T54" fmla="*/ 1220 w 74"/>
                  <a:gd name="T55" fmla="*/ 11408 h 111"/>
                  <a:gd name="T56" fmla="*/ 1014 w 74"/>
                  <a:gd name="T57" fmla="*/ 10648 h 111"/>
                  <a:gd name="T58" fmla="*/ 865 w 74"/>
                  <a:gd name="T59" fmla="*/ 9849 h 111"/>
                  <a:gd name="T60" fmla="*/ 739 w 74"/>
                  <a:gd name="T61" fmla="*/ 9081 h 111"/>
                  <a:gd name="T62" fmla="*/ 540 w 74"/>
                  <a:gd name="T63" fmla="*/ 8170 h 111"/>
                  <a:gd name="T64" fmla="*/ 394 w 74"/>
                  <a:gd name="T65" fmla="*/ 6990 h 111"/>
                  <a:gd name="T66" fmla="*/ 320 w 74"/>
                  <a:gd name="T67" fmla="*/ 5790 h 111"/>
                  <a:gd name="T68" fmla="*/ 288 w 74"/>
                  <a:gd name="T69" fmla="*/ 4501 h 111"/>
                  <a:gd name="T70" fmla="*/ 273 w 74"/>
                  <a:gd name="T71" fmla="*/ 3277 h 111"/>
                  <a:gd name="T72" fmla="*/ 273 w 74"/>
                  <a:gd name="T73" fmla="*/ 1797 h 111"/>
                  <a:gd name="T74" fmla="*/ 320 w 74"/>
                  <a:gd name="T75" fmla="*/ 4 h 111"/>
                  <a:gd name="T76" fmla="*/ 6 w 74"/>
                  <a:gd name="T77" fmla="*/ 0 h 11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4"/>
                  <a:gd name="T118" fmla="*/ 0 h 111"/>
                  <a:gd name="T119" fmla="*/ 74 w 74"/>
                  <a:gd name="T120" fmla="*/ 111 h 11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4" h="111">
                    <a:moveTo>
                      <a:pt x="6" y="0"/>
                    </a:moveTo>
                    <a:lnTo>
                      <a:pt x="1" y="15"/>
                    </a:lnTo>
                    <a:lnTo>
                      <a:pt x="0" y="28"/>
                    </a:lnTo>
                    <a:lnTo>
                      <a:pt x="2" y="41"/>
                    </a:lnTo>
                    <a:lnTo>
                      <a:pt x="5" y="53"/>
                    </a:lnTo>
                    <a:lnTo>
                      <a:pt x="10" y="64"/>
                    </a:lnTo>
                    <a:lnTo>
                      <a:pt x="15" y="74"/>
                    </a:lnTo>
                    <a:lnTo>
                      <a:pt x="22" y="84"/>
                    </a:lnTo>
                    <a:lnTo>
                      <a:pt x="29" y="92"/>
                    </a:lnTo>
                    <a:lnTo>
                      <a:pt x="36" y="99"/>
                    </a:lnTo>
                    <a:lnTo>
                      <a:pt x="44" y="105"/>
                    </a:lnTo>
                    <a:lnTo>
                      <a:pt x="51" y="108"/>
                    </a:lnTo>
                    <a:lnTo>
                      <a:pt x="57" y="111"/>
                    </a:lnTo>
                    <a:lnTo>
                      <a:pt x="65" y="111"/>
                    </a:lnTo>
                    <a:lnTo>
                      <a:pt x="70" y="110"/>
                    </a:lnTo>
                    <a:lnTo>
                      <a:pt x="72" y="107"/>
                    </a:lnTo>
                    <a:lnTo>
                      <a:pt x="74" y="104"/>
                    </a:lnTo>
                    <a:lnTo>
                      <a:pt x="74" y="100"/>
                    </a:lnTo>
                    <a:lnTo>
                      <a:pt x="74" y="96"/>
                    </a:lnTo>
                    <a:lnTo>
                      <a:pt x="66" y="97"/>
                    </a:lnTo>
                    <a:lnTo>
                      <a:pt x="66" y="99"/>
                    </a:lnTo>
                    <a:lnTo>
                      <a:pt x="66" y="101"/>
                    </a:lnTo>
                    <a:lnTo>
                      <a:pt x="65" y="101"/>
                    </a:lnTo>
                    <a:lnTo>
                      <a:pt x="66" y="101"/>
                    </a:lnTo>
                    <a:lnTo>
                      <a:pt x="64" y="103"/>
                    </a:lnTo>
                    <a:lnTo>
                      <a:pt x="60" y="103"/>
                    </a:lnTo>
                    <a:lnTo>
                      <a:pt x="54" y="100"/>
                    </a:lnTo>
                    <a:lnTo>
                      <a:pt x="49" y="97"/>
                    </a:lnTo>
                    <a:lnTo>
                      <a:pt x="42" y="92"/>
                    </a:lnTo>
                    <a:lnTo>
                      <a:pt x="35" y="85"/>
                    </a:lnTo>
                    <a:lnTo>
                      <a:pt x="29" y="78"/>
                    </a:lnTo>
                    <a:lnTo>
                      <a:pt x="23" y="70"/>
                    </a:lnTo>
                    <a:lnTo>
                      <a:pt x="17" y="60"/>
                    </a:lnTo>
                    <a:lnTo>
                      <a:pt x="13" y="50"/>
                    </a:lnTo>
                    <a:lnTo>
                      <a:pt x="11" y="39"/>
                    </a:lnTo>
                    <a:lnTo>
                      <a:pt x="10" y="28"/>
                    </a:lnTo>
                    <a:lnTo>
                      <a:pt x="10" y="16"/>
                    </a:lnTo>
                    <a:lnTo>
                      <a:pt x="13" y="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604" name="Freeform 840"/>
              <p:cNvSpPr>
                <a:spLocks noChangeArrowheads="1"/>
              </p:cNvSpPr>
              <p:nvPr/>
            </p:nvSpPr>
            <p:spPr bwMode="auto">
              <a:xfrm>
                <a:off x="151" y="1273"/>
                <a:ext cx="54" cy="49"/>
              </a:xfrm>
              <a:custGeom>
                <a:avLst/>
                <a:gdLst>
                  <a:gd name="T0" fmla="*/ 1657 w 51"/>
                  <a:gd name="T1" fmla="*/ 7434 h 45"/>
                  <a:gd name="T2" fmla="*/ 1514 w 51"/>
                  <a:gd name="T3" fmla="*/ 5758 h 45"/>
                  <a:gd name="T4" fmla="*/ 1276 w 51"/>
                  <a:gd name="T5" fmla="*/ 4096 h 45"/>
                  <a:gd name="T6" fmla="*/ 1015 w 51"/>
                  <a:gd name="T7" fmla="*/ 2676 h 45"/>
                  <a:gd name="T8" fmla="*/ 764 w 51"/>
                  <a:gd name="T9" fmla="*/ 1606 h 45"/>
                  <a:gd name="T10" fmla="*/ 542 w 51"/>
                  <a:gd name="T11" fmla="*/ 4 h 45"/>
                  <a:gd name="T12" fmla="*/ 364 w 51"/>
                  <a:gd name="T13" fmla="*/ 1 h 45"/>
                  <a:gd name="T14" fmla="*/ 8 w 51"/>
                  <a:gd name="T15" fmla="*/ 0 h 45"/>
                  <a:gd name="T16" fmla="*/ 5 w 51"/>
                  <a:gd name="T17" fmla="*/ 0 h 45"/>
                  <a:gd name="T18" fmla="*/ 2 w 51"/>
                  <a:gd name="T19" fmla="*/ 1 h 45"/>
                  <a:gd name="T20" fmla="*/ 0 w 51"/>
                  <a:gd name="T21" fmla="*/ 4 h 45"/>
                  <a:gd name="T22" fmla="*/ 7 w 51"/>
                  <a:gd name="T23" fmla="*/ 1475 h 45"/>
                  <a:gd name="T24" fmla="*/ 7 w 51"/>
                  <a:gd name="T25" fmla="*/ 1606 h 45"/>
                  <a:gd name="T26" fmla="*/ 6 w 51"/>
                  <a:gd name="T27" fmla="*/ 1606 h 45"/>
                  <a:gd name="T28" fmla="*/ 7 w 51"/>
                  <a:gd name="T29" fmla="*/ 1606 h 45"/>
                  <a:gd name="T30" fmla="*/ 8 w 51"/>
                  <a:gd name="T31" fmla="*/ 1606 h 45"/>
                  <a:gd name="T32" fmla="*/ 408 w 51"/>
                  <a:gd name="T33" fmla="*/ 2073 h 45"/>
                  <a:gd name="T34" fmla="*/ 574 w 51"/>
                  <a:gd name="T35" fmla="*/ 3173 h 45"/>
                  <a:gd name="T36" fmla="*/ 857 w 51"/>
                  <a:gd name="T37" fmla="*/ 3810 h 45"/>
                  <a:gd name="T38" fmla="*/ 1016 w 51"/>
                  <a:gd name="T39" fmla="*/ 5357 h 45"/>
                  <a:gd name="T40" fmla="*/ 1276 w 51"/>
                  <a:gd name="T41" fmla="*/ 6774 h 45"/>
                  <a:gd name="T42" fmla="*/ 1432 w 51"/>
                  <a:gd name="T43" fmla="*/ 8095 h 45"/>
                  <a:gd name="T44" fmla="*/ 1657 w 51"/>
                  <a:gd name="T45" fmla="*/ 7434 h 4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51"/>
                  <a:gd name="T70" fmla="*/ 0 h 45"/>
                  <a:gd name="T71" fmla="*/ 51 w 51"/>
                  <a:gd name="T72" fmla="*/ 45 h 45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51" h="45">
                    <a:moveTo>
                      <a:pt x="51" y="41"/>
                    </a:moveTo>
                    <a:lnTo>
                      <a:pt x="46" y="32"/>
                    </a:lnTo>
                    <a:lnTo>
                      <a:pt x="39" y="23"/>
                    </a:lnTo>
                    <a:lnTo>
                      <a:pt x="31" y="15"/>
                    </a:lnTo>
                    <a:lnTo>
                      <a:pt x="24" y="9"/>
                    </a:lnTo>
                    <a:lnTo>
                      <a:pt x="18" y="4"/>
                    </a:lnTo>
                    <a:lnTo>
                      <a:pt x="11" y="1"/>
                    </a:lnTo>
                    <a:lnTo>
                      <a:pt x="8" y="0"/>
                    </a:lnTo>
                    <a:lnTo>
                      <a:pt x="5" y="0"/>
                    </a:lnTo>
                    <a:lnTo>
                      <a:pt x="2" y="1"/>
                    </a:lnTo>
                    <a:lnTo>
                      <a:pt x="0" y="4"/>
                    </a:lnTo>
                    <a:lnTo>
                      <a:pt x="7" y="8"/>
                    </a:lnTo>
                    <a:lnTo>
                      <a:pt x="7" y="9"/>
                    </a:lnTo>
                    <a:lnTo>
                      <a:pt x="6" y="9"/>
                    </a:lnTo>
                    <a:lnTo>
                      <a:pt x="7" y="9"/>
                    </a:lnTo>
                    <a:lnTo>
                      <a:pt x="8" y="9"/>
                    </a:lnTo>
                    <a:lnTo>
                      <a:pt x="13" y="12"/>
                    </a:lnTo>
                    <a:lnTo>
                      <a:pt x="19" y="17"/>
                    </a:lnTo>
                    <a:lnTo>
                      <a:pt x="26" y="22"/>
                    </a:lnTo>
                    <a:lnTo>
                      <a:pt x="32" y="30"/>
                    </a:lnTo>
                    <a:lnTo>
                      <a:pt x="39" y="37"/>
                    </a:lnTo>
                    <a:lnTo>
                      <a:pt x="44" y="45"/>
                    </a:lnTo>
                    <a:lnTo>
                      <a:pt x="51" y="41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605" name="Freeform 841"/>
              <p:cNvSpPr>
                <a:spLocks noChangeArrowheads="1"/>
              </p:cNvSpPr>
              <p:nvPr/>
            </p:nvSpPr>
            <p:spPr bwMode="auto">
              <a:xfrm>
                <a:off x="198" y="1318"/>
                <a:ext cx="26" cy="65"/>
              </a:xfrm>
              <a:custGeom>
                <a:avLst/>
                <a:gdLst>
                  <a:gd name="T0" fmla="*/ 3160 w 24"/>
                  <a:gd name="T1" fmla="*/ 7801 h 60"/>
                  <a:gd name="T2" fmla="*/ 3160 w 24"/>
                  <a:gd name="T3" fmla="*/ 7266 h 60"/>
                  <a:gd name="T4" fmla="*/ 3010 w 24"/>
                  <a:gd name="T5" fmla="*/ 6516 h 60"/>
                  <a:gd name="T6" fmla="*/ 2917 w 24"/>
                  <a:gd name="T7" fmla="*/ 5715 h 60"/>
                  <a:gd name="T8" fmla="*/ 2716 w 24"/>
                  <a:gd name="T9" fmla="*/ 4494 h 60"/>
                  <a:gd name="T10" fmla="*/ 2507 w 24"/>
                  <a:gd name="T11" fmla="*/ 3504 h 60"/>
                  <a:gd name="T12" fmla="*/ 2118 w 24"/>
                  <a:gd name="T13" fmla="*/ 2347 h 60"/>
                  <a:gd name="T14" fmla="*/ 1538 w 24"/>
                  <a:gd name="T15" fmla="*/ 1141 h 60"/>
                  <a:gd name="T16" fmla="*/ 1031 w 24"/>
                  <a:gd name="T17" fmla="*/ 0 h 60"/>
                  <a:gd name="T18" fmla="*/ 0 w 24"/>
                  <a:gd name="T19" fmla="*/ 4 h 60"/>
                  <a:gd name="T20" fmla="*/ 4 w 24"/>
                  <a:gd name="T21" fmla="*/ 1572 h 60"/>
                  <a:gd name="T22" fmla="*/ 1031 w 24"/>
                  <a:gd name="T23" fmla="*/ 2779 h 60"/>
                  <a:gd name="T24" fmla="*/ 1311 w 24"/>
                  <a:gd name="T25" fmla="*/ 3796 h 60"/>
                  <a:gd name="T26" fmla="*/ 1538 w 24"/>
                  <a:gd name="T27" fmla="*/ 4826 h 60"/>
                  <a:gd name="T28" fmla="*/ 1805 w 24"/>
                  <a:gd name="T29" fmla="*/ 5995 h 60"/>
                  <a:gd name="T30" fmla="*/ 1955 w 24"/>
                  <a:gd name="T31" fmla="*/ 6647 h 60"/>
                  <a:gd name="T32" fmla="*/ 1955 w 24"/>
                  <a:gd name="T33" fmla="*/ 7622 h 60"/>
                  <a:gd name="T34" fmla="*/ 2118 w 24"/>
                  <a:gd name="T35" fmla="*/ 7872 h 60"/>
                  <a:gd name="T36" fmla="*/ 3160 w 24"/>
                  <a:gd name="T37" fmla="*/ 7801 h 6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4"/>
                  <a:gd name="T58" fmla="*/ 0 h 60"/>
                  <a:gd name="T59" fmla="*/ 24 w 24"/>
                  <a:gd name="T60" fmla="*/ 60 h 6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4" h="60">
                    <a:moveTo>
                      <a:pt x="24" y="59"/>
                    </a:moveTo>
                    <a:lnTo>
                      <a:pt x="24" y="55"/>
                    </a:lnTo>
                    <a:lnTo>
                      <a:pt x="23" y="49"/>
                    </a:lnTo>
                    <a:lnTo>
                      <a:pt x="22" y="43"/>
                    </a:lnTo>
                    <a:lnTo>
                      <a:pt x="20" y="34"/>
                    </a:lnTo>
                    <a:lnTo>
                      <a:pt x="18" y="26"/>
                    </a:lnTo>
                    <a:lnTo>
                      <a:pt x="16" y="17"/>
                    </a:lnTo>
                    <a:lnTo>
                      <a:pt x="12" y="8"/>
                    </a:lnTo>
                    <a:lnTo>
                      <a:pt x="7" y="0"/>
                    </a:lnTo>
                    <a:lnTo>
                      <a:pt x="0" y="4"/>
                    </a:lnTo>
                    <a:lnTo>
                      <a:pt x="4" y="12"/>
                    </a:lnTo>
                    <a:lnTo>
                      <a:pt x="7" y="21"/>
                    </a:lnTo>
                    <a:lnTo>
                      <a:pt x="10" y="28"/>
                    </a:lnTo>
                    <a:lnTo>
                      <a:pt x="12" y="36"/>
                    </a:lnTo>
                    <a:lnTo>
                      <a:pt x="14" y="44"/>
                    </a:lnTo>
                    <a:lnTo>
                      <a:pt x="15" y="50"/>
                    </a:lnTo>
                    <a:lnTo>
                      <a:pt x="15" y="56"/>
                    </a:lnTo>
                    <a:lnTo>
                      <a:pt x="16" y="60"/>
                    </a:lnTo>
                    <a:lnTo>
                      <a:pt x="24" y="59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606" name="Freeform 842"/>
              <p:cNvSpPr>
                <a:spLocks noChangeArrowheads="1"/>
              </p:cNvSpPr>
              <p:nvPr/>
            </p:nvSpPr>
            <p:spPr bwMode="auto">
              <a:xfrm>
                <a:off x="5586" y="1414"/>
                <a:ext cx="68" cy="115"/>
              </a:xfrm>
              <a:custGeom>
                <a:avLst/>
                <a:gdLst>
                  <a:gd name="T0" fmla="*/ 0 w 64"/>
                  <a:gd name="T1" fmla="*/ 13739 h 106"/>
                  <a:gd name="T2" fmla="*/ 0 w 64"/>
                  <a:gd name="T3" fmla="*/ 14421 h 106"/>
                  <a:gd name="T4" fmla="*/ 0 w 64"/>
                  <a:gd name="T5" fmla="*/ 14689 h 106"/>
                  <a:gd name="T6" fmla="*/ 1 w 64"/>
                  <a:gd name="T7" fmla="*/ 14906 h 106"/>
                  <a:gd name="T8" fmla="*/ 2 w 64"/>
                  <a:gd name="T9" fmla="*/ 15211 h 106"/>
                  <a:gd name="T10" fmla="*/ 6 w 64"/>
                  <a:gd name="T11" fmla="*/ 15370 h 106"/>
                  <a:gd name="T12" fmla="*/ 437 w 64"/>
                  <a:gd name="T13" fmla="*/ 15370 h 106"/>
                  <a:gd name="T14" fmla="*/ 645 w 64"/>
                  <a:gd name="T15" fmla="*/ 14906 h 106"/>
                  <a:gd name="T16" fmla="*/ 960 w 64"/>
                  <a:gd name="T17" fmla="*/ 14552 h 106"/>
                  <a:gd name="T18" fmla="*/ 1224 w 64"/>
                  <a:gd name="T19" fmla="*/ 13644 h 106"/>
                  <a:gd name="T20" fmla="*/ 1502 w 64"/>
                  <a:gd name="T21" fmla="*/ 12924 h 106"/>
                  <a:gd name="T22" fmla="*/ 1759 w 64"/>
                  <a:gd name="T23" fmla="*/ 11592 h 106"/>
                  <a:gd name="T24" fmla="*/ 2035 w 64"/>
                  <a:gd name="T25" fmla="*/ 10383 h 106"/>
                  <a:gd name="T26" fmla="*/ 2242 w 64"/>
                  <a:gd name="T27" fmla="*/ 8843 h 106"/>
                  <a:gd name="T28" fmla="*/ 2453 w 64"/>
                  <a:gd name="T29" fmla="*/ 7495 h 106"/>
                  <a:gd name="T30" fmla="*/ 2531 w 64"/>
                  <a:gd name="T31" fmla="*/ 5567 h 106"/>
                  <a:gd name="T32" fmla="*/ 2536 w 64"/>
                  <a:gd name="T33" fmla="*/ 3905 h 106"/>
                  <a:gd name="T34" fmla="*/ 2536 w 64"/>
                  <a:gd name="T35" fmla="*/ 2094 h 106"/>
                  <a:gd name="T36" fmla="*/ 2453 w 64"/>
                  <a:gd name="T37" fmla="*/ 2 h 106"/>
                  <a:gd name="T38" fmla="*/ 2387 w 64"/>
                  <a:gd name="T39" fmla="*/ 1 h 106"/>
                  <a:gd name="T40" fmla="*/ 2381 w 64"/>
                  <a:gd name="T41" fmla="*/ 0 h 106"/>
                  <a:gd name="T42" fmla="*/ 2309 w 64"/>
                  <a:gd name="T43" fmla="*/ 0 h 106"/>
                  <a:gd name="T44" fmla="*/ 2241 w 64"/>
                  <a:gd name="T45" fmla="*/ 1 h 106"/>
                  <a:gd name="T46" fmla="*/ 1915 w 64"/>
                  <a:gd name="T47" fmla="*/ 4 h 106"/>
                  <a:gd name="T48" fmla="*/ 1696 w 64"/>
                  <a:gd name="T49" fmla="*/ 1285 h 106"/>
                  <a:gd name="T50" fmla="*/ 1414 w 64"/>
                  <a:gd name="T51" fmla="*/ 1930 h 106"/>
                  <a:gd name="T52" fmla="*/ 1151 w 64"/>
                  <a:gd name="T53" fmla="*/ 3147 h 106"/>
                  <a:gd name="T54" fmla="*/ 851 w 64"/>
                  <a:gd name="T55" fmla="*/ 4359 h 106"/>
                  <a:gd name="T56" fmla="*/ 592 w 64"/>
                  <a:gd name="T57" fmla="*/ 5423 h 106"/>
                  <a:gd name="T58" fmla="*/ 437 w 64"/>
                  <a:gd name="T59" fmla="*/ 6908 h 106"/>
                  <a:gd name="T60" fmla="*/ 364 w 64"/>
                  <a:gd name="T61" fmla="*/ 8131 h 106"/>
                  <a:gd name="T62" fmla="*/ 6 w 64"/>
                  <a:gd name="T63" fmla="*/ 9007 h 106"/>
                  <a:gd name="T64" fmla="*/ 4 w 64"/>
                  <a:gd name="T65" fmla="*/ 10409 h 106"/>
                  <a:gd name="T66" fmla="*/ 2 w 64"/>
                  <a:gd name="T67" fmla="*/ 11502 h 106"/>
                  <a:gd name="T68" fmla="*/ 1 w 64"/>
                  <a:gd name="T69" fmla="*/ 12363 h 106"/>
                  <a:gd name="T70" fmla="*/ 1 w 64"/>
                  <a:gd name="T71" fmla="*/ 13292 h 106"/>
                  <a:gd name="T72" fmla="*/ 0 w 64"/>
                  <a:gd name="T73" fmla="*/ 13739 h 10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4"/>
                  <a:gd name="T112" fmla="*/ 0 h 106"/>
                  <a:gd name="T113" fmla="*/ 64 w 64"/>
                  <a:gd name="T114" fmla="*/ 106 h 10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4" h="106">
                    <a:moveTo>
                      <a:pt x="0" y="96"/>
                    </a:moveTo>
                    <a:lnTo>
                      <a:pt x="0" y="100"/>
                    </a:lnTo>
                    <a:lnTo>
                      <a:pt x="0" y="102"/>
                    </a:lnTo>
                    <a:lnTo>
                      <a:pt x="1" y="104"/>
                    </a:lnTo>
                    <a:lnTo>
                      <a:pt x="2" y="105"/>
                    </a:lnTo>
                    <a:lnTo>
                      <a:pt x="6" y="106"/>
                    </a:lnTo>
                    <a:lnTo>
                      <a:pt x="11" y="106"/>
                    </a:lnTo>
                    <a:lnTo>
                      <a:pt x="17" y="104"/>
                    </a:lnTo>
                    <a:lnTo>
                      <a:pt x="24" y="101"/>
                    </a:lnTo>
                    <a:lnTo>
                      <a:pt x="31" y="95"/>
                    </a:lnTo>
                    <a:lnTo>
                      <a:pt x="38" y="89"/>
                    </a:lnTo>
                    <a:lnTo>
                      <a:pt x="44" y="81"/>
                    </a:lnTo>
                    <a:lnTo>
                      <a:pt x="51" y="71"/>
                    </a:lnTo>
                    <a:lnTo>
                      <a:pt x="56" y="61"/>
                    </a:lnTo>
                    <a:lnTo>
                      <a:pt x="61" y="51"/>
                    </a:lnTo>
                    <a:lnTo>
                      <a:pt x="63" y="39"/>
                    </a:lnTo>
                    <a:lnTo>
                      <a:pt x="64" y="27"/>
                    </a:lnTo>
                    <a:lnTo>
                      <a:pt x="64" y="15"/>
                    </a:lnTo>
                    <a:lnTo>
                      <a:pt x="61" y="2"/>
                    </a:lnTo>
                    <a:lnTo>
                      <a:pt x="60" y="1"/>
                    </a:lnTo>
                    <a:lnTo>
                      <a:pt x="58" y="0"/>
                    </a:lnTo>
                    <a:lnTo>
                      <a:pt x="57" y="0"/>
                    </a:lnTo>
                    <a:lnTo>
                      <a:pt x="55" y="1"/>
                    </a:lnTo>
                    <a:lnTo>
                      <a:pt x="48" y="4"/>
                    </a:lnTo>
                    <a:lnTo>
                      <a:pt x="42" y="9"/>
                    </a:lnTo>
                    <a:lnTo>
                      <a:pt x="36" y="14"/>
                    </a:lnTo>
                    <a:lnTo>
                      <a:pt x="28" y="22"/>
                    </a:lnTo>
                    <a:lnTo>
                      <a:pt x="22" y="30"/>
                    </a:lnTo>
                    <a:lnTo>
                      <a:pt x="16" y="38"/>
                    </a:lnTo>
                    <a:lnTo>
                      <a:pt x="11" y="47"/>
                    </a:lnTo>
                    <a:lnTo>
                      <a:pt x="8" y="55"/>
                    </a:lnTo>
                    <a:lnTo>
                      <a:pt x="6" y="63"/>
                    </a:lnTo>
                    <a:lnTo>
                      <a:pt x="4" y="72"/>
                    </a:lnTo>
                    <a:lnTo>
                      <a:pt x="2" y="80"/>
                    </a:lnTo>
                    <a:lnTo>
                      <a:pt x="1" y="86"/>
                    </a:lnTo>
                    <a:lnTo>
                      <a:pt x="1" y="92"/>
                    </a:lnTo>
                    <a:lnTo>
                      <a:pt x="0" y="96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607" name="Freeform 843"/>
              <p:cNvSpPr>
                <a:spLocks noChangeArrowheads="1"/>
              </p:cNvSpPr>
              <p:nvPr/>
            </p:nvSpPr>
            <p:spPr bwMode="auto">
              <a:xfrm>
                <a:off x="5581" y="1416"/>
                <a:ext cx="78" cy="120"/>
              </a:xfrm>
              <a:custGeom>
                <a:avLst/>
                <a:gdLst>
                  <a:gd name="T0" fmla="*/ 1506 w 74"/>
                  <a:gd name="T1" fmla="*/ 2 h 111"/>
                  <a:gd name="T2" fmla="*/ 1587 w 74"/>
                  <a:gd name="T3" fmla="*/ 1537 h 111"/>
                  <a:gd name="T4" fmla="*/ 1587 w 74"/>
                  <a:gd name="T5" fmla="*/ 3031 h 111"/>
                  <a:gd name="T6" fmla="*/ 1545 w 74"/>
                  <a:gd name="T7" fmla="*/ 4238 h 111"/>
                  <a:gd name="T8" fmla="*/ 1506 w 74"/>
                  <a:gd name="T9" fmla="*/ 5656 h 111"/>
                  <a:gd name="T10" fmla="*/ 1391 w 74"/>
                  <a:gd name="T11" fmla="*/ 6909 h 111"/>
                  <a:gd name="T12" fmla="*/ 1252 w 74"/>
                  <a:gd name="T13" fmla="*/ 7908 h 111"/>
                  <a:gd name="T14" fmla="*/ 1126 w 74"/>
                  <a:gd name="T15" fmla="*/ 9029 h 111"/>
                  <a:gd name="T16" fmla="*/ 961 w 74"/>
                  <a:gd name="T17" fmla="*/ 9817 h 111"/>
                  <a:gd name="T18" fmla="*/ 780 w 74"/>
                  <a:gd name="T19" fmla="*/ 10613 h 111"/>
                  <a:gd name="T20" fmla="*/ 600 w 74"/>
                  <a:gd name="T21" fmla="*/ 11030 h 111"/>
                  <a:gd name="T22" fmla="*/ 461 w 74"/>
                  <a:gd name="T23" fmla="*/ 11511 h 111"/>
                  <a:gd name="T24" fmla="*/ 337 w 74"/>
                  <a:gd name="T25" fmla="*/ 11677 h 111"/>
                  <a:gd name="T26" fmla="*/ 273 w 74"/>
                  <a:gd name="T27" fmla="*/ 11677 h 111"/>
                  <a:gd name="T28" fmla="*/ 8 w 74"/>
                  <a:gd name="T29" fmla="*/ 11677 h 111"/>
                  <a:gd name="T30" fmla="*/ 9 w 74"/>
                  <a:gd name="T31" fmla="*/ 11677 h 111"/>
                  <a:gd name="T32" fmla="*/ 8 w 74"/>
                  <a:gd name="T33" fmla="*/ 11605 h 111"/>
                  <a:gd name="T34" fmla="*/ 8 w 74"/>
                  <a:gd name="T35" fmla="*/ 11511 h 111"/>
                  <a:gd name="T36" fmla="*/ 8 w 74"/>
                  <a:gd name="T37" fmla="*/ 11159 h 111"/>
                  <a:gd name="T38" fmla="*/ 0 w 74"/>
                  <a:gd name="T39" fmla="*/ 11030 h 111"/>
                  <a:gd name="T40" fmla="*/ 0 w 74"/>
                  <a:gd name="T41" fmla="*/ 11511 h 111"/>
                  <a:gd name="T42" fmla="*/ 0 w 74"/>
                  <a:gd name="T43" fmla="*/ 11762 h 111"/>
                  <a:gd name="T44" fmla="*/ 2 w 74"/>
                  <a:gd name="T45" fmla="*/ 12333 h 111"/>
                  <a:gd name="T46" fmla="*/ 4 w 74"/>
                  <a:gd name="T47" fmla="*/ 12624 h 111"/>
                  <a:gd name="T48" fmla="*/ 9 w 74"/>
                  <a:gd name="T49" fmla="*/ 12891 h 111"/>
                  <a:gd name="T50" fmla="*/ 394 w 74"/>
                  <a:gd name="T51" fmla="*/ 12716 h 111"/>
                  <a:gd name="T52" fmla="*/ 540 w 74"/>
                  <a:gd name="T53" fmla="*/ 12444 h 111"/>
                  <a:gd name="T54" fmla="*/ 740 w 74"/>
                  <a:gd name="T55" fmla="*/ 11924 h 111"/>
                  <a:gd name="T56" fmla="*/ 913 w 74"/>
                  <a:gd name="T57" fmla="*/ 11474 h 111"/>
                  <a:gd name="T58" fmla="*/ 1126 w 74"/>
                  <a:gd name="T59" fmla="*/ 10613 h 111"/>
                  <a:gd name="T60" fmla="*/ 1286 w 74"/>
                  <a:gd name="T61" fmla="*/ 9548 h 111"/>
                  <a:gd name="T62" fmla="*/ 1465 w 74"/>
                  <a:gd name="T63" fmla="*/ 8427 h 111"/>
                  <a:gd name="T64" fmla="*/ 1587 w 74"/>
                  <a:gd name="T65" fmla="*/ 7187 h 111"/>
                  <a:gd name="T66" fmla="*/ 1715 w 74"/>
                  <a:gd name="T67" fmla="*/ 5912 h 111"/>
                  <a:gd name="T68" fmla="*/ 1795 w 74"/>
                  <a:gd name="T69" fmla="*/ 4501 h 111"/>
                  <a:gd name="T70" fmla="*/ 1810 w 74"/>
                  <a:gd name="T71" fmla="*/ 3031 h 111"/>
                  <a:gd name="T72" fmla="*/ 1808 w 74"/>
                  <a:gd name="T73" fmla="*/ 1422 h 111"/>
                  <a:gd name="T74" fmla="*/ 1703 w 74"/>
                  <a:gd name="T75" fmla="*/ 0 h 111"/>
                  <a:gd name="T76" fmla="*/ 1506 w 74"/>
                  <a:gd name="T77" fmla="*/ 2 h 11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4"/>
                  <a:gd name="T118" fmla="*/ 0 h 111"/>
                  <a:gd name="T119" fmla="*/ 74 w 74"/>
                  <a:gd name="T120" fmla="*/ 111 h 11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4" h="111">
                    <a:moveTo>
                      <a:pt x="61" y="2"/>
                    </a:moveTo>
                    <a:lnTo>
                      <a:pt x="64" y="14"/>
                    </a:lnTo>
                    <a:lnTo>
                      <a:pt x="64" y="26"/>
                    </a:lnTo>
                    <a:lnTo>
                      <a:pt x="63" y="37"/>
                    </a:lnTo>
                    <a:lnTo>
                      <a:pt x="61" y="48"/>
                    </a:lnTo>
                    <a:lnTo>
                      <a:pt x="57" y="59"/>
                    </a:lnTo>
                    <a:lnTo>
                      <a:pt x="51" y="68"/>
                    </a:lnTo>
                    <a:lnTo>
                      <a:pt x="45" y="77"/>
                    </a:lnTo>
                    <a:lnTo>
                      <a:pt x="39" y="84"/>
                    </a:lnTo>
                    <a:lnTo>
                      <a:pt x="32" y="91"/>
                    </a:lnTo>
                    <a:lnTo>
                      <a:pt x="25" y="95"/>
                    </a:lnTo>
                    <a:lnTo>
                      <a:pt x="20" y="99"/>
                    </a:lnTo>
                    <a:lnTo>
                      <a:pt x="14" y="101"/>
                    </a:lnTo>
                    <a:lnTo>
                      <a:pt x="10" y="101"/>
                    </a:lnTo>
                    <a:lnTo>
                      <a:pt x="8" y="101"/>
                    </a:lnTo>
                    <a:lnTo>
                      <a:pt x="9" y="101"/>
                    </a:lnTo>
                    <a:lnTo>
                      <a:pt x="8" y="100"/>
                    </a:lnTo>
                    <a:lnTo>
                      <a:pt x="8" y="99"/>
                    </a:lnTo>
                    <a:lnTo>
                      <a:pt x="8" y="96"/>
                    </a:lnTo>
                    <a:lnTo>
                      <a:pt x="0" y="95"/>
                    </a:lnTo>
                    <a:lnTo>
                      <a:pt x="0" y="99"/>
                    </a:lnTo>
                    <a:lnTo>
                      <a:pt x="0" y="102"/>
                    </a:lnTo>
                    <a:lnTo>
                      <a:pt x="2" y="105"/>
                    </a:lnTo>
                    <a:lnTo>
                      <a:pt x="4" y="109"/>
                    </a:lnTo>
                    <a:lnTo>
                      <a:pt x="9" y="111"/>
                    </a:lnTo>
                    <a:lnTo>
                      <a:pt x="17" y="110"/>
                    </a:lnTo>
                    <a:lnTo>
                      <a:pt x="23" y="107"/>
                    </a:lnTo>
                    <a:lnTo>
                      <a:pt x="30" y="103"/>
                    </a:lnTo>
                    <a:lnTo>
                      <a:pt x="38" y="98"/>
                    </a:lnTo>
                    <a:lnTo>
                      <a:pt x="45" y="91"/>
                    </a:lnTo>
                    <a:lnTo>
                      <a:pt x="52" y="82"/>
                    </a:lnTo>
                    <a:lnTo>
                      <a:pt x="59" y="73"/>
                    </a:lnTo>
                    <a:lnTo>
                      <a:pt x="64" y="62"/>
                    </a:lnTo>
                    <a:lnTo>
                      <a:pt x="69" y="51"/>
                    </a:lnTo>
                    <a:lnTo>
                      <a:pt x="72" y="39"/>
                    </a:lnTo>
                    <a:lnTo>
                      <a:pt x="74" y="26"/>
                    </a:lnTo>
                    <a:lnTo>
                      <a:pt x="73" y="13"/>
                    </a:lnTo>
                    <a:lnTo>
                      <a:pt x="68" y="0"/>
                    </a:lnTo>
                    <a:lnTo>
                      <a:pt x="61" y="2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608" name="Freeform 844"/>
              <p:cNvSpPr>
                <a:spLocks noChangeArrowheads="1"/>
              </p:cNvSpPr>
              <p:nvPr/>
            </p:nvSpPr>
            <p:spPr bwMode="auto">
              <a:xfrm>
                <a:off x="5599" y="1409"/>
                <a:ext cx="54" cy="50"/>
              </a:xfrm>
              <a:custGeom>
                <a:avLst/>
                <a:gdLst>
                  <a:gd name="T0" fmla="*/ 7 w 51"/>
                  <a:gd name="T1" fmla="*/ 7470 h 46"/>
                  <a:gd name="T2" fmla="*/ 385 w 51"/>
                  <a:gd name="T3" fmla="*/ 6217 h 46"/>
                  <a:gd name="T4" fmla="*/ 574 w 51"/>
                  <a:gd name="T5" fmla="*/ 4923 h 46"/>
                  <a:gd name="T6" fmla="*/ 809 w 51"/>
                  <a:gd name="T7" fmla="*/ 3527 h 46"/>
                  <a:gd name="T8" fmla="*/ 1016 w 51"/>
                  <a:gd name="T9" fmla="*/ 2746 h 46"/>
                  <a:gd name="T10" fmla="*/ 1206 w 51"/>
                  <a:gd name="T11" fmla="*/ 1810 h 46"/>
                  <a:gd name="T12" fmla="*/ 1430 w 51"/>
                  <a:gd name="T13" fmla="*/ 1532 h 46"/>
                  <a:gd name="T14" fmla="*/ 1432 w 51"/>
                  <a:gd name="T15" fmla="*/ 1532 h 46"/>
                  <a:gd name="T16" fmla="*/ 1478 w 51"/>
                  <a:gd name="T17" fmla="*/ 1409 h 46"/>
                  <a:gd name="T18" fmla="*/ 1432 w 51"/>
                  <a:gd name="T19" fmla="*/ 1409 h 46"/>
                  <a:gd name="T20" fmla="*/ 1432 w 51"/>
                  <a:gd name="T21" fmla="*/ 1296 h 46"/>
                  <a:gd name="T22" fmla="*/ 1657 w 51"/>
                  <a:gd name="T23" fmla="*/ 1097 h 46"/>
                  <a:gd name="T24" fmla="*/ 1603 w 51"/>
                  <a:gd name="T25" fmla="*/ 3 h 46"/>
                  <a:gd name="T26" fmla="*/ 1514 w 51"/>
                  <a:gd name="T27" fmla="*/ 0 h 46"/>
                  <a:gd name="T28" fmla="*/ 1430 w 51"/>
                  <a:gd name="T29" fmla="*/ 0 h 46"/>
                  <a:gd name="T30" fmla="*/ 1277 w 51"/>
                  <a:gd name="T31" fmla="*/ 1 h 46"/>
                  <a:gd name="T32" fmla="*/ 1075 w 51"/>
                  <a:gd name="T33" fmla="*/ 5 h 46"/>
                  <a:gd name="T34" fmla="*/ 906 w 51"/>
                  <a:gd name="T35" fmla="*/ 1532 h 46"/>
                  <a:gd name="T36" fmla="*/ 608 w 51"/>
                  <a:gd name="T37" fmla="*/ 2526 h 46"/>
                  <a:gd name="T38" fmla="*/ 385 w 51"/>
                  <a:gd name="T39" fmla="*/ 3770 h 46"/>
                  <a:gd name="T40" fmla="*/ 5 w 51"/>
                  <a:gd name="T41" fmla="*/ 5262 h 46"/>
                  <a:gd name="T42" fmla="*/ 0 w 51"/>
                  <a:gd name="T43" fmla="*/ 6758 h 46"/>
                  <a:gd name="T44" fmla="*/ 7 w 51"/>
                  <a:gd name="T45" fmla="*/ 7470 h 4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51"/>
                  <a:gd name="T70" fmla="*/ 0 h 46"/>
                  <a:gd name="T71" fmla="*/ 51 w 51"/>
                  <a:gd name="T72" fmla="*/ 46 h 4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51" h="46">
                    <a:moveTo>
                      <a:pt x="7" y="46"/>
                    </a:moveTo>
                    <a:lnTo>
                      <a:pt x="12" y="38"/>
                    </a:lnTo>
                    <a:lnTo>
                      <a:pt x="19" y="30"/>
                    </a:lnTo>
                    <a:lnTo>
                      <a:pt x="25" y="22"/>
                    </a:lnTo>
                    <a:lnTo>
                      <a:pt x="32" y="17"/>
                    </a:lnTo>
                    <a:lnTo>
                      <a:pt x="38" y="12"/>
                    </a:lnTo>
                    <a:lnTo>
                      <a:pt x="43" y="10"/>
                    </a:lnTo>
                    <a:lnTo>
                      <a:pt x="44" y="10"/>
                    </a:lnTo>
                    <a:lnTo>
                      <a:pt x="45" y="9"/>
                    </a:lnTo>
                    <a:lnTo>
                      <a:pt x="44" y="9"/>
                    </a:lnTo>
                    <a:lnTo>
                      <a:pt x="44" y="8"/>
                    </a:lnTo>
                    <a:lnTo>
                      <a:pt x="51" y="6"/>
                    </a:lnTo>
                    <a:lnTo>
                      <a:pt x="49" y="3"/>
                    </a:lnTo>
                    <a:lnTo>
                      <a:pt x="46" y="0"/>
                    </a:lnTo>
                    <a:lnTo>
                      <a:pt x="43" y="0"/>
                    </a:lnTo>
                    <a:lnTo>
                      <a:pt x="40" y="1"/>
                    </a:lnTo>
                    <a:lnTo>
                      <a:pt x="33" y="5"/>
                    </a:lnTo>
                    <a:lnTo>
                      <a:pt x="27" y="10"/>
                    </a:lnTo>
                    <a:lnTo>
                      <a:pt x="20" y="16"/>
                    </a:lnTo>
                    <a:lnTo>
                      <a:pt x="12" y="23"/>
                    </a:lnTo>
                    <a:lnTo>
                      <a:pt x="5" y="32"/>
                    </a:lnTo>
                    <a:lnTo>
                      <a:pt x="0" y="41"/>
                    </a:lnTo>
                    <a:lnTo>
                      <a:pt x="7" y="46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609" name="Freeform 845"/>
              <p:cNvSpPr>
                <a:spLocks noChangeArrowheads="1"/>
              </p:cNvSpPr>
              <p:nvPr/>
            </p:nvSpPr>
            <p:spPr bwMode="auto">
              <a:xfrm>
                <a:off x="5581" y="1453"/>
                <a:ext cx="26" cy="66"/>
              </a:xfrm>
              <a:custGeom>
                <a:avLst/>
                <a:gdLst>
                  <a:gd name="T0" fmla="*/ 1117 w 24"/>
                  <a:gd name="T1" fmla="*/ 7437 h 61"/>
                  <a:gd name="T2" fmla="*/ 1210 w 24"/>
                  <a:gd name="T3" fmla="*/ 6886 h 61"/>
                  <a:gd name="T4" fmla="*/ 1210 w 24"/>
                  <a:gd name="T5" fmla="*/ 6353 h 61"/>
                  <a:gd name="T6" fmla="*/ 1311 w 24"/>
                  <a:gd name="T7" fmla="*/ 5427 h 61"/>
                  <a:gd name="T8" fmla="*/ 1538 w 24"/>
                  <a:gd name="T9" fmla="*/ 4580 h 61"/>
                  <a:gd name="T10" fmla="*/ 1805 w 24"/>
                  <a:gd name="T11" fmla="*/ 3616 h 61"/>
                  <a:gd name="T12" fmla="*/ 2314 w 24"/>
                  <a:gd name="T13" fmla="*/ 2639 h 61"/>
                  <a:gd name="T14" fmla="*/ 2716 w 24"/>
                  <a:gd name="T15" fmla="*/ 1519 h 61"/>
                  <a:gd name="T16" fmla="*/ 3160 w 24"/>
                  <a:gd name="T17" fmla="*/ 5 h 61"/>
                  <a:gd name="T18" fmla="*/ 2314 w 24"/>
                  <a:gd name="T19" fmla="*/ 0 h 61"/>
                  <a:gd name="T20" fmla="*/ 1538 w 24"/>
                  <a:gd name="T21" fmla="*/ 1109 h 61"/>
                  <a:gd name="T22" fmla="*/ 1117 w 24"/>
                  <a:gd name="T23" fmla="*/ 2254 h 61"/>
                  <a:gd name="T24" fmla="*/ 952 w 24"/>
                  <a:gd name="T25" fmla="*/ 3127 h 61"/>
                  <a:gd name="T26" fmla="*/ 4 w 24"/>
                  <a:gd name="T27" fmla="*/ 4285 h 61"/>
                  <a:gd name="T28" fmla="*/ 2 w 24"/>
                  <a:gd name="T29" fmla="*/ 5361 h 61"/>
                  <a:gd name="T30" fmla="*/ 1 w 24"/>
                  <a:gd name="T31" fmla="*/ 5882 h 61"/>
                  <a:gd name="T32" fmla="*/ 0 w 24"/>
                  <a:gd name="T33" fmla="*/ 6874 h 61"/>
                  <a:gd name="T34" fmla="*/ 0 w 24"/>
                  <a:gd name="T35" fmla="*/ 7345 h 61"/>
                  <a:gd name="T36" fmla="*/ 1117 w 24"/>
                  <a:gd name="T37" fmla="*/ 7437 h 6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4"/>
                  <a:gd name="T58" fmla="*/ 0 h 61"/>
                  <a:gd name="T59" fmla="*/ 24 w 24"/>
                  <a:gd name="T60" fmla="*/ 61 h 6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4" h="61">
                    <a:moveTo>
                      <a:pt x="8" y="61"/>
                    </a:moveTo>
                    <a:lnTo>
                      <a:pt x="9" y="57"/>
                    </a:lnTo>
                    <a:lnTo>
                      <a:pt x="9" y="52"/>
                    </a:lnTo>
                    <a:lnTo>
                      <a:pt x="10" y="44"/>
                    </a:lnTo>
                    <a:lnTo>
                      <a:pt x="12" y="37"/>
                    </a:lnTo>
                    <a:lnTo>
                      <a:pt x="14" y="29"/>
                    </a:lnTo>
                    <a:lnTo>
                      <a:pt x="17" y="21"/>
                    </a:lnTo>
                    <a:lnTo>
                      <a:pt x="20" y="13"/>
                    </a:lnTo>
                    <a:lnTo>
                      <a:pt x="24" y="5"/>
                    </a:lnTo>
                    <a:lnTo>
                      <a:pt x="17" y="0"/>
                    </a:lnTo>
                    <a:lnTo>
                      <a:pt x="12" y="9"/>
                    </a:lnTo>
                    <a:lnTo>
                      <a:pt x="8" y="18"/>
                    </a:lnTo>
                    <a:lnTo>
                      <a:pt x="6" y="26"/>
                    </a:lnTo>
                    <a:lnTo>
                      <a:pt x="4" y="35"/>
                    </a:lnTo>
                    <a:lnTo>
                      <a:pt x="2" y="43"/>
                    </a:lnTo>
                    <a:lnTo>
                      <a:pt x="1" y="49"/>
                    </a:lnTo>
                    <a:lnTo>
                      <a:pt x="0" y="56"/>
                    </a:lnTo>
                    <a:lnTo>
                      <a:pt x="0" y="60"/>
                    </a:lnTo>
                    <a:lnTo>
                      <a:pt x="8" y="61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610" name="Freeform 846"/>
              <p:cNvSpPr>
                <a:spLocks noChangeArrowheads="1"/>
              </p:cNvSpPr>
              <p:nvPr/>
            </p:nvSpPr>
            <p:spPr bwMode="auto">
              <a:xfrm>
                <a:off x="151" y="2452"/>
                <a:ext cx="68" cy="115"/>
              </a:xfrm>
              <a:custGeom>
                <a:avLst/>
                <a:gdLst>
                  <a:gd name="T0" fmla="*/ 2536 w 64"/>
                  <a:gd name="T1" fmla="*/ 7839 h 107"/>
                  <a:gd name="T2" fmla="*/ 2536 w 64"/>
                  <a:gd name="T3" fmla="*/ 8002 h 107"/>
                  <a:gd name="T4" fmla="*/ 2536 w 64"/>
                  <a:gd name="T5" fmla="*/ 8333 h 107"/>
                  <a:gd name="T6" fmla="*/ 2531 w 64"/>
                  <a:gd name="T7" fmla="*/ 8425 h 107"/>
                  <a:gd name="T8" fmla="*/ 2530 w 64"/>
                  <a:gd name="T9" fmla="*/ 8442 h 107"/>
                  <a:gd name="T10" fmla="*/ 2381 w 64"/>
                  <a:gd name="T11" fmla="*/ 8684 h 107"/>
                  <a:gd name="T12" fmla="*/ 2110 w 64"/>
                  <a:gd name="T13" fmla="*/ 8512 h 107"/>
                  <a:gd name="T14" fmla="*/ 1869 w 64"/>
                  <a:gd name="T15" fmla="*/ 8425 h 107"/>
                  <a:gd name="T16" fmla="*/ 1660 w 64"/>
                  <a:gd name="T17" fmla="*/ 8080 h 107"/>
                  <a:gd name="T18" fmla="*/ 1300 w 64"/>
                  <a:gd name="T19" fmla="*/ 7753 h 107"/>
                  <a:gd name="T20" fmla="*/ 1083 w 64"/>
                  <a:gd name="T21" fmla="*/ 7225 h 107"/>
                  <a:gd name="T22" fmla="*/ 754 w 64"/>
                  <a:gd name="T23" fmla="*/ 6445 h 107"/>
                  <a:gd name="T24" fmla="*/ 493 w 64"/>
                  <a:gd name="T25" fmla="*/ 5819 h 107"/>
                  <a:gd name="T26" fmla="*/ 364 w 64"/>
                  <a:gd name="T27" fmla="*/ 5087 h 107"/>
                  <a:gd name="T28" fmla="*/ 3 w 64"/>
                  <a:gd name="T29" fmla="*/ 4105 h 107"/>
                  <a:gd name="T30" fmla="*/ 1 w 64"/>
                  <a:gd name="T31" fmla="*/ 3076 h 107"/>
                  <a:gd name="T32" fmla="*/ 0 w 64"/>
                  <a:gd name="T33" fmla="*/ 2121 h 107"/>
                  <a:gd name="T34" fmla="*/ 0 w 64"/>
                  <a:gd name="T35" fmla="*/ 1044 h 107"/>
                  <a:gd name="T36" fmla="*/ 3 w 64"/>
                  <a:gd name="T37" fmla="*/ 1 h 107"/>
                  <a:gd name="T38" fmla="*/ 4 w 64"/>
                  <a:gd name="T39" fmla="*/ 0 h 107"/>
                  <a:gd name="T40" fmla="*/ 6 w 64"/>
                  <a:gd name="T41" fmla="*/ 0 h 107"/>
                  <a:gd name="T42" fmla="*/ 7 w 64"/>
                  <a:gd name="T43" fmla="*/ 0 h 107"/>
                  <a:gd name="T44" fmla="*/ 387 w 64"/>
                  <a:gd name="T45" fmla="*/ 0 h 107"/>
                  <a:gd name="T46" fmla="*/ 592 w 64"/>
                  <a:gd name="T47" fmla="*/ 3 h 107"/>
                  <a:gd name="T48" fmla="*/ 851 w 64"/>
                  <a:gd name="T49" fmla="*/ 677 h 107"/>
                  <a:gd name="T50" fmla="*/ 1151 w 64"/>
                  <a:gd name="T51" fmla="*/ 1044 h 107"/>
                  <a:gd name="T52" fmla="*/ 1414 w 64"/>
                  <a:gd name="T53" fmla="*/ 1729 h 107"/>
                  <a:gd name="T54" fmla="*/ 1696 w 64"/>
                  <a:gd name="T55" fmla="*/ 2450 h 107"/>
                  <a:gd name="T56" fmla="*/ 1915 w 64"/>
                  <a:gd name="T57" fmla="*/ 3076 h 107"/>
                  <a:gd name="T58" fmla="*/ 2110 w 64"/>
                  <a:gd name="T59" fmla="*/ 3776 h 107"/>
                  <a:gd name="T60" fmla="*/ 2242 w 64"/>
                  <a:gd name="T61" fmla="*/ 4412 h 107"/>
                  <a:gd name="T62" fmla="*/ 2381 w 64"/>
                  <a:gd name="T63" fmla="*/ 5097 h 107"/>
                  <a:gd name="T64" fmla="*/ 2387 w 64"/>
                  <a:gd name="T65" fmla="*/ 5819 h 107"/>
                  <a:gd name="T66" fmla="*/ 2530 w 64"/>
                  <a:gd name="T67" fmla="*/ 6379 h 107"/>
                  <a:gd name="T68" fmla="*/ 2531 w 64"/>
                  <a:gd name="T69" fmla="*/ 6927 h 107"/>
                  <a:gd name="T70" fmla="*/ 2531 w 64"/>
                  <a:gd name="T71" fmla="*/ 7369 h 107"/>
                  <a:gd name="T72" fmla="*/ 2536 w 64"/>
                  <a:gd name="T73" fmla="*/ 7839 h 10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4"/>
                  <a:gd name="T112" fmla="*/ 0 h 107"/>
                  <a:gd name="T113" fmla="*/ 64 w 64"/>
                  <a:gd name="T114" fmla="*/ 107 h 107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4" h="107">
                    <a:moveTo>
                      <a:pt x="64" y="96"/>
                    </a:moveTo>
                    <a:lnTo>
                      <a:pt x="64" y="99"/>
                    </a:lnTo>
                    <a:lnTo>
                      <a:pt x="64" y="101"/>
                    </a:lnTo>
                    <a:lnTo>
                      <a:pt x="63" y="103"/>
                    </a:lnTo>
                    <a:lnTo>
                      <a:pt x="62" y="104"/>
                    </a:lnTo>
                    <a:lnTo>
                      <a:pt x="58" y="107"/>
                    </a:lnTo>
                    <a:lnTo>
                      <a:pt x="53" y="105"/>
                    </a:lnTo>
                    <a:lnTo>
                      <a:pt x="47" y="103"/>
                    </a:lnTo>
                    <a:lnTo>
                      <a:pt x="41" y="100"/>
                    </a:lnTo>
                    <a:lnTo>
                      <a:pt x="33" y="94"/>
                    </a:lnTo>
                    <a:lnTo>
                      <a:pt x="26" y="88"/>
                    </a:lnTo>
                    <a:lnTo>
                      <a:pt x="20" y="80"/>
                    </a:lnTo>
                    <a:lnTo>
                      <a:pt x="13" y="71"/>
                    </a:lnTo>
                    <a:lnTo>
                      <a:pt x="8" y="62"/>
                    </a:lnTo>
                    <a:lnTo>
                      <a:pt x="3" y="51"/>
                    </a:lnTo>
                    <a:lnTo>
                      <a:pt x="1" y="38"/>
                    </a:lnTo>
                    <a:lnTo>
                      <a:pt x="0" y="26"/>
                    </a:lnTo>
                    <a:lnTo>
                      <a:pt x="0" y="14"/>
                    </a:lnTo>
                    <a:lnTo>
                      <a:pt x="3" y="1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16" y="3"/>
                    </a:lnTo>
                    <a:lnTo>
                      <a:pt x="22" y="8"/>
                    </a:lnTo>
                    <a:lnTo>
                      <a:pt x="28" y="14"/>
                    </a:lnTo>
                    <a:lnTo>
                      <a:pt x="36" y="21"/>
                    </a:lnTo>
                    <a:lnTo>
                      <a:pt x="42" y="30"/>
                    </a:lnTo>
                    <a:lnTo>
                      <a:pt x="48" y="38"/>
                    </a:lnTo>
                    <a:lnTo>
                      <a:pt x="53" y="46"/>
                    </a:lnTo>
                    <a:lnTo>
                      <a:pt x="56" y="55"/>
                    </a:lnTo>
                    <a:lnTo>
                      <a:pt x="58" y="63"/>
                    </a:lnTo>
                    <a:lnTo>
                      <a:pt x="60" y="71"/>
                    </a:lnTo>
                    <a:lnTo>
                      <a:pt x="62" y="79"/>
                    </a:lnTo>
                    <a:lnTo>
                      <a:pt x="63" y="86"/>
                    </a:lnTo>
                    <a:lnTo>
                      <a:pt x="63" y="91"/>
                    </a:lnTo>
                    <a:lnTo>
                      <a:pt x="64" y="96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611" name="Freeform 847"/>
              <p:cNvSpPr>
                <a:spLocks noChangeArrowheads="1"/>
              </p:cNvSpPr>
              <p:nvPr/>
            </p:nvSpPr>
            <p:spPr bwMode="auto">
              <a:xfrm>
                <a:off x="145" y="2452"/>
                <a:ext cx="78" cy="120"/>
              </a:xfrm>
              <a:custGeom>
                <a:avLst/>
                <a:gdLst>
                  <a:gd name="T0" fmla="*/ 6 w 74"/>
                  <a:gd name="T1" fmla="*/ 0 h 111"/>
                  <a:gd name="T2" fmla="*/ 1 w 74"/>
                  <a:gd name="T3" fmla="*/ 1422 h 111"/>
                  <a:gd name="T4" fmla="*/ 0 w 74"/>
                  <a:gd name="T5" fmla="*/ 3031 h 111"/>
                  <a:gd name="T6" fmla="*/ 2 w 74"/>
                  <a:gd name="T7" fmla="*/ 4582 h 111"/>
                  <a:gd name="T8" fmla="*/ 5 w 74"/>
                  <a:gd name="T9" fmla="*/ 6115 h 111"/>
                  <a:gd name="T10" fmla="*/ 273 w 74"/>
                  <a:gd name="T11" fmla="*/ 7469 h 111"/>
                  <a:gd name="T12" fmla="*/ 355 w 74"/>
                  <a:gd name="T13" fmla="*/ 8549 h 111"/>
                  <a:gd name="T14" fmla="*/ 512 w 74"/>
                  <a:gd name="T15" fmla="*/ 9548 h 111"/>
                  <a:gd name="T16" fmla="*/ 739 w 74"/>
                  <a:gd name="T17" fmla="*/ 10613 h 111"/>
                  <a:gd name="T18" fmla="*/ 866 w 74"/>
                  <a:gd name="T19" fmla="*/ 11474 h 111"/>
                  <a:gd name="T20" fmla="*/ 1069 w 74"/>
                  <a:gd name="T21" fmla="*/ 11924 h 111"/>
                  <a:gd name="T22" fmla="*/ 1252 w 74"/>
                  <a:gd name="T23" fmla="*/ 12546 h 111"/>
                  <a:gd name="T24" fmla="*/ 1391 w 74"/>
                  <a:gd name="T25" fmla="*/ 12716 h 111"/>
                  <a:gd name="T26" fmla="*/ 1627 w 74"/>
                  <a:gd name="T27" fmla="*/ 12891 h 111"/>
                  <a:gd name="T28" fmla="*/ 1717 w 74"/>
                  <a:gd name="T29" fmla="*/ 12624 h 111"/>
                  <a:gd name="T30" fmla="*/ 1795 w 74"/>
                  <a:gd name="T31" fmla="*/ 12333 h 111"/>
                  <a:gd name="T32" fmla="*/ 1810 w 74"/>
                  <a:gd name="T33" fmla="*/ 11924 h 111"/>
                  <a:gd name="T34" fmla="*/ 1810 w 74"/>
                  <a:gd name="T35" fmla="*/ 11511 h 111"/>
                  <a:gd name="T36" fmla="*/ 1810 w 74"/>
                  <a:gd name="T37" fmla="*/ 11159 h 111"/>
                  <a:gd name="T38" fmla="*/ 1629 w 74"/>
                  <a:gd name="T39" fmla="*/ 11408 h 111"/>
                  <a:gd name="T40" fmla="*/ 1629 w 74"/>
                  <a:gd name="T41" fmla="*/ 11511 h 111"/>
                  <a:gd name="T42" fmla="*/ 1629 w 74"/>
                  <a:gd name="T43" fmla="*/ 11605 h 111"/>
                  <a:gd name="T44" fmla="*/ 1627 w 74"/>
                  <a:gd name="T45" fmla="*/ 11677 h 111"/>
                  <a:gd name="T46" fmla="*/ 1629 w 74"/>
                  <a:gd name="T47" fmla="*/ 11677 h 111"/>
                  <a:gd name="T48" fmla="*/ 1587 w 74"/>
                  <a:gd name="T49" fmla="*/ 11762 h 111"/>
                  <a:gd name="T50" fmla="*/ 1466 w 74"/>
                  <a:gd name="T51" fmla="*/ 11677 h 111"/>
                  <a:gd name="T52" fmla="*/ 1356 w 74"/>
                  <a:gd name="T53" fmla="*/ 11605 h 111"/>
                  <a:gd name="T54" fmla="*/ 1220 w 74"/>
                  <a:gd name="T55" fmla="*/ 11159 h 111"/>
                  <a:gd name="T56" fmla="*/ 1068 w 74"/>
                  <a:gd name="T57" fmla="*/ 10613 h 111"/>
                  <a:gd name="T58" fmla="*/ 865 w 74"/>
                  <a:gd name="T59" fmla="*/ 9849 h 111"/>
                  <a:gd name="T60" fmla="*/ 739 w 74"/>
                  <a:gd name="T61" fmla="*/ 9029 h 111"/>
                  <a:gd name="T62" fmla="*/ 540 w 74"/>
                  <a:gd name="T63" fmla="*/ 7908 h 111"/>
                  <a:gd name="T64" fmla="*/ 394 w 74"/>
                  <a:gd name="T65" fmla="*/ 6909 h 111"/>
                  <a:gd name="T66" fmla="*/ 320 w 74"/>
                  <a:gd name="T67" fmla="*/ 5688 h 111"/>
                  <a:gd name="T68" fmla="*/ 288 w 74"/>
                  <a:gd name="T69" fmla="*/ 4477 h 111"/>
                  <a:gd name="T70" fmla="*/ 273 w 74"/>
                  <a:gd name="T71" fmla="*/ 3031 h 111"/>
                  <a:gd name="T72" fmla="*/ 288 w 74"/>
                  <a:gd name="T73" fmla="*/ 1662 h 111"/>
                  <a:gd name="T74" fmla="*/ 320 w 74"/>
                  <a:gd name="T75" fmla="*/ 3 h 111"/>
                  <a:gd name="T76" fmla="*/ 6 w 74"/>
                  <a:gd name="T77" fmla="*/ 0 h 11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4"/>
                  <a:gd name="T118" fmla="*/ 0 h 111"/>
                  <a:gd name="T119" fmla="*/ 74 w 74"/>
                  <a:gd name="T120" fmla="*/ 111 h 11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4" h="111">
                    <a:moveTo>
                      <a:pt x="6" y="0"/>
                    </a:moveTo>
                    <a:lnTo>
                      <a:pt x="1" y="13"/>
                    </a:lnTo>
                    <a:lnTo>
                      <a:pt x="0" y="26"/>
                    </a:lnTo>
                    <a:lnTo>
                      <a:pt x="2" y="40"/>
                    </a:lnTo>
                    <a:lnTo>
                      <a:pt x="5" y="52"/>
                    </a:lnTo>
                    <a:lnTo>
                      <a:pt x="10" y="64"/>
                    </a:lnTo>
                    <a:lnTo>
                      <a:pt x="15" y="74"/>
                    </a:lnTo>
                    <a:lnTo>
                      <a:pt x="22" y="82"/>
                    </a:lnTo>
                    <a:lnTo>
                      <a:pt x="29" y="91"/>
                    </a:lnTo>
                    <a:lnTo>
                      <a:pt x="36" y="98"/>
                    </a:lnTo>
                    <a:lnTo>
                      <a:pt x="44" y="103"/>
                    </a:lnTo>
                    <a:lnTo>
                      <a:pt x="51" y="108"/>
                    </a:lnTo>
                    <a:lnTo>
                      <a:pt x="57" y="110"/>
                    </a:lnTo>
                    <a:lnTo>
                      <a:pt x="65" y="111"/>
                    </a:lnTo>
                    <a:lnTo>
                      <a:pt x="70" y="109"/>
                    </a:lnTo>
                    <a:lnTo>
                      <a:pt x="72" y="105"/>
                    </a:lnTo>
                    <a:lnTo>
                      <a:pt x="74" y="103"/>
                    </a:lnTo>
                    <a:lnTo>
                      <a:pt x="74" y="99"/>
                    </a:lnTo>
                    <a:lnTo>
                      <a:pt x="74" y="96"/>
                    </a:lnTo>
                    <a:lnTo>
                      <a:pt x="66" y="97"/>
                    </a:lnTo>
                    <a:lnTo>
                      <a:pt x="66" y="99"/>
                    </a:lnTo>
                    <a:lnTo>
                      <a:pt x="66" y="100"/>
                    </a:lnTo>
                    <a:lnTo>
                      <a:pt x="65" y="101"/>
                    </a:lnTo>
                    <a:lnTo>
                      <a:pt x="66" y="101"/>
                    </a:lnTo>
                    <a:lnTo>
                      <a:pt x="64" y="102"/>
                    </a:lnTo>
                    <a:lnTo>
                      <a:pt x="60" y="101"/>
                    </a:lnTo>
                    <a:lnTo>
                      <a:pt x="55" y="100"/>
                    </a:lnTo>
                    <a:lnTo>
                      <a:pt x="49" y="96"/>
                    </a:lnTo>
                    <a:lnTo>
                      <a:pt x="43" y="91"/>
                    </a:lnTo>
                    <a:lnTo>
                      <a:pt x="35" y="85"/>
                    </a:lnTo>
                    <a:lnTo>
                      <a:pt x="29" y="77"/>
                    </a:lnTo>
                    <a:lnTo>
                      <a:pt x="23" y="68"/>
                    </a:lnTo>
                    <a:lnTo>
                      <a:pt x="17" y="59"/>
                    </a:lnTo>
                    <a:lnTo>
                      <a:pt x="13" y="49"/>
                    </a:lnTo>
                    <a:lnTo>
                      <a:pt x="11" y="38"/>
                    </a:lnTo>
                    <a:lnTo>
                      <a:pt x="10" y="26"/>
                    </a:lnTo>
                    <a:lnTo>
                      <a:pt x="11" y="15"/>
                    </a:lnTo>
                    <a:lnTo>
                      <a:pt x="13" y="3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612" name="Freeform 848"/>
              <p:cNvSpPr>
                <a:spLocks noChangeArrowheads="1"/>
              </p:cNvSpPr>
              <p:nvPr/>
            </p:nvSpPr>
            <p:spPr bwMode="auto">
              <a:xfrm>
                <a:off x="151" y="2448"/>
                <a:ext cx="54" cy="49"/>
              </a:xfrm>
              <a:custGeom>
                <a:avLst/>
                <a:gdLst>
                  <a:gd name="T0" fmla="*/ 1657 w 51"/>
                  <a:gd name="T1" fmla="*/ 7376 h 45"/>
                  <a:gd name="T2" fmla="*/ 1514 w 51"/>
                  <a:gd name="T3" fmla="*/ 5357 h 45"/>
                  <a:gd name="T4" fmla="*/ 1276 w 51"/>
                  <a:gd name="T5" fmla="*/ 4096 h 45"/>
                  <a:gd name="T6" fmla="*/ 1015 w 51"/>
                  <a:gd name="T7" fmla="*/ 2676 h 45"/>
                  <a:gd name="T8" fmla="*/ 764 w 51"/>
                  <a:gd name="T9" fmla="*/ 1475 h 45"/>
                  <a:gd name="T10" fmla="*/ 542 w 51"/>
                  <a:gd name="T11" fmla="*/ 3 h 45"/>
                  <a:gd name="T12" fmla="*/ 364 w 51"/>
                  <a:gd name="T13" fmla="*/ 0 h 45"/>
                  <a:gd name="T14" fmla="*/ 8 w 51"/>
                  <a:gd name="T15" fmla="*/ 0 h 45"/>
                  <a:gd name="T16" fmla="*/ 5 w 51"/>
                  <a:gd name="T17" fmla="*/ 0 h 45"/>
                  <a:gd name="T18" fmla="*/ 2 w 51"/>
                  <a:gd name="T19" fmla="*/ 1 h 45"/>
                  <a:gd name="T20" fmla="*/ 0 w 51"/>
                  <a:gd name="T21" fmla="*/ 4 h 45"/>
                  <a:gd name="T22" fmla="*/ 7 w 51"/>
                  <a:gd name="T23" fmla="*/ 1355 h 45"/>
                  <a:gd name="T24" fmla="*/ 6 w 51"/>
                  <a:gd name="T25" fmla="*/ 1475 h 45"/>
                  <a:gd name="T26" fmla="*/ 7 w 51"/>
                  <a:gd name="T27" fmla="*/ 1475 h 45"/>
                  <a:gd name="T28" fmla="*/ 8 w 51"/>
                  <a:gd name="T29" fmla="*/ 1475 h 45"/>
                  <a:gd name="T30" fmla="*/ 408 w 51"/>
                  <a:gd name="T31" fmla="*/ 1904 h 45"/>
                  <a:gd name="T32" fmla="*/ 574 w 51"/>
                  <a:gd name="T33" fmla="*/ 2676 h 45"/>
                  <a:gd name="T34" fmla="*/ 857 w 51"/>
                  <a:gd name="T35" fmla="*/ 3810 h 45"/>
                  <a:gd name="T36" fmla="*/ 1016 w 51"/>
                  <a:gd name="T37" fmla="*/ 4920 h 45"/>
                  <a:gd name="T38" fmla="*/ 1276 w 51"/>
                  <a:gd name="T39" fmla="*/ 6351 h 45"/>
                  <a:gd name="T40" fmla="*/ 1432 w 51"/>
                  <a:gd name="T41" fmla="*/ 8095 h 45"/>
                  <a:gd name="T42" fmla="*/ 1657 w 51"/>
                  <a:gd name="T43" fmla="*/ 7376 h 45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51"/>
                  <a:gd name="T67" fmla="*/ 0 h 45"/>
                  <a:gd name="T68" fmla="*/ 51 w 51"/>
                  <a:gd name="T69" fmla="*/ 45 h 45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51" h="45">
                    <a:moveTo>
                      <a:pt x="51" y="40"/>
                    </a:moveTo>
                    <a:lnTo>
                      <a:pt x="46" y="30"/>
                    </a:lnTo>
                    <a:lnTo>
                      <a:pt x="39" y="23"/>
                    </a:lnTo>
                    <a:lnTo>
                      <a:pt x="31" y="15"/>
                    </a:lnTo>
                    <a:lnTo>
                      <a:pt x="24" y="8"/>
                    </a:lnTo>
                    <a:lnTo>
                      <a:pt x="18" y="3"/>
                    </a:lnTo>
                    <a:lnTo>
                      <a:pt x="11" y="0"/>
                    </a:lnTo>
                    <a:lnTo>
                      <a:pt x="8" y="0"/>
                    </a:lnTo>
                    <a:lnTo>
                      <a:pt x="5" y="0"/>
                    </a:lnTo>
                    <a:lnTo>
                      <a:pt x="2" y="1"/>
                    </a:lnTo>
                    <a:lnTo>
                      <a:pt x="0" y="4"/>
                    </a:lnTo>
                    <a:lnTo>
                      <a:pt x="7" y="7"/>
                    </a:lnTo>
                    <a:lnTo>
                      <a:pt x="6" y="8"/>
                    </a:lnTo>
                    <a:lnTo>
                      <a:pt x="7" y="8"/>
                    </a:lnTo>
                    <a:lnTo>
                      <a:pt x="8" y="8"/>
                    </a:lnTo>
                    <a:lnTo>
                      <a:pt x="13" y="11"/>
                    </a:lnTo>
                    <a:lnTo>
                      <a:pt x="19" y="15"/>
                    </a:lnTo>
                    <a:lnTo>
                      <a:pt x="26" y="22"/>
                    </a:lnTo>
                    <a:lnTo>
                      <a:pt x="32" y="28"/>
                    </a:lnTo>
                    <a:lnTo>
                      <a:pt x="39" y="36"/>
                    </a:lnTo>
                    <a:lnTo>
                      <a:pt x="44" y="45"/>
                    </a:lnTo>
                    <a:lnTo>
                      <a:pt x="51" y="4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613" name="Freeform 849"/>
              <p:cNvSpPr>
                <a:spLocks noChangeArrowheads="1"/>
              </p:cNvSpPr>
              <p:nvPr/>
            </p:nvSpPr>
            <p:spPr bwMode="auto">
              <a:xfrm>
                <a:off x="198" y="2491"/>
                <a:ext cx="26" cy="66"/>
              </a:xfrm>
              <a:custGeom>
                <a:avLst/>
                <a:gdLst>
                  <a:gd name="T0" fmla="*/ 3160 w 24"/>
                  <a:gd name="T1" fmla="*/ 7345 h 61"/>
                  <a:gd name="T2" fmla="*/ 3160 w 24"/>
                  <a:gd name="T3" fmla="*/ 6789 h 61"/>
                  <a:gd name="T4" fmla="*/ 3010 w 24"/>
                  <a:gd name="T5" fmla="*/ 6072 h 61"/>
                  <a:gd name="T6" fmla="*/ 2917 w 24"/>
                  <a:gd name="T7" fmla="*/ 5024 h 61"/>
                  <a:gd name="T8" fmla="*/ 2716 w 24"/>
                  <a:gd name="T9" fmla="*/ 4233 h 61"/>
                  <a:gd name="T10" fmla="*/ 2507 w 24"/>
                  <a:gd name="T11" fmla="*/ 3127 h 61"/>
                  <a:gd name="T12" fmla="*/ 2118 w 24"/>
                  <a:gd name="T13" fmla="*/ 2083 h 61"/>
                  <a:gd name="T14" fmla="*/ 1538 w 24"/>
                  <a:gd name="T15" fmla="*/ 1025 h 61"/>
                  <a:gd name="T16" fmla="*/ 1031 w 24"/>
                  <a:gd name="T17" fmla="*/ 0 h 61"/>
                  <a:gd name="T18" fmla="*/ 0 w 24"/>
                  <a:gd name="T19" fmla="*/ 5 h 61"/>
                  <a:gd name="T20" fmla="*/ 4 w 24"/>
                  <a:gd name="T21" fmla="*/ 1404 h 61"/>
                  <a:gd name="T22" fmla="*/ 1031 w 24"/>
                  <a:gd name="T23" fmla="*/ 2469 h 61"/>
                  <a:gd name="T24" fmla="*/ 1311 w 24"/>
                  <a:gd name="T25" fmla="*/ 3616 h 61"/>
                  <a:gd name="T26" fmla="*/ 1538 w 24"/>
                  <a:gd name="T27" fmla="*/ 4580 h 61"/>
                  <a:gd name="T28" fmla="*/ 1805 w 24"/>
                  <a:gd name="T29" fmla="*/ 5427 h 61"/>
                  <a:gd name="T30" fmla="*/ 1955 w 24"/>
                  <a:gd name="T31" fmla="*/ 6275 h 61"/>
                  <a:gd name="T32" fmla="*/ 1955 w 24"/>
                  <a:gd name="T33" fmla="*/ 6874 h 61"/>
                  <a:gd name="T34" fmla="*/ 2118 w 24"/>
                  <a:gd name="T35" fmla="*/ 7437 h 61"/>
                  <a:gd name="T36" fmla="*/ 3160 w 24"/>
                  <a:gd name="T37" fmla="*/ 7345 h 6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4"/>
                  <a:gd name="T58" fmla="*/ 0 h 61"/>
                  <a:gd name="T59" fmla="*/ 24 w 24"/>
                  <a:gd name="T60" fmla="*/ 61 h 6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4" h="61">
                    <a:moveTo>
                      <a:pt x="24" y="60"/>
                    </a:moveTo>
                    <a:lnTo>
                      <a:pt x="24" y="55"/>
                    </a:lnTo>
                    <a:lnTo>
                      <a:pt x="23" y="50"/>
                    </a:lnTo>
                    <a:lnTo>
                      <a:pt x="22" y="42"/>
                    </a:lnTo>
                    <a:lnTo>
                      <a:pt x="20" y="34"/>
                    </a:lnTo>
                    <a:lnTo>
                      <a:pt x="18" y="26"/>
                    </a:lnTo>
                    <a:lnTo>
                      <a:pt x="16" y="17"/>
                    </a:lnTo>
                    <a:lnTo>
                      <a:pt x="12" y="8"/>
                    </a:lnTo>
                    <a:lnTo>
                      <a:pt x="7" y="0"/>
                    </a:lnTo>
                    <a:lnTo>
                      <a:pt x="0" y="5"/>
                    </a:lnTo>
                    <a:lnTo>
                      <a:pt x="4" y="12"/>
                    </a:lnTo>
                    <a:lnTo>
                      <a:pt x="7" y="20"/>
                    </a:lnTo>
                    <a:lnTo>
                      <a:pt x="10" y="29"/>
                    </a:lnTo>
                    <a:lnTo>
                      <a:pt x="12" y="37"/>
                    </a:lnTo>
                    <a:lnTo>
                      <a:pt x="14" y="44"/>
                    </a:lnTo>
                    <a:lnTo>
                      <a:pt x="15" y="51"/>
                    </a:lnTo>
                    <a:lnTo>
                      <a:pt x="15" y="56"/>
                    </a:lnTo>
                    <a:lnTo>
                      <a:pt x="16" y="61"/>
                    </a:lnTo>
                    <a:lnTo>
                      <a:pt x="24" y="6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614" name="Freeform 850"/>
              <p:cNvSpPr>
                <a:spLocks noChangeArrowheads="1"/>
              </p:cNvSpPr>
              <p:nvPr/>
            </p:nvSpPr>
            <p:spPr bwMode="auto">
              <a:xfrm>
                <a:off x="5586" y="2588"/>
                <a:ext cx="68" cy="115"/>
              </a:xfrm>
              <a:custGeom>
                <a:avLst/>
                <a:gdLst>
                  <a:gd name="T0" fmla="*/ 0 w 64"/>
                  <a:gd name="T1" fmla="*/ 7855 h 107"/>
                  <a:gd name="T2" fmla="*/ 0 w 64"/>
                  <a:gd name="T3" fmla="*/ 8002 h 107"/>
                  <a:gd name="T4" fmla="*/ 0 w 64"/>
                  <a:gd name="T5" fmla="*/ 8346 h 107"/>
                  <a:gd name="T6" fmla="*/ 1 w 64"/>
                  <a:gd name="T7" fmla="*/ 8442 h 107"/>
                  <a:gd name="T8" fmla="*/ 2 w 64"/>
                  <a:gd name="T9" fmla="*/ 8600 h 107"/>
                  <a:gd name="T10" fmla="*/ 6 w 64"/>
                  <a:gd name="T11" fmla="*/ 8684 h 107"/>
                  <a:gd name="T12" fmla="*/ 437 w 64"/>
                  <a:gd name="T13" fmla="*/ 8684 h 107"/>
                  <a:gd name="T14" fmla="*/ 645 w 64"/>
                  <a:gd name="T15" fmla="*/ 8512 h 107"/>
                  <a:gd name="T16" fmla="*/ 904 w 64"/>
                  <a:gd name="T17" fmla="*/ 8080 h 107"/>
                  <a:gd name="T18" fmla="*/ 1224 w 64"/>
                  <a:gd name="T19" fmla="*/ 7765 h 107"/>
                  <a:gd name="T20" fmla="*/ 1502 w 64"/>
                  <a:gd name="T21" fmla="*/ 7225 h 107"/>
                  <a:gd name="T22" fmla="*/ 1759 w 64"/>
                  <a:gd name="T23" fmla="*/ 6445 h 107"/>
                  <a:gd name="T24" fmla="*/ 2035 w 64"/>
                  <a:gd name="T25" fmla="*/ 5876 h 107"/>
                  <a:gd name="T26" fmla="*/ 2242 w 64"/>
                  <a:gd name="T27" fmla="*/ 5087 h 107"/>
                  <a:gd name="T28" fmla="*/ 2453 w 64"/>
                  <a:gd name="T29" fmla="*/ 4105 h 107"/>
                  <a:gd name="T30" fmla="*/ 2531 w 64"/>
                  <a:gd name="T31" fmla="*/ 3269 h 107"/>
                  <a:gd name="T32" fmla="*/ 2536 w 64"/>
                  <a:gd name="T33" fmla="*/ 2280 h 107"/>
                  <a:gd name="T34" fmla="*/ 2536 w 64"/>
                  <a:gd name="T35" fmla="*/ 1122 h 107"/>
                  <a:gd name="T36" fmla="*/ 2453 w 64"/>
                  <a:gd name="T37" fmla="*/ 3 h 107"/>
                  <a:gd name="T38" fmla="*/ 2387 w 64"/>
                  <a:gd name="T39" fmla="*/ 0 h 107"/>
                  <a:gd name="T40" fmla="*/ 2381 w 64"/>
                  <a:gd name="T41" fmla="*/ 0 h 107"/>
                  <a:gd name="T42" fmla="*/ 2309 w 64"/>
                  <a:gd name="T43" fmla="*/ 0 h 107"/>
                  <a:gd name="T44" fmla="*/ 2241 w 64"/>
                  <a:gd name="T45" fmla="*/ 1 h 107"/>
                  <a:gd name="T46" fmla="*/ 1915 w 64"/>
                  <a:gd name="T47" fmla="*/ 4 h 107"/>
                  <a:gd name="T48" fmla="*/ 1696 w 64"/>
                  <a:gd name="T49" fmla="*/ 677 h 107"/>
                  <a:gd name="T50" fmla="*/ 1414 w 64"/>
                  <a:gd name="T51" fmla="*/ 1122 h 107"/>
                  <a:gd name="T52" fmla="*/ 1151 w 64"/>
                  <a:gd name="T53" fmla="*/ 1836 h 107"/>
                  <a:gd name="T54" fmla="*/ 851 w 64"/>
                  <a:gd name="T55" fmla="*/ 2450 h 107"/>
                  <a:gd name="T56" fmla="*/ 592 w 64"/>
                  <a:gd name="T57" fmla="*/ 3134 h 107"/>
                  <a:gd name="T58" fmla="*/ 437 w 64"/>
                  <a:gd name="T59" fmla="*/ 3776 h 107"/>
                  <a:gd name="T60" fmla="*/ 364 w 64"/>
                  <a:gd name="T61" fmla="*/ 4412 h 107"/>
                  <a:gd name="T62" fmla="*/ 6 w 64"/>
                  <a:gd name="T63" fmla="*/ 5192 h 107"/>
                  <a:gd name="T64" fmla="*/ 4 w 64"/>
                  <a:gd name="T65" fmla="*/ 5876 h 107"/>
                  <a:gd name="T66" fmla="*/ 2 w 64"/>
                  <a:gd name="T67" fmla="*/ 6379 h 107"/>
                  <a:gd name="T68" fmla="*/ 1 w 64"/>
                  <a:gd name="T69" fmla="*/ 7214 h 107"/>
                  <a:gd name="T70" fmla="*/ 1 w 64"/>
                  <a:gd name="T71" fmla="*/ 7518 h 107"/>
                  <a:gd name="T72" fmla="*/ 0 w 64"/>
                  <a:gd name="T73" fmla="*/ 7855 h 10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4"/>
                  <a:gd name="T112" fmla="*/ 0 h 107"/>
                  <a:gd name="T113" fmla="*/ 64 w 64"/>
                  <a:gd name="T114" fmla="*/ 107 h 107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4" h="107">
                    <a:moveTo>
                      <a:pt x="0" y="97"/>
                    </a:moveTo>
                    <a:lnTo>
                      <a:pt x="0" y="99"/>
                    </a:lnTo>
                    <a:lnTo>
                      <a:pt x="0" y="102"/>
                    </a:lnTo>
                    <a:lnTo>
                      <a:pt x="1" y="104"/>
                    </a:lnTo>
                    <a:lnTo>
                      <a:pt x="2" y="106"/>
                    </a:lnTo>
                    <a:lnTo>
                      <a:pt x="6" y="107"/>
                    </a:lnTo>
                    <a:lnTo>
                      <a:pt x="11" y="107"/>
                    </a:lnTo>
                    <a:lnTo>
                      <a:pt x="17" y="105"/>
                    </a:lnTo>
                    <a:lnTo>
                      <a:pt x="23" y="100"/>
                    </a:lnTo>
                    <a:lnTo>
                      <a:pt x="31" y="95"/>
                    </a:lnTo>
                    <a:lnTo>
                      <a:pt x="38" y="88"/>
                    </a:lnTo>
                    <a:lnTo>
                      <a:pt x="44" y="80"/>
                    </a:lnTo>
                    <a:lnTo>
                      <a:pt x="51" y="72"/>
                    </a:lnTo>
                    <a:lnTo>
                      <a:pt x="56" y="62"/>
                    </a:lnTo>
                    <a:lnTo>
                      <a:pt x="61" y="51"/>
                    </a:lnTo>
                    <a:lnTo>
                      <a:pt x="63" y="40"/>
                    </a:lnTo>
                    <a:lnTo>
                      <a:pt x="64" y="28"/>
                    </a:lnTo>
                    <a:lnTo>
                      <a:pt x="64" y="15"/>
                    </a:lnTo>
                    <a:lnTo>
                      <a:pt x="61" y="3"/>
                    </a:lnTo>
                    <a:lnTo>
                      <a:pt x="60" y="0"/>
                    </a:lnTo>
                    <a:lnTo>
                      <a:pt x="58" y="0"/>
                    </a:lnTo>
                    <a:lnTo>
                      <a:pt x="57" y="0"/>
                    </a:lnTo>
                    <a:lnTo>
                      <a:pt x="55" y="1"/>
                    </a:lnTo>
                    <a:lnTo>
                      <a:pt x="48" y="4"/>
                    </a:lnTo>
                    <a:lnTo>
                      <a:pt x="42" y="8"/>
                    </a:lnTo>
                    <a:lnTo>
                      <a:pt x="36" y="15"/>
                    </a:lnTo>
                    <a:lnTo>
                      <a:pt x="28" y="22"/>
                    </a:lnTo>
                    <a:lnTo>
                      <a:pt x="22" y="30"/>
                    </a:lnTo>
                    <a:lnTo>
                      <a:pt x="16" y="39"/>
                    </a:lnTo>
                    <a:lnTo>
                      <a:pt x="11" y="46"/>
                    </a:lnTo>
                    <a:lnTo>
                      <a:pt x="8" y="55"/>
                    </a:lnTo>
                    <a:lnTo>
                      <a:pt x="6" y="64"/>
                    </a:lnTo>
                    <a:lnTo>
                      <a:pt x="4" y="72"/>
                    </a:lnTo>
                    <a:lnTo>
                      <a:pt x="2" y="79"/>
                    </a:lnTo>
                    <a:lnTo>
                      <a:pt x="1" y="87"/>
                    </a:lnTo>
                    <a:lnTo>
                      <a:pt x="1" y="93"/>
                    </a:lnTo>
                    <a:lnTo>
                      <a:pt x="0" y="97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615" name="Freeform 851"/>
              <p:cNvSpPr>
                <a:spLocks noChangeArrowheads="1"/>
              </p:cNvSpPr>
              <p:nvPr/>
            </p:nvSpPr>
            <p:spPr bwMode="auto">
              <a:xfrm>
                <a:off x="5581" y="2588"/>
                <a:ext cx="78" cy="120"/>
              </a:xfrm>
              <a:custGeom>
                <a:avLst/>
                <a:gdLst>
                  <a:gd name="T0" fmla="*/ 1506 w 74"/>
                  <a:gd name="T1" fmla="*/ 4 h 111"/>
                  <a:gd name="T2" fmla="*/ 1545 w 74"/>
                  <a:gd name="T3" fmla="*/ 1797 h 111"/>
                  <a:gd name="T4" fmla="*/ 1587 w 74"/>
                  <a:gd name="T5" fmla="*/ 3277 h 111"/>
                  <a:gd name="T6" fmla="*/ 1545 w 74"/>
                  <a:gd name="T7" fmla="*/ 4501 h 111"/>
                  <a:gd name="T8" fmla="*/ 1506 w 74"/>
                  <a:gd name="T9" fmla="*/ 5790 h 111"/>
                  <a:gd name="T10" fmla="*/ 1391 w 74"/>
                  <a:gd name="T11" fmla="*/ 6990 h 111"/>
                  <a:gd name="T12" fmla="*/ 1252 w 74"/>
                  <a:gd name="T13" fmla="*/ 8170 h 111"/>
                  <a:gd name="T14" fmla="*/ 1126 w 74"/>
                  <a:gd name="T15" fmla="*/ 9081 h 111"/>
                  <a:gd name="T16" fmla="*/ 961 w 74"/>
                  <a:gd name="T17" fmla="*/ 9849 h 111"/>
                  <a:gd name="T18" fmla="*/ 779 w 74"/>
                  <a:gd name="T19" fmla="*/ 10613 h 111"/>
                  <a:gd name="T20" fmla="*/ 600 w 74"/>
                  <a:gd name="T21" fmla="*/ 11408 h 111"/>
                  <a:gd name="T22" fmla="*/ 437 w 74"/>
                  <a:gd name="T23" fmla="*/ 11605 h 111"/>
                  <a:gd name="T24" fmla="*/ 337 w 74"/>
                  <a:gd name="T25" fmla="*/ 11762 h 111"/>
                  <a:gd name="T26" fmla="*/ 273 w 74"/>
                  <a:gd name="T27" fmla="*/ 11762 h 111"/>
                  <a:gd name="T28" fmla="*/ 8 w 74"/>
                  <a:gd name="T29" fmla="*/ 11677 h 111"/>
                  <a:gd name="T30" fmla="*/ 9 w 74"/>
                  <a:gd name="T31" fmla="*/ 11677 h 111"/>
                  <a:gd name="T32" fmla="*/ 8 w 74"/>
                  <a:gd name="T33" fmla="*/ 11677 h 111"/>
                  <a:gd name="T34" fmla="*/ 8 w 74"/>
                  <a:gd name="T35" fmla="*/ 11511 h 111"/>
                  <a:gd name="T36" fmla="*/ 8 w 74"/>
                  <a:gd name="T37" fmla="*/ 11408 h 111"/>
                  <a:gd name="T38" fmla="*/ 0 w 74"/>
                  <a:gd name="T39" fmla="*/ 11159 h 111"/>
                  <a:gd name="T40" fmla="*/ 0 w 74"/>
                  <a:gd name="T41" fmla="*/ 11605 h 111"/>
                  <a:gd name="T42" fmla="*/ 0 w 74"/>
                  <a:gd name="T43" fmla="*/ 12064 h 111"/>
                  <a:gd name="T44" fmla="*/ 2 w 74"/>
                  <a:gd name="T45" fmla="*/ 12444 h 111"/>
                  <a:gd name="T46" fmla="*/ 4 w 74"/>
                  <a:gd name="T47" fmla="*/ 12624 h 111"/>
                  <a:gd name="T48" fmla="*/ 9 w 74"/>
                  <a:gd name="T49" fmla="*/ 12891 h 111"/>
                  <a:gd name="T50" fmla="*/ 355 w 74"/>
                  <a:gd name="T51" fmla="*/ 12891 h 111"/>
                  <a:gd name="T52" fmla="*/ 540 w 74"/>
                  <a:gd name="T53" fmla="*/ 12546 h 111"/>
                  <a:gd name="T54" fmla="*/ 740 w 74"/>
                  <a:gd name="T55" fmla="*/ 12333 h 111"/>
                  <a:gd name="T56" fmla="*/ 913 w 74"/>
                  <a:gd name="T57" fmla="*/ 11511 h 111"/>
                  <a:gd name="T58" fmla="*/ 1126 w 74"/>
                  <a:gd name="T59" fmla="*/ 10613 h 111"/>
                  <a:gd name="T60" fmla="*/ 1286 w 74"/>
                  <a:gd name="T61" fmla="*/ 9817 h 111"/>
                  <a:gd name="T62" fmla="*/ 1465 w 74"/>
                  <a:gd name="T63" fmla="*/ 8549 h 111"/>
                  <a:gd name="T64" fmla="*/ 1587 w 74"/>
                  <a:gd name="T65" fmla="*/ 7469 h 111"/>
                  <a:gd name="T66" fmla="*/ 1715 w 74"/>
                  <a:gd name="T67" fmla="*/ 6149 h 111"/>
                  <a:gd name="T68" fmla="*/ 1795 w 74"/>
                  <a:gd name="T69" fmla="*/ 4582 h 111"/>
                  <a:gd name="T70" fmla="*/ 1810 w 74"/>
                  <a:gd name="T71" fmla="*/ 3277 h 111"/>
                  <a:gd name="T72" fmla="*/ 1808 w 74"/>
                  <a:gd name="T73" fmla="*/ 1662 h 111"/>
                  <a:gd name="T74" fmla="*/ 1703 w 74"/>
                  <a:gd name="T75" fmla="*/ 0 h 111"/>
                  <a:gd name="T76" fmla="*/ 1506 w 74"/>
                  <a:gd name="T77" fmla="*/ 4 h 11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4"/>
                  <a:gd name="T118" fmla="*/ 0 h 111"/>
                  <a:gd name="T119" fmla="*/ 74 w 74"/>
                  <a:gd name="T120" fmla="*/ 111 h 11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4" h="111">
                    <a:moveTo>
                      <a:pt x="61" y="4"/>
                    </a:moveTo>
                    <a:lnTo>
                      <a:pt x="63" y="16"/>
                    </a:lnTo>
                    <a:lnTo>
                      <a:pt x="64" y="28"/>
                    </a:lnTo>
                    <a:lnTo>
                      <a:pt x="63" y="39"/>
                    </a:lnTo>
                    <a:lnTo>
                      <a:pt x="61" y="50"/>
                    </a:lnTo>
                    <a:lnTo>
                      <a:pt x="57" y="60"/>
                    </a:lnTo>
                    <a:lnTo>
                      <a:pt x="51" y="70"/>
                    </a:lnTo>
                    <a:lnTo>
                      <a:pt x="45" y="78"/>
                    </a:lnTo>
                    <a:lnTo>
                      <a:pt x="39" y="85"/>
                    </a:lnTo>
                    <a:lnTo>
                      <a:pt x="31" y="91"/>
                    </a:lnTo>
                    <a:lnTo>
                      <a:pt x="25" y="97"/>
                    </a:lnTo>
                    <a:lnTo>
                      <a:pt x="19" y="100"/>
                    </a:lnTo>
                    <a:lnTo>
                      <a:pt x="14" y="102"/>
                    </a:lnTo>
                    <a:lnTo>
                      <a:pt x="10" y="102"/>
                    </a:lnTo>
                    <a:lnTo>
                      <a:pt x="8" y="101"/>
                    </a:lnTo>
                    <a:lnTo>
                      <a:pt x="9" y="101"/>
                    </a:lnTo>
                    <a:lnTo>
                      <a:pt x="8" y="101"/>
                    </a:lnTo>
                    <a:lnTo>
                      <a:pt x="8" y="99"/>
                    </a:lnTo>
                    <a:lnTo>
                      <a:pt x="8" y="97"/>
                    </a:lnTo>
                    <a:lnTo>
                      <a:pt x="0" y="96"/>
                    </a:lnTo>
                    <a:lnTo>
                      <a:pt x="0" y="100"/>
                    </a:lnTo>
                    <a:lnTo>
                      <a:pt x="0" y="104"/>
                    </a:lnTo>
                    <a:lnTo>
                      <a:pt x="2" y="107"/>
                    </a:lnTo>
                    <a:lnTo>
                      <a:pt x="4" y="109"/>
                    </a:lnTo>
                    <a:lnTo>
                      <a:pt x="9" y="111"/>
                    </a:lnTo>
                    <a:lnTo>
                      <a:pt x="15" y="111"/>
                    </a:lnTo>
                    <a:lnTo>
                      <a:pt x="23" y="108"/>
                    </a:lnTo>
                    <a:lnTo>
                      <a:pt x="30" y="105"/>
                    </a:lnTo>
                    <a:lnTo>
                      <a:pt x="38" y="99"/>
                    </a:lnTo>
                    <a:lnTo>
                      <a:pt x="45" y="91"/>
                    </a:lnTo>
                    <a:lnTo>
                      <a:pt x="52" y="84"/>
                    </a:lnTo>
                    <a:lnTo>
                      <a:pt x="59" y="74"/>
                    </a:lnTo>
                    <a:lnTo>
                      <a:pt x="64" y="64"/>
                    </a:lnTo>
                    <a:lnTo>
                      <a:pt x="69" y="53"/>
                    </a:lnTo>
                    <a:lnTo>
                      <a:pt x="72" y="40"/>
                    </a:lnTo>
                    <a:lnTo>
                      <a:pt x="74" y="28"/>
                    </a:lnTo>
                    <a:lnTo>
                      <a:pt x="73" y="15"/>
                    </a:lnTo>
                    <a:lnTo>
                      <a:pt x="68" y="0"/>
                    </a:lnTo>
                    <a:lnTo>
                      <a:pt x="61" y="4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616" name="Freeform 852"/>
              <p:cNvSpPr>
                <a:spLocks noChangeArrowheads="1"/>
              </p:cNvSpPr>
              <p:nvPr/>
            </p:nvSpPr>
            <p:spPr bwMode="auto">
              <a:xfrm>
                <a:off x="5599" y="2584"/>
                <a:ext cx="54" cy="49"/>
              </a:xfrm>
              <a:custGeom>
                <a:avLst/>
                <a:gdLst>
                  <a:gd name="T0" fmla="*/ 7 w 51"/>
                  <a:gd name="T1" fmla="*/ 8095 h 45"/>
                  <a:gd name="T2" fmla="*/ 385 w 51"/>
                  <a:gd name="T3" fmla="*/ 6774 h 45"/>
                  <a:gd name="T4" fmla="*/ 574 w 51"/>
                  <a:gd name="T5" fmla="*/ 4920 h 45"/>
                  <a:gd name="T6" fmla="*/ 809 w 51"/>
                  <a:gd name="T7" fmla="*/ 3810 h 45"/>
                  <a:gd name="T8" fmla="*/ 1016 w 51"/>
                  <a:gd name="T9" fmla="*/ 2914 h 45"/>
                  <a:gd name="T10" fmla="*/ 1206 w 51"/>
                  <a:gd name="T11" fmla="*/ 2073 h 45"/>
                  <a:gd name="T12" fmla="*/ 1430 w 51"/>
                  <a:gd name="T13" fmla="*/ 1606 h 45"/>
                  <a:gd name="T14" fmla="*/ 1432 w 51"/>
                  <a:gd name="T15" fmla="*/ 1606 h 45"/>
                  <a:gd name="T16" fmla="*/ 1478 w 51"/>
                  <a:gd name="T17" fmla="*/ 1606 h 45"/>
                  <a:gd name="T18" fmla="*/ 1432 w 51"/>
                  <a:gd name="T19" fmla="*/ 1606 h 45"/>
                  <a:gd name="T20" fmla="*/ 1432 w 51"/>
                  <a:gd name="T21" fmla="*/ 1475 h 45"/>
                  <a:gd name="T22" fmla="*/ 1657 w 51"/>
                  <a:gd name="T23" fmla="*/ 4 h 45"/>
                  <a:gd name="T24" fmla="*/ 1603 w 51"/>
                  <a:gd name="T25" fmla="*/ 1 h 45"/>
                  <a:gd name="T26" fmla="*/ 1514 w 51"/>
                  <a:gd name="T27" fmla="*/ 0 h 45"/>
                  <a:gd name="T28" fmla="*/ 1430 w 51"/>
                  <a:gd name="T29" fmla="*/ 0 h 45"/>
                  <a:gd name="T30" fmla="*/ 1277 w 51"/>
                  <a:gd name="T31" fmla="*/ 1 h 45"/>
                  <a:gd name="T32" fmla="*/ 1075 w 51"/>
                  <a:gd name="T33" fmla="*/ 4 h 45"/>
                  <a:gd name="T34" fmla="*/ 906 w 51"/>
                  <a:gd name="T35" fmla="*/ 1606 h 45"/>
                  <a:gd name="T36" fmla="*/ 608 w 51"/>
                  <a:gd name="T37" fmla="*/ 2676 h 45"/>
                  <a:gd name="T38" fmla="*/ 385 w 51"/>
                  <a:gd name="T39" fmla="*/ 4096 h 45"/>
                  <a:gd name="T40" fmla="*/ 5 w 51"/>
                  <a:gd name="T41" fmla="*/ 5758 h 45"/>
                  <a:gd name="T42" fmla="*/ 0 w 51"/>
                  <a:gd name="T43" fmla="*/ 7434 h 45"/>
                  <a:gd name="T44" fmla="*/ 7 w 51"/>
                  <a:gd name="T45" fmla="*/ 8095 h 4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51"/>
                  <a:gd name="T70" fmla="*/ 0 h 45"/>
                  <a:gd name="T71" fmla="*/ 51 w 51"/>
                  <a:gd name="T72" fmla="*/ 45 h 45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51" h="45">
                    <a:moveTo>
                      <a:pt x="7" y="45"/>
                    </a:moveTo>
                    <a:lnTo>
                      <a:pt x="12" y="37"/>
                    </a:lnTo>
                    <a:lnTo>
                      <a:pt x="19" y="28"/>
                    </a:lnTo>
                    <a:lnTo>
                      <a:pt x="25" y="22"/>
                    </a:lnTo>
                    <a:lnTo>
                      <a:pt x="32" y="16"/>
                    </a:lnTo>
                    <a:lnTo>
                      <a:pt x="38" y="12"/>
                    </a:lnTo>
                    <a:lnTo>
                      <a:pt x="43" y="9"/>
                    </a:lnTo>
                    <a:lnTo>
                      <a:pt x="44" y="9"/>
                    </a:lnTo>
                    <a:lnTo>
                      <a:pt x="45" y="9"/>
                    </a:lnTo>
                    <a:lnTo>
                      <a:pt x="44" y="9"/>
                    </a:lnTo>
                    <a:lnTo>
                      <a:pt x="44" y="8"/>
                    </a:lnTo>
                    <a:lnTo>
                      <a:pt x="51" y="4"/>
                    </a:lnTo>
                    <a:lnTo>
                      <a:pt x="49" y="1"/>
                    </a:lnTo>
                    <a:lnTo>
                      <a:pt x="46" y="0"/>
                    </a:lnTo>
                    <a:lnTo>
                      <a:pt x="43" y="0"/>
                    </a:lnTo>
                    <a:lnTo>
                      <a:pt x="40" y="1"/>
                    </a:lnTo>
                    <a:lnTo>
                      <a:pt x="33" y="4"/>
                    </a:lnTo>
                    <a:lnTo>
                      <a:pt x="27" y="9"/>
                    </a:lnTo>
                    <a:lnTo>
                      <a:pt x="20" y="15"/>
                    </a:lnTo>
                    <a:lnTo>
                      <a:pt x="12" y="23"/>
                    </a:lnTo>
                    <a:lnTo>
                      <a:pt x="5" y="32"/>
                    </a:lnTo>
                    <a:lnTo>
                      <a:pt x="0" y="41"/>
                    </a:lnTo>
                    <a:lnTo>
                      <a:pt x="7" y="45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617" name="Freeform 853"/>
              <p:cNvSpPr>
                <a:spLocks noChangeArrowheads="1"/>
              </p:cNvSpPr>
              <p:nvPr/>
            </p:nvSpPr>
            <p:spPr bwMode="auto">
              <a:xfrm>
                <a:off x="5581" y="2628"/>
                <a:ext cx="26" cy="65"/>
              </a:xfrm>
              <a:custGeom>
                <a:avLst/>
                <a:gdLst>
                  <a:gd name="T0" fmla="*/ 1117 w 24"/>
                  <a:gd name="T1" fmla="*/ 7872 h 60"/>
                  <a:gd name="T2" fmla="*/ 1210 w 24"/>
                  <a:gd name="T3" fmla="*/ 7622 h 60"/>
                  <a:gd name="T4" fmla="*/ 1210 w 24"/>
                  <a:gd name="T5" fmla="*/ 6647 h 60"/>
                  <a:gd name="T6" fmla="*/ 1311 w 24"/>
                  <a:gd name="T7" fmla="*/ 5715 h 60"/>
                  <a:gd name="T8" fmla="*/ 1538 w 24"/>
                  <a:gd name="T9" fmla="*/ 4826 h 60"/>
                  <a:gd name="T10" fmla="*/ 1805 w 24"/>
                  <a:gd name="T11" fmla="*/ 3796 h 60"/>
                  <a:gd name="T12" fmla="*/ 2314 w 24"/>
                  <a:gd name="T13" fmla="*/ 2565 h 60"/>
                  <a:gd name="T14" fmla="*/ 2716 w 24"/>
                  <a:gd name="T15" fmla="*/ 1572 h 60"/>
                  <a:gd name="T16" fmla="*/ 3160 w 24"/>
                  <a:gd name="T17" fmla="*/ 4 h 60"/>
                  <a:gd name="T18" fmla="*/ 2314 w 24"/>
                  <a:gd name="T19" fmla="*/ 0 h 60"/>
                  <a:gd name="T20" fmla="*/ 1538 w 24"/>
                  <a:gd name="T21" fmla="*/ 1141 h 60"/>
                  <a:gd name="T22" fmla="*/ 1117 w 24"/>
                  <a:gd name="T23" fmla="*/ 2347 h 60"/>
                  <a:gd name="T24" fmla="*/ 952 w 24"/>
                  <a:gd name="T25" fmla="*/ 3504 h 60"/>
                  <a:gd name="T26" fmla="*/ 4 w 24"/>
                  <a:gd name="T27" fmla="*/ 4494 h 60"/>
                  <a:gd name="T28" fmla="*/ 2 w 24"/>
                  <a:gd name="T29" fmla="*/ 5534 h 60"/>
                  <a:gd name="T30" fmla="*/ 1 w 24"/>
                  <a:gd name="T31" fmla="*/ 6516 h 60"/>
                  <a:gd name="T32" fmla="*/ 0 w 24"/>
                  <a:gd name="T33" fmla="*/ 7201 h 60"/>
                  <a:gd name="T34" fmla="*/ 0 w 24"/>
                  <a:gd name="T35" fmla="*/ 7801 h 60"/>
                  <a:gd name="T36" fmla="*/ 1117 w 24"/>
                  <a:gd name="T37" fmla="*/ 7872 h 6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4"/>
                  <a:gd name="T58" fmla="*/ 0 h 60"/>
                  <a:gd name="T59" fmla="*/ 24 w 24"/>
                  <a:gd name="T60" fmla="*/ 60 h 6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4" h="60">
                    <a:moveTo>
                      <a:pt x="8" y="60"/>
                    </a:moveTo>
                    <a:lnTo>
                      <a:pt x="9" y="56"/>
                    </a:lnTo>
                    <a:lnTo>
                      <a:pt x="9" y="50"/>
                    </a:lnTo>
                    <a:lnTo>
                      <a:pt x="10" y="43"/>
                    </a:lnTo>
                    <a:lnTo>
                      <a:pt x="12" y="36"/>
                    </a:lnTo>
                    <a:lnTo>
                      <a:pt x="14" y="28"/>
                    </a:lnTo>
                    <a:lnTo>
                      <a:pt x="17" y="19"/>
                    </a:lnTo>
                    <a:lnTo>
                      <a:pt x="20" y="12"/>
                    </a:lnTo>
                    <a:lnTo>
                      <a:pt x="24" y="4"/>
                    </a:lnTo>
                    <a:lnTo>
                      <a:pt x="17" y="0"/>
                    </a:lnTo>
                    <a:lnTo>
                      <a:pt x="12" y="8"/>
                    </a:lnTo>
                    <a:lnTo>
                      <a:pt x="8" y="17"/>
                    </a:lnTo>
                    <a:lnTo>
                      <a:pt x="6" y="26"/>
                    </a:lnTo>
                    <a:lnTo>
                      <a:pt x="4" y="34"/>
                    </a:lnTo>
                    <a:lnTo>
                      <a:pt x="2" y="41"/>
                    </a:lnTo>
                    <a:lnTo>
                      <a:pt x="1" y="49"/>
                    </a:lnTo>
                    <a:lnTo>
                      <a:pt x="0" y="54"/>
                    </a:lnTo>
                    <a:lnTo>
                      <a:pt x="0" y="59"/>
                    </a:lnTo>
                    <a:lnTo>
                      <a:pt x="8" y="6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618" name="Freeform 854"/>
              <p:cNvSpPr>
                <a:spLocks noChangeArrowheads="1"/>
              </p:cNvSpPr>
              <p:nvPr/>
            </p:nvSpPr>
            <p:spPr bwMode="auto">
              <a:xfrm>
                <a:off x="152" y="2291"/>
                <a:ext cx="69" cy="115"/>
              </a:xfrm>
              <a:custGeom>
                <a:avLst/>
                <a:gdLst>
                  <a:gd name="T0" fmla="*/ 2472 w 65"/>
                  <a:gd name="T1" fmla="*/ 13644 h 106"/>
                  <a:gd name="T2" fmla="*/ 2472 w 65"/>
                  <a:gd name="T3" fmla="*/ 14167 h 106"/>
                  <a:gd name="T4" fmla="*/ 2472 w 65"/>
                  <a:gd name="T5" fmla="*/ 14552 h 106"/>
                  <a:gd name="T6" fmla="*/ 2464 w 65"/>
                  <a:gd name="T7" fmla="*/ 14802 h 106"/>
                  <a:gd name="T8" fmla="*/ 2422 w 65"/>
                  <a:gd name="T9" fmla="*/ 14906 h 106"/>
                  <a:gd name="T10" fmla="*/ 2282 w 65"/>
                  <a:gd name="T11" fmla="*/ 15370 h 106"/>
                  <a:gd name="T12" fmla="*/ 2067 w 65"/>
                  <a:gd name="T13" fmla="*/ 15211 h 106"/>
                  <a:gd name="T14" fmla="*/ 1834 w 65"/>
                  <a:gd name="T15" fmla="*/ 14802 h 106"/>
                  <a:gd name="T16" fmla="*/ 1595 w 65"/>
                  <a:gd name="T17" fmla="*/ 14385 h 106"/>
                  <a:gd name="T18" fmla="*/ 1334 w 65"/>
                  <a:gd name="T19" fmla="*/ 13539 h 106"/>
                  <a:gd name="T20" fmla="*/ 1050 w 65"/>
                  <a:gd name="T21" fmla="*/ 12479 h 106"/>
                  <a:gd name="T22" fmla="*/ 779 w 65"/>
                  <a:gd name="T23" fmla="*/ 11502 h 106"/>
                  <a:gd name="T24" fmla="*/ 544 w 65"/>
                  <a:gd name="T25" fmla="*/ 10383 h 106"/>
                  <a:gd name="T26" fmla="*/ 8 w 65"/>
                  <a:gd name="T27" fmla="*/ 8843 h 106"/>
                  <a:gd name="T28" fmla="*/ 4 w 65"/>
                  <a:gd name="T29" fmla="*/ 7109 h 106"/>
                  <a:gd name="T30" fmla="*/ 2 w 65"/>
                  <a:gd name="T31" fmla="*/ 5423 h 106"/>
                  <a:gd name="T32" fmla="*/ 0 w 65"/>
                  <a:gd name="T33" fmla="*/ 3704 h 106"/>
                  <a:gd name="T34" fmla="*/ 1 w 65"/>
                  <a:gd name="T35" fmla="*/ 1930 h 106"/>
                  <a:gd name="T36" fmla="*/ 4 w 65"/>
                  <a:gd name="T37" fmla="*/ 1 h 106"/>
                  <a:gd name="T38" fmla="*/ 5 w 65"/>
                  <a:gd name="T39" fmla="*/ 0 h 106"/>
                  <a:gd name="T40" fmla="*/ 6 w 65"/>
                  <a:gd name="T41" fmla="*/ 0 h 106"/>
                  <a:gd name="T42" fmla="*/ 8 w 65"/>
                  <a:gd name="T43" fmla="*/ 0 h 106"/>
                  <a:gd name="T44" fmla="*/ 403 w 65"/>
                  <a:gd name="T45" fmla="*/ 0 h 106"/>
                  <a:gd name="T46" fmla="*/ 613 w 65"/>
                  <a:gd name="T47" fmla="*/ 3 h 106"/>
                  <a:gd name="T48" fmla="*/ 878 w 65"/>
                  <a:gd name="T49" fmla="*/ 1091 h 106"/>
                  <a:gd name="T50" fmla="*/ 1115 w 65"/>
                  <a:gd name="T51" fmla="*/ 1930 h 106"/>
                  <a:gd name="T52" fmla="*/ 1416 w 65"/>
                  <a:gd name="T53" fmla="*/ 2901 h 106"/>
                  <a:gd name="T54" fmla="*/ 1656 w 65"/>
                  <a:gd name="T55" fmla="*/ 4237 h 106"/>
                  <a:gd name="T56" fmla="*/ 1866 w 65"/>
                  <a:gd name="T57" fmla="*/ 5423 h 106"/>
                  <a:gd name="T58" fmla="*/ 2067 w 65"/>
                  <a:gd name="T59" fmla="*/ 6553 h 106"/>
                  <a:gd name="T60" fmla="*/ 2194 w 65"/>
                  <a:gd name="T61" fmla="*/ 7713 h 106"/>
                  <a:gd name="T62" fmla="*/ 2282 w 65"/>
                  <a:gd name="T63" fmla="*/ 8923 h 106"/>
                  <a:gd name="T64" fmla="*/ 2329 w 65"/>
                  <a:gd name="T65" fmla="*/ 10383 h 106"/>
                  <a:gd name="T66" fmla="*/ 2422 w 65"/>
                  <a:gd name="T67" fmla="*/ 11395 h 106"/>
                  <a:gd name="T68" fmla="*/ 2464 w 65"/>
                  <a:gd name="T69" fmla="*/ 12252 h 106"/>
                  <a:gd name="T70" fmla="*/ 2464 w 65"/>
                  <a:gd name="T71" fmla="*/ 13259 h 106"/>
                  <a:gd name="T72" fmla="*/ 2472 w 65"/>
                  <a:gd name="T73" fmla="*/ 13644 h 10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5"/>
                  <a:gd name="T112" fmla="*/ 0 h 106"/>
                  <a:gd name="T113" fmla="*/ 65 w 65"/>
                  <a:gd name="T114" fmla="*/ 106 h 10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5" h="106">
                    <a:moveTo>
                      <a:pt x="65" y="95"/>
                    </a:moveTo>
                    <a:lnTo>
                      <a:pt x="65" y="98"/>
                    </a:lnTo>
                    <a:lnTo>
                      <a:pt x="65" y="101"/>
                    </a:lnTo>
                    <a:lnTo>
                      <a:pt x="64" y="103"/>
                    </a:lnTo>
                    <a:lnTo>
                      <a:pt x="63" y="104"/>
                    </a:lnTo>
                    <a:lnTo>
                      <a:pt x="59" y="106"/>
                    </a:lnTo>
                    <a:lnTo>
                      <a:pt x="54" y="105"/>
                    </a:lnTo>
                    <a:lnTo>
                      <a:pt x="48" y="103"/>
                    </a:lnTo>
                    <a:lnTo>
                      <a:pt x="41" y="99"/>
                    </a:lnTo>
                    <a:lnTo>
                      <a:pt x="35" y="94"/>
                    </a:lnTo>
                    <a:lnTo>
                      <a:pt x="27" y="87"/>
                    </a:lnTo>
                    <a:lnTo>
                      <a:pt x="21" y="80"/>
                    </a:lnTo>
                    <a:lnTo>
                      <a:pt x="15" y="71"/>
                    </a:lnTo>
                    <a:lnTo>
                      <a:pt x="8" y="61"/>
                    </a:lnTo>
                    <a:lnTo>
                      <a:pt x="4" y="50"/>
                    </a:lnTo>
                    <a:lnTo>
                      <a:pt x="2" y="38"/>
                    </a:lnTo>
                    <a:lnTo>
                      <a:pt x="0" y="26"/>
                    </a:lnTo>
                    <a:lnTo>
                      <a:pt x="1" y="14"/>
                    </a:lnTo>
                    <a:lnTo>
                      <a:pt x="4" y="1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0" y="0"/>
                    </a:lnTo>
                    <a:lnTo>
                      <a:pt x="17" y="3"/>
                    </a:lnTo>
                    <a:lnTo>
                      <a:pt x="23" y="7"/>
                    </a:lnTo>
                    <a:lnTo>
                      <a:pt x="29" y="14"/>
                    </a:lnTo>
                    <a:lnTo>
                      <a:pt x="37" y="20"/>
                    </a:lnTo>
                    <a:lnTo>
                      <a:pt x="43" y="29"/>
                    </a:lnTo>
                    <a:lnTo>
                      <a:pt x="49" y="38"/>
                    </a:lnTo>
                    <a:lnTo>
                      <a:pt x="54" y="46"/>
                    </a:lnTo>
                    <a:lnTo>
                      <a:pt x="57" y="54"/>
                    </a:lnTo>
                    <a:lnTo>
                      <a:pt x="59" y="62"/>
                    </a:lnTo>
                    <a:lnTo>
                      <a:pt x="61" y="71"/>
                    </a:lnTo>
                    <a:lnTo>
                      <a:pt x="63" y="79"/>
                    </a:lnTo>
                    <a:lnTo>
                      <a:pt x="64" y="85"/>
                    </a:lnTo>
                    <a:lnTo>
                      <a:pt x="64" y="91"/>
                    </a:lnTo>
                    <a:lnTo>
                      <a:pt x="65" y="95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619" name="Freeform 855"/>
              <p:cNvSpPr>
                <a:spLocks noChangeArrowheads="1"/>
              </p:cNvSpPr>
              <p:nvPr/>
            </p:nvSpPr>
            <p:spPr bwMode="auto">
              <a:xfrm>
                <a:off x="147" y="2291"/>
                <a:ext cx="79" cy="119"/>
              </a:xfrm>
              <a:custGeom>
                <a:avLst/>
                <a:gdLst>
                  <a:gd name="T0" fmla="*/ 5 w 75"/>
                  <a:gd name="T1" fmla="*/ 0 h 110"/>
                  <a:gd name="T2" fmla="*/ 2 w 75"/>
                  <a:gd name="T3" fmla="*/ 1507 h 110"/>
                  <a:gd name="T4" fmla="*/ 0 w 75"/>
                  <a:gd name="T5" fmla="*/ 3115 h 110"/>
                  <a:gd name="T6" fmla="*/ 2 w 75"/>
                  <a:gd name="T7" fmla="*/ 4624 h 110"/>
                  <a:gd name="T8" fmla="*/ 5 w 75"/>
                  <a:gd name="T9" fmla="*/ 6207 h 110"/>
                  <a:gd name="T10" fmla="*/ 261 w 75"/>
                  <a:gd name="T11" fmla="*/ 7412 h 110"/>
                  <a:gd name="T12" fmla="*/ 338 w 75"/>
                  <a:gd name="T13" fmla="*/ 8830 h 110"/>
                  <a:gd name="T14" fmla="*/ 486 w 75"/>
                  <a:gd name="T15" fmla="*/ 10017 h 110"/>
                  <a:gd name="T16" fmla="*/ 699 w 75"/>
                  <a:gd name="T17" fmla="*/ 10983 h 110"/>
                  <a:gd name="T18" fmla="*/ 854 w 75"/>
                  <a:gd name="T19" fmla="*/ 11862 h 110"/>
                  <a:gd name="T20" fmla="*/ 1052 w 75"/>
                  <a:gd name="T21" fmla="*/ 12597 h 110"/>
                  <a:gd name="T22" fmla="*/ 1229 w 75"/>
                  <a:gd name="T23" fmla="*/ 12890 h 110"/>
                  <a:gd name="T24" fmla="*/ 1365 w 75"/>
                  <a:gd name="T25" fmla="*/ 13155 h 110"/>
                  <a:gd name="T26" fmla="*/ 1515 w 75"/>
                  <a:gd name="T27" fmla="*/ 13293 h 110"/>
                  <a:gd name="T28" fmla="*/ 1668 w 75"/>
                  <a:gd name="T29" fmla="*/ 13085 h 110"/>
                  <a:gd name="T30" fmla="*/ 1688 w 75"/>
                  <a:gd name="T31" fmla="*/ 12833 h 110"/>
                  <a:gd name="T32" fmla="*/ 1771 w 75"/>
                  <a:gd name="T33" fmla="*/ 12288 h 110"/>
                  <a:gd name="T34" fmla="*/ 1771 w 75"/>
                  <a:gd name="T35" fmla="*/ 11882 h 110"/>
                  <a:gd name="T36" fmla="*/ 1771 w 75"/>
                  <a:gd name="T37" fmla="*/ 11644 h 110"/>
                  <a:gd name="T38" fmla="*/ 1595 w 75"/>
                  <a:gd name="T39" fmla="*/ 11724 h 110"/>
                  <a:gd name="T40" fmla="*/ 1595 w 75"/>
                  <a:gd name="T41" fmla="*/ 11882 h 110"/>
                  <a:gd name="T42" fmla="*/ 1595 w 75"/>
                  <a:gd name="T43" fmla="*/ 11915 h 110"/>
                  <a:gd name="T44" fmla="*/ 1522 w 75"/>
                  <a:gd name="T45" fmla="*/ 12160 h 110"/>
                  <a:gd name="T46" fmla="*/ 1595 w 75"/>
                  <a:gd name="T47" fmla="*/ 12160 h 110"/>
                  <a:gd name="T48" fmla="*/ 1515 w 75"/>
                  <a:gd name="T49" fmla="*/ 12160 h 110"/>
                  <a:gd name="T50" fmla="*/ 1437 w 75"/>
                  <a:gd name="T51" fmla="*/ 12160 h 110"/>
                  <a:gd name="T52" fmla="*/ 1295 w 75"/>
                  <a:gd name="T53" fmla="*/ 11882 h 110"/>
                  <a:gd name="T54" fmla="*/ 1168 w 75"/>
                  <a:gd name="T55" fmla="*/ 11644 h 110"/>
                  <a:gd name="T56" fmla="*/ 999 w 75"/>
                  <a:gd name="T57" fmla="*/ 10983 h 110"/>
                  <a:gd name="T58" fmla="*/ 816 w 75"/>
                  <a:gd name="T59" fmla="*/ 10152 h 110"/>
                  <a:gd name="T60" fmla="*/ 699 w 75"/>
                  <a:gd name="T61" fmla="*/ 9259 h 110"/>
                  <a:gd name="T62" fmla="*/ 512 w 75"/>
                  <a:gd name="T63" fmla="*/ 8293 h 110"/>
                  <a:gd name="T64" fmla="*/ 375 w 75"/>
                  <a:gd name="T65" fmla="*/ 7264 h 110"/>
                  <a:gd name="T66" fmla="*/ 305 w 75"/>
                  <a:gd name="T67" fmla="*/ 5845 h 110"/>
                  <a:gd name="T68" fmla="*/ 275 w 75"/>
                  <a:gd name="T69" fmla="*/ 4616 h 110"/>
                  <a:gd name="T70" fmla="*/ 261 w 75"/>
                  <a:gd name="T71" fmla="*/ 3115 h 110"/>
                  <a:gd name="T72" fmla="*/ 261 w 75"/>
                  <a:gd name="T73" fmla="*/ 1763 h 110"/>
                  <a:gd name="T74" fmla="*/ 305 w 75"/>
                  <a:gd name="T75" fmla="*/ 3 h 110"/>
                  <a:gd name="T76" fmla="*/ 5 w 75"/>
                  <a:gd name="T77" fmla="*/ 0 h 110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5"/>
                  <a:gd name="T118" fmla="*/ 0 h 110"/>
                  <a:gd name="T119" fmla="*/ 75 w 75"/>
                  <a:gd name="T120" fmla="*/ 110 h 110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5" h="110">
                    <a:moveTo>
                      <a:pt x="5" y="0"/>
                    </a:moveTo>
                    <a:lnTo>
                      <a:pt x="2" y="13"/>
                    </a:lnTo>
                    <a:lnTo>
                      <a:pt x="0" y="26"/>
                    </a:lnTo>
                    <a:lnTo>
                      <a:pt x="2" y="39"/>
                    </a:lnTo>
                    <a:lnTo>
                      <a:pt x="5" y="51"/>
                    </a:lnTo>
                    <a:lnTo>
                      <a:pt x="10" y="62"/>
                    </a:lnTo>
                    <a:lnTo>
                      <a:pt x="15" y="73"/>
                    </a:lnTo>
                    <a:lnTo>
                      <a:pt x="22" y="82"/>
                    </a:lnTo>
                    <a:lnTo>
                      <a:pt x="29" y="91"/>
                    </a:lnTo>
                    <a:lnTo>
                      <a:pt x="36" y="97"/>
                    </a:lnTo>
                    <a:lnTo>
                      <a:pt x="44" y="103"/>
                    </a:lnTo>
                    <a:lnTo>
                      <a:pt x="51" y="107"/>
                    </a:lnTo>
                    <a:lnTo>
                      <a:pt x="58" y="109"/>
                    </a:lnTo>
                    <a:lnTo>
                      <a:pt x="64" y="110"/>
                    </a:lnTo>
                    <a:lnTo>
                      <a:pt x="69" y="108"/>
                    </a:lnTo>
                    <a:lnTo>
                      <a:pt x="72" y="105"/>
                    </a:lnTo>
                    <a:lnTo>
                      <a:pt x="75" y="102"/>
                    </a:lnTo>
                    <a:lnTo>
                      <a:pt x="75" y="98"/>
                    </a:lnTo>
                    <a:lnTo>
                      <a:pt x="75" y="95"/>
                    </a:lnTo>
                    <a:lnTo>
                      <a:pt x="66" y="96"/>
                    </a:lnTo>
                    <a:lnTo>
                      <a:pt x="66" y="98"/>
                    </a:lnTo>
                    <a:lnTo>
                      <a:pt x="66" y="99"/>
                    </a:lnTo>
                    <a:lnTo>
                      <a:pt x="65" y="101"/>
                    </a:lnTo>
                    <a:lnTo>
                      <a:pt x="66" y="101"/>
                    </a:lnTo>
                    <a:lnTo>
                      <a:pt x="64" y="101"/>
                    </a:lnTo>
                    <a:lnTo>
                      <a:pt x="60" y="101"/>
                    </a:lnTo>
                    <a:lnTo>
                      <a:pt x="54" y="98"/>
                    </a:lnTo>
                    <a:lnTo>
                      <a:pt x="49" y="95"/>
                    </a:lnTo>
                    <a:lnTo>
                      <a:pt x="42" y="91"/>
                    </a:lnTo>
                    <a:lnTo>
                      <a:pt x="35" y="84"/>
                    </a:lnTo>
                    <a:lnTo>
                      <a:pt x="29" y="76"/>
                    </a:lnTo>
                    <a:lnTo>
                      <a:pt x="23" y="68"/>
                    </a:lnTo>
                    <a:lnTo>
                      <a:pt x="17" y="59"/>
                    </a:lnTo>
                    <a:lnTo>
                      <a:pt x="13" y="48"/>
                    </a:lnTo>
                    <a:lnTo>
                      <a:pt x="11" y="38"/>
                    </a:lnTo>
                    <a:lnTo>
                      <a:pt x="10" y="26"/>
                    </a:lnTo>
                    <a:lnTo>
                      <a:pt x="10" y="15"/>
                    </a:lnTo>
                    <a:lnTo>
                      <a:pt x="13" y="3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620" name="Freeform 856"/>
              <p:cNvSpPr>
                <a:spLocks noChangeArrowheads="1"/>
              </p:cNvSpPr>
              <p:nvPr/>
            </p:nvSpPr>
            <p:spPr bwMode="auto">
              <a:xfrm>
                <a:off x="152" y="2283"/>
                <a:ext cx="56" cy="50"/>
              </a:xfrm>
              <a:custGeom>
                <a:avLst/>
                <a:gdLst>
                  <a:gd name="T0" fmla="*/ 1504 w 53"/>
                  <a:gd name="T1" fmla="*/ 6758 h 46"/>
                  <a:gd name="T2" fmla="*/ 1347 w 53"/>
                  <a:gd name="T3" fmla="*/ 5262 h 46"/>
                  <a:gd name="T4" fmla="*/ 1124 w 53"/>
                  <a:gd name="T5" fmla="*/ 3770 h 46"/>
                  <a:gd name="T6" fmla="*/ 902 w 53"/>
                  <a:gd name="T7" fmla="*/ 2526 h 46"/>
                  <a:gd name="T8" fmla="*/ 716 w 53"/>
                  <a:gd name="T9" fmla="*/ 1532 h 46"/>
                  <a:gd name="T10" fmla="*/ 515 w 53"/>
                  <a:gd name="T11" fmla="*/ 4 h 46"/>
                  <a:gd name="T12" fmla="*/ 350 w 53"/>
                  <a:gd name="T13" fmla="*/ 1 h 46"/>
                  <a:gd name="T14" fmla="*/ 296 w 53"/>
                  <a:gd name="T15" fmla="*/ 0 h 46"/>
                  <a:gd name="T16" fmla="*/ 6 w 53"/>
                  <a:gd name="T17" fmla="*/ 0 h 46"/>
                  <a:gd name="T18" fmla="*/ 3 w 53"/>
                  <a:gd name="T19" fmla="*/ 2 h 46"/>
                  <a:gd name="T20" fmla="*/ 0 w 53"/>
                  <a:gd name="T21" fmla="*/ 1097 h 46"/>
                  <a:gd name="T22" fmla="*/ 8 w 53"/>
                  <a:gd name="T23" fmla="*/ 1409 h 46"/>
                  <a:gd name="T24" fmla="*/ 7 w 53"/>
                  <a:gd name="T25" fmla="*/ 1532 h 46"/>
                  <a:gd name="T26" fmla="*/ 8 w 53"/>
                  <a:gd name="T27" fmla="*/ 1532 h 46"/>
                  <a:gd name="T28" fmla="*/ 296 w 53"/>
                  <a:gd name="T29" fmla="*/ 1532 h 46"/>
                  <a:gd name="T30" fmla="*/ 370 w 53"/>
                  <a:gd name="T31" fmla="*/ 1810 h 46"/>
                  <a:gd name="T32" fmla="*/ 544 w 53"/>
                  <a:gd name="T33" fmla="*/ 2526 h 46"/>
                  <a:gd name="T34" fmla="*/ 757 w 53"/>
                  <a:gd name="T35" fmla="*/ 3770 h 46"/>
                  <a:gd name="T36" fmla="*/ 953 w 53"/>
                  <a:gd name="T37" fmla="*/ 4923 h 46"/>
                  <a:gd name="T38" fmla="*/ 1124 w 53"/>
                  <a:gd name="T39" fmla="*/ 5840 h 46"/>
                  <a:gd name="T40" fmla="*/ 1313 w 53"/>
                  <a:gd name="T41" fmla="*/ 7470 h 46"/>
                  <a:gd name="T42" fmla="*/ 1504 w 53"/>
                  <a:gd name="T43" fmla="*/ 6758 h 4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53"/>
                  <a:gd name="T67" fmla="*/ 0 h 46"/>
                  <a:gd name="T68" fmla="*/ 53 w 53"/>
                  <a:gd name="T69" fmla="*/ 46 h 4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53" h="46">
                    <a:moveTo>
                      <a:pt x="53" y="41"/>
                    </a:moveTo>
                    <a:lnTo>
                      <a:pt x="47" y="32"/>
                    </a:lnTo>
                    <a:lnTo>
                      <a:pt x="40" y="23"/>
                    </a:lnTo>
                    <a:lnTo>
                      <a:pt x="32" y="16"/>
                    </a:lnTo>
                    <a:lnTo>
                      <a:pt x="25" y="10"/>
                    </a:lnTo>
                    <a:lnTo>
                      <a:pt x="19" y="4"/>
                    </a:lnTo>
                    <a:lnTo>
                      <a:pt x="12" y="1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3" y="2"/>
                    </a:lnTo>
                    <a:lnTo>
                      <a:pt x="0" y="6"/>
                    </a:lnTo>
                    <a:lnTo>
                      <a:pt x="8" y="9"/>
                    </a:lnTo>
                    <a:lnTo>
                      <a:pt x="7" y="10"/>
                    </a:lnTo>
                    <a:lnTo>
                      <a:pt x="8" y="10"/>
                    </a:lnTo>
                    <a:lnTo>
                      <a:pt x="9" y="10"/>
                    </a:lnTo>
                    <a:lnTo>
                      <a:pt x="13" y="12"/>
                    </a:lnTo>
                    <a:lnTo>
                      <a:pt x="20" y="16"/>
                    </a:lnTo>
                    <a:lnTo>
                      <a:pt x="26" y="23"/>
                    </a:lnTo>
                    <a:lnTo>
                      <a:pt x="34" y="30"/>
                    </a:lnTo>
                    <a:lnTo>
                      <a:pt x="40" y="37"/>
                    </a:lnTo>
                    <a:lnTo>
                      <a:pt x="45" y="46"/>
                    </a:lnTo>
                    <a:lnTo>
                      <a:pt x="53" y="41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621" name="Freeform 857"/>
              <p:cNvSpPr>
                <a:spLocks noChangeArrowheads="1"/>
              </p:cNvSpPr>
              <p:nvPr/>
            </p:nvSpPr>
            <p:spPr bwMode="auto">
              <a:xfrm>
                <a:off x="200" y="2329"/>
                <a:ext cx="27" cy="66"/>
              </a:xfrm>
              <a:custGeom>
                <a:avLst/>
                <a:gdLst>
                  <a:gd name="T0" fmla="*/ 2676 w 25"/>
                  <a:gd name="T1" fmla="*/ 7345 h 61"/>
                  <a:gd name="T2" fmla="*/ 2478 w 25"/>
                  <a:gd name="T3" fmla="*/ 6874 h 61"/>
                  <a:gd name="T4" fmla="*/ 2478 w 25"/>
                  <a:gd name="T5" fmla="*/ 5882 h 61"/>
                  <a:gd name="T6" fmla="*/ 2405 w 25"/>
                  <a:gd name="T7" fmla="*/ 5024 h 61"/>
                  <a:gd name="T8" fmla="*/ 2227 w 25"/>
                  <a:gd name="T9" fmla="*/ 4285 h 61"/>
                  <a:gd name="T10" fmla="*/ 1967 w 25"/>
                  <a:gd name="T11" fmla="*/ 3127 h 61"/>
                  <a:gd name="T12" fmla="*/ 1686 w 25"/>
                  <a:gd name="T13" fmla="*/ 2083 h 61"/>
                  <a:gd name="T14" fmla="*/ 1239 w 25"/>
                  <a:gd name="T15" fmla="*/ 1025 h 61"/>
                  <a:gd name="T16" fmla="*/ 910 w 25"/>
                  <a:gd name="T17" fmla="*/ 0 h 61"/>
                  <a:gd name="T18" fmla="*/ 0 w 25"/>
                  <a:gd name="T19" fmla="*/ 5 h 61"/>
                  <a:gd name="T20" fmla="*/ 4 w 25"/>
                  <a:gd name="T21" fmla="*/ 1519 h 61"/>
                  <a:gd name="T22" fmla="*/ 910 w 25"/>
                  <a:gd name="T23" fmla="*/ 2639 h 61"/>
                  <a:gd name="T24" fmla="*/ 1062 w 25"/>
                  <a:gd name="T25" fmla="*/ 3383 h 61"/>
                  <a:gd name="T26" fmla="*/ 1239 w 25"/>
                  <a:gd name="T27" fmla="*/ 4580 h 61"/>
                  <a:gd name="T28" fmla="*/ 1338 w 25"/>
                  <a:gd name="T29" fmla="*/ 5436 h 61"/>
                  <a:gd name="T30" fmla="*/ 1445 w 25"/>
                  <a:gd name="T31" fmla="*/ 6275 h 61"/>
                  <a:gd name="T32" fmla="*/ 1561 w 25"/>
                  <a:gd name="T33" fmla="*/ 6886 h 61"/>
                  <a:gd name="T34" fmla="*/ 1686 w 25"/>
                  <a:gd name="T35" fmla="*/ 7437 h 61"/>
                  <a:gd name="T36" fmla="*/ 2676 w 25"/>
                  <a:gd name="T37" fmla="*/ 7345 h 6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5"/>
                  <a:gd name="T58" fmla="*/ 0 h 61"/>
                  <a:gd name="T59" fmla="*/ 25 w 25"/>
                  <a:gd name="T60" fmla="*/ 61 h 6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5" h="61">
                    <a:moveTo>
                      <a:pt x="25" y="60"/>
                    </a:moveTo>
                    <a:lnTo>
                      <a:pt x="23" y="56"/>
                    </a:lnTo>
                    <a:lnTo>
                      <a:pt x="23" y="49"/>
                    </a:lnTo>
                    <a:lnTo>
                      <a:pt x="22" y="42"/>
                    </a:lnTo>
                    <a:lnTo>
                      <a:pt x="20" y="35"/>
                    </a:lnTo>
                    <a:lnTo>
                      <a:pt x="18" y="26"/>
                    </a:lnTo>
                    <a:lnTo>
                      <a:pt x="16" y="17"/>
                    </a:lnTo>
                    <a:lnTo>
                      <a:pt x="12" y="8"/>
                    </a:lnTo>
                    <a:lnTo>
                      <a:pt x="8" y="0"/>
                    </a:lnTo>
                    <a:lnTo>
                      <a:pt x="0" y="5"/>
                    </a:lnTo>
                    <a:lnTo>
                      <a:pt x="4" y="13"/>
                    </a:lnTo>
                    <a:lnTo>
                      <a:pt x="8" y="21"/>
                    </a:lnTo>
                    <a:lnTo>
                      <a:pt x="10" y="28"/>
                    </a:lnTo>
                    <a:lnTo>
                      <a:pt x="12" y="37"/>
                    </a:lnTo>
                    <a:lnTo>
                      <a:pt x="13" y="45"/>
                    </a:lnTo>
                    <a:lnTo>
                      <a:pt x="14" y="51"/>
                    </a:lnTo>
                    <a:lnTo>
                      <a:pt x="15" y="57"/>
                    </a:lnTo>
                    <a:lnTo>
                      <a:pt x="16" y="61"/>
                    </a:lnTo>
                    <a:lnTo>
                      <a:pt x="25" y="6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622" name="Freeform 858"/>
              <p:cNvSpPr>
                <a:spLocks noChangeArrowheads="1"/>
              </p:cNvSpPr>
              <p:nvPr/>
            </p:nvSpPr>
            <p:spPr bwMode="auto">
              <a:xfrm>
                <a:off x="5584" y="2425"/>
                <a:ext cx="69" cy="114"/>
              </a:xfrm>
              <a:custGeom>
                <a:avLst/>
                <a:gdLst>
                  <a:gd name="T0" fmla="*/ 0 w 65"/>
                  <a:gd name="T1" fmla="*/ 8136 h 106"/>
                  <a:gd name="T2" fmla="*/ 0 w 65"/>
                  <a:gd name="T3" fmla="*/ 8363 h 106"/>
                  <a:gd name="T4" fmla="*/ 0 w 65"/>
                  <a:gd name="T5" fmla="*/ 8670 h 106"/>
                  <a:gd name="T6" fmla="*/ 1 w 65"/>
                  <a:gd name="T7" fmla="*/ 8750 h 106"/>
                  <a:gd name="T8" fmla="*/ 2 w 65"/>
                  <a:gd name="T9" fmla="*/ 8841 h 106"/>
                  <a:gd name="T10" fmla="*/ 6 w 65"/>
                  <a:gd name="T11" fmla="*/ 8994 h 106"/>
                  <a:gd name="T12" fmla="*/ 428 w 65"/>
                  <a:gd name="T13" fmla="*/ 8994 h 106"/>
                  <a:gd name="T14" fmla="*/ 613 w 65"/>
                  <a:gd name="T15" fmla="*/ 8751 h 106"/>
                  <a:gd name="T16" fmla="*/ 932 w 65"/>
                  <a:gd name="T17" fmla="*/ 8552 h 106"/>
                  <a:gd name="T18" fmla="*/ 1138 w 65"/>
                  <a:gd name="T19" fmla="*/ 8005 h 106"/>
                  <a:gd name="T20" fmla="*/ 1445 w 65"/>
                  <a:gd name="T21" fmla="*/ 7496 h 106"/>
                  <a:gd name="T22" fmla="*/ 1693 w 65"/>
                  <a:gd name="T23" fmla="*/ 6723 h 106"/>
                  <a:gd name="T24" fmla="*/ 1908 w 65"/>
                  <a:gd name="T25" fmla="*/ 6026 h 106"/>
                  <a:gd name="T26" fmla="*/ 2194 w 65"/>
                  <a:gd name="T27" fmla="*/ 5210 h 106"/>
                  <a:gd name="T28" fmla="*/ 2329 w 65"/>
                  <a:gd name="T29" fmla="*/ 4226 h 106"/>
                  <a:gd name="T30" fmla="*/ 2422 w 65"/>
                  <a:gd name="T31" fmla="*/ 3343 h 106"/>
                  <a:gd name="T32" fmla="*/ 2472 w 65"/>
                  <a:gd name="T33" fmla="*/ 2219 h 106"/>
                  <a:gd name="T34" fmla="*/ 2464 w 65"/>
                  <a:gd name="T35" fmla="*/ 1130 h 106"/>
                  <a:gd name="T36" fmla="*/ 2329 w 65"/>
                  <a:gd name="T37" fmla="*/ 2 h 106"/>
                  <a:gd name="T38" fmla="*/ 2321 w 65"/>
                  <a:gd name="T39" fmla="*/ 0 h 106"/>
                  <a:gd name="T40" fmla="*/ 2282 w 65"/>
                  <a:gd name="T41" fmla="*/ 0 h 106"/>
                  <a:gd name="T42" fmla="*/ 2194 w 65"/>
                  <a:gd name="T43" fmla="*/ 0 h 106"/>
                  <a:gd name="T44" fmla="*/ 2103 w 65"/>
                  <a:gd name="T45" fmla="*/ 0 h 106"/>
                  <a:gd name="T46" fmla="*/ 1834 w 65"/>
                  <a:gd name="T47" fmla="*/ 3 h 106"/>
                  <a:gd name="T48" fmla="*/ 1628 w 65"/>
                  <a:gd name="T49" fmla="*/ 679 h 106"/>
                  <a:gd name="T50" fmla="*/ 1361 w 65"/>
                  <a:gd name="T51" fmla="*/ 1130 h 106"/>
                  <a:gd name="T52" fmla="*/ 1072 w 65"/>
                  <a:gd name="T53" fmla="*/ 1881 h 106"/>
                  <a:gd name="T54" fmla="*/ 827 w 65"/>
                  <a:gd name="T55" fmla="*/ 2386 h 106"/>
                  <a:gd name="T56" fmla="*/ 577 w 65"/>
                  <a:gd name="T57" fmla="*/ 3192 h 106"/>
                  <a:gd name="T58" fmla="*/ 428 w 65"/>
                  <a:gd name="T59" fmla="*/ 3894 h 106"/>
                  <a:gd name="T60" fmla="*/ 8 w 65"/>
                  <a:gd name="T61" fmla="*/ 4593 h 106"/>
                  <a:gd name="T62" fmla="*/ 6 w 65"/>
                  <a:gd name="T63" fmla="*/ 5313 h 106"/>
                  <a:gd name="T64" fmla="*/ 4 w 65"/>
                  <a:gd name="T65" fmla="*/ 6026 h 106"/>
                  <a:gd name="T66" fmla="*/ 2 w 65"/>
                  <a:gd name="T67" fmla="*/ 6609 h 106"/>
                  <a:gd name="T68" fmla="*/ 1 w 65"/>
                  <a:gd name="T69" fmla="*/ 7108 h 106"/>
                  <a:gd name="T70" fmla="*/ 1 w 65"/>
                  <a:gd name="T71" fmla="*/ 7776 h 106"/>
                  <a:gd name="T72" fmla="*/ 0 w 65"/>
                  <a:gd name="T73" fmla="*/ 8136 h 10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5"/>
                  <a:gd name="T112" fmla="*/ 0 h 106"/>
                  <a:gd name="T113" fmla="*/ 65 w 65"/>
                  <a:gd name="T114" fmla="*/ 106 h 10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5" h="106">
                    <a:moveTo>
                      <a:pt x="0" y="96"/>
                    </a:moveTo>
                    <a:lnTo>
                      <a:pt x="0" y="99"/>
                    </a:lnTo>
                    <a:lnTo>
                      <a:pt x="0" y="102"/>
                    </a:lnTo>
                    <a:lnTo>
                      <a:pt x="1" y="103"/>
                    </a:lnTo>
                    <a:lnTo>
                      <a:pt x="2" y="105"/>
                    </a:lnTo>
                    <a:lnTo>
                      <a:pt x="6" y="106"/>
                    </a:lnTo>
                    <a:lnTo>
                      <a:pt x="11" y="106"/>
                    </a:lnTo>
                    <a:lnTo>
                      <a:pt x="17" y="104"/>
                    </a:lnTo>
                    <a:lnTo>
                      <a:pt x="24" y="100"/>
                    </a:lnTo>
                    <a:lnTo>
                      <a:pt x="30" y="94"/>
                    </a:lnTo>
                    <a:lnTo>
                      <a:pt x="38" y="88"/>
                    </a:lnTo>
                    <a:lnTo>
                      <a:pt x="44" y="80"/>
                    </a:lnTo>
                    <a:lnTo>
                      <a:pt x="50" y="71"/>
                    </a:lnTo>
                    <a:lnTo>
                      <a:pt x="57" y="61"/>
                    </a:lnTo>
                    <a:lnTo>
                      <a:pt x="61" y="50"/>
                    </a:lnTo>
                    <a:lnTo>
                      <a:pt x="63" y="39"/>
                    </a:lnTo>
                    <a:lnTo>
                      <a:pt x="65" y="27"/>
                    </a:lnTo>
                    <a:lnTo>
                      <a:pt x="64" y="14"/>
                    </a:lnTo>
                    <a:lnTo>
                      <a:pt x="61" y="2"/>
                    </a:lnTo>
                    <a:lnTo>
                      <a:pt x="60" y="0"/>
                    </a:lnTo>
                    <a:lnTo>
                      <a:pt x="59" y="0"/>
                    </a:lnTo>
                    <a:lnTo>
                      <a:pt x="57" y="0"/>
                    </a:lnTo>
                    <a:lnTo>
                      <a:pt x="55" y="0"/>
                    </a:lnTo>
                    <a:lnTo>
                      <a:pt x="48" y="3"/>
                    </a:lnTo>
                    <a:lnTo>
                      <a:pt x="42" y="7"/>
                    </a:lnTo>
                    <a:lnTo>
                      <a:pt x="36" y="14"/>
                    </a:lnTo>
                    <a:lnTo>
                      <a:pt x="28" y="22"/>
                    </a:lnTo>
                    <a:lnTo>
                      <a:pt x="22" y="29"/>
                    </a:lnTo>
                    <a:lnTo>
                      <a:pt x="16" y="38"/>
                    </a:lnTo>
                    <a:lnTo>
                      <a:pt x="11" y="46"/>
                    </a:lnTo>
                    <a:lnTo>
                      <a:pt x="8" y="55"/>
                    </a:lnTo>
                    <a:lnTo>
                      <a:pt x="6" y="63"/>
                    </a:lnTo>
                    <a:lnTo>
                      <a:pt x="4" y="71"/>
                    </a:lnTo>
                    <a:lnTo>
                      <a:pt x="2" y="79"/>
                    </a:lnTo>
                    <a:lnTo>
                      <a:pt x="1" y="85"/>
                    </a:lnTo>
                    <a:lnTo>
                      <a:pt x="1" y="92"/>
                    </a:lnTo>
                    <a:lnTo>
                      <a:pt x="0" y="96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623" name="Freeform 859"/>
              <p:cNvSpPr>
                <a:spLocks noChangeArrowheads="1"/>
              </p:cNvSpPr>
              <p:nvPr/>
            </p:nvSpPr>
            <p:spPr bwMode="auto">
              <a:xfrm>
                <a:off x="5578" y="2425"/>
                <a:ext cx="79" cy="120"/>
              </a:xfrm>
              <a:custGeom>
                <a:avLst/>
                <a:gdLst>
                  <a:gd name="T0" fmla="*/ 1445 w 75"/>
                  <a:gd name="T1" fmla="*/ 3 h 111"/>
                  <a:gd name="T2" fmla="*/ 1522 w 75"/>
                  <a:gd name="T3" fmla="*/ 1662 h 111"/>
                  <a:gd name="T4" fmla="*/ 1522 w 75"/>
                  <a:gd name="T5" fmla="*/ 3102 h 111"/>
                  <a:gd name="T6" fmla="*/ 1515 w 75"/>
                  <a:gd name="T7" fmla="*/ 4477 h 111"/>
                  <a:gd name="T8" fmla="*/ 1445 w 75"/>
                  <a:gd name="T9" fmla="*/ 5688 h 111"/>
                  <a:gd name="T10" fmla="*/ 1365 w 75"/>
                  <a:gd name="T11" fmla="*/ 6909 h 111"/>
                  <a:gd name="T12" fmla="*/ 1230 w 75"/>
                  <a:gd name="T13" fmla="*/ 8075 h 111"/>
                  <a:gd name="T14" fmla="*/ 1108 w 75"/>
                  <a:gd name="T15" fmla="*/ 9029 h 111"/>
                  <a:gd name="T16" fmla="*/ 948 w 75"/>
                  <a:gd name="T17" fmla="*/ 9817 h 111"/>
                  <a:gd name="T18" fmla="*/ 775 w 75"/>
                  <a:gd name="T19" fmla="*/ 10613 h 111"/>
                  <a:gd name="T20" fmla="*/ 598 w 75"/>
                  <a:gd name="T21" fmla="*/ 11159 h 111"/>
                  <a:gd name="T22" fmla="*/ 461 w 75"/>
                  <a:gd name="T23" fmla="*/ 11605 h 111"/>
                  <a:gd name="T24" fmla="*/ 338 w 75"/>
                  <a:gd name="T25" fmla="*/ 11677 h 111"/>
                  <a:gd name="T26" fmla="*/ 275 w 75"/>
                  <a:gd name="T27" fmla="*/ 11762 h 111"/>
                  <a:gd name="T28" fmla="*/ 9 w 75"/>
                  <a:gd name="T29" fmla="*/ 11677 h 111"/>
                  <a:gd name="T30" fmla="*/ 261 w 75"/>
                  <a:gd name="T31" fmla="*/ 11677 h 111"/>
                  <a:gd name="T32" fmla="*/ 9 w 75"/>
                  <a:gd name="T33" fmla="*/ 11605 h 111"/>
                  <a:gd name="T34" fmla="*/ 9 w 75"/>
                  <a:gd name="T35" fmla="*/ 11511 h 111"/>
                  <a:gd name="T36" fmla="*/ 9 w 75"/>
                  <a:gd name="T37" fmla="*/ 11159 h 111"/>
                  <a:gd name="T38" fmla="*/ 0 w 75"/>
                  <a:gd name="T39" fmla="*/ 11030 h 111"/>
                  <a:gd name="T40" fmla="*/ 0 w 75"/>
                  <a:gd name="T41" fmla="*/ 11605 h 111"/>
                  <a:gd name="T42" fmla="*/ 0 w 75"/>
                  <a:gd name="T43" fmla="*/ 11924 h 111"/>
                  <a:gd name="T44" fmla="*/ 3 w 75"/>
                  <a:gd name="T45" fmla="*/ 12404 h 111"/>
                  <a:gd name="T46" fmla="*/ 6 w 75"/>
                  <a:gd name="T47" fmla="*/ 12624 h 111"/>
                  <a:gd name="T48" fmla="*/ 275 w 75"/>
                  <a:gd name="T49" fmla="*/ 12891 h 111"/>
                  <a:gd name="T50" fmla="*/ 375 w 75"/>
                  <a:gd name="T51" fmla="*/ 12891 h 111"/>
                  <a:gd name="T52" fmla="*/ 539 w 75"/>
                  <a:gd name="T53" fmla="*/ 12444 h 111"/>
                  <a:gd name="T54" fmla="*/ 736 w 75"/>
                  <a:gd name="T55" fmla="*/ 12064 h 111"/>
                  <a:gd name="T56" fmla="*/ 906 w 75"/>
                  <a:gd name="T57" fmla="*/ 11474 h 111"/>
                  <a:gd name="T58" fmla="*/ 1108 w 75"/>
                  <a:gd name="T59" fmla="*/ 10613 h 111"/>
                  <a:gd name="T60" fmla="*/ 1237 w 75"/>
                  <a:gd name="T61" fmla="*/ 9761 h 111"/>
                  <a:gd name="T62" fmla="*/ 1437 w 75"/>
                  <a:gd name="T63" fmla="*/ 8427 h 111"/>
                  <a:gd name="T64" fmla="*/ 1522 w 75"/>
                  <a:gd name="T65" fmla="*/ 7315 h 111"/>
                  <a:gd name="T66" fmla="*/ 1680 w 75"/>
                  <a:gd name="T67" fmla="*/ 5912 h 111"/>
                  <a:gd name="T68" fmla="*/ 1757 w 75"/>
                  <a:gd name="T69" fmla="*/ 4501 h 111"/>
                  <a:gd name="T70" fmla="*/ 1771 w 75"/>
                  <a:gd name="T71" fmla="*/ 3102 h 111"/>
                  <a:gd name="T72" fmla="*/ 1757 w 75"/>
                  <a:gd name="T73" fmla="*/ 1537 h 111"/>
                  <a:gd name="T74" fmla="*/ 1680 w 75"/>
                  <a:gd name="T75" fmla="*/ 0 h 111"/>
                  <a:gd name="T76" fmla="*/ 1445 w 75"/>
                  <a:gd name="T77" fmla="*/ 3 h 11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5"/>
                  <a:gd name="T118" fmla="*/ 0 h 111"/>
                  <a:gd name="T119" fmla="*/ 75 w 75"/>
                  <a:gd name="T120" fmla="*/ 111 h 11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5" h="111">
                    <a:moveTo>
                      <a:pt x="62" y="3"/>
                    </a:moveTo>
                    <a:lnTo>
                      <a:pt x="65" y="15"/>
                    </a:lnTo>
                    <a:lnTo>
                      <a:pt x="65" y="27"/>
                    </a:lnTo>
                    <a:lnTo>
                      <a:pt x="64" y="38"/>
                    </a:lnTo>
                    <a:lnTo>
                      <a:pt x="62" y="49"/>
                    </a:lnTo>
                    <a:lnTo>
                      <a:pt x="58" y="59"/>
                    </a:lnTo>
                    <a:lnTo>
                      <a:pt x="52" y="69"/>
                    </a:lnTo>
                    <a:lnTo>
                      <a:pt x="46" y="77"/>
                    </a:lnTo>
                    <a:lnTo>
                      <a:pt x="40" y="84"/>
                    </a:lnTo>
                    <a:lnTo>
                      <a:pt x="33" y="91"/>
                    </a:lnTo>
                    <a:lnTo>
                      <a:pt x="26" y="96"/>
                    </a:lnTo>
                    <a:lnTo>
                      <a:pt x="21" y="100"/>
                    </a:lnTo>
                    <a:lnTo>
                      <a:pt x="15" y="101"/>
                    </a:lnTo>
                    <a:lnTo>
                      <a:pt x="11" y="102"/>
                    </a:lnTo>
                    <a:lnTo>
                      <a:pt x="9" y="101"/>
                    </a:lnTo>
                    <a:lnTo>
                      <a:pt x="10" y="101"/>
                    </a:lnTo>
                    <a:lnTo>
                      <a:pt x="9" y="100"/>
                    </a:lnTo>
                    <a:lnTo>
                      <a:pt x="9" y="99"/>
                    </a:lnTo>
                    <a:lnTo>
                      <a:pt x="9" y="96"/>
                    </a:lnTo>
                    <a:lnTo>
                      <a:pt x="0" y="95"/>
                    </a:lnTo>
                    <a:lnTo>
                      <a:pt x="0" y="100"/>
                    </a:lnTo>
                    <a:lnTo>
                      <a:pt x="0" y="103"/>
                    </a:lnTo>
                    <a:lnTo>
                      <a:pt x="3" y="106"/>
                    </a:lnTo>
                    <a:lnTo>
                      <a:pt x="6" y="109"/>
                    </a:lnTo>
                    <a:lnTo>
                      <a:pt x="11" y="111"/>
                    </a:lnTo>
                    <a:lnTo>
                      <a:pt x="17" y="111"/>
                    </a:lnTo>
                    <a:lnTo>
                      <a:pt x="24" y="107"/>
                    </a:lnTo>
                    <a:lnTo>
                      <a:pt x="31" y="104"/>
                    </a:lnTo>
                    <a:lnTo>
                      <a:pt x="39" y="98"/>
                    </a:lnTo>
                    <a:lnTo>
                      <a:pt x="46" y="91"/>
                    </a:lnTo>
                    <a:lnTo>
                      <a:pt x="53" y="83"/>
                    </a:lnTo>
                    <a:lnTo>
                      <a:pt x="60" y="73"/>
                    </a:lnTo>
                    <a:lnTo>
                      <a:pt x="65" y="63"/>
                    </a:lnTo>
                    <a:lnTo>
                      <a:pt x="70" y="51"/>
                    </a:lnTo>
                    <a:lnTo>
                      <a:pt x="73" y="39"/>
                    </a:lnTo>
                    <a:lnTo>
                      <a:pt x="75" y="27"/>
                    </a:lnTo>
                    <a:lnTo>
                      <a:pt x="73" y="14"/>
                    </a:lnTo>
                    <a:lnTo>
                      <a:pt x="70" y="0"/>
                    </a:lnTo>
                    <a:lnTo>
                      <a:pt x="62" y="3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624" name="Freeform 860"/>
              <p:cNvSpPr>
                <a:spLocks noChangeArrowheads="1"/>
              </p:cNvSpPr>
              <p:nvPr/>
            </p:nvSpPr>
            <p:spPr bwMode="auto">
              <a:xfrm>
                <a:off x="5596" y="2420"/>
                <a:ext cx="56" cy="49"/>
              </a:xfrm>
              <a:custGeom>
                <a:avLst/>
                <a:gdLst>
                  <a:gd name="T0" fmla="*/ 8 w 53"/>
                  <a:gd name="T1" fmla="*/ 8095 h 45"/>
                  <a:gd name="T2" fmla="*/ 370 w 53"/>
                  <a:gd name="T3" fmla="*/ 6827 h 45"/>
                  <a:gd name="T4" fmla="*/ 515 w 53"/>
                  <a:gd name="T5" fmla="*/ 5288 h 45"/>
                  <a:gd name="T6" fmla="*/ 800 w 53"/>
                  <a:gd name="T7" fmla="*/ 3810 h 45"/>
                  <a:gd name="T8" fmla="*/ 944 w 53"/>
                  <a:gd name="T9" fmla="*/ 3173 h 45"/>
                  <a:gd name="T10" fmla="*/ 1124 w 53"/>
                  <a:gd name="T11" fmla="*/ 2073 h 45"/>
                  <a:gd name="T12" fmla="*/ 1255 w 53"/>
                  <a:gd name="T13" fmla="*/ 1606 h 45"/>
                  <a:gd name="T14" fmla="*/ 1313 w 53"/>
                  <a:gd name="T15" fmla="*/ 1606 h 45"/>
                  <a:gd name="T16" fmla="*/ 1326 w 53"/>
                  <a:gd name="T17" fmla="*/ 1606 h 45"/>
                  <a:gd name="T18" fmla="*/ 1313 w 53"/>
                  <a:gd name="T19" fmla="*/ 1606 h 45"/>
                  <a:gd name="T20" fmla="*/ 1313 w 53"/>
                  <a:gd name="T21" fmla="*/ 1475 h 45"/>
                  <a:gd name="T22" fmla="*/ 1504 w 53"/>
                  <a:gd name="T23" fmla="*/ 5 h 45"/>
                  <a:gd name="T24" fmla="*/ 1423 w 53"/>
                  <a:gd name="T25" fmla="*/ 1 h 45"/>
                  <a:gd name="T26" fmla="*/ 1347 w 53"/>
                  <a:gd name="T27" fmla="*/ 0 h 45"/>
                  <a:gd name="T28" fmla="*/ 1255 w 53"/>
                  <a:gd name="T29" fmla="*/ 0 h 45"/>
                  <a:gd name="T30" fmla="*/ 1176 w 53"/>
                  <a:gd name="T31" fmla="*/ 1 h 45"/>
                  <a:gd name="T32" fmla="*/ 953 w 53"/>
                  <a:gd name="T33" fmla="*/ 4 h 45"/>
                  <a:gd name="T34" fmla="*/ 808 w 53"/>
                  <a:gd name="T35" fmla="*/ 1606 h 45"/>
                  <a:gd name="T36" fmla="*/ 575 w 53"/>
                  <a:gd name="T37" fmla="*/ 2914 h 45"/>
                  <a:gd name="T38" fmla="*/ 370 w 53"/>
                  <a:gd name="T39" fmla="*/ 4096 h 45"/>
                  <a:gd name="T40" fmla="*/ 6 w 53"/>
                  <a:gd name="T41" fmla="*/ 5758 h 45"/>
                  <a:gd name="T42" fmla="*/ 0 w 53"/>
                  <a:gd name="T43" fmla="*/ 7434 h 45"/>
                  <a:gd name="T44" fmla="*/ 8 w 53"/>
                  <a:gd name="T45" fmla="*/ 8095 h 4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53"/>
                  <a:gd name="T70" fmla="*/ 0 h 45"/>
                  <a:gd name="T71" fmla="*/ 53 w 53"/>
                  <a:gd name="T72" fmla="*/ 45 h 45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53" h="45">
                    <a:moveTo>
                      <a:pt x="8" y="45"/>
                    </a:moveTo>
                    <a:lnTo>
                      <a:pt x="13" y="38"/>
                    </a:lnTo>
                    <a:lnTo>
                      <a:pt x="19" y="29"/>
                    </a:lnTo>
                    <a:lnTo>
                      <a:pt x="27" y="22"/>
                    </a:lnTo>
                    <a:lnTo>
                      <a:pt x="33" y="17"/>
                    </a:lnTo>
                    <a:lnTo>
                      <a:pt x="40" y="12"/>
                    </a:lnTo>
                    <a:lnTo>
                      <a:pt x="44" y="9"/>
                    </a:lnTo>
                    <a:lnTo>
                      <a:pt x="45" y="9"/>
                    </a:lnTo>
                    <a:lnTo>
                      <a:pt x="46" y="9"/>
                    </a:lnTo>
                    <a:lnTo>
                      <a:pt x="45" y="9"/>
                    </a:lnTo>
                    <a:lnTo>
                      <a:pt x="45" y="8"/>
                    </a:lnTo>
                    <a:lnTo>
                      <a:pt x="53" y="5"/>
                    </a:lnTo>
                    <a:lnTo>
                      <a:pt x="50" y="1"/>
                    </a:lnTo>
                    <a:lnTo>
                      <a:pt x="47" y="0"/>
                    </a:lnTo>
                    <a:lnTo>
                      <a:pt x="44" y="0"/>
                    </a:lnTo>
                    <a:lnTo>
                      <a:pt x="41" y="1"/>
                    </a:lnTo>
                    <a:lnTo>
                      <a:pt x="34" y="4"/>
                    </a:lnTo>
                    <a:lnTo>
                      <a:pt x="28" y="9"/>
                    </a:lnTo>
                    <a:lnTo>
                      <a:pt x="21" y="16"/>
                    </a:lnTo>
                    <a:lnTo>
                      <a:pt x="13" y="23"/>
                    </a:lnTo>
                    <a:lnTo>
                      <a:pt x="6" y="32"/>
                    </a:lnTo>
                    <a:lnTo>
                      <a:pt x="0" y="41"/>
                    </a:lnTo>
                    <a:lnTo>
                      <a:pt x="8" y="45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625" name="Freeform 861"/>
              <p:cNvSpPr>
                <a:spLocks noChangeArrowheads="1"/>
              </p:cNvSpPr>
              <p:nvPr/>
            </p:nvSpPr>
            <p:spPr bwMode="auto">
              <a:xfrm>
                <a:off x="5578" y="2465"/>
                <a:ext cx="27" cy="65"/>
              </a:xfrm>
              <a:custGeom>
                <a:avLst/>
                <a:gdLst>
                  <a:gd name="T0" fmla="*/ 983 w 25"/>
                  <a:gd name="T1" fmla="*/ 7872 h 60"/>
                  <a:gd name="T2" fmla="*/ 1062 w 25"/>
                  <a:gd name="T3" fmla="*/ 7622 h 60"/>
                  <a:gd name="T4" fmla="*/ 1147 w 25"/>
                  <a:gd name="T5" fmla="*/ 6707 h 60"/>
                  <a:gd name="T6" fmla="*/ 1239 w 25"/>
                  <a:gd name="T7" fmla="*/ 5995 h 60"/>
                  <a:gd name="T8" fmla="*/ 1338 w 25"/>
                  <a:gd name="T9" fmla="*/ 4826 h 60"/>
                  <a:gd name="T10" fmla="*/ 1561 w 25"/>
                  <a:gd name="T11" fmla="*/ 3829 h 60"/>
                  <a:gd name="T12" fmla="*/ 1821 w 25"/>
                  <a:gd name="T13" fmla="*/ 2755 h 60"/>
                  <a:gd name="T14" fmla="*/ 2294 w 25"/>
                  <a:gd name="T15" fmla="*/ 1572 h 60"/>
                  <a:gd name="T16" fmla="*/ 2676 w 25"/>
                  <a:gd name="T17" fmla="*/ 4 h 60"/>
                  <a:gd name="T18" fmla="*/ 1821 w 25"/>
                  <a:gd name="T19" fmla="*/ 0 h 60"/>
                  <a:gd name="T20" fmla="*/ 1338 w 25"/>
                  <a:gd name="T21" fmla="*/ 1141 h 60"/>
                  <a:gd name="T22" fmla="*/ 983 w 25"/>
                  <a:gd name="T23" fmla="*/ 2347 h 60"/>
                  <a:gd name="T24" fmla="*/ 843 w 25"/>
                  <a:gd name="T25" fmla="*/ 3262 h 60"/>
                  <a:gd name="T26" fmla="*/ 5 w 25"/>
                  <a:gd name="T27" fmla="*/ 4494 h 60"/>
                  <a:gd name="T28" fmla="*/ 3 w 25"/>
                  <a:gd name="T29" fmla="*/ 5664 h 60"/>
                  <a:gd name="T30" fmla="*/ 2 w 25"/>
                  <a:gd name="T31" fmla="*/ 6516 h 60"/>
                  <a:gd name="T32" fmla="*/ 2 w 25"/>
                  <a:gd name="T33" fmla="*/ 7266 h 60"/>
                  <a:gd name="T34" fmla="*/ 0 w 25"/>
                  <a:gd name="T35" fmla="*/ 7801 h 60"/>
                  <a:gd name="T36" fmla="*/ 983 w 25"/>
                  <a:gd name="T37" fmla="*/ 7872 h 6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5"/>
                  <a:gd name="T58" fmla="*/ 0 h 60"/>
                  <a:gd name="T59" fmla="*/ 25 w 25"/>
                  <a:gd name="T60" fmla="*/ 60 h 6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5" h="60">
                    <a:moveTo>
                      <a:pt x="9" y="60"/>
                    </a:moveTo>
                    <a:lnTo>
                      <a:pt x="10" y="56"/>
                    </a:lnTo>
                    <a:lnTo>
                      <a:pt x="11" y="51"/>
                    </a:lnTo>
                    <a:lnTo>
                      <a:pt x="12" y="44"/>
                    </a:lnTo>
                    <a:lnTo>
                      <a:pt x="13" y="36"/>
                    </a:lnTo>
                    <a:lnTo>
                      <a:pt x="15" y="29"/>
                    </a:lnTo>
                    <a:lnTo>
                      <a:pt x="17" y="20"/>
                    </a:lnTo>
                    <a:lnTo>
                      <a:pt x="21" y="12"/>
                    </a:lnTo>
                    <a:lnTo>
                      <a:pt x="25" y="4"/>
                    </a:lnTo>
                    <a:lnTo>
                      <a:pt x="17" y="0"/>
                    </a:lnTo>
                    <a:lnTo>
                      <a:pt x="13" y="8"/>
                    </a:lnTo>
                    <a:lnTo>
                      <a:pt x="9" y="17"/>
                    </a:lnTo>
                    <a:lnTo>
                      <a:pt x="7" y="25"/>
                    </a:lnTo>
                    <a:lnTo>
                      <a:pt x="5" y="34"/>
                    </a:lnTo>
                    <a:lnTo>
                      <a:pt x="3" y="42"/>
                    </a:lnTo>
                    <a:lnTo>
                      <a:pt x="2" y="49"/>
                    </a:lnTo>
                    <a:lnTo>
                      <a:pt x="2" y="55"/>
                    </a:lnTo>
                    <a:lnTo>
                      <a:pt x="0" y="59"/>
                    </a:lnTo>
                    <a:lnTo>
                      <a:pt x="9" y="6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626" name="Freeform 862"/>
              <p:cNvSpPr>
                <a:spLocks noChangeArrowheads="1"/>
              </p:cNvSpPr>
              <p:nvPr/>
            </p:nvSpPr>
            <p:spPr bwMode="auto">
              <a:xfrm>
                <a:off x="152" y="3465"/>
                <a:ext cx="69" cy="115"/>
              </a:xfrm>
              <a:custGeom>
                <a:avLst/>
                <a:gdLst>
                  <a:gd name="T0" fmla="*/ 2472 w 65"/>
                  <a:gd name="T1" fmla="*/ 7855 h 107"/>
                  <a:gd name="T2" fmla="*/ 2472 w 65"/>
                  <a:gd name="T3" fmla="*/ 8080 h 107"/>
                  <a:gd name="T4" fmla="*/ 2472 w 65"/>
                  <a:gd name="T5" fmla="*/ 8346 h 107"/>
                  <a:gd name="T6" fmla="*/ 2464 w 65"/>
                  <a:gd name="T7" fmla="*/ 8442 h 107"/>
                  <a:gd name="T8" fmla="*/ 2422 w 65"/>
                  <a:gd name="T9" fmla="*/ 8512 h 107"/>
                  <a:gd name="T10" fmla="*/ 2282 w 65"/>
                  <a:gd name="T11" fmla="*/ 8684 h 107"/>
                  <a:gd name="T12" fmla="*/ 2067 w 65"/>
                  <a:gd name="T13" fmla="*/ 8684 h 107"/>
                  <a:gd name="T14" fmla="*/ 1834 w 65"/>
                  <a:gd name="T15" fmla="*/ 8442 h 107"/>
                  <a:gd name="T16" fmla="*/ 1595 w 65"/>
                  <a:gd name="T17" fmla="*/ 8080 h 107"/>
                  <a:gd name="T18" fmla="*/ 1334 w 65"/>
                  <a:gd name="T19" fmla="*/ 7839 h 107"/>
                  <a:gd name="T20" fmla="*/ 1050 w 65"/>
                  <a:gd name="T21" fmla="*/ 7225 h 107"/>
                  <a:gd name="T22" fmla="*/ 779 w 65"/>
                  <a:gd name="T23" fmla="*/ 6445 h 107"/>
                  <a:gd name="T24" fmla="*/ 544 w 65"/>
                  <a:gd name="T25" fmla="*/ 5819 h 107"/>
                  <a:gd name="T26" fmla="*/ 8 w 65"/>
                  <a:gd name="T27" fmla="*/ 5087 h 107"/>
                  <a:gd name="T28" fmla="*/ 4 w 65"/>
                  <a:gd name="T29" fmla="*/ 4105 h 107"/>
                  <a:gd name="T30" fmla="*/ 2 w 65"/>
                  <a:gd name="T31" fmla="*/ 3269 h 107"/>
                  <a:gd name="T32" fmla="*/ 0 w 65"/>
                  <a:gd name="T33" fmla="*/ 2146 h 107"/>
                  <a:gd name="T34" fmla="*/ 1 w 65"/>
                  <a:gd name="T35" fmla="*/ 1122 h 107"/>
                  <a:gd name="T36" fmla="*/ 4 w 65"/>
                  <a:gd name="T37" fmla="*/ 2 h 107"/>
                  <a:gd name="T38" fmla="*/ 5 w 65"/>
                  <a:gd name="T39" fmla="*/ 1 h 107"/>
                  <a:gd name="T40" fmla="*/ 6 w 65"/>
                  <a:gd name="T41" fmla="*/ 0 h 107"/>
                  <a:gd name="T42" fmla="*/ 8 w 65"/>
                  <a:gd name="T43" fmla="*/ 0 h 107"/>
                  <a:gd name="T44" fmla="*/ 403 w 65"/>
                  <a:gd name="T45" fmla="*/ 1 h 107"/>
                  <a:gd name="T46" fmla="*/ 613 w 65"/>
                  <a:gd name="T47" fmla="*/ 3 h 107"/>
                  <a:gd name="T48" fmla="*/ 878 w 65"/>
                  <a:gd name="T49" fmla="*/ 728 h 107"/>
                  <a:gd name="T50" fmla="*/ 1115 w 65"/>
                  <a:gd name="T51" fmla="*/ 1044 h 107"/>
                  <a:gd name="T52" fmla="*/ 1416 w 65"/>
                  <a:gd name="T53" fmla="*/ 1836 h 107"/>
                  <a:gd name="T54" fmla="*/ 1656 w 65"/>
                  <a:gd name="T55" fmla="*/ 2450 h 107"/>
                  <a:gd name="T56" fmla="*/ 1866 w 65"/>
                  <a:gd name="T57" fmla="*/ 3076 h 107"/>
                  <a:gd name="T58" fmla="*/ 2067 w 65"/>
                  <a:gd name="T59" fmla="*/ 3819 h 107"/>
                  <a:gd name="T60" fmla="*/ 2194 w 65"/>
                  <a:gd name="T61" fmla="*/ 4412 h 107"/>
                  <a:gd name="T62" fmla="*/ 2282 w 65"/>
                  <a:gd name="T63" fmla="*/ 5192 h 107"/>
                  <a:gd name="T64" fmla="*/ 2329 w 65"/>
                  <a:gd name="T65" fmla="*/ 5819 h 107"/>
                  <a:gd name="T66" fmla="*/ 2422 w 65"/>
                  <a:gd name="T67" fmla="*/ 6379 h 107"/>
                  <a:gd name="T68" fmla="*/ 2464 w 65"/>
                  <a:gd name="T69" fmla="*/ 7214 h 107"/>
                  <a:gd name="T70" fmla="*/ 2464 w 65"/>
                  <a:gd name="T71" fmla="*/ 7445 h 107"/>
                  <a:gd name="T72" fmla="*/ 2472 w 65"/>
                  <a:gd name="T73" fmla="*/ 7855 h 10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5"/>
                  <a:gd name="T112" fmla="*/ 0 h 107"/>
                  <a:gd name="T113" fmla="*/ 65 w 65"/>
                  <a:gd name="T114" fmla="*/ 107 h 107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5" h="107">
                    <a:moveTo>
                      <a:pt x="65" y="97"/>
                    </a:moveTo>
                    <a:lnTo>
                      <a:pt x="65" y="100"/>
                    </a:lnTo>
                    <a:lnTo>
                      <a:pt x="65" y="102"/>
                    </a:lnTo>
                    <a:lnTo>
                      <a:pt x="64" y="104"/>
                    </a:lnTo>
                    <a:lnTo>
                      <a:pt x="63" y="105"/>
                    </a:lnTo>
                    <a:lnTo>
                      <a:pt x="59" y="107"/>
                    </a:lnTo>
                    <a:lnTo>
                      <a:pt x="54" y="107"/>
                    </a:lnTo>
                    <a:lnTo>
                      <a:pt x="48" y="104"/>
                    </a:lnTo>
                    <a:lnTo>
                      <a:pt x="41" y="100"/>
                    </a:lnTo>
                    <a:lnTo>
                      <a:pt x="35" y="96"/>
                    </a:lnTo>
                    <a:lnTo>
                      <a:pt x="27" y="88"/>
                    </a:lnTo>
                    <a:lnTo>
                      <a:pt x="21" y="80"/>
                    </a:lnTo>
                    <a:lnTo>
                      <a:pt x="15" y="71"/>
                    </a:lnTo>
                    <a:lnTo>
                      <a:pt x="8" y="62"/>
                    </a:lnTo>
                    <a:lnTo>
                      <a:pt x="4" y="51"/>
                    </a:lnTo>
                    <a:lnTo>
                      <a:pt x="2" y="40"/>
                    </a:lnTo>
                    <a:lnTo>
                      <a:pt x="0" y="27"/>
                    </a:lnTo>
                    <a:lnTo>
                      <a:pt x="1" y="15"/>
                    </a:lnTo>
                    <a:lnTo>
                      <a:pt x="4" y="2"/>
                    </a:lnTo>
                    <a:lnTo>
                      <a:pt x="5" y="1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0" y="1"/>
                    </a:lnTo>
                    <a:lnTo>
                      <a:pt x="17" y="3"/>
                    </a:lnTo>
                    <a:lnTo>
                      <a:pt x="23" y="9"/>
                    </a:lnTo>
                    <a:lnTo>
                      <a:pt x="29" y="14"/>
                    </a:lnTo>
                    <a:lnTo>
                      <a:pt x="37" y="22"/>
                    </a:lnTo>
                    <a:lnTo>
                      <a:pt x="43" y="30"/>
                    </a:lnTo>
                    <a:lnTo>
                      <a:pt x="49" y="38"/>
                    </a:lnTo>
                    <a:lnTo>
                      <a:pt x="54" y="47"/>
                    </a:lnTo>
                    <a:lnTo>
                      <a:pt x="57" y="55"/>
                    </a:lnTo>
                    <a:lnTo>
                      <a:pt x="59" y="64"/>
                    </a:lnTo>
                    <a:lnTo>
                      <a:pt x="61" y="71"/>
                    </a:lnTo>
                    <a:lnTo>
                      <a:pt x="63" y="79"/>
                    </a:lnTo>
                    <a:lnTo>
                      <a:pt x="64" y="87"/>
                    </a:lnTo>
                    <a:lnTo>
                      <a:pt x="64" y="92"/>
                    </a:lnTo>
                    <a:lnTo>
                      <a:pt x="65" y="97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627" name="Freeform 863"/>
              <p:cNvSpPr>
                <a:spLocks noChangeArrowheads="1"/>
              </p:cNvSpPr>
              <p:nvPr/>
            </p:nvSpPr>
            <p:spPr bwMode="auto">
              <a:xfrm>
                <a:off x="147" y="3465"/>
                <a:ext cx="79" cy="120"/>
              </a:xfrm>
              <a:custGeom>
                <a:avLst/>
                <a:gdLst>
                  <a:gd name="T0" fmla="*/ 5 w 75"/>
                  <a:gd name="T1" fmla="*/ 0 h 111"/>
                  <a:gd name="T2" fmla="*/ 2 w 75"/>
                  <a:gd name="T3" fmla="*/ 1537 h 111"/>
                  <a:gd name="T4" fmla="*/ 0 w 75"/>
                  <a:gd name="T5" fmla="*/ 3102 h 111"/>
                  <a:gd name="T6" fmla="*/ 2 w 75"/>
                  <a:gd name="T7" fmla="*/ 4840 h 111"/>
                  <a:gd name="T8" fmla="*/ 5 w 75"/>
                  <a:gd name="T9" fmla="*/ 6149 h 111"/>
                  <a:gd name="T10" fmla="*/ 261 w 75"/>
                  <a:gd name="T11" fmla="*/ 7469 h 111"/>
                  <a:gd name="T12" fmla="*/ 338 w 75"/>
                  <a:gd name="T13" fmla="*/ 8549 h 111"/>
                  <a:gd name="T14" fmla="*/ 486 w 75"/>
                  <a:gd name="T15" fmla="*/ 9761 h 111"/>
                  <a:gd name="T16" fmla="*/ 699 w 75"/>
                  <a:gd name="T17" fmla="*/ 10613 h 111"/>
                  <a:gd name="T18" fmla="*/ 854 w 75"/>
                  <a:gd name="T19" fmla="*/ 11511 h 111"/>
                  <a:gd name="T20" fmla="*/ 1052 w 75"/>
                  <a:gd name="T21" fmla="*/ 12064 h 111"/>
                  <a:gd name="T22" fmla="*/ 1229 w 75"/>
                  <a:gd name="T23" fmla="*/ 12624 h 111"/>
                  <a:gd name="T24" fmla="*/ 1365 w 75"/>
                  <a:gd name="T25" fmla="*/ 12891 h 111"/>
                  <a:gd name="T26" fmla="*/ 1515 w 75"/>
                  <a:gd name="T27" fmla="*/ 12891 h 111"/>
                  <a:gd name="T28" fmla="*/ 1680 w 75"/>
                  <a:gd name="T29" fmla="*/ 12716 h 111"/>
                  <a:gd name="T30" fmla="*/ 1688 w 75"/>
                  <a:gd name="T31" fmla="*/ 12444 h 111"/>
                  <a:gd name="T32" fmla="*/ 1771 w 75"/>
                  <a:gd name="T33" fmla="*/ 11924 h 111"/>
                  <a:gd name="T34" fmla="*/ 1771 w 75"/>
                  <a:gd name="T35" fmla="*/ 11605 h 111"/>
                  <a:gd name="T36" fmla="*/ 1771 w 75"/>
                  <a:gd name="T37" fmla="*/ 11159 h 111"/>
                  <a:gd name="T38" fmla="*/ 1595 w 75"/>
                  <a:gd name="T39" fmla="*/ 11408 h 111"/>
                  <a:gd name="T40" fmla="*/ 1595 w 75"/>
                  <a:gd name="T41" fmla="*/ 11511 h 111"/>
                  <a:gd name="T42" fmla="*/ 1595 w 75"/>
                  <a:gd name="T43" fmla="*/ 11677 h 111"/>
                  <a:gd name="T44" fmla="*/ 1522 w 75"/>
                  <a:gd name="T45" fmla="*/ 11677 h 111"/>
                  <a:gd name="T46" fmla="*/ 1595 w 75"/>
                  <a:gd name="T47" fmla="*/ 11677 h 111"/>
                  <a:gd name="T48" fmla="*/ 1515 w 75"/>
                  <a:gd name="T49" fmla="*/ 11762 h 111"/>
                  <a:gd name="T50" fmla="*/ 1437 w 75"/>
                  <a:gd name="T51" fmla="*/ 11762 h 111"/>
                  <a:gd name="T52" fmla="*/ 1295 w 75"/>
                  <a:gd name="T53" fmla="*/ 11605 h 111"/>
                  <a:gd name="T54" fmla="*/ 1168 w 75"/>
                  <a:gd name="T55" fmla="*/ 11408 h 111"/>
                  <a:gd name="T56" fmla="*/ 999 w 75"/>
                  <a:gd name="T57" fmla="*/ 10613 h 111"/>
                  <a:gd name="T58" fmla="*/ 816 w 75"/>
                  <a:gd name="T59" fmla="*/ 9991 h 111"/>
                  <a:gd name="T60" fmla="*/ 699 w 75"/>
                  <a:gd name="T61" fmla="*/ 9081 h 111"/>
                  <a:gd name="T62" fmla="*/ 512 w 75"/>
                  <a:gd name="T63" fmla="*/ 8075 h 111"/>
                  <a:gd name="T64" fmla="*/ 375 w 75"/>
                  <a:gd name="T65" fmla="*/ 6909 h 111"/>
                  <a:gd name="T66" fmla="*/ 305 w 75"/>
                  <a:gd name="T67" fmla="*/ 5688 h 111"/>
                  <a:gd name="T68" fmla="*/ 275 w 75"/>
                  <a:gd name="T69" fmla="*/ 4477 h 111"/>
                  <a:gd name="T70" fmla="*/ 261 w 75"/>
                  <a:gd name="T71" fmla="*/ 3102 h 111"/>
                  <a:gd name="T72" fmla="*/ 261 w 75"/>
                  <a:gd name="T73" fmla="*/ 1662 h 111"/>
                  <a:gd name="T74" fmla="*/ 305 w 75"/>
                  <a:gd name="T75" fmla="*/ 3 h 111"/>
                  <a:gd name="T76" fmla="*/ 5 w 75"/>
                  <a:gd name="T77" fmla="*/ 0 h 11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5"/>
                  <a:gd name="T118" fmla="*/ 0 h 111"/>
                  <a:gd name="T119" fmla="*/ 75 w 75"/>
                  <a:gd name="T120" fmla="*/ 111 h 11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5" h="111">
                    <a:moveTo>
                      <a:pt x="5" y="0"/>
                    </a:moveTo>
                    <a:lnTo>
                      <a:pt x="2" y="14"/>
                    </a:lnTo>
                    <a:lnTo>
                      <a:pt x="0" y="27"/>
                    </a:lnTo>
                    <a:lnTo>
                      <a:pt x="2" y="41"/>
                    </a:lnTo>
                    <a:lnTo>
                      <a:pt x="5" y="53"/>
                    </a:lnTo>
                    <a:lnTo>
                      <a:pt x="10" y="64"/>
                    </a:lnTo>
                    <a:lnTo>
                      <a:pt x="15" y="74"/>
                    </a:lnTo>
                    <a:lnTo>
                      <a:pt x="22" y="83"/>
                    </a:lnTo>
                    <a:lnTo>
                      <a:pt x="29" y="91"/>
                    </a:lnTo>
                    <a:lnTo>
                      <a:pt x="36" y="99"/>
                    </a:lnTo>
                    <a:lnTo>
                      <a:pt x="44" y="104"/>
                    </a:lnTo>
                    <a:lnTo>
                      <a:pt x="51" y="109"/>
                    </a:lnTo>
                    <a:lnTo>
                      <a:pt x="58" y="111"/>
                    </a:lnTo>
                    <a:lnTo>
                      <a:pt x="64" y="111"/>
                    </a:lnTo>
                    <a:lnTo>
                      <a:pt x="70" y="110"/>
                    </a:lnTo>
                    <a:lnTo>
                      <a:pt x="72" y="107"/>
                    </a:lnTo>
                    <a:lnTo>
                      <a:pt x="75" y="103"/>
                    </a:lnTo>
                    <a:lnTo>
                      <a:pt x="75" y="100"/>
                    </a:lnTo>
                    <a:lnTo>
                      <a:pt x="75" y="96"/>
                    </a:lnTo>
                    <a:lnTo>
                      <a:pt x="66" y="97"/>
                    </a:lnTo>
                    <a:lnTo>
                      <a:pt x="66" y="99"/>
                    </a:lnTo>
                    <a:lnTo>
                      <a:pt x="66" y="101"/>
                    </a:lnTo>
                    <a:lnTo>
                      <a:pt x="65" y="101"/>
                    </a:lnTo>
                    <a:lnTo>
                      <a:pt x="66" y="101"/>
                    </a:lnTo>
                    <a:lnTo>
                      <a:pt x="64" y="102"/>
                    </a:lnTo>
                    <a:lnTo>
                      <a:pt x="60" y="102"/>
                    </a:lnTo>
                    <a:lnTo>
                      <a:pt x="54" y="100"/>
                    </a:lnTo>
                    <a:lnTo>
                      <a:pt x="49" y="97"/>
                    </a:lnTo>
                    <a:lnTo>
                      <a:pt x="42" y="91"/>
                    </a:lnTo>
                    <a:lnTo>
                      <a:pt x="35" y="86"/>
                    </a:lnTo>
                    <a:lnTo>
                      <a:pt x="29" y="78"/>
                    </a:lnTo>
                    <a:lnTo>
                      <a:pt x="23" y="69"/>
                    </a:lnTo>
                    <a:lnTo>
                      <a:pt x="17" y="59"/>
                    </a:lnTo>
                    <a:lnTo>
                      <a:pt x="13" y="49"/>
                    </a:lnTo>
                    <a:lnTo>
                      <a:pt x="11" y="38"/>
                    </a:lnTo>
                    <a:lnTo>
                      <a:pt x="10" y="27"/>
                    </a:lnTo>
                    <a:lnTo>
                      <a:pt x="10" y="15"/>
                    </a:lnTo>
                    <a:lnTo>
                      <a:pt x="13" y="3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628" name="Freeform 864"/>
              <p:cNvSpPr>
                <a:spLocks noChangeArrowheads="1"/>
              </p:cNvSpPr>
              <p:nvPr/>
            </p:nvSpPr>
            <p:spPr bwMode="auto">
              <a:xfrm>
                <a:off x="152" y="3461"/>
                <a:ext cx="56" cy="49"/>
              </a:xfrm>
              <a:custGeom>
                <a:avLst/>
                <a:gdLst>
                  <a:gd name="T0" fmla="*/ 1504 w 53"/>
                  <a:gd name="T1" fmla="*/ 7376 h 45"/>
                  <a:gd name="T2" fmla="*/ 1347 w 53"/>
                  <a:gd name="T3" fmla="*/ 5713 h 45"/>
                  <a:gd name="T4" fmla="*/ 1124 w 53"/>
                  <a:gd name="T5" fmla="*/ 4096 h 45"/>
                  <a:gd name="T6" fmla="*/ 902 w 53"/>
                  <a:gd name="T7" fmla="*/ 2676 h 45"/>
                  <a:gd name="T8" fmla="*/ 716 w 53"/>
                  <a:gd name="T9" fmla="*/ 1475 h 45"/>
                  <a:gd name="T10" fmla="*/ 515 w 53"/>
                  <a:gd name="T11" fmla="*/ 4 h 45"/>
                  <a:gd name="T12" fmla="*/ 350 w 53"/>
                  <a:gd name="T13" fmla="*/ 1 h 45"/>
                  <a:gd name="T14" fmla="*/ 296 w 53"/>
                  <a:gd name="T15" fmla="*/ 0 h 45"/>
                  <a:gd name="T16" fmla="*/ 6 w 53"/>
                  <a:gd name="T17" fmla="*/ 0 h 45"/>
                  <a:gd name="T18" fmla="*/ 3 w 53"/>
                  <a:gd name="T19" fmla="*/ 1 h 45"/>
                  <a:gd name="T20" fmla="*/ 0 w 53"/>
                  <a:gd name="T21" fmla="*/ 4 h 45"/>
                  <a:gd name="T22" fmla="*/ 8 w 53"/>
                  <a:gd name="T23" fmla="*/ 1355 h 45"/>
                  <a:gd name="T24" fmla="*/ 8 w 53"/>
                  <a:gd name="T25" fmla="*/ 1475 h 45"/>
                  <a:gd name="T26" fmla="*/ 7 w 53"/>
                  <a:gd name="T27" fmla="*/ 1475 h 45"/>
                  <a:gd name="T28" fmla="*/ 8 w 53"/>
                  <a:gd name="T29" fmla="*/ 1475 h 45"/>
                  <a:gd name="T30" fmla="*/ 296 w 53"/>
                  <a:gd name="T31" fmla="*/ 1606 h 45"/>
                  <a:gd name="T32" fmla="*/ 370 w 53"/>
                  <a:gd name="T33" fmla="*/ 2073 h 45"/>
                  <a:gd name="T34" fmla="*/ 544 w 53"/>
                  <a:gd name="T35" fmla="*/ 2914 h 45"/>
                  <a:gd name="T36" fmla="*/ 800 w 53"/>
                  <a:gd name="T37" fmla="*/ 3810 h 45"/>
                  <a:gd name="T38" fmla="*/ 953 w 53"/>
                  <a:gd name="T39" fmla="*/ 5288 h 45"/>
                  <a:gd name="T40" fmla="*/ 1124 w 53"/>
                  <a:gd name="T41" fmla="*/ 6774 h 45"/>
                  <a:gd name="T42" fmla="*/ 1313 w 53"/>
                  <a:gd name="T43" fmla="*/ 8095 h 45"/>
                  <a:gd name="T44" fmla="*/ 1504 w 53"/>
                  <a:gd name="T45" fmla="*/ 7376 h 4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53"/>
                  <a:gd name="T70" fmla="*/ 0 h 45"/>
                  <a:gd name="T71" fmla="*/ 53 w 53"/>
                  <a:gd name="T72" fmla="*/ 45 h 45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53" h="45">
                    <a:moveTo>
                      <a:pt x="53" y="40"/>
                    </a:moveTo>
                    <a:lnTo>
                      <a:pt x="47" y="31"/>
                    </a:lnTo>
                    <a:lnTo>
                      <a:pt x="40" y="23"/>
                    </a:lnTo>
                    <a:lnTo>
                      <a:pt x="32" y="15"/>
                    </a:lnTo>
                    <a:lnTo>
                      <a:pt x="25" y="8"/>
                    </a:lnTo>
                    <a:lnTo>
                      <a:pt x="19" y="4"/>
                    </a:lnTo>
                    <a:lnTo>
                      <a:pt x="12" y="1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3" y="1"/>
                    </a:lnTo>
                    <a:lnTo>
                      <a:pt x="0" y="4"/>
                    </a:lnTo>
                    <a:lnTo>
                      <a:pt x="8" y="7"/>
                    </a:lnTo>
                    <a:lnTo>
                      <a:pt x="8" y="8"/>
                    </a:lnTo>
                    <a:lnTo>
                      <a:pt x="7" y="8"/>
                    </a:lnTo>
                    <a:lnTo>
                      <a:pt x="8" y="8"/>
                    </a:lnTo>
                    <a:lnTo>
                      <a:pt x="9" y="9"/>
                    </a:lnTo>
                    <a:lnTo>
                      <a:pt x="13" y="12"/>
                    </a:lnTo>
                    <a:lnTo>
                      <a:pt x="20" y="16"/>
                    </a:lnTo>
                    <a:lnTo>
                      <a:pt x="27" y="22"/>
                    </a:lnTo>
                    <a:lnTo>
                      <a:pt x="34" y="29"/>
                    </a:lnTo>
                    <a:lnTo>
                      <a:pt x="40" y="37"/>
                    </a:lnTo>
                    <a:lnTo>
                      <a:pt x="45" y="45"/>
                    </a:lnTo>
                    <a:lnTo>
                      <a:pt x="53" y="4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629" name="Freeform 865"/>
              <p:cNvSpPr>
                <a:spLocks noChangeArrowheads="1"/>
              </p:cNvSpPr>
              <p:nvPr/>
            </p:nvSpPr>
            <p:spPr bwMode="auto">
              <a:xfrm>
                <a:off x="200" y="3504"/>
                <a:ext cx="27" cy="66"/>
              </a:xfrm>
              <a:custGeom>
                <a:avLst/>
                <a:gdLst>
                  <a:gd name="T0" fmla="*/ 2676 w 25"/>
                  <a:gd name="T1" fmla="*/ 7345 h 61"/>
                  <a:gd name="T2" fmla="*/ 2478 w 25"/>
                  <a:gd name="T3" fmla="*/ 6789 h 61"/>
                  <a:gd name="T4" fmla="*/ 2478 w 25"/>
                  <a:gd name="T5" fmla="*/ 6072 h 61"/>
                  <a:gd name="T6" fmla="*/ 2405 w 25"/>
                  <a:gd name="T7" fmla="*/ 5361 h 61"/>
                  <a:gd name="T8" fmla="*/ 2227 w 25"/>
                  <a:gd name="T9" fmla="*/ 4233 h 61"/>
                  <a:gd name="T10" fmla="*/ 1967 w 25"/>
                  <a:gd name="T11" fmla="*/ 3342 h 61"/>
                  <a:gd name="T12" fmla="*/ 1686 w 25"/>
                  <a:gd name="T13" fmla="*/ 2254 h 61"/>
                  <a:gd name="T14" fmla="*/ 1239 w 25"/>
                  <a:gd name="T15" fmla="*/ 1109 h 61"/>
                  <a:gd name="T16" fmla="*/ 910 w 25"/>
                  <a:gd name="T17" fmla="*/ 0 h 61"/>
                  <a:gd name="T18" fmla="*/ 0 w 25"/>
                  <a:gd name="T19" fmla="*/ 5 h 61"/>
                  <a:gd name="T20" fmla="*/ 4 w 25"/>
                  <a:gd name="T21" fmla="*/ 1404 h 61"/>
                  <a:gd name="T22" fmla="*/ 910 w 25"/>
                  <a:gd name="T23" fmla="*/ 2639 h 61"/>
                  <a:gd name="T24" fmla="*/ 1062 w 25"/>
                  <a:gd name="T25" fmla="*/ 3616 h 61"/>
                  <a:gd name="T26" fmla="*/ 1239 w 25"/>
                  <a:gd name="T27" fmla="*/ 4291 h 61"/>
                  <a:gd name="T28" fmla="*/ 1338 w 25"/>
                  <a:gd name="T29" fmla="*/ 5427 h 61"/>
                  <a:gd name="T30" fmla="*/ 1445 w 25"/>
                  <a:gd name="T31" fmla="*/ 6275 h 61"/>
                  <a:gd name="T32" fmla="*/ 1561 w 25"/>
                  <a:gd name="T33" fmla="*/ 6874 h 61"/>
                  <a:gd name="T34" fmla="*/ 1686 w 25"/>
                  <a:gd name="T35" fmla="*/ 7437 h 61"/>
                  <a:gd name="T36" fmla="*/ 2676 w 25"/>
                  <a:gd name="T37" fmla="*/ 7345 h 6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5"/>
                  <a:gd name="T58" fmla="*/ 0 h 61"/>
                  <a:gd name="T59" fmla="*/ 25 w 25"/>
                  <a:gd name="T60" fmla="*/ 61 h 6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5" h="61">
                    <a:moveTo>
                      <a:pt x="25" y="60"/>
                    </a:moveTo>
                    <a:lnTo>
                      <a:pt x="23" y="55"/>
                    </a:lnTo>
                    <a:lnTo>
                      <a:pt x="23" y="50"/>
                    </a:lnTo>
                    <a:lnTo>
                      <a:pt x="22" y="43"/>
                    </a:lnTo>
                    <a:lnTo>
                      <a:pt x="20" y="34"/>
                    </a:lnTo>
                    <a:lnTo>
                      <a:pt x="18" y="27"/>
                    </a:lnTo>
                    <a:lnTo>
                      <a:pt x="16" y="18"/>
                    </a:lnTo>
                    <a:lnTo>
                      <a:pt x="12" y="9"/>
                    </a:lnTo>
                    <a:lnTo>
                      <a:pt x="8" y="0"/>
                    </a:lnTo>
                    <a:lnTo>
                      <a:pt x="0" y="5"/>
                    </a:lnTo>
                    <a:lnTo>
                      <a:pt x="4" y="12"/>
                    </a:lnTo>
                    <a:lnTo>
                      <a:pt x="8" y="21"/>
                    </a:lnTo>
                    <a:lnTo>
                      <a:pt x="10" y="29"/>
                    </a:lnTo>
                    <a:lnTo>
                      <a:pt x="12" y="36"/>
                    </a:lnTo>
                    <a:lnTo>
                      <a:pt x="13" y="44"/>
                    </a:lnTo>
                    <a:lnTo>
                      <a:pt x="14" y="51"/>
                    </a:lnTo>
                    <a:lnTo>
                      <a:pt x="15" y="56"/>
                    </a:lnTo>
                    <a:lnTo>
                      <a:pt x="16" y="61"/>
                    </a:lnTo>
                    <a:lnTo>
                      <a:pt x="25" y="6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630" name="Freeform 866"/>
              <p:cNvSpPr>
                <a:spLocks noChangeArrowheads="1"/>
              </p:cNvSpPr>
              <p:nvPr/>
            </p:nvSpPr>
            <p:spPr bwMode="auto">
              <a:xfrm>
                <a:off x="5584" y="3601"/>
                <a:ext cx="69" cy="116"/>
              </a:xfrm>
              <a:custGeom>
                <a:avLst/>
                <a:gdLst>
                  <a:gd name="T0" fmla="*/ 0 w 65"/>
                  <a:gd name="T1" fmla="*/ 7607 h 108"/>
                  <a:gd name="T2" fmla="*/ 0 w 65"/>
                  <a:gd name="T3" fmla="*/ 7813 h 108"/>
                  <a:gd name="T4" fmla="*/ 0 w 65"/>
                  <a:gd name="T5" fmla="*/ 8000 h 108"/>
                  <a:gd name="T6" fmla="*/ 1 w 65"/>
                  <a:gd name="T7" fmla="*/ 8180 h 108"/>
                  <a:gd name="T8" fmla="*/ 2 w 65"/>
                  <a:gd name="T9" fmla="*/ 8246 h 108"/>
                  <a:gd name="T10" fmla="*/ 6 w 65"/>
                  <a:gd name="T11" fmla="*/ 8395 h 108"/>
                  <a:gd name="T12" fmla="*/ 428 w 65"/>
                  <a:gd name="T13" fmla="*/ 8392 h 108"/>
                  <a:gd name="T14" fmla="*/ 613 w 65"/>
                  <a:gd name="T15" fmla="*/ 8180 h 108"/>
                  <a:gd name="T16" fmla="*/ 932 w 65"/>
                  <a:gd name="T17" fmla="*/ 7816 h 108"/>
                  <a:gd name="T18" fmla="*/ 1138 w 65"/>
                  <a:gd name="T19" fmla="*/ 7552 h 108"/>
                  <a:gd name="T20" fmla="*/ 1445 w 65"/>
                  <a:gd name="T21" fmla="*/ 7031 h 108"/>
                  <a:gd name="T22" fmla="*/ 1693 w 65"/>
                  <a:gd name="T23" fmla="*/ 6456 h 108"/>
                  <a:gd name="T24" fmla="*/ 1908 w 65"/>
                  <a:gd name="T25" fmla="*/ 5675 h 108"/>
                  <a:gd name="T26" fmla="*/ 2194 w 65"/>
                  <a:gd name="T27" fmla="*/ 4920 h 108"/>
                  <a:gd name="T28" fmla="*/ 2329 w 65"/>
                  <a:gd name="T29" fmla="*/ 4003 h 108"/>
                  <a:gd name="T30" fmla="*/ 2422 w 65"/>
                  <a:gd name="T31" fmla="*/ 3160 h 108"/>
                  <a:gd name="T32" fmla="*/ 2472 w 65"/>
                  <a:gd name="T33" fmla="*/ 2210 h 108"/>
                  <a:gd name="T34" fmla="*/ 2464 w 65"/>
                  <a:gd name="T35" fmla="*/ 1178 h 108"/>
                  <a:gd name="T36" fmla="*/ 2329 w 65"/>
                  <a:gd name="T37" fmla="*/ 2 h 108"/>
                  <a:gd name="T38" fmla="*/ 2321 w 65"/>
                  <a:gd name="T39" fmla="*/ 1 h 108"/>
                  <a:gd name="T40" fmla="*/ 2282 w 65"/>
                  <a:gd name="T41" fmla="*/ 0 h 108"/>
                  <a:gd name="T42" fmla="*/ 2194 w 65"/>
                  <a:gd name="T43" fmla="*/ 0 h 108"/>
                  <a:gd name="T44" fmla="*/ 2103 w 65"/>
                  <a:gd name="T45" fmla="*/ 1 h 108"/>
                  <a:gd name="T46" fmla="*/ 1834 w 65"/>
                  <a:gd name="T47" fmla="*/ 5 h 108"/>
                  <a:gd name="T48" fmla="*/ 1628 w 65"/>
                  <a:gd name="T49" fmla="*/ 714 h 108"/>
                  <a:gd name="T50" fmla="*/ 1361 w 65"/>
                  <a:gd name="T51" fmla="*/ 1097 h 108"/>
                  <a:gd name="T52" fmla="*/ 1072 w 65"/>
                  <a:gd name="T53" fmla="*/ 1784 h 108"/>
                  <a:gd name="T54" fmla="*/ 827 w 65"/>
                  <a:gd name="T55" fmla="*/ 2408 h 108"/>
                  <a:gd name="T56" fmla="*/ 577 w 65"/>
                  <a:gd name="T57" fmla="*/ 3160 h 108"/>
                  <a:gd name="T58" fmla="*/ 428 w 65"/>
                  <a:gd name="T59" fmla="*/ 3727 h 108"/>
                  <a:gd name="T60" fmla="*/ 8 w 65"/>
                  <a:gd name="T61" fmla="*/ 4295 h 108"/>
                  <a:gd name="T62" fmla="*/ 6 w 65"/>
                  <a:gd name="T63" fmla="*/ 4961 h 108"/>
                  <a:gd name="T64" fmla="*/ 4 w 65"/>
                  <a:gd name="T65" fmla="*/ 5716 h 108"/>
                  <a:gd name="T66" fmla="*/ 2 w 65"/>
                  <a:gd name="T67" fmla="*/ 6196 h 108"/>
                  <a:gd name="T68" fmla="*/ 1 w 65"/>
                  <a:gd name="T69" fmla="*/ 6772 h 108"/>
                  <a:gd name="T70" fmla="*/ 1 w 65"/>
                  <a:gd name="T71" fmla="*/ 7274 h 108"/>
                  <a:gd name="T72" fmla="*/ 0 w 65"/>
                  <a:gd name="T73" fmla="*/ 7607 h 10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5"/>
                  <a:gd name="T112" fmla="*/ 0 h 108"/>
                  <a:gd name="T113" fmla="*/ 65 w 65"/>
                  <a:gd name="T114" fmla="*/ 108 h 108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5" h="108">
                    <a:moveTo>
                      <a:pt x="0" y="97"/>
                    </a:moveTo>
                    <a:lnTo>
                      <a:pt x="0" y="100"/>
                    </a:lnTo>
                    <a:lnTo>
                      <a:pt x="0" y="102"/>
                    </a:lnTo>
                    <a:lnTo>
                      <a:pt x="1" y="105"/>
                    </a:lnTo>
                    <a:lnTo>
                      <a:pt x="2" y="106"/>
                    </a:lnTo>
                    <a:lnTo>
                      <a:pt x="6" y="108"/>
                    </a:lnTo>
                    <a:lnTo>
                      <a:pt x="11" y="107"/>
                    </a:lnTo>
                    <a:lnTo>
                      <a:pt x="17" y="105"/>
                    </a:lnTo>
                    <a:lnTo>
                      <a:pt x="24" y="101"/>
                    </a:lnTo>
                    <a:lnTo>
                      <a:pt x="30" y="96"/>
                    </a:lnTo>
                    <a:lnTo>
                      <a:pt x="38" y="89"/>
                    </a:lnTo>
                    <a:lnTo>
                      <a:pt x="44" y="82"/>
                    </a:lnTo>
                    <a:lnTo>
                      <a:pt x="50" y="72"/>
                    </a:lnTo>
                    <a:lnTo>
                      <a:pt x="57" y="62"/>
                    </a:lnTo>
                    <a:lnTo>
                      <a:pt x="61" y="52"/>
                    </a:lnTo>
                    <a:lnTo>
                      <a:pt x="63" y="40"/>
                    </a:lnTo>
                    <a:lnTo>
                      <a:pt x="65" y="28"/>
                    </a:lnTo>
                    <a:lnTo>
                      <a:pt x="64" y="16"/>
                    </a:lnTo>
                    <a:lnTo>
                      <a:pt x="61" y="2"/>
                    </a:lnTo>
                    <a:lnTo>
                      <a:pt x="60" y="1"/>
                    </a:lnTo>
                    <a:lnTo>
                      <a:pt x="59" y="0"/>
                    </a:lnTo>
                    <a:lnTo>
                      <a:pt x="57" y="0"/>
                    </a:lnTo>
                    <a:lnTo>
                      <a:pt x="55" y="1"/>
                    </a:lnTo>
                    <a:lnTo>
                      <a:pt x="48" y="5"/>
                    </a:lnTo>
                    <a:lnTo>
                      <a:pt x="42" y="9"/>
                    </a:lnTo>
                    <a:lnTo>
                      <a:pt x="36" y="15"/>
                    </a:lnTo>
                    <a:lnTo>
                      <a:pt x="28" y="22"/>
                    </a:lnTo>
                    <a:lnTo>
                      <a:pt x="22" y="31"/>
                    </a:lnTo>
                    <a:lnTo>
                      <a:pt x="16" y="40"/>
                    </a:lnTo>
                    <a:lnTo>
                      <a:pt x="11" y="48"/>
                    </a:lnTo>
                    <a:lnTo>
                      <a:pt x="8" y="55"/>
                    </a:lnTo>
                    <a:lnTo>
                      <a:pt x="6" y="64"/>
                    </a:lnTo>
                    <a:lnTo>
                      <a:pt x="4" y="73"/>
                    </a:lnTo>
                    <a:lnTo>
                      <a:pt x="2" y="80"/>
                    </a:lnTo>
                    <a:lnTo>
                      <a:pt x="1" y="87"/>
                    </a:lnTo>
                    <a:lnTo>
                      <a:pt x="1" y="93"/>
                    </a:lnTo>
                    <a:lnTo>
                      <a:pt x="0" y="97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631" name="Freeform 867"/>
              <p:cNvSpPr>
                <a:spLocks noChangeArrowheads="1"/>
              </p:cNvSpPr>
              <p:nvPr/>
            </p:nvSpPr>
            <p:spPr bwMode="auto">
              <a:xfrm>
                <a:off x="5578" y="3602"/>
                <a:ext cx="79" cy="120"/>
              </a:xfrm>
              <a:custGeom>
                <a:avLst/>
                <a:gdLst>
                  <a:gd name="T0" fmla="*/ 1445 w 75"/>
                  <a:gd name="T1" fmla="*/ 4 h 111"/>
                  <a:gd name="T2" fmla="*/ 1522 w 75"/>
                  <a:gd name="T3" fmla="*/ 1797 h 111"/>
                  <a:gd name="T4" fmla="*/ 1522 w 75"/>
                  <a:gd name="T5" fmla="*/ 3102 h 111"/>
                  <a:gd name="T6" fmla="*/ 1515 w 75"/>
                  <a:gd name="T7" fmla="*/ 4477 h 111"/>
                  <a:gd name="T8" fmla="*/ 1445 w 75"/>
                  <a:gd name="T9" fmla="*/ 5688 h 111"/>
                  <a:gd name="T10" fmla="*/ 1365 w 75"/>
                  <a:gd name="T11" fmla="*/ 6990 h 111"/>
                  <a:gd name="T12" fmla="*/ 1230 w 75"/>
                  <a:gd name="T13" fmla="*/ 7908 h 111"/>
                  <a:gd name="T14" fmla="*/ 1108 w 75"/>
                  <a:gd name="T15" fmla="*/ 9029 h 111"/>
                  <a:gd name="T16" fmla="*/ 948 w 75"/>
                  <a:gd name="T17" fmla="*/ 9849 h 111"/>
                  <a:gd name="T18" fmla="*/ 775 w 75"/>
                  <a:gd name="T19" fmla="*/ 10648 h 111"/>
                  <a:gd name="T20" fmla="*/ 598 w 75"/>
                  <a:gd name="T21" fmla="*/ 11159 h 111"/>
                  <a:gd name="T22" fmla="*/ 461 w 75"/>
                  <a:gd name="T23" fmla="*/ 11511 h 111"/>
                  <a:gd name="T24" fmla="*/ 338 w 75"/>
                  <a:gd name="T25" fmla="*/ 11677 h 111"/>
                  <a:gd name="T26" fmla="*/ 275 w 75"/>
                  <a:gd name="T27" fmla="*/ 11677 h 111"/>
                  <a:gd name="T28" fmla="*/ 9 w 75"/>
                  <a:gd name="T29" fmla="*/ 11677 h 111"/>
                  <a:gd name="T30" fmla="*/ 261 w 75"/>
                  <a:gd name="T31" fmla="*/ 11677 h 111"/>
                  <a:gd name="T32" fmla="*/ 9 w 75"/>
                  <a:gd name="T33" fmla="*/ 11605 h 111"/>
                  <a:gd name="T34" fmla="*/ 9 w 75"/>
                  <a:gd name="T35" fmla="*/ 11511 h 111"/>
                  <a:gd name="T36" fmla="*/ 9 w 75"/>
                  <a:gd name="T37" fmla="*/ 11408 h 111"/>
                  <a:gd name="T38" fmla="*/ 0 w 75"/>
                  <a:gd name="T39" fmla="*/ 11159 h 111"/>
                  <a:gd name="T40" fmla="*/ 0 w 75"/>
                  <a:gd name="T41" fmla="*/ 11511 h 111"/>
                  <a:gd name="T42" fmla="*/ 0 w 75"/>
                  <a:gd name="T43" fmla="*/ 11924 h 111"/>
                  <a:gd name="T44" fmla="*/ 3 w 75"/>
                  <a:gd name="T45" fmla="*/ 12404 h 111"/>
                  <a:gd name="T46" fmla="*/ 5 w 75"/>
                  <a:gd name="T47" fmla="*/ 12624 h 111"/>
                  <a:gd name="T48" fmla="*/ 275 w 75"/>
                  <a:gd name="T49" fmla="*/ 12891 h 111"/>
                  <a:gd name="T50" fmla="*/ 375 w 75"/>
                  <a:gd name="T51" fmla="*/ 12716 h 111"/>
                  <a:gd name="T52" fmla="*/ 539 w 75"/>
                  <a:gd name="T53" fmla="*/ 12546 h 111"/>
                  <a:gd name="T54" fmla="*/ 736 w 75"/>
                  <a:gd name="T55" fmla="*/ 12064 h 111"/>
                  <a:gd name="T56" fmla="*/ 906 w 75"/>
                  <a:gd name="T57" fmla="*/ 11474 h 111"/>
                  <a:gd name="T58" fmla="*/ 1108 w 75"/>
                  <a:gd name="T59" fmla="*/ 10648 h 111"/>
                  <a:gd name="T60" fmla="*/ 1237 w 75"/>
                  <a:gd name="T61" fmla="*/ 9761 h 111"/>
                  <a:gd name="T62" fmla="*/ 1437 w 75"/>
                  <a:gd name="T63" fmla="*/ 8549 h 111"/>
                  <a:gd name="T64" fmla="*/ 1522 w 75"/>
                  <a:gd name="T65" fmla="*/ 7315 h 111"/>
                  <a:gd name="T66" fmla="*/ 1680 w 75"/>
                  <a:gd name="T67" fmla="*/ 6115 h 111"/>
                  <a:gd name="T68" fmla="*/ 1757 w 75"/>
                  <a:gd name="T69" fmla="*/ 4582 h 111"/>
                  <a:gd name="T70" fmla="*/ 1771 w 75"/>
                  <a:gd name="T71" fmla="*/ 3102 h 111"/>
                  <a:gd name="T72" fmla="*/ 1757 w 75"/>
                  <a:gd name="T73" fmla="*/ 1537 h 111"/>
                  <a:gd name="T74" fmla="*/ 1680 w 75"/>
                  <a:gd name="T75" fmla="*/ 0 h 111"/>
                  <a:gd name="T76" fmla="*/ 1445 w 75"/>
                  <a:gd name="T77" fmla="*/ 4 h 11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5"/>
                  <a:gd name="T118" fmla="*/ 0 h 111"/>
                  <a:gd name="T119" fmla="*/ 75 w 75"/>
                  <a:gd name="T120" fmla="*/ 111 h 11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5" h="111">
                    <a:moveTo>
                      <a:pt x="62" y="4"/>
                    </a:moveTo>
                    <a:lnTo>
                      <a:pt x="65" y="16"/>
                    </a:lnTo>
                    <a:lnTo>
                      <a:pt x="65" y="27"/>
                    </a:lnTo>
                    <a:lnTo>
                      <a:pt x="64" y="38"/>
                    </a:lnTo>
                    <a:lnTo>
                      <a:pt x="62" y="49"/>
                    </a:lnTo>
                    <a:lnTo>
                      <a:pt x="58" y="60"/>
                    </a:lnTo>
                    <a:lnTo>
                      <a:pt x="52" y="68"/>
                    </a:lnTo>
                    <a:lnTo>
                      <a:pt x="46" y="77"/>
                    </a:lnTo>
                    <a:lnTo>
                      <a:pt x="40" y="85"/>
                    </a:lnTo>
                    <a:lnTo>
                      <a:pt x="33" y="92"/>
                    </a:lnTo>
                    <a:lnTo>
                      <a:pt x="26" y="96"/>
                    </a:lnTo>
                    <a:lnTo>
                      <a:pt x="21" y="99"/>
                    </a:lnTo>
                    <a:lnTo>
                      <a:pt x="15" y="101"/>
                    </a:lnTo>
                    <a:lnTo>
                      <a:pt x="11" y="101"/>
                    </a:lnTo>
                    <a:lnTo>
                      <a:pt x="9" y="101"/>
                    </a:lnTo>
                    <a:lnTo>
                      <a:pt x="10" y="101"/>
                    </a:lnTo>
                    <a:lnTo>
                      <a:pt x="9" y="100"/>
                    </a:lnTo>
                    <a:lnTo>
                      <a:pt x="9" y="99"/>
                    </a:lnTo>
                    <a:lnTo>
                      <a:pt x="9" y="97"/>
                    </a:lnTo>
                    <a:lnTo>
                      <a:pt x="0" y="96"/>
                    </a:lnTo>
                    <a:lnTo>
                      <a:pt x="0" y="99"/>
                    </a:lnTo>
                    <a:lnTo>
                      <a:pt x="0" y="103"/>
                    </a:lnTo>
                    <a:lnTo>
                      <a:pt x="3" y="106"/>
                    </a:lnTo>
                    <a:lnTo>
                      <a:pt x="5" y="109"/>
                    </a:lnTo>
                    <a:lnTo>
                      <a:pt x="11" y="111"/>
                    </a:lnTo>
                    <a:lnTo>
                      <a:pt x="17" y="110"/>
                    </a:lnTo>
                    <a:lnTo>
                      <a:pt x="24" y="108"/>
                    </a:lnTo>
                    <a:lnTo>
                      <a:pt x="31" y="104"/>
                    </a:lnTo>
                    <a:lnTo>
                      <a:pt x="39" y="98"/>
                    </a:lnTo>
                    <a:lnTo>
                      <a:pt x="46" y="92"/>
                    </a:lnTo>
                    <a:lnTo>
                      <a:pt x="53" y="83"/>
                    </a:lnTo>
                    <a:lnTo>
                      <a:pt x="60" y="74"/>
                    </a:lnTo>
                    <a:lnTo>
                      <a:pt x="65" y="63"/>
                    </a:lnTo>
                    <a:lnTo>
                      <a:pt x="70" y="52"/>
                    </a:lnTo>
                    <a:lnTo>
                      <a:pt x="73" y="40"/>
                    </a:lnTo>
                    <a:lnTo>
                      <a:pt x="75" y="27"/>
                    </a:lnTo>
                    <a:lnTo>
                      <a:pt x="73" y="14"/>
                    </a:lnTo>
                    <a:lnTo>
                      <a:pt x="70" y="0"/>
                    </a:lnTo>
                    <a:lnTo>
                      <a:pt x="62" y="4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632" name="Freeform 868"/>
              <p:cNvSpPr>
                <a:spLocks noChangeArrowheads="1"/>
              </p:cNvSpPr>
              <p:nvPr/>
            </p:nvSpPr>
            <p:spPr bwMode="auto">
              <a:xfrm>
                <a:off x="5596" y="3597"/>
                <a:ext cx="56" cy="50"/>
              </a:xfrm>
              <a:custGeom>
                <a:avLst/>
                <a:gdLst>
                  <a:gd name="T0" fmla="*/ 8 w 53"/>
                  <a:gd name="T1" fmla="*/ 7470 h 46"/>
                  <a:gd name="T2" fmla="*/ 370 w 53"/>
                  <a:gd name="T3" fmla="*/ 5840 h 46"/>
                  <a:gd name="T4" fmla="*/ 515 w 53"/>
                  <a:gd name="T5" fmla="*/ 4923 h 46"/>
                  <a:gd name="T6" fmla="*/ 757 w 53"/>
                  <a:gd name="T7" fmla="*/ 3770 h 46"/>
                  <a:gd name="T8" fmla="*/ 944 w 53"/>
                  <a:gd name="T9" fmla="*/ 2526 h 46"/>
                  <a:gd name="T10" fmla="*/ 1124 w 53"/>
                  <a:gd name="T11" fmla="*/ 1810 h 46"/>
                  <a:gd name="T12" fmla="*/ 1255 w 53"/>
                  <a:gd name="T13" fmla="*/ 1532 h 46"/>
                  <a:gd name="T14" fmla="*/ 1313 w 53"/>
                  <a:gd name="T15" fmla="*/ 1532 h 46"/>
                  <a:gd name="T16" fmla="*/ 1326 w 53"/>
                  <a:gd name="T17" fmla="*/ 1532 h 46"/>
                  <a:gd name="T18" fmla="*/ 1313 w 53"/>
                  <a:gd name="T19" fmla="*/ 1409 h 46"/>
                  <a:gd name="T20" fmla="*/ 1504 w 53"/>
                  <a:gd name="T21" fmla="*/ 5 h 46"/>
                  <a:gd name="T22" fmla="*/ 1423 w 53"/>
                  <a:gd name="T23" fmla="*/ 2 h 46"/>
                  <a:gd name="T24" fmla="*/ 1347 w 53"/>
                  <a:gd name="T25" fmla="*/ 0 h 46"/>
                  <a:gd name="T26" fmla="*/ 1255 w 53"/>
                  <a:gd name="T27" fmla="*/ 0 h 46"/>
                  <a:gd name="T28" fmla="*/ 1176 w 53"/>
                  <a:gd name="T29" fmla="*/ 1 h 46"/>
                  <a:gd name="T30" fmla="*/ 953 w 53"/>
                  <a:gd name="T31" fmla="*/ 4 h 46"/>
                  <a:gd name="T32" fmla="*/ 808 w 53"/>
                  <a:gd name="T33" fmla="*/ 1532 h 46"/>
                  <a:gd name="T34" fmla="*/ 575 w 53"/>
                  <a:gd name="T35" fmla="*/ 2324 h 46"/>
                  <a:gd name="T36" fmla="*/ 370 w 53"/>
                  <a:gd name="T37" fmla="*/ 3770 h 46"/>
                  <a:gd name="T38" fmla="*/ 6 w 53"/>
                  <a:gd name="T39" fmla="*/ 5262 h 46"/>
                  <a:gd name="T40" fmla="*/ 0 w 53"/>
                  <a:gd name="T41" fmla="*/ 6758 h 46"/>
                  <a:gd name="T42" fmla="*/ 8 w 53"/>
                  <a:gd name="T43" fmla="*/ 7470 h 4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53"/>
                  <a:gd name="T67" fmla="*/ 0 h 46"/>
                  <a:gd name="T68" fmla="*/ 53 w 53"/>
                  <a:gd name="T69" fmla="*/ 46 h 4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53" h="46">
                    <a:moveTo>
                      <a:pt x="8" y="46"/>
                    </a:moveTo>
                    <a:lnTo>
                      <a:pt x="13" y="37"/>
                    </a:lnTo>
                    <a:lnTo>
                      <a:pt x="19" y="30"/>
                    </a:lnTo>
                    <a:lnTo>
                      <a:pt x="26" y="23"/>
                    </a:lnTo>
                    <a:lnTo>
                      <a:pt x="33" y="16"/>
                    </a:lnTo>
                    <a:lnTo>
                      <a:pt x="40" y="12"/>
                    </a:lnTo>
                    <a:lnTo>
                      <a:pt x="44" y="10"/>
                    </a:lnTo>
                    <a:lnTo>
                      <a:pt x="45" y="10"/>
                    </a:lnTo>
                    <a:lnTo>
                      <a:pt x="46" y="10"/>
                    </a:lnTo>
                    <a:lnTo>
                      <a:pt x="45" y="9"/>
                    </a:lnTo>
                    <a:lnTo>
                      <a:pt x="53" y="5"/>
                    </a:lnTo>
                    <a:lnTo>
                      <a:pt x="50" y="2"/>
                    </a:lnTo>
                    <a:lnTo>
                      <a:pt x="47" y="0"/>
                    </a:lnTo>
                    <a:lnTo>
                      <a:pt x="44" y="0"/>
                    </a:lnTo>
                    <a:lnTo>
                      <a:pt x="41" y="1"/>
                    </a:lnTo>
                    <a:lnTo>
                      <a:pt x="34" y="4"/>
                    </a:lnTo>
                    <a:lnTo>
                      <a:pt x="28" y="10"/>
                    </a:lnTo>
                    <a:lnTo>
                      <a:pt x="21" y="15"/>
                    </a:lnTo>
                    <a:lnTo>
                      <a:pt x="13" y="23"/>
                    </a:lnTo>
                    <a:lnTo>
                      <a:pt x="6" y="32"/>
                    </a:lnTo>
                    <a:lnTo>
                      <a:pt x="0" y="41"/>
                    </a:lnTo>
                    <a:lnTo>
                      <a:pt x="8" y="46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633" name="Freeform 869"/>
              <p:cNvSpPr>
                <a:spLocks noChangeArrowheads="1"/>
              </p:cNvSpPr>
              <p:nvPr/>
            </p:nvSpPr>
            <p:spPr bwMode="auto">
              <a:xfrm>
                <a:off x="5578" y="3641"/>
                <a:ext cx="27" cy="66"/>
              </a:xfrm>
              <a:custGeom>
                <a:avLst/>
                <a:gdLst>
                  <a:gd name="T0" fmla="*/ 983 w 25"/>
                  <a:gd name="T1" fmla="*/ 7437 h 61"/>
                  <a:gd name="T2" fmla="*/ 1062 w 25"/>
                  <a:gd name="T3" fmla="*/ 6886 h 61"/>
                  <a:gd name="T4" fmla="*/ 1147 w 25"/>
                  <a:gd name="T5" fmla="*/ 6275 h 61"/>
                  <a:gd name="T6" fmla="*/ 1239 w 25"/>
                  <a:gd name="T7" fmla="*/ 5361 h 61"/>
                  <a:gd name="T8" fmla="*/ 1338 w 25"/>
                  <a:gd name="T9" fmla="*/ 4580 h 61"/>
                  <a:gd name="T10" fmla="*/ 1561 w 25"/>
                  <a:gd name="T11" fmla="*/ 3383 h 61"/>
                  <a:gd name="T12" fmla="*/ 1821 w 25"/>
                  <a:gd name="T13" fmla="*/ 2469 h 61"/>
                  <a:gd name="T14" fmla="*/ 2294 w 25"/>
                  <a:gd name="T15" fmla="*/ 1519 h 61"/>
                  <a:gd name="T16" fmla="*/ 2676 w 25"/>
                  <a:gd name="T17" fmla="*/ 5 h 61"/>
                  <a:gd name="T18" fmla="*/ 1821 w 25"/>
                  <a:gd name="T19" fmla="*/ 0 h 61"/>
                  <a:gd name="T20" fmla="*/ 1338 w 25"/>
                  <a:gd name="T21" fmla="*/ 1025 h 61"/>
                  <a:gd name="T22" fmla="*/ 983 w 25"/>
                  <a:gd name="T23" fmla="*/ 2083 h 61"/>
                  <a:gd name="T24" fmla="*/ 843 w 25"/>
                  <a:gd name="T25" fmla="*/ 3127 h 61"/>
                  <a:gd name="T26" fmla="*/ 5 w 25"/>
                  <a:gd name="T27" fmla="*/ 4285 h 61"/>
                  <a:gd name="T28" fmla="*/ 3 w 25"/>
                  <a:gd name="T29" fmla="*/ 5024 h 61"/>
                  <a:gd name="T30" fmla="*/ 2 w 25"/>
                  <a:gd name="T31" fmla="*/ 5882 h 61"/>
                  <a:gd name="T32" fmla="*/ 2 w 25"/>
                  <a:gd name="T33" fmla="*/ 6874 h 61"/>
                  <a:gd name="T34" fmla="*/ 0 w 25"/>
                  <a:gd name="T35" fmla="*/ 7345 h 61"/>
                  <a:gd name="T36" fmla="*/ 983 w 25"/>
                  <a:gd name="T37" fmla="*/ 7437 h 6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5"/>
                  <a:gd name="T58" fmla="*/ 0 h 61"/>
                  <a:gd name="T59" fmla="*/ 25 w 25"/>
                  <a:gd name="T60" fmla="*/ 61 h 6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5" h="61">
                    <a:moveTo>
                      <a:pt x="9" y="61"/>
                    </a:moveTo>
                    <a:lnTo>
                      <a:pt x="10" y="57"/>
                    </a:lnTo>
                    <a:lnTo>
                      <a:pt x="11" y="51"/>
                    </a:lnTo>
                    <a:lnTo>
                      <a:pt x="12" y="43"/>
                    </a:lnTo>
                    <a:lnTo>
                      <a:pt x="13" y="37"/>
                    </a:lnTo>
                    <a:lnTo>
                      <a:pt x="15" y="28"/>
                    </a:lnTo>
                    <a:lnTo>
                      <a:pt x="17" y="20"/>
                    </a:lnTo>
                    <a:lnTo>
                      <a:pt x="21" y="13"/>
                    </a:lnTo>
                    <a:lnTo>
                      <a:pt x="25" y="5"/>
                    </a:lnTo>
                    <a:lnTo>
                      <a:pt x="17" y="0"/>
                    </a:lnTo>
                    <a:lnTo>
                      <a:pt x="13" y="8"/>
                    </a:lnTo>
                    <a:lnTo>
                      <a:pt x="9" y="17"/>
                    </a:lnTo>
                    <a:lnTo>
                      <a:pt x="7" y="26"/>
                    </a:lnTo>
                    <a:lnTo>
                      <a:pt x="5" y="35"/>
                    </a:lnTo>
                    <a:lnTo>
                      <a:pt x="3" y="42"/>
                    </a:lnTo>
                    <a:lnTo>
                      <a:pt x="2" y="49"/>
                    </a:lnTo>
                    <a:lnTo>
                      <a:pt x="2" y="56"/>
                    </a:lnTo>
                    <a:lnTo>
                      <a:pt x="0" y="60"/>
                    </a:lnTo>
                    <a:lnTo>
                      <a:pt x="9" y="61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634" name="Freeform 870"/>
              <p:cNvSpPr>
                <a:spLocks noChangeArrowheads="1"/>
              </p:cNvSpPr>
              <p:nvPr/>
            </p:nvSpPr>
            <p:spPr bwMode="auto">
              <a:xfrm>
                <a:off x="151" y="859"/>
                <a:ext cx="69" cy="115"/>
              </a:xfrm>
              <a:custGeom>
                <a:avLst/>
                <a:gdLst>
                  <a:gd name="T0" fmla="*/ 2472 w 65"/>
                  <a:gd name="T1" fmla="*/ 13644 h 106"/>
                  <a:gd name="T2" fmla="*/ 2472 w 65"/>
                  <a:gd name="T3" fmla="*/ 14385 h 106"/>
                  <a:gd name="T4" fmla="*/ 2472 w 65"/>
                  <a:gd name="T5" fmla="*/ 14552 h 106"/>
                  <a:gd name="T6" fmla="*/ 2464 w 65"/>
                  <a:gd name="T7" fmla="*/ 14802 h 106"/>
                  <a:gd name="T8" fmla="*/ 2369 w 65"/>
                  <a:gd name="T9" fmla="*/ 14906 h 106"/>
                  <a:gd name="T10" fmla="*/ 2282 w 65"/>
                  <a:gd name="T11" fmla="*/ 15370 h 106"/>
                  <a:gd name="T12" fmla="*/ 2067 w 65"/>
                  <a:gd name="T13" fmla="*/ 15211 h 106"/>
                  <a:gd name="T14" fmla="*/ 1834 w 65"/>
                  <a:gd name="T15" fmla="*/ 14802 h 106"/>
                  <a:gd name="T16" fmla="*/ 1595 w 65"/>
                  <a:gd name="T17" fmla="*/ 14421 h 106"/>
                  <a:gd name="T18" fmla="*/ 1334 w 65"/>
                  <a:gd name="T19" fmla="*/ 13539 h 106"/>
                  <a:gd name="T20" fmla="*/ 1050 w 65"/>
                  <a:gd name="T21" fmla="*/ 12576 h 106"/>
                  <a:gd name="T22" fmla="*/ 779 w 65"/>
                  <a:gd name="T23" fmla="*/ 11502 h 106"/>
                  <a:gd name="T24" fmla="*/ 512 w 65"/>
                  <a:gd name="T25" fmla="*/ 10383 h 106"/>
                  <a:gd name="T26" fmla="*/ 8 w 65"/>
                  <a:gd name="T27" fmla="*/ 8843 h 106"/>
                  <a:gd name="T28" fmla="*/ 4 w 65"/>
                  <a:gd name="T29" fmla="*/ 7109 h 106"/>
                  <a:gd name="T30" fmla="*/ 1 w 65"/>
                  <a:gd name="T31" fmla="*/ 5423 h 106"/>
                  <a:gd name="T32" fmla="*/ 0 w 65"/>
                  <a:gd name="T33" fmla="*/ 3704 h 106"/>
                  <a:gd name="T34" fmla="*/ 1 w 65"/>
                  <a:gd name="T35" fmla="*/ 1930 h 106"/>
                  <a:gd name="T36" fmla="*/ 4 w 65"/>
                  <a:gd name="T37" fmla="*/ 1 h 106"/>
                  <a:gd name="T38" fmla="*/ 5 w 65"/>
                  <a:gd name="T39" fmla="*/ 0 h 106"/>
                  <a:gd name="T40" fmla="*/ 6 w 65"/>
                  <a:gd name="T41" fmla="*/ 0 h 106"/>
                  <a:gd name="T42" fmla="*/ 8 w 65"/>
                  <a:gd name="T43" fmla="*/ 0 h 106"/>
                  <a:gd name="T44" fmla="*/ 403 w 65"/>
                  <a:gd name="T45" fmla="*/ 0 h 106"/>
                  <a:gd name="T46" fmla="*/ 613 w 65"/>
                  <a:gd name="T47" fmla="*/ 3 h 106"/>
                  <a:gd name="T48" fmla="*/ 878 w 65"/>
                  <a:gd name="T49" fmla="*/ 1091 h 106"/>
                  <a:gd name="T50" fmla="*/ 1115 w 65"/>
                  <a:gd name="T51" fmla="*/ 1930 h 106"/>
                  <a:gd name="T52" fmla="*/ 1416 w 65"/>
                  <a:gd name="T53" fmla="*/ 3057 h 106"/>
                  <a:gd name="T54" fmla="*/ 1656 w 65"/>
                  <a:gd name="T55" fmla="*/ 4237 h 106"/>
                  <a:gd name="T56" fmla="*/ 1866 w 65"/>
                  <a:gd name="T57" fmla="*/ 5423 h 106"/>
                  <a:gd name="T58" fmla="*/ 2025 w 65"/>
                  <a:gd name="T59" fmla="*/ 6553 h 106"/>
                  <a:gd name="T60" fmla="*/ 2194 w 65"/>
                  <a:gd name="T61" fmla="*/ 8131 h 106"/>
                  <a:gd name="T62" fmla="*/ 2282 w 65"/>
                  <a:gd name="T63" fmla="*/ 8923 h 106"/>
                  <a:gd name="T64" fmla="*/ 2329 w 65"/>
                  <a:gd name="T65" fmla="*/ 10383 h 106"/>
                  <a:gd name="T66" fmla="*/ 2369 w 65"/>
                  <a:gd name="T67" fmla="*/ 11395 h 106"/>
                  <a:gd name="T68" fmla="*/ 2464 w 65"/>
                  <a:gd name="T69" fmla="*/ 12252 h 106"/>
                  <a:gd name="T70" fmla="*/ 2464 w 65"/>
                  <a:gd name="T71" fmla="*/ 13259 h 106"/>
                  <a:gd name="T72" fmla="*/ 2472 w 65"/>
                  <a:gd name="T73" fmla="*/ 13644 h 10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5"/>
                  <a:gd name="T112" fmla="*/ 0 h 106"/>
                  <a:gd name="T113" fmla="*/ 65 w 65"/>
                  <a:gd name="T114" fmla="*/ 106 h 10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5" h="106">
                    <a:moveTo>
                      <a:pt x="65" y="95"/>
                    </a:moveTo>
                    <a:lnTo>
                      <a:pt x="65" y="99"/>
                    </a:lnTo>
                    <a:lnTo>
                      <a:pt x="65" y="101"/>
                    </a:lnTo>
                    <a:lnTo>
                      <a:pt x="64" y="103"/>
                    </a:lnTo>
                    <a:lnTo>
                      <a:pt x="62" y="104"/>
                    </a:lnTo>
                    <a:lnTo>
                      <a:pt x="59" y="106"/>
                    </a:lnTo>
                    <a:lnTo>
                      <a:pt x="54" y="105"/>
                    </a:lnTo>
                    <a:lnTo>
                      <a:pt x="48" y="103"/>
                    </a:lnTo>
                    <a:lnTo>
                      <a:pt x="41" y="100"/>
                    </a:lnTo>
                    <a:lnTo>
                      <a:pt x="35" y="94"/>
                    </a:lnTo>
                    <a:lnTo>
                      <a:pt x="27" y="88"/>
                    </a:lnTo>
                    <a:lnTo>
                      <a:pt x="21" y="80"/>
                    </a:lnTo>
                    <a:lnTo>
                      <a:pt x="14" y="71"/>
                    </a:lnTo>
                    <a:lnTo>
                      <a:pt x="8" y="61"/>
                    </a:lnTo>
                    <a:lnTo>
                      <a:pt x="4" y="50"/>
                    </a:lnTo>
                    <a:lnTo>
                      <a:pt x="1" y="38"/>
                    </a:lnTo>
                    <a:lnTo>
                      <a:pt x="0" y="26"/>
                    </a:lnTo>
                    <a:lnTo>
                      <a:pt x="1" y="14"/>
                    </a:lnTo>
                    <a:lnTo>
                      <a:pt x="4" y="1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0" y="0"/>
                    </a:lnTo>
                    <a:lnTo>
                      <a:pt x="17" y="3"/>
                    </a:lnTo>
                    <a:lnTo>
                      <a:pt x="23" y="7"/>
                    </a:lnTo>
                    <a:lnTo>
                      <a:pt x="29" y="14"/>
                    </a:lnTo>
                    <a:lnTo>
                      <a:pt x="37" y="21"/>
                    </a:lnTo>
                    <a:lnTo>
                      <a:pt x="43" y="29"/>
                    </a:lnTo>
                    <a:lnTo>
                      <a:pt x="49" y="38"/>
                    </a:lnTo>
                    <a:lnTo>
                      <a:pt x="53" y="46"/>
                    </a:lnTo>
                    <a:lnTo>
                      <a:pt x="57" y="55"/>
                    </a:lnTo>
                    <a:lnTo>
                      <a:pt x="59" y="62"/>
                    </a:lnTo>
                    <a:lnTo>
                      <a:pt x="61" y="71"/>
                    </a:lnTo>
                    <a:lnTo>
                      <a:pt x="62" y="79"/>
                    </a:lnTo>
                    <a:lnTo>
                      <a:pt x="64" y="85"/>
                    </a:lnTo>
                    <a:lnTo>
                      <a:pt x="64" y="91"/>
                    </a:lnTo>
                    <a:lnTo>
                      <a:pt x="65" y="95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635" name="Freeform 871"/>
              <p:cNvSpPr>
                <a:spLocks noChangeArrowheads="1"/>
              </p:cNvSpPr>
              <p:nvPr/>
            </p:nvSpPr>
            <p:spPr bwMode="auto">
              <a:xfrm>
                <a:off x="146" y="859"/>
                <a:ext cx="78" cy="120"/>
              </a:xfrm>
              <a:custGeom>
                <a:avLst/>
                <a:gdLst>
                  <a:gd name="T0" fmla="*/ 5 w 74"/>
                  <a:gd name="T1" fmla="*/ 0 h 111"/>
                  <a:gd name="T2" fmla="*/ 1 w 74"/>
                  <a:gd name="T3" fmla="*/ 1422 h 111"/>
                  <a:gd name="T4" fmla="*/ 0 w 74"/>
                  <a:gd name="T5" fmla="*/ 3031 h 111"/>
                  <a:gd name="T6" fmla="*/ 1 w 74"/>
                  <a:gd name="T7" fmla="*/ 4501 h 111"/>
                  <a:gd name="T8" fmla="*/ 5 w 74"/>
                  <a:gd name="T9" fmla="*/ 5912 h 111"/>
                  <a:gd name="T10" fmla="*/ 273 w 74"/>
                  <a:gd name="T11" fmla="*/ 7187 h 111"/>
                  <a:gd name="T12" fmla="*/ 355 w 74"/>
                  <a:gd name="T13" fmla="*/ 8427 h 111"/>
                  <a:gd name="T14" fmla="*/ 512 w 74"/>
                  <a:gd name="T15" fmla="*/ 9548 h 111"/>
                  <a:gd name="T16" fmla="*/ 739 w 74"/>
                  <a:gd name="T17" fmla="*/ 10613 h 111"/>
                  <a:gd name="T18" fmla="*/ 866 w 74"/>
                  <a:gd name="T19" fmla="*/ 11408 h 111"/>
                  <a:gd name="T20" fmla="*/ 1069 w 74"/>
                  <a:gd name="T21" fmla="*/ 11924 h 111"/>
                  <a:gd name="T22" fmla="*/ 1252 w 74"/>
                  <a:gd name="T23" fmla="*/ 12444 h 111"/>
                  <a:gd name="T24" fmla="*/ 1429 w 74"/>
                  <a:gd name="T25" fmla="*/ 12716 h 111"/>
                  <a:gd name="T26" fmla="*/ 1587 w 74"/>
                  <a:gd name="T27" fmla="*/ 12891 h 111"/>
                  <a:gd name="T28" fmla="*/ 1715 w 74"/>
                  <a:gd name="T29" fmla="*/ 12546 h 111"/>
                  <a:gd name="T30" fmla="*/ 1795 w 74"/>
                  <a:gd name="T31" fmla="*/ 12333 h 111"/>
                  <a:gd name="T32" fmla="*/ 1810 w 74"/>
                  <a:gd name="T33" fmla="*/ 11924 h 111"/>
                  <a:gd name="T34" fmla="*/ 1810 w 74"/>
                  <a:gd name="T35" fmla="*/ 11511 h 111"/>
                  <a:gd name="T36" fmla="*/ 1810 w 74"/>
                  <a:gd name="T37" fmla="*/ 11030 h 111"/>
                  <a:gd name="T38" fmla="*/ 1629 w 74"/>
                  <a:gd name="T39" fmla="*/ 11159 h 111"/>
                  <a:gd name="T40" fmla="*/ 1629 w 74"/>
                  <a:gd name="T41" fmla="*/ 11511 h 111"/>
                  <a:gd name="T42" fmla="*/ 1629 w 74"/>
                  <a:gd name="T43" fmla="*/ 11605 h 111"/>
                  <a:gd name="T44" fmla="*/ 1627 w 74"/>
                  <a:gd name="T45" fmla="*/ 11677 h 111"/>
                  <a:gd name="T46" fmla="*/ 1629 w 74"/>
                  <a:gd name="T47" fmla="*/ 11677 h 111"/>
                  <a:gd name="T48" fmla="*/ 1587 w 74"/>
                  <a:gd name="T49" fmla="*/ 11762 h 111"/>
                  <a:gd name="T50" fmla="*/ 1466 w 74"/>
                  <a:gd name="T51" fmla="*/ 11677 h 111"/>
                  <a:gd name="T52" fmla="*/ 1320 w 74"/>
                  <a:gd name="T53" fmla="*/ 11511 h 111"/>
                  <a:gd name="T54" fmla="*/ 1220 w 74"/>
                  <a:gd name="T55" fmla="*/ 11030 h 111"/>
                  <a:gd name="T56" fmla="*/ 1014 w 74"/>
                  <a:gd name="T57" fmla="*/ 10613 h 111"/>
                  <a:gd name="T58" fmla="*/ 865 w 74"/>
                  <a:gd name="T59" fmla="*/ 9817 h 111"/>
                  <a:gd name="T60" fmla="*/ 739 w 74"/>
                  <a:gd name="T61" fmla="*/ 9029 h 111"/>
                  <a:gd name="T62" fmla="*/ 540 w 74"/>
                  <a:gd name="T63" fmla="*/ 7908 h 111"/>
                  <a:gd name="T64" fmla="*/ 394 w 74"/>
                  <a:gd name="T65" fmla="*/ 6909 h 111"/>
                  <a:gd name="T66" fmla="*/ 320 w 74"/>
                  <a:gd name="T67" fmla="*/ 5656 h 111"/>
                  <a:gd name="T68" fmla="*/ 288 w 74"/>
                  <a:gd name="T69" fmla="*/ 4477 h 111"/>
                  <a:gd name="T70" fmla="*/ 273 w 74"/>
                  <a:gd name="T71" fmla="*/ 3031 h 111"/>
                  <a:gd name="T72" fmla="*/ 273 w 74"/>
                  <a:gd name="T73" fmla="*/ 1662 h 111"/>
                  <a:gd name="T74" fmla="*/ 320 w 74"/>
                  <a:gd name="T75" fmla="*/ 3 h 111"/>
                  <a:gd name="T76" fmla="*/ 5 w 74"/>
                  <a:gd name="T77" fmla="*/ 0 h 11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4"/>
                  <a:gd name="T118" fmla="*/ 0 h 111"/>
                  <a:gd name="T119" fmla="*/ 74 w 74"/>
                  <a:gd name="T120" fmla="*/ 111 h 11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4" h="111">
                    <a:moveTo>
                      <a:pt x="5" y="0"/>
                    </a:moveTo>
                    <a:lnTo>
                      <a:pt x="1" y="13"/>
                    </a:lnTo>
                    <a:lnTo>
                      <a:pt x="0" y="26"/>
                    </a:lnTo>
                    <a:lnTo>
                      <a:pt x="1" y="39"/>
                    </a:lnTo>
                    <a:lnTo>
                      <a:pt x="5" y="51"/>
                    </a:lnTo>
                    <a:lnTo>
                      <a:pt x="10" y="62"/>
                    </a:lnTo>
                    <a:lnTo>
                      <a:pt x="15" y="73"/>
                    </a:lnTo>
                    <a:lnTo>
                      <a:pt x="22" y="82"/>
                    </a:lnTo>
                    <a:lnTo>
                      <a:pt x="29" y="91"/>
                    </a:lnTo>
                    <a:lnTo>
                      <a:pt x="36" y="97"/>
                    </a:lnTo>
                    <a:lnTo>
                      <a:pt x="44" y="103"/>
                    </a:lnTo>
                    <a:lnTo>
                      <a:pt x="51" y="107"/>
                    </a:lnTo>
                    <a:lnTo>
                      <a:pt x="58" y="110"/>
                    </a:lnTo>
                    <a:lnTo>
                      <a:pt x="64" y="111"/>
                    </a:lnTo>
                    <a:lnTo>
                      <a:pt x="69" y="108"/>
                    </a:lnTo>
                    <a:lnTo>
                      <a:pt x="72" y="105"/>
                    </a:lnTo>
                    <a:lnTo>
                      <a:pt x="74" y="103"/>
                    </a:lnTo>
                    <a:lnTo>
                      <a:pt x="74" y="99"/>
                    </a:lnTo>
                    <a:lnTo>
                      <a:pt x="74" y="95"/>
                    </a:lnTo>
                    <a:lnTo>
                      <a:pt x="66" y="96"/>
                    </a:lnTo>
                    <a:lnTo>
                      <a:pt x="66" y="99"/>
                    </a:lnTo>
                    <a:lnTo>
                      <a:pt x="66" y="100"/>
                    </a:lnTo>
                    <a:lnTo>
                      <a:pt x="65" y="101"/>
                    </a:lnTo>
                    <a:lnTo>
                      <a:pt x="66" y="101"/>
                    </a:lnTo>
                    <a:lnTo>
                      <a:pt x="64" y="102"/>
                    </a:lnTo>
                    <a:lnTo>
                      <a:pt x="60" y="101"/>
                    </a:lnTo>
                    <a:lnTo>
                      <a:pt x="54" y="99"/>
                    </a:lnTo>
                    <a:lnTo>
                      <a:pt x="49" y="95"/>
                    </a:lnTo>
                    <a:lnTo>
                      <a:pt x="42" y="91"/>
                    </a:lnTo>
                    <a:lnTo>
                      <a:pt x="35" y="84"/>
                    </a:lnTo>
                    <a:lnTo>
                      <a:pt x="29" y="77"/>
                    </a:lnTo>
                    <a:lnTo>
                      <a:pt x="23" y="68"/>
                    </a:lnTo>
                    <a:lnTo>
                      <a:pt x="17" y="59"/>
                    </a:lnTo>
                    <a:lnTo>
                      <a:pt x="13" y="48"/>
                    </a:lnTo>
                    <a:lnTo>
                      <a:pt x="11" y="38"/>
                    </a:lnTo>
                    <a:lnTo>
                      <a:pt x="10" y="26"/>
                    </a:lnTo>
                    <a:lnTo>
                      <a:pt x="10" y="15"/>
                    </a:lnTo>
                    <a:lnTo>
                      <a:pt x="13" y="3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636" name="Freeform 872"/>
              <p:cNvSpPr>
                <a:spLocks noChangeArrowheads="1"/>
              </p:cNvSpPr>
              <p:nvPr/>
            </p:nvSpPr>
            <p:spPr bwMode="auto">
              <a:xfrm>
                <a:off x="151" y="853"/>
                <a:ext cx="56" cy="50"/>
              </a:xfrm>
              <a:custGeom>
                <a:avLst/>
                <a:gdLst>
                  <a:gd name="T0" fmla="*/ 1504 w 53"/>
                  <a:gd name="T1" fmla="*/ 6872 h 46"/>
                  <a:gd name="T2" fmla="*/ 1326 w 53"/>
                  <a:gd name="T3" fmla="*/ 5262 h 46"/>
                  <a:gd name="T4" fmla="*/ 1124 w 53"/>
                  <a:gd name="T5" fmla="*/ 3834 h 46"/>
                  <a:gd name="T6" fmla="*/ 902 w 53"/>
                  <a:gd name="T7" fmla="*/ 2746 h 46"/>
                  <a:gd name="T8" fmla="*/ 716 w 53"/>
                  <a:gd name="T9" fmla="*/ 1532 h 46"/>
                  <a:gd name="T10" fmla="*/ 515 w 53"/>
                  <a:gd name="T11" fmla="*/ 5 h 46"/>
                  <a:gd name="T12" fmla="*/ 350 w 53"/>
                  <a:gd name="T13" fmla="*/ 1 h 46"/>
                  <a:gd name="T14" fmla="*/ 296 w 53"/>
                  <a:gd name="T15" fmla="*/ 1 h 46"/>
                  <a:gd name="T16" fmla="*/ 6 w 53"/>
                  <a:gd name="T17" fmla="*/ 0 h 46"/>
                  <a:gd name="T18" fmla="*/ 2 w 53"/>
                  <a:gd name="T19" fmla="*/ 2 h 46"/>
                  <a:gd name="T20" fmla="*/ 0 w 53"/>
                  <a:gd name="T21" fmla="*/ 1097 h 46"/>
                  <a:gd name="T22" fmla="*/ 8 w 53"/>
                  <a:gd name="T23" fmla="*/ 1409 h 46"/>
                  <a:gd name="T24" fmla="*/ 7 w 53"/>
                  <a:gd name="T25" fmla="*/ 1532 h 46"/>
                  <a:gd name="T26" fmla="*/ 296 w 53"/>
                  <a:gd name="T27" fmla="*/ 1532 h 46"/>
                  <a:gd name="T28" fmla="*/ 370 w 53"/>
                  <a:gd name="T29" fmla="*/ 1810 h 46"/>
                  <a:gd name="T30" fmla="*/ 544 w 53"/>
                  <a:gd name="T31" fmla="*/ 2746 h 46"/>
                  <a:gd name="T32" fmla="*/ 757 w 53"/>
                  <a:gd name="T33" fmla="*/ 3770 h 46"/>
                  <a:gd name="T34" fmla="*/ 944 w 53"/>
                  <a:gd name="T35" fmla="*/ 4923 h 46"/>
                  <a:gd name="T36" fmla="*/ 1124 w 53"/>
                  <a:gd name="T37" fmla="*/ 6217 h 46"/>
                  <a:gd name="T38" fmla="*/ 1313 w 53"/>
                  <a:gd name="T39" fmla="*/ 7470 h 46"/>
                  <a:gd name="T40" fmla="*/ 1504 w 53"/>
                  <a:gd name="T41" fmla="*/ 6872 h 4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53"/>
                  <a:gd name="T64" fmla="*/ 0 h 46"/>
                  <a:gd name="T65" fmla="*/ 53 w 53"/>
                  <a:gd name="T66" fmla="*/ 46 h 4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53" h="46">
                    <a:moveTo>
                      <a:pt x="53" y="42"/>
                    </a:moveTo>
                    <a:lnTo>
                      <a:pt x="46" y="32"/>
                    </a:lnTo>
                    <a:lnTo>
                      <a:pt x="40" y="24"/>
                    </a:lnTo>
                    <a:lnTo>
                      <a:pt x="32" y="17"/>
                    </a:lnTo>
                    <a:lnTo>
                      <a:pt x="25" y="10"/>
                    </a:lnTo>
                    <a:lnTo>
                      <a:pt x="19" y="5"/>
                    </a:lnTo>
                    <a:lnTo>
                      <a:pt x="12" y="1"/>
                    </a:lnTo>
                    <a:lnTo>
                      <a:pt x="9" y="1"/>
                    </a:lnTo>
                    <a:lnTo>
                      <a:pt x="6" y="0"/>
                    </a:lnTo>
                    <a:lnTo>
                      <a:pt x="2" y="2"/>
                    </a:lnTo>
                    <a:lnTo>
                      <a:pt x="0" y="6"/>
                    </a:lnTo>
                    <a:lnTo>
                      <a:pt x="8" y="9"/>
                    </a:lnTo>
                    <a:lnTo>
                      <a:pt x="7" y="10"/>
                    </a:lnTo>
                    <a:lnTo>
                      <a:pt x="9" y="10"/>
                    </a:lnTo>
                    <a:lnTo>
                      <a:pt x="13" y="12"/>
                    </a:lnTo>
                    <a:lnTo>
                      <a:pt x="20" y="17"/>
                    </a:lnTo>
                    <a:lnTo>
                      <a:pt x="26" y="23"/>
                    </a:lnTo>
                    <a:lnTo>
                      <a:pt x="33" y="30"/>
                    </a:lnTo>
                    <a:lnTo>
                      <a:pt x="40" y="38"/>
                    </a:lnTo>
                    <a:lnTo>
                      <a:pt x="45" y="46"/>
                    </a:lnTo>
                    <a:lnTo>
                      <a:pt x="53" y="42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637" name="Freeform 873"/>
              <p:cNvSpPr>
                <a:spLocks noChangeArrowheads="1"/>
              </p:cNvSpPr>
              <p:nvPr/>
            </p:nvSpPr>
            <p:spPr bwMode="auto">
              <a:xfrm>
                <a:off x="199" y="898"/>
                <a:ext cx="26" cy="65"/>
              </a:xfrm>
              <a:custGeom>
                <a:avLst/>
                <a:gdLst>
                  <a:gd name="T0" fmla="*/ 3160 w 24"/>
                  <a:gd name="T1" fmla="*/ 7801 h 60"/>
                  <a:gd name="T2" fmla="*/ 3010 w 24"/>
                  <a:gd name="T3" fmla="*/ 7266 h 60"/>
                  <a:gd name="T4" fmla="*/ 3010 w 24"/>
                  <a:gd name="T5" fmla="*/ 6516 h 60"/>
                  <a:gd name="T6" fmla="*/ 2917 w 24"/>
                  <a:gd name="T7" fmla="*/ 5664 h 60"/>
                  <a:gd name="T8" fmla="*/ 2716 w 24"/>
                  <a:gd name="T9" fmla="*/ 4494 h 60"/>
                  <a:gd name="T10" fmla="*/ 2507 w 24"/>
                  <a:gd name="T11" fmla="*/ 3262 h 60"/>
                  <a:gd name="T12" fmla="*/ 2118 w 24"/>
                  <a:gd name="T13" fmla="*/ 2166 h 60"/>
                  <a:gd name="T14" fmla="*/ 1538 w 24"/>
                  <a:gd name="T15" fmla="*/ 1141 h 60"/>
                  <a:gd name="T16" fmla="*/ 1117 w 24"/>
                  <a:gd name="T17" fmla="*/ 0 h 60"/>
                  <a:gd name="T18" fmla="*/ 0 w 24"/>
                  <a:gd name="T19" fmla="*/ 4 h 60"/>
                  <a:gd name="T20" fmla="*/ 4 w 24"/>
                  <a:gd name="T21" fmla="*/ 1572 h 60"/>
                  <a:gd name="T22" fmla="*/ 1117 w 24"/>
                  <a:gd name="T23" fmla="*/ 2755 h 60"/>
                  <a:gd name="T24" fmla="*/ 1311 w 24"/>
                  <a:gd name="T25" fmla="*/ 3829 h 60"/>
                  <a:gd name="T26" fmla="*/ 1538 w 24"/>
                  <a:gd name="T27" fmla="*/ 4826 h 60"/>
                  <a:gd name="T28" fmla="*/ 1666 w 24"/>
                  <a:gd name="T29" fmla="*/ 5995 h 60"/>
                  <a:gd name="T30" fmla="*/ 1805 w 24"/>
                  <a:gd name="T31" fmla="*/ 6647 h 60"/>
                  <a:gd name="T32" fmla="*/ 1955 w 24"/>
                  <a:gd name="T33" fmla="*/ 7622 h 60"/>
                  <a:gd name="T34" fmla="*/ 2118 w 24"/>
                  <a:gd name="T35" fmla="*/ 7872 h 60"/>
                  <a:gd name="T36" fmla="*/ 3160 w 24"/>
                  <a:gd name="T37" fmla="*/ 7801 h 6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4"/>
                  <a:gd name="T58" fmla="*/ 0 h 60"/>
                  <a:gd name="T59" fmla="*/ 24 w 24"/>
                  <a:gd name="T60" fmla="*/ 60 h 6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4" h="60">
                    <a:moveTo>
                      <a:pt x="24" y="59"/>
                    </a:moveTo>
                    <a:lnTo>
                      <a:pt x="23" y="55"/>
                    </a:lnTo>
                    <a:lnTo>
                      <a:pt x="23" y="49"/>
                    </a:lnTo>
                    <a:lnTo>
                      <a:pt x="22" y="42"/>
                    </a:lnTo>
                    <a:lnTo>
                      <a:pt x="20" y="34"/>
                    </a:lnTo>
                    <a:lnTo>
                      <a:pt x="18" y="25"/>
                    </a:lnTo>
                    <a:lnTo>
                      <a:pt x="16" y="16"/>
                    </a:lnTo>
                    <a:lnTo>
                      <a:pt x="12" y="8"/>
                    </a:lnTo>
                    <a:lnTo>
                      <a:pt x="8" y="0"/>
                    </a:lnTo>
                    <a:lnTo>
                      <a:pt x="0" y="4"/>
                    </a:lnTo>
                    <a:lnTo>
                      <a:pt x="4" y="12"/>
                    </a:lnTo>
                    <a:lnTo>
                      <a:pt x="8" y="20"/>
                    </a:lnTo>
                    <a:lnTo>
                      <a:pt x="10" y="29"/>
                    </a:lnTo>
                    <a:lnTo>
                      <a:pt x="12" y="36"/>
                    </a:lnTo>
                    <a:lnTo>
                      <a:pt x="13" y="44"/>
                    </a:lnTo>
                    <a:lnTo>
                      <a:pt x="14" y="50"/>
                    </a:lnTo>
                    <a:lnTo>
                      <a:pt x="15" y="56"/>
                    </a:lnTo>
                    <a:lnTo>
                      <a:pt x="16" y="60"/>
                    </a:lnTo>
                    <a:lnTo>
                      <a:pt x="24" y="59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638" name="Freeform 874"/>
              <p:cNvSpPr>
                <a:spLocks noChangeArrowheads="1"/>
              </p:cNvSpPr>
              <p:nvPr/>
            </p:nvSpPr>
            <p:spPr bwMode="auto">
              <a:xfrm>
                <a:off x="5584" y="995"/>
                <a:ext cx="69" cy="115"/>
              </a:xfrm>
              <a:custGeom>
                <a:avLst/>
                <a:gdLst>
                  <a:gd name="T0" fmla="*/ 0 w 65"/>
                  <a:gd name="T1" fmla="*/ 7855 h 107"/>
                  <a:gd name="T2" fmla="*/ 0 w 65"/>
                  <a:gd name="T3" fmla="*/ 8002 h 107"/>
                  <a:gd name="T4" fmla="*/ 0 w 65"/>
                  <a:gd name="T5" fmla="*/ 8346 h 107"/>
                  <a:gd name="T6" fmla="*/ 1 w 65"/>
                  <a:gd name="T7" fmla="*/ 8425 h 107"/>
                  <a:gd name="T8" fmla="*/ 3 w 65"/>
                  <a:gd name="T9" fmla="*/ 8512 h 107"/>
                  <a:gd name="T10" fmla="*/ 6 w 65"/>
                  <a:gd name="T11" fmla="*/ 8684 h 107"/>
                  <a:gd name="T12" fmla="*/ 428 w 65"/>
                  <a:gd name="T13" fmla="*/ 8684 h 107"/>
                  <a:gd name="T14" fmla="*/ 613 w 65"/>
                  <a:gd name="T15" fmla="*/ 8442 h 107"/>
                  <a:gd name="T16" fmla="*/ 932 w 65"/>
                  <a:gd name="T17" fmla="*/ 8080 h 107"/>
                  <a:gd name="T18" fmla="*/ 1138 w 65"/>
                  <a:gd name="T19" fmla="*/ 7753 h 107"/>
                  <a:gd name="T20" fmla="*/ 1445 w 65"/>
                  <a:gd name="T21" fmla="*/ 7225 h 107"/>
                  <a:gd name="T22" fmla="*/ 1693 w 65"/>
                  <a:gd name="T23" fmla="*/ 6445 h 107"/>
                  <a:gd name="T24" fmla="*/ 1947 w 65"/>
                  <a:gd name="T25" fmla="*/ 5819 h 107"/>
                  <a:gd name="T26" fmla="*/ 2194 w 65"/>
                  <a:gd name="T27" fmla="*/ 5087 h 107"/>
                  <a:gd name="T28" fmla="*/ 2329 w 65"/>
                  <a:gd name="T29" fmla="*/ 4105 h 107"/>
                  <a:gd name="T30" fmla="*/ 2422 w 65"/>
                  <a:gd name="T31" fmla="*/ 3269 h 107"/>
                  <a:gd name="T32" fmla="*/ 2472 w 65"/>
                  <a:gd name="T33" fmla="*/ 2146 h 107"/>
                  <a:gd name="T34" fmla="*/ 2464 w 65"/>
                  <a:gd name="T35" fmla="*/ 1044 h 107"/>
                  <a:gd name="T36" fmla="*/ 2329 w 65"/>
                  <a:gd name="T37" fmla="*/ 2 h 107"/>
                  <a:gd name="T38" fmla="*/ 2321 w 65"/>
                  <a:gd name="T39" fmla="*/ 0 h 107"/>
                  <a:gd name="T40" fmla="*/ 2282 w 65"/>
                  <a:gd name="T41" fmla="*/ 0 h 107"/>
                  <a:gd name="T42" fmla="*/ 2194 w 65"/>
                  <a:gd name="T43" fmla="*/ 0 h 107"/>
                  <a:gd name="T44" fmla="*/ 2103 w 65"/>
                  <a:gd name="T45" fmla="*/ 1 h 107"/>
                  <a:gd name="T46" fmla="*/ 1834 w 65"/>
                  <a:gd name="T47" fmla="*/ 3 h 107"/>
                  <a:gd name="T48" fmla="*/ 1628 w 65"/>
                  <a:gd name="T49" fmla="*/ 677 h 107"/>
                  <a:gd name="T50" fmla="*/ 1361 w 65"/>
                  <a:gd name="T51" fmla="*/ 1044 h 107"/>
                  <a:gd name="T52" fmla="*/ 1072 w 65"/>
                  <a:gd name="T53" fmla="*/ 1836 h 107"/>
                  <a:gd name="T54" fmla="*/ 827 w 65"/>
                  <a:gd name="T55" fmla="*/ 2450 h 107"/>
                  <a:gd name="T56" fmla="*/ 577 w 65"/>
                  <a:gd name="T57" fmla="*/ 3076 h 107"/>
                  <a:gd name="T58" fmla="*/ 454 w 65"/>
                  <a:gd name="T59" fmla="*/ 3776 h 107"/>
                  <a:gd name="T60" fmla="*/ 8 w 65"/>
                  <a:gd name="T61" fmla="*/ 4412 h 107"/>
                  <a:gd name="T62" fmla="*/ 6 w 65"/>
                  <a:gd name="T63" fmla="*/ 5192 h 107"/>
                  <a:gd name="T64" fmla="*/ 4 w 65"/>
                  <a:gd name="T65" fmla="*/ 5819 h 107"/>
                  <a:gd name="T66" fmla="*/ 3 w 65"/>
                  <a:gd name="T67" fmla="*/ 6379 h 107"/>
                  <a:gd name="T68" fmla="*/ 1 w 65"/>
                  <a:gd name="T69" fmla="*/ 6927 h 107"/>
                  <a:gd name="T70" fmla="*/ 1 w 65"/>
                  <a:gd name="T71" fmla="*/ 7445 h 107"/>
                  <a:gd name="T72" fmla="*/ 0 w 65"/>
                  <a:gd name="T73" fmla="*/ 7855 h 10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5"/>
                  <a:gd name="T112" fmla="*/ 0 h 107"/>
                  <a:gd name="T113" fmla="*/ 65 w 65"/>
                  <a:gd name="T114" fmla="*/ 107 h 107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5" h="107">
                    <a:moveTo>
                      <a:pt x="0" y="97"/>
                    </a:moveTo>
                    <a:lnTo>
                      <a:pt x="0" y="99"/>
                    </a:lnTo>
                    <a:lnTo>
                      <a:pt x="0" y="102"/>
                    </a:lnTo>
                    <a:lnTo>
                      <a:pt x="1" y="103"/>
                    </a:lnTo>
                    <a:lnTo>
                      <a:pt x="3" y="105"/>
                    </a:lnTo>
                    <a:lnTo>
                      <a:pt x="6" y="107"/>
                    </a:lnTo>
                    <a:lnTo>
                      <a:pt x="11" y="107"/>
                    </a:lnTo>
                    <a:lnTo>
                      <a:pt x="17" y="104"/>
                    </a:lnTo>
                    <a:lnTo>
                      <a:pt x="24" y="100"/>
                    </a:lnTo>
                    <a:lnTo>
                      <a:pt x="30" y="94"/>
                    </a:lnTo>
                    <a:lnTo>
                      <a:pt x="38" y="88"/>
                    </a:lnTo>
                    <a:lnTo>
                      <a:pt x="44" y="80"/>
                    </a:lnTo>
                    <a:lnTo>
                      <a:pt x="51" y="71"/>
                    </a:lnTo>
                    <a:lnTo>
                      <a:pt x="57" y="62"/>
                    </a:lnTo>
                    <a:lnTo>
                      <a:pt x="61" y="51"/>
                    </a:lnTo>
                    <a:lnTo>
                      <a:pt x="63" y="40"/>
                    </a:lnTo>
                    <a:lnTo>
                      <a:pt x="65" y="27"/>
                    </a:lnTo>
                    <a:lnTo>
                      <a:pt x="64" y="14"/>
                    </a:lnTo>
                    <a:lnTo>
                      <a:pt x="61" y="2"/>
                    </a:lnTo>
                    <a:lnTo>
                      <a:pt x="60" y="0"/>
                    </a:lnTo>
                    <a:lnTo>
                      <a:pt x="59" y="0"/>
                    </a:lnTo>
                    <a:lnTo>
                      <a:pt x="57" y="0"/>
                    </a:lnTo>
                    <a:lnTo>
                      <a:pt x="55" y="1"/>
                    </a:lnTo>
                    <a:lnTo>
                      <a:pt x="48" y="3"/>
                    </a:lnTo>
                    <a:lnTo>
                      <a:pt x="42" y="8"/>
                    </a:lnTo>
                    <a:lnTo>
                      <a:pt x="36" y="14"/>
                    </a:lnTo>
                    <a:lnTo>
                      <a:pt x="28" y="22"/>
                    </a:lnTo>
                    <a:lnTo>
                      <a:pt x="22" y="30"/>
                    </a:lnTo>
                    <a:lnTo>
                      <a:pt x="16" y="38"/>
                    </a:lnTo>
                    <a:lnTo>
                      <a:pt x="12" y="46"/>
                    </a:lnTo>
                    <a:lnTo>
                      <a:pt x="8" y="55"/>
                    </a:lnTo>
                    <a:lnTo>
                      <a:pt x="6" y="64"/>
                    </a:lnTo>
                    <a:lnTo>
                      <a:pt x="4" y="71"/>
                    </a:lnTo>
                    <a:lnTo>
                      <a:pt x="3" y="79"/>
                    </a:lnTo>
                    <a:lnTo>
                      <a:pt x="1" y="86"/>
                    </a:lnTo>
                    <a:lnTo>
                      <a:pt x="1" y="92"/>
                    </a:lnTo>
                    <a:lnTo>
                      <a:pt x="0" y="97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639" name="Freeform 875"/>
              <p:cNvSpPr>
                <a:spLocks noChangeArrowheads="1"/>
              </p:cNvSpPr>
              <p:nvPr/>
            </p:nvSpPr>
            <p:spPr bwMode="auto">
              <a:xfrm>
                <a:off x="5580" y="995"/>
                <a:ext cx="78" cy="120"/>
              </a:xfrm>
              <a:custGeom>
                <a:avLst/>
                <a:gdLst>
                  <a:gd name="T0" fmla="*/ 1506 w 74"/>
                  <a:gd name="T1" fmla="*/ 3 h 111"/>
                  <a:gd name="T2" fmla="*/ 1587 w 74"/>
                  <a:gd name="T3" fmla="*/ 1662 h 111"/>
                  <a:gd name="T4" fmla="*/ 1587 w 74"/>
                  <a:gd name="T5" fmla="*/ 3102 h 111"/>
                  <a:gd name="T6" fmla="*/ 1545 w 74"/>
                  <a:gd name="T7" fmla="*/ 4477 h 111"/>
                  <a:gd name="T8" fmla="*/ 1506 w 74"/>
                  <a:gd name="T9" fmla="*/ 5688 h 111"/>
                  <a:gd name="T10" fmla="*/ 1391 w 74"/>
                  <a:gd name="T11" fmla="*/ 6909 h 111"/>
                  <a:gd name="T12" fmla="*/ 1252 w 74"/>
                  <a:gd name="T13" fmla="*/ 8075 h 111"/>
                  <a:gd name="T14" fmla="*/ 1126 w 74"/>
                  <a:gd name="T15" fmla="*/ 9029 h 111"/>
                  <a:gd name="T16" fmla="*/ 961 w 74"/>
                  <a:gd name="T17" fmla="*/ 9849 h 111"/>
                  <a:gd name="T18" fmla="*/ 780 w 74"/>
                  <a:gd name="T19" fmla="*/ 10613 h 111"/>
                  <a:gd name="T20" fmla="*/ 600 w 74"/>
                  <a:gd name="T21" fmla="*/ 11408 h 111"/>
                  <a:gd name="T22" fmla="*/ 461 w 74"/>
                  <a:gd name="T23" fmla="*/ 11605 h 111"/>
                  <a:gd name="T24" fmla="*/ 337 w 74"/>
                  <a:gd name="T25" fmla="*/ 11762 h 111"/>
                  <a:gd name="T26" fmla="*/ 273 w 74"/>
                  <a:gd name="T27" fmla="*/ 11762 h 111"/>
                  <a:gd name="T28" fmla="*/ 8 w 74"/>
                  <a:gd name="T29" fmla="*/ 11677 h 111"/>
                  <a:gd name="T30" fmla="*/ 9 w 74"/>
                  <a:gd name="T31" fmla="*/ 11677 h 111"/>
                  <a:gd name="T32" fmla="*/ 8 w 74"/>
                  <a:gd name="T33" fmla="*/ 11677 h 111"/>
                  <a:gd name="T34" fmla="*/ 8 w 74"/>
                  <a:gd name="T35" fmla="*/ 11511 h 111"/>
                  <a:gd name="T36" fmla="*/ 8 w 74"/>
                  <a:gd name="T37" fmla="*/ 11408 h 111"/>
                  <a:gd name="T38" fmla="*/ 0 w 74"/>
                  <a:gd name="T39" fmla="*/ 11159 h 111"/>
                  <a:gd name="T40" fmla="*/ 0 w 74"/>
                  <a:gd name="T41" fmla="*/ 11605 h 111"/>
                  <a:gd name="T42" fmla="*/ 0 w 74"/>
                  <a:gd name="T43" fmla="*/ 11924 h 111"/>
                  <a:gd name="T44" fmla="*/ 2 w 74"/>
                  <a:gd name="T45" fmla="*/ 12444 h 111"/>
                  <a:gd name="T46" fmla="*/ 5 w 74"/>
                  <a:gd name="T47" fmla="*/ 12624 h 111"/>
                  <a:gd name="T48" fmla="*/ 273 w 74"/>
                  <a:gd name="T49" fmla="*/ 12891 h 111"/>
                  <a:gd name="T50" fmla="*/ 374 w 74"/>
                  <a:gd name="T51" fmla="*/ 12891 h 111"/>
                  <a:gd name="T52" fmla="*/ 540 w 74"/>
                  <a:gd name="T53" fmla="*/ 12546 h 111"/>
                  <a:gd name="T54" fmla="*/ 740 w 74"/>
                  <a:gd name="T55" fmla="*/ 12064 h 111"/>
                  <a:gd name="T56" fmla="*/ 913 w 74"/>
                  <a:gd name="T57" fmla="*/ 11511 h 111"/>
                  <a:gd name="T58" fmla="*/ 1126 w 74"/>
                  <a:gd name="T59" fmla="*/ 10613 h 111"/>
                  <a:gd name="T60" fmla="*/ 1286 w 74"/>
                  <a:gd name="T61" fmla="*/ 9761 h 111"/>
                  <a:gd name="T62" fmla="*/ 1465 w 74"/>
                  <a:gd name="T63" fmla="*/ 8549 h 111"/>
                  <a:gd name="T64" fmla="*/ 1587 w 74"/>
                  <a:gd name="T65" fmla="*/ 7469 h 111"/>
                  <a:gd name="T66" fmla="*/ 1715 w 74"/>
                  <a:gd name="T67" fmla="*/ 6115 h 111"/>
                  <a:gd name="T68" fmla="*/ 1808 w 74"/>
                  <a:gd name="T69" fmla="*/ 4582 h 111"/>
                  <a:gd name="T70" fmla="*/ 1810 w 74"/>
                  <a:gd name="T71" fmla="*/ 3102 h 111"/>
                  <a:gd name="T72" fmla="*/ 1808 w 74"/>
                  <a:gd name="T73" fmla="*/ 1537 h 111"/>
                  <a:gd name="T74" fmla="*/ 1715 w 74"/>
                  <a:gd name="T75" fmla="*/ 0 h 111"/>
                  <a:gd name="T76" fmla="*/ 1506 w 74"/>
                  <a:gd name="T77" fmla="*/ 3 h 11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4"/>
                  <a:gd name="T118" fmla="*/ 0 h 111"/>
                  <a:gd name="T119" fmla="*/ 74 w 74"/>
                  <a:gd name="T120" fmla="*/ 111 h 11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4" h="111">
                    <a:moveTo>
                      <a:pt x="61" y="3"/>
                    </a:moveTo>
                    <a:lnTo>
                      <a:pt x="64" y="15"/>
                    </a:lnTo>
                    <a:lnTo>
                      <a:pt x="64" y="27"/>
                    </a:lnTo>
                    <a:lnTo>
                      <a:pt x="63" y="38"/>
                    </a:lnTo>
                    <a:lnTo>
                      <a:pt x="61" y="49"/>
                    </a:lnTo>
                    <a:lnTo>
                      <a:pt x="57" y="59"/>
                    </a:lnTo>
                    <a:lnTo>
                      <a:pt x="51" y="69"/>
                    </a:lnTo>
                    <a:lnTo>
                      <a:pt x="45" y="77"/>
                    </a:lnTo>
                    <a:lnTo>
                      <a:pt x="39" y="85"/>
                    </a:lnTo>
                    <a:lnTo>
                      <a:pt x="32" y="91"/>
                    </a:lnTo>
                    <a:lnTo>
                      <a:pt x="25" y="97"/>
                    </a:lnTo>
                    <a:lnTo>
                      <a:pt x="20" y="100"/>
                    </a:lnTo>
                    <a:lnTo>
                      <a:pt x="14" y="102"/>
                    </a:lnTo>
                    <a:lnTo>
                      <a:pt x="10" y="102"/>
                    </a:lnTo>
                    <a:lnTo>
                      <a:pt x="8" y="101"/>
                    </a:lnTo>
                    <a:lnTo>
                      <a:pt x="9" y="101"/>
                    </a:lnTo>
                    <a:lnTo>
                      <a:pt x="8" y="101"/>
                    </a:lnTo>
                    <a:lnTo>
                      <a:pt x="8" y="99"/>
                    </a:lnTo>
                    <a:lnTo>
                      <a:pt x="8" y="97"/>
                    </a:lnTo>
                    <a:lnTo>
                      <a:pt x="0" y="96"/>
                    </a:lnTo>
                    <a:lnTo>
                      <a:pt x="0" y="100"/>
                    </a:lnTo>
                    <a:lnTo>
                      <a:pt x="0" y="103"/>
                    </a:lnTo>
                    <a:lnTo>
                      <a:pt x="2" y="107"/>
                    </a:lnTo>
                    <a:lnTo>
                      <a:pt x="5" y="109"/>
                    </a:lnTo>
                    <a:lnTo>
                      <a:pt x="10" y="111"/>
                    </a:lnTo>
                    <a:lnTo>
                      <a:pt x="16" y="111"/>
                    </a:lnTo>
                    <a:lnTo>
                      <a:pt x="23" y="108"/>
                    </a:lnTo>
                    <a:lnTo>
                      <a:pt x="30" y="104"/>
                    </a:lnTo>
                    <a:lnTo>
                      <a:pt x="38" y="99"/>
                    </a:lnTo>
                    <a:lnTo>
                      <a:pt x="45" y="91"/>
                    </a:lnTo>
                    <a:lnTo>
                      <a:pt x="52" y="83"/>
                    </a:lnTo>
                    <a:lnTo>
                      <a:pt x="59" y="74"/>
                    </a:lnTo>
                    <a:lnTo>
                      <a:pt x="64" y="64"/>
                    </a:lnTo>
                    <a:lnTo>
                      <a:pt x="69" y="52"/>
                    </a:lnTo>
                    <a:lnTo>
                      <a:pt x="73" y="40"/>
                    </a:lnTo>
                    <a:lnTo>
                      <a:pt x="74" y="27"/>
                    </a:lnTo>
                    <a:lnTo>
                      <a:pt x="73" y="14"/>
                    </a:lnTo>
                    <a:lnTo>
                      <a:pt x="69" y="0"/>
                    </a:lnTo>
                    <a:lnTo>
                      <a:pt x="61" y="3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640" name="Freeform 876"/>
              <p:cNvSpPr>
                <a:spLocks noChangeArrowheads="1"/>
              </p:cNvSpPr>
              <p:nvPr/>
            </p:nvSpPr>
            <p:spPr bwMode="auto">
              <a:xfrm>
                <a:off x="5597" y="991"/>
                <a:ext cx="56" cy="49"/>
              </a:xfrm>
              <a:custGeom>
                <a:avLst/>
                <a:gdLst>
                  <a:gd name="T0" fmla="*/ 8 w 53"/>
                  <a:gd name="T1" fmla="*/ 8095 h 45"/>
                  <a:gd name="T2" fmla="*/ 370 w 53"/>
                  <a:gd name="T3" fmla="*/ 6774 h 45"/>
                  <a:gd name="T4" fmla="*/ 544 w 53"/>
                  <a:gd name="T5" fmla="*/ 4920 h 45"/>
                  <a:gd name="T6" fmla="*/ 800 w 53"/>
                  <a:gd name="T7" fmla="*/ 3810 h 45"/>
                  <a:gd name="T8" fmla="*/ 944 w 53"/>
                  <a:gd name="T9" fmla="*/ 2914 h 45"/>
                  <a:gd name="T10" fmla="*/ 1124 w 53"/>
                  <a:gd name="T11" fmla="*/ 2073 h 45"/>
                  <a:gd name="T12" fmla="*/ 1255 w 53"/>
                  <a:gd name="T13" fmla="*/ 1475 h 45"/>
                  <a:gd name="T14" fmla="*/ 1326 w 53"/>
                  <a:gd name="T15" fmla="*/ 1475 h 45"/>
                  <a:gd name="T16" fmla="*/ 1313 w 53"/>
                  <a:gd name="T17" fmla="*/ 1475 h 45"/>
                  <a:gd name="T18" fmla="*/ 1313 w 53"/>
                  <a:gd name="T19" fmla="*/ 1355 h 45"/>
                  <a:gd name="T20" fmla="*/ 1504 w 53"/>
                  <a:gd name="T21" fmla="*/ 4 h 45"/>
                  <a:gd name="T22" fmla="*/ 1466 w 53"/>
                  <a:gd name="T23" fmla="*/ 1 h 45"/>
                  <a:gd name="T24" fmla="*/ 1347 w 53"/>
                  <a:gd name="T25" fmla="*/ 0 h 45"/>
                  <a:gd name="T26" fmla="*/ 1255 w 53"/>
                  <a:gd name="T27" fmla="*/ 0 h 45"/>
                  <a:gd name="T28" fmla="*/ 1176 w 53"/>
                  <a:gd name="T29" fmla="*/ 1 h 45"/>
                  <a:gd name="T30" fmla="*/ 953 w 53"/>
                  <a:gd name="T31" fmla="*/ 4 h 45"/>
                  <a:gd name="T32" fmla="*/ 808 w 53"/>
                  <a:gd name="T33" fmla="*/ 1475 h 45"/>
                  <a:gd name="T34" fmla="*/ 575 w 53"/>
                  <a:gd name="T35" fmla="*/ 2676 h 45"/>
                  <a:gd name="T36" fmla="*/ 370 w 53"/>
                  <a:gd name="T37" fmla="*/ 4096 h 45"/>
                  <a:gd name="T38" fmla="*/ 6 w 53"/>
                  <a:gd name="T39" fmla="*/ 5713 h 45"/>
                  <a:gd name="T40" fmla="*/ 0 w 53"/>
                  <a:gd name="T41" fmla="*/ 7376 h 45"/>
                  <a:gd name="T42" fmla="*/ 8 w 53"/>
                  <a:gd name="T43" fmla="*/ 8095 h 45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53"/>
                  <a:gd name="T67" fmla="*/ 0 h 45"/>
                  <a:gd name="T68" fmla="*/ 53 w 53"/>
                  <a:gd name="T69" fmla="*/ 45 h 45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53" h="45">
                    <a:moveTo>
                      <a:pt x="8" y="45"/>
                    </a:moveTo>
                    <a:lnTo>
                      <a:pt x="13" y="37"/>
                    </a:lnTo>
                    <a:lnTo>
                      <a:pt x="20" y="28"/>
                    </a:lnTo>
                    <a:lnTo>
                      <a:pt x="27" y="22"/>
                    </a:lnTo>
                    <a:lnTo>
                      <a:pt x="33" y="16"/>
                    </a:lnTo>
                    <a:lnTo>
                      <a:pt x="40" y="12"/>
                    </a:lnTo>
                    <a:lnTo>
                      <a:pt x="44" y="8"/>
                    </a:lnTo>
                    <a:lnTo>
                      <a:pt x="46" y="8"/>
                    </a:lnTo>
                    <a:lnTo>
                      <a:pt x="45" y="8"/>
                    </a:lnTo>
                    <a:lnTo>
                      <a:pt x="45" y="7"/>
                    </a:lnTo>
                    <a:lnTo>
                      <a:pt x="53" y="4"/>
                    </a:lnTo>
                    <a:lnTo>
                      <a:pt x="51" y="1"/>
                    </a:lnTo>
                    <a:lnTo>
                      <a:pt x="47" y="0"/>
                    </a:lnTo>
                    <a:lnTo>
                      <a:pt x="44" y="0"/>
                    </a:lnTo>
                    <a:lnTo>
                      <a:pt x="41" y="1"/>
                    </a:lnTo>
                    <a:lnTo>
                      <a:pt x="34" y="4"/>
                    </a:lnTo>
                    <a:lnTo>
                      <a:pt x="28" y="8"/>
                    </a:lnTo>
                    <a:lnTo>
                      <a:pt x="21" y="15"/>
                    </a:lnTo>
                    <a:lnTo>
                      <a:pt x="13" y="23"/>
                    </a:lnTo>
                    <a:lnTo>
                      <a:pt x="6" y="31"/>
                    </a:lnTo>
                    <a:lnTo>
                      <a:pt x="0" y="40"/>
                    </a:lnTo>
                    <a:lnTo>
                      <a:pt x="8" y="45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641" name="Freeform 877"/>
              <p:cNvSpPr>
                <a:spLocks noChangeArrowheads="1"/>
              </p:cNvSpPr>
              <p:nvPr/>
            </p:nvSpPr>
            <p:spPr bwMode="auto">
              <a:xfrm>
                <a:off x="5580" y="1034"/>
                <a:ext cx="26" cy="66"/>
              </a:xfrm>
              <a:custGeom>
                <a:avLst/>
                <a:gdLst>
                  <a:gd name="T0" fmla="*/ 1117 w 24"/>
                  <a:gd name="T1" fmla="*/ 7437 h 61"/>
                  <a:gd name="T2" fmla="*/ 1210 w 24"/>
                  <a:gd name="T3" fmla="*/ 6874 h 61"/>
                  <a:gd name="T4" fmla="*/ 1311 w 24"/>
                  <a:gd name="T5" fmla="*/ 6275 h 61"/>
                  <a:gd name="T6" fmla="*/ 1420 w 24"/>
                  <a:gd name="T7" fmla="*/ 5427 h 61"/>
                  <a:gd name="T8" fmla="*/ 1538 w 24"/>
                  <a:gd name="T9" fmla="*/ 4291 h 61"/>
                  <a:gd name="T10" fmla="*/ 1805 w 24"/>
                  <a:gd name="T11" fmla="*/ 3616 h 61"/>
                  <a:gd name="T12" fmla="*/ 2118 w 24"/>
                  <a:gd name="T13" fmla="*/ 2469 h 61"/>
                  <a:gd name="T14" fmla="*/ 2716 w 24"/>
                  <a:gd name="T15" fmla="*/ 1404 h 61"/>
                  <a:gd name="T16" fmla="*/ 3160 w 24"/>
                  <a:gd name="T17" fmla="*/ 5 h 61"/>
                  <a:gd name="T18" fmla="*/ 2118 w 24"/>
                  <a:gd name="T19" fmla="*/ 0 h 61"/>
                  <a:gd name="T20" fmla="*/ 1538 w 24"/>
                  <a:gd name="T21" fmla="*/ 1109 h 61"/>
                  <a:gd name="T22" fmla="*/ 1117 w 24"/>
                  <a:gd name="T23" fmla="*/ 2254 h 61"/>
                  <a:gd name="T24" fmla="*/ 952 w 24"/>
                  <a:gd name="T25" fmla="*/ 3342 h 61"/>
                  <a:gd name="T26" fmla="*/ 4 w 24"/>
                  <a:gd name="T27" fmla="*/ 4233 h 61"/>
                  <a:gd name="T28" fmla="*/ 2 w 24"/>
                  <a:gd name="T29" fmla="*/ 5024 h 61"/>
                  <a:gd name="T30" fmla="*/ 1 w 24"/>
                  <a:gd name="T31" fmla="*/ 6072 h 61"/>
                  <a:gd name="T32" fmla="*/ 1 w 24"/>
                  <a:gd name="T33" fmla="*/ 6789 h 61"/>
                  <a:gd name="T34" fmla="*/ 0 w 24"/>
                  <a:gd name="T35" fmla="*/ 7345 h 61"/>
                  <a:gd name="T36" fmla="*/ 1117 w 24"/>
                  <a:gd name="T37" fmla="*/ 7437 h 6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4"/>
                  <a:gd name="T58" fmla="*/ 0 h 61"/>
                  <a:gd name="T59" fmla="*/ 24 w 24"/>
                  <a:gd name="T60" fmla="*/ 61 h 6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4" h="61">
                    <a:moveTo>
                      <a:pt x="8" y="61"/>
                    </a:moveTo>
                    <a:lnTo>
                      <a:pt x="9" y="56"/>
                    </a:lnTo>
                    <a:lnTo>
                      <a:pt x="10" y="51"/>
                    </a:lnTo>
                    <a:lnTo>
                      <a:pt x="11" y="44"/>
                    </a:lnTo>
                    <a:lnTo>
                      <a:pt x="12" y="36"/>
                    </a:lnTo>
                    <a:lnTo>
                      <a:pt x="14" y="29"/>
                    </a:lnTo>
                    <a:lnTo>
                      <a:pt x="16" y="20"/>
                    </a:lnTo>
                    <a:lnTo>
                      <a:pt x="20" y="12"/>
                    </a:lnTo>
                    <a:lnTo>
                      <a:pt x="24" y="5"/>
                    </a:lnTo>
                    <a:lnTo>
                      <a:pt x="16" y="0"/>
                    </a:lnTo>
                    <a:lnTo>
                      <a:pt x="12" y="9"/>
                    </a:lnTo>
                    <a:lnTo>
                      <a:pt x="8" y="18"/>
                    </a:lnTo>
                    <a:lnTo>
                      <a:pt x="6" y="27"/>
                    </a:lnTo>
                    <a:lnTo>
                      <a:pt x="4" y="34"/>
                    </a:lnTo>
                    <a:lnTo>
                      <a:pt x="2" y="42"/>
                    </a:lnTo>
                    <a:lnTo>
                      <a:pt x="1" y="50"/>
                    </a:lnTo>
                    <a:lnTo>
                      <a:pt x="1" y="55"/>
                    </a:lnTo>
                    <a:lnTo>
                      <a:pt x="0" y="60"/>
                    </a:lnTo>
                    <a:lnTo>
                      <a:pt x="8" y="61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642" name="Freeform 878"/>
              <p:cNvSpPr>
                <a:spLocks noChangeArrowheads="1"/>
              </p:cNvSpPr>
              <p:nvPr/>
            </p:nvSpPr>
            <p:spPr bwMode="auto">
              <a:xfrm>
                <a:off x="151" y="3635"/>
                <a:ext cx="69" cy="115"/>
              </a:xfrm>
              <a:custGeom>
                <a:avLst/>
                <a:gdLst>
                  <a:gd name="T0" fmla="*/ 2472 w 65"/>
                  <a:gd name="T1" fmla="*/ 7855 h 107"/>
                  <a:gd name="T2" fmla="*/ 2472 w 65"/>
                  <a:gd name="T3" fmla="*/ 8002 h 107"/>
                  <a:gd name="T4" fmla="*/ 2472 w 65"/>
                  <a:gd name="T5" fmla="*/ 8346 h 107"/>
                  <a:gd name="T6" fmla="*/ 2464 w 65"/>
                  <a:gd name="T7" fmla="*/ 8425 h 107"/>
                  <a:gd name="T8" fmla="*/ 2422 w 65"/>
                  <a:gd name="T9" fmla="*/ 8512 h 107"/>
                  <a:gd name="T10" fmla="*/ 2282 w 65"/>
                  <a:gd name="T11" fmla="*/ 8684 h 107"/>
                  <a:gd name="T12" fmla="*/ 2067 w 65"/>
                  <a:gd name="T13" fmla="*/ 8684 h 107"/>
                  <a:gd name="T14" fmla="*/ 1834 w 65"/>
                  <a:gd name="T15" fmla="*/ 8442 h 107"/>
                  <a:gd name="T16" fmla="*/ 1595 w 65"/>
                  <a:gd name="T17" fmla="*/ 8080 h 107"/>
                  <a:gd name="T18" fmla="*/ 1334 w 65"/>
                  <a:gd name="T19" fmla="*/ 7753 h 107"/>
                  <a:gd name="T20" fmla="*/ 1050 w 65"/>
                  <a:gd name="T21" fmla="*/ 7225 h 107"/>
                  <a:gd name="T22" fmla="*/ 779 w 65"/>
                  <a:gd name="T23" fmla="*/ 6445 h 107"/>
                  <a:gd name="T24" fmla="*/ 512 w 65"/>
                  <a:gd name="T25" fmla="*/ 5819 h 107"/>
                  <a:gd name="T26" fmla="*/ 8 w 65"/>
                  <a:gd name="T27" fmla="*/ 5087 h 107"/>
                  <a:gd name="T28" fmla="*/ 4 w 65"/>
                  <a:gd name="T29" fmla="*/ 4105 h 107"/>
                  <a:gd name="T30" fmla="*/ 2 w 65"/>
                  <a:gd name="T31" fmla="*/ 3269 h 107"/>
                  <a:gd name="T32" fmla="*/ 0 w 65"/>
                  <a:gd name="T33" fmla="*/ 2146 h 107"/>
                  <a:gd name="T34" fmla="*/ 1 w 65"/>
                  <a:gd name="T35" fmla="*/ 1044 h 107"/>
                  <a:gd name="T36" fmla="*/ 4 w 65"/>
                  <a:gd name="T37" fmla="*/ 2 h 107"/>
                  <a:gd name="T38" fmla="*/ 5 w 65"/>
                  <a:gd name="T39" fmla="*/ 0 h 107"/>
                  <a:gd name="T40" fmla="*/ 6 w 65"/>
                  <a:gd name="T41" fmla="*/ 0 h 107"/>
                  <a:gd name="T42" fmla="*/ 8 w 65"/>
                  <a:gd name="T43" fmla="*/ 0 h 107"/>
                  <a:gd name="T44" fmla="*/ 403 w 65"/>
                  <a:gd name="T45" fmla="*/ 0 h 107"/>
                  <a:gd name="T46" fmla="*/ 613 w 65"/>
                  <a:gd name="T47" fmla="*/ 3 h 107"/>
                  <a:gd name="T48" fmla="*/ 878 w 65"/>
                  <a:gd name="T49" fmla="*/ 677 h 107"/>
                  <a:gd name="T50" fmla="*/ 1115 w 65"/>
                  <a:gd name="T51" fmla="*/ 1044 h 107"/>
                  <a:gd name="T52" fmla="*/ 1416 w 65"/>
                  <a:gd name="T53" fmla="*/ 1836 h 107"/>
                  <a:gd name="T54" fmla="*/ 1656 w 65"/>
                  <a:gd name="T55" fmla="*/ 2450 h 107"/>
                  <a:gd name="T56" fmla="*/ 1866 w 65"/>
                  <a:gd name="T57" fmla="*/ 3076 h 107"/>
                  <a:gd name="T58" fmla="*/ 2067 w 65"/>
                  <a:gd name="T59" fmla="*/ 3776 h 107"/>
                  <a:gd name="T60" fmla="*/ 2194 w 65"/>
                  <a:gd name="T61" fmla="*/ 4412 h 107"/>
                  <a:gd name="T62" fmla="*/ 2282 w 65"/>
                  <a:gd name="T63" fmla="*/ 5192 h 107"/>
                  <a:gd name="T64" fmla="*/ 2329 w 65"/>
                  <a:gd name="T65" fmla="*/ 5819 h 107"/>
                  <a:gd name="T66" fmla="*/ 2422 w 65"/>
                  <a:gd name="T67" fmla="*/ 6379 h 107"/>
                  <a:gd name="T68" fmla="*/ 2464 w 65"/>
                  <a:gd name="T69" fmla="*/ 6927 h 107"/>
                  <a:gd name="T70" fmla="*/ 2464 w 65"/>
                  <a:gd name="T71" fmla="*/ 7445 h 107"/>
                  <a:gd name="T72" fmla="*/ 2472 w 65"/>
                  <a:gd name="T73" fmla="*/ 7855 h 10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5"/>
                  <a:gd name="T112" fmla="*/ 0 h 107"/>
                  <a:gd name="T113" fmla="*/ 65 w 65"/>
                  <a:gd name="T114" fmla="*/ 107 h 107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5" h="107">
                    <a:moveTo>
                      <a:pt x="65" y="97"/>
                    </a:moveTo>
                    <a:lnTo>
                      <a:pt x="65" y="99"/>
                    </a:lnTo>
                    <a:lnTo>
                      <a:pt x="65" y="102"/>
                    </a:lnTo>
                    <a:lnTo>
                      <a:pt x="64" y="103"/>
                    </a:lnTo>
                    <a:lnTo>
                      <a:pt x="63" y="105"/>
                    </a:lnTo>
                    <a:lnTo>
                      <a:pt x="59" y="107"/>
                    </a:lnTo>
                    <a:lnTo>
                      <a:pt x="54" y="107"/>
                    </a:lnTo>
                    <a:lnTo>
                      <a:pt x="48" y="104"/>
                    </a:lnTo>
                    <a:lnTo>
                      <a:pt x="41" y="100"/>
                    </a:lnTo>
                    <a:lnTo>
                      <a:pt x="35" y="94"/>
                    </a:lnTo>
                    <a:lnTo>
                      <a:pt x="27" y="88"/>
                    </a:lnTo>
                    <a:lnTo>
                      <a:pt x="21" y="80"/>
                    </a:lnTo>
                    <a:lnTo>
                      <a:pt x="14" y="71"/>
                    </a:lnTo>
                    <a:lnTo>
                      <a:pt x="8" y="62"/>
                    </a:lnTo>
                    <a:lnTo>
                      <a:pt x="4" y="51"/>
                    </a:lnTo>
                    <a:lnTo>
                      <a:pt x="2" y="40"/>
                    </a:lnTo>
                    <a:lnTo>
                      <a:pt x="0" y="27"/>
                    </a:lnTo>
                    <a:lnTo>
                      <a:pt x="1" y="14"/>
                    </a:lnTo>
                    <a:lnTo>
                      <a:pt x="4" y="2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0" y="0"/>
                    </a:lnTo>
                    <a:lnTo>
                      <a:pt x="17" y="3"/>
                    </a:lnTo>
                    <a:lnTo>
                      <a:pt x="23" y="8"/>
                    </a:lnTo>
                    <a:lnTo>
                      <a:pt x="29" y="14"/>
                    </a:lnTo>
                    <a:lnTo>
                      <a:pt x="37" y="22"/>
                    </a:lnTo>
                    <a:lnTo>
                      <a:pt x="43" y="30"/>
                    </a:lnTo>
                    <a:lnTo>
                      <a:pt x="49" y="38"/>
                    </a:lnTo>
                    <a:lnTo>
                      <a:pt x="54" y="46"/>
                    </a:lnTo>
                    <a:lnTo>
                      <a:pt x="57" y="55"/>
                    </a:lnTo>
                    <a:lnTo>
                      <a:pt x="59" y="64"/>
                    </a:lnTo>
                    <a:lnTo>
                      <a:pt x="61" y="71"/>
                    </a:lnTo>
                    <a:lnTo>
                      <a:pt x="63" y="79"/>
                    </a:lnTo>
                    <a:lnTo>
                      <a:pt x="64" y="86"/>
                    </a:lnTo>
                    <a:lnTo>
                      <a:pt x="64" y="92"/>
                    </a:lnTo>
                    <a:lnTo>
                      <a:pt x="65" y="97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643" name="Freeform 879"/>
              <p:cNvSpPr>
                <a:spLocks noChangeArrowheads="1"/>
              </p:cNvSpPr>
              <p:nvPr/>
            </p:nvSpPr>
            <p:spPr bwMode="auto">
              <a:xfrm>
                <a:off x="146" y="3635"/>
                <a:ext cx="78" cy="120"/>
              </a:xfrm>
              <a:custGeom>
                <a:avLst/>
                <a:gdLst>
                  <a:gd name="T0" fmla="*/ 5 w 74"/>
                  <a:gd name="T1" fmla="*/ 0 h 111"/>
                  <a:gd name="T2" fmla="*/ 1 w 74"/>
                  <a:gd name="T3" fmla="*/ 1537 h 111"/>
                  <a:gd name="T4" fmla="*/ 0 w 74"/>
                  <a:gd name="T5" fmla="*/ 3102 h 111"/>
                  <a:gd name="T6" fmla="*/ 1 w 74"/>
                  <a:gd name="T7" fmla="*/ 4582 h 111"/>
                  <a:gd name="T8" fmla="*/ 5 w 74"/>
                  <a:gd name="T9" fmla="*/ 6115 h 111"/>
                  <a:gd name="T10" fmla="*/ 273 w 74"/>
                  <a:gd name="T11" fmla="*/ 7469 h 111"/>
                  <a:gd name="T12" fmla="*/ 355 w 74"/>
                  <a:gd name="T13" fmla="*/ 8549 h 111"/>
                  <a:gd name="T14" fmla="*/ 512 w 74"/>
                  <a:gd name="T15" fmla="*/ 9761 h 111"/>
                  <a:gd name="T16" fmla="*/ 739 w 74"/>
                  <a:gd name="T17" fmla="*/ 10613 h 111"/>
                  <a:gd name="T18" fmla="*/ 866 w 74"/>
                  <a:gd name="T19" fmla="*/ 11511 h 111"/>
                  <a:gd name="T20" fmla="*/ 1069 w 74"/>
                  <a:gd name="T21" fmla="*/ 12064 h 111"/>
                  <a:gd name="T22" fmla="*/ 1252 w 74"/>
                  <a:gd name="T23" fmla="*/ 12546 h 111"/>
                  <a:gd name="T24" fmla="*/ 1429 w 74"/>
                  <a:gd name="T25" fmla="*/ 12891 h 111"/>
                  <a:gd name="T26" fmla="*/ 1587 w 74"/>
                  <a:gd name="T27" fmla="*/ 12891 h 111"/>
                  <a:gd name="T28" fmla="*/ 1717 w 74"/>
                  <a:gd name="T29" fmla="*/ 12624 h 111"/>
                  <a:gd name="T30" fmla="*/ 1795 w 74"/>
                  <a:gd name="T31" fmla="*/ 12444 h 111"/>
                  <a:gd name="T32" fmla="*/ 1810 w 74"/>
                  <a:gd name="T33" fmla="*/ 11924 h 111"/>
                  <a:gd name="T34" fmla="*/ 1810 w 74"/>
                  <a:gd name="T35" fmla="*/ 11605 h 111"/>
                  <a:gd name="T36" fmla="*/ 1810 w 74"/>
                  <a:gd name="T37" fmla="*/ 11159 h 111"/>
                  <a:gd name="T38" fmla="*/ 1629 w 74"/>
                  <a:gd name="T39" fmla="*/ 11408 h 111"/>
                  <a:gd name="T40" fmla="*/ 1629 w 74"/>
                  <a:gd name="T41" fmla="*/ 11511 h 111"/>
                  <a:gd name="T42" fmla="*/ 1629 w 74"/>
                  <a:gd name="T43" fmla="*/ 11677 h 111"/>
                  <a:gd name="T44" fmla="*/ 1627 w 74"/>
                  <a:gd name="T45" fmla="*/ 11677 h 111"/>
                  <a:gd name="T46" fmla="*/ 1629 w 74"/>
                  <a:gd name="T47" fmla="*/ 11677 h 111"/>
                  <a:gd name="T48" fmla="*/ 1587 w 74"/>
                  <a:gd name="T49" fmla="*/ 11762 h 111"/>
                  <a:gd name="T50" fmla="*/ 1466 w 74"/>
                  <a:gd name="T51" fmla="*/ 11762 h 111"/>
                  <a:gd name="T52" fmla="*/ 1320 w 74"/>
                  <a:gd name="T53" fmla="*/ 11605 h 111"/>
                  <a:gd name="T54" fmla="*/ 1220 w 74"/>
                  <a:gd name="T55" fmla="*/ 11408 h 111"/>
                  <a:gd name="T56" fmla="*/ 1014 w 74"/>
                  <a:gd name="T57" fmla="*/ 10613 h 111"/>
                  <a:gd name="T58" fmla="*/ 865 w 74"/>
                  <a:gd name="T59" fmla="*/ 9849 h 111"/>
                  <a:gd name="T60" fmla="*/ 739 w 74"/>
                  <a:gd name="T61" fmla="*/ 9029 h 111"/>
                  <a:gd name="T62" fmla="*/ 540 w 74"/>
                  <a:gd name="T63" fmla="*/ 8075 h 111"/>
                  <a:gd name="T64" fmla="*/ 394 w 74"/>
                  <a:gd name="T65" fmla="*/ 6909 h 111"/>
                  <a:gd name="T66" fmla="*/ 320 w 74"/>
                  <a:gd name="T67" fmla="*/ 5688 h 111"/>
                  <a:gd name="T68" fmla="*/ 288 w 74"/>
                  <a:gd name="T69" fmla="*/ 4477 h 111"/>
                  <a:gd name="T70" fmla="*/ 273 w 74"/>
                  <a:gd name="T71" fmla="*/ 3102 h 111"/>
                  <a:gd name="T72" fmla="*/ 273 w 74"/>
                  <a:gd name="T73" fmla="*/ 1662 h 111"/>
                  <a:gd name="T74" fmla="*/ 320 w 74"/>
                  <a:gd name="T75" fmla="*/ 3 h 111"/>
                  <a:gd name="T76" fmla="*/ 5 w 74"/>
                  <a:gd name="T77" fmla="*/ 0 h 11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4"/>
                  <a:gd name="T118" fmla="*/ 0 h 111"/>
                  <a:gd name="T119" fmla="*/ 74 w 74"/>
                  <a:gd name="T120" fmla="*/ 111 h 11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4" h="111">
                    <a:moveTo>
                      <a:pt x="5" y="0"/>
                    </a:moveTo>
                    <a:lnTo>
                      <a:pt x="1" y="14"/>
                    </a:lnTo>
                    <a:lnTo>
                      <a:pt x="0" y="27"/>
                    </a:lnTo>
                    <a:lnTo>
                      <a:pt x="1" y="40"/>
                    </a:lnTo>
                    <a:lnTo>
                      <a:pt x="5" y="52"/>
                    </a:lnTo>
                    <a:lnTo>
                      <a:pt x="10" y="64"/>
                    </a:lnTo>
                    <a:lnTo>
                      <a:pt x="15" y="74"/>
                    </a:lnTo>
                    <a:lnTo>
                      <a:pt x="22" y="83"/>
                    </a:lnTo>
                    <a:lnTo>
                      <a:pt x="29" y="91"/>
                    </a:lnTo>
                    <a:lnTo>
                      <a:pt x="36" y="99"/>
                    </a:lnTo>
                    <a:lnTo>
                      <a:pt x="44" y="104"/>
                    </a:lnTo>
                    <a:lnTo>
                      <a:pt x="51" y="108"/>
                    </a:lnTo>
                    <a:lnTo>
                      <a:pt x="58" y="111"/>
                    </a:lnTo>
                    <a:lnTo>
                      <a:pt x="64" y="111"/>
                    </a:lnTo>
                    <a:lnTo>
                      <a:pt x="70" y="109"/>
                    </a:lnTo>
                    <a:lnTo>
                      <a:pt x="72" y="107"/>
                    </a:lnTo>
                    <a:lnTo>
                      <a:pt x="74" y="103"/>
                    </a:lnTo>
                    <a:lnTo>
                      <a:pt x="74" y="100"/>
                    </a:lnTo>
                    <a:lnTo>
                      <a:pt x="74" y="96"/>
                    </a:lnTo>
                    <a:lnTo>
                      <a:pt x="66" y="97"/>
                    </a:lnTo>
                    <a:lnTo>
                      <a:pt x="66" y="99"/>
                    </a:lnTo>
                    <a:lnTo>
                      <a:pt x="66" y="101"/>
                    </a:lnTo>
                    <a:lnTo>
                      <a:pt x="65" y="101"/>
                    </a:lnTo>
                    <a:lnTo>
                      <a:pt x="66" y="101"/>
                    </a:lnTo>
                    <a:lnTo>
                      <a:pt x="64" y="102"/>
                    </a:lnTo>
                    <a:lnTo>
                      <a:pt x="60" y="102"/>
                    </a:lnTo>
                    <a:lnTo>
                      <a:pt x="54" y="100"/>
                    </a:lnTo>
                    <a:lnTo>
                      <a:pt x="49" y="97"/>
                    </a:lnTo>
                    <a:lnTo>
                      <a:pt x="42" y="91"/>
                    </a:lnTo>
                    <a:lnTo>
                      <a:pt x="35" y="85"/>
                    </a:lnTo>
                    <a:lnTo>
                      <a:pt x="29" y="77"/>
                    </a:lnTo>
                    <a:lnTo>
                      <a:pt x="23" y="69"/>
                    </a:lnTo>
                    <a:lnTo>
                      <a:pt x="17" y="59"/>
                    </a:lnTo>
                    <a:lnTo>
                      <a:pt x="13" y="49"/>
                    </a:lnTo>
                    <a:lnTo>
                      <a:pt x="11" y="38"/>
                    </a:lnTo>
                    <a:lnTo>
                      <a:pt x="10" y="27"/>
                    </a:lnTo>
                    <a:lnTo>
                      <a:pt x="10" y="15"/>
                    </a:lnTo>
                    <a:lnTo>
                      <a:pt x="13" y="3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644" name="Freeform 880"/>
              <p:cNvSpPr>
                <a:spLocks noChangeArrowheads="1"/>
              </p:cNvSpPr>
              <p:nvPr/>
            </p:nvSpPr>
            <p:spPr bwMode="auto">
              <a:xfrm>
                <a:off x="151" y="3630"/>
                <a:ext cx="56" cy="49"/>
              </a:xfrm>
              <a:custGeom>
                <a:avLst/>
                <a:gdLst>
                  <a:gd name="T0" fmla="*/ 1504 w 53"/>
                  <a:gd name="T1" fmla="*/ 7376 h 45"/>
                  <a:gd name="T2" fmla="*/ 1347 w 53"/>
                  <a:gd name="T3" fmla="*/ 5713 h 45"/>
                  <a:gd name="T4" fmla="*/ 1124 w 53"/>
                  <a:gd name="T5" fmla="*/ 4096 h 45"/>
                  <a:gd name="T6" fmla="*/ 902 w 53"/>
                  <a:gd name="T7" fmla="*/ 2676 h 45"/>
                  <a:gd name="T8" fmla="*/ 716 w 53"/>
                  <a:gd name="T9" fmla="*/ 1475 h 45"/>
                  <a:gd name="T10" fmla="*/ 515 w 53"/>
                  <a:gd name="T11" fmla="*/ 4 h 45"/>
                  <a:gd name="T12" fmla="*/ 350 w 53"/>
                  <a:gd name="T13" fmla="*/ 1 h 45"/>
                  <a:gd name="T14" fmla="*/ 296 w 53"/>
                  <a:gd name="T15" fmla="*/ 0 h 45"/>
                  <a:gd name="T16" fmla="*/ 6 w 53"/>
                  <a:gd name="T17" fmla="*/ 0 h 45"/>
                  <a:gd name="T18" fmla="*/ 3 w 53"/>
                  <a:gd name="T19" fmla="*/ 1 h 45"/>
                  <a:gd name="T20" fmla="*/ 0 w 53"/>
                  <a:gd name="T21" fmla="*/ 4 h 45"/>
                  <a:gd name="T22" fmla="*/ 8 w 53"/>
                  <a:gd name="T23" fmla="*/ 1355 h 45"/>
                  <a:gd name="T24" fmla="*/ 8 w 53"/>
                  <a:gd name="T25" fmla="*/ 1475 h 45"/>
                  <a:gd name="T26" fmla="*/ 7 w 53"/>
                  <a:gd name="T27" fmla="*/ 1475 h 45"/>
                  <a:gd name="T28" fmla="*/ 8 w 53"/>
                  <a:gd name="T29" fmla="*/ 1475 h 45"/>
                  <a:gd name="T30" fmla="*/ 296 w 53"/>
                  <a:gd name="T31" fmla="*/ 1475 h 45"/>
                  <a:gd name="T32" fmla="*/ 370 w 53"/>
                  <a:gd name="T33" fmla="*/ 2073 h 45"/>
                  <a:gd name="T34" fmla="*/ 544 w 53"/>
                  <a:gd name="T35" fmla="*/ 2914 h 45"/>
                  <a:gd name="T36" fmla="*/ 757 w 53"/>
                  <a:gd name="T37" fmla="*/ 3810 h 45"/>
                  <a:gd name="T38" fmla="*/ 944 w 53"/>
                  <a:gd name="T39" fmla="*/ 4920 h 45"/>
                  <a:gd name="T40" fmla="*/ 1124 w 53"/>
                  <a:gd name="T41" fmla="*/ 6774 h 45"/>
                  <a:gd name="T42" fmla="*/ 1313 w 53"/>
                  <a:gd name="T43" fmla="*/ 8095 h 45"/>
                  <a:gd name="T44" fmla="*/ 1504 w 53"/>
                  <a:gd name="T45" fmla="*/ 7376 h 4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53"/>
                  <a:gd name="T70" fmla="*/ 0 h 45"/>
                  <a:gd name="T71" fmla="*/ 53 w 53"/>
                  <a:gd name="T72" fmla="*/ 45 h 45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53" h="45">
                    <a:moveTo>
                      <a:pt x="53" y="40"/>
                    </a:moveTo>
                    <a:lnTo>
                      <a:pt x="47" y="31"/>
                    </a:lnTo>
                    <a:lnTo>
                      <a:pt x="40" y="23"/>
                    </a:lnTo>
                    <a:lnTo>
                      <a:pt x="32" y="15"/>
                    </a:lnTo>
                    <a:lnTo>
                      <a:pt x="25" y="8"/>
                    </a:lnTo>
                    <a:lnTo>
                      <a:pt x="19" y="4"/>
                    </a:lnTo>
                    <a:lnTo>
                      <a:pt x="12" y="1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3" y="1"/>
                    </a:lnTo>
                    <a:lnTo>
                      <a:pt x="0" y="4"/>
                    </a:lnTo>
                    <a:lnTo>
                      <a:pt x="8" y="7"/>
                    </a:lnTo>
                    <a:lnTo>
                      <a:pt x="8" y="8"/>
                    </a:lnTo>
                    <a:lnTo>
                      <a:pt x="7" y="8"/>
                    </a:lnTo>
                    <a:lnTo>
                      <a:pt x="8" y="8"/>
                    </a:lnTo>
                    <a:lnTo>
                      <a:pt x="9" y="8"/>
                    </a:lnTo>
                    <a:lnTo>
                      <a:pt x="13" y="12"/>
                    </a:lnTo>
                    <a:lnTo>
                      <a:pt x="20" y="16"/>
                    </a:lnTo>
                    <a:lnTo>
                      <a:pt x="26" y="22"/>
                    </a:lnTo>
                    <a:lnTo>
                      <a:pt x="33" y="28"/>
                    </a:lnTo>
                    <a:lnTo>
                      <a:pt x="40" y="37"/>
                    </a:lnTo>
                    <a:lnTo>
                      <a:pt x="45" y="45"/>
                    </a:lnTo>
                    <a:lnTo>
                      <a:pt x="53" y="4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645" name="Freeform 881"/>
              <p:cNvSpPr>
                <a:spLocks noChangeArrowheads="1"/>
              </p:cNvSpPr>
              <p:nvPr/>
            </p:nvSpPr>
            <p:spPr bwMode="auto">
              <a:xfrm>
                <a:off x="199" y="3673"/>
                <a:ext cx="26" cy="66"/>
              </a:xfrm>
              <a:custGeom>
                <a:avLst/>
                <a:gdLst>
                  <a:gd name="T0" fmla="*/ 3160 w 24"/>
                  <a:gd name="T1" fmla="*/ 7345 h 61"/>
                  <a:gd name="T2" fmla="*/ 3010 w 24"/>
                  <a:gd name="T3" fmla="*/ 6789 h 61"/>
                  <a:gd name="T4" fmla="*/ 3010 w 24"/>
                  <a:gd name="T5" fmla="*/ 6072 h 61"/>
                  <a:gd name="T6" fmla="*/ 2917 w 24"/>
                  <a:gd name="T7" fmla="*/ 5024 h 61"/>
                  <a:gd name="T8" fmla="*/ 2716 w 24"/>
                  <a:gd name="T9" fmla="*/ 4233 h 61"/>
                  <a:gd name="T10" fmla="*/ 2507 w 24"/>
                  <a:gd name="T11" fmla="*/ 3342 h 61"/>
                  <a:gd name="T12" fmla="*/ 2118 w 24"/>
                  <a:gd name="T13" fmla="*/ 2254 h 61"/>
                  <a:gd name="T14" fmla="*/ 1538 w 24"/>
                  <a:gd name="T15" fmla="*/ 1109 h 61"/>
                  <a:gd name="T16" fmla="*/ 1117 w 24"/>
                  <a:gd name="T17" fmla="*/ 0 h 61"/>
                  <a:gd name="T18" fmla="*/ 0 w 24"/>
                  <a:gd name="T19" fmla="*/ 5 h 61"/>
                  <a:gd name="T20" fmla="*/ 4 w 24"/>
                  <a:gd name="T21" fmla="*/ 1404 h 61"/>
                  <a:gd name="T22" fmla="*/ 1117 w 24"/>
                  <a:gd name="T23" fmla="*/ 2469 h 61"/>
                  <a:gd name="T24" fmla="*/ 1311 w 24"/>
                  <a:gd name="T25" fmla="*/ 3616 h 61"/>
                  <a:gd name="T26" fmla="*/ 1538 w 24"/>
                  <a:gd name="T27" fmla="*/ 4580 h 61"/>
                  <a:gd name="T28" fmla="*/ 1666 w 24"/>
                  <a:gd name="T29" fmla="*/ 5427 h 61"/>
                  <a:gd name="T30" fmla="*/ 1805 w 24"/>
                  <a:gd name="T31" fmla="*/ 6275 h 61"/>
                  <a:gd name="T32" fmla="*/ 1955 w 24"/>
                  <a:gd name="T33" fmla="*/ 6874 h 61"/>
                  <a:gd name="T34" fmla="*/ 2118 w 24"/>
                  <a:gd name="T35" fmla="*/ 7437 h 61"/>
                  <a:gd name="T36" fmla="*/ 3160 w 24"/>
                  <a:gd name="T37" fmla="*/ 7345 h 6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4"/>
                  <a:gd name="T58" fmla="*/ 0 h 61"/>
                  <a:gd name="T59" fmla="*/ 24 w 24"/>
                  <a:gd name="T60" fmla="*/ 61 h 6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4" h="61">
                    <a:moveTo>
                      <a:pt x="24" y="60"/>
                    </a:moveTo>
                    <a:lnTo>
                      <a:pt x="23" y="55"/>
                    </a:lnTo>
                    <a:lnTo>
                      <a:pt x="23" y="50"/>
                    </a:lnTo>
                    <a:lnTo>
                      <a:pt x="22" y="42"/>
                    </a:lnTo>
                    <a:lnTo>
                      <a:pt x="20" y="34"/>
                    </a:lnTo>
                    <a:lnTo>
                      <a:pt x="18" y="27"/>
                    </a:lnTo>
                    <a:lnTo>
                      <a:pt x="16" y="18"/>
                    </a:lnTo>
                    <a:lnTo>
                      <a:pt x="12" y="9"/>
                    </a:lnTo>
                    <a:lnTo>
                      <a:pt x="8" y="0"/>
                    </a:lnTo>
                    <a:lnTo>
                      <a:pt x="0" y="5"/>
                    </a:lnTo>
                    <a:lnTo>
                      <a:pt x="4" y="12"/>
                    </a:lnTo>
                    <a:lnTo>
                      <a:pt x="8" y="20"/>
                    </a:lnTo>
                    <a:lnTo>
                      <a:pt x="10" y="29"/>
                    </a:lnTo>
                    <a:lnTo>
                      <a:pt x="12" y="37"/>
                    </a:lnTo>
                    <a:lnTo>
                      <a:pt x="13" y="44"/>
                    </a:lnTo>
                    <a:lnTo>
                      <a:pt x="14" y="51"/>
                    </a:lnTo>
                    <a:lnTo>
                      <a:pt x="15" y="56"/>
                    </a:lnTo>
                    <a:lnTo>
                      <a:pt x="16" y="61"/>
                    </a:lnTo>
                    <a:lnTo>
                      <a:pt x="24" y="6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646" name="Freeform 882"/>
              <p:cNvSpPr>
                <a:spLocks noChangeArrowheads="1"/>
              </p:cNvSpPr>
              <p:nvPr/>
            </p:nvSpPr>
            <p:spPr bwMode="auto">
              <a:xfrm>
                <a:off x="5584" y="3770"/>
                <a:ext cx="69" cy="104"/>
              </a:xfrm>
              <a:custGeom>
                <a:avLst/>
                <a:gdLst>
                  <a:gd name="T0" fmla="*/ 0 w 65"/>
                  <a:gd name="T1" fmla="*/ 11473 h 96"/>
                  <a:gd name="T2" fmla="*/ 0 w 65"/>
                  <a:gd name="T3" fmla="*/ 11739 h 96"/>
                  <a:gd name="T4" fmla="*/ 0 w 65"/>
                  <a:gd name="T5" fmla="*/ 11904 h 96"/>
                  <a:gd name="T6" fmla="*/ 1 w 65"/>
                  <a:gd name="T7" fmla="*/ 12429 h 96"/>
                  <a:gd name="T8" fmla="*/ 2 w 65"/>
                  <a:gd name="T9" fmla="*/ 12608 h 96"/>
                  <a:gd name="T10" fmla="*/ 6 w 65"/>
                  <a:gd name="T11" fmla="*/ 12717 h 96"/>
                  <a:gd name="T12" fmla="*/ 428 w 65"/>
                  <a:gd name="T13" fmla="*/ 12717 h 96"/>
                  <a:gd name="T14" fmla="*/ 613 w 65"/>
                  <a:gd name="T15" fmla="*/ 12429 h 96"/>
                  <a:gd name="T16" fmla="*/ 932 w 65"/>
                  <a:gd name="T17" fmla="*/ 11860 h 96"/>
                  <a:gd name="T18" fmla="*/ 1138 w 65"/>
                  <a:gd name="T19" fmla="*/ 11373 h 96"/>
                  <a:gd name="T20" fmla="*/ 1445 w 65"/>
                  <a:gd name="T21" fmla="*/ 10528 h 96"/>
                  <a:gd name="T22" fmla="*/ 1693 w 65"/>
                  <a:gd name="T23" fmla="*/ 9718 h 96"/>
                  <a:gd name="T24" fmla="*/ 1947 w 65"/>
                  <a:gd name="T25" fmla="*/ 8450 h 96"/>
                  <a:gd name="T26" fmla="*/ 2194 w 65"/>
                  <a:gd name="T27" fmla="*/ 7262 h 96"/>
                  <a:gd name="T28" fmla="*/ 2329 w 65"/>
                  <a:gd name="T29" fmla="*/ 6011 h 96"/>
                  <a:gd name="T30" fmla="*/ 2422 w 65"/>
                  <a:gd name="T31" fmla="*/ 4715 h 96"/>
                  <a:gd name="T32" fmla="*/ 2472 w 65"/>
                  <a:gd name="T33" fmla="*/ 3160 h 96"/>
                  <a:gd name="T34" fmla="*/ 2464 w 65"/>
                  <a:gd name="T35" fmla="*/ 1666 h 96"/>
                  <a:gd name="T36" fmla="*/ 2329 w 65"/>
                  <a:gd name="T37" fmla="*/ 1 h 96"/>
                  <a:gd name="T38" fmla="*/ 2321 w 65"/>
                  <a:gd name="T39" fmla="*/ 0 h 96"/>
                  <a:gd name="T40" fmla="*/ 2282 w 65"/>
                  <a:gd name="T41" fmla="*/ 0 h 96"/>
                  <a:gd name="T42" fmla="*/ 2194 w 65"/>
                  <a:gd name="T43" fmla="*/ 0 h 96"/>
                  <a:gd name="T44" fmla="*/ 2103 w 65"/>
                  <a:gd name="T45" fmla="*/ 0 h 96"/>
                  <a:gd name="T46" fmla="*/ 1834 w 65"/>
                  <a:gd name="T47" fmla="*/ 3 h 96"/>
                  <a:gd name="T48" fmla="*/ 1628 w 65"/>
                  <a:gd name="T49" fmla="*/ 1031 h 96"/>
                  <a:gd name="T50" fmla="*/ 1361 w 65"/>
                  <a:gd name="T51" fmla="*/ 1538 h 96"/>
                  <a:gd name="T52" fmla="*/ 1072 w 65"/>
                  <a:gd name="T53" fmla="*/ 2564 h 96"/>
                  <a:gd name="T54" fmla="*/ 827 w 65"/>
                  <a:gd name="T55" fmla="*/ 3533 h 96"/>
                  <a:gd name="T56" fmla="*/ 577 w 65"/>
                  <a:gd name="T57" fmla="*/ 4492 h 96"/>
                  <a:gd name="T58" fmla="*/ 428 w 65"/>
                  <a:gd name="T59" fmla="*/ 5582 h 96"/>
                  <a:gd name="T60" fmla="*/ 8 w 65"/>
                  <a:gd name="T61" fmla="*/ 6551 h 96"/>
                  <a:gd name="T62" fmla="*/ 6 w 65"/>
                  <a:gd name="T63" fmla="*/ 7643 h 96"/>
                  <a:gd name="T64" fmla="*/ 4 w 65"/>
                  <a:gd name="T65" fmla="*/ 8450 h 96"/>
                  <a:gd name="T66" fmla="*/ 2 w 65"/>
                  <a:gd name="T67" fmla="*/ 9690 h 96"/>
                  <a:gd name="T68" fmla="*/ 1 w 65"/>
                  <a:gd name="T69" fmla="*/ 10106 h 96"/>
                  <a:gd name="T70" fmla="*/ 1 w 65"/>
                  <a:gd name="T71" fmla="*/ 10948 h 96"/>
                  <a:gd name="T72" fmla="*/ 0 w 65"/>
                  <a:gd name="T73" fmla="*/ 11473 h 9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5"/>
                  <a:gd name="T112" fmla="*/ 0 h 96"/>
                  <a:gd name="T113" fmla="*/ 65 w 65"/>
                  <a:gd name="T114" fmla="*/ 96 h 9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5" h="96">
                    <a:moveTo>
                      <a:pt x="0" y="87"/>
                    </a:moveTo>
                    <a:lnTo>
                      <a:pt x="0" y="89"/>
                    </a:lnTo>
                    <a:lnTo>
                      <a:pt x="0" y="91"/>
                    </a:lnTo>
                    <a:lnTo>
                      <a:pt x="1" y="94"/>
                    </a:lnTo>
                    <a:lnTo>
                      <a:pt x="2" y="95"/>
                    </a:lnTo>
                    <a:lnTo>
                      <a:pt x="6" y="96"/>
                    </a:lnTo>
                    <a:lnTo>
                      <a:pt x="11" y="96"/>
                    </a:lnTo>
                    <a:lnTo>
                      <a:pt x="17" y="94"/>
                    </a:lnTo>
                    <a:lnTo>
                      <a:pt x="24" y="90"/>
                    </a:lnTo>
                    <a:lnTo>
                      <a:pt x="30" y="85"/>
                    </a:lnTo>
                    <a:lnTo>
                      <a:pt x="38" y="79"/>
                    </a:lnTo>
                    <a:lnTo>
                      <a:pt x="44" y="73"/>
                    </a:lnTo>
                    <a:lnTo>
                      <a:pt x="51" y="64"/>
                    </a:lnTo>
                    <a:lnTo>
                      <a:pt x="57" y="55"/>
                    </a:lnTo>
                    <a:lnTo>
                      <a:pt x="61" y="45"/>
                    </a:lnTo>
                    <a:lnTo>
                      <a:pt x="63" y="35"/>
                    </a:lnTo>
                    <a:lnTo>
                      <a:pt x="65" y="24"/>
                    </a:lnTo>
                    <a:lnTo>
                      <a:pt x="64" y="13"/>
                    </a:lnTo>
                    <a:lnTo>
                      <a:pt x="61" y="1"/>
                    </a:lnTo>
                    <a:lnTo>
                      <a:pt x="60" y="0"/>
                    </a:lnTo>
                    <a:lnTo>
                      <a:pt x="59" y="0"/>
                    </a:lnTo>
                    <a:lnTo>
                      <a:pt x="57" y="0"/>
                    </a:lnTo>
                    <a:lnTo>
                      <a:pt x="55" y="0"/>
                    </a:lnTo>
                    <a:lnTo>
                      <a:pt x="48" y="3"/>
                    </a:lnTo>
                    <a:lnTo>
                      <a:pt x="42" y="7"/>
                    </a:lnTo>
                    <a:lnTo>
                      <a:pt x="36" y="12"/>
                    </a:lnTo>
                    <a:lnTo>
                      <a:pt x="28" y="19"/>
                    </a:lnTo>
                    <a:lnTo>
                      <a:pt x="22" y="27"/>
                    </a:lnTo>
                    <a:lnTo>
                      <a:pt x="16" y="34"/>
                    </a:lnTo>
                    <a:lnTo>
                      <a:pt x="11" y="42"/>
                    </a:lnTo>
                    <a:lnTo>
                      <a:pt x="8" y="50"/>
                    </a:lnTo>
                    <a:lnTo>
                      <a:pt x="6" y="57"/>
                    </a:lnTo>
                    <a:lnTo>
                      <a:pt x="4" y="64"/>
                    </a:lnTo>
                    <a:lnTo>
                      <a:pt x="2" y="72"/>
                    </a:lnTo>
                    <a:lnTo>
                      <a:pt x="1" y="77"/>
                    </a:lnTo>
                    <a:lnTo>
                      <a:pt x="1" y="83"/>
                    </a:lnTo>
                    <a:lnTo>
                      <a:pt x="0" y="87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647" name="Freeform 883"/>
              <p:cNvSpPr>
                <a:spLocks noChangeArrowheads="1"/>
              </p:cNvSpPr>
              <p:nvPr/>
            </p:nvSpPr>
            <p:spPr bwMode="auto">
              <a:xfrm>
                <a:off x="5580" y="3770"/>
                <a:ext cx="78" cy="108"/>
              </a:xfrm>
              <a:custGeom>
                <a:avLst/>
                <a:gdLst>
                  <a:gd name="T0" fmla="*/ 1506 w 74"/>
                  <a:gd name="T1" fmla="*/ 4 h 100"/>
                  <a:gd name="T2" fmla="*/ 1587 w 74"/>
                  <a:gd name="T3" fmla="*/ 1338 h 100"/>
                  <a:gd name="T4" fmla="*/ 1587 w 74"/>
                  <a:gd name="T5" fmla="*/ 2597 h 100"/>
                  <a:gd name="T6" fmla="*/ 1545 w 74"/>
                  <a:gd name="T7" fmla="*/ 3730 h 100"/>
                  <a:gd name="T8" fmla="*/ 1506 w 74"/>
                  <a:gd name="T9" fmla="*/ 4807 h 100"/>
                  <a:gd name="T10" fmla="*/ 1391 w 74"/>
                  <a:gd name="T11" fmla="*/ 5778 h 100"/>
                  <a:gd name="T12" fmla="*/ 1252 w 74"/>
                  <a:gd name="T13" fmla="*/ 6739 h 100"/>
                  <a:gd name="T14" fmla="*/ 1126 w 74"/>
                  <a:gd name="T15" fmla="*/ 7588 h 100"/>
                  <a:gd name="T16" fmla="*/ 961 w 74"/>
                  <a:gd name="T17" fmla="*/ 8238 h 100"/>
                  <a:gd name="T18" fmla="*/ 780 w 74"/>
                  <a:gd name="T19" fmla="*/ 8897 h 100"/>
                  <a:gd name="T20" fmla="*/ 632 w 74"/>
                  <a:gd name="T21" fmla="*/ 9446 h 100"/>
                  <a:gd name="T22" fmla="*/ 461 w 74"/>
                  <a:gd name="T23" fmla="*/ 9609 h 100"/>
                  <a:gd name="T24" fmla="*/ 337 w 74"/>
                  <a:gd name="T25" fmla="*/ 9901 h 100"/>
                  <a:gd name="T26" fmla="*/ 273 w 74"/>
                  <a:gd name="T27" fmla="*/ 9901 h 100"/>
                  <a:gd name="T28" fmla="*/ 8 w 74"/>
                  <a:gd name="T29" fmla="*/ 9763 h 100"/>
                  <a:gd name="T30" fmla="*/ 9 w 74"/>
                  <a:gd name="T31" fmla="*/ 9763 h 100"/>
                  <a:gd name="T32" fmla="*/ 8 w 74"/>
                  <a:gd name="T33" fmla="*/ 9763 h 100"/>
                  <a:gd name="T34" fmla="*/ 8 w 74"/>
                  <a:gd name="T35" fmla="*/ 9609 h 100"/>
                  <a:gd name="T36" fmla="*/ 8 w 74"/>
                  <a:gd name="T37" fmla="*/ 9559 h 100"/>
                  <a:gd name="T38" fmla="*/ 0 w 74"/>
                  <a:gd name="T39" fmla="*/ 9446 h 100"/>
                  <a:gd name="T40" fmla="*/ 0 w 74"/>
                  <a:gd name="T41" fmla="*/ 9609 h 100"/>
                  <a:gd name="T42" fmla="*/ 0 w 74"/>
                  <a:gd name="T43" fmla="*/ 10202 h 100"/>
                  <a:gd name="T44" fmla="*/ 2 w 74"/>
                  <a:gd name="T45" fmla="*/ 10378 h 100"/>
                  <a:gd name="T46" fmla="*/ 5 w 74"/>
                  <a:gd name="T47" fmla="*/ 10952 h 100"/>
                  <a:gd name="T48" fmla="*/ 273 w 74"/>
                  <a:gd name="T49" fmla="*/ 11018 h 100"/>
                  <a:gd name="T50" fmla="*/ 374 w 74"/>
                  <a:gd name="T51" fmla="*/ 11018 h 100"/>
                  <a:gd name="T52" fmla="*/ 540 w 74"/>
                  <a:gd name="T53" fmla="*/ 10693 h 100"/>
                  <a:gd name="T54" fmla="*/ 740 w 74"/>
                  <a:gd name="T55" fmla="*/ 10324 h 100"/>
                  <a:gd name="T56" fmla="*/ 913 w 74"/>
                  <a:gd name="T57" fmla="*/ 9609 h 100"/>
                  <a:gd name="T58" fmla="*/ 1126 w 74"/>
                  <a:gd name="T59" fmla="*/ 9040 h 100"/>
                  <a:gd name="T60" fmla="*/ 1286 w 74"/>
                  <a:gd name="T61" fmla="*/ 8195 h 100"/>
                  <a:gd name="T62" fmla="*/ 1465 w 74"/>
                  <a:gd name="T63" fmla="*/ 7278 h 100"/>
                  <a:gd name="T64" fmla="*/ 1587 w 74"/>
                  <a:gd name="T65" fmla="*/ 6240 h 100"/>
                  <a:gd name="T66" fmla="*/ 1715 w 74"/>
                  <a:gd name="T67" fmla="*/ 5192 h 100"/>
                  <a:gd name="T68" fmla="*/ 1808 w 74"/>
                  <a:gd name="T69" fmla="*/ 4028 h 100"/>
                  <a:gd name="T70" fmla="*/ 1810 w 74"/>
                  <a:gd name="T71" fmla="*/ 2597 h 100"/>
                  <a:gd name="T72" fmla="*/ 1808 w 74"/>
                  <a:gd name="T73" fmla="*/ 1239 h 100"/>
                  <a:gd name="T74" fmla="*/ 1715 w 74"/>
                  <a:gd name="T75" fmla="*/ 0 h 100"/>
                  <a:gd name="T76" fmla="*/ 1506 w 74"/>
                  <a:gd name="T77" fmla="*/ 4 h 100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4"/>
                  <a:gd name="T118" fmla="*/ 0 h 100"/>
                  <a:gd name="T119" fmla="*/ 74 w 74"/>
                  <a:gd name="T120" fmla="*/ 100 h 100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4" h="100">
                    <a:moveTo>
                      <a:pt x="61" y="4"/>
                    </a:moveTo>
                    <a:lnTo>
                      <a:pt x="64" y="13"/>
                    </a:lnTo>
                    <a:lnTo>
                      <a:pt x="64" y="24"/>
                    </a:lnTo>
                    <a:lnTo>
                      <a:pt x="63" y="34"/>
                    </a:lnTo>
                    <a:lnTo>
                      <a:pt x="61" y="44"/>
                    </a:lnTo>
                    <a:lnTo>
                      <a:pt x="57" y="53"/>
                    </a:lnTo>
                    <a:lnTo>
                      <a:pt x="51" y="62"/>
                    </a:lnTo>
                    <a:lnTo>
                      <a:pt x="45" y="69"/>
                    </a:lnTo>
                    <a:lnTo>
                      <a:pt x="39" y="76"/>
                    </a:lnTo>
                    <a:lnTo>
                      <a:pt x="32" y="82"/>
                    </a:lnTo>
                    <a:lnTo>
                      <a:pt x="26" y="86"/>
                    </a:lnTo>
                    <a:lnTo>
                      <a:pt x="20" y="89"/>
                    </a:lnTo>
                    <a:lnTo>
                      <a:pt x="14" y="91"/>
                    </a:lnTo>
                    <a:lnTo>
                      <a:pt x="10" y="91"/>
                    </a:lnTo>
                    <a:lnTo>
                      <a:pt x="8" y="90"/>
                    </a:lnTo>
                    <a:lnTo>
                      <a:pt x="9" y="90"/>
                    </a:lnTo>
                    <a:lnTo>
                      <a:pt x="8" y="90"/>
                    </a:lnTo>
                    <a:lnTo>
                      <a:pt x="8" y="89"/>
                    </a:lnTo>
                    <a:lnTo>
                      <a:pt x="8" y="87"/>
                    </a:lnTo>
                    <a:lnTo>
                      <a:pt x="0" y="86"/>
                    </a:lnTo>
                    <a:lnTo>
                      <a:pt x="0" y="89"/>
                    </a:lnTo>
                    <a:lnTo>
                      <a:pt x="0" y="93"/>
                    </a:lnTo>
                    <a:lnTo>
                      <a:pt x="2" y="96"/>
                    </a:lnTo>
                    <a:lnTo>
                      <a:pt x="5" y="99"/>
                    </a:lnTo>
                    <a:lnTo>
                      <a:pt x="10" y="100"/>
                    </a:lnTo>
                    <a:lnTo>
                      <a:pt x="16" y="100"/>
                    </a:lnTo>
                    <a:lnTo>
                      <a:pt x="23" y="98"/>
                    </a:lnTo>
                    <a:lnTo>
                      <a:pt x="30" y="94"/>
                    </a:lnTo>
                    <a:lnTo>
                      <a:pt x="38" y="89"/>
                    </a:lnTo>
                    <a:lnTo>
                      <a:pt x="45" y="83"/>
                    </a:lnTo>
                    <a:lnTo>
                      <a:pt x="52" y="75"/>
                    </a:lnTo>
                    <a:lnTo>
                      <a:pt x="59" y="67"/>
                    </a:lnTo>
                    <a:lnTo>
                      <a:pt x="64" y="57"/>
                    </a:lnTo>
                    <a:lnTo>
                      <a:pt x="69" y="48"/>
                    </a:lnTo>
                    <a:lnTo>
                      <a:pt x="73" y="37"/>
                    </a:lnTo>
                    <a:lnTo>
                      <a:pt x="74" y="24"/>
                    </a:lnTo>
                    <a:lnTo>
                      <a:pt x="73" y="12"/>
                    </a:lnTo>
                    <a:lnTo>
                      <a:pt x="69" y="0"/>
                    </a:lnTo>
                    <a:lnTo>
                      <a:pt x="61" y="4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648" name="Freeform 884"/>
              <p:cNvSpPr>
                <a:spLocks noChangeArrowheads="1"/>
              </p:cNvSpPr>
              <p:nvPr/>
            </p:nvSpPr>
            <p:spPr bwMode="auto">
              <a:xfrm>
                <a:off x="5597" y="3765"/>
                <a:ext cx="56" cy="46"/>
              </a:xfrm>
              <a:custGeom>
                <a:avLst/>
                <a:gdLst>
                  <a:gd name="T0" fmla="*/ 8 w 53"/>
                  <a:gd name="T1" fmla="*/ 2587 h 43"/>
                  <a:gd name="T2" fmla="*/ 370 w 53"/>
                  <a:gd name="T3" fmla="*/ 2113 h 43"/>
                  <a:gd name="T4" fmla="*/ 544 w 53"/>
                  <a:gd name="T5" fmla="*/ 1613 h 43"/>
                  <a:gd name="T6" fmla="*/ 757 w 53"/>
                  <a:gd name="T7" fmla="*/ 1405 h 43"/>
                  <a:gd name="T8" fmla="*/ 944 w 53"/>
                  <a:gd name="T9" fmla="*/ 937 h 43"/>
                  <a:gd name="T10" fmla="*/ 1113 w 53"/>
                  <a:gd name="T11" fmla="*/ 716 h 43"/>
                  <a:gd name="T12" fmla="*/ 1255 w 53"/>
                  <a:gd name="T13" fmla="*/ 625 h 43"/>
                  <a:gd name="T14" fmla="*/ 1313 w 53"/>
                  <a:gd name="T15" fmla="*/ 625 h 43"/>
                  <a:gd name="T16" fmla="*/ 1326 w 53"/>
                  <a:gd name="T17" fmla="*/ 625 h 43"/>
                  <a:gd name="T18" fmla="*/ 1313 w 53"/>
                  <a:gd name="T19" fmla="*/ 584 h 43"/>
                  <a:gd name="T20" fmla="*/ 1504 w 53"/>
                  <a:gd name="T21" fmla="*/ 5 h 43"/>
                  <a:gd name="T22" fmla="*/ 1423 w 53"/>
                  <a:gd name="T23" fmla="*/ 2 h 43"/>
                  <a:gd name="T24" fmla="*/ 1347 w 53"/>
                  <a:gd name="T25" fmla="*/ 0 h 43"/>
                  <a:gd name="T26" fmla="*/ 1255 w 53"/>
                  <a:gd name="T27" fmla="*/ 1 h 43"/>
                  <a:gd name="T28" fmla="*/ 1176 w 53"/>
                  <a:gd name="T29" fmla="*/ 1 h 43"/>
                  <a:gd name="T30" fmla="*/ 953 w 53"/>
                  <a:gd name="T31" fmla="*/ 4 h 43"/>
                  <a:gd name="T32" fmla="*/ 808 w 53"/>
                  <a:gd name="T33" fmla="*/ 584 h 43"/>
                  <a:gd name="T34" fmla="*/ 575 w 53"/>
                  <a:gd name="T35" fmla="*/ 819 h 43"/>
                  <a:gd name="T36" fmla="*/ 370 w 53"/>
                  <a:gd name="T37" fmla="*/ 1313 h 43"/>
                  <a:gd name="T38" fmla="*/ 7 w 53"/>
                  <a:gd name="T39" fmla="*/ 1720 h 43"/>
                  <a:gd name="T40" fmla="*/ 0 w 53"/>
                  <a:gd name="T41" fmla="*/ 2260 h 43"/>
                  <a:gd name="T42" fmla="*/ 8 w 53"/>
                  <a:gd name="T43" fmla="*/ 2587 h 43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53"/>
                  <a:gd name="T67" fmla="*/ 0 h 43"/>
                  <a:gd name="T68" fmla="*/ 53 w 53"/>
                  <a:gd name="T69" fmla="*/ 43 h 43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53" h="43">
                    <a:moveTo>
                      <a:pt x="8" y="43"/>
                    </a:moveTo>
                    <a:lnTo>
                      <a:pt x="13" y="35"/>
                    </a:lnTo>
                    <a:lnTo>
                      <a:pt x="20" y="27"/>
                    </a:lnTo>
                    <a:lnTo>
                      <a:pt x="26" y="22"/>
                    </a:lnTo>
                    <a:lnTo>
                      <a:pt x="33" y="16"/>
                    </a:lnTo>
                    <a:lnTo>
                      <a:pt x="39" y="12"/>
                    </a:lnTo>
                    <a:lnTo>
                      <a:pt x="44" y="10"/>
                    </a:lnTo>
                    <a:lnTo>
                      <a:pt x="45" y="10"/>
                    </a:lnTo>
                    <a:lnTo>
                      <a:pt x="46" y="10"/>
                    </a:lnTo>
                    <a:lnTo>
                      <a:pt x="45" y="9"/>
                    </a:lnTo>
                    <a:lnTo>
                      <a:pt x="53" y="5"/>
                    </a:lnTo>
                    <a:lnTo>
                      <a:pt x="50" y="2"/>
                    </a:lnTo>
                    <a:lnTo>
                      <a:pt x="47" y="0"/>
                    </a:lnTo>
                    <a:lnTo>
                      <a:pt x="44" y="1"/>
                    </a:lnTo>
                    <a:lnTo>
                      <a:pt x="41" y="1"/>
                    </a:lnTo>
                    <a:lnTo>
                      <a:pt x="34" y="4"/>
                    </a:lnTo>
                    <a:lnTo>
                      <a:pt x="28" y="9"/>
                    </a:lnTo>
                    <a:lnTo>
                      <a:pt x="21" y="14"/>
                    </a:lnTo>
                    <a:lnTo>
                      <a:pt x="13" y="21"/>
                    </a:lnTo>
                    <a:lnTo>
                      <a:pt x="7" y="28"/>
                    </a:lnTo>
                    <a:lnTo>
                      <a:pt x="0" y="37"/>
                    </a:lnTo>
                    <a:lnTo>
                      <a:pt x="8" y="43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649" name="Freeform 885"/>
              <p:cNvSpPr>
                <a:spLocks noChangeArrowheads="1"/>
              </p:cNvSpPr>
              <p:nvPr/>
            </p:nvSpPr>
            <p:spPr bwMode="auto">
              <a:xfrm>
                <a:off x="5580" y="3805"/>
                <a:ext cx="26" cy="59"/>
              </a:xfrm>
              <a:custGeom>
                <a:avLst/>
                <a:gdLst>
                  <a:gd name="T0" fmla="*/ 1117 w 24"/>
                  <a:gd name="T1" fmla="*/ 4008 h 55"/>
                  <a:gd name="T2" fmla="*/ 1210 w 24"/>
                  <a:gd name="T3" fmla="*/ 3755 h 55"/>
                  <a:gd name="T4" fmla="*/ 1311 w 24"/>
                  <a:gd name="T5" fmla="*/ 3351 h 55"/>
                  <a:gd name="T6" fmla="*/ 1420 w 24"/>
                  <a:gd name="T7" fmla="*/ 2958 h 55"/>
                  <a:gd name="T8" fmla="*/ 1538 w 24"/>
                  <a:gd name="T9" fmla="*/ 2396 h 55"/>
                  <a:gd name="T10" fmla="*/ 1805 w 24"/>
                  <a:gd name="T11" fmla="*/ 1942 h 55"/>
                  <a:gd name="T12" fmla="*/ 2118 w 24"/>
                  <a:gd name="T13" fmla="*/ 1367 h 55"/>
                  <a:gd name="T14" fmla="*/ 2716 w 24"/>
                  <a:gd name="T15" fmla="*/ 836 h 55"/>
                  <a:gd name="T16" fmla="*/ 3160 w 24"/>
                  <a:gd name="T17" fmla="*/ 6 h 55"/>
                  <a:gd name="T18" fmla="*/ 2118 w 24"/>
                  <a:gd name="T19" fmla="*/ 0 h 55"/>
                  <a:gd name="T20" fmla="*/ 1538 w 24"/>
                  <a:gd name="T21" fmla="*/ 631 h 55"/>
                  <a:gd name="T22" fmla="*/ 1117 w 24"/>
                  <a:gd name="T23" fmla="*/ 1107 h 55"/>
                  <a:gd name="T24" fmla="*/ 952 w 24"/>
                  <a:gd name="T25" fmla="*/ 1687 h 55"/>
                  <a:gd name="T26" fmla="*/ 4 w 24"/>
                  <a:gd name="T27" fmla="*/ 2234 h 55"/>
                  <a:gd name="T28" fmla="*/ 2 w 24"/>
                  <a:gd name="T29" fmla="*/ 2822 h 55"/>
                  <a:gd name="T30" fmla="*/ 1 w 24"/>
                  <a:gd name="T31" fmla="*/ 3247 h 55"/>
                  <a:gd name="T32" fmla="*/ 1 w 24"/>
                  <a:gd name="T33" fmla="*/ 3736 h 55"/>
                  <a:gd name="T34" fmla="*/ 0 w 24"/>
                  <a:gd name="T35" fmla="*/ 3918 h 55"/>
                  <a:gd name="T36" fmla="*/ 1117 w 24"/>
                  <a:gd name="T37" fmla="*/ 4008 h 55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4"/>
                  <a:gd name="T58" fmla="*/ 0 h 55"/>
                  <a:gd name="T59" fmla="*/ 24 w 24"/>
                  <a:gd name="T60" fmla="*/ 55 h 55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4" h="55">
                    <a:moveTo>
                      <a:pt x="8" y="55"/>
                    </a:moveTo>
                    <a:lnTo>
                      <a:pt x="9" y="52"/>
                    </a:lnTo>
                    <a:lnTo>
                      <a:pt x="10" y="46"/>
                    </a:lnTo>
                    <a:lnTo>
                      <a:pt x="11" y="41"/>
                    </a:lnTo>
                    <a:lnTo>
                      <a:pt x="12" y="33"/>
                    </a:lnTo>
                    <a:lnTo>
                      <a:pt x="14" y="27"/>
                    </a:lnTo>
                    <a:lnTo>
                      <a:pt x="16" y="19"/>
                    </a:lnTo>
                    <a:lnTo>
                      <a:pt x="20" y="12"/>
                    </a:lnTo>
                    <a:lnTo>
                      <a:pt x="24" y="6"/>
                    </a:lnTo>
                    <a:lnTo>
                      <a:pt x="16" y="0"/>
                    </a:lnTo>
                    <a:lnTo>
                      <a:pt x="12" y="8"/>
                    </a:lnTo>
                    <a:lnTo>
                      <a:pt x="8" y="16"/>
                    </a:lnTo>
                    <a:lnTo>
                      <a:pt x="6" y="23"/>
                    </a:lnTo>
                    <a:lnTo>
                      <a:pt x="4" y="31"/>
                    </a:lnTo>
                    <a:lnTo>
                      <a:pt x="2" y="39"/>
                    </a:lnTo>
                    <a:lnTo>
                      <a:pt x="1" y="45"/>
                    </a:lnTo>
                    <a:lnTo>
                      <a:pt x="1" y="51"/>
                    </a:lnTo>
                    <a:lnTo>
                      <a:pt x="0" y="54"/>
                    </a:lnTo>
                    <a:lnTo>
                      <a:pt x="8" y="55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650" name="Freeform 886"/>
              <p:cNvSpPr>
                <a:spLocks noChangeArrowheads="1"/>
              </p:cNvSpPr>
              <p:nvPr/>
            </p:nvSpPr>
            <p:spPr bwMode="auto">
              <a:xfrm>
                <a:off x="154" y="1872"/>
                <a:ext cx="69" cy="114"/>
              </a:xfrm>
              <a:custGeom>
                <a:avLst/>
                <a:gdLst>
                  <a:gd name="T0" fmla="*/ 2472 w 65"/>
                  <a:gd name="T1" fmla="*/ 8136 h 106"/>
                  <a:gd name="T2" fmla="*/ 2472 w 65"/>
                  <a:gd name="T3" fmla="*/ 8552 h 106"/>
                  <a:gd name="T4" fmla="*/ 2464 w 65"/>
                  <a:gd name="T5" fmla="*/ 8670 h 106"/>
                  <a:gd name="T6" fmla="*/ 2464 w 65"/>
                  <a:gd name="T7" fmla="*/ 8751 h 106"/>
                  <a:gd name="T8" fmla="*/ 2369 w 65"/>
                  <a:gd name="T9" fmla="*/ 8841 h 106"/>
                  <a:gd name="T10" fmla="*/ 2282 w 65"/>
                  <a:gd name="T11" fmla="*/ 8994 h 106"/>
                  <a:gd name="T12" fmla="*/ 2067 w 65"/>
                  <a:gd name="T13" fmla="*/ 8994 h 106"/>
                  <a:gd name="T14" fmla="*/ 1797 w 65"/>
                  <a:gd name="T15" fmla="*/ 8751 h 106"/>
                  <a:gd name="T16" fmla="*/ 1595 w 65"/>
                  <a:gd name="T17" fmla="*/ 8552 h 106"/>
                  <a:gd name="T18" fmla="*/ 1334 w 65"/>
                  <a:gd name="T19" fmla="*/ 8005 h 106"/>
                  <a:gd name="T20" fmla="*/ 1050 w 65"/>
                  <a:gd name="T21" fmla="*/ 7496 h 106"/>
                  <a:gd name="T22" fmla="*/ 734 w 65"/>
                  <a:gd name="T23" fmla="*/ 6723 h 106"/>
                  <a:gd name="T24" fmla="*/ 512 w 65"/>
                  <a:gd name="T25" fmla="*/ 6026 h 106"/>
                  <a:gd name="T26" fmla="*/ 8 w 65"/>
                  <a:gd name="T27" fmla="*/ 5210 h 106"/>
                  <a:gd name="T28" fmla="*/ 4 w 65"/>
                  <a:gd name="T29" fmla="*/ 4226 h 106"/>
                  <a:gd name="T30" fmla="*/ 1 w 65"/>
                  <a:gd name="T31" fmla="*/ 3343 h 106"/>
                  <a:gd name="T32" fmla="*/ 0 w 65"/>
                  <a:gd name="T33" fmla="*/ 2219 h 106"/>
                  <a:gd name="T34" fmla="*/ 1 w 65"/>
                  <a:gd name="T35" fmla="*/ 1130 h 106"/>
                  <a:gd name="T36" fmla="*/ 4 w 65"/>
                  <a:gd name="T37" fmla="*/ 2 h 106"/>
                  <a:gd name="T38" fmla="*/ 5 w 65"/>
                  <a:gd name="T39" fmla="*/ 1 h 106"/>
                  <a:gd name="T40" fmla="*/ 6 w 65"/>
                  <a:gd name="T41" fmla="*/ 0 h 106"/>
                  <a:gd name="T42" fmla="*/ 8 w 65"/>
                  <a:gd name="T43" fmla="*/ 0 h 106"/>
                  <a:gd name="T44" fmla="*/ 403 w 65"/>
                  <a:gd name="T45" fmla="*/ 1 h 106"/>
                  <a:gd name="T46" fmla="*/ 577 w 65"/>
                  <a:gd name="T47" fmla="*/ 3 h 106"/>
                  <a:gd name="T48" fmla="*/ 878 w 65"/>
                  <a:gd name="T49" fmla="*/ 730 h 106"/>
                  <a:gd name="T50" fmla="*/ 1115 w 65"/>
                  <a:gd name="T51" fmla="*/ 1130 h 106"/>
                  <a:gd name="T52" fmla="*/ 1416 w 65"/>
                  <a:gd name="T53" fmla="*/ 1881 h 106"/>
                  <a:gd name="T54" fmla="*/ 1656 w 65"/>
                  <a:gd name="T55" fmla="*/ 2386 h 106"/>
                  <a:gd name="T56" fmla="*/ 1834 w 65"/>
                  <a:gd name="T57" fmla="*/ 3192 h 106"/>
                  <a:gd name="T58" fmla="*/ 2025 w 65"/>
                  <a:gd name="T59" fmla="*/ 3894 h 106"/>
                  <a:gd name="T60" fmla="*/ 2194 w 65"/>
                  <a:gd name="T61" fmla="*/ 4593 h 106"/>
                  <a:gd name="T62" fmla="*/ 2282 w 65"/>
                  <a:gd name="T63" fmla="*/ 5313 h 106"/>
                  <a:gd name="T64" fmla="*/ 2329 w 65"/>
                  <a:gd name="T65" fmla="*/ 6026 h 106"/>
                  <a:gd name="T66" fmla="*/ 2369 w 65"/>
                  <a:gd name="T67" fmla="*/ 6609 h 106"/>
                  <a:gd name="T68" fmla="*/ 2422 w 65"/>
                  <a:gd name="T69" fmla="*/ 7230 h 106"/>
                  <a:gd name="T70" fmla="*/ 2464 w 65"/>
                  <a:gd name="T71" fmla="*/ 7776 h 106"/>
                  <a:gd name="T72" fmla="*/ 2472 w 65"/>
                  <a:gd name="T73" fmla="*/ 8136 h 10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5"/>
                  <a:gd name="T112" fmla="*/ 0 h 106"/>
                  <a:gd name="T113" fmla="*/ 65 w 65"/>
                  <a:gd name="T114" fmla="*/ 106 h 10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5" h="106">
                    <a:moveTo>
                      <a:pt x="65" y="96"/>
                    </a:moveTo>
                    <a:lnTo>
                      <a:pt x="65" y="100"/>
                    </a:lnTo>
                    <a:lnTo>
                      <a:pt x="64" y="102"/>
                    </a:lnTo>
                    <a:lnTo>
                      <a:pt x="64" y="104"/>
                    </a:lnTo>
                    <a:lnTo>
                      <a:pt x="62" y="105"/>
                    </a:lnTo>
                    <a:lnTo>
                      <a:pt x="59" y="106"/>
                    </a:lnTo>
                    <a:lnTo>
                      <a:pt x="54" y="106"/>
                    </a:lnTo>
                    <a:lnTo>
                      <a:pt x="47" y="104"/>
                    </a:lnTo>
                    <a:lnTo>
                      <a:pt x="41" y="100"/>
                    </a:lnTo>
                    <a:lnTo>
                      <a:pt x="35" y="94"/>
                    </a:lnTo>
                    <a:lnTo>
                      <a:pt x="27" y="88"/>
                    </a:lnTo>
                    <a:lnTo>
                      <a:pt x="20" y="80"/>
                    </a:lnTo>
                    <a:lnTo>
                      <a:pt x="14" y="71"/>
                    </a:lnTo>
                    <a:lnTo>
                      <a:pt x="8" y="61"/>
                    </a:lnTo>
                    <a:lnTo>
                      <a:pt x="4" y="50"/>
                    </a:lnTo>
                    <a:lnTo>
                      <a:pt x="1" y="39"/>
                    </a:lnTo>
                    <a:lnTo>
                      <a:pt x="0" y="27"/>
                    </a:lnTo>
                    <a:lnTo>
                      <a:pt x="1" y="14"/>
                    </a:lnTo>
                    <a:lnTo>
                      <a:pt x="4" y="2"/>
                    </a:lnTo>
                    <a:lnTo>
                      <a:pt x="5" y="1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0" y="1"/>
                    </a:lnTo>
                    <a:lnTo>
                      <a:pt x="16" y="3"/>
                    </a:lnTo>
                    <a:lnTo>
                      <a:pt x="23" y="8"/>
                    </a:lnTo>
                    <a:lnTo>
                      <a:pt x="29" y="14"/>
                    </a:lnTo>
                    <a:lnTo>
                      <a:pt x="37" y="22"/>
                    </a:lnTo>
                    <a:lnTo>
                      <a:pt x="43" y="29"/>
                    </a:lnTo>
                    <a:lnTo>
                      <a:pt x="48" y="38"/>
                    </a:lnTo>
                    <a:lnTo>
                      <a:pt x="53" y="46"/>
                    </a:lnTo>
                    <a:lnTo>
                      <a:pt x="57" y="55"/>
                    </a:lnTo>
                    <a:lnTo>
                      <a:pt x="59" y="63"/>
                    </a:lnTo>
                    <a:lnTo>
                      <a:pt x="61" y="71"/>
                    </a:lnTo>
                    <a:lnTo>
                      <a:pt x="62" y="79"/>
                    </a:lnTo>
                    <a:lnTo>
                      <a:pt x="63" y="86"/>
                    </a:lnTo>
                    <a:lnTo>
                      <a:pt x="64" y="92"/>
                    </a:lnTo>
                    <a:lnTo>
                      <a:pt x="65" y="96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651" name="Freeform 887"/>
              <p:cNvSpPr>
                <a:spLocks noChangeArrowheads="1"/>
              </p:cNvSpPr>
              <p:nvPr/>
            </p:nvSpPr>
            <p:spPr bwMode="auto">
              <a:xfrm>
                <a:off x="149" y="1872"/>
                <a:ext cx="78" cy="120"/>
              </a:xfrm>
              <a:custGeom>
                <a:avLst/>
                <a:gdLst>
                  <a:gd name="T0" fmla="*/ 4 w 74"/>
                  <a:gd name="T1" fmla="*/ 0 h 111"/>
                  <a:gd name="T2" fmla="*/ 1 w 74"/>
                  <a:gd name="T3" fmla="*/ 1537 h 111"/>
                  <a:gd name="T4" fmla="*/ 0 w 74"/>
                  <a:gd name="T5" fmla="*/ 3102 h 111"/>
                  <a:gd name="T6" fmla="*/ 1 w 74"/>
                  <a:gd name="T7" fmla="*/ 4582 h 111"/>
                  <a:gd name="T8" fmla="*/ 4 w 74"/>
                  <a:gd name="T9" fmla="*/ 6115 h 111"/>
                  <a:gd name="T10" fmla="*/ 9 w 74"/>
                  <a:gd name="T11" fmla="*/ 7315 h 111"/>
                  <a:gd name="T12" fmla="*/ 337 w 74"/>
                  <a:gd name="T13" fmla="*/ 8427 h 111"/>
                  <a:gd name="T14" fmla="*/ 486 w 74"/>
                  <a:gd name="T15" fmla="*/ 9761 h 111"/>
                  <a:gd name="T16" fmla="*/ 702 w 74"/>
                  <a:gd name="T17" fmla="*/ 10613 h 111"/>
                  <a:gd name="T18" fmla="*/ 865 w 74"/>
                  <a:gd name="T19" fmla="*/ 11511 h 111"/>
                  <a:gd name="T20" fmla="*/ 1068 w 74"/>
                  <a:gd name="T21" fmla="*/ 12064 h 111"/>
                  <a:gd name="T22" fmla="*/ 1251 w 74"/>
                  <a:gd name="T23" fmla="*/ 12546 h 111"/>
                  <a:gd name="T24" fmla="*/ 1391 w 74"/>
                  <a:gd name="T25" fmla="*/ 12891 h 111"/>
                  <a:gd name="T26" fmla="*/ 1545 w 74"/>
                  <a:gd name="T27" fmla="*/ 12891 h 111"/>
                  <a:gd name="T28" fmla="*/ 1703 w 74"/>
                  <a:gd name="T29" fmla="*/ 12716 h 111"/>
                  <a:gd name="T30" fmla="*/ 1763 w 74"/>
                  <a:gd name="T31" fmla="*/ 12404 h 111"/>
                  <a:gd name="T32" fmla="*/ 1808 w 74"/>
                  <a:gd name="T33" fmla="*/ 11924 h 111"/>
                  <a:gd name="T34" fmla="*/ 1810 w 74"/>
                  <a:gd name="T35" fmla="*/ 11605 h 111"/>
                  <a:gd name="T36" fmla="*/ 1810 w 74"/>
                  <a:gd name="T37" fmla="*/ 11030 h 111"/>
                  <a:gd name="T38" fmla="*/ 1627 w 74"/>
                  <a:gd name="T39" fmla="*/ 11159 h 111"/>
                  <a:gd name="T40" fmla="*/ 1627 w 74"/>
                  <a:gd name="T41" fmla="*/ 11511 h 111"/>
                  <a:gd name="T42" fmla="*/ 1587 w 74"/>
                  <a:gd name="T43" fmla="*/ 11677 h 111"/>
                  <a:gd name="T44" fmla="*/ 1544 w 74"/>
                  <a:gd name="T45" fmla="*/ 11762 h 111"/>
                  <a:gd name="T46" fmla="*/ 1465 w 74"/>
                  <a:gd name="T47" fmla="*/ 11762 h 111"/>
                  <a:gd name="T48" fmla="*/ 1319 w 74"/>
                  <a:gd name="T49" fmla="*/ 11605 h 111"/>
                  <a:gd name="T50" fmla="*/ 1187 w 74"/>
                  <a:gd name="T51" fmla="*/ 11159 h 111"/>
                  <a:gd name="T52" fmla="*/ 1013 w 74"/>
                  <a:gd name="T53" fmla="*/ 10613 h 111"/>
                  <a:gd name="T54" fmla="*/ 822 w 74"/>
                  <a:gd name="T55" fmla="*/ 9817 h 111"/>
                  <a:gd name="T56" fmla="*/ 702 w 74"/>
                  <a:gd name="T57" fmla="*/ 9081 h 111"/>
                  <a:gd name="T58" fmla="*/ 512 w 74"/>
                  <a:gd name="T59" fmla="*/ 8075 h 111"/>
                  <a:gd name="T60" fmla="*/ 374 w 74"/>
                  <a:gd name="T61" fmla="*/ 6909 h 111"/>
                  <a:gd name="T62" fmla="*/ 304 w 74"/>
                  <a:gd name="T63" fmla="*/ 5688 h 111"/>
                  <a:gd name="T64" fmla="*/ 9 w 74"/>
                  <a:gd name="T65" fmla="*/ 4477 h 111"/>
                  <a:gd name="T66" fmla="*/ 8 w 74"/>
                  <a:gd name="T67" fmla="*/ 3102 h 111"/>
                  <a:gd name="T68" fmla="*/ 9 w 74"/>
                  <a:gd name="T69" fmla="*/ 1662 h 111"/>
                  <a:gd name="T70" fmla="*/ 304 w 74"/>
                  <a:gd name="T71" fmla="*/ 3 h 111"/>
                  <a:gd name="T72" fmla="*/ 4 w 74"/>
                  <a:gd name="T73" fmla="*/ 0 h 111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74"/>
                  <a:gd name="T112" fmla="*/ 0 h 111"/>
                  <a:gd name="T113" fmla="*/ 74 w 74"/>
                  <a:gd name="T114" fmla="*/ 111 h 111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74" h="111">
                    <a:moveTo>
                      <a:pt x="4" y="0"/>
                    </a:moveTo>
                    <a:lnTo>
                      <a:pt x="1" y="14"/>
                    </a:lnTo>
                    <a:lnTo>
                      <a:pt x="0" y="27"/>
                    </a:lnTo>
                    <a:lnTo>
                      <a:pt x="1" y="40"/>
                    </a:lnTo>
                    <a:lnTo>
                      <a:pt x="4" y="52"/>
                    </a:lnTo>
                    <a:lnTo>
                      <a:pt x="9" y="63"/>
                    </a:lnTo>
                    <a:lnTo>
                      <a:pt x="14" y="73"/>
                    </a:lnTo>
                    <a:lnTo>
                      <a:pt x="21" y="83"/>
                    </a:lnTo>
                    <a:lnTo>
                      <a:pt x="28" y="91"/>
                    </a:lnTo>
                    <a:lnTo>
                      <a:pt x="35" y="99"/>
                    </a:lnTo>
                    <a:lnTo>
                      <a:pt x="43" y="104"/>
                    </a:lnTo>
                    <a:lnTo>
                      <a:pt x="50" y="108"/>
                    </a:lnTo>
                    <a:lnTo>
                      <a:pt x="57" y="111"/>
                    </a:lnTo>
                    <a:lnTo>
                      <a:pt x="63" y="111"/>
                    </a:lnTo>
                    <a:lnTo>
                      <a:pt x="68" y="110"/>
                    </a:lnTo>
                    <a:lnTo>
                      <a:pt x="71" y="106"/>
                    </a:lnTo>
                    <a:lnTo>
                      <a:pt x="73" y="103"/>
                    </a:lnTo>
                    <a:lnTo>
                      <a:pt x="74" y="100"/>
                    </a:lnTo>
                    <a:lnTo>
                      <a:pt x="74" y="95"/>
                    </a:lnTo>
                    <a:lnTo>
                      <a:pt x="65" y="96"/>
                    </a:lnTo>
                    <a:lnTo>
                      <a:pt x="65" y="99"/>
                    </a:lnTo>
                    <a:lnTo>
                      <a:pt x="64" y="101"/>
                    </a:lnTo>
                    <a:lnTo>
                      <a:pt x="62" y="102"/>
                    </a:lnTo>
                    <a:lnTo>
                      <a:pt x="59" y="102"/>
                    </a:lnTo>
                    <a:lnTo>
                      <a:pt x="53" y="100"/>
                    </a:lnTo>
                    <a:lnTo>
                      <a:pt x="47" y="96"/>
                    </a:lnTo>
                    <a:lnTo>
                      <a:pt x="41" y="91"/>
                    </a:lnTo>
                    <a:lnTo>
                      <a:pt x="34" y="84"/>
                    </a:lnTo>
                    <a:lnTo>
                      <a:pt x="28" y="78"/>
                    </a:lnTo>
                    <a:lnTo>
                      <a:pt x="22" y="69"/>
                    </a:lnTo>
                    <a:lnTo>
                      <a:pt x="16" y="59"/>
                    </a:lnTo>
                    <a:lnTo>
                      <a:pt x="12" y="49"/>
                    </a:lnTo>
                    <a:lnTo>
                      <a:pt x="9" y="38"/>
                    </a:lnTo>
                    <a:lnTo>
                      <a:pt x="8" y="27"/>
                    </a:lnTo>
                    <a:lnTo>
                      <a:pt x="9" y="15"/>
                    </a:lnTo>
                    <a:lnTo>
                      <a:pt x="12" y="3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652" name="Freeform 888"/>
              <p:cNvSpPr>
                <a:spLocks noChangeArrowheads="1"/>
              </p:cNvSpPr>
              <p:nvPr/>
            </p:nvSpPr>
            <p:spPr bwMode="auto">
              <a:xfrm>
                <a:off x="154" y="1867"/>
                <a:ext cx="56" cy="49"/>
              </a:xfrm>
              <a:custGeom>
                <a:avLst/>
                <a:gdLst>
                  <a:gd name="T0" fmla="*/ 1504 w 53"/>
                  <a:gd name="T1" fmla="*/ 7434 h 45"/>
                  <a:gd name="T2" fmla="*/ 1326 w 53"/>
                  <a:gd name="T3" fmla="*/ 5758 h 45"/>
                  <a:gd name="T4" fmla="*/ 1124 w 53"/>
                  <a:gd name="T5" fmla="*/ 4096 h 45"/>
                  <a:gd name="T6" fmla="*/ 944 w 53"/>
                  <a:gd name="T7" fmla="*/ 2914 h 45"/>
                  <a:gd name="T8" fmla="*/ 716 w 53"/>
                  <a:gd name="T9" fmla="*/ 1606 h 45"/>
                  <a:gd name="T10" fmla="*/ 515 w 53"/>
                  <a:gd name="T11" fmla="*/ 5 h 45"/>
                  <a:gd name="T12" fmla="*/ 350 w 53"/>
                  <a:gd name="T13" fmla="*/ 1 h 45"/>
                  <a:gd name="T14" fmla="*/ 296 w 53"/>
                  <a:gd name="T15" fmla="*/ 0 h 45"/>
                  <a:gd name="T16" fmla="*/ 6 w 53"/>
                  <a:gd name="T17" fmla="*/ 0 h 45"/>
                  <a:gd name="T18" fmla="*/ 2 w 53"/>
                  <a:gd name="T19" fmla="*/ 1 h 45"/>
                  <a:gd name="T20" fmla="*/ 0 w 53"/>
                  <a:gd name="T21" fmla="*/ 5 h 45"/>
                  <a:gd name="T22" fmla="*/ 8 w 53"/>
                  <a:gd name="T23" fmla="*/ 1475 h 45"/>
                  <a:gd name="T24" fmla="*/ 8 w 53"/>
                  <a:gd name="T25" fmla="*/ 1606 h 45"/>
                  <a:gd name="T26" fmla="*/ 7 w 53"/>
                  <a:gd name="T27" fmla="*/ 1606 h 45"/>
                  <a:gd name="T28" fmla="*/ 296 w 53"/>
                  <a:gd name="T29" fmla="*/ 1749 h 45"/>
                  <a:gd name="T30" fmla="*/ 391 w 53"/>
                  <a:gd name="T31" fmla="*/ 2073 h 45"/>
                  <a:gd name="T32" fmla="*/ 544 w 53"/>
                  <a:gd name="T33" fmla="*/ 3173 h 45"/>
                  <a:gd name="T34" fmla="*/ 757 w 53"/>
                  <a:gd name="T35" fmla="*/ 3810 h 45"/>
                  <a:gd name="T36" fmla="*/ 953 w 53"/>
                  <a:gd name="T37" fmla="*/ 5357 h 45"/>
                  <a:gd name="T38" fmla="*/ 1124 w 53"/>
                  <a:gd name="T39" fmla="*/ 6827 h 45"/>
                  <a:gd name="T40" fmla="*/ 1313 w 53"/>
                  <a:gd name="T41" fmla="*/ 8095 h 45"/>
                  <a:gd name="T42" fmla="*/ 1504 w 53"/>
                  <a:gd name="T43" fmla="*/ 7434 h 45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53"/>
                  <a:gd name="T67" fmla="*/ 0 h 45"/>
                  <a:gd name="T68" fmla="*/ 53 w 53"/>
                  <a:gd name="T69" fmla="*/ 45 h 45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53" h="45">
                    <a:moveTo>
                      <a:pt x="53" y="41"/>
                    </a:moveTo>
                    <a:lnTo>
                      <a:pt x="46" y="32"/>
                    </a:lnTo>
                    <a:lnTo>
                      <a:pt x="40" y="23"/>
                    </a:lnTo>
                    <a:lnTo>
                      <a:pt x="33" y="16"/>
                    </a:lnTo>
                    <a:lnTo>
                      <a:pt x="25" y="9"/>
                    </a:lnTo>
                    <a:lnTo>
                      <a:pt x="19" y="5"/>
                    </a:lnTo>
                    <a:lnTo>
                      <a:pt x="12" y="1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2" y="1"/>
                    </a:lnTo>
                    <a:lnTo>
                      <a:pt x="0" y="5"/>
                    </a:lnTo>
                    <a:lnTo>
                      <a:pt x="8" y="8"/>
                    </a:lnTo>
                    <a:lnTo>
                      <a:pt x="8" y="9"/>
                    </a:lnTo>
                    <a:lnTo>
                      <a:pt x="7" y="9"/>
                    </a:lnTo>
                    <a:lnTo>
                      <a:pt x="9" y="10"/>
                    </a:lnTo>
                    <a:lnTo>
                      <a:pt x="14" y="12"/>
                    </a:lnTo>
                    <a:lnTo>
                      <a:pt x="20" y="17"/>
                    </a:lnTo>
                    <a:lnTo>
                      <a:pt x="26" y="22"/>
                    </a:lnTo>
                    <a:lnTo>
                      <a:pt x="34" y="30"/>
                    </a:lnTo>
                    <a:lnTo>
                      <a:pt x="40" y="38"/>
                    </a:lnTo>
                    <a:lnTo>
                      <a:pt x="45" y="45"/>
                    </a:lnTo>
                    <a:lnTo>
                      <a:pt x="53" y="41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653" name="Freeform 889"/>
              <p:cNvSpPr>
                <a:spLocks noChangeArrowheads="1"/>
              </p:cNvSpPr>
              <p:nvPr/>
            </p:nvSpPr>
            <p:spPr bwMode="auto">
              <a:xfrm>
                <a:off x="201" y="1911"/>
                <a:ext cx="27" cy="65"/>
              </a:xfrm>
              <a:custGeom>
                <a:avLst/>
                <a:gdLst>
                  <a:gd name="T0" fmla="*/ 2676 w 25"/>
                  <a:gd name="T1" fmla="*/ 7801 h 60"/>
                  <a:gd name="T2" fmla="*/ 2597 w 25"/>
                  <a:gd name="T3" fmla="*/ 7266 h 60"/>
                  <a:gd name="T4" fmla="*/ 2597 w 25"/>
                  <a:gd name="T5" fmla="*/ 6516 h 60"/>
                  <a:gd name="T6" fmla="*/ 2294 w 25"/>
                  <a:gd name="T7" fmla="*/ 5715 h 60"/>
                  <a:gd name="T8" fmla="*/ 2227 w 25"/>
                  <a:gd name="T9" fmla="*/ 4494 h 60"/>
                  <a:gd name="T10" fmla="*/ 1967 w 25"/>
                  <a:gd name="T11" fmla="*/ 3504 h 60"/>
                  <a:gd name="T12" fmla="*/ 1561 w 25"/>
                  <a:gd name="T13" fmla="*/ 2347 h 60"/>
                  <a:gd name="T14" fmla="*/ 1239 w 25"/>
                  <a:gd name="T15" fmla="*/ 1236 h 60"/>
                  <a:gd name="T16" fmla="*/ 910 w 25"/>
                  <a:gd name="T17" fmla="*/ 0 h 60"/>
                  <a:gd name="T18" fmla="*/ 0 w 25"/>
                  <a:gd name="T19" fmla="*/ 4 h 60"/>
                  <a:gd name="T20" fmla="*/ 4 w 25"/>
                  <a:gd name="T21" fmla="*/ 1572 h 60"/>
                  <a:gd name="T22" fmla="*/ 910 w 25"/>
                  <a:gd name="T23" fmla="*/ 2779 h 60"/>
                  <a:gd name="T24" fmla="*/ 1062 w 25"/>
                  <a:gd name="T25" fmla="*/ 3796 h 60"/>
                  <a:gd name="T26" fmla="*/ 1239 w 25"/>
                  <a:gd name="T27" fmla="*/ 4826 h 60"/>
                  <a:gd name="T28" fmla="*/ 1338 w 25"/>
                  <a:gd name="T29" fmla="*/ 5995 h 60"/>
                  <a:gd name="T30" fmla="*/ 1445 w 25"/>
                  <a:gd name="T31" fmla="*/ 6647 h 60"/>
                  <a:gd name="T32" fmla="*/ 1561 w 25"/>
                  <a:gd name="T33" fmla="*/ 7622 h 60"/>
                  <a:gd name="T34" fmla="*/ 1686 w 25"/>
                  <a:gd name="T35" fmla="*/ 7872 h 60"/>
                  <a:gd name="T36" fmla="*/ 2676 w 25"/>
                  <a:gd name="T37" fmla="*/ 7801 h 6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5"/>
                  <a:gd name="T58" fmla="*/ 0 h 60"/>
                  <a:gd name="T59" fmla="*/ 25 w 25"/>
                  <a:gd name="T60" fmla="*/ 60 h 6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5" h="60">
                    <a:moveTo>
                      <a:pt x="25" y="59"/>
                    </a:moveTo>
                    <a:lnTo>
                      <a:pt x="24" y="55"/>
                    </a:lnTo>
                    <a:lnTo>
                      <a:pt x="24" y="49"/>
                    </a:lnTo>
                    <a:lnTo>
                      <a:pt x="21" y="43"/>
                    </a:lnTo>
                    <a:lnTo>
                      <a:pt x="20" y="34"/>
                    </a:lnTo>
                    <a:lnTo>
                      <a:pt x="18" y="26"/>
                    </a:lnTo>
                    <a:lnTo>
                      <a:pt x="15" y="17"/>
                    </a:lnTo>
                    <a:lnTo>
                      <a:pt x="12" y="9"/>
                    </a:lnTo>
                    <a:lnTo>
                      <a:pt x="8" y="0"/>
                    </a:lnTo>
                    <a:lnTo>
                      <a:pt x="0" y="4"/>
                    </a:lnTo>
                    <a:lnTo>
                      <a:pt x="4" y="12"/>
                    </a:lnTo>
                    <a:lnTo>
                      <a:pt x="8" y="21"/>
                    </a:lnTo>
                    <a:lnTo>
                      <a:pt x="10" y="28"/>
                    </a:lnTo>
                    <a:lnTo>
                      <a:pt x="12" y="36"/>
                    </a:lnTo>
                    <a:lnTo>
                      <a:pt x="13" y="44"/>
                    </a:lnTo>
                    <a:lnTo>
                      <a:pt x="14" y="50"/>
                    </a:lnTo>
                    <a:lnTo>
                      <a:pt x="15" y="56"/>
                    </a:lnTo>
                    <a:lnTo>
                      <a:pt x="16" y="60"/>
                    </a:lnTo>
                    <a:lnTo>
                      <a:pt x="25" y="59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654" name="Freeform 890"/>
              <p:cNvSpPr>
                <a:spLocks noChangeArrowheads="1"/>
              </p:cNvSpPr>
              <p:nvPr/>
            </p:nvSpPr>
            <p:spPr bwMode="auto">
              <a:xfrm>
                <a:off x="5582" y="2008"/>
                <a:ext cx="69" cy="115"/>
              </a:xfrm>
              <a:custGeom>
                <a:avLst/>
                <a:gdLst>
                  <a:gd name="T0" fmla="*/ 0 w 65"/>
                  <a:gd name="T1" fmla="*/ 14021 h 106"/>
                  <a:gd name="T2" fmla="*/ 0 w 65"/>
                  <a:gd name="T3" fmla="*/ 14421 h 106"/>
                  <a:gd name="T4" fmla="*/ 1 w 65"/>
                  <a:gd name="T5" fmla="*/ 14689 h 106"/>
                  <a:gd name="T6" fmla="*/ 1 w 65"/>
                  <a:gd name="T7" fmla="*/ 14906 h 106"/>
                  <a:gd name="T8" fmla="*/ 3 w 65"/>
                  <a:gd name="T9" fmla="*/ 15211 h 106"/>
                  <a:gd name="T10" fmla="*/ 6 w 65"/>
                  <a:gd name="T11" fmla="*/ 15370 h 106"/>
                  <a:gd name="T12" fmla="*/ 428 w 65"/>
                  <a:gd name="T13" fmla="*/ 15370 h 106"/>
                  <a:gd name="T14" fmla="*/ 651 w 65"/>
                  <a:gd name="T15" fmla="*/ 14906 h 106"/>
                  <a:gd name="T16" fmla="*/ 932 w 65"/>
                  <a:gd name="T17" fmla="*/ 14552 h 106"/>
                  <a:gd name="T18" fmla="*/ 1138 w 65"/>
                  <a:gd name="T19" fmla="*/ 13739 h 106"/>
                  <a:gd name="T20" fmla="*/ 1445 w 65"/>
                  <a:gd name="T21" fmla="*/ 12924 h 106"/>
                  <a:gd name="T22" fmla="*/ 1728 w 65"/>
                  <a:gd name="T23" fmla="*/ 11592 h 106"/>
                  <a:gd name="T24" fmla="*/ 1947 w 65"/>
                  <a:gd name="T25" fmla="*/ 10383 h 106"/>
                  <a:gd name="T26" fmla="*/ 2194 w 65"/>
                  <a:gd name="T27" fmla="*/ 8843 h 106"/>
                  <a:gd name="T28" fmla="*/ 2329 w 65"/>
                  <a:gd name="T29" fmla="*/ 7513 h 106"/>
                  <a:gd name="T30" fmla="*/ 2464 w 65"/>
                  <a:gd name="T31" fmla="*/ 5869 h 106"/>
                  <a:gd name="T32" fmla="*/ 2472 w 65"/>
                  <a:gd name="T33" fmla="*/ 3905 h 106"/>
                  <a:gd name="T34" fmla="*/ 2464 w 65"/>
                  <a:gd name="T35" fmla="*/ 2094 h 106"/>
                  <a:gd name="T36" fmla="*/ 2329 w 65"/>
                  <a:gd name="T37" fmla="*/ 2 h 106"/>
                  <a:gd name="T38" fmla="*/ 2321 w 65"/>
                  <a:gd name="T39" fmla="*/ 1 h 106"/>
                  <a:gd name="T40" fmla="*/ 2282 w 65"/>
                  <a:gd name="T41" fmla="*/ 0 h 106"/>
                  <a:gd name="T42" fmla="*/ 2194 w 65"/>
                  <a:gd name="T43" fmla="*/ 0 h 106"/>
                  <a:gd name="T44" fmla="*/ 2103 w 65"/>
                  <a:gd name="T45" fmla="*/ 1 h 106"/>
                  <a:gd name="T46" fmla="*/ 1866 w 65"/>
                  <a:gd name="T47" fmla="*/ 4 h 106"/>
                  <a:gd name="T48" fmla="*/ 1628 w 65"/>
                  <a:gd name="T49" fmla="*/ 1285 h 106"/>
                  <a:gd name="T50" fmla="*/ 1361 w 65"/>
                  <a:gd name="T51" fmla="*/ 1930 h 106"/>
                  <a:gd name="T52" fmla="*/ 1072 w 65"/>
                  <a:gd name="T53" fmla="*/ 3147 h 106"/>
                  <a:gd name="T54" fmla="*/ 827 w 65"/>
                  <a:gd name="T55" fmla="*/ 4597 h 106"/>
                  <a:gd name="T56" fmla="*/ 613 w 65"/>
                  <a:gd name="T57" fmla="*/ 5423 h 106"/>
                  <a:gd name="T58" fmla="*/ 454 w 65"/>
                  <a:gd name="T59" fmla="*/ 6908 h 106"/>
                  <a:gd name="T60" fmla="*/ 8 w 65"/>
                  <a:gd name="T61" fmla="*/ 8131 h 106"/>
                  <a:gd name="T62" fmla="*/ 6 w 65"/>
                  <a:gd name="T63" fmla="*/ 9078 h 106"/>
                  <a:gd name="T64" fmla="*/ 4 w 65"/>
                  <a:gd name="T65" fmla="*/ 10409 h 106"/>
                  <a:gd name="T66" fmla="*/ 3 w 65"/>
                  <a:gd name="T67" fmla="*/ 11502 h 106"/>
                  <a:gd name="T68" fmla="*/ 2 w 65"/>
                  <a:gd name="T69" fmla="*/ 12479 h 106"/>
                  <a:gd name="T70" fmla="*/ 1 w 65"/>
                  <a:gd name="T71" fmla="*/ 13292 h 106"/>
                  <a:gd name="T72" fmla="*/ 0 w 65"/>
                  <a:gd name="T73" fmla="*/ 14021 h 10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5"/>
                  <a:gd name="T112" fmla="*/ 0 h 106"/>
                  <a:gd name="T113" fmla="*/ 65 w 65"/>
                  <a:gd name="T114" fmla="*/ 106 h 10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5" h="106">
                    <a:moveTo>
                      <a:pt x="0" y="97"/>
                    </a:moveTo>
                    <a:lnTo>
                      <a:pt x="0" y="100"/>
                    </a:lnTo>
                    <a:lnTo>
                      <a:pt x="1" y="102"/>
                    </a:lnTo>
                    <a:lnTo>
                      <a:pt x="1" y="104"/>
                    </a:lnTo>
                    <a:lnTo>
                      <a:pt x="3" y="105"/>
                    </a:lnTo>
                    <a:lnTo>
                      <a:pt x="6" y="106"/>
                    </a:lnTo>
                    <a:lnTo>
                      <a:pt x="11" y="106"/>
                    </a:lnTo>
                    <a:lnTo>
                      <a:pt x="18" y="104"/>
                    </a:lnTo>
                    <a:lnTo>
                      <a:pt x="24" y="101"/>
                    </a:lnTo>
                    <a:lnTo>
                      <a:pt x="30" y="96"/>
                    </a:lnTo>
                    <a:lnTo>
                      <a:pt x="38" y="89"/>
                    </a:lnTo>
                    <a:lnTo>
                      <a:pt x="45" y="81"/>
                    </a:lnTo>
                    <a:lnTo>
                      <a:pt x="51" y="71"/>
                    </a:lnTo>
                    <a:lnTo>
                      <a:pt x="57" y="61"/>
                    </a:lnTo>
                    <a:lnTo>
                      <a:pt x="61" y="52"/>
                    </a:lnTo>
                    <a:lnTo>
                      <a:pt x="64" y="40"/>
                    </a:lnTo>
                    <a:lnTo>
                      <a:pt x="65" y="27"/>
                    </a:lnTo>
                    <a:lnTo>
                      <a:pt x="64" y="15"/>
                    </a:lnTo>
                    <a:lnTo>
                      <a:pt x="61" y="2"/>
                    </a:lnTo>
                    <a:lnTo>
                      <a:pt x="60" y="1"/>
                    </a:lnTo>
                    <a:lnTo>
                      <a:pt x="59" y="0"/>
                    </a:lnTo>
                    <a:lnTo>
                      <a:pt x="57" y="0"/>
                    </a:lnTo>
                    <a:lnTo>
                      <a:pt x="55" y="1"/>
                    </a:lnTo>
                    <a:lnTo>
                      <a:pt x="49" y="4"/>
                    </a:lnTo>
                    <a:lnTo>
                      <a:pt x="42" y="9"/>
                    </a:lnTo>
                    <a:lnTo>
                      <a:pt x="36" y="14"/>
                    </a:lnTo>
                    <a:lnTo>
                      <a:pt x="28" y="22"/>
                    </a:lnTo>
                    <a:lnTo>
                      <a:pt x="22" y="31"/>
                    </a:lnTo>
                    <a:lnTo>
                      <a:pt x="17" y="38"/>
                    </a:lnTo>
                    <a:lnTo>
                      <a:pt x="12" y="47"/>
                    </a:lnTo>
                    <a:lnTo>
                      <a:pt x="8" y="55"/>
                    </a:lnTo>
                    <a:lnTo>
                      <a:pt x="6" y="64"/>
                    </a:lnTo>
                    <a:lnTo>
                      <a:pt x="4" y="72"/>
                    </a:lnTo>
                    <a:lnTo>
                      <a:pt x="3" y="80"/>
                    </a:lnTo>
                    <a:lnTo>
                      <a:pt x="2" y="87"/>
                    </a:lnTo>
                    <a:lnTo>
                      <a:pt x="1" y="92"/>
                    </a:lnTo>
                    <a:lnTo>
                      <a:pt x="0" y="97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655" name="Freeform 891"/>
              <p:cNvSpPr>
                <a:spLocks noChangeArrowheads="1"/>
              </p:cNvSpPr>
              <p:nvPr/>
            </p:nvSpPr>
            <p:spPr bwMode="auto">
              <a:xfrm>
                <a:off x="5577" y="2009"/>
                <a:ext cx="78" cy="120"/>
              </a:xfrm>
              <a:custGeom>
                <a:avLst/>
                <a:gdLst>
                  <a:gd name="T0" fmla="*/ 1544 w 74"/>
                  <a:gd name="T1" fmla="*/ 2 h 111"/>
                  <a:gd name="T2" fmla="*/ 1627 w 74"/>
                  <a:gd name="T3" fmla="*/ 1537 h 111"/>
                  <a:gd name="T4" fmla="*/ 1629 w 74"/>
                  <a:gd name="T5" fmla="*/ 3031 h 111"/>
                  <a:gd name="T6" fmla="*/ 1627 w 74"/>
                  <a:gd name="T7" fmla="*/ 4238 h 111"/>
                  <a:gd name="T8" fmla="*/ 1544 w 74"/>
                  <a:gd name="T9" fmla="*/ 5656 h 111"/>
                  <a:gd name="T10" fmla="*/ 1429 w 74"/>
                  <a:gd name="T11" fmla="*/ 6909 h 111"/>
                  <a:gd name="T12" fmla="*/ 1286 w 74"/>
                  <a:gd name="T13" fmla="*/ 7908 h 111"/>
                  <a:gd name="T14" fmla="*/ 1127 w 74"/>
                  <a:gd name="T15" fmla="*/ 9029 h 111"/>
                  <a:gd name="T16" fmla="*/ 962 w 74"/>
                  <a:gd name="T17" fmla="*/ 9849 h 111"/>
                  <a:gd name="T18" fmla="*/ 821 w 74"/>
                  <a:gd name="T19" fmla="*/ 10613 h 111"/>
                  <a:gd name="T20" fmla="*/ 666 w 74"/>
                  <a:gd name="T21" fmla="*/ 11159 h 111"/>
                  <a:gd name="T22" fmla="*/ 486 w 74"/>
                  <a:gd name="T23" fmla="*/ 11511 h 111"/>
                  <a:gd name="T24" fmla="*/ 355 w 74"/>
                  <a:gd name="T25" fmla="*/ 11677 h 111"/>
                  <a:gd name="T26" fmla="*/ 304 w 74"/>
                  <a:gd name="T27" fmla="*/ 11677 h 111"/>
                  <a:gd name="T28" fmla="*/ 273 w 74"/>
                  <a:gd name="T29" fmla="*/ 11677 h 111"/>
                  <a:gd name="T30" fmla="*/ 273 w 74"/>
                  <a:gd name="T31" fmla="*/ 11605 h 111"/>
                  <a:gd name="T32" fmla="*/ 9 w 74"/>
                  <a:gd name="T33" fmla="*/ 11511 h 111"/>
                  <a:gd name="T34" fmla="*/ 9 w 74"/>
                  <a:gd name="T35" fmla="*/ 11408 h 111"/>
                  <a:gd name="T36" fmla="*/ 0 w 74"/>
                  <a:gd name="T37" fmla="*/ 11159 h 111"/>
                  <a:gd name="T38" fmla="*/ 0 w 74"/>
                  <a:gd name="T39" fmla="*/ 11511 h 111"/>
                  <a:gd name="T40" fmla="*/ 1 w 74"/>
                  <a:gd name="T41" fmla="*/ 11762 h 111"/>
                  <a:gd name="T42" fmla="*/ 3 w 74"/>
                  <a:gd name="T43" fmla="*/ 12333 h 111"/>
                  <a:gd name="T44" fmla="*/ 6 w 74"/>
                  <a:gd name="T45" fmla="*/ 12624 h 111"/>
                  <a:gd name="T46" fmla="*/ 288 w 74"/>
                  <a:gd name="T47" fmla="*/ 12891 h 111"/>
                  <a:gd name="T48" fmla="*/ 394 w 74"/>
                  <a:gd name="T49" fmla="*/ 12716 h 111"/>
                  <a:gd name="T50" fmla="*/ 569 w 74"/>
                  <a:gd name="T51" fmla="*/ 12546 h 111"/>
                  <a:gd name="T52" fmla="*/ 779 w 74"/>
                  <a:gd name="T53" fmla="*/ 11924 h 111"/>
                  <a:gd name="T54" fmla="*/ 961 w 74"/>
                  <a:gd name="T55" fmla="*/ 11474 h 111"/>
                  <a:gd name="T56" fmla="*/ 1127 w 74"/>
                  <a:gd name="T57" fmla="*/ 10613 h 111"/>
                  <a:gd name="T58" fmla="*/ 1319 w 74"/>
                  <a:gd name="T59" fmla="*/ 9548 h 111"/>
                  <a:gd name="T60" fmla="*/ 1466 w 74"/>
                  <a:gd name="T61" fmla="*/ 8549 h 111"/>
                  <a:gd name="T62" fmla="*/ 1627 w 74"/>
                  <a:gd name="T63" fmla="*/ 7315 h 111"/>
                  <a:gd name="T64" fmla="*/ 1717 w 74"/>
                  <a:gd name="T65" fmla="*/ 6115 h 111"/>
                  <a:gd name="T66" fmla="*/ 1808 w 74"/>
                  <a:gd name="T67" fmla="*/ 4582 h 111"/>
                  <a:gd name="T68" fmla="*/ 1810 w 74"/>
                  <a:gd name="T69" fmla="*/ 3031 h 111"/>
                  <a:gd name="T70" fmla="*/ 1808 w 74"/>
                  <a:gd name="T71" fmla="*/ 1422 h 111"/>
                  <a:gd name="T72" fmla="*/ 1717 w 74"/>
                  <a:gd name="T73" fmla="*/ 0 h 111"/>
                  <a:gd name="T74" fmla="*/ 1544 w 74"/>
                  <a:gd name="T75" fmla="*/ 2 h 111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74"/>
                  <a:gd name="T115" fmla="*/ 0 h 111"/>
                  <a:gd name="T116" fmla="*/ 74 w 74"/>
                  <a:gd name="T117" fmla="*/ 111 h 111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74" h="111">
                    <a:moveTo>
                      <a:pt x="62" y="2"/>
                    </a:moveTo>
                    <a:lnTo>
                      <a:pt x="65" y="14"/>
                    </a:lnTo>
                    <a:lnTo>
                      <a:pt x="66" y="26"/>
                    </a:lnTo>
                    <a:lnTo>
                      <a:pt x="65" y="37"/>
                    </a:lnTo>
                    <a:lnTo>
                      <a:pt x="62" y="48"/>
                    </a:lnTo>
                    <a:lnTo>
                      <a:pt x="58" y="59"/>
                    </a:lnTo>
                    <a:lnTo>
                      <a:pt x="52" y="68"/>
                    </a:lnTo>
                    <a:lnTo>
                      <a:pt x="46" y="77"/>
                    </a:lnTo>
                    <a:lnTo>
                      <a:pt x="40" y="85"/>
                    </a:lnTo>
                    <a:lnTo>
                      <a:pt x="33" y="91"/>
                    </a:lnTo>
                    <a:lnTo>
                      <a:pt x="27" y="96"/>
                    </a:lnTo>
                    <a:lnTo>
                      <a:pt x="21" y="99"/>
                    </a:lnTo>
                    <a:lnTo>
                      <a:pt x="15" y="101"/>
                    </a:lnTo>
                    <a:lnTo>
                      <a:pt x="12" y="101"/>
                    </a:lnTo>
                    <a:lnTo>
                      <a:pt x="10" y="101"/>
                    </a:lnTo>
                    <a:lnTo>
                      <a:pt x="10" y="100"/>
                    </a:lnTo>
                    <a:lnTo>
                      <a:pt x="9" y="99"/>
                    </a:lnTo>
                    <a:lnTo>
                      <a:pt x="9" y="97"/>
                    </a:lnTo>
                    <a:lnTo>
                      <a:pt x="0" y="96"/>
                    </a:lnTo>
                    <a:lnTo>
                      <a:pt x="0" y="99"/>
                    </a:lnTo>
                    <a:lnTo>
                      <a:pt x="1" y="102"/>
                    </a:lnTo>
                    <a:lnTo>
                      <a:pt x="3" y="105"/>
                    </a:lnTo>
                    <a:lnTo>
                      <a:pt x="6" y="109"/>
                    </a:lnTo>
                    <a:lnTo>
                      <a:pt x="11" y="111"/>
                    </a:lnTo>
                    <a:lnTo>
                      <a:pt x="17" y="110"/>
                    </a:lnTo>
                    <a:lnTo>
                      <a:pt x="24" y="108"/>
                    </a:lnTo>
                    <a:lnTo>
                      <a:pt x="31" y="103"/>
                    </a:lnTo>
                    <a:lnTo>
                      <a:pt x="39" y="98"/>
                    </a:lnTo>
                    <a:lnTo>
                      <a:pt x="46" y="91"/>
                    </a:lnTo>
                    <a:lnTo>
                      <a:pt x="53" y="82"/>
                    </a:lnTo>
                    <a:lnTo>
                      <a:pt x="60" y="74"/>
                    </a:lnTo>
                    <a:lnTo>
                      <a:pt x="65" y="63"/>
                    </a:lnTo>
                    <a:lnTo>
                      <a:pt x="70" y="52"/>
                    </a:lnTo>
                    <a:lnTo>
                      <a:pt x="73" y="40"/>
                    </a:lnTo>
                    <a:lnTo>
                      <a:pt x="74" y="26"/>
                    </a:lnTo>
                    <a:lnTo>
                      <a:pt x="73" y="13"/>
                    </a:lnTo>
                    <a:lnTo>
                      <a:pt x="70" y="0"/>
                    </a:lnTo>
                    <a:lnTo>
                      <a:pt x="62" y="2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656" name="Freeform 892"/>
              <p:cNvSpPr>
                <a:spLocks noChangeArrowheads="1"/>
              </p:cNvSpPr>
              <p:nvPr/>
            </p:nvSpPr>
            <p:spPr bwMode="auto">
              <a:xfrm>
                <a:off x="5595" y="2004"/>
                <a:ext cx="56" cy="49"/>
              </a:xfrm>
              <a:custGeom>
                <a:avLst/>
                <a:gdLst>
                  <a:gd name="T0" fmla="*/ 8 w 53"/>
                  <a:gd name="T1" fmla="*/ 2187 h 46"/>
                  <a:gd name="T2" fmla="*/ 370 w 53"/>
                  <a:gd name="T3" fmla="*/ 1779 h 46"/>
                  <a:gd name="T4" fmla="*/ 515 w 53"/>
                  <a:gd name="T5" fmla="*/ 1382 h 46"/>
                  <a:gd name="T6" fmla="*/ 800 w 53"/>
                  <a:gd name="T7" fmla="*/ 1023 h 46"/>
                  <a:gd name="T8" fmla="*/ 944 w 53"/>
                  <a:gd name="T9" fmla="*/ 734 h 46"/>
                  <a:gd name="T10" fmla="*/ 1113 w 53"/>
                  <a:gd name="T11" fmla="*/ 543 h 46"/>
                  <a:gd name="T12" fmla="*/ 1255 w 53"/>
                  <a:gd name="T13" fmla="*/ 450 h 46"/>
                  <a:gd name="T14" fmla="*/ 1326 w 53"/>
                  <a:gd name="T15" fmla="*/ 450 h 46"/>
                  <a:gd name="T16" fmla="*/ 1326 w 53"/>
                  <a:gd name="T17" fmla="*/ 422 h 46"/>
                  <a:gd name="T18" fmla="*/ 1313 w 53"/>
                  <a:gd name="T19" fmla="*/ 422 h 46"/>
                  <a:gd name="T20" fmla="*/ 1313 w 53"/>
                  <a:gd name="T21" fmla="*/ 7 h 46"/>
                  <a:gd name="T22" fmla="*/ 1504 w 53"/>
                  <a:gd name="T23" fmla="*/ 5 h 46"/>
                  <a:gd name="T24" fmla="*/ 1466 w 53"/>
                  <a:gd name="T25" fmla="*/ 2 h 46"/>
                  <a:gd name="T26" fmla="*/ 1347 w 53"/>
                  <a:gd name="T27" fmla="*/ 0 h 46"/>
                  <a:gd name="T28" fmla="*/ 1255 w 53"/>
                  <a:gd name="T29" fmla="*/ 0 h 46"/>
                  <a:gd name="T30" fmla="*/ 1176 w 53"/>
                  <a:gd name="T31" fmla="*/ 1 h 46"/>
                  <a:gd name="T32" fmla="*/ 953 w 53"/>
                  <a:gd name="T33" fmla="*/ 4 h 46"/>
                  <a:gd name="T34" fmla="*/ 808 w 53"/>
                  <a:gd name="T35" fmla="*/ 450 h 46"/>
                  <a:gd name="T36" fmla="*/ 544 w 53"/>
                  <a:gd name="T37" fmla="*/ 656 h 46"/>
                  <a:gd name="T38" fmla="*/ 370 w 53"/>
                  <a:gd name="T39" fmla="*/ 1090 h 46"/>
                  <a:gd name="T40" fmla="*/ 7 w 53"/>
                  <a:gd name="T41" fmla="*/ 1472 h 46"/>
                  <a:gd name="T42" fmla="*/ 0 w 53"/>
                  <a:gd name="T43" fmla="*/ 1927 h 46"/>
                  <a:gd name="T44" fmla="*/ 8 w 53"/>
                  <a:gd name="T45" fmla="*/ 2187 h 4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53"/>
                  <a:gd name="T70" fmla="*/ 0 h 46"/>
                  <a:gd name="T71" fmla="*/ 53 w 53"/>
                  <a:gd name="T72" fmla="*/ 46 h 4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53" h="46">
                    <a:moveTo>
                      <a:pt x="8" y="46"/>
                    </a:moveTo>
                    <a:lnTo>
                      <a:pt x="13" y="37"/>
                    </a:lnTo>
                    <a:lnTo>
                      <a:pt x="19" y="29"/>
                    </a:lnTo>
                    <a:lnTo>
                      <a:pt x="27" y="22"/>
                    </a:lnTo>
                    <a:lnTo>
                      <a:pt x="33" y="16"/>
                    </a:lnTo>
                    <a:lnTo>
                      <a:pt x="39" y="12"/>
                    </a:lnTo>
                    <a:lnTo>
                      <a:pt x="44" y="9"/>
                    </a:lnTo>
                    <a:lnTo>
                      <a:pt x="46" y="9"/>
                    </a:lnTo>
                    <a:lnTo>
                      <a:pt x="46" y="8"/>
                    </a:lnTo>
                    <a:lnTo>
                      <a:pt x="45" y="8"/>
                    </a:lnTo>
                    <a:lnTo>
                      <a:pt x="45" y="7"/>
                    </a:lnTo>
                    <a:lnTo>
                      <a:pt x="53" y="5"/>
                    </a:lnTo>
                    <a:lnTo>
                      <a:pt x="51" y="2"/>
                    </a:lnTo>
                    <a:lnTo>
                      <a:pt x="47" y="0"/>
                    </a:lnTo>
                    <a:lnTo>
                      <a:pt x="44" y="0"/>
                    </a:lnTo>
                    <a:lnTo>
                      <a:pt x="41" y="1"/>
                    </a:lnTo>
                    <a:lnTo>
                      <a:pt x="34" y="4"/>
                    </a:lnTo>
                    <a:lnTo>
                      <a:pt x="28" y="9"/>
                    </a:lnTo>
                    <a:lnTo>
                      <a:pt x="20" y="15"/>
                    </a:lnTo>
                    <a:lnTo>
                      <a:pt x="13" y="23"/>
                    </a:lnTo>
                    <a:lnTo>
                      <a:pt x="7" y="31"/>
                    </a:lnTo>
                    <a:lnTo>
                      <a:pt x="0" y="40"/>
                    </a:lnTo>
                    <a:lnTo>
                      <a:pt x="8" y="46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657" name="Freeform 893"/>
              <p:cNvSpPr>
                <a:spLocks noChangeArrowheads="1"/>
              </p:cNvSpPr>
              <p:nvPr/>
            </p:nvSpPr>
            <p:spPr bwMode="auto">
              <a:xfrm>
                <a:off x="5577" y="2047"/>
                <a:ext cx="27" cy="67"/>
              </a:xfrm>
              <a:custGeom>
                <a:avLst/>
                <a:gdLst>
                  <a:gd name="T0" fmla="*/ 983 w 25"/>
                  <a:gd name="T1" fmla="*/ 7078 h 62"/>
                  <a:gd name="T2" fmla="*/ 1062 w 25"/>
                  <a:gd name="T3" fmla="*/ 6550 h 62"/>
                  <a:gd name="T4" fmla="*/ 1147 w 25"/>
                  <a:gd name="T5" fmla="*/ 5977 h 62"/>
                  <a:gd name="T6" fmla="*/ 1239 w 25"/>
                  <a:gd name="T7" fmla="*/ 5118 h 62"/>
                  <a:gd name="T8" fmla="*/ 1338 w 25"/>
                  <a:gd name="T9" fmla="*/ 4383 h 62"/>
                  <a:gd name="T10" fmla="*/ 1561 w 25"/>
                  <a:gd name="T11" fmla="*/ 3260 h 62"/>
                  <a:gd name="T12" fmla="*/ 1821 w 25"/>
                  <a:gd name="T13" fmla="*/ 2391 h 62"/>
                  <a:gd name="T14" fmla="*/ 2294 w 25"/>
                  <a:gd name="T15" fmla="*/ 1390 h 62"/>
                  <a:gd name="T16" fmla="*/ 2676 w 25"/>
                  <a:gd name="T17" fmla="*/ 6 h 62"/>
                  <a:gd name="T18" fmla="*/ 1821 w 25"/>
                  <a:gd name="T19" fmla="*/ 0 h 62"/>
                  <a:gd name="T20" fmla="*/ 1338 w 25"/>
                  <a:gd name="T21" fmla="*/ 1019 h 62"/>
                  <a:gd name="T22" fmla="*/ 1062 w 25"/>
                  <a:gd name="T23" fmla="*/ 2048 h 62"/>
                  <a:gd name="T24" fmla="*/ 843 w 25"/>
                  <a:gd name="T25" fmla="*/ 3017 h 62"/>
                  <a:gd name="T26" fmla="*/ 5 w 25"/>
                  <a:gd name="T27" fmla="*/ 4056 h 62"/>
                  <a:gd name="T28" fmla="*/ 4 w 25"/>
                  <a:gd name="T29" fmla="*/ 4805 h 62"/>
                  <a:gd name="T30" fmla="*/ 1 w 25"/>
                  <a:gd name="T31" fmla="*/ 5612 h 62"/>
                  <a:gd name="T32" fmla="*/ 1 w 25"/>
                  <a:gd name="T33" fmla="*/ 6459 h 62"/>
                  <a:gd name="T34" fmla="*/ 0 w 25"/>
                  <a:gd name="T35" fmla="*/ 6980 h 62"/>
                  <a:gd name="T36" fmla="*/ 983 w 25"/>
                  <a:gd name="T37" fmla="*/ 7078 h 62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5"/>
                  <a:gd name="T58" fmla="*/ 0 h 62"/>
                  <a:gd name="T59" fmla="*/ 25 w 25"/>
                  <a:gd name="T60" fmla="*/ 62 h 62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5" h="62">
                    <a:moveTo>
                      <a:pt x="9" y="62"/>
                    </a:moveTo>
                    <a:lnTo>
                      <a:pt x="10" y="57"/>
                    </a:lnTo>
                    <a:lnTo>
                      <a:pt x="11" y="52"/>
                    </a:lnTo>
                    <a:lnTo>
                      <a:pt x="12" y="44"/>
                    </a:lnTo>
                    <a:lnTo>
                      <a:pt x="13" y="38"/>
                    </a:lnTo>
                    <a:lnTo>
                      <a:pt x="15" y="29"/>
                    </a:lnTo>
                    <a:lnTo>
                      <a:pt x="17" y="21"/>
                    </a:lnTo>
                    <a:lnTo>
                      <a:pt x="21" y="13"/>
                    </a:lnTo>
                    <a:lnTo>
                      <a:pt x="25" y="6"/>
                    </a:lnTo>
                    <a:lnTo>
                      <a:pt x="17" y="0"/>
                    </a:lnTo>
                    <a:lnTo>
                      <a:pt x="13" y="9"/>
                    </a:lnTo>
                    <a:lnTo>
                      <a:pt x="10" y="18"/>
                    </a:lnTo>
                    <a:lnTo>
                      <a:pt x="7" y="27"/>
                    </a:lnTo>
                    <a:lnTo>
                      <a:pt x="5" y="35"/>
                    </a:lnTo>
                    <a:lnTo>
                      <a:pt x="4" y="43"/>
                    </a:lnTo>
                    <a:lnTo>
                      <a:pt x="1" y="50"/>
                    </a:lnTo>
                    <a:lnTo>
                      <a:pt x="1" y="56"/>
                    </a:lnTo>
                    <a:lnTo>
                      <a:pt x="0" y="61"/>
                    </a:lnTo>
                    <a:lnTo>
                      <a:pt x="9" y="62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658" name="Freeform 894"/>
              <p:cNvSpPr>
                <a:spLocks noChangeArrowheads="1"/>
              </p:cNvSpPr>
              <p:nvPr/>
            </p:nvSpPr>
            <p:spPr bwMode="auto">
              <a:xfrm>
                <a:off x="154" y="3046"/>
                <a:ext cx="69" cy="115"/>
              </a:xfrm>
              <a:custGeom>
                <a:avLst/>
                <a:gdLst>
                  <a:gd name="T0" fmla="*/ 2472 w 65"/>
                  <a:gd name="T1" fmla="*/ 7839 h 107"/>
                  <a:gd name="T2" fmla="*/ 2472 w 65"/>
                  <a:gd name="T3" fmla="*/ 8002 h 107"/>
                  <a:gd name="T4" fmla="*/ 2464 w 65"/>
                  <a:gd name="T5" fmla="*/ 8333 h 107"/>
                  <a:gd name="T6" fmla="*/ 2464 w 65"/>
                  <a:gd name="T7" fmla="*/ 8442 h 107"/>
                  <a:gd name="T8" fmla="*/ 2369 w 65"/>
                  <a:gd name="T9" fmla="*/ 8512 h 107"/>
                  <a:gd name="T10" fmla="*/ 2282 w 65"/>
                  <a:gd name="T11" fmla="*/ 8684 h 107"/>
                  <a:gd name="T12" fmla="*/ 2067 w 65"/>
                  <a:gd name="T13" fmla="*/ 8600 h 107"/>
                  <a:gd name="T14" fmla="*/ 1834 w 65"/>
                  <a:gd name="T15" fmla="*/ 8442 h 107"/>
                  <a:gd name="T16" fmla="*/ 1595 w 65"/>
                  <a:gd name="T17" fmla="*/ 8080 h 107"/>
                  <a:gd name="T18" fmla="*/ 1334 w 65"/>
                  <a:gd name="T19" fmla="*/ 7765 h 107"/>
                  <a:gd name="T20" fmla="*/ 1050 w 65"/>
                  <a:gd name="T21" fmla="*/ 7225 h 107"/>
                  <a:gd name="T22" fmla="*/ 734 w 65"/>
                  <a:gd name="T23" fmla="*/ 6445 h 107"/>
                  <a:gd name="T24" fmla="*/ 512 w 65"/>
                  <a:gd name="T25" fmla="*/ 5876 h 107"/>
                  <a:gd name="T26" fmla="*/ 8 w 65"/>
                  <a:gd name="T27" fmla="*/ 5087 h 107"/>
                  <a:gd name="T28" fmla="*/ 4 w 65"/>
                  <a:gd name="T29" fmla="*/ 4105 h 107"/>
                  <a:gd name="T30" fmla="*/ 1 w 65"/>
                  <a:gd name="T31" fmla="*/ 3134 h 107"/>
                  <a:gd name="T32" fmla="*/ 0 w 65"/>
                  <a:gd name="T33" fmla="*/ 2146 h 107"/>
                  <a:gd name="T34" fmla="*/ 1 w 65"/>
                  <a:gd name="T35" fmla="*/ 1122 h 107"/>
                  <a:gd name="T36" fmla="*/ 4 w 65"/>
                  <a:gd name="T37" fmla="*/ 1 h 107"/>
                  <a:gd name="T38" fmla="*/ 5 w 65"/>
                  <a:gd name="T39" fmla="*/ 0 h 107"/>
                  <a:gd name="T40" fmla="*/ 6 w 65"/>
                  <a:gd name="T41" fmla="*/ 0 h 107"/>
                  <a:gd name="T42" fmla="*/ 8 w 65"/>
                  <a:gd name="T43" fmla="*/ 0 h 107"/>
                  <a:gd name="T44" fmla="*/ 403 w 65"/>
                  <a:gd name="T45" fmla="*/ 0 h 107"/>
                  <a:gd name="T46" fmla="*/ 577 w 65"/>
                  <a:gd name="T47" fmla="*/ 4 h 107"/>
                  <a:gd name="T48" fmla="*/ 878 w 65"/>
                  <a:gd name="T49" fmla="*/ 677 h 107"/>
                  <a:gd name="T50" fmla="*/ 1115 w 65"/>
                  <a:gd name="T51" fmla="*/ 1122 h 107"/>
                  <a:gd name="T52" fmla="*/ 1416 w 65"/>
                  <a:gd name="T53" fmla="*/ 1729 h 107"/>
                  <a:gd name="T54" fmla="*/ 1656 w 65"/>
                  <a:gd name="T55" fmla="*/ 2450 h 107"/>
                  <a:gd name="T56" fmla="*/ 1866 w 65"/>
                  <a:gd name="T57" fmla="*/ 3134 h 107"/>
                  <a:gd name="T58" fmla="*/ 2025 w 65"/>
                  <a:gd name="T59" fmla="*/ 3776 h 107"/>
                  <a:gd name="T60" fmla="*/ 2194 w 65"/>
                  <a:gd name="T61" fmla="*/ 4412 h 107"/>
                  <a:gd name="T62" fmla="*/ 2282 w 65"/>
                  <a:gd name="T63" fmla="*/ 5097 h 107"/>
                  <a:gd name="T64" fmla="*/ 2329 w 65"/>
                  <a:gd name="T65" fmla="*/ 5876 h 107"/>
                  <a:gd name="T66" fmla="*/ 2369 w 65"/>
                  <a:gd name="T67" fmla="*/ 6379 h 107"/>
                  <a:gd name="T68" fmla="*/ 2422 w 65"/>
                  <a:gd name="T69" fmla="*/ 6927 h 107"/>
                  <a:gd name="T70" fmla="*/ 2464 w 65"/>
                  <a:gd name="T71" fmla="*/ 7369 h 107"/>
                  <a:gd name="T72" fmla="*/ 2472 w 65"/>
                  <a:gd name="T73" fmla="*/ 7839 h 10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5"/>
                  <a:gd name="T112" fmla="*/ 0 h 107"/>
                  <a:gd name="T113" fmla="*/ 65 w 65"/>
                  <a:gd name="T114" fmla="*/ 107 h 107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5" h="107">
                    <a:moveTo>
                      <a:pt x="65" y="96"/>
                    </a:moveTo>
                    <a:lnTo>
                      <a:pt x="65" y="99"/>
                    </a:lnTo>
                    <a:lnTo>
                      <a:pt x="64" y="101"/>
                    </a:lnTo>
                    <a:lnTo>
                      <a:pt x="64" y="104"/>
                    </a:lnTo>
                    <a:lnTo>
                      <a:pt x="62" y="105"/>
                    </a:lnTo>
                    <a:lnTo>
                      <a:pt x="59" y="107"/>
                    </a:lnTo>
                    <a:lnTo>
                      <a:pt x="54" y="106"/>
                    </a:lnTo>
                    <a:lnTo>
                      <a:pt x="48" y="104"/>
                    </a:lnTo>
                    <a:lnTo>
                      <a:pt x="41" y="100"/>
                    </a:lnTo>
                    <a:lnTo>
                      <a:pt x="35" y="95"/>
                    </a:lnTo>
                    <a:lnTo>
                      <a:pt x="27" y="88"/>
                    </a:lnTo>
                    <a:lnTo>
                      <a:pt x="20" y="80"/>
                    </a:lnTo>
                    <a:lnTo>
                      <a:pt x="14" y="72"/>
                    </a:lnTo>
                    <a:lnTo>
                      <a:pt x="8" y="62"/>
                    </a:lnTo>
                    <a:lnTo>
                      <a:pt x="4" y="51"/>
                    </a:lnTo>
                    <a:lnTo>
                      <a:pt x="1" y="39"/>
                    </a:lnTo>
                    <a:lnTo>
                      <a:pt x="0" y="27"/>
                    </a:lnTo>
                    <a:lnTo>
                      <a:pt x="1" y="15"/>
                    </a:lnTo>
                    <a:lnTo>
                      <a:pt x="4" y="1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0" y="0"/>
                    </a:lnTo>
                    <a:lnTo>
                      <a:pt x="16" y="4"/>
                    </a:lnTo>
                    <a:lnTo>
                      <a:pt x="23" y="8"/>
                    </a:lnTo>
                    <a:lnTo>
                      <a:pt x="29" y="15"/>
                    </a:lnTo>
                    <a:lnTo>
                      <a:pt x="37" y="21"/>
                    </a:lnTo>
                    <a:lnTo>
                      <a:pt x="43" y="30"/>
                    </a:lnTo>
                    <a:lnTo>
                      <a:pt x="49" y="39"/>
                    </a:lnTo>
                    <a:lnTo>
                      <a:pt x="53" y="46"/>
                    </a:lnTo>
                    <a:lnTo>
                      <a:pt x="57" y="55"/>
                    </a:lnTo>
                    <a:lnTo>
                      <a:pt x="59" y="63"/>
                    </a:lnTo>
                    <a:lnTo>
                      <a:pt x="61" y="72"/>
                    </a:lnTo>
                    <a:lnTo>
                      <a:pt x="62" y="79"/>
                    </a:lnTo>
                    <a:lnTo>
                      <a:pt x="63" y="86"/>
                    </a:lnTo>
                    <a:lnTo>
                      <a:pt x="64" y="91"/>
                    </a:lnTo>
                    <a:lnTo>
                      <a:pt x="65" y="96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659" name="Freeform 895"/>
              <p:cNvSpPr>
                <a:spLocks noChangeArrowheads="1"/>
              </p:cNvSpPr>
              <p:nvPr/>
            </p:nvSpPr>
            <p:spPr bwMode="auto">
              <a:xfrm>
                <a:off x="149" y="3046"/>
                <a:ext cx="78" cy="120"/>
              </a:xfrm>
              <a:custGeom>
                <a:avLst/>
                <a:gdLst>
                  <a:gd name="T0" fmla="*/ 4 w 74"/>
                  <a:gd name="T1" fmla="*/ 0 h 111"/>
                  <a:gd name="T2" fmla="*/ 1 w 74"/>
                  <a:gd name="T3" fmla="*/ 1422 h 111"/>
                  <a:gd name="T4" fmla="*/ 0 w 74"/>
                  <a:gd name="T5" fmla="*/ 3277 h 111"/>
                  <a:gd name="T6" fmla="*/ 1 w 74"/>
                  <a:gd name="T7" fmla="*/ 4582 h 111"/>
                  <a:gd name="T8" fmla="*/ 4 w 74"/>
                  <a:gd name="T9" fmla="*/ 6115 h 111"/>
                  <a:gd name="T10" fmla="*/ 9 w 74"/>
                  <a:gd name="T11" fmla="*/ 7469 h 111"/>
                  <a:gd name="T12" fmla="*/ 337 w 74"/>
                  <a:gd name="T13" fmla="*/ 8549 h 111"/>
                  <a:gd name="T14" fmla="*/ 486 w 74"/>
                  <a:gd name="T15" fmla="*/ 9761 h 111"/>
                  <a:gd name="T16" fmla="*/ 702 w 74"/>
                  <a:gd name="T17" fmla="*/ 10613 h 111"/>
                  <a:gd name="T18" fmla="*/ 865 w 74"/>
                  <a:gd name="T19" fmla="*/ 11474 h 111"/>
                  <a:gd name="T20" fmla="*/ 1068 w 74"/>
                  <a:gd name="T21" fmla="*/ 12064 h 111"/>
                  <a:gd name="T22" fmla="*/ 1251 w 74"/>
                  <a:gd name="T23" fmla="*/ 12546 h 111"/>
                  <a:gd name="T24" fmla="*/ 1391 w 74"/>
                  <a:gd name="T25" fmla="*/ 12716 h 111"/>
                  <a:gd name="T26" fmla="*/ 1545 w 74"/>
                  <a:gd name="T27" fmla="*/ 12891 h 111"/>
                  <a:gd name="T28" fmla="*/ 1703 w 74"/>
                  <a:gd name="T29" fmla="*/ 12624 h 111"/>
                  <a:gd name="T30" fmla="*/ 1763 w 74"/>
                  <a:gd name="T31" fmla="*/ 12444 h 111"/>
                  <a:gd name="T32" fmla="*/ 1808 w 74"/>
                  <a:gd name="T33" fmla="*/ 12064 h 111"/>
                  <a:gd name="T34" fmla="*/ 1810 w 74"/>
                  <a:gd name="T35" fmla="*/ 11511 h 111"/>
                  <a:gd name="T36" fmla="*/ 1810 w 74"/>
                  <a:gd name="T37" fmla="*/ 11159 h 111"/>
                  <a:gd name="T38" fmla="*/ 1627 w 74"/>
                  <a:gd name="T39" fmla="*/ 11408 h 111"/>
                  <a:gd name="T40" fmla="*/ 1627 w 74"/>
                  <a:gd name="T41" fmla="*/ 11511 h 111"/>
                  <a:gd name="T42" fmla="*/ 1587 w 74"/>
                  <a:gd name="T43" fmla="*/ 11605 h 111"/>
                  <a:gd name="T44" fmla="*/ 1587 w 74"/>
                  <a:gd name="T45" fmla="*/ 11677 h 111"/>
                  <a:gd name="T46" fmla="*/ 1544 w 74"/>
                  <a:gd name="T47" fmla="*/ 11762 h 111"/>
                  <a:gd name="T48" fmla="*/ 1465 w 74"/>
                  <a:gd name="T49" fmla="*/ 11677 h 111"/>
                  <a:gd name="T50" fmla="*/ 1319 w 74"/>
                  <a:gd name="T51" fmla="*/ 11605 h 111"/>
                  <a:gd name="T52" fmla="*/ 1187 w 74"/>
                  <a:gd name="T53" fmla="*/ 11159 h 111"/>
                  <a:gd name="T54" fmla="*/ 1013 w 74"/>
                  <a:gd name="T55" fmla="*/ 10613 h 111"/>
                  <a:gd name="T56" fmla="*/ 822 w 74"/>
                  <a:gd name="T57" fmla="*/ 9849 h 111"/>
                  <a:gd name="T58" fmla="*/ 702 w 74"/>
                  <a:gd name="T59" fmla="*/ 9029 h 111"/>
                  <a:gd name="T60" fmla="*/ 512 w 74"/>
                  <a:gd name="T61" fmla="*/ 7908 h 111"/>
                  <a:gd name="T62" fmla="*/ 374 w 74"/>
                  <a:gd name="T63" fmla="*/ 6990 h 111"/>
                  <a:gd name="T64" fmla="*/ 304 w 74"/>
                  <a:gd name="T65" fmla="*/ 5790 h 111"/>
                  <a:gd name="T66" fmla="*/ 273 w 74"/>
                  <a:gd name="T67" fmla="*/ 4501 h 111"/>
                  <a:gd name="T68" fmla="*/ 8 w 74"/>
                  <a:gd name="T69" fmla="*/ 3102 h 111"/>
                  <a:gd name="T70" fmla="*/ 9 w 74"/>
                  <a:gd name="T71" fmla="*/ 1797 h 111"/>
                  <a:gd name="T72" fmla="*/ 304 w 74"/>
                  <a:gd name="T73" fmla="*/ 4 h 111"/>
                  <a:gd name="T74" fmla="*/ 4 w 74"/>
                  <a:gd name="T75" fmla="*/ 0 h 111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74"/>
                  <a:gd name="T115" fmla="*/ 0 h 111"/>
                  <a:gd name="T116" fmla="*/ 74 w 74"/>
                  <a:gd name="T117" fmla="*/ 111 h 111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74" h="111">
                    <a:moveTo>
                      <a:pt x="4" y="0"/>
                    </a:moveTo>
                    <a:lnTo>
                      <a:pt x="1" y="13"/>
                    </a:lnTo>
                    <a:lnTo>
                      <a:pt x="0" y="28"/>
                    </a:lnTo>
                    <a:lnTo>
                      <a:pt x="1" y="40"/>
                    </a:lnTo>
                    <a:lnTo>
                      <a:pt x="4" y="52"/>
                    </a:lnTo>
                    <a:lnTo>
                      <a:pt x="9" y="64"/>
                    </a:lnTo>
                    <a:lnTo>
                      <a:pt x="14" y="74"/>
                    </a:lnTo>
                    <a:lnTo>
                      <a:pt x="21" y="83"/>
                    </a:lnTo>
                    <a:lnTo>
                      <a:pt x="28" y="91"/>
                    </a:lnTo>
                    <a:lnTo>
                      <a:pt x="35" y="98"/>
                    </a:lnTo>
                    <a:lnTo>
                      <a:pt x="43" y="104"/>
                    </a:lnTo>
                    <a:lnTo>
                      <a:pt x="50" y="108"/>
                    </a:lnTo>
                    <a:lnTo>
                      <a:pt x="57" y="110"/>
                    </a:lnTo>
                    <a:lnTo>
                      <a:pt x="63" y="111"/>
                    </a:lnTo>
                    <a:lnTo>
                      <a:pt x="68" y="109"/>
                    </a:lnTo>
                    <a:lnTo>
                      <a:pt x="71" y="107"/>
                    </a:lnTo>
                    <a:lnTo>
                      <a:pt x="73" y="104"/>
                    </a:lnTo>
                    <a:lnTo>
                      <a:pt x="74" y="99"/>
                    </a:lnTo>
                    <a:lnTo>
                      <a:pt x="74" y="96"/>
                    </a:lnTo>
                    <a:lnTo>
                      <a:pt x="65" y="97"/>
                    </a:lnTo>
                    <a:lnTo>
                      <a:pt x="65" y="99"/>
                    </a:lnTo>
                    <a:lnTo>
                      <a:pt x="64" y="100"/>
                    </a:lnTo>
                    <a:lnTo>
                      <a:pt x="64" y="101"/>
                    </a:lnTo>
                    <a:lnTo>
                      <a:pt x="62" y="102"/>
                    </a:lnTo>
                    <a:lnTo>
                      <a:pt x="59" y="101"/>
                    </a:lnTo>
                    <a:lnTo>
                      <a:pt x="53" y="100"/>
                    </a:lnTo>
                    <a:lnTo>
                      <a:pt x="47" y="96"/>
                    </a:lnTo>
                    <a:lnTo>
                      <a:pt x="41" y="91"/>
                    </a:lnTo>
                    <a:lnTo>
                      <a:pt x="34" y="85"/>
                    </a:lnTo>
                    <a:lnTo>
                      <a:pt x="28" y="77"/>
                    </a:lnTo>
                    <a:lnTo>
                      <a:pt x="22" y="68"/>
                    </a:lnTo>
                    <a:lnTo>
                      <a:pt x="16" y="60"/>
                    </a:lnTo>
                    <a:lnTo>
                      <a:pt x="12" y="50"/>
                    </a:lnTo>
                    <a:lnTo>
                      <a:pt x="10" y="39"/>
                    </a:lnTo>
                    <a:lnTo>
                      <a:pt x="8" y="27"/>
                    </a:lnTo>
                    <a:lnTo>
                      <a:pt x="9" y="16"/>
                    </a:lnTo>
                    <a:lnTo>
                      <a:pt x="12" y="4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660" name="Freeform 896"/>
              <p:cNvSpPr>
                <a:spLocks noChangeArrowheads="1"/>
              </p:cNvSpPr>
              <p:nvPr/>
            </p:nvSpPr>
            <p:spPr bwMode="auto">
              <a:xfrm>
                <a:off x="154" y="3042"/>
                <a:ext cx="56" cy="49"/>
              </a:xfrm>
              <a:custGeom>
                <a:avLst/>
                <a:gdLst>
                  <a:gd name="T0" fmla="*/ 1504 w 53"/>
                  <a:gd name="T1" fmla="*/ 7434 h 45"/>
                  <a:gd name="T2" fmla="*/ 1326 w 53"/>
                  <a:gd name="T3" fmla="*/ 5713 h 45"/>
                  <a:gd name="T4" fmla="*/ 1124 w 53"/>
                  <a:gd name="T5" fmla="*/ 4096 h 45"/>
                  <a:gd name="T6" fmla="*/ 944 w 53"/>
                  <a:gd name="T7" fmla="*/ 2676 h 45"/>
                  <a:gd name="T8" fmla="*/ 716 w 53"/>
                  <a:gd name="T9" fmla="*/ 1606 h 45"/>
                  <a:gd name="T10" fmla="*/ 515 w 53"/>
                  <a:gd name="T11" fmla="*/ 3 h 45"/>
                  <a:gd name="T12" fmla="*/ 350 w 53"/>
                  <a:gd name="T13" fmla="*/ 0 h 45"/>
                  <a:gd name="T14" fmla="*/ 296 w 53"/>
                  <a:gd name="T15" fmla="*/ 0 h 45"/>
                  <a:gd name="T16" fmla="*/ 6 w 53"/>
                  <a:gd name="T17" fmla="*/ 0 h 45"/>
                  <a:gd name="T18" fmla="*/ 2 w 53"/>
                  <a:gd name="T19" fmla="*/ 1 h 45"/>
                  <a:gd name="T20" fmla="*/ 0 w 53"/>
                  <a:gd name="T21" fmla="*/ 4 h 45"/>
                  <a:gd name="T22" fmla="*/ 8 w 53"/>
                  <a:gd name="T23" fmla="*/ 1475 h 45"/>
                  <a:gd name="T24" fmla="*/ 7 w 53"/>
                  <a:gd name="T25" fmla="*/ 1606 h 45"/>
                  <a:gd name="T26" fmla="*/ 296 w 53"/>
                  <a:gd name="T27" fmla="*/ 1606 h 45"/>
                  <a:gd name="T28" fmla="*/ 391 w 53"/>
                  <a:gd name="T29" fmla="*/ 1904 h 45"/>
                  <a:gd name="T30" fmla="*/ 544 w 53"/>
                  <a:gd name="T31" fmla="*/ 2676 h 45"/>
                  <a:gd name="T32" fmla="*/ 757 w 53"/>
                  <a:gd name="T33" fmla="*/ 3810 h 45"/>
                  <a:gd name="T34" fmla="*/ 953 w 53"/>
                  <a:gd name="T35" fmla="*/ 4920 h 45"/>
                  <a:gd name="T36" fmla="*/ 1124 w 53"/>
                  <a:gd name="T37" fmla="*/ 6351 h 45"/>
                  <a:gd name="T38" fmla="*/ 1313 w 53"/>
                  <a:gd name="T39" fmla="*/ 8095 h 45"/>
                  <a:gd name="T40" fmla="*/ 1504 w 53"/>
                  <a:gd name="T41" fmla="*/ 7434 h 45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53"/>
                  <a:gd name="T64" fmla="*/ 0 h 45"/>
                  <a:gd name="T65" fmla="*/ 53 w 53"/>
                  <a:gd name="T66" fmla="*/ 45 h 45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53" h="45">
                    <a:moveTo>
                      <a:pt x="53" y="41"/>
                    </a:moveTo>
                    <a:lnTo>
                      <a:pt x="46" y="31"/>
                    </a:lnTo>
                    <a:lnTo>
                      <a:pt x="40" y="23"/>
                    </a:lnTo>
                    <a:lnTo>
                      <a:pt x="33" y="15"/>
                    </a:lnTo>
                    <a:lnTo>
                      <a:pt x="25" y="9"/>
                    </a:lnTo>
                    <a:lnTo>
                      <a:pt x="19" y="3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2" y="1"/>
                    </a:lnTo>
                    <a:lnTo>
                      <a:pt x="0" y="4"/>
                    </a:lnTo>
                    <a:lnTo>
                      <a:pt x="8" y="8"/>
                    </a:lnTo>
                    <a:lnTo>
                      <a:pt x="7" y="9"/>
                    </a:lnTo>
                    <a:lnTo>
                      <a:pt x="9" y="9"/>
                    </a:lnTo>
                    <a:lnTo>
                      <a:pt x="14" y="11"/>
                    </a:lnTo>
                    <a:lnTo>
                      <a:pt x="20" y="15"/>
                    </a:lnTo>
                    <a:lnTo>
                      <a:pt x="26" y="22"/>
                    </a:lnTo>
                    <a:lnTo>
                      <a:pt x="34" y="28"/>
                    </a:lnTo>
                    <a:lnTo>
                      <a:pt x="40" y="36"/>
                    </a:lnTo>
                    <a:lnTo>
                      <a:pt x="45" y="45"/>
                    </a:lnTo>
                    <a:lnTo>
                      <a:pt x="53" y="41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661" name="Freeform 897"/>
              <p:cNvSpPr>
                <a:spLocks noChangeArrowheads="1"/>
              </p:cNvSpPr>
              <p:nvPr/>
            </p:nvSpPr>
            <p:spPr bwMode="auto">
              <a:xfrm>
                <a:off x="201" y="3086"/>
                <a:ext cx="27" cy="65"/>
              </a:xfrm>
              <a:custGeom>
                <a:avLst/>
                <a:gdLst>
                  <a:gd name="T0" fmla="*/ 2676 w 25"/>
                  <a:gd name="T1" fmla="*/ 7801 h 60"/>
                  <a:gd name="T2" fmla="*/ 2597 w 25"/>
                  <a:gd name="T3" fmla="*/ 7201 h 60"/>
                  <a:gd name="T4" fmla="*/ 2597 w 25"/>
                  <a:gd name="T5" fmla="*/ 6516 h 60"/>
                  <a:gd name="T6" fmla="*/ 2294 w 25"/>
                  <a:gd name="T7" fmla="*/ 5534 h 60"/>
                  <a:gd name="T8" fmla="*/ 2227 w 25"/>
                  <a:gd name="T9" fmla="*/ 4494 h 60"/>
                  <a:gd name="T10" fmla="*/ 1967 w 25"/>
                  <a:gd name="T11" fmla="*/ 3262 h 60"/>
                  <a:gd name="T12" fmla="*/ 1561 w 25"/>
                  <a:gd name="T13" fmla="*/ 2166 h 60"/>
                  <a:gd name="T14" fmla="*/ 1239 w 25"/>
                  <a:gd name="T15" fmla="*/ 1053 h 60"/>
                  <a:gd name="T16" fmla="*/ 910 w 25"/>
                  <a:gd name="T17" fmla="*/ 0 h 60"/>
                  <a:gd name="T18" fmla="*/ 0 w 25"/>
                  <a:gd name="T19" fmla="*/ 4 h 60"/>
                  <a:gd name="T20" fmla="*/ 4 w 25"/>
                  <a:gd name="T21" fmla="*/ 1572 h 60"/>
                  <a:gd name="T22" fmla="*/ 910 w 25"/>
                  <a:gd name="T23" fmla="*/ 2565 h 60"/>
                  <a:gd name="T24" fmla="*/ 1062 w 25"/>
                  <a:gd name="T25" fmla="*/ 3796 h 60"/>
                  <a:gd name="T26" fmla="*/ 1239 w 25"/>
                  <a:gd name="T27" fmla="*/ 4826 h 60"/>
                  <a:gd name="T28" fmla="*/ 1338 w 25"/>
                  <a:gd name="T29" fmla="*/ 5715 h 60"/>
                  <a:gd name="T30" fmla="*/ 1445 w 25"/>
                  <a:gd name="T31" fmla="*/ 6647 h 60"/>
                  <a:gd name="T32" fmla="*/ 1561 w 25"/>
                  <a:gd name="T33" fmla="*/ 7622 h 60"/>
                  <a:gd name="T34" fmla="*/ 1686 w 25"/>
                  <a:gd name="T35" fmla="*/ 7872 h 60"/>
                  <a:gd name="T36" fmla="*/ 2676 w 25"/>
                  <a:gd name="T37" fmla="*/ 7801 h 6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5"/>
                  <a:gd name="T58" fmla="*/ 0 h 60"/>
                  <a:gd name="T59" fmla="*/ 25 w 25"/>
                  <a:gd name="T60" fmla="*/ 60 h 6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5" h="60">
                    <a:moveTo>
                      <a:pt x="25" y="59"/>
                    </a:moveTo>
                    <a:lnTo>
                      <a:pt x="24" y="54"/>
                    </a:lnTo>
                    <a:lnTo>
                      <a:pt x="24" y="49"/>
                    </a:lnTo>
                    <a:lnTo>
                      <a:pt x="21" y="41"/>
                    </a:lnTo>
                    <a:lnTo>
                      <a:pt x="20" y="34"/>
                    </a:lnTo>
                    <a:lnTo>
                      <a:pt x="18" y="25"/>
                    </a:lnTo>
                    <a:lnTo>
                      <a:pt x="15" y="16"/>
                    </a:lnTo>
                    <a:lnTo>
                      <a:pt x="12" y="7"/>
                    </a:lnTo>
                    <a:lnTo>
                      <a:pt x="8" y="0"/>
                    </a:lnTo>
                    <a:lnTo>
                      <a:pt x="0" y="4"/>
                    </a:lnTo>
                    <a:lnTo>
                      <a:pt x="4" y="12"/>
                    </a:lnTo>
                    <a:lnTo>
                      <a:pt x="8" y="19"/>
                    </a:lnTo>
                    <a:lnTo>
                      <a:pt x="10" y="28"/>
                    </a:lnTo>
                    <a:lnTo>
                      <a:pt x="12" y="36"/>
                    </a:lnTo>
                    <a:lnTo>
                      <a:pt x="13" y="43"/>
                    </a:lnTo>
                    <a:lnTo>
                      <a:pt x="14" y="50"/>
                    </a:lnTo>
                    <a:lnTo>
                      <a:pt x="15" y="56"/>
                    </a:lnTo>
                    <a:lnTo>
                      <a:pt x="16" y="60"/>
                    </a:lnTo>
                    <a:lnTo>
                      <a:pt x="25" y="59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662" name="Freeform 898"/>
              <p:cNvSpPr>
                <a:spLocks noChangeArrowheads="1"/>
              </p:cNvSpPr>
              <p:nvPr/>
            </p:nvSpPr>
            <p:spPr bwMode="auto">
              <a:xfrm>
                <a:off x="5582" y="3183"/>
                <a:ext cx="69" cy="114"/>
              </a:xfrm>
              <a:custGeom>
                <a:avLst/>
                <a:gdLst>
                  <a:gd name="T0" fmla="*/ 0 w 65"/>
                  <a:gd name="T1" fmla="*/ 8136 h 106"/>
                  <a:gd name="T2" fmla="*/ 0 w 65"/>
                  <a:gd name="T3" fmla="*/ 8363 h 106"/>
                  <a:gd name="T4" fmla="*/ 1 w 65"/>
                  <a:gd name="T5" fmla="*/ 8670 h 106"/>
                  <a:gd name="T6" fmla="*/ 1 w 65"/>
                  <a:gd name="T7" fmla="*/ 8751 h 106"/>
                  <a:gd name="T8" fmla="*/ 3 w 65"/>
                  <a:gd name="T9" fmla="*/ 8841 h 106"/>
                  <a:gd name="T10" fmla="*/ 6 w 65"/>
                  <a:gd name="T11" fmla="*/ 8994 h 106"/>
                  <a:gd name="T12" fmla="*/ 428 w 65"/>
                  <a:gd name="T13" fmla="*/ 8994 h 106"/>
                  <a:gd name="T14" fmla="*/ 613 w 65"/>
                  <a:gd name="T15" fmla="*/ 8751 h 106"/>
                  <a:gd name="T16" fmla="*/ 932 w 65"/>
                  <a:gd name="T17" fmla="*/ 8363 h 106"/>
                  <a:gd name="T18" fmla="*/ 1138 w 65"/>
                  <a:gd name="T19" fmla="*/ 8005 h 106"/>
                  <a:gd name="T20" fmla="*/ 1445 w 65"/>
                  <a:gd name="T21" fmla="*/ 7443 h 106"/>
                  <a:gd name="T22" fmla="*/ 1728 w 65"/>
                  <a:gd name="T23" fmla="*/ 6723 h 106"/>
                  <a:gd name="T24" fmla="*/ 1947 w 65"/>
                  <a:gd name="T25" fmla="*/ 6026 h 106"/>
                  <a:gd name="T26" fmla="*/ 2194 w 65"/>
                  <a:gd name="T27" fmla="*/ 5210 h 106"/>
                  <a:gd name="T28" fmla="*/ 2329 w 65"/>
                  <a:gd name="T29" fmla="*/ 4226 h 106"/>
                  <a:gd name="T30" fmla="*/ 2464 w 65"/>
                  <a:gd name="T31" fmla="*/ 3343 h 106"/>
                  <a:gd name="T32" fmla="*/ 2472 w 65"/>
                  <a:gd name="T33" fmla="*/ 2219 h 106"/>
                  <a:gd name="T34" fmla="*/ 2464 w 65"/>
                  <a:gd name="T35" fmla="*/ 1130 h 106"/>
                  <a:gd name="T36" fmla="*/ 2329 w 65"/>
                  <a:gd name="T37" fmla="*/ 2 h 106"/>
                  <a:gd name="T38" fmla="*/ 2321 w 65"/>
                  <a:gd name="T39" fmla="*/ 1 h 106"/>
                  <a:gd name="T40" fmla="*/ 2282 w 65"/>
                  <a:gd name="T41" fmla="*/ 0 h 106"/>
                  <a:gd name="T42" fmla="*/ 2194 w 65"/>
                  <a:gd name="T43" fmla="*/ 0 h 106"/>
                  <a:gd name="T44" fmla="*/ 2103 w 65"/>
                  <a:gd name="T45" fmla="*/ 1 h 106"/>
                  <a:gd name="T46" fmla="*/ 1866 w 65"/>
                  <a:gd name="T47" fmla="*/ 3 h 106"/>
                  <a:gd name="T48" fmla="*/ 1628 w 65"/>
                  <a:gd name="T49" fmla="*/ 679 h 106"/>
                  <a:gd name="T50" fmla="*/ 1361 w 65"/>
                  <a:gd name="T51" fmla="*/ 1130 h 106"/>
                  <a:gd name="T52" fmla="*/ 1072 w 65"/>
                  <a:gd name="T53" fmla="*/ 1881 h 106"/>
                  <a:gd name="T54" fmla="*/ 827 w 65"/>
                  <a:gd name="T55" fmla="*/ 2386 h 106"/>
                  <a:gd name="T56" fmla="*/ 577 w 65"/>
                  <a:gd name="T57" fmla="*/ 3192 h 106"/>
                  <a:gd name="T58" fmla="*/ 454 w 65"/>
                  <a:gd name="T59" fmla="*/ 3894 h 106"/>
                  <a:gd name="T60" fmla="*/ 8 w 65"/>
                  <a:gd name="T61" fmla="*/ 4545 h 106"/>
                  <a:gd name="T62" fmla="*/ 6 w 65"/>
                  <a:gd name="T63" fmla="*/ 5313 h 106"/>
                  <a:gd name="T64" fmla="*/ 4 w 65"/>
                  <a:gd name="T65" fmla="*/ 6026 h 106"/>
                  <a:gd name="T66" fmla="*/ 3 w 65"/>
                  <a:gd name="T67" fmla="*/ 6609 h 106"/>
                  <a:gd name="T68" fmla="*/ 2 w 65"/>
                  <a:gd name="T69" fmla="*/ 7230 h 106"/>
                  <a:gd name="T70" fmla="*/ 1 w 65"/>
                  <a:gd name="T71" fmla="*/ 7776 h 106"/>
                  <a:gd name="T72" fmla="*/ 0 w 65"/>
                  <a:gd name="T73" fmla="*/ 8136 h 10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5"/>
                  <a:gd name="T112" fmla="*/ 0 h 106"/>
                  <a:gd name="T113" fmla="*/ 65 w 65"/>
                  <a:gd name="T114" fmla="*/ 106 h 10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5" h="106">
                    <a:moveTo>
                      <a:pt x="0" y="96"/>
                    </a:moveTo>
                    <a:lnTo>
                      <a:pt x="0" y="99"/>
                    </a:lnTo>
                    <a:lnTo>
                      <a:pt x="1" y="102"/>
                    </a:lnTo>
                    <a:lnTo>
                      <a:pt x="1" y="104"/>
                    </a:lnTo>
                    <a:lnTo>
                      <a:pt x="3" y="105"/>
                    </a:lnTo>
                    <a:lnTo>
                      <a:pt x="6" y="106"/>
                    </a:lnTo>
                    <a:lnTo>
                      <a:pt x="11" y="106"/>
                    </a:lnTo>
                    <a:lnTo>
                      <a:pt x="17" y="104"/>
                    </a:lnTo>
                    <a:lnTo>
                      <a:pt x="24" y="99"/>
                    </a:lnTo>
                    <a:lnTo>
                      <a:pt x="30" y="94"/>
                    </a:lnTo>
                    <a:lnTo>
                      <a:pt x="38" y="87"/>
                    </a:lnTo>
                    <a:lnTo>
                      <a:pt x="45" y="80"/>
                    </a:lnTo>
                    <a:lnTo>
                      <a:pt x="51" y="71"/>
                    </a:lnTo>
                    <a:lnTo>
                      <a:pt x="57" y="61"/>
                    </a:lnTo>
                    <a:lnTo>
                      <a:pt x="61" y="50"/>
                    </a:lnTo>
                    <a:lnTo>
                      <a:pt x="64" y="39"/>
                    </a:lnTo>
                    <a:lnTo>
                      <a:pt x="65" y="27"/>
                    </a:lnTo>
                    <a:lnTo>
                      <a:pt x="64" y="14"/>
                    </a:lnTo>
                    <a:lnTo>
                      <a:pt x="61" y="2"/>
                    </a:lnTo>
                    <a:lnTo>
                      <a:pt x="60" y="1"/>
                    </a:lnTo>
                    <a:lnTo>
                      <a:pt x="59" y="0"/>
                    </a:lnTo>
                    <a:lnTo>
                      <a:pt x="57" y="0"/>
                    </a:lnTo>
                    <a:lnTo>
                      <a:pt x="55" y="1"/>
                    </a:lnTo>
                    <a:lnTo>
                      <a:pt x="49" y="3"/>
                    </a:lnTo>
                    <a:lnTo>
                      <a:pt x="42" y="7"/>
                    </a:lnTo>
                    <a:lnTo>
                      <a:pt x="36" y="14"/>
                    </a:lnTo>
                    <a:lnTo>
                      <a:pt x="28" y="22"/>
                    </a:lnTo>
                    <a:lnTo>
                      <a:pt x="22" y="29"/>
                    </a:lnTo>
                    <a:lnTo>
                      <a:pt x="16" y="38"/>
                    </a:lnTo>
                    <a:lnTo>
                      <a:pt x="12" y="46"/>
                    </a:lnTo>
                    <a:lnTo>
                      <a:pt x="8" y="54"/>
                    </a:lnTo>
                    <a:lnTo>
                      <a:pt x="6" y="63"/>
                    </a:lnTo>
                    <a:lnTo>
                      <a:pt x="4" y="71"/>
                    </a:lnTo>
                    <a:lnTo>
                      <a:pt x="3" y="79"/>
                    </a:lnTo>
                    <a:lnTo>
                      <a:pt x="2" y="86"/>
                    </a:lnTo>
                    <a:lnTo>
                      <a:pt x="1" y="92"/>
                    </a:lnTo>
                    <a:lnTo>
                      <a:pt x="0" y="96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663" name="Freeform 899"/>
              <p:cNvSpPr>
                <a:spLocks noChangeArrowheads="1"/>
              </p:cNvSpPr>
              <p:nvPr/>
            </p:nvSpPr>
            <p:spPr bwMode="auto">
              <a:xfrm>
                <a:off x="5577" y="3183"/>
                <a:ext cx="78" cy="119"/>
              </a:xfrm>
              <a:custGeom>
                <a:avLst/>
                <a:gdLst>
                  <a:gd name="T0" fmla="*/ 1544 w 74"/>
                  <a:gd name="T1" fmla="*/ 3 h 110"/>
                  <a:gd name="T2" fmla="*/ 1627 w 74"/>
                  <a:gd name="T3" fmla="*/ 1763 h 110"/>
                  <a:gd name="T4" fmla="*/ 1629 w 74"/>
                  <a:gd name="T5" fmla="*/ 3308 h 110"/>
                  <a:gd name="T6" fmla="*/ 1587 w 74"/>
                  <a:gd name="T7" fmla="*/ 4616 h 110"/>
                  <a:gd name="T8" fmla="*/ 1544 w 74"/>
                  <a:gd name="T9" fmla="*/ 5854 h 110"/>
                  <a:gd name="T10" fmla="*/ 1429 w 74"/>
                  <a:gd name="T11" fmla="*/ 7264 h 110"/>
                  <a:gd name="T12" fmla="*/ 1286 w 74"/>
                  <a:gd name="T13" fmla="*/ 8501 h 110"/>
                  <a:gd name="T14" fmla="*/ 1127 w 74"/>
                  <a:gd name="T15" fmla="*/ 9384 h 110"/>
                  <a:gd name="T16" fmla="*/ 962 w 74"/>
                  <a:gd name="T17" fmla="*/ 10152 h 110"/>
                  <a:gd name="T18" fmla="*/ 821 w 74"/>
                  <a:gd name="T19" fmla="*/ 10983 h 110"/>
                  <a:gd name="T20" fmla="*/ 632 w 74"/>
                  <a:gd name="T21" fmla="*/ 11724 h 110"/>
                  <a:gd name="T22" fmla="*/ 486 w 74"/>
                  <a:gd name="T23" fmla="*/ 11915 h 110"/>
                  <a:gd name="T24" fmla="*/ 355 w 74"/>
                  <a:gd name="T25" fmla="*/ 12288 h 110"/>
                  <a:gd name="T26" fmla="*/ 304 w 74"/>
                  <a:gd name="T27" fmla="*/ 12288 h 110"/>
                  <a:gd name="T28" fmla="*/ 273 w 74"/>
                  <a:gd name="T29" fmla="*/ 12160 h 110"/>
                  <a:gd name="T30" fmla="*/ 9 w 74"/>
                  <a:gd name="T31" fmla="*/ 11882 h 110"/>
                  <a:gd name="T32" fmla="*/ 9 w 74"/>
                  <a:gd name="T33" fmla="*/ 11724 h 110"/>
                  <a:gd name="T34" fmla="*/ 0 w 74"/>
                  <a:gd name="T35" fmla="*/ 11644 h 110"/>
                  <a:gd name="T36" fmla="*/ 0 w 74"/>
                  <a:gd name="T37" fmla="*/ 11915 h 110"/>
                  <a:gd name="T38" fmla="*/ 1 w 74"/>
                  <a:gd name="T39" fmla="*/ 12597 h 110"/>
                  <a:gd name="T40" fmla="*/ 3 w 74"/>
                  <a:gd name="T41" fmla="*/ 12854 h 110"/>
                  <a:gd name="T42" fmla="*/ 6 w 74"/>
                  <a:gd name="T43" fmla="*/ 13085 h 110"/>
                  <a:gd name="T44" fmla="*/ 288 w 74"/>
                  <a:gd name="T45" fmla="*/ 13293 h 110"/>
                  <a:gd name="T46" fmla="*/ 394 w 74"/>
                  <a:gd name="T47" fmla="*/ 13293 h 110"/>
                  <a:gd name="T48" fmla="*/ 569 w 74"/>
                  <a:gd name="T49" fmla="*/ 12890 h 110"/>
                  <a:gd name="T50" fmla="*/ 779 w 74"/>
                  <a:gd name="T51" fmla="*/ 12683 h 110"/>
                  <a:gd name="T52" fmla="*/ 961 w 74"/>
                  <a:gd name="T53" fmla="*/ 11882 h 110"/>
                  <a:gd name="T54" fmla="*/ 1127 w 74"/>
                  <a:gd name="T55" fmla="*/ 10983 h 110"/>
                  <a:gd name="T56" fmla="*/ 1319 w 74"/>
                  <a:gd name="T57" fmla="*/ 10136 h 110"/>
                  <a:gd name="T58" fmla="*/ 1466 w 74"/>
                  <a:gd name="T59" fmla="*/ 8830 h 110"/>
                  <a:gd name="T60" fmla="*/ 1627 w 74"/>
                  <a:gd name="T61" fmla="*/ 7666 h 110"/>
                  <a:gd name="T62" fmla="*/ 1717 w 74"/>
                  <a:gd name="T63" fmla="*/ 6323 h 110"/>
                  <a:gd name="T64" fmla="*/ 1808 w 74"/>
                  <a:gd name="T65" fmla="*/ 4624 h 110"/>
                  <a:gd name="T66" fmla="*/ 1810 w 74"/>
                  <a:gd name="T67" fmla="*/ 3308 h 110"/>
                  <a:gd name="T68" fmla="*/ 1808 w 74"/>
                  <a:gd name="T69" fmla="*/ 1630 h 110"/>
                  <a:gd name="T70" fmla="*/ 1717 w 74"/>
                  <a:gd name="T71" fmla="*/ 0 h 110"/>
                  <a:gd name="T72" fmla="*/ 1544 w 74"/>
                  <a:gd name="T73" fmla="*/ 3 h 110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74"/>
                  <a:gd name="T112" fmla="*/ 0 h 110"/>
                  <a:gd name="T113" fmla="*/ 74 w 74"/>
                  <a:gd name="T114" fmla="*/ 110 h 110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74" h="110">
                    <a:moveTo>
                      <a:pt x="62" y="3"/>
                    </a:moveTo>
                    <a:lnTo>
                      <a:pt x="65" y="15"/>
                    </a:lnTo>
                    <a:lnTo>
                      <a:pt x="66" y="27"/>
                    </a:lnTo>
                    <a:lnTo>
                      <a:pt x="64" y="38"/>
                    </a:lnTo>
                    <a:lnTo>
                      <a:pt x="62" y="49"/>
                    </a:lnTo>
                    <a:lnTo>
                      <a:pt x="58" y="59"/>
                    </a:lnTo>
                    <a:lnTo>
                      <a:pt x="52" y="69"/>
                    </a:lnTo>
                    <a:lnTo>
                      <a:pt x="46" y="78"/>
                    </a:lnTo>
                    <a:lnTo>
                      <a:pt x="40" y="84"/>
                    </a:lnTo>
                    <a:lnTo>
                      <a:pt x="33" y="91"/>
                    </a:lnTo>
                    <a:lnTo>
                      <a:pt x="26" y="96"/>
                    </a:lnTo>
                    <a:lnTo>
                      <a:pt x="21" y="99"/>
                    </a:lnTo>
                    <a:lnTo>
                      <a:pt x="15" y="102"/>
                    </a:lnTo>
                    <a:lnTo>
                      <a:pt x="12" y="102"/>
                    </a:lnTo>
                    <a:lnTo>
                      <a:pt x="10" y="101"/>
                    </a:lnTo>
                    <a:lnTo>
                      <a:pt x="9" y="98"/>
                    </a:lnTo>
                    <a:lnTo>
                      <a:pt x="9" y="96"/>
                    </a:lnTo>
                    <a:lnTo>
                      <a:pt x="0" y="95"/>
                    </a:lnTo>
                    <a:lnTo>
                      <a:pt x="0" y="99"/>
                    </a:lnTo>
                    <a:lnTo>
                      <a:pt x="1" y="103"/>
                    </a:lnTo>
                    <a:lnTo>
                      <a:pt x="3" y="106"/>
                    </a:lnTo>
                    <a:lnTo>
                      <a:pt x="6" y="108"/>
                    </a:lnTo>
                    <a:lnTo>
                      <a:pt x="11" y="110"/>
                    </a:lnTo>
                    <a:lnTo>
                      <a:pt x="17" y="110"/>
                    </a:lnTo>
                    <a:lnTo>
                      <a:pt x="24" y="107"/>
                    </a:lnTo>
                    <a:lnTo>
                      <a:pt x="31" y="104"/>
                    </a:lnTo>
                    <a:lnTo>
                      <a:pt x="39" y="98"/>
                    </a:lnTo>
                    <a:lnTo>
                      <a:pt x="46" y="91"/>
                    </a:lnTo>
                    <a:lnTo>
                      <a:pt x="53" y="83"/>
                    </a:lnTo>
                    <a:lnTo>
                      <a:pt x="60" y="73"/>
                    </a:lnTo>
                    <a:lnTo>
                      <a:pt x="65" y="63"/>
                    </a:lnTo>
                    <a:lnTo>
                      <a:pt x="70" y="52"/>
                    </a:lnTo>
                    <a:lnTo>
                      <a:pt x="73" y="39"/>
                    </a:lnTo>
                    <a:lnTo>
                      <a:pt x="74" y="27"/>
                    </a:lnTo>
                    <a:lnTo>
                      <a:pt x="73" y="14"/>
                    </a:lnTo>
                    <a:lnTo>
                      <a:pt x="70" y="0"/>
                    </a:lnTo>
                    <a:lnTo>
                      <a:pt x="62" y="3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664" name="Freeform 900"/>
              <p:cNvSpPr>
                <a:spLocks noChangeArrowheads="1"/>
              </p:cNvSpPr>
              <p:nvPr/>
            </p:nvSpPr>
            <p:spPr bwMode="auto">
              <a:xfrm>
                <a:off x="5595" y="3178"/>
                <a:ext cx="56" cy="49"/>
              </a:xfrm>
              <a:custGeom>
                <a:avLst/>
                <a:gdLst>
                  <a:gd name="T0" fmla="*/ 8 w 53"/>
                  <a:gd name="T1" fmla="*/ 8095 h 45"/>
                  <a:gd name="T2" fmla="*/ 370 w 53"/>
                  <a:gd name="T3" fmla="*/ 6827 h 45"/>
                  <a:gd name="T4" fmla="*/ 515 w 53"/>
                  <a:gd name="T5" fmla="*/ 5357 h 45"/>
                  <a:gd name="T6" fmla="*/ 800 w 53"/>
                  <a:gd name="T7" fmla="*/ 3810 h 45"/>
                  <a:gd name="T8" fmla="*/ 944 w 53"/>
                  <a:gd name="T9" fmla="*/ 3173 h 45"/>
                  <a:gd name="T10" fmla="*/ 1113 w 53"/>
                  <a:gd name="T11" fmla="*/ 2073 h 45"/>
                  <a:gd name="T12" fmla="*/ 1255 w 53"/>
                  <a:gd name="T13" fmla="*/ 1606 h 45"/>
                  <a:gd name="T14" fmla="*/ 1326 w 53"/>
                  <a:gd name="T15" fmla="*/ 1606 h 45"/>
                  <a:gd name="T16" fmla="*/ 1313 w 53"/>
                  <a:gd name="T17" fmla="*/ 1606 h 45"/>
                  <a:gd name="T18" fmla="*/ 1313 w 53"/>
                  <a:gd name="T19" fmla="*/ 1475 h 45"/>
                  <a:gd name="T20" fmla="*/ 1504 w 53"/>
                  <a:gd name="T21" fmla="*/ 5 h 45"/>
                  <a:gd name="T22" fmla="*/ 1466 w 53"/>
                  <a:gd name="T23" fmla="*/ 1 h 45"/>
                  <a:gd name="T24" fmla="*/ 1347 w 53"/>
                  <a:gd name="T25" fmla="*/ 0 h 45"/>
                  <a:gd name="T26" fmla="*/ 1255 w 53"/>
                  <a:gd name="T27" fmla="*/ 0 h 45"/>
                  <a:gd name="T28" fmla="*/ 1176 w 53"/>
                  <a:gd name="T29" fmla="*/ 1 h 45"/>
                  <a:gd name="T30" fmla="*/ 953 w 53"/>
                  <a:gd name="T31" fmla="*/ 5 h 45"/>
                  <a:gd name="T32" fmla="*/ 808 w 53"/>
                  <a:gd name="T33" fmla="*/ 1606 h 45"/>
                  <a:gd name="T34" fmla="*/ 544 w 53"/>
                  <a:gd name="T35" fmla="*/ 2914 h 45"/>
                  <a:gd name="T36" fmla="*/ 370 w 53"/>
                  <a:gd name="T37" fmla="*/ 4096 h 45"/>
                  <a:gd name="T38" fmla="*/ 7 w 53"/>
                  <a:gd name="T39" fmla="*/ 5758 h 45"/>
                  <a:gd name="T40" fmla="*/ 0 w 53"/>
                  <a:gd name="T41" fmla="*/ 7434 h 45"/>
                  <a:gd name="T42" fmla="*/ 8 w 53"/>
                  <a:gd name="T43" fmla="*/ 8095 h 45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53"/>
                  <a:gd name="T67" fmla="*/ 0 h 45"/>
                  <a:gd name="T68" fmla="*/ 53 w 53"/>
                  <a:gd name="T69" fmla="*/ 45 h 45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53" h="45">
                    <a:moveTo>
                      <a:pt x="8" y="45"/>
                    </a:moveTo>
                    <a:lnTo>
                      <a:pt x="13" y="38"/>
                    </a:lnTo>
                    <a:lnTo>
                      <a:pt x="19" y="30"/>
                    </a:lnTo>
                    <a:lnTo>
                      <a:pt x="27" y="22"/>
                    </a:lnTo>
                    <a:lnTo>
                      <a:pt x="33" y="17"/>
                    </a:lnTo>
                    <a:lnTo>
                      <a:pt x="39" y="12"/>
                    </a:lnTo>
                    <a:lnTo>
                      <a:pt x="44" y="9"/>
                    </a:lnTo>
                    <a:lnTo>
                      <a:pt x="46" y="9"/>
                    </a:lnTo>
                    <a:lnTo>
                      <a:pt x="45" y="9"/>
                    </a:lnTo>
                    <a:lnTo>
                      <a:pt x="45" y="8"/>
                    </a:lnTo>
                    <a:lnTo>
                      <a:pt x="53" y="5"/>
                    </a:lnTo>
                    <a:lnTo>
                      <a:pt x="51" y="1"/>
                    </a:lnTo>
                    <a:lnTo>
                      <a:pt x="47" y="0"/>
                    </a:lnTo>
                    <a:lnTo>
                      <a:pt x="44" y="0"/>
                    </a:lnTo>
                    <a:lnTo>
                      <a:pt x="41" y="1"/>
                    </a:lnTo>
                    <a:lnTo>
                      <a:pt x="34" y="5"/>
                    </a:lnTo>
                    <a:lnTo>
                      <a:pt x="28" y="9"/>
                    </a:lnTo>
                    <a:lnTo>
                      <a:pt x="20" y="16"/>
                    </a:lnTo>
                    <a:lnTo>
                      <a:pt x="13" y="23"/>
                    </a:lnTo>
                    <a:lnTo>
                      <a:pt x="7" y="32"/>
                    </a:lnTo>
                    <a:lnTo>
                      <a:pt x="0" y="41"/>
                    </a:lnTo>
                    <a:lnTo>
                      <a:pt x="8" y="45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665" name="Freeform 901"/>
              <p:cNvSpPr>
                <a:spLocks noChangeArrowheads="1"/>
              </p:cNvSpPr>
              <p:nvPr/>
            </p:nvSpPr>
            <p:spPr bwMode="auto">
              <a:xfrm>
                <a:off x="5577" y="3222"/>
                <a:ext cx="27" cy="65"/>
              </a:xfrm>
              <a:custGeom>
                <a:avLst/>
                <a:gdLst>
                  <a:gd name="T0" fmla="*/ 983 w 25"/>
                  <a:gd name="T1" fmla="*/ 7872 h 60"/>
                  <a:gd name="T2" fmla="*/ 1062 w 25"/>
                  <a:gd name="T3" fmla="*/ 7622 h 60"/>
                  <a:gd name="T4" fmla="*/ 1147 w 25"/>
                  <a:gd name="T5" fmla="*/ 6647 h 60"/>
                  <a:gd name="T6" fmla="*/ 1239 w 25"/>
                  <a:gd name="T7" fmla="*/ 5995 h 60"/>
                  <a:gd name="T8" fmla="*/ 1338 w 25"/>
                  <a:gd name="T9" fmla="*/ 4826 h 60"/>
                  <a:gd name="T10" fmla="*/ 1561 w 25"/>
                  <a:gd name="T11" fmla="*/ 3796 h 60"/>
                  <a:gd name="T12" fmla="*/ 1821 w 25"/>
                  <a:gd name="T13" fmla="*/ 2755 h 60"/>
                  <a:gd name="T14" fmla="*/ 2294 w 25"/>
                  <a:gd name="T15" fmla="*/ 1572 h 60"/>
                  <a:gd name="T16" fmla="*/ 2676 w 25"/>
                  <a:gd name="T17" fmla="*/ 4 h 60"/>
                  <a:gd name="T18" fmla="*/ 1821 w 25"/>
                  <a:gd name="T19" fmla="*/ 0 h 60"/>
                  <a:gd name="T20" fmla="*/ 1338 w 25"/>
                  <a:gd name="T21" fmla="*/ 1236 h 60"/>
                  <a:gd name="T22" fmla="*/ 1062 w 25"/>
                  <a:gd name="T23" fmla="*/ 2347 h 60"/>
                  <a:gd name="T24" fmla="*/ 843 w 25"/>
                  <a:gd name="T25" fmla="*/ 3504 h 60"/>
                  <a:gd name="T26" fmla="*/ 5 w 25"/>
                  <a:gd name="T27" fmla="*/ 4494 h 60"/>
                  <a:gd name="T28" fmla="*/ 3 w 25"/>
                  <a:gd name="T29" fmla="*/ 5664 h 60"/>
                  <a:gd name="T30" fmla="*/ 1 w 25"/>
                  <a:gd name="T31" fmla="*/ 6516 h 60"/>
                  <a:gd name="T32" fmla="*/ 1 w 25"/>
                  <a:gd name="T33" fmla="*/ 7266 h 60"/>
                  <a:gd name="T34" fmla="*/ 0 w 25"/>
                  <a:gd name="T35" fmla="*/ 7801 h 60"/>
                  <a:gd name="T36" fmla="*/ 983 w 25"/>
                  <a:gd name="T37" fmla="*/ 7872 h 6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5"/>
                  <a:gd name="T58" fmla="*/ 0 h 60"/>
                  <a:gd name="T59" fmla="*/ 25 w 25"/>
                  <a:gd name="T60" fmla="*/ 60 h 6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5" h="60">
                    <a:moveTo>
                      <a:pt x="9" y="60"/>
                    </a:moveTo>
                    <a:lnTo>
                      <a:pt x="10" y="56"/>
                    </a:lnTo>
                    <a:lnTo>
                      <a:pt x="11" y="50"/>
                    </a:lnTo>
                    <a:lnTo>
                      <a:pt x="12" y="44"/>
                    </a:lnTo>
                    <a:lnTo>
                      <a:pt x="13" y="36"/>
                    </a:lnTo>
                    <a:lnTo>
                      <a:pt x="15" y="28"/>
                    </a:lnTo>
                    <a:lnTo>
                      <a:pt x="17" y="20"/>
                    </a:lnTo>
                    <a:lnTo>
                      <a:pt x="21" y="12"/>
                    </a:lnTo>
                    <a:lnTo>
                      <a:pt x="25" y="4"/>
                    </a:lnTo>
                    <a:lnTo>
                      <a:pt x="17" y="0"/>
                    </a:lnTo>
                    <a:lnTo>
                      <a:pt x="13" y="9"/>
                    </a:lnTo>
                    <a:lnTo>
                      <a:pt x="10" y="17"/>
                    </a:lnTo>
                    <a:lnTo>
                      <a:pt x="7" y="26"/>
                    </a:lnTo>
                    <a:lnTo>
                      <a:pt x="5" y="34"/>
                    </a:lnTo>
                    <a:lnTo>
                      <a:pt x="3" y="42"/>
                    </a:lnTo>
                    <a:lnTo>
                      <a:pt x="1" y="49"/>
                    </a:lnTo>
                    <a:lnTo>
                      <a:pt x="1" y="55"/>
                    </a:lnTo>
                    <a:lnTo>
                      <a:pt x="0" y="59"/>
                    </a:lnTo>
                    <a:lnTo>
                      <a:pt x="9" y="6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666" name="Freeform 902"/>
              <p:cNvSpPr>
                <a:spLocks noChangeArrowheads="1"/>
              </p:cNvSpPr>
              <p:nvPr/>
            </p:nvSpPr>
            <p:spPr bwMode="auto">
              <a:xfrm>
                <a:off x="150" y="1193"/>
                <a:ext cx="68" cy="115"/>
              </a:xfrm>
              <a:custGeom>
                <a:avLst/>
                <a:gdLst>
                  <a:gd name="T0" fmla="*/ 2536 w 64"/>
                  <a:gd name="T1" fmla="*/ 7855 h 107"/>
                  <a:gd name="T2" fmla="*/ 2536 w 64"/>
                  <a:gd name="T3" fmla="*/ 8080 h 107"/>
                  <a:gd name="T4" fmla="*/ 2536 w 64"/>
                  <a:gd name="T5" fmla="*/ 8425 h 107"/>
                  <a:gd name="T6" fmla="*/ 2531 w 64"/>
                  <a:gd name="T7" fmla="*/ 8512 h 107"/>
                  <a:gd name="T8" fmla="*/ 2530 w 64"/>
                  <a:gd name="T9" fmla="*/ 8600 h 107"/>
                  <a:gd name="T10" fmla="*/ 2381 w 64"/>
                  <a:gd name="T11" fmla="*/ 8684 h 107"/>
                  <a:gd name="T12" fmla="*/ 2109 w 64"/>
                  <a:gd name="T13" fmla="*/ 8684 h 107"/>
                  <a:gd name="T14" fmla="*/ 1869 w 64"/>
                  <a:gd name="T15" fmla="*/ 8512 h 107"/>
                  <a:gd name="T16" fmla="*/ 1596 w 64"/>
                  <a:gd name="T17" fmla="*/ 8080 h 107"/>
                  <a:gd name="T18" fmla="*/ 1300 w 64"/>
                  <a:gd name="T19" fmla="*/ 7839 h 107"/>
                  <a:gd name="T20" fmla="*/ 1083 w 64"/>
                  <a:gd name="T21" fmla="*/ 7294 h 107"/>
                  <a:gd name="T22" fmla="*/ 754 w 64"/>
                  <a:gd name="T23" fmla="*/ 6712 h 107"/>
                  <a:gd name="T24" fmla="*/ 493 w 64"/>
                  <a:gd name="T25" fmla="*/ 5876 h 107"/>
                  <a:gd name="T26" fmla="*/ 7 w 64"/>
                  <a:gd name="T27" fmla="*/ 5087 h 107"/>
                  <a:gd name="T28" fmla="*/ 3 w 64"/>
                  <a:gd name="T29" fmla="*/ 4105 h 107"/>
                  <a:gd name="T30" fmla="*/ 1 w 64"/>
                  <a:gd name="T31" fmla="*/ 3269 h 107"/>
                  <a:gd name="T32" fmla="*/ 0 w 64"/>
                  <a:gd name="T33" fmla="*/ 2280 h 107"/>
                  <a:gd name="T34" fmla="*/ 0 w 64"/>
                  <a:gd name="T35" fmla="*/ 1206 h 107"/>
                  <a:gd name="T36" fmla="*/ 3 w 64"/>
                  <a:gd name="T37" fmla="*/ 3 h 107"/>
                  <a:gd name="T38" fmla="*/ 4 w 64"/>
                  <a:gd name="T39" fmla="*/ 2 h 107"/>
                  <a:gd name="T40" fmla="*/ 6 w 64"/>
                  <a:gd name="T41" fmla="*/ 0 h 107"/>
                  <a:gd name="T42" fmla="*/ 7 w 64"/>
                  <a:gd name="T43" fmla="*/ 0 h 107"/>
                  <a:gd name="T44" fmla="*/ 387 w 64"/>
                  <a:gd name="T45" fmla="*/ 2 h 107"/>
                  <a:gd name="T46" fmla="*/ 557 w 64"/>
                  <a:gd name="T47" fmla="*/ 4 h 107"/>
                  <a:gd name="T48" fmla="*/ 851 w 64"/>
                  <a:gd name="T49" fmla="*/ 728 h 107"/>
                  <a:gd name="T50" fmla="*/ 1151 w 64"/>
                  <a:gd name="T51" fmla="*/ 1122 h 107"/>
                  <a:gd name="T52" fmla="*/ 1414 w 64"/>
                  <a:gd name="T53" fmla="*/ 1836 h 107"/>
                  <a:gd name="T54" fmla="*/ 1696 w 64"/>
                  <a:gd name="T55" fmla="*/ 2450 h 107"/>
                  <a:gd name="T56" fmla="*/ 1915 w 64"/>
                  <a:gd name="T57" fmla="*/ 3134 h 107"/>
                  <a:gd name="T58" fmla="*/ 2109 w 64"/>
                  <a:gd name="T59" fmla="*/ 3891 h 107"/>
                  <a:gd name="T60" fmla="*/ 2242 w 64"/>
                  <a:gd name="T61" fmla="*/ 4412 h 107"/>
                  <a:gd name="T62" fmla="*/ 2381 w 64"/>
                  <a:gd name="T63" fmla="*/ 5192 h 107"/>
                  <a:gd name="T64" fmla="*/ 2387 w 64"/>
                  <a:gd name="T65" fmla="*/ 5876 h 107"/>
                  <a:gd name="T66" fmla="*/ 2530 w 64"/>
                  <a:gd name="T67" fmla="*/ 6445 h 107"/>
                  <a:gd name="T68" fmla="*/ 2531 w 64"/>
                  <a:gd name="T69" fmla="*/ 7214 h 107"/>
                  <a:gd name="T70" fmla="*/ 2531 w 64"/>
                  <a:gd name="T71" fmla="*/ 7518 h 107"/>
                  <a:gd name="T72" fmla="*/ 2536 w 64"/>
                  <a:gd name="T73" fmla="*/ 7855 h 10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4"/>
                  <a:gd name="T112" fmla="*/ 0 h 107"/>
                  <a:gd name="T113" fmla="*/ 64 w 64"/>
                  <a:gd name="T114" fmla="*/ 107 h 107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4" h="107">
                    <a:moveTo>
                      <a:pt x="64" y="97"/>
                    </a:moveTo>
                    <a:lnTo>
                      <a:pt x="64" y="100"/>
                    </a:lnTo>
                    <a:lnTo>
                      <a:pt x="64" y="103"/>
                    </a:lnTo>
                    <a:lnTo>
                      <a:pt x="63" y="105"/>
                    </a:lnTo>
                    <a:lnTo>
                      <a:pt x="62" y="106"/>
                    </a:lnTo>
                    <a:lnTo>
                      <a:pt x="58" y="107"/>
                    </a:lnTo>
                    <a:lnTo>
                      <a:pt x="52" y="107"/>
                    </a:lnTo>
                    <a:lnTo>
                      <a:pt x="47" y="105"/>
                    </a:lnTo>
                    <a:lnTo>
                      <a:pt x="40" y="100"/>
                    </a:lnTo>
                    <a:lnTo>
                      <a:pt x="33" y="96"/>
                    </a:lnTo>
                    <a:lnTo>
                      <a:pt x="26" y="89"/>
                    </a:lnTo>
                    <a:lnTo>
                      <a:pt x="20" y="81"/>
                    </a:lnTo>
                    <a:lnTo>
                      <a:pt x="13" y="72"/>
                    </a:lnTo>
                    <a:lnTo>
                      <a:pt x="7" y="62"/>
                    </a:lnTo>
                    <a:lnTo>
                      <a:pt x="3" y="51"/>
                    </a:lnTo>
                    <a:lnTo>
                      <a:pt x="1" y="40"/>
                    </a:lnTo>
                    <a:lnTo>
                      <a:pt x="0" y="28"/>
                    </a:lnTo>
                    <a:lnTo>
                      <a:pt x="0" y="16"/>
                    </a:lnTo>
                    <a:lnTo>
                      <a:pt x="3" y="3"/>
                    </a:lnTo>
                    <a:lnTo>
                      <a:pt x="4" y="2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9" y="2"/>
                    </a:lnTo>
                    <a:lnTo>
                      <a:pt x="15" y="4"/>
                    </a:lnTo>
                    <a:lnTo>
                      <a:pt x="22" y="9"/>
                    </a:lnTo>
                    <a:lnTo>
                      <a:pt x="28" y="15"/>
                    </a:lnTo>
                    <a:lnTo>
                      <a:pt x="36" y="22"/>
                    </a:lnTo>
                    <a:lnTo>
                      <a:pt x="42" y="30"/>
                    </a:lnTo>
                    <a:lnTo>
                      <a:pt x="48" y="39"/>
                    </a:lnTo>
                    <a:lnTo>
                      <a:pt x="52" y="48"/>
                    </a:lnTo>
                    <a:lnTo>
                      <a:pt x="56" y="55"/>
                    </a:lnTo>
                    <a:lnTo>
                      <a:pt x="58" y="64"/>
                    </a:lnTo>
                    <a:lnTo>
                      <a:pt x="60" y="72"/>
                    </a:lnTo>
                    <a:lnTo>
                      <a:pt x="62" y="80"/>
                    </a:lnTo>
                    <a:lnTo>
                      <a:pt x="63" y="87"/>
                    </a:lnTo>
                    <a:lnTo>
                      <a:pt x="63" y="93"/>
                    </a:lnTo>
                    <a:lnTo>
                      <a:pt x="64" y="97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667" name="Freeform 903"/>
              <p:cNvSpPr>
                <a:spLocks noChangeArrowheads="1"/>
              </p:cNvSpPr>
              <p:nvPr/>
            </p:nvSpPr>
            <p:spPr bwMode="auto">
              <a:xfrm>
                <a:off x="144" y="1193"/>
                <a:ext cx="78" cy="120"/>
              </a:xfrm>
              <a:custGeom>
                <a:avLst/>
                <a:gdLst>
                  <a:gd name="T0" fmla="*/ 6 w 74"/>
                  <a:gd name="T1" fmla="*/ 0 h 111"/>
                  <a:gd name="T2" fmla="*/ 1 w 74"/>
                  <a:gd name="T3" fmla="*/ 1662 h 111"/>
                  <a:gd name="T4" fmla="*/ 0 w 74"/>
                  <a:gd name="T5" fmla="*/ 3277 h 111"/>
                  <a:gd name="T6" fmla="*/ 2 w 74"/>
                  <a:gd name="T7" fmla="*/ 4840 h 111"/>
                  <a:gd name="T8" fmla="*/ 5 w 74"/>
                  <a:gd name="T9" fmla="*/ 6149 h 111"/>
                  <a:gd name="T10" fmla="*/ 273 w 74"/>
                  <a:gd name="T11" fmla="*/ 7469 h 111"/>
                  <a:gd name="T12" fmla="*/ 355 w 74"/>
                  <a:gd name="T13" fmla="*/ 8549 h 111"/>
                  <a:gd name="T14" fmla="*/ 486 w 74"/>
                  <a:gd name="T15" fmla="*/ 9817 h 111"/>
                  <a:gd name="T16" fmla="*/ 739 w 74"/>
                  <a:gd name="T17" fmla="*/ 10648 h 111"/>
                  <a:gd name="T18" fmla="*/ 866 w 74"/>
                  <a:gd name="T19" fmla="*/ 11511 h 111"/>
                  <a:gd name="T20" fmla="*/ 1069 w 74"/>
                  <a:gd name="T21" fmla="*/ 12333 h 111"/>
                  <a:gd name="T22" fmla="*/ 1252 w 74"/>
                  <a:gd name="T23" fmla="*/ 12624 h 111"/>
                  <a:gd name="T24" fmla="*/ 1391 w 74"/>
                  <a:gd name="T25" fmla="*/ 12891 h 111"/>
                  <a:gd name="T26" fmla="*/ 1627 w 74"/>
                  <a:gd name="T27" fmla="*/ 12891 h 111"/>
                  <a:gd name="T28" fmla="*/ 1717 w 74"/>
                  <a:gd name="T29" fmla="*/ 12716 h 111"/>
                  <a:gd name="T30" fmla="*/ 1795 w 74"/>
                  <a:gd name="T31" fmla="*/ 12444 h 111"/>
                  <a:gd name="T32" fmla="*/ 1810 w 74"/>
                  <a:gd name="T33" fmla="*/ 12064 h 111"/>
                  <a:gd name="T34" fmla="*/ 1810 w 74"/>
                  <a:gd name="T35" fmla="*/ 11605 h 111"/>
                  <a:gd name="T36" fmla="*/ 1810 w 74"/>
                  <a:gd name="T37" fmla="*/ 11159 h 111"/>
                  <a:gd name="T38" fmla="*/ 1629 w 74"/>
                  <a:gd name="T39" fmla="*/ 11408 h 111"/>
                  <a:gd name="T40" fmla="*/ 1629 w 74"/>
                  <a:gd name="T41" fmla="*/ 11605 h 111"/>
                  <a:gd name="T42" fmla="*/ 1629 w 74"/>
                  <a:gd name="T43" fmla="*/ 11762 h 111"/>
                  <a:gd name="T44" fmla="*/ 1627 w 74"/>
                  <a:gd name="T45" fmla="*/ 11762 h 111"/>
                  <a:gd name="T46" fmla="*/ 1629 w 74"/>
                  <a:gd name="T47" fmla="*/ 11762 h 111"/>
                  <a:gd name="T48" fmla="*/ 1587 w 74"/>
                  <a:gd name="T49" fmla="*/ 11924 h 111"/>
                  <a:gd name="T50" fmla="*/ 1466 w 74"/>
                  <a:gd name="T51" fmla="*/ 11924 h 111"/>
                  <a:gd name="T52" fmla="*/ 1320 w 74"/>
                  <a:gd name="T53" fmla="*/ 11605 h 111"/>
                  <a:gd name="T54" fmla="*/ 1220 w 74"/>
                  <a:gd name="T55" fmla="*/ 11408 h 111"/>
                  <a:gd name="T56" fmla="*/ 1014 w 74"/>
                  <a:gd name="T57" fmla="*/ 10648 h 111"/>
                  <a:gd name="T58" fmla="*/ 865 w 74"/>
                  <a:gd name="T59" fmla="*/ 9991 h 111"/>
                  <a:gd name="T60" fmla="*/ 739 w 74"/>
                  <a:gd name="T61" fmla="*/ 9081 h 111"/>
                  <a:gd name="T62" fmla="*/ 540 w 74"/>
                  <a:gd name="T63" fmla="*/ 8170 h 111"/>
                  <a:gd name="T64" fmla="*/ 394 w 74"/>
                  <a:gd name="T65" fmla="*/ 6990 h 111"/>
                  <a:gd name="T66" fmla="*/ 320 w 74"/>
                  <a:gd name="T67" fmla="*/ 5790 h 111"/>
                  <a:gd name="T68" fmla="*/ 288 w 74"/>
                  <a:gd name="T69" fmla="*/ 4501 h 111"/>
                  <a:gd name="T70" fmla="*/ 273 w 74"/>
                  <a:gd name="T71" fmla="*/ 3277 h 111"/>
                  <a:gd name="T72" fmla="*/ 273 w 74"/>
                  <a:gd name="T73" fmla="*/ 1797 h 111"/>
                  <a:gd name="T74" fmla="*/ 320 w 74"/>
                  <a:gd name="T75" fmla="*/ 4 h 111"/>
                  <a:gd name="T76" fmla="*/ 6 w 74"/>
                  <a:gd name="T77" fmla="*/ 0 h 11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4"/>
                  <a:gd name="T118" fmla="*/ 0 h 111"/>
                  <a:gd name="T119" fmla="*/ 74 w 74"/>
                  <a:gd name="T120" fmla="*/ 111 h 11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4" h="111">
                    <a:moveTo>
                      <a:pt x="6" y="0"/>
                    </a:moveTo>
                    <a:lnTo>
                      <a:pt x="1" y="15"/>
                    </a:lnTo>
                    <a:lnTo>
                      <a:pt x="0" y="28"/>
                    </a:lnTo>
                    <a:lnTo>
                      <a:pt x="2" y="41"/>
                    </a:lnTo>
                    <a:lnTo>
                      <a:pt x="5" y="53"/>
                    </a:lnTo>
                    <a:lnTo>
                      <a:pt x="10" y="64"/>
                    </a:lnTo>
                    <a:lnTo>
                      <a:pt x="15" y="74"/>
                    </a:lnTo>
                    <a:lnTo>
                      <a:pt x="21" y="84"/>
                    </a:lnTo>
                    <a:lnTo>
                      <a:pt x="29" y="92"/>
                    </a:lnTo>
                    <a:lnTo>
                      <a:pt x="36" y="99"/>
                    </a:lnTo>
                    <a:lnTo>
                      <a:pt x="44" y="105"/>
                    </a:lnTo>
                    <a:lnTo>
                      <a:pt x="51" y="109"/>
                    </a:lnTo>
                    <a:lnTo>
                      <a:pt x="57" y="111"/>
                    </a:lnTo>
                    <a:lnTo>
                      <a:pt x="65" y="111"/>
                    </a:lnTo>
                    <a:lnTo>
                      <a:pt x="70" y="110"/>
                    </a:lnTo>
                    <a:lnTo>
                      <a:pt x="72" y="107"/>
                    </a:lnTo>
                    <a:lnTo>
                      <a:pt x="74" y="104"/>
                    </a:lnTo>
                    <a:lnTo>
                      <a:pt x="74" y="100"/>
                    </a:lnTo>
                    <a:lnTo>
                      <a:pt x="74" y="96"/>
                    </a:lnTo>
                    <a:lnTo>
                      <a:pt x="66" y="97"/>
                    </a:lnTo>
                    <a:lnTo>
                      <a:pt x="66" y="100"/>
                    </a:lnTo>
                    <a:lnTo>
                      <a:pt x="66" y="102"/>
                    </a:lnTo>
                    <a:lnTo>
                      <a:pt x="65" y="102"/>
                    </a:lnTo>
                    <a:lnTo>
                      <a:pt x="66" y="102"/>
                    </a:lnTo>
                    <a:lnTo>
                      <a:pt x="64" y="103"/>
                    </a:lnTo>
                    <a:lnTo>
                      <a:pt x="60" y="103"/>
                    </a:lnTo>
                    <a:lnTo>
                      <a:pt x="54" y="100"/>
                    </a:lnTo>
                    <a:lnTo>
                      <a:pt x="49" y="97"/>
                    </a:lnTo>
                    <a:lnTo>
                      <a:pt x="42" y="92"/>
                    </a:lnTo>
                    <a:lnTo>
                      <a:pt x="35" y="86"/>
                    </a:lnTo>
                    <a:lnTo>
                      <a:pt x="29" y="78"/>
                    </a:lnTo>
                    <a:lnTo>
                      <a:pt x="23" y="70"/>
                    </a:lnTo>
                    <a:lnTo>
                      <a:pt x="17" y="60"/>
                    </a:lnTo>
                    <a:lnTo>
                      <a:pt x="13" y="50"/>
                    </a:lnTo>
                    <a:lnTo>
                      <a:pt x="11" y="39"/>
                    </a:lnTo>
                    <a:lnTo>
                      <a:pt x="10" y="28"/>
                    </a:lnTo>
                    <a:lnTo>
                      <a:pt x="10" y="16"/>
                    </a:lnTo>
                    <a:lnTo>
                      <a:pt x="13" y="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668" name="Freeform 904"/>
              <p:cNvSpPr>
                <a:spLocks noChangeArrowheads="1"/>
              </p:cNvSpPr>
              <p:nvPr/>
            </p:nvSpPr>
            <p:spPr bwMode="auto">
              <a:xfrm>
                <a:off x="150" y="1189"/>
                <a:ext cx="54" cy="49"/>
              </a:xfrm>
              <a:custGeom>
                <a:avLst/>
                <a:gdLst>
                  <a:gd name="T0" fmla="*/ 1657 w 51"/>
                  <a:gd name="T1" fmla="*/ 7434 h 45"/>
                  <a:gd name="T2" fmla="*/ 1514 w 51"/>
                  <a:gd name="T3" fmla="*/ 5758 h 45"/>
                  <a:gd name="T4" fmla="*/ 1276 w 51"/>
                  <a:gd name="T5" fmla="*/ 4096 h 45"/>
                  <a:gd name="T6" fmla="*/ 1015 w 51"/>
                  <a:gd name="T7" fmla="*/ 2676 h 45"/>
                  <a:gd name="T8" fmla="*/ 764 w 51"/>
                  <a:gd name="T9" fmla="*/ 1606 h 45"/>
                  <a:gd name="T10" fmla="*/ 542 w 51"/>
                  <a:gd name="T11" fmla="*/ 4 h 45"/>
                  <a:gd name="T12" fmla="*/ 364 w 51"/>
                  <a:gd name="T13" fmla="*/ 1 h 45"/>
                  <a:gd name="T14" fmla="*/ 8 w 51"/>
                  <a:gd name="T15" fmla="*/ 0 h 45"/>
                  <a:gd name="T16" fmla="*/ 5 w 51"/>
                  <a:gd name="T17" fmla="*/ 0 h 45"/>
                  <a:gd name="T18" fmla="*/ 2 w 51"/>
                  <a:gd name="T19" fmla="*/ 1 h 45"/>
                  <a:gd name="T20" fmla="*/ 0 w 51"/>
                  <a:gd name="T21" fmla="*/ 4 h 45"/>
                  <a:gd name="T22" fmla="*/ 7 w 51"/>
                  <a:gd name="T23" fmla="*/ 1475 h 45"/>
                  <a:gd name="T24" fmla="*/ 7 w 51"/>
                  <a:gd name="T25" fmla="*/ 1606 h 45"/>
                  <a:gd name="T26" fmla="*/ 6 w 51"/>
                  <a:gd name="T27" fmla="*/ 1606 h 45"/>
                  <a:gd name="T28" fmla="*/ 7 w 51"/>
                  <a:gd name="T29" fmla="*/ 1606 h 45"/>
                  <a:gd name="T30" fmla="*/ 8 w 51"/>
                  <a:gd name="T31" fmla="*/ 1749 h 45"/>
                  <a:gd name="T32" fmla="*/ 408 w 51"/>
                  <a:gd name="T33" fmla="*/ 2073 h 45"/>
                  <a:gd name="T34" fmla="*/ 574 w 51"/>
                  <a:gd name="T35" fmla="*/ 3173 h 45"/>
                  <a:gd name="T36" fmla="*/ 857 w 51"/>
                  <a:gd name="T37" fmla="*/ 3810 h 45"/>
                  <a:gd name="T38" fmla="*/ 1016 w 51"/>
                  <a:gd name="T39" fmla="*/ 5357 h 45"/>
                  <a:gd name="T40" fmla="*/ 1276 w 51"/>
                  <a:gd name="T41" fmla="*/ 6774 h 45"/>
                  <a:gd name="T42" fmla="*/ 1432 w 51"/>
                  <a:gd name="T43" fmla="*/ 8095 h 45"/>
                  <a:gd name="T44" fmla="*/ 1657 w 51"/>
                  <a:gd name="T45" fmla="*/ 7434 h 4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51"/>
                  <a:gd name="T70" fmla="*/ 0 h 45"/>
                  <a:gd name="T71" fmla="*/ 51 w 51"/>
                  <a:gd name="T72" fmla="*/ 45 h 45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51" h="45">
                    <a:moveTo>
                      <a:pt x="51" y="41"/>
                    </a:moveTo>
                    <a:lnTo>
                      <a:pt x="46" y="32"/>
                    </a:lnTo>
                    <a:lnTo>
                      <a:pt x="39" y="23"/>
                    </a:lnTo>
                    <a:lnTo>
                      <a:pt x="31" y="15"/>
                    </a:lnTo>
                    <a:lnTo>
                      <a:pt x="24" y="9"/>
                    </a:lnTo>
                    <a:lnTo>
                      <a:pt x="18" y="4"/>
                    </a:lnTo>
                    <a:lnTo>
                      <a:pt x="11" y="1"/>
                    </a:lnTo>
                    <a:lnTo>
                      <a:pt x="8" y="0"/>
                    </a:lnTo>
                    <a:lnTo>
                      <a:pt x="5" y="0"/>
                    </a:lnTo>
                    <a:lnTo>
                      <a:pt x="2" y="1"/>
                    </a:lnTo>
                    <a:lnTo>
                      <a:pt x="0" y="4"/>
                    </a:lnTo>
                    <a:lnTo>
                      <a:pt x="7" y="8"/>
                    </a:lnTo>
                    <a:lnTo>
                      <a:pt x="7" y="9"/>
                    </a:lnTo>
                    <a:lnTo>
                      <a:pt x="6" y="9"/>
                    </a:lnTo>
                    <a:lnTo>
                      <a:pt x="7" y="9"/>
                    </a:lnTo>
                    <a:lnTo>
                      <a:pt x="8" y="10"/>
                    </a:lnTo>
                    <a:lnTo>
                      <a:pt x="13" y="12"/>
                    </a:lnTo>
                    <a:lnTo>
                      <a:pt x="19" y="17"/>
                    </a:lnTo>
                    <a:lnTo>
                      <a:pt x="26" y="22"/>
                    </a:lnTo>
                    <a:lnTo>
                      <a:pt x="32" y="30"/>
                    </a:lnTo>
                    <a:lnTo>
                      <a:pt x="39" y="37"/>
                    </a:lnTo>
                    <a:lnTo>
                      <a:pt x="44" y="45"/>
                    </a:lnTo>
                    <a:lnTo>
                      <a:pt x="51" y="41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669" name="Freeform 905"/>
              <p:cNvSpPr>
                <a:spLocks noChangeArrowheads="1"/>
              </p:cNvSpPr>
              <p:nvPr/>
            </p:nvSpPr>
            <p:spPr bwMode="auto">
              <a:xfrm>
                <a:off x="197" y="1233"/>
                <a:ext cx="25" cy="65"/>
              </a:xfrm>
              <a:custGeom>
                <a:avLst/>
                <a:gdLst>
                  <a:gd name="T0" fmla="*/ 271 w 24"/>
                  <a:gd name="T1" fmla="*/ 7801 h 60"/>
                  <a:gd name="T2" fmla="*/ 271 w 24"/>
                  <a:gd name="T3" fmla="*/ 7266 h 60"/>
                  <a:gd name="T4" fmla="*/ 260 w 24"/>
                  <a:gd name="T5" fmla="*/ 6516 h 60"/>
                  <a:gd name="T6" fmla="*/ 250 w 24"/>
                  <a:gd name="T7" fmla="*/ 5715 h 60"/>
                  <a:gd name="T8" fmla="*/ 230 w 24"/>
                  <a:gd name="T9" fmla="*/ 4494 h 60"/>
                  <a:gd name="T10" fmla="*/ 212 w 24"/>
                  <a:gd name="T11" fmla="*/ 3504 h 60"/>
                  <a:gd name="T12" fmla="*/ 196 w 24"/>
                  <a:gd name="T13" fmla="*/ 2347 h 60"/>
                  <a:gd name="T14" fmla="*/ 166 w 24"/>
                  <a:gd name="T15" fmla="*/ 1236 h 60"/>
                  <a:gd name="T16" fmla="*/ 7 w 24"/>
                  <a:gd name="T17" fmla="*/ 0 h 60"/>
                  <a:gd name="T18" fmla="*/ 0 w 24"/>
                  <a:gd name="T19" fmla="*/ 4 h 60"/>
                  <a:gd name="T20" fmla="*/ 4 w 24"/>
                  <a:gd name="T21" fmla="*/ 1572 h 60"/>
                  <a:gd name="T22" fmla="*/ 7 w 24"/>
                  <a:gd name="T23" fmla="*/ 2779 h 60"/>
                  <a:gd name="T24" fmla="*/ 10 w 24"/>
                  <a:gd name="T25" fmla="*/ 3796 h 60"/>
                  <a:gd name="T26" fmla="*/ 166 w 24"/>
                  <a:gd name="T27" fmla="*/ 4826 h 60"/>
                  <a:gd name="T28" fmla="*/ 180 w 24"/>
                  <a:gd name="T29" fmla="*/ 5995 h 60"/>
                  <a:gd name="T30" fmla="*/ 188 w 24"/>
                  <a:gd name="T31" fmla="*/ 6647 h 60"/>
                  <a:gd name="T32" fmla="*/ 188 w 24"/>
                  <a:gd name="T33" fmla="*/ 7647 h 60"/>
                  <a:gd name="T34" fmla="*/ 196 w 24"/>
                  <a:gd name="T35" fmla="*/ 7872 h 60"/>
                  <a:gd name="T36" fmla="*/ 271 w 24"/>
                  <a:gd name="T37" fmla="*/ 7801 h 6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4"/>
                  <a:gd name="T58" fmla="*/ 0 h 60"/>
                  <a:gd name="T59" fmla="*/ 24 w 24"/>
                  <a:gd name="T60" fmla="*/ 60 h 6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4" h="60">
                    <a:moveTo>
                      <a:pt x="24" y="59"/>
                    </a:moveTo>
                    <a:lnTo>
                      <a:pt x="24" y="55"/>
                    </a:lnTo>
                    <a:lnTo>
                      <a:pt x="23" y="49"/>
                    </a:lnTo>
                    <a:lnTo>
                      <a:pt x="22" y="43"/>
                    </a:lnTo>
                    <a:lnTo>
                      <a:pt x="20" y="34"/>
                    </a:lnTo>
                    <a:lnTo>
                      <a:pt x="18" y="26"/>
                    </a:lnTo>
                    <a:lnTo>
                      <a:pt x="16" y="17"/>
                    </a:lnTo>
                    <a:lnTo>
                      <a:pt x="12" y="9"/>
                    </a:lnTo>
                    <a:lnTo>
                      <a:pt x="7" y="0"/>
                    </a:lnTo>
                    <a:lnTo>
                      <a:pt x="0" y="4"/>
                    </a:lnTo>
                    <a:lnTo>
                      <a:pt x="4" y="12"/>
                    </a:lnTo>
                    <a:lnTo>
                      <a:pt x="7" y="21"/>
                    </a:lnTo>
                    <a:lnTo>
                      <a:pt x="10" y="28"/>
                    </a:lnTo>
                    <a:lnTo>
                      <a:pt x="12" y="36"/>
                    </a:lnTo>
                    <a:lnTo>
                      <a:pt x="14" y="44"/>
                    </a:lnTo>
                    <a:lnTo>
                      <a:pt x="15" y="50"/>
                    </a:lnTo>
                    <a:lnTo>
                      <a:pt x="15" y="57"/>
                    </a:lnTo>
                    <a:lnTo>
                      <a:pt x="16" y="60"/>
                    </a:lnTo>
                    <a:lnTo>
                      <a:pt x="24" y="59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670" name="Freeform 906"/>
              <p:cNvSpPr>
                <a:spLocks noChangeArrowheads="1"/>
              </p:cNvSpPr>
              <p:nvPr/>
            </p:nvSpPr>
            <p:spPr bwMode="auto">
              <a:xfrm>
                <a:off x="5587" y="1330"/>
                <a:ext cx="68" cy="115"/>
              </a:xfrm>
              <a:custGeom>
                <a:avLst/>
                <a:gdLst>
                  <a:gd name="T0" fmla="*/ 0 w 64"/>
                  <a:gd name="T1" fmla="*/ 7839 h 107"/>
                  <a:gd name="T2" fmla="*/ 0 w 64"/>
                  <a:gd name="T3" fmla="*/ 8080 h 107"/>
                  <a:gd name="T4" fmla="*/ 0 w 64"/>
                  <a:gd name="T5" fmla="*/ 8346 h 107"/>
                  <a:gd name="T6" fmla="*/ 1 w 64"/>
                  <a:gd name="T7" fmla="*/ 8442 h 107"/>
                  <a:gd name="T8" fmla="*/ 2 w 64"/>
                  <a:gd name="T9" fmla="*/ 8512 h 107"/>
                  <a:gd name="T10" fmla="*/ 6 w 64"/>
                  <a:gd name="T11" fmla="*/ 8684 h 107"/>
                  <a:gd name="T12" fmla="*/ 464 w 64"/>
                  <a:gd name="T13" fmla="*/ 8600 h 107"/>
                  <a:gd name="T14" fmla="*/ 645 w 64"/>
                  <a:gd name="T15" fmla="*/ 8442 h 107"/>
                  <a:gd name="T16" fmla="*/ 960 w 64"/>
                  <a:gd name="T17" fmla="*/ 8333 h 107"/>
                  <a:gd name="T18" fmla="*/ 1224 w 64"/>
                  <a:gd name="T19" fmla="*/ 7765 h 107"/>
                  <a:gd name="T20" fmla="*/ 1502 w 64"/>
                  <a:gd name="T21" fmla="*/ 7294 h 107"/>
                  <a:gd name="T22" fmla="*/ 1759 w 64"/>
                  <a:gd name="T23" fmla="*/ 6712 h 107"/>
                  <a:gd name="T24" fmla="*/ 2035 w 64"/>
                  <a:gd name="T25" fmla="*/ 5876 h 107"/>
                  <a:gd name="T26" fmla="*/ 2309 w 64"/>
                  <a:gd name="T27" fmla="*/ 5037 h 107"/>
                  <a:gd name="T28" fmla="*/ 2453 w 64"/>
                  <a:gd name="T29" fmla="*/ 4105 h 107"/>
                  <a:gd name="T30" fmla="*/ 2531 w 64"/>
                  <a:gd name="T31" fmla="*/ 3134 h 107"/>
                  <a:gd name="T32" fmla="*/ 2536 w 64"/>
                  <a:gd name="T33" fmla="*/ 2146 h 107"/>
                  <a:gd name="T34" fmla="*/ 2536 w 64"/>
                  <a:gd name="T35" fmla="*/ 1122 h 107"/>
                  <a:gd name="T36" fmla="*/ 2453 w 64"/>
                  <a:gd name="T37" fmla="*/ 2 h 107"/>
                  <a:gd name="T38" fmla="*/ 2387 w 64"/>
                  <a:gd name="T39" fmla="*/ 1 h 107"/>
                  <a:gd name="T40" fmla="*/ 2381 w 64"/>
                  <a:gd name="T41" fmla="*/ 0 h 107"/>
                  <a:gd name="T42" fmla="*/ 2309 w 64"/>
                  <a:gd name="T43" fmla="*/ 0 h 107"/>
                  <a:gd name="T44" fmla="*/ 2241 w 64"/>
                  <a:gd name="T45" fmla="*/ 1 h 107"/>
                  <a:gd name="T46" fmla="*/ 1985 w 64"/>
                  <a:gd name="T47" fmla="*/ 4 h 107"/>
                  <a:gd name="T48" fmla="*/ 1696 w 64"/>
                  <a:gd name="T49" fmla="*/ 728 h 107"/>
                  <a:gd name="T50" fmla="*/ 1414 w 64"/>
                  <a:gd name="T51" fmla="*/ 1122 h 107"/>
                  <a:gd name="T52" fmla="*/ 1151 w 64"/>
                  <a:gd name="T53" fmla="*/ 1836 h 107"/>
                  <a:gd name="T54" fmla="*/ 851 w 64"/>
                  <a:gd name="T55" fmla="*/ 2478 h 107"/>
                  <a:gd name="T56" fmla="*/ 592 w 64"/>
                  <a:gd name="T57" fmla="*/ 3134 h 107"/>
                  <a:gd name="T58" fmla="*/ 464 w 64"/>
                  <a:gd name="T59" fmla="*/ 3819 h 107"/>
                  <a:gd name="T60" fmla="*/ 364 w 64"/>
                  <a:gd name="T61" fmla="*/ 4495 h 107"/>
                  <a:gd name="T62" fmla="*/ 6 w 64"/>
                  <a:gd name="T63" fmla="*/ 5097 h 107"/>
                  <a:gd name="T64" fmla="*/ 4 w 64"/>
                  <a:gd name="T65" fmla="*/ 5876 h 107"/>
                  <a:gd name="T66" fmla="*/ 2 w 64"/>
                  <a:gd name="T67" fmla="*/ 6445 h 107"/>
                  <a:gd name="T68" fmla="*/ 1 w 64"/>
                  <a:gd name="T69" fmla="*/ 7214 h 107"/>
                  <a:gd name="T70" fmla="*/ 1 w 64"/>
                  <a:gd name="T71" fmla="*/ 7445 h 107"/>
                  <a:gd name="T72" fmla="*/ 0 w 64"/>
                  <a:gd name="T73" fmla="*/ 7839 h 10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4"/>
                  <a:gd name="T112" fmla="*/ 0 h 107"/>
                  <a:gd name="T113" fmla="*/ 64 w 64"/>
                  <a:gd name="T114" fmla="*/ 107 h 107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4" h="107">
                    <a:moveTo>
                      <a:pt x="0" y="96"/>
                    </a:moveTo>
                    <a:lnTo>
                      <a:pt x="0" y="100"/>
                    </a:lnTo>
                    <a:lnTo>
                      <a:pt x="0" y="102"/>
                    </a:lnTo>
                    <a:lnTo>
                      <a:pt x="1" y="104"/>
                    </a:lnTo>
                    <a:lnTo>
                      <a:pt x="2" y="105"/>
                    </a:lnTo>
                    <a:lnTo>
                      <a:pt x="6" y="107"/>
                    </a:lnTo>
                    <a:lnTo>
                      <a:pt x="12" y="106"/>
                    </a:lnTo>
                    <a:lnTo>
                      <a:pt x="17" y="104"/>
                    </a:lnTo>
                    <a:lnTo>
                      <a:pt x="24" y="101"/>
                    </a:lnTo>
                    <a:lnTo>
                      <a:pt x="31" y="95"/>
                    </a:lnTo>
                    <a:lnTo>
                      <a:pt x="38" y="89"/>
                    </a:lnTo>
                    <a:lnTo>
                      <a:pt x="44" y="81"/>
                    </a:lnTo>
                    <a:lnTo>
                      <a:pt x="51" y="72"/>
                    </a:lnTo>
                    <a:lnTo>
                      <a:pt x="57" y="61"/>
                    </a:lnTo>
                    <a:lnTo>
                      <a:pt x="61" y="51"/>
                    </a:lnTo>
                    <a:lnTo>
                      <a:pt x="63" y="39"/>
                    </a:lnTo>
                    <a:lnTo>
                      <a:pt x="64" y="27"/>
                    </a:lnTo>
                    <a:lnTo>
                      <a:pt x="64" y="15"/>
                    </a:lnTo>
                    <a:lnTo>
                      <a:pt x="61" y="2"/>
                    </a:lnTo>
                    <a:lnTo>
                      <a:pt x="60" y="1"/>
                    </a:lnTo>
                    <a:lnTo>
                      <a:pt x="58" y="0"/>
                    </a:lnTo>
                    <a:lnTo>
                      <a:pt x="57" y="0"/>
                    </a:lnTo>
                    <a:lnTo>
                      <a:pt x="55" y="1"/>
                    </a:lnTo>
                    <a:lnTo>
                      <a:pt x="49" y="4"/>
                    </a:lnTo>
                    <a:lnTo>
                      <a:pt x="42" y="9"/>
                    </a:lnTo>
                    <a:lnTo>
                      <a:pt x="36" y="15"/>
                    </a:lnTo>
                    <a:lnTo>
                      <a:pt x="28" y="22"/>
                    </a:lnTo>
                    <a:lnTo>
                      <a:pt x="22" y="31"/>
                    </a:lnTo>
                    <a:lnTo>
                      <a:pt x="16" y="39"/>
                    </a:lnTo>
                    <a:lnTo>
                      <a:pt x="12" y="47"/>
                    </a:lnTo>
                    <a:lnTo>
                      <a:pt x="8" y="56"/>
                    </a:lnTo>
                    <a:lnTo>
                      <a:pt x="6" y="63"/>
                    </a:lnTo>
                    <a:lnTo>
                      <a:pt x="4" y="72"/>
                    </a:lnTo>
                    <a:lnTo>
                      <a:pt x="2" y="80"/>
                    </a:lnTo>
                    <a:lnTo>
                      <a:pt x="1" y="87"/>
                    </a:lnTo>
                    <a:lnTo>
                      <a:pt x="1" y="92"/>
                    </a:lnTo>
                    <a:lnTo>
                      <a:pt x="0" y="96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671" name="Freeform 907"/>
              <p:cNvSpPr>
                <a:spLocks noChangeArrowheads="1"/>
              </p:cNvSpPr>
              <p:nvPr/>
            </p:nvSpPr>
            <p:spPr bwMode="auto">
              <a:xfrm>
                <a:off x="5582" y="1332"/>
                <a:ext cx="78" cy="120"/>
              </a:xfrm>
              <a:custGeom>
                <a:avLst/>
                <a:gdLst>
                  <a:gd name="T0" fmla="*/ 1506 w 74"/>
                  <a:gd name="T1" fmla="*/ 3 h 111"/>
                  <a:gd name="T2" fmla="*/ 1587 w 74"/>
                  <a:gd name="T3" fmla="*/ 1662 h 111"/>
                  <a:gd name="T4" fmla="*/ 1587 w 74"/>
                  <a:gd name="T5" fmla="*/ 3031 h 111"/>
                  <a:gd name="T6" fmla="*/ 1545 w 74"/>
                  <a:gd name="T7" fmla="*/ 4477 h 111"/>
                  <a:gd name="T8" fmla="*/ 1506 w 74"/>
                  <a:gd name="T9" fmla="*/ 5656 h 111"/>
                  <a:gd name="T10" fmla="*/ 1391 w 74"/>
                  <a:gd name="T11" fmla="*/ 6909 h 111"/>
                  <a:gd name="T12" fmla="*/ 1252 w 74"/>
                  <a:gd name="T13" fmla="*/ 7908 h 111"/>
                  <a:gd name="T14" fmla="*/ 1126 w 74"/>
                  <a:gd name="T15" fmla="*/ 9029 h 111"/>
                  <a:gd name="T16" fmla="*/ 961 w 74"/>
                  <a:gd name="T17" fmla="*/ 9817 h 111"/>
                  <a:gd name="T18" fmla="*/ 780 w 74"/>
                  <a:gd name="T19" fmla="*/ 10613 h 111"/>
                  <a:gd name="T20" fmla="*/ 600 w 74"/>
                  <a:gd name="T21" fmla="*/ 11030 h 111"/>
                  <a:gd name="T22" fmla="*/ 461 w 74"/>
                  <a:gd name="T23" fmla="*/ 11511 h 111"/>
                  <a:gd name="T24" fmla="*/ 337 w 74"/>
                  <a:gd name="T25" fmla="*/ 11677 h 111"/>
                  <a:gd name="T26" fmla="*/ 273 w 74"/>
                  <a:gd name="T27" fmla="*/ 11677 h 111"/>
                  <a:gd name="T28" fmla="*/ 8 w 74"/>
                  <a:gd name="T29" fmla="*/ 11677 h 111"/>
                  <a:gd name="T30" fmla="*/ 9 w 74"/>
                  <a:gd name="T31" fmla="*/ 11677 h 111"/>
                  <a:gd name="T32" fmla="*/ 8 w 74"/>
                  <a:gd name="T33" fmla="*/ 11605 h 111"/>
                  <a:gd name="T34" fmla="*/ 8 w 74"/>
                  <a:gd name="T35" fmla="*/ 11511 h 111"/>
                  <a:gd name="T36" fmla="*/ 8 w 74"/>
                  <a:gd name="T37" fmla="*/ 11408 h 111"/>
                  <a:gd name="T38" fmla="*/ 0 w 74"/>
                  <a:gd name="T39" fmla="*/ 11030 h 111"/>
                  <a:gd name="T40" fmla="*/ 0 w 74"/>
                  <a:gd name="T41" fmla="*/ 11511 h 111"/>
                  <a:gd name="T42" fmla="*/ 0 w 74"/>
                  <a:gd name="T43" fmla="*/ 11762 h 111"/>
                  <a:gd name="T44" fmla="*/ 2 w 74"/>
                  <a:gd name="T45" fmla="*/ 12333 h 111"/>
                  <a:gd name="T46" fmla="*/ 4 w 74"/>
                  <a:gd name="T47" fmla="*/ 12624 h 111"/>
                  <a:gd name="T48" fmla="*/ 9 w 74"/>
                  <a:gd name="T49" fmla="*/ 12891 h 111"/>
                  <a:gd name="T50" fmla="*/ 394 w 74"/>
                  <a:gd name="T51" fmla="*/ 12716 h 111"/>
                  <a:gd name="T52" fmla="*/ 540 w 74"/>
                  <a:gd name="T53" fmla="*/ 12444 h 111"/>
                  <a:gd name="T54" fmla="*/ 740 w 74"/>
                  <a:gd name="T55" fmla="*/ 11924 h 111"/>
                  <a:gd name="T56" fmla="*/ 913 w 74"/>
                  <a:gd name="T57" fmla="*/ 11474 h 111"/>
                  <a:gd name="T58" fmla="*/ 1126 w 74"/>
                  <a:gd name="T59" fmla="*/ 10613 h 111"/>
                  <a:gd name="T60" fmla="*/ 1319 w 74"/>
                  <a:gd name="T61" fmla="*/ 9548 h 111"/>
                  <a:gd name="T62" fmla="*/ 1465 w 74"/>
                  <a:gd name="T63" fmla="*/ 8427 h 111"/>
                  <a:gd name="T64" fmla="*/ 1587 w 74"/>
                  <a:gd name="T65" fmla="*/ 7187 h 111"/>
                  <a:gd name="T66" fmla="*/ 1715 w 74"/>
                  <a:gd name="T67" fmla="*/ 5912 h 111"/>
                  <a:gd name="T68" fmla="*/ 1795 w 74"/>
                  <a:gd name="T69" fmla="*/ 4501 h 111"/>
                  <a:gd name="T70" fmla="*/ 1810 w 74"/>
                  <a:gd name="T71" fmla="*/ 3031 h 111"/>
                  <a:gd name="T72" fmla="*/ 1808 w 74"/>
                  <a:gd name="T73" fmla="*/ 1422 h 111"/>
                  <a:gd name="T74" fmla="*/ 1703 w 74"/>
                  <a:gd name="T75" fmla="*/ 0 h 111"/>
                  <a:gd name="T76" fmla="*/ 1506 w 74"/>
                  <a:gd name="T77" fmla="*/ 3 h 11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4"/>
                  <a:gd name="T118" fmla="*/ 0 h 111"/>
                  <a:gd name="T119" fmla="*/ 74 w 74"/>
                  <a:gd name="T120" fmla="*/ 111 h 11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4" h="111">
                    <a:moveTo>
                      <a:pt x="61" y="3"/>
                    </a:moveTo>
                    <a:lnTo>
                      <a:pt x="64" y="15"/>
                    </a:lnTo>
                    <a:lnTo>
                      <a:pt x="64" y="26"/>
                    </a:lnTo>
                    <a:lnTo>
                      <a:pt x="63" y="38"/>
                    </a:lnTo>
                    <a:lnTo>
                      <a:pt x="61" y="48"/>
                    </a:lnTo>
                    <a:lnTo>
                      <a:pt x="57" y="59"/>
                    </a:lnTo>
                    <a:lnTo>
                      <a:pt x="51" y="68"/>
                    </a:lnTo>
                    <a:lnTo>
                      <a:pt x="45" y="77"/>
                    </a:lnTo>
                    <a:lnTo>
                      <a:pt x="39" y="84"/>
                    </a:lnTo>
                    <a:lnTo>
                      <a:pt x="32" y="91"/>
                    </a:lnTo>
                    <a:lnTo>
                      <a:pt x="25" y="95"/>
                    </a:lnTo>
                    <a:lnTo>
                      <a:pt x="20" y="99"/>
                    </a:lnTo>
                    <a:lnTo>
                      <a:pt x="14" y="101"/>
                    </a:lnTo>
                    <a:lnTo>
                      <a:pt x="10" y="101"/>
                    </a:lnTo>
                    <a:lnTo>
                      <a:pt x="8" y="101"/>
                    </a:lnTo>
                    <a:lnTo>
                      <a:pt x="9" y="101"/>
                    </a:lnTo>
                    <a:lnTo>
                      <a:pt x="8" y="100"/>
                    </a:lnTo>
                    <a:lnTo>
                      <a:pt x="8" y="99"/>
                    </a:lnTo>
                    <a:lnTo>
                      <a:pt x="8" y="97"/>
                    </a:lnTo>
                    <a:lnTo>
                      <a:pt x="0" y="95"/>
                    </a:lnTo>
                    <a:lnTo>
                      <a:pt x="0" y="99"/>
                    </a:lnTo>
                    <a:lnTo>
                      <a:pt x="0" y="102"/>
                    </a:lnTo>
                    <a:lnTo>
                      <a:pt x="2" y="105"/>
                    </a:lnTo>
                    <a:lnTo>
                      <a:pt x="4" y="109"/>
                    </a:lnTo>
                    <a:lnTo>
                      <a:pt x="9" y="111"/>
                    </a:lnTo>
                    <a:lnTo>
                      <a:pt x="17" y="110"/>
                    </a:lnTo>
                    <a:lnTo>
                      <a:pt x="23" y="107"/>
                    </a:lnTo>
                    <a:lnTo>
                      <a:pt x="30" y="103"/>
                    </a:lnTo>
                    <a:lnTo>
                      <a:pt x="38" y="98"/>
                    </a:lnTo>
                    <a:lnTo>
                      <a:pt x="45" y="91"/>
                    </a:lnTo>
                    <a:lnTo>
                      <a:pt x="53" y="82"/>
                    </a:lnTo>
                    <a:lnTo>
                      <a:pt x="59" y="73"/>
                    </a:lnTo>
                    <a:lnTo>
                      <a:pt x="64" y="62"/>
                    </a:lnTo>
                    <a:lnTo>
                      <a:pt x="69" y="51"/>
                    </a:lnTo>
                    <a:lnTo>
                      <a:pt x="72" y="39"/>
                    </a:lnTo>
                    <a:lnTo>
                      <a:pt x="74" y="26"/>
                    </a:lnTo>
                    <a:lnTo>
                      <a:pt x="73" y="13"/>
                    </a:lnTo>
                    <a:lnTo>
                      <a:pt x="68" y="0"/>
                    </a:lnTo>
                    <a:lnTo>
                      <a:pt x="61" y="3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672" name="Freeform 908"/>
              <p:cNvSpPr>
                <a:spLocks noChangeArrowheads="1"/>
              </p:cNvSpPr>
              <p:nvPr/>
            </p:nvSpPr>
            <p:spPr bwMode="auto">
              <a:xfrm>
                <a:off x="5600" y="1325"/>
                <a:ext cx="54" cy="50"/>
              </a:xfrm>
              <a:custGeom>
                <a:avLst/>
                <a:gdLst>
                  <a:gd name="T0" fmla="*/ 7 w 51"/>
                  <a:gd name="T1" fmla="*/ 7470 h 46"/>
                  <a:gd name="T2" fmla="*/ 385 w 51"/>
                  <a:gd name="T3" fmla="*/ 6217 h 46"/>
                  <a:gd name="T4" fmla="*/ 574 w 51"/>
                  <a:gd name="T5" fmla="*/ 4923 h 46"/>
                  <a:gd name="T6" fmla="*/ 809 w 51"/>
                  <a:gd name="T7" fmla="*/ 3770 h 46"/>
                  <a:gd name="T8" fmla="*/ 1016 w 51"/>
                  <a:gd name="T9" fmla="*/ 2746 h 46"/>
                  <a:gd name="T10" fmla="*/ 1206 w 51"/>
                  <a:gd name="T11" fmla="*/ 1810 h 46"/>
                  <a:gd name="T12" fmla="*/ 1430 w 51"/>
                  <a:gd name="T13" fmla="*/ 1532 h 46"/>
                  <a:gd name="T14" fmla="*/ 1432 w 51"/>
                  <a:gd name="T15" fmla="*/ 1532 h 46"/>
                  <a:gd name="T16" fmla="*/ 1478 w 51"/>
                  <a:gd name="T17" fmla="*/ 1532 h 46"/>
                  <a:gd name="T18" fmla="*/ 1432 w 51"/>
                  <a:gd name="T19" fmla="*/ 1409 h 46"/>
                  <a:gd name="T20" fmla="*/ 1657 w 51"/>
                  <a:gd name="T21" fmla="*/ 1097 h 46"/>
                  <a:gd name="T22" fmla="*/ 1603 w 51"/>
                  <a:gd name="T23" fmla="*/ 3 h 46"/>
                  <a:gd name="T24" fmla="*/ 1514 w 51"/>
                  <a:gd name="T25" fmla="*/ 0 h 46"/>
                  <a:gd name="T26" fmla="*/ 1430 w 51"/>
                  <a:gd name="T27" fmla="*/ 0 h 46"/>
                  <a:gd name="T28" fmla="*/ 1277 w 51"/>
                  <a:gd name="T29" fmla="*/ 1 h 46"/>
                  <a:gd name="T30" fmla="*/ 1075 w 51"/>
                  <a:gd name="T31" fmla="*/ 5 h 46"/>
                  <a:gd name="T32" fmla="*/ 906 w 51"/>
                  <a:gd name="T33" fmla="*/ 1532 h 46"/>
                  <a:gd name="T34" fmla="*/ 608 w 51"/>
                  <a:gd name="T35" fmla="*/ 2526 h 46"/>
                  <a:gd name="T36" fmla="*/ 385 w 51"/>
                  <a:gd name="T37" fmla="*/ 3770 h 46"/>
                  <a:gd name="T38" fmla="*/ 5 w 51"/>
                  <a:gd name="T39" fmla="*/ 5262 h 46"/>
                  <a:gd name="T40" fmla="*/ 0 w 51"/>
                  <a:gd name="T41" fmla="*/ 6758 h 46"/>
                  <a:gd name="T42" fmla="*/ 7 w 51"/>
                  <a:gd name="T43" fmla="*/ 7470 h 4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51"/>
                  <a:gd name="T67" fmla="*/ 0 h 46"/>
                  <a:gd name="T68" fmla="*/ 51 w 51"/>
                  <a:gd name="T69" fmla="*/ 46 h 4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51" h="46">
                    <a:moveTo>
                      <a:pt x="7" y="46"/>
                    </a:moveTo>
                    <a:lnTo>
                      <a:pt x="12" y="38"/>
                    </a:lnTo>
                    <a:lnTo>
                      <a:pt x="19" y="30"/>
                    </a:lnTo>
                    <a:lnTo>
                      <a:pt x="25" y="23"/>
                    </a:lnTo>
                    <a:lnTo>
                      <a:pt x="32" y="17"/>
                    </a:lnTo>
                    <a:lnTo>
                      <a:pt x="38" y="12"/>
                    </a:lnTo>
                    <a:lnTo>
                      <a:pt x="43" y="10"/>
                    </a:lnTo>
                    <a:lnTo>
                      <a:pt x="44" y="10"/>
                    </a:lnTo>
                    <a:lnTo>
                      <a:pt x="45" y="10"/>
                    </a:lnTo>
                    <a:lnTo>
                      <a:pt x="44" y="9"/>
                    </a:lnTo>
                    <a:lnTo>
                      <a:pt x="51" y="6"/>
                    </a:lnTo>
                    <a:lnTo>
                      <a:pt x="49" y="3"/>
                    </a:lnTo>
                    <a:lnTo>
                      <a:pt x="46" y="0"/>
                    </a:lnTo>
                    <a:lnTo>
                      <a:pt x="43" y="0"/>
                    </a:lnTo>
                    <a:lnTo>
                      <a:pt x="40" y="1"/>
                    </a:lnTo>
                    <a:lnTo>
                      <a:pt x="33" y="5"/>
                    </a:lnTo>
                    <a:lnTo>
                      <a:pt x="27" y="10"/>
                    </a:lnTo>
                    <a:lnTo>
                      <a:pt x="20" y="16"/>
                    </a:lnTo>
                    <a:lnTo>
                      <a:pt x="12" y="23"/>
                    </a:lnTo>
                    <a:lnTo>
                      <a:pt x="5" y="32"/>
                    </a:lnTo>
                    <a:lnTo>
                      <a:pt x="0" y="41"/>
                    </a:lnTo>
                    <a:lnTo>
                      <a:pt x="7" y="46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673" name="Freeform 909"/>
              <p:cNvSpPr>
                <a:spLocks noChangeArrowheads="1"/>
              </p:cNvSpPr>
              <p:nvPr/>
            </p:nvSpPr>
            <p:spPr bwMode="auto">
              <a:xfrm>
                <a:off x="5582" y="1369"/>
                <a:ext cx="26" cy="67"/>
              </a:xfrm>
              <a:custGeom>
                <a:avLst/>
                <a:gdLst>
                  <a:gd name="T0" fmla="*/ 1117 w 24"/>
                  <a:gd name="T1" fmla="*/ 7078 h 62"/>
                  <a:gd name="T2" fmla="*/ 1210 w 24"/>
                  <a:gd name="T3" fmla="*/ 6550 h 62"/>
                  <a:gd name="T4" fmla="*/ 1210 w 24"/>
                  <a:gd name="T5" fmla="*/ 5977 h 62"/>
                  <a:gd name="T6" fmla="*/ 1311 w 24"/>
                  <a:gd name="T7" fmla="*/ 5190 h 62"/>
                  <a:gd name="T8" fmla="*/ 1538 w 24"/>
                  <a:gd name="T9" fmla="*/ 4114 h 62"/>
                  <a:gd name="T10" fmla="*/ 1805 w 24"/>
                  <a:gd name="T11" fmla="*/ 3260 h 62"/>
                  <a:gd name="T12" fmla="*/ 2314 w 24"/>
                  <a:gd name="T13" fmla="*/ 2391 h 62"/>
                  <a:gd name="T14" fmla="*/ 2716 w 24"/>
                  <a:gd name="T15" fmla="*/ 1390 h 62"/>
                  <a:gd name="T16" fmla="*/ 3160 w 24"/>
                  <a:gd name="T17" fmla="*/ 5 h 62"/>
                  <a:gd name="T18" fmla="*/ 2314 w 24"/>
                  <a:gd name="T19" fmla="*/ 0 h 62"/>
                  <a:gd name="T20" fmla="*/ 1538 w 24"/>
                  <a:gd name="T21" fmla="*/ 1019 h 62"/>
                  <a:gd name="T22" fmla="*/ 1117 w 24"/>
                  <a:gd name="T23" fmla="*/ 2048 h 62"/>
                  <a:gd name="T24" fmla="*/ 952 w 24"/>
                  <a:gd name="T25" fmla="*/ 2974 h 62"/>
                  <a:gd name="T26" fmla="*/ 4 w 24"/>
                  <a:gd name="T27" fmla="*/ 4056 h 62"/>
                  <a:gd name="T28" fmla="*/ 2 w 24"/>
                  <a:gd name="T29" fmla="*/ 4805 h 62"/>
                  <a:gd name="T30" fmla="*/ 1 w 24"/>
                  <a:gd name="T31" fmla="*/ 5609 h 62"/>
                  <a:gd name="T32" fmla="*/ 0 w 24"/>
                  <a:gd name="T33" fmla="*/ 6459 h 62"/>
                  <a:gd name="T34" fmla="*/ 0 w 24"/>
                  <a:gd name="T35" fmla="*/ 6830 h 62"/>
                  <a:gd name="T36" fmla="*/ 1117 w 24"/>
                  <a:gd name="T37" fmla="*/ 7078 h 62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4"/>
                  <a:gd name="T58" fmla="*/ 0 h 62"/>
                  <a:gd name="T59" fmla="*/ 24 w 24"/>
                  <a:gd name="T60" fmla="*/ 62 h 62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4" h="62">
                    <a:moveTo>
                      <a:pt x="8" y="62"/>
                    </a:moveTo>
                    <a:lnTo>
                      <a:pt x="9" y="57"/>
                    </a:lnTo>
                    <a:lnTo>
                      <a:pt x="9" y="52"/>
                    </a:lnTo>
                    <a:lnTo>
                      <a:pt x="10" y="45"/>
                    </a:lnTo>
                    <a:lnTo>
                      <a:pt x="12" y="37"/>
                    </a:lnTo>
                    <a:lnTo>
                      <a:pt x="14" y="29"/>
                    </a:lnTo>
                    <a:lnTo>
                      <a:pt x="17" y="21"/>
                    </a:lnTo>
                    <a:lnTo>
                      <a:pt x="20" y="13"/>
                    </a:lnTo>
                    <a:lnTo>
                      <a:pt x="24" y="5"/>
                    </a:lnTo>
                    <a:lnTo>
                      <a:pt x="17" y="0"/>
                    </a:lnTo>
                    <a:lnTo>
                      <a:pt x="12" y="9"/>
                    </a:lnTo>
                    <a:lnTo>
                      <a:pt x="8" y="18"/>
                    </a:lnTo>
                    <a:lnTo>
                      <a:pt x="6" y="26"/>
                    </a:lnTo>
                    <a:lnTo>
                      <a:pt x="4" y="35"/>
                    </a:lnTo>
                    <a:lnTo>
                      <a:pt x="2" y="43"/>
                    </a:lnTo>
                    <a:lnTo>
                      <a:pt x="1" y="49"/>
                    </a:lnTo>
                    <a:lnTo>
                      <a:pt x="0" y="56"/>
                    </a:lnTo>
                    <a:lnTo>
                      <a:pt x="0" y="60"/>
                    </a:lnTo>
                    <a:lnTo>
                      <a:pt x="8" y="62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674" name="Freeform 910"/>
              <p:cNvSpPr>
                <a:spLocks noChangeArrowheads="1"/>
              </p:cNvSpPr>
              <p:nvPr/>
            </p:nvSpPr>
            <p:spPr bwMode="auto">
              <a:xfrm>
                <a:off x="151" y="2207"/>
                <a:ext cx="69" cy="115"/>
              </a:xfrm>
              <a:custGeom>
                <a:avLst/>
                <a:gdLst>
                  <a:gd name="T0" fmla="*/ 2472 w 65"/>
                  <a:gd name="T1" fmla="*/ 13644 h 106"/>
                  <a:gd name="T2" fmla="*/ 2472 w 65"/>
                  <a:gd name="T3" fmla="*/ 14167 h 106"/>
                  <a:gd name="T4" fmla="*/ 2472 w 65"/>
                  <a:gd name="T5" fmla="*/ 14552 h 106"/>
                  <a:gd name="T6" fmla="*/ 2464 w 65"/>
                  <a:gd name="T7" fmla="*/ 14802 h 106"/>
                  <a:gd name="T8" fmla="*/ 2422 w 65"/>
                  <a:gd name="T9" fmla="*/ 14906 h 106"/>
                  <a:gd name="T10" fmla="*/ 2282 w 65"/>
                  <a:gd name="T11" fmla="*/ 15370 h 106"/>
                  <a:gd name="T12" fmla="*/ 2067 w 65"/>
                  <a:gd name="T13" fmla="*/ 15211 h 106"/>
                  <a:gd name="T14" fmla="*/ 1834 w 65"/>
                  <a:gd name="T15" fmla="*/ 14802 h 106"/>
                  <a:gd name="T16" fmla="*/ 1595 w 65"/>
                  <a:gd name="T17" fmla="*/ 14385 h 106"/>
                  <a:gd name="T18" fmla="*/ 1334 w 65"/>
                  <a:gd name="T19" fmla="*/ 13539 h 106"/>
                  <a:gd name="T20" fmla="*/ 1050 w 65"/>
                  <a:gd name="T21" fmla="*/ 12479 h 106"/>
                  <a:gd name="T22" fmla="*/ 779 w 65"/>
                  <a:gd name="T23" fmla="*/ 11502 h 106"/>
                  <a:gd name="T24" fmla="*/ 512 w 65"/>
                  <a:gd name="T25" fmla="*/ 10383 h 106"/>
                  <a:gd name="T26" fmla="*/ 8 w 65"/>
                  <a:gd name="T27" fmla="*/ 8843 h 106"/>
                  <a:gd name="T28" fmla="*/ 4 w 65"/>
                  <a:gd name="T29" fmla="*/ 7109 h 106"/>
                  <a:gd name="T30" fmla="*/ 2 w 65"/>
                  <a:gd name="T31" fmla="*/ 5423 h 106"/>
                  <a:gd name="T32" fmla="*/ 0 w 65"/>
                  <a:gd name="T33" fmla="*/ 3704 h 106"/>
                  <a:gd name="T34" fmla="*/ 1 w 65"/>
                  <a:gd name="T35" fmla="*/ 1930 h 106"/>
                  <a:gd name="T36" fmla="*/ 4 w 65"/>
                  <a:gd name="T37" fmla="*/ 1 h 106"/>
                  <a:gd name="T38" fmla="*/ 5 w 65"/>
                  <a:gd name="T39" fmla="*/ 0 h 106"/>
                  <a:gd name="T40" fmla="*/ 6 w 65"/>
                  <a:gd name="T41" fmla="*/ 0 h 106"/>
                  <a:gd name="T42" fmla="*/ 8 w 65"/>
                  <a:gd name="T43" fmla="*/ 0 h 106"/>
                  <a:gd name="T44" fmla="*/ 403 w 65"/>
                  <a:gd name="T45" fmla="*/ 0 h 106"/>
                  <a:gd name="T46" fmla="*/ 613 w 65"/>
                  <a:gd name="T47" fmla="*/ 3 h 106"/>
                  <a:gd name="T48" fmla="*/ 878 w 65"/>
                  <a:gd name="T49" fmla="*/ 1091 h 106"/>
                  <a:gd name="T50" fmla="*/ 1115 w 65"/>
                  <a:gd name="T51" fmla="*/ 1930 h 106"/>
                  <a:gd name="T52" fmla="*/ 1416 w 65"/>
                  <a:gd name="T53" fmla="*/ 2901 h 106"/>
                  <a:gd name="T54" fmla="*/ 1656 w 65"/>
                  <a:gd name="T55" fmla="*/ 4237 h 106"/>
                  <a:gd name="T56" fmla="*/ 1866 w 65"/>
                  <a:gd name="T57" fmla="*/ 5423 h 106"/>
                  <a:gd name="T58" fmla="*/ 2025 w 65"/>
                  <a:gd name="T59" fmla="*/ 6553 h 106"/>
                  <a:gd name="T60" fmla="*/ 2194 w 65"/>
                  <a:gd name="T61" fmla="*/ 7713 h 106"/>
                  <a:gd name="T62" fmla="*/ 2282 w 65"/>
                  <a:gd name="T63" fmla="*/ 8923 h 106"/>
                  <a:gd name="T64" fmla="*/ 2329 w 65"/>
                  <a:gd name="T65" fmla="*/ 10383 h 106"/>
                  <a:gd name="T66" fmla="*/ 2422 w 65"/>
                  <a:gd name="T67" fmla="*/ 11395 h 106"/>
                  <a:gd name="T68" fmla="*/ 2464 w 65"/>
                  <a:gd name="T69" fmla="*/ 12252 h 106"/>
                  <a:gd name="T70" fmla="*/ 2464 w 65"/>
                  <a:gd name="T71" fmla="*/ 13259 h 106"/>
                  <a:gd name="T72" fmla="*/ 2472 w 65"/>
                  <a:gd name="T73" fmla="*/ 13644 h 10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5"/>
                  <a:gd name="T112" fmla="*/ 0 h 106"/>
                  <a:gd name="T113" fmla="*/ 65 w 65"/>
                  <a:gd name="T114" fmla="*/ 106 h 10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5" h="106">
                    <a:moveTo>
                      <a:pt x="65" y="95"/>
                    </a:moveTo>
                    <a:lnTo>
                      <a:pt x="65" y="98"/>
                    </a:lnTo>
                    <a:lnTo>
                      <a:pt x="65" y="101"/>
                    </a:lnTo>
                    <a:lnTo>
                      <a:pt x="64" y="103"/>
                    </a:lnTo>
                    <a:lnTo>
                      <a:pt x="63" y="104"/>
                    </a:lnTo>
                    <a:lnTo>
                      <a:pt x="59" y="106"/>
                    </a:lnTo>
                    <a:lnTo>
                      <a:pt x="54" y="105"/>
                    </a:lnTo>
                    <a:lnTo>
                      <a:pt x="48" y="103"/>
                    </a:lnTo>
                    <a:lnTo>
                      <a:pt x="41" y="99"/>
                    </a:lnTo>
                    <a:lnTo>
                      <a:pt x="35" y="94"/>
                    </a:lnTo>
                    <a:lnTo>
                      <a:pt x="27" y="87"/>
                    </a:lnTo>
                    <a:lnTo>
                      <a:pt x="21" y="80"/>
                    </a:lnTo>
                    <a:lnTo>
                      <a:pt x="14" y="71"/>
                    </a:lnTo>
                    <a:lnTo>
                      <a:pt x="8" y="61"/>
                    </a:lnTo>
                    <a:lnTo>
                      <a:pt x="4" y="50"/>
                    </a:lnTo>
                    <a:lnTo>
                      <a:pt x="2" y="38"/>
                    </a:lnTo>
                    <a:lnTo>
                      <a:pt x="0" y="26"/>
                    </a:lnTo>
                    <a:lnTo>
                      <a:pt x="1" y="14"/>
                    </a:lnTo>
                    <a:lnTo>
                      <a:pt x="4" y="1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0" y="0"/>
                    </a:lnTo>
                    <a:lnTo>
                      <a:pt x="17" y="3"/>
                    </a:lnTo>
                    <a:lnTo>
                      <a:pt x="23" y="7"/>
                    </a:lnTo>
                    <a:lnTo>
                      <a:pt x="29" y="14"/>
                    </a:lnTo>
                    <a:lnTo>
                      <a:pt x="37" y="20"/>
                    </a:lnTo>
                    <a:lnTo>
                      <a:pt x="43" y="29"/>
                    </a:lnTo>
                    <a:lnTo>
                      <a:pt x="49" y="38"/>
                    </a:lnTo>
                    <a:lnTo>
                      <a:pt x="53" y="46"/>
                    </a:lnTo>
                    <a:lnTo>
                      <a:pt x="57" y="54"/>
                    </a:lnTo>
                    <a:lnTo>
                      <a:pt x="59" y="62"/>
                    </a:lnTo>
                    <a:lnTo>
                      <a:pt x="61" y="71"/>
                    </a:lnTo>
                    <a:lnTo>
                      <a:pt x="63" y="79"/>
                    </a:lnTo>
                    <a:lnTo>
                      <a:pt x="64" y="85"/>
                    </a:lnTo>
                    <a:lnTo>
                      <a:pt x="64" y="91"/>
                    </a:lnTo>
                    <a:lnTo>
                      <a:pt x="65" y="95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675" name="Freeform 911"/>
              <p:cNvSpPr>
                <a:spLocks noChangeArrowheads="1"/>
              </p:cNvSpPr>
              <p:nvPr/>
            </p:nvSpPr>
            <p:spPr bwMode="auto">
              <a:xfrm>
                <a:off x="146" y="2207"/>
                <a:ext cx="78" cy="119"/>
              </a:xfrm>
              <a:custGeom>
                <a:avLst/>
                <a:gdLst>
                  <a:gd name="T0" fmla="*/ 5 w 74"/>
                  <a:gd name="T1" fmla="*/ 0 h 110"/>
                  <a:gd name="T2" fmla="*/ 1 w 74"/>
                  <a:gd name="T3" fmla="*/ 1507 h 110"/>
                  <a:gd name="T4" fmla="*/ 0 w 74"/>
                  <a:gd name="T5" fmla="*/ 3115 h 110"/>
                  <a:gd name="T6" fmla="*/ 1 w 74"/>
                  <a:gd name="T7" fmla="*/ 4624 h 110"/>
                  <a:gd name="T8" fmla="*/ 5 w 74"/>
                  <a:gd name="T9" fmla="*/ 6207 h 110"/>
                  <a:gd name="T10" fmla="*/ 273 w 74"/>
                  <a:gd name="T11" fmla="*/ 7666 h 110"/>
                  <a:gd name="T12" fmla="*/ 355 w 74"/>
                  <a:gd name="T13" fmla="*/ 8830 h 110"/>
                  <a:gd name="T14" fmla="*/ 512 w 74"/>
                  <a:gd name="T15" fmla="*/ 10017 h 110"/>
                  <a:gd name="T16" fmla="*/ 739 w 74"/>
                  <a:gd name="T17" fmla="*/ 10983 h 110"/>
                  <a:gd name="T18" fmla="*/ 866 w 74"/>
                  <a:gd name="T19" fmla="*/ 11862 h 110"/>
                  <a:gd name="T20" fmla="*/ 1069 w 74"/>
                  <a:gd name="T21" fmla="*/ 12597 h 110"/>
                  <a:gd name="T22" fmla="*/ 1252 w 74"/>
                  <a:gd name="T23" fmla="*/ 12890 h 110"/>
                  <a:gd name="T24" fmla="*/ 1429 w 74"/>
                  <a:gd name="T25" fmla="*/ 13155 h 110"/>
                  <a:gd name="T26" fmla="*/ 1587 w 74"/>
                  <a:gd name="T27" fmla="*/ 13293 h 110"/>
                  <a:gd name="T28" fmla="*/ 1715 w 74"/>
                  <a:gd name="T29" fmla="*/ 13085 h 110"/>
                  <a:gd name="T30" fmla="*/ 1795 w 74"/>
                  <a:gd name="T31" fmla="*/ 12833 h 110"/>
                  <a:gd name="T32" fmla="*/ 1810 w 74"/>
                  <a:gd name="T33" fmla="*/ 12597 h 110"/>
                  <a:gd name="T34" fmla="*/ 1810 w 74"/>
                  <a:gd name="T35" fmla="*/ 11882 h 110"/>
                  <a:gd name="T36" fmla="*/ 1810 w 74"/>
                  <a:gd name="T37" fmla="*/ 11644 h 110"/>
                  <a:gd name="T38" fmla="*/ 1629 w 74"/>
                  <a:gd name="T39" fmla="*/ 11724 h 110"/>
                  <a:gd name="T40" fmla="*/ 1629 w 74"/>
                  <a:gd name="T41" fmla="*/ 11882 h 110"/>
                  <a:gd name="T42" fmla="*/ 1629 w 74"/>
                  <a:gd name="T43" fmla="*/ 11915 h 110"/>
                  <a:gd name="T44" fmla="*/ 1627 w 74"/>
                  <a:gd name="T45" fmla="*/ 12160 h 110"/>
                  <a:gd name="T46" fmla="*/ 1629 w 74"/>
                  <a:gd name="T47" fmla="*/ 12160 h 110"/>
                  <a:gd name="T48" fmla="*/ 1587 w 74"/>
                  <a:gd name="T49" fmla="*/ 12288 h 110"/>
                  <a:gd name="T50" fmla="*/ 1466 w 74"/>
                  <a:gd name="T51" fmla="*/ 12160 h 110"/>
                  <a:gd name="T52" fmla="*/ 1320 w 74"/>
                  <a:gd name="T53" fmla="*/ 11915 h 110"/>
                  <a:gd name="T54" fmla="*/ 1220 w 74"/>
                  <a:gd name="T55" fmla="*/ 11644 h 110"/>
                  <a:gd name="T56" fmla="*/ 1014 w 74"/>
                  <a:gd name="T57" fmla="*/ 10983 h 110"/>
                  <a:gd name="T58" fmla="*/ 865 w 74"/>
                  <a:gd name="T59" fmla="*/ 10152 h 110"/>
                  <a:gd name="T60" fmla="*/ 739 w 74"/>
                  <a:gd name="T61" fmla="*/ 9259 h 110"/>
                  <a:gd name="T62" fmla="*/ 540 w 74"/>
                  <a:gd name="T63" fmla="*/ 8293 h 110"/>
                  <a:gd name="T64" fmla="*/ 394 w 74"/>
                  <a:gd name="T65" fmla="*/ 7264 h 110"/>
                  <a:gd name="T66" fmla="*/ 320 w 74"/>
                  <a:gd name="T67" fmla="*/ 5854 h 110"/>
                  <a:gd name="T68" fmla="*/ 288 w 74"/>
                  <a:gd name="T69" fmla="*/ 4616 h 110"/>
                  <a:gd name="T70" fmla="*/ 273 w 74"/>
                  <a:gd name="T71" fmla="*/ 3115 h 110"/>
                  <a:gd name="T72" fmla="*/ 273 w 74"/>
                  <a:gd name="T73" fmla="*/ 1763 h 110"/>
                  <a:gd name="T74" fmla="*/ 320 w 74"/>
                  <a:gd name="T75" fmla="*/ 3 h 110"/>
                  <a:gd name="T76" fmla="*/ 5 w 74"/>
                  <a:gd name="T77" fmla="*/ 0 h 110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4"/>
                  <a:gd name="T118" fmla="*/ 0 h 110"/>
                  <a:gd name="T119" fmla="*/ 74 w 74"/>
                  <a:gd name="T120" fmla="*/ 110 h 110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4" h="110">
                    <a:moveTo>
                      <a:pt x="5" y="0"/>
                    </a:moveTo>
                    <a:lnTo>
                      <a:pt x="1" y="13"/>
                    </a:lnTo>
                    <a:lnTo>
                      <a:pt x="0" y="26"/>
                    </a:lnTo>
                    <a:lnTo>
                      <a:pt x="1" y="39"/>
                    </a:lnTo>
                    <a:lnTo>
                      <a:pt x="5" y="51"/>
                    </a:lnTo>
                    <a:lnTo>
                      <a:pt x="10" y="63"/>
                    </a:lnTo>
                    <a:lnTo>
                      <a:pt x="15" y="73"/>
                    </a:lnTo>
                    <a:lnTo>
                      <a:pt x="22" y="82"/>
                    </a:lnTo>
                    <a:lnTo>
                      <a:pt x="29" y="91"/>
                    </a:lnTo>
                    <a:lnTo>
                      <a:pt x="36" y="97"/>
                    </a:lnTo>
                    <a:lnTo>
                      <a:pt x="44" y="103"/>
                    </a:lnTo>
                    <a:lnTo>
                      <a:pt x="51" y="107"/>
                    </a:lnTo>
                    <a:lnTo>
                      <a:pt x="58" y="109"/>
                    </a:lnTo>
                    <a:lnTo>
                      <a:pt x="64" y="110"/>
                    </a:lnTo>
                    <a:lnTo>
                      <a:pt x="69" y="108"/>
                    </a:lnTo>
                    <a:lnTo>
                      <a:pt x="72" y="105"/>
                    </a:lnTo>
                    <a:lnTo>
                      <a:pt x="74" y="103"/>
                    </a:lnTo>
                    <a:lnTo>
                      <a:pt x="74" y="98"/>
                    </a:lnTo>
                    <a:lnTo>
                      <a:pt x="74" y="95"/>
                    </a:lnTo>
                    <a:lnTo>
                      <a:pt x="66" y="96"/>
                    </a:lnTo>
                    <a:lnTo>
                      <a:pt x="66" y="98"/>
                    </a:lnTo>
                    <a:lnTo>
                      <a:pt x="66" y="99"/>
                    </a:lnTo>
                    <a:lnTo>
                      <a:pt x="65" y="101"/>
                    </a:lnTo>
                    <a:lnTo>
                      <a:pt x="66" y="101"/>
                    </a:lnTo>
                    <a:lnTo>
                      <a:pt x="64" y="102"/>
                    </a:lnTo>
                    <a:lnTo>
                      <a:pt x="60" y="101"/>
                    </a:lnTo>
                    <a:lnTo>
                      <a:pt x="54" y="99"/>
                    </a:lnTo>
                    <a:lnTo>
                      <a:pt x="49" y="95"/>
                    </a:lnTo>
                    <a:lnTo>
                      <a:pt x="42" y="91"/>
                    </a:lnTo>
                    <a:lnTo>
                      <a:pt x="35" y="84"/>
                    </a:lnTo>
                    <a:lnTo>
                      <a:pt x="29" y="76"/>
                    </a:lnTo>
                    <a:lnTo>
                      <a:pt x="23" y="68"/>
                    </a:lnTo>
                    <a:lnTo>
                      <a:pt x="17" y="59"/>
                    </a:lnTo>
                    <a:lnTo>
                      <a:pt x="13" y="49"/>
                    </a:lnTo>
                    <a:lnTo>
                      <a:pt x="11" y="38"/>
                    </a:lnTo>
                    <a:lnTo>
                      <a:pt x="10" y="26"/>
                    </a:lnTo>
                    <a:lnTo>
                      <a:pt x="10" y="15"/>
                    </a:lnTo>
                    <a:lnTo>
                      <a:pt x="13" y="3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676" name="Freeform 912"/>
              <p:cNvSpPr>
                <a:spLocks noChangeArrowheads="1"/>
              </p:cNvSpPr>
              <p:nvPr/>
            </p:nvSpPr>
            <p:spPr bwMode="auto">
              <a:xfrm>
                <a:off x="151" y="2200"/>
                <a:ext cx="56" cy="49"/>
              </a:xfrm>
              <a:custGeom>
                <a:avLst/>
                <a:gdLst>
                  <a:gd name="T0" fmla="*/ 1504 w 53"/>
                  <a:gd name="T1" fmla="*/ 7434 h 45"/>
                  <a:gd name="T2" fmla="*/ 1347 w 53"/>
                  <a:gd name="T3" fmla="*/ 5713 h 45"/>
                  <a:gd name="T4" fmla="*/ 1124 w 53"/>
                  <a:gd name="T5" fmla="*/ 4096 h 45"/>
                  <a:gd name="T6" fmla="*/ 902 w 53"/>
                  <a:gd name="T7" fmla="*/ 2914 h 45"/>
                  <a:gd name="T8" fmla="*/ 716 w 53"/>
                  <a:gd name="T9" fmla="*/ 1606 h 45"/>
                  <a:gd name="T10" fmla="*/ 515 w 53"/>
                  <a:gd name="T11" fmla="*/ 3 h 45"/>
                  <a:gd name="T12" fmla="*/ 350 w 53"/>
                  <a:gd name="T13" fmla="*/ 0 h 45"/>
                  <a:gd name="T14" fmla="*/ 296 w 53"/>
                  <a:gd name="T15" fmla="*/ 0 h 45"/>
                  <a:gd name="T16" fmla="*/ 6 w 53"/>
                  <a:gd name="T17" fmla="*/ 0 h 45"/>
                  <a:gd name="T18" fmla="*/ 2 w 53"/>
                  <a:gd name="T19" fmla="*/ 1 h 45"/>
                  <a:gd name="T20" fmla="*/ 0 w 53"/>
                  <a:gd name="T21" fmla="*/ 5 h 45"/>
                  <a:gd name="T22" fmla="*/ 8 w 53"/>
                  <a:gd name="T23" fmla="*/ 1475 h 45"/>
                  <a:gd name="T24" fmla="*/ 7 w 53"/>
                  <a:gd name="T25" fmla="*/ 1606 h 45"/>
                  <a:gd name="T26" fmla="*/ 8 w 53"/>
                  <a:gd name="T27" fmla="*/ 1606 h 45"/>
                  <a:gd name="T28" fmla="*/ 296 w 53"/>
                  <a:gd name="T29" fmla="*/ 1606 h 45"/>
                  <a:gd name="T30" fmla="*/ 370 w 53"/>
                  <a:gd name="T31" fmla="*/ 1904 h 45"/>
                  <a:gd name="T32" fmla="*/ 544 w 53"/>
                  <a:gd name="T33" fmla="*/ 2914 h 45"/>
                  <a:gd name="T34" fmla="*/ 757 w 53"/>
                  <a:gd name="T35" fmla="*/ 3810 h 45"/>
                  <a:gd name="T36" fmla="*/ 944 w 53"/>
                  <a:gd name="T37" fmla="*/ 5288 h 45"/>
                  <a:gd name="T38" fmla="*/ 1124 w 53"/>
                  <a:gd name="T39" fmla="*/ 6351 h 45"/>
                  <a:gd name="T40" fmla="*/ 1313 w 53"/>
                  <a:gd name="T41" fmla="*/ 8095 h 45"/>
                  <a:gd name="T42" fmla="*/ 1504 w 53"/>
                  <a:gd name="T43" fmla="*/ 7434 h 45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53"/>
                  <a:gd name="T67" fmla="*/ 0 h 45"/>
                  <a:gd name="T68" fmla="*/ 53 w 53"/>
                  <a:gd name="T69" fmla="*/ 45 h 45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53" h="45">
                    <a:moveTo>
                      <a:pt x="53" y="41"/>
                    </a:moveTo>
                    <a:lnTo>
                      <a:pt x="47" y="31"/>
                    </a:lnTo>
                    <a:lnTo>
                      <a:pt x="40" y="23"/>
                    </a:lnTo>
                    <a:lnTo>
                      <a:pt x="32" y="16"/>
                    </a:lnTo>
                    <a:lnTo>
                      <a:pt x="25" y="9"/>
                    </a:lnTo>
                    <a:lnTo>
                      <a:pt x="19" y="3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2" y="1"/>
                    </a:lnTo>
                    <a:lnTo>
                      <a:pt x="0" y="5"/>
                    </a:lnTo>
                    <a:lnTo>
                      <a:pt x="8" y="8"/>
                    </a:lnTo>
                    <a:lnTo>
                      <a:pt x="7" y="9"/>
                    </a:lnTo>
                    <a:lnTo>
                      <a:pt x="8" y="9"/>
                    </a:lnTo>
                    <a:lnTo>
                      <a:pt x="9" y="9"/>
                    </a:lnTo>
                    <a:lnTo>
                      <a:pt x="13" y="11"/>
                    </a:lnTo>
                    <a:lnTo>
                      <a:pt x="20" y="16"/>
                    </a:lnTo>
                    <a:lnTo>
                      <a:pt x="26" y="22"/>
                    </a:lnTo>
                    <a:lnTo>
                      <a:pt x="33" y="29"/>
                    </a:lnTo>
                    <a:lnTo>
                      <a:pt x="40" y="36"/>
                    </a:lnTo>
                    <a:lnTo>
                      <a:pt x="45" y="45"/>
                    </a:lnTo>
                    <a:lnTo>
                      <a:pt x="53" y="41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677" name="Freeform 913"/>
              <p:cNvSpPr>
                <a:spLocks noChangeArrowheads="1"/>
              </p:cNvSpPr>
              <p:nvPr/>
            </p:nvSpPr>
            <p:spPr bwMode="auto">
              <a:xfrm>
                <a:off x="199" y="2246"/>
                <a:ext cx="26" cy="65"/>
              </a:xfrm>
              <a:custGeom>
                <a:avLst/>
                <a:gdLst>
                  <a:gd name="T0" fmla="*/ 3160 w 24"/>
                  <a:gd name="T1" fmla="*/ 7801 h 60"/>
                  <a:gd name="T2" fmla="*/ 3010 w 24"/>
                  <a:gd name="T3" fmla="*/ 7266 h 60"/>
                  <a:gd name="T4" fmla="*/ 3010 w 24"/>
                  <a:gd name="T5" fmla="*/ 6516 h 60"/>
                  <a:gd name="T6" fmla="*/ 2917 w 24"/>
                  <a:gd name="T7" fmla="*/ 5664 h 60"/>
                  <a:gd name="T8" fmla="*/ 2716 w 24"/>
                  <a:gd name="T9" fmla="*/ 4494 h 60"/>
                  <a:gd name="T10" fmla="*/ 2507 w 24"/>
                  <a:gd name="T11" fmla="*/ 3262 h 60"/>
                  <a:gd name="T12" fmla="*/ 2118 w 24"/>
                  <a:gd name="T13" fmla="*/ 2166 h 60"/>
                  <a:gd name="T14" fmla="*/ 1538 w 24"/>
                  <a:gd name="T15" fmla="*/ 1053 h 60"/>
                  <a:gd name="T16" fmla="*/ 1117 w 24"/>
                  <a:gd name="T17" fmla="*/ 0 h 60"/>
                  <a:gd name="T18" fmla="*/ 0 w 24"/>
                  <a:gd name="T19" fmla="*/ 4 h 60"/>
                  <a:gd name="T20" fmla="*/ 4 w 24"/>
                  <a:gd name="T21" fmla="*/ 1572 h 60"/>
                  <a:gd name="T22" fmla="*/ 1117 w 24"/>
                  <a:gd name="T23" fmla="*/ 2755 h 60"/>
                  <a:gd name="T24" fmla="*/ 1311 w 24"/>
                  <a:gd name="T25" fmla="*/ 3796 h 60"/>
                  <a:gd name="T26" fmla="*/ 1538 w 24"/>
                  <a:gd name="T27" fmla="*/ 4826 h 60"/>
                  <a:gd name="T28" fmla="*/ 1666 w 24"/>
                  <a:gd name="T29" fmla="*/ 5995 h 60"/>
                  <a:gd name="T30" fmla="*/ 1805 w 24"/>
                  <a:gd name="T31" fmla="*/ 6647 h 60"/>
                  <a:gd name="T32" fmla="*/ 1955 w 24"/>
                  <a:gd name="T33" fmla="*/ 7622 h 60"/>
                  <a:gd name="T34" fmla="*/ 2118 w 24"/>
                  <a:gd name="T35" fmla="*/ 7872 h 60"/>
                  <a:gd name="T36" fmla="*/ 3160 w 24"/>
                  <a:gd name="T37" fmla="*/ 7801 h 6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4"/>
                  <a:gd name="T58" fmla="*/ 0 h 60"/>
                  <a:gd name="T59" fmla="*/ 24 w 24"/>
                  <a:gd name="T60" fmla="*/ 60 h 6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4" h="60">
                    <a:moveTo>
                      <a:pt x="24" y="59"/>
                    </a:moveTo>
                    <a:lnTo>
                      <a:pt x="23" y="55"/>
                    </a:lnTo>
                    <a:lnTo>
                      <a:pt x="23" y="49"/>
                    </a:lnTo>
                    <a:lnTo>
                      <a:pt x="22" y="42"/>
                    </a:lnTo>
                    <a:lnTo>
                      <a:pt x="20" y="34"/>
                    </a:lnTo>
                    <a:lnTo>
                      <a:pt x="18" y="25"/>
                    </a:lnTo>
                    <a:lnTo>
                      <a:pt x="16" y="16"/>
                    </a:lnTo>
                    <a:lnTo>
                      <a:pt x="12" y="7"/>
                    </a:lnTo>
                    <a:lnTo>
                      <a:pt x="8" y="0"/>
                    </a:lnTo>
                    <a:lnTo>
                      <a:pt x="0" y="4"/>
                    </a:lnTo>
                    <a:lnTo>
                      <a:pt x="4" y="12"/>
                    </a:lnTo>
                    <a:lnTo>
                      <a:pt x="8" y="20"/>
                    </a:lnTo>
                    <a:lnTo>
                      <a:pt x="10" y="28"/>
                    </a:lnTo>
                    <a:lnTo>
                      <a:pt x="12" y="36"/>
                    </a:lnTo>
                    <a:lnTo>
                      <a:pt x="13" y="44"/>
                    </a:lnTo>
                    <a:lnTo>
                      <a:pt x="14" y="50"/>
                    </a:lnTo>
                    <a:lnTo>
                      <a:pt x="15" y="56"/>
                    </a:lnTo>
                    <a:lnTo>
                      <a:pt x="16" y="60"/>
                    </a:lnTo>
                    <a:lnTo>
                      <a:pt x="24" y="59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678" name="Freeform 914"/>
              <p:cNvSpPr>
                <a:spLocks noChangeArrowheads="1"/>
              </p:cNvSpPr>
              <p:nvPr/>
            </p:nvSpPr>
            <p:spPr bwMode="auto">
              <a:xfrm>
                <a:off x="5584" y="2342"/>
                <a:ext cx="69" cy="114"/>
              </a:xfrm>
              <a:custGeom>
                <a:avLst/>
                <a:gdLst>
                  <a:gd name="T0" fmla="*/ 0 w 65"/>
                  <a:gd name="T1" fmla="*/ 8136 h 106"/>
                  <a:gd name="T2" fmla="*/ 0 w 65"/>
                  <a:gd name="T3" fmla="*/ 8363 h 106"/>
                  <a:gd name="T4" fmla="*/ 0 w 65"/>
                  <a:gd name="T5" fmla="*/ 8670 h 106"/>
                  <a:gd name="T6" fmla="*/ 1 w 65"/>
                  <a:gd name="T7" fmla="*/ 8750 h 106"/>
                  <a:gd name="T8" fmla="*/ 2 w 65"/>
                  <a:gd name="T9" fmla="*/ 8841 h 106"/>
                  <a:gd name="T10" fmla="*/ 6 w 65"/>
                  <a:gd name="T11" fmla="*/ 8994 h 106"/>
                  <a:gd name="T12" fmla="*/ 428 w 65"/>
                  <a:gd name="T13" fmla="*/ 8994 h 106"/>
                  <a:gd name="T14" fmla="*/ 613 w 65"/>
                  <a:gd name="T15" fmla="*/ 8751 h 106"/>
                  <a:gd name="T16" fmla="*/ 932 w 65"/>
                  <a:gd name="T17" fmla="*/ 8552 h 106"/>
                  <a:gd name="T18" fmla="*/ 1138 w 65"/>
                  <a:gd name="T19" fmla="*/ 8005 h 106"/>
                  <a:gd name="T20" fmla="*/ 1445 w 65"/>
                  <a:gd name="T21" fmla="*/ 7496 h 106"/>
                  <a:gd name="T22" fmla="*/ 1693 w 65"/>
                  <a:gd name="T23" fmla="*/ 6723 h 106"/>
                  <a:gd name="T24" fmla="*/ 1947 w 65"/>
                  <a:gd name="T25" fmla="*/ 6026 h 106"/>
                  <a:gd name="T26" fmla="*/ 2194 w 65"/>
                  <a:gd name="T27" fmla="*/ 5210 h 106"/>
                  <a:gd name="T28" fmla="*/ 2329 w 65"/>
                  <a:gd name="T29" fmla="*/ 4226 h 106"/>
                  <a:gd name="T30" fmla="*/ 2422 w 65"/>
                  <a:gd name="T31" fmla="*/ 3343 h 106"/>
                  <a:gd name="T32" fmla="*/ 2472 w 65"/>
                  <a:gd name="T33" fmla="*/ 2219 h 106"/>
                  <a:gd name="T34" fmla="*/ 2464 w 65"/>
                  <a:gd name="T35" fmla="*/ 1130 h 106"/>
                  <a:gd name="T36" fmla="*/ 2329 w 65"/>
                  <a:gd name="T37" fmla="*/ 2 h 106"/>
                  <a:gd name="T38" fmla="*/ 2321 w 65"/>
                  <a:gd name="T39" fmla="*/ 0 h 106"/>
                  <a:gd name="T40" fmla="*/ 2282 w 65"/>
                  <a:gd name="T41" fmla="*/ 0 h 106"/>
                  <a:gd name="T42" fmla="*/ 2194 w 65"/>
                  <a:gd name="T43" fmla="*/ 0 h 106"/>
                  <a:gd name="T44" fmla="*/ 2103 w 65"/>
                  <a:gd name="T45" fmla="*/ 1 h 106"/>
                  <a:gd name="T46" fmla="*/ 1834 w 65"/>
                  <a:gd name="T47" fmla="*/ 3 h 106"/>
                  <a:gd name="T48" fmla="*/ 1628 w 65"/>
                  <a:gd name="T49" fmla="*/ 730 h 106"/>
                  <a:gd name="T50" fmla="*/ 1361 w 65"/>
                  <a:gd name="T51" fmla="*/ 1130 h 106"/>
                  <a:gd name="T52" fmla="*/ 1072 w 65"/>
                  <a:gd name="T53" fmla="*/ 1881 h 106"/>
                  <a:gd name="T54" fmla="*/ 827 w 65"/>
                  <a:gd name="T55" fmla="*/ 2386 h 106"/>
                  <a:gd name="T56" fmla="*/ 577 w 65"/>
                  <a:gd name="T57" fmla="*/ 3192 h 106"/>
                  <a:gd name="T58" fmla="*/ 454 w 65"/>
                  <a:gd name="T59" fmla="*/ 3894 h 106"/>
                  <a:gd name="T60" fmla="*/ 8 w 65"/>
                  <a:gd name="T61" fmla="*/ 4593 h 106"/>
                  <a:gd name="T62" fmla="*/ 6 w 65"/>
                  <a:gd name="T63" fmla="*/ 5404 h 106"/>
                  <a:gd name="T64" fmla="*/ 4 w 65"/>
                  <a:gd name="T65" fmla="*/ 6026 h 106"/>
                  <a:gd name="T66" fmla="*/ 2 w 65"/>
                  <a:gd name="T67" fmla="*/ 6609 h 106"/>
                  <a:gd name="T68" fmla="*/ 1 w 65"/>
                  <a:gd name="T69" fmla="*/ 7443 h 106"/>
                  <a:gd name="T70" fmla="*/ 1 w 65"/>
                  <a:gd name="T71" fmla="*/ 7776 h 106"/>
                  <a:gd name="T72" fmla="*/ 0 w 65"/>
                  <a:gd name="T73" fmla="*/ 8136 h 10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5"/>
                  <a:gd name="T112" fmla="*/ 0 h 106"/>
                  <a:gd name="T113" fmla="*/ 65 w 65"/>
                  <a:gd name="T114" fmla="*/ 106 h 10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5" h="106">
                    <a:moveTo>
                      <a:pt x="0" y="96"/>
                    </a:moveTo>
                    <a:lnTo>
                      <a:pt x="0" y="99"/>
                    </a:lnTo>
                    <a:lnTo>
                      <a:pt x="0" y="102"/>
                    </a:lnTo>
                    <a:lnTo>
                      <a:pt x="1" y="103"/>
                    </a:lnTo>
                    <a:lnTo>
                      <a:pt x="2" y="105"/>
                    </a:lnTo>
                    <a:lnTo>
                      <a:pt x="6" y="106"/>
                    </a:lnTo>
                    <a:lnTo>
                      <a:pt x="11" y="106"/>
                    </a:lnTo>
                    <a:lnTo>
                      <a:pt x="17" y="104"/>
                    </a:lnTo>
                    <a:lnTo>
                      <a:pt x="24" y="100"/>
                    </a:lnTo>
                    <a:lnTo>
                      <a:pt x="30" y="94"/>
                    </a:lnTo>
                    <a:lnTo>
                      <a:pt x="38" y="88"/>
                    </a:lnTo>
                    <a:lnTo>
                      <a:pt x="44" y="80"/>
                    </a:lnTo>
                    <a:lnTo>
                      <a:pt x="51" y="71"/>
                    </a:lnTo>
                    <a:lnTo>
                      <a:pt x="57" y="61"/>
                    </a:lnTo>
                    <a:lnTo>
                      <a:pt x="61" y="50"/>
                    </a:lnTo>
                    <a:lnTo>
                      <a:pt x="63" y="39"/>
                    </a:lnTo>
                    <a:lnTo>
                      <a:pt x="65" y="27"/>
                    </a:lnTo>
                    <a:lnTo>
                      <a:pt x="64" y="14"/>
                    </a:lnTo>
                    <a:lnTo>
                      <a:pt x="61" y="2"/>
                    </a:lnTo>
                    <a:lnTo>
                      <a:pt x="60" y="0"/>
                    </a:lnTo>
                    <a:lnTo>
                      <a:pt x="59" y="0"/>
                    </a:lnTo>
                    <a:lnTo>
                      <a:pt x="57" y="0"/>
                    </a:lnTo>
                    <a:lnTo>
                      <a:pt x="55" y="1"/>
                    </a:lnTo>
                    <a:lnTo>
                      <a:pt x="48" y="3"/>
                    </a:lnTo>
                    <a:lnTo>
                      <a:pt x="42" y="8"/>
                    </a:lnTo>
                    <a:lnTo>
                      <a:pt x="36" y="14"/>
                    </a:lnTo>
                    <a:lnTo>
                      <a:pt x="28" y="22"/>
                    </a:lnTo>
                    <a:lnTo>
                      <a:pt x="22" y="29"/>
                    </a:lnTo>
                    <a:lnTo>
                      <a:pt x="16" y="38"/>
                    </a:lnTo>
                    <a:lnTo>
                      <a:pt x="12" y="46"/>
                    </a:lnTo>
                    <a:lnTo>
                      <a:pt x="8" y="55"/>
                    </a:lnTo>
                    <a:lnTo>
                      <a:pt x="6" y="64"/>
                    </a:lnTo>
                    <a:lnTo>
                      <a:pt x="4" y="71"/>
                    </a:lnTo>
                    <a:lnTo>
                      <a:pt x="2" y="79"/>
                    </a:lnTo>
                    <a:lnTo>
                      <a:pt x="1" y="87"/>
                    </a:lnTo>
                    <a:lnTo>
                      <a:pt x="1" y="92"/>
                    </a:lnTo>
                    <a:lnTo>
                      <a:pt x="0" y="96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679" name="Freeform 915"/>
              <p:cNvSpPr>
                <a:spLocks noChangeArrowheads="1"/>
              </p:cNvSpPr>
              <p:nvPr/>
            </p:nvSpPr>
            <p:spPr bwMode="auto">
              <a:xfrm>
                <a:off x="5580" y="2342"/>
                <a:ext cx="78" cy="120"/>
              </a:xfrm>
              <a:custGeom>
                <a:avLst/>
                <a:gdLst>
                  <a:gd name="T0" fmla="*/ 1506 w 74"/>
                  <a:gd name="T1" fmla="*/ 3 h 111"/>
                  <a:gd name="T2" fmla="*/ 1587 w 74"/>
                  <a:gd name="T3" fmla="*/ 1662 h 111"/>
                  <a:gd name="T4" fmla="*/ 1587 w 74"/>
                  <a:gd name="T5" fmla="*/ 3102 h 111"/>
                  <a:gd name="T6" fmla="*/ 1545 w 74"/>
                  <a:gd name="T7" fmla="*/ 4477 h 111"/>
                  <a:gd name="T8" fmla="*/ 1506 w 74"/>
                  <a:gd name="T9" fmla="*/ 5688 h 111"/>
                  <a:gd name="T10" fmla="*/ 1391 w 74"/>
                  <a:gd name="T11" fmla="*/ 6909 h 111"/>
                  <a:gd name="T12" fmla="*/ 1252 w 74"/>
                  <a:gd name="T13" fmla="*/ 8075 h 111"/>
                  <a:gd name="T14" fmla="*/ 1126 w 74"/>
                  <a:gd name="T15" fmla="*/ 9081 h 111"/>
                  <a:gd name="T16" fmla="*/ 961 w 74"/>
                  <a:gd name="T17" fmla="*/ 9817 h 111"/>
                  <a:gd name="T18" fmla="*/ 780 w 74"/>
                  <a:gd name="T19" fmla="*/ 10613 h 111"/>
                  <a:gd name="T20" fmla="*/ 600 w 74"/>
                  <a:gd name="T21" fmla="*/ 11159 h 111"/>
                  <a:gd name="T22" fmla="*/ 461 w 74"/>
                  <a:gd name="T23" fmla="*/ 11605 h 111"/>
                  <a:gd name="T24" fmla="*/ 337 w 74"/>
                  <a:gd name="T25" fmla="*/ 11762 h 111"/>
                  <a:gd name="T26" fmla="*/ 273 w 74"/>
                  <a:gd name="T27" fmla="*/ 11762 h 111"/>
                  <a:gd name="T28" fmla="*/ 8 w 74"/>
                  <a:gd name="T29" fmla="*/ 11677 h 111"/>
                  <a:gd name="T30" fmla="*/ 9 w 74"/>
                  <a:gd name="T31" fmla="*/ 11677 h 111"/>
                  <a:gd name="T32" fmla="*/ 8 w 74"/>
                  <a:gd name="T33" fmla="*/ 11677 h 111"/>
                  <a:gd name="T34" fmla="*/ 8 w 74"/>
                  <a:gd name="T35" fmla="*/ 11511 h 111"/>
                  <a:gd name="T36" fmla="*/ 8 w 74"/>
                  <a:gd name="T37" fmla="*/ 11159 h 111"/>
                  <a:gd name="T38" fmla="*/ 0 w 74"/>
                  <a:gd name="T39" fmla="*/ 11030 h 111"/>
                  <a:gd name="T40" fmla="*/ 0 w 74"/>
                  <a:gd name="T41" fmla="*/ 11605 h 111"/>
                  <a:gd name="T42" fmla="*/ 0 w 74"/>
                  <a:gd name="T43" fmla="*/ 11924 h 111"/>
                  <a:gd name="T44" fmla="*/ 2 w 74"/>
                  <a:gd name="T45" fmla="*/ 12404 h 111"/>
                  <a:gd name="T46" fmla="*/ 5 w 74"/>
                  <a:gd name="T47" fmla="*/ 12624 h 111"/>
                  <a:gd name="T48" fmla="*/ 273 w 74"/>
                  <a:gd name="T49" fmla="*/ 12891 h 111"/>
                  <a:gd name="T50" fmla="*/ 374 w 74"/>
                  <a:gd name="T51" fmla="*/ 12891 h 111"/>
                  <a:gd name="T52" fmla="*/ 540 w 74"/>
                  <a:gd name="T53" fmla="*/ 12444 h 111"/>
                  <a:gd name="T54" fmla="*/ 740 w 74"/>
                  <a:gd name="T55" fmla="*/ 12064 h 111"/>
                  <a:gd name="T56" fmla="*/ 913 w 74"/>
                  <a:gd name="T57" fmla="*/ 11511 h 111"/>
                  <a:gd name="T58" fmla="*/ 1126 w 74"/>
                  <a:gd name="T59" fmla="*/ 10613 h 111"/>
                  <a:gd name="T60" fmla="*/ 1286 w 74"/>
                  <a:gd name="T61" fmla="*/ 9761 h 111"/>
                  <a:gd name="T62" fmla="*/ 1465 w 74"/>
                  <a:gd name="T63" fmla="*/ 8427 h 111"/>
                  <a:gd name="T64" fmla="*/ 1587 w 74"/>
                  <a:gd name="T65" fmla="*/ 7469 h 111"/>
                  <a:gd name="T66" fmla="*/ 1715 w 74"/>
                  <a:gd name="T67" fmla="*/ 6149 h 111"/>
                  <a:gd name="T68" fmla="*/ 1808 w 74"/>
                  <a:gd name="T69" fmla="*/ 4501 h 111"/>
                  <a:gd name="T70" fmla="*/ 1810 w 74"/>
                  <a:gd name="T71" fmla="*/ 3102 h 111"/>
                  <a:gd name="T72" fmla="*/ 1808 w 74"/>
                  <a:gd name="T73" fmla="*/ 1537 h 111"/>
                  <a:gd name="T74" fmla="*/ 1715 w 74"/>
                  <a:gd name="T75" fmla="*/ 0 h 111"/>
                  <a:gd name="T76" fmla="*/ 1506 w 74"/>
                  <a:gd name="T77" fmla="*/ 3 h 11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4"/>
                  <a:gd name="T118" fmla="*/ 0 h 111"/>
                  <a:gd name="T119" fmla="*/ 74 w 74"/>
                  <a:gd name="T120" fmla="*/ 111 h 11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4" h="111">
                    <a:moveTo>
                      <a:pt x="61" y="3"/>
                    </a:moveTo>
                    <a:lnTo>
                      <a:pt x="64" y="15"/>
                    </a:lnTo>
                    <a:lnTo>
                      <a:pt x="64" y="27"/>
                    </a:lnTo>
                    <a:lnTo>
                      <a:pt x="63" y="38"/>
                    </a:lnTo>
                    <a:lnTo>
                      <a:pt x="61" y="49"/>
                    </a:lnTo>
                    <a:lnTo>
                      <a:pt x="57" y="59"/>
                    </a:lnTo>
                    <a:lnTo>
                      <a:pt x="51" y="69"/>
                    </a:lnTo>
                    <a:lnTo>
                      <a:pt x="45" y="78"/>
                    </a:lnTo>
                    <a:lnTo>
                      <a:pt x="39" y="84"/>
                    </a:lnTo>
                    <a:lnTo>
                      <a:pt x="32" y="91"/>
                    </a:lnTo>
                    <a:lnTo>
                      <a:pt x="25" y="96"/>
                    </a:lnTo>
                    <a:lnTo>
                      <a:pt x="20" y="100"/>
                    </a:lnTo>
                    <a:lnTo>
                      <a:pt x="14" y="102"/>
                    </a:lnTo>
                    <a:lnTo>
                      <a:pt x="10" y="102"/>
                    </a:lnTo>
                    <a:lnTo>
                      <a:pt x="8" y="101"/>
                    </a:lnTo>
                    <a:lnTo>
                      <a:pt x="9" y="101"/>
                    </a:lnTo>
                    <a:lnTo>
                      <a:pt x="8" y="101"/>
                    </a:lnTo>
                    <a:lnTo>
                      <a:pt x="8" y="99"/>
                    </a:lnTo>
                    <a:lnTo>
                      <a:pt x="8" y="96"/>
                    </a:lnTo>
                    <a:lnTo>
                      <a:pt x="0" y="95"/>
                    </a:lnTo>
                    <a:lnTo>
                      <a:pt x="0" y="100"/>
                    </a:lnTo>
                    <a:lnTo>
                      <a:pt x="0" y="103"/>
                    </a:lnTo>
                    <a:lnTo>
                      <a:pt x="2" y="106"/>
                    </a:lnTo>
                    <a:lnTo>
                      <a:pt x="5" y="109"/>
                    </a:lnTo>
                    <a:lnTo>
                      <a:pt x="10" y="111"/>
                    </a:lnTo>
                    <a:lnTo>
                      <a:pt x="16" y="111"/>
                    </a:lnTo>
                    <a:lnTo>
                      <a:pt x="23" y="107"/>
                    </a:lnTo>
                    <a:lnTo>
                      <a:pt x="30" y="104"/>
                    </a:lnTo>
                    <a:lnTo>
                      <a:pt x="38" y="99"/>
                    </a:lnTo>
                    <a:lnTo>
                      <a:pt x="45" y="91"/>
                    </a:lnTo>
                    <a:lnTo>
                      <a:pt x="52" y="83"/>
                    </a:lnTo>
                    <a:lnTo>
                      <a:pt x="59" y="73"/>
                    </a:lnTo>
                    <a:lnTo>
                      <a:pt x="64" y="64"/>
                    </a:lnTo>
                    <a:lnTo>
                      <a:pt x="69" y="53"/>
                    </a:lnTo>
                    <a:lnTo>
                      <a:pt x="73" y="39"/>
                    </a:lnTo>
                    <a:lnTo>
                      <a:pt x="74" y="27"/>
                    </a:lnTo>
                    <a:lnTo>
                      <a:pt x="73" y="14"/>
                    </a:lnTo>
                    <a:lnTo>
                      <a:pt x="69" y="0"/>
                    </a:lnTo>
                    <a:lnTo>
                      <a:pt x="61" y="3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680" name="Freeform 916"/>
              <p:cNvSpPr>
                <a:spLocks noChangeArrowheads="1"/>
              </p:cNvSpPr>
              <p:nvPr/>
            </p:nvSpPr>
            <p:spPr bwMode="auto">
              <a:xfrm>
                <a:off x="5597" y="2337"/>
                <a:ext cx="56" cy="49"/>
              </a:xfrm>
              <a:custGeom>
                <a:avLst/>
                <a:gdLst>
                  <a:gd name="T0" fmla="*/ 8 w 53"/>
                  <a:gd name="T1" fmla="*/ 8095 h 45"/>
                  <a:gd name="T2" fmla="*/ 370 w 53"/>
                  <a:gd name="T3" fmla="*/ 6827 h 45"/>
                  <a:gd name="T4" fmla="*/ 544 w 53"/>
                  <a:gd name="T5" fmla="*/ 5288 h 45"/>
                  <a:gd name="T6" fmla="*/ 800 w 53"/>
                  <a:gd name="T7" fmla="*/ 3810 h 45"/>
                  <a:gd name="T8" fmla="*/ 944 w 53"/>
                  <a:gd name="T9" fmla="*/ 3173 h 45"/>
                  <a:gd name="T10" fmla="*/ 1124 w 53"/>
                  <a:gd name="T11" fmla="*/ 2257 h 45"/>
                  <a:gd name="T12" fmla="*/ 1255 w 53"/>
                  <a:gd name="T13" fmla="*/ 1606 h 45"/>
                  <a:gd name="T14" fmla="*/ 1313 w 53"/>
                  <a:gd name="T15" fmla="*/ 1606 h 45"/>
                  <a:gd name="T16" fmla="*/ 1326 w 53"/>
                  <a:gd name="T17" fmla="*/ 1606 h 45"/>
                  <a:gd name="T18" fmla="*/ 1313 w 53"/>
                  <a:gd name="T19" fmla="*/ 1606 h 45"/>
                  <a:gd name="T20" fmla="*/ 1313 w 53"/>
                  <a:gd name="T21" fmla="*/ 1475 h 45"/>
                  <a:gd name="T22" fmla="*/ 1504 w 53"/>
                  <a:gd name="T23" fmla="*/ 5 h 45"/>
                  <a:gd name="T24" fmla="*/ 1466 w 53"/>
                  <a:gd name="T25" fmla="*/ 2 h 45"/>
                  <a:gd name="T26" fmla="*/ 1347 w 53"/>
                  <a:gd name="T27" fmla="*/ 0 h 45"/>
                  <a:gd name="T28" fmla="*/ 1255 w 53"/>
                  <a:gd name="T29" fmla="*/ 0 h 45"/>
                  <a:gd name="T30" fmla="*/ 1176 w 53"/>
                  <a:gd name="T31" fmla="*/ 2 h 45"/>
                  <a:gd name="T32" fmla="*/ 953 w 53"/>
                  <a:gd name="T33" fmla="*/ 5 h 45"/>
                  <a:gd name="T34" fmla="*/ 808 w 53"/>
                  <a:gd name="T35" fmla="*/ 1606 h 45"/>
                  <a:gd name="T36" fmla="*/ 575 w 53"/>
                  <a:gd name="T37" fmla="*/ 2914 h 45"/>
                  <a:gd name="T38" fmla="*/ 370 w 53"/>
                  <a:gd name="T39" fmla="*/ 4096 h 45"/>
                  <a:gd name="T40" fmla="*/ 6 w 53"/>
                  <a:gd name="T41" fmla="*/ 5758 h 45"/>
                  <a:gd name="T42" fmla="*/ 0 w 53"/>
                  <a:gd name="T43" fmla="*/ 7434 h 45"/>
                  <a:gd name="T44" fmla="*/ 8 w 53"/>
                  <a:gd name="T45" fmla="*/ 8095 h 4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53"/>
                  <a:gd name="T70" fmla="*/ 0 h 45"/>
                  <a:gd name="T71" fmla="*/ 53 w 53"/>
                  <a:gd name="T72" fmla="*/ 45 h 45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53" h="45">
                    <a:moveTo>
                      <a:pt x="8" y="45"/>
                    </a:moveTo>
                    <a:lnTo>
                      <a:pt x="13" y="38"/>
                    </a:lnTo>
                    <a:lnTo>
                      <a:pt x="20" y="29"/>
                    </a:lnTo>
                    <a:lnTo>
                      <a:pt x="27" y="22"/>
                    </a:lnTo>
                    <a:lnTo>
                      <a:pt x="33" y="17"/>
                    </a:lnTo>
                    <a:lnTo>
                      <a:pt x="40" y="13"/>
                    </a:lnTo>
                    <a:lnTo>
                      <a:pt x="44" y="9"/>
                    </a:lnTo>
                    <a:lnTo>
                      <a:pt x="45" y="9"/>
                    </a:lnTo>
                    <a:lnTo>
                      <a:pt x="46" y="9"/>
                    </a:lnTo>
                    <a:lnTo>
                      <a:pt x="45" y="9"/>
                    </a:lnTo>
                    <a:lnTo>
                      <a:pt x="45" y="8"/>
                    </a:lnTo>
                    <a:lnTo>
                      <a:pt x="53" y="5"/>
                    </a:lnTo>
                    <a:lnTo>
                      <a:pt x="51" y="2"/>
                    </a:lnTo>
                    <a:lnTo>
                      <a:pt x="47" y="0"/>
                    </a:lnTo>
                    <a:lnTo>
                      <a:pt x="44" y="0"/>
                    </a:lnTo>
                    <a:lnTo>
                      <a:pt x="41" y="2"/>
                    </a:lnTo>
                    <a:lnTo>
                      <a:pt x="34" y="5"/>
                    </a:lnTo>
                    <a:lnTo>
                      <a:pt x="28" y="9"/>
                    </a:lnTo>
                    <a:lnTo>
                      <a:pt x="21" y="16"/>
                    </a:lnTo>
                    <a:lnTo>
                      <a:pt x="13" y="23"/>
                    </a:lnTo>
                    <a:lnTo>
                      <a:pt x="6" y="32"/>
                    </a:lnTo>
                    <a:lnTo>
                      <a:pt x="0" y="41"/>
                    </a:lnTo>
                    <a:lnTo>
                      <a:pt x="8" y="45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681" name="Freeform 917"/>
              <p:cNvSpPr>
                <a:spLocks noChangeArrowheads="1"/>
              </p:cNvSpPr>
              <p:nvPr/>
            </p:nvSpPr>
            <p:spPr bwMode="auto">
              <a:xfrm>
                <a:off x="5580" y="2381"/>
                <a:ext cx="26" cy="65"/>
              </a:xfrm>
              <a:custGeom>
                <a:avLst/>
                <a:gdLst>
                  <a:gd name="T0" fmla="*/ 1117 w 24"/>
                  <a:gd name="T1" fmla="*/ 7872 h 60"/>
                  <a:gd name="T2" fmla="*/ 1210 w 24"/>
                  <a:gd name="T3" fmla="*/ 7622 h 60"/>
                  <a:gd name="T4" fmla="*/ 1311 w 24"/>
                  <a:gd name="T5" fmla="*/ 6707 h 60"/>
                  <a:gd name="T6" fmla="*/ 1420 w 24"/>
                  <a:gd name="T7" fmla="*/ 5995 h 60"/>
                  <a:gd name="T8" fmla="*/ 1538 w 24"/>
                  <a:gd name="T9" fmla="*/ 4826 h 60"/>
                  <a:gd name="T10" fmla="*/ 1805 w 24"/>
                  <a:gd name="T11" fmla="*/ 3829 h 60"/>
                  <a:gd name="T12" fmla="*/ 2118 w 24"/>
                  <a:gd name="T13" fmla="*/ 2755 h 60"/>
                  <a:gd name="T14" fmla="*/ 2716 w 24"/>
                  <a:gd name="T15" fmla="*/ 1572 h 60"/>
                  <a:gd name="T16" fmla="*/ 3160 w 24"/>
                  <a:gd name="T17" fmla="*/ 4 h 60"/>
                  <a:gd name="T18" fmla="*/ 2118 w 24"/>
                  <a:gd name="T19" fmla="*/ 0 h 60"/>
                  <a:gd name="T20" fmla="*/ 1538 w 24"/>
                  <a:gd name="T21" fmla="*/ 1236 h 60"/>
                  <a:gd name="T22" fmla="*/ 1117 w 24"/>
                  <a:gd name="T23" fmla="*/ 2543 h 60"/>
                  <a:gd name="T24" fmla="*/ 952 w 24"/>
                  <a:gd name="T25" fmla="*/ 3504 h 60"/>
                  <a:gd name="T26" fmla="*/ 4 w 24"/>
                  <a:gd name="T27" fmla="*/ 4494 h 60"/>
                  <a:gd name="T28" fmla="*/ 2 w 24"/>
                  <a:gd name="T29" fmla="*/ 5664 h 60"/>
                  <a:gd name="T30" fmla="*/ 1 w 24"/>
                  <a:gd name="T31" fmla="*/ 6516 h 60"/>
                  <a:gd name="T32" fmla="*/ 1 w 24"/>
                  <a:gd name="T33" fmla="*/ 7266 h 60"/>
                  <a:gd name="T34" fmla="*/ 0 w 24"/>
                  <a:gd name="T35" fmla="*/ 7801 h 60"/>
                  <a:gd name="T36" fmla="*/ 1117 w 24"/>
                  <a:gd name="T37" fmla="*/ 7872 h 6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4"/>
                  <a:gd name="T58" fmla="*/ 0 h 60"/>
                  <a:gd name="T59" fmla="*/ 24 w 24"/>
                  <a:gd name="T60" fmla="*/ 60 h 6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4" h="60">
                    <a:moveTo>
                      <a:pt x="8" y="60"/>
                    </a:moveTo>
                    <a:lnTo>
                      <a:pt x="9" y="56"/>
                    </a:lnTo>
                    <a:lnTo>
                      <a:pt x="10" y="51"/>
                    </a:lnTo>
                    <a:lnTo>
                      <a:pt x="11" y="44"/>
                    </a:lnTo>
                    <a:lnTo>
                      <a:pt x="12" y="36"/>
                    </a:lnTo>
                    <a:lnTo>
                      <a:pt x="14" y="29"/>
                    </a:lnTo>
                    <a:lnTo>
                      <a:pt x="16" y="20"/>
                    </a:lnTo>
                    <a:lnTo>
                      <a:pt x="20" y="12"/>
                    </a:lnTo>
                    <a:lnTo>
                      <a:pt x="24" y="4"/>
                    </a:lnTo>
                    <a:lnTo>
                      <a:pt x="16" y="0"/>
                    </a:lnTo>
                    <a:lnTo>
                      <a:pt x="12" y="9"/>
                    </a:lnTo>
                    <a:lnTo>
                      <a:pt x="8" y="18"/>
                    </a:lnTo>
                    <a:lnTo>
                      <a:pt x="6" y="26"/>
                    </a:lnTo>
                    <a:lnTo>
                      <a:pt x="4" y="34"/>
                    </a:lnTo>
                    <a:lnTo>
                      <a:pt x="2" y="42"/>
                    </a:lnTo>
                    <a:lnTo>
                      <a:pt x="1" y="49"/>
                    </a:lnTo>
                    <a:lnTo>
                      <a:pt x="1" y="55"/>
                    </a:lnTo>
                    <a:lnTo>
                      <a:pt x="0" y="59"/>
                    </a:lnTo>
                    <a:lnTo>
                      <a:pt x="8" y="6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682" name="Freeform 918"/>
              <p:cNvSpPr>
                <a:spLocks noChangeArrowheads="1"/>
              </p:cNvSpPr>
              <p:nvPr/>
            </p:nvSpPr>
            <p:spPr bwMode="auto">
              <a:xfrm>
                <a:off x="151" y="3381"/>
                <a:ext cx="69" cy="115"/>
              </a:xfrm>
              <a:custGeom>
                <a:avLst/>
                <a:gdLst>
                  <a:gd name="T0" fmla="*/ 2472 w 65"/>
                  <a:gd name="T1" fmla="*/ 7855 h 107"/>
                  <a:gd name="T2" fmla="*/ 2472 w 65"/>
                  <a:gd name="T3" fmla="*/ 8080 h 107"/>
                  <a:gd name="T4" fmla="*/ 2472 w 65"/>
                  <a:gd name="T5" fmla="*/ 8346 h 107"/>
                  <a:gd name="T6" fmla="*/ 2464 w 65"/>
                  <a:gd name="T7" fmla="*/ 8442 h 107"/>
                  <a:gd name="T8" fmla="*/ 2422 w 65"/>
                  <a:gd name="T9" fmla="*/ 8512 h 107"/>
                  <a:gd name="T10" fmla="*/ 2282 w 65"/>
                  <a:gd name="T11" fmla="*/ 8684 h 107"/>
                  <a:gd name="T12" fmla="*/ 2067 w 65"/>
                  <a:gd name="T13" fmla="*/ 8684 h 107"/>
                  <a:gd name="T14" fmla="*/ 1834 w 65"/>
                  <a:gd name="T15" fmla="*/ 8442 h 107"/>
                  <a:gd name="T16" fmla="*/ 1595 w 65"/>
                  <a:gd name="T17" fmla="*/ 8080 h 107"/>
                  <a:gd name="T18" fmla="*/ 1334 w 65"/>
                  <a:gd name="T19" fmla="*/ 7839 h 107"/>
                  <a:gd name="T20" fmla="*/ 1050 w 65"/>
                  <a:gd name="T21" fmla="*/ 7294 h 107"/>
                  <a:gd name="T22" fmla="*/ 779 w 65"/>
                  <a:gd name="T23" fmla="*/ 6445 h 107"/>
                  <a:gd name="T24" fmla="*/ 512 w 65"/>
                  <a:gd name="T25" fmla="*/ 5819 h 107"/>
                  <a:gd name="T26" fmla="*/ 8 w 65"/>
                  <a:gd name="T27" fmla="*/ 5087 h 107"/>
                  <a:gd name="T28" fmla="*/ 4 w 65"/>
                  <a:gd name="T29" fmla="*/ 4105 h 107"/>
                  <a:gd name="T30" fmla="*/ 2 w 65"/>
                  <a:gd name="T31" fmla="*/ 3269 h 107"/>
                  <a:gd name="T32" fmla="*/ 0 w 65"/>
                  <a:gd name="T33" fmla="*/ 2146 h 107"/>
                  <a:gd name="T34" fmla="*/ 1 w 65"/>
                  <a:gd name="T35" fmla="*/ 1122 h 107"/>
                  <a:gd name="T36" fmla="*/ 4 w 65"/>
                  <a:gd name="T37" fmla="*/ 2 h 107"/>
                  <a:gd name="T38" fmla="*/ 5 w 65"/>
                  <a:gd name="T39" fmla="*/ 1 h 107"/>
                  <a:gd name="T40" fmla="*/ 6 w 65"/>
                  <a:gd name="T41" fmla="*/ 0 h 107"/>
                  <a:gd name="T42" fmla="*/ 8 w 65"/>
                  <a:gd name="T43" fmla="*/ 0 h 107"/>
                  <a:gd name="T44" fmla="*/ 403 w 65"/>
                  <a:gd name="T45" fmla="*/ 1 h 107"/>
                  <a:gd name="T46" fmla="*/ 613 w 65"/>
                  <a:gd name="T47" fmla="*/ 3 h 107"/>
                  <a:gd name="T48" fmla="*/ 878 w 65"/>
                  <a:gd name="T49" fmla="*/ 728 h 107"/>
                  <a:gd name="T50" fmla="*/ 1115 w 65"/>
                  <a:gd name="T51" fmla="*/ 1044 h 107"/>
                  <a:gd name="T52" fmla="*/ 1416 w 65"/>
                  <a:gd name="T53" fmla="*/ 1836 h 107"/>
                  <a:gd name="T54" fmla="*/ 1656 w 65"/>
                  <a:gd name="T55" fmla="*/ 2450 h 107"/>
                  <a:gd name="T56" fmla="*/ 1866 w 65"/>
                  <a:gd name="T57" fmla="*/ 3076 h 107"/>
                  <a:gd name="T58" fmla="*/ 2067 w 65"/>
                  <a:gd name="T59" fmla="*/ 3819 h 107"/>
                  <a:gd name="T60" fmla="*/ 2194 w 65"/>
                  <a:gd name="T61" fmla="*/ 4412 h 107"/>
                  <a:gd name="T62" fmla="*/ 2282 w 65"/>
                  <a:gd name="T63" fmla="*/ 5192 h 107"/>
                  <a:gd name="T64" fmla="*/ 2329 w 65"/>
                  <a:gd name="T65" fmla="*/ 5819 h 107"/>
                  <a:gd name="T66" fmla="*/ 2422 w 65"/>
                  <a:gd name="T67" fmla="*/ 6379 h 107"/>
                  <a:gd name="T68" fmla="*/ 2464 w 65"/>
                  <a:gd name="T69" fmla="*/ 7214 h 107"/>
                  <a:gd name="T70" fmla="*/ 2464 w 65"/>
                  <a:gd name="T71" fmla="*/ 7445 h 107"/>
                  <a:gd name="T72" fmla="*/ 2472 w 65"/>
                  <a:gd name="T73" fmla="*/ 7855 h 10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5"/>
                  <a:gd name="T112" fmla="*/ 0 h 107"/>
                  <a:gd name="T113" fmla="*/ 65 w 65"/>
                  <a:gd name="T114" fmla="*/ 107 h 107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5" h="107">
                    <a:moveTo>
                      <a:pt x="65" y="97"/>
                    </a:moveTo>
                    <a:lnTo>
                      <a:pt x="65" y="100"/>
                    </a:lnTo>
                    <a:lnTo>
                      <a:pt x="65" y="102"/>
                    </a:lnTo>
                    <a:lnTo>
                      <a:pt x="64" y="104"/>
                    </a:lnTo>
                    <a:lnTo>
                      <a:pt x="63" y="105"/>
                    </a:lnTo>
                    <a:lnTo>
                      <a:pt x="59" y="107"/>
                    </a:lnTo>
                    <a:lnTo>
                      <a:pt x="54" y="107"/>
                    </a:lnTo>
                    <a:lnTo>
                      <a:pt x="48" y="104"/>
                    </a:lnTo>
                    <a:lnTo>
                      <a:pt x="41" y="100"/>
                    </a:lnTo>
                    <a:lnTo>
                      <a:pt x="35" y="96"/>
                    </a:lnTo>
                    <a:lnTo>
                      <a:pt x="27" y="89"/>
                    </a:lnTo>
                    <a:lnTo>
                      <a:pt x="21" y="80"/>
                    </a:lnTo>
                    <a:lnTo>
                      <a:pt x="14" y="71"/>
                    </a:lnTo>
                    <a:lnTo>
                      <a:pt x="8" y="62"/>
                    </a:lnTo>
                    <a:lnTo>
                      <a:pt x="4" y="51"/>
                    </a:lnTo>
                    <a:lnTo>
                      <a:pt x="2" y="40"/>
                    </a:lnTo>
                    <a:lnTo>
                      <a:pt x="0" y="27"/>
                    </a:lnTo>
                    <a:lnTo>
                      <a:pt x="1" y="15"/>
                    </a:lnTo>
                    <a:lnTo>
                      <a:pt x="4" y="2"/>
                    </a:lnTo>
                    <a:lnTo>
                      <a:pt x="5" y="1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0" y="1"/>
                    </a:lnTo>
                    <a:lnTo>
                      <a:pt x="17" y="3"/>
                    </a:lnTo>
                    <a:lnTo>
                      <a:pt x="23" y="9"/>
                    </a:lnTo>
                    <a:lnTo>
                      <a:pt x="29" y="14"/>
                    </a:lnTo>
                    <a:lnTo>
                      <a:pt x="37" y="22"/>
                    </a:lnTo>
                    <a:lnTo>
                      <a:pt x="43" y="30"/>
                    </a:lnTo>
                    <a:lnTo>
                      <a:pt x="49" y="38"/>
                    </a:lnTo>
                    <a:lnTo>
                      <a:pt x="54" y="47"/>
                    </a:lnTo>
                    <a:lnTo>
                      <a:pt x="57" y="55"/>
                    </a:lnTo>
                    <a:lnTo>
                      <a:pt x="59" y="64"/>
                    </a:lnTo>
                    <a:lnTo>
                      <a:pt x="61" y="71"/>
                    </a:lnTo>
                    <a:lnTo>
                      <a:pt x="63" y="79"/>
                    </a:lnTo>
                    <a:lnTo>
                      <a:pt x="64" y="87"/>
                    </a:lnTo>
                    <a:lnTo>
                      <a:pt x="64" y="92"/>
                    </a:lnTo>
                    <a:lnTo>
                      <a:pt x="65" y="97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683" name="Freeform 919"/>
              <p:cNvSpPr>
                <a:spLocks noChangeArrowheads="1"/>
              </p:cNvSpPr>
              <p:nvPr/>
            </p:nvSpPr>
            <p:spPr bwMode="auto">
              <a:xfrm>
                <a:off x="146" y="3383"/>
                <a:ext cx="78" cy="119"/>
              </a:xfrm>
              <a:custGeom>
                <a:avLst/>
                <a:gdLst>
                  <a:gd name="T0" fmla="*/ 5 w 74"/>
                  <a:gd name="T1" fmla="*/ 0 h 110"/>
                  <a:gd name="T2" fmla="*/ 1 w 74"/>
                  <a:gd name="T3" fmla="*/ 1507 h 110"/>
                  <a:gd name="T4" fmla="*/ 0 w 74"/>
                  <a:gd name="T5" fmla="*/ 3115 h 110"/>
                  <a:gd name="T6" fmla="*/ 1 w 74"/>
                  <a:gd name="T7" fmla="*/ 4936 h 110"/>
                  <a:gd name="T8" fmla="*/ 5 w 74"/>
                  <a:gd name="T9" fmla="*/ 6323 h 110"/>
                  <a:gd name="T10" fmla="*/ 273 w 74"/>
                  <a:gd name="T11" fmla="*/ 7666 h 110"/>
                  <a:gd name="T12" fmla="*/ 355 w 74"/>
                  <a:gd name="T13" fmla="*/ 8972 h 110"/>
                  <a:gd name="T14" fmla="*/ 512 w 74"/>
                  <a:gd name="T15" fmla="*/ 10017 h 110"/>
                  <a:gd name="T16" fmla="*/ 739 w 74"/>
                  <a:gd name="T17" fmla="*/ 10983 h 110"/>
                  <a:gd name="T18" fmla="*/ 866 w 74"/>
                  <a:gd name="T19" fmla="*/ 11882 h 110"/>
                  <a:gd name="T20" fmla="*/ 1069 w 74"/>
                  <a:gd name="T21" fmla="*/ 12597 h 110"/>
                  <a:gd name="T22" fmla="*/ 1252 w 74"/>
                  <a:gd name="T23" fmla="*/ 13085 h 110"/>
                  <a:gd name="T24" fmla="*/ 1429 w 74"/>
                  <a:gd name="T25" fmla="*/ 13293 h 110"/>
                  <a:gd name="T26" fmla="*/ 1587 w 74"/>
                  <a:gd name="T27" fmla="*/ 13293 h 110"/>
                  <a:gd name="T28" fmla="*/ 1717 w 74"/>
                  <a:gd name="T29" fmla="*/ 13155 h 110"/>
                  <a:gd name="T30" fmla="*/ 1795 w 74"/>
                  <a:gd name="T31" fmla="*/ 12854 h 110"/>
                  <a:gd name="T32" fmla="*/ 1810 w 74"/>
                  <a:gd name="T33" fmla="*/ 12288 h 110"/>
                  <a:gd name="T34" fmla="*/ 1810 w 74"/>
                  <a:gd name="T35" fmla="*/ 11915 h 110"/>
                  <a:gd name="T36" fmla="*/ 1810 w 74"/>
                  <a:gd name="T37" fmla="*/ 11724 h 110"/>
                  <a:gd name="T38" fmla="*/ 1629 w 74"/>
                  <a:gd name="T39" fmla="*/ 11862 h 110"/>
                  <a:gd name="T40" fmla="*/ 1629 w 74"/>
                  <a:gd name="T41" fmla="*/ 11915 h 110"/>
                  <a:gd name="T42" fmla="*/ 1629 w 74"/>
                  <a:gd name="T43" fmla="*/ 12095 h 110"/>
                  <a:gd name="T44" fmla="*/ 1627 w 74"/>
                  <a:gd name="T45" fmla="*/ 12095 h 110"/>
                  <a:gd name="T46" fmla="*/ 1629 w 74"/>
                  <a:gd name="T47" fmla="*/ 12095 h 110"/>
                  <a:gd name="T48" fmla="*/ 1587 w 74"/>
                  <a:gd name="T49" fmla="*/ 12160 h 110"/>
                  <a:gd name="T50" fmla="*/ 1466 w 74"/>
                  <a:gd name="T51" fmla="*/ 12160 h 110"/>
                  <a:gd name="T52" fmla="*/ 1320 w 74"/>
                  <a:gd name="T53" fmla="*/ 11915 h 110"/>
                  <a:gd name="T54" fmla="*/ 1220 w 74"/>
                  <a:gd name="T55" fmla="*/ 11724 h 110"/>
                  <a:gd name="T56" fmla="*/ 1014 w 74"/>
                  <a:gd name="T57" fmla="*/ 10965 h 110"/>
                  <a:gd name="T58" fmla="*/ 865 w 74"/>
                  <a:gd name="T59" fmla="*/ 10334 h 110"/>
                  <a:gd name="T60" fmla="*/ 739 w 74"/>
                  <a:gd name="T61" fmla="*/ 9369 h 110"/>
                  <a:gd name="T62" fmla="*/ 540 w 74"/>
                  <a:gd name="T63" fmla="*/ 8293 h 110"/>
                  <a:gd name="T64" fmla="*/ 394 w 74"/>
                  <a:gd name="T65" fmla="*/ 7086 h 110"/>
                  <a:gd name="T66" fmla="*/ 320 w 74"/>
                  <a:gd name="T67" fmla="*/ 5845 h 110"/>
                  <a:gd name="T68" fmla="*/ 288 w 74"/>
                  <a:gd name="T69" fmla="*/ 4563 h 110"/>
                  <a:gd name="T70" fmla="*/ 273 w 74"/>
                  <a:gd name="T71" fmla="*/ 3115 h 110"/>
                  <a:gd name="T72" fmla="*/ 273 w 74"/>
                  <a:gd name="T73" fmla="*/ 1630 h 110"/>
                  <a:gd name="T74" fmla="*/ 320 w 74"/>
                  <a:gd name="T75" fmla="*/ 2 h 110"/>
                  <a:gd name="T76" fmla="*/ 5 w 74"/>
                  <a:gd name="T77" fmla="*/ 0 h 110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4"/>
                  <a:gd name="T118" fmla="*/ 0 h 110"/>
                  <a:gd name="T119" fmla="*/ 74 w 74"/>
                  <a:gd name="T120" fmla="*/ 110 h 110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4" h="110">
                    <a:moveTo>
                      <a:pt x="5" y="0"/>
                    </a:moveTo>
                    <a:lnTo>
                      <a:pt x="1" y="13"/>
                    </a:lnTo>
                    <a:lnTo>
                      <a:pt x="0" y="26"/>
                    </a:lnTo>
                    <a:lnTo>
                      <a:pt x="1" y="40"/>
                    </a:lnTo>
                    <a:lnTo>
                      <a:pt x="5" y="52"/>
                    </a:lnTo>
                    <a:lnTo>
                      <a:pt x="10" y="63"/>
                    </a:lnTo>
                    <a:lnTo>
                      <a:pt x="15" y="74"/>
                    </a:lnTo>
                    <a:lnTo>
                      <a:pt x="22" y="82"/>
                    </a:lnTo>
                    <a:lnTo>
                      <a:pt x="29" y="91"/>
                    </a:lnTo>
                    <a:lnTo>
                      <a:pt x="36" y="98"/>
                    </a:lnTo>
                    <a:lnTo>
                      <a:pt x="44" y="103"/>
                    </a:lnTo>
                    <a:lnTo>
                      <a:pt x="51" y="108"/>
                    </a:lnTo>
                    <a:lnTo>
                      <a:pt x="58" y="110"/>
                    </a:lnTo>
                    <a:lnTo>
                      <a:pt x="64" y="110"/>
                    </a:lnTo>
                    <a:lnTo>
                      <a:pt x="70" y="109"/>
                    </a:lnTo>
                    <a:lnTo>
                      <a:pt x="72" y="106"/>
                    </a:lnTo>
                    <a:lnTo>
                      <a:pt x="74" y="102"/>
                    </a:lnTo>
                    <a:lnTo>
                      <a:pt x="74" y="99"/>
                    </a:lnTo>
                    <a:lnTo>
                      <a:pt x="74" y="96"/>
                    </a:lnTo>
                    <a:lnTo>
                      <a:pt x="66" y="97"/>
                    </a:lnTo>
                    <a:lnTo>
                      <a:pt x="66" y="99"/>
                    </a:lnTo>
                    <a:lnTo>
                      <a:pt x="66" y="100"/>
                    </a:lnTo>
                    <a:lnTo>
                      <a:pt x="65" y="100"/>
                    </a:lnTo>
                    <a:lnTo>
                      <a:pt x="66" y="100"/>
                    </a:lnTo>
                    <a:lnTo>
                      <a:pt x="64" y="101"/>
                    </a:lnTo>
                    <a:lnTo>
                      <a:pt x="60" y="101"/>
                    </a:lnTo>
                    <a:lnTo>
                      <a:pt x="54" y="99"/>
                    </a:lnTo>
                    <a:lnTo>
                      <a:pt x="49" y="96"/>
                    </a:lnTo>
                    <a:lnTo>
                      <a:pt x="42" y="90"/>
                    </a:lnTo>
                    <a:lnTo>
                      <a:pt x="35" y="85"/>
                    </a:lnTo>
                    <a:lnTo>
                      <a:pt x="29" y="77"/>
                    </a:lnTo>
                    <a:lnTo>
                      <a:pt x="23" y="68"/>
                    </a:lnTo>
                    <a:lnTo>
                      <a:pt x="17" y="58"/>
                    </a:lnTo>
                    <a:lnTo>
                      <a:pt x="13" y="48"/>
                    </a:lnTo>
                    <a:lnTo>
                      <a:pt x="11" y="37"/>
                    </a:lnTo>
                    <a:lnTo>
                      <a:pt x="10" y="26"/>
                    </a:lnTo>
                    <a:lnTo>
                      <a:pt x="10" y="14"/>
                    </a:lnTo>
                    <a:lnTo>
                      <a:pt x="13" y="2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684" name="Freeform 920"/>
              <p:cNvSpPr>
                <a:spLocks noChangeArrowheads="1"/>
              </p:cNvSpPr>
              <p:nvPr/>
            </p:nvSpPr>
            <p:spPr bwMode="auto">
              <a:xfrm>
                <a:off x="151" y="3377"/>
                <a:ext cx="56" cy="49"/>
              </a:xfrm>
              <a:custGeom>
                <a:avLst/>
                <a:gdLst>
                  <a:gd name="T0" fmla="*/ 1504 w 53"/>
                  <a:gd name="T1" fmla="*/ 7376 h 45"/>
                  <a:gd name="T2" fmla="*/ 1347 w 53"/>
                  <a:gd name="T3" fmla="*/ 5713 h 45"/>
                  <a:gd name="T4" fmla="*/ 1124 w 53"/>
                  <a:gd name="T5" fmla="*/ 4096 h 45"/>
                  <a:gd name="T6" fmla="*/ 902 w 53"/>
                  <a:gd name="T7" fmla="*/ 2676 h 45"/>
                  <a:gd name="T8" fmla="*/ 716 w 53"/>
                  <a:gd name="T9" fmla="*/ 1475 h 45"/>
                  <a:gd name="T10" fmla="*/ 515 w 53"/>
                  <a:gd name="T11" fmla="*/ 4 h 45"/>
                  <a:gd name="T12" fmla="*/ 350 w 53"/>
                  <a:gd name="T13" fmla="*/ 1 h 45"/>
                  <a:gd name="T14" fmla="*/ 296 w 53"/>
                  <a:gd name="T15" fmla="*/ 0 h 45"/>
                  <a:gd name="T16" fmla="*/ 6 w 53"/>
                  <a:gd name="T17" fmla="*/ 0 h 45"/>
                  <a:gd name="T18" fmla="*/ 3 w 53"/>
                  <a:gd name="T19" fmla="*/ 2 h 45"/>
                  <a:gd name="T20" fmla="*/ 0 w 53"/>
                  <a:gd name="T21" fmla="*/ 5 h 45"/>
                  <a:gd name="T22" fmla="*/ 8 w 53"/>
                  <a:gd name="T23" fmla="*/ 1355 h 45"/>
                  <a:gd name="T24" fmla="*/ 8 w 53"/>
                  <a:gd name="T25" fmla="*/ 1475 h 45"/>
                  <a:gd name="T26" fmla="*/ 7 w 53"/>
                  <a:gd name="T27" fmla="*/ 1475 h 45"/>
                  <a:gd name="T28" fmla="*/ 8 w 53"/>
                  <a:gd name="T29" fmla="*/ 1475 h 45"/>
                  <a:gd name="T30" fmla="*/ 296 w 53"/>
                  <a:gd name="T31" fmla="*/ 1749 h 45"/>
                  <a:gd name="T32" fmla="*/ 370 w 53"/>
                  <a:gd name="T33" fmla="*/ 2073 h 45"/>
                  <a:gd name="T34" fmla="*/ 544 w 53"/>
                  <a:gd name="T35" fmla="*/ 2914 h 45"/>
                  <a:gd name="T36" fmla="*/ 757 w 53"/>
                  <a:gd name="T37" fmla="*/ 3810 h 45"/>
                  <a:gd name="T38" fmla="*/ 944 w 53"/>
                  <a:gd name="T39" fmla="*/ 5288 h 45"/>
                  <a:gd name="T40" fmla="*/ 1124 w 53"/>
                  <a:gd name="T41" fmla="*/ 6774 h 45"/>
                  <a:gd name="T42" fmla="*/ 1313 w 53"/>
                  <a:gd name="T43" fmla="*/ 8095 h 45"/>
                  <a:gd name="T44" fmla="*/ 1504 w 53"/>
                  <a:gd name="T45" fmla="*/ 7376 h 4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53"/>
                  <a:gd name="T70" fmla="*/ 0 h 45"/>
                  <a:gd name="T71" fmla="*/ 53 w 53"/>
                  <a:gd name="T72" fmla="*/ 45 h 45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53" h="45">
                    <a:moveTo>
                      <a:pt x="53" y="40"/>
                    </a:moveTo>
                    <a:lnTo>
                      <a:pt x="47" y="31"/>
                    </a:lnTo>
                    <a:lnTo>
                      <a:pt x="40" y="23"/>
                    </a:lnTo>
                    <a:lnTo>
                      <a:pt x="32" y="15"/>
                    </a:lnTo>
                    <a:lnTo>
                      <a:pt x="25" y="8"/>
                    </a:lnTo>
                    <a:lnTo>
                      <a:pt x="19" y="4"/>
                    </a:lnTo>
                    <a:lnTo>
                      <a:pt x="12" y="1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3" y="2"/>
                    </a:lnTo>
                    <a:lnTo>
                      <a:pt x="0" y="5"/>
                    </a:lnTo>
                    <a:lnTo>
                      <a:pt x="8" y="7"/>
                    </a:lnTo>
                    <a:lnTo>
                      <a:pt x="8" y="8"/>
                    </a:lnTo>
                    <a:lnTo>
                      <a:pt x="7" y="8"/>
                    </a:lnTo>
                    <a:lnTo>
                      <a:pt x="8" y="8"/>
                    </a:lnTo>
                    <a:lnTo>
                      <a:pt x="9" y="10"/>
                    </a:lnTo>
                    <a:lnTo>
                      <a:pt x="13" y="12"/>
                    </a:lnTo>
                    <a:lnTo>
                      <a:pt x="20" y="16"/>
                    </a:lnTo>
                    <a:lnTo>
                      <a:pt x="26" y="22"/>
                    </a:lnTo>
                    <a:lnTo>
                      <a:pt x="33" y="29"/>
                    </a:lnTo>
                    <a:lnTo>
                      <a:pt x="40" y="37"/>
                    </a:lnTo>
                    <a:lnTo>
                      <a:pt x="45" y="45"/>
                    </a:lnTo>
                    <a:lnTo>
                      <a:pt x="53" y="4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685" name="Freeform 921"/>
              <p:cNvSpPr>
                <a:spLocks noChangeArrowheads="1"/>
              </p:cNvSpPr>
              <p:nvPr/>
            </p:nvSpPr>
            <p:spPr bwMode="auto">
              <a:xfrm>
                <a:off x="199" y="3420"/>
                <a:ext cx="26" cy="67"/>
              </a:xfrm>
              <a:custGeom>
                <a:avLst/>
                <a:gdLst>
                  <a:gd name="T0" fmla="*/ 3160 w 24"/>
                  <a:gd name="T1" fmla="*/ 6980 h 62"/>
                  <a:gd name="T2" fmla="*/ 3010 w 24"/>
                  <a:gd name="T3" fmla="*/ 6459 h 62"/>
                  <a:gd name="T4" fmla="*/ 3010 w 24"/>
                  <a:gd name="T5" fmla="*/ 5612 h 62"/>
                  <a:gd name="T6" fmla="*/ 2917 w 24"/>
                  <a:gd name="T7" fmla="*/ 4805 h 62"/>
                  <a:gd name="T8" fmla="*/ 2716 w 24"/>
                  <a:gd name="T9" fmla="*/ 4056 h 62"/>
                  <a:gd name="T10" fmla="*/ 2507 w 24"/>
                  <a:gd name="T11" fmla="*/ 3017 h 62"/>
                  <a:gd name="T12" fmla="*/ 2118 w 24"/>
                  <a:gd name="T13" fmla="*/ 2048 h 62"/>
                  <a:gd name="T14" fmla="*/ 1538 w 24"/>
                  <a:gd name="T15" fmla="*/ 1019 h 62"/>
                  <a:gd name="T16" fmla="*/ 1117 w 24"/>
                  <a:gd name="T17" fmla="*/ 0 h 62"/>
                  <a:gd name="T18" fmla="*/ 0 w 24"/>
                  <a:gd name="T19" fmla="*/ 5 h 62"/>
                  <a:gd name="T20" fmla="*/ 4 w 24"/>
                  <a:gd name="T21" fmla="*/ 1286 h 62"/>
                  <a:gd name="T22" fmla="*/ 1117 w 24"/>
                  <a:gd name="T23" fmla="*/ 2391 h 62"/>
                  <a:gd name="T24" fmla="*/ 1311 w 24"/>
                  <a:gd name="T25" fmla="*/ 3260 h 62"/>
                  <a:gd name="T26" fmla="*/ 1538 w 24"/>
                  <a:gd name="T27" fmla="*/ 4114 h 62"/>
                  <a:gd name="T28" fmla="*/ 1666 w 24"/>
                  <a:gd name="T29" fmla="*/ 5118 h 62"/>
                  <a:gd name="T30" fmla="*/ 1805 w 24"/>
                  <a:gd name="T31" fmla="*/ 5754 h 62"/>
                  <a:gd name="T32" fmla="*/ 1955 w 24"/>
                  <a:gd name="T33" fmla="*/ 6550 h 62"/>
                  <a:gd name="T34" fmla="*/ 2118 w 24"/>
                  <a:gd name="T35" fmla="*/ 7078 h 62"/>
                  <a:gd name="T36" fmla="*/ 3160 w 24"/>
                  <a:gd name="T37" fmla="*/ 6980 h 62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4"/>
                  <a:gd name="T58" fmla="*/ 0 h 62"/>
                  <a:gd name="T59" fmla="*/ 24 w 24"/>
                  <a:gd name="T60" fmla="*/ 62 h 62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4" h="62">
                    <a:moveTo>
                      <a:pt x="24" y="61"/>
                    </a:moveTo>
                    <a:lnTo>
                      <a:pt x="23" y="56"/>
                    </a:lnTo>
                    <a:lnTo>
                      <a:pt x="23" y="50"/>
                    </a:lnTo>
                    <a:lnTo>
                      <a:pt x="22" y="43"/>
                    </a:lnTo>
                    <a:lnTo>
                      <a:pt x="20" y="35"/>
                    </a:lnTo>
                    <a:lnTo>
                      <a:pt x="18" y="27"/>
                    </a:lnTo>
                    <a:lnTo>
                      <a:pt x="16" y="18"/>
                    </a:lnTo>
                    <a:lnTo>
                      <a:pt x="12" y="9"/>
                    </a:lnTo>
                    <a:lnTo>
                      <a:pt x="8" y="0"/>
                    </a:lnTo>
                    <a:lnTo>
                      <a:pt x="0" y="5"/>
                    </a:lnTo>
                    <a:lnTo>
                      <a:pt x="4" y="12"/>
                    </a:lnTo>
                    <a:lnTo>
                      <a:pt x="8" y="21"/>
                    </a:lnTo>
                    <a:lnTo>
                      <a:pt x="10" y="29"/>
                    </a:lnTo>
                    <a:lnTo>
                      <a:pt x="12" y="37"/>
                    </a:lnTo>
                    <a:lnTo>
                      <a:pt x="13" y="44"/>
                    </a:lnTo>
                    <a:lnTo>
                      <a:pt x="14" y="51"/>
                    </a:lnTo>
                    <a:lnTo>
                      <a:pt x="15" y="57"/>
                    </a:lnTo>
                    <a:lnTo>
                      <a:pt x="16" y="62"/>
                    </a:lnTo>
                    <a:lnTo>
                      <a:pt x="24" y="61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686" name="Freeform 922"/>
              <p:cNvSpPr>
                <a:spLocks noChangeArrowheads="1"/>
              </p:cNvSpPr>
              <p:nvPr/>
            </p:nvSpPr>
            <p:spPr bwMode="auto">
              <a:xfrm>
                <a:off x="5584" y="3518"/>
                <a:ext cx="69" cy="115"/>
              </a:xfrm>
              <a:custGeom>
                <a:avLst/>
                <a:gdLst>
                  <a:gd name="T0" fmla="*/ 0 w 65"/>
                  <a:gd name="T1" fmla="*/ 7839 h 107"/>
                  <a:gd name="T2" fmla="*/ 0 w 65"/>
                  <a:gd name="T3" fmla="*/ 8002 h 107"/>
                  <a:gd name="T4" fmla="*/ 0 w 65"/>
                  <a:gd name="T5" fmla="*/ 8333 h 107"/>
                  <a:gd name="T6" fmla="*/ 1 w 65"/>
                  <a:gd name="T7" fmla="*/ 8442 h 107"/>
                  <a:gd name="T8" fmla="*/ 2 w 65"/>
                  <a:gd name="T9" fmla="*/ 8512 h 107"/>
                  <a:gd name="T10" fmla="*/ 6 w 65"/>
                  <a:gd name="T11" fmla="*/ 8684 h 107"/>
                  <a:gd name="T12" fmla="*/ 428 w 65"/>
                  <a:gd name="T13" fmla="*/ 8600 h 107"/>
                  <a:gd name="T14" fmla="*/ 613 w 65"/>
                  <a:gd name="T15" fmla="*/ 8442 h 107"/>
                  <a:gd name="T16" fmla="*/ 932 w 65"/>
                  <a:gd name="T17" fmla="*/ 8080 h 107"/>
                  <a:gd name="T18" fmla="*/ 1138 w 65"/>
                  <a:gd name="T19" fmla="*/ 7765 h 107"/>
                  <a:gd name="T20" fmla="*/ 1445 w 65"/>
                  <a:gd name="T21" fmla="*/ 7225 h 107"/>
                  <a:gd name="T22" fmla="*/ 1693 w 65"/>
                  <a:gd name="T23" fmla="*/ 6712 h 107"/>
                  <a:gd name="T24" fmla="*/ 1947 w 65"/>
                  <a:gd name="T25" fmla="*/ 5876 h 107"/>
                  <a:gd name="T26" fmla="*/ 2194 w 65"/>
                  <a:gd name="T27" fmla="*/ 5087 h 107"/>
                  <a:gd name="T28" fmla="*/ 2329 w 65"/>
                  <a:gd name="T29" fmla="*/ 4105 h 107"/>
                  <a:gd name="T30" fmla="*/ 2422 w 65"/>
                  <a:gd name="T31" fmla="*/ 3134 h 107"/>
                  <a:gd name="T32" fmla="*/ 2472 w 65"/>
                  <a:gd name="T33" fmla="*/ 2146 h 107"/>
                  <a:gd name="T34" fmla="*/ 2464 w 65"/>
                  <a:gd name="T35" fmla="*/ 1122 h 107"/>
                  <a:gd name="T36" fmla="*/ 2329 w 65"/>
                  <a:gd name="T37" fmla="*/ 2 h 107"/>
                  <a:gd name="T38" fmla="*/ 2321 w 65"/>
                  <a:gd name="T39" fmla="*/ 0 h 107"/>
                  <a:gd name="T40" fmla="*/ 2282 w 65"/>
                  <a:gd name="T41" fmla="*/ 0 h 107"/>
                  <a:gd name="T42" fmla="*/ 2194 w 65"/>
                  <a:gd name="T43" fmla="*/ 0 h 107"/>
                  <a:gd name="T44" fmla="*/ 2103 w 65"/>
                  <a:gd name="T45" fmla="*/ 0 h 107"/>
                  <a:gd name="T46" fmla="*/ 1834 w 65"/>
                  <a:gd name="T47" fmla="*/ 4 h 107"/>
                  <a:gd name="T48" fmla="*/ 1628 w 65"/>
                  <a:gd name="T49" fmla="*/ 677 h 107"/>
                  <a:gd name="T50" fmla="*/ 1361 w 65"/>
                  <a:gd name="T51" fmla="*/ 1122 h 107"/>
                  <a:gd name="T52" fmla="*/ 1072 w 65"/>
                  <a:gd name="T53" fmla="*/ 1729 h 107"/>
                  <a:gd name="T54" fmla="*/ 827 w 65"/>
                  <a:gd name="T55" fmla="*/ 2450 h 107"/>
                  <a:gd name="T56" fmla="*/ 577 w 65"/>
                  <a:gd name="T57" fmla="*/ 3134 h 107"/>
                  <a:gd name="T58" fmla="*/ 428 w 65"/>
                  <a:gd name="T59" fmla="*/ 3819 h 107"/>
                  <a:gd name="T60" fmla="*/ 8 w 65"/>
                  <a:gd name="T61" fmla="*/ 4412 h 107"/>
                  <a:gd name="T62" fmla="*/ 6 w 65"/>
                  <a:gd name="T63" fmla="*/ 5097 h 107"/>
                  <a:gd name="T64" fmla="*/ 4 w 65"/>
                  <a:gd name="T65" fmla="*/ 5876 h 107"/>
                  <a:gd name="T66" fmla="*/ 2 w 65"/>
                  <a:gd name="T67" fmla="*/ 6379 h 107"/>
                  <a:gd name="T68" fmla="*/ 1 w 65"/>
                  <a:gd name="T69" fmla="*/ 6927 h 107"/>
                  <a:gd name="T70" fmla="*/ 1 w 65"/>
                  <a:gd name="T71" fmla="*/ 7445 h 107"/>
                  <a:gd name="T72" fmla="*/ 0 w 65"/>
                  <a:gd name="T73" fmla="*/ 7839 h 10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5"/>
                  <a:gd name="T112" fmla="*/ 0 h 107"/>
                  <a:gd name="T113" fmla="*/ 65 w 65"/>
                  <a:gd name="T114" fmla="*/ 107 h 107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5" h="107">
                    <a:moveTo>
                      <a:pt x="0" y="96"/>
                    </a:moveTo>
                    <a:lnTo>
                      <a:pt x="0" y="99"/>
                    </a:lnTo>
                    <a:lnTo>
                      <a:pt x="0" y="101"/>
                    </a:lnTo>
                    <a:lnTo>
                      <a:pt x="1" y="104"/>
                    </a:lnTo>
                    <a:lnTo>
                      <a:pt x="2" y="105"/>
                    </a:lnTo>
                    <a:lnTo>
                      <a:pt x="6" y="107"/>
                    </a:lnTo>
                    <a:lnTo>
                      <a:pt x="11" y="106"/>
                    </a:lnTo>
                    <a:lnTo>
                      <a:pt x="17" y="104"/>
                    </a:lnTo>
                    <a:lnTo>
                      <a:pt x="24" y="100"/>
                    </a:lnTo>
                    <a:lnTo>
                      <a:pt x="30" y="95"/>
                    </a:lnTo>
                    <a:lnTo>
                      <a:pt x="38" y="88"/>
                    </a:lnTo>
                    <a:lnTo>
                      <a:pt x="44" y="81"/>
                    </a:lnTo>
                    <a:lnTo>
                      <a:pt x="51" y="72"/>
                    </a:lnTo>
                    <a:lnTo>
                      <a:pt x="57" y="62"/>
                    </a:lnTo>
                    <a:lnTo>
                      <a:pt x="61" y="51"/>
                    </a:lnTo>
                    <a:lnTo>
                      <a:pt x="63" y="39"/>
                    </a:lnTo>
                    <a:lnTo>
                      <a:pt x="65" y="27"/>
                    </a:lnTo>
                    <a:lnTo>
                      <a:pt x="64" y="15"/>
                    </a:lnTo>
                    <a:lnTo>
                      <a:pt x="61" y="2"/>
                    </a:lnTo>
                    <a:lnTo>
                      <a:pt x="60" y="0"/>
                    </a:lnTo>
                    <a:lnTo>
                      <a:pt x="59" y="0"/>
                    </a:lnTo>
                    <a:lnTo>
                      <a:pt x="57" y="0"/>
                    </a:lnTo>
                    <a:lnTo>
                      <a:pt x="55" y="0"/>
                    </a:lnTo>
                    <a:lnTo>
                      <a:pt x="48" y="4"/>
                    </a:lnTo>
                    <a:lnTo>
                      <a:pt x="42" y="8"/>
                    </a:lnTo>
                    <a:lnTo>
                      <a:pt x="36" y="15"/>
                    </a:lnTo>
                    <a:lnTo>
                      <a:pt x="28" y="21"/>
                    </a:lnTo>
                    <a:lnTo>
                      <a:pt x="22" y="30"/>
                    </a:lnTo>
                    <a:lnTo>
                      <a:pt x="16" y="39"/>
                    </a:lnTo>
                    <a:lnTo>
                      <a:pt x="11" y="47"/>
                    </a:lnTo>
                    <a:lnTo>
                      <a:pt x="8" y="55"/>
                    </a:lnTo>
                    <a:lnTo>
                      <a:pt x="6" y="63"/>
                    </a:lnTo>
                    <a:lnTo>
                      <a:pt x="4" y="72"/>
                    </a:lnTo>
                    <a:lnTo>
                      <a:pt x="2" y="79"/>
                    </a:lnTo>
                    <a:lnTo>
                      <a:pt x="1" y="86"/>
                    </a:lnTo>
                    <a:lnTo>
                      <a:pt x="1" y="92"/>
                    </a:lnTo>
                    <a:lnTo>
                      <a:pt x="0" y="96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687" name="Freeform 923"/>
              <p:cNvSpPr>
                <a:spLocks noChangeArrowheads="1"/>
              </p:cNvSpPr>
              <p:nvPr/>
            </p:nvSpPr>
            <p:spPr bwMode="auto">
              <a:xfrm>
                <a:off x="5580" y="3518"/>
                <a:ext cx="78" cy="120"/>
              </a:xfrm>
              <a:custGeom>
                <a:avLst/>
                <a:gdLst>
                  <a:gd name="T0" fmla="*/ 1506 w 74"/>
                  <a:gd name="T1" fmla="*/ 4 h 111"/>
                  <a:gd name="T2" fmla="*/ 1587 w 74"/>
                  <a:gd name="T3" fmla="*/ 1797 h 111"/>
                  <a:gd name="T4" fmla="*/ 1587 w 74"/>
                  <a:gd name="T5" fmla="*/ 3102 h 111"/>
                  <a:gd name="T6" fmla="*/ 1545 w 74"/>
                  <a:gd name="T7" fmla="*/ 4501 h 111"/>
                  <a:gd name="T8" fmla="*/ 1506 w 74"/>
                  <a:gd name="T9" fmla="*/ 5688 h 111"/>
                  <a:gd name="T10" fmla="*/ 1391 w 74"/>
                  <a:gd name="T11" fmla="*/ 6990 h 111"/>
                  <a:gd name="T12" fmla="*/ 1252 w 74"/>
                  <a:gd name="T13" fmla="*/ 8075 h 111"/>
                  <a:gd name="T14" fmla="*/ 1126 w 74"/>
                  <a:gd name="T15" fmla="*/ 9029 h 111"/>
                  <a:gd name="T16" fmla="*/ 961 w 74"/>
                  <a:gd name="T17" fmla="*/ 9849 h 111"/>
                  <a:gd name="T18" fmla="*/ 780 w 74"/>
                  <a:gd name="T19" fmla="*/ 10648 h 111"/>
                  <a:gd name="T20" fmla="*/ 600 w 74"/>
                  <a:gd name="T21" fmla="*/ 11159 h 111"/>
                  <a:gd name="T22" fmla="*/ 461 w 74"/>
                  <a:gd name="T23" fmla="*/ 11511 h 111"/>
                  <a:gd name="T24" fmla="*/ 337 w 74"/>
                  <a:gd name="T25" fmla="*/ 11677 h 111"/>
                  <a:gd name="T26" fmla="*/ 273 w 74"/>
                  <a:gd name="T27" fmla="*/ 11677 h 111"/>
                  <a:gd name="T28" fmla="*/ 8 w 74"/>
                  <a:gd name="T29" fmla="*/ 11677 h 111"/>
                  <a:gd name="T30" fmla="*/ 9 w 74"/>
                  <a:gd name="T31" fmla="*/ 11677 h 111"/>
                  <a:gd name="T32" fmla="*/ 8 w 74"/>
                  <a:gd name="T33" fmla="*/ 11605 h 111"/>
                  <a:gd name="T34" fmla="*/ 8 w 74"/>
                  <a:gd name="T35" fmla="*/ 11511 h 111"/>
                  <a:gd name="T36" fmla="*/ 8 w 74"/>
                  <a:gd name="T37" fmla="*/ 11408 h 111"/>
                  <a:gd name="T38" fmla="*/ 0 w 74"/>
                  <a:gd name="T39" fmla="*/ 11159 h 111"/>
                  <a:gd name="T40" fmla="*/ 0 w 74"/>
                  <a:gd name="T41" fmla="*/ 11511 h 111"/>
                  <a:gd name="T42" fmla="*/ 0 w 74"/>
                  <a:gd name="T43" fmla="*/ 11924 h 111"/>
                  <a:gd name="T44" fmla="*/ 2 w 74"/>
                  <a:gd name="T45" fmla="*/ 12404 h 111"/>
                  <a:gd name="T46" fmla="*/ 4 w 74"/>
                  <a:gd name="T47" fmla="*/ 12624 h 111"/>
                  <a:gd name="T48" fmla="*/ 273 w 74"/>
                  <a:gd name="T49" fmla="*/ 12891 h 111"/>
                  <a:gd name="T50" fmla="*/ 374 w 74"/>
                  <a:gd name="T51" fmla="*/ 12716 h 111"/>
                  <a:gd name="T52" fmla="*/ 540 w 74"/>
                  <a:gd name="T53" fmla="*/ 12546 h 111"/>
                  <a:gd name="T54" fmla="*/ 740 w 74"/>
                  <a:gd name="T55" fmla="*/ 12064 h 111"/>
                  <a:gd name="T56" fmla="*/ 913 w 74"/>
                  <a:gd name="T57" fmla="*/ 11474 h 111"/>
                  <a:gd name="T58" fmla="*/ 1126 w 74"/>
                  <a:gd name="T59" fmla="*/ 10648 h 111"/>
                  <a:gd name="T60" fmla="*/ 1286 w 74"/>
                  <a:gd name="T61" fmla="*/ 9761 h 111"/>
                  <a:gd name="T62" fmla="*/ 1465 w 74"/>
                  <a:gd name="T63" fmla="*/ 8549 h 111"/>
                  <a:gd name="T64" fmla="*/ 1587 w 74"/>
                  <a:gd name="T65" fmla="*/ 7315 h 111"/>
                  <a:gd name="T66" fmla="*/ 1715 w 74"/>
                  <a:gd name="T67" fmla="*/ 6115 h 111"/>
                  <a:gd name="T68" fmla="*/ 1808 w 74"/>
                  <a:gd name="T69" fmla="*/ 4582 h 111"/>
                  <a:gd name="T70" fmla="*/ 1810 w 74"/>
                  <a:gd name="T71" fmla="*/ 3102 h 111"/>
                  <a:gd name="T72" fmla="*/ 1808 w 74"/>
                  <a:gd name="T73" fmla="*/ 1537 h 111"/>
                  <a:gd name="T74" fmla="*/ 1715 w 74"/>
                  <a:gd name="T75" fmla="*/ 0 h 111"/>
                  <a:gd name="T76" fmla="*/ 1506 w 74"/>
                  <a:gd name="T77" fmla="*/ 4 h 11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4"/>
                  <a:gd name="T118" fmla="*/ 0 h 111"/>
                  <a:gd name="T119" fmla="*/ 74 w 74"/>
                  <a:gd name="T120" fmla="*/ 111 h 11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4" h="111">
                    <a:moveTo>
                      <a:pt x="61" y="4"/>
                    </a:moveTo>
                    <a:lnTo>
                      <a:pt x="64" y="16"/>
                    </a:lnTo>
                    <a:lnTo>
                      <a:pt x="64" y="27"/>
                    </a:lnTo>
                    <a:lnTo>
                      <a:pt x="63" y="39"/>
                    </a:lnTo>
                    <a:lnTo>
                      <a:pt x="61" y="49"/>
                    </a:lnTo>
                    <a:lnTo>
                      <a:pt x="57" y="60"/>
                    </a:lnTo>
                    <a:lnTo>
                      <a:pt x="51" y="69"/>
                    </a:lnTo>
                    <a:lnTo>
                      <a:pt x="45" y="77"/>
                    </a:lnTo>
                    <a:lnTo>
                      <a:pt x="39" y="85"/>
                    </a:lnTo>
                    <a:lnTo>
                      <a:pt x="32" y="92"/>
                    </a:lnTo>
                    <a:lnTo>
                      <a:pt x="25" y="96"/>
                    </a:lnTo>
                    <a:lnTo>
                      <a:pt x="20" y="99"/>
                    </a:lnTo>
                    <a:lnTo>
                      <a:pt x="14" y="101"/>
                    </a:lnTo>
                    <a:lnTo>
                      <a:pt x="10" y="101"/>
                    </a:lnTo>
                    <a:lnTo>
                      <a:pt x="8" y="101"/>
                    </a:lnTo>
                    <a:lnTo>
                      <a:pt x="9" y="101"/>
                    </a:lnTo>
                    <a:lnTo>
                      <a:pt x="8" y="100"/>
                    </a:lnTo>
                    <a:lnTo>
                      <a:pt x="8" y="99"/>
                    </a:lnTo>
                    <a:lnTo>
                      <a:pt x="8" y="97"/>
                    </a:lnTo>
                    <a:lnTo>
                      <a:pt x="0" y="96"/>
                    </a:lnTo>
                    <a:lnTo>
                      <a:pt x="0" y="99"/>
                    </a:lnTo>
                    <a:lnTo>
                      <a:pt x="0" y="103"/>
                    </a:lnTo>
                    <a:lnTo>
                      <a:pt x="2" y="106"/>
                    </a:lnTo>
                    <a:lnTo>
                      <a:pt x="4" y="109"/>
                    </a:lnTo>
                    <a:lnTo>
                      <a:pt x="10" y="111"/>
                    </a:lnTo>
                    <a:lnTo>
                      <a:pt x="16" y="110"/>
                    </a:lnTo>
                    <a:lnTo>
                      <a:pt x="23" y="108"/>
                    </a:lnTo>
                    <a:lnTo>
                      <a:pt x="30" y="104"/>
                    </a:lnTo>
                    <a:lnTo>
                      <a:pt x="38" y="98"/>
                    </a:lnTo>
                    <a:lnTo>
                      <a:pt x="45" y="92"/>
                    </a:lnTo>
                    <a:lnTo>
                      <a:pt x="52" y="83"/>
                    </a:lnTo>
                    <a:lnTo>
                      <a:pt x="59" y="74"/>
                    </a:lnTo>
                    <a:lnTo>
                      <a:pt x="64" y="63"/>
                    </a:lnTo>
                    <a:lnTo>
                      <a:pt x="69" y="52"/>
                    </a:lnTo>
                    <a:lnTo>
                      <a:pt x="73" y="40"/>
                    </a:lnTo>
                    <a:lnTo>
                      <a:pt x="74" y="27"/>
                    </a:lnTo>
                    <a:lnTo>
                      <a:pt x="73" y="14"/>
                    </a:lnTo>
                    <a:lnTo>
                      <a:pt x="69" y="0"/>
                    </a:lnTo>
                    <a:lnTo>
                      <a:pt x="61" y="4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688" name="Freeform 924"/>
              <p:cNvSpPr>
                <a:spLocks noChangeArrowheads="1"/>
              </p:cNvSpPr>
              <p:nvPr/>
            </p:nvSpPr>
            <p:spPr bwMode="auto">
              <a:xfrm>
                <a:off x="5597" y="3513"/>
                <a:ext cx="56" cy="50"/>
              </a:xfrm>
              <a:custGeom>
                <a:avLst/>
                <a:gdLst>
                  <a:gd name="T0" fmla="*/ 8 w 53"/>
                  <a:gd name="T1" fmla="*/ 7470 h 46"/>
                  <a:gd name="T2" fmla="*/ 370 w 53"/>
                  <a:gd name="T3" fmla="*/ 5840 h 46"/>
                  <a:gd name="T4" fmla="*/ 544 w 53"/>
                  <a:gd name="T5" fmla="*/ 4923 h 46"/>
                  <a:gd name="T6" fmla="*/ 757 w 53"/>
                  <a:gd name="T7" fmla="*/ 3770 h 46"/>
                  <a:gd name="T8" fmla="*/ 944 w 53"/>
                  <a:gd name="T9" fmla="*/ 2526 h 46"/>
                  <a:gd name="T10" fmla="*/ 1124 w 53"/>
                  <a:gd name="T11" fmla="*/ 1810 h 46"/>
                  <a:gd name="T12" fmla="*/ 1255 w 53"/>
                  <a:gd name="T13" fmla="*/ 1532 h 46"/>
                  <a:gd name="T14" fmla="*/ 1313 w 53"/>
                  <a:gd name="T15" fmla="*/ 1532 h 46"/>
                  <a:gd name="T16" fmla="*/ 1326 w 53"/>
                  <a:gd name="T17" fmla="*/ 1532 h 46"/>
                  <a:gd name="T18" fmla="*/ 1313 w 53"/>
                  <a:gd name="T19" fmla="*/ 1409 h 46"/>
                  <a:gd name="T20" fmla="*/ 1504 w 53"/>
                  <a:gd name="T21" fmla="*/ 5 h 46"/>
                  <a:gd name="T22" fmla="*/ 1423 w 53"/>
                  <a:gd name="T23" fmla="*/ 2 h 46"/>
                  <a:gd name="T24" fmla="*/ 1347 w 53"/>
                  <a:gd name="T25" fmla="*/ 0 h 46"/>
                  <a:gd name="T26" fmla="*/ 1255 w 53"/>
                  <a:gd name="T27" fmla="*/ 0 h 46"/>
                  <a:gd name="T28" fmla="*/ 1176 w 53"/>
                  <a:gd name="T29" fmla="*/ 1 h 46"/>
                  <a:gd name="T30" fmla="*/ 953 w 53"/>
                  <a:gd name="T31" fmla="*/ 4 h 46"/>
                  <a:gd name="T32" fmla="*/ 808 w 53"/>
                  <a:gd name="T33" fmla="*/ 1532 h 46"/>
                  <a:gd name="T34" fmla="*/ 575 w 53"/>
                  <a:gd name="T35" fmla="*/ 2526 h 46"/>
                  <a:gd name="T36" fmla="*/ 370 w 53"/>
                  <a:gd name="T37" fmla="*/ 3770 h 46"/>
                  <a:gd name="T38" fmla="*/ 6 w 53"/>
                  <a:gd name="T39" fmla="*/ 5262 h 46"/>
                  <a:gd name="T40" fmla="*/ 0 w 53"/>
                  <a:gd name="T41" fmla="*/ 6758 h 46"/>
                  <a:gd name="T42" fmla="*/ 8 w 53"/>
                  <a:gd name="T43" fmla="*/ 7470 h 4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53"/>
                  <a:gd name="T67" fmla="*/ 0 h 46"/>
                  <a:gd name="T68" fmla="*/ 53 w 53"/>
                  <a:gd name="T69" fmla="*/ 46 h 4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53" h="46">
                    <a:moveTo>
                      <a:pt x="8" y="46"/>
                    </a:moveTo>
                    <a:lnTo>
                      <a:pt x="13" y="37"/>
                    </a:lnTo>
                    <a:lnTo>
                      <a:pt x="20" y="30"/>
                    </a:lnTo>
                    <a:lnTo>
                      <a:pt x="26" y="23"/>
                    </a:lnTo>
                    <a:lnTo>
                      <a:pt x="33" y="16"/>
                    </a:lnTo>
                    <a:lnTo>
                      <a:pt x="40" y="12"/>
                    </a:lnTo>
                    <a:lnTo>
                      <a:pt x="44" y="10"/>
                    </a:lnTo>
                    <a:lnTo>
                      <a:pt x="45" y="10"/>
                    </a:lnTo>
                    <a:lnTo>
                      <a:pt x="46" y="10"/>
                    </a:lnTo>
                    <a:lnTo>
                      <a:pt x="45" y="9"/>
                    </a:lnTo>
                    <a:lnTo>
                      <a:pt x="53" y="5"/>
                    </a:lnTo>
                    <a:lnTo>
                      <a:pt x="50" y="2"/>
                    </a:lnTo>
                    <a:lnTo>
                      <a:pt x="47" y="0"/>
                    </a:lnTo>
                    <a:lnTo>
                      <a:pt x="44" y="0"/>
                    </a:lnTo>
                    <a:lnTo>
                      <a:pt x="41" y="1"/>
                    </a:lnTo>
                    <a:lnTo>
                      <a:pt x="34" y="4"/>
                    </a:lnTo>
                    <a:lnTo>
                      <a:pt x="28" y="10"/>
                    </a:lnTo>
                    <a:lnTo>
                      <a:pt x="21" y="16"/>
                    </a:lnTo>
                    <a:lnTo>
                      <a:pt x="13" y="23"/>
                    </a:lnTo>
                    <a:lnTo>
                      <a:pt x="6" y="32"/>
                    </a:lnTo>
                    <a:lnTo>
                      <a:pt x="0" y="41"/>
                    </a:lnTo>
                    <a:lnTo>
                      <a:pt x="8" y="46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689" name="Freeform 925"/>
              <p:cNvSpPr>
                <a:spLocks noChangeArrowheads="1"/>
              </p:cNvSpPr>
              <p:nvPr/>
            </p:nvSpPr>
            <p:spPr bwMode="auto">
              <a:xfrm>
                <a:off x="5580" y="3557"/>
                <a:ext cx="26" cy="66"/>
              </a:xfrm>
              <a:custGeom>
                <a:avLst/>
                <a:gdLst>
                  <a:gd name="T0" fmla="*/ 1117 w 24"/>
                  <a:gd name="T1" fmla="*/ 7437 h 61"/>
                  <a:gd name="T2" fmla="*/ 1210 w 24"/>
                  <a:gd name="T3" fmla="*/ 6886 h 61"/>
                  <a:gd name="T4" fmla="*/ 1311 w 24"/>
                  <a:gd name="T5" fmla="*/ 6275 h 61"/>
                  <a:gd name="T6" fmla="*/ 1420 w 24"/>
                  <a:gd name="T7" fmla="*/ 5436 h 61"/>
                  <a:gd name="T8" fmla="*/ 1538 w 24"/>
                  <a:gd name="T9" fmla="*/ 4580 h 61"/>
                  <a:gd name="T10" fmla="*/ 1805 w 24"/>
                  <a:gd name="T11" fmla="*/ 3383 h 61"/>
                  <a:gd name="T12" fmla="*/ 2118 w 24"/>
                  <a:gd name="T13" fmla="*/ 2469 h 61"/>
                  <a:gd name="T14" fmla="*/ 2716 w 24"/>
                  <a:gd name="T15" fmla="*/ 1519 h 61"/>
                  <a:gd name="T16" fmla="*/ 3160 w 24"/>
                  <a:gd name="T17" fmla="*/ 5 h 61"/>
                  <a:gd name="T18" fmla="*/ 2118 w 24"/>
                  <a:gd name="T19" fmla="*/ 0 h 61"/>
                  <a:gd name="T20" fmla="*/ 1538 w 24"/>
                  <a:gd name="T21" fmla="*/ 1025 h 61"/>
                  <a:gd name="T22" fmla="*/ 1117 w 24"/>
                  <a:gd name="T23" fmla="*/ 2083 h 61"/>
                  <a:gd name="T24" fmla="*/ 952 w 24"/>
                  <a:gd name="T25" fmla="*/ 3127 h 61"/>
                  <a:gd name="T26" fmla="*/ 4 w 24"/>
                  <a:gd name="T27" fmla="*/ 4285 h 61"/>
                  <a:gd name="T28" fmla="*/ 2 w 24"/>
                  <a:gd name="T29" fmla="*/ 5024 h 61"/>
                  <a:gd name="T30" fmla="*/ 1 w 24"/>
                  <a:gd name="T31" fmla="*/ 5882 h 61"/>
                  <a:gd name="T32" fmla="*/ 1 w 24"/>
                  <a:gd name="T33" fmla="*/ 6874 h 61"/>
                  <a:gd name="T34" fmla="*/ 0 w 24"/>
                  <a:gd name="T35" fmla="*/ 7345 h 61"/>
                  <a:gd name="T36" fmla="*/ 1117 w 24"/>
                  <a:gd name="T37" fmla="*/ 7437 h 6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4"/>
                  <a:gd name="T58" fmla="*/ 0 h 61"/>
                  <a:gd name="T59" fmla="*/ 24 w 24"/>
                  <a:gd name="T60" fmla="*/ 61 h 6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4" h="61">
                    <a:moveTo>
                      <a:pt x="8" y="61"/>
                    </a:moveTo>
                    <a:lnTo>
                      <a:pt x="9" y="57"/>
                    </a:lnTo>
                    <a:lnTo>
                      <a:pt x="10" y="51"/>
                    </a:lnTo>
                    <a:lnTo>
                      <a:pt x="11" y="45"/>
                    </a:lnTo>
                    <a:lnTo>
                      <a:pt x="12" y="37"/>
                    </a:lnTo>
                    <a:lnTo>
                      <a:pt x="14" y="28"/>
                    </a:lnTo>
                    <a:lnTo>
                      <a:pt x="16" y="20"/>
                    </a:lnTo>
                    <a:lnTo>
                      <a:pt x="20" y="13"/>
                    </a:lnTo>
                    <a:lnTo>
                      <a:pt x="24" y="5"/>
                    </a:lnTo>
                    <a:lnTo>
                      <a:pt x="16" y="0"/>
                    </a:lnTo>
                    <a:lnTo>
                      <a:pt x="12" y="8"/>
                    </a:lnTo>
                    <a:lnTo>
                      <a:pt x="8" y="17"/>
                    </a:lnTo>
                    <a:lnTo>
                      <a:pt x="6" y="26"/>
                    </a:lnTo>
                    <a:lnTo>
                      <a:pt x="4" y="35"/>
                    </a:lnTo>
                    <a:lnTo>
                      <a:pt x="2" y="42"/>
                    </a:lnTo>
                    <a:lnTo>
                      <a:pt x="1" y="49"/>
                    </a:lnTo>
                    <a:lnTo>
                      <a:pt x="1" y="56"/>
                    </a:lnTo>
                    <a:lnTo>
                      <a:pt x="0" y="60"/>
                    </a:lnTo>
                    <a:lnTo>
                      <a:pt x="8" y="61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690" name="Freeform 926"/>
              <p:cNvSpPr>
                <a:spLocks noChangeArrowheads="1"/>
              </p:cNvSpPr>
              <p:nvPr/>
            </p:nvSpPr>
            <p:spPr bwMode="auto">
              <a:xfrm>
                <a:off x="151" y="1023"/>
                <a:ext cx="68" cy="116"/>
              </a:xfrm>
              <a:custGeom>
                <a:avLst/>
                <a:gdLst>
                  <a:gd name="T0" fmla="*/ 2536 w 64"/>
                  <a:gd name="T1" fmla="*/ 7607 h 108"/>
                  <a:gd name="T2" fmla="*/ 2536 w 64"/>
                  <a:gd name="T3" fmla="*/ 7813 h 108"/>
                  <a:gd name="T4" fmla="*/ 2536 w 64"/>
                  <a:gd name="T5" fmla="*/ 8000 h 108"/>
                  <a:gd name="T6" fmla="*/ 2531 w 64"/>
                  <a:gd name="T7" fmla="*/ 8180 h 108"/>
                  <a:gd name="T8" fmla="*/ 2530 w 64"/>
                  <a:gd name="T9" fmla="*/ 8246 h 108"/>
                  <a:gd name="T10" fmla="*/ 2381 w 64"/>
                  <a:gd name="T11" fmla="*/ 8395 h 108"/>
                  <a:gd name="T12" fmla="*/ 2110 w 64"/>
                  <a:gd name="T13" fmla="*/ 8392 h 108"/>
                  <a:gd name="T14" fmla="*/ 1869 w 64"/>
                  <a:gd name="T15" fmla="*/ 8180 h 108"/>
                  <a:gd name="T16" fmla="*/ 1596 w 64"/>
                  <a:gd name="T17" fmla="*/ 7816 h 108"/>
                  <a:gd name="T18" fmla="*/ 1300 w 64"/>
                  <a:gd name="T19" fmla="*/ 7552 h 108"/>
                  <a:gd name="T20" fmla="*/ 1083 w 64"/>
                  <a:gd name="T21" fmla="*/ 7031 h 108"/>
                  <a:gd name="T22" fmla="*/ 754 w 64"/>
                  <a:gd name="T23" fmla="*/ 6456 h 108"/>
                  <a:gd name="T24" fmla="*/ 493 w 64"/>
                  <a:gd name="T25" fmla="*/ 5716 h 108"/>
                  <a:gd name="T26" fmla="*/ 364 w 64"/>
                  <a:gd name="T27" fmla="*/ 4920 h 108"/>
                  <a:gd name="T28" fmla="*/ 3 w 64"/>
                  <a:gd name="T29" fmla="*/ 4003 h 108"/>
                  <a:gd name="T30" fmla="*/ 1 w 64"/>
                  <a:gd name="T31" fmla="*/ 3160 h 108"/>
                  <a:gd name="T32" fmla="*/ 0 w 64"/>
                  <a:gd name="T33" fmla="*/ 2210 h 108"/>
                  <a:gd name="T34" fmla="*/ 0 w 64"/>
                  <a:gd name="T35" fmla="*/ 1178 h 108"/>
                  <a:gd name="T36" fmla="*/ 3 w 64"/>
                  <a:gd name="T37" fmla="*/ 3 h 108"/>
                  <a:gd name="T38" fmla="*/ 4 w 64"/>
                  <a:gd name="T39" fmla="*/ 1 h 108"/>
                  <a:gd name="T40" fmla="*/ 6 w 64"/>
                  <a:gd name="T41" fmla="*/ 0 h 108"/>
                  <a:gd name="T42" fmla="*/ 7 w 64"/>
                  <a:gd name="T43" fmla="*/ 0 h 108"/>
                  <a:gd name="T44" fmla="*/ 387 w 64"/>
                  <a:gd name="T45" fmla="*/ 1 h 108"/>
                  <a:gd name="T46" fmla="*/ 592 w 64"/>
                  <a:gd name="T47" fmla="*/ 5 h 108"/>
                  <a:gd name="T48" fmla="*/ 851 w 64"/>
                  <a:gd name="T49" fmla="*/ 714 h 108"/>
                  <a:gd name="T50" fmla="*/ 1151 w 64"/>
                  <a:gd name="T51" fmla="*/ 1178 h 108"/>
                  <a:gd name="T52" fmla="*/ 1414 w 64"/>
                  <a:gd name="T53" fmla="*/ 1784 h 108"/>
                  <a:gd name="T54" fmla="*/ 1696 w 64"/>
                  <a:gd name="T55" fmla="*/ 2408 h 108"/>
                  <a:gd name="T56" fmla="*/ 1915 w 64"/>
                  <a:gd name="T57" fmla="*/ 3160 h 108"/>
                  <a:gd name="T58" fmla="*/ 2110 w 64"/>
                  <a:gd name="T59" fmla="*/ 3727 h 108"/>
                  <a:gd name="T60" fmla="*/ 2242 w 64"/>
                  <a:gd name="T61" fmla="*/ 4300 h 108"/>
                  <a:gd name="T62" fmla="*/ 2381 w 64"/>
                  <a:gd name="T63" fmla="*/ 4961 h 108"/>
                  <a:gd name="T64" fmla="*/ 2387 w 64"/>
                  <a:gd name="T65" fmla="*/ 5716 h 108"/>
                  <a:gd name="T66" fmla="*/ 2530 w 64"/>
                  <a:gd name="T67" fmla="*/ 6305 h 108"/>
                  <a:gd name="T68" fmla="*/ 2531 w 64"/>
                  <a:gd name="T69" fmla="*/ 6772 h 108"/>
                  <a:gd name="T70" fmla="*/ 2531 w 64"/>
                  <a:gd name="T71" fmla="*/ 7274 h 108"/>
                  <a:gd name="T72" fmla="*/ 2536 w 64"/>
                  <a:gd name="T73" fmla="*/ 7607 h 10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4"/>
                  <a:gd name="T112" fmla="*/ 0 h 108"/>
                  <a:gd name="T113" fmla="*/ 64 w 64"/>
                  <a:gd name="T114" fmla="*/ 108 h 108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4" h="108">
                    <a:moveTo>
                      <a:pt x="64" y="97"/>
                    </a:moveTo>
                    <a:lnTo>
                      <a:pt x="64" y="100"/>
                    </a:lnTo>
                    <a:lnTo>
                      <a:pt x="64" y="102"/>
                    </a:lnTo>
                    <a:lnTo>
                      <a:pt x="63" y="105"/>
                    </a:lnTo>
                    <a:lnTo>
                      <a:pt x="62" y="106"/>
                    </a:lnTo>
                    <a:lnTo>
                      <a:pt x="58" y="108"/>
                    </a:lnTo>
                    <a:lnTo>
                      <a:pt x="53" y="107"/>
                    </a:lnTo>
                    <a:lnTo>
                      <a:pt x="47" y="105"/>
                    </a:lnTo>
                    <a:lnTo>
                      <a:pt x="40" y="101"/>
                    </a:lnTo>
                    <a:lnTo>
                      <a:pt x="33" y="96"/>
                    </a:lnTo>
                    <a:lnTo>
                      <a:pt x="26" y="89"/>
                    </a:lnTo>
                    <a:lnTo>
                      <a:pt x="20" y="82"/>
                    </a:lnTo>
                    <a:lnTo>
                      <a:pt x="13" y="73"/>
                    </a:lnTo>
                    <a:lnTo>
                      <a:pt x="8" y="62"/>
                    </a:lnTo>
                    <a:lnTo>
                      <a:pt x="3" y="52"/>
                    </a:lnTo>
                    <a:lnTo>
                      <a:pt x="1" y="40"/>
                    </a:lnTo>
                    <a:lnTo>
                      <a:pt x="0" y="28"/>
                    </a:lnTo>
                    <a:lnTo>
                      <a:pt x="0" y="16"/>
                    </a:lnTo>
                    <a:lnTo>
                      <a:pt x="3" y="3"/>
                    </a:lnTo>
                    <a:lnTo>
                      <a:pt x="4" y="1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9" y="1"/>
                    </a:lnTo>
                    <a:lnTo>
                      <a:pt x="16" y="5"/>
                    </a:lnTo>
                    <a:lnTo>
                      <a:pt x="22" y="9"/>
                    </a:lnTo>
                    <a:lnTo>
                      <a:pt x="28" y="16"/>
                    </a:lnTo>
                    <a:lnTo>
                      <a:pt x="36" y="22"/>
                    </a:lnTo>
                    <a:lnTo>
                      <a:pt x="42" y="31"/>
                    </a:lnTo>
                    <a:lnTo>
                      <a:pt x="48" y="40"/>
                    </a:lnTo>
                    <a:lnTo>
                      <a:pt x="53" y="48"/>
                    </a:lnTo>
                    <a:lnTo>
                      <a:pt x="56" y="56"/>
                    </a:lnTo>
                    <a:lnTo>
                      <a:pt x="58" y="64"/>
                    </a:lnTo>
                    <a:lnTo>
                      <a:pt x="60" y="73"/>
                    </a:lnTo>
                    <a:lnTo>
                      <a:pt x="62" y="81"/>
                    </a:lnTo>
                    <a:lnTo>
                      <a:pt x="63" y="87"/>
                    </a:lnTo>
                    <a:lnTo>
                      <a:pt x="63" y="93"/>
                    </a:lnTo>
                    <a:lnTo>
                      <a:pt x="64" y="97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691" name="Freeform 927"/>
              <p:cNvSpPr>
                <a:spLocks noChangeArrowheads="1"/>
              </p:cNvSpPr>
              <p:nvPr/>
            </p:nvSpPr>
            <p:spPr bwMode="auto">
              <a:xfrm>
                <a:off x="145" y="1024"/>
                <a:ext cx="78" cy="120"/>
              </a:xfrm>
              <a:custGeom>
                <a:avLst/>
                <a:gdLst>
                  <a:gd name="T0" fmla="*/ 6 w 74"/>
                  <a:gd name="T1" fmla="*/ 0 h 111"/>
                  <a:gd name="T2" fmla="*/ 1 w 74"/>
                  <a:gd name="T3" fmla="*/ 1537 h 111"/>
                  <a:gd name="T4" fmla="*/ 0 w 74"/>
                  <a:gd name="T5" fmla="*/ 3102 h 111"/>
                  <a:gd name="T6" fmla="*/ 2 w 74"/>
                  <a:gd name="T7" fmla="*/ 4582 h 111"/>
                  <a:gd name="T8" fmla="*/ 5 w 74"/>
                  <a:gd name="T9" fmla="*/ 6115 h 111"/>
                  <a:gd name="T10" fmla="*/ 273 w 74"/>
                  <a:gd name="T11" fmla="*/ 7315 h 111"/>
                  <a:gd name="T12" fmla="*/ 355 w 74"/>
                  <a:gd name="T13" fmla="*/ 8549 h 111"/>
                  <a:gd name="T14" fmla="*/ 512 w 74"/>
                  <a:gd name="T15" fmla="*/ 9761 h 111"/>
                  <a:gd name="T16" fmla="*/ 739 w 74"/>
                  <a:gd name="T17" fmla="*/ 10648 h 111"/>
                  <a:gd name="T18" fmla="*/ 866 w 74"/>
                  <a:gd name="T19" fmla="*/ 11474 h 111"/>
                  <a:gd name="T20" fmla="*/ 1069 w 74"/>
                  <a:gd name="T21" fmla="*/ 12064 h 111"/>
                  <a:gd name="T22" fmla="*/ 1252 w 74"/>
                  <a:gd name="T23" fmla="*/ 12546 h 111"/>
                  <a:gd name="T24" fmla="*/ 1391 w 74"/>
                  <a:gd name="T25" fmla="*/ 12716 h 111"/>
                  <a:gd name="T26" fmla="*/ 1627 w 74"/>
                  <a:gd name="T27" fmla="*/ 12891 h 111"/>
                  <a:gd name="T28" fmla="*/ 1717 w 74"/>
                  <a:gd name="T29" fmla="*/ 12624 h 111"/>
                  <a:gd name="T30" fmla="*/ 1795 w 74"/>
                  <a:gd name="T31" fmla="*/ 12404 h 111"/>
                  <a:gd name="T32" fmla="*/ 1810 w 74"/>
                  <a:gd name="T33" fmla="*/ 11924 h 111"/>
                  <a:gd name="T34" fmla="*/ 1810 w 74"/>
                  <a:gd name="T35" fmla="*/ 11511 h 111"/>
                  <a:gd name="T36" fmla="*/ 1810 w 74"/>
                  <a:gd name="T37" fmla="*/ 11159 h 111"/>
                  <a:gd name="T38" fmla="*/ 1629 w 74"/>
                  <a:gd name="T39" fmla="*/ 11408 h 111"/>
                  <a:gd name="T40" fmla="*/ 1629 w 74"/>
                  <a:gd name="T41" fmla="*/ 11511 h 111"/>
                  <a:gd name="T42" fmla="*/ 1629 w 74"/>
                  <a:gd name="T43" fmla="*/ 11605 h 111"/>
                  <a:gd name="T44" fmla="*/ 1627 w 74"/>
                  <a:gd name="T45" fmla="*/ 11677 h 111"/>
                  <a:gd name="T46" fmla="*/ 1629 w 74"/>
                  <a:gd name="T47" fmla="*/ 11677 h 111"/>
                  <a:gd name="T48" fmla="*/ 1587 w 74"/>
                  <a:gd name="T49" fmla="*/ 11677 h 111"/>
                  <a:gd name="T50" fmla="*/ 1466 w 74"/>
                  <a:gd name="T51" fmla="*/ 11677 h 111"/>
                  <a:gd name="T52" fmla="*/ 1320 w 74"/>
                  <a:gd name="T53" fmla="*/ 11511 h 111"/>
                  <a:gd name="T54" fmla="*/ 1220 w 74"/>
                  <a:gd name="T55" fmla="*/ 11159 h 111"/>
                  <a:gd name="T56" fmla="*/ 1014 w 74"/>
                  <a:gd name="T57" fmla="*/ 10648 h 111"/>
                  <a:gd name="T58" fmla="*/ 865 w 74"/>
                  <a:gd name="T59" fmla="*/ 9849 h 111"/>
                  <a:gd name="T60" fmla="*/ 739 w 74"/>
                  <a:gd name="T61" fmla="*/ 9029 h 111"/>
                  <a:gd name="T62" fmla="*/ 540 w 74"/>
                  <a:gd name="T63" fmla="*/ 8075 h 111"/>
                  <a:gd name="T64" fmla="*/ 394 w 74"/>
                  <a:gd name="T65" fmla="*/ 6990 h 111"/>
                  <a:gd name="T66" fmla="*/ 320 w 74"/>
                  <a:gd name="T67" fmla="*/ 5688 h 111"/>
                  <a:gd name="T68" fmla="*/ 288 w 74"/>
                  <a:gd name="T69" fmla="*/ 4501 h 111"/>
                  <a:gd name="T70" fmla="*/ 273 w 74"/>
                  <a:gd name="T71" fmla="*/ 3102 h 111"/>
                  <a:gd name="T72" fmla="*/ 273 w 74"/>
                  <a:gd name="T73" fmla="*/ 1797 h 111"/>
                  <a:gd name="T74" fmla="*/ 320 w 74"/>
                  <a:gd name="T75" fmla="*/ 4 h 111"/>
                  <a:gd name="T76" fmla="*/ 6 w 74"/>
                  <a:gd name="T77" fmla="*/ 0 h 11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4"/>
                  <a:gd name="T118" fmla="*/ 0 h 111"/>
                  <a:gd name="T119" fmla="*/ 74 w 74"/>
                  <a:gd name="T120" fmla="*/ 111 h 11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4" h="111">
                    <a:moveTo>
                      <a:pt x="6" y="0"/>
                    </a:moveTo>
                    <a:lnTo>
                      <a:pt x="1" y="14"/>
                    </a:lnTo>
                    <a:lnTo>
                      <a:pt x="0" y="27"/>
                    </a:lnTo>
                    <a:lnTo>
                      <a:pt x="2" y="40"/>
                    </a:lnTo>
                    <a:lnTo>
                      <a:pt x="5" y="52"/>
                    </a:lnTo>
                    <a:lnTo>
                      <a:pt x="10" y="63"/>
                    </a:lnTo>
                    <a:lnTo>
                      <a:pt x="15" y="74"/>
                    </a:lnTo>
                    <a:lnTo>
                      <a:pt x="22" y="83"/>
                    </a:lnTo>
                    <a:lnTo>
                      <a:pt x="29" y="92"/>
                    </a:lnTo>
                    <a:lnTo>
                      <a:pt x="36" y="98"/>
                    </a:lnTo>
                    <a:lnTo>
                      <a:pt x="44" y="104"/>
                    </a:lnTo>
                    <a:lnTo>
                      <a:pt x="51" y="108"/>
                    </a:lnTo>
                    <a:lnTo>
                      <a:pt x="57" y="110"/>
                    </a:lnTo>
                    <a:lnTo>
                      <a:pt x="65" y="111"/>
                    </a:lnTo>
                    <a:lnTo>
                      <a:pt x="70" y="109"/>
                    </a:lnTo>
                    <a:lnTo>
                      <a:pt x="72" y="106"/>
                    </a:lnTo>
                    <a:lnTo>
                      <a:pt x="74" y="103"/>
                    </a:lnTo>
                    <a:lnTo>
                      <a:pt x="74" y="99"/>
                    </a:lnTo>
                    <a:lnTo>
                      <a:pt x="74" y="96"/>
                    </a:lnTo>
                    <a:lnTo>
                      <a:pt x="66" y="97"/>
                    </a:lnTo>
                    <a:lnTo>
                      <a:pt x="66" y="99"/>
                    </a:lnTo>
                    <a:lnTo>
                      <a:pt x="66" y="100"/>
                    </a:lnTo>
                    <a:lnTo>
                      <a:pt x="65" y="101"/>
                    </a:lnTo>
                    <a:lnTo>
                      <a:pt x="66" y="101"/>
                    </a:lnTo>
                    <a:lnTo>
                      <a:pt x="64" y="101"/>
                    </a:lnTo>
                    <a:lnTo>
                      <a:pt x="60" y="101"/>
                    </a:lnTo>
                    <a:lnTo>
                      <a:pt x="54" y="99"/>
                    </a:lnTo>
                    <a:lnTo>
                      <a:pt x="49" y="96"/>
                    </a:lnTo>
                    <a:lnTo>
                      <a:pt x="42" y="92"/>
                    </a:lnTo>
                    <a:lnTo>
                      <a:pt x="35" y="85"/>
                    </a:lnTo>
                    <a:lnTo>
                      <a:pt x="29" y="77"/>
                    </a:lnTo>
                    <a:lnTo>
                      <a:pt x="23" y="69"/>
                    </a:lnTo>
                    <a:lnTo>
                      <a:pt x="17" y="60"/>
                    </a:lnTo>
                    <a:lnTo>
                      <a:pt x="13" y="49"/>
                    </a:lnTo>
                    <a:lnTo>
                      <a:pt x="11" y="39"/>
                    </a:lnTo>
                    <a:lnTo>
                      <a:pt x="10" y="27"/>
                    </a:lnTo>
                    <a:lnTo>
                      <a:pt x="10" y="16"/>
                    </a:lnTo>
                    <a:lnTo>
                      <a:pt x="13" y="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692" name="Freeform 928"/>
              <p:cNvSpPr>
                <a:spLocks noChangeArrowheads="1"/>
              </p:cNvSpPr>
              <p:nvPr/>
            </p:nvSpPr>
            <p:spPr bwMode="auto">
              <a:xfrm>
                <a:off x="151" y="1019"/>
                <a:ext cx="54" cy="50"/>
              </a:xfrm>
              <a:custGeom>
                <a:avLst/>
                <a:gdLst>
                  <a:gd name="T0" fmla="*/ 1657 w 51"/>
                  <a:gd name="T1" fmla="*/ 6758 h 46"/>
                  <a:gd name="T2" fmla="*/ 1514 w 51"/>
                  <a:gd name="T3" fmla="*/ 5262 h 46"/>
                  <a:gd name="T4" fmla="*/ 1276 w 51"/>
                  <a:gd name="T5" fmla="*/ 3770 h 46"/>
                  <a:gd name="T6" fmla="*/ 1015 w 51"/>
                  <a:gd name="T7" fmla="*/ 2324 h 46"/>
                  <a:gd name="T8" fmla="*/ 764 w 51"/>
                  <a:gd name="T9" fmla="*/ 1532 h 46"/>
                  <a:gd name="T10" fmla="*/ 542 w 51"/>
                  <a:gd name="T11" fmla="*/ 4 h 46"/>
                  <a:gd name="T12" fmla="*/ 364 w 51"/>
                  <a:gd name="T13" fmla="*/ 1 h 46"/>
                  <a:gd name="T14" fmla="*/ 8 w 51"/>
                  <a:gd name="T15" fmla="*/ 0 h 46"/>
                  <a:gd name="T16" fmla="*/ 5 w 51"/>
                  <a:gd name="T17" fmla="*/ 0 h 46"/>
                  <a:gd name="T18" fmla="*/ 2 w 51"/>
                  <a:gd name="T19" fmla="*/ 2 h 46"/>
                  <a:gd name="T20" fmla="*/ 0 w 51"/>
                  <a:gd name="T21" fmla="*/ 5 h 46"/>
                  <a:gd name="T22" fmla="*/ 7 w 51"/>
                  <a:gd name="T23" fmla="*/ 1409 h 46"/>
                  <a:gd name="T24" fmla="*/ 6 w 51"/>
                  <a:gd name="T25" fmla="*/ 1532 h 46"/>
                  <a:gd name="T26" fmla="*/ 7 w 51"/>
                  <a:gd name="T27" fmla="*/ 1532 h 46"/>
                  <a:gd name="T28" fmla="*/ 8 w 51"/>
                  <a:gd name="T29" fmla="*/ 1532 h 46"/>
                  <a:gd name="T30" fmla="*/ 408 w 51"/>
                  <a:gd name="T31" fmla="*/ 1810 h 46"/>
                  <a:gd name="T32" fmla="*/ 574 w 51"/>
                  <a:gd name="T33" fmla="*/ 2526 h 46"/>
                  <a:gd name="T34" fmla="*/ 857 w 51"/>
                  <a:gd name="T35" fmla="*/ 3770 h 46"/>
                  <a:gd name="T36" fmla="*/ 1016 w 51"/>
                  <a:gd name="T37" fmla="*/ 4923 h 46"/>
                  <a:gd name="T38" fmla="*/ 1276 w 51"/>
                  <a:gd name="T39" fmla="*/ 5840 h 46"/>
                  <a:gd name="T40" fmla="*/ 1432 w 51"/>
                  <a:gd name="T41" fmla="*/ 7470 h 46"/>
                  <a:gd name="T42" fmla="*/ 1657 w 51"/>
                  <a:gd name="T43" fmla="*/ 6758 h 4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51"/>
                  <a:gd name="T67" fmla="*/ 0 h 46"/>
                  <a:gd name="T68" fmla="*/ 51 w 51"/>
                  <a:gd name="T69" fmla="*/ 46 h 4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51" h="46">
                    <a:moveTo>
                      <a:pt x="51" y="41"/>
                    </a:moveTo>
                    <a:lnTo>
                      <a:pt x="46" y="32"/>
                    </a:lnTo>
                    <a:lnTo>
                      <a:pt x="39" y="23"/>
                    </a:lnTo>
                    <a:lnTo>
                      <a:pt x="31" y="15"/>
                    </a:lnTo>
                    <a:lnTo>
                      <a:pt x="24" y="10"/>
                    </a:lnTo>
                    <a:lnTo>
                      <a:pt x="18" y="4"/>
                    </a:lnTo>
                    <a:lnTo>
                      <a:pt x="11" y="1"/>
                    </a:lnTo>
                    <a:lnTo>
                      <a:pt x="8" y="0"/>
                    </a:lnTo>
                    <a:lnTo>
                      <a:pt x="5" y="0"/>
                    </a:lnTo>
                    <a:lnTo>
                      <a:pt x="2" y="2"/>
                    </a:lnTo>
                    <a:lnTo>
                      <a:pt x="0" y="5"/>
                    </a:lnTo>
                    <a:lnTo>
                      <a:pt x="7" y="9"/>
                    </a:lnTo>
                    <a:lnTo>
                      <a:pt x="6" y="10"/>
                    </a:lnTo>
                    <a:lnTo>
                      <a:pt x="7" y="10"/>
                    </a:lnTo>
                    <a:lnTo>
                      <a:pt x="8" y="10"/>
                    </a:lnTo>
                    <a:lnTo>
                      <a:pt x="13" y="12"/>
                    </a:lnTo>
                    <a:lnTo>
                      <a:pt x="19" y="16"/>
                    </a:lnTo>
                    <a:lnTo>
                      <a:pt x="26" y="23"/>
                    </a:lnTo>
                    <a:lnTo>
                      <a:pt x="32" y="30"/>
                    </a:lnTo>
                    <a:lnTo>
                      <a:pt x="39" y="37"/>
                    </a:lnTo>
                    <a:lnTo>
                      <a:pt x="44" y="46"/>
                    </a:lnTo>
                    <a:lnTo>
                      <a:pt x="51" y="41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693" name="Freeform 929"/>
              <p:cNvSpPr>
                <a:spLocks noChangeArrowheads="1"/>
              </p:cNvSpPr>
              <p:nvPr/>
            </p:nvSpPr>
            <p:spPr bwMode="auto">
              <a:xfrm>
                <a:off x="198" y="1063"/>
                <a:ext cx="26" cy="66"/>
              </a:xfrm>
              <a:custGeom>
                <a:avLst/>
                <a:gdLst>
                  <a:gd name="T0" fmla="*/ 3160 w 24"/>
                  <a:gd name="T1" fmla="*/ 7345 h 61"/>
                  <a:gd name="T2" fmla="*/ 3160 w 24"/>
                  <a:gd name="T3" fmla="*/ 6874 h 61"/>
                  <a:gd name="T4" fmla="*/ 3010 w 24"/>
                  <a:gd name="T5" fmla="*/ 5882 h 61"/>
                  <a:gd name="T6" fmla="*/ 2917 w 24"/>
                  <a:gd name="T7" fmla="*/ 5024 h 61"/>
                  <a:gd name="T8" fmla="*/ 2716 w 24"/>
                  <a:gd name="T9" fmla="*/ 4285 h 61"/>
                  <a:gd name="T10" fmla="*/ 2507 w 24"/>
                  <a:gd name="T11" fmla="*/ 3127 h 61"/>
                  <a:gd name="T12" fmla="*/ 2118 w 24"/>
                  <a:gd name="T13" fmla="*/ 2083 h 61"/>
                  <a:gd name="T14" fmla="*/ 1538 w 24"/>
                  <a:gd name="T15" fmla="*/ 1025 h 61"/>
                  <a:gd name="T16" fmla="*/ 1031 w 24"/>
                  <a:gd name="T17" fmla="*/ 0 h 61"/>
                  <a:gd name="T18" fmla="*/ 0 w 24"/>
                  <a:gd name="T19" fmla="*/ 5 h 61"/>
                  <a:gd name="T20" fmla="*/ 4 w 24"/>
                  <a:gd name="T21" fmla="*/ 1519 h 61"/>
                  <a:gd name="T22" fmla="*/ 1031 w 24"/>
                  <a:gd name="T23" fmla="*/ 2469 h 61"/>
                  <a:gd name="T24" fmla="*/ 1311 w 24"/>
                  <a:gd name="T25" fmla="*/ 3383 h 61"/>
                  <a:gd name="T26" fmla="*/ 1538 w 24"/>
                  <a:gd name="T27" fmla="*/ 4580 h 61"/>
                  <a:gd name="T28" fmla="*/ 1805 w 24"/>
                  <a:gd name="T29" fmla="*/ 5436 h 61"/>
                  <a:gd name="T30" fmla="*/ 1955 w 24"/>
                  <a:gd name="T31" fmla="*/ 6275 h 61"/>
                  <a:gd name="T32" fmla="*/ 1955 w 24"/>
                  <a:gd name="T33" fmla="*/ 6886 h 61"/>
                  <a:gd name="T34" fmla="*/ 2118 w 24"/>
                  <a:gd name="T35" fmla="*/ 7437 h 61"/>
                  <a:gd name="T36" fmla="*/ 3160 w 24"/>
                  <a:gd name="T37" fmla="*/ 7345 h 6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4"/>
                  <a:gd name="T58" fmla="*/ 0 h 61"/>
                  <a:gd name="T59" fmla="*/ 24 w 24"/>
                  <a:gd name="T60" fmla="*/ 61 h 6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4" h="61">
                    <a:moveTo>
                      <a:pt x="24" y="60"/>
                    </a:moveTo>
                    <a:lnTo>
                      <a:pt x="24" y="56"/>
                    </a:lnTo>
                    <a:lnTo>
                      <a:pt x="23" y="49"/>
                    </a:lnTo>
                    <a:lnTo>
                      <a:pt x="22" y="42"/>
                    </a:lnTo>
                    <a:lnTo>
                      <a:pt x="20" y="35"/>
                    </a:lnTo>
                    <a:lnTo>
                      <a:pt x="18" y="26"/>
                    </a:lnTo>
                    <a:lnTo>
                      <a:pt x="16" y="17"/>
                    </a:lnTo>
                    <a:lnTo>
                      <a:pt x="12" y="8"/>
                    </a:lnTo>
                    <a:lnTo>
                      <a:pt x="7" y="0"/>
                    </a:lnTo>
                    <a:lnTo>
                      <a:pt x="0" y="5"/>
                    </a:lnTo>
                    <a:lnTo>
                      <a:pt x="4" y="13"/>
                    </a:lnTo>
                    <a:lnTo>
                      <a:pt x="7" y="20"/>
                    </a:lnTo>
                    <a:lnTo>
                      <a:pt x="10" y="28"/>
                    </a:lnTo>
                    <a:lnTo>
                      <a:pt x="12" y="37"/>
                    </a:lnTo>
                    <a:lnTo>
                      <a:pt x="14" y="45"/>
                    </a:lnTo>
                    <a:lnTo>
                      <a:pt x="15" y="51"/>
                    </a:lnTo>
                    <a:lnTo>
                      <a:pt x="15" y="57"/>
                    </a:lnTo>
                    <a:lnTo>
                      <a:pt x="16" y="61"/>
                    </a:lnTo>
                    <a:lnTo>
                      <a:pt x="24" y="6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694" name="Freeform 930"/>
              <p:cNvSpPr>
                <a:spLocks noChangeArrowheads="1"/>
              </p:cNvSpPr>
              <p:nvPr/>
            </p:nvSpPr>
            <p:spPr bwMode="auto">
              <a:xfrm>
                <a:off x="5586" y="1161"/>
                <a:ext cx="68" cy="115"/>
              </a:xfrm>
              <a:custGeom>
                <a:avLst/>
                <a:gdLst>
                  <a:gd name="T0" fmla="*/ 0 w 64"/>
                  <a:gd name="T1" fmla="*/ 13739 h 106"/>
                  <a:gd name="T2" fmla="*/ 0 w 64"/>
                  <a:gd name="T3" fmla="*/ 14385 h 106"/>
                  <a:gd name="T4" fmla="*/ 0 w 64"/>
                  <a:gd name="T5" fmla="*/ 14689 h 106"/>
                  <a:gd name="T6" fmla="*/ 1 w 64"/>
                  <a:gd name="T7" fmla="*/ 14802 h 106"/>
                  <a:gd name="T8" fmla="*/ 2 w 64"/>
                  <a:gd name="T9" fmla="*/ 15211 h 106"/>
                  <a:gd name="T10" fmla="*/ 6 w 64"/>
                  <a:gd name="T11" fmla="*/ 15370 h 106"/>
                  <a:gd name="T12" fmla="*/ 437 w 64"/>
                  <a:gd name="T13" fmla="*/ 15211 h 106"/>
                  <a:gd name="T14" fmla="*/ 645 w 64"/>
                  <a:gd name="T15" fmla="*/ 14802 h 106"/>
                  <a:gd name="T16" fmla="*/ 960 w 64"/>
                  <a:gd name="T17" fmla="*/ 14421 h 106"/>
                  <a:gd name="T18" fmla="*/ 1224 w 64"/>
                  <a:gd name="T19" fmla="*/ 13539 h 106"/>
                  <a:gd name="T20" fmla="*/ 1502 w 64"/>
                  <a:gd name="T21" fmla="*/ 12576 h 106"/>
                  <a:gd name="T22" fmla="*/ 1759 w 64"/>
                  <a:gd name="T23" fmla="*/ 11502 h 106"/>
                  <a:gd name="T24" fmla="*/ 2035 w 64"/>
                  <a:gd name="T25" fmla="*/ 10383 h 106"/>
                  <a:gd name="T26" fmla="*/ 2242 w 64"/>
                  <a:gd name="T27" fmla="*/ 8843 h 106"/>
                  <a:gd name="T28" fmla="*/ 2453 w 64"/>
                  <a:gd name="T29" fmla="*/ 7109 h 106"/>
                  <a:gd name="T30" fmla="*/ 2531 w 64"/>
                  <a:gd name="T31" fmla="*/ 5567 h 106"/>
                  <a:gd name="T32" fmla="*/ 2536 w 64"/>
                  <a:gd name="T33" fmla="*/ 3905 h 106"/>
                  <a:gd name="T34" fmla="*/ 2536 w 64"/>
                  <a:gd name="T35" fmla="*/ 1930 h 106"/>
                  <a:gd name="T36" fmla="*/ 2453 w 64"/>
                  <a:gd name="T37" fmla="*/ 1 h 106"/>
                  <a:gd name="T38" fmla="*/ 2387 w 64"/>
                  <a:gd name="T39" fmla="*/ 0 h 106"/>
                  <a:gd name="T40" fmla="*/ 2381 w 64"/>
                  <a:gd name="T41" fmla="*/ 0 h 106"/>
                  <a:gd name="T42" fmla="*/ 2309 w 64"/>
                  <a:gd name="T43" fmla="*/ 0 h 106"/>
                  <a:gd name="T44" fmla="*/ 2241 w 64"/>
                  <a:gd name="T45" fmla="*/ 0 h 106"/>
                  <a:gd name="T46" fmla="*/ 1915 w 64"/>
                  <a:gd name="T47" fmla="*/ 3 h 106"/>
                  <a:gd name="T48" fmla="*/ 1696 w 64"/>
                  <a:gd name="T49" fmla="*/ 1091 h 106"/>
                  <a:gd name="T50" fmla="*/ 1414 w 64"/>
                  <a:gd name="T51" fmla="*/ 1930 h 106"/>
                  <a:gd name="T52" fmla="*/ 1151 w 64"/>
                  <a:gd name="T53" fmla="*/ 3147 h 106"/>
                  <a:gd name="T54" fmla="*/ 851 w 64"/>
                  <a:gd name="T55" fmla="*/ 4237 h 106"/>
                  <a:gd name="T56" fmla="*/ 592 w 64"/>
                  <a:gd name="T57" fmla="*/ 5423 h 106"/>
                  <a:gd name="T58" fmla="*/ 437 w 64"/>
                  <a:gd name="T59" fmla="*/ 6553 h 106"/>
                  <a:gd name="T60" fmla="*/ 364 w 64"/>
                  <a:gd name="T61" fmla="*/ 8131 h 106"/>
                  <a:gd name="T62" fmla="*/ 6 w 64"/>
                  <a:gd name="T63" fmla="*/ 9007 h 106"/>
                  <a:gd name="T64" fmla="*/ 4 w 64"/>
                  <a:gd name="T65" fmla="*/ 10383 h 106"/>
                  <a:gd name="T66" fmla="*/ 2 w 64"/>
                  <a:gd name="T67" fmla="*/ 11395 h 106"/>
                  <a:gd name="T68" fmla="*/ 1 w 64"/>
                  <a:gd name="T69" fmla="*/ 12252 h 106"/>
                  <a:gd name="T70" fmla="*/ 1 w 64"/>
                  <a:gd name="T71" fmla="*/ 13292 h 106"/>
                  <a:gd name="T72" fmla="*/ 0 w 64"/>
                  <a:gd name="T73" fmla="*/ 13739 h 10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4"/>
                  <a:gd name="T112" fmla="*/ 0 h 106"/>
                  <a:gd name="T113" fmla="*/ 64 w 64"/>
                  <a:gd name="T114" fmla="*/ 106 h 10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4" h="106">
                    <a:moveTo>
                      <a:pt x="0" y="96"/>
                    </a:moveTo>
                    <a:lnTo>
                      <a:pt x="0" y="99"/>
                    </a:lnTo>
                    <a:lnTo>
                      <a:pt x="0" y="102"/>
                    </a:lnTo>
                    <a:lnTo>
                      <a:pt x="1" y="103"/>
                    </a:lnTo>
                    <a:lnTo>
                      <a:pt x="2" y="105"/>
                    </a:lnTo>
                    <a:lnTo>
                      <a:pt x="6" y="106"/>
                    </a:lnTo>
                    <a:lnTo>
                      <a:pt x="11" y="105"/>
                    </a:lnTo>
                    <a:lnTo>
                      <a:pt x="17" y="103"/>
                    </a:lnTo>
                    <a:lnTo>
                      <a:pt x="24" y="100"/>
                    </a:lnTo>
                    <a:lnTo>
                      <a:pt x="31" y="94"/>
                    </a:lnTo>
                    <a:lnTo>
                      <a:pt x="38" y="88"/>
                    </a:lnTo>
                    <a:lnTo>
                      <a:pt x="44" y="80"/>
                    </a:lnTo>
                    <a:lnTo>
                      <a:pt x="51" y="71"/>
                    </a:lnTo>
                    <a:lnTo>
                      <a:pt x="56" y="61"/>
                    </a:lnTo>
                    <a:lnTo>
                      <a:pt x="61" y="50"/>
                    </a:lnTo>
                    <a:lnTo>
                      <a:pt x="63" y="39"/>
                    </a:lnTo>
                    <a:lnTo>
                      <a:pt x="64" y="27"/>
                    </a:lnTo>
                    <a:lnTo>
                      <a:pt x="64" y="14"/>
                    </a:lnTo>
                    <a:lnTo>
                      <a:pt x="61" y="1"/>
                    </a:lnTo>
                    <a:lnTo>
                      <a:pt x="60" y="0"/>
                    </a:lnTo>
                    <a:lnTo>
                      <a:pt x="58" y="0"/>
                    </a:lnTo>
                    <a:lnTo>
                      <a:pt x="57" y="0"/>
                    </a:lnTo>
                    <a:lnTo>
                      <a:pt x="55" y="0"/>
                    </a:lnTo>
                    <a:lnTo>
                      <a:pt x="48" y="3"/>
                    </a:lnTo>
                    <a:lnTo>
                      <a:pt x="42" y="7"/>
                    </a:lnTo>
                    <a:lnTo>
                      <a:pt x="36" y="14"/>
                    </a:lnTo>
                    <a:lnTo>
                      <a:pt x="28" y="22"/>
                    </a:lnTo>
                    <a:lnTo>
                      <a:pt x="22" y="29"/>
                    </a:lnTo>
                    <a:lnTo>
                      <a:pt x="16" y="38"/>
                    </a:lnTo>
                    <a:lnTo>
                      <a:pt x="11" y="46"/>
                    </a:lnTo>
                    <a:lnTo>
                      <a:pt x="8" y="55"/>
                    </a:lnTo>
                    <a:lnTo>
                      <a:pt x="6" y="63"/>
                    </a:lnTo>
                    <a:lnTo>
                      <a:pt x="4" y="71"/>
                    </a:lnTo>
                    <a:lnTo>
                      <a:pt x="2" y="79"/>
                    </a:lnTo>
                    <a:lnTo>
                      <a:pt x="1" y="85"/>
                    </a:lnTo>
                    <a:lnTo>
                      <a:pt x="1" y="92"/>
                    </a:lnTo>
                    <a:lnTo>
                      <a:pt x="0" y="96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695" name="Freeform 931"/>
              <p:cNvSpPr>
                <a:spLocks noChangeArrowheads="1"/>
              </p:cNvSpPr>
              <p:nvPr/>
            </p:nvSpPr>
            <p:spPr bwMode="auto">
              <a:xfrm>
                <a:off x="5581" y="1161"/>
                <a:ext cx="78" cy="120"/>
              </a:xfrm>
              <a:custGeom>
                <a:avLst/>
                <a:gdLst>
                  <a:gd name="T0" fmla="*/ 1506 w 74"/>
                  <a:gd name="T1" fmla="*/ 3 h 111"/>
                  <a:gd name="T2" fmla="*/ 1587 w 74"/>
                  <a:gd name="T3" fmla="*/ 1662 h 111"/>
                  <a:gd name="T4" fmla="*/ 1587 w 74"/>
                  <a:gd name="T5" fmla="*/ 3102 h 111"/>
                  <a:gd name="T6" fmla="*/ 1545 w 74"/>
                  <a:gd name="T7" fmla="*/ 4477 h 111"/>
                  <a:gd name="T8" fmla="*/ 1506 w 74"/>
                  <a:gd name="T9" fmla="*/ 5688 h 111"/>
                  <a:gd name="T10" fmla="*/ 1391 w 74"/>
                  <a:gd name="T11" fmla="*/ 6909 h 111"/>
                  <a:gd name="T12" fmla="*/ 1252 w 74"/>
                  <a:gd name="T13" fmla="*/ 8075 h 111"/>
                  <a:gd name="T14" fmla="*/ 1126 w 74"/>
                  <a:gd name="T15" fmla="*/ 9029 h 111"/>
                  <a:gd name="T16" fmla="*/ 961 w 74"/>
                  <a:gd name="T17" fmla="*/ 9817 h 111"/>
                  <a:gd name="T18" fmla="*/ 780 w 74"/>
                  <a:gd name="T19" fmla="*/ 10613 h 111"/>
                  <a:gd name="T20" fmla="*/ 600 w 74"/>
                  <a:gd name="T21" fmla="*/ 11030 h 111"/>
                  <a:gd name="T22" fmla="*/ 461 w 74"/>
                  <a:gd name="T23" fmla="*/ 11605 h 111"/>
                  <a:gd name="T24" fmla="*/ 337 w 74"/>
                  <a:gd name="T25" fmla="*/ 11677 h 111"/>
                  <a:gd name="T26" fmla="*/ 273 w 74"/>
                  <a:gd name="T27" fmla="*/ 11762 h 111"/>
                  <a:gd name="T28" fmla="*/ 8 w 74"/>
                  <a:gd name="T29" fmla="*/ 11677 h 111"/>
                  <a:gd name="T30" fmla="*/ 9 w 74"/>
                  <a:gd name="T31" fmla="*/ 11677 h 111"/>
                  <a:gd name="T32" fmla="*/ 8 w 74"/>
                  <a:gd name="T33" fmla="*/ 11605 h 111"/>
                  <a:gd name="T34" fmla="*/ 8 w 74"/>
                  <a:gd name="T35" fmla="*/ 11511 h 111"/>
                  <a:gd name="T36" fmla="*/ 8 w 74"/>
                  <a:gd name="T37" fmla="*/ 11159 h 111"/>
                  <a:gd name="T38" fmla="*/ 0 w 74"/>
                  <a:gd name="T39" fmla="*/ 11030 h 111"/>
                  <a:gd name="T40" fmla="*/ 0 w 74"/>
                  <a:gd name="T41" fmla="*/ 11605 h 111"/>
                  <a:gd name="T42" fmla="*/ 0 w 74"/>
                  <a:gd name="T43" fmla="*/ 11924 h 111"/>
                  <a:gd name="T44" fmla="*/ 2 w 74"/>
                  <a:gd name="T45" fmla="*/ 12404 h 111"/>
                  <a:gd name="T46" fmla="*/ 4 w 74"/>
                  <a:gd name="T47" fmla="*/ 12546 h 111"/>
                  <a:gd name="T48" fmla="*/ 9 w 74"/>
                  <a:gd name="T49" fmla="*/ 12891 h 111"/>
                  <a:gd name="T50" fmla="*/ 394 w 74"/>
                  <a:gd name="T51" fmla="*/ 12716 h 111"/>
                  <a:gd name="T52" fmla="*/ 540 w 74"/>
                  <a:gd name="T53" fmla="*/ 12444 h 111"/>
                  <a:gd name="T54" fmla="*/ 740 w 74"/>
                  <a:gd name="T55" fmla="*/ 11924 h 111"/>
                  <a:gd name="T56" fmla="*/ 913 w 74"/>
                  <a:gd name="T57" fmla="*/ 11408 h 111"/>
                  <a:gd name="T58" fmla="*/ 1126 w 74"/>
                  <a:gd name="T59" fmla="*/ 10613 h 111"/>
                  <a:gd name="T60" fmla="*/ 1286 w 74"/>
                  <a:gd name="T61" fmla="*/ 9761 h 111"/>
                  <a:gd name="T62" fmla="*/ 1465 w 74"/>
                  <a:gd name="T63" fmla="*/ 8427 h 111"/>
                  <a:gd name="T64" fmla="*/ 1587 w 74"/>
                  <a:gd name="T65" fmla="*/ 7315 h 111"/>
                  <a:gd name="T66" fmla="*/ 1715 w 74"/>
                  <a:gd name="T67" fmla="*/ 5912 h 111"/>
                  <a:gd name="T68" fmla="*/ 1795 w 74"/>
                  <a:gd name="T69" fmla="*/ 4501 h 111"/>
                  <a:gd name="T70" fmla="*/ 1810 w 74"/>
                  <a:gd name="T71" fmla="*/ 3102 h 111"/>
                  <a:gd name="T72" fmla="*/ 1808 w 74"/>
                  <a:gd name="T73" fmla="*/ 1422 h 111"/>
                  <a:gd name="T74" fmla="*/ 1703 w 74"/>
                  <a:gd name="T75" fmla="*/ 0 h 111"/>
                  <a:gd name="T76" fmla="*/ 1506 w 74"/>
                  <a:gd name="T77" fmla="*/ 3 h 11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4"/>
                  <a:gd name="T118" fmla="*/ 0 h 111"/>
                  <a:gd name="T119" fmla="*/ 74 w 74"/>
                  <a:gd name="T120" fmla="*/ 111 h 11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4" h="111">
                    <a:moveTo>
                      <a:pt x="61" y="3"/>
                    </a:moveTo>
                    <a:lnTo>
                      <a:pt x="64" y="15"/>
                    </a:lnTo>
                    <a:lnTo>
                      <a:pt x="64" y="27"/>
                    </a:lnTo>
                    <a:lnTo>
                      <a:pt x="63" y="38"/>
                    </a:lnTo>
                    <a:lnTo>
                      <a:pt x="61" y="49"/>
                    </a:lnTo>
                    <a:lnTo>
                      <a:pt x="57" y="59"/>
                    </a:lnTo>
                    <a:lnTo>
                      <a:pt x="51" y="69"/>
                    </a:lnTo>
                    <a:lnTo>
                      <a:pt x="45" y="77"/>
                    </a:lnTo>
                    <a:lnTo>
                      <a:pt x="39" y="84"/>
                    </a:lnTo>
                    <a:lnTo>
                      <a:pt x="32" y="91"/>
                    </a:lnTo>
                    <a:lnTo>
                      <a:pt x="25" y="95"/>
                    </a:lnTo>
                    <a:lnTo>
                      <a:pt x="20" y="100"/>
                    </a:lnTo>
                    <a:lnTo>
                      <a:pt x="14" y="101"/>
                    </a:lnTo>
                    <a:lnTo>
                      <a:pt x="10" y="102"/>
                    </a:lnTo>
                    <a:lnTo>
                      <a:pt x="8" y="101"/>
                    </a:lnTo>
                    <a:lnTo>
                      <a:pt x="9" y="101"/>
                    </a:lnTo>
                    <a:lnTo>
                      <a:pt x="8" y="100"/>
                    </a:lnTo>
                    <a:lnTo>
                      <a:pt x="8" y="99"/>
                    </a:lnTo>
                    <a:lnTo>
                      <a:pt x="8" y="96"/>
                    </a:lnTo>
                    <a:lnTo>
                      <a:pt x="0" y="95"/>
                    </a:lnTo>
                    <a:lnTo>
                      <a:pt x="0" y="100"/>
                    </a:lnTo>
                    <a:lnTo>
                      <a:pt x="0" y="103"/>
                    </a:lnTo>
                    <a:lnTo>
                      <a:pt x="2" y="106"/>
                    </a:lnTo>
                    <a:lnTo>
                      <a:pt x="4" y="108"/>
                    </a:lnTo>
                    <a:lnTo>
                      <a:pt x="9" y="111"/>
                    </a:lnTo>
                    <a:lnTo>
                      <a:pt x="17" y="110"/>
                    </a:lnTo>
                    <a:lnTo>
                      <a:pt x="23" y="107"/>
                    </a:lnTo>
                    <a:lnTo>
                      <a:pt x="30" y="103"/>
                    </a:lnTo>
                    <a:lnTo>
                      <a:pt x="38" y="97"/>
                    </a:lnTo>
                    <a:lnTo>
                      <a:pt x="45" y="91"/>
                    </a:lnTo>
                    <a:lnTo>
                      <a:pt x="52" y="83"/>
                    </a:lnTo>
                    <a:lnTo>
                      <a:pt x="59" y="73"/>
                    </a:lnTo>
                    <a:lnTo>
                      <a:pt x="64" y="63"/>
                    </a:lnTo>
                    <a:lnTo>
                      <a:pt x="69" y="51"/>
                    </a:lnTo>
                    <a:lnTo>
                      <a:pt x="72" y="39"/>
                    </a:lnTo>
                    <a:lnTo>
                      <a:pt x="74" y="27"/>
                    </a:lnTo>
                    <a:lnTo>
                      <a:pt x="73" y="13"/>
                    </a:lnTo>
                    <a:lnTo>
                      <a:pt x="68" y="0"/>
                    </a:lnTo>
                    <a:lnTo>
                      <a:pt x="61" y="3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696" name="Freeform 932"/>
              <p:cNvSpPr>
                <a:spLocks noChangeArrowheads="1"/>
              </p:cNvSpPr>
              <p:nvPr/>
            </p:nvSpPr>
            <p:spPr bwMode="auto">
              <a:xfrm>
                <a:off x="5599" y="1156"/>
                <a:ext cx="54" cy="49"/>
              </a:xfrm>
              <a:custGeom>
                <a:avLst/>
                <a:gdLst>
                  <a:gd name="T0" fmla="*/ 7 w 51"/>
                  <a:gd name="T1" fmla="*/ 8095 h 45"/>
                  <a:gd name="T2" fmla="*/ 385 w 51"/>
                  <a:gd name="T3" fmla="*/ 6774 h 45"/>
                  <a:gd name="T4" fmla="*/ 574 w 51"/>
                  <a:gd name="T5" fmla="*/ 5288 h 45"/>
                  <a:gd name="T6" fmla="*/ 809 w 51"/>
                  <a:gd name="T7" fmla="*/ 3810 h 45"/>
                  <a:gd name="T8" fmla="*/ 1016 w 51"/>
                  <a:gd name="T9" fmla="*/ 2914 h 45"/>
                  <a:gd name="T10" fmla="*/ 1206 w 51"/>
                  <a:gd name="T11" fmla="*/ 2073 h 45"/>
                  <a:gd name="T12" fmla="*/ 1430 w 51"/>
                  <a:gd name="T13" fmla="*/ 1606 h 45"/>
                  <a:gd name="T14" fmla="*/ 1432 w 51"/>
                  <a:gd name="T15" fmla="*/ 1606 h 45"/>
                  <a:gd name="T16" fmla="*/ 1478 w 51"/>
                  <a:gd name="T17" fmla="*/ 1606 h 45"/>
                  <a:gd name="T18" fmla="*/ 1432 w 51"/>
                  <a:gd name="T19" fmla="*/ 1606 h 45"/>
                  <a:gd name="T20" fmla="*/ 1432 w 51"/>
                  <a:gd name="T21" fmla="*/ 1475 h 45"/>
                  <a:gd name="T22" fmla="*/ 1657 w 51"/>
                  <a:gd name="T23" fmla="*/ 5 h 45"/>
                  <a:gd name="T24" fmla="*/ 1603 w 51"/>
                  <a:gd name="T25" fmla="*/ 1 h 45"/>
                  <a:gd name="T26" fmla="*/ 1514 w 51"/>
                  <a:gd name="T27" fmla="*/ 0 h 45"/>
                  <a:gd name="T28" fmla="*/ 1430 w 51"/>
                  <a:gd name="T29" fmla="*/ 0 h 45"/>
                  <a:gd name="T30" fmla="*/ 1277 w 51"/>
                  <a:gd name="T31" fmla="*/ 1 h 45"/>
                  <a:gd name="T32" fmla="*/ 1075 w 51"/>
                  <a:gd name="T33" fmla="*/ 4 h 45"/>
                  <a:gd name="T34" fmla="*/ 906 w 51"/>
                  <a:gd name="T35" fmla="*/ 1606 h 45"/>
                  <a:gd name="T36" fmla="*/ 608 w 51"/>
                  <a:gd name="T37" fmla="*/ 2914 h 45"/>
                  <a:gd name="T38" fmla="*/ 385 w 51"/>
                  <a:gd name="T39" fmla="*/ 4096 h 45"/>
                  <a:gd name="T40" fmla="*/ 5 w 51"/>
                  <a:gd name="T41" fmla="*/ 5713 h 45"/>
                  <a:gd name="T42" fmla="*/ 0 w 51"/>
                  <a:gd name="T43" fmla="*/ 7434 h 45"/>
                  <a:gd name="T44" fmla="*/ 7 w 51"/>
                  <a:gd name="T45" fmla="*/ 8095 h 4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51"/>
                  <a:gd name="T70" fmla="*/ 0 h 45"/>
                  <a:gd name="T71" fmla="*/ 51 w 51"/>
                  <a:gd name="T72" fmla="*/ 45 h 45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51" h="45">
                    <a:moveTo>
                      <a:pt x="7" y="45"/>
                    </a:moveTo>
                    <a:lnTo>
                      <a:pt x="12" y="37"/>
                    </a:lnTo>
                    <a:lnTo>
                      <a:pt x="19" y="29"/>
                    </a:lnTo>
                    <a:lnTo>
                      <a:pt x="25" y="22"/>
                    </a:lnTo>
                    <a:lnTo>
                      <a:pt x="32" y="16"/>
                    </a:lnTo>
                    <a:lnTo>
                      <a:pt x="38" y="12"/>
                    </a:lnTo>
                    <a:lnTo>
                      <a:pt x="43" y="9"/>
                    </a:lnTo>
                    <a:lnTo>
                      <a:pt x="44" y="9"/>
                    </a:lnTo>
                    <a:lnTo>
                      <a:pt x="45" y="9"/>
                    </a:lnTo>
                    <a:lnTo>
                      <a:pt x="44" y="9"/>
                    </a:lnTo>
                    <a:lnTo>
                      <a:pt x="44" y="8"/>
                    </a:lnTo>
                    <a:lnTo>
                      <a:pt x="51" y="5"/>
                    </a:lnTo>
                    <a:lnTo>
                      <a:pt x="49" y="1"/>
                    </a:lnTo>
                    <a:lnTo>
                      <a:pt x="46" y="0"/>
                    </a:lnTo>
                    <a:lnTo>
                      <a:pt x="43" y="0"/>
                    </a:lnTo>
                    <a:lnTo>
                      <a:pt x="40" y="1"/>
                    </a:lnTo>
                    <a:lnTo>
                      <a:pt x="33" y="4"/>
                    </a:lnTo>
                    <a:lnTo>
                      <a:pt x="27" y="9"/>
                    </a:lnTo>
                    <a:lnTo>
                      <a:pt x="20" y="16"/>
                    </a:lnTo>
                    <a:lnTo>
                      <a:pt x="12" y="23"/>
                    </a:lnTo>
                    <a:lnTo>
                      <a:pt x="5" y="31"/>
                    </a:lnTo>
                    <a:lnTo>
                      <a:pt x="0" y="41"/>
                    </a:lnTo>
                    <a:lnTo>
                      <a:pt x="7" y="45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697" name="Freeform 933"/>
              <p:cNvSpPr>
                <a:spLocks noChangeArrowheads="1"/>
              </p:cNvSpPr>
              <p:nvPr/>
            </p:nvSpPr>
            <p:spPr bwMode="auto">
              <a:xfrm>
                <a:off x="5581" y="1200"/>
                <a:ext cx="26" cy="65"/>
              </a:xfrm>
              <a:custGeom>
                <a:avLst/>
                <a:gdLst>
                  <a:gd name="T0" fmla="*/ 1117 w 24"/>
                  <a:gd name="T1" fmla="*/ 7872 h 60"/>
                  <a:gd name="T2" fmla="*/ 1210 w 24"/>
                  <a:gd name="T3" fmla="*/ 7622 h 60"/>
                  <a:gd name="T4" fmla="*/ 1210 w 24"/>
                  <a:gd name="T5" fmla="*/ 6647 h 60"/>
                  <a:gd name="T6" fmla="*/ 1311 w 24"/>
                  <a:gd name="T7" fmla="*/ 5995 h 60"/>
                  <a:gd name="T8" fmla="*/ 1538 w 24"/>
                  <a:gd name="T9" fmla="*/ 4826 h 60"/>
                  <a:gd name="T10" fmla="*/ 1805 w 24"/>
                  <a:gd name="T11" fmla="*/ 3829 h 60"/>
                  <a:gd name="T12" fmla="*/ 2314 w 24"/>
                  <a:gd name="T13" fmla="*/ 2755 h 60"/>
                  <a:gd name="T14" fmla="*/ 2716 w 24"/>
                  <a:gd name="T15" fmla="*/ 1572 h 60"/>
                  <a:gd name="T16" fmla="*/ 3160 w 24"/>
                  <a:gd name="T17" fmla="*/ 4 h 60"/>
                  <a:gd name="T18" fmla="*/ 2314 w 24"/>
                  <a:gd name="T19" fmla="*/ 0 h 60"/>
                  <a:gd name="T20" fmla="*/ 1538 w 24"/>
                  <a:gd name="T21" fmla="*/ 1141 h 60"/>
                  <a:gd name="T22" fmla="*/ 1117 w 24"/>
                  <a:gd name="T23" fmla="*/ 2166 h 60"/>
                  <a:gd name="T24" fmla="*/ 952 w 24"/>
                  <a:gd name="T25" fmla="*/ 3262 h 60"/>
                  <a:gd name="T26" fmla="*/ 4 w 24"/>
                  <a:gd name="T27" fmla="*/ 4494 h 60"/>
                  <a:gd name="T28" fmla="*/ 2 w 24"/>
                  <a:gd name="T29" fmla="*/ 5664 h 60"/>
                  <a:gd name="T30" fmla="*/ 1 w 24"/>
                  <a:gd name="T31" fmla="*/ 6516 h 60"/>
                  <a:gd name="T32" fmla="*/ 0 w 24"/>
                  <a:gd name="T33" fmla="*/ 7266 h 60"/>
                  <a:gd name="T34" fmla="*/ 0 w 24"/>
                  <a:gd name="T35" fmla="*/ 7801 h 60"/>
                  <a:gd name="T36" fmla="*/ 1117 w 24"/>
                  <a:gd name="T37" fmla="*/ 7872 h 6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4"/>
                  <a:gd name="T58" fmla="*/ 0 h 60"/>
                  <a:gd name="T59" fmla="*/ 24 w 24"/>
                  <a:gd name="T60" fmla="*/ 60 h 6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4" h="60">
                    <a:moveTo>
                      <a:pt x="8" y="60"/>
                    </a:moveTo>
                    <a:lnTo>
                      <a:pt x="9" y="56"/>
                    </a:lnTo>
                    <a:lnTo>
                      <a:pt x="9" y="50"/>
                    </a:lnTo>
                    <a:lnTo>
                      <a:pt x="10" y="44"/>
                    </a:lnTo>
                    <a:lnTo>
                      <a:pt x="12" y="36"/>
                    </a:lnTo>
                    <a:lnTo>
                      <a:pt x="14" y="29"/>
                    </a:lnTo>
                    <a:lnTo>
                      <a:pt x="17" y="20"/>
                    </a:lnTo>
                    <a:lnTo>
                      <a:pt x="20" y="12"/>
                    </a:lnTo>
                    <a:lnTo>
                      <a:pt x="24" y="4"/>
                    </a:lnTo>
                    <a:lnTo>
                      <a:pt x="17" y="0"/>
                    </a:lnTo>
                    <a:lnTo>
                      <a:pt x="12" y="8"/>
                    </a:lnTo>
                    <a:lnTo>
                      <a:pt x="8" y="16"/>
                    </a:lnTo>
                    <a:lnTo>
                      <a:pt x="6" y="25"/>
                    </a:lnTo>
                    <a:lnTo>
                      <a:pt x="4" y="34"/>
                    </a:lnTo>
                    <a:lnTo>
                      <a:pt x="2" y="42"/>
                    </a:lnTo>
                    <a:lnTo>
                      <a:pt x="1" y="49"/>
                    </a:lnTo>
                    <a:lnTo>
                      <a:pt x="0" y="55"/>
                    </a:lnTo>
                    <a:lnTo>
                      <a:pt x="0" y="59"/>
                    </a:lnTo>
                    <a:lnTo>
                      <a:pt x="8" y="6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698" name="Freeform 934"/>
              <p:cNvSpPr>
                <a:spLocks noChangeArrowheads="1"/>
              </p:cNvSpPr>
              <p:nvPr/>
            </p:nvSpPr>
            <p:spPr bwMode="auto">
              <a:xfrm>
                <a:off x="151" y="3801"/>
                <a:ext cx="68" cy="114"/>
              </a:xfrm>
              <a:custGeom>
                <a:avLst/>
                <a:gdLst>
                  <a:gd name="T0" fmla="*/ 2536 w 64"/>
                  <a:gd name="T1" fmla="*/ 8136 h 106"/>
                  <a:gd name="T2" fmla="*/ 2536 w 64"/>
                  <a:gd name="T3" fmla="*/ 8363 h 106"/>
                  <a:gd name="T4" fmla="*/ 2536 w 64"/>
                  <a:gd name="T5" fmla="*/ 8670 h 106"/>
                  <a:gd name="T6" fmla="*/ 2531 w 64"/>
                  <a:gd name="T7" fmla="*/ 8750 h 106"/>
                  <a:gd name="T8" fmla="*/ 2530 w 64"/>
                  <a:gd name="T9" fmla="*/ 8841 h 106"/>
                  <a:gd name="T10" fmla="*/ 2381 w 64"/>
                  <a:gd name="T11" fmla="*/ 8994 h 106"/>
                  <a:gd name="T12" fmla="*/ 2110 w 64"/>
                  <a:gd name="T13" fmla="*/ 8841 h 106"/>
                  <a:gd name="T14" fmla="*/ 1869 w 64"/>
                  <a:gd name="T15" fmla="*/ 8750 h 106"/>
                  <a:gd name="T16" fmla="*/ 1660 w 64"/>
                  <a:gd name="T17" fmla="*/ 8552 h 106"/>
                  <a:gd name="T18" fmla="*/ 1300 w 64"/>
                  <a:gd name="T19" fmla="*/ 8005 h 106"/>
                  <a:gd name="T20" fmla="*/ 1083 w 64"/>
                  <a:gd name="T21" fmla="*/ 7496 h 106"/>
                  <a:gd name="T22" fmla="*/ 754 w 64"/>
                  <a:gd name="T23" fmla="*/ 6723 h 106"/>
                  <a:gd name="T24" fmla="*/ 493 w 64"/>
                  <a:gd name="T25" fmla="*/ 6026 h 106"/>
                  <a:gd name="T26" fmla="*/ 364 w 64"/>
                  <a:gd name="T27" fmla="*/ 5210 h 106"/>
                  <a:gd name="T28" fmla="*/ 3 w 64"/>
                  <a:gd name="T29" fmla="*/ 4226 h 106"/>
                  <a:gd name="T30" fmla="*/ 1 w 64"/>
                  <a:gd name="T31" fmla="*/ 3343 h 106"/>
                  <a:gd name="T32" fmla="*/ 0 w 64"/>
                  <a:gd name="T33" fmla="*/ 2219 h 106"/>
                  <a:gd name="T34" fmla="*/ 0 w 64"/>
                  <a:gd name="T35" fmla="*/ 1130 h 106"/>
                  <a:gd name="T36" fmla="*/ 3 w 64"/>
                  <a:gd name="T37" fmla="*/ 1 h 106"/>
                  <a:gd name="T38" fmla="*/ 4 w 64"/>
                  <a:gd name="T39" fmla="*/ 0 h 106"/>
                  <a:gd name="T40" fmla="*/ 6 w 64"/>
                  <a:gd name="T41" fmla="*/ 0 h 106"/>
                  <a:gd name="T42" fmla="*/ 7 w 64"/>
                  <a:gd name="T43" fmla="*/ 0 h 106"/>
                  <a:gd name="T44" fmla="*/ 387 w 64"/>
                  <a:gd name="T45" fmla="*/ 0 h 106"/>
                  <a:gd name="T46" fmla="*/ 592 w 64"/>
                  <a:gd name="T47" fmla="*/ 3 h 106"/>
                  <a:gd name="T48" fmla="*/ 851 w 64"/>
                  <a:gd name="T49" fmla="*/ 679 h 106"/>
                  <a:gd name="T50" fmla="*/ 1151 w 64"/>
                  <a:gd name="T51" fmla="*/ 1130 h 106"/>
                  <a:gd name="T52" fmla="*/ 1414 w 64"/>
                  <a:gd name="T53" fmla="*/ 1881 h 106"/>
                  <a:gd name="T54" fmla="*/ 1696 w 64"/>
                  <a:gd name="T55" fmla="*/ 2386 h 106"/>
                  <a:gd name="T56" fmla="*/ 1915 w 64"/>
                  <a:gd name="T57" fmla="*/ 3192 h 106"/>
                  <a:gd name="T58" fmla="*/ 2110 w 64"/>
                  <a:gd name="T59" fmla="*/ 3894 h 106"/>
                  <a:gd name="T60" fmla="*/ 2242 w 64"/>
                  <a:gd name="T61" fmla="*/ 4593 h 106"/>
                  <a:gd name="T62" fmla="*/ 2381 w 64"/>
                  <a:gd name="T63" fmla="*/ 5313 h 106"/>
                  <a:gd name="T64" fmla="*/ 2387 w 64"/>
                  <a:gd name="T65" fmla="*/ 6026 h 106"/>
                  <a:gd name="T66" fmla="*/ 2530 w 64"/>
                  <a:gd name="T67" fmla="*/ 6609 h 106"/>
                  <a:gd name="T68" fmla="*/ 2531 w 64"/>
                  <a:gd name="T69" fmla="*/ 7108 h 106"/>
                  <a:gd name="T70" fmla="*/ 2531 w 64"/>
                  <a:gd name="T71" fmla="*/ 7776 h 106"/>
                  <a:gd name="T72" fmla="*/ 2536 w 64"/>
                  <a:gd name="T73" fmla="*/ 8136 h 10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4"/>
                  <a:gd name="T112" fmla="*/ 0 h 106"/>
                  <a:gd name="T113" fmla="*/ 64 w 64"/>
                  <a:gd name="T114" fmla="*/ 106 h 10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4" h="106">
                    <a:moveTo>
                      <a:pt x="64" y="96"/>
                    </a:moveTo>
                    <a:lnTo>
                      <a:pt x="64" y="99"/>
                    </a:lnTo>
                    <a:lnTo>
                      <a:pt x="64" y="102"/>
                    </a:lnTo>
                    <a:lnTo>
                      <a:pt x="63" y="103"/>
                    </a:lnTo>
                    <a:lnTo>
                      <a:pt x="62" y="105"/>
                    </a:lnTo>
                    <a:lnTo>
                      <a:pt x="58" y="106"/>
                    </a:lnTo>
                    <a:lnTo>
                      <a:pt x="53" y="105"/>
                    </a:lnTo>
                    <a:lnTo>
                      <a:pt x="47" y="103"/>
                    </a:lnTo>
                    <a:lnTo>
                      <a:pt x="41" y="100"/>
                    </a:lnTo>
                    <a:lnTo>
                      <a:pt x="33" y="94"/>
                    </a:lnTo>
                    <a:lnTo>
                      <a:pt x="26" y="88"/>
                    </a:lnTo>
                    <a:lnTo>
                      <a:pt x="20" y="80"/>
                    </a:lnTo>
                    <a:lnTo>
                      <a:pt x="13" y="71"/>
                    </a:lnTo>
                    <a:lnTo>
                      <a:pt x="8" y="61"/>
                    </a:lnTo>
                    <a:lnTo>
                      <a:pt x="3" y="50"/>
                    </a:lnTo>
                    <a:lnTo>
                      <a:pt x="1" y="39"/>
                    </a:lnTo>
                    <a:lnTo>
                      <a:pt x="0" y="27"/>
                    </a:lnTo>
                    <a:lnTo>
                      <a:pt x="0" y="14"/>
                    </a:lnTo>
                    <a:lnTo>
                      <a:pt x="3" y="1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16" y="3"/>
                    </a:lnTo>
                    <a:lnTo>
                      <a:pt x="22" y="7"/>
                    </a:lnTo>
                    <a:lnTo>
                      <a:pt x="28" y="14"/>
                    </a:lnTo>
                    <a:lnTo>
                      <a:pt x="36" y="22"/>
                    </a:lnTo>
                    <a:lnTo>
                      <a:pt x="42" y="29"/>
                    </a:lnTo>
                    <a:lnTo>
                      <a:pt x="48" y="38"/>
                    </a:lnTo>
                    <a:lnTo>
                      <a:pt x="53" y="46"/>
                    </a:lnTo>
                    <a:lnTo>
                      <a:pt x="56" y="55"/>
                    </a:lnTo>
                    <a:lnTo>
                      <a:pt x="58" y="63"/>
                    </a:lnTo>
                    <a:lnTo>
                      <a:pt x="60" y="71"/>
                    </a:lnTo>
                    <a:lnTo>
                      <a:pt x="62" y="79"/>
                    </a:lnTo>
                    <a:lnTo>
                      <a:pt x="63" y="85"/>
                    </a:lnTo>
                    <a:lnTo>
                      <a:pt x="63" y="92"/>
                    </a:lnTo>
                    <a:lnTo>
                      <a:pt x="64" y="96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699" name="Freeform 935"/>
              <p:cNvSpPr>
                <a:spLocks noChangeArrowheads="1"/>
              </p:cNvSpPr>
              <p:nvPr/>
            </p:nvSpPr>
            <p:spPr bwMode="auto">
              <a:xfrm>
                <a:off x="145" y="3801"/>
                <a:ext cx="78" cy="120"/>
              </a:xfrm>
              <a:custGeom>
                <a:avLst/>
                <a:gdLst>
                  <a:gd name="T0" fmla="*/ 6 w 74"/>
                  <a:gd name="T1" fmla="*/ 0 h 111"/>
                  <a:gd name="T2" fmla="*/ 1 w 74"/>
                  <a:gd name="T3" fmla="*/ 1422 h 111"/>
                  <a:gd name="T4" fmla="*/ 0 w 74"/>
                  <a:gd name="T5" fmla="*/ 3102 h 111"/>
                  <a:gd name="T6" fmla="*/ 2 w 74"/>
                  <a:gd name="T7" fmla="*/ 4501 h 111"/>
                  <a:gd name="T8" fmla="*/ 5 w 74"/>
                  <a:gd name="T9" fmla="*/ 5912 h 111"/>
                  <a:gd name="T10" fmla="*/ 273 w 74"/>
                  <a:gd name="T11" fmla="*/ 7315 h 111"/>
                  <a:gd name="T12" fmla="*/ 355 w 74"/>
                  <a:gd name="T13" fmla="*/ 8427 h 111"/>
                  <a:gd name="T14" fmla="*/ 512 w 74"/>
                  <a:gd name="T15" fmla="*/ 9761 h 111"/>
                  <a:gd name="T16" fmla="*/ 739 w 74"/>
                  <a:gd name="T17" fmla="*/ 10613 h 111"/>
                  <a:gd name="T18" fmla="*/ 866 w 74"/>
                  <a:gd name="T19" fmla="*/ 11408 h 111"/>
                  <a:gd name="T20" fmla="*/ 1069 w 74"/>
                  <a:gd name="T21" fmla="*/ 11924 h 111"/>
                  <a:gd name="T22" fmla="*/ 1252 w 74"/>
                  <a:gd name="T23" fmla="*/ 12444 h 111"/>
                  <a:gd name="T24" fmla="*/ 1391 w 74"/>
                  <a:gd name="T25" fmla="*/ 12716 h 111"/>
                  <a:gd name="T26" fmla="*/ 1627 w 74"/>
                  <a:gd name="T27" fmla="*/ 12891 h 111"/>
                  <a:gd name="T28" fmla="*/ 1717 w 74"/>
                  <a:gd name="T29" fmla="*/ 12546 h 111"/>
                  <a:gd name="T30" fmla="*/ 1795 w 74"/>
                  <a:gd name="T31" fmla="*/ 12404 h 111"/>
                  <a:gd name="T32" fmla="*/ 1810 w 74"/>
                  <a:gd name="T33" fmla="*/ 11924 h 111"/>
                  <a:gd name="T34" fmla="*/ 1810 w 74"/>
                  <a:gd name="T35" fmla="*/ 11605 h 111"/>
                  <a:gd name="T36" fmla="*/ 1810 w 74"/>
                  <a:gd name="T37" fmla="*/ 11030 h 111"/>
                  <a:gd name="T38" fmla="*/ 1629 w 74"/>
                  <a:gd name="T39" fmla="*/ 11159 h 111"/>
                  <a:gd name="T40" fmla="*/ 1629 w 74"/>
                  <a:gd name="T41" fmla="*/ 11511 h 111"/>
                  <a:gd name="T42" fmla="*/ 1629 w 74"/>
                  <a:gd name="T43" fmla="*/ 11605 h 111"/>
                  <a:gd name="T44" fmla="*/ 1627 w 74"/>
                  <a:gd name="T45" fmla="*/ 11677 h 111"/>
                  <a:gd name="T46" fmla="*/ 1629 w 74"/>
                  <a:gd name="T47" fmla="*/ 11677 h 111"/>
                  <a:gd name="T48" fmla="*/ 1587 w 74"/>
                  <a:gd name="T49" fmla="*/ 11762 h 111"/>
                  <a:gd name="T50" fmla="*/ 1466 w 74"/>
                  <a:gd name="T51" fmla="*/ 11677 h 111"/>
                  <a:gd name="T52" fmla="*/ 1356 w 74"/>
                  <a:gd name="T53" fmla="*/ 11605 h 111"/>
                  <a:gd name="T54" fmla="*/ 1220 w 74"/>
                  <a:gd name="T55" fmla="*/ 11030 h 111"/>
                  <a:gd name="T56" fmla="*/ 1068 w 74"/>
                  <a:gd name="T57" fmla="*/ 10613 h 111"/>
                  <a:gd name="T58" fmla="*/ 865 w 74"/>
                  <a:gd name="T59" fmla="*/ 9817 h 111"/>
                  <a:gd name="T60" fmla="*/ 739 w 74"/>
                  <a:gd name="T61" fmla="*/ 9029 h 111"/>
                  <a:gd name="T62" fmla="*/ 540 w 74"/>
                  <a:gd name="T63" fmla="*/ 8075 h 111"/>
                  <a:gd name="T64" fmla="*/ 394 w 74"/>
                  <a:gd name="T65" fmla="*/ 6909 h 111"/>
                  <a:gd name="T66" fmla="*/ 320 w 74"/>
                  <a:gd name="T67" fmla="*/ 5688 h 111"/>
                  <a:gd name="T68" fmla="*/ 288 w 74"/>
                  <a:gd name="T69" fmla="*/ 4477 h 111"/>
                  <a:gd name="T70" fmla="*/ 273 w 74"/>
                  <a:gd name="T71" fmla="*/ 3102 h 111"/>
                  <a:gd name="T72" fmla="*/ 288 w 74"/>
                  <a:gd name="T73" fmla="*/ 1662 h 111"/>
                  <a:gd name="T74" fmla="*/ 320 w 74"/>
                  <a:gd name="T75" fmla="*/ 3 h 111"/>
                  <a:gd name="T76" fmla="*/ 6 w 74"/>
                  <a:gd name="T77" fmla="*/ 0 h 11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4"/>
                  <a:gd name="T118" fmla="*/ 0 h 111"/>
                  <a:gd name="T119" fmla="*/ 74 w 74"/>
                  <a:gd name="T120" fmla="*/ 111 h 11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4" h="111">
                    <a:moveTo>
                      <a:pt x="6" y="0"/>
                    </a:moveTo>
                    <a:lnTo>
                      <a:pt x="1" y="13"/>
                    </a:lnTo>
                    <a:lnTo>
                      <a:pt x="0" y="27"/>
                    </a:lnTo>
                    <a:lnTo>
                      <a:pt x="2" y="39"/>
                    </a:lnTo>
                    <a:lnTo>
                      <a:pt x="5" y="51"/>
                    </a:lnTo>
                    <a:lnTo>
                      <a:pt x="10" y="63"/>
                    </a:lnTo>
                    <a:lnTo>
                      <a:pt x="15" y="73"/>
                    </a:lnTo>
                    <a:lnTo>
                      <a:pt x="22" y="83"/>
                    </a:lnTo>
                    <a:lnTo>
                      <a:pt x="29" y="91"/>
                    </a:lnTo>
                    <a:lnTo>
                      <a:pt x="36" y="97"/>
                    </a:lnTo>
                    <a:lnTo>
                      <a:pt x="44" y="103"/>
                    </a:lnTo>
                    <a:lnTo>
                      <a:pt x="51" y="107"/>
                    </a:lnTo>
                    <a:lnTo>
                      <a:pt x="57" y="110"/>
                    </a:lnTo>
                    <a:lnTo>
                      <a:pt x="65" y="111"/>
                    </a:lnTo>
                    <a:lnTo>
                      <a:pt x="70" y="108"/>
                    </a:lnTo>
                    <a:lnTo>
                      <a:pt x="72" y="106"/>
                    </a:lnTo>
                    <a:lnTo>
                      <a:pt x="74" y="103"/>
                    </a:lnTo>
                    <a:lnTo>
                      <a:pt x="74" y="100"/>
                    </a:lnTo>
                    <a:lnTo>
                      <a:pt x="74" y="95"/>
                    </a:lnTo>
                    <a:lnTo>
                      <a:pt x="66" y="96"/>
                    </a:lnTo>
                    <a:lnTo>
                      <a:pt x="66" y="99"/>
                    </a:lnTo>
                    <a:lnTo>
                      <a:pt x="66" y="100"/>
                    </a:lnTo>
                    <a:lnTo>
                      <a:pt x="65" y="101"/>
                    </a:lnTo>
                    <a:lnTo>
                      <a:pt x="66" y="101"/>
                    </a:lnTo>
                    <a:lnTo>
                      <a:pt x="64" y="102"/>
                    </a:lnTo>
                    <a:lnTo>
                      <a:pt x="60" y="101"/>
                    </a:lnTo>
                    <a:lnTo>
                      <a:pt x="55" y="100"/>
                    </a:lnTo>
                    <a:lnTo>
                      <a:pt x="49" y="95"/>
                    </a:lnTo>
                    <a:lnTo>
                      <a:pt x="43" y="91"/>
                    </a:lnTo>
                    <a:lnTo>
                      <a:pt x="35" y="84"/>
                    </a:lnTo>
                    <a:lnTo>
                      <a:pt x="29" y="77"/>
                    </a:lnTo>
                    <a:lnTo>
                      <a:pt x="23" y="69"/>
                    </a:lnTo>
                    <a:lnTo>
                      <a:pt x="17" y="59"/>
                    </a:lnTo>
                    <a:lnTo>
                      <a:pt x="13" y="49"/>
                    </a:lnTo>
                    <a:lnTo>
                      <a:pt x="11" y="38"/>
                    </a:lnTo>
                    <a:lnTo>
                      <a:pt x="10" y="27"/>
                    </a:lnTo>
                    <a:lnTo>
                      <a:pt x="11" y="15"/>
                    </a:lnTo>
                    <a:lnTo>
                      <a:pt x="13" y="3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700" name="Freeform 936"/>
              <p:cNvSpPr>
                <a:spLocks noChangeArrowheads="1"/>
              </p:cNvSpPr>
              <p:nvPr/>
            </p:nvSpPr>
            <p:spPr bwMode="auto">
              <a:xfrm>
                <a:off x="151" y="3795"/>
                <a:ext cx="54" cy="49"/>
              </a:xfrm>
              <a:custGeom>
                <a:avLst/>
                <a:gdLst>
                  <a:gd name="T0" fmla="*/ 1657 w 51"/>
                  <a:gd name="T1" fmla="*/ 7434 h 45"/>
                  <a:gd name="T2" fmla="*/ 1514 w 51"/>
                  <a:gd name="T3" fmla="*/ 5713 h 45"/>
                  <a:gd name="T4" fmla="*/ 1276 w 51"/>
                  <a:gd name="T5" fmla="*/ 4096 h 45"/>
                  <a:gd name="T6" fmla="*/ 1015 w 51"/>
                  <a:gd name="T7" fmla="*/ 2914 h 45"/>
                  <a:gd name="T8" fmla="*/ 764 w 51"/>
                  <a:gd name="T9" fmla="*/ 1606 h 45"/>
                  <a:gd name="T10" fmla="*/ 542 w 51"/>
                  <a:gd name="T11" fmla="*/ 4 h 45"/>
                  <a:gd name="T12" fmla="*/ 364 w 51"/>
                  <a:gd name="T13" fmla="*/ 1 h 45"/>
                  <a:gd name="T14" fmla="*/ 8 w 51"/>
                  <a:gd name="T15" fmla="*/ 0 h 45"/>
                  <a:gd name="T16" fmla="*/ 5 w 51"/>
                  <a:gd name="T17" fmla="*/ 0 h 45"/>
                  <a:gd name="T18" fmla="*/ 2 w 51"/>
                  <a:gd name="T19" fmla="*/ 1 h 45"/>
                  <a:gd name="T20" fmla="*/ 0 w 51"/>
                  <a:gd name="T21" fmla="*/ 5 h 45"/>
                  <a:gd name="T22" fmla="*/ 7 w 51"/>
                  <a:gd name="T23" fmla="*/ 1475 h 45"/>
                  <a:gd name="T24" fmla="*/ 7 w 51"/>
                  <a:gd name="T25" fmla="*/ 1606 h 45"/>
                  <a:gd name="T26" fmla="*/ 6 w 51"/>
                  <a:gd name="T27" fmla="*/ 1606 h 45"/>
                  <a:gd name="T28" fmla="*/ 7 w 51"/>
                  <a:gd name="T29" fmla="*/ 1606 h 45"/>
                  <a:gd name="T30" fmla="*/ 8 w 51"/>
                  <a:gd name="T31" fmla="*/ 1606 h 45"/>
                  <a:gd name="T32" fmla="*/ 408 w 51"/>
                  <a:gd name="T33" fmla="*/ 2073 h 45"/>
                  <a:gd name="T34" fmla="*/ 574 w 51"/>
                  <a:gd name="T35" fmla="*/ 2914 h 45"/>
                  <a:gd name="T36" fmla="*/ 857 w 51"/>
                  <a:gd name="T37" fmla="*/ 3810 h 45"/>
                  <a:gd name="T38" fmla="*/ 1016 w 51"/>
                  <a:gd name="T39" fmla="*/ 5288 h 45"/>
                  <a:gd name="T40" fmla="*/ 1276 w 51"/>
                  <a:gd name="T41" fmla="*/ 6774 h 45"/>
                  <a:gd name="T42" fmla="*/ 1432 w 51"/>
                  <a:gd name="T43" fmla="*/ 8095 h 45"/>
                  <a:gd name="T44" fmla="*/ 1657 w 51"/>
                  <a:gd name="T45" fmla="*/ 7434 h 4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51"/>
                  <a:gd name="T70" fmla="*/ 0 h 45"/>
                  <a:gd name="T71" fmla="*/ 51 w 51"/>
                  <a:gd name="T72" fmla="*/ 45 h 45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51" h="45">
                    <a:moveTo>
                      <a:pt x="51" y="41"/>
                    </a:moveTo>
                    <a:lnTo>
                      <a:pt x="46" y="31"/>
                    </a:lnTo>
                    <a:lnTo>
                      <a:pt x="39" y="23"/>
                    </a:lnTo>
                    <a:lnTo>
                      <a:pt x="31" y="16"/>
                    </a:lnTo>
                    <a:lnTo>
                      <a:pt x="24" y="9"/>
                    </a:lnTo>
                    <a:lnTo>
                      <a:pt x="18" y="4"/>
                    </a:lnTo>
                    <a:lnTo>
                      <a:pt x="11" y="1"/>
                    </a:lnTo>
                    <a:lnTo>
                      <a:pt x="8" y="0"/>
                    </a:lnTo>
                    <a:lnTo>
                      <a:pt x="5" y="0"/>
                    </a:lnTo>
                    <a:lnTo>
                      <a:pt x="2" y="1"/>
                    </a:lnTo>
                    <a:lnTo>
                      <a:pt x="0" y="5"/>
                    </a:lnTo>
                    <a:lnTo>
                      <a:pt x="7" y="8"/>
                    </a:lnTo>
                    <a:lnTo>
                      <a:pt x="7" y="9"/>
                    </a:lnTo>
                    <a:lnTo>
                      <a:pt x="6" y="9"/>
                    </a:lnTo>
                    <a:lnTo>
                      <a:pt x="7" y="9"/>
                    </a:lnTo>
                    <a:lnTo>
                      <a:pt x="8" y="9"/>
                    </a:lnTo>
                    <a:lnTo>
                      <a:pt x="13" y="12"/>
                    </a:lnTo>
                    <a:lnTo>
                      <a:pt x="19" y="16"/>
                    </a:lnTo>
                    <a:lnTo>
                      <a:pt x="26" y="22"/>
                    </a:lnTo>
                    <a:lnTo>
                      <a:pt x="32" y="29"/>
                    </a:lnTo>
                    <a:lnTo>
                      <a:pt x="39" y="37"/>
                    </a:lnTo>
                    <a:lnTo>
                      <a:pt x="44" y="45"/>
                    </a:lnTo>
                    <a:lnTo>
                      <a:pt x="51" y="41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701" name="Freeform 937"/>
              <p:cNvSpPr>
                <a:spLocks noChangeArrowheads="1"/>
              </p:cNvSpPr>
              <p:nvPr/>
            </p:nvSpPr>
            <p:spPr bwMode="auto">
              <a:xfrm>
                <a:off x="198" y="3840"/>
                <a:ext cx="26" cy="65"/>
              </a:xfrm>
              <a:custGeom>
                <a:avLst/>
                <a:gdLst>
                  <a:gd name="T0" fmla="*/ 3160 w 24"/>
                  <a:gd name="T1" fmla="*/ 7801 h 60"/>
                  <a:gd name="T2" fmla="*/ 3160 w 24"/>
                  <a:gd name="T3" fmla="*/ 7266 h 60"/>
                  <a:gd name="T4" fmla="*/ 3010 w 24"/>
                  <a:gd name="T5" fmla="*/ 6516 h 60"/>
                  <a:gd name="T6" fmla="*/ 2917 w 24"/>
                  <a:gd name="T7" fmla="*/ 5664 h 60"/>
                  <a:gd name="T8" fmla="*/ 2716 w 24"/>
                  <a:gd name="T9" fmla="*/ 4494 h 60"/>
                  <a:gd name="T10" fmla="*/ 2507 w 24"/>
                  <a:gd name="T11" fmla="*/ 3262 h 60"/>
                  <a:gd name="T12" fmla="*/ 2118 w 24"/>
                  <a:gd name="T13" fmla="*/ 2166 h 60"/>
                  <a:gd name="T14" fmla="*/ 1538 w 24"/>
                  <a:gd name="T15" fmla="*/ 1141 h 60"/>
                  <a:gd name="T16" fmla="*/ 1031 w 24"/>
                  <a:gd name="T17" fmla="*/ 0 h 60"/>
                  <a:gd name="T18" fmla="*/ 0 w 24"/>
                  <a:gd name="T19" fmla="*/ 4 h 60"/>
                  <a:gd name="T20" fmla="*/ 4 w 24"/>
                  <a:gd name="T21" fmla="*/ 1572 h 60"/>
                  <a:gd name="T22" fmla="*/ 1031 w 24"/>
                  <a:gd name="T23" fmla="*/ 2755 h 60"/>
                  <a:gd name="T24" fmla="*/ 1311 w 24"/>
                  <a:gd name="T25" fmla="*/ 3829 h 60"/>
                  <a:gd name="T26" fmla="*/ 1538 w 24"/>
                  <a:gd name="T27" fmla="*/ 4826 h 60"/>
                  <a:gd name="T28" fmla="*/ 1805 w 24"/>
                  <a:gd name="T29" fmla="*/ 5995 h 60"/>
                  <a:gd name="T30" fmla="*/ 1955 w 24"/>
                  <a:gd name="T31" fmla="*/ 6707 h 60"/>
                  <a:gd name="T32" fmla="*/ 1955 w 24"/>
                  <a:gd name="T33" fmla="*/ 7622 h 60"/>
                  <a:gd name="T34" fmla="*/ 2118 w 24"/>
                  <a:gd name="T35" fmla="*/ 7872 h 60"/>
                  <a:gd name="T36" fmla="*/ 3160 w 24"/>
                  <a:gd name="T37" fmla="*/ 7801 h 6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4"/>
                  <a:gd name="T58" fmla="*/ 0 h 60"/>
                  <a:gd name="T59" fmla="*/ 24 w 24"/>
                  <a:gd name="T60" fmla="*/ 60 h 6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4" h="60">
                    <a:moveTo>
                      <a:pt x="24" y="59"/>
                    </a:moveTo>
                    <a:lnTo>
                      <a:pt x="24" y="55"/>
                    </a:lnTo>
                    <a:lnTo>
                      <a:pt x="23" y="49"/>
                    </a:lnTo>
                    <a:lnTo>
                      <a:pt x="22" y="42"/>
                    </a:lnTo>
                    <a:lnTo>
                      <a:pt x="20" y="34"/>
                    </a:lnTo>
                    <a:lnTo>
                      <a:pt x="18" y="25"/>
                    </a:lnTo>
                    <a:lnTo>
                      <a:pt x="16" y="16"/>
                    </a:lnTo>
                    <a:lnTo>
                      <a:pt x="12" y="8"/>
                    </a:lnTo>
                    <a:lnTo>
                      <a:pt x="7" y="0"/>
                    </a:lnTo>
                    <a:lnTo>
                      <a:pt x="0" y="4"/>
                    </a:lnTo>
                    <a:lnTo>
                      <a:pt x="4" y="12"/>
                    </a:lnTo>
                    <a:lnTo>
                      <a:pt x="7" y="20"/>
                    </a:lnTo>
                    <a:lnTo>
                      <a:pt x="10" y="29"/>
                    </a:lnTo>
                    <a:lnTo>
                      <a:pt x="12" y="36"/>
                    </a:lnTo>
                    <a:lnTo>
                      <a:pt x="14" y="44"/>
                    </a:lnTo>
                    <a:lnTo>
                      <a:pt x="15" y="51"/>
                    </a:lnTo>
                    <a:lnTo>
                      <a:pt x="15" y="56"/>
                    </a:lnTo>
                    <a:lnTo>
                      <a:pt x="16" y="60"/>
                    </a:lnTo>
                    <a:lnTo>
                      <a:pt x="24" y="59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702" name="Freeform 938"/>
              <p:cNvSpPr>
                <a:spLocks noChangeArrowheads="1"/>
              </p:cNvSpPr>
              <p:nvPr/>
            </p:nvSpPr>
            <p:spPr bwMode="auto">
              <a:xfrm>
                <a:off x="5584" y="3917"/>
                <a:ext cx="69" cy="112"/>
              </a:xfrm>
              <a:custGeom>
                <a:avLst/>
                <a:gdLst>
                  <a:gd name="T0" fmla="*/ 0 w 65"/>
                  <a:gd name="T1" fmla="*/ 9025 h 104"/>
                  <a:gd name="T2" fmla="*/ 0 w 65"/>
                  <a:gd name="T3" fmla="*/ 9143 h 104"/>
                  <a:gd name="T4" fmla="*/ 0 w 65"/>
                  <a:gd name="T5" fmla="*/ 9346 h 104"/>
                  <a:gd name="T6" fmla="*/ 1 w 65"/>
                  <a:gd name="T7" fmla="*/ 9465 h 104"/>
                  <a:gd name="T8" fmla="*/ 2 w 65"/>
                  <a:gd name="T9" fmla="*/ 9719 h 104"/>
                  <a:gd name="T10" fmla="*/ 6 w 65"/>
                  <a:gd name="T11" fmla="*/ 9719 h 104"/>
                  <a:gd name="T12" fmla="*/ 428 w 65"/>
                  <a:gd name="T13" fmla="*/ 9465 h 104"/>
                  <a:gd name="T14" fmla="*/ 613 w 65"/>
                  <a:gd name="T15" fmla="*/ 9164 h 104"/>
                  <a:gd name="T16" fmla="*/ 932 w 65"/>
                  <a:gd name="T17" fmla="*/ 8789 h 104"/>
                  <a:gd name="T18" fmla="*/ 1138 w 65"/>
                  <a:gd name="T19" fmla="*/ 8392 h 104"/>
                  <a:gd name="T20" fmla="*/ 1445 w 65"/>
                  <a:gd name="T21" fmla="*/ 7781 h 104"/>
                  <a:gd name="T22" fmla="*/ 1693 w 65"/>
                  <a:gd name="T23" fmla="*/ 6948 h 104"/>
                  <a:gd name="T24" fmla="*/ 1908 w 65"/>
                  <a:gd name="T25" fmla="*/ 6230 h 104"/>
                  <a:gd name="T26" fmla="*/ 2194 w 65"/>
                  <a:gd name="T27" fmla="*/ 5372 h 104"/>
                  <a:gd name="T28" fmla="*/ 2329 w 65"/>
                  <a:gd name="T29" fmla="*/ 4371 h 104"/>
                  <a:gd name="T30" fmla="*/ 2422 w 65"/>
                  <a:gd name="T31" fmla="*/ 3444 h 104"/>
                  <a:gd name="T32" fmla="*/ 2472 w 65"/>
                  <a:gd name="T33" fmla="*/ 2378 h 104"/>
                  <a:gd name="T34" fmla="*/ 2464 w 65"/>
                  <a:gd name="T35" fmla="*/ 1221 h 104"/>
                  <a:gd name="T36" fmla="*/ 2329 w 65"/>
                  <a:gd name="T37" fmla="*/ 3 h 104"/>
                  <a:gd name="T38" fmla="*/ 2321 w 65"/>
                  <a:gd name="T39" fmla="*/ 2 h 104"/>
                  <a:gd name="T40" fmla="*/ 2232 w 65"/>
                  <a:gd name="T41" fmla="*/ 0 h 104"/>
                  <a:gd name="T42" fmla="*/ 2194 w 65"/>
                  <a:gd name="T43" fmla="*/ 0 h 104"/>
                  <a:gd name="T44" fmla="*/ 2103 w 65"/>
                  <a:gd name="T45" fmla="*/ 2 h 104"/>
                  <a:gd name="T46" fmla="*/ 1834 w 65"/>
                  <a:gd name="T47" fmla="*/ 4 h 104"/>
                  <a:gd name="T48" fmla="*/ 1628 w 65"/>
                  <a:gd name="T49" fmla="*/ 783 h 104"/>
                  <a:gd name="T50" fmla="*/ 1361 w 65"/>
                  <a:gd name="T51" fmla="*/ 1315 h 104"/>
                  <a:gd name="T52" fmla="*/ 1072 w 65"/>
                  <a:gd name="T53" fmla="*/ 2050 h 104"/>
                  <a:gd name="T54" fmla="*/ 827 w 65"/>
                  <a:gd name="T55" fmla="*/ 2758 h 104"/>
                  <a:gd name="T56" fmla="*/ 577 w 65"/>
                  <a:gd name="T57" fmla="*/ 3500 h 104"/>
                  <a:gd name="T58" fmla="*/ 428 w 65"/>
                  <a:gd name="T59" fmla="*/ 4366 h 104"/>
                  <a:gd name="T60" fmla="*/ 8 w 65"/>
                  <a:gd name="T61" fmla="*/ 5064 h 104"/>
                  <a:gd name="T62" fmla="*/ 6 w 65"/>
                  <a:gd name="T63" fmla="*/ 5874 h 104"/>
                  <a:gd name="T64" fmla="*/ 4 w 65"/>
                  <a:gd name="T65" fmla="*/ 6709 h 104"/>
                  <a:gd name="T66" fmla="*/ 3 w 65"/>
                  <a:gd name="T67" fmla="*/ 7337 h 104"/>
                  <a:gd name="T68" fmla="*/ 2 w 65"/>
                  <a:gd name="T69" fmla="*/ 7907 h 104"/>
                  <a:gd name="T70" fmla="*/ 1 w 65"/>
                  <a:gd name="T71" fmla="*/ 8509 h 104"/>
                  <a:gd name="T72" fmla="*/ 0 w 65"/>
                  <a:gd name="T73" fmla="*/ 9025 h 104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5"/>
                  <a:gd name="T112" fmla="*/ 0 h 104"/>
                  <a:gd name="T113" fmla="*/ 65 w 65"/>
                  <a:gd name="T114" fmla="*/ 104 h 104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5" h="104">
                    <a:moveTo>
                      <a:pt x="0" y="97"/>
                    </a:moveTo>
                    <a:lnTo>
                      <a:pt x="0" y="99"/>
                    </a:lnTo>
                    <a:lnTo>
                      <a:pt x="0" y="102"/>
                    </a:lnTo>
                    <a:lnTo>
                      <a:pt x="1" y="103"/>
                    </a:lnTo>
                    <a:lnTo>
                      <a:pt x="2" y="104"/>
                    </a:lnTo>
                    <a:lnTo>
                      <a:pt x="6" y="104"/>
                    </a:lnTo>
                    <a:lnTo>
                      <a:pt x="11" y="103"/>
                    </a:lnTo>
                    <a:lnTo>
                      <a:pt x="17" y="100"/>
                    </a:lnTo>
                    <a:lnTo>
                      <a:pt x="24" y="96"/>
                    </a:lnTo>
                    <a:lnTo>
                      <a:pt x="30" y="91"/>
                    </a:lnTo>
                    <a:lnTo>
                      <a:pt x="38" y="84"/>
                    </a:lnTo>
                    <a:lnTo>
                      <a:pt x="44" y="76"/>
                    </a:lnTo>
                    <a:lnTo>
                      <a:pt x="50" y="67"/>
                    </a:lnTo>
                    <a:lnTo>
                      <a:pt x="57" y="58"/>
                    </a:lnTo>
                    <a:lnTo>
                      <a:pt x="61" y="48"/>
                    </a:lnTo>
                    <a:lnTo>
                      <a:pt x="63" y="37"/>
                    </a:lnTo>
                    <a:lnTo>
                      <a:pt x="65" y="26"/>
                    </a:lnTo>
                    <a:lnTo>
                      <a:pt x="64" y="14"/>
                    </a:lnTo>
                    <a:lnTo>
                      <a:pt x="61" y="3"/>
                    </a:lnTo>
                    <a:lnTo>
                      <a:pt x="60" y="2"/>
                    </a:lnTo>
                    <a:lnTo>
                      <a:pt x="58" y="0"/>
                    </a:lnTo>
                    <a:lnTo>
                      <a:pt x="57" y="0"/>
                    </a:lnTo>
                    <a:lnTo>
                      <a:pt x="55" y="2"/>
                    </a:lnTo>
                    <a:lnTo>
                      <a:pt x="48" y="4"/>
                    </a:lnTo>
                    <a:lnTo>
                      <a:pt x="42" y="8"/>
                    </a:lnTo>
                    <a:lnTo>
                      <a:pt x="36" y="15"/>
                    </a:lnTo>
                    <a:lnTo>
                      <a:pt x="28" y="22"/>
                    </a:lnTo>
                    <a:lnTo>
                      <a:pt x="22" y="30"/>
                    </a:lnTo>
                    <a:lnTo>
                      <a:pt x="16" y="39"/>
                    </a:lnTo>
                    <a:lnTo>
                      <a:pt x="11" y="47"/>
                    </a:lnTo>
                    <a:lnTo>
                      <a:pt x="8" y="55"/>
                    </a:lnTo>
                    <a:lnTo>
                      <a:pt x="6" y="64"/>
                    </a:lnTo>
                    <a:lnTo>
                      <a:pt x="4" y="72"/>
                    </a:lnTo>
                    <a:lnTo>
                      <a:pt x="3" y="80"/>
                    </a:lnTo>
                    <a:lnTo>
                      <a:pt x="2" y="87"/>
                    </a:lnTo>
                    <a:lnTo>
                      <a:pt x="1" y="93"/>
                    </a:lnTo>
                    <a:lnTo>
                      <a:pt x="0" y="97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703" name="Freeform 939"/>
              <p:cNvSpPr>
                <a:spLocks noChangeArrowheads="1"/>
              </p:cNvSpPr>
              <p:nvPr/>
            </p:nvSpPr>
            <p:spPr bwMode="auto">
              <a:xfrm>
                <a:off x="5578" y="3917"/>
                <a:ext cx="79" cy="116"/>
              </a:xfrm>
              <a:custGeom>
                <a:avLst/>
                <a:gdLst>
                  <a:gd name="T0" fmla="*/ 1445 w 75"/>
                  <a:gd name="T1" fmla="*/ 4 h 108"/>
                  <a:gd name="T2" fmla="*/ 1522 w 75"/>
                  <a:gd name="T3" fmla="*/ 1097 h 108"/>
                  <a:gd name="T4" fmla="*/ 1522 w 75"/>
                  <a:gd name="T5" fmla="*/ 2058 h 108"/>
                  <a:gd name="T6" fmla="*/ 1515 w 75"/>
                  <a:gd name="T7" fmla="*/ 2801 h 108"/>
                  <a:gd name="T8" fmla="*/ 1445 w 75"/>
                  <a:gd name="T9" fmla="*/ 3470 h 108"/>
                  <a:gd name="T10" fmla="*/ 1365 w 75"/>
                  <a:gd name="T11" fmla="*/ 4295 h 108"/>
                  <a:gd name="T12" fmla="*/ 1230 w 75"/>
                  <a:gd name="T13" fmla="*/ 4961 h 108"/>
                  <a:gd name="T14" fmla="*/ 1108 w 75"/>
                  <a:gd name="T15" fmla="*/ 5716 h 108"/>
                  <a:gd name="T16" fmla="*/ 948 w 75"/>
                  <a:gd name="T17" fmla="*/ 6305 h 108"/>
                  <a:gd name="T18" fmla="*/ 775 w 75"/>
                  <a:gd name="T19" fmla="*/ 6655 h 108"/>
                  <a:gd name="T20" fmla="*/ 598 w 75"/>
                  <a:gd name="T21" fmla="*/ 7148 h 108"/>
                  <a:gd name="T22" fmla="*/ 438 w 75"/>
                  <a:gd name="T23" fmla="*/ 7552 h 108"/>
                  <a:gd name="T24" fmla="*/ 321 w 75"/>
                  <a:gd name="T25" fmla="*/ 7616 h 108"/>
                  <a:gd name="T26" fmla="*/ 275 w 75"/>
                  <a:gd name="T27" fmla="*/ 7677 h 108"/>
                  <a:gd name="T28" fmla="*/ 9 w 75"/>
                  <a:gd name="T29" fmla="*/ 7677 h 108"/>
                  <a:gd name="T30" fmla="*/ 9 w 75"/>
                  <a:gd name="T31" fmla="*/ 7607 h 108"/>
                  <a:gd name="T32" fmla="*/ 0 w 75"/>
                  <a:gd name="T33" fmla="*/ 7552 h 108"/>
                  <a:gd name="T34" fmla="*/ 0 w 75"/>
                  <a:gd name="T35" fmla="*/ 7677 h 108"/>
                  <a:gd name="T36" fmla="*/ 2 w 75"/>
                  <a:gd name="T37" fmla="*/ 8111 h 108"/>
                  <a:gd name="T38" fmla="*/ 3 w 75"/>
                  <a:gd name="T39" fmla="*/ 8246 h 108"/>
                  <a:gd name="T40" fmla="*/ 6 w 75"/>
                  <a:gd name="T41" fmla="*/ 8395 h 108"/>
                  <a:gd name="T42" fmla="*/ 275 w 75"/>
                  <a:gd name="T43" fmla="*/ 8395 h 108"/>
                  <a:gd name="T44" fmla="*/ 375 w 75"/>
                  <a:gd name="T45" fmla="*/ 8392 h 108"/>
                  <a:gd name="T46" fmla="*/ 539 w 75"/>
                  <a:gd name="T47" fmla="*/ 8170 h 108"/>
                  <a:gd name="T48" fmla="*/ 736 w 75"/>
                  <a:gd name="T49" fmla="*/ 7677 h 108"/>
                  <a:gd name="T50" fmla="*/ 906 w 75"/>
                  <a:gd name="T51" fmla="*/ 7277 h 108"/>
                  <a:gd name="T52" fmla="*/ 1108 w 75"/>
                  <a:gd name="T53" fmla="*/ 6772 h 108"/>
                  <a:gd name="T54" fmla="*/ 1237 w 75"/>
                  <a:gd name="T55" fmla="*/ 6139 h 108"/>
                  <a:gd name="T56" fmla="*/ 1437 w 75"/>
                  <a:gd name="T57" fmla="*/ 5465 h 108"/>
                  <a:gd name="T58" fmla="*/ 1522 w 75"/>
                  <a:gd name="T59" fmla="*/ 4619 h 108"/>
                  <a:gd name="T60" fmla="*/ 1680 w 75"/>
                  <a:gd name="T61" fmla="*/ 3915 h 108"/>
                  <a:gd name="T62" fmla="*/ 1757 w 75"/>
                  <a:gd name="T63" fmla="*/ 2984 h 108"/>
                  <a:gd name="T64" fmla="*/ 1771 w 75"/>
                  <a:gd name="T65" fmla="*/ 2058 h 108"/>
                  <a:gd name="T66" fmla="*/ 1757 w 75"/>
                  <a:gd name="T67" fmla="*/ 1021 h 108"/>
                  <a:gd name="T68" fmla="*/ 1680 w 75"/>
                  <a:gd name="T69" fmla="*/ 0 h 108"/>
                  <a:gd name="T70" fmla="*/ 1445 w 75"/>
                  <a:gd name="T71" fmla="*/ 4 h 108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75"/>
                  <a:gd name="T109" fmla="*/ 0 h 108"/>
                  <a:gd name="T110" fmla="*/ 75 w 75"/>
                  <a:gd name="T111" fmla="*/ 108 h 108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75" h="108">
                    <a:moveTo>
                      <a:pt x="62" y="4"/>
                    </a:moveTo>
                    <a:lnTo>
                      <a:pt x="65" y="15"/>
                    </a:lnTo>
                    <a:lnTo>
                      <a:pt x="65" y="26"/>
                    </a:lnTo>
                    <a:lnTo>
                      <a:pt x="64" y="36"/>
                    </a:lnTo>
                    <a:lnTo>
                      <a:pt x="62" y="45"/>
                    </a:lnTo>
                    <a:lnTo>
                      <a:pt x="58" y="55"/>
                    </a:lnTo>
                    <a:lnTo>
                      <a:pt x="52" y="64"/>
                    </a:lnTo>
                    <a:lnTo>
                      <a:pt x="46" y="73"/>
                    </a:lnTo>
                    <a:lnTo>
                      <a:pt x="40" y="81"/>
                    </a:lnTo>
                    <a:lnTo>
                      <a:pt x="33" y="86"/>
                    </a:lnTo>
                    <a:lnTo>
                      <a:pt x="26" y="92"/>
                    </a:lnTo>
                    <a:lnTo>
                      <a:pt x="20" y="96"/>
                    </a:lnTo>
                    <a:lnTo>
                      <a:pt x="14" y="98"/>
                    </a:lnTo>
                    <a:lnTo>
                      <a:pt x="11" y="99"/>
                    </a:lnTo>
                    <a:lnTo>
                      <a:pt x="9" y="99"/>
                    </a:lnTo>
                    <a:lnTo>
                      <a:pt x="9" y="97"/>
                    </a:lnTo>
                    <a:lnTo>
                      <a:pt x="0" y="96"/>
                    </a:lnTo>
                    <a:lnTo>
                      <a:pt x="0" y="99"/>
                    </a:lnTo>
                    <a:lnTo>
                      <a:pt x="2" y="103"/>
                    </a:lnTo>
                    <a:lnTo>
                      <a:pt x="3" y="106"/>
                    </a:lnTo>
                    <a:lnTo>
                      <a:pt x="6" y="108"/>
                    </a:lnTo>
                    <a:lnTo>
                      <a:pt x="11" y="108"/>
                    </a:lnTo>
                    <a:lnTo>
                      <a:pt x="17" y="107"/>
                    </a:lnTo>
                    <a:lnTo>
                      <a:pt x="24" y="104"/>
                    </a:lnTo>
                    <a:lnTo>
                      <a:pt x="31" y="99"/>
                    </a:lnTo>
                    <a:lnTo>
                      <a:pt x="39" y="94"/>
                    </a:lnTo>
                    <a:lnTo>
                      <a:pt x="46" y="87"/>
                    </a:lnTo>
                    <a:lnTo>
                      <a:pt x="53" y="78"/>
                    </a:lnTo>
                    <a:lnTo>
                      <a:pt x="60" y="70"/>
                    </a:lnTo>
                    <a:lnTo>
                      <a:pt x="65" y="60"/>
                    </a:lnTo>
                    <a:lnTo>
                      <a:pt x="70" y="49"/>
                    </a:lnTo>
                    <a:lnTo>
                      <a:pt x="73" y="38"/>
                    </a:lnTo>
                    <a:lnTo>
                      <a:pt x="75" y="26"/>
                    </a:lnTo>
                    <a:lnTo>
                      <a:pt x="73" y="14"/>
                    </a:lnTo>
                    <a:lnTo>
                      <a:pt x="70" y="0"/>
                    </a:lnTo>
                    <a:lnTo>
                      <a:pt x="62" y="4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704" name="Freeform 940"/>
              <p:cNvSpPr>
                <a:spLocks noChangeArrowheads="1"/>
              </p:cNvSpPr>
              <p:nvPr/>
            </p:nvSpPr>
            <p:spPr bwMode="auto">
              <a:xfrm>
                <a:off x="5596" y="3913"/>
                <a:ext cx="56" cy="49"/>
              </a:xfrm>
              <a:custGeom>
                <a:avLst/>
                <a:gdLst>
                  <a:gd name="T0" fmla="*/ 8 w 53"/>
                  <a:gd name="T1" fmla="*/ 8095 h 45"/>
                  <a:gd name="T2" fmla="*/ 370 w 53"/>
                  <a:gd name="T3" fmla="*/ 6774 h 45"/>
                  <a:gd name="T4" fmla="*/ 515 w 53"/>
                  <a:gd name="T5" fmla="*/ 5357 h 45"/>
                  <a:gd name="T6" fmla="*/ 757 w 53"/>
                  <a:gd name="T7" fmla="*/ 3810 h 45"/>
                  <a:gd name="T8" fmla="*/ 944 w 53"/>
                  <a:gd name="T9" fmla="*/ 3173 h 45"/>
                  <a:gd name="T10" fmla="*/ 1064 w 53"/>
                  <a:gd name="T11" fmla="*/ 2073 h 45"/>
                  <a:gd name="T12" fmla="*/ 1255 w 53"/>
                  <a:gd name="T13" fmla="*/ 1606 h 45"/>
                  <a:gd name="T14" fmla="*/ 1313 w 53"/>
                  <a:gd name="T15" fmla="*/ 1606 h 45"/>
                  <a:gd name="T16" fmla="*/ 1326 w 53"/>
                  <a:gd name="T17" fmla="*/ 1606 h 45"/>
                  <a:gd name="T18" fmla="*/ 1313 w 53"/>
                  <a:gd name="T19" fmla="*/ 1606 h 45"/>
                  <a:gd name="T20" fmla="*/ 1313 w 53"/>
                  <a:gd name="T21" fmla="*/ 1475 h 45"/>
                  <a:gd name="T22" fmla="*/ 1504 w 53"/>
                  <a:gd name="T23" fmla="*/ 4 h 45"/>
                  <a:gd name="T24" fmla="*/ 1423 w 53"/>
                  <a:gd name="T25" fmla="*/ 1 h 45"/>
                  <a:gd name="T26" fmla="*/ 1347 w 53"/>
                  <a:gd name="T27" fmla="*/ 0 h 45"/>
                  <a:gd name="T28" fmla="*/ 1255 w 53"/>
                  <a:gd name="T29" fmla="*/ 0 h 45"/>
                  <a:gd name="T30" fmla="*/ 1176 w 53"/>
                  <a:gd name="T31" fmla="*/ 1 h 45"/>
                  <a:gd name="T32" fmla="*/ 953 w 53"/>
                  <a:gd name="T33" fmla="*/ 4 h 45"/>
                  <a:gd name="T34" fmla="*/ 808 w 53"/>
                  <a:gd name="T35" fmla="*/ 1606 h 45"/>
                  <a:gd name="T36" fmla="*/ 575 w 53"/>
                  <a:gd name="T37" fmla="*/ 2676 h 45"/>
                  <a:gd name="T38" fmla="*/ 370 w 53"/>
                  <a:gd name="T39" fmla="*/ 4096 h 45"/>
                  <a:gd name="T40" fmla="*/ 6 w 53"/>
                  <a:gd name="T41" fmla="*/ 5758 h 45"/>
                  <a:gd name="T42" fmla="*/ 0 w 53"/>
                  <a:gd name="T43" fmla="*/ 7434 h 45"/>
                  <a:gd name="T44" fmla="*/ 8 w 53"/>
                  <a:gd name="T45" fmla="*/ 8095 h 4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53"/>
                  <a:gd name="T70" fmla="*/ 0 h 45"/>
                  <a:gd name="T71" fmla="*/ 53 w 53"/>
                  <a:gd name="T72" fmla="*/ 45 h 45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53" h="45">
                    <a:moveTo>
                      <a:pt x="8" y="45"/>
                    </a:moveTo>
                    <a:lnTo>
                      <a:pt x="13" y="37"/>
                    </a:lnTo>
                    <a:lnTo>
                      <a:pt x="19" y="30"/>
                    </a:lnTo>
                    <a:lnTo>
                      <a:pt x="26" y="22"/>
                    </a:lnTo>
                    <a:lnTo>
                      <a:pt x="33" y="17"/>
                    </a:lnTo>
                    <a:lnTo>
                      <a:pt x="38" y="12"/>
                    </a:lnTo>
                    <a:lnTo>
                      <a:pt x="44" y="9"/>
                    </a:lnTo>
                    <a:lnTo>
                      <a:pt x="45" y="9"/>
                    </a:lnTo>
                    <a:lnTo>
                      <a:pt x="46" y="9"/>
                    </a:lnTo>
                    <a:lnTo>
                      <a:pt x="45" y="9"/>
                    </a:lnTo>
                    <a:lnTo>
                      <a:pt x="45" y="8"/>
                    </a:lnTo>
                    <a:lnTo>
                      <a:pt x="53" y="4"/>
                    </a:lnTo>
                    <a:lnTo>
                      <a:pt x="50" y="1"/>
                    </a:lnTo>
                    <a:lnTo>
                      <a:pt x="47" y="0"/>
                    </a:lnTo>
                    <a:lnTo>
                      <a:pt x="44" y="0"/>
                    </a:lnTo>
                    <a:lnTo>
                      <a:pt x="41" y="1"/>
                    </a:lnTo>
                    <a:lnTo>
                      <a:pt x="34" y="4"/>
                    </a:lnTo>
                    <a:lnTo>
                      <a:pt x="28" y="9"/>
                    </a:lnTo>
                    <a:lnTo>
                      <a:pt x="21" y="15"/>
                    </a:lnTo>
                    <a:lnTo>
                      <a:pt x="13" y="23"/>
                    </a:lnTo>
                    <a:lnTo>
                      <a:pt x="6" y="32"/>
                    </a:lnTo>
                    <a:lnTo>
                      <a:pt x="0" y="41"/>
                    </a:lnTo>
                    <a:lnTo>
                      <a:pt x="8" y="45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705" name="Freeform 941"/>
              <p:cNvSpPr>
                <a:spLocks noChangeArrowheads="1"/>
              </p:cNvSpPr>
              <p:nvPr/>
            </p:nvSpPr>
            <p:spPr bwMode="auto">
              <a:xfrm>
                <a:off x="5578" y="3957"/>
                <a:ext cx="27" cy="65"/>
              </a:xfrm>
              <a:custGeom>
                <a:avLst/>
                <a:gdLst>
                  <a:gd name="T0" fmla="*/ 983 w 25"/>
                  <a:gd name="T1" fmla="*/ 7872 h 60"/>
                  <a:gd name="T2" fmla="*/ 1062 w 25"/>
                  <a:gd name="T3" fmla="*/ 7622 h 60"/>
                  <a:gd name="T4" fmla="*/ 1147 w 25"/>
                  <a:gd name="T5" fmla="*/ 6647 h 60"/>
                  <a:gd name="T6" fmla="*/ 1239 w 25"/>
                  <a:gd name="T7" fmla="*/ 5995 h 60"/>
                  <a:gd name="T8" fmla="*/ 1338 w 25"/>
                  <a:gd name="T9" fmla="*/ 4826 h 60"/>
                  <a:gd name="T10" fmla="*/ 1561 w 25"/>
                  <a:gd name="T11" fmla="*/ 3796 h 60"/>
                  <a:gd name="T12" fmla="*/ 1821 w 25"/>
                  <a:gd name="T13" fmla="*/ 2565 h 60"/>
                  <a:gd name="T14" fmla="*/ 2294 w 25"/>
                  <a:gd name="T15" fmla="*/ 1572 h 60"/>
                  <a:gd name="T16" fmla="*/ 2676 w 25"/>
                  <a:gd name="T17" fmla="*/ 4 h 60"/>
                  <a:gd name="T18" fmla="*/ 1821 w 25"/>
                  <a:gd name="T19" fmla="*/ 0 h 60"/>
                  <a:gd name="T20" fmla="*/ 1338 w 25"/>
                  <a:gd name="T21" fmla="*/ 1141 h 60"/>
                  <a:gd name="T22" fmla="*/ 983 w 25"/>
                  <a:gd name="T23" fmla="*/ 2347 h 60"/>
                  <a:gd name="T24" fmla="*/ 843 w 25"/>
                  <a:gd name="T25" fmla="*/ 3504 h 60"/>
                  <a:gd name="T26" fmla="*/ 5 w 25"/>
                  <a:gd name="T27" fmla="*/ 4494 h 60"/>
                  <a:gd name="T28" fmla="*/ 3 w 25"/>
                  <a:gd name="T29" fmla="*/ 5715 h 60"/>
                  <a:gd name="T30" fmla="*/ 2 w 25"/>
                  <a:gd name="T31" fmla="*/ 6516 h 60"/>
                  <a:gd name="T32" fmla="*/ 2 w 25"/>
                  <a:gd name="T33" fmla="*/ 7266 h 60"/>
                  <a:gd name="T34" fmla="*/ 0 w 25"/>
                  <a:gd name="T35" fmla="*/ 7801 h 60"/>
                  <a:gd name="T36" fmla="*/ 983 w 25"/>
                  <a:gd name="T37" fmla="*/ 7872 h 6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5"/>
                  <a:gd name="T58" fmla="*/ 0 h 60"/>
                  <a:gd name="T59" fmla="*/ 25 w 25"/>
                  <a:gd name="T60" fmla="*/ 60 h 6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5" h="60">
                    <a:moveTo>
                      <a:pt x="9" y="60"/>
                    </a:moveTo>
                    <a:lnTo>
                      <a:pt x="10" y="56"/>
                    </a:lnTo>
                    <a:lnTo>
                      <a:pt x="11" y="50"/>
                    </a:lnTo>
                    <a:lnTo>
                      <a:pt x="12" y="44"/>
                    </a:lnTo>
                    <a:lnTo>
                      <a:pt x="13" y="36"/>
                    </a:lnTo>
                    <a:lnTo>
                      <a:pt x="15" y="28"/>
                    </a:lnTo>
                    <a:lnTo>
                      <a:pt x="17" y="19"/>
                    </a:lnTo>
                    <a:lnTo>
                      <a:pt x="21" y="12"/>
                    </a:lnTo>
                    <a:lnTo>
                      <a:pt x="25" y="4"/>
                    </a:lnTo>
                    <a:lnTo>
                      <a:pt x="17" y="0"/>
                    </a:lnTo>
                    <a:lnTo>
                      <a:pt x="13" y="8"/>
                    </a:lnTo>
                    <a:lnTo>
                      <a:pt x="9" y="17"/>
                    </a:lnTo>
                    <a:lnTo>
                      <a:pt x="7" y="26"/>
                    </a:lnTo>
                    <a:lnTo>
                      <a:pt x="5" y="34"/>
                    </a:lnTo>
                    <a:lnTo>
                      <a:pt x="3" y="43"/>
                    </a:lnTo>
                    <a:lnTo>
                      <a:pt x="2" y="49"/>
                    </a:lnTo>
                    <a:lnTo>
                      <a:pt x="2" y="55"/>
                    </a:lnTo>
                    <a:lnTo>
                      <a:pt x="0" y="59"/>
                    </a:lnTo>
                    <a:lnTo>
                      <a:pt x="9" y="6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706" name="Freeform 942"/>
              <p:cNvSpPr>
                <a:spLocks noChangeArrowheads="1"/>
              </p:cNvSpPr>
              <p:nvPr/>
            </p:nvSpPr>
            <p:spPr bwMode="auto">
              <a:xfrm>
                <a:off x="152" y="2037"/>
                <a:ext cx="69" cy="115"/>
              </a:xfrm>
              <a:custGeom>
                <a:avLst/>
                <a:gdLst>
                  <a:gd name="T0" fmla="*/ 2472 w 65"/>
                  <a:gd name="T1" fmla="*/ 7855 h 107"/>
                  <a:gd name="T2" fmla="*/ 2472 w 65"/>
                  <a:gd name="T3" fmla="*/ 8002 h 107"/>
                  <a:gd name="T4" fmla="*/ 2472 w 65"/>
                  <a:gd name="T5" fmla="*/ 8425 h 107"/>
                  <a:gd name="T6" fmla="*/ 2464 w 65"/>
                  <a:gd name="T7" fmla="*/ 8442 h 107"/>
                  <a:gd name="T8" fmla="*/ 2422 w 65"/>
                  <a:gd name="T9" fmla="*/ 8600 h 107"/>
                  <a:gd name="T10" fmla="*/ 2282 w 65"/>
                  <a:gd name="T11" fmla="*/ 8684 h 107"/>
                  <a:gd name="T12" fmla="*/ 2067 w 65"/>
                  <a:gd name="T13" fmla="*/ 8684 h 107"/>
                  <a:gd name="T14" fmla="*/ 1834 w 65"/>
                  <a:gd name="T15" fmla="*/ 8512 h 107"/>
                  <a:gd name="T16" fmla="*/ 1595 w 65"/>
                  <a:gd name="T17" fmla="*/ 8080 h 107"/>
                  <a:gd name="T18" fmla="*/ 1334 w 65"/>
                  <a:gd name="T19" fmla="*/ 7765 h 107"/>
                  <a:gd name="T20" fmla="*/ 1050 w 65"/>
                  <a:gd name="T21" fmla="*/ 7225 h 107"/>
                  <a:gd name="T22" fmla="*/ 779 w 65"/>
                  <a:gd name="T23" fmla="*/ 6712 h 107"/>
                  <a:gd name="T24" fmla="*/ 544 w 65"/>
                  <a:gd name="T25" fmla="*/ 5876 h 107"/>
                  <a:gd name="T26" fmla="*/ 8 w 65"/>
                  <a:gd name="T27" fmla="*/ 5087 h 107"/>
                  <a:gd name="T28" fmla="*/ 4 w 65"/>
                  <a:gd name="T29" fmla="*/ 4105 h 107"/>
                  <a:gd name="T30" fmla="*/ 2 w 65"/>
                  <a:gd name="T31" fmla="*/ 3269 h 107"/>
                  <a:gd name="T32" fmla="*/ 0 w 65"/>
                  <a:gd name="T33" fmla="*/ 2280 h 107"/>
                  <a:gd name="T34" fmla="*/ 1 w 65"/>
                  <a:gd name="T35" fmla="*/ 1122 h 107"/>
                  <a:gd name="T36" fmla="*/ 4 w 65"/>
                  <a:gd name="T37" fmla="*/ 3 h 107"/>
                  <a:gd name="T38" fmla="*/ 5 w 65"/>
                  <a:gd name="T39" fmla="*/ 0 h 107"/>
                  <a:gd name="T40" fmla="*/ 6 w 65"/>
                  <a:gd name="T41" fmla="*/ 0 h 107"/>
                  <a:gd name="T42" fmla="*/ 8 w 65"/>
                  <a:gd name="T43" fmla="*/ 0 h 107"/>
                  <a:gd name="T44" fmla="*/ 403 w 65"/>
                  <a:gd name="T45" fmla="*/ 2 h 107"/>
                  <a:gd name="T46" fmla="*/ 613 w 65"/>
                  <a:gd name="T47" fmla="*/ 4 h 107"/>
                  <a:gd name="T48" fmla="*/ 878 w 65"/>
                  <a:gd name="T49" fmla="*/ 677 h 107"/>
                  <a:gd name="T50" fmla="*/ 1115 w 65"/>
                  <a:gd name="T51" fmla="*/ 1122 h 107"/>
                  <a:gd name="T52" fmla="*/ 1416 w 65"/>
                  <a:gd name="T53" fmla="*/ 1836 h 107"/>
                  <a:gd name="T54" fmla="*/ 1656 w 65"/>
                  <a:gd name="T55" fmla="*/ 2450 h 107"/>
                  <a:gd name="T56" fmla="*/ 1866 w 65"/>
                  <a:gd name="T57" fmla="*/ 3134 h 107"/>
                  <a:gd name="T58" fmla="*/ 2067 w 65"/>
                  <a:gd name="T59" fmla="*/ 3819 h 107"/>
                  <a:gd name="T60" fmla="*/ 2194 w 65"/>
                  <a:gd name="T61" fmla="*/ 4412 h 107"/>
                  <a:gd name="T62" fmla="*/ 2282 w 65"/>
                  <a:gd name="T63" fmla="*/ 5192 h 107"/>
                  <a:gd name="T64" fmla="*/ 2329 w 65"/>
                  <a:gd name="T65" fmla="*/ 5876 h 107"/>
                  <a:gd name="T66" fmla="*/ 2422 w 65"/>
                  <a:gd name="T67" fmla="*/ 6379 h 107"/>
                  <a:gd name="T68" fmla="*/ 2464 w 65"/>
                  <a:gd name="T69" fmla="*/ 6927 h 107"/>
                  <a:gd name="T70" fmla="*/ 2464 w 65"/>
                  <a:gd name="T71" fmla="*/ 7518 h 107"/>
                  <a:gd name="T72" fmla="*/ 2472 w 65"/>
                  <a:gd name="T73" fmla="*/ 7855 h 10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5"/>
                  <a:gd name="T112" fmla="*/ 0 h 107"/>
                  <a:gd name="T113" fmla="*/ 65 w 65"/>
                  <a:gd name="T114" fmla="*/ 107 h 107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5" h="107">
                    <a:moveTo>
                      <a:pt x="65" y="97"/>
                    </a:moveTo>
                    <a:lnTo>
                      <a:pt x="65" y="99"/>
                    </a:lnTo>
                    <a:lnTo>
                      <a:pt x="65" y="103"/>
                    </a:lnTo>
                    <a:lnTo>
                      <a:pt x="64" y="104"/>
                    </a:lnTo>
                    <a:lnTo>
                      <a:pt x="63" y="106"/>
                    </a:lnTo>
                    <a:lnTo>
                      <a:pt x="59" y="107"/>
                    </a:lnTo>
                    <a:lnTo>
                      <a:pt x="54" y="107"/>
                    </a:lnTo>
                    <a:lnTo>
                      <a:pt x="48" y="105"/>
                    </a:lnTo>
                    <a:lnTo>
                      <a:pt x="41" y="100"/>
                    </a:lnTo>
                    <a:lnTo>
                      <a:pt x="35" y="95"/>
                    </a:lnTo>
                    <a:lnTo>
                      <a:pt x="27" y="88"/>
                    </a:lnTo>
                    <a:lnTo>
                      <a:pt x="21" y="81"/>
                    </a:lnTo>
                    <a:lnTo>
                      <a:pt x="15" y="72"/>
                    </a:lnTo>
                    <a:lnTo>
                      <a:pt x="8" y="62"/>
                    </a:lnTo>
                    <a:lnTo>
                      <a:pt x="4" y="51"/>
                    </a:lnTo>
                    <a:lnTo>
                      <a:pt x="2" y="40"/>
                    </a:lnTo>
                    <a:lnTo>
                      <a:pt x="0" y="28"/>
                    </a:lnTo>
                    <a:lnTo>
                      <a:pt x="1" y="15"/>
                    </a:lnTo>
                    <a:lnTo>
                      <a:pt x="4" y="3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0" y="2"/>
                    </a:lnTo>
                    <a:lnTo>
                      <a:pt x="17" y="4"/>
                    </a:lnTo>
                    <a:lnTo>
                      <a:pt x="23" y="8"/>
                    </a:lnTo>
                    <a:lnTo>
                      <a:pt x="29" y="15"/>
                    </a:lnTo>
                    <a:lnTo>
                      <a:pt x="37" y="22"/>
                    </a:lnTo>
                    <a:lnTo>
                      <a:pt x="43" y="30"/>
                    </a:lnTo>
                    <a:lnTo>
                      <a:pt x="49" y="39"/>
                    </a:lnTo>
                    <a:lnTo>
                      <a:pt x="54" y="47"/>
                    </a:lnTo>
                    <a:lnTo>
                      <a:pt x="57" y="55"/>
                    </a:lnTo>
                    <a:lnTo>
                      <a:pt x="59" y="64"/>
                    </a:lnTo>
                    <a:lnTo>
                      <a:pt x="61" y="72"/>
                    </a:lnTo>
                    <a:lnTo>
                      <a:pt x="63" y="79"/>
                    </a:lnTo>
                    <a:lnTo>
                      <a:pt x="64" y="86"/>
                    </a:lnTo>
                    <a:lnTo>
                      <a:pt x="64" y="93"/>
                    </a:lnTo>
                    <a:lnTo>
                      <a:pt x="65" y="97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707" name="Freeform 943"/>
              <p:cNvSpPr>
                <a:spLocks noChangeArrowheads="1"/>
              </p:cNvSpPr>
              <p:nvPr/>
            </p:nvSpPr>
            <p:spPr bwMode="auto">
              <a:xfrm>
                <a:off x="147" y="2037"/>
                <a:ext cx="79" cy="120"/>
              </a:xfrm>
              <a:custGeom>
                <a:avLst/>
                <a:gdLst>
                  <a:gd name="T0" fmla="*/ 5 w 75"/>
                  <a:gd name="T1" fmla="*/ 0 h 111"/>
                  <a:gd name="T2" fmla="*/ 2 w 75"/>
                  <a:gd name="T3" fmla="*/ 1662 h 111"/>
                  <a:gd name="T4" fmla="*/ 0 w 75"/>
                  <a:gd name="T5" fmla="*/ 3277 h 111"/>
                  <a:gd name="T6" fmla="*/ 2 w 75"/>
                  <a:gd name="T7" fmla="*/ 4582 h 111"/>
                  <a:gd name="T8" fmla="*/ 5 w 75"/>
                  <a:gd name="T9" fmla="*/ 6149 h 111"/>
                  <a:gd name="T10" fmla="*/ 261 w 75"/>
                  <a:gd name="T11" fmla="*/ 7469 h 111"/>
                  <a:gd name="T12" fmla="*/ 338 w 75"/>
                  <a:gd name="T13" fmla="*/ 8549 h 111"/>
                  <a:gd name="T14" fmla="*/ 486 w 75"/>
                  <a:gd name="T15" fmla="*/ 9817 h 111"/>
                  <a:gd name="T16" fmla="*/ 699 w 75"/>
                  <a:gd name="T17" fmla="*/ 10648 h 111"/>
                  <a:gd name="T18" fmla="*/ 854 w 75"/>
                  <a:gd name="T19" fmla="*/ 11511 h 111"/>
                  <a:gd name="T20" fmla="*/ 1052 w 75"/>
                  <a:gd name="T21" fmla="*/ 12333 h 111"/>
                  <a:gd name="T22" fmla="*/ 1229 w 75"/>
                  <a:gd name="T23" fmla="*/ 12546 h 111"/>
                  <a:gd name="T24" fmla="*/ 1365 w 75"/>
                  <a:gd name="T25" fmla="*/ 12891 h 111"/>
                  <a:gd name="T26" fmla="*/ 1515 w 75"/>
                  <a:gd name="T27" fmla="*/ 12891 h 111"/>
                  <a:gd name="T28" fmla="*/ 1668 w 75"/>
                  <a:gd name="T29" fmla="*/ 12624 h 111"/>
                  <a:gd name="T30" fmla="*/ 1688 w 75"/>
                  <a:gd name="T31" fmla="*/ 12444 h 111"/>
                  <a:gd name="T32" fmla="*/ 1771 w 75"/>
                  <a:gd name="T33" fmla="*/ 12064 h 111"/>
                  <a:gd name="T34" fmla="*/ 1771 w 75"/>
                  <a:gd name="T35" fmla="*/ 11605 h 111"/>
                  <a:gd name="T36" fmla="*/ 1771 w 75"/>
                  <a:gd name="T37" fmla="*/ 11159 h 111"/>
                  <a:gd name="T38" fmla="*/ 1595 w 75"/>
                  <a:gd name="T39" fmla="*/ 11408 h 111"/>
                  <a:gd name="T40" fmla="*/ 1595 w 75"/>
                  <a:gd name="T41" fmla="*/ 11511 h 111"/>
                  <a:gd name="T42" fmla="*/ 1595 w 75"/>
                  <a:gd name="T43" fmla="*/ 11677 h 111"/>
                  <a:gd name="T44" fmla="*/ 1522 w 75"/>
                  <a:gd name="T45" fmla="*/ 11677 h 111"/>
                  <a:gd name="T46" fmla="*/ 1595 w 75"/>
                  <a:gd name="T47" fmla="*/ 11677 h 111"/>
                  <a:gd name="T48" fmla="*/ 1515 w 75"/>
                  <a:gd name="T49" fmla="*/ 11924 h 111"/>
                  <a:gd name="T50" fmla="*/ 1437 w 75"/>
                  <a:gd name="T51" fmla="*/ 11924 h 111"/>
                  <a:gd name="T52" fmla="*/ 1295 w 75"/>
                  <a:gd name="T53" fmla="*/ 11605 h 111"/>
                  <a:gd name="T54" fmla="*/ 1168 w 75"/>
                  <a:gd name="T55" fmla="*/ 11408 h 111"/>
                  <a:gd name="T56" fmla="*/ 999 w 75"/>
                  <a:gd name="T57" fmla="*/ 10648 h 111"/>
                  <a:gd name="T58" fmla="*/ 816 w 75"/>
                  <a:gd name="T59" fmla="*/ 9849 h 111"/>
                  <a:gd name="T60" fmla="*/ 699 w 75"/>
                  <a:gd name="T61" fmla="*/ 9081 h 111"/>
                  <a:gd name="T62" fmla="*/ 512 w 75"/>
                  <a:gd name="T63" fmla="*/ 8170 h 111"/>
                  <a:gd name="T64" fmla="*/ 375 w 75"/>
                  <a:gd name="T65" fmla="*/ 6990 h 111"/>
                  <a:gd name="T66" fmla="*/ 305 w 75"/>
                  <a:gd name="T67" fmla="*/ 5790 h 111"/>
                  <a:gd name="T68" fmla="*/ 275 w 75"/>
                  <a:gd name="T69" fmla="*/ 4501 h 111"/>
                  <a:gd name="T70" fmla="*/ 261 w 75"/>
                  <a:gd name="T71" fmla="*/ 3277 h 111"/>
                  <a:gd name="T72" fmla="*/ 261 w 75"/>
                  <a:gd name="T73" fmla="*/ 1797 h 111"/>
                  <a:gd name="T74" fmla="*/ 305 w 75"/>
                  <a:gd name="T75" fmla="*/ 4 h 111"/>
                  <a:gd name="T76" fmla="*/ 5 w 75"/>
                  <a:gd name="T77" fmla="*/ 0 h 11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5"/>
                  <a:gd name="T118" fmla="*/ 0 h 111"/>
                  <a:gd name="T119" fmla="*/ 75 w 75"/>
                  <a:gd name="T120" fmla="*/ 111 h 11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5" h="111">
                    <a:moveTo>
                      <a:pt x="5" y="0"/>
                    </a:moveTo>
                    <a:lnTo>
                      <a:pt x="2" y="15"/>
                    </a:lnTo>
                    <a:lnTo>
                      <a:pt x="0" y="28"/>
                    </a:lnTo>
                    <a:lnTo>
                      <a:pt x="2" y="40"/>
                    </a:lnTo>
                    <a:lnTo>
                      <a:pt x="5" y="53"/>
                    </a:lnTo>
                    <a:lnTo>
                      <a:pt x="10" y="64"/>
                    </a:lnTo>
                    <a:lnTo>
                      <a:pt x="15" y="74"/>
                    </a:lnTo>
                    <a:lnTo>
                      <a:pt x="22" y="84"/>
                    </a:lnTo>
                    <a:lnTo>
                      <a:pt x="29" y="92"/>
                    </a:lnTo>
                    <a:lnTo>
                      <a:pt x="36" y="99"/>
                    </a:lnTo>
                    <a:lnTo>
                      <a:pt x="44" y="105"/>
                    </a:lnTo>
                    <a:lnTo>
                      <a:pt x="51" y="108"/>
                    </a:lnTo>
                    <a:lnTo>
                      <a:pt x="58" y="111"/>
                    </a:lnTo>
                    <a:lnTo>
                      <a:pt x="64" y="111"/>
                    </a:lnTo>
                    <a:lnTo>
                      <a:pt x="69" y="109"/>
                    </a:lnTo>
                    <a:lnTo>
                      <a:pt x="72" y="107"/>
                    </a:lnTo>
                    <a:lnTo>
                      <a:pt x="75" y="104"/>
                    </a:lnTo>
                    <a:lnTo>
                      <a:pt x="75" y="100"/>
                    </a:lnTo>
                    <a:lnTo>
                      <a:pt x="75" y="96"/>
                    </a:lnTo>
                    <a:lnTo>
                      <a:pt x="66" y="97"/>
                    </a:lnTo>
                    <a:lnTo>
                      <a:pt x="66" y="99"/>
                    </a:lnTo>
                    <a:lnTo>
                      <a:pt x="66" y="101"/>
                    </a:lnTo>
                    <a:lnTo>
                      <a:pt x="65" y="101"/>
                    </a:lnTo>
                    <a:lnTo>
                      <a:pt x="66" y="101"/>
                    </a:lnTo>
                    <a:lnTo>
                      <a:pt x="64" y="103"/>
                    </a:lnTo>
                    <a:lnTo>
                      <a:pt x="60" y="103"/>
                    </a:lnTo>
                    <a:lnTo>
                      <a:pt x="54" y="100"/>
                    </a:lnTo>
                    <a:lnTo>
                      <a:pt x="49" y="97"/>
                    </a:lnTo>
                    <a:lnTo>
                      <a:pt x="42" y="92"/>
                    </a:lnTo>
                    <a:lnTo>
                      <a:pt x="35" y="85"/>
                    </a:lnTo>
                    <a:lnTo>
                      <a:pt x="29" y="78"/>
                    </a:lnTo>
                    <a:lnTo>
                      <a:pt x="23" y="70"/>
                    </a:lnTo>
                    <a:lnTo>
                      <a:pt x="17" y="60"/>
                    </a:lnTo>
                    <a:lnTo>
                      <a:pt x="13" y="50"/>
                    </a:lnTo>
                    <a:lnTo>
                      <a:pt x="11" y="39"/>
                    </a:lnTo>
                    <a:lnTo>
                      <a:pt x="10" y="28"/>
                    </a:lnTo>
                    <a:lnTo>
                      <a:pt x="10" y="16"/>
                    </a:lnTo>
                    <a:lnTo>
                      <a:pt x="13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708" name="Freeform 944"/>
              <p:cNvSpPr>
                <a:spLocks noChangeArrowheads="1"/>
              </p:cNvSpPr>
              <p:nvPr/>
            </p:nvSpPr>
            <p:spPr bwMode="auto">
              <a:xfrm>
                <a:off x="152" y="2033"/>
                <a:ext cx="56" cy="49"/>
              </a:xfrm>
              <a:custGeom>
                <a:avLst/>
                <a:gdLst>
                  <a:gd name="T0" fmla="*/ 1504 w 53"/>
                  <a:gd name="T1" fmla="*/ 7434 h 45"/>
                  <a:gd name="T2" fmla="*/ 1347 w 53"/>
                  <a:gd name="T3" fmla="*/ 5758 h 45"/>
                  <a:gd name="T4" fmla="*/ 1124 w 53"/>
                  <a:gd name="T5" fmla="*/ 4096 h 45"/>
                  <a:gd name="T6" fmla="*/ 902 w 53"/>
                  <a:gd name="T7" fmla="*/ 2676 h 45"/>
                  <a:gd name="T8" fmla="*/ 716 w 53"/>
                  <a:gd name="T9" fmla="*/ 1606 h 45"/>
                  <a:gd name="T10" fmla="*/ 515 w 53"/>
                  <a:gd name="T11" fmla="*/ 4 h 45"/>
                  <a:gd name="T12" fmla="*/ 350 w 53"/>
                  <a:gd name="T13" fmla="*/ 1 h 45"/>
                  <a:gd name="T14" fmla="*/ 296 w 53"/>
                  <a:gd name="T15" fmla="*/ 0 h 45"/>
                  <a:gd name="T16" fmla="*/ 6 w 53"/>
                  <a:gd name="T17" fmla="*/ 0 h 45"/>
                  <a:gd name="T18" fmla="*/ 3 w 53"/>
                  <a:gd name="T19" fmla="*/ 1 h 45"/>
                  <a:gd name="T20" fmla="*/ 0 w 53"/>
                  <a:gd name="T21" fmla="*/ 4 h 45"/>
                  <a:gd name="T22" fmla="*/ 8 w 53"/>
                  <a:gd name="T23" fmla="*/ 1475 h 45"/>
                  <a:gd name="T24" fmla="*/ 8 w 53"/>
                  <a:gd name="T25" fmla="*/ 1606 h 45"/>
                  <a:gd name="T26" fmla="*/ 7 w 53"/>
                  <a:gd name="T27" fmla="*/ 1606 h 45"/>
                  <a:gd name="T28" fmla="*/ 8 w 53"/>
                  <a:gd name="T29" fmla="*/ 1606 h 45"/>
                  <a:gd name="T30" fmla="*/ 296 w 53"/>
                  <a:gd name="T31" fmla="*/ 1606 h 45"/>
                  <a:gd name="T32" fmla="*/ 370 w 53"/>
                  <a:gd name="T33" fmla="*/ 2073 h 45"/>
                  <a:gd name="T34" fmla="*/ 544 w 53"/>
                  <a:gd name="T35" fmla="*/ 3173 h 45"/>
                  <a:gd name="T36" fmla="*/ 757 w 53"/>
                  <a:gd name="T37" fmla="*/ 3810 h 45"/>
                  <a:gd name="T38" fmla="*/ 953 w 53"/>
                  <a:gd name="T39" fmla="*/ 5288 h 45"/>
                  <a:gd name="T40" fmla="*/ 1124 w 53"/>
                  <a:gd name="T41" fmla="*/ 6774 h 45"/>
                  <a:gd name="T42" fmla="*/ 1313 w 53"/>
                  <a:gd name="T43" fmla="*/ 8095 h 45"/>
                  <a:gd name="T44" fmla="*/ 1504 w 53"/>
                  <a:gd name="T45" fmla="*/ 7434 h 4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53"/>
                  <a:gd name="T70" fmla="*/ 0 h 45"/>
                  <a:gd name="T71" fmla="*/ 53 w 53"/>
                  <a:gd name="T72" fmla="*/ 45 h 45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53" h="45">
                    <a:moveTo>
                      <a:pt x="53" y="41"/>
                    </a:moveTo>
                    <a:lnTo>
                      <a:pt x="47" y="32"/>
                    </a:lnTo>
                    <a:lnTo>
                      <a:pt x="40" y="23"/>
                    </a:lnTo>
                    <a:lnTo>
                      <a:pt x="32" y="15"/>
                    </a:lnTo>
                    <a:lnTo>
                      <a:pt x="25" y="9"/>
                    </a:lnTo>
                    <a:lnTo>
                      <a:pt x="19" y="4"/>
                    </a:lnTo>
                    <a:lnTo>
                      <a:pt x="12" y="1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3" y="1"/>
                    </a:lnTo>
                    <a:lnTo>
                      <a:pt x="0" y="4"/>
                    </a:lnTo>
                    <a:lnTo>
                      <a:pt x="8" y="8"/>
                    </a:lnTo>
                    <a:lnTo>
                      <a:pt x="8" y="9"/>
                    </a:lnTo>
                    <a:lnTo>
                      <a:pt x="7" y="9"/>
                    </a:lnTo>
                    <a:lnTo>
                      <a:pt x="8" y="9"/>
                    </a:lnTo>
                    <a:lnTo>
                      <a:pt x="9" y="9"/>
                    </a:lnTo>
                    <a:lnTo>
                      <a:pt x="13" y="12"/>
                    </a:lnTo>
                    <a:lnTo>
                      <a:pt x="20" y="17"/>
                    </a:lnTo>
                    <a:lnTo>
                      <a:pt x="26" y="22"/>
                    </a:lnTo>
                    <a:lnTo>
                      <a:pt x="34" y="29"/>
                    </a:lnTo>
                    <a:lnTo>
                      <a:pt x="40" y="37"/>
                    </a:lnTo>
                    <a:lnTo>
                      <a:pt x="45" y="45"/>
                    </a:lnTo>
                    <a:lnTo>
                      <a:pt x="53" y="41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709" name="Freeform 945"/>
              <p:cNvSpPr>
                <a:spLocks noChangeArrowheads="1"/>
              </p:cNvSpPr>
              <p:nvPr/>
            </p:nvSpPr>
            <p:spPr bwMode="auto">
              <a:xfrm>
                <a:off x="200" y="2077"/>
                <a:ext cx="27" cy="65"/>
              </a:xfrm>
              <a:custGeom>
                <a:avLst/>
                <a:gdLst>
                  <a:gd name="T0" fmla="*/ 2676 w 25"/>
                  <a:gd name="T1" fmla="*/ 7801 h 60"/>
                  <a:gd name="T2" fmla="*/ 2478 w 25"/>
                  <a:gd name="T3" fmla="*/ 7266 h 60"/>
                  <a:gd name="T4" fmla="*/ 2478 w 25"/>
                  <a:gd name="T5" fmla="*/ 6516 h 60"/>
                  <a:gd name="T6" fmla="*/ 2405 w 25"/>
                  <a:gd name="T7" fmla="*/ 5534 h 60"/>
                  <a:gd name="T8" fmla="*/ 2227 w 25"/>
                  <a:gd name="T9" fmla="*/ 4494 h 60"/>
                  <a:gd name="T10" fmla="*/ 1967 w 25"/>
                  <a:gd name="T11" fmla="*/ 3504 h 60"/>
                  <a:gd name="T12" fmla="*/ 1686 w 25"/>
                  <a:gd name="T13" fmla="*/ 2347 h 60"/>
                  <a:gd name="T14" fmla="*/ 1239 w 25"/>
                  <a:gd name="T15" fmla="*/ 1141 h 60"/>
                  <a:gd name="T16" fmla="*/ 910 w 25"/>
                  <a:gd name="T17" fmla="*/ 0 h 60"/>
                  <a:gd name="T18" fmla="*/ 0 w 25"/>
                  <a:gd name="T19" fmla="*/ 4 h 60"/>
                  <a:gd name="T20" fmla="*/ 4 w 25"/>
                  <a:gd name="T21" fmla="*/ 1572 h 60"/>
                  <a:gd name="T22" fmla="*/ 910 w 25"/>
                  <a:gd name="T23" fmla="*/ 2565 h 60"/>
                  <a:gd name="T24" fmla="*/ 1062 w 25"/>
                  <a:gd name="T25" fmla="*/ 3796 h 60"/>
                  <a:gd name="T26" fmla="*/ 1239 w 25"/>
                  <a:gd name="T27" fmla="*/ 4826 h 60"/>
                  <a:gd name="T28" fmla="*/ 1338 w 25"/>
                  <a:gd name="T29" fmla="*/ 5995 h 60"/>
                  <a:gd name="T30" fmla="*/ 1445 w 25"/>
                  <a:gd name="T31" fmla="*/ 6647 h 60"/>
                  <a:gd name="T32" fmla="*/ 1561 w 25"/>
                  <a:gd name="T33" fmla="*/ 7622 h 60"/>
                  <a:gd name="T34" fmla="*/ 1686 w 25"/>
                  <a:gd name="T35" fmla="*/ 7872 h 60"/>
                  <a:gd name="T36" fmla="*/ 2676 w 25"/>
                  <a:gd name="T37" fmla="*/ 7801 h 6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5"/>
                  <a:gd name="T58" fmla="*/ 0 h 60"/>
                  <a:gd name="T59" fmla="*/ 25 w 25"/>
                  <a:gd name="T60" fmla="*/ 60 h 6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5" h="60">
                    <a:moveTo>
                      <a:pt x="25" y="59"/>
                    </a:moveTo>
                    <a:lnTo>
                      <a:pt x="23" y="55"/>
                    </a:lnTo>
                    <a:lnTo>
                      <a:pt x="23" y="49"/>
                    </a:lnTo>
                    <a:lnTo>
                      <a:pt x="22" y="41"/>
                    </a:lnTo>
                    <a:lnTo>
                      <a:pt x="20" y="34"/>
                    </a:lnTo>
                    <a:lnTo>
                      <a:pt x="18" y="26"/>
                    </a:lnTo>
                    <a:lnTo>
                      <a:pt x="16" y="17"/>
                    </a:lnTo>
                    <a:lnTo>
                      <a:pt x="12" y="8"/>
                    </a:lnTo>
                    <a:lnTo>
                      <a:pt x="8" y="0"/>
                    </a:lnTo>
                    <a:lnTo>
                      <a:pt x="0" y="4"/>
                    </a:lnTo>
                    <a:lnTo>
                      <a:pt x="4" y="12"/>
                    </a:lnTo>
                    <a:lnTo>
                      <a:pt x="8" y="19"/>
                    </a:lnTo>
                    <a:lnTo>
                      <a:pt x="10" y="28"/>
                    </a:lnTo>
                    <a:lnTo>
                      <a:pt x="12" y="36"/>
                    </a:lnTo>
                    <a:lnTo>
                      <a:pt x="13" y="44"/>
                    </a:lnTo>
                    <a:lnTo>
                      <a:pt x="14" y="50"/>
                    </a:lnTo>
                    <a:lnTo>
                      <a:pt x="15" y="56"/>
                    </a:lnTo>
                    <a:lnTo>
                      <a:pt x="16" y="60"/>
                    </a:lnTo>
                    <a:lnTo>
                      <a:pt x="25" y="59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710" name="Freeform 946"/>
              <p:cNvSpPr>
                <a:spLocks noChangeArrowheads="1"/>
              </p:cNvSpPr>
              <p:nvPr/>
            </p:nvSpPr>
            <p:spPr bwMode="auto">
              <a:xfrm>
                <a:off x="5584" y="2171"/>
                <a:ext cx="69" cy="115"/>
              </a:xfrm>
              <a:custGeom>
                <a:avLst/>
                <a:gdLst>
                  <a:gd name="T0" fmla="*/ 0 w 65"/>
                  <a:gd name="T1" fmla="*/ 13739 h 106"/>
                  <a:gd name="T2" fmla="*/ 0 w 65"/>
                  <a:gd name="T3" fmla="*/ 14421 h 106"/>
                  <a:gd name="T4" fmla="*/ 0 w 65"/>
                  <a:gd name="T5" fmla="*/ 14689 h 106"/>
                  <a:gd name="T6" fmla="*/ 1 w 65"/>
                  <a:gd name="T7" fmla="*/ 14906 h 106"/>
                  <a:gd name="T8" fmla="*/ 2 w 65"/>
                  <a:gd name="T9" fmla="*/ 15211 h 106"/>
                  <a:gd name="T10" fmla="*/ 6 w 65"/>
                  <a:gd name="T11" fmla="*/ 15370 h 106"/>
                  <a:gd name="T12" fmla="*/ 428 w 65"/>
                  <a:gd name="T13" fmla="*/ 15370 h 106"/>
                  <a:gd name="T14" fmla="*/ 613 w 65"/>
                  <a:gd name="T15" fmla="*/ 14906 h 106"/>
                  <a:gd name="T16" fmla="*/ 932 w 65"/>
                  <a:gd name="T17" fmla="*/ 14421 h 106"/>
                  <a:gd name="T18" fmla="*/ 1138 w 65"/>
                  <a:gd name="T19" fmla="*/ 13644 h 106"/>
                  <a:gd name="T20" fmla="*/ 1445 w 65"/>
                  <a:gd name="T21" fmla="*/ 12924 h 106"/>
                  <a:gd name="T22" fmla="*/ 1693 w 65"/>
                  <a:gd name="T23" fmla="*/ 11502 h 106"/>
                  <a:gd name="T24" fmla="*/ 1908 w 65"/>
                  <a:gd name="T25" fmla="*/ 10383 h 106"/>
                  <a:gd name="T26" fmla="*/ 2194 w 65"/>
                  <a:gd name="T27" fmla="*/ 8843 h 106"/>
                  <a:gd name="T28" fmla="*/ 2329 w 65"/>
                  <a:gd name="T29" fmla="*/ 7109 h 106"/>
                  <a:gd name="T30" fmla="*/ 2422 w 65"/>
                  <a:gd name="T31" fmla="*/ 5567 h 106"/>
                  <a:gd name="T32" fmla="*/ 2472 w 65"/>
                  <a:gd name="T33" fmla="*/ 3905 h 106"/>
                  <a:gd name="T34" fmla="*/ 2464 w 65"/>
                  <a:gd name="T35" fmla="*/ 2094 h 106"/>
                  <a:gd name="T36" fmla="*/ 2329 w 65"/>
                  <a:gd name="T37" fmla="*/ 2 h 106"/>
                  <a:gd name="T38" fmla="*/ 2321 w 65"/>
                  <a:gd name="T39" fmla="*/ 1 h 106"/>
                  <a:gd name="T40" fmla="*/ 2282 w 65"/>
                  <a:gd name="T41" fmla="*/ 0 h 106"/>
                  <a:gd name="T42" fmla="*/ 2194 w 65"/>
                  <a:gd name="T43" fmla="*/ 0 h 106"/>
                  <a:gd name="T44" fmla="*/ 2103 w 65"/>
                  <a:gd name="T45" fmla="*/ 1 h 106"/>
                  <a:gd name="T46" fmla="*/ 1834 w 65"/>
                  <a:gd name="T47" fmla="*/ 3 h 106"/>
                  <a:gd name="T48" fmla="*/ 1628 w 65"/>
                  <a:gd name="T49" fmla="*/ 1184 h 106"/>
                  <a:gd name="T50" fmla="*/ 1361 w 65"/>
                  <a:gd name="T51" fmla="*/ 1930 h 106"/>
                  <a:gd name="T52" fmla="*/ 1072 w 65"/>
                  <a:gd name="T53" fmla="*/ 3147 h 106"/>
                  <a:gd name="T54" fmla="*/ 827 w 65"/>
                  <a:gd name="T55" fmla="*/ 4237 h 106"/>
                  <a:gd name="T56" fmla="*/ 577 w 65"/>
                  <a:gd name="T57" fmla="*/ 5423 h 106"/>
                  <a:gd name="T58" fmla="*/ 428 w 65"/>
                  <a:gd name="T59" fmla="*/ 6908 h 106"/>
                  <a:gd name="T60" fmla="*/ 8 w 65"/>
                  <a:gd name="T61" fmla="*/ 8131 h 106"/>
                  <a:gd name="T62" fmla="*/ 6 w 65"/>
                  <a:gd name="T63" fmla="*/ 9007 h 106"/>
                  <a:gd name="T64" fmla="*/ 4 w 65"/>
                  <a:gd name="T65" fmla="*/ 10409 h 106"/>
                  <a:gd name="T66" fmla="*/ 2 w 65"/>
                  <a:gd name="T67" fmla="*/ 11502 h 106"/>
                  <a:gd name="T68" fmla="*/ 1 w 65"/>
                  <a:gd name="T69" fmla="*/ 12363 h 106"/>
                  <a:gd name="T70" fmla="*/ 1 w 65"/>
                  <a:gd name="T71" fmla="*/ 13292 h 106"/>
                  <a:gd name="T72" fmla="*/ 0 w 65"/>
                  <a:gd name="T73" fmla="*/ 13739 h 10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5"/>
                  <a:gd name="T112" fmla="*/ 0 h 106"/>
                  <a:gd name="T113" fmla="*/ 65 w 65"/>
                  <a:gd name="T114" fmla="*/ 106 h 10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5" h="106">
                    <a:moveTo>
                      <a:pt x="0" y="96"/>
                    </a:moveTo>
                    <a:lnTo>
                      <a:pt x="0" y="100"/>
                    </a:lnTo>
                    <a:lnTo>
                      <a:pt x="0" y="102"/>
                    </a:lnTo>
                    <a:lnTo>
                      <a:pt x="1" y="104"/>
                    </a:lnTo>
                    <a:lnTo>
                      <a:pt x="2" y="105"/>
                    </a:lnTo>
                    <a:lnTo>
                      <a:pt x="6" y="106"/>
                    </a:lnTo>
                    <a:lnTo>
                      <a:pt x="11" y="106"/>
                    </a:lnTo>
                    <a:lnTo>
                      <a:pt x="17" y="104"/>
                    </a:lnTo>
                    <a:lnTo>
                      <a:pt x="24" y="100"/>
                    </a:lnTo>
                    <a:lnTo>
                      <a:pt x="30" y="95"/>
                    </a:lnTo>
                    <a:lnTo>
                      <a:pt x="38" y="89"/>
                    </a:lnTo>
                    <a:lnTo>
                      <a:pt x="44" y="80"/>
                    </a:lnTo>
                    <a:lnTo>
                      <a:pt x="50" y="71"/>
                    </a:lnTo>
                    <a:lnTo>
                      <a:pt x="57" y="61"/>
                    </a:lnTo>
                    <a:lnTo>
                      <a:pt x="61" y="50"/>
                    </a:lnTo>
                    <a:lnTo>
                      <a:pt x="63" y="39"/>
                    </a:lnTo>
                    <a:lnTo>
                      <a:pt x="65" y="27"/>
                    </a:lnTo>
                    <a:lnTo>
                      <a:pt x="64" y="15"/>
                    </a:lnTo>
                    <a:lnTo>
                      <a:pt x="61" y="2"/>
                    </a:lnTo>
                    <a:lnTo>
                      <a:pt x="60" y="1"/>
                    </a:lnTo>
                    <a:lnTo>
                      <a:pt x="59" y="0"/>
                    </a:lnTo>
                    <a:lnTo>
                      <a:pt x="57" y="0"/>
                    </a:lnTo>
                    <a:lnTo>
                      <a:pt x="55" y="1"/>
                    </a:lnTo>
                    <a:lnTo>
                      <a:pt x="48" y="3"/>
                    </a:lnTo>
                    <a:lnTo>
                      <a:pt x="42" y="8"/>
                    </a:lnTo>
                    <a:lnTo>
                      <a:pt x="36" y="14"/>
                    </a:lnTo>
                    <a:lnTo>
                      <a:pt x="28" y="22"/>
                    </a:lnTo>
                    <a:lnTo>
                      <a:pt x="22" y="29"/>
                    </a:lnTo>
                    <a:lnTo>
                      <a:pt x="16" y="38"/>
                    </a:lnTo>
                    <a:lnTo>
                      <a:pt x="11" y="47"/>
                    </a:lnTo>
                    <a:lnTo>
                      <a:pt x="8" y="55"/>
                    </a:lnTo>
                    <a:lnTo>
                      <a:pt x="6" y="63"/>
                    </a:lnTo>
                    <a:lnTo>
                      <a:pt x="4" y="72"/>
                    </a:lnTo>
                    <a:lnTo>
                      <a:pt x="2" y="80"/>
                    </a:lnTo>
                    <a:lnTo>
                      <a:pt x="1" y="86"/>
                    </a:lnTo>
                    <a:lnTo>
                      <a:pt x="1" y="92"/>
                    </a:lnTo>
                    <a:lnTo>
                      <a:pt x="0" y="96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711" name="Freeform 947"/>
              <p:cNvSpPr>
                <a:spLocks noChangeArrowheads="1"/>
              </p:cNvSpPr>
              <p:nvPr/>
            </p:nvSpPr>
            <p:spPr bwMode="auto">
              <a:xfrm>
                <a:off x="5578" y="2173"/>
                <a:ext cx="79" cy="119"/>
              </a:xfrm>
              <a:custGeom>
                <a:avLst/>
                <a:gdLst>
                  <a:gd name="T0" fmla="*/ 1445 w 75"/>
                  <a:gd name="T1" fmla="*/ 2 h 110"/>
                  <a:gd name="T2" fmla="*/ 1522 w 75"/>
                  <a:gd name="T3" fmla="*/ 1630 h 110"/>
                  <a:gd name="T4" fmla="*/ 1522 w 75"/>
                  <a:gd name="T5" fmla="*/ 3115 h 110"/>
                  <a:gd name="T6" fmla="*/ 1515 w 75"/>
                  <a:gd name="T7" fmla="*/ 4563 h 110"/>
                  <a:gd name="T8" fmla="*/ 1445 w 75"/>
                  <a:gd name="T9" fmla="*/ 5845 h 110"/>
                  <a:gd name="T10" fmla="*/ 1365 w 75"/>
                  <a:gd name="T11" fmla="*/ 7086 h 110"/>
                  <a:gd name="T12" fmla="*/ 1230 w 75"/>
                  <a:gd name="T13" fmla="*/ 8293 h 110"/>
                  <a:gd name="T14" fmla="*/ 1108 w 75"/>
                  <a:gd name="T15" fmla="*/ 9369 h 110"/>
                  <a:gd name="T16" fmla="*/ 948 w 75"/>
                  <a:gd name="T17" fmla="*/ 10152 h 110"/>
                  <a:gd name="T18" fmla="*/ 775 w 75"/>
                  <a:gd name="T19" fmla="*/ 10965 h 110"/>
                  <a:gd name="T20" fmla="*/ 598 w 75"/>
                  <a:gd name="T21" fmla="*/ 11644 h 110"/>
                  <a:gd name="T22" fmla="*/ 461 w 75"/>
                  <a:gd name="T23" fmla="*/ 11915 h 110"/>
                  <a:gd name="T24" fmla="*/ 338 w 75"/>
                  <a:gd name="T25" fmla="*/ 12160 h 110"/>
                  <a:gd name="T26" fmla="*/ 275 w 75"/>
                  <a:gd name="T27" fmla="*/ 12160 h 110"/>
                  <a:gd name="T28" fmla="*/ 9 w 75"/>
                  <a:gd name="T29" fmla="*/ 12095 h 110"/>
                  <a:gd name="T30" fmla="*/ 261 w 75"/>
                  <a:gd name="T31" fmla="*/ 12095 h 110"/>
                  <a:gd name="T32" fmla="*/ 9 w 75"/>
                  <a:gd name="T33" fmla="*/ 12095 h 110"/>
                  <a:gd name="T34" fmla="*/ 9 w 75"/>
                  <a:gd name="T35" fmla="*/ 11915 h 110"/>
                  <a:gd name="T36" fmla="*/ 9 w 75"/>
                  <a:gd name="T37" fmla="*/ 11724 h 110"/>
                  <a:gd name="T38" fmla="*/ 0 w 75"/>
                  <a:gd name="T39" fmla="*/ 11644 h 110"/>
                  <a:gd name="T40" fmla="*/ 0 w 75"/>
                  <a:gd name="T41" fmla="*/ 11915 h 110"/>
                  <a:gd name="T42" fmla="*/ 0 w 75"/>
                  <a:gd name="T43" fmla="*/ 12288 h 110"/>
                  <a:gd name="T44" fmla="*/ 3 w 75"/>
                  <a:gd name="T45" fmla="*/ 12833 h 110"/>
                  <a:gd name="T46" fmla="*/ 6 w 75"/>
                  <a:gd name="T47" fmla="*/ 13155 h 110"/>
                  <a:gd name="T48" fmla="*/ 275 w 75"/>
                  <a:gd name="T49" fmla="*/ 13293 h 110"/>
                  <a:gd name="T50" fmla="*/ 375 w 75"/>
                  <a:gd name="T51" fmla="*/ 13293 h 110"/>
                  <a:gd name="T52" fmla="*/ 539 w 75"/>
                  <a:gd name="T53" fmla="*/ 12890 h 110"/>
                  <a:gd name="T54" fmla="*/ 736 w 75"/>
                  <a:gd name="T55" fmla="*/ 12597 h 110"/>
                  <a:gd name="T56" fmla="*/ 906 w 75"/>
                  <a:gd name="T57" fmla="*/ 11882 h 110"/>
                  <a:gd name="T58" fmla="*/ 1108 w 75"/>
                  <a:gd name="T59" fmla="*/ 10983 h 110"/>
                  <a:gd name="T60" fmla="*/ 1237 w 75"/>
                  <a:gd name="T61" fmla="*/ 10017 h 110"/>
                  <a:gd name="T62" fmla="*/ 1437 w 75"/>
                  <a:gd name="T63" fmla="*/ 8830 h 110"/>
                  <a:gd name="T64" fmla="*/ 1522 w 75"/>
                  <a:gd name="T65" fmla="*/ 7412 h 110"/>
                  <a:gd name="T66" fmla="*/ 1680 w 75"/>
                  <a:gd name="T67" fmla="*/ 6207 h 110"/>
                  <a:gd name="T68" fmla="*/ 1757 w 75"/>
                  <a:gd name="T69" fmla="*/ 4624 h 110"/>
                  <a:gd name="T70" fmla="*/ 1771 w 75"/>
                  <a:gd name="T71" fmla="*/ 3115 h 110"/>
                  <a:gd name="T72" fmla="*/ 1757 w 75"/>
                  <a:gd name="T73" fmla="*/ 1507 h 110"/>
                  <a:gd name="T74" fmla="*/ 1680 w 75"/>
                  <a:gd name="T75" fmla="*/ 0 h 110"/>
                  <a:gd name="T76" fmla="*/ 1445 w 75"/>
                  <a:gd name="T77" fmla="*/ 2 h 110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5"/>
                  <a:gd name="T118" fmla="*/ 0 h 110"/>
                  <a:gd name="T119" fmla="*/ 75 w 75"/>
                  <a:gd name="T120" fmla="*/ 110 h 110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5" h="110">
                    <a:moveTo>
                      <a:pt x="62" y="2"/>
                    </a:moveTo>
                    <a:lnTo>
                      <a:pt x="65" y="14"/>
                    </a:lnTo>
                    <a:lnTo>
                      <a:pt x="65" y="26"/>
                    </a:lnTo>
                    <a:lnTo>
                      <a:pt x="64" y="37"/>
                    </a:lnTo>
                    <a:lnTo>
                      <a:pt x="62" y="48"/>
                    </a:lnTo>
                    <a:lnTo>
                      <a:pt x="58" y="58"/>
                    </a:lnTo>
                    <a:lnTo>
                      <a:pt x="52" y="68"/>
                    </a:lnTo>
                    <a:lnTo>
                      <a:pt x="46" y="77"/>
                    </a:lnTo>
                    <a:lnTo>
                      <a:pt x="40" y="84"/>
                    </a:lnTo>
                    <a:lnTo>
                      <a:pt x="33" y="90"/>
                    </a:lnTo>
                    <a:lnTo>
                      <a:pt x="26" y="95"/>
                    </a:lnTo>
                    <a:lnTo>
                      <a:pt x="21" y="99"/>
                    </a:lnTo>
                    <a:lnTo>
                      <a:pt x="15" y="101"/>
                    </a:lnTo>
                    <a:lnTo>
                      <a:pt x="11" y="101"/>
                    </a:lnTo>
                    <a:lnTo>
                      <a:pt x="9" y="100"/>
                    </a:lnTo>
                    <a:lnTo>
                      <a:pt x="10" y="100"/>
                    </a:lnTo>
                    <a:lnTo>
                      <a:pt x="9" y="100"/>
                    </a:lnTo>
                    <a:lnTo>
                      <a:pt x="9" y="99"/>
                    </a:lnTo>
                    <a:lnTo>
                      <a:pt x="9" y="96"/>
                    </a:lnTo>
                    <a:lnTo>
                      <a:pt x="0" y="95"/>
                    </a:lnTo>
                    <a:lnTo>
                      <a:pt x="0" y="99"/>
                    </a:lnTo>
                    <a:lnTo>
                      <a:pt x="0" y="102"/>
                    </a:lnTo>
                    <a:lnTo>
                      <a:pt x="3" y="105"/>
                    </a:lnTo>
                    <a:lnTo>
                      <a:pt x="6" y="109"/>
                    </a:lnTo>
                    <a:lnTo>
                      <a:pt x="11" y="110"/>
                    </a:lnTo>
                    <a:lnTo>
                      <a:pt x="17" y="110"/>
                    </a:lnTo>
                    <a:lnTo>
                      <a:pt x="24" y="107"/>
                    </a:lnTo>
                    <a:lnTo>
                      <a:pt x="31" y="103"/>
                    </a:lnTo>
                    <a:lnTo>
                      <a:pt x="39" y="98"/>
                    </a:lnTo>
                    <a:lnTo>
                      <a:pt x="46" y="91"/>
                    </a:lnTo>
                    <a:lnTo>
                      <a:pt x="53" y="82"/>
                    </a:lnTo>
                    <a:lnTo>
                      <a:pt x="60" y="73"/>
                    </a:lnTo>
                    <a:lnTo>
                      <a:pt x="65" y="62"/>
                    </a:lnTo>
                    <a:lnTo>
                      <a:pt x="70" y="51"/>
                    </a:lnTo>
                    <a:lnTo>
                      <a:pt x="73" y="39"/>
                    </a:lnTo>
                    <a:lnTo>
                      <a:pt x="75" y="26"/>
                    </a:lnTo>
                    <a:lnTo>
                      <a:pt x="73" y="13"/>
                    </a:lnTo>
                    <a:lnTo>
                      <a:pt x="70" y="0"/>
                    </a:lnTo>
                    <a:lnTo>
                      <a:pt x="62" y="2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712" name="Freeform 948"/>
              <p:cNvSpPr>
                <a:spLocks noChangeArrowheads="1"/>
              </p:cNvSpPr>
              <p:nvPr/>
            </p:nvSpPr>
            <p:spPr bwMode="auto">
              <a:xfrm>
                <a:off x="5596" y="2166"/>
                <a:ext cx="56" cy="49"/>
              </a:xfrm>
              <a:custGeom>
                <a:avLst/>
                <a:gdLst>
                  <a:gd name="T0" fmla="*/ 8 w 53"/>
                  <a:gd name="T1" fmla="*/ 8095 h 45"/>
                  <a:gd name="T2" fmla="*/ 370 w 53"/>
                  <a:gd name="T3" fmla="*/ 6827 h 45"/>
                  <a:gd name="T4" fmla="*/ 515 w 53"/>
                  <a:gd name="T5" fmla="*/ 5357 h 45"/>
                  <a:gd name="T6" fmla="*/ 800 w 53"/>
                  <a:gd name="T7" fmla="*/ 3810 h 45"/>
                  <a:gd name="T8" fmla="*/ 944 w 53"/>
                  <a:gd name="T9" fmla="*/ 3173 h 45"/>
                  <a:gd name="T10" fmla="*/ 1124 w 53"/>
                  <a:gd name="T11" fmla="*/ 2073 h 45"/>
                  <a:gd name="T12" fmla="*/ 1255 w 53"/>
                  <a:gd name="T13" fmla="*/ 1749 h 45"/>
                  <a:gd name="T14" fmla="*/ 1313 w 53"/>
                  <a:gd name="T15" fmla="*/ 1606 h 45"/>
                  <a:gd name="T16" fmla="*/ 1326 w 53"/>
                  <a:gd name="T17" fmla="*/ 1606 h 45"/>
                  <a:gd name="T18" fmla="*/ 1313 w 53"/>
                  <a:gd name="T19" fmla="*/ 1606 h 45"/>
                  <a:gd name="T20" fmla="*/ 1313 w 53"/>
                  <a:gd name="T21" fmla="*/ 1475 h 45"/>
                  <a:gd name="T22" fmla="*/ 1504 w 53"/>
                  <a:gd name="T23" fmla="*/ 1244 h 45"/>
                  <a:gd name="T24" fmla="*/ 1423 w 53"/>
                  <a:gd name="T25" fmla="*/ 3 h 45"/>
                  <a:gd name="T26" fmla="*/ 1347 w 53"/>
                  <a:gd name="T27" fmla="*/ 0 h 45"/>
                  <a:gd name="T28" fmla="*/ 1255 w 53"/>
                  <a:gd name="T29" fmla="*/ 0 h 45"/>
                  <a:gd name="T30" fmla="*/ 1176 w 53"/>
                  <a:gd name="T31" fmla="*/ 1 h 45"/>
                  <a:gd name="T32" fmla="*/ 953 w 53"/>
                  <a:gd name="T33" fmla="*/ 5 h 45"/>
                  <a:gd name="T34" fmla="*/ 808 w 53"/>
                  <a:gd name="T35" fmla="*/ 1606 h 45"/>
                  <a:gd name="T36" fmla="*/ 575 w 53"/>
                  <a:gd name="T37" fmla="*/ 2914 h 45"/>
                  <a:gd name="T38" fmla="*/ 370 w 53"/>
                  <a:gd name="T39" fmla="*/ 4096 h 45"/>
                  <a:gd name="T40" fmla="*/ 6 w 53"/>
                  <a:gd name="T41" fmla="*/ 5758 h 45"/>
                  <a:gd name="T42" fmla="*/ 0 w 53"/>
                  <a:gd name="T43" fmla="*/ 7434 h 45"/>
                  <a:gd name="T44" fmla="*/ 8 w 53"/>
                  <a:gd name="T45" fmla="*/ 8095 h 4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53"/>
                  <a:gd name="T70" fmla="*/ 0 h 45"/>
                  <a:gd name="T71" fmla="*/ 53 w 53"/>
                  <a:gd name="T72" fmla="*/ 45 h 45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53" h="45">
                    <a:moveTo>
                      <a:pt x="8" y="45"/>
                    </a:moveTo>
                    <a:lnTo>
                      <a:pt x="13" y="38"/>
                    </a:lnTo>
                    <a:lnTo>
                      <a:pt x="19" y="30"/>
                    </a:lnTo>
                    <a:lnTo>
                      <a:pt x="27" y="22"/>
                    </a:lnTo>
                    <a:lnTo>
                      <a:pt x="33" y="17"/>
                    </a:lnTo>
                    <a:lnTo>
                      <a:pt x="40" y="12"/>
                    </a:lnTo>
                    <a:lnTo>
                      <a:pt x="44" y="10"/>
                    </a:lnTo>
                    <a:lnTo>
                      <a:pt x="45" y="9"/>
                    </a:lnTo>
                    <a:lnTo>
                      <a:pt x="46" y="9"/>
                    </a:lnTo>
                    <a:lnTo>
                      <a:pt x="45" y="9"/>
                    </a:lnTo>
                    <a:lnTo>
                      <a:pt x="45" y="8"/>
                    </a:lnTo>
                    <a:lnTo>
                      <a:pt x="53" y="6"/>
                    </a:lnTo>
                    <a:lnTo>
                      <a:pt x="50" y="3"/>
                    </a:lnTo>
                    <a:lnTo>
                      <a:pt x="47" y="0"/>
                    </a:lnTo>
                    <a:lnTo>
                      <a:pt x="44" y="0"/>
                    </a:lnTo>
                    <a:lnTo>
                      <a:pt x="41" y="1"/>
                    </a:lnTo>
                    <a:lnTo>
                      <a:pt x="34" y="5"/>
                    </a:lnTo>
                    <a:lnTo>
                      <a:pt x="28" y="9"/>
                    </a:lnTo>
                    <a:lnTo>
                      <a:pt x="21" y="16"/>
                    </a:lnTo>
                    <a:lnTo>
                      <a:pt x="13" y="23"/>
                    </a:lnTo>
                    <a:lnTo>
                      <a:pt x="6" y="32"/>
                    </a:lnTo>
                    <a:lnTo>
                      <a:pt x="0" y="41"/>
                    </a:lnTo>
                    <a:lnTo>
                      <a:pt x="8" y="45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713" name="Freeform 949"/>
              <p:cNvSpPr>
                <a:spLocks noChangeArrowheads="1"/>
              </p:cNvSpPr>
              <p:nvPr/>
            </p:nvSpPr>
            <p:spPr bwMode="auto">
              <a:xfrm>
                <a:off x="5578" y="2210"/>
                <a:ext cx="27" cy="66"/>
              </a:xfrm>
              <a:custGeom>
                <a:avLst/>
                <a:gdLst>
                  <a:gd name="T0" fmla="*/ 983 w 25"/>
                  <a:gd name="T1" fmla="*/ 7437 h 61"/>
                  <a:gd name="T2" fmla="*/ 1062 w 25"/>
                  <a:gd name="T3" fmla="*/ 6886 h 61"/>
                  <a:gd name="T4" fmla="*/ 1147 w 25"/>
                  <a:gd name="T5" fmla="*/ 6072 h 61"/>
                  <a:gd name="T6" fmla="*/ 1239 w 25"/>
                  <a:gd name="T7" fmla="*/ 5427 h 61"/>
                  <a:gd name="T8" fmla="*/ 1338 w 25"/>
                  <a:gd name="T9" fmla="*/ 4291 h 61"/>
                  <a:gd name="T10" fmla="*/ 1561 w 25"/>
                  <a:gd name="T11" fmla="*/ 3383 h 61"/>
                  <a:gd name="T12" fmla="*/ 1821 w 25"/>
                  <a:gd name="T13" fmla="*/ 2639 h 61"/>
                  <a:gd name="T14" fmla="*/ 2294 w 25"/>
                  <a:gd name="T15" fmla="*/ 1404 h 61"/>
                  <a:gd name="T16" fmla="*/ 2676 w 25"/>
                  <a:gd name="T17" fmla="*/ 4 h 61"/>
                  <a:gd name="T18" fmla="*/ 1821 w 25"/>
                  <a:gd name="T19" fmla="*/ 0 h 61"/>
                  <a:gd name="T20" fmla="*/ 1338 w 25"/>
                  <a:gd name="T21" fmla="*/ 1109 h 61"/>
                  <a:gd name="T22" fmla="*/ 983 w 25"/>
                  <a:gd name="T23" fmla="*/ 2254 h 61"/>
                  <a:gd name="T24" fmla="*/ 843 w 25"/>
                  <a:gd name="T25" fmla="*/ 3127 h 61"/>
                  <a:gd name="T26" fmla="*/ 5 w 25"/>
                  <a:gd name="T27" fmla="*/ 4285 h 61"/>
                  <a:gd name="T28" fmla="*/ 3 w 25"/>
                  <a:gd name="T29" fmla="*/ 5361 h 61"/>
                  <a:gd name="T30" fmla="*/ 2 w 25"/>
                  <a:gd name="T31" fmla="*/ 5882 h 61"/>
                  <a:gd name="T32" fmla="*/ 2 w 25"/>
                  <a:gd name="T33" fmla="*/ 6874 h 61"/>
                  <a:gd name="T34" fmla="*/ 0 w 25"/>
                  <a:gd name="T35" fmla="*/ 7345 h 61"/>
                  <a:gd name="T36" fmla="*/ 983 w 25"/>
                  <a:gd name="T37" fmla="*/ 7437 h 6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5"/>
                  <a:gd name="T58" fmla="*/ 0 h 61"/>
                  <a:gd name="T59" fmla="*/ 25 w 25"/>
                  <a:gd name="T60" fmla="*/ 61 h 6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5" h="61">
                    <a:moveTo>
                      <a:pt x="9" y="61"/>
                    </a:moveTo>
                    <a:lnTo>
                      <a:pt x="10" y="57"/>
                    </a:lnTo>
                    <a:lnTo>
                      <a:pt x="11" y="50"/>
                    </a:lnTo>
                    <a:lnTo>
                      <a:pt x="12" y="44"/>
                    </a:lnTo>
                    <a:lnTo>
                      <a:pt x="13" y="36"/>
                    </a:lnTo>
                    <a:lnTo>
                      <a:pt x="15" y="28"/>
                    </a:lnTo>
                    <a:lnTo>
                      <a:pt x="17" y="21"/>
                    </a:lnTo>
                    <a:lnTo>
                      <a:pt x="21" y="12"/>
                    </a:lnTo>
                    <a:lnTo>
                      <a:pt x="25" y="4"/>
                    </a:lnTo>
                    <a:lnTo>
                      <a:pt x="17" y="0"/>
                    </a:lnTo>
                    <a:lnTo>
                      <a:pt x="13" y="9"/>
                    </a:lnTo>
                    <a:lnTo>
                      <a:pt x="9" y="18"/>
                    </a:lnTo>
                    <a:lnTo>
                      <a:pt x="7" y="26"/>
                    </a:lnTo>
                    <a:lnTo>
                      <a:pt x="5" y="35"/>
                    </a:lnTo>
                    <a:lnTo>
                      <a:pt x="3" y="43"/>
                    </a:lnTo>
                    <a:lnTo>
                      <a:pt x="2" y="49"/>
                    </a:lnTo>
                    <a:lnTo>
                      <a:pt x="2" y="56"/>
                    </a:lnTo>
                    <a:lnTo>
                      <a:pt x="0" y="60"/>
                    </a:lnTo>
                    <a:lnTo>
                      <a:pt x="9" y="61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714" name="Freeform 950"/>
              <p:cNvSpPr>
                <a:spLocks noChangeArrowheads="1"/>
              </p:cNvSpPr>
              <p:nvPr/>
            </p:nvSpPr>
            <p:spPr bwMode="auto">
              <a:xfrm>
                <a:off x="152" y="3212"/>
                <a:ext cx="69" cy="115"/>
              </a:xfrm>
              <a:custGeom>
                <a:avLst/>
                <a:gdLst>
                  <a:gd name="T0" fmla="*/ 2472 w 65"/>
                  <a:gd name="T1" fmla="*/ 7839 h 107"/>
                  <a:gd name="T2" fmla="*/ 2472 w 65"/>
                  <a:gd name="T3" fmla="*/ 8002 h 107"/>
                  <a:gd name="T4" fmla="*/ 2472 w 65"/>
                  <a:gd name="T5" fmla="*/ 8333 h 107"/>
                  <a:gd name="T6" fmla="*/ 2464 w 65"/>
                  <a:gd name="T7" fmla="*/ 8425 h 107"/>
                  <a:gd name="T8" fmla="*/ 2422 w 65"/>
                  <a:gd name="T9" fmla="*/ 8442 h 107"/>
                  <a:gd name="T10" fmla="*/ 2282 w 65"/>
                  <a:gd name="T11" fmla="*/ 8684 h 107"/>
                  <a:gd name="T12" fmla="*/ 2067 w 65"/>
                  <a:gd name="T13" fmla="*/ 8512 h 107"/>
                  <a:gd name="T14" fmla="*/ 1834 w 65"/>
                  <a:gd name="T15" fmla="*/ 8425 h 107"/>
                  <a:gd name="T16" fmla="*/ 1595 w 65"/>
                  <a:gd name="T17" fmla="*/ 8080 h 107"/>
                  <a:gd name="T18" fmla="*/ 1334 w 65"/>
                  <a:gd name="T19" fmla="*/ 7753 h 107"/>
                  <a:gd name="T20" fmla="*/ 1050 w 65"/>
                  <a:gd name="T21" fmla="*/ 7225 h 107"/>
                  <a:gd name="T22" fmla="*/ 779 w 65"/>
                  <a:gd name="T23" fmla="*/ 6445 h 107"/>
                  <a:gd name="T24" fmla="*/ 544 w 65"/>
                  <a:gd name="T25" fmla="*/ 5819 h 107"/>
                  <a:gd name="T26" fmla="*/ 8 w 65"/>
                  <a:gd name="T27" fmla="*/ 5087 h 107"/>
                  <a:gd name="T28" fmla="*/ 4 w 65"/>
                  <a:gd name="T29" fmla="*/ 4105 h 107"/>
                  <a:gd name="T30" fmla="*/ 2 w 65"/>
                  <a:gd name="T31" fmla="*/ 3076 h 107"/>
                  <a:gd name="T32" fmla="*/ 0 w 65"/>
                  <a:gd name="T33" fmla="*/ 2121 h 107"/>
                  <a:gd name="T34" fmla="*/ 1 w 65"/>
                  <a:gd name="T35" fmla="*/ 1044 h 107"/>
                  <a:gd name="T36" fmla="*/ 4 w 65"/>
                  <a:gd name="T37" fmla="*/ 1 h 107"/>
                  <a:gd name="T38" fmla="*/ 5 w 65"/>
                  <a:gd name="T39" fmla="*/ 0 h 107"/>
                  <a:gd name="T40" fmla="*/ 6 w 65"/>
                  <a:gd name="T41" fmla="*/ 0 h 107"/>
                  <a:gd name="T42" fmla="*/ 8 w 65"/>
                  <a:gd name="T43" fmla="*/ 0 h 107"/>
                  <a:gd name="T44" fmla="*/ 403 w 65"/>
                  <a:gd name="T45" fmla="*/ 0 h 107"/>
                  <a:gd name="T46" fmla="*/ 613 w 65"/>
                  <a:gd name="T47" fmla="*/ 3 h 107"/>
                  <a:gd name="T48" fmla="*/ 878 w 65"/>
                  <a:gd name="T49" fmla="*/ 677 h 107"/>
                  <a:gd name="T50" fmla="*/ 1115 w 65"/>
                  <a:gd name="T51" fmla="*/ 1044 h 107"/>
                  <a:gd name="T52" fmla="*/ 1416 w 65"/>
                  <a:gd name="T53" fmla="*/ 1729 h 107"/>
                  <a:gd name="T54" fmla="*/ 1656 w 65"/>
                  <a:gd name="T55" fmla="*/ 2450 h 107"/>
                  <a:gd name="T56" fmla="*/ 1866 w 65"/>
                  <a:gd name="T57" fmla="*/ 3076 h 107"/>
                  <a:gd name="T58" fmla="*/ 2067 w 65"/>
                  <a:gd name="T59" fmla="*/ 3776 h 107"/>
                  <a:gd name="T60" fmla="*/ 2194 w 65"/>
                  <a:gd name="T61" fmla="*/ 4412 h 107"/>
                  <a:gd name="T62" fmla="*/ 2282 w 65"/>
                  <a:gd name="T63" fmla="*/ 5097 h 107"/>
                  <a:gd name="T64" fmla="*/ 2329 w 65"/>
                  <a:gd name="T65" fmla="*/ 5819 h 107"/>
                  <a:gd name="T66" fmla="*/ 2422 w 65"/>
                  <a:gd name="T67" fmla="*/ 6379 h 107"/>
                  <a:gd name="T68" fmla="*/ 2464 w 65"/>
                  <a:gd name="T69" fmla="*/ 6927 h 107"/>
                  <a:gd name="T70" fmla="*/ 2464 w 65"/>
                  <a:gd name="T71" fmla="*/ 7369 h 107"/>
                  <a:gd name="T72" fmla="*/ 2472 w 65"/>
                  <a:gd name="T73" fmla="*/ 7839 h 10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5"/>
                  <a:gd name="T112" fmla="*/ 0 h 107"/>
                  <a:gd name="T113" fmla="*/ 65 w 65"/>
                  <a:gd name="T114" fmla="*/ 107 h 107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5" h="107">
                    <a:moveTo>
                      <a:pt x="65" y="96"/>
                    </a:moveTo>
                    <a:lnTo>
                      <a:pt x="65" y="99"/>
                    </a:lnTo>
                    <a:lnTo>
                      <a:pt x="65" y="101"/>
                    </a:lnTo>
                    <a:lnTo>
                      <a:pt x="64" y="103"/>
                    </a:lnTo>
                    <a:lnTo>
                      <a:pt x="63" y="104"/>
                    </a:lnTo>
                    <a:lnTo>
                      <a:pt x="59" y="107"/>
                    </a:lnTo>
                    <a:lnTo>
                      <a:pt x="54" y="105"/>
                    </a:lnTo>
                    <a:lnTo>
                      <a:pt x="48" y="103"/>
                    </a:lnTo>
                    <a:lnTo>
                      <a:pt x="41" y="100"/>
                    </a:lnTo>
                    <a:lnTo>
                      <a:pt x="35" y="94"/>
                    </a:lnTo>
                    <a:lnTo>
                      <a:pt x="27" y="88"/>
                    </a:lnTo>
                    <a:lnTo>
                      <a:pt x="21" y="80"/>
                    </a:lnTo>
                    <a:lnTo>
                      <a:pt x="15" y="71"/>
                    </a:lnTo>
                    <a:lnTo>
                      <a:pt x="8" y="62"/>
                    </a:lnTo>
                    <a:lnTo>
                      <a:pt x="4" y="51"/>
                    </a:lnTo>
                    <a:lnTo>
                      <a:pt x="2" y="38"/>
                    </a:lnTo>
                    <a:lnTo>
                      <a:pt x="0" y="26"/>
                    </a:lnTo>
                    <a:lnTo>
                      <a:pt x="1" y="14"/>
                    </a:lnTo>
                    <a:lnTo>
                      <a:pt x="4" y="1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0" y="0"/>
                    </a:lnTo>
                    <a:lnTo>
                      <a:pt x="17" y="3"/>
                    </a:lnTo>
                    <a:lnTo>
                      <a:pt x="23" y="8"/>
                    </a:lnTo>
                    <a:lnTo>
                      <a:pt x="29" y="14"/>
                    </a:lnTo>
                    <a:lnTo>
                      <a:pt x="37" y="21"/>
                    </a:lnTo>
                    <a:lnTo>
                      <a:pt x="43" y="30"/>
                    </a:lnTo>
                    <a:lnTo>
                      <a:pt x="49" y="38"/>
                    </a:lnTo>
                    <a:lnTo>
                      <a:pt x="54" y="46"/>
                    </a:lnTo>
                    <a:lnTo>
                      <a:pt x="57" y="55"/>
                    </a:lnTo>
                    <a:lnTo>
                      <a:pt x="59" y="63"/>
                    </a:lnTo>
                    <a:lnTo>
                      <a:pt x="61" y="71"/>
                    </a:lnTo>
                    <a:lnTo>
                      <a:pt x="63" y="79"/>
                    </a:lnTo>
                    <a:lnTo>
                      <a:pt x="64" y="86"/>
                    </a:lnTo>
                    <a:lnTo>
                      <a:pt x="64" y="91"/>
                    </a:lnTo>
                    <a:lnTo>
                      <a:pt x="65" y="96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715" name="Freeform 951"/>
              <p:cNvSpPr>
                <a:spLocks noChangeArrowheads="1"/>
              </p:cNvSpPr>
              <p:nvPr/>
            </p:nvSpPr>
            <p:spPr bwMode="auto">
              <a:xfrm>
                <a:off x="147" y="3212"/>
                <a:ext cx="79" cy="120"/>
              </a:xfrm>
              <a:custGeom>
                <a:avLst/>
                <a:gdLst>
                  <a:gd name="T0" fmla="*/ 5 w 75"/>
                  <a:gd name="T1" fmla="*/ 0 h 111"/>
                  <a:gd name="T2" fmla="*/ 2 w 75"/>
                  <a:gd name="T3" fmla="*/ 1422 h 111"/>
                  <a:gd name="T4" fmla="*/ 0 w 75"/>
                  <a:gd name="T5" fmla="*/ 3031 h 111"/>
                  <a:gd name="T6" fmla="*/ 2 w 75"/>
                  <a:gd name="T7" fmla="*/ 4582 h 111"/>
                  <a:gd name="T8" fmla="*/ 5 w 75"/>
                  <a:gd name="T9" fmla="*/ 6115 h 111"/>
                  <a:gd name="T10" fmla="*/ 261 w 75"/>
                  <a:gd name="T11" fmla="*/ 7315 h 111"/>
                  <a:gd name="T12" fmla="*/ 338 w 75"/>
                  <a:gd name="T13" fmla="*/ 8549 h 111"/>
                  <a:gd name="T14" fmla="*/ 486 w 75"/>
                  <a:gd name="T15" fmla="*/ 9548 h 111"/>
                  <a:gd name="T16" fmla="*/ 699 w 75"/>
                  <a:gd name="T17" fmla="*/ 10613 h 111"/>
                  <a:gd name="T18" fmla="*/ 854 w 75"/>
                  <a:gd name="T19" fmla="*/ 11474 h 111"/>
                  <a:gd name="T20" fmla="*/ 1052 w 75"/>
                  <a:gd name="T21" fmla="*/ 11924 h 111"/>
                  <a:gd name="T22" fmla="*/ 1229 w 75"/>
                  <a:gd name="T23" fmla="*/ 12546 h 111"/>
                  <a:gd name="T24" fmla="*/ 1365 w 75"/>
                  <a:gd name="T25" fmla="*/ 12716 h 111"/>
                  <a:gd name="T26" fmla="*/ 1515 w 75"/>
                  <a:gd name="T27" fmla="*/ 12891 h 111"/>
                  <a:gd name="T28" fmla="*/ 1680 w 75"/>
                  <a:gd name="T29" fmla="*/ 12624 h 111"/>
                  <a:gd name="T30" fmla="*/ 1688 w 75"/>
                  <a:gd name="T31" fmla="*/ 12333 h 111"/>
                  <a:gd name="T32" fmla="*/ 1771 w 75"/>
                  <a:gd name="T33" fmla="*/ 11762 h 111"/>
                  <a:gd name="T34" fmla="*/ 1771 w 75"/>
                  <a:gd name="T35" fmla="*/ 11511 h 111"/>
                  <a:gd name="T36" fmla="*/ 1771 w 75"/>
                  <a:gd name="T37" fmla="*/ 11159 h 111"/>
                  <a:gd name="T38" fmla="*/ 1595 w 75"/>
                  <a:gd name="T39" fmla="*/ 11408 h 111"/>
                  <a:gd name="T40" fmla="*/ 1595 w 75"/>
                  <a:gd name="T41" fmla="*/ 11511 h 111"/>
                  <a:gd name="T42" fmla="*/ 1595 w 75"/>
                  <a:gd name="T43" fmla="*/ 11605 h 111"/>
                  <a:gd name="T44" fmla="*/ 1522 w 75"/>
                  <a:gd name="T45" fmla="*/ 11677 h 111"/>
                  <a:gd name="T46" fmla="*/ 1595 w 75"/>
                  <a:gd name="T47" fmla="*/ 11677 h 111"/>
                  <a:gd name="T48" fmla="*/ 1515 w 75"/>
                  <a:gd name="T49" fmla="*/ 11677 h 111"/>
                  <a:gd name="T50" fmla="*/ 1437 w 75"/>
                  <a:gd name="T51" fmla="*/ 11677 h 111"/>
                  <a:gd name="T52" fmla="*/ 1295 w 75"/>
                  <a:gd name="T53" fmla="*/ 11511 h 111"/>
                  <a:gd name="T54" fmla="*/ 1168 w 75"/>
                  <a:gd name="T55" fmla="*/ 11159 h 111"/>
                  <a:gd name="T56" fmla="*/ 999 w 75"/>
                  <a:gd name="T57" fmla="*/ 10613 h 111"/>
                  <a:gd name="T58" fmla="*/ 816 w 75"/>
                  <a:gd name="T59" fmla="*/ 9849 h 111"/>
                  <a:gd name="T60" fmla="*/ 699 w 75"/>
                  <a:gd name="T61" fmla="*/ 9029 h 111"/>
                  <a:gd name="T62" fmla="*/ 512 w 75"/>
                  <a:gd name="T63" fmla="*/ 7908 h 111"/>
                  <a:gd name="T64" fmla="*/ 375 w 75"/>
                  <a:gd name="T65" fmla="*/ 6909 h 111"/>
                  <a:gd name="T66" fmla="*/ 305 w 75"/>
                  <a:gd name="T67" fmla="*/ 5656 h 111"/>
                  <a:gd name="T68" fmla="*/ 275 w 75"/>
                  <a:gd name="T69" fmla="*/ 4477 h 111"/>
                  <a:gd name="T70" fmla="*/ 261 w 75"/>
                  <a:gd name="T71" fmla="*/ 3031 h 111"/>
                  <a:gd name="T72" fmla="*/ 261 w 75"/>
                  <a:gd name="T73" fmla="*/ 1662 h 111"/>
                  <a:gd name="T74" fmla="*/ 305 w 75"/>
                  <a:gd name="T75" fmla="*/ 3 h 111"/>
                  <a:gd name="T76" fmla="*/ 5 w 75"/>
                  <a:gd name="T77" fmla="*/ 0 h 11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5"/>
                  <a:gd name="T118" fmla="*/ 0 h 111"/>
                  <a:gd name="T119" fmla="*/ 75 w 75"/>
                  <a:gd name="T120" fmla="*/ 111 h 11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5" h="111">
                    <a:moveTo>
                      <a:pt x="5" y="0"/>
                    </a:moveTo>
                    <a:lnTo>
                      <a:pt x="2" y="13"/>
                    </a:lnTo>
                    <a:lnTo>
                      <a:pt x="0" y="26"/>
                    </a:lnTo>
                    <a:lnTo>
                      <a:pt x="2" y="40"/>
                    </a:lnTo>
                    <a:lnTo>
                      <a:pt x="5" y="52"/>
                    </a:lnTo>
                    <a:lnTo>
                      <a:pt x="10" y="63"/>
                    </a:lnTo>
                    <a:lnTo>
                      <a:pt x="15" y="74"/>
                    </a:lnTo>
                    <a:lnTo>
                      <a:pt x="22" y="82"/>
                    </a:lnTo>
                    <a:lnTo>
                      <a:pt x="29" y="91"/>
                    </a:lnTo>
                    <a:lnTo>
                      <a:pt x="36" y="98"/>
                    </a:lnTo>
                    <a:lnTo>
                      <a:pt x="44" y="103"/>
                    </a:lnTo>
                    <a:lnTo>
                      <a:pt x="51" y="108"/>
                    </a:lnTo>
                    <a:lnTo>
                      <a:pt x="58" y="110"/>
                    </a:lnTo>
                    <a:lnTo>
                      <a:pt x="64" y="111"/>
                    </a:lnTo>
                    <a:lnTo>
                      <a:pt x="70" y="109"/>
                    </a:lnTo>
                    <a:lnTo>
                      <a:pt x="72" y="105"/>
                    </a:lnTo>
                    <a:lnTo>
                      <a:pt x="75" y="102"/>
                    </a:lnTo>
                    <a:lnTo>
                      <a:pt x="75" y="99"/>
                    </a:lnTo>
                    <a:lnTo>
                      <a:pt x="75" y="96"/>
                    </a:lnTo>
                    <a:lnTo>
                      <a:pt x="66" y="97"/>
                    </a:lnTo>
                    <a:lnTo>
                      <a:pt x="66" y="99"/>
                    </a:lnTo>
                    <a:lnTo>
                      <a:pt x="66" y="100"/>
                    </a:lnTo>
                    <a:lnTo>
                      <a:pt x="65" y="101"/>
                    </a:lnTo>
                    <a:lnTo>
                      <a:pt x="66" y="101"/>
                    </a:lnTo>
                    <a:lnTo>
                      <a:pt x="64" y="101"/>
                    </a:lnTo>
                    <a:lnTo>
                      <a:pt x="60" y="101"/>
                    </a:lnTo>
                    <a:lnTo>
                      <a:pt x="54" y="99"/>
                    </a:lnTo>
                    <a:lnTo>
                      <a:pt x="49" y="96"/>
                    </a:lnTo>
                    <a:lnTo>
                      <a:pt x="42" y="91"/>
                    </a:lnTo>
                    <a:lnTo>
                      <a:pt x="35" y="85"/>
                    </a:lnTo>
                    <a:lnTo>
                      <a:pt x="29" y="77"/>
                    </a:lnTo>
                    <a:lnTo>
                      <a:pt x="23" y="68"/>
                    </a:lnTo>
                    <a:lnTo>
                      <a:pt x="17" y="59"/>
                    </a:lnTo>
                    <a:lnTo>
                      <a:pt x="13" y="48"/>
                    </a:lnTo>
                    <a:lnTo>
                      <a:pt x="11" y="38"/>
                    </a:lnTo>
                    <a:lnTo>
                      <a:pt x="10" y="26"/>
                    </a:lnTo>
                    <a:lnTo>
                      <a:pt x="10" y="15"/>
                    </a:lnTo>
                    <a:lnTo>
                      <a:pt x="13" y="3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716" name="Freeform 952"/>
              <p:cNvSpPr>
                <a:spLocks noChangeArrowheads="1"/>
              </p:cNvSpPr>
              <p:nvPr/>
            </p:nvSpPr>
            <p:spPr bwMode="auto">
              <a:xfrm>
                <a:off x="152" y="3207"/>
                <a:ext cx="56" cy="50"/>
              </a:xfrm>
              <a:custGeom>
                <a:avLst/>
                <a:gdLst>
                  <a:gd name="T0" fmla="*/ 1504 w 53"/>
                  <a:gd name="T1" fmla="*/ 6348 h 46"/>
                  <a:gd name="T2" fmla="*/ 1347 w 53"/>
                  <a:gd name="T3" fmla="*/ 4943 h 46"/>
                  <a:gd name="T4" fmla="*/ 1124 w 53"/>
                  <a:gd name="T5" fmla="*/ 3770 h 46"/>
                  <a:gd name="T6" fmla="*/ 902 w 53"/>
                  <a:gd name="T7" fmla="*/ 2526 h 46"/>
                  <a:gd name="T8" fmla="*/ 716 w 53"/>
                  <a:gd name="T9" fmla="*/ 1409 h 46"/>
                  <a:gd name="T10" fmla="*/ 515 w 53"/>
                  <a:gd name="T11" fmla="*/ 4 h 46"/>
                  <a:gd name="T12" fmla="*/ 350 w 53"/>
                  <a:gd name="T13" fmla="*/ 1 h 46"/>
                  <a:gd name="T14" fmla="*/ 296 w 53"/>
                  <a:gd name="T15" fmla="*/ 0 h 46"/>
                  <a:gd name="T16" fmla="*/ 6 w 53"/>
                  <a:gd name="T17" fmla="*/ 0 h 46"/>
                  <a:gd name="T18" fmla="*/ 3 w 53"/>
                  <a:gd name="T19" fmla="*/ 2 h 46"/>
                  <a:gd name="T20" fmla="*/ 0 w 53"/>
                  <a:gd name="T21" fmla="*/ 5 h 46"/>
                  <a:gd name="T22" fmla="*/ 8 w 53"/>
                  <a:gd name="T23" fmla="*/ 1296 h 46"/>
                  <a:gd name="T24" fmla="*/ 7 w 53"/>
                  <a:gd name="T25" fmla="*/ 1409 h 46"/>
                  <a:gd name="T26" fmla="*/ 8 w 53"/>
                  <a:gd name="T27" fmla="*/ 1409 h 46"/>
                  <a:gd name="T28" fmla="*/ 296 w 53"/>
                  <a:gd name="T29" fmla="*/ 1409 h 46"/>
                  <a:gd name="T30" fmla="*/ 370 w 53"/>
                  <a:gd name="T31" fmla="*/ 1810 h 46"/>
                  <a:gd name="T32" fmla="*/ 544 w 53"/>
                  <a:gd name="T33" fmla="*/ 2526 h 46"/>
                  <a:gd name="T34" fmla="*/ 800 w 53"/>
                  <a:gd name="T35" fmla="*/ 3770 h 46"/>
                  <a:gd name="T36" fmla="*/ 953 w 53"/>
                  <a:gd name="T37" fmla="*/ 4841 h 46"/>
                  <a:gd name="T38" fmla="*/ 1124 w 53"/>
                  <a:gd name="T39" fmla="*/ 5840 h 46"/>
                  <a:gd name="T40" fmla="*/ 1313 w 53"/>
                  <a:gd name="T41" fmla="*/ 7470 h 46"/>
                  <a:gd name="T42" fmla="*/ 1504 w 53"/>
                  <a:gd name="T43" fmla="*/ 6348 h 4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53"/>
                  <a:gd name="T67" fmla="*/ 0 h 46"/>
                  <a:gd name="T68" fmla="*/ 53 w 53"/>
                  <a:gd name="T69" fmla="*/ 46 h 4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53" h="46">
                    <a:moveTo>
                      <a:pt x="53" y="40"/>
                    </a:moveTo>
                    <a:lnTo>
                      <a:pt x="47" y="31"/>
                    </a:lnTo>
                    <a:lnTo>
                      <a:pt x="40" y="23"/>
                    </a:lnTo>
                    <a:lnTo>
                      <a:pt x="32" y="16"/>
                    </a:lnTo>
                    <a:lnTo>
                      <a:pt x="25" y="9"/>
                    </a:lnTo>
                    <a:lnTo>
                      <a:pt x="19" y="4"/>
                    </a:lnTo>
                    <a:lnTo>
                      <a:pt x="12" y="1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3" y="2"/>
                    </a:lnTo>
                    <a:lnTo>
                      <a:pt x="0" y="5"/>
                    </a:lnTo>
                    <a:lnTo>
                      <a:pt x="8" y="8"/>
                    </a:lnTo>
                    <a:lnTo>
                      <a:pt x="7" y="9"/>
                    </a:lnTo>
                    <a:lnTo>
                      <a:pt x="8" y="9"/>
                    </a:lnTo>
                    <a:lnTo>
                      <a:pt x="9" y="9"/>
                    </a:lnTo>
                    <a:lnTo>
                      <a:pt x="13" y="12"/>
                    </a:lnTo>
                    <a:lnTo>
                      <a:pt x="20" y="16"/>
                    </a:lnTo>
                    <a:lnTo>
                      <a:pt x="27" y="23"/>
                    </a:lnTo>
                    <a:lnTo>
                      <a:pt x="34" y="29"/>
                    </a:lnTo>
                    <a:lnTo>
                      <a:pt x="40" y="37"/>
                    </a:lnTo>
                    <a:lnTo>
                      <a:pt x="45" y="46"/>
                    </a:lnTo>
                    <a:lnTo>
                      <a:pt x="53" y="4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717" name="Freeform 953"/>
              <p:cNvSpPr>
                <a:spLocks noChangeArrowheads="1"/>
              </p:cNvSpPr>
              <p:nvPr/>
            </p:nvSpPr>
            <p:spPr bwMode="auto">
              <a:xfrm>
                <a:off x="200" y="3250"/>
                <a:ext cx="27" cy="67"/>
              </a:xfrm>
              <a:custGeom>
                <a:avLst/>
                <a:gdLst>
                  <a:gd name="T0" fmla="*/ 2676 w 25"/>
                  <a:gd name="T1" fmla="*/ 6980 h 62"/>
                  <a:gd name="T2" fmla="*/ 2478 w 25"/>
                  <a:gd name="T3" fmla="*/ 6459 h 62"/>
                  <a:gd name="T4" fmla="*/ 2478 w 25"/>
                  <a:gd name="T5" fmla="*/ 5612 h 62"/>
                  <a:gd name="T6" fmla="*/ 2405 w 25"/>
                  <a:gd name="T7" fmla="*/ 4805 h 62"/>
                  <a:gd name="T8" fmla="*/ 2227 w 25"/>
                  <a:gd name="T9" fmla="*/ 4056 h 62"/>
                  <a:gd name="T10" fmla="*/ 1967 w 25"/>
                  <a:gd name="T11" fmla="*/ 3017 h 62"/>
                  <a:gd name="T12" fmla="*/ 1686 w 25"/>
                  <a:gd name="T13" fmla="*/ 2048 h 62"/>
                  <a:gd name="T14" fmla="*/ 1239 w 25"/>
                  <a:gd name="T15" fmla="*/ 1019 h 62"/>
                  <a:gd name="T16" fmla="*/ 910 w 25"/>
                  <a:gd name="T17" fmla="*/ 0 h 62"/>
                  <a:gd name="T18" fmla="*/ 0 w 25"/>
                  <a:gd name="T19" fmla="*/ 6 h 62"/>
                  <a:gd name="T20" fmla="*/ 4 w 25"/>
                  <a:gd name="T21" fmla="*/ 1390 h 62"/>
                  <a:gd name="T22" fmla="*/ 910 w 25"/>
                  <a:gd name="T23" fmla="*/ 2391 h 62"/>
                  <a:gd name="T24" fmla="*/ 1062 w 25"/>
                  <a:gd name="T25" fmla="*/ 3260 h 62"/>
                  <a:gd name="T26" fmla="*/ 1239 w 25"/>
                  <a:gd name="T27" fmla="*/ 4114 h 62"/>
                  <a:gd name="T28" fmla="*/ 1338 w 25"/>
                  <a:gd name="T29" fmla="*/ 5190 h 62"/>
                  <a:gd name="T30" fmla="*/ 1445 w 25"/>
                  <a:gd name="T31" fmla="*/ 5977 h 62"/>
                  <a:gd name="T32" fmla="*/ 1561 w 25"/>
                  <a:gd name="T33" fmla="*/ 6550 h 62"/>
                  <a:gd name="T34" fmla="*/ 1686 w 25"/>
                  <a:gd name="T35" fmla="*/ 7078 h 62"/>
                  <a:gd name="T36" fmla="*/ 2676 w 25"/>
                  <a:gd name="T37" fmla="*/ 6980 h 62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5"/>
                  <a:gd name="T58" fmla="*/ 0 h 62"/>
                  <a:gd name="T59" fmla="*/ 25 w 25"/>
                  <a:gd name="T60" fmla="*/ 62 h 62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5" h="62">
                    <a:moveTo>
                      <a:pt x="25" y="61"/>
                    </a:moveTo>
                    <a:lnTo>
                      <a:pt x="23" y="56"/>
                    </a:lnTo>
                    <a:lnTo>
                      <a:pt x="23" y="50"/>
                    </a:lnTo>
                    <a:lnTo>
                      <a:pt x="22" y="43"/>
                    </a:lnTo>
                    <a:lnTo>
                      <a:pt x="20" y="35"/>
                    </a:lnTo>
                    <a:lnTo>
                      <a:pt x="18" y="27"/>
                    </a:lnTo>
                    <a:lnTo>
                      <a:pt x="16" y="18"/>
                    </a:lnTo>
                    <a:lnTo>
                      <a:pt x="12" y="9"/>
                    </a:lnTo>
                    <a:lnTo>
                      <a:pt x="8" y="0"/>
                    </a:lnTo>
                    <a:lnTo>
                      <a:pt x="0" y="6"/>
                    </a:lnTo>
                    <a:lnTo>
                      <a:pt x="4" y="13"/>
                    </a:lnTo>
                    <a:lnTo>
                      <a:pt x="8" y="21"/>
                    </a:lnTo>
                    <a:lnTo>
                      <a:pt x="10" y="29"/>
                    </a:lnTo>
                    <a:lnTo>
                      <a:pt x="12" y="37"/>
                    </a:lnTo>
                    <a:lnTo>
                      <a:pt x="13" y="45"/>
                    </a:lnTo>
                    <a:lnTo>
                      <a:pt x="14" y="52"/>
                    </a:lnTo>
                    <a:lnTo>
                      <a:pt x="15" y="57"/>
                    </a:lnTo>
                    <a:lnTo>
                      <a:pt x="16" y="62"/>
                    </a:lnTo>
                    <a:lnTo>
                      <a:pt x="25" y="61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718" name="Freeform 954"/>
              <p:cNvSpPr>
                <a:spLocks noChangeArrowheads="1"/>
              </p:cNvSpPr>
              <p:nvPr/>
            </p:nvSpPr>
            <p:spPr bwMode="auto">
              <a:xfrm>
                <a:off x="5584" y="3348"/>
                <a:ext cx="69" cy="115"/>
              </a:xfrm>
              <a:custGeom>
                <a:avLst/>
                <a:gdLst>
                  <a:gd name="T0" fmla="*/ 0 w 65"/>
                  <a:gd name="T1" fmla="*/ 7855 h 107"/>
                  <a:gd name="T2" fmla="*/ 0 w 65"/>
                  <a:gd name="T3" fmla="*/ 8002 h 107"/>
                  <a:gd name="T4" fmla="*/ 0 w 65"/>
                  <a:gd name="T5" fmla="*/ 8346 h 107"/>
                  <a:gd name="T6" fmla="*/ 1 w 65"/>
                  <a:gd name="T7" fmla="*/ 8442 h 107"/>
                  <a:gd name="T8" fmla="*/ 2 w 65"/>
                  <a:gd name="T9" fmla="*/ 8600 h 107"/>
                  <a:gd name="T10" fmla="*/ 6 w 65"/>
                  <a:gd name="T11" fmla="*/ 8684 h 107"/>
                  <a:gd name="T12" fmla="*/ 428 w 65"/>
                  <a:gd name="T13" fmla="*/ 8600 h 107"/>
                  <a:gd name="T14" fmla="*/ 613 w 65"/>
                  <a:gd name="T15" fmla="*/ 8442 h 107"/>
                  <a:gd name="T16" fmla="*/ 932 w 65"/>
                  <a:gd name="T17" fmla="*/ 8080 h 107"/>
                  <a:gd name="T18" fmla="*/ 1138 w 65"/>
                  <a:gd name="T19" fmla="*/ 7765 h 107"/>
                  <a:gd name="T20" fmla="*/ 1445 w 65"/>
                  <a:gd name="T21" fmla="*/ 7225 h 107"/>
                  <a:gd name="T22" fmla="*/ 1693 w 65"/>
                  <a:gd name="T23" fmla="*/ 6445 h 107"/>
                  <a:gd name="T24" fmla="*/ 1908 w 65"/>
                  <a:gd name="T25" fmla="*/ 5876 h 107"/>
                  <a:gd name="T26" fmla="*/ 2194 w 65"/>
                  <a:gd name="T27" fmla="*/ 5087 h 107"/>
                  <a:gd name="T28" fmla="*/ 2329 w 65"/>
                  <a:gd name="T29" fmla="*/ 4105 h 107"/>
                  <a:gd name="T30" fmla="*/ 2422 w 65"/>
                  <a:gd name="T31" fmla="*/ 3269 h 107"/>
                  <a:gd name="T32" fmla="*/ 2472 w 65"/>
                  <a:gd name="T33" fmla="*/ 2280 h 107"/>
                  <a:gd name="T34" fmla="*/ 2464 w 65"/>
                  <a:gd name="T35" fmla="*/ 1122 h 107"/>
                  <a:gd name="T36" fmla="*/ 2329 w 65"/>
                  <a:gd name="T37" fmla="*/ 2 h 107"/>
                  <a:gd name="T38" fmla="*/ 2321 w 65"/>
                  <a:gd name="T39" fmla="*/ 0 h 107"/>
                  <a:gd name="T40" fmla="*/ 2282 w 65"/>
                  <a:gd name="T41" fmla="*/ 0 h 107"/>
                  <a:gd name="T42" fmla="*/ 2194 w 65"/>
                  <a:gd name="T43" fmla="*/ 0 h 107"/>
                  <a:gd name="T44" fmla="*/ 2103 w 65"/>
                  <a:gd name="T45" fmla="*/ 0 h 107"/>
                  <a:gd name="T46" fmla="*/ 1834 w 65"/>
                  <a:gd name="T47" fmla="*/ 4 h 107"/>
                  <a:gd name="T48" fmla="*/ 1628 w 65"/>
                  <a:gd name="T49" fmla="*/ 677 h 107"/>
                  <a:gd name="T50" fmla="*/ 1361 w 65"/>
                  <a:gd name="T51" fmla="*/ 1122 h 107"/>
                  <a:gd name="T52" fmla="*/ 1072 w 65"/>
                  <a:gd name="T53" fmla="*/ 1836 h 107"/>
                  <a:gd name="T54" fmla="*/ 827 w 65"/>
                  <a:gd name="T55" fmla="*/ 2450 h 107"/>
                  <a:gd name="T56" fmla="*/ 577 w 65"/>
                  <a:gd name="T57" fmla="*/ 3134 h 107"/>
                  <a:gd name="T58" fmla="*/ 428 w 65"/>
                  <a:gd name="T59" fmla="*/ 3776 h 107"/>
                  <a:gd name="T60" fmla="*/ 8 w 65"/>
                  <a:gd name="T61" fmla="*/ 4412 h 107"/>
                  <a:gd name="T62" fmla="*/ 6 w 65"/>
                  <a:gd name="T63" fmla="*/ 5192 h 107"/>
                  <a:gd name="T64" fmla="*/ 4 w 65"/>
                  <a:gd name="T65" fmla="*/ 5876 h 107"/>
                  <a:gd name="T66" fmla="*/ 2 w 65"/>
                  <a:gd name="T67" fmla="*/ 6379 h 107"/>
                  <a:gd name="T68" fmla="*/ 1 w 65"/>
                  <a:gd name="T69" fmla="*/ 6927 h 107"/>
                  <a:gd name="T70" fmla="*/ 1 w 65"/>
                  <a:gd name="T71" fmla="*/ 7518 h 107"/>
                  <a:gd name="T72" fmla="*/ 0 w 65"/>
                  <a:gd name="T73" fmla="*/ 7855 h 10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5"/>
                  <a:gd name="T112" fmla="*/ 0 h 107"/>
                  <a:gd name="T113" fmla="*/ 65 w 65"/>
                  <a:gd name="T114" fmla="*/ 107 h 107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5" h="107">
                    <a:moveTo>
                      <a:pt x="0" y="97"/>
                    </a:moveTo>
                    <a:lnTo>
                      <a:pt x="0" y="99"/>
                    </a:lnTo>
                    <a:lnTo>
                      <a:pt x="0" y="102"/>
                    </a:lnTo>
                    <a:lnTo>
                      <a:pt x="1" y="104"/>
                    </a:lnTo>
                    <a:lnTo>
                      <a:pt x="2" y="106"/>
                    </a:lnTo>
                    <a:lnTo>
                      <a:pt x="6" y="107"/>
                    </a:lnTo>
                    <a:lnTo>
                      <a:pt x="11" y="106"/>
                    </a:lnTo>
                    <a:lnTo>
                      <a:pt x="17" y="104"/>
                    </a:lnTo>
                    <a:lnTo>
                      <a:pt x="24" y="100"/>
                    </a:lnTo>
                    <a:lnTo>
                      <a:pt x="30" y="95"/>
                    </a:lnTo>
                    <a:lnTo>
                      <a:pt x="38" y="88"/>
                    </a:lnTo>
                    <a:lnTo>
                      <a:pt x="44" y="80"/>
                    </a:lnTo>
                    <a:lnTo>
                      <a:pt x="50" y="72"/>
                    </a:lnTo>
                    <a:lnTo>
                      <a:pt x="57" y="62"/>
                    </a:lnTo>
                    <a:lnTo>
                      <a:pt x="61" y="51"/>
                    </a:lnTo>
                    <a:lnTo>
                      <a:pt x="63" y="40"/>
                    </a:lnTo>
                    <a:lnTo>
                      <a:pt x="65" y="28"/>
                    </a:lnTo>
                    <a:lnTo>
                      <a:pt x="64" y="15"/>
                    </a:lnTo>
                    <a:lnTo>
                      <a:pt x="61" y="2"/>
                    </a:lnTo>
                    <a:lnTo>
                      <a:pt x="60" y="0"/>
                    </a:lnTo>
                    <a:lnTo>
                      <a:pt x="59" y="0"/>
                    </a:lnTo>
                    <a:lnTo>
                      <a:pt x="57" y="0"/>
                    </a:lnTo>
                    <a:lnTo>
                      <a:pt x="55" y="0"/>
                    </a:lnTo>
                    <a:lnTo>
                      <a:pt x="48" y="4"/>
                    </a:lnTo>
                    <a:lnTo>
                      <a:pt x="42" y="8"/>
                    </a:lnTo>
                    <a:lnTo>
                      <a:pt x="36" y="15"/>
                    </a:lnTo>
                    <a:lnTo>
                      <a:pt x="28" y="22"/>
                    </a:lnTo>
                    <a:lnTo>
                      <a:pt x="22" y="30"/>
                    </a:lnTo>
                    <a:lnTo>
                      <a:pt x="16" y="39"/>
                    </a:lnTo>
                    <a:lnTo>
                      <a:pt x="11" y="46"/>
                    </a:lnTo>
                    <a:lnTo>
                      <a:pt x="8" y="55"/>
                    </a:lnTo>
                    <a:lnTo>
                      <a:pt x="6" y="64"/>
                    </a:lnTo>
                    <a:lnTo>
                      <a:pt x="4" y="72"/>
                    </a:lnTo>
                    <a:lnTo>
                      <a:pt x="2" y="79"/>
                    </a:lnTo>
                    <a:lnTo>
                      <a:pt x="1" y="86"/>
                    </a:lnTo>
                    <a:lnTo>
                      <a:pt x="1" y="93"/>
                    </a:lnTo>
                    <a:lnTo>
                      <a:pt x="0" y="97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719" name="Freeform 955"/>
              <p:cNvSpPr>
                <a:spLocks noChangeArrowheads="1"/>
              </p:cNvSpPr>
              <p:nvPr/>
            </p:nvSpPr>
            <p:spPr bwMode="auto">
              <a:xfrm>
                <a:off x="5578" y="3348"/>
                <a:ext cx="79" cy="120"/>
              </a:xfrm>
              <a:custGeom>
                <a:avLst/>
                <a:gdLst>
                  <a:gd name="T0" fmla="*/ 1445 w 75"/>
                  <a:gd name="T1" fmla="*/ 4 h 111"/>
                  <a:gd name="T2" fmla="*/ 1522 w 75"/>
                  <a:gd name="T3" fmla="*/ 1797 h 111"/>
                  <a:gd name="T4" fmla="*/ 1522 w 75"/>
                  <a:gd name="T5" fmla="*/ 3277 h 111"/>
                  <a:gd name="T6" fmla="*/ 1515 w 75"/>
                  <a:gd name="T7" fmla="*/ 4501 h 111"/>
                  <a:gd name="T8" fmla="*/ 1445 w 75"/>
                  <a:gd name="T9" fmla="*/ 5790 h 111"/>
                  <a:gd name="T10" fmla="*/ 1365 w 75"/>
                  <a:gd name="T11" fmla="*/ 6990 h 111"/>
                  <a:gd name="T12" fmla="*/ 1230 w 75"/>
                  <a:gd name="T13" fmla="*/ 8075 h 111"/>
                  <a:gd name="T14" fmla="*/ 1108 w 75"/>
                  <a:gd name="T15" fmla="*/ 9029 h 111"/>
                  <a:gd name="T16" fmla="*/ 948 w 75"/>
                  <a:gd name="T17" fmla="*/ 9849 h 111"/>
                  <a:gd name="T18" fmla="*/ 775 w 75"/>
                  <a:gd name="T19" fmla="*/ 10613 h 111"/>
                  <a:gd name="T20" fmla="*/ 598 w 75"/>
                  <a:gd name="T21" fmla="*/ 11408 h 111"/>
                  <a:gd name="T22" fmla="*/ 461 w 75"/>
                  <a:gd name="T23" fmla="*/ 11605 h 111"/>
                  <a:gd name="T24" fmla="*/ 338 w 75"/>
                  <a:gd name="T25" fmla="*/ 11677 h 111"/>
                  <a:gd name="T26" fmla="*/ 275 w 75"/>
                  <a:gd name="T27" fmla="*/ 11762 h 111"/>
                  <a:gd name="T28" fmla="*/ 9 w 75"/>
                  <a:gd name="T29" fmla="*/ 11677 h 111"/>
                  <a:gd name="T30" fmla="*/ 261 w 75"/>
                  <a:gd name="T31" fmla="*/ 11677 h 111"/>
                  <a:gd name="T32" fmla="*/ 9 w 75"/>
                  <a:gd name="T33" fmla="*/ 11605 h 111"/>
                  <a:gd name="T34" fmla="*/ 9 w 75"/>
                  <a:gd name="T35" fmla="*/ 11511 h 111"/>
                  <a:gd name="T36" fmla="*/ 9 w 75"/>
                  <a:gd name="T37" fmla="*/ 11408 h 111"/>
                  <a:gd name="T38" fmla="*/ 0 w 75"/>
                  <a:gd name="T39" fmla="*/ 11159 h 111"/>
                  <a:gd name="T40" fmla="*/ 0 w 75"/>
                  <a:gd name="T41" fmla="*/ 11605 h 111"/>
                  <a:gd name="T42" fmla="*/ 0 w 75"/>
                  <a:gd name="T43" fmla="*/ 12064 h 111"/>
                  <a:gd name="T44" fmla="*/ 3 w 75"/>
                  <a:gd name="T45" fmla="*/ 12444 h 111"/>
                  <a:gd name="T46" fmla="*/ 5 w 75"/>
                  <a:gd name="T47" fmla="*/ 12624 h 111"/>
                  <a:gd name="T48" fmla="*/ 275 w 75"/>
                  <a:gd name="T49" fmla="*/ 12891 h 111"/>
                  <a:gd name="T50" fmla="*/ 375 w 75"/>
                  <a:gd name="T51" fmla="*/ 12891 h 111"/>
                  <a:gd name="T52" fmla="*/ 539 w 75"/>
                  <a:gd name="T53" fmla="*/ 12546 h 111"/>
                  <a:gd name="T54" fmla="*/ 736 w 75"/>
                  <a:gd name="T55" fmla="*/ 12333 h 111"/>
                  <a:gd name="T56" fmla="*/ 906 w 75"/>
                  <a:gd name="T57" fmla="*/ 11474 h 111"/>
                  <a:gd name="T58" fmla="*/ 1108 w 75"/>
                  <a:gd name="T59" fmla="*/ 10613 h 111"/>
                  <a:gd name="T60" fmla="*/ 1237 w 75"/>
                  <a:gd name="T61" fmla="*/ 9817 h 111"/>
                  <a:gd name="T62" fmla="*/ 1437 w 75"/>
                  <a:gd name="T63" fmla="*/ 8549 h 111"/>
                  <a:gd name="T64" fmla="*/ 1522 w 75"/>
                  <a:gd name="T65" fmla="*/ 7469 h 111"/>
                  <a:gd name="T66" fmla="*/ 1680 w 75"/>
                  <a:gd name="T67" fmla="*/ 6115 h 111"/>
                  <a:gd name="T68" fmla="*/ 1757 w 75"/>
                  <a:gd name="T69" fmla="*/ 4582 h 111"/>
                  <a:gd name="T70" fmla="*/ 1771 w 75"/>
                  <a:gd name="T71" fmla="*/ 3277 h 111"/>
                  <a:gd name="T72" fmla="*/ 1757 w 75"/>
                  <a:gd name="T73" fmla="*/ 1662 h 111"/>
                  <a:gd name="T74" fmla="*/ 1680 w 75"/>
                  <a:gd name="T75" fmla="*/ 0 h 111"/>
                  <a:gd name="T76" fmla="*/ 1445 w 75"/>
                  <a:gd name="T77" fmla="*/ 4 h 11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5"/>
                  <a:gd name="T118" fmla="*/ 0 h 111"/>
                  <a:gd name="T119" fmla="*/ 75 w 75"/>
                  <a:gd name="T120" fmla="*/ 111 h 11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5" h="111">
                    <a:moveTo>
                      <a:pt x="62" y="4"/>
                    </a:moveTo>
                    <a:lnTo>
                      <a:pt x="65" y="16"/>
                    </a:lnTo>
                    <a:lnTo>
                      <a:pt x="65" y="28"/>
                    </a:lnTo>
                    <a:lnTo>
                      <a:pt x="64" y="39"/>
                    </a:lnTo>
                    <a:lnTo>
                      <a:pt x="62" y="50"/>
                    </a:lnTo>
                    <a:lnTo>
                      <a:pt x="58" y="60"/>
                    </a:lnTo>
                    <a:lnTo>
                      <a:pt x="52" y="69"/>
                    </a:lnTo>
                    <a:lnTo>
                      <a:pt x="46" y="77"/>
                    </a:lnTo>
                    <a:lnTo>
                      <a:pt x="40" y="85"/>
                    </a:lnTo>
                    <a:lnTo>
                      <a:pt x="33" y="91"/>
                    </a:lnTo>
                    <a:lnTo>
                      <a:pt x="26" y="97"/>
                    </a:lnTo>
                    <a:lnTo>
                      <a:pt x="21" y="100"/>
                    </a:lnTo>
                    <a:lnTo>
                      <a:pt x="15" y="101"/>
                    </a:lnTo>
                    <a:lnTo>
                      <a:pt x="11" y="102"/>
                    </a:lnTo>
                    <a:lnTo>
                      <a:pt x="9" y="101"/>
                    </a:lnTo>
                    <a:lnTo>
                      <a:pt x="10" y="101"/>
                    </a:lnTo>
                    <a:lnTo>
                      <a:pt x="9" y="100"/>
                    </a:lnTo>
                    <a:lnTo>
                      <a:pt x="9" y="99"/>
                    </a:lnTo>
                    <a:lnTo>
                      <a:pt x="9" y="97"/>
                    </a:lnTo>
                    <a:lnTo>
                      <a:pt x="0" y="96"/>
                    </a:lnTo>
                    <a:lnTo>
                      <a:pt x="0" y="100"/>
                    </a:lnTo>
                    <a:lnTo>
                      <a:pt x="0" y="104"/>
                    </a:lnTo>
                    <a:lnTo>
                      <a:pt x="3" y="107"/>
                    </a:lnTo>
                    <a:lnTo>
                      <a:pt x="5" y="109"/>
                    </a:lnTo>
                    <a:lnTo>
                      <a:pt x="11" y="111"/>
                    </a:lnTo>
                    <a:lnTo>
                      <a:pt x="17" y="111"/>
                    </a:lnTo>
                    <a:lnTo>
                      <a:pt x="24" y="108"/>
                    </a:lnTo>
                    <a:lnTo>
                      <a:pt x="31" y="105"/>
                    </a:lnTo>
                    <a:lnTo>
                      <a:pt x="39" y="98"/>
                    </a:lnTo>
                    <a:lnTo>
                      <a:pt x="46" y="91"/>
                    </a:lnTo>
                    <a:lnTo>
                      <a:pt x="53" y="84"/>
                    </a:lnTo>
                    <a:lnTo>
                      <a:pt x="60" y="74"/>
                    </a:lnTo>
                    <a:lnTo>
                      <a:pt x="65" y="64"/>
                    </a:lnTo>
                    <a:lnTo>
                      <a:pt x="70" y="52"/>
                    </a:lnTo>
                    <a:lnTo>
                      <a:pt x="73" y="40"/>
                    </a:lnTo>
                    <a:lnTo>
                      <a:pt x="75" y="28"/>
                    </a:lnTo>
                    <a:lnTo>
                      <a:pt x="73" y="15"/>
                    </a:lnTo>
                    <a:lnTo>
                      <a:pt x="70" y="0"/>
                    </a:lnTo>
                    <a:lnTo>
                      <a:pt x="62" y="4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720" name="Freeform 956"/>
              <p:cNvSpPr>
                <a:spLocks noChangeArrowheads="1"/>
              </p:cNvSpPr>
              <p:nvPr/>
            </p:nvSpPr>
            <p:spPr bwMode="auto">
              <a:xfrm>
                <a:off x="5596" y="3344"/>
                <a:ext cx="56" cy="49"/>
              </a:xfrm>
              <a:custGeom>
                <a:avLst/>
                <a:gdLst>
                  <a:gd name="T0" fmla="*/ 8 w 53"/>
                  <a:gd name="T1" fmla="*/ 8095 h 45"/>
                  <a:gd name="T2" fmla="*/ 370 w 53"/>
                  <a:gd name="T3" fmla="*/ 6774 h 45"/>
                  <a:gd name="T4" fmla="*/ 515 w 53"/>
                  <a:gd name="T5" fmla="*/ 4920 h 45"/>
                  <a:gd name="T6" fmla="*/ 757 w 53"/>
                  <a:gd name="T7" fmla="*/ 3810 h 45"/>
                  <a:gd name="T8" fmla="*/ 944 w 53"/>
                  <a:gd name="T9" fmla="*/ 2914 h 45"/>
                  <a:gd name="T10" fmla="*/ 1124 w 53"/>
                  <a:gd name="T11" fmla="*/ 2073 h 45"/>
                  <a:gd name="T12" fmla="*/ 1255 w 53"/>
                  <a:gd name="T13" fmla="*/ 1606 h 45"/>
                  <a:gd name="T14" fmla="*/ 1313 w 53"/>
                  <a:gd name="T15" fmla="*/ 1606 h 45"/>
                  <a:gd name="T16" fmla="*/ 1326 w 53"/>
                  <a:gd name="T17" fmla="*/ 1606 h 45"/>
                  <a:gd name="T18" fmla="*/ 1313 w 53"/>
                  <a:gd name="T19" fmla="*/ 1606 h 45"/>
                  <a:gd name="T20" fmla="*/ 1313 w 53"/>
                  <a:gd name="T21" fmla="*/ 1475 h 45"/>
                  <a:gd name="T22" fmla="*/ 1504 w 53"/>
                  <a:gd name="T23" fmla="*/ 4 h 45"/>
                  <a:gd name="T24" fmla="*/ 1423 w 53"/>
                  <a:gd name="T25" fmla="*/ 1 h 45"/>
                  <a:gd name="T26" fmla="*/ 1347 w 53"/>
                  <a:gd name="T27" fmla="*/ 0 h 45"/>
                  <a:gd name="T28" fmla="*/ 1255 w 53"/>
                  <a:gd name="T29" fmla="*/ 0 h 45"/>
                  <a:gd name="T30" fmla="*/ 1176 w 53"/>
                  <a:gd name="T31" fmla="*/ 1 h 45"/>
                  <a:gd name="T32" fmla="*/ 953 w 53"/>
                  <a:gd name="T33" fmla="*/ 3 h 45"/>
                  <a:gd name="T34" fmla="*/ 808 w 53"/>
                  <a:gd name="T35" fmla="*/ 1606 h 45"/>
                  <a:gd name="T36" fmla="*/ 575 w 53"/>
                  <a:gd name="T37" fmla="*/ 2676 h 45"/>
                  <a:gd name="T38" fmla="*/ 370 w 53"/>
                  <a:gd name="T39" fmla="*/ 4096 h 45"/>
                  <a:gd name="T40" fmla="*/ 6 w 53"/>
                  <a:gd name="T41" fmla="*/ 5758 h 45"/>
                  <a:gd name="T42" fmla="*/ 0 w 53"/>
                  <a:gd name="T43" fmla="*/ 7434 h 45"/>
                  <a:gd name="T44" fmla="*/ 8 w 53"/>
                  <a:gd name="T45" fmla="*/ 8095 h 4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53"/>
                  <a:gd name="T70" fmla="*/ 0 h 45"/>
                  <a:gd name="T71" fmla="*/ 53 w 53"/>
                  <a:gd name="T72" fmla="*/ 45 h 45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53" h="45">
                    <a:moveTo>
                      <a:pt x="8" y="45"/>
                    </a:moveTo>
                    <a:lnTo>
                      <a:pt x="13" y="37"/>
                    </a:lnTo>
                    <a:lnTo>
                      <a:pt x="19" y="28"/>
                    </a:lnTo>
                    <a:lnTo>
                      <a:pt x="26" y="22"/>
                    </a:lnTo>
                    <a:lnTo>
                      <a:pt x="33" y="16"/>
                    </a:lnTo>
                    <a:lnTo>
                      <a:pt x="40" y="12"/>
                    </a:lnTo>
                    <a:lnTo>
                      <a:pt x="44" y="9"/>
                    </a:lnTo>
                    <a:lnTo>
                      <a:pt x="45" y="9"/>
                    </a:lnTo>
                    <a:lnTo>
                      <a:pt x="46" y="9"/>
                    </a:lnTo>
                    <a:lnTo>
                      <a:pt x="45" y="9"/>
                    </a:lnTo>
                    <a:lnTo>
                      <a:pt x="45" y="8"/>
                    </a:lnTo>
                    <a:lnTo>
                      <a:pt x="53" y="4"/>
                    </a:lnTo>
                    <a:lnTo>
                      <a:pt x="50" y="1"/>
                    </a:lnTo>
                    <a:lnTo>
                      <a:pt x="47" y="0"/>
                    </a:lnTo>
                    <a:lnTo>
                      <a:pt x="44" y="0"/>
                    </a:lnTo>
                    <a:lnTo>
                      <a:pt x="41" y="1"/>
                    </a:lnTo>
                    <a:lnTo>
                      <a:pt x="34" y="3"/>
                    </a:lnTo>
                    <a:lnTo>
                      <a:pt x="28" y="9"/>
                    </a:lnTo>
                    <a:lnTo>
                      <a:pt x="21" y="15"/>
                    </a:lnTo>
                    <a:lnTo>
                      <a:pt x="13" y="23"/>
                    </a:lnTo>
                    <a:lnTo>
                      <a:pt x="6" y="32"/>
                    </a:lnTo>
                    <a:lnTo>
                      <a:pt x="0" y="41"/>
                    </a:lnTo>
                    <a:lnTo>
                      <a:pt x="8" y="45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721" name="Freeform 957"/>
              <p:cNvSpPr>
                <a:spLocks noChangeArrowheads="1"/>
              </p:cNvSpPr>
              <p:nvPr/>
            </p:nvSpPr>
            <p:spPr bwMode="auto">
              <a:xfrm>
                <a:off x="5578" y="3388"/>
                <a:ext cx="27" cy="65"/>
              </a:xfrm>
              <a:custGeom>
                <a:avLst/>
                <a:gdLst>
                  <a:gd name="T0" fmla="*/ 983 w 25"/>
                  <a:gd name="T1" fmla="*/ 7872 h 60"/>
                  <a:gd name="T2" fmla="*/ 1062 w 25"/>
                  <a:gd name="T3" fmla="*/ 7622 h 60"/>
                  <a:gd name="T4" fmla="*/ 1147 w 25"/>
                  <a:gd name="T5" fmla="*/ 6647 h 60"/>
                  <a:gd name="T6" fmla="*/ 1239 w 25"/>
                  <a:gd name="T7" fmla="*/ 5715 h 60"/>
                  <a:gd name="T8" fmla="*/ 1338 w 25"/>
                  <a:gd name="T9" fmla="*/ 4826 h 60"/>
                  <a:gd name="T10" fmla="*/ 1561 w 25"/>
                  <a:gd name="T11" fmla="*/ 3796 h 60"/>
                  <a:gd name="T12" fmla="*/ 1821 w 25"/>
                  <a:gd name="T13" fmla="*/ 2565 h 60"/>
                  <a:gd name="T14" fmla="*/ 2294 w 25"/>
                  <a:gd name="T15" fmla="*/ 1572 h 60"/>
                  <a:gd name="T16" fmla="*/ 2676 w 25"/>
                  <a:gd name="T17" fmla="*/ 4 h 60"/>
                  <a:gd name="T18" fmla="*/ 1821 w 25"/>
                  <a:gd name="T19" fmla="*/ 0 h 60"/>
                  <a:gd name="T20" fmla="*/ 1338 w 25"/>
                  <a:gd name="T21" fmla="*/ 1053 h 60"/>
                  <a:gd name="T22" fmla="*/ 983 w 25"/>
                  <a:gd name="T23" fmla="*/ 2166 h 60"/>
                  <a:gd name="T24" fmla="*/ 843 w 25"/>
                  <a:gd name="T25" fmla="*/ 3262 h 60"/>
                  <a:gd name="T26" fmla="*/ 5 w 25"/>
                  <a:gd name="T27" fmla="*/ 4494 h 60"/>
                  <a:gd name="T28" fmla="*/ 3 w 25"/>
                  <a:gd name="T29" fmla="*/ 5534 h 60"/>
                  <a:gd name="T30" fmla="*/ 2 w 25"/>
                  <a:gd name="T31" fmla="*/ 6516 h 60"/>
                  <a:gd name="T32" fmla="*/ 2 w 25"/>
                  <a:gd name="T33" fmla="*/ 7201 h 60"/>
                  <a:gd name="T34" fmla="*/ 0 w 25"/>
                  <a:gd name="T35" fmla="*/ 7801 h 60"/>
                  <a:gd name="T36" fmla="*/ 983 w 25"/>
                  <a:gd name="T37" fmla="*/ 7872 h 6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5"/>
                  <a:gd name="T58" fmla="*/ 0 h 60"/>
                  <a:gd name="T59" fmla="*/ 25 w 25"/>
                  <a:gd name="T60" fmla="*/ 60 h 6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5" h="60">
                    <a:moveTo>
                      <a:pt x="9" y="60"/>
                    </a:moveTo>
                    <a:lnTo>
                      <a:pt x="10" y="56"/>
                    </a:lnTo>
                    <a:lnTo>
                      <a:pt x="11" y="50"/>
                    </a:lnTo>
                    <a:lnTo>
                      <a:pt x="12" y="43"/>
                    </a:lnTo>
                    <a:lnTo>
                      <a:pt x="13" y="36"/>
                    </a:lnTo>
                    <a:lnTo>
                      <a:pt x="15" y="28"/>
                    </a:lnTo>
                    <a:lnTo>
                      <a:pt x="17" y="19"/>
                    </a:lnTo>
                    <a:lnTo>
                      <a:pt x="21" y="12"/>
                    </a:lnTo>
                    <a:lnTo>
                      <a:pt x="25" y="4"/>
                    </a:lnTo>
                    <a:lnTo>
                      <a:pt x="17" y="0"/>
                    </a:lnTo>
                    <a:lnTo>
                      <a:pt x="13" y="7"/>
                    </a:lnTo>
                    <a:lnTo>
                      <a:pt x="9" y="16"/>
                    </a:lnTo>
                    <a:lnTo>
                      <a:pt x="7" y="25"/>
                    </a:lnTo>
                    <a:lnTo>
                      <a:pt x="5" y="34"/>
                    </a:lnTo>
                    <a:lnTo>
                      <a:pt x="3" y="41"/>
                    </a:lnTo>
                    <a:lnTo>
                      <a:pt x="2" y="49"/>
                    </a:lnTo>
                    <a:lnTo>
                      <a:pt x="2" y="54"/>
                    </a:lnTo>
                    <a:lnTo>
                      <a:pt x="0" y="59"/>
                    </a:lnTo>
                    <a:lnTo>
                      <a:pt x="9" y="6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722" name="Freeform 958"/>
              <p:cNvSpPr>
                <a:spLocks noChangeArrowheads="1"/>
              </p:cNvSpPr>
              <p:nvPr/>
            </p:nvSpPr>
            <p:spPr bwMode="auto">
              <a:xfrm>
                <a:off x="149" y="1360"/>
                <a:ext cx="68" cy="115"/>
              </a:xfrm>
              <a:custGeom>
                <a:avLst/>
                <a:gdLst>
                  <a:gd name="T0" fmla="*/ 2536 w 64"/>
                  <a:gd name="T1" fmla="*/ 7855 h 107"/>
                  <a:gd name="T2" fmla="*/ 2536 w 64"/>
                  <a:gd name="T3" fmla="*/ 8080 h 107"/>
                  <a:gd name="T4" fmla="*/ 2536 w 64"/>
                  <a:gd name="T5" fmla="*/ 8346 h 107"/>
                  <a:gd name="T6" fmla="*/ 2531 w 64"/>
                  <a:gd name="T7" fmla="*/ 8512 h 107"/>
                  <a:gd name="T8" fmla="*/ 2530 w 64"/>
                  <a:gd name="T9" fmla="*/ 8600 h 107"/>
                  <a:gd name="T10" fmla="*/ 2381 w 64"/>
                  <a:gd name="T11" fmla="*/ 8684 h 107"/>
                  <a:gd name="T12" fmla="*/ 2110 w 64"/>
                  <a:gd name="T13" fmla="*/ 8684 h 107"/>
                  <a:gd name="T14" fmla="*/ 1869 w 64"/>
                  <a:gd name="T15" fmla="*/ 8512 h 107"/>
                  <a:gd name="T16" fmla="*/ 1660 w 64"/>
                  <a:gd name="T17" fmla="*/ 8080 h 107"/>
                  <a:gd name="T18" fmla="*/ 1300 w 64"/>
                  <a:gd name="T19" fmla="*/ 7765 h 107"/>
                  <a:gd name="T20" fmla="*/ 1083 w 64"/>
                  <a:gd name="T21" fmla="*/ 7225 h 107"/>
                  <a:gd name="T22" fmla="*/ 754 w 64"/>
                  <a:gd name="T23" fmla="*/ 6445 h 107"/>
                  <a:gd name="T24" fmla="*/ 493 w 64"/>
                  <a:gd name="T25" fmla="*/ 5876 h 107"/>
                  <a:gd name="T26" fmla="*/ 364 w 64"/>
                  <a:gd name="T27" fmla="*/ 5087 h 107"/>
                  <a:gd name="T28" fmla="*/ 4 w 64"/>
                  <a:gd name="T29" fmla="*/ 4105 h 107"/>
                  <a:gd name="T30" fmla="*/ 1 w 64"/>
                  <a:gd name="T31" fmla="*/ 3269 h 107"/>
                  <a:gd name="T32" fmla="*/ 0 w 64"/>
                  <a:gd name="T33" fmla="*/ 2280 h 107"/>
                  <a:gd name="T34" fmla="*/ 1 w 64"/>
                  <a:gd name="T35" fmla="*/ 1044 h 107"/>
                  <a:gd name="T36" fmla="*/ 4 w 64"/>
                  <a:gd name="T37" fmla="*/ 2 h 107"/>
                  <a:gd name="T38" fmla="*/ 4 w 64"/>
                  <a:gd name="T39" fmla="*/ 1 h 107"/>
                  <a:gd name="T40" fmla="*/ 6 w 64"/>
                  <a:gd name="T41" fmla="*/ 0 h 107"/>
                  <a:gd name="T42" fmla="*/ 7 w 64"/>
                  <a:gd name="T43" fmla="*/ 0 h 107"/>
                  <a:gd name="T44" fmla="*/ 411 w 64"/>
                  <a:gd name="T45" fmla="*/ 1 h 107"/>
                  <a:gd name="T46" fmla="*/ 557 w 64"/>
                  <a:gd name="T47" fmla="*/ 4 h 107"/>
                  <a:gd name="T48" fmla="*/ 851 w 64"/>
                  <a:gd name="T49" fmla="*/ 677 h 107"/>
                  <a:gd name="T50" fmla="*/ 1152 w 64"/>
                  <a:gd name="T51" fmla="*/ 1044 h 107"/>
                  <a:gd name="T52" fmla="*/ 1381 w 64"/>
                  <a:gd name="T53" fmla="*/ 1836 h 107"/>
                  <a:gd name="T54" fmla="*/ 1696 w 64"/>
                  <a:gd name="T55" fmla="*/ 2450 h 107"/>
                  <a:gd name="T56" fmla="*/ 1915 w 64"/>
                  <a:gd name="T57" fmla="*/ 3134 h 107"/>
                  <a:gd name="T58" fmla="*/ 2109 w 64"/>
                  <a:gd name="T59" fmla="*/ 3776 h 107"/>
                  <a:gd name="T60" fmla="*/ 2242 w 64"/>
                  <a:gd name="T61" fmla="*/ 4412 h 107"/>
                  <a:gd name="T62" fmla="*/ 2381 w 64"/>
                  <a:gd name="T63" fmla="*/ 5192 h 107"/>
                  <a:gd name="T64" fmla="*/ 2387 w 64"/>
                  <a:gd name="T65" fmla="*/ 5876 h 107"/>
                  <a:gd name="T66" fmla="*/ 2530 w 64"/>
                  <a:gd name="T67" fmla="*/ 6379 h 107"/>
                  <a:gd name="T68" fmla="*/ 2531 w 64"/>
                  <a:gd name="T69" fmla="*/ 7214 h 107"/>
                  <a:gd name="T70" fmla="*/ 2536 w 64"/>
                  <a:gd name="T71" fmla="*/ 7445 h 107"/>
                  <a:gd name="T72" fmla="*/ 2536 w 64"/>
                  <a:gd name="T73" fmla="*/ 7855 h 10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4"/>
                  <a:gd name="T112" fmla="*/ 0 h 107"/>
                  <a:gd name="T113" fmla="*/ 64 w 64"/>
                  <a:gd name="T114" fmla="*/ 107 h 107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4" h="107">
                    <a:moveTo>
                      <a:pt x="64" y="97"/>
                    </a:moveTo>
                    <a:lnTo>
                      <a:pt x="64" y="100"/>
                    </a:lnTo>
                    <a:lnTo>
                      <a:pt x="64" y="102"/>
                    </a:lnTo>
                    <a:lnTo>
                      <a:pt x="63" y="105"/>
                    </a:lnTo>
                    <a:lnTo>
                      <a:pt x="62" y="106"/>
                    </a:lnTo>
                    <a:lnTo>
                      <a:pt x="58" y="107"/>
                    </a:lnTo>
                    <a:lnTo>
                      <a:pt x="53" y="107"/>
                    </a:lnTo>
                    <a:lnTo>
                      <a:pt x="47" y="105"/>
                    </a:lnTo>
                    <a:lnTo>
                      <a:pt x="41" y="100"/>
                    </a:lnTo>
                    <a:lnTo>
                      <a:pt x="33" y="95"/>
                    </a:lnTo>
                    <a:lnTo>
                      <a:pt x="26" y="88"/>
                    </a:lnTo>
                    <a:lnTo>
                      <a:pt x="20" y="80"/>
                    </a:lnTo>
                    <a:lnTo>
                      <a:pt x="13" y="72"/>
                    </a:lnTo>
                    <a:lnTo>
                      <a:pt x="8" y="62"/>
                    </a:lnTo>
                    <a:lnTo>
                      <a:pt x="4" y="51"/>
                    </a:lnTo>
                    <a:lnTo>
                      <a:pt x="1" y="40"/>
                    </a:lnTo>
                    <a:lnTo>
                      <a:pt x="0" y="28"/>
                    </a:lnTo>
                    <a:lnTo>
                      <a:pt x="1" y="14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10" y="1"/>
                    </a:lnTo>
                    <a:lnTo>
                      <a:pt x="15" y="4"/>
                    </a:lnTo>
                    <a:lnTo>
                      <a:pt x="22" y="8"/>
                    </a:lnTo>
                    <a:lnTo>
                      <a:pt x="29" y="14"/>
                    </a:lnTo>
                    <a:lnTo>
                      <a:pt x="35" y="22"/>
                    </a:lnTo>
                    <a:lnTo>
                      <a:pt x="42" y="30"/>
                    </a:lnTo>
                    <a:lnTo>
                      <a:pt x="48" y="39"/>
                    </a:lnTo>
                    <a:lnTo>
                      <a:pt x="52" y="46"/>
                    </a:lnTo>
                    <a:lnTo>
                      <a:pt x="56" y="55"/>
                    </a:lnTo>
                    <a:lnTo>
                      <a:pt x="58" y="64"/>
                    </a:lnTo>
                    <a:lnTo>
                      <a:pt x="60" y="72"/>
                    </a:lnTo>
                    <a:lnTo>
                      <a:pt x="62" y="79"/>
                    </a:lnTo>
                    <a:lnTo>
                      <a:pt x="63" y="87"/>
                    </a:lnTo>
                    <a:lnTo>
                      <a:pt x="64" y="92"/>
                    </a:lnTo>
                    <a:lnTo>
                      <a:pt x="64" y="97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723" name="Freeform 959"/>
              <p:cNvSpPr>
                <a:spLocks noChangeArrowheads="1"/>
              </p:cNvSpPr>
              <p:nvPr/>
            </p:nvSpPr>
            <p:spPr bwMode="auto">
              <a:xfrm>
                <a:off x="144" y="1360"/>
                <a:ext cx="77" cy="120"/>
              </a:xfrm>
              <a:custGeom>
                <a:avLst/>
                <a:gdLst>
                  <a:gd name="T0" fmla="*/ 5 w 73"/>
                  <a:gd name="T1" fmla="*/ 0 h 111"/>
                  <a:gd name="T2" fmla="*/ 0 w 73"/>
                  <a:gd name="T3" fmla="*/ 1537 h 111"/>
                  <a:gd name="T4" fmla="*/ 0 w 73"/>
                  <a:gd name="T5" fmla="*/ 3277 h 111"/>
                  <a:gd name="T6" fmla="*/ 1 w 73"/>
                  <a:gd name="T7" fmla="*/ 4840 h 111"/>
                  <a:gd name="T8" fmla="*/ 5 w 73"/>
                  <a:gd name="T9" fmla="*/ 6149 h 111"/>
                  <a:gd name="T10" fmla="*/ 9 w 73"/>
                  <a:gd name="T11" fmla="*/ 7469 h 111"/>
                  <a:gd name="T12" fmla="*/ 354 w 73"/>
                  <a:gd name="T13" fmla="*/ 8549 h 111"/>
                  <a:gd name="T14" fmla="*/ 514 w 73"/>
                  <a:gd name="T15" fmla="*/ 9817 h 111"/>
                  <a:gd name="T16" fmla="*/ 747 w 73"/>
                  <a:gd name="T17" fmla="*/ 10613 h 111"/>
                  <a:gd name="T18" fmla="*/ 893 w 73"/>
                  <a:gd name="T19" fmla="*/ 11511 h 111"/>
                  <a:gd name="T20" fmla="*/ 1105 w 73"/>
                  <a:gd name="T21" fmla="*/ 12333 h 111"/>
                  <a:gd name="T22" fmla="*/ 1297 w 73"/>
                  <a:gd name="T23" fmla="*/ 12546 h 111"/>
                  <a:gd name="T24" fmla="*/ 1464 w 73"/>
                  <a:gd name="T25" fmla="*/ 12891 h 111"/>
                  <a:gd name="T26" fmla="*/ 1663 w 73"/>
                  <a:gd name="T27" fmla="*/ 12891 h 111"/>
                  <a:gd name="T28" fmla="*/ 1786 w 73"/>
                  <a:gd name="T29" fmla="*/ 12716 h 111"/>
                  <a:gd name="T30" fmla="*/ 1840 w 73"/>
                  <a:gd name="T31" fmla="*/ 12444 h 111"/>
                  <a:gd name="T32" fmla="*/ 1884 w 73"/>
                  <a:gd name="T33" fmla="*/ 11924 h 111"/>
                  <a:gd name="T34" fmla="*/ 1884 w 73"/>
                  <a:gd name="T35" fmla="*/ 11605 h 111"/>
                  <a:gd name="T36" fmla="*/ 1884 w 73"/>
                  <a:gd name="T37" fmla="*/ 11159 h 111"/>
                  <a:gd name="T38" fmla="*/ 1693 w 73"/>
                  <a:gd name="T39" fmla="*/ 11408 h 111"/>
                  <a:gd name="T40" fmla="*/ 1693 w 73"/>
                  <a:gd name="T41" fmla="*/ 11511 h 111"/>
                  <a:gd name="T42" fmla="*/ 1693 w 73"/>
                  <a:gd name="T43" fmla="*/ 11677 h 111"/>
                  <a:gd name="T44" fmla="*/ 1629 w 73"/>
                  <a:gd name="T45" fmla="*/ 11762 h 111"/>
                  <a:gd name="T46" fmla="*/ 1495 w 73"/>
                  <a:gd name="T47" fmla="*/ 11762 h 111"/>
                  <a:gd name="T48" fmla="*/ 1388 w 73"/>
                  <a:gd name="T49" fmla="*/ 11605 h 111"/>
                  <a:gd name="T50" fmla="*/ 1248 w 73"/>
                  <a:gd name="T51" fmla="*/ 11408 h 111"/>
                  <a:gd name="T52" fmla="*/ 1085 w 73"/>
                  <a:gd name="T53" fmla="*/ 10613 h 111"/>
                  <a:gd name="T54" fmla="*/ 877 w 73"/>
                  <a:gd name="T55" fmla="*/ 9849 h 111"/>
                  <a:gd name="T56" fmla="*/ 747 w 73"/>
                  <a:gd name="T57" fmla="*/ 9081 h 111"/>
                  <a:gd name="T58" fmla="*/ 514 w 73"/>
                  <a:gd name="T59" fmla="*/ 8075 h 111"/>
                  <a:gd name="T60" fmla="*/ 393 w 73"/>
                  <a:gd name="T61" fmla="*/ 6990 h 111"/>
                  <a:gd name="T62" fmla="*/ 319 w 73"/>
                  <a:gd name="T63" fmla="*/ 5790 h 111"/>
                  <a:gd name="T64" fmla="*/ 286 w 73"/>
                  <a:gd name="T65" fmla="*/ 4501 h 111"/>
                  <a:gd name="T66" fmla="*/ 9 w 73"/>
                  <a:gd name="T67" fmla="*/ 3277 h 111"/>
                  <a:gd name="T68" fmla="*/ 286 w 73"/>
                  <a:gd name="T69" fmla="*/ 1797 h 111"/>
                  <a:gd name="T70" fmla="*/ 319 w 73"/>
                  <a:gd name="T71" fmla="*/ 4 h 111"/>
                  <a:gd name="T72" fmla="*/ 5 w 73"/>
                  <a:gd name="T73" fmla="*/ 0 h 111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73"/>
                  <a:gd name="T112" fmla="*/ 0 h 111"/>
                  <a:gd name="T113" fmla="*/ 73 w 73"/>
                  <a:gd name="T114" fmla="*/ 111 h 111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73" h="111">
                    <a:moveTo>
                      <a:pt x="5" y="0"/>
                    </a:moveTo>
                    <a:lnTo>
                      <a:pt x="0" y="14"/>
                    </a:lnTo>
                    <a:lnTo>
                      <a:pt x="0" y="28"/>
                    </a:lnTo>
                    <a:lnTo>
                      <a:pt x="1" y="41"/>
                    </a:lnTo>
                    <a:lnTo>
                      <a:pt x="5" y="53"/>
                    </a:lnTo>
                    <a:lnTo>
                      <a:pt x="9" y="64"/>
                    </a:lnTo>
                    <a:lnTo>
                      <a:pt x="14" y="74"/>
                    </a:lnTo>
                    <a:lnTo>
                      <a:pt x="21" y="84"/>
                    </a:lnTo>
                    <a:lnTo>
                      <a:pt x="28" y="91"/>
                    </a:lnTo>
                    <a:lnTo>
                      <a:pt x="35" y="99"/>
                    </a:lnTo>
                    <a:lnTo>
                      <a:pt x="43" y="105"/>
                    </a:lnTo>
                    <a:lnTo>
                      <a:pt x="50" y="108"/>
                    </a:lnTo>
                    <a:lnTo>
                      <a:pt x="57" y="111"/>
                    </a:lnTo>
                    <a:lnTo>
                      <a:pt x="64" y="111"/>
                    </a:lnTo>
                    <a:lnTo>
                      <a:pt x="69" y="110"/>
                    </a:lnTo>
                    <a:lnTo>
                      <a:pt x="71" y="107"/>
                    </a:lnTo>
                    <a:lnTo>
                      <a:pt x="73" y="103"/>
                    </a:lnTo>
                    <a:lnTo>
                      <a:pt x="73" y="100"/>
                    </a:lnTo>
                    <a:lnTo>
                      <a:pt x="73" y="96"/>
                    </a:lnTo>
                    <a:lnTo>
                      <a:pt x="65" y="97"/>
                    </a:lnTo>
                    <a:lnTo>
                      <a:pt x="65" y="99"/>
                    </a:lnTo>
                    <a:lnTo>
                      <a:pt x="65" y="101"/>
                    </a:lnTo>
                    <a:lnTo>
                      <a:pt x="63" y="102"/>
                    </a:lnTo>
                    <a:lnTo>
                      <a:pt x="58" y="102"/>
                    </a:lnTo>
                    <a:lnTo>
                      <a:pt x="54" y="100"/>
                    </a:lnTo>
                    <a:lnTo>
                      <a:pt x="48" y="97"/>
                    </a:lnTo>
                    <a:lnTo>
                      <a:pt x="42" y="91"/>
                    </a:lnTo>
                    <a:lnTo>
                      <a:pt x="34" y="85"/>
                    </a:lnTo>
                    <a:lnTo>
                      <a:pt x="28" y="78"/>
                    </a:lnTo>
                    <a:lnTo>
                      <a:pt x="21" y="69"/>
                    </a:lnTo>
                    <a:lnTo>
                      <a:pt x="16" y="60"/>
                    </a:lnTo>
                    <a:lnTo>
                      <a:pt x="12" y="50"/>
                    </a:lnTo>
                    <a:lnTo>
                      <a:pt x="10" y="39"/>
                    </a:lnTo>
                    <a:lnTo>
                      <a:pt x="9" y="28"/>
                    </a:lnTo>
                    <a:lnTo>
                      <a:pt x="10" y="16"/>
                    </a:lnTo>
                    <a:lnTo>
                      <a:pt x="12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724" name="Freeform 960"/>
              <p:cNvSpPr>
                <a:spLocks noChangeArrowheads="1"/>
              </p:cNvSpPr>
              <p:nvPr/>
            </p:nvSpPr>
            <p:spPr bwMode="auto">
              <a:xfrm>
                <a:off x="149" y="1355"/>
                <a:ext cx="54" cy="49"/>
              </a:xfrm>
              <a:custGeom>
                <a:avLst/>
                <a:gdLst>
                  <a:gd name="T0" fmla="*/ 1657 w 51"/>
                  <a:gd name="T1" fmla="*/ 7376 h 45"/>
                  <a:gd name="T2" fmla="*/ 1514 w 51"/>
                  <a:gd name="T3" fmla="*/ 5758 h 45"/>
                  <a:gd name="T4" fmla="*/ 1276 w 51"/>
                  <a:gd name="T5" fmla="*/ 4096 h 45"/>
                  <a:gd name="T6" fmla="*/ 1015 w 51"/>
                  <a:gd name="T7" fmla="*/ 2676 h 45"/>
                  <a:gd name="T8" fmla="*/ 764 w 51"/>
                  <a:gd name="T9" fmla="*/ 1606 h 45"/>
                  <a:gd name="T10" fmla="*/ 542 w 51"/>
                  <a:gd name="T11" fmla="*/ 4 h 45"/>
                  <a:gd name="T12" fmla="*/ 364 w 51"/>
                  <a:gd name="T13" fmla="*/ 1 h 45"/>
                  <a:gd name="T14" fmla="*/ 8 w 51"/>
                  <a:gd name="T15" fmla="*/ 0 h 45"/>
                  <a:gd name="T16" fmla="*/ 5 w 51"/>
                  <a:gd name="T17" fmla="*/ 0 h 45"/>
                  <a:gd name="T18" fmla="*/ 2 w 51"/>
                  <a:gd name="T19" fmla="*/ 1 h 45"/>
                  <a:gd name="T20" fmla="*/ 0 w 51"/>
                  <a:gd name="T21" fmla="*/ 4 h 45"/>
                  <a:gd name="T22" fmla="*/ 7 w 51"/>
                  <a:gd name="T23" fmla="*/ 1475 h 45"/>
                  <a:gd name="T24" fmla="*/ 7 w 51"/>
                  <a:gd name="T25" fmla="*/ 1606 h 45"/>
                  <a:gd name="T26" fmla="*/ 6 w 51"/>
                  <a:gd name="T27" fmla="*/ 1606 h 45"/>
                  <a:gd name="T28" fmla="*/ 7 w 51"/>
                  <a:gd name="T29" fmla="*/ 1606 h 45"/>
                  <a:gd name="T30" fmla="*/ 8 w 51"/>
                  <a:gd name="T31" fmla="*/ 1606 h 45"/>
                  <a:gd name="T32" fmla="*/ 408 w 51"/>
                  <a:gd name="T33" fmla="*/ 2073 h 45"/>
                  <a:gd name="T34" fmla="*/ 574 w 51"/>
                  <a:gd name="T35" fmla="*/ 2914 h 45"/>
                  <a:gd name="T36" fmla="*/ 857 w 51"/>
                  <a:gd name="T37" fmla="*/ 3810 h 45"/>
                  <a:gd name="T38" fmla="*/ 1016 w 51"/>
                  <a:gd name="T39" fmla="*/ 5288 h 45"/>
                  <a:gd name="T40" fmla="*/ 1276 w 51"/>
                  <a:gd name="T41" fmla="*/ 6774 h 45"/>
                  <a:gd name="T42" fmla="*/ 1432 w 51"/>
                  <a:gd name="T43" fmla="*/ 8095 h 45"/>
                  <a:gd name="T44" fmla="*/ 1657 w 51"/>
                  <a:gd name="T45" fmla="*/ 7376 h 4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51"/>
                  <a:gd name="T70" fmla="*/ 0 h 45"/>
                  <a:gd name="T71" fmla="*/ 51 w 51"/>
                  <a:gd name="T72" fmla="*/ 45 h 45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51" h="45">
                    <a:moveTo>
                      <a:pt x="51" y="40"/>
                    </a:moveTo>
                    <a:lnTo>
                      <a:pt x="46" y="32"/>
                    </a:lnTo>
                    <a:lnTo>
                      <a:pt x="39" y="23"/>
                    </a:lnTo>
                    <a:lnTo>
                      <a:pt x="31" y="15"/>
                    </a:lnTo>
                    <a:lnTo>
                      <a:pt x="24" y="9"/>
                    </a:lnTo>
                    <a:lnTo>
                      <a:pt x="18" y="4"/>
                    </a:lnTo>
                    <a:lnTo>
                      <a:pt x="11" y="1"/>
                    </a:lnTo>
                    <a:lnTo>
                      <a:pt x="8" y="0"/>
                    </a:lnTo>
                    <a:lnTo>
                      <a:pt x="5" y="0"/>
                    </a:lnTo>
                    <a:lnTo>
                      <a:pt x="2" y="1"/>
                    </a:lnTo>
                    <a:lnTo>
                      <a:pt x="0" y="4"/>
                    </a:lnTo>
                    <a:lnTo>
                      <a:pt x="7" y="8"/>
                    </a:lnTo>
                    <a:lnTo>
                      <a:pt x="7" y="9"/>
                    </a:lnTo>
                    <a:lnTo>
                      <a:pt x="6" y="9"/>
                    </a:lnTo>
                    <a:lnTo>
                      <a:pt x="7" y="9"/>
                    </a:lnTo>
                    <a:lnTo>
                      <a:pt x="8" y="9"/>
                    </a:lnTo>
                    <a:lnTo>
                      <a:pt x="13" y="12"/>
                    </a:lnTo>
                    <a:lnTo>
                      <a:pt x="19" y="16"/>
                    </a:lnTo>
                    <a:lnTo>
                      <a:pt x="26" y="22"/>
                    </a:lnTo>
                    <a:lnTo>
                      <a:pt x="32" y="29"/>
                    </a:lnTo>
                    <a:lnTo>
                      <a:pt x="39" y="37"/>
                    </a:lnTo>
                    <a:lnTo>
                      <a:pt x="44" y="45"/>
                    </a:lnTo>
                    <a:lnTo>
                      <a:pt x="51" y="4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725" name="Freeform 961"/>
              <p:cNvSpPr>
                <a:spLocks noChangeArrowheads="1"/>
              </p:cNvSpPr>
              <p:nvPr/>
            </p:nvSpPr>
            <p:spPr bwMode="auto">
              <a:xfrm>
                <a:off x="196" y="1398"/>
                <a:ext cx="26" cy="66"/>
              </a:xfrm>
              <a:custGeom>
                <a:avLst/>
                <a:gdLst>
                  <a:gd name="T0" fmla="*/ 3160 w 24"/>
                  <a:gd name="T1" fmla="*/ 7345 h 61"/>
                  <a:gd name="T2" fmla="*/ 3160 w 24"/>
                  <a:gd name="T3" fmla="*/ 6789 h 61"/>
                  <a:gd name="T4" fmla="*/ 3010 w 24"/>
                  <a:gd name="T5" fmla="*/ 6072 h 61"/>
                  <a:gd name="T6" fmla="*/ 2917 w 24"/>
                  <a:gd name="T7" fmla="*/ 5361 h 61"/>
                  <a:gd name="T8" fmla="*/ 2716 w 24"/>
                  <a:gd name="T9" fmla="*/ 4285 h 61"/>
                  <a:gd name="T10" fmla="*/ 2507 w 24"/>
                  <a:gd name="T11" fmla="*/ 3342 h 61"/>
                  <a:gd name="T12" fmla="*/ 2118 w 24"/>
                  <a:gd name="T13" fmla="*/ 2254 h 61"/>
                  <a:gd name="T14" fmla="*/ 1666 w 24"/>
                  <a:gd name="T15" fmla="*/ 1109 h 61"/>
                  <a:gd name="T16" fmla="*/ 1031 w 24"/>
                  <a:gd name="T17" fmla="*/ 0 h 61"/>
                  <a:gd name="T18" fmla="*/ 0 w 24"/>
                  <a:gd name="T19" fmla="*/ 5 h 61"/>
                  <a:gd name="T20" fmla="*/ 4 w 24"/>
                  <a:gd name="T21" fmla="*/ 1519 h 61"/>
                  <a:gd name="T22" fmla="*/ 1031 w 24"/>
                  <a:gd name="T23" fmla="*/ 2639 h 61"/>
                  <a:gd name="T24" fmla="*/ 1210 w 24"/>
                  <a:gd name="T25" fmla="*/ 3616 h 61"/>
                  <a:gd name="T26" fmla="*/ 1538 w 24"/>
                  <a:gd name="T27" fmla="*/ 4580 h 61"/>
                  <a:gd name="T28" fmla="*/ 1805 w 24"/>
                  <a:gd name="T29" fmla="*/ 5427 h 61"/>
                  <a:gd name="T30" fmla="*/ 1955 w 24"/>
                  <a:gd name="T31" fmla="*/ 6275 h 61"/>
                  <a:gd name="T32" fmla="*/ 1955 w 24"/>
                  <a:gd name="T33" fmla="*/ 6874 h 61"/>
                  <a:gd name="T34" fmla="*/ 2118 w 24"/>
                  <a:gd name="T35" fmla="*/ 7437 h 61"/>
                  <a:gd name="T36" fmla="*/ 3160 w 24"/>
                  <a:gd name="T37" fmla="*/ 7345 h 6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4"/>
                  <a:gd name="T58" fmla="*/ 0 h 61"/>
                  <a:gd name="T59" fmla="*/ 24 w 24"/>
                  <a:gd name="T60" fmla="*/ 61 h 6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4" h="61">
                    <a:moveTo>
                      <a:pt x="24" y="60"/>
                    </a:moveTo>
                    <a:lnTo>
                      <a:pt x="24" y="55"/>
                    </a:lnTo>
                    <a:lnTo>
                      <a:pt x="23" y="50"/>
                    </a:lnTo>
                    <a:lnTo>
                      <a:pt x="22" y="43"/>
                    </a:lnTo>
                    <a:lnTo>
                      <a:pt x="20" y="35"/>
                    </a:lnTo>
                    <a:lnTo>
                      <a:pt x="18" y="27"/>
                    </a:lnTo>
                    <a:lnTo>
                      <a:pt x="16" y="18"/>
                    </a:lnTo>
                    <a:lnTo>
                      <a:pt x="13" y="9"/>
                    </a:lnTo>
                    <a:lnTo>
                      <a:pt x="7" y="0"/>
                    </a:lnTo>
                    <a:lnTo>
                      <a:pt x="0" y="5"/>
                    </a:lnTo>
                    <a:lnTo>
                      <a:pt x="4" y="13"/>
                    </a:lnTo>
                    <a:lnTo>
                      <a:pt x="7" y="21"/>
                    </a:lnTo>
                    <a:lnTo>
                      <a:pt x="9" y="29"/>
                    </a:lnTo>
                    <a:lnTo>
                      <a:pt x="12" y="37"/>
                    </a:lnTo>
                    <a:lnTo>
                      <a:pt x="14" y="44"/>
                    </a:lnTo>
                    <a:lnTo>
                      <a:pt x="15" y="51"/>
                    </a:lnTo>
                    <a:lnTo>
                      <a:pt x="15" y="56"/>
                    </a:lnTo>
                    <a:lnTo>
                      <a:pt x="16" y="61"/>
                    </a:lnTo>
                    <a:lnTo>
                      <a:pt x="24" y="6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726" name="Freeform 962"/>
              <p:cNvSpPr>
                <a:spLocks noChangeArrowheads="1"/>
              </p:cNvSpPr>
              <p:nvPr/>
            </p:nvSpPr>
            <p:spPr bwMode="auto">
              <a:xfrm>
                <a:off x="5588" y="1496"/>
                <a:ext cx="68" cy="114"/>
              </a:xfrm>
              <a:custGeom>
                <a:avLst/>
                <a:gdLst>
                  <a:gd name="T0" fmla="*/ 0 w 64"/>
                  <a:gd name="T1" fmla="*/ 8136 h 106"/>
                  <a:gd name="T2" fmla="*/ 0 w 64"/>
                  <a:gd name="T3" fmla="*/ 8363 h 106"/>
                  <a:gd name="T4" fmla="*/ 0 w 64"/>
                  <a:gd name="T5" fmla="*/ 8670 h 106"/>
                  <a:gd name="T6" fmla="*/ 1 w 64"/>
                  <a:gd name="T7" fmla="*/ 8751 h 106"/>
                  <a:gd name="T8" fmla="*/ 2 w 64"/>
                  <a:gd name="T9" fmla="*/ 8841 h 106"/>
                  <a:gd name="T10" fmla="*/ 6 w 64"/>
                  <a:gd name="T11" fmla="*/ 8994 h 106"/>
                  <a:gd name="T12" fmla="*/ 437 w 64"/>
                  <a:gd name="T13" fmla="*/ 8994 h 106"/>
                  <a:gd name="T14" fmla="*/ 645 w 64"/>
                  <a:gd name="T15" fmla="*/ 8751 h 106"/>
                  <a:gd name="T16" fmla="*/ 904 w 64"/>
                  <a:gd name="T17" fmla="*/ 8609 h 106"/>
                  <a:gd name="T18" fmla="*/ 1224 w 64"/>
                  <a:gd name="T19" fmla="*/ 8062 h 106"/>
                  <a:gd name="T20" fmla="*/ 1502 w 64"/>
                  <a:gd name="T21" fmla="*/ 7496 h 106"/>
                  <a:gd name="T22" fmla="*/ 1759 w 64"/>
                  <a:gd name="T23" fmla="*/ 6921 h 106"/>
                  <a:gd name="T24" fmla="*/ 2035 w 64"/>
                  <a:gd name="T25" fmla="*/ 6026 h 106"/>
                  <a:gd name="T26" fmla="*/ 2242 w 64"/>
                  <a:gd name="T27" fmla="*/ 5210 h 106"/>
                  <a:gd name="T28" fmla="*/ 2387 w 64"/>
                  <a:gd name="T29" fmla="*/ 4271 h 106"/>
                  <a:gd name="T30" fmla="*/ 2531 w 64"/>
                  <a:gd name="T31" fmla="*/ 3343 h 106"/>
                  <a:gd name="T32" fmla="*/ 2536 w 64"/>
                  <a:gd name="T33" fmla="*/ 2219 h 106"/>
                  <a:gd name="T34" fmla="*/ 2531 w 64"/>
                  <a:gd name="T35" fmla="*/ 1215 h 106"/>
                  <a:gd name="T36" fmla="*/ 2387 w 64"/>
                  <a:gd name="T37" fmla="*/ 2 h 106"/>
                  <a:gd name="T38" fmla="*/ 2387 w 64"/>
                  <a:gd name="T39" fmla="*/ 1 h 106"/>
                  <a:gd name="T40" fmla="*/ 2381 w 64"/>
                  <a:gd name="T41" fmla="*/ 0 h 106"/>
                  <a:gd name="T42" fmla="*/ 2309 w 64"/>
                  <a:gd name="T43" fmla="*/ 0 h 106"/>
                  <a:gd name="T44" fmla="*/ 2162 w 64"/>
                  <a:gd name="T45" fmla="*/ 1 h 106"/>
                  <a:gd name="T46" fmla="*/ 1985 w 64"/>
                  <a:gd name="T47" fmla="*/ 4 h 106"/>
                  <a:gd name="T48" fmla="*/ 1696 w 64"/>
                  <a:gd name="T49" fmla="*/ 730 h 106"/>
                  <a:gd name="T50" fmla="*/ 1381 w 64"/>
                  <a:gd name="T51" fmla="*/ 1130 h 106"/>
                  <a:gd name="T52" fmla="*/ 1152 w 64"/>
                  <a:gd name="T53" fmla="*/ 1783 h 106"/>
                  <a:gd name="T54" fmla="*/ 851 w 64"/>
                  <a:gd name="T55" fmla="*/ 2517 h 106"/>
                  <a:gd name="T56" fmla="*/ 592 w 64"/>
                  <a:gd name="T57" fmla="*/ 3192 h 106"/>
                  <a:gd name="T58" fmla="*/ 464 w 64"/>
                  <a:gd name="T59" fmla="*/ 3971 h 106"/>
                  <a:gd name="T60" fmla="*/ 364 w 64"/>
                  <a:gd name="T61" fmla="*/ 4545 h 106"/>
                  <a:gd name="T62" fmla="*/ 6 w 64"/>
                  <a:gd name="T63" fmla="*/ 5313 h 106"/>
                  <a:gd name="T64" fmla="*/ 4 w 64"/>
                  <a:gd name="T65" fmla="*/ 6081 h 106"/>
                  <a:gd name="T66" fmla="*/ 2 w 64"/>
                  <a:gd name="T67" fmla="*/ 6723 h 106"/>
                  <a:gd name="T68" fmla="*/ 1 w 64"/>
                  <a:gd name="T69" fmla="*/ 7230 h 106"/>
                  <a:gd name="T70" fmla="*/ 0 w 64"/>
                  <a:gd name="T71" fmla="*/ 7776 h 106"/>
                  <a:gd name="T72" fmla="*/ 0 w 64"/>
                  <a:gd name="T73" fmla="*/ 8136 h 10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4"/>
                  <a:gd name="T112" fmla="*/ 0 h 106"/>
                  <a:gd name="T113" fmla="*/ 64 w 64"/>
                  <a:gd name="T114" fmla="*/ 106 h 10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4" h="106">
                    <a:moveTo>
                      <a:pt x="0" y="96"/>
                    </a:moveTo>
                    <a:lnTo>
                      <a:pt x="0" y="99"/>
                    </a:lnTo>
                    <a:lnTo>
                      <a:pt x="0" y="102"/>
                    </a:lnTo>
                    <a:lnTo>
                      <a:pt x="1" y="104"/>
                    </a:lnTo>
                    <a:lnTo>
                      <a:pt x="2" y="105"/>
                    </a:lnTo>
                    <a:lnTo>
                      <a:pt x="6" y="106"/>
                    </a:lnTo>
                    <a:lnTo>
                      <a:pt x="11" y="106"/>
                    </a:lnTo>
                    <a:lnTo>
                      <a:pt x="17" y="104"/>
                    </a:lnTo>
                    <a:lnTo>
                      <a:pt x="23" y="101"/>
                    </a:lnTo>
                    <a:lnTo>
                      <a:pt x="31" y="95"/>
                    </a:lnTo>
                    <a:lnTo>
                      <a:pt x="38" y="88"/>
                    </a:lnTo>
                    <a:lnTo>
                      <a:pt x="44" y="81"/>
                    </a:lnTo>
                    <a:lnTo>
                      <a:pt x="51" y="71"/>
                    </a:lnTo>
                    <a:lnTo>
                      <a:pt x="56" y="61"/>
                    </a:lnTo>
                    <a:lnTo>
                      <a:pt x="60" y="51"/>
                    </a:lnTo>
                    <a:lnTo>
                      <a:pt x="63" y="39"/>
                    </a:lnTo>
                    <a:lnTo>
                      <a:pt x="64" y="27"/>
                    </a:lnTo>
                    <a:lnTo>
                      <a:pt x="63" y="15"/>
                    </a:lnTo>
                    <a:lnTo>
                      <a:pt x="60" y="2"/>
                    </a:lnTo>
                    <a:lnTo>
                      <a:pt x="60" y="1"/>
                    </a:lnTo>
                    <a:lnTo>
                      <a:pt x="58" y="0"/>
                    </a:lnTo>
                    <a:lnTo>
                      <a:pt x="57" y="0"/>
                    </a:lnTo>
                    <a:lnTo>
                      <a:pt x="54" y="1"/>
                    </a:lnTo>
                    <a:lnTo>
                      <a:pt x="49" y="4"/>
                    </a:lnTo>
                    <a:lnTo>
                      <a:pt x="42" y="8"/>
                    </a:lnTo>
                    <a:lnTo>
                      <a:pt x="35" y="14"/>
                    </a:lnTo>
                    <a:lnTo>
                      <a:pt x="29" y="21"/>
                    </a:lnTo>
                    <a:lnTo>
                      <a:pt x="22" y="30"/>
                    </a:lnTo>
                    <a:lnTo>
                      <a:pt x="16" y="38"/>
                    </a:lnTo>
                    <a:lnTo>
                      <a:pt x="12" y="47"/>
                    </a:lnTo>
                    <a:lnTo>
                      <a:pt x="8" y="54"/>
                    </a:lnTo>
                    <a:lnTo>
                      <a:pt x="6" y="63"/>
                    </a:lnTo>
                    <a:lnTo>
                      <a:pt x="4" y="72"/>
                    </a:lnTo>
                    <a:lnTo>
                      <a:pt x="2" y="80"/>
                    </a:lnTo>
                    <a:lnTo>
                      <a:pt x="1" y="86"/>
                    </a:lnTo>
                    <a:lnTo>
                      <a:pt x="0" y="92"/>
                    </a:lnTo>
                    <a:lnTo>
                      <a:pt x="0" y="96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727" name="Freeform 963"/>
              <p:cNvSpPr>
                <a:spLocks noChangeArrowheads="1"/>
              </p:cNvSpPr>
              <p:nvPr/>
            </p:nvSpPr>
            <p:spPr bwMode="auto">
              <a:xfrm>
                <a:off x="5584" y="1496"/>
                <a:ext cx="77" cy="120"/>
              </a:xfrm>
              <a:custGeom>
                <a:avLst/>
                <a:gdLst>
                  <a:gd name="T0" fmla="*/ 1577 w 73"/>
                  <a:gd name="T1" fmla="*/ 2 h 111"/>
                  <a:gd name="T2" fmla="*/ 1629 w 73"/>
                  <a:gd name="T3" fmla="*/ 1537 h 111"/>
                  <a:gd name="T4" fmla="*/ 1663 w 73"/>
                  <a:gd name="T5" fmla="*/ 3031 h 111"/>
                  <a:gd name="T6" fmla="*/ 1629 w 73"/>
                  <a:gd name="T7" fmla="*/ 4238 h 111"/>
                  <a:gd name="T8" fmla="*/ 1577 w 73"/>
                  <a:gd name="T9" fmla="*/ 5656 h 111"/>
                  <a:gd name="T10" fmla="*/ 1464 w 73"/>
                  <a:gd name="T11" fmla="*/ 6909 h 111"/>
                  <a:gd name="T12" fmla="*/ 1343 w 73"/>
                  <a:gd name="T13" fmla="*/ 7908 h 111"/>
                  <a:gd name="T14" fmla="*/ 1166 w 73"/>
                  <a:gd name="T15" fmla="*/ 8832 h 111"/>
                  <a:gd name="T16" fmla="*/ 994 w 73"/>
                  <a:gd name="T17" fmla="*/ 9817 h 111"/>
                  <a:gd name="T18" fmla="*/ 803 w 73"/>
                  <a:gd name="T19" fmla="*/ 10552 h 111"/>
                  <a:gd name="T20" fmla="*/ 636 w 73"/>
                  <a:gd name="T21" fmla="*/ 11030 h 111"/>
                  <a:gd name="T22" fmla="*/ 462 w 73"/>
                  <a:gd name="T23" fmla="*/ 11474 h 111"/>
                  <a:gd name="T24" fmla="*/ 373 w 73"/>
                  <a:gd name="T25" fmla="*/ 11677 h 111"/>
                  <a:gd name="T26" fmla="*/ 286 w 73"/>
                  <a:gd name="T27" fmla="*/ 11677 h 111"/>
                  <a:gd name="T28" fmla="*/ 8 w 73"/>
                  <a:gd name="T29" fmla="*/ 11605 h 111"/>
                  <a:gd name="T30" fmla="*/ 8 w 73"/>
                  <a:gd name="T31" fmla="*/ 11677 h 111"/>
                  <a:gd name="T32" fmla="*/ 8 w 73"/>
                  <a:gd name="T33" fmla="*/ 11605 h 111"/>
                  <a:gd name="T34" fmla="*/ 8 w 73"/>
                  <a:gd name="T35" fmla="*/ 11474 h 111"/>
                  <a:gd name="T36" fmla="*/ 8 w 73"/>
                  <a:gd name="T37" fmla="*/ 11159 h 111"/>
                  <a:gd name="T38" fmla="*/ 0 w 73"/>
                  <a:gd name="T39" fmla="*/ 11030 h 111"/>
                  <a:gd name="T40" fmla="*/ 0 w 73"/>
                  <a:gd name="T41" fmla="*/ 11474 h 111"/>
                  <a:gd name="T42" fmla="*/ 0 w 73"/>
                  <a:gd name="T43" fmla="*/ 11762 h 111"/>
                  <a:gd name="T44" fmla="*/ 2 w 73"/>
                  <a:gd name="T45" fmla="*/ 12333 h 111"/>
                  <a:gd name="T46" fmla="*/ 4 w 73"/>
                  <a:gd name="T47" fmla="*/ 12546 h 111"/>
                  <a:gd name="T48" fmla="*/ 9 w 73"/>
                  <a:gd name="T49" fmla="*/ 12891 h 111"/>
                  <a:gd name="T50" fmla="*/ 393 w 73"/>
                  <a:gd name="T51" fmla="*/ 12624 h 111"/>
                  <a:gd name="T52" fmla="*/ 572 w 73"/>
                  <a:gd name="T53" fmla="*/ 12444 h 111"/>
                  <a:gd name="T54" fmla="*/ 788 w 73"/>
                  <a:gd name="T55" fmla="*/ 11924 h 111"/>
                  <a:gd name="T56" fmla="*/ 976 w 73"/>
                  <a:gd name="T57" fmla="*/ 11408 h 111"/>
                  <a:gd name="T58" fmla="*/ 1166 w 73"/>
                  <a:gd name="T59" fmla="*/ 10613 h 111"/>
                  <a:gd name="T60" fmla="*/ 1343 w 73"/>
                  <a:gd name="T61" fmla="*/ 9548 h 111"/>
                  <a:gd name="T62" fmla="*/ 1522 w 73"/>
                  <a:gd name="T63" fmla="*/ 8427 h 111"/>
                  <a:gd name="T64" fmla="*/ 1663 w 73"/>
                  <a:gd name="T65" fmla="*/ 7187 h 111"/>
                  <a:gd name="T66" fmla="*/ 1754 w 73"/>
                  <a:gd name="T67" fmla="*/ 5912 h 111"/>
                  <a:gd name="T68" fmla="*/ 1850 w 73"/>
                  <a:gd name="T69" fmla="*/ 4501 h 111"/>
                  <a:gd name="T70" fmla="*/ 1884 w 73"/>
                  <a:gd name="T71" fmla="*/ 3031 h 111"/>
                  <a:gd name="T72" fmla="*/ 1884 w 73"/>
                  <a:gd name="T73" fmla="*/ 1422 h 111"/>
                  <a:gd name="T74" fmla="*/ 1754 w 73"/>
                  <a:gd name="T75" fmla="*/ 0 h 111"/>
                  <a:gd name="T76" fmla="*/ 1577 w 73"/>
                  <a:gd name="T77" fmla="*/ 2 h 11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3"/>
                  <a:gd name="T118" fmla="*/ 0 h 111"/>
                  <a:gd name="T119" fmla="*/ 73 w 73"/>
                  <a:gd name="T120" fmla="*/ 111 h 11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3" h="111">
                    <a:moveTo>
                      <a:pt x="61" y="2"/>
                    </a:moveTo>
                    <a:lnTo>
                      <a:pt x="63" y="14"/>
                    </a:lnTo>
                    <a:lnTo>
                      <a:pt x="64" y="26"/>
                    </a:lnTo>
                    <a:lnTo>
                      <a:pt x="63" y="37"/>
                    </a:lnTo>
                    <a:lnTo>
                      <a:pt x="61" y="48"/>
                    </a:lnTo>
                    <a:lnTo>
                      <a:pt x="57" y="59"/>
                    </a:lnTo>
                    <a:lnTo>
                      <a:pt x="52" y="68"/>
                    </a:lnTo>
                    <a:lnTo>
                      <a:pt x="45" y="76"/>
                    </a:lnTo>
                    <a:lnTo>
                      <a:pt x="39" y="84"/>
                    </a:lnTo>
                    <a:lnTo>
                      <a:pt x="31" y="90"/>
                    </a:lnTo>
                    <a:lnTo>
                      <a:pt x="25" y="95"/>
                    </a:lnTo>
                    <a:lnTo>
                      <a:pt x="19" y="98"/>
                    </a:lnTo>
                    <a:lnTo>
                      <a:pt x="15" y="101"/>
                    </a:lnTo>
                    <a:lnTo>
                      <a:pt x="10" y="101"/>
                    </a:lnTo>
                    <a:lnTo>
                      <a:pt x="8" y="100"/>
                    </a:lnTo>
                    <a:lnTo>
                      <a:pt x="8" y="101"/>
                    </a:lnTo>
                    <a:lnTo>
                      <a:pt x="8" y="100"/>
                    </a:lnTo>
                    <a:lnTo>
                      <a:pt x="8" y="98"/>
                    </a:lnTo>
                    <a:lnTo>
                      <a:pt x="8" y="96"/>
                    </a:lnTo>
                    <a:lnTo>
                      <a:pt x="0" y="95"/>
                    </a:lnTo>
                    <a:lnTo>
                      <a:pt x="0" y="98"/>
                    </a:lnTo>
                    <a:lnTo>
                      <a:pt x="0" y="102"/>
                    </a:lnTo>
                    <a:lnTo>
                      <a:pt x="2" y="105"/>
                    </a:lnTo>
                    <a:lnTo>
                      <a:pt x="4" y="108"/>
                    </a:lnTo>
                    <a:lnTo>
                      <a:pt x="9" y="111"/>
                    </a:lnTo>
                    <a:lnTo>
                      <a:pt x="16" y="109"/>
                    </a:lnTo>
                    <a:lnTo>
                      <a:pt x="23" y="107"/>
                    </a:lnTo>
                    <a:lnTo>
                      <a:pt x="30" y="103"/>
                    </a:lnTo>
                    <a:lnTo>
                      <a:pt x="38" y="97"/>
                    </a:lnTo>
                    <a:lnTo>
                      <a:pt x="45" y="91"/>
                    </a:lnTo>
                    <a:lnTo>
                      <a:pt x="52" y="82"/>
                    </a:lnTo>
                    <a:lnTo>
                      <a:pt x="59" y="73"/>
                    </a:lnTo>
                    <a:lnTo>
                      <a:pt x="64" y="62"/>
                    </a:lnTo>
                    <a:lnTo>
                      <a:pt x="68" y="51"/>
                    </a:lnTo>
                    <a:lnTo>
                      <a:pt x="72" y="39"/>
                    </a:lnTo>
                    <a:lnTo>
                      <a:pt x="73" y="26"/>
                    </a:lnTo>
                    <a:lnTo>
                      <a:pt x="73" y="13"/>
                    </a:lnTo>
                    <a:lnTo>
                      <a:pt x="68" y="0"/>
                    </a:lnTo>
                    <a:lnTo>
                      <a:pt x="61" y="2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728" name="Freeform 964"/>
              <p:cNvSpPr>
                <a:spLocks noChangeArrowheads="1"/>
              </p:cNvSpPr>
              <p:nvPr/>
            </p:nvSpPr>
            <p:spPr bwMode="auto">
              <a:xfrm>
                <a:off x="5601" y="1491"/>
                <a:ext cx="54" cy="49"/>
              </a:xfrm>
              <a:custGeom>
                <a:avLst/>
                <a:gdLst>
                  <a:gd name="T0" fmla="*/ 7 w 51"/>
                  <a:gd name="T1" fmla="*/ 2187 h 46"/>
                  <a:gd name="T2" fmla="*/ 385 w 51"/>
                  <a:gd name="T3" fmla="*/ 1779 h 46"/>
                  <a:gd name="T4" fmla="*/ 574 w 51"/>
                  <a:gd name="T5" fmla="*/ 1404 h 46"/>
                  <a:gd name="T6" fmla="*/ 809 w 51"/>
                  <a:gd name="T7" fmla="*/ 1023 h 46"/>
                  <a:gd name="T8" fmla="*/ 1016 w 51"/>
                  <a:gd name="T9" fmla="*/ 782 h 46"/>
                  <a:gd name="T10" fmla="*/ 1206 w 51"/>
                  <a:gd name="T11" fmla="*/ 543 h 46"/>
                  <a:gd name="T12" fmla="*/ 1430 w 51"/>
                  <a:gd name="T13" fmla="*/ 479 h 46"/>
                  <a:gd name="T14" fmla="*/ 1432 w 51"/>
                  <a:gd name="T15" fmla="*/ 450 h 46"/>
                  <a:gd name="T16" fmla="*/ 1478 w 51"/>
                  <a:gd name="T17" fmla="*/ 450 h 46"/>
                  <a:gd name="T18" fmla="*/ 1432 w 51"/>
                  <a:gd name="T19" fmla="*/ 450 h 46"/>
                  <a:gd name="T20" fmla="*/ 1432 w 51"/>
                  <a:gd name="T21" fmla="*/ 422 h 46"/>
                  <a:gd name="T22" fmla="*/ 1657 w 51"/>
                  <a:gd name="T23" fmla="*/ 6 h 46"/>
                  <a:gd name="T24" fmla="*/ 1603 w 51"/>
                  <a:gd name="T25" fmla="*/ 2 h 46"/>
                  <a:gd name="T26" fmla="*/ 1514 w 51"/>
                  <a:gd name="T27" fmla="*/ 0 h 46"/>
                  <a:gd name="T28" fmla="*/ 1430 w 51"/>
                  <a:gd name="T29" fmla="*/ 0 h 46"/>
                  <a:gd name="T30" fmla="*/ 1277 w 51"/>
                  <a:gd name="T31" fmla="*/ 1 h 46"/>
                  <a:gd name="T32" fmla="*/ 1075 w 51"/>
                  <a:gd name="T33" fmla="*/ 5 h 46"/>
                  <a:gd name="T34" fmla="*/ 906 w 51"/>
                  <a:gd name="T35" fmla="*/ 450 h 46"/>
                  <a:gd name="T36" fmla="*/ 608 w 51"/>
                  <a:gd name="T37" fmla="*/ 656 h 46"/>
                  <a:gd name="T38" fmla="*/ 385 w 51"/>
                  <a:gd name="T39" fmla="*/ 1090 h 46"/>
                  <a:gd name="T40" fmla="*/ 5 w 51"/>
                  <a:gd name="T41" fmla="*/ 1496 h 46"/>
                  <a:gd name="T42" fmla="*/ 0 w 51"/>
                  <a:gd name="T43" fmla="*/ 1928 h 46"/>
                  <a:gd name="T44" fmla="*/ 7 w 51"/>
                  <a:gd name="T45" fmla="*/ 2187 h 4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51"/>
                  <a:gd name="T70" fmla="*/ 0 h 46"/>
                  <a:gd name="T71" fmla="*/ 51 w 51"/>
                  <a:gd name="T72" fmla="*/ 46 h 4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51" h="46">
                    <a:moveTo>
                      <a:pt x="7" y="46"/>
                    </a:moveTo>
                    <a:lnTo>
                      <a:pt x="12" y="37"/>
                    </a:lnTo>
                    <a:lnTo>
                      <a:pt x="19" y="30"/>
                    </a:lnTo>
                    <a:lnTo>
                      <a:pt x="25" y="22"/>
                    </a:lnTo>
                    <a:lnTo>
                      <a:pt x="32" y="17"/>
                    </a:lnTo>
                    <a:lnTo>
                      <a:pt x="38" y="12"/>
                    </a:lnTo>
                    <a:lnTo>
                      <a:pt x="43" y="10"/>
                    </a:lnTo>
                    <a:lnTo>
                      <a:pt x="44" y="9"/>
                    </a:lnTo>
                    <a:lnTo>
                      <a:pt x="45" y="9"/>
                    </a:lnTo>
                    <a:lnTo>
                      <a:pt x="44" y="9"/>
                    </a:lnTo>
                    <a:lnTo>
                      <a:pt x="44" y="8"/>
                    </a:lnTo>
                    <a:lnTo>
                      <a:pt x="51" y="6"/>
                    </a:lnTo>
                    <a:lnTo>
                      <a:pt x="49" y="2"/>
                    </a:lnTo>
                    <a:lnTo>
                      <a:pt x="46" y="0"/>
                    </a:lnTo>
                    <a:lnTo>
                      <a:pt x="43" y="0"/>
                    </a:lnTo>
                    <a:lnTo>
                      <a:pt x="40" y="1"/>
                    </a:lnTo>
                    <a:lnTo>
                      <a:pt x="33" y="5"/>
                    </a:lnTo>
                    <a:lnTo>
                      <a:pt x="27" y="9"/>
                    </a:lnTo>
                    <a:lnTo>
                      <a:pt x="20" y="15"/>
                    </a:lnTo>
                    <a:lnTo>
                      <a:pt x="12" y="23"/>
                    </a:lnTo>
                    <a:lnTo>
                      <a:pt x="5" y="32"/>
                    </a:lnTo>
                    <a:lnTo>
                      <a:pt x="0" y="41"/>
                    </a:lnTo>
                    <a:lnTo>
                      <a:pt x="7" y="46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729" name="Freeform 965"/>
              <p:cNvSpPr>
                <a:spLocks noChangeArrowheads="1"/>
              </p:cNvSpPr>
              <p:nvPr/>
            </p:nvSpPr>
            <p:spPr bwMode="auto">
              <a:xfrm>
                <a:off x="5584" y="1535"/>
                <a:ext cx="26" cy="66"/>
              </a:xfrm>
              <a:custGeom>
                <a:avLst/>
                <a:gdLst>
                  <a:gd name="T0" fmla="*/ 1117 w 24"/>
                  <a:gd name="T1" fmla="*/ 7437 h 61"/>
                  <a:gd name="T2" fmla="*/ 1210 w 24"/>
                  <a:gd name="T3" fmla="*/ 6886 h 61"/>
                  <a:gd name="T4" fmla="*/ 1210 w 24"/>
                  <a:gd name="T5" fmla="*/ 6275 h 61"/>
                  <a:gd name="T6" fmla="*/ 1311 w 24"/>
                  <a:gd name="T7" fmla="*/ 5427 h 61"/>
                  <a:gd name="T8" fmla="*/ 1538 w 24"/>
                  <a:gd name="T9" fmla="*/ 4580 h 61"/>
                  <a:gd name="T10" fmla="*/ 1955 w 24"/>
                  <a:gd name="T11" fmla="*/ 3383 h 61"/>
                  <a:gd name="T12" fmla="*/ 2314 w 24"/>
                  <a:gd name="T13" fmla="*/ 2639 h 61"/>
                  <a:gd name="T14" fmla="*/ 2716 w 24"/>
                  <a:gd name="T15" fmla="*/ 1404 h 61"/>
                  <a:gd name="T16" fmla="*/ 3160 w 24"/>
                  <a:gd name="T17" fmla="*/ 5 h 61"/>
                  <a:gd name="T18" fmla="*/ 2314 w 24"/>
                  <a:gd name="T19" fmla="*/ 0 h 61"/>
                  <a:gd name="T20" fmla="*/ 1420 w 24"/>
                  <a:gd name="T21" fmla="*/ 1109 h 61"/>
                  <a:gd name="T22" fmla="*/ 1117 w 24"/>
                  <a:gd name="T23" fmla="*/ 2083 h 61"/>
                  <a:gd name="T24" fmla="*/ 952 w 24"/>
                  <a:gd name="T25" fmla="*/ 3127 h 61"/>
                  <a:gd name="T26" fmla="*/ 4 w 24"/>
                  <a:gd name="T27" fmla="*/ 4285 h 61"/>
                  <a:gd name="T28" fmla="*/ 2 w 24"/>
                  <a:gd name="T29" fmla="*/ 5361 h 61"/>
                  <a:gd name="T30" fmla="*/ 1 w 24"/>
                  <a:gd name="T31" fmla="*/ 5882 h 61"/>
                  <a:gd name="T32" fmla="*/ 0 w 24"/>
                  <a:gd name="T33" fmla="*/ 6874 h 61"/>
                  <a:gd name="T34" fmla="*/ 0 w 24"/>
                  <a:gd name="T35" fmla="*/ 7345 h 61"/>
                  <a:gd name="T36" fmla="*/ 1117 w 24"/>
                  <a:gd name="T37" fmla="*/ 7437 h 6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4"/>
                  <a:gd name="T58" fmla="*/ 0 h 61"/>
                  <a:gd name="T59" fmla="*/ 24 w 24"/>
                  <a:gd name="T60" fmla="*/ 61 h 6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4" h="61">
                    <a:moveTo>
                      <a:pt x="8" y="61"/>
                    </a:moveTo>
                    <a:lnTo>
                      <a:pt x="9" y="57"/>
                    </a:lnTo>
                    <a:lnTo>
                      <a:pt x="9" y="51"/>
                    </a:lnTo>
                    <a:lnTo>
                      <a:pt x="10" y="44"/>
                    </a:lnTo>
                    <a:lnTo>
                      <a:pt x="12" y="37"/>
                    </a:lnTo>
                    <a:lnTo>
                      <a:pt x="15" y="28"/>
                    </a:lnTo>
                    <a:lnTo>
                      <a:pt x="17" y="21"/>
                    </a:lnTo>
                    <a:lnTo>
                      <a:pt x="20" y="12"/>
                    </a:lnTo>
                    <a:lnTo>
                      <a:pt x="24" y="5"/>
                    </a:lnTo>
                    <a:lnTo>
                      <a:pt x="17" y="0"/>
                    </a:lnTo>
                    <a:lnTo>
                      <a:pt x="11" y="9"/>
                    </a:lnTo>
                    <a:lnTo>
                      <a:pt x="8" y="17"/>
                    </a:lnTo>
                    <a:lnTo>
                      <a:pt x="6" y="26"/>
                    </a:lnTo>
                    <a:lnTo>
                      <a:pt x="4" y="35"/>
                    </a:lnTo>
                    <a:lnTo>
                      <a:pt x="2" y="43"/>
                    </a:lnTo>
                    <a:lnTo>
                      <a:pt x="1" y="49"/>
                    </a:lnTo>
                    <a:lnTo>
                      <a:pt x="0" y="56"/>
                    </a:lnTo>
                    <a:lnTo>
                      <a:pt x="0" y="60"/>
                    </a:lnTo>
                    <a:lnTo>
                      <a:pt x="8" y="61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730" name="Freeform 966"/>
              <p:cNvSpPr>
                <a:spLocks noChangeArrowheads="1"/>
              </p:cNvSpPr>
              <p:nvPr/>
            </p:nvSpPr>
            <p:spPr bwMode="auto">
              <a:xfrm>
                <a:off x="149" y="2534"/>
                <a:ext cx="68" cy="115"/>
              </a:xfrm>
              <a:custGeom>
                <a:avLst/>
                <a:gdLst>
                  <a:gd name="T0" fmla="*/ 2536 w 64"/>
                  <a:gd name="T1" fmla="*/ 13644 h 106"/>
                  <a:gd name="T2" fmla="*/ 2536 w 64"/>
                  <a:gd name="T3" fmla="*/ 14385 h 106"/>
                  <a:gd name="T4" fmla="*/ 2536 w 64"/>
                  <a:gd name="T5" fmla="*/ 14552 h 106"/>
                  <a:gd name="T6" fmla="*/ 2531 w 64"/>
                  <a:gd name="T7" fmla="*/ 14802 h 106"/>
                  <a:gd name="T8" fmla="*/ 2530 w 64"/>
                  <a:gd name="T9" fmla="*/ 14906 h 106"/>
                  <a:gd name="T10" fmla="*/ 2381 w 64"/>
                  <a:gd name="T11" fmla="*/ 15370 h 106"/>
                  <a:gd name="T12" fmla="*/ 2110 w 64"/>
                  <a:gd name="T13" fmla="*/ 15211 h 106"/>
                  <a:gd name="T14" fmla="*/ 1869 w 64"/>
                  <a:gd name="T15" fmla="*/ 14802 h 106"/>
                  <a:gd name="T16" fmla="*/ 1660 w 64"/>
                  <a:gd name="T17" fmla="*/ 14421 h 106"/>
                  <a:gd name="T18" fmla="*/ 1300 w 64"/>
                  <a:gd name="T19" fmla="*/ 13539 h 106"/>
                  <a:gd name="T20" fmla="*/ 1083 w 64"/>
                  <a:gd name="T21" fmla="*/ 12576 h 106"/>
                  <a:gd name="T22" fmla="*/ 754 w 64"/>
                  <a:gd name="T23" fmla="*/ 11502 h 106"/>
                  <a:gd name="T24" fmla="*/ 493 w 64"/>
                  <a:gd name="T25" fmla="*/ 10383 h 106"/>
                  <a:gd name="T26" fmla="*/ 364 w 64"/>
                  <a:gd name="T27" fmla="*/ 8843 h 106"/>
                  <a:gd name="T28" fmla="*/ 4 w 64"/>
                  <a:gd name="T29" fmla="*/ 7109 h 106"/>
                  <a:gd name="T30" fmla="*/ 1 w 64"/>
                  <a:gd name="T31" fmla="*/ 5423 h 106"/>
                  <a:gd name="T32" fmla="*/ 0 w 64"/>
                  <a:gd name="T33" fmla="*/ 3704 h 106"/>
                  <a:gd name="T34" fmla="*/ 1 w 64"/>
                  <a:gd name="T35" fmla="*/ 1930 h 106"/>
                  <a:gd name="T36" fmla="*/ 4 w 64"/>
                  <a:gd name="T37" fmla="*/ 1 h 106"/>
                  <a:gd name="T38" fmla="*/ 4 w 64"/>
                  <a:gd name="T39" fmla="*/ 0 h 106"/>
                  <a:gd name="T40" fmla="*/ 6 w 64"/>
                  <a:gd name="T41" fmla="*/ 0 h 106"/>
                  <a:gd name="T42" fmla="*/ 7 w 64"/>
                  <a:gd name="T43" fmla="*/ 0 h 106"/>
                  <a:gd name="T44" fmla="*/ 411 w 64"/>
                  <a:gd name="T45" fmla="*/ 0 h 106"/>
                  <a:gd name="T46" fmla="*/ 557 w 64"/>
                  <a:gd name="T47" fmla="*/ 3 h 106"/>
                  <a:gd name="T48" fmla="*/ 851 w 64"/>
                  <a:gd name="T49" fmla="*/ 1184 h 106"/>
                  <a:gd name="T50" fmla="*/ 1152 w 64"/>
                  <a:gd name="T51" fmla="*/ 1930 h 106"/>
                  <a:gd name="T52" fmla="*/ 1381 w 64"/>
                  <a:gd name="T53" fmla="*/ 3057 h 106"/>
                  <a:gd name="T54" fmla="*/ 1758 w 64"/>
                  <a:gd name="T55" fmla="*/ 4237 h 106"/>
                  <a:gd name="T56" fmla="*/ 1915 w 64"/>
                  <a:gd name="T57" fmla="*/ 5423 h 106"/>
                  <a:gd name="T58" fmla="*/ 2109 w 64"/>
                  <a:gd name="T59" fmla="*/ 6553 h 106"/>
                  <a:gd name="T60" fmla="*/ 2242 w 64"/>
                  <a:gd name="T61" fmla="*/ 8131 h 106"/>
                  <a:gd name="T62" fmla="*/ 2381 w 64"/>
                  <a:gd name="T63" fmla="*/ 8923 h 106"/>
                  <a:gd name="T64" fmla="*/ 2387 w 64"/>
                  <a:gd name="T65" fmla="*/ 10383 h 106"/>
                  <a:gd name="T66" fmla="*/ 2530 w 64"/>
                  <a:gd name="T67" fmla="*/ 11395 h 106"/>
                  <a:gd name="T68" fmla="*/ 2531 w 64"/>
                  <a:gd name="T69" fmla="*/ 12252 h 106"/>
                  <a:gd name="T70" fmla="*/ 2536 w 64"/>
                  <a:gd name="T71" fmla="*/ 13259 h 106"/>
                  <a:gd name="T72" fmla="*/ 2536 w 64"/>
                  <a:gd name="T73" fmla="*/ 13644 h 10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4"/>
                  <a:gd name="T112" fmla="*/ 0 h 106"/>
                  <a:gd name="T113" fmla="*/ 64 w 64"/>
                  <a:gd name="T114" fmla="*/ 106 h 10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4" h="106">
                    <a:moveTo>
                      <a:pt x="64" y="95"/>
                    </a:moveTo>
                    <a:lnTo>
                      <a:pt x="64" y="99"/>
                    </a:lnTo>
                    <a:lnTo>
                      <a:pt x="64" y="101"/>
                    </a:lnTo>
                    <a:lnTo>
                      <a:pt x="63" y="103"/>
                    </a:lnTo>
                    <a:lnTo>
                      <a:pt x="62" y="104"/>
                    </a:lnTo>
                    <a:lnTo>
                      <a:pt x="58" y="106"/>
                    </a:lnTo>
                    <a:lnTo>
                      <a:pt x="53" y="105"/>
                    </a:lnTo>
                    <a:lnTo>
                      <a:pt x="47" y="103"/>
                    </a:lnTo>
                    <a:lnTo>
                      <a:pt x="41" y="100"/>
                    </a:lnTo>
                    <a:lnTo>
                      <a:pt x="33" y="94"/>
                    </a:lnTo>
                    <a:lnTo>
                      <a:pt x="26" y="88"/>
                    </a:lnTo>
                    <a:lnTo>
                      <a:pt x="20" y="80"/>
                    </a:lnTo>
                    <a:lnTo>
                      <a:pt x="13" y="71"/>
                    </a:lnTo>
                    <a:lnTo>
                      <a:pt x="8" y="61"/>
                    </a:lnTo>
                    <a:lnTo>
                      <a:pt x="4" y="50"/>
                    </a:lnTo>
                    <a:lnTo>
                      <a:pt x="1" y="38"/>
                    </a:lnTo>
                    <a:lnTo>
                      <a:pt x="0" y="26"/>
                    </a:lnTo>
                    <a:lnTo>
                      <a:pt x="1" y="14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10" y="0"/>
                    </a:lnTo>
                    <a:lnTo>
                      <a:pt x="15" y="3"/>
                    </a:lnTo>
                    <a:lnTo>
                      <a:pt x="22" y="8"/>
                    </a:lnTo>
                    <a:lnTo>
                      <a:pt x="29" y="14"/>
                    </a:lnTo>
                    <a:lnTo>
                      <a:pt x="35" y="21"/>
                    </a:lnTo>
                    <a:lnTo>
                      <a:pt x="43" y="29"/>
                    </a:lnTo>
                    <a:lnTo>
                      <a:pt x="48" y="38"/>
                    </a:lnTo>
                    <a:lnTo>
                      <a:pt x="52" y="46"/>
                    </a:lnTo>
                    <a:lnTo>
                      <a:pt x="56" y="55"/>
                    </a:lnTo>
                    <a:lnTo>
                      <a:pt x="58" y="62"/>
                    </a:lnTo>
                    <a:lnTo>
                      <a:pt x="60" y="71"/>
                    </a:lnTo>
                    <a:lnTo>
                      <a:pt x="62" y="79"/>
                    </a:lnTo>
                    <a:lnTo>
                      <a:pt x="63" y="85"/>
                    </a:lnTo>
                    <a:lnTo>
                      <a:pt x="64" y="91"/>
                    </a:lnTo>
                    <a:lnTo>
                      <a:pt x="64" y="95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731" name="Freeform 967"/>
              <p:cNvSpPr>
                <a:spLocks noChangeArrowheads="1"/>
              </p:cNvSpPr>
              <p:nvPr/>
            </p:nvSpPr>
            <p:spPr bwMode="auto">
              <a:xfrm>
                <a:off x="144" y="2534"/>
                <a:ext cx="77" cy="120"/>
              </a:xfrm>
              <a:custGeom>
                <a:avLst/>
                <a:gdLst>
                  <a:gd name="T0" fmla="*/ 5 w 73"/>
                  <a:gd name="T1" fmla="*/ 0 h 111"/>
                  <a:gd name="T2" fmla="*/ 0 w 73"/>
                  <a:gd name="T3" fmla="*/ 1422 h 111"/>
                  <a:gd name="T4" fmla="*/ 0 w 73"/>
                  <a:gd name="T5" fmla="*/ 3031 h 111"/>
                  <a:gd name="T6" fmla="*/ 1 w 73"/>
                  <a:gd name="T7" fmla="*/ 4501 h 111"/>
                  <a:gd name="T8" fmla="*/ 5 w 73"/>
                  <a:gd name="T9" fmla="*/ 5912 h 111"/>
                  <a:gd name="T10" fmla="*/ 9 w 73"/>
                  <a:gd name="T11" fmla="*/ 7187 h 111"/>
                  <a:gd name="T12" fmla="*/ 354 w 73"/>
                  <a:gd name="T13" fmla="*/ 8427 h 111"/>
                  <a:gd name="T14" fmla="*/ 514 w 73"/>
                  <a:gd name="T15" fmla="*/ 9548 h 111"/>
                  <a:gd name="T16" fmla="*/ 747 w 73"/>
                  <a:gd name="T17" fmla="*/ 10613 h 111"/>
                  <a:gd name="T18" fmla="*/ 893 w 73"/>
                  <a:gd name="T19" fmla="*/ 11474 h 111"/>
                  <a:gd name="T20" fmla="*/ 1105 w 73"/>
                  <a:gd name="T21" fmla="*/ 11924 h 111"/>
                  <a:gd name="T22" fmla="*/ 1297 w 73"/>
                  <a:gd name="T23" fmla="*/ 12444 h 111"/>
                  <a:gd name="T24" fmla="*/ 1464 w 73"/>
                  <a:gd name="T25" fmla="*/ 12716 h 111"/>
                  <a:gd name="T26" fmla="*/ 1663 w 73"/>
                  <a:gd name="T27" fmla="*/ 12891 h 111"/>
                  <a:gd name="T28" fmla="*/ 1786 w 73"/>
                  <a:gd name="T29" fmla="*/ 12624 h 111"/>
                  <a:gd name="T30" fmla="*/ 1840 w 73"/>
                  <a:gd name="T31" fmla="*/ 12333 h 111"/>
                  <a:gd name="T32" fmla="*/ 1884 w 73"/>
                  <a:gd name="T33" fmla="*/ 11924 h 111"/>
                  <a:gd name="T34" fmla="*/ 1884 w 73"/>
                  <a:gd name="T35" fmla="*/ 11511 h 111"/>
                  <a:gd name="T36" fmla="*/ 1884 w 73"/>
                  <a:gd name="T37" fmla="*/ 11030 h 111"/>
                  <a:gd name="T38" fmla="*/ 1693 w 73"/>
                  <a:gd name="T39" fmla="*/ 11159 h 111"/>
                  <a:gd name="T40" fmla="*/ 1693 w 73"/>
                  <a:gd name="T41" fmla="*/ 11511 h 111"/>
                  <a:gd name="T42" fmla="*/ 1693 w 73"/>
                  <a:gd name="T43" fmla="*/ 11605 h 111"/>
                  <a:gd name="T44" fmla="*/ 1693 w 73"/>
                  <a:gd name="T45" fmla="*/ 11677 h 111"/>
                  <a:gd name="T46" fmla="*/ 1629 w 73"/>
                  <a:gd name="T47" fmla="*/ 11762 h 111"/>
                  <a:gd name="T48" fmla="*/ 1544 w 73"/>
                  <a:gd name="T49" fmla="*/ 11677 h 111"/>
                  <a:gd name="T50" fmla="*/ 1388 w 73"/>
                  <a:gd name="T51" fmla="*/ 11511 h 111"/>
                  <a:gd name="T52" fmla="*/ 1248 w 73"/>
                  <a:gd name="T53" fmla="*/ 11030 h 111"/>
                  <a:gd name="T54" fmla="*/ 1085 w 73"/>
                  <a:gd name="T55" fmla="*/ 10613 h 111"/>
                  <a:gd name="T56" fmla="*/ 877 w 73"/>
                  <a:gd name="T57" fmla="*/ 9817 h 111"/>
                  <a:gd name="T58" fmla="*/ 747 w 73"/>
                  <a:gd name="T59" fmla="*/ 9029 h 111"/>
                  <a:gd name="T60" fmla="*/ 514 w 73"/>
                  <a:gd name="T61" fmla="*/ 7908 h 111"/>
                  <a:gd name="T62" fmla="*/ 393 w 73"/>
                  <a:gd name="T63" fmla="*/ 6909 h 111"/>
                  <a:gd name="T64" fmla="*/ 336 w 73"/>
                  <a:gd name="T65" fmla="*/ 5656 h 111"/>
                  <a:gd name="T66" fmla="*/ 286 w 73"/>
                  <a:gd name="T67" fmla="*/ 4477 h 111"/>
                  <a:gd name="T68" fmla="*/ 9 w 73"/>
                  <a:gd name="T69" fmla="*/ 3031 h 111"/>
                  <a:gd name="T70" fmla="*/ 286 w 73"/>
                  <a:gd name="T71" fmla="*/ 1662 h 111"/>
                  <a:gd name="T72" fmla="*/ 336 w 73"/>
                  <a:gd name="T73" fmla="*/ 3 h 111"/>
                  <a:gd name="T74" fmla="*/ 5 w 73"/>
                  <a:gd name="T75" fmla="*/ 0 h 111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73"/>
                  <a:gd name="T115" fmla="*/ 0 h 111"/>
                  <a:gd name="T116" fmla="*/ 73 w 73"/>
                  <a:gd name="T117" fmla="*/ 111 h 111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73" h="111">
                    <a:moveTo>
                      <a:pt x="5" y="0"/>
                    </a:moveTo>
                    <a:lnTo>
                      <a:pt x="0" y="13"/>
                    </a:lnTo>
                    <a:lnTo>
                      <a:pt x="0" y="26"/>
                    </a:lnTo>
                    <a:lnTo>
                      <a:pt x="1" y="39"/>
                    </a:lnTo>
                    <a:lnTo>
                      <a:pt x="5" y="51"/>
                    </a:lnTo>
                    <a:lnTo>
                      <a:pt x="9" y="62"/>
                    </a:lnTo>
                    <a:lnTo>
                      <a:pt x="14" y="73"/>
                    </a:lnTo>
                    <a:lnTo>
                      <a:pt x="21" y="82"/>
                    </a:lnTo>
                    <a:lnTo>
                      <a:pt x="28" y="91"/>
                    </a:lnTo>
                    <a:lnTo>
                      <a:pt x="35" y="98"/>
                    </a:lnTo>
                    <a:lnTo>
                      <a:pt x="43" y="103"/>
                    </a:lnTo>
                    <a:lnTo>
                      <a:pt x="50" y="107"/>
                    </a:lnTo>
                    <a:lnTo>
                      <a:pt x="57" y="110"/>
                    </a:lnTo>
                    <a:lnTo>
                      <a:pt x="64" y="111"/>
                    </a:lnTo>
                    <a:lnTo>
                      <a:pt x="69" y="109"/>
                    </a:lnTo>
                    <a:lnTo>
                      <a:pt x="71" y="105"/>
                    </a:lnTo>
                    <a:lnTo>
                      <a:pt x="73" y="103"/>
                    </a:lnTo>
                    <a:lnTo>
                      <a:pt x="73" y="99"/>
                    </a:lnTo>
                    <a:lnTo>
                      <a:pt x="73" y="95"/>
                    </a:lnTo>
                    <a:lnTo>
                      <a:pt x="65" y="96"/>
                    </a:lnTo>
                    <a:lnTo>
                      <a:pt x="65" y="99"/>
                    </a:lnTo>
                    <a:lnTo>
                      <a:pt x="65" y="100"/>
                    </a:lnTo>
                    <a:lnTo>
                      <a:pt x="65" y="101"/>
                    </a:lnTo>
                    <a:lnTo>
                      <a:pt x="63" y="102"/>
                    </a:lnTo>
                    <a:lnTo>
                      <a:pt x="60" y="101"/>
                    </a:lnTo>
                    <a:lnTo>
                      <a:pt x="54" y="99"/>
                    </a:lnTo>
                    <a:lnTo>
                      <a:pt x="48" y="95"/>
                    </a:lnTo>
                    <a:lnTo>
                      <a:pt x="42" y="91"/>
                    </a:lnTo>
                    <a:lnTo>
                      <a:pt x="34" y="84"/>
                    </a:lnTo>
                    <a:lnTo>
                      <a:pt x="28" y="77"/>
                    </a:lnTo>
                    <a:lnTo>
                      <a:pt x="21" y="68"/>
                    </a:lnTo>
                    <a:lnTo>
                      <a:pt x="16" y="59"/>
                    </a:lnTo>
                    <a:lnTo>
                      <a:pt x="13" y="48"/>
                    </a:lnTo>
                    <a:lnTo>
                      <a:pt x="10" y="38"/>
                    </a:lnTo>
                    <a:lnTo>
                      <a:pt x="9" y="26"/>
                    </a:lnTo>
                    <a:lnTo>
                      <a:pt x="10" y="15"/>
                    </a:lnTo>
                    <a:lnTo>
                      <a:pt x="13" y="3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732" name="Freeform 968"/>
              <p:cNvSpPr>
                <a:spLocks noChangeArrowheads="1"/>
              </p:cNvSpPr>
              <p:nvPr/>
            </p:nvSpPr>
            <p:spPr bwMode="auto">
              <a:xfrm>
                <a:off x="149" y="2528"/>
                <a:ext cx="54" cy="50"/>
              </a:xfrm>
              <a:custGeom>
                <a:avLst/>
                <a:gdLst>
                  <a:gd name="T0" fmla="*/ 1657 w 51"/>
                  <a:gd name="T1" fmla="*/ 6872 h 46"/>
                  <a:gd name="T2" fmla="*/ 1514 w 51"/>
                  <a:gd name="T3" fmla="*/ 5262 h 46"/>
                  <a:gd name="T4" fmla="*/ 1276 w 51"/>
                  <a:gd name="T5" fmla="*/ 3834 h 46"/>
                  <a:gd name="T6" fmla="*/ 1015 w 51"/>
                  <a:gd name="T7" fmla="*/ 2746 h 46"/>
                  <a:gd name="T8" fmla="*/ 809 w 51"/>
                  <a:gd name="T9" fmla="*/ 1532 h 46"/>
                  <a:gd name="T10" fmla="*/ 542 w 51"/>
                  <a:gd name="T11" fmla="*/ 5 h 46"/>
                  <a:gd name="T12" fmla="*/ 364 w 51"/>
                  <a:gd name="T13" fmla="*/ 1 h 46"/>
                  <a:gd name="T14" fmla="*/ 8 w 51"/>
                  <a:gd name="T15" fmla="*/ 1 h 46"/>
                  <a:gd name="T16" fmla="*/ 5 w 51"/>
                  <a:gd name="T17" fmla="*/ 0 h 46"/>
                  <a:gd name="T18" fmla="*/ 2 w 51"/>
                  <a:gd name="T19" fmla="*/ 3 h 46"/>
                  <a:gd name="T20" fmla="*/ 0 w 51"/>
                  <a:gd name="T21" fmla="*/ 1097 h 46"/>
                  <a:gd name="T22" fmla="*/ 8 w 51"/>
                  <a:gd name="T23" fmla="*/ 1409 h 46"/>
                  <a:gd name="T24" fmla="*/ 7 w 51"/>
                  <a:gd name="T25" fmla="*/ 1409 h 46"/>
                  <a:gd name="T26" fmla="*/ 6 w 51"/>
                  <a:gd name="T27" fmla="*/ 1532 h 46"/>
                  <a:gd name="T28" fmla="*/ 7 w 51"/>
                  <a:gd name="T29" fmla="*/ 1532 h 46"/>
                  <a:gd name="T30" fmla="*/ 8 w 51"/>
                  <a:gd name="T31" fmla="*/ 1532 h 46"/>
                  <a:gd name="T32" fmla="*/ 408 w 51"/>
                  <a:gd name="T33" fmla="*/ 1810 h 46"/>
                  <a:gd name="T34" fmla="*/ 574 w 51"/>
                  <a:gd name="T35" fmla="*/ 2746 h 46"/>
                  <a:gd name="T36" fmla="*/ 857 w 51"/>
                  <a:gd name="T37" fmla="*/ 3770 h 46"/>
                  <a:gd name="T38" fmla="*/ 1016 w 51"/>
                  <a:gd name="T39" fmla="*/ 4923 h 46"/>
                  <a:gd name="T40" fmla="*/ 1276 w 51"/>
                  <a:gd name="T41" fmla="*/ 6217 h 46"/>
                  <a:gd name="T42" fmla="*/ 1432 w 51"/>
                  <a:gd name="T43" fmla="*/ 7470 h 46"/>
                  <a:gd name="T44" fmla="*/ 1657 w 51"/>
                  <a:gd name="T45" fmla="*/ 6872 h 4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51"/>
                  <a:gd name="T70" fmla="*/ 0 h 46"/>
                  <a:gd name="T71" fmla="*/ 51 w 51"/>
                  <a:gd name="T72" fmla="*/ 46 h 4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51" h="46">
                    <a:moveTo>
                      <a:pt x="51" y="42"/>
                    </a:moveTo>
                    <a:lnTo>
                      <a:pt x="46" y="32"/>
                    </a:lnTo>
                    <a:lnTo>
                      <a:pt x="39" y="24"/>
                    </a:lnTo>
                    <a:lnTo>
                      <a:pt x="31" y="17"/>
                    </a:lnTo>
                    <a:lnTo>
                      <a:pt x="25" y="10"/>
                    </a:lnTo>
                    <a:lnTo>
                      <a:pt x="18" y="5"/>
                    </a:lnTo>
                    <a:lnTo>
                      <a:pt x="11" y="1"/>
                    </a:lnTo>
                    <a:lnTo>
                      <a:pt x="8" y="1"/>
                    </a:lnTo>
                    <a:lnTo>
                      <a:pt x="5" y="0"/>
                    </a:lnTo>
                    <a:lnTo>
                      <a:pt x="2" y="3"/>
                    </a:lnTo>
                    <a:lnTo>
                      <a:pt x="0" y="6"/>
                    </a:lnTo>
                    <a:lnTo>
                      <a:pt x="8" y="9"/>
                    </a:lnTo>
                    <a:lnTo>
                      <a:pt x="7" y="9"/>
                    </a:lnTo>
                    <a:lnTo>
                      <a:pt x="6" y="10"/>
                    </a:lnTo>
                    <a:lnTo>
                      <a:pt x="7" y="10"/>
                    </a:lnTo>
                    <a:lnTo>
                      <a:pt x="8" y="10"/>
                    </a:lnTo>
                    <a:lnTo>
                      <a:pt x="13" y="12"/>
                    </a:lnTo>
                    <a:lnTo>
                      <a:pt x="19" y="17"/>
                    </a:lnTo>
                    <a:lnTo>
                      <a:pt x="26" y="23"/>
                    </a:lnTo>
                    <a:lnTo>
                      <a:pt x="32" y="30"/>
                    </a:lnTo>
                    <a:lnTo>
                      <a:pt x="39" y="38"/>
                    </a:lnTo>
                    <a:lnTo>
                      <a:pt x="44" y="46"/>
                    </a:lnTo>
                    <a:lnTo>
                      <a:pt x="51" y="42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733" name="Freeform 969"/>
              <p:cNvSpPr>
                <a:spLocks noChangeArrowheads="1"/>
              </p:cNvSpPr>
              <p:nvPr/>
            </p:nvSpPr>
            <p:spPr bwMode="auto">
              <a:xfrm>
                <a:off x="196" y="2573"/>
                <a:ext cx="26" cy="65"/>
              </a:xfrm>
              <a:custGeom>
                <a:avLst/>
                <a:gdLst>
                  <a:gd name="T0" fmla="*/ 3160 w 24"/>
                  <a:gd name="T1" fmla="*/ 7801 h 60"/>
                  <a:gd name="T2" fmla="*/ 3160 w 24"/>
                  <a:gd name="T3" fmla="*/ 7266 h 60"/>
                  <a:gd name="T4" fmla="*/ 3010 w 24"/>
                  <a:gd name="T5" fmla="*/ 6516 h 60"/>
                  <a:gd name="T6" fmla="*/ 2917 w 24"/>
                  <a:gd name="T7" fmla="*/ 5664 h 60"/>
                  <a:gd name="T8" fmla="*/ 2716 w 24"/>
                  <a:gd name="T9" fmla="*/ 4494 h 60"/>
                  <a:gd name="T10" fmla="*/ 2507 w 24"/>
                  <a:gd name="T11" fmla="*/ 3262 h 60"/>
                  <a:gd name="T12" fmla="*/ 2118 w 24"/>
                  <a:gd name="T13" fmla="*/ 2347 h 60"/>
                  <a:gd name="T14" fmla="*/ 1666 w 24"/>
                  <a:gd name="T15" fmla="*/ 1141 h 60"/>
                  <a:gd name="T16" fmla="*/ 1031 w 24"/>
                  <a:gd name="T17" fmla="*/ 0 h 60"/>
                  <a:gd name="T18" fmla="*/ 0 w 24"/>
                  <a:gd name="T19" fmla="*/ 4 h 60"/>
                  <a:gd name="T20" fmla="*/ 4 w 24"/>
                  <a:gd name="T21" fmla="*/ 1572 h 60"/>
                  <a:gd name="T22" fmla="*/ 1031 w 24"/>
                  <a:gd name="T23" fmla="*/ 2755 h 60"/>
                  <a:gd name="T24" fmla="*/ 1210 w 24"/>
                  <a:gd name="T25" fmla="*/ 3829 h 60"/>
                  <a:gd name="T26" fmla="*/ 1538 w 24"/>
                  <a:gd name="T27" fmla="*/ 4826 h 60"/>
                  <a:gd name="T28" fmla="*/ 1805 w 24"/>
                  <a:gd name="T29" fmla="*/ 5995 h 60"/>
                  <a:gd name="T30" fmla="*/ 1955 w 24"/>
                  <a:gd name="T31" fmla="*/ 6707 h 60"/>
                  <a:gd name="T32" fmla="*/ 1955 w 24"/>
                  <a:gd name="T33" fmla="*/ 7622 h 60"/>
                  <a:gd name="T34" fmla="*/ 2118 w 24"/>
                  <a:gd name="T35" fmla="*/ 7872 h 60"/>
                  <a:gd name="T36" fmla="*/ 3160 w 24"/>
                  <a:gd name="T37" fmla="*/ 7801 h 6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4"/>
                  <a:gd name="T58" fmla="*/ 0 h 60"/>
                  <a:gd name="T59" fmla="*/ 24 w 24"/>
                  <a:gd name="T60" fmla="*/ 60 h 6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4" h="60">
                    <a:moveTo>
                      <a:pt x="24" y="59"/>
                    </a:moveTo>
                    <a:lnTo>
                      <a:pt x="24" y="55"/>
                    </a:lnTo>
                    <a:lnTo>
                      <a:pt x="23" y="49"/>
                    </a:lnTo>
                    <a:lnTo>
                      <a:pt x="22" y="42"/>
                    </a:lnTo>
                    <a:lnTo>
                      <a:pt x="20" y="34"/>
                    </a:lnTo>
                    <a:lnTo>
                      <a:pt x="18" y="25"/>
                    </a:lnTo>
                    <a:lnTo>
                      <a:pt x="16" y="17"/>
                    </a:lnTo>
                    <a:lnTo>
                      <a:pt x="13" y="8"/>
                    </a:lnTo>
                    <a:lnTo>
                      <a:pt x="7" y="0"/>
                    </a:lnTo>
                    <a:lnTo>
                      <a:pt x="0" y="4"/>
                    </a:lnTo>
                    <a:lnTo>
                      <a:pt x="4" y="12"/>
                    </a:lnTo>
                    <a:lnTo>
                      <a:pt x="7" y="20"/>
                    </a:lnTo>
                    <a:lnTo>
                      <a:pt x="9" y="29"/>
                    </a:lnTo>
                    <a:lnTo>
                      <a:pt x="12" y="36"/>
                    </a:lnTo>
                    <a:lnTo>
                      <a:pt x="14" y="44"/>
                    </a:lnTo>
                    <a:lnTo>
                      <a:pt x="15" y="51"/>
                    </a:lnTo>
                    <a:lnTo>
                      <a:pt x="15" y="56"/>
                    </a:lnTo>
                    <a:lnTo>
                      <a:pt x="16" y="60"/>
                    </a:lnTo>
                    <a:lnTo>
                      <a:pt x="24" y="59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734" name="Freeform 970"/>
              <p:cNvSpPr>
                <a:spLocks noChangeArrowheads="1"/>
              </p:cNvSpPr>
              <p:nvPr/>
            </p:nvSpPr>
            <p:spPr bwMode="auto">
              <a:xfrm>
                <a:off x="5588" y="2670"/>
                <a:ext cx="68" cy="115"/>
              </a:xfrm>
              <a:custGeom>
                <a:avLst/>
                <a:gdLst>
                  <a:gd name="T0" fmla="*/ 0 w 64"/>
                  <a:gd name="T1" fmla="*/ 7855 h 107"/>
                  <a:gd name="T2" fmla="*/ 0 w 64"/>
                  <a:gd name="T3" fmla="*/ 8002 h 107"/>
                  <a:gd name="T4" fmla="*/ 0 w 64"/>
                  <a:gd name="T5" fmla="*/ 8346 h 107"/>
                  <a:gd name="T6" fmla="*/ 1 w 64"/>
                  <a:gd name="T7" fmla="*/ 8425 h 107"/>
                  <a:gd name="T8" fmla="*/ 2 w 64"/>
                  <a:gd name="T9" fmla="*/ 8600 h 107"/>
                  <a:gd name="T10" fmla="*/ 6 w 64"/>
                  <a:gd name="T11" fmla="*/ 8684 h 107"/>
                  <a:gd name="T12" fmla="*/ 437 w 64"/>
                  <a:gd name="T13" fmla="*/ 8684 h 107"/>
                  <a:gd name="T14" fmla="*/ 645 w 64"/>
                  <a:gd name="T15" fmla="*/ 8442 h 107"/>
                  <a:gd name="T16" fmla="*/ 904 w 64"/>
                  <a:gd name="T17" fmla="*/ 8080 h 107"/>
                  <a:gd name="T18" fmla="*/ 1224 w 64"/>
                  <a:gd name="T19" fmla="*/ 7765 h 107"/>
                  <a:gd name="T20" fmla="*/ 1502 w 64"/>
                  <a:gd name="T21" fmla="*/ 7225 h 107"/>
                  <a:gd name="T22" fmla="*/ 1759 w 64"/>
                  <a:gd name="T23" fmla="*/ 6445 h 107"/>
                  <a:gd name="T24" fmla="*/ 2035 w 64"/>
                  <a:gd name="T25" fmla="*/ 5819 h 107"/>
                  <a:gd name="T26" fmla="*/ 2242 w 64"/>
                  <a:gd name="T27" fmla="*/ 5087 h 107"/>
                  <a:gd name="T28" fmla="*/ 2387 w 64"/>
                  <a:gd name="T29" fmla="*/ 4105 h 107"/>
                  <a:gd name="T30" fmla="*/ 2531 w 64"/>
                  <a:gd name="T31" fmla="*/ 3269 h 107"/>
                  <a:gd name="T32" fmla="*/ 2536 w 64"/>
                  <a:gd name="T33" fmla="*/ 2280 h 107"/>
                  <a:gd name="T34" fmla="*/ 2531 w 64"/>
                  <a:gd name="T35" fmla="*/ 1044 h 107"/>
                  <a:gd name="T36" fmla="*/ 2387 w 64"/>
                  <a:gd name="T37" fmla="*/ 2 h 107"/>
                  <a:gd name="T38" fmla="*/ 2387 w 64"/>
                  <a:gd name="T39" fmla="*/ 0 h 107"/>
                  <a:gd name="T40" fmla="*/ 2381 w 64"/>
                  <a:gd name="T41" fmla="*/ 0 h 107"/>
                  <a:gd name="T42" fmla="*/ 2309 w 64"/>
                  <a:gd name="T43" fmla="*/ 0 h 107"/>
                  <a:gd name="T44" fmla="*/ 2162 w 64"/>
                  <a:gd name="T45" fmla="*/ 0 h 107"/>
                  <a:gd name="T46" fmla="*/ 1985 w 64"/>
                  <a:gd name="T47" fmla="*/ 3 h 107"/>
                  <a:gd name="T48" fmla="*/ 1696 w 64"/>
                  <a:gd name="T49" fmla="*/ 677 h 107"/>
                  <a:gd name="T50" fmla="*/ 1381 w 64"/>
                  <a:gd name="T51" fmla="*/ 1044 h 107"/>
                  <a:gd name="T52" fmla="*/ 1152 w 64"/>
                  <a:gd name="T53" fmla="*/ 1836 h 107"/>
                  <a:gd name="T54" fmla="*/ 801 w 64"/>
                  <a:gd name="T55" fmla="*/ 2450 h 107"/>
                  <a:gd name="T56" fmla="*/ 592 w 64"/>
                  <a:gd name="T57" fmla="*/ 3134 h 107"/>
                  <a:gd name="T58" fmla="*/ 464 w 64"/>
                  <a:gd name="T59" fmla="*/ 3776 h 107"/>
                  <a:gd name="T60" fmla="*/ 364 w 64"/>
                  <a:gd name="T61" fmla="*/ 4412 h 107"/>
                  <a:gd name="T62" fmla="*/ 6 w 64"/>
                  <a:gd name="T63" fmla="*/ 5192 h 107"/>
                  <a:gd name="T64" fmla="*/ 4 w 64"/>
                  <a:gd name="T65" fmla="*/ 5819 h 107"/>
                  <a:gd name="T66" fmla="*/ 2 w 64"/>
                  <a:gd name="T67" fmla="*/ 6379 h 107"/>
                  <a:gd name="T68" fmla="*/ 1 w 64"/>
                  <a:gd name="T69" fmla="*/ 6927 h 107"/>
                  <a:gd name="T70" fmla="*/ 0 w 64"/>
                  <a:gd name="T71" fmla="*/ 7445 h 107"/>
                  <a:gd name="T72" fmla="*/ 0 w 64"/>
                  <a:gd name="T73" fmla="*/ 7855 h 10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4"/>
                  <a:gd name="T112" fmla="*/ 0 h 107"/>
                  <a:gd name="T113" fmla="*/ 64 w 64"/>
                  <a:gd name="T114" fmla="*/ 107 h 107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4" h="107">
                    <a:moveTo>
                      <a:pt x="0" y="97"/>
                    </a:moveTo>
                    <a:lnTo>
                      <a:pt x="0" y="99"/>
                    </a:lnTo>
                    <a:lnTo>
                      <a:pt x="0" y="102"/>
                    </a:lnTo>
                    <a:lnTo>
                      <a:pt x="1" y="103"/>
                    </a:lnTo>
                    <a:lnTo>
                      <a:pt x="2" y="106"/>
                    </a:lnTo>
                    <a:lnTo>
                      <a:pt x="6" y="107"/>
                    </a:lnTo>
                    <a:lnTo>
                      <a:pt x="11" y="107"/>
                    </a:lnTo>
                    <a:lnTo>
                      <a:pt x="17" y="104"/>
                    </a:lnTo>
                    <a:lnTo>
                      <a:pt x="23" y="100"/>
                    </a:lnTo>
                    <a:lnTo>
                      <a:pt x="31" y="95"/>
                    </a:lnTo>
                    <a:lnTo>
                      <a:pt x="38" y="88"/>
                    </a:lnTo>
                    <a:lnTo>
                      <a:pt x="44" y="80"/>
                    </a:lnTo>
                    <a:lnTo>
                      <a:pt x="51" y="71"/>
                    </a:lnTo>
                    <a:lnTo>
                      <a:pt x="56" y="62"/>
                    </a:lnTo>
                    <a:lnTo>
                      <a:pt x="60" y="51"/>
                    </a:lnTo>
                    <a:lnTo>
                      <a:pt x="63" y="40"/>
                    </a:lnTo>
                    <a:lnTo>
                      <a:pt x="64" y="28"/>
                    </a:lnTo>
                    <a:lnTo>
                      <a:pt x="63" y="14"/>
                    </a:lnTo>
                    <a:lnTo>
                      <a:pt x="60" y="2"/>
                    </a:lnTo>
                    <a:lnTo>
                      <a:pt x="60" y="0"/>
                    </a:lnTo>
                    <a:lnTo>
                      <a:pt x="58" y="0"/>
                    </a:lnTo>
                    <a:lnTo>
                      <a:pt x="57" y="0"/>
                    </a:lnTo>
                    <a:lnTo>
                      <a:pt x="54" y="0"/>
                    </a:lnTo>
                    <a:lnTo>
                      <a:pt x="49" y="3"/>
                    </a:lnTo>
                    <a:lnTo>
                      <a:pt x="42" y="8"/>
                    </a:lnTo>
                    <a:lnTo>
                      <a:pt x="35" y="14"/>
                    </a:lnTo>
                    <a:lnTo>
                      <a:pt x="29" y="22"/>
                    </a:lnTo>
                    <a:lnTo>
                      <a:pt x="21" y="30"/>
                    </a:lnTo>
                    <a:lnTo>
                      <a:pt x="16" y="39"/>
                    </a:lnTo>
                    <a:lnTo>
                      <a:pt x="12" y="46"/>
                    </a:lnTo>
                    <a:lnTo>
                      <a:pt x="8" y="55"/>
                    </a:lnTo>
                    <a:lnTo>
                      <a:pt x="6" y="64"/>
                    </a:lnTo>
                    <a:lnTo>
                      <a:pt x="4" y="71"/>
                    </a:lnTo>
                    <a:lnTo>
                      <a:pt x="2" y="79"/>
                    </a:lnTo>
                    <a:lnTo>
                      <a:pt x="1" y="86"/>
                    </a:lnTo>
                    <a:lnTo>
                      <a:pt x="0" y="92"/>
                    </a:lnTo>
                    <a:lnTo>
                      <a:pt x="0" y="97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735" name="Freeform 971"/>
              <p:cNvSpPr>
                <a:spLocks noChangeArrowheads="1"/>
              </p:cNvSpPr>
              <p:nvPr/>
            </p:nvSpPr>
            <p:spPr bwMode="auto">
              <a:xfrm>
                <a:off x="5584" y="2670"/>
                <a:ext cx="77" cy="120"/>
              </a:xfrm>
              <a:custGeom>
                <a:avLst/>
                <a:gdLst>
                  <a:gd name="T0" fmla="*/ 1544 w 73"/>
                  <a:gd name="T1" fmla="*/ 3 h 111"/>
                  <a:gd name="T2" fmla="*/ 1629 w 73"/>
                  <a:gd name="T3" fmla="*/ 1662 h 111"/>
                  <a:gd name="T4" fmla="*/ 1663 w 73"/>
                  <a:gd name="T5" fmla="*/ 3277 h 111"/>
                  <a:gd name="T6" fmla="*/ 1629 w 73"/>
                  <a:gd name="T7" fmla="*/ 4501 h 111"/>
                  <a:gd name="T8" fmla="*/ 1544 w 73"/>
                  <a:gd name="T9" fmla="*/ 5790 h 111"/>
                  <a:gd name="T10" fmla="*/ 1464 w 73"/>
                  <a:gd name="T11" fmla="*/ 6909 h 111"/>
                  <a:gd name="T12" fmla="*/ 1343 w 73"/>
                  <a:gd name="T13" fmla="*/ 8075 h 111"/>
                  <a:gd name="T14" fmla="*/ 1166 w 73"/>
                  <a:gd name="T15" fmla="*/ 9029 h 111"/>
                  <a:gd name="T16" fmla="*/ 994 w 73"/>
                  <a:gd name="T17" fmla="*/ 9849 h 111"/>
                  <a:gd name="T18" fmla="*/ 803 w 73"/>
                  <a:gd name="T19" fmla="*/ 10613 h 111"/>
                  <a:gd name="T20" fmla="*/ 636 w 73"/>
                  <a:gd name="T21" fmla="*/ 11408 h 111"/>
                  <a:gd name="T22" fmla="*/ 462 w 73"/>
                  <a:gd name="T23" fmla="*/ 11605 h 111"/>
                  <a:gd name="T24" fmla="*/ 336 w 73"/>
                  <a:gd name="T25" fmla="*/ 11762 h 111"/>
                  <a:gd name="T26" fmla="*/ 286 w 73"/>
                  <a:gd name="T27" fmla="*/ 11762 h 111"/>
                  <a:gd name="T28" fmla="*/ 8 w 73"/>
                  <a:gd name="T29" fmla="*/ 11677 h 111"/>
                  <a:gd name="T30" fmla="*/ 8 w 73"/>
                  <a:gd name="T31" fmla="*/ 11511 h 111"/>
                  <a:gd name="T32" fmla="*/ 8 w 73"/>
                  <a:gd name="T33" fmla="*/ 11408 h 111"/>
                  <a:gd name="T34" fmla="*/ 0 w 73"/>
                  <a:gd name="T35" fmla="*/ 11159 h 111"/>
                  <a:gd name="T36" fmla="*/ 0 w 73"/>
                  <a:gd name="T37" fmla="*/ 11605 h 111"/>
                  <a:gd name="T38" fmla="*/ 0 w 73"/>
                  <a:gd name="T39" fmla="*/ 11924 h 111"/>
                  <a:gd name="T40" fmla="*/ 1 w 73"/>
                  <a:gd name="T41" fmla="*/ 12444 h 111"/>
                  <a:gd name="T42" fmla="*/ 4 w 73"/>
                  <a:gd name="T43" fmla="*/ 12624 h 111"/>
                  <a:gd name="T44" fmla="*/ 9 w 73"/>
                  <a:gd name="T45" fmla="*/ 12891 h 111"/>
                  <a:gd name="T46" fmla="*/ 393 w 73"/>
                  <a:gd name="T47" fmla="*/ 12891 h 111"/>
                  <a:gd name="T48" fmla="*/ 572 w 73"/>
                  <a:gd name="T49" fmla="*/ 12546 h 111"/>
                  <a:gd name="T50" fmla="*/ 788 w 73"/>
                  <a:gd name="T51" fmla="*/ 12064 h 111"/>
                  <a:gd name="T52" fmla="*/ 976 w 73"/>
                  <a:gd name="T53" fmla="*/ 11511 h 111"/>
                  <a:gd name="T54" fmla="*/ 1166 w 73"/>
                  <a:gd name="T55" fmla="*/ 10613 h 111"/>
                  <a:gd name="T56" fmla="*/ 1343 w 73"/>
                  <a:gd name="T57" fmla="*/ 9817 h 111"/>
                  <a:gd name="T58" fmla="*/ 1522 w 73"/>
                  <a:gd name="T59" fmla="*/ 8549 h 111"/>
                  <a:gd name="T60" fmla="*/ 1663 w 73"/>
                  <a:gd name="T61" fmla="*/ 7469 h 111"/>
                  <a:gd name="T62" fmla="*/ 1754 w 73"/>
                  <a:gd name="T63" fmla="*/ 6115 h 111"/>
                  <a:gd name="T64" fmla="*/ 1850 w 73"/>
                  <a:gd name="T65" fmla="*/ 4582 h 111"/>
                  <a:gd name="T66" fmla="*/ 1884 w 73"/>
                  <a:gd name="T67" fmla="*/ 3277 h 111"/>
                  <a:gd name="T68" fmla="*/ 1884 w 73"/>
                  <a:gd name="T69" fmla="*/ 1537 h 111"/>
                  <a:gd name="T70" fmla="*/ 1754 w 73"/>
                  <a:gd name="T71" fmla="*/ 0 h 111"/>
                  <a:gd name="T72" fmla="*/ 1544 w 73"/>
                  <a:gd name="T73" fmla="*/ 3 h 111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73"/>
                  <a:gd name="T112" fmla="*/ 0 h 111"/>
                  <a:gd name="T113" fmla="*/ 73 w 73"/>
                  <a:gd name="T114" fmla="*/ 111 h 111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73" h="111">
                    <a:moveTo>
                      <a:pt x="60" y="3"/>
                    </a:moveTo>
                    <a:lnTo>
                      <a:pt x="63" y="15"/>
                    </a:lnTo>
                    <a:lnTo>
                      <a:pt x="64" y="28"/>
                    </a:lnTo>
                    <a:lnTo>
                      <a:pt x="63" y="39"/>
                    </a:lnTo>
                    <a:lnTo>
                      <a:pt x="60" y="50"/>
                    </a:lnTo>
                    <a:lnTo>
                      <a:pt x="57" y="59"/>
                    </a:lnTo>
                    <a:lnTo>
                      <a:pt x="52" y="69"/>
                    </a:lnTo>
                    <a:lnTo>
                      <a:pt x="45" y="77"/>
                    </a:lnTo>
                    <a:lnTo>
                      <a:pt x="39" y="85"/>
                    </a:lnTo>
                    <a:lnTo>
                      <a:pt x="31" y="91"/>
                    </a:lnTo>
                    <a:lnTo>
                      <a:pt x="25" y="97"/>
                    </a:lnTo>
                    <a:lnTo>
                      <a:pt x="19" y="100"/>
                    </a:lnTo>
                    <a:lnTo>
                      <a:pt x="13" y="102"/>
                    </a:lnTo>
                    <a:lnTo>
                      <a:pt x="10" y="102"/>
                    </a:lnTo>
                    <a:lnTo>
                      <a:pt x="8" y="101"/>
                    </a:lnTo>
                    <a:lnTo>
                      <a:pt x="8" y="99"/>
                    </a:lnTo>
                    <a:lnTo>
                      <a:pt x="8" y="97"/>
                    </a:lnTo>
                    <a:lnTo>
                      <a:pt x="0" y="96"/>
                    </a:lnTo>
                    <a:lnTo>
                      <a:pt x="0" y="100"/>
                    </a:lnTo>
                    <a:lnTo>
                      <a:pt x="0" y="103"/>
                    </a:lnTo>
                    <a:lnTo>
                      <a:pt x="1" y="107"/>
                    </a:lnTo>
                    <a:lnTo>
                      <a:pt x="4" y="109"/>
                    </a:lnTo>
                    <a:lnTo>
                      <a:pt x="9" y="111"/>
                    </a:lnTo>
                    <a:lnTo>
                      <a:pt x="16" y="111"/>
                    </a:lnTo>
                    <a:lnTo>
                      <a:pt x="23" y="108"/>
                    </a:lnTo>
                    <a:lnTo>
                      <a:pt x="30" y="104"/>
                    </a:lnTo>
                    <a:lnTo>
                      <a:pt x="38" y="99"/>
                    </a:lnTo>
                    <a:lnTo>
                      <a:pt x="45" y="91"/>
                    </a:lnTo>
                    <a:lnTo>
                      <a:pt x="52" y="84"/>
                    </a:lnTo>
                    <a:lnTo>
                      <a:pt x="59" y="74"/>
                    </a:lnTo>
                    <a:lnTo>
                      <a:pt x="64" y="64"/>
                    </a:lnTo>
                    <a:lnTo>
                      <a:pt x="68" y="52"/>
                    </a:lnTo>
                    <a:lnTo>
                      <a:pt x="72" y="40"/>
                    </a:lnTo>
                    <a:lnTo>
                      <a:pt x="73" y="28"/>
                    </a:lnTo>
                    <a:lnTo>
                      <a:pt x="73" y="14"/>
                    </a:lnTo>
                    <a:lnTo>
                      <a:pt x="68" y="0"/>
                    </a:lnTo>
                    <a:lnTo>
                      <a:pt x="60" y="3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736" name="Freeform 972"/>
              <p:cNvSpPr>
                <a:spLocks noChangeArrowheads="1"/>
              </p:cNvSpPr>
              <p:nvPr/>
            </p:nvSpPr>
            <p:spPr bwMode="auto">
              <a:xfrm>
                <a:off x="5601" y="2666"/>
                <a:ext cx="54" cy="49"/>
              </a:xfrm>
              <a:custGeom>
                <a:avLst/>
                <a:gdLst>
                  <a:gd name="T0" fmla="*/ 7 w 51"/>
                  <a:gd name="T1" fmla="*/ 8095 h 45"/>
                  <a:gd name="T2" fmla="*/ 385 w 51"/>
                  <a:gd name="T3" fmla="*/ 6774 h 45"/>
                  <a:gd name="T4" fmla="*/ 574 w 51"/>
                  <a:gd name="T5" fmla="*/ 4920 h 45"/>
                  <a:gd name="T6" fmla="*/ 809 w 51"/>
                  <a:gd name="T7" fmla="*/ 3810 h 45"/>
                  <a:gd name="T8" fmla="*/ 1016 w 51"/>
                  <a:gd name="T9" fmla="*/ 2914 h 45"/>
                  <a:gd name="T10" fmla="*/ 1206 w 51"/>
                  <a:gd name="T11" fmla="*/ 2073 h 45"/>
                  <a:gd name="T12" fmla="*/ 1430 w 51"/>
                  <a:gd name="T13" fmla="*/ 1475 h 45"/>
                  <a:gd name="T14" fmla="*/ 1432 w 51"/>
                  <a:gd name="T15" fmla="*/ 1475 h 45"/>
                  <a:gd name="T16" fmla="*/ 1478 w 51"/>
                  <a:gd name="T17" fmla="*/ 1475 h 45"/>
                  <a:gd name="T18" fmla="*/ 1432 w 51"/>
                  <a:gd name="T19" fmla="*/ 1475 h 45"/>
                  <a:gd name="T20" fmla="*/ 1430 w 51"/>
                  <a:gd name="T21" fmla="*/ 1355 h 45"/>
                  <a:gd name="T22" fmla="*/ 1657 w 51"/>
                  <a:gd name="T23" fmla="*/ 4 h 45"/>
                  <a:gd name="T24" fmla="*/ 1603 w 51"/>
                  <a:gd name="T25" fmla="*/ 1 h 45"/>
                  <a:gd name="T26" fmla="*/ 1514 w 51"/>
                  <a:gd name="T27" fmla="*/ 0 h 45"/>
                  <a:gd name="T28" fmla="*/ 1430 w 51"/>
                  <a:gd name="T29" fmla="*/ 0 h 45"/>
                  <a:gd name="T30" fmla="*/ 1277 w 51"/>
                  <a:gd name="T31" fmla="*/ 1 h 45"/>
                  <a:gd name="T32" fmla="*/ 1075 w 51"/>
                  <a:gd name="T33" fmla="*/ 4 h 45"/>
                  <a:gd name="T34" fmla="*/ 857 w 51"/>
                  <a:gd name="T35" fmla="*/ 1475 h 45"/>
                  <a:gd name="T36" fmla="*/ 608 w 51"/>
                  <a:gd name="T37" fmla="*/ 2676 h 45"/>
                  <a:gd name="T38" fmla="*/ 385 w 51"/>
                  <a:gd name="T39" fmla="*/ 4096 h 45"/>
                  <a:gd name="T40" fmla="*/ 5 w 51"/>
                  <a:gd name="T41" fmla="*/ 5758 h 45"/>
                  <a:gd name="T42" fmla="*/ 0 w 51"/>
                  <a:gd name="T43" fmla="*/ 7376 h 45"/>
                  <a:gd name="T44" fmla="*/ 7 w 51"/>
                  <a:gd name="T45" fmla="*/ 8095 h 4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51"/>
                  <a:gd name="T70" fmla="*/ 0 h 45"/>
                  <a:gd name="T71" fmla="*/ 51 w 51"/>
                  <a:gd name="T72" fmla="*/ 45 h 45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51" h="45">
                    <a:moveTo>
                      <a:pt x="7" y="45"/>
                    </a:moveTo>
                    <a:lnTo>
                      <a:pt x="12" y="37"/>
                    </a:lnTo>
                    <a:lnTo>
                      <a:pt x="19" y="28"/>
                    </a:lnTo>
                    <a:lnTo>
                      <a:pt x="25" y="22"/>
                    </a:lnTo>
                    <a:lnTo>
                      <a:pt x="32" y="16"/>
                    </a:lnTo>
                    <a:lnTo>
                      <a:pt x="38" y="12"/>
                    </a:lnTo>
                    <a:lnTo>
                      <a:pt x="43" y="8"/>
                    </a:lnTo>
                    <a:lnTo>
                      <a:pt x="44" y="8"/>
                    </a:lnTo>
                    <a:lnTo>
                      <a:pt x="45" y="8"/>
                    </a:lnTo>
                    <a:lnTo>
                      <a:pt x="44" y="8"/>
                    </a:lnTo>
                    <a:lnTo>
                      <a:pt x="43" y="7"/>
                    </a:lnTo>
                    <a:lnTo>
                      <a:pt x="51" y="4"/>
                    </a:lnTo>
                    <a:lnTo>
                      <a:pt x="49" y="1"/>
                    </a:lnTo>
                    <a:lnTo>
                      <a:pt x="46" y="0"/>
                    </a:lnTo>
                    <a:lnTo>
                      <a:pt x="43" y="0"/>
                    </a:lnTo>
                    <a:lnTo>
                      <a:pt x="40" y="1"/>
                    </a:lnTo>
                    <a:lnTo>
                      <a:pt x="33" y="4"/>
                    </a:lnTo>
                    <a:lnTo>
                      <a:pt x="26" y="8"/>
                    </a:lnTo>
                    <a:lnTo>
                      <a:pt x="20" y="15"/>
                    </a:lnTo>
                    <a:lnTo>
                      <a:pt x="12" y="23"/>
                    </a:lnTo>
                    <a:lnTo>
                      <a:pt x="5" y="32"/>
                    </a:lnTo>
                    <a:lnTo>
                      <a:pt x="0" y="40"/>
                    </a:lnTo>
                    <a:lnTo>
                      <a:pt x="7" y="45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737" name="Freeform 973"/>
              <p:cNvSpPr>
                <a:spLocks noChangeArrowheads="1"/>
              </p:cNvSpPr>
              <p:nvPr/>
            </p:nvSpPr>
            <p:spPr bwMode="auto">
              <a:xfrm>
                <a:off x="5584" y="2709"/>
                <a:ext cx="26" cy="66"/>
              </a:xfrm>
              <a:custGeom>
                <a:avLst/>
                <a:gdLst>
                  <a:gd name="T0" fmla="*/ 1117 w 24"/>
                  <a:gd name="T1" fmla="*/ 7437 h 61"/>
                  <a:gd name="T2" fmla="*/ 1210 w 24"/>
                  <a:gd name="T3" fmla="*/ 6874 h 61"/>
                  <a:gd name="T4" fmla="*/ 1210 w 24"/>
                  <a:gd name="T5" fmla="*/ 6275 h 61"/>
                  <a:gd name="T6" fmla="*/ 1311 w 24"/>
                  <a:gd name="T7" fmla="*/ 5427 h 61"/>
                  <a:gd name="T8" fmla="*/ 1538 w 24"/>
                  <a:gd name="T9" fmla="*/ 4580 h 61"/>
                  <a:gd name="T10" fmla="*/ 1955 w 24"/>
                  <a:gd name="T11" fmla="*/ 3616 h 61"/>
                  <a:gd name="T12" fmla="*/ 2314 w 24"/>
                  <a:gd name="T13" fmla="*/ 2469 h 61"/>
                  <a:gd name="T14" fmla="*/ 2716 w 24"/>
                  <a:gd name="T15" fmla="*/ 1404 h 61"/>
                  <a:gd name="T16" fmla="*/ 3160 w 24"/>
                  <a:gd name="T17" fmla="*/ 5 h 61"/>
                  <a:gd name="T18" fmla="*/ 2314 w 24"/>
                  <a:gd name="T19" fmla="*/ 0 h 61"/>
                  <a:gd name="T20" fmla="*/ 1420 w 24"/>
                  <a:gd name="T21" fmla="*/ 1109 h 61"/>
                  <a:gd name="T22" fmla="*/ 1117 w 24"/>
                  <a:gd name="T23" fmla="*/ 2254 h 61"/>
                  <a:gd name="T24" fmla="*/ 952 w 24"/>
                  <a:gd name="T25" fmla="*/ 3342 h 61"/>
                  <a:gd name="T26" fmla="*/ 4 w 24"/>
                  <a:gd name="T27" fmla="*/ 4233 h 61"/>
                  <a:gd name="T28" fmla="*/ 2 w 24"/>
                  <a:gd name="T29" fmla="*/ 5024 h 61"/>
                  <a:gd name="T30" fmla="*/ 1 w 24"/>
                  <a:gd name="T31" fmla="*/ 6072 h 61"/>
                  <a:gd name="T32" fmla="*/ 0 w 24"/>
                  <a:gd name="T33" fmla="*/ 6789 h 61"/>
                  <a:gd name="T34" fmla="*/ 0 w 24"/>
                  <a:gd name="T35" fmla="*/ 7345 h 61"/>
                  <a:gd name="T36" fmla="*/ 1117 w 24"/>
                  <a:gd name="T37" fmla="*/ 7437 h 6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4"/>
                  <a:gd name="T58" fmla="*/ 0 h 61"/>
                  <a:gd name="T59" fmla="*/ 24 w 24"/>
                  <a:gd name="T60" fmla="*/ 61 h 6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4" h="61">
                    <a:moveTo>
                      <a:pt x="8" y="61"/>
                    </a:moveTo>
                    <a:lnTo>
                      <a:pt x="9" y="56"/>
                    </a:lnTo>
                    <a:lnTo>
                      <a:pt x="9" y="51"/>
                    </a:lnTo>
                    <a:lnTo>
                      <a:pt x="10" y="44"/>
                    </a:lnTo>
                    <a:lnTo>
                      <a:pt x="12" y="37"/>
                    </a:lnTo>
                    <a:lnTo>
                      <a:pt x="15" y="29"/>
                    </a:lnTo>
                    <a:lnTo>
                      <a:pt x="17" y="20"/>
                    </a:lnTo>
                    <a:lnTo>
                      <a:pt x="20" y="12"/>
                    </a:lnTo>
                    <a:lnTo>
                      <a:pt x="24" y="5"/>
                    </a:lnTo>
                    <a:lnTo>
                      <a:pt x="17" y="0"/>
                    </a:lnTo>
                    <a:lnTo>
                      <a:pt x="11" y="9"/>
                    </a:lnTo>
                    <a:lnTo>
                      <a:pt x="8" y="18"/>
                    </a:lnTo>
                    <a:lnTo>
                      <a:pt x="6" y="27"/>
                    </a:lnTo>
                    <a:lnTo>
                      <a:pt x="4" y="34"/>
                    </a:lnTo>
                    <a:lnTo>
                      <a:pt x="2" y="42"/>
                    </a:lnTo>
                    <a:lnTo>
                      <a:pt x="1" y="50"/>
                    </a:lnTo>
                    <a:lnTo>
                      <a:pt x="0" y="55"/>
                    </a:lnTo>
                    <a:lnTo>
                      <a:pt x="0" y="60"/>
                    </a:lnTo>
                    <a:lnTo>
                      <a:pt x="8" y="61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738" name="Freeform 974"/>
              <p:cNvSpPr>
                <a:spLocks noChangeArrowheads="1"/>
              </p:cNvSpPr>
              <p:nvPr/>
            </p:nvSpPr>
            <p:spPr bwMode="auto">
              <a:xfrm>
                <a:off x="151" y="2371"/>
                <a:ext cx="68" cy="116"/>
              </a:xfrm>
              <a:custGeom>
                <a:avLst/>
                <a:gdLst>
                  <a:gd name="T0" fmla="*/ 2536 w 64"/>
                  <a:gd name="T1" fmla="*/ 7607 h 108"/>
                  <a:gd name="T2" fmla="*/ 2536 w 64"/>
                  <a:gd name="T3" fmla="*/ 7813 h 108"/>
                  <a:gd name="T4" fmla="*/ 2536 w 64"/>
                  <a:gd name="T5" fmla="*/ 8000 h 108"/>
                  <a:gd name="T6" fmla="*/ 2531 w 64"/>
                  <a:gd name="T7" fmla="*/ 8180 h 108"/>
                  <a:gd name="T8" fmla="*/ 2530 w 64"/>
                  <a:gd name="T9" fmla="*/ 8246 h 108"/>
                  <a:gd name="T10" fmla="*/ 2381 w 64"/>
                  <a:gd name="T11" fmla="*/ 8395 h 108"/>
                  <a:gd name="T12" fmla="*/ 2110 w 64"/>
                  <a:gd name="T13" fmla="*/ 8392 h 108"/>
                  <a:gd name="T14" fmla="*/ 1869 w 64"/>
                  <a:gd name="T15" fmla="*/ 8180 h 108"/>
                  <a:gd name="T16" fmla="*/ 1596 w 64"/>
                  <a:gd name="T17" fmla="*/ 7816 h 108"/>
                  <a:gd name="T18" fmla="*/ 1300 w 64"/>
                  <a:gd name="T19" fmla="*/ 7552 h 108"/>
                  <a:gd name="T20" fmla="*/ 1083 w 64"/>
                  <a:gd name="T21" fmla="*/ 7031 h 108"/>
                  <a:gd name="T22" fmla="*/ 754 w 64"/>
                  <a:gd name="T23" fmla="*/ 6305 h 108"/>
                  <a:gd name="T24" fmla="*/ 493 w 64"/>
                  <a:gd name="T25" fmla="*/ 5716 h 108"/>
                  <a:gd name="T26" fmla="*/ 364 w 64"/>
                  <a:gd name="T27" fmla="*/ 4955 h 108"/>
                  <a:gd name="T28" fmla="*/ 3 w 64"/>
                  <a:gd name="T29" fmla="*/ 4003 h 108"/>
                  <a:gd name="T30" fmla="*/ 1 w 64"/>
                  <a:gd name="T31" fmla="*/ 3160 h 108"/>
                  <a:gd name="T32" fmla="*/ 0 w 64"/>
                  <a:gd name="T33" fmla="*/ 2210 h 108"/>
                  <a:gd name="T34" fmla="*/ 0 w 64"/>
                  <a:gd name="T35" fmla="*/ 1178 h 108"/>
                  <a:gd name="T36" fmla="*/ 3 w 64"/>
                  <a:gd name="T37" fmla="*/ 2 h 108"/>
                  <a:gd name="T38" fmla="*/ 4 w 64"/>
                  <a:gd name="T39" fmla="*/ 1 h 108"/>
                  <a:gd name="T40" fmla="*/ 6 w 64"/>
                  <a:gd name="T41" fmla="*/ 0 h 108"/>
                  <a:gd name="T42" fmla="*/ 7 w 64"/>
                  <a:gd name="T43" fmla="*/ 1 h 108"/>
                  <a:gd name="T44" fmla="*/ 387 w 64"/>
                  <a:gd name="T45" fmla="*/ 1 h 108"/>
                  <a:gd name="T46" fmla="*/ 592 w 64"/>
                  <a:gd name="T47" fmla="*/ 5 h 108"/>
                  <a:gd name="T48" fmla="*/ 851 w 64"/>
                  <a:gd name="T49" fmla="*/ 714 h 108"/>
                  <a:gd name="T50" fmla="*/ 1151 w 64"/>
                  <a:gd name="T51" fmla="*/ 1178 h 108"/>
                  <a:gd name="T52" fmla="*/ 1414 w 64"/>
                  <a:gd name="T53" fmla="*/ 1784 h 108"/>
                  <a:gd name="T54" fmla="*/ 1696 w 64"/>
                  <a:gd name="T55" fmla="*/ 2408 h 108"/>
                  <a:gd name="T56" fmla="*/ 1915 w 64"/>
                  <a:gd name="T57" fmla="*/ 3160 h 108"/>
                  <a:gd name="T58" fmla="*/ 2110 w 64"/>
                  <a:gd name="T59" fmla="*/ 3697 h 108"/>
                  <a:gd name="T60" fmla="*/ 2242 w 64"/>
                  <a:gd name="T61" fmla="*/ 4300 h 108"/>
                  <a:gd name="T62" fmla="*/ 2381 w 64"/>
                  <a:gd name="T63" fmla="*/ 4961 h 108"/>
                  <a:gd name="T64" fmla="*/ 2387 w 64"/>
                  <a:gd name="T65" fmla="*/ 5716 h 108"/>
                  <a:gd name="T66" fmla="*/ 2530 w 64"/>
                  <a:gd name="T67" fmla="*/ 6196 h 108"/>
                  <a:gd name="T68" fmla="*/ 2531 w 64"/>
                  <a:gd name="T69" fmla="*/ 6772 h 108"/>
                  <a:gd name="T70" fmla="*/ 2531 w 64"/>
                  <a:gd name="T71" fmla="*/ 7148 h 108"/>
                  <a:gd name="T72" fmla="*/ 2536 w 64"/>
                  <a:gd name="T73" fmla="*/ 7607 h 10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4"/>
                  <a:gd name="T112" fmla="*/ 0 h 108"/>
                  <a:gd name="T113" fmla="*/ 64 w 64"/>
                  <a:gd name="T114" fmla="*/ 108 h 108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4" h="108">
                    <a:moveTo>
                      <a:pt x="64" y="97"/>
                    </a:moveTo>
                    <a:lnTo>
                      <a:pt x="64" y="100"/>
                    </a:lnTo>
                    <a:lnTo>
                      <a:pt x="64" y="102"/>
                    </a:lnTo>
                    <a:lnTo>
                      <a:pt x="63" y="105"/>
                    </a:lnTo>
                    <a:lnTo>
                      <a:pt x="62" y="106"/>
                    </a:lnTo>
                    <a:lnTo>
                      <a:pt x="58" y="108"/>
                    </a:lnTo>
                    <a:lnTo>
                      <a:pt x="53" y="107"/>
                    </a:lnTo>
                    <a:lnTo>
                      <a:pt x="47" y="105"/>
                    </a:lnTo>
                    <a:lnTo>
                      <a:pt x="40" y="101"/>
                    </a:lnTo>
                    <a:lnTo>
                      <a:pt x="33" y="96"/>
                    </a:lnTo>
                    <a:lnTo>
                      <a:pt x="26" y="89"/>
                    </a:lnTo>
                    <a:lnTo>
                      <a:pt x="20" y="81"/>
                    </a:lnTo>
                    <a:lnTo>
                      <a:pt x="13" y="73"/>
                    </a:lnTo>
                    <a:lnTo>
                      <a:pt x="8" y="63"/>
                    </a:lnTo>
                    <a:lnTo>
                      <a:pt x="3" y="52"/>
                    </a:lnTo>
                    <a:lnTo>
                      <a:pt x="1" y="40"/>
                    </a:lnTo>
                    <a:lnTo>
                      <a:pt x="0" y="28"/>
                    </a:lnTo>
                    <a:lnTo>
                      <a:pt x="0" y="16"/>
                    </a:lnTo>
                    <a:lnTo>
                      <a:pt x="3" y="2"/>
                    </a:lnTo>
                    <a:lnTo>
                      <a:pt x="4" y="1"/>
                    </a:lnTo>
                    <a:lnTo>
                      <a:pt x="6" y="0"/>
                    </a:lnTo>
                    <a:lnTo>
                      <a:pt x="7" y="1"/>
                    </a:lnTo>
                    <a:lnTo>
                      <a:pt x="9" y="1"/>
                    </a:lnTo>
                    <a:lnTo>
                      <a:pt x="16" y="5"/>
                    </a:lnTo>
                    <a:lnTo>
                      <a:pt x="22" y="9"/>
                    </a:lnTo>
                    <a:lnTo>
                      <a:pt x="28" y="16"/>
                    </a:lnTo>
                    <a:lnTo>
                      <a:pt x="36" y="22"/>
                    </a:lnTo>
                    <a:lnTo>
                      <a:pt x="42" y="31"/>
                    </a:lnTo>
                    <a:lnTo>
                      <a:pt x="48" y="40"/>
                    </a:lnTo>
                    <a:lnTo>
                      <a:pt x="53" y="47"/>
                    </a:lnTo>
                    <a:lnTo>
                      <a:pt x="56" y="56"/>
                    </a:lnTo>
                    <a:lnTo>
                      <a:pt x="58" y="64"/>
                    </a:lnTo>
                    <a:lnTo>
                      <a:pt x="60" y="73"/>
                    </a:lnTo>
                    <a:lnTo>
                      <a:pt x="62" y="80"/>
                    </a:lnTo>
                    <a:lnTo>
                      <a:pt x="63" y="87"/>
                    </a:lnTo>
                    <a:lnTo>
                      <a:pt x="63" y="92"/>
                    </a:lnTo>
                    <a:lnTo>
                      <a:pt x="64" y="97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739" name="Freeform 975"/>
              <p:cNvSpPr>
                <a:spLocks noChangeArrowheads="1"/>
              </p:cNvSpPr>
              <p:nvPr/>
            </p:nvSpPr>
            <p:spPr bwMode="auto">
              <a:xfrm>
                <a:off x="145" y="2371"/>
                <a:ext cx="78" cy="120"/>
              </a:xfrm>
              <a:custGeom>
                <a:avLst/>
                <a:gdLst>
                  <a:gd name="T0" fmla="*/ 6 w 74"/>
                  <a:gd name="T1" fmla="*/ 0 h 111"/>
                  <a:gd name="T2" fmla="*/ 1 w 74"/>
                  <a:gd name="T3" fmla="*/ 1422 h 111"/>
                  <a:gd name="T4" fmla="*/ 0 w 74"/>
                  <a:gd name="T5" fmla="*/ 3102 h 111"/>
                  <a:gd name="T6" fmla="*/ 2 w 74"/>
                  <a:gd name="T7" fmla="*/ 4582 h 111"/>
                  <a:gd name="T8" fmla="*/ 5 w 74"/>
                  <a:gd name="T9" fmla="*/ 6115 h 111"/>
                  <a:gd name="T10" fmla="*/ 273 w 74"/>
                  <a:gd name="T11" fmla="*/ 7315 h 111"/>
                  <a:gd name="T12" fmla="*/ 355 w 74"/>
                  <a:gd name="T13" fmla="*/ 8549 h 111"/>
                  <a:gd name="T14" fmla="*/ 512 w 74"/>
                  <a:gd name="T15" fmla="*/ 9761 h 111"/>
                  <a:gd name="T16" fmla="*/ 739 w 74"/>
                  <a:gd name="T17" fmla="*/ 10613 h 111"/>
                  <a:gd name="T18" fmla="*/ 866 w 74"/>
                  <a:gd name="T19" fmla="*/ 11474 h 111"/>
                  <a:gd name="T20" fmla="*/ 1069 w 74"/>
                  <a:gd name="T21" fmla="*/ 12064 h 111"/>
                  <a:gd name="T22" fmla="*/ 1252 w 74"/>
                  <a:gd name="T23" fmla="*/ 12546 h 111"/>
                  <a:gd name="T24" fmla="*/ 1391 w 74"/>
                  <a:gd name="T25" fmla="*/ 12716 h 111"/>
                  <a:gd name="T26" fmla="*/ 1627 w 74"/>
                  <a:gd name="T27" fmla="*/ 12891 h 111"/>
                  <a:gd name="T28" fmla="*/ 1717 w 74"/>
                  <a:gd name="T29" fmla="*/ 12624 h 111"/>
                  <a:gd name="T30" fmla="*/ 1795 w 74"/>
                  <a:gd name="T31" fmla="*/ 12404 h 111"/>
                  <a:gd name="T32" fmla="*/ 1810 w 74"/>
                  <a:gd name="T33" fmla="*/ 11762 h 111"/>
                  <a:gd name="T34" fmla="*/ 1810 w 74"/>
                  <a:gd name="T35" fmla="*/ 11511 h 111"/>
                  <a:gd name="T36" fmla="*/ 1810 w 74"/>
                  <a:gd name="T37" fmla="*/ 11159 h 111"/>
                  <a:gd name="T38" fmla="*/ 1629 w 74"/>
                  <a:gd name="T39" fmla="*/ 11408 h 111"/>
                  <a:gd name="T40" fmla="*/ 1629 w 74"/>
                  <a:gd name="T41" fmla="*/ 11511 h 111"/>
                  <a:gd name="T42" fmla="*/ 1629 w 74"/>
                  <a:gd name="T43" fmla="*/ 11605 h 111"/>
                  <a:gd name="T44" fmla="*/ 1627 w 74"/>
                  <a:gd name="T45" fmla="*/ 11677 h 111"/>
                  <a:gd name="T46" fmla="*/ 1629 w 74"/>
                  <a:gd name="T47" fmla="*/ 11677 h 111"/>
                  <a:gd name="T48" fmla="*/ 1587 w 74"/>
                  <a:gd name="T49" fmla="*/ 11677 h 111"/>
                  <a:gd name="T50" fmla="*/ 1466 w 74"/>
                  <a:gd name="T51" fmla="*/ 11677 h 111"/>
                  <a:gd name="T52" fmla="*/ 1356 w 74"/>
                  <a:gd name="T53" fmla="*/ 11511 h 111"/>
                  <a:gd name="T54" fmla="*/ 1220 w 74"/>
                  <a:gd name="T55" fmla="*/ 11159 h 111"/>
                  <a:gd name="T56" fmla="*/ 1014 w 74"/>
                  <a:gd name="T57" fmla="*/ 10613 h 111"/>
                  <a:gd name="T58" fmla="*/ 865 w 74"/>
                  <a:gd name="T59" fmla="*/ 9849 h 111"/>
                  <a:gd name="T60" fmla="*/ 739 w 74"/>
                  <a:gd name="T61" fmla="*/ 9029 h 111"/>
                  <a:gd name="T62" fmla="*/ 540 w 74"/>
                  <a:gd name="T63" fmla="*/ 7908 h 111"/>
                  <a:gd name="T64" fmla="*/ 394 w 74"/>
                  <a:gd name="T65" fmla="*/ 6990 h 111"/>
                  <a:gd name="T66" fmla="*/ 320 w 74"/>
                  <a:gd name="T67" fmla="*/ 5688 h 111"/>
                  <a:gd name="T68" fmla="*/ 288 w 74"/>
                  <a:gd name="T69" fmla="*/ 4501 h 111"/>
                  <a:gd name="T70" fmla="*/ 273 w 74"/>
                  <a:gd name="T71" fmla="*/ 3102 h 111"/>
                  <a:gd name="T72" fmla="*/ 273 w 74"/>
                  <a:gd name="T73" fmla="*/ 1797 h 111"/>
                  <a:gd name="T74" fmla="*/ 320 w 74"/>
                  <a:gd name="T75" fmla="*/ 4 h 111"/>
                  <a:gd name="T76" fmla="*/ 6 w 74"/>
                  <a:gd name="T77" fmla="*/ 0 h 11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4"/>
                  <a:gd name="T118" fmla="*/ 0 h 111"/>
                  <a:gd name="T119" fmla="*/ 74 w 74"/>
                  <a:gd name="T120" fmla="*/ 111 h 11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4" h="111">
                    <a:moveTo>
                      <a:pt x="6" y="0"/>
                    </a:moveTo>
                    <a:lnTo>
                      <a:pt x="1" y="13"/>
                    </a:lnTo>
                    <a:lnTo>
                      <a:pt x="0" y="27"/>
                    </a:lnTo>
                    <a:lnTo>
                      <a:pt x="2" y="40"/>
                    </a:lnTo>
                    <a:lnTo>
                      <a:pt x="5" y="52"/>
                    </a:lnTo>
                    <a:lnTo>
                      <a:pt x="10" y="63"/>
                    </a:lnTo>
                    <a:lnTo>
                      <a:pt x="15" y="74"/>
                    </a:lnTo>
                    <a:lnTo>
                      <a:pt x="22" y="83"/>
                    </a:lnTo>
                    <a:lnTo>
                      <a:pt x="29" y="91"/>
                    </a:lnTo>
                    <a:lnTo>
                      <a:pt x="36" y="98"/>
                    </a:lnTo>
                    <a:lnTo>
                      <a:pt x="44" y="104"/>
                    </a:lnTo>
                    <a:lnTo>
                      <a:pt x="51" y="108"/>
                    </a:lnTo>
                    <a:lnTo>
                      <a:pt x="57" y="110"/>
                    </a:lnTo>
                    <a:lnTo>
                      <a:pt x="65" y="111"/>
                    </a:lnTo>
                    <a:lnTo>
                      <a:pt x="70" y="109"/>
                    </a:lnTo>
                    <a:lnTo>
                      <a:pt x="72" y="106"/>
                    </a:lnTo>
                    <a:lnTo>
                      <a:pt x="74" y="102"/>
                    </a:lnTo>
                    <a:lnTo>
                      <a:pt x="74" y="99"/>
                    </a:lnTo>
                    <a:lnTo>
                      <a:pt x="74" y="96"/>
                    </a:lnTo>
                    <a:lnTo>
                      <a:pt x="66" y="97"/>
                    </a:lnTo>
                    <a:lnTo>
                      <a:pt x="66" y="99"/>
                    </a:lnTo>
                    <a:lnTo>
                      <a:pt x="66" y="100"/>
                    </a:lnTo>
                    <a:lnTo>
                      <a:pt x="65" y="101"/>
                    </a:lnTo>
                    <a:lnTo>
                      <a:pt x="66" y="101"/>
                    </a:lnTo>
                    <a:lnTo>
                      <a:pt x="64" y="101"/>
                    </a:lnTo>
                    <a:lnTo>
                      <a:pt x="60" y="101"/>
                    </a:lnTo>
                    <a:lnTo>
                      <a:pt x="55" y="99"/>
                    </a:lnTo>
                    <a:lnTo>
                      <a:pt x="49" y="96"/>
                    </a:lnTo>
                    <a:lnTo>
                      <a:pt x="42" y="91"/>
                    </a:lnTo>
                    <a:lnTo>
                      <a:pt x="35" y="85"/>
                    </a:lnTo>
                    <a:lnTo>
                      <a:pt x="29" y="77"/>
                    </a:lnTo>
                    <a:lnTo>
                      <a:pt x="23" y="68"/>
                    </a:lnTo>
                    <a:lnTo>
                      <a:pt x="17" y="60"/>
                    </a:lnTo>
                    <a:lnTo>
                      <a:pt x="13" y="49"/>
                    </a:lnTo>
                    <a:lnTo>
                      <a:pt x="11" y="39"/>
                    </a:lnTo>
                    <a:lnTo>
                      <a:pt x="10" y="27"/>
                    </a:lnTo>
                    <a:lnTo>
                      <a:pt x="10" y="16"/>
                    </a:lnTo>
                    <a:lnTo>
                      <a:pt x="13" y="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740" name="Freeform 976"/>
              <p:cNvSpPr>
                <a:spLocks noChangeArrowheads="1"/>
              </p:cNvSpPr>
              <p:nvPr/>
            </p:nvSpPr>
            <p:spPr bwMode="auto">
              <a:xfrm>
                <a:off x="151" y="2366"/>
                <a:ext cx="54" cy="50"/>
              </a:xfrm>
              <a:custGeom>
                <a:avLst/>
                <a:gdLst>
                  <a:gd name="T0" fmla="*/ 1657 w 51"/>
                  <a:gd name="T1" fmla="*/ 6348 h 46"/>
                  <a:gd name="T2" fmla="*/ 1514 w 51"/>
                  <a:gd name="T3" fmla="*/ 5262 h 46"/>
                  <a:gd name="T4" fmla="*/ 1276 w 51"/>
                  <a:gd name="T5" fmla="*/ 3770 h 46"/>
                  <a:gd name="T6" fmla="*/ 1015 w 51"/>
                  <a:gd name="T7" fmla="*/ 2526 h 46"/>
                  <a:gd name="T8" fmla="*/ 764 w 51"/>
                  <a:gd name="T9" fmla="*/ 1532 h 46"/>
                  <a:gd name="T10" fmla="*/ 542 w 51"/>
                  <a:gd name="T11" fmla="*/ 4 h 46"/>
                  <a:gd name="T12" fmla="*/ 364 w 51"/>
                  <a:gd name="T13" fmla="*/ 1 h 46"/>
                  <a:gd name="T14" fmla="*/ 8 w 51"/>
                  <a:gd name="T15" fmla="*/ 0 h 46"/>
                  <a:gd name="T16" fmla="*/ 5 w 51"/>
                  <a:gd name="T17" fmla="*/ 0 h 46"/>
                  <a:gd name="T18" fmla="*/ 2 w 51"/>
                  <a:gd name="T19" fmla="*/ 2 h 46"/>
                  <a:gd name="T20" fmla="*/ 0 w 51"/>
                  <a:gd name="T21" fmla="*/ 5 h 46"/>
                  <a:gd name="T22" fmla="*/ 7 w 51"/>
                  <a:gd name="T23" fmla="*/ 1409 h 46"/>
                  <a:gd name="T24" fmla="*/ 6 w 51"/>
                  <a:gd name="T25" fmla="*/ 1532 h 46"/>
                  <a:gd name="T26" fmla="*/ 7 w 51"/>
                  <a:gd name="T27" fmla="*/ 1532 h 46"/>
                  <a:gd name="T28" fmla="*/ 8 w 51"/>
                  <a:gd name="T29" fmla="*/ 1532 h 46"/>
                  <a:gd name="T30" fmla="*/ 408 w 51"/>
                  <a:gd name="T31" fmla="*/ 1810 h 46"/>
                  <a:gd name="T32" fmla="*/ 574 w 51"/>
                  <a:gd name="T33" fmla="*/ 2526 h 46"/>
                  <a:gd name="T34" fmla="*/ 857 w 51"/>
                  <a:gd name="T35" fmla="*/ 3770 h 46"/>
                  <a:gd name="T36" fmla="*/ 1016 w 51"/>
                  <a:gd name="T37" fmla="*/ 4841 h 46"/>
                  <a:gd name="T38" fmla="*/ 1276 w 51"/>
                  <a:gd name="T39" fmla="*/ 5840 h 46"/>
                  <a:gd name="T40" fmla="*/ 1432 w 51"/>
                  <a:gd name="T41" fmla="*/ 7470 h 46"/>
                  <a:gd name="T42" fmla="*/ 1657 w 51"/>
                  <a:gd name="T43" fmla="*/ 6348 h 4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51"/>
                  <a:gd name="T67" fmla="*/ 0 h 46"/>
                  <a:gd name="T68" fmla="*/ 51 w 51"/>
                  <a:gd name="T69" fmla="*/ 46 h 4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51" h="46">
                    <a:moveTo>
                      <a:pt x="51" y="40"/>
                    </a:moveTo>
                    <a:lnTo>
                      <a:pt x="46" y="32"/>
                    </a:lnTo>
                    <a:lnTo>
                      <a:pt x="39" y="23"/>
                    </a:lnTo>
                    <a:lnTo>
                      <a:pt x="31" y="16"/>
                    </a:lnTo>
                    <a:lnTo>
                      <a:pt x="24" y="10"/>
                    </a:lnTo>
                    <a:lnTo>
                      <a:pt x="18" y="4"/>
                    </a:lnTo>
                    <a:lnTo>
                      <a:pt x="11" y="1"/>
                    </a:lnTo>
                    <a:lnTo>
                      <a:pt x="8" y="0"/>
                    </a:lnTo>
                    <a:lnTo>
                      <a:pt x="5" y="0"/>
                    </a:lnTo>
                    <a:lnTo>
                      <a:pt x="2" y="2"/>
                    </a:lnTo>
                    <a:lnTo>
                      <a:pt x="0" y="5"/>
                    </a:lnTo>
                    <a:lnTo>
                      <a:pt x="7" y="9"/>
                    </a:lnTo>
                    <a:lnTo>
                      <a:pt x="6" y="10"/>
                    </a:lnTo>
                    <a:lnTo>
                      <a:pt x="7" y="10"/>
                    </a:lnTo>
                    <a:lnTo>
                      <a:pt x="8" y="10"/>
                    </a:lnTo>
                    <a:lnTo>
                      <a:pt x="13" y="12"/>
                    </a:lnTo>
                    <a:lnTo>
                      <a:pt x="19" y="16"/>
                    </a:lnTo>
                    <a:lnTo>
                      <a:pt x="26" y="23"/>
                    </a:lnTo>
                    <a:lnTo>
                      <a:pt x="32" y="29"/>
                    </a:lnTo>
                    <a:lnTo>
                      <a:pt x="39" y="37"/>
                    </a:lnTo>
                    <a:lnTo>
                      <a:pt x="44" y="46"/>
                    </a:lnTo>
                    <a:lnTo>
                      <a:pt x="51" y="4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741" name="Freeform 977"/>
              <p:cNvSpPr>
                <a:spLocks noChangeArrowheads="1"/>
              </p:cNvSpPr>
              <p:nvPr/>
            </p:nvSpPr>
            <p:spPr bwMode="auto">
              <a:xfrm>
                <a:off x="198" y="2408"/>
                <a:ext cx="26" cy="67"/>
              </a:xfrm>
              <a:custGeom>
                <a:avLst/>
                <a:gdLst>
                  <a:gd name="T0" fmla="*/ 3160 w 24"/>
                  <a:gd name="T1" fmla="*/ 6980 h 62"/>
                  <a:gd name="T2" fmla="*/ 3160 w 24"/>
                  <a:gd name="T3" fmla="*/ 6459 h 62"/>
                  <a:gd name="T4" fmla="*/ 3010 w 24"/>
                  <a:gd name="T5" fmla="*/ 5612 h 62"/>
                  <a:gd name="T6" fmla="*/ 2917 w 24"/>
                  <a:gd name="T7" fmla="*/ 4805 h 62"/>
                  <a:gd name="T8" fmla="*/ 2716 w 24"/>
                  <a:gd name="T9" fmla="*/ 4113 h 62"/>
                  <a:gd name="T10" fmla="*/ 2507 w 24"/>
                  <a:gd name="T11" fmla="*/ 3017 h 62"/>
                  <a:gd name="T12" fmla="*/ 2118 w 24"/>
                  <a:gd name="T13" fmla="*/ 2048 h 62"/>
                  <a:gd name="T14" fmla="*/ 1538 w 24"/>
                  <a:gd name="T15" fmla="*/ 1019 h 62"/>
                  <a:gd name="T16" fmla="*/ 1031 w 24"/>
                  <a:gd name="T17" fmla="*/ 0 h 62"/>
                  <a:gd name="T18" fmla="*/ 0 w 24"/>
                  <a:gd name="T19" fmla="*/ 6 h 62"/>
                  <a:gd name="T20" fmla="*/ 4 w 24"/>
                  <a:gd name="T21" fmla="*/ 1502 h 62"/>
                  <a:gd name="T22" fmla="*/ 1031 w 24"/>
                  <a:gd name="T23" fmla="*/ 2391 h 62"/>
                  <a:gd name="T24" fmla="*/ 1311 w 24"/>
                  <a:gd name="T25" fmla="*/ 3260 h 62"/>
                  <a:gd name="T26" fmla="*/ 1538 w 24"/>
                  <a:gd name="T27" fmla="*/ 4383 h 62"/>
                  <a:gd name="T28" fmla="*/ 1805 w 24"/>
                  <a:gd name="T29" fmla="*/ 5190 h 62"/>
                  <a:gd name="T30" fmla="*/ 1955 w 24"/>
                  <a:gd name="T31" fmla="*/ 5977 h 62"/>
                  <a:gd name="T32" fmla="*/ 1955 w 24"/>
                  <a:gd name="T33" fmla="*/ 6554 h 62"/>
                  <a:gd name="T34" fmla="*/ 2118 w 24"/>
                  <a:gd name="T35" fmla="*/ 7078 h 62"/>
                  <a:gd name="T36" fmla="*/ 3160 w 24"/>
                  <a:gd name="T37" fmla="*/ 6980 h 62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4"/>
                  <a:gd name="T58" fmla="*/ 0 h 62"/>
                  <a:gd name="T59" fmla="*/ 24 w 24"/>
                  <a:gd name="T60" fmla="*/ 62 h 62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4" h="62">
                    <a:moveTo>
                      <a:pt x="24" y="61"/>
                    </a:moveTo>
                    <a:lnTo>
                      <a:pt x="24" y="56"/>
                    </a:lnTo>
                    <a:lnTo>
                      <a:pt x="23" y="50"/>
                    </a:lnTo>
                    <a:lnTo>
                      <a:pt x="22" y="43"/>
                    </a:lnTo>
                    <a:lnTo>
                      <a:pt x="20" y="36"/>
                    </a:lnTo>
                    <a:lnTo>
                      <a:pt x="18" y="27"/>
                    </a:lnTo>
                    <a:lnTo>
                      <a:pt x="16" y="18"/>
                    </a:lnTo>
                    <a:lnTo>
                      <a:pt x="12" y="9"/>
                    </a:lnTo>
                    <a:lnTo>
                      <a:pt x="7" y="0"/>
                    </a:lnTo>
                    <a:lnTo>
                      <a:pt x="0" y="6"/>
                    </a:lnTo>
                    <a:lnTo>
                      <a:pt x="4" y="14"/>
                    </a:lnTo>
                    <a:lnTo>
                      <a:pt x="7" y="21"/>
                    </a:lnTo>
                    <a:lnTo>
                      <a:pt x="10" y="29"/>
                    </a:lnTo>
                    <a:lnTo>
                      <a:pt x="12" y="38"/>
                    </a:lnTo>
                    <a:lnTo>
                      <a:pt x="14" y="45"/>
                    </a:lnTo>
                    <a:lnTo>
                      <a:pt x="15" y="52"/>
                    </a:lnTo>
                    <a:lnTo>
                      <a:pt x="15" y="58"/>
                    </a:lnTo>
                    <a:lnTo>
                      <a:pt x="16" y="62"/>
                    </a:lnTo>
                    <a:lnTo>
                      <a:pt x="24" y="61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742" name="Freeform 978"/>
              <p:cNvSpPr>
                <a:spLocks noChangeArrowheads="1"/>
              </p:cNvSpPr>
              <p:nvPr/>
            </p:nvSpPr>
            <p:spPr bwMode="auto">
              <a:xfrm>
                <a:off x="5586" y="2507"/>
                <a:ext cx="68" cy="115"/>
              </a:xfrm>
              <a:custGeom>
                <a:avLst/>
                <a:gdLst>
                  <a:gd name="T0" fmla="*/ 0 w 64"/>
                  <a:gd name="T1" fmla="*/ 13739 h 106"/>
                  <a:gd name="T2" fmla="*/ 0 w 64"/>
                  <a:gd name="T3" fmla="*/ 14167 h 106"/>
                  <a:gd name="T4" fmla="*/ 0 w 64"/>
                  <a:gd name="T5" fmla="*/ 14689 h 106"/>
                  <a:gd name="T6" fmla="*/ 1 w 64"/>
                  <a:gd name="T7" fmla="*/ 14802 h 106"/>
                  <a:gd name="T8" fmla="*/ 2 w 64"/>
                  <a:gd name="T9" fmla="*/ 15211 h 106"/>
                  <a:gd name="T10" fmla="*/ 6 w 64"/>
                  <a:gd name="T11" fmla="*/ 15370 h 106"/>
                  <a:gd name="T12" fmla="*/ 437 w 64"/>
                  <a:gd name="T13" fmla="*/ 15211 h 106"/>
                  <a:gd name="T14" fmla="*/ 645 w 64"/>
                  <a:gd name="T15" fmla="*/ 14802 h 106"/>
                  <a:gd name="T16" fmla="*/ 960 w 64"/>
                  <a:gd name="T17" fmla="*/ 14385 h 106"/>
                  <a:gd name="T18" fmla="*/ 1224 w 64"/>
                  <a:gd name="T19" fmla="*/ 13539 h 106"/>
                  <a:gd name="T20" fmla="*/ 1502 w 64"/>
                  <a:gd name="T21" fmla="*/ 12479 h 106"/>
                  <a:gd name="T22" fmla="*/ 1759 w 64"/>
                  <a:gd name="T23" fmla="*/ 11502 h 106"/>
                  <a:gd name="T24" fmla="*/ 2035 w 64"/>
                  <a:gd name="T25" fmla="*/ 10383 h 106"/>
                  <a:gd name="T26" fmla="*/ 2242 w 64"/>
                  <a:gd name="T27" fmla="*/ 8843 h 106"/>
                  <a:gd name="T28" fmla="*/ 2453 w 64"/>
                  <a:gd name="T29" fmla="*/ 7109 h 106"/>
                  <a:gd name="T30" fmla="*/ 2531 w 64"/>
                  <a:gd name="T31" fmla="*/ 5567 h 106"/>
                  <a:gd name="T32" fmla="*/ 2536 w 64"/>
                  <a:gd name="T33" fmla="*/ 3905 h 106"/>
                  <a:gd name="T34" fmla="*/ 2536 w 64"/>
                  <a:gd name="T35" fmla="*/ 1930 h 106"/>
                  <a:gd name="T36" fmla="*/ 2453 w 64"/>
                  <a:gd name="T37" fmla="*/ 1 h 106"/>
                  <a:gd name="T38" fmla="*/ 2387 w 64"/>
                  <a:gd name="T39" fmla="*/ 0 h 106"/>
                  <a:gd name="T40" fmla="*/ 2381 w 64"/>
                  <a:gd name="T41" fmla="*/ 0 h 106"/>
                  <a:gd name="T42" fmla="*/ 2309 w 64"/>
                  <a:gd name="T43" fmla="*/ 0 h 106"/>
                  <a:gd name="T44" fmla="*/ 2241 w 64"/>
                  <a:gd name="T45" fmla="*/ 0 h 106"/>
                  <a:gd name="T46" fmla="*/ 1915 w 64"/>
                  <a:gd name="T47" fmla="*/ 3 h 106"/>
                  <a:gd name="T48" fmla="*/ 1696 w 64"/>
                  <a:gd name="T49" fmla="*/ 1091 h 106"/>
                  <a:gd name="T50" fmla="*/ 1414 w 64"/>
                  <a:gd name="T51" fmla="*/ 1930 h 106"/>
                  <a:gd name="T52" fmla="*/ 1151 w 64"/>
                  <a:gd name="T53" fmla="*/ 3147 h 106"/>
                  <a:gd name="T54" fmla="*/ 851 w 64"/>
                  <a:gd name="T55" fmla="*/ 4237 h 106"/>
                  <a:gd name="T56" fmla="*/ 592 w 64"/>
                  <a:gd name="T57" fmla="*/ 5423 h 106"/>
                  <a:gd name="T58" fmla="*/ 437 w 64"/>
                  <a:gd name="T59" fmla="*/ 6553 h 106"/>
                  <a:gd name="T60" fmla="*/ 364 w 64"/>
                  <a:gd name="T61" fmla="*/ 7713 h 106"/>
                  <a:gd name="T62" fmla="*/ 6 w 64"/>
                  <a:gd name="T63" fmla="*/ 9007 h 106"/>
                  <a:gd name="T64" fmla="*/ 4 w 64"/>
                  <a:gd name="T65" fmla="*/ 10383 h 106"/>
                  <a:gd name="T66" fmla="*/ 2 w 64"/>
                  <a:gd name="T67" fmla="*/ 11395 h 106"/>
                  <a:gd name="T68" fmla="*/ 1 w 64"/>
                  <a:gd name="T69" fmla="*/ 12252 h 106"/>
                  <a:gd name="T70" fmla="*/ 1 w 64"/>
                  <a:gd name="T71" fmla="*/ 13292 h 106"/>
                  <a:gd name="T72" fmla="*/ 0 w 64"/>
                  <a:gd name="T73" fmla="*/ 13739 h 10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4"/>
                  <a:gd name="T112" fmla="*/ 0 h 106"/>
                  <a:gd name="T113" fmla="*/ 64 w 64"/>
                  <a:gd name="T114" fmla="*/ 106 h 10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4" h="106">
                    <a:moveTo>
                      <a:pt x="0" y="96"/>
                    </a:moveTo>
                    <a:lnTo>
                      <a:pt x="0" y="98"/>
                    </a:lnTo>
                    <a:lnTo>
                      <a:pt x="0" y="102"/>
                    </a:lnTo>
                    <a:lnTo>
                      <a:pt x="1" y="103"/>
                    </a:lnTo>
                    <a:lnTo>
                      <a:pt x="2" y="105"/>
                    </a:lnTo>
                    <a:lnTo>
                      <a:pt x="6" y="106"/>
                    </a:lnTo>
                    <a:lnTo>
                      <a:pt x="11" y="105"/>
                    </a:lnTo>
                    <a:lnTo>
                      <a:pt x="17" y="103"/>
                    </a:lnTo>
                    <a:lnTo>
                      <a:pt x="24" y="99"/>
                    </a:lnTo>
                    <a:lnTo>
                      <a:pt x="31" y="94"/>
                    </a:lnTo>
                    <a:lnTo>
                      <a:pt x="38" y="87"/>
                    </a:lnTo>
                    <a:lnTo>
                      <a:pt x="44" y="80"/>
                    </a:lnTo>
                    <a:lnTo>
                      <a:pt x="51" y="71"/>
                    </a:lnTo>
                    <a:lnTo>
                      <a:pt x="56" y="61"/>
                    </a:lnTo>
                    <a:lnTo>
                      <a:pt x="61" y="50"/>
                    </a:lnTo>
                    <a:lnTo>
                      <a:pt x="63" y="39"/>
                    </a:lnTo>
                    <a:lnTo>
                      <a:pt x="64" y="27"/>
                    </a:lnTo>
                    <a:lnTo>
                      <a:pt x="64" y="14"/>
                    </a:lnTo>
                    <a:lnTo>
                      <a:pt x="61" y="1"/>
                    </a:lnTo>
                    <a:lnTo>
                      <a:pt x="60" y="0"/>
                    </a:lnTo>
                    <a:lnTo>
                      <a:pt x="58" y="0"/>
                    </a:lnTo>
                    <a:lnTo>
                      <a:pt x="57" y="0"/>
                    </a:lnTo>
                    <a:lnTo>
                      <a:pt x="55" y="0"/>
                    </a:lnTo>
                    <a:lnTo>
                      <a:pt x="48" y="3"/>
                    </a:lnTo>
                    <a:lnTo>
                      <a:pt x="42" y="7"/>
                    </a:lnTo>
                    <a:lnTo>
                      <a:pt x="36" y="14"/>
                    </a:lnTo>
                    <a:lnTo>
                      <a:pt x="28" y="22"/>
                    </a:lnTo>
                    <a:lnTo>
                      <a:pt x="22" y="29"/>
                    </a:lnTo>
                    <a:lnTo>
                      <a:pt x="16" y="38"/>
                    </a:lnTo>
                    <a:lnTo>
                      <a:pt x="11" y="46"/>
                    </a:lnTo>
                    <a:lnTo>
                      <a:pt x="8" y="54"/>
                    </a:lnTo>
                    <a:lnTo>
                      <a:pt x="6" y="63"/>
                    </a:lnTo>
                    <a:lnTo>
                      <a:pt x="4" y="71"/>
                    </a:lnTo>
                    <a:lnTo>
                      <a:pt x="2" y="79"/>
                    </a:lnTo>
                    <a:lnTo>
                      <a:pt x="1" y="85"/>
                    </a:lnTo>
                    <a:lnTo>
                      <a:pt x="1" y="92"/>
                    </a:lnTo>
                    <a:lnTo>
                      <a:pt x="0" y="96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743" name="Freeform 979"/>
              <p:cNvSpPr>
                <a:spLocks noChangeArrowheads="1"/>
              </p:cNvSpPr>
              <p:nvPr/>
            </p:nvSpPr>
            <p:spPr bwMode="auto">
              <a:xfrm>
                <a:off x="5581" y="2507"/>
                <a:ext cx="78" cy="119"/>
              </a:xfrm>
              <a:custGeom>
                <a:avLst/>
                <a:gdLst>
                  <a:gd name="T0" fmla="*/ 1506 w 74"/>
                  <a:gd name="T1" fmla="*/ 3 h 110"/>
                  <a:gd name="T2" fmla="*/ 1545 w 74"/>
                  <a:gd name="T3" fmla="*/ 1763 h 110"/>
                  <a:gd name="T4" fmla="*/ 1587 w 74"/>
                  <a:gd name="T5" fmla="*/ 3308 h 110"/>
                  <a:gd name="T6" fmla="*/ 1545 w 74"/>
                  <a:gd name="T7" fmla="*/ 4616 h 110"/>
                  <a:gd name="T8" fmla="*/ 1506 w 74"/>
                  <a:gd name="T9" fmla="*/ 5854 h 110"/>
                  <a:gd name="T10" fmla="*/ 1391 w 74"/>
                  <a:gd name="T11" fmla="*/ 7264 h 110"/>
                  <a:gd name="T12" fmla="*/ 1252 w 74"/>
                  <a:gd name="T13" fmla="*/ 8501 h 110"/>
                  <a:gd name="T14" fmla="*/ 1126 w 74"/>
                  <a:gd name="T15" fmla="*/ 9259 h 110"/>
                  <a:gd name="T16" fmla="*/ 961 w 74"/>
                  <a:gd name="T17" fmla="*/ 10152 h 110"/>
                  <a:gd name="T18" fmla="*/ 780 w 74"/>
                  <a:gd name="T19" fmla="*/ 10983 h 110"/>
                  <a:gd name="T20" fmla="*/ 600 w 74"/>
                  <a:gd name="T21" fmla="*/ 11644 h 110"/>
                  <a:gd name="T22" fmla="*/ 437 w 74"/>
                  <a:gd name="T23" fmla="*/ 11915 h 110"/>
                  <a:gd name="T24" fmla="*/ 337 w 74"/>
                  <a:gd name="T25" fmla="*/ 12160 h 110"/>
                  <a:gd name="T26" fmla="*/ 273 w 74"/>
                  <a:gd name="T27" fmla="*/ 12288 h 110"/>
                  <a:gd name="T28" fmla="*/ 8 w 74"/>
                  <a:gd name="T29" fmla="*/ 12160 h 110"/>
                  <a:gd name="T30" fmla="*/ 9 w 74"/>
                  <a:gd name="T31" fmla="*/ 12160 h 110"/>
                  <a:gd name="T32" fmla="*/ 8 w 74"/>
                  <a:gd name="T33" fmla="*/ 11915 h 110"/>
                  <a:gd name="T34" fmla="*/ 8 w 74"/>
                  <a:gd name="T35" fmla="*/ 11882 h 110"/>
                  <a:gd name="T36" fmla="*/ 8 w 74"/>
                  <a:gd name="T37" fmla="*/ 11724 h 110"/>
                  <a:gd name="T38" fmla="*/ 0 w 74"/>
                  <a:gd name="T39" fmla="*/ 11644 h 110"/>
                  <a:gd name="T40" fmla="*/ 0 w 74"/>
                  <a:gd name="T41" fmla="*/ 11915 h 110"/>
                  <a:gd name="T42" fmla="*/ 0 w 74"/>
                  <a:gd name="T43" fmla="*/ 12597 h 110"/>
                  <a:gd name="T44" fmla="*/ 2 w 74"/>
                  <a:gd name="T45" fmla="*/ 12854 h 110"/>
                  <a:gd name="T46" fmla="*/ 4 w 74"/>
                  <a:gd name="T47" fmla="*/ 13085 h 110"/>
                  <a:gd name="T48" fmla="*/ 9 w 74"/>
                  <a:gd name="T49" fmla="*/ 13293 h 110"/>
                  <a:gd name="T50" fmla="*/ 394 w 74"/>
                  <a:gd name="T51" fmla="*/ 13293 h 110"/>
                  <a:gd name="T52" fmla="*/ 540 w 74"/>
                  <a:gd name="T53" fmla="*/ 12890 h 110"/>
                  <a:gd name="T54" fmla="*/ 740 w 74"/>
                  <a:gd name="T55" fmla="*/ 12597 h 110"/>
                  <a:gd name="T56" fmla="*/ 913 w 74"/>
                  <a:gd name="T57" fmla="*/ 11862 h 110"/>
                  <a:gd name="T58" fmla="*/ 1126 w 74"/>
                  <a:gd name="T59" fmla="*/ 10983 h 110"/>
                  <a:gd name="T60" fmla="*/ 1286 w 74"/>
                  <a:gd name="T61" fmla="*/ 10136 h 110"/>
                  <a:gd name="T62" fmla="*/ 1465 w 74"/>
                  <a:gd name="T63" fmla="*/ 8830 h 110"/>
                  <a:gd name="T64" fmla="*/ 1587 w 74"/>
                  <a:gd name="T65" fmla="*/ 7666 h 110"/>
                  <a:gd name="T66" fmla="*/ 1715 w 74"/>
                  <a:gd name="T67" fmla="*/ 6207 h 110"/>
                  <a:gd name="T68" fmla="*/ 1795 w 74"/>
                  <a:gd name="T69" fmla="*/ 4624 h 110"/>
                  <a:gd name="T70" fmla="*/ 1810 w 74"/>
                  <a:gd name="T71" fmla="*/ 3308 h 110"/>
                  <a:gd name="T72" fmla="*/ 1808 w 74"/>
                  <a:gd name="T73" fmla="*/ 1630 h 110"/>
                  <a:gd name="T74" fmla="*/ 1703 w 74"/>
                  <a:gd name="T75" fmla="*/ 0 h 110"/>
                  <a:gd name="T76" fmla="*/ 1506 w 74"/>
                  <a:gd name="T77" fmla="*/ 3 h 110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4"/>
                  <a:gd name="T118" fmla="*/ 0 h 110"/>
                  <a:gd name="T119" fmla="*/ 74 w 74"/>
                  <a:gd name="T120" fmla="*/ 110 h 110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4" h="110">
                    <a:moveTo>
                      <a:pt x="61" y="3"/>
                    </a:moveTo>
                    <a:lnTo>
                      <a:pt x="63" y="15"/>
                    </a:lnTo>
                    <a:lnTo>
                      <a:pt x="64" y="27"/>
                    </a:lnTo>
                    <a:lnTo>
                      <a:pt x="63" y="38"/>
                    </a:lnTo>
                    <a:lnTo>
                      <a:pt x="61" y="49"/>
                    </a:lnTo>
                    <a:lnTo>
                      <a:pt x="57" y="59"/>
                    </a:lnTo>
                    <a:lnTo>
                      <a:pt x="51" y="69"/>
                    </a:lnTo>
                    <a:lnTo>
                      <a:pt x="45" y="76"/>
                    </a:lnTo>
                    <a:lnTo>
                      <a:pt x="39" y="84"/>
                    </a:lnTo>
                    <a:lnTo>
                      <a:pt x="32" y="91"/>
                    </a:lnTo>
                    <a:lnTo>
                      <a:pt x="25" y="95"/>
                    </a:lnTo>
                    <a:lnTo>
                      <a:pt x="19" y="99"/>
                    </a:lnTo>
                    <a:lnTo>
                      <a:pt x="14" y="101"/>
                    </a:lnTo>
                    <a:lnTo>
                      <a:pt x="10" y="102"/>
                    </a:lnTo>
                    <a:lnTo>
                      <a:pt x="8" y="101"/>
                    </a:lnTo>
                    <a:lnTo>
                      <a:pt x="9" y="101"/>
                    </a:lnTo>
                    <a:lnTo>
                      <a:pt x="8" y="99"/>
                    </a:lnTo>
                    <a:lnTo>
                      <a:pt x="8" y="98"/>
                    </a:lnTo>
                    <a:lnTo>
                      <a:pt x="8" y="96"/>
                    </a:lnTo>
                    <a:lnTo>
                      <a:pt x="0" y="95"/>
                    </a:lnTo>
                    <a:lnTo>
                      <a:pt x="0" y="99"/>
                    </a:lnTo>
                    <a:lnTo>
                      <a:pt x="0" y="103"/>
                    </a:lnTo>
                    <a:lnTo>
                      <a:pt x="2" y="106"/>
                    </a:lnTo>
                    <a:lnTo>
                      <a:pt x="4" y="108"/>
                    </a:lnTo>
                    <a:lnTo>
                      <a:pt x="9" y="110"/>
                    </a:lnTo>
                    <a:lnTo>
                      <a:pt x="17" y="110"/>
                    </a:lnTo>
                    <a:lnTo>
                      <a:pt x="23" y="107"/>
                    </a:lnTo>
                    <a:lnTo>
                      <a:pt x="30" y="103"/>
                    </a:lnTo>
                    <a:lnTo>
                      <a:pt x="38" y="97"/>
                    </a:lnTo>
                    <a:lnTo>
                      <a:pt x="45" y="91"/>
                    </a:lnTo>
                    <a:lnTo>
                      <a:pt x="52" y="83"/>
                    </a:lnTo>
                    <a:lnTo>
                      <a:pt x="59" y="73"/>
                    </a:lnTo>
                    <a:lnTo>
                      <a:pt x="64" y="63"/>
                    </a:lnTo>
                    <a:lnTo>
                      <a:pt x="69" y="51"/>
                    </a:lnTo>
                    <a:lnTo>
                      <a:pt x="72" y="39"/>
                    </a:lnTo>
                    <a:lnTo>
                      <a:pt x="74" y="27"/>
                    </a:lnTo>
                    <a:lnTo>
                      <a:pt x="73" y="14"/>
                    </a:lnTo>
                    <a:lnTo>
                      <a:pt x="68" y="0"/>
                    </a:lnTo>
                    <a:lnTo>
                      <a:pt x="61" y="3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744" name="Freeform 980"/>
              <p:cNvSpPr>
                <a:spLocks noChangeArrowheads="1"/>
              </p:cNvSpPr>
              <p:nvPr/>
            </p:nvSpPr>
            <p:spPr bwMode="auto">
              <a:xfrm>
                <a:off x="5599" y="2502"/>
                <a:ext cx="54" cy="49"/>
              </a:xfrm>
              <a:custGeom>
                <a:avLst/>
                <a:gdLst>
                  <a:gd name="T0" fmla="*/ 7 w 51"/>
                  <a:gd name="T1" fmla="*/ 8095 h 45"/>
                  <a:gd name="T2" fmla="*/ 385 w 51"/>
                  <a:gd name="T3" fmla="*/ 6351 h 45"/>
                  <a:gd name="T4" fmla="*/ 574 w 51"/>
                  <a:gd name="T5" fmla="*/ 5288 h 45"/>
                  <a:gd name="T6" fmla="*/ 809 w 51"/>
                  <a:gd name="T7" fmla="*/ 3810 h 45"/>
                  <a:gd name="T8" fmla="*/ 1016 w 51"/>
                  <a:gd name="T9" fmla="*/ 3173 h 45"/>
                  <a:gd name="T10" fmla="*/ 1206 w 51"/>
                  <a:gd name="T11" fmla="*/ 2073 h 45"/>
                  <a:gd name="T12" fmla="*/ 1430 w 51"/>
                  <a:gd name="T13" fmla="*/ 1606 h 45"/>
                  <a:gd name="T14" fmla="*/ 1432 w 51"/>
                  <a:gd name="T15" fmla="*/ 1606 h 45"/>
                  <a:gd name="T16" fmla="*/ 1478 w 51"/>
                  <a:gd name="T17" fmla="*/ 1606 h 45"/>
                  <a:gd name="T18" fmla="*/ 1432 w 51"/>
                  <a:gd name="T19" fmla="*/ 1606 h 45"/>
                  <a:gd name="T20" fmla="*/ 1432 w 51"/>
                  <a:gd name="T21" fmla="*/ 1475 h 45"/>
                  <a:gd name="T22" fmla="*/ 1657 w 51"/>
                  <a:gd name="T23" fmla="*/ 5 h 45"/>
                  <a:gd name="T24" fmla="*/ 1603 w 51"/>
                  <a:gd name="T25" fmla="*/ 1 h 45"/>
                  <a:gd name="T26" fmla="*/ 1514 w 51"/>
                  <a:gd name="T27" fmla="*/ 0 h 45"/>
                  <a:gd name="T28" fmla="*/ 1430 w 51"/>
                  <a:gd name="T29" fmla="*/ 0 h 45"/>
                  <a:gd name="T30" fmla="*/ 1277 w 51"/>
                  <a:gd name="T31" fmla="*/ 1 h 45"/>
                  <a:gd name="T32" fmla="*/ 1075 w 51"/>
                  <a:gd name="T33" fmla="*/ 3 h 45"/>
                  <a:gd name="T34" fmla="*/ 906 w 51"/>
                  <a:gd name="T35" fmla="*/ 1606 h 45"/>
                  <a:gd name="T36" fmla="*/ 608 w 51"/>
                  <a:gd name="T37" fmla="*/ 2914 h 45"/>
                  <a:gd name="T38" fmla="*/ 385 w 51"/>
                  <a:gd name="T39" fmla="*/ 4096 h 45"/>
                  <a:gd name="T40" fmla="*/ 5 w 51"/>
                  <a:gd name="T41" fmla="*/ 5713 h 45"/>
                  <a:gd name="T42" fmla="*/ 0 w 51"/>
                  <a:gd name="T43" fmla="*/ 7434 h 45"/>
                  <a:gd name="T44" fmla="*/ 7 w 51"/>
                  <a:gd name="T45" fmla="*/ 8095 h 4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51"/>
                  <a:gd name="T70" fmla="*/ 0 h 45"/>
                  <a:gd name="T71" fmla="*/ 51 w 51"/>
                  <a:gd name="T72" fmla="*/ 45 h 45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51" h="45">
                    <a:moveTo>
                      <a:pt x="7" y="45"/>
                    </a:moveTo>
                    <a:lnTo>
                      <a:pt x="12" y="36"/>
                    </a:lnTo>
                    <a:lnTo>
                      <a:pt x="19" y="29"/>
                    </a:lnTo>
                    <a:lnTo>
                      <a:pt x="25" y="22"/>
                    </a:lnTo>
                    <a:lnTo>
                      <a:pt x="32" y="17"/>
                    </a:lnTo>
                    <a:lnTo>
                      <a:pt x="38" y="12"/>
                    </a:lnTo>
                    <a:lnTo>
                      <a:pt x="43" y="9"/>
                    </a:lnTo>
                    <a:lnTo>
                      <a:pt x="44" y="9"/>
                    </a:lnTo>
                    <a:lnTo>
                      <a:pt x="45" y="9"/>
                    </a:lnTo>
                    <a:lnTo>
                      <a:pt x="44" y="9"/>
                    </a:lnTo>
                    <a:lnTo>
                      <a:pt x="44" y="8"/>
                    </a:lnTo>
                    <a:lnTo>
                      <a:pt x="51" y="5"/>
                    </a:lnTo>
                    <a:lnTo>
                      <a:pt x="49" y="1"/>
                    </a:lnTo>
                    <a:lnTo>
                      <a:pt x="46" y="0"/>
                    </a:lnTo>
                    <a:lnTo>
                      <a:pt x="43" y="0"/>
                    </a:lnTo>
                    <a:lnTo>
                      <a:pt x="40" y="1"/>
                    </a:lnTo>
                    <a:lnTo>
                      <a:pt x="33" y="3"/>
                    </a:lnTo>
                    <a:lnTo>
                      <a:pt x="27" y="9"/>
                    </a:lnTo>
                    <a:lnTo>
                      <a:pt x="20" y="16"/>
                    </a:lnTo>
                    <a:lnTo>
                      <a:pt x="12" y="23"/>
                    </a:lnTo>
                    <a:lnTo>
                      <a:pt x="5" y="31"/>
                    </a:lnTo>
                    <a:lnTo>
                      <a:pt x="0" y="41"/>
                    </a:lnTo>
                    <a:lnTo>
                      <a:pt x="7" y="45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745" name="Freeform 981"/>
              <p:cNvSpPr>
                <a:spLocks noChangeArrowheads="1"/>
              </p:cNvSpPr>
              <p:nvPr/>
            </p:nvSpPr>
            <p:spPr bwMode="auto">
              <a:xfrm>
                <a:off x="5581" y="2546"/>
                <a:ext cx="26" cy="65"/>
              </a:xfrm>
              <a:custGeom>
                <a:avLst/>
                <a:gdLst>
                  <a:gd name="T0" fmla="*/ 1117 w 24"/>
                  <a:gd name="T1" fmla="*/ 7872 h 60"/>
                  <a:gd name="T2" fmla="*/ 1210 w 24"/>
                  <a:gd name="T3" fmla="*/ 7622 h 60"/>
                  <a:gd name="T4" fmla="*/ 1210 w 24"/>
                  <a:gd name="T5" fmla="*/ 6647 h 60"/>
                  <a:gd name="T6" fmla="*/ 1311 w 24"/>
                  <a:gd name="T7" fmla="*/ 5995 h 60"/>
                  <a:gd name="T8" fmla="*/ 1538 w 24"/>
                  <a:gd name="T9" fmla="*/ 4826 h 60"/>
                  <a:gd name="T10" fmla="*/ 1805 w 24"/>
                  <a:gd name="T11" fmla="*/ 3796 h 60"/>
                  <a:gd name="T12" fmla="*/ 2314 w 24"/>
                  <a:gd name="T13" fmla="*/ 2755 h 60"/>
                  <a:gd name="T14" fmla="*/ 2716 w 24"/>
                  <a:gd name="T15" fmla="*/ 1572 h 60"/>
                  <a:gd name="T16" fmla="*/ 3160 w 24"/>
                  <a:gd name="T17" fmla="*/ 4 h 60"/>
                  <a:gd name="T18" fmla="*/ 2314 w 24"/>
                  <a:gd name="T19" fmla="*/ 0 h 60"/>
                  <a:gd name="T20" fmla="*/ 1538 w 24"/>
                  <a:gd name="T21" fmla="*/ 1053 h 60"/>
                  <a:gd name="T22" fmla="*/ 1117 w 24"/>
                  <a:gd name="T23" fmla="*/ 2166 h 60"/>
                  <a:gd name="T24" fmla="*/ 952 w 24"/>
                  <a:gd name="T25" fmla="*/ 3262 h 60"/>
                  <a:gd name="T26" fmla="*/ 4 w 24"/>
                  <a:gd name="T27" fmla="*/ 4494 h 60"/>
                  <a:gd name="T28" fmla="*/ 2 w 24"/>
                  <a:gd name="T29" fmla="*/ 5664 h 60"/>
                  <a:gd name="T30" fmla="*/ 1 w 24"/>
                  <a:gd name="T31" fmla="*/ 6516 h 60"/>
                  <a:gd name="T32" fmla="*/ 0 w 24"/>
                  <a:gd name="T33" fmla="*/ 7266 h 60"/>
                  <a:gd name="T34" fmla="*/ 0 w 24"/>
                  <a:gd name="T35" fmla="*/ 7801 h 60"/>
                  <a:gd name="T36" fmla="*/ 1117 w 24"/>
                  <a:gd name="T37" fmla="*/ 7872 h 6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4"/>
                  <a:gd name="T58" fmla="*/ 0 h 60"/>
                  <a:gd name="T59" fmla="*/ 24 w 24"/>
                  <a:gd name="T60" fmla="*/ 60 h 6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4" h="60">
                    <a:moveTo>
                      <a:pt x="8" y="60"/>
                    </a:moveTo>
                    <a:lnTo>
                      <a:pt x="9" y="56"/>
                    </a:lnTo>
                    <a:lnTo>
                      <a:pt x="9" y="50"/>
                    </a:lnTo>
                    <a:lnTo>
                      <a:pt x="10" y="44"/>
                    </a:lnTo>
                    <a:lnTo>
                      <a:pt x="12" y="36"/>
                    </a:lnTo>
                    <a:lnTo>
                      <a:pt x="14" y="28"/>
                    </a:lnTo>
                    <a:lnTo>
                      <a:pt x="17" y="20"/>
                    </a:lnTo>
                    <a:lnTo>
                      <a:pt x="20" y="12"/>
                    </a:lnTo>
                    <a:lnTo>
                      <a:pt x="24" y="4"/>
                    </a:lnTo>
                    <a:lnTo>
                      <a:pt x="17" y="0"/>
                    </a:lnTo>
                    <a:lnTo>
                      <a:pt x="12" y="7"/>
                    </a:lnTo>
                    <a:lnTo>
                      <a:pt x="8" y="16"/>
                    </a:lnTo>
                    <a:lnTo>
                      <a:pt x="6" y="25"/>
                    </a:lnTo>
                    <a:lnTo>
                      <a:pt x="4" y="34"/>
                    </a:lnTo>
                    <a:lnTo>
                      <a:pt x="2" y="42"/>
                    </a:lnTo>
                    <a:lnTo>
                      <a:pt x="1" y="49"/>
                    </a:lnTo>
                    <a:lnTo>
                      <a:pt x="0" y="55"/>
                    </a:lnTo>
                    <a:lnTo>
                      <a:pt x="0" y="59"/>
                    </a:lnTo>
                    <a:lnTo>
                      <a:pt x="8" y="6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746" name="Freeform 982"/>
              <p:cNvSpPr>
                <a:spLocks noChangeArrowheads="1"/>
              </p:cNvSpPr>
              <p:nvPr/>
            </p:nvSpPr>
            <p:spPr bwMode="auto">
              <a:xfrm>
                <a:off x="151" y="3548"/>
                <a:ext cx="68" cy="114"/>
              </a:xfrm>
              <a:custGeom>
                <a:avLst/>
                <a:gdLst>
                  <a:gd name="T0" fmla="*/ 2536 w 64"/>
                  <a:gd name="T1" fmla="*/ 8136 h 106"/>
                  <a:gd name="T2" fmla="*/ 2536 w 64"/>
                  <a:gd name="T3" fmla="*/ 8552 h 106"/>
                  <a:gd name="T4" fmla="*/ 2536 w 64"/>
                  <a:gd name="T5" fmla="*/ 8670 h 106"/>
                  <a:gd name="T6" fmla="*/ 2531 w 64"/>
                  <a:gd name="T7" fmla="*/ 8751 h 106"/>
                  <a:gd name="T8" fmla="*/ 2530 w 64"/>
                  <a:gd name="T9" fmla="*/ 8841 h 106"/>
                  <a:gd name="T10" fmla="*/ 2381 w 64"/>
                  <a:gd name="T11" fmla="*/ 8994 h 106"/>
                  <a:gd name="T12" fmla="*/ 2110 w 64"/>
                  <a:gd name="T13" fmla="*/ 8994 h 106"/>
                  <a:gd name="T14" fmla="*/ 1869 w 64"/>
                  <a:gd name="T15" fmla="*/ 8751 h 106"/>
                  <a:gd name="T16" fmla="*/ 1660 w 64"/>
                  <a:gd name="T17" fmla="*/ 8552 h 106"/>
                  <a:gd name="T18" fmla="*/ 1300 w 64"/>
                  <a:gd name="T19" fmla="*/ 8005 h 106"/>
                  <a:gd name="T20" fmla="*/ 1083 w 64"/>
                  <a:gd name="T21" fmla="*/ 7496 h 106"/>
                  <a:gd name="T22" fmla="*/ 754 w 64"/>
                  <a:gd name="T23" fmla="*/ 6723 h 106"/>
                  <a:gd name="T24" fmla="*/ 493 w 64"/>
                  <a:gd name="T25" fmla="*/ 6026 h 106"/>
                  <a:gd name="T26" fmla="*/ 364 w 64"/>
                  <a:gd name="T27" fmla="*/ 5210 h 106"/>
                  <a:gd name="T28" fmla="*/ 3 w 64"/>
                  <a:gd name="T29" fmla="*/ 4226 h 106"/>
                  <a:gd name="T30" fmla="*/ 1 w 64"/>
                  <a:gd name="T31" fmla="*/ 3343 h 106"/>
                  <a:gd name="T32" fmla="*/ 0 w 64"/>
                  <a:gd name="T33" fmla="*/ 2219 h 106"/>
                  <a:gd name="T34" fmla="*/ 0 w 64"/>
                  <a:gd name="T35" fmla="*/ 1130 h 106"/>
                  <a:gd name="T36" fmla="*/ 3 w 64"/>
                  <a:gd name="T37" fmla="*/ 2 h 106"/>
                  <a:gd name="T38" fmla="*/ 4 w 64"/>
                  <a:gd name="T39" fmla="*/ 1 h 106"/>
                  <a:gd name="T40" fmla="*/ 6 w 64"/>
                  <a:gd name="T41" fmla="*/ 0 h 106"/>
                  <a:gd name="T42" fmla="*/ 7 w 64"/>
                  <a:gd name="T43" fmla="*/ 0 h 106"/>
                  <a:gd name="T44" fmla="*/ 387 w 64"/>
                  <a:gd name="T45" fmla="*/ 1 h 106"/>
                  <a:gd name="T46" fmla="*/ 592 w 64"/>
                  <a:gd name="T47" fmla="*/ 3 h 106"/>
                  <a:gd name="T48" fmla="*/ 851 w 64"/>
                  <a:gd name="T49" fmla="*/ 785 h 106"/>
                  <a:gd name="T50" fmla="*/ 1151 w 64"/>
                  <a:gd name="T51" fmla="*/ 1130 h 106"/>
                  <a:gd name="T52" fmla="*/ 1414 w 64"/>
                  <a:gd name="T53" fmla="*/ 1881 h 106"/>
                  <a:gd name="T54" fmla="*/ 1696 w 64"/>
                  <a:gd name="T55" fmla="*/ 2386 h 106"/>
                  <a:gd name="T56" fmla="*/ 1915 w 64"/>
                  <a:gd name="T57" fmla="*/ 3192 h 106"/>
                  <a:gd name="T58" fmla="*/ 2110 w 64"/>
                  <a:gd name="T59" fmla="*/ 3894 h 106"/>
                  <a:gd name="T60" fmla="*/ 2242 w 64"/>
                  <a:gd name="T61" fmla="*/ 4593 h 106"/>
                  <a:gd name="T62" fmla="*/ 2381 w 64"/>
                  <a:gd name="T63" fmla="*/ 5313 h 106"/>
                  <a:gd name="T64" fmla="*/ 2387 w 64"/>
                  <a:gd name="T65" fmla="*/ 6026 h 106"/>
                  <a:gd name="T66" fmla="*/ 2530 w 64"/>
                  <a:gd name="T67" fmla="*/ 6609 h 106"/>
                  <a:gd name="T68" fmla="*/ 2531 w 64"/>
                  <a:gd name="T69" fmla="*/ 7443 h 106"/>
                  <a:gd name="T70" fmla="*/ 2531 w 64"/>
                  <a:gd name="T71" fmla="*/ 7776 h 106"/>
                  <a:gd name="T72" fmla="*/ 2536 w 64"/>
                  <a:gd name="T73" fmla="*/ 8136 h 10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4"/>
                  <a:gd name="T112" fmla="*/ 0 h 106"/>
                  <a:gd name="T113" fmla="*/ 64 w 64"/>
                  <a:gd name="T114" fmla="*/ 106 h 10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4" h="106">
                    <a:moveTo>
                      <a:pt x="64" y="96"/>
                    </a:moveTo>
                    <a:lnTo>
                      <a:pt x="64" y="100"/>
                    </a:lnTo>
                    <a:lnTo>
                      <a:pt x="64" y="102"/>
                    </a:lnTo>
                    <a:lnTo>
                      <a:pt x="63" y="104"/>
                    </a:lnTo>
                    <a:lnTo>
                      <a:pt x="62" y="105"/>
                    </a:lnTo>
                    <a:lnTo>
                      <a:pt x="58" y="106"/>
                    </a:lnTo>
                    <a:lnTo>
                      <a:pt x="53" y="106"/>
                    </a:lnTo>
                    <a:lnTo>
                      <a:pt x="47" y="104"/>
                    </a:lnTo>
                    <a:lnTo>
                      <a:pt x="41" y="100"/>
                    </a:lnTo>
                    <a:lnTo>
                      <a:pt x="33" y="94"/>
                    </a:lnTo>
                    <a:lnTo>
                      <a:pt x="26" y="88"/>
                    </a:lnTo>
                    <a:lnTo>
                      <a:pt x="20" y="80"/>
                    </a:lnTo>
                    <a:lnTo>
                      <a:pt x="13" y="71"/>
                    </a:lnTo>
                    <a:lnTo>
                      <a:pt x="8" y="61"/>
                    </a:lnTo>
                    <a:lnTo>
                      <a:pt x="3" y="50"/>
                    </a:lnTo>
                    <a:lnTo>
                      <a:pt x="1" y="39"/>
                    </a:lnTo>
                    <a:lnTo>
                      <a:pt x="0" y="27"/>
                    </a:lnTo>
                    <a:lnTo>
                      <a:pt x="0" y="14"/>
                    </a:lnTo>
                    <a:lnTo>
                      <a:pt x="3" y="2"/>
                    </a:lnTo>
                    <a:lnTo>
                      <a:pt x="4" y="1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9" y="1"/>
                    </a:lnTo>
                    <a:lnTo>
                      <a:pt x="16" y="3"/>
                    </a:lnTo>
                    <a:lnTo>
                      <a:pt x="22" y="9"/>
                    </a:lnTo>
                    <a:lnTo>
                      <a:pt x="28" y="14"/>
                    </a:lnTo>
                    <a:lnTo>
                      <a:pt x="36" y="22"/>
                    </a:lnTo>
                    <a:lnTo>
                      <a:pt x="42" y="29"/>
                    </a:lnTo>
                    <a:lnTo>
                      <a:pt x="48" y="38"/>
                    </a:lnTo>
                    <a:lnTo>
                      <a:pt x="53" y="46"/>
                    </a:lnTo>
                    <a:lnTo>
                      <a:pt x="56" y="55"/>
                    </a:lnTo>
                    <a:lnTo>
                      <a:pt x="58" y="63"/>
                    </a:lnTo>
                    <a:lnTo>
                      <a:pt x="60" y="71"/>
                    </a:lnTo>
                    <a:lnTo>
                      <a:pt x="62" y="79"/>
                    </a:lnTo>
                    <a:lnTo>
                      <a:pt x="63" y="87"/>
                    </a:lnTo>
                    <a:lnTo>
                      <a:pt x="63" y="92"/>
                    </a:lnTo>
                    <a:lnTo>
                      <a:pt x="64" y="96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747" name="Freeform 983"/>
              <p:cNvSpPr>
                <a:spLocks noChangeArrowheads="1"/>
              </p:cNvSpPr>
              <p:nvPr/>
            </p:nvSpPr>
            <p:spPr bwMode="auto">
              <a:xfrm>
                <a:off x="145" y="3548"/>
                <a:ext cx="78" cy="120"/>
              </a:xfrm>
              <a:custGeom>
                <a:avLst/>
                <a:gdLst>
                  <a:gd name="T0" fmla="*/ 6 w 74"/>
                  <a:gd name="T1" fmla="*/ 0 h 111"/>
                  <a:gd name="T2" fmla="*/ 1 w 74"/>
                  <a:gd name="T3" fmla="*/ 1537 h 111"/>
                  <a:gd name="T4" fmla="*/ 0 w 74"/>
                  <a:gd name="T5" fmla="*/ 3102 h 111"/>
                  <a:gd name="T6" fmla="*/ 2 w 74"/>
                  <a:gd name="T7" fmla="*/ 4582 h 111"/>
                  <a:gd name="T8" fmla="*/ 6 w 74"/>
                  <a:gd name="T9" fmla="*/ 6115 h 111"/>
                  <a:gd name="T10" fmla="*/ 273 w 74"/>
                  <a:gd name="T11" fmla="*/ 7315 h 111"/>
                  <a:gd name="T12" fmla="*/ 355 w 74"/>
                  <a:gd name="T13" fmla="*/ 8427 h 111"/>
                  <a:gd name="T14" fmla="*/ 512 w 74"/>
                  <a:gd name="T15" fmla="*/ 9761 h 111"/>
                  <a:gd name="T16" fmla="*/ 739 w 74"/>
                  <a:gd name="T17" fmla="*/ 10613 h 111"/>
                  <a:gd name="T18" fmla="*/ 866 w 74"/>
                  <a:gd name="T19" fmla="*/ 11511 h 111"/>
                  <a:gd name="T20" fmla="*/ 1069 w 74"/>
                  <a:gd name="T21" fmla="*/ 12064 h 111"/>
                  <a:gd name="T22" fmla="*/ 1252 w 74"/>
                  <a:gd name="T23" fmla="*/ 12546 h 111"/>
                  <a:gd name="T24" fmla="*/ 1465 w 74"/>
                  <a:gd name="T25" fmla="*/ 12891 h 111"/>
                  <a:gd name="T26" fmla="*/ 1627 w 74"/>
                  <a:gd name="T27" fmla="*/ 12891 h 111"/>
                  <a:gd name="T28" fmla="*/ 1717 w 74"/>
                  <a:gd name="T29" fmla="*/ 12716 h 111"/>
                  <a:gd name="T30" fmla="*/ 1795 w 74"/>
                  <a:gd name="T31" fmla="*/ 12404 h 111"/>
                  <a:gd name="T32" fmla="*/ 1810 w 74"/>
                  <a:gd name="T33" fmla="*/ 11924 h 111"/>
                  <a:gd name="T34" fmla="*/ 1810 w 74"/>
                  <a:gd name="T35" fmla="*/ 11605 h 111"/>
                  <a:gd name="T36" fmla="*/ 1810 w 74"/>
                  <a:gd name="T37" fmla="*/ 11030 h 111"/>
                  <a:gd name="T38" fmla="*/ 1629 w 74"/>
                  <a:gd name="T39" fmla="*/ 11159 h 111"/>
                  <a:gd name="T40" fmla="*/ 1629 w 74"/>
                  <a:gd name="T41" fmla="*/ 11511 h 111"/>
                  <a:gd name="T42" fmla="*/ 1629 w 74"/>
                  <a:gd name="T43" fmla="*/ 11677 h 111"/>
                  <a:gd name="T44" fmla="*/ 1627 w 74"/>
                  <a:gd name="T45" fmla="*/ 11677 h 111"/>
                  <a:gd name="T46" fmla="*/ 1629 w 74"/>
                  <a:gd name="T47" fmla="*/ 11677 h 111"/>
                  <a:gd name="T48" fmla="*/ 1587 w 74"/>
                  <a:gd name="T49" fmla="*/ 11762 h 111"/>
                  <a:gd name="T50" fmla="*/ 1466 w 74"/>
                  <a:gd name="T51" fmla="*/ 11762 h 111"/>
                  <a:gd name="T52" fmla="*/ 1356 w 74"/>
                  <a:gd name="T53" fmla="*/ 11605 h 111"/>
                  <a:gd name="T54" fmla="*/ 1220 w 74"/>
                  <a:gd name="T55" fmla="*/ 11159 h 111"/>
                  <a:gd name="T56" fmla="*/ 1068 w 74"/>
                  <a:gd name="T57" fmla="*/ 10613 h 111"/>
                  <a:gd name="T58" fmla="*/ 865 w 74"/>
                  <a:gd name="T59" fmla="*/ 9817 h 111"/>
                  <a:gd name="T60" fmla="*/ 739 w 74"/>
                  <a:gd name="T61" fmla="*/ 9081 h 111"/>
                  <a:gd name="T62" fmla="*/ 540 w 74"/>
                  <a:gd name="T63" fmla="*/ 8075 h 111"/>
                  <a:gd name="T64" fmla="*/ 394 w 74"/>
                  <a:gd name="T65" fmla="*/ 6909 h 111"/>
                  <a:gd name="T66" fmla="*/ 320 w 74"/>
                  <a:gd name="T67" fmla="*/ 5688 h 111"/>
                  <a:gd name="T68" fmla="*/ 288 w 74"/>
                  <a:gd name="T69" fmla="*/ 4477 h 111"/>
                  <a:gd name="T70" fmla="*/ 273 w 74"/>
                  <a:gd name="T71" fmla="*/ 3102 h 111"/>
                  <a:gd name="T72" fmla="*/ 288 w 74"/>
                  <a:gd name="T73" fmla="*/ 1662 h 111"/>
                  <a:gd name="T74" fmla="*/ 320 w 74"/>
                  <a:gd name="T75" fmla="*/ 3 h 111"/>
                  <a:gd name="T76" fmla="*/ 6 w 74"/>
                  <a:gd name="T77" fmla="*/ 0 h 11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4"/>
                  <a:gd name="T118" fmla="*/ 0 h 111"/>
                  <a:gd name="T119" fmla="*/ 74 w 74"/>
                  <a:gd name="T120" fmla="*/ 111 h 11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4" h="111">
                    <a:moveTo>
                      <a:pt x="6" y="0"/>
                    </a:moveTo>
                    <a:lnTo>
                      <a:pt x="1" y="14"/>
                    </a:lnTo>
                    <a:lnTo>
                      <a:pt x="0" y="27"/>
                    </a:lnTo>
                    <a:lnTo>
                      <a:pt x="2" y="40"/>
                    </a:lnTo>
                    <a:lnTo>
                      <a:pt x="6" y="52"/>
                    </a:lnTo>
                    <a:lnTo>
                      <a:pt x="10" y="63"/>
                    </a:lnTo>
                    <a:lnTo>
                      <a:pt x="15" y="73"/>
                    </a:lnTo>
                    <a:lnTo>
                      <a:pt x="22" y="83"/>
                    </a:lnTo>
                    <a:lnTo>
                      <a:pt x="29" y="91"/>
                    </a:lnTo>
                    <a:lnTo>
                      <a:pt x="36" y="99"/>
                    </a:lnTo>
                    <a:lnTo>
                      <a:pt x="44" y="104"/>
                    </a:lnTo>
                    <a:lnTo>
                      <a:pt x="51" y="108"/>
                    </a:lnTo>
                    <a:lnTo>
                      <a:pt x="59" y="111"/>
                    </a:lnTo>
                    <a:lnTo>
                      <a:pt x="65" y="111"/>
                    </a:lnTo>
                    <a:lnTo>
                      <a:pt x="70" y="110"/>
                    </a:lnTo>
                    <a:lnTo>
                      <a:pt x="72" y="106"/>
                    </a:lnTo>
                    <a:lnTo>
                      <a:pt x="74" y="103"/>
                    </a:lnTo>
                    <a:lnTo>
                      <a:pt x="74" y="100"/>
                    </a:lnTo>
                    <a:lnTo>
                      <a:pt x="74" y="95"/>
                    </a:lnTo>
                    <a:lnTo>
                      <a:pt x="66" y="96"/>
                    </a:lnTo>
                    <a:lnTo>
                      <a:pt x="66" y="99"/>
                    </a:lnTo>
                    <a:lnTo>
                      <a:pt x="66" y="101"/>
                    </a:lnTo>
                    <a:lnTo>
                      <a:pt x="65" y="101"/>
                    </a:lnTo>
                    <a:lnTo>
                      <a:pt x="66" y="101"/>
                    </a:lnTo>
                    <a:lnTo>
                      <a:pt x="64" y="102"/>
                    </a:lnTo>
                    <a:lnTo>
                      <a:pt x="60" y="102"/>
                    </a:lnTo>
                    <a:lnTo>
                      <a:pt x="55" y="100"/>
                    </a:lnTo>
                    <a:lnTo>
                      <a:pt x="49" y="96"/>
                    </a:lnTo>
                    <a:lnTo>
                      <a:pt x="43" y="91"/>
                    </a:lnTo>
                    <a:lnTo>
                      <a:pt x="35" y="84"/>
                    </a:lnTo>
                    <a:lnTo>
                      <a:pt x="29" y="78"/>
                    </a:lnTo>
                    <a:lnTo>
                      <a:pt x="23" y="69"/>
                    </a:lnTo>
                    <a:lnTo>
                      <a:pt x="17" y="59"/>
                    </a:lnTo>
                    <a:lnTo>
                      <a:pt x="13" y="49"/>
                    </a:lnTo>
                    <a:lnTo>
                      <a:pt x="11" y="38"/>
                    </a:lnTo>
                    <a:lnTo>
                      <a:pt x="10" y="27"/>
                    </a:lnTo>
                    <a:lnTo>
                      <a:pt x="11" y="15"/>
                    </a:lnTo>
                    <a:lnTo>
                      <a:pt x="13" y="3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748" name="Freeform 984"/>
              <p:cNvSpPr>
                <a:spLocks noChangeArrowheads="1"/>
              </p:cNvSpPr>
              <p:nvPr/>
            </p:nvSpPr>
            <p:spPr bwMode="auto">
              <a:xfrm>
                <a:off x="151" y="3542"/>
                <a:ext cx="54" cy="49"/>
              </a:xfrm>
              <a:custGeom>
                <a:avLst/>
                <a:gdLst>
                  <a:gd name="T0" fmla="*/ 1657 w 51"/>
                  <a:gd name="T1" fmla="*/ 7434 h 45"/>
                  <a:gd name="T2" fmla="*/ 1514 w 51"/>
                  <a:gd name="T3" fmla="*/ 5758 h 45"/>
                  <a:gd name="T4" fmla="*/ 1276 w 51"/>
                  <a:gd name="T5" fmla="*/ 4096 h 45"/>
                  <a:gd name="T6" fmla="*/ 1015 w 51"/>
                  <a:gd name="T7" fmla="*/ 2914 h 45"/>
                  <a:gd name="T8" fmla="*/ 764 w 51"/>
                  <a:gd name="T9" fmla="*/ 1606 h 45"/>
                  <a:gd name="T10" fmla="*/ 542 w 51"/>
                  <a:gd name="T11" fmla="*/ 5 h 45"/>
                  <a:gd name="T12" fmla="*/ 364 w 51"/>
                  <a:gd name="T13" fmla="*/ 1 h 45"/>
                  <a:gd name="T14" fmla="*/ 8 w 51"/>
                  <a:gd name="T15" fmla="*/ 0 h 45"/>
                  <a:gd name="T16" fmla="*/ 5 w 51"/>
                  <a:gd name="T17" fmla="*/ 0 h 45"/>
                  <a:gd name="T18" fmla="*/ 2 w 51"/>
                  <a:gd name="T19" fmla="*/ 1 h 45"/>
                  <a:gd name="T20" fmla="*/ 0 w 51"/>
                  <a:gd name="T21" fmla="*/ 5 h 45"/>
                  <a:gd name="T22" fmla="*/ 7 w 51"/>
                  <a:gd name="T23" fmla="*/ 1475 h 45"/>
                  <a:gd name="T24" fmla="*/ 7 w 51"/>
                  <a:gd name="T25" fmla="*/ 1606 h 45"/>
                  <a:gd name="T26" fmla="*/ 6 w 51"/>
                  <a:gd name="T27" fmla="*/ 1606 h 45"/>
                  <a:gd name="T28" fmla="*/ 7 w 51"/>
                  <a:gd name="T29" fmla="*/ 1606 h 45"/>
                  <a:gd name="T30" fmla="*/ 8 w 51"/>
                  <a:gd name="T31" fmla="*/ 1606 h 45"/>
                  <a:gd name="T32" fmla="*/ 408 w 51"/>
                  <a:gd name="T33" fmla="*/ 2073 h 45"/>
                  <a:gd name="T34" fmla="*/ 574 w 51"/>
                  <a:gd name="T35" fmla="*/ 3173 h 45"/>
                  <a:gd name="T36" fmla="*/ 857 w 51"/>
                  <a:gd name="T37" fmla="*/ 3810 h 45"/>
                  <a:gd name="T38" fmla="*/ 1016 w 51"/>
                  <a:gd name="T39" fmla="*/ 5357 h 45"/>
                  <a:gd name="T40" fmla="*/ 1276 w 51"/>
                  <a:gd name="T41" fmla="*/ 6827 h 45"/>
                  <a:gd name="T42" fmla="*/ 1432 w 51"/>
                  <a:gd name="T43" fmla="*/ 8095 h 45"/>
                  <a:gd name="T44" fmla="*/ 1657 w 51"/>
                  <a:gd name="T45" fmla="*/ 7434 h 4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51"/>
                  <a:gd name="T70" fmla="*/ 0 h 45"/>
                  <a:gd name="T71" fmla="*/ 51 w 51"/>
                  <a:gd name="T72" fmla="*/ 45 h 45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51" h="45">
                    <a:moveTo>
                      <a:pt x="51" y="41"/>
                    </a:moveTo>
                    <a:lnTo>
                      <a:pt x="46" y="32"/>
                    </a:lnTo>
                    <a:lnTo>
                      <a:pt x="39" y="23"/>
                    </a:lnTo>
                    <a:lnTo>
                      <a:pt x="31" y="16"/>
                    </a:lnTo>
                    <a:lnTo>
                      <a:pt x="24" y="9"/>
                    </a:lnTo>
                    <a:lnTo>
                      <a:pt x="18" y="5"/>
                    </a:lnTo>
                    <a:lnTo>
                      <a:pt x="11" y="1"/>
                    </a:lnTo>
                    <a:lnTo>
                      <a:pt x="8" y="0"/>
                    </a:lnTo>
                    <a:lnTo>
                      <a:pt x="5" y="0"/>
                    </a:lnTo>
                    <a:lnTo>
                      <a:pt x="2" y="1"/>
                    </a:lnTo>
                    <a:lnTo>
                      <a:pt x="0" y="5"/>
                    </a:lnTo>
                    <a:lnTo>
                      <a:pt x="7" y="8"/>
                    </a:lnTo>
                    <a:lnTo>
                      <a:pt x="7" y="9"/>
                    </a:lnTo>
                    <a:lnTo>
                      <a:pt x="6" y="9"/>
                    </a:lnTo>
                    <a:lnTo>
                      <a:pt x="7" y="9"/>
                    </a:lnTo>
                    <a:lnTo>
                      <a:pt x="8" y="9"/>
                    </a:lnTo>
                    <a:lnTo>
                      <a:pt x="13" y="12"/>
                    </a:lnTo>
                    <a:lnTo>
                      <a:pt x="19" y="17"/>
                    </a:lnTo>
                    <a:lnTo>
                      <a:pt x="26" y="22"/>
                    </a:lnTo>
                    <a:lnTo>
                      <a:pt x="32" y="30"/>
                    </a:lnTo>
                    <a:lnTo>
                      <a:pt x="39" y="38"/>
                    </a:lnTo>
                    <a:lnTo>
                      <a:pt x="44" y="45"/>
                    </a:lnTo>
                    <a:lnTo>
                      <a:pt x="51" y="41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749" name="Freeform 985"/>
              <p:cNvSpPr>
                <a:spLocks noChangeArrowheads="1"/>
              </p:cNvSpPr>
              <p:nvPr/>
            </p:nvSpPr>
            <p:spPr bwMode="auto">
              <a:xfrm>
                <a:off x="198" y="3586"/>
                <a:ext cx="26" cy="65"/>
              </a:xfrm>
              <a:custGeom>
                <a:avLst/>
                <a:gdLst>
                  <a:gd name="T0" fmla="*/ 3160 w 24"/>
                  <a:gd name="T1" fmla="*/ 7801 h 60"/>
                  <a:gd name="T2" fmla="*/ 3160 w 24"/>
                  <a:gd name="T3" fmla="*/ 7266 h 60"/>
                  <a:gd name="T4" fmla="*/ 3010 w 24"/>
                  <a:gd name="T5" fmla="*/ 6516 h 60"/>
                  <a:gd name="T6" fmla="*/ 2917 w 24"/>
                  <a:gd name="T7" fmla="*/ 5715 h 60"/>
                  <a:gd name="T8" fmla="*/ 2716 w 24"/>
                  <a:gd name="T9" fmla="*/ 4494 h 60"/>
                  <a:gd name="T10" fmla="*/ 2507 w 24"/>
                  <a:gd name="T11" fmla="*/ 3504 h 60"/>
                  <a:gd name="T12" fmla="*/ 2118 w 24"/>
                  <a:gd name="T13" fmla="*/ 2543 h 60"/>
                  <a:gd name="T14" fmla="*/ 1538 w 24"/>
                  <a:gd name="T15" fmla="*/ 1236 h 60"/>
                  <a:gd name="T16" fmla="*/ 1031 w 24"/>
                  <a:gd name="T17" fmla="*/ 0 h 60"/>
                  <a:gd name="T18" fmla="*/ 0 w 24"/>
                  <a:gd name="T19" fmla="*/ 4 h 60"/>
                  <a:gd name="T20" fmla="*/ 4 w 24"/>
                  <a:gd name="T21" fmla="*/ 1572 h 60"/>
                  <a:gd name="T22" fmla="*/ 1031 w 24"/>
                  <a:gd name="T23" fmla="*/ 2779 h 60"/>
                  <a:gd name="T24" fmla="*/ 1311 w 24"/>
                  <a:gd name="T25" fmla="*/ 3829 h 60"/>
                  <a:gd name="T26" fmla="*/ 1538 w 24"/>
                  <a:gd name="T27" fmla="*/ 4826 h 60"/>
                  <a:gd name="T28" fmla="*/ 1805 w 24"/>
                  <a:gd name="T29" fmla="*/ 5995 h 60"/>
                  <a:gd name="T30" fmla="*/ 1955 w 24"/>
                  <a:gd name="T31" fmla="*/ 6707 h 60"/>
                  <a:gd name="T32" fmla="*/ 1955 w 24"/>
                  <a:gd name="T33" fmla="*/ 7622 h 60"/>
                  <a:gd name="T34" fmla="*/ 2118 w 24"/>
                  <a:gd name="T35" fmla="*/ 7872 h 60"/>
                  <a:gd name="T36" fmla="*/ 3160 w 24"/>
                  <a:gd name="T37" fmla="*/ 7801 h 6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4"/>
                  <a:gd name="T58" fmla="*/ 0 h 60"/>
                  <a:gd name="T59" fmla="*/ 24 w 24"/>
                  <a:gd name="T60" fmla="*/ 60 h 6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4" h="60">
                    <a:moveTo>
                      <a:pt x="24" y="59"/>
                    </a:moveTo>
                    <a:lnTo>
                      <a:pt x="24" y="55"/>
                    </a:lnTo>
                    <a:lnTo>
                      <a:pt x="23" y="49"/>
                    </a:lnTo>
                    <a:lnTo>
                      <a:pt x="22" y="43"/>
                    </a:lnTo>
                    <a:lnTo>
                      <a:pt x="20" y="34"/>
                    </a:lnTo>
                    <a:lnTo>
                      <a:pt x="18" y="26"/>
                    </a:lnTo>
                    <a:lnTo>
                      <a:pt x="16" y="18"/>
                    </a:lnTo>
                    <a:lnTo>
                      <a:pt x="12" y="9"/>
                    </a:lnTo>
                    <a:lnTo>
                      <a:pt x="7" y="0"/>
                    </a:lnTo>
                    <a:lnTo>
                      <a:pt x="0" y="4"/>
                    </a:lnTo>
                    <a:lnTo>
                      <a:pt x="4" y="12"/>
                    </a:lnTo>
                    <a:lnTo>
                      <a:pt x="7" y="21"/>
                    </a:lnTo>
                    <a:lnTo>
                      <a:pt x="10" y="29"/>
                    </a:lnTo>
                    <a:lnTo>
                      <a:pt x="12" y="36"/>
                    </a:lnTo>
                    <a:lnTo>
                      <a:pt x="14" y="44"/>
                    </a:lnTo>
                    <a:lnTo>
                      <a:pt x="15" y="51"/>
                    </a:lnTo>
                    <a:lnTo>
                      <a:pt x="15" y="56"/>
                    </a:lnTo>
                    <a:lnTo>
                      <a:pt x="16" y="60"/>
                    </a:lnTo>
                    <a:lnTo>
                      <a:pt x="24" y="59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750" name="Freeform 986"/>
              <p:cNvSpPr>
                <a:spLocks noChangeArrowheads="1"/>
              </p:cNvSpPr>
              <p:nvPr/>
            </p:nvSpPr>
            <p:spPr bwMode="auto">
              <a:xfrm>
                <a:off x="5586" y="3683"/>
                <a:ext cx="68" cy="115"/>
              </a:xfrm>
              <a:custGeom>
                <a:avLst/>
                <a:gdLst>
                  <a:gd name="T0" fmla="*/ 0 w 64"/>
                  <a:gd name="T1" fmla="*/ 7855 h 107"/>
                  <a:gd name="T2" fmla="*/ 0 w 64"/>
                  <a:gd name="T3" fmla="*/ 8080 h 107"/>
                  <a:gd name="T4" fmla="*/ 0 w 64"/>
                  <a:gd name="T5" fmla="*/ 8346 h 107"/>
                  <a:gd name="T6" fmla="*/ 1 w 64"/>
                  <a:gd name="T7" fmla="*/ 8442 h 107"/>
                  <a:gd name="T8" fmla="*/ 2 w 64"/>
                  <a:gd name="T9" fmla="*/ 8512 h 107"/>
                  <a:gd name="T10" fmla="*/ 6 w 64"/>
                  <a:gd name="T11" fmla="*/ 8684 h 107"/>
                  <a:gd name="T12" fmla="*/ 437 w 64"/>
                  <a:gd name="T13" fmla="*/ 8684 h 107"/>
                  <a:gd name="T14" fmla="*/ 645 w 64"/>
                  <a:gd name="T15" fmla="*/ 8442 h 107"/>
                  <a:gd name="T16" fmla="*/ 904 w 64"/>
                  <a:gd name="T17" fmla="*/ 8333 h 107"/>
                  <a:gd name="T18" fmla="*/ 1224 w 64"/>
                  <a:gd name="T19" fmla="*/ 7839 h 107"/>
                  <a:gd name="T20" fmla="*/ 1502 w 64"/>
                  <a:gd name="T21" fmla="*/ 7294 h 107"/>
                  <a:gd name="T22" fmla="*/ 1759 w 64"/>
                  <a:gd name="T23" fmla="*/ 6712 h 107"/>
                  <a:gd name="T24" fmla="*/ 2035 w 64"/>
                  <a:gd name="T25" fmla="*/ 5819 h 107"/>
                  <a:gd name="T26" fmla="*/ 2242 w 64"/>
                  <a:gd name="T27" fmla="*/ 5087 h 107"/>
                  <a:gd name="T28" fmla="*/ 2453 w 64"/>
                  <a:gd name="T29" fmla="*/ 4182 h 107"/>
                  <a:gd name="T30" fmla="*/ 2531 w 64"/>
                  <a:gd name="T31" fmla="*/ 3269 h 107"/>
                  <a:gd name="T32" fmla="*/ 2536 w 64"/>
                  <a:gd name="T33" fmla="*/ 2280 h 107"/>
                  <a:gd name="T34" fmla="*/ 2536 w 64"/>
                  <a:gd name="T35" fmla="*/ 1122 h 107"/>
                  <a:gd name="T36" fmla="*/ 2453 w 64"/>
                  <a:gd name="T37" fmla="*/ 2 h 107"/>
                  <a:gd name="T38" fmla="*/ 2387 w 64"/>
                  <a:gd name="T39" fmla="*/ 1 h 107"/>
                  <a:gd name="T40" fmla="*/ 2381 w 64"/>
                  <a:gd name="T41" fmla="*/ 0 h 107"/>
                  <a:gd name="T42" fmla="*/ 2309 w 64"/>
                  <a:gd name="T43" fmla="*/ 0 h 107"/>
                  <a:gd name="T44" fmla="*/ 2241 w 64"/>
                  <a:gd name="T45" fmla="*/ 1 h 107"/>
                  <a:gd name="T46" fmla="*/ 1915 w 64"/>
                  <a:gd name="T47" fmla="*/ 4 h 107"/>
                  <a:gd name="T48" fmla="*/ 1696 w 64"/>
                  <a:gd name="T49" fmla="*/ 728 h 107"/>
                  <a:gd name="T50" fmla="*/ 1414 w 64"/>
                  <a:gd name="T51" fmla="*/ 1044 h 107"/>
                  <a:gd name="T52" fmla="*/ 1151 w 64"/>
                  <a:gd name="T53" fmla="*/ 1836 h 107"/>
                  <a:gd name="T54" fmla="*/ 851 w 64"/>
                  <a:gd name="T55" fmla="*/ 2478 h 107"/>
                  <a:gd name="T56" fmla="*/ 592 w 64"/>
                  <a:gd name="T57" fmla="*/ 3076 h 107"/>
                  <a:gd name="T58" fmla="*/ 437 w 64"/>
                  <a:gd name="T59" fmla="*/ 3819 h 107"/>
                  <a:gd name="T60" fmla="*/ 364 w 64"/>
                  <a:gd name="T61" fmla="*/ 4412 h 107"/>
                  <a:gd name="T62" fmla="*/ 6 w 64"/>
                  <a:gd name="T63" fmla="*/ 5192 h 107"/>
                  <a:gd name="T64" fmla="*/ 4 w 64"/>
                  <a:gd name="T65" fmla="*/ 5888 h 107"/>
                  <a:gd name="T66" fmla="*/ 2 w 64"/>
                  <a:gd name="T67" fmla="*/ 6445 h 107"/>
                  <a:gd name="T68" fmla="*/ 1 w 64"/>
                  <a:gd name="T69" fmla="*/ 7214 h 107"/>
                  <a:gd name="T70" fmla="*/ 1 w 64"/>
                  <a:gd name="T71" fmla="*/ 7445 h 107"/>
                  <a:gd name="T72" fmla="*/ 0 w 64"/>
                  <a:gd name="T73" fmla="*/ 7855 h 10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4"/>
                  <a:gd name="T112" fmla="*/ 0 h 107"/>
                  <a:gd name="T113" fmla="*/ 64 w 64"/>
                  <a:gd name="T114" fmla="*/ 107 h 107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4" h="107">
                    <a:moveTo>
                      <a:pt x="0" y="97"/>
                    </a:moveTo>
                    <a:lnTo>
                      <a:pt x="0" y="100"/>
                    </a:lnTo>
                    <a:lnTo>
                      <a:pt x="0" y="102"/>
                    </a:lnTo>
                    <a:lnTo>
                      <a:pt x="1" y="104"/>
                    </a:lnTo>
                    <a:lnTo>
                      <a:pt x="2" y="105"/>
                    </a:lnTo>
                    <a:lnTo>
                      <a:pt x="6" y="107"/>
                    </a:lnTo>
                    <a:lnTo>
                      <a:pt x="11" y="107"/>
                    </a:lnTo>
                    <a:lnTo>
                      <a:pt x="17" y="104"/>
                    </a:lnTo>
                    <a:lnTo>
                      <a:pt x="23" y="101"/>
                    </a:lnTo>
                    <a:lnTo>
                      <a:pt x="31" y="96"/>
                    </a:lnTo>
                    <a:lnTo>
                      <a:pt x="38" y="89"/>
                    </a:lnTo>
                    <a:lnTo>
                      <a:pt x="44" y="81"/>
                    </a:lnTo>
                    <a:lnTo>
                      <a:pt x="51" y="71"/>
                    </a:lnTo>
                    <a:lnTo>
                      <a:pt x="56" y="62"/>
                    </a:lnTo>
                    <a:lnTo>
                      <a:pt x="61" y="52"/>
                    </a:lnTo>
                    <a:lnTo>
                      <a:pt x="63" y="40"/>
                    </a:lnTo>
                    <a:lnTo>
                      <a:pt x="64" y="28"/>
                    </a:lnTo>
                    <a:lnTo>
                      <a:pt x="64" y="15"/>
                    </a:lnTo>
                    <a:lnTo>
                      <a:pt x="61" y="2"/>
                    </a:lnTo>
                    <a:lnTo>
                      <a:pt x="60" y="1"/>
                    </a:lnTo>
                    <a:lnTo>
                      <a:pt x="58" y="0"/>
                    </a:lnTo>
                    <a:lnTo>
                      <a:pt x="57" y="0"/>
                    </a:lnTo>
                    <a:lnTo>
                      <a:pt x="55" y="1"/>
                    </a:lnTo>
                    <a:lnTo>
                      <a:pt x="48" y="4"/>
                    </a:lnTo>
                    <a:lnTo>
                      <a:pt x="42" y="9"/>
                    </a:lnTo>
                    <a:lnTo>
                      <a:pt x="36" y="14"/>
                    </a:lnTo>
                    <a:lnTo>
                      <a:pt x="28" y="22"/>
                    </a:lnTo>
                    <a:lnTo>
                      <a:pt x="22" y="31"/>
                    </a:lnTo>
                    <a:lnTo>
                      <a:pt x="16" y="38"/>
                    </a:lnTo>
                    <a:lnTo>
                      <a:pt x="11" y="47"/>
                    </a:lnTo>
                    <a:lnTo>
                      <a:pt x="8" y="55"/>
                    </a:lnTo>
                    <a:lnTo>
                      <a:pt x="6" y="64"/>
                    </a:lnTo>
                    <a:lnTo>
                      <a:pt x="4" y="73"/>
                    </a:lnTo>
                    <a:lnTo>
                      <a:pt x="2" y="80"/>
                    </a:lnTo>
                    <a:lnTo>
                      <a:pt x="1" y="87"/>
                    </a:lnTo>
                    <a:lnTo>
                      <a:pt x="1" y="92"/>
                    </a:lnTo>
                    <a:lnTo>
                      <a:pt x="0" y="97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751" name="Freeform 987"/>
              <p:cNvSpPr>
                <a:spLocks noChangeArrowheads="1"/>
              </p:cNvSpPr>
              <p:nvPr/>
            </p:nvSpPr>
            <p:spPr bwMode="auto">
              <a:xfrm>
                <a:off x="5581" y="3684"/>
                <a:ext cx="78" cy="120"/>
              </a:xfrm>
              <a:custGeom>
                <a:avLst/>
                <a:gdLst>
                  <a:gd name="T0" fmla="*/ 1506 w 74"/>
                  <a:gd name="T1" fmla="*/ 2 h 111"/>
                  <a:gd name="T2" fmla="*/ 1545 w 74"/>
                  <a:gd name="T3" fmla="*/ 1537 h 111"/>
                  <a:gd name="T4" fmla="*/ 1587 w 74"/>
                  <a:gd name="T5" fmla="*/ 3102 h 111"/>
                  <a:gd name="T6" fmla="*/ 1545 w 74"/>
                  <a:gd name="T7" fmla="*/ 4238 h 111"/>
                  <a:gd name="T8" fmla="*/ 1506 w 74"/>
                  <a:gd name="T9" fmla="*/ 5656 h 111"/>
                  <a:gd name="T10" fmla="*/ 1391 w 74"/>
                  <a:gd name="T11" fmla="*/ 6909 h 111"/>
                  <a:gd name="T12" fmla="*/ 1252 w 74"/>
                  <a:gd name="T13" fmla="*/ 7908 h 111"/>
                  <a:gd name="T14" fmla="*/ 1126 w 74"/>
                  <a:gd name="T15" fmla="*/ 9029 h 111"/>
                  <a:gd name="T16" fmla="*/ 961 w 74"/>
                  <a:gd name="T17" fmla="*/ 9849 h 111"/>
                  <a:gd name="T18" fmla="*/ 779 w 74"/>
                  <a:gd name="T19" fmla="*/ 10613 h 111"/>
                  <a:gd name="T20" fmla="*/ 600 w 74"/>
                  <a:gd name="T21" fmla="*/ 11159 h 111"/>
                  <a:gd name="T22" fmla="*/ 437 w 74"/>
                  <a:gd name="T23" fmla="*/ 11511 h 111"/>
                  <a:gd name="T24" fmla="*/ 337 w 74"/>
                  <a:gd name="T25" fmla="*/ 11677 h 111"/>
                  <a:gd name="T26" fmla="*/ 273 w 74"/>
                  <a:gd name="T27" fmla="*/ 11677 h 111"/>
                  <a:gd name="T28" fmla="*/ 8 w 74"/>
                  <a:gd name="T29" fmla="*/ 11677 h 111"/>
                  <a:gd name="T30" fmla="*/ 9 w 74"/>
                  <a:gd name="T31" fmla="*/ 11677 h 111"/>
                  <a:gd name="T32" fmla="*/ 8 w 74"/>
                  <a:gd name="T33" fmla="*/ 11605 h 111"/>
                  <a:gd name="T34" fmla="*/ 8 w 74"/>
                  <a:gd name="T35" fmla="*/ 11511 h 111"/>
                  <a:gd name="T36" fmla="*/ 8 w 74"/>
                  <a:gd name="T37" fmla="*/ 11408 h 111"/>
                  <a:gd name="T38" fmla="*/ 0 w 74"/>
                  <a:gd name="T39" fmla="*/ 11159 h 111"/>
                  <a:gd name="T40" fmla="*/ 0 w 74"/>
                  <a:gd name="T41" fmla="*/ 11511 h 111"/>
                  <a:gd name="T42" fmla="*/ 0 w 74"/>
                  <a:gd name="T43" fmla="*/ 11762 h 111"/>
                  <a:gd name="T44" fmla="*/ 2 w 74"/>
                  <a:gd name="T45" fmla="*/ 12404 h 111"/>
                  <a:gd name="T46" fmla="*/ 4 w 74"/>
                  <a:gd name="T47" fmla="*/ 12624 h 111"/>
                  <a:gd name="T48" fmla="*/ 9 w 74"/>
                  <a:gd name="T49" fmla="*/ 12891 h 111"/>
                  <a:gd name="T50" fmla="*/ 355 w 74"/>
                  <a:gd name="T51" fmla="*/ 12716 h 111"/>
                  <a:gd name="T52" fmla="*/ 540 w 74"/>
                  <a:gd name="T53" fmla="*/ 12546 h 111"/>
                  <a:gd name="T54" fmla="*/ 740 w 74"/>
                  <a:gd name="T55" fmla="*/ 11924 h 111"/>
                  <a:gd name="T56" fmla="*/ 913 w 74"/>
                  <a:gd name="T57" fmla="*/ 11474 h 111"/>
                  <a:gd name="T58" fmla="*/ 1126 w 74"/>
                  <a:gd name="T59" fmla="*/ 10613 h 111"/>
                  <a:gd name="T60" fmla="*/ 1286 w 74"/>
                  <a:gd name="T61" fmla="*/ 9761 h 111"/>
                  <a:gd name="T62" fmla="*/ 1465 w 74"/>
                  <a:gd name="T63" fmla="*/ 8549 h 111"/>
                  <a:gd name="T64" fmla="*/ 1587 w 74"/>
                  <a:gd name="T65" fmla="*/ 7315 h 111"/>
                  <a:gd name="T66" fmla="*/ 1703 w 74"/>
                  <a:gd name="T67" fmla="*/ 6115 h 111"/>
                  <a:gd name="T68" fmla="*/ 1795 w 74"/>
                  <a:gd name="T69" fmla="*/ 4582 h 111"/>
                  <a:gd name="T70" fmla="*/ 1810 w 74"/>
                  <a:gd name="T71" fmla="*/ 3102 h 111"/>
                  <a:gd name="T72" fmla="*/ 1808 w 74"/>
                  <a:gd name="T73" fmla="*/ 1422 h 111"/>
                  <a:gd name="T74" fmla="*/ 1703 w 74"/>
                  <a:gd name="T75" fmla="*/ 0 h 111"/>
                  <a:gd name="T76" fmla="*/ 1506 w 74"/>
                  <a:gd name="T77" fmla="*/ 2 h 11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4"/>
                  <a:gd name="T118" fmla="*/ 0 h 111"/>
                  <a:gd name="T119" fmla="*/ 74 w 74"/>
                  <a:gd name="T120" fmla="*/ 111 h 11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4" h="111">
                    <a:moveTo>
                      <a:pt x="61" y="2"/>
                    </a:moveTo>
                    <a:lnTo>
                      <a:pt x="63" y="14"/>
                    </a:lnTo>
                    <a:lnTo>
                      <a:pt x="64" y="27"/>
                    </a:lnTo>
                    <a:lnTo>
                      <a:pt x="63" y="37"/>
                    </a:lnTo>
                    <a:lnTo>
                      <a:pt x="61" y="48"/>
                    </a:lnTo>
                    <a:lnTo>
                      <a:pt x="57" y="59"/>
                    </a:lnTo>
                    <a:lnTo>
                      <a:pt x="51" y="68"/>
                    </a:lnTo>
                    <a:lnTo>
                      <a:pt x="45" y="77"/>
                    </a:lnTo>
                    <a:lnTo>
                      <a:pt x="39" y="85"/>
                    </a:lnTo>
                    <a:lnTo>
                      <a:pt x="31" y="91"/>
                    </a:lnTo>
                    <a:lnTo>
                      <a:pt x="25" y="96"/>
                    </a:lnTo>
                    <a:lnTo>
                      <a:pt x="19" y="99"/>
                    </a:lnTo>
                    <a:lnTo>
                      <a:pt x="14" y="101"/>
                    </a:lnTo>
                    <a:lnTo>
                      <a:pt x="10" y="101"/>
                    </a:lnTo>
                    <a:lnTo>
                      <a:pt x="8" y="101"/>
                    </a:lnTo>
                    <a:lnTo>
                      <a:pt x="9" y="101"/>
                    </a:lnTo>
                    <a:lnTo>
                      <a:pt x="8" y="100"/>
                    </a:lnTo>
                    <a:lnTo>
                      <a:pt x="8" y="99"/>
                    </a:lnTo>
                    <a:lnTo>
                      <a:pt x="8" y="97"/>
                    </a:lnTo>
                    <a:lnTo>
                      <a:pt x="0" y="96"/>
                    </a:lnTo>
                    <a:lnTo>
                      <a:pt x="0" y="99"/>
                    </a:lnTo>
                    <a:lnTo>
                      <a:pt x="0" y="102"/>
                    </a:lnTo>
                    <a:lnTo>
                      <a:pt x="2" y="106"/>
                    </a:lnTo>
                    <a:lnTo>
                      <a:pt x="4" y="109"/>
                    </a:lnTo>
                    <a:lnTo>
                      <a:pt x="9" y="111"/>
                    </a:lnTo>
                    <a:lnTo>
                      <a:pt x="15" y="110"/>
                    </a:lnTo>
                    <a:lnTo>
                      <a:pt x="23" y="108"/>
                    </a:lnTo>
                    <a:lnTo>
                      <a:pt x="30" y="103"/>
                    </a:lnTo>
                    <a:lnTo>
                      <a:pt x="38" y="98"/>
                    </a:lnTo>
                    <a:lnTo>
                      <a:pt x="45" y="91"/>
                    </a:lnTo>
                    <a:lnTo>
                      <a:pt x="52" y="83"/>
                    </a:lnTo>
                    <a:lnTo>
                      <a:pt x="59" y="74"/>
                    </a:lnTo>
                    <a:lnTo>
                      <a:pt x="64" y="63"/>
                    </a:lnTo>
                    <a:lnTo>
                      <a:pt x="68" y="52"/>
                    </a:lnTo>
                    <a:lnTo>
                      <a:pt x="72" y="40"/>
                    </a:lnTo>
                    <a:lnTo>
                      <a:pt x="74" y="27"/>
                    </a:lnTo>
                    <a:lnTo>
                      <a:pt x="73" y="13"/>
                    </a:lnTo>
                    <a:lnTo>
                      <a:pt x="68" y="0"/>
                    </a:lnTo>
                    <a:lnTo>
                      <a:pt x="61" y="2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752" name="Freeform 988"/>
              <p:cNvSpPr>
                <a:spLocks noChangeArrowheads="1"/>
              </p:cNvSpPr>
              <p:nvPr/>
            </p:nvSpPr>
            <p:spPr bwMode="auto">
              <a:xfrm>
                <a:off x="5599" y="3679"/>
                <a:ext cx="54" cy="49"/>
              </a:xfrm>
              <a:custGeom>
                <a:avLst/>
                <a:gdLst>
                  <a:gd name="T0" fmla="*/ 7 w 51"/>
                  <a:gd name="T1" fmla="*/ 2187 h 46"/>
                  <a:gd name="T2" fmla="*/ 385 w 51"/>
                  <a:gd name="T3" fmla="*/ 1779 h 46"/>
                  <a:gd name="T4" fmla="*/ 574 w 51"/>
                  <a:gd name="T5" fmla="*/ 1382 h 46"/>
                  <a:gd name="T6" fmla="*/ 809 w 51"/>
                  <a:gd name="T7" fmla="*/ 1023 h 46"/>
                  <a:gd name="T8" fmla="*/ 1016 w 51"/>
                  <a:gd name="T9" fmla="*/ 734 h 46"/>
                  <a:gd name="T10" fmla="*/ 1206 w 51"/>
                  <a:gd name="T11" fmla="*/ 543 h 46"/>
                  <a:gd name="T12" fmla="*/ 1430 w 51"/>
                  <a:gd name="T13" fmla="*/ 479 h 46"/>
                  <a:gd name="T14" fmla="*/ 1432 w 51"/>
                  <a:gd name="T15" fmla="*/ 479 h 46"/>
                  <a:gd name="T16" fmla="*/ 1478 w 51"/>
                  <a:gd name="T17" fmla="*/ 422 h 46"/>
                  <a:gd name="T18" fmla="*/ 1432 w 51"/>
                  <a:gd name="T19" fmla="*/ 422 h 46"/>
                  <a:gd name="T20" fmla="*/ 1432 w 51"/>
                  <a:gd name="T21" fmla="*/ 7 h 46"/>
                  <a:gd name="T22" fmla="*/ 1657 w 51"/>
                  <a:gd name="T23" fmla="*/ 5 h 46"/>
                  <a:gd name="T24" fmla="*/ 1603 w 51"/>
                  <a:gd name="T25" fmla="*/ 2 h 46"/>
                  <a:gd name="T26" fmla="*/ 1514 w 51"/>
                  <a:gd name="T27" fmla="*/ 0 h 46"/>
                  <a:gd name="T28" fmla="*/ 1430 w 51"/>
                  <a:gd name="T29" fmla="*/ 0 h 46"/>
                  <a:gd name="T30" fmla="*/ 1277 w 51"/>
                  <a:gd name="T31" fmla="*/ 1 h 46"/>
                  <a:gd name="T32" fmla="*/ 1075 w 51"/>
                  <a:gd name="T33" fmla="*/ 4 h 46"/>
                  <a:gd name="T34" fmla="*/ 906 w 51"/>
                  <a:gd name="T35" fmla="*/ 479 h 46"/>
                  <a:gd name="T36" fmla="*/ 608 w 51"/>
                  <a:gd name="T37" fmla="*/ 656 h 46"/>
                  <a:gd name="T38" fmla="*/ 385 w 51"/>
                  <a:gd name="T39" fmla="*/ 1090 h 46"/>
                  <a:gd name="T40" fmla="*/ 5 w 51"/>
                  <a:gd name="T41" fmla="*/ 1496 h 46"/>
                  <a:gd name="T42" fmla="*/ 0 w 51"/>
                  <a:gd name="T43" fmla="*/ 1927 h 46"/>
                  <a:gd name="T44" fmla="*/ 7 w 51"/>
                  <a:gd name="T45" fmla="*/ 2187 h 4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51"/>
                  <a:gd name="T70" fmla="*/ 0 h 46"/>
                  <a:gd name="T71" fmla="*/ 51 w 51"/>
                  <a:gd name="T72" fmla="*/ 46 h 4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51" h="46">
                    <a:moveTo>
                      <a:pt x="7" y="46"/>
                    </a:moveTo>
                    <a:lnTo>
                      <a:pt x="12" y="37"/>
                    </a:lnTo>
                    <a:lnTo>
                      <a:pt x="19" y="29"/>
                    </a:lnTo>
                    <a:lnTo>
                      <a:pt x="25" y="22"/>
                    </a:lnTo>
                    <a:lnTo>
                      <a:pt x="32" y="16"/>
                    </a:lnTo>
                    <a:lnTo>
                      <a:pt x="38" y="12"/>
                    </a:lnTo>
                    <a:lnTo>
                      <a:pt x="43" y="10"/>
                    </a:lnTo>
                    <a:lnTo>
                      <a:pt x="44" y="10"/>
                    </a:lnTo>
                    <a:lnTo>
                      <a:pt x="45" y="8"/>
                    </a:lnTo>
                    <a:lnTo>
                      <a:pt x="44" y="8"/>
                    </a:lnTo>
                    <a:lnTo>
                      <a:pt x="44" y="7"/>
                    </a:lnTo>
                    <a:lnTo>
                      <a:pt x="51" y="5"/>
                    </a:lnTo>
                    <a:lnTo>
                      <a:pt x="49" y="2"/>
                    </a:lnTo>
                    <a:lnTo>
                      <a:pt x="46" y="0"/>
                    </a:lnTo>
                    <a:lnTo>
                      <a:pt x="43" y="0"/>
                    </a:lnTo>
                    <a:lnTo>
                      <a:pt x="40" y="1"/>
                    </a:lnTo>
                    <a:lnTo>
                      <a:pt x="33" y="4"/>
                    </a:lnTo>
                    <a:lnTo>
                      <a:pt x="27" y="10"/>
                    </a:lnTo>
                    <a:lnTo>
                      <a:pt x="20" y="15"/>
                    </a:lnTo>
                    <a:lnTo>
                      <a:pt x="12" y="23"/>
                    </a:lnTo>
                    <a:lnTo>
                      <a:pt x="5" y="32"/>
                    </a:lnTo>
                    <a:lnTo>
                      <a:pt x="0" y="40"/>
                    </a:lnTo>
                    <a:lnTo>
                      <a:pt x="7" y="46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753" name="Freeform 989"/>
              <p:cNvSpPr>
                <a:spLocks noChangeArrowheads="1"/>
              </p:cNvSpPr>
              <p:nvPr/>
            </p:nvSpPr>
            <p:spPr bwMode="auto">
              <a:xfrm>
                <a:off x="5581" y="3722"/>
                <a:ext cx="26" cy="67"/>
              </a:xfrm>
              <a:custGeom>
                <a:avLst/>
                <a:gdLst>
                  <a:gd name="T0" fmla="*/ 1117 w 24"/>
                  <a:gd name="T1" fmla="*/ 7078 h 62"/>
                  <a:gd name="T2" fmla="*/ 1210 w 24"/>
                  <a:gd name="T3" fmla="*/ 6550 h 62"/>
                  <a:gd name="T4" fmla="*/ 1210 w 24"/>
                  <a:gd name="T5" fmla="*/ 5977 h 62"/>
                  <a:gd name="T6" fmla="*/ 1311 w 24"/>
                  <a:gd name="T7" fmla="*/ 5118 h 62"/>
                  <a:gd name="T8" fmla="*/ 1538 w 24"/>
                  <a:gd name="T9" fmla="*/ 4383 h 62"/>
                  <a:gd name="T10" fmla="*/ 1805 w 24"/>
                  <a:gd name="T11" fmla="*/ 3260 h 62"/>
                  <a:gd name="T12" fmla="*/ 2314 w 24"/>
                  <a:gd name="T13" fmla="*/ 2391 h 62"/>
                  <a:gd name="T14" fmla="*/ 2716 w 24"/>
                  <a:gd name="T15" fmla="*/ 1390 h 62"/>
                  <a:gd name="T16" fmla="*/ 3160 w 24"/>
                  <a:gd name="T17" fmla="*/ 6 h 62"/>
                  <a:gd name="T18" fmla="*/ 2314 w 24"/>
                  <a:gd name="T19" fmla="*/ 0 h 62"/>
                  <a:gd name="T20" fmla="*/ 1538 w 24"/>
                  <a:gd name="T21" fmla="*/ 1019 h 62"/>
                  <a:gd name="T22" fmla="*/ 1117 w 24"/>
                  <a:gd name="T23" fmla="*/ 2048 h 62"/>
                  <a:gd name="T24" fmla="*/ 952 w 24"/>
                  <a:gd name="T25" fmla="*/ 3017 h 62"/>
                  <a:gd name="T26" fmla="*/ 4 w 24"/>
                  <a:gd name="T27" fmla="*/ 4056 h 62"/>
                  <a:gd name="T28" fmla="*/ 2 w 24"/>
                  <a:gd name="T29" fmla="*/ 4805 h 62"/>
                  <a:gd name="T30" fmla="*/ 1 w 24"/>
                  <a:gd name="T31" fmla="*/ 5612 h 62"/>
                  <a:gd name="T32" fmla="*/ 0 w 24"/>
                  <a:gd name="T33" fmla="*/ 6459 h 62"/>
                  <a:gd name="T34" fmla="*/ 0 w 24"/>
                  <a:gd name="T35" fmla="*/ 6980 h 62"/>
                  <a:gd name="T36" fmla="*/ 1117 w 24"/>
                  <a:gd name="T37" fmla="*/ 7078 h 62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4"/>
                  <a:gd name="T58" fmla="*/ 0 h 62"/>
                  <a:gd name="T59" fmla="*/ 24 w 24"/>
                  <a:gd name="T60" fmla="*/ 62 h 62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4" h="62">
                    <a:moveTo>
                      <a:pt x="8" y="62"/>
                    </a:moveTo>
                    <a:lnTo>
                      <a:pt x="9" y="57"/>
                    </a:lnTo>
                    <a:lnTo>
                      <a:pt x="9" y="52"/>
                    </a:lnTo>
                    <a:lnTo>
                      <a:pt x="10" y="44"/>
                    </a:lnTo>
                    <a:lnTo>
                      <a:pt x="12" y="38"/>
                    </a:lnTo>
                    <a:lnTo>
                      <a:pt x="14" y="29"/>
                    </a:lnTo>
                    <a:lnTo>
                      <a:pt x="17" y="21"/>
                    </a:lnTo>
                    <a:lnTo>
                      <a:pt x="20" y="13"/>
                    </a:lnTo>
                    <a:lnTo>
                      <a:pt x="24" y="6"/>
                    </a:lnTo>
                    <a:lnTo>
                      <a:pt x="17" y="0"/>
                    </a:lnTo>
                    <a:lnTo>
                      <a:pt x="12" y="9"/>
                    </a:lnTo>
                    <a:lnTo>
                      <a:pt x="8" y="18"/>
                    </a:lnTo>
                    <a:lnTo>
                      <a:pt x="6" y="27"/>
                    </a:lnTo>
                    <a:lnTo>
                      <a:pt x="4" y="35"/>
                    </a:lnTo>
                    <a:lnTo>
                      <a:pt x="2" y="43"/>
                    </a:lnTo>
                    <a:lnTo>
                      <a:pt x="1" y="50"/>
                    </a:lnTo>
                    <a:lnTo>
                      <a:pt x="0" y="56"/>
                    </a:lnTo>
                    <a:lnTo>
                      <a:pt x="0" y="61"/>
                    </a:lnTo>
                    <a:lnTo>
                      <a:pt x="8" y="62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754" name="Freeform 990"/>
              <p:cNvSpPr>
                <a:spLocks noChangeArrowheads="1"/>
              </p:cNvSpPr>
              <p:nvPr/>
            </p:nvSpPr>
            <p:spPr bwMode="auto">
              <a:xfrm>
                <a:off x="154" y="1540"/>
                <a:ext cx="69" cy="115"/>
              </a:xfrm>
              <a:custGeom>
                <a:avLst/>
                <a:gdLst>
                  <a:gd name="T0" fmla="*/ 2472 w 65"/>
                  <a:gd name="T1" fmla="*/ 7855 h 107"/>
                  <a:gd name="T2" fmla="*/ 2472 w 65"/>
                  <a:gd name="T3" fmla="*/ 8080 h 107"/>
                  <a:gd name="T4" fmla="*/ 2464 w 65"/>
                  <a:gd name="T5" fmla="*/ 8346 h 107"/>
                  <a:gd name="T6" fmla="*/ 2464 w 65"/>
                  <a:gd name="T7" fmla="*/ 8442 h 107"/>
                  <a:gd name="T8" fmla="*/ 2369 w 65"/>
                  <a:gd name="T9" fmla="*/ 8600 h 107"/>
                  <a:gd name="T10" fmla="*/ 2282 w 65"/>
                  <a:gd name="T11" fmla="*/ 8684 h 107"/>
                  <a:gd name="T12" fmla="*/ 2067 w 65"/>
                  <a:gd name="T13" fmla="*/ 8684 h 107"/>
                  <a:gd name="T14" fmla="*/ 1797 w 65"/>
                  <a:gd name="T15" fmla="*/ 8442 h 107"/>
                  <a:gd name="T16" fmla="*/ 1595 w 65"/>
                  <a:gd name="T17" fmla="*/ 8333 h 107"/>
                  <a:gd name="T18" fmla="*/ 1334 w 65"/>
                  <a:gd name="T19" fmla="*/ 7839 h 107"/>
                  <a:gd name="T20" fmla="*/ 1050 w 65"/>
                  <a:gd name="T21" fmla="*/ 7294 h 107"/>
                  <a:gd name="T22" fmla="*/ 734 w 65"/>
                  <a:gd name="T23" fmla="*/ 6712 h 107"/>
                  <a:gd name="T24" fmla="*/ 512 w 65"/>
                  <a:gd name="T25" fmla="*/ 5876 h 107"/>
                  <a:gd name="T26" fmla="*/ 8 w 65"/>
                  <a:gd name="T27" fmla="*/ 5087 h 107"/>
                  <a:gd name="T28" fmla="*/ 4 w 65"/>
                  <a:gd name="T29" fmla="*/ 4182 h 107"/>
                  <a:gd name="T30" fmla="*/ 1 w 65"/>
                  <a:gd name="T31" fmla="*/ 3269 h 107"/>
                  <a:gd name="T32" fmla="*/ 0 w 65"/>
                  <a:gd name="T33" fmla="*/ 2280 h 107"/>
                  <a:gd name="T34" fmla="*/ 1 w 65"/>
                  <a:gd name="T35" fmla="*/ 1206 h 107"/>
                  <a:gd name="T36" fmla="*/ 4 w 65"/>
                  <a:gd name="T37" fmla="*/ 2 h 107"/>
                  <a:gd name="T38" fmla="*/ 5 w 65"/>
                  <a:gd name="T39" fmla="*/ 1 h 107"/>
                  <a:gd name="T40" fmla="*/ 6 w 65"/>
                  <a:gd name="T41" fmla="*/ 0 h 107"/>
                  <a:gd name="T42" fmla="*/ 8 w 65"/>
                  <a:gd name="T43" fmla="*/ 0 h 107"/>
                  <a:gd name="T44" fmla="*/ 403 w 65"/>
                  <a:gd name="T45" fmla="*/ 1 h 107"/>
                  <a:gd name="T46" fmla="*/ 577 w 65"/>
                  <a:gd name="T47" fmla="*/ 5 h 107"/>
                  <a:gd name="T48" fmla="*/ 878 w 65"/>
                  <a:gd name="T49" fmla="*/ 728 h 107"/>
                  <a:gd name="T50" fmla="*/ 1115 w 65"/>
                  <a:gd name="T51" fmla="*/ 1044 h 107"/>
                  <a:gd name="T52" fmla="*/ 1416 w 65"/>
                  <a:gd name="T53" fmla="*/ 1836 h 107"/>
                  <a:gd name="T54" fmla="*/ 1656 w 65"/>
                  <a:gd name="T55" fmla="*/ 2478 h 107"/>
                  <a:gd name="T56" fmla="*/ 1834 w 65"/>
                  <a:gd name="T57" fmla="*/ 3134 h 107"/>
                  <a:gd name="T58" fmla="*/ 2025 w 65"/>
                  <a:gd name="T59" fmla="*/ 3819 h 107"/>
                  <a:gd name="T60" fmla="*/ 2194 w 65"/>
                  <a:gd name="T61" fmla="*/ 4412 h 107"/>
                  <a:gd name="T62" fmla="*/ 2282 w 65"/>
                  <a:gd name="T63" fmla="*/ 5192 h 107"/>
                  <a:gd name="T64" fmla="*/ 2329 w 65"/>
                  <a:gd name="T65" fmla="*/ 5888 h 107"/>
                  <a:gd name="T66" fmla="*/ 2369 w 65"/>
                  <a:gd name="T67" fmla="*/ 6445 h 107"/>
                  <a:gd name="T68" fmla="*/ 2422 w 65"/>
                  <a:gd name="T69" fmla="*/ 7214 h 107"/>
                  <a:gd name="T70" fmla="*/ 2464 w 65"/>
                  <a:gd name="T71" fmla="*/ 7445 h 107"/>
                  <a:gd name="T72" fmla="*/ 2472 w 65"/>
                  <a:gd name="T73" fmla="*/ 7855 h 10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5"/>
                  <a:gd name="T112" fmla="*/ 0 h 107"/>
                  <a:gd name="T113" fmla="*/ 65 w 65"/>
                  <a:gd name="T114" fmla="*/ 107 h 107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5" h="107">
                    <a:moveTo>
                      <a:pt x="65" y="97"/>
                    </a:moveTo>
                    <a:lnTo>
                      <a:pt x="65" y="100"/>
                    </a:lnTo>
                    <a:lnTo>
                      <a:pt x="64" y="102"/>
                    </a:lnTo>
                    <a:lnTo>
                      <a:pt x="64" y="104"/>
                    </a:lnTo>
                    <a:lnTo>
                      <a:pt x="62" y="106"/>
                    </a:lnTo>
                    <a:lnTo>
                      <a:pt x="59" y="107"/>
                    </a:lnTo>
                    <a:lnTo>
                      <a:pt x="54" y="107"/>
                    </a:lnTo>
                    <a:lnTo>
                      <a:pt x="47" y="104"/>
                    </a:lnTo>
                    <a:lnTo>
                      <a:pt x="41" y="101"/>
                    </a:lnTo>
                    <a:lnTo>
                      <a:pt x="35" y="96"/>
                    </a:lnTo>
                    <a:lnTo>
                      <a:pt x="27" y="89"/>
                    </a:lnTo>
                    <a:lnTo>
                      <a:pt x="20" y="81"/>
                    </a:lnTo>
                    <a:lnTo>
                      <a:pt x="14" y="72"/>
                    </a:lnTo>
                    <a:lnTo>
                      <a:pt x="8" y="62"/>
                    </a:lnTo>
                    <a:lnTo>
                      <a:pt x="4" y="52"/>
                    </a:lnTo>
                    <a:lnTo>
                      <a:pt x="1" y="40"/>
                    </a:lnTo>
                    <a:lnTo>
                      <a:pt x="0" y="28"/>
                    </a:lnTo>
                    <a:lnTo>
                      <a:pt x="1" y="16"/>
                    </a:lnTo>
                    <a:lnTo>
                      <a:pt x="4" y="2"/>
                    </a:lnTo>
                    <a:lnTo>
                      <a:pt x="5" y="1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0" y="1"/>
                    </a:lnTo>
                    <a:lnTo>
                      <a:pt x="16" y="5"/>
                    </a:lnTo>
                    <a:lnTo>
                      <a:pt x="23" y="9"/>
                    </a:lnTo>
                    <a:lnTo>
                      <a:pt x="29" y="14"/>
                    </a:lnTo>
                    <a:lnTo>
                      <a:pt x="37" y="22"/>
                    </a:lnTo>
                    <a:lnTo>
                      <a:pt x="43" y="31"/>
                    </a:lnTo>
                    <a:lnTo>
                      <a:pt x="48" y="39"/>
                    </a:lnTo>
                    <a:lnTo>
                      <a:pt x="53" y="47"/>
                    </a:lnTo>
                    <a:lnTo>
                      <a:pt x="57" y="55"/>
                    </a:lnTo>
                    <a:lnTo>
                      <a:pt x="59" y="64"/>
                    </a:lnTo>
                    <a:lnTo>
                      <a:pt x="61" y="73"/>
                    </a:lnTo>
                    <a:lnTo>
                      <a:pt x="62" y="80"/>
                    </a:lnTo>
                    <a:lnTo>
                      <a:pt x="63" y="87"/>
                    </a:lnTo>
                    <a:lnTo>
                      <a:pt x="64" y="92"/>
                    </a:lnTo>
                    <a:lnTo>
                      <a:pt x="65" y="97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755" name="Freeform 991"/>
              <p:cNvSpPr>
                <a:spLocks noChangeArrowheads="1"/>
              </p:cNvSpPr>
              <p:nvPr/>
            </p:nvSpPr>
            <p:spPr bwMode="auto">
              <a:xfrm>
                <a:off x="149" y="1540"/>
                <a:ext cx="78" cy="120"/>
              </a:xfrm>
              <a:custGeom>
                <a:avLst/>
                <a:gdLst>
                  <a:gd name="T0" fmla="*/ 4 w 74"/>
                  <a:gd name="T1" fmla="*/ 0 h 111"/>
                  <a:gd name="T2" fmla="*/ 1 w 74"/>
                  <a:gd name="T3" fmla="*/ 1422 h 111"/>
                  <a:gd name="T4" fmla="*/ 0 w 74"/>
                  <a:gd name="T5" fmla="*/ 3102 h 111"/>
                  <a:gd name="T6" fmla="*/ 1 w 74"/>
                  <a:gd name="T7" fmla="*/ 4582 h 111"/>
                  <a:gd name="T8" fmla="*/ 4 w 74"/>
                  <a:gd name="T9" fmla="*/ 6115 h 111"/>
                  <a:gd name="T10" fmla="*/ 9 w 74"/>
                  <a:gd name="T11" fmla="*/ 7315 h 111"/>
                  <a:gd name="T12" fmla="*/ 337 w 74"/>
                  <a:gd name="T13" fmla="*/ 8549 h 111"/>
                  <a:gd name="T14" fmla="*/ 486 w 74"/>
                  <a:gd name="T15" fmla="*/ 9761 h 111"/>
                  <a:gd name="T16" fmla="*/ 702 w 74"/>
                  <a:gd name="T17" fmla="*/ 10613 h 111"/>
                  <a:gd name="T18" fmla="*/ 865 w 74"/>
                  <a:gd name="T19" fmla="*/ 11474 h 111"/>
                  <a:gd name="T20" fmla="*/ 1068 w 74"/>
                  <a:gd name="T21" fmla="*/ 11924 h 111"/>
                  <a:gd name="T22" fmla="*/ 1251 w 74"/>
                  <a:gd name="T23" fmla="*/ 12546 h 111"/>
                  <a:gd name="T24" fmla="*/ 1391 w 74"/>
                  <a:gd name="T25" fmla="*/ 12716 h 111"/>
                  <a:gd name="T26" fmla="*/ 1545 w 74"/>
                  <a:gd name="T27" fmla="*/ 12891 h 111"/>
                  <a:gd name="T28" fmla="*/ 1703 w 74"/>
                  <a:gd name="T29" fmla="*/ 12624 h 111"/>
                  <a:gd name="T30" fmla="*/ 1763 w 74"/>
                  <a:gd name="T31" fmla="*/ 12404 h 111"/>
                  <a:gd name="T32" fmla="*/ 1808 w 74"/>
                  <a:gd name="T33" fmla="*/ 11762 h 111"/>
                  <a:gd name="T34" fmla="*/ 1810 w 74"/>
                  <a:gd name="T35" fmla="*/ 11511 h 111"/>
                  <a:gd name="T36" fmla="*/ 1810 w 74"/>
                  <a:gd name="T37" fmla="*/ 11159 h 111"/>
                  <a:gd name="T38" fmla="*/ 1627 w 74"/>
                  <a:gd name="T39" fmla="*/ 11408 h 111"/>
                  <a:gd name="T40" fmla="*/ 1627 w 74"/>
                  <a:gd name="T41" fmla="*/ 11511 h 111"/>
                  <a:gd name="T42" fmla="*/ 1587 w 74"/>
                  <a:gd name="T43" fmla="*/ 11605 h 111"/>
                  <a:gd name="T44" fmla="*/ 1587 w 74"/>
                  <a:gd name="T45" fmla="*/ 11677 h 111"/>
                  <a:gd name="T46" fmla="*/ 1544 w 74"/>
                  <a:gd name="T47" fmla="*/ 11677 h 111"/>
                  <a:gd name="T48" fmla="*/ 1465 w 74"/>
                  <a:gd name="T49" fmla="*/ 11677 h 111"/>
                  <a:gd name="T50" fmla="*/ 1319 w 74"/>
                  <a:gd name="T51" fmla="*/ 11511 h 111"/>
                  <a:gd name="T52" fmla="*/ 1187 w 74"/>
                  <a:gd name="T53" fmla="*/ 11159 h 111"/>
                  <a:gd name="T54" fmla="*/ 1013 w 74"/>
                  <a:gd name="T55" fmla="*/ 10613 h 111"/>
                  <a:gd name="T56" fmla="*/ 822 w 74"/>
                  <a:gd name="T57" fmla="*/ 9849 h 111"/>
                  <a:gd name="T58" fmla="*/ 702 w 74"/>
                  <a:gd name="T59" fmla="*/ 9029 h 111"/>
                  <a:gd name="T60" fmla="*/ 512 w 74"/>
                  <a:gd name="T61" fmla="*/ 7908 h 111"/>
                  <a:gd name="T62" fmla="*/ 374 w 74"/>
                  <a:gd name="T63" fmla="*/ 6990 h 111"/>
                  <a:gd name="T64" fmla="*/ 304 w 74"/>
                  <a:gd name="T65" fmla="*/ 5688 h 111"/>
                  <a:gd name="T66" fmla="*/ 9 w 74"/>
                  <a:gd name="T67" fmla="*/ 4477 h 111"/>
                  <a:gd name="T68" fmla="*/ 8 w 74"/>
                  <a:gd name="T69" fmla="*/ 3102 h 111"/>
                  <a:gd name="T70" fmla="*/ 9 w 74"/>
                  <a:gd name="T71" fmla="*/ 1662 h 111"/>
                  <a:gd name="T72" fmla="*/ 304 w 74"/>
                  <a:gd name="T73" fmla="*/ 2 h 111"/>
                  <a:gd name="T74" fmla="*/ 4 w 74"/>
                  <a:gd name="T75" fmla="*/ 0 h 111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74"/>
                  <a:gd name="T115" fmla="*/ 0 h 111"/>
                  <a:gd name="T116" fmla="*/ 74 w 74"/>
                  <a:gd name="T117" fmla="*/ 111 h 111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74" h="111">
                    <a:moveTo>
                      <a:pt x="4" y="0"/>
                    </a:moveTo>
                    <a:lnTo>
                      <a:pt x="1" y="13"/>
                    </a:lnTo>
                    <a:lnTo>
                      <a:pt x="0" y="27"/>
                    </a:lnTo>
                    <a:lnTo>
                      <a:pt x="1" y="40"/>
                    </a:lnTo>
                    <a:lnTo>
                      <a:pt x="4" y="52"/>
                    </a:lnTo>
                    <a:lnTo>
                      <a:pt x="9" y="63"/>
                    </a:lnTo>
                    <a:lnTo>
                      <a:pt x="14" y="74"/>
                    </a:lnTo>
                    <a:lnTo>
                      <a:pt x="21" y="83"/>
                    </a:lnTo>
                    <a:lnTo>
                      <a:pt x="28" y="91"/>
                    </a:lnTo>
                    <a:lnTo>
                      <a:pt x="35" y="98"/>
                    </a:lnTo>
                    <a:lnTo>
                      <a:pt x="43" y="103"/>
                    </a:lnTo>
                    <a:lnTo>
                      <a:pt x="50" y="108"/>
                    </a:lnTo>
                    <a:lnTo>
                      <a:pt x="57" y="110"/>
                    </a:lnTo>
                    <a:lnTo>
                      <a:pt x="63" y="111"/>
                    </a:lnTo>
                    <a:lnTo>
                      <a:pt x="68" y="109"/>
                    </a:lnTo>
                    <a:lnTo>
                      <a:pt x="71" y="106"/>
                    </a:lnTo>
                    <a:lnTo>
                      <a:pt x="73" y="102"/>
                    </a:lnTo>
                    <a:lnTo>
                      <a:pt x="74" y="99"/>
                    </a:lnTo>
                    <a:lnTo>
                      <a:pt x="74" y="96"/>
                    </a:lnTo>
                    <a:lnTo>
                      <a:pt x="65" y="97"/>
                    </a:lnTo>
                    <a:lnTo>
                      <a:pt x="65" y="99"/>
                    </a:lnTo>
                    <a:lnTo>
                      <a:pt x="64" y="100"/>
                    </a:lnTo>
                    <a:lnTo>
                      <a:pt x="64" y="101"/>
                    </a:lnTo>
                    <a:lnTo>
                      <a:pt x="62" y="101"/>
                    </a:lnTo>
                    <a:lnTo>
                      <a:pt x="59" y="101"/>
                    </a:lnTo>
                    <a:lnTo>
                      <a:pt x="53" y="99"/>
                    </a:lnTo>
                    <a:lnTo>
                      <a:pt x="47" y="96"/>
                    </a:lnTo>
                    <a:lnTo>
                      <a:pt x="41" y="91"/>
                    </a:lnTo>
                    <a:lnTo>
                      <a:pt x="34" y="85"/>
                    </a:lnTo>
                    <a:lnTo>
                      <a:pt x="28" y="77"/>
                    </a:lnTo>
                    <a:lnTo>
                      <a:pt x="22" y="68"/>
                    </a:lnTo>
                    <a:lnTo>
                      <a:pt x="16" y="60"/>
                    </a:lnTo>
                    <a:lnTo>
                      <a:pt x="12" y="49"/>
                    </a:lnTo>
                    <a:lnTo>
                      <a:pt x="9" y="38"/>
                    </a:lnTo>
                    <a:lnTo>
                      <a:pt x="8" y="27"/>
                    </a:lnTo>
                    <a:lnTo>
                      <a:pt x="9" y="15"/>
                    </a:lnTo>
                    <a:lnTo>
                      <a:pt x="12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756" name="Freeform 992"/>
              <p:cNvSpPr>
                <a:spLocks noChangeArrowheads="1"/>
              </p:cNvSpPr>
              <p:nvPr/>
            </p:nvSpPr>
            <p:spPr bwMode="auto">
              <a:xfrm>
                <a:off x="154" y="1535"/>
                <a:ext cx="56" cy="50"/>
              </a:xfrm>
              <a:custGeom>
                <a:avLst/>
                <a:gdLst>
                  <a:gd name="T0" fmla="*/ 1504 w 53"/>
                  <a:gd name="T1" fmla="*/ 6348 h 46"/>
                  <a:gd name="T2" fmla="*/ 1326 w 53"/>
                  <a:gd name="T3" fmla="*/ 5262 h 46"/>
                  <a:gd name="T4" fmla="*/ 1124 w 53"/>
                  <a:gd name="T5" fmla="*/ 3770 h 46"/>
                  <a:gd name="T6" fmla="*/ 944 w 53"/>
                  <a:gd name="T7" fmla="*/ 2324 h 46"/>
                  <a:gd name="T8" fmla="*/ 716 w 53"/>
                  <a:gd name="T9" fmla="*/ 1532 h 46"/>
                  <a:gd name="T10" fmla="*/ 515 w 53"/>
                  <a:gd name="T11" fmla="*/ 4 h 46"/>
                  <a:gd name="T12" fmla="*/ 350 w 53"/>
                  <a:gd name="T13" fmla="*/ 1 h 46"/>
                  <a:gd name="T14" fmla="*/ 296 w 53"/>
                  <a:gd name="T15" fmla="*/ 0 h 46"/>
                  <a:gd name="T16" fmla="*/ 6 w 53"/>
                  <a:gd name="T17" fmla="*/ 0 h 46"/>
                  <a:gd name="T18" fmla="*/ 2 w 53"/>
                  <a:gd name="T19" fmla="*/ 2 h 46"/>
                  <a:gd name="T20" fmla="*/ 0 w 53"/>
                  <a:gd name="T21" fmla="*/ 5 h 46"/>
                  <a:gd name="T22" fmla="*/ 8 w 53"/>
                  <a:gd name="T23" fmla="*/ 1192 h 46"/>
                  <a:gd name="T24" fmla="*/ 8 w 53"/>
                  <a:gd name="T25" fmla="*/ 1409 h 46"/>
                  <a:gd name="T26" fmla="*/ 7 w 53"/>
                  <a:gd name="T27" fmla="*/ 1532 h 46"/>
                  <a:gd name="T28" fmla="*/ 296 w 53"/>
                  <a:gd name="T29" fmla="*/ 1532 h 46"/>
                  <a:gd name="T30" fmla="*/ 391 w 53"/>
                  <a:gd name="T31" fmla="*/ 1810 h 46"/>
                  <a:gd name="T32" fmla="*/ 544 w 53"/>
                  <a:gd name="T33" fmla="*/ 2526 h 46"/>
                  <a:gd name="T34" fmla="*/ 757 w 53"/>
                  <a:gd name="T35" fmla="*/ 3770 h 46"/>
                  <a:gd name="T36" fmla="*/ 953 w 53"/>
                  <a:gd name="T37" fmla="*/ 4841 h 46"/>
                  <a:gd name="T38" fmla="*/ 1124 w 53"/>
                  <a:gd name="T39" fmla="*/ 5840 h 46"/>
                  <a:gd name="T40" fmla="*/ 1313 w 53"/>
                  <a:gd name="T41" fmla="*/ 7470 h 46"/>
                  <a:gd name="T42" fmla="*/ 1504 w 53"/>
                  <a:gd name="T43" fmla="*/ 6348 h 4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53"/>
                  <a:gd name="T67" fmla="*/ 0 h 46"/>
                  <a:gd name="T68" fmla="*/ 53 w 53"/>
                  <a:gd name="T69" fmla="*/ 46 h 4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53" h="46">
                    <a:moveTo>
                      <a:pt x="53" y="40"/>
                    </a:moveTo>
                    <a:lnTo>
                      <a:pt x="46" y="32"/>
                    </a:lnTo>
                    <a:lnTo>
                      <a:pt x="40" y="23"/>
                    </a:lnTo>
                    <a:lnTo>
                      <a:pt x="33" y="15"/>
                    </a:lnTo>
                    <a:lnTo>
                      <a:pt x="25" y="10"/>
                    </a:lnTo>
                    <a:lnTo>
                      <a:pt x="19" y="4"/>
                    </a:lnTo>
                    <a:lnTo>
                      <a:pt x="12" y="1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2" y="2"/>
                    </a:lnTo>
                    <a:lnTo>
                      <a:pt x="0" y="5"/>
                    </a:lnTo>
                    <a:lnTo>
                      <a:pt x="8" y="7"/>
                    </a:lnTo>
                    <a:lnTo>
                      <a:pt x="8" y="9"/>
                    </a:lnTo>
                    <a:lnTo>
                      <a:pt x="7" y="10"/>
                    </a:lnTo>
                    <a:lnTo>
                      <a:pt x="9" y="10"/>
                    </a:lnTo>
                    <a:lnTo>
                      <a:pt x="14" y="12"/>
                    </a:lnTo>
                    <a:lnTo>
                      <a:pt x="20" y="16"/>
                    </a:lnTo>
                    <a:lnTo>
                      <a:pt x="26" y="23"/>
                    </a:lnTo>
                    <a:lnTo>
                      <a:pt x="34" y="29"/>
                    </a:lnTo>
                    <a:lnTo>
                      <a:pt x="40" y="37"/>
                    </a:lnTo>
                    <a:lnTo>
                      <a:pt x="45" y="46"/>
                    </a:lnTo>
                    <a:lnTo>
                      <a:pt x="53" y="4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757" name="Freeform 993"/>
              <p:cNvSpPr>
                <a:spLocks noChangeArrowheads="1"/>
              </p:cNvSpPr>
              <p:nvPr/>
            </p:nvSpPr>
            <p:spPr bwMode="auto">
              <a:xfrm>
                <a:off x="201" y="1578"/>
                <a:ext cx="27" cy="67"/>
              </a:xfrm>
              <a:custGeom>
                <a:avLst/>
                <a:gdLst>
                  <a:gd name="T0" fmla="*/ 2676 w 25"/>
                  <a:gd name="T1" fmla="*/ 6980 h 62"/>
                  <a:gd name="T2" fmla="*/ 2597 w 25"/>
                  <a:gd name="T3" fmla="*/ 6459 h 62"/>
                  <a:gd name="T4" fmla="*/ 2597 w 25"/>
                  <a:gd name="T5" fmla="*/ 5612 h 62"/>
                  <a:gd name="T6" fmla="*/ 2294 w 25"/>
                  <a:gd name="T7" fmla="*/ 4805 h 62"/>
                  <a:gd name="T8" fmla="*/ 2227 w 25"/>
                  <a:gd name="T9" fmla="*/ 4113 h 62"/>
                  <a:gd name="T10" fmla="*/ 1967 w 25"/>
                  <a:gd name="T11" fmla="*/ 3017 h 62"/>
                  <a:gd name="T12" fmla="*/ 1561 w 25"/>
                  <a:gd name="T13" fmla="*/ 2048 h 62"/>
                  <a:gd name="T14" fmla="*/ 1239 w 25"/>
                  <a:gd name="T15" fmla="*/ 1019 h 62"/>
                  <a:gd name="T16" fmla="*/ 910 w 25"/>
                  <a:gd name="T17" fmla="*/ 0 h 62"/>
                  <a:gd name="T18" fmla="*/ 0 w 25"/>
                  <a:gd name="T19" fmla="*/ 6 h 62"/>
                  <a:gd name="T20" fmla="*/ 4 w 25"/>
                  <a:gd name="T21" fmla="*/ 1502 h 62"/>
                  <a:gd name="T22" fmla="*/ 910 w 25"/>
                  <a:gd name="T23" fmla="*/ 2391 h 62"/>
                  <a:gd name="T24" fmla="*/ 1062 w 25"/>
                  <a:gd name="T25" fmla="*/ 3260 h 62"/>
                  <a:gd name="T26" fmla="*/ 1239 w 25"/>
                  <a:gd name="T27" fmla="*/ 4383 h 62"/>
                  <a:gd name="T28" fmla="*/ 1338 w 25"/>
                  <a:gd name="T29" fmla="*/ 5118 h 62"/>
                  <a:gd name="T30" fmla="*/ 1445 w 25"/>
                  <a:gd name="T31" fmla="*/ 5977 h 62"/>
                  <a:gd name="T32" fmla="*/ 1561 w 25"/>
                  <a:gd name="T33" fmla="*/ 6550 h 62"/>
                  <a:gd name="T34" fmla="*/ 1686 w 25"/>
                  <a:gd name="T35" fmla="*/ 7078 h 62"/>
                  <a:gd name="T36" fmla="*/ 2676 w 25"/>
                  <a:gd name="T37" fmla="*/ 6980 h 62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5"/>
                  <a:gd name="T58" fmla="*/ 0 h 62"/>
                  <a:gd name="T59" fmla="*/ 25 w 25"/>
                  <a:gd name="T60" fmla="*/ 62 h 62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5" h="62">
                    <a:moveTo>
                      <a:pt x="25" y="61"/>
                    </a:moveTo>
                    <a:lnTo>
                      <a:pt x="24" y="56"/>
                    </a:lnTo>
                    <a:lnTo>
                      <a:pt x="24" y="50"/>
                    </a:lnTo>
                    <a:lnTo>
                      <a:pt x="21" y="43"/>
                    </a:lnTo>
                    <a:lnTo>
                      <a:pt x="20" y="36"/>
                    </a:lnTo>
                    <a:lnTo>
                      <a:pt x="18" y="27"/>
                    </a:lnTo>
                    <a:lnTo>
                      <a:pt x="15" y="18"/>
                    </a:lnTo>
                    <a:lnTo>
                      <a:pt x="12" y="9"/>
                    </a:lnTo>
                    <a:lnTo>
                      <a:pt x="8" y="0"/>
                    </a:lnTo>
                    <a:lnTo>
                      <a:pt x="0" y="6"/>
                    </a:lnTo>
                    <a:lnTo>
                      <a:pt x="4" y="14"/>
                    </a:lnTo>
                    <a:lnTo>
                      <a:pt x="8" y="21"/>
                    </a:lnTo>
                    <a:lnTo>
                      <a:pt x="10" y="29"/>
                    </a:lnTo>
                    <a:lnTo>
                      <a:pt x="12" y="38"/>
                    </a:lnTo>
                    <a:lnTo>
                      <a:pt x="13" y="44"/>
                    </a:lnTo>
                    <a:lnTo>
                      <a:pt x="14" y="52"/>
                    </a:lnTo>
                    <a:lnTo>
                      <a:pt x="15" y="57"/>
                    </a:lnTo>
                    <a:lnTo>
                      <a:pt x="16" y="62"/>
                    </a:lnTo>
                    <a:lnTo>
                      <a:pt x="25" y="61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758" name="Freeform 994"/>
              <p:cNvSpPr>
                <a:spLocks noChangeArrowheads="1"/>
              </p:cNvSpPr>
              <p:nvPr/>
            </p:nvSpPr>
            <p:spPr bwMode="auto">
              <a:xfrm>
                <a:off x="5582" y="1677"/>
                <a:ext cx="69" cy="115"/>
              </a:xfrm>
              <a:custGeom>
                <a:avLst/>
                <a:gdLst>
                  <a:gd name="T0" fmla="*/ 0 w 65"/>
                  <a:gd name="T1" fmla="*/ 13739 h 106"/>
                  <a:gd name="T2" fmla="*/ 0 w 65"/>
                  <a:gd name="T3" fmla="*/ 14167 h 106"/>
                  <a:gd name="T4" fmla="*/ 1 w 65"/>
                  <a:gd name="T5" fmla="*/ 14552 h 106"/>
                  <a:gd name="T6" fmla="*/ 1 w 65"/>
                  <a:gd name="T7" fmla="*/ 14802 h 106"/>
                  <a:gd name="T8" fmla="*/ 3 w 65"/>
                  <a:gd name="T9" fmla="*/ 15211 h 106"/>
                  <a:gd name="T10" fmla="*/ 6 w 65"/>
                  <a:gd name="T11" fmla="*/ 15370 h 106"/>
                  <a:gd name="T12" fmla="*/ 428 w 65"/>
                  <a:gd name="T13" fmla="*/ 15211 h 106"/>
                  <a:gd name="T14" fmla="*/ 651 w 65"/>
                  <a:gd name="T15" fmla="*/ 14802 h 106"/>
                  <a:gd name="T16" fmla="*/ 932 w 65"/>
                  <a:gd name="T17" fmla="*/ 14385 h 106"/>
                  <a:gd name="T18" fmla="*/ 1138 w 65"/>
                  <a:gd name="T19" fmla="*/ 13539 h 106"/>
                  <a:gd name="T20" fmla="*/ 1445 w 65"/>
                  <a:gd name="T21" fmla="*/ 12479 h 106"/>
                  <a:gd name="T22" fmla="*/ 1728 w 65"/>
                  <a:gd name="T23" fmla="*/ 11502 h 106"/>
                  <a:gd name="T24" fmla="*/ 1947 w 65"/>
                  <a:gd name="T25" fmla="*/ 10383 h 106"/>
                  <a:gd name="T26" fmla="*/ 2194 w 65"/>
                  <a:gd name="T27" fmla="*/ 8843 h 106"/>
                  <a:gd name="T28" fmla="*/ 2329 w 65"/>
                  <a:gd name="T29" fmla="*/ 7109 h 106"/>
                  <a:gd name="T30" fmla="*/ 2464 w 65"/>
                  <a:gd name="T31" fmla="*/ 5567 h 106"/>
                  <a:gd name="T32" fmla="*/ 2472 w 65"/>
                  <a:gd name="T33" fmla="*/ 3905 h 106"/>
                  <a:gd name="T34" fmla="*/ 2464 w 65"/>
                  <a:gd name="T35" fmla="*/ 1930 h 106"/>
                  <a:gd name="T36" fmla="*/ 2329 w 65"/>
                  <a:gd name="T37" fmla="*/ 1 h 106"/>
                  <a:gd name="T38" fmla="*/ 2321 w 65"/>
                  <a:gd name="T39" fmla="*/ 0 h 106"/>
                  <a:gd name="T40" fmla="*/ 2282 w 65"/>
                  <a:gd name="T41" fmla="*/ 0 h 106"/>
                  <a:gd name="T42" fmla="*/ 2194 w 65"/>
                  <a:gd name="T43" fmla="*/ 0 h 106"/>
                  <a:gd name="T44" fmla="*/ 2103 w 65"/>
                  <a:gd name="T45" fmla="*/ 0 h 106"/>
                  <a:gd name="T46" fmla="*/ 1866 w 65"/>
                  <a:gd name="T47" fmla="*/ 3 h 106"/>
                  <a:gd name="T48" fmla="*/ 1628 w 65"/>
                  <a:gd name="T49" fmla="*/ 1091 h 106"/>
                  <a:gd name="T50" fmla="*/ 1361 w 65"/>
                  <a:gd name="T51" fmla="*/ 1930 h 106"/>
                  <a:gd name="T52" fmla="*/ 1072 w 65"/>
                  <a:gd name="T53" fmla="*/ 2901 h 106"/>
                  <a:gd name="T54" fmla="*/ 827 w 65"/>
                  <a:gd name="T55" fmla="*/ 4237 h 106"/>
                  <a:gd name="T56" fmla="*/ 613 w 65"/>
                  <a:gd name="T57" fmla="*/ 5423 h 106"/>
                  <a:gd name="T58" fmla="*/ 454 w 65"/>
                  <a:gd name="T59" fmla="*/ 6553 h 106"/>
                  <a:gd name="T60" fmla="*/ 8 w 65"/>
                  <a:gd name="T61" fmla="*/ 7713 h 106"/>
                  <a:gd name="T62" fmla="*/ 6 w 65"/>
                  <a:gd name="T63" fmla="*/ 8923 h 106"/>
                  <a:gd name="T64" fmla="*/ 4 w 65"/>
                  <a:gd name="T65" fmla="*/ 10383 h 106"/>
                  <a:gd name="T66" fmla="*/ 3 w 65"/>
                  <a:gd name="T67" fmla="*/ 11395 h 106"/>
                  <a:gd name="T68" fmla="*/ 2 w 65"/>
                  <a:gd name="T69" fmla="*/ 12252 h 106"/>
                  <a:gd name="T70" fmla="*/ 1 w 65"/>
                  <a:gd name="T71" fmla="*/ 13292 h 106"/>
                  <a:gd name="T72" fmla="*/ 0 w 65"/>
                  <a:gd name="T73" fmla="*/ 13739 h 10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5"/>
                  <a:gd name="T112" fmla="*/ 0 h 106"/>
                  <a:gd name="T113" fmla="*/ 65 w 65"/>
                  <a:gd name="T114" fmla="*/ 106 h 10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5" h="106">
                    <a:moveTo>
                      <a:pt x="0" y="96"/>
                    </a:moveTo>
                    <a:lnTo>
                      <a:pt x="0" y="98"/>
                    </a:lnTo>
                    <a:lnTo>
                      <a:pt x="1" y="101"/>
                    </a:lnTo>
                    <a:lnTo>
                      <a:pt x="1" y="103"/>
                    </a:lnTo>
                    <a:lnTo>
                      <a:pt x="3" y="105"/>
                    </a:lnTo>
                    <a:lnTo>
                      <a:pt x="6" y="106"/>
                    </a:lnTo>
                    <a:lnTo>
                      <a:pt x="11" y="105"/>
                    </a:lnTo>
                    <a:lnTo>
                      <a:pt x="18" y="103"/>
                    </a:lnTo>
                    <a:lnTo>
                      <a:pt x="24" y="99"/>
                    </a:lnTo>
                    <a:lnTo>
                      <a:pt x="30" y="94"/>
                    </a:lnTo>
                    <a:lnTo>
                      <a:pt x="38" y="87"/>
                    </a:lnTo>
                    <a:lnTo>
                      <a:pt x="45" y="80"/>
                    </a:lnTo>
                    <a:lnTo>
                      <a:pt x="51" y="71"/>
                    </a:lnTo>
                    <a:lnTo>
                      <a:pt x="57" y="61"/>
                    </a:lnTo>
                    <a:lnTo>
                      <a:pt x="61" y="50"/>
                    </a:lnTo>
                    <a:lnTo>
                      <a:pt x="64" y="39"/>
                    </a:lnTo>
                    <a:lnTo>
                      <a:pt x="65" y="27"/>
                    </a:lnTo>
                    <a:lnTo>
                      <a:pt x="64" y="14"/>
                    </a:lnTo>
                    <a:lnTo>
                      <a:pt x="61" y="1"/>
                    </a:lnTo>
                    <a:lnTo>
                      <a:pt x="60" y="0"/>
                    </a:lnTo>
                    <a:lnTo>
                      <a:pt x="59" y="0"/>
                    </a:lnTo>
                    <a:lnTo>
                      <a:pt x="57" y="0"/>
                    </a:lnTo>
                    <a:lnTo>
                      <a:pt x="55" y="0"/>
                    </a:lnTo>
                    <a:lnTo>
                      <a:pt x="49" y="3"/>
                    </a:lnTo>
                    <a:lnTo>
                      <a:pt x="42" y="7"/>
                    </a:lnTo>
                    <a:lnTo>
                      <a:pt x="36" y="14"/>
                    </a:lnTo>
                    <a:lnTo>
                      <a:pt x="28" y="20"/>
                    </a:lnTo>
                    <a:lnTo>
                      <a:pt x="22" y="29"/>
                    </a:lnTo>
                    <a:lnTo>
                      <a:pt x="17" y="38"/>
                    </a:lnTo>
                    <a:lnTo>
                      <a:pt x="12" y="46"/>
                    </a:lnTo>
                    <a:lnTo>
                      <a:pt x="8" y="54"/>
                    </a:lnTo>
                    <a:lnTo>
                      <a:pt x="6" y="62"/>
                    </a:lnTo>
                    <a:lnTo>
                      <a:pt x="4" y="71"/>
                    </a:lnTo>
                    <a:lnTo>
                      <a:pt x="3" y="79"/>
                    </a:lnTo>
                    <a:lnTo>
                      <a:pt x="2" y="85"/>
                    </a:lnTo>
                    <a:lnTo>
                      <a:pt x="1" y="92"/>
                    </a:lnTo>
                    <a:lnTo>
                      <a:pt x="0" y="96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759" name="Freeform 995"/>
              <p:cNvSpPr>
                <a:spLocks noChangeArrowheads="1"/>
              </p:cNvSpPr>
              <p:nvPr/>
            </p:nvSpPr>
            <p:spPr bwMode="auto">
              <a:xfrm>
                <a:off x="5577" y="1677"/>
                <a:ext cx="78" cy="119"/>
              </a:xfrm>
              <a:custGeom>
                <a:avLst/>
                <a:gdLst>
                  <a:gd name="T0" fmla="*/ 1544 w 74"/>
                  <a:gd name="T1" fmla="*/ 3 h 110"/>
                  <a:gd name="T2" fmla="*/ 1627 w 74"/>
                  <a:gd name="T3" fmla="*/ 1763 h 110"/>
                  <a:gd name="T4" fmla="*/ 1629 w 74"/>
                  <a:gd name="T5" fmla="*/ 3115 h 110"/>
                  <a:gd name="T6" fmla="*/ 1627 w 74"/>
                  <a:gd name="T7" fmla="*/ 4616 h 110"/>
                  <a:gd name="T8" fmla="*/ 1544 w 74"/>
                  <a:gd name="T9" fmla="*/ 5854 h 110"/>
                  <a:gd name="T10" fmla="*/ 1429 w 74"/>
                  <a:gd name="T11" fmla="*/ 7264 h 110"/>
                  <a:gd name="T12" fmla="*/ 1286 w 74"/>
                  <a:gd name="T13" fmla="*/ 8501 h 110"/>
                  <a:gd name="T14" fmla="*/ 1127 w 74"/>
                  <a:gd name="T15" fmla="*/ 9259 h 110"/>
                  <a:gd name="T16" fmla="*/ 962 w 74"/>
                  <a:gd name="T17" fmla="*/ 10152 h 110"/>
                  <a:gd name="T18" fmla="*/ 821 w 74"/>
                  <a:gd name="T19" fmla="*/ 10983 h 110"/>
                  <a:gd name="T20" fmla="*/ 666 w 74"/>
                  <a:gd name="T21" fmla="*/ 11644 h 110"/>
                  <a:gd name="T22" fmla="*/ 486 w 74"/>
                  <a:gd name="T23" fmla="*/ 11915 h 110"/>
                  <a:gd name="T24" fmla="*/ 355 w 74"/>
                  <a:gd name="T25" fmla="*/ 12160 h 110"/>
                  <a:gd name="T26" fmla="*/ 304 w 74"/>
                  <a:gd name="T27" fmla="*/ 12288 h 110"/>
                  <a:gd name="T28" fmla="*/ 273 w 74"/>
                  <a:gd name="T29" fmla="*/ 12160 h 110"/>
                  <a:gd name="T30" fmla="*/ 273 w 74"/>
                  <a:gd name="T31" fmla="*/ 11915 h 110"/>
                  <a:gd name="T32" fmla="*/ 9 w 74"/>
                  <a:gd name="T33" fmla="*/ 11882 h 110"/>
                  <a:gd name="T34" fmla="*/ 9 w 74"/>
                  <a:gd name="T35" fmla="*/ 11724 h 110"/>
                  <a:gd name="T36" fmla="*/ 0 w 74"/>
                  <a:gd name="T37" fmla="*/ 11644 h 110"/>
                  <a:gd name="T38" fmla="*/ 0 w 74"/>
                  <a:gd name="T39" fmla="*/ 11882 h 110"/>
                  <a:gd name="T40" fmla="*/ 1 w 74"/>
                  <a:gd name="T41" fmla="*/ 12597 h 110"/>
                  <a:gd name="T42" fmla="*/ 3 w 74"/>
                  <a:gd name="T43" fmla="*/ 12854 h 110"/>
                  <a:gd name="T44" fmla="*/ 6 w 74"/>
                  <a:gd name="T45" fmla="*/ 13085 h 110"/>
                  <a:gd name="T46" fmla="*/ 288 w 74"/>
                  <a:gd name="T47" fmla="*/ 13293 h 110"/>
                  <a:gd name="T48" fmla="*/ 394 w 74"/>
                  <a:gd name="T49" fmla="*/ 13155 h 110"/>
                  <a:gd name="T50" fmla="*/ 569 w 74"/>
                  <a:gd name="T51" fmla="*/ 12890 h 110"/>
                  <a:gd name="T52" fmla="*/ 779 w 74"/>
                  <a:gd name="T53" fmla="*/ 12597 h 110"/>
                  <a:gd name="T54" fmla="*/ 961 w 74"/>
                  <a:gd name="T55" fmla="*/ 11862 h 110"/>
                  <a:gd name="T56" fmla="*/ 1127 w 74"/>
                  <a:gd name="T57" fmla="*/ 10983 h 110"/>
                  <a:gd name="T58" fmla="*/ 1319 w 74"/>
                  <a:gd name="T59" fmla="*/ 10136 h 110"/>
                  <a:gd name="T60" fmla="*/ 1466 w 74"/>
                  <a:gd name="T61" fmla="*/ 8830 h 110"/>
                  <a:gd name="T62" fmla="*/ 1627 w 74"/>
                  <a:gd name="T63" fmla="*/ 7666 h 110"/>
                  <a:gd name="T64" fmla="*/ 1717 w 74"/>
                  <a:gd name="T65" fmla="*/ 6207 h 110"/>
                  <a:gd name="T66" fmla="*/ 1808 w 74"/>
                  <a:gd name="T67" fmla="*/ 4624 h 110"/>
                  <a:gd name="T68" fmla="*/ 1810 w 74"/>
                  <a:gd name="T69" fmla="*/ 3308 h 110"/>
                  <a:gd name="T70" fmla="*/ 1808 w 74"/>
                  <a:gd name="T71" fmla="*/ 1507 h 110"/>
                  <a:gd name="T72" fmla="*/ 1717 w 74"/>
                  <a:gd name="T73" fmla="*/ 0 h 110"/>
                  <a:gd name="T74" fmla="*/ 1544 w 74"/>
                  <a:gd name="T75" fmla="*/ 3 h 1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74"/>
                  <a:gd name="T115" fmla="*/ 0 h 110"/>
                  <a:gd name="T116" fmla="*/ 74 w 74"/>
                  <a:gd name="T117" fmla="*/ 110 h 1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74" h="110">
                    <a:moveTo>
                      <a:pt x="62" y="3"/>
                    </a:moveTo>
                    <a:lnTo>
                      <a:pt x="65" y="15"/>
                    </a:lnTo>
                    <a:lnTo>
                      <a:pt x="66" y="26"/>
                    </a:lnTo>
                    <a:lnTo>
                      <a:pt x="65" y="38"/>
                    </a:lnTo>
                    <a:lnTo>
                      <a:pt x="62" y="49"/>
                    </a:lnTo>
                    <a:lnTo>
                      <a:pt x="58" y="59"/>
                    </a:lnTo>
                    <a:lnTo>
                      <a:pt x="52" y="69"/>
                    </a:lnTo>
                    <a:lnTo>
                      <a:pt x="46" y="76"/>
                    </a:lnTo>
                    <a:lnTo>
                      <a:pt x="40" y="84"/>
                    </a:lnTo>
                    <a:lnTo>
                      <a:pt x="33" y="91"/>
                    </a:lnTo>
                    <a:lnTo>
                      <a:pt x="27" y="95"/>
                    </a:lnTo>
                    <a:lnTo>
                      <a:pt x="21" y="99"/>
                    </a:lnTo>
                    <a:lnTo>
                      <a:pt x="15" y="101"/>
                    </a:lnTo>
                    <a:lnTo>
                      <a:pt x="12" y="102"/>
                    </a:lnTo>
                    <a:lnTo>
                      <a:pt x="10" y="101"/>
                    </a:lnTo>
                    <a:lnTo>
                      <a:pt x="10" y="99"/>
                    </a:lnTo>
                    <a:lnTo>
                      <a:pt x="9" y="98"/>
                    </a:lnTo>
                    <a:lnTo>
                      <a:pt x="9" y="96"/>
                    </a:lnTo>
                    <a:lnTo>
                      <a:pt x="0" y="95"/>
                    </a:lnTo>
                    <a:lnTo>
                      <a:pt x="0" y="98"/>
                    </a:lnTo>
                    <a:lnTo>
                      <a:pt x="1" y="103"/>
                    </a:lnTo>
                    <a:lnTo>
                      <a:pt x="3" y="106"/>
                    </a:lnTo>
                    <a:lnTo>
                      <a:pt x="6" y="108"/>
                    </a:lnTo>
                    <a:lnTo>
                      <a:pt x="11" y="110"/>
                    </a:lnTo>
                    <a:lnTo>
                      <a:pt x="17" y="109"/>
                    </a:lnTo>
                    <a:lnTo>
                      <a:pt x="24" y="107"/>
                    </a:lnTo>
                    <a:lnTo>
                      <a:pt x="31" y="103"/>
                    </a:lnTo>
                    <a:lnTo>
                      <a:pt x="39" y="97"/>
                    </a:lnTo>
                    <a:lnTo>
                      <a:pt x="46" y="91"/>
                    </a:lnTo>
                    <a:lnTo>
                      <a:pt x="53" y="83"/>
                    </a:lnTo>
                    <a:lnTo>
                      <a:pt x="60" y="73"/>
                    </a:lnTo>
                    <a:lnTo>
                      <a:pt x="65" y="63"/>
                    </a:lnTo>
                    <a:lnTo>
                      <a:pt x="70" y="51"/>
                    </a:lnTo>
                    <a:lnTo>
                      <a:pt x="73" y="39"/>
                    </a:lnTo>
                    <a:lnTo>
                      <a:pt x="74" y="27"/>
                    </a:lnTo>
                    <a:lnTo>
                      <a:pt x="73" y="13"/>
                    </a:lnTo>
                    <a:lnTo>
                      <a:pt x="70" y="0"/>
                    </a:lnTo>
                    <a:lnTo>
                      <a:pt x="62" y="3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760" name="Freeform 996"/>
              <p:cNvSpPr>
                <a:spLocks noChangeArrowheads="1"/>
              </p:cNvSpPr>
              <p:nvPr/>
            </p:nvSpPr>
            <p:spPr bwMode="auto">
              <a:xfrm>
                <a:off x="5595" y="1672"/>
                <a:ext cx="56" cy="49"/>
              </a:xfrm>
              <a:custGeom>
                <a:avLst/>
                <a:gdLst>
                  <a:gd name="T0" fmla="*/ 8 w 53"/>
                  <a:gd name="T1" fmla="*/ 8095 h 45"/>
                  <a:gd name="T2" fmla="*/ 370 w 53"/>
                  <a:gd name="T3" fmla="*/ 6351 h 45"/>
                  <a:gd name="T4" fmla="*/ 515 w 53"/>
                  <a:gd name="T5" fmla="*/ 5288 h 45"/>
                  <a:gd name="T6" fmla="*/ 800 w 53"/>
                  <a:gd name="T7" fmla="*/ 3810 h 45"/>
                  <a:gd name="T8" fmla="*/ 944 w 53"/>
                  <a:gd name="T9" fmla="*/ 2676 h 45"/>
                  <a:gd name="T10" fmla="*/ 1113 w 53"/>
                  <a:gd name="T11" fmla="*/ 1904 h 45"/>
                  <a:gd name="T12" fmla="*/ 1255 w 53"/>
                  <a:gd name="T13" fmla="*/ 1606 h 45"/>
                  <a:gd name="T14" fmla="*/ 1326 w 53"/>
                  <a:gd name="T15" fmla="*/ 1606 h 45"/>
                  <a:gd name="T16" fmla="*/ 1313 w 53"/>
                  <a:gd name="T17" fmla="*/ 1475 h 45"/>
                  <a:gd name="T18" fmla="*/ 1504 w 53"/>
                  <a:gd name="T19" fmla="*/ 5 h 45"/>
                  <a:gd name="T20" fmla="*/ 1466 w 53"/>
                  <a:gd name="T21" fmla="*/ 1 h 45"/>
                  <a:gd name="T22" fmla="*/ 1347 w 53"/>
                  <a:gd name="T23" fmla="*/ 0 h 45"/>
                  <a:gd name="T24" fmla="*/ 1255 w 53"/>
                  <a:gd name="T25" fmla="*/ 0 h 45"/>
                  <a:gd name="T26" fmla="*/ 1176 w 53"/>
                  <a:gd name="T27" fmla="*/ 0 h 45"/>
                  <a:gd name="T28" fmla="*/ 953 w 53"/>
                  <a:gd name="T29" fmla="*/ 3 h 45"/>
                  <a:gd name="T30" fmla="*/ 808 w 53"/>
                  <a:gd name="T31" fmla="*/ 1606 h 45"/>
                  <a:gd name="T32" fmla="*/ 544 w 53"/>
                  <a:gd name="T33" fmla="*/ 2676 h 45"/>
                  <a:gd name="T34" fmla="*/ 370 w 53"/>
                  <a:gd name="T35" fmla="*/ 4096 h 45"/>
                  <a:gd name="T36" fmla="*/ 7 w 53"/>
                  <a:gd name="T37" fmla="*/ 5713 h 45"/>
                  <a:gd name="T38" fmla="*/ 0 w 53"/>
                  <a:gd name="T39" fmla="*/ 7434 h 45"/>
                  <a:gd name="T40" fmla="*/ 8 w 53"/>
                  <a:gd name="T41" fmla="*/ 8095 h 45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53"/>
                  <a:gd name="T64" fmla="*/ 0 h 45"/>
                  <a:gd name="T65" fmla="*/ 53 w 53"/>
                  <a:gd name="T66" fmla="*/ 45 h 45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53" h="45">
                    <a:moveTo>
                      <a:pt x="8" y="45"/>
                    </a:moveTo>
                    <a:lnTo>
                      <a:pt x="13" y="36"/>
                    </a:lnTo>
                    <a:lnTo>
                      <a:pt x="19" y="29"/>
                    </a:lnTo>
                    <a:lnTo>
                      <a:pt x="27" y="22"/>
                    </a:lnTo>
                    <a:lnTo>
                      <a:pt x="33" y="15"/>
                    </a:lnTo>
                    <a:lnTo>
                      <a:pt x="39" y="11"/>
                    </a:lnTo>
                    <a:lnTo>
                      <a:pt x="44" y="9"/>
                    </a:lnTo>
                    <a:lnTo>
                      <a:pt x="46" y="9"/>
                    </a:lnTo>
                    <a:lnTo>
                      <a:pt x="45" y="8"/>
                    </a:lnTo>
                    <a:lnTo>
                      <a:pt x="53" y="5"/>
                    </a:lnTo>
                    <a:lnTo>
                      <a:pt x="51" y="1"/>
                    </a:lnTo>
                    <a:lnTo>
                      <a:pt x="47" y="0"/>
                    </a:lnTo>
                    <a:lnTo>
                      <a:pt x="44" y="0"/>
                    </a:lnTo>
                    <a:lnTo>
                      <a:pt x="41" y="0"/>
                    </a:lnTo>
                    <a:lnTo>
                      <a:pt x="34" y="3"/>
                    </a:lnTo>
                    <a:lnTo>
                      <a:pt x="28" y="9"/>
                    </a:lnTo>
                    <a:lnTo>
                      <a:pt x="20" y="15"/>
                    </a:lnTo>
                    <a:lnTo>
                      <a:pt x="13" y="23"/>
                    </a:lnTo>
                    <a:lnTo>
                      <a:pt x="7" y="31"/>
                    </a:lnTo>
                    <a:lnTo>
                      <a:pt x="0" y="41"/>
                    </a:lnTo>
                    <a:lnTo>
                      <a:pt x="8" y="45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761" name="Freeform 997"/>
              <p:cNvSpPr>
                <a:spLocks noChangeArrowheads="1"/>
              </p:cNvSpPr>
              <p:nvPr/>
            </p:nvSpPr>
            <p:spPr bwMode="auto">
              <a:xfrm>
                <a:off x="5577" y="1716"/>
                <a:ext cx="27" cy="65"/>
              </a:xfrm>
              <a:custGeom>
                <a:avLst/>
                <a:gdLst>
                  <a:gd name="T0" fmla="*/ 983 w 25"/>
                  <a:gd name="T1" fmla="*/ 7872 h 60"/>
                  <a:gd name="T2" fmla="*/ 1062 w 25"/>
                  <a:gd name="T3" fmla="*/ 7622 h 60"/>
                  <a:gd name="T4" fmla="*/ 1147 w 25"/>
                  <a:gd name="T5" fmla="*/ 6647 h 60"/>
                  <a:gd name="T6" fmla="*/ 1239 w 25"/>
                  <a:gd name="T7" fmla="*/ 5995 h 60"/>
                  <a:gd name="T8" fmla="*/ 1338 w 25"/>
                  <a:gd name="T9" fmla="*/ 4826 h 60"/>
                  <a:gd name="T10" fmla="*/ 1561 w 25"/>
                  <a:gd name="T11" fmla="*/ 3796 h 60"/>
                  <a:gd name="T12" fmla="*/ 1821 w 25"/>
                  <a:gd name="T13" fmla="*/ 2755 h 60"/>
                  <a:gd name="T14" fmla="*/ 2294 w 25"/>
                  <a:gd name="T15" fmla="*/ 1572 h 60"/>
                  <a:gd name="T16" fmla="*/ 2676 w 25"/>
                  <a:gd name="T17" fmla="*/ 4 h 60"/>
                  <a:gd name="T18" fmla="*/ 1821 w 25"/>
                  <a:gd name="T19" fmla="*/ 0 h 60"/>
                  <a:gd name="T20" fmla="*/ 1338 w 25"/>
                  <a:gd name="T21" fmla="*/ 1053 h 60"/>
                  <a:gd name="T22" fmla="*/ 1062 w 25"/>
                  <a:gd name="T23" fmla="*/ 2166 h 60"/>
                  <a:gd name="T24" fmla="*/ 843 w 25"/>
                  <a:gd name="T25" fmla="*/ 3262 h 60"/>
                  <a:gd name="T26" fmla="*/ 5 w 25"/>
                  <a:gd name="T27" fmla="*/ 4494 h 60"/>
                  <a:gd name="T28" fmla="*/ 4 w 25"/>
                  <a:gd name="T29" fmla="*/ 5534 h 60"/>
                  <a:gd name="T30" fmla="*/ 1 w 25"/>
                  <a:gd name="T31" fmla="*/ 6516 h 60"/>
                  <a:gd name="T32" fmla="*/ 1 w 25"/>
                  <a:gd name="T33" fmla="*/ 7266 h 60"/>
                  <a:gd name="T34" fmla="*/ 0 w 25"/>
                  <a:gd name="T35" fmla="*/ 7801 h 60"/>
                  <a:gd name="T36" fmla="*/ 983 w 25"/>
                  <a:gd name="T37" fmla="*/ 7872 h 6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5"/>
                  <a:gd name="T58" fmla="*/ 0 h 60"/>
                  <a:gd name="T59" fmla="*/ 25 w 25"/>
                  <a:gd name="T60" fmla="*/ 60 h 6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5" h="60">
                    <a:moveTo>
                      <a:pt x="9" y="60"/>
                    </a:moveTo>
                    <a:lnTo>
                      <a:pt x="10" y="56"/>
                    </a:lnTo>
                    <a:lnTo>
                      <a:pt x="11" y="50"/>
                    </a:lnTo>
                    <a:lnTo>
                      <a:pt x="12" y="44"/>
                    </a:lnTo>
                    <a:lnTo>
                      <a:pt x="13" y="36"/>
                    </a:lnTo>
                    <a:lnTo>
                      <a:pt x="15" y="28"/>
                    </a:lnTo>
                    <a:lnTo>
                      <a:pt x="17" y="20"/>
                    </a:lnTo>
                    <a:lnTo>
                      <a:pt x="21" y="12"/>
                    </a:lnTo>
                    <a:lnTo>
                      <a:pt x="25" y="4"/>
                    </a:lnTo>
                    <a:lnTo>
                      <a:pt x="17" y="0"/>
                    </a:lnTo>
                    <a:lnTo>
                      <a:pt x="13" y="7"/>
                    </a:lnTo>
                    <a:lnTo>
                      <a:pt x="10" y="16"/>
                    </a:lnTo>
                    <a:lnTo>
                      <a:pt x="7" y="25"/>
                    </a:lnTo>
                    <a:lnTo>
                      <a:pt x="5" y="34"/>
                    </a:lnTo>
                    <a:lnTo>
                      <a:pt x="4" y="41"/>
                    </a:lnTo>
                    <a:lnTo>
                      <a:pt x="1" y="49"/>
                    </a:lnTo>
                    <a:lnTo>
                      <a:pt x="1" y="55"/>
                    </a:lnTo>
                    <a:lnTo>
                      <a:pt x="0" y="59"/>
                    </a:lnTo>
                    <a:lnTo>
                      <a:pt x="9" y="6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762" name="Freeform 998"/>
              <p:cNvSpPr>
                <a:spLocks noChangeArrowheads="1"/>
              </p:cNvSpPr>
              <p:nvPr/>
            </p:nvSpPr>
            <p:spPr bwMode="auto">
              <a:xfrm>
                <a:off x="154" y="2714"/>
                <a:ext cx="69" cy="114"/>
              </a:xfrm>
              <a:custGeom>
                <a:avLst/>
                <a:gdLst>
                  <a:gd name="T0" fmla="*/ 2472 w 65"/>
                  <a:gd name="T1" fmla="*/ 8136 h 106"/>
                  <a:gd name="T2" fmla="*/ 2472 w 65"/>
                  <a:gd name="T3" fmla="*/ 8552 h 106"/>
                  <a:gd name="T4" fmla="*/ 2464 w 65"/>
                  <a:gd name="T5" fmla="*/ 8670 h 106"/>
                  <a:gd name="T6" fmla="*/ 2464 w 65"/>
                  <a:gd name="T7" fmla="*/ 8751 h 106"/>
                  <a:gd name="T8" fmla="*/ 2369 w 65"/>
                  <a:gd name="T9" fmla="*/ 8841 h 106"/>
                  <a:gd name="T10" fmla="*/ 2282 w 65"/>
                  <a:gd name="T11" fmla="*/ 8994 h 106"/>
                  <a:gd name="T12" fmla="*/ 2067 w 65"/>
                  <a:gd name="T13" fmla="*/ 8994 h 106"/>
                  <a:gd name="T14" fmla="*/ 1834 w 65"/>
                  <a:gd name="T15" fmla="*/ 8751 h 106"/>
                  <a:gd name="T16" fmla="*/ 1595 w 65"/>
                  <a:gd name="T17" fmla="*/ 8552 h 106"/>
                  <a:gd name="T18" fmla="*/ 1334 w 65"/>
                  <a:gd name="T19" fmla="*/ 8005 h 106"/>
                  <a:gd name="T20" fmla="*/ 1050 w 65"/>
                  <a:gd name="T21" fmla="*/ 7496 h 106"/>
                  <a:gd name="T22" fmla="*/ 734 w 65"/>
                  <a:gd name="T23" fmla="*/ 6723 h 106"/>
                  <a:gd name="T24" fmla="*/ 512 w 65"/>
                  <a:gd name="T25" fmla="*/ 6026 h 106"/>
                  <a:gd name="T26" fmla="*/ 8 w 65"/>
                  <a:gd name="T27" fmla="*/ 5210 h 106"/>
                  <a:gd name="T28" fmla="*/ 4 w 65"/>
                  <a:gd name="T29" fmla="*/ 4226 h 106"/>
                  <a:gd name="T30" fmla="*/ 1 w 65"/>
                  <a:gd name="T31" fmla="*/ 3343 h 106"/>
                  <a:gd name="T32" fmla="*/ 0 w 65"/>
                  <a:gd name="T33" fmla="*/ 2219 h 106"/>
                  <a:gd name="T34" fmla="*/ 1 w 65"/>
                  <a:gd name="T35" fmla="*/ 1130 h 106"/>
                  <a:gd name="T36" fmla="*/ 4 w 65"/>
                  <a:gd name="T37" fmla="*/ 2 h 106"/>
                  <a:gd name="T38" fmla="*/ 5 w 65"/>
                  <a:gd name="T39" fmla="*/ 1 h 106"/>
                  <a:gd name="T40" fmla="*/ 6 w 65"/>
                  <a:gd name="T41" fmla="*/ 0 h 106"/>
                  <a:gd name="T42" fmla="*/ 8 w 65"/>
                  <a:gd name="T43" fmla="*/ 0 h 106"/>
                  <a:gd name="T44" fmla="*/ 403 w 65"/>
                  <a:gd name="T45" fmla="*/ 1 h 106"/>
                  <a:gd name="T46" fmla="*/ 577 w 65"/>
                  <a:gd name="T47" fmla="*/ 3 h 106"/>
                  <a:gd name="T48" fmla="*/ 878 w 65"/>
                  <a:gd name="T49" fmla="*/ 679 h 106"/>
                  <a:gd name="T50" fmla="*/ 1115 w 65"/>
                  <a:gd name="T51" fmla="*/ 1130 h 106"/>
                  <a:gd name="T52" fmla="*/ 1416 w 65"/>
                  <a:gd name="T53" fmla="*/ 1881 h 106"/>
                  <a:gd name="T54" fmla="*/ 1656 w 65"/>
                  <a:gd name="T55" fmla="*/ 2386 h 106"/>
                  <a:gd name="T56" fmla="*/ 1866 w 65"/>
                  <a:gd name="T57" fmla="*/ 3192 h 106"/>
                  <a:gd name="T58" fmla="*/ 2025 w 65"/>
                  <a:gd name="T59" fmla="*/ 3894 h 106"/>
                  <a:gd name="T60" fmla="*/ 2194 w 65"/>
                  <a:gd name="T61" fmla="*/ 4593 h 106"/>
                  <a:gd name="T62" fmla="*/ 2282 w 65"/>
                  <a:gd name="T63" fmla="*/ 5313 h 106"/>
                  <a:gd name="T64" fmla="*/ 2329 w 65"/>
                  <a:gd name="T65" fmla="*/ 6026 h 106"/>
                  <a:gd name="T66" fmla="*/ 2369 w 65"/>
                  <a:gd name="T67" fmla="*/ 6609 h 106"/>
                  <a:gd name="T68" fmla="*/ 2422 w 65"/>
                  <a:gd name="T69" fmla="*/ 7230 h 106"/>
                  <a:gd name="T70" fmla="*/ 2464 w 65"/>
                  <a:gd name="T71" fmla="*/ 7776 h 106"/>
                  <a:gd name="T72" fmla="*/ 2472 w 65"/>
                  <a:gd name="T73" fmla="*/ 8136 h 10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5"/>
                  <a:gd name="T112" fmla="*/ 0 h 106"/>
                  <a:gd name="T113" fmla="*/ 65 w 65"/>
                  <a:gd name="T114" fmla="*/ 106 h 10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5" h="106">
                    <a:moveTo>
                      <a:pt x="65" y="96"/>
                    </a:moveTo>
                    <a:lnTo>
                      <a:pt x="65" y="100"/>
                    </a:lnTo>
                    <a:lnTo>
                      <a:pt x="64" y="102"/>
                    </a:lnTo>
                    <a:lnTo>
                      <a:pt x="64" y="104"/>
                    </a:lnTo>
                    <a:lnTo>
                      <a:pt x="62" y="105"/>
                    </a:lnTo>
                    <a:lnTo>
                      <a:pt x="59" y="106"/>
                    </a:lnTo>
                    <a:lnTo>
                      <a:pt x="54" y="106"/>
                    </a:lnTo>
                    <a:lnTo>
                      <a:pt x="48" y="104"/>
                    </a:lnTo>
                    <a:lnTo>
                      <a:pt x="41" y="100"/>
                    </a:lnTo>
                    <a:lnTo>
                      <a:pt x="35" y="94"/>
                    </a:lnTo>
                    <a:lnTo>
                      <a:pt x="27" y="88"/>
                    </a:lnTo>
                    <a:lnTo>
                      <a:pt x="20" y="80"/>
                    </a:lnTo>
                    <a:lnTo>
                      <a:pt x="14" y="71"/>
                    </a:lnTo>
                    <a:lnTo>
                      <a:pt x="8" y="61"/>
                    </a:lnTo>
                    <a:lnTo>
                      <a:pt x="4" y="50"/>
                    </a:lnTo>
                    <a:lnTo>
                      <a:pt x="1" y="39"/>
                    </a:lnTo>
                    <a:lnTo>
                      <a:pt x="0" y="27"/>
                    </a:lnTo>
                    <a:lnTo>
                      <a:pt x="1" y="14"/>
                    </a:lnTo>
                    <a:lnTo>
                      <a:pt x="4" y="2"/>
                    </a:lnTo>
                    <a:lnTo>
                      <a:pt x="5" y="1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0" y="1"/>
                    </a:lnTo>
                    <a:lnTo>
                      <a:pt x="16" y="3"/>
                    </a:lnTo>
                    <a:lnTo>
                      <a:pt x="23" y="7"/>
                    </a:lnTo>
                    <a:lnTo>
                      <a:pt x="29" y="14"/>
                    </a:lnTo>
                    <a:lnTo>
                      <a:pt x="37" y="22"/>
                    </a:lnTo>
                    <a:lnTo>
                      <a:pt x="43" y="29"/>
                    </a:lnTo>
                    <a:lnTo>
                      <a:pt x="49" y="38"/>
                    </a:lnTo>
                    <a:lnTo>
                      <a:pt x="53" y="46"/>
                    </a:lnTo>
                    <a:lnTo>
                      <a:pt x="57" y="55"/>
                    </a:lnTo>
                    <a:lnTo>
                      <a:pt x="59" y="63"/>
                    </a:lnTo>
                    <a:lnTo>
                      <a:pt x="61" y="71"/>
                    </a:lnTo>
                    <a:lnTo>
                      <a:pt x="62" y="79"/>
                    </a:lnTo>
                    <a:lnTo>
                      <a:pt x="63" y="86"/>
                    </a:lnTo>
                    <a:lnTo>
                      <a:pt x="64" y="92"/>
                    </a:lnTo>
                    <a:lnTo>
                      <a:pt x="65" y="96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763" name="Freeform 999"/>
              <p:cNvSpPr>
                <a:spLocks noChangeArrowheads="1"/>
              </p:cNvSpPr>
              <p:nvPr/>
            </p:nvSpPr>
            <p:spPr bwMode="auto">
              <a:xfrm>
                <a:off x="149" y="2714"/>
                <a:ext cx="78" cy="120"/>
              </a:xfrm>
              <a:custGeom>
                <a:avLst/>
                <a:gdLst>
                  <a:gd name="T0" fmla="*/ 4 w 74"/>
                  <a:gd name="T1" fmla="*/ 0 h 111"/>
                  <a:gd name="T2" fmla="*/ 1 w 74"/>
                  <a:gd name="T3" fmla="*/ 1537 h 111"/>
                  <a:gd name="T4" fmla="*/ 0 w 74"/>
                  <a:gd name="T5" fmla="*/ 3102 h 111"/>
                  <a:gd name="T6" fmla="*/ 1 w 74"/>
                  <a:gd name="T7" fmla="*/ 4582 h 111"/>
                  <a:gd name="T8" fmla="*/ 4 w 74"/>
                  <a:gd name="T9" fmla="*/ 6115 h 111"/>
                  <a:gd name="T10" fmla="*/ 9 w 74"/>
                  <a:gd name="T11" fmla="*/ 7315 h 111"/>
                  <a:gd name="T12" fmla="*/ 337 w 74"/>
                  <a:gd name="T13" fmla="*/ 8427 h 111"/>
                  <a:gd name="T14" fmla="*/ 486 w 74"/>
                  <a:gd name="T15" fmla="*/ 9761 h 111"/>
                  <a:gd name="T16" fmla="*/ 702 w 74"/>
                  <a:gd name="T17" fmla="*/ 10613 h 111"/>
                  <a:gd name="T18" fmla="*/ 865 w 74"/>
                  <a:gd name="T19" fmla="*/ 11511 h 111"/>
                  <a:gd name="T20" fmla="*/ 1068 w 74"/>
                  <a:gd name="T21" fmla="*/ 12064 h 111"/>
                  <a:gd name="T22" fmla="*/ 1251 w 74"/>
                  <a:gd name="T23" fmla="*/ 12444 h 111"/>
                  <a:gd name="T24" fmla="*/ 1391 w 74"/>
                  <a:gd name="T25" fmla="*/ 12891 h 111"/>
                  <a:gd name="T26" fmla="*/ 1545 w 74"/>
                  <a:gd name="T27" fmla="*/ 12891 h 111"/>
                  <a:gd name="T28" fmla="*/ 1703 w 74"/>
                  <a:gd name="T29" fmla="*/ 12546 h 111"/>
                  <a:gd name="T30" fmla="*/ 1763 w 74"/>
                  <a:gd name="T31" fmla="*/ 12404 h 111"/>
                  <a:gd name="T32" fmla="*/ 1808 w 74"/>
                  <a:gd name="T33" fmla="*/ 11924 h 111"/>
                  <a:gd name="T34" fmla="*/ 1810 w 74"/>
                  <a:gd name="T35" fmla="*/ 11605 h 111"/>
                  <a:gd name="T36" fmla="*/ 1810 w 74"/>
                  <a:gd name="T37" fmla="*/ 11030 h 111"/>
                  <a:gd name="T38" fmla="*/ 1627 w 74"/>
                  <a:gd name="T39" fmla="*/ 11159 h 111"/>
                  <a:gd name="T40" fmla="*/ 1627 w 74"/>
                  <a:gd name="T41" fmla="*/ 11511 h 111"/>
                  <a:gd name="T42" fmla="*/ 1587 w 74"/>
                  <a:gd name="T43" fmla="*/ 11677 h 111"/>
                  <a:gd name="T44" fmla="*/ 1544 w 74"/>
                  <a:gd name="T45" fmla="*/ 11762 h 111"/>
                  <a:gd name="T46" fmla="*/ 1465 w 74"/>
                  <a:gd name="T47" fmla="*/ 11762 h 111"/>
                  <a:gd name="T48" fmla="*/ 1319 w 74"/>
                  <a:gd name="T49" fmla="*/ 11605 h 111"/>
                  <a:gd name="T50" fmla="*/ 1187 w 74"/>
                  <a:gd name="T51" fmla="*/ 11159 h 111"/>
                  <a:gd name="T52" fmla="*/ 1013 w 74"/>
                  <a:gd name="T53" fmla="*/ 10613 h 111"/>
                  <a:gd name="T54" fmla="*/ 822 w 74"/>
                  <a:gd name="T55" fmla="*/ 9817 h 111"/>
                  <a:gd name="T56" fmla="*/ 702 w 74"/>
                  <a:gd name="T57" fmla="*/ 9081 h 111"/>
                  <a:gd name="T58" fmla="*/ 512 w 74"/>
                  <a:gd name="T59" fmla="*/ 8075 h 111"/>
                  <a:gd name="T60" fmla="*/ 374 w 74"/>
                  <a:gd name="T61" fmla="*/ 6909 h 111"/>
                  <a:gd name="T62" fmla="*/ 304 w 74"/>
                  <a:gd name="T63" fmla="*/ 5688 h 111"/>
                  <a:gd name="T64" fmla="*/ 273 w 74"/>
                  <a:gd name="T65" fmla="*/ 4477 h 111"/>
                  <a:gd name="T66" fmla="*/ 8 w 74"/>
                  <a:gd name="T67" fmla="*/ 3102 h 111"/>
                  <a:gd name="T68" fmla="*/ 9 w 74"/>
                  <a:gd name="T69" fmla="*/ 1662 h 111"/>
                  <a:gd name="T70" fmla="*/ 304 w 74"/>
                  <a:gd name="T71" fmla="*/ 3 h 111"/>
                  <a:gd name="T72" fmla="*/ 4 w 74"/>
                  <a:gd name="T73" fmla="*/ 0 h 111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74"/>
                  <a:gd name="T112" fmla="*/ 0 h 111"/>
                  <a:gd name="T113" fmla="*/ 74 w 74"/>
                  <a:gd name="T114" fmla="*/ 111 h 111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74" h="111">
                    <a:moveTo>
                      <a:pt x="4" y="0"/>
                    </a:moveTo>
                    <a:lnTo>
                      <a:pt x="1" y="14"/>
                    </a:lnTo>
                    <a:lnTo>
                      <a:pt x="0" y="27"/>
                    </a:lnTo>
                    <a:lnTo>
                      <a:pt x="1" y="40"/>
                    </a:lnTo>
                    <a:lnTo>
                      <a:pt x="4" y="52"/>
                    </a:lnTo>
                    <a:lnTo>
                      <a:pt x="9" y="63"/>
                    </a:lnTo>
                    <a:lnTo>
                      <a:pt x="14" y="73"/>
                    </a:lnTo>
                    <a:lnTo>
                      <a:pt x="21" y="83"/>
                    </a:lnTo>
                    <a:lnTo>
                      <a:pt x="28" y="91"/>
                    </a:lnTo>
                    <a:lnTo>
                      <a:pt x="35" y="99"/>
                    </a:lnTo>
                    <a:lnTo>
                      <a:pt x="43" y="104"/>
                    </a:lnTo>
                    <a:lnTo>
                      <a:pt x="50" y="107"/>
                    </a:lnTo>
                    <a:lnTo>
                      <a:pt x="57" y="111"/>
                    </a:lnTo>
                    <a:lnTo>
                      <a:pt x="63" y="111"/>
                    </a:lnTo>
                    <a:lnTo>
                      <a:pt x="68" y="108"/>
                    </a:lnTo>
                    <a:lnTo>
                      <a:pt x="71" y="106"/>
                    </a:lnTo>
                    <a:lnTo>
                      <a:pt x="73" y="103"/>
                    </a:lnTo>
                    <a:lnTo>
                      <a:pt x="74" y="100"/>
                    </a:lnTo>
                    <a:lnTo>
                      <a:pt x="74" y="95"/>
                    </a:lnTo>
                    <a:lnTo>
                      <a:pt x="65" y="96"/>
                    </a:lnTo>
                    <a:lnTo>
                      <a:pt x="65" y="99"/>
                    </a:lnTo>
                    <a:lnTo>
                      <a:pt x="64" y="101"/>
                    </a:lnTo>
                    <a:lnTo>
                      <a:pt x="62" y="102"/>
                    </a:lnTo>
                    <a:lnTo>
                      <a:pt x="59" y="102"/>
                    </a:lnTo>
                    <a:lnTo>
                      <a:pt x="53" y="100"/>
                    </a:lnTo>
                    <a:lnTo>
                      <a:pt x="47" y="96"/>
                    </a:lnTo>
                    <a:lnTo>
                      <a:pt x="41" y="91"/>
                    </a:lnTo>
                    <a:lnTo>
                      <a:pt x="34" y="84"/>
                    </a:lnTo>
                    <a:lnTo>
                      <a:pt x="28" y="78"/>
                    </a:lnTo>
                    <a:lnTo>
                      <a:pt x="22" y="69"/>
                    </a:lnTo>
                    <a:lnTo>
                      <a:pt x="16" y="59"/>
                    </a:lnTo>
                    <a:lnTo>
                      <a:pt x="12" y="49"/>
                    </a:lnTo>
                    <a:lnTo>
                      <a:pt x="10" y="38"/>
                    </a:lnTo>
                    <a:lnTo>
                      <a:pt x="8" y="27"/>
                    </a:lnTo>
                    <a:lnTo>
                      <a:pt x="9" y="15"/>
                    </a:lnTo>
                    <a:lnTo>
                      <a:pt x="12" y="3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764" name="Freeform 1000"/>
              <p:cNvSpPr>
                <a:spLocks noChangeArrowheads="1"/>
              </p:cNvSpPr>
              <p:nvPr/>
            </p:nvSpPr>
            <p:spPr bwMode="auto">
              <a:xfrm>
                <a:off x="154" y="2709"/>
                <a:ext cx="56" cy="49"/>
              </a:xfrm>
              <a:custGeom>
                <a:avLst/>
                <a:gdLst>
                  <a:gd name="T0" fmla="*/ 1504 w 53"/>
                  <a:gd name="T1" fmla="*/ 7434 h 45"/>
                  <a:gd name="T2" fmla="*/ 1326 w 53"/>
                  <a:gd name="T3" fmla="*/ 5758 h 45"/>
                  <a:gd name="T4" fmla="*/ 1124 w 53"/>
                  <a:gd name="T5" fmla="*/ 4096 h 45"/>
                  <a:gd name="T6" fmla="*/ 944 w 53"/>
                  <a:gd name="T7" fmla="*/ 2914 h 45"/>
                  <a:gd name="T8" fmla="*/ 716 w 53"/>
                  <a:gd name="T9" fmla="*/ 1606 h 45"/>
                  <a:gd name="T10" fmla="*/ 515 w 53"/>
                  <a:gd name="T11" fmla="*/ 5 h 45"/>
                  <a:gd name="T12" fmla="*/ 350 w 53"/>
                  <a:gd name="T13" fmla="*/ 1 h 45"/>
                  <a:gd name="T14" fmla="*/ 296 w 53"/>
                  <a:gd name="T15" fmla="*/ 0 h 45"/>
                  <a:gd name="T16" fmla="*/ 6 w 53"/>
                  <a:gd name="T17" fmla="*/ 0 h 45"/>
                  <a:gd name="T18" fmla="*/ 2 w 53"/>
                  <a:gd name="T19" fmla="*/ 1 h 45"/>
                  <a:gd name="T20" fmla="*/ 0 w 53"/>
                  <a:gd name="T21" fmla="*/ 5 h 45"/>
                  <a:gd name="T22" fmla="*/ 8 w 53"/>
                  <a:gd name="T23" fmla="*/ 1475 h 45"/>
                  <a:gd name="T24" fmla="*/ 8 w 53"/>
                  <a:gd name="T25" fmla="*/ 1606 h 45"/>
                  <a:gd name="T26" fmla="*/ 7 w 53"/>
                  <a:gd name="T27" fmla="*/ 1606 h 45"/>
                  <a:gd name="T28" fmla="*/ 296 w 53"/>
                  <a:gd name="T29" fmla="*/ 1606 h 45"/>
                  <a:gd name="T30" fmla="*/ 391 w 53"/>
                  <a:gd name="T31" fmla="*/ 2073 h 45"/>
                  <a:gd name="T32" fmla="*/ 544 w 53"/>
                  <a:gd name="T33" fmla="*/ 3173 h 45"/>
                  <a:gd name="T34" fmla="*/ 757 w 53"/>
                  <a:gd name="T35" fmla="*/ 3810 h 45"/>
                  <a:gd name="T36" fmla="*/ 953 w 53"/>
                  <a:gd name="T37" fmla="*/ 5357 h 45"/>
                  <a:gd name="T38" fmla="*/ 1124 w 53"/>
                  <a:gd name="T39" fmla="*/ 6827 h 45"/>
                  <a:gd name="T40" fmla="*/ 1313 w 53"/>
                  <a:gd name="T41" fmla="*/ 8095 h 45"/>
                  <a:gd name="T42" fmla="*/ 1504 w 53"/>
                  <a:gd name="T43" fmla="*/ 7434 h 45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53"/>
                  <a:gd name="T67" fmla="*/ 0 h 45"/>
                  <a:gd name="T68" fmla="*/ 53 w 53"/>
                  <a:gd name="T69" fmla="*/ 45 h 45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53" h="45">
                    <a:moveTo>
                      <a:pt x="53" y="41"/>
                    </a:moveTo>
                    <a:lnTo>
                      <a:pt x="46" y="32"/>
                    </a:lnTo>
                    <a:lnTo>
                      <a:pt x="40" y="23"/>
                    </a:lnTo>
                    <a:lnTo>
                      <a:pt x="33" y="16"/>
                    </a:lnTo>
                    <a:lnTo>
                      <a:pt x="25" y="9"/>
                    </a:lnTo>
                    <a:lnTo>
                      <a:pt x="19" y="5"/>
                    </a:lnTo>
                    <a:lnTo>
                      <a:pt x="12" y="1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2" y="1"/>
                    </a:lnTo>
                    <a:lnTo>
                      <a:pt x="0" y="5"/>
                    </a:lnTo>
                    <a:lnTo>
                      <a:pt x="8" y="8"/>
                    </a:lnTo>
                    <a:lnTo>
                      <a:pt x="8" y="9"/>
                    </a:lnTo>
                    <a:lnTo>
                      <a:pt x="7" y="9"/>
                    </a:lnTo>
                    <a:lnTo>
                      <a:pt x="9" y="9"/>
                    </a:lnTo>
                    <a:lnTo>
                      <a:pt x="14" y="12"/>
                    </a:lnTo>
                    <a:lnTo>
                      <a:pt x="20" y="17"/>
                    </a:lnTo>
                    <a:lnTo>
                      <a:pt x="26" y="22"/>
                    </a:lnTo>
                    <a:lnTo>
                      <a:pt x="34" y="30"/>
                    </a:lnTo>
                    <a:lnTo>
                      <a:pt x="40" y="38"/>
                    </a:lnTo>
                    <a:lnTo>
                      <a:pt x="45" y="45"/>
                    </a:lnTo>
                    <a:lnTo>
                      <a:pt x="53" y="41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765" name="Freeform 1001"/>
              <p:cNvSpPr>
                <a:spLocks noChangeArrowheads="1"/>
              </p:cNvSpPr>
              <p:nvPr/>
            </p:nvSpPr>
            <p:spPr bwMode="auto">
              <a:xfrm>
                <a:off x="201" y="2753"/>
                <a:ext cx="27" cy="65"/>
              </a:xfrm>
              <a:custGeom>
                <a:avLst/>
                <a:gdLst>
                  <a:gd name="T0" fmla="*/ 2676 w 25"/>
                  <a:gd name="T1" fmla="*/ 7801 h 60"/>
                  <a:gd name="T2" fmla="*/ 2597 w 25"/>
                  <a:gd name="T3" fmla="*/ 7266 h 60"/>
                  <a:gd name="T4" fmla="*/ 2597 w 25"/>
                  <a:gd name="T5" fmla="*/ 6516 h 60"/>
                  <a:gd name="T6" fmla="*/ 2294 w 25"/>
                  <a:gd name="T7" fmla="*/ 5664 h 60"/>
                  <a:gd name="T8" fmla="*/ 2227 w 25"/>
                  <a:gd name="T9" fmla="*/ 4494 h 60"/>
                  <a:gd name="T10" fmla="*/ 1967 w 25"/>
                  <a:gd name="T11" fmla="*/ 3504 h 60"/>
                  <a:gd name="T12" fmla="*/ 1561 w 25"/>
                  <a:gd name="T13" fmla="*/ 2543 h 60"/>
                  <a:gd name="T14" fmla="*/ 1239 w 25"/>
                  <a:gd name="T15" fmla="*/ 1236 h 60"/>
                  <a:gd name="T16" fmla="*/ 910 w 25"/>
                  <a:gd name="T17" fmla="*/ 0 h 60"/>
                  <a:gd name="T18" fmla="*/ 0 w 25"/>
                  <a:gd name="T19" fmla="*/ 4 h 60"/>
                  <a:gd name="T20" fmla="*/ 4 w 25"/>
                  <a:gd name="T21" fmla="*/ 1572 h 60"/>
                  <a:gd name="T22" fmla="*/ 910 w 25"/>
                  <a:gd name="T23" fmla="*/ 2755 h 60"/>
                  <a:gd name="T24" fmla="*/ 1062 w 25"/>
                  <a:gd name="T25" fmla="*/ 3829 h 60"/>
                  <a:gd name="T26" fmla="*/ 1239 w 25"/>
                  <a:gd name="T27" fmla="*/ 4826 h 60"/>
                  <a:gd name="T28" fmla="*/ 1338 w 25"/>
                  <a:gd name="T29" fmla="*/ 5995 h 60"/>
                  <a:gd name="T30" fmla="*/ 1445 w 25"/>
                  <a:gd name="T31" fmla="*/ 6647 h 60"/>
                  <a:gd name="T32" fmla="*/ 1561 w 25"/>
                  <a:gd name="T33" fmla="*/ 7622 h 60"/>
                  <a:gd name="T34" fmla="*/ 1686 w 25"/>
                  <a:gd name="T35" fmla="*/ 7872 h 60"/>
                  <a:gd name="T36" fmla="*/ 2676 w 25"/>
                  <a:gd name="T37" fmla="*/ 7801 h 6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5"/>
                  <a:gd name="T58" fmla="*/ 0 h 60"/>
                  <a:gd name="T59" fmla="*/ 25 w 25"/>
                  <a:gd name="T60" fmla="*/ 60 h 6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5" h="60">
                    <a:moveTo>
                      <a:pt x="25" y="59"/>
                    </a:moveTo>
                    <a:lnTo>
                      <a:pt x="24" y="55"/>
                    </a:lnTo>
                    <a:lnTo>
                      <a:pt x="24" y="49"/>
                    </a:lnTo>
                    <a:lnTo>
                      <a:pt x="21" y="42"/>
                    </a:lnTo>
                    <a:lnTo>
                      <a:pt x="20" y="34"/>
                    </a:lnTo>
                    <a:lnTo>
                      <a:pt x="18" y="26"/>
                    </a:lnTo>
                    <a:lnTo>
                      <a:pt x="15" y="18"/>
                    </a:lnTo>
                    <a:lnTo>
                      <a:pt x="12" y="9"/>
                    </a:lnTo>
                    <a:lnTo>
                      <a:pt x="8" y="0"/>
                    </a:lnTo>
                    <a:lnTo>
                      <a:pt x="0" y="4"/>
                    </a:lnTo>
                    <a:lnTo>
                      <a:pt x="4" y="12"/>
                    </a:lnTo>
                    <a:lnTo>
                      <a:pt x="8" y="20"/>
                    </a:lnTo>
                    <a:lnTo>
                      <a:pt x="10" y="29"/>
                    </a:lnTo>
                    <a:lnTo>
                      <a:pt x="12" y="36"/>
                    </a:lnTo>
                    <a:lnTo>
                      <a:pt x="13" y="44"/>
                    </a:lnTo>
                    <a:lnTo>
                      <a:pt x="14" y="50"/>
                    </a:lnTo>
                    <a:lnTo>
                      <a:pt x="15" y="56"/>
                    </a:lnTo>
                    <a:lnTo>
                      <a:pt x="16" y="60"/>
                    </a:lnTo>
                    <a:lnTo>
                      <a:pt x="25" y="59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766" name="Freeform 1002"/>
              <p:cNvSpPr>
                <a:spLocks noChangeArrowheads="1"/>
              </p:cNvSpPr>
              <p:nvPr/>
            </p:nvSpPr>
            <p:spPr bwMode="auto">
              <a:xfrm>
                <a:off x="5582" y="2850"/>
                <a:ext cx="69" cy="115"/>
              </a:xfrm>
              <a:custGeom>
                <a:avLst/>
                <a:gdLst>
                  <a:gd name="T0" fmla="*/ 0 w 65"/>
                  <a:gd name="T1" fmla="*/ 7855 h 107"/>
                  <a:gd name="T2" fmla="*/ 0 w 65"/>
                  <a:gd name="T3" fmla="*/ 8080 h 107"/>
                  <a:gd name="T4" fmla="*/ 1 w 65"/>
                  <a:gd name="T5" fmla="*/ 8346 h 107"/>
                  <a:gd name="T6" fmla="*/ 1 w 65"/>
                  <a:gd name="T7" fmla="*/ 8442 h 107"/>
                  <a:gd name="T8" fmla="*/ 3 w 65"/>
                  <a:gd name="T9" fmla="*/ 8512 h 107"/>
                  <a:gd name="T10" fmla="*/ 6 w 65"/>
                  <a:gd name="T11" fmla="*/ 8684 h 107"/>
                  <a:gd name="T12" fmla="*/ 428 w 65"/>
                  <a:gd name="T13" fmla="*/ 8684 h 107"/>
                  <a:gd name="T14" fmla="*/ 613 w 65"/>
                  <a:gd name="T15" fmla="*/ 8442 h 107"/>
                  <a:gd name="T16" fmla="*/ 932 w 65"/>
                  <a:gd name="T17" fmla="*/ 8080 h 107"/>
                  <a:gd name="T18" fmla="*/ 1138 w 65"/>
                  <a:gd name="T19" fmla="*/ 7839 h 107"/>
                  <a:gd name="T20" fmla="*/ 1445 w 65"/>
                  <a:gd name="T21" fmla="*/ 7294 h 107"/>
                  <a:gd name="T22" fmla="*/ 1728 w 65"/>
                  <a:gd name="T23" fmla="*/ 6445 h 107"/>
                  <a:gd name="T24" fmla="*/ 1947 w 65"/>
                  <a:gd name="T25" fmla="*/ 5819 h 107"/>
                  <a:gd name="T26" fmla="*/ 2194 w 65"/>
                  <a:gd name="T27" fmla="*/ 5037 h 107"/>
                  <a:gd name="T28" fmla="*/ 2329 w 65"/>
                  <a:gd name="T29" fmla="*/ 4182 h 107"/>
                  <a:gd name="T30" fmla="*/ 2464 w 65"/>
                  <a:gd name="T31" fmla="*/ 3269 h 107"/>
                  <a:gd name="T32" fmla="*/ 2472 w 65"/>
                  <a:gd name="T33" fmla="*/ 2146 h 107"/>
                  <a:gd name="T34" fmla="*/ 2464 w 65"/>
                  <a:gd name="T35" fmla="*/ 1122 h 107"/>
                  <a:gd name="T36" fmla="*/ 2329 w 65"/>
                  <a:gd name="T37" fmla="*/ 2 h 107"/>
                  <a:gd name="T38" fmla="*/ 2321 w 65"/>
                  <a:gd name="T39" fmla="*/ 1 h 107"/>
                  <a:gd name="T40" fmla="*/ 2282 w 65"/>
                  <a:gd name="T41" fmla="*/ 0 h 107"/>
                  <a:gd name="T42" fmla="*/ 2194 w 65"/>
                  <a:gd name="T43" fmla="*/ 0 h 107"/>
                  <a:gd name="T44" fmla="*/ 2103 w 65"/>
                  <a:gd name="T45" fmla="*/ 1 h 107"/>
                  <a:gd name="T46" fmla="*/ 1866 w 65"/>
                  <a:gd name="T47" fmla="*/ 3 h 107"/>
                  <a:gd name="T48" fmla="*/ 1628 w 65"/>
                  <a:gd name="T49" fmla="*/ 728 h 107"/>
                  <a:gd name="T50" fmla="*/ 1361 w 65"/>
                  <a:gd name="T51" fmla="*/ 1044 h 107"/>
                  <a:gd name="T52" fmla="*/ 1072 w 65"/>
                  <a:gd name="T53" fmla="*/ 1836 h 107"/>
                  <a:gd name="T54" fmla="*/ 827 w 65"/>
                  <a:gd name="T55" fmla="*/ 2450 h 107"/>
                  <a:gd name="T56" fmla="*/ 577 w 65"/>
                  <a:gd name="T57" fmla="*/ 3076 h 107"/>
                  <a:gd name="T58" fmla="*/ 454 w 65"/>
                  <a:gd name="T59" fmla="*/ 3819 h 107"/>
                  <a:gd name="T60" fmla="*/ 8 w 65"/>
                  <a:gd name="T61" fmla="*/ 4412 h 107"/>
                  <a:gd name="T62" fmla="*/ 6 w 65"/>
                  <a:gd name="T63" fmla="*/ 5192 h 107"/>
                  <a:gd name="T64" fmla="*/ 4 w 65"/>
                  <a:gd name="T65" fmla="*/ 5876 h 107"/>
                  <a:gd name="T66" fmla="*/ 3 w 65"/>
                  <a:gd name="T67" fmla="*/ 6445 h 107"/>
                  <a:gd name="T68" fmla="*/ 2 w 65"/>
                  <a:gd name="T69" fmla="*/ 7214 h 107"/>
                  <a:gd name="T70" fmla="*/ 1 w 65"/>
                  <a:gd name="T71" fmla="*/ 7445 h 107"/>
                  <a:gd name="T72" fmla="*/ 0 w 65"/>
                  <a:gd name="T73" fmla="*/ 7855 h 10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5"/>
                  <a:gd name="T112" fmla="*/ 0 h 107"/>
                  <a:gd name="T113" fmla="*/ 65 w 65"/>
                  <a:gd name="T114" fmla="*/ 107 h 107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5" h="107">
                    <a:moveTo>
                      <a:pt x="0" y="97"/>
                    </a:moveTo>
                    <a:lnTo>
                      <a:pt x="0" y="100"/>
                    </a:lnTo>
                    <a:lnTo>
                      <a:pt x="1" y="102"/>
                    </a:lnTo>
                    <a:lnTo>
                      <a:pt x="1" y="104"/>
                    </a:lnTo>
                    <a:lnTo>
                      <a:pt x="3" y="105"/>
                    </a:lnTo>
                    <a:lnTo>
                      <a:pt x="6" y="107"/>
                    </a:lnTo>
                    <a:lnTo>
                      <a:pt x="11" y="107"/>
                    </a:lnTo>
                    <a:lnTo>
                      <a:pt x="17" y="104"/>
                    </a:lnTo>
                    <a:lnTo>
                      <a:pt x="24" y="100"/>
                    </a:lnTo>
                    <a:lnTo>
                      <a:pt x="30" y="96"/>
                    </a:lnTo>
                    <a:lnTo>
                      <a:pt x="38" y="89"/>
                    </a:lnTo>
                    <a:lnTo>
                      <a:pt x="45" y="80"/>
                    </a:lnTo>
                    <a:lnTo>
                      <a:pt x="51" y="71"/>
                    </a:lnTo>
                    <a:lnTo>
                      <a:pt x="57" y="61"/>
                    </a:lnTo>
                    <a:lnTo>
                      <a:pt x="61" y="52"/>
                    </a:lnTo>
                    <a:lnTo>
                      <a:pt x="64" y="40"/>
                    </a:lnTo>
                    <a:lnTo>
                      <a:pt x="65" y="27"/>
                    </a:lnTo>
                    <a:lnTo>
                      <a:pt x="64" y="15"/>
                    </a:lnTo>
                    <a:lnTo>
                      <a:pt x="61" y="2"/>
                    </a:lnTo>
                    <a:lnTo>
                      <a:pt x="60" y="1"/>
                    </a:lnTo>
                    <a:lnTo>
                      <a:pt x="59" y="0"/>
                    </a:lnTo>
                    <a:lnTo>
                      <a:pt x="57" y="0"/>
                    </a:lnTo>
                    <a:lnTo>
                      <a:pt x="55" y="1"/>
                    </a:lnTo>
                    <a:lnTo>
                      <a:pt x="49" y="3"/>
                    </a:lnTo>
                    <a:lnTo>
                      <a:pt x="42" y="9"/>
                    </a:lnTo>
                    <a:lnTo>
                      <a:pt x="36" y="14"/>
                    </a:lnTo>
                    <a:lnTo>
                      <a:pt x="28" y="22"/>
                    </a:lnTo>
                    <a:lnTo>
                      <a:pt x="22" y="30"/>
                    </a:lnTo>
                    <a:lnTo>
                      <a:pt x="16" y="38"/>
                    </a:lnTo>
                    <a:lnTo>
                      <a:pt x="12" y="47"/>
                    </a:lnTo>
                    <a:lnTo>
                      <a:pt x="8" y="55"/>
                    </a:lnTo>
                    <a:lnTo>
                      <a:pt x="6" y="64"/>
                    </a:lnTo>
                    <a:lnTo>
                      <a:pt x="4" y="72"/>
                    </a:lnTo>
                    <a:lnTo>
                      <a:pt x="3" y="80"/>
                    </a:lnTo>
                    <a:lnTo>
                      <a:pt x="2" y="87"/>
                    </a:lnTo>
                    <a:lnTo>
                      <a:pt x="1" y="92"/>
                    </a:lnTo>
                    <a:lnTo>
                      <a:pt x="0" y="97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767" name="Freeform 1003"/>
              <p:cNvSpPr>
                <a:spLocks noChangeArrowheads="1"/>
              </p:cNvSpPr>
              <p:nvPr/>
            </p:nvSpPr>
            <p:spPr bwMode="auto">
              <a:xfrm>
                <a:off x="5577" y="2851"/>
                <a:ext cx="78" cy="120"/>
              </a:xfrm>
              <a:custGeom>
                <a:avLst/>
                <a:gdLst>
                  <a:gd name="T0" fmla="*/ 1544 w 74"/>
                  <a:gd name="T1" fmla="*/ 2 h 111"/>
                  <a:gd name="T2" fmla="*/ 1627 w 74"/>
                  <a:gd name="T3" fmla="*/ 1537 h 111"/>
                  <a:gd name="T4" fmla="*/ 1629 w 74"/>
                  <a:gd name="T5" fmla="*/ 3031 h 111"/>
                  <a:gd name="T6" fmla="*/ 1587 w 74"/>
                  <a:gd name="T7" fmla="*/ 4238 h 111"/>
                  <a:gd name="T8" fmla="*/ 1544 w 74"/>
                  <a:gd name="T9" fmla="*/ 5656 h 111"/>
                  <a:gd name="T10" fmla="*/ 1429 w 74"/>
                  <a:gd name="T11" fmla="*/ 6766 h 111"/>
                  <a:gd name="T12" fmla="*/ 1286 w 74"/>
                  <a:gd name="T13" fmla="*/ 7908 h 111"/>
                  <a:gd name="T14" fmla="*/ 1127 w 74"/>
                  <a:gd name="T15" fmla="*/ 9029 h 111"/>
                  <a:gd name="T16" fmla="*/ 962 w 74"/>
                  <a:gd name="T17" fmla="*/ 9849 h 111"/>
                  <a:gd name="T18" fmla="*/ 821 w 74"/>
                  <a:gd name="T19" fmla="*/ 10552 h 111"/>
                  <a:gd name="T20" fmla="*/ 632 w 74"/>
                  <a:gd name="T21" fmla="*/ 11159 h 111"/>
                  <a:gd name="T22" fmla="*/ 486 w 74"/>
                  <a:gd name="T23" fmla="*/ 11511 h 111"/>
                  <a:gd name="T24" fmla="*/ 355 w 74"/>
                  <a:gd name="T25" fmla="*/ 11677 h 111"/>
                  <a:gd name="T26" fmla="*/ 304 w 74"/>
                  <a:gd name="T27" fmla="*/ 11677 h 111"/>
                  <a:gd name="T28" fmla="*/ 273 w 74"/>
                  <a:gd name="T29" fmla="*/ 11605 h 111"/>
                  <a:gd name="T30" fmla="*/ 273 w 74"/>
                  <a:gd name="T31" fmla="*/ 11677 h 111"/>
                  <a:gd name="T32" fmla="*/ 273 w 74"/>
                  <a:gd name="T33" fmla="*/ 11605 h 111"/>
                  <a:gd name="T34" fmla="*/ 9 w 74"/>
                  <a:gd name="T35" fmla="*/ 11511 h 111"/>
                  <a:gd name="T36" fmla="*/ 9 w 74"/>
                  <a:gd name="T37" fmla="*/ 11408 h 111"/>
                  <a:gd name="T38" fmla="*/ 0 w 74"/>
                  <a:gd name="T39" fmla="*/ 11159 h 111"/>
                  <a:gd name="T40" fmla="*/ 0 w 74"/>
                  <a:gd name="T41" fmla="*/ 11511 h 111"/>
                  <a:gd name="T42" fmla="*/ 1 w 74"/>
                  <a:gd name="T43" fmla="*/ 11762 h 111"/>
                  <a:gd name="T44" fmla="*/ 3 w 74"/>
                  <a:gd name="T45" fmla="*/ 12404 h 111"/>
                  <a:gd name="T46" fmla="*/ 6 w 74"/>
                  <a:gd name="T47" fmla="*/ 12624 h 111"/>
                  <a:gd name="T48" fmla="*/ 288 w 74"/>
                  <a:gd name="T49" fmla="*/ 12891 h 111"/>
                  <a:gd name="T50" fmla="*/ 394 w 74"/>
                  <a:gd name="T51" fmla="*/ 12716 h 111"/>
                  <a:gd name="T52" fmla="*/ 569 w 74"/>
                  <a:gd name="T53" fmla="*/ 12546 h 111"/>
                  <a:gd name="T54" fmla="*/ 779 w 74"/>
                  <a:gd name="T55" fmla="*/ 11924 h 111"/>
                  <a:gd name="T56" fmla="*/ 961 w 74"/>
                  <a:gd name="T57" fmla="*/ 11474 h 111"/>
                  <a:gd name="T58" fmla="*/ 1127 w 74"/>
                  <a:gd name="T59" fmla="*/ 10613 h 111"/>
                  <a:gd name="T60" fmla="*/ 1319 w 74"/>
                  <a:gd name="T61" fmla="*/ 9548 h 111"/>
                  <a:gd name="T62" fmla="*/ 1466 w 74"/>
                  <a:gd name="T63" fmla="*/ 8549 h 111"/>
                  <a:gd name="T64" fmla="*/ 1627 w 74"/>
                  <a:gd name="T65" fmla="*/ 7315 h 111"/>
                  <a:gd name="T66" fmla="*/ 1717 w 74"/>
                  <a:gd name="T67" fmla="*/ 6115 h 111"/>
                  <a:gd name="T68" fmla="*/ 1808 w 74"/>
                  <a:gd name="T69" fmla="*/ 4582 h 111"/>
                  <a:gd name="T70" fmla="*/ 1810 w 74"/>
                  <a:gd name="T71" fmla="*/ 3031 h 111"/>
                  <a:gd name="T72" fmla="*/ 1808 w 74"/>
                  <a:gd name="T73" fmla="*/ 1422 h 111"/>
                  <a:gd name="T74" fmla="*/ 1717 w 74"/>
                  <a:gd name="T75" fmla="*/ 0 h 111"/>
                  <a:gd name="T76" fmla="*/ 1544 w 74"/>
                  <a:gd name="T77" fmla="*/ 2 h 11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4"/>
                  <a:gd name="T118" fmla="*/ 0 h 111"/>
                  <a:gd name="T119" fmla="*/ 74 w 74"/>
                  <a:gd name="T120" fmla="*/ 111 h 11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4" h="111">
                    <a:moveTo>
                      <a:pt x="62" y="2"/>
                    </a:moveTo>
                    <a:lnTo>
                      <a:pt x="65" y="14"/>
                    </a:lnTo>
                    <a:lnTo>
                      <a:pt x="66" y="26"/>
                    </a:lnTo>
                    <a:lnTo>
                      <a:pt x="64" y="37"/>
                    </a:lnTo>
                    <a:lnTo>
                      <a:pt x="62" y="48"/>
                    </a:lnTo>
                    <a:lnTo>
                      <a:pt x="58" y="58"/>
                    </a:lnTo>
                    <a:lnTo>
                      <a:pt x="52" y="68"/>
                    </a:lnTo>
                    <a:lnTo>
                      <a:pt x="46" y="77"/>
                    </a:lnTo>
                    <a:lnTo>
                      <a:pt x="40" y="85"/>
                    </a:lnTo>
                    <a:lnTo>
                      <a:pt x="33" y="90"/>
                    </a:lnTo>
                    <a:lnTo>
                      <a:pt x="26" y="96"/>
                    </a:lnTo>
                    <a:lnTo>
                      <a:pt x="21" y="99"/>
                    </a:lnTo>
                    <a:lnTo>
                      <a:pt x="15" y="101"/>
                    </a:lnTo>
                    <a:lnTo>
                      <a:pt x="12" y="101"/>
                    </a:lnTo>
                    <a:lnTo>
                      <a:pt x="10" y="100"/>
                    </a:lnTo>
                    <a:lnTo>
                      <a:pt x="10" y="101"/>
                    </a:lnTo>
                    <a:lnTo>
                      <a:pt x="10" y="100"/>
                    </a:lnTo>
                    <a:lnTo>
                      <a:pt x="9" y="99"/>
                    </a:lnTo>
                    <a:lnTo>
                      <a:pt x="9" y="97"/>
                    </a:lnTo>
                    <a:lnTo>
                      <a:pt x="0" y="96"/>
                    </a:lnTo>
                    <a:lnTo>
                      <a:pt x="0" y="99"/>
                    </a:lnTo>
                    <a:lnTo>
                      <a:pt x="1" y="102"/>
                    </a:lnTo>
                    <a:lnTo>
                      <a:pt x="3" y="106"/>
                    </a:lnTo>
                    <a:lnTo>
                      <a:pt x="6" y="109"/>
                    </a:lnTo>
                    <a:lnTo>
                      <a:pt x="11" y="111"/>
                    </a:lnTo>
                    <a:lnTo>
                      <a:pt x="17" y="110"/>
                    </a:lnTo>
                    <a:lnTo>
                      <a:pt x="24" y="108"/>
                    </a:lnTo>
                    <a:lnTo>
                      <a:pt x="31" y="103"/>
                    </a:lnTo>
                    <a:lnTo>
                      <a:pt x="39" y="98"/>
                    </a:lnTo>
                    <a:lnTo>
                      <a:pt x="46" y="91"/>
                    </a:lnTo>
                    <a:lnTo>
                      <a:pt x="53" y="82"/>
                    </a:lnTo>
                    <a:lnTo>
                      <a:pt x="60" y="74"/>
                    </a:lnTo>
                    <a:lnTo>
                      <a:pt x="65" y="63"/>
                    </a:lnTo>
                    <a:lnTo>
                      <a:pt x="70" y="52"/>
                    </a:lnTo>
                    <a:lnTo>
                      <a:pt x="73" y="40"/>
                    </a:lnTo>
                    <a:lnTo>
                      <a:pt x="74" y="26"/>
                    </a:lnTo>
                    <a:lnTo>
                      <a:pt x="73" y="13"/>
                    </a:lnTo>
                    <a:lnTo>
                      <a:pt x="70" y="0"/>
                    </a:lnTo>
                    <a:lnTo>
                      <a:pt x="62" y="2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768" name="Freeform 1004"/>
              <p:cNvSpPr>
                <a:spLocks noChangeArrowheads="1"/>
              </p:cNvSpPr>
              <p:nvPr/>
            </p:nvSpPr>
            <p:spPr bwMode="auto">
              <a:xfrm>
                <a:off x="5595" y="2846"/>
                <a:ext cx="56" cy="50"/>
              </a:xfrm>
              <a:custGeom>
                <a:avLst/>
                <a:gdLst>
                  <a:gd name="T0" fmla="*/ 8 w 53"/>
                  <a:gd name="T1" fmla="*/ 7470 h 46"/>
                  <a:gd name="T2" fmla="*/ 370 w 53"/>
                  <a:gd name="T3" fmla="*/ 5840 h 46"/>
                  <a:gd name="T4" fmla="*/ 515 w 53"/>
                  <a:gd name="T5" fmla="*/ 4841 h 46"/>
                  <a:gd name="T6" fmla="*/ 800 w 53"/>
                  <a:gd name="T7" fmla="*/ 3527 h 46"/>
                  <a:gd name="T8" fmla="*/ 944 w 53"/>
                  <a:gd name="T9" fmla="*/ 2526 h 46"/>
                  <a:gd name="T10" fmla="*/ 1113 w 53"/>
                  <a:gd name="T11" fmla="*/ 1810 h 46"/>
                  <a:gd name="T12" fmla="*/ 1255 w 53"/>
                  <a:gd name="T13" fmla="*/ 1409 h 46"/>
                  <a:gd name="T14" fmla="*/ 1326 w 53"/>
                  <a:gd name="T15" fmla="*/ 1296 h 46"/>
                  <a:gd name="T16" fmla="*/ 1313 w 53"/>
                  <a:gd name="T17" fmla="*/ 1296 h 46"/>
                  <a:gd name="T18" fmla="*/ 1313 w 53"/>
                  <a:gd name="T19" fmla="*/ 1192 h 46"/>
                  <a:gd name="T20" fmla="*/ 1504 w 53"/>
                  <a:gd name="T21" fmla="*/ 5 h 46"/>
                  <a:gd name="T22" fmla="*/ 1466 w 53"/>
                  <a:gd name="T23" fmla="*/ 2 h 46"/>
                  <a:gd name="T24" fmla="*/ 1347 w 53"/>
                  <a:gd name="T25" fmla="*/ 0 h 46"/>
                  <a:gd name="T26" fmla="*/ 1255 w 53"/>
                  <a:gd name="T27" fmla="*/ 0 h 46"/>
                  <a:gd name="T28" fmla="*/ 1176 w 53"/>
                  <a:gd name="T29" fmla="*/ 1 h 46"/>
                  <a:gd name="T30" fmla="*/ 953 w 53"/>
                  <a:gd name="T31" fmla="*/ 4 h 46"/>
                  <a:gd name="T32" fmla="*/ 808 w 53"/>
                  <a:gd name="T33" fmla="*/ 1296 h 46"/>
                  <a:gd name="T34" fmla="*/ 544 w 53"/>
                  <a:gd name="T35" fmla="*/ 2324 h 46"/>
                  <a:gd name="T36" fmla="*/ 370 w 53"/>
                  <a:gd name="T37" fmla="*/ 3770 h 46"/>
                  <a:gd name="T38" fmla="*/ 7 w 53"/>
                  <a:gd name="T39" fmla="*/ 4943 h 46"/>
                  <a:gd name="T40" fmla="*/ 0 w 53"/>
                  <a:gd name="T41" fmla="*/ 6348 h 46"/>
                  <a:gd name="T42" fmla="*/ 8 w 53"/>
                  <a:gd name="T43" fmla="*/ 7470 h 4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53"/>
                  <a:gd name="T67" fmla="*/ 0 h 46"/>
                  <a:gd name="T68" fmla="*/ 53 w 53"/>
                  <a:gd name="T69" fmla="*/ 46 h 4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53" h="46">
                    <a:moveTo>
                      <a:pt x="8" y="46"/>
                    </a:moveTo>
                    <a:lnTo>
                      <a:pt x="13" y="37"/>
                    </a:lnTo>
                    <a:lnTo>
                      <a:pt x="19" y="29"/>
                    </a:lnTo>
                    <a:lnTo>
                      <a:pt x="27" y="22"/>
                    </a:lnTo>
                    <a:lnTo>
                      <a:pt x="33" y="16"/>
                    </a:lnTo>
                    <a:lnTo>
                      <a:pt x="39" y="12"/>
                    </a:lnTo>
                    <a:lnTo>
                      <a:pt x="44" y="9"/>
                    </a:lnTo>
                    <a:lnTo>
                      <a:pt x="46" y="8"/>
                    </a:lnTo>
                    <a:lnTo>
                      <a:pt x="45" y="8"/>
                    </a:lnTo>
                    <a:lnTo>
                      <a:pt x="45" y="7"/>
                    </a:lnTo>
                    <a:lnTo>
                      <a:pt x="53" y="5"/>
                    </a:lnTo>
                    <a:lnTo>
                      <a:pt x="51" y="2"/>
                    </a:lnTo>
                    <a:lnTo>
                      <a:pt x="47" y="0"/>
                    </a:lnTo>
                    <a:lnTo>
                      <a:pt x="44" y="0"/>
                    </a:lnTo>
                    <a:lnTo>
                      <a:pt x="41" y="1"/>
                    </a:lnTo>
                    <a:lnTo>
                      <a:pt x="34" y="4"/>
                    </a:lnTo>
                    <a:lnTo>
                      <a:pt x="28" y="8"/>
                    </a:lnTo>
                    <a:lnTo>
                      <a:pt x="20" y="15"/>
                    </a:lnTo>
                    <a:lnTo>
                      <a:pt x="13" y="23"/>
                    </a:lnTo>
                    <a:lnTo>
                      <a:pt x="7" y="31"/>
                    </a:lnTo>
                    <a:lnTo>
                      <a:pt x="0" y="40"/>
                    </a:lnTo>
                    <a:lnTo>
                      <a:pt x="8" y="46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769" name="Freeform 1005"/>
              <p:cNvSpPr>
                <a:spLocks noChangeArrowheads="1"/>
              </p:cNvSpPr>
              <p:nvPr/>
            </p:nvSpPr>
            <p:spPr bwMode="auto">
              <a:xfrm>
                <a:off x="5577" y="2889"/>
                <a:ext cx="27" cy="67"/>
              </a:xfrm>
              <a:custGeom>
                <a:avLst/>
                <a:gdLst>
                  <a:gd name="T0" fmla="*/ 983 w 25"/>
                  <a:gd name="T1" fmla="*/ 7078 h 62"/>
                  <a:gd name="T2" fmla="*/ 1062 w 25"/>
                  <a:gd name="T3" fmla="*/ 6550 h 62"/>
                  <a:gd name="T4" fmla="*/ 1147 w 25"/>
                  <a:gd name="T5" fmla="*/ 5754 h 62"/>
                  <a:gd name="T6" fmla="*/ 1239 w 25"/>
                  <a:gd name="T7" fmla="*/ 5118 h 62"/>
                  <a:gd name="T8" fmla="*/ 1338 w 25"/>
                  <a:gd name="T9" fmla="*/ 4113 h 62"/>
                  <a:gd name="T10" fmla="*/ 1561 w 25"/>
                  <a:gd name="T11" fmla="*/ 3260 h 62"/>
                  <a:gd name="T12" fmla="*/ 1821 w 25"/>
                  <a:gd name="T13" fmla="*/ 2391 h 62"/>
                  <a:gd name="T14" fmla="*/ 2294 w 25"/>
                  <a:gd name="T15" fmla="*/ 1286 h 62"/>
                  <a:gd name="T16" fmla="*/ 2676 w 25"/>
                  <a:gd name="T17" fmla="*/ 6 h 62"/>
                  <a:gd name="T18" fmla="*/ 1821 w 25"/>
                  <a:gd name="T19" fmla="*/ 0 h 62"/>
                  <a:gd name="T20" fmla="*/ 1338 w 25"/>
                  <a:gd name="T21" fmla="*/ 1019 h 62"/>
                  <a:gd name="T22" fmla="*/ 1062 w 25"/>
                  <a:gd name="T23" fmla="*/ 2048 h 62"/>
                  <a:gd name="T24" fmla="*/ 843 w 25"/>
                  <a:gd name="T25" fmla="*/ 3017 h 62"/>
                  <a:gd name="T26" fmla="*/ 5 w 25"/>
                  <a:gd name="T27" fmla="*/ 4056 h 62"/>
                  <a:gd name="T28" fmla="*/ 3 w 25"/>
                  <a:gd name="T29" fmla="*/ 4805 h 62"/>
                  <a:gd name="T30" fmla="*/ 1 w 25"/>
                  <a:gd name="T31" fmla="*/ 5612 h 62"/>
                  <a:gd name="T32" fmla="*/ 1 w 25"/>
                  <a:gd name="T33" fmla="*/ 6459 h 62"/>
                  <a:gd name="T34" fmla="*/ 0 w 25"/>
                  <a:gd name="T35" fmla="*/ 6980 h 62"/>
                  <a:gd name="T36" fmla="*/ 983 w 25"/>
                  <a:gd name="T37" fmla="*/ 7078 h 62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5"/>
                  <a:gd name="T58" fmla="*/ 0 h 62"/>
                  <a:gd name="T59" fmla="*/ 25 w 25"/>
                  <a:gd name="T60" fmla="*/ 62 h 62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5" h="62">
                    <a:moveTo>
                      <a:pt x="9" y="62"/>
                    </a:moveTo>
                    <a:lnTo>
                      <a:pt x="10" y="57"/>
                    </a:lnTo>
                    <a:lnTo>
                      <a:pt x="11" y="51"/>
                    </a:lnTo>
                    <a:lnTo>
                      <a:pt x="12" y="44"/>
                    </a:lnTo>
                    <a:lnTo>
                      <a:pt x="13" y="36"/>
                    </a:lnTo>
                    <a:lnTo>
                      <a:pt x="15" y="29"/>
                    </a:lnTo>
                    <a:lnTo>
                      <a:pt x="17" y="21"/>
                    </a:lnTo>
                    <a:lnTo>
                      <a:pt x="21" y="12"/>
                    </a:lnTo>
                    <a:lnTo>
                      <a:pt x="25" y="6"/>
                    </a:lnTo>
                    <a:lnTo>
                      <a:pt x="17" y="0"/>
                    </a:lnTo>
                    <a:lnTo>
                      <a:pt x="13" y="9"/>
                    </a:lnTo>
                    <a:lnTo>
                      <a:pt x="10" y="18"/>
                    </a:lnTo>
                    <a:lnTo>
                      <a:pt x="7" y="27"/>
                    </a:lnTo>
                    <a:lnTo>
                      <a:pt x="5" y="35"/>
                    </a:lnTo>
                    <a:lnTo>
                      <a:pt x="3" y="43"/>
                    </a:lnTo>
                    <a:lnTo>
                      <a:pt x="1" y="50"/>
                    </a:lnTo>
                    <a:lnTo>
                      <a:pt x="1" y="56"/>
                    </a:lnTo>
                    <a:lnTo>
                      <a:pt x="0" y="61"/>
                    </a:lnTo>
                    <a:lnTo>
                      <a:pt x="9" y="62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770" name="Freeform 1006"/>
              <p:cNvSpPr>
                <a:spLocks noChangeArrowheads="1"/>
              </p:cNvSpPr>
              <p:nvPr/>
            </p:nvSpPr>
            <p:spPr bwMode="auto">
              <a:xfrm>
                <a:off x="152" y="1705"/>
                <a:ext cx="69" cy="115"/>
              </a:xfrm>
              <a:custGeom>
                <a:avLst/>
                <a:gdLst>
                  <a:gd name="T0" fmla="*/ 2472 w 65"/>
                  <a:gd name="T1" fmla="*/ 13739 h 106"/>
                  <a:gd name="T2" fmla="*/ 2472 w 65"/>
                  <a:gd name="T3" fmla="*/ 14421 h 106"/>
                  <a:gd name="T4" fmla="*/ 2472 w 65"/>
                  <a:gd name="T5" fmla="*/ 14689 h 106"/>
                  <a:gd name="T6" fmla="*/ 2464 w 65"/>
                  <a:gd name="T7" fmla="*/ 14906 h 106"/>
                  <a:gd name="T8" fmla="*/ 2422 w 65"/>
                  <a:gd name="T9" fmla="*/ 15211 h 106"/>
                  <a:gd name="T10" fmla="*/ 2282 w 65"/>
                  <a:gd name="T11" fmla="*/ 15370 h 106"/>
                  <a:gd name="T12" fmla="*/ 2067 w 65"/>
                  <a:gd name="T13" fmla="*/ 15370 h 106"/>
                  <a:gd name="T14" fmla="*/ 1834 w 65"/>
                  <a:gd name="T15" fmla="*/ 14906 h 106"/>
                  <a:gd name="T16" fmla="*/ 1595 w 65"/>
                  <a:gd name="T17" fmla="*/ 14421 h 106"/>
                  <a:gd name="T18" fmla="*/ 1334 w 65"/>
                  <a:gd name="T19" fmla="*/ 13644 h 106"/>
                  <a:gd name="T20" fmla="*/ 1050 w 65"/>
                  <a:gd name="T21" fmla="*/ 12924 h 106"/>
                  <a:gd name="T22" fmla="*/ 779 w 65"/>
                  <a:gd name="T23" fmla="*/ 11502 h 106"/>
                  <a:gd name="T24" fmla="*/ 544 w 65"/>
                  <a:gd name="T25" fmla="*/ 10383 h 106"/>
                  <a:gd name="T26" fmla="*/ 8 w 65"/>
                  <a:gd name="T27" fmla="*/ 8843 h 106"/>
                  <a:gd name="T28" fmla="*/ 4 w 65"/>
                  <a:gd name="T29" fmla="*/ 7109 h 106"/>
                  <a:gd name="T30" fmla="*/ 2 w 65"/>
                  <a:gd name="T31" fmla="*/ 5567 h 106"/>
                  <a:gd name="T32" fmla="*/ 0 w 65"/>
                  <a:gd name="T33" fmla="*/ 3905 h 106"/>
                  <a:gd name="T34" fmla="*/ 1 w 65"/>
                  <a:gd name="T35" fmla="*/ 2094 h 106"/>
                  <a:gd name="T36" fmla="*/ 4 w 65"/>
                  <a:gd name="T37" fmla="*/ 2 h 106"/>
                  <a:gd name="T38" fmla="*/ 5 w 65"/>
                  <a:gd name="T39" fmla="*/ 1 h 106"/>
                  <a:gd name="T40" fmla="*/ 6 w 65"/>
                  <a:gd name="T41" fmla="*/ 0 h 106"/>
                  <a:gd name="T42" fmla="*/ 8 w 65"/>
                  <a:gd name="T43" fmla="*/ 0 h 106"/>
                  <a:gd name="T44" fmla="*/ 403 w 65"/>
                  <a:gd name="T45" fmla="*/ 1 h 106"/>
                  <a:gd name="T46" fmla="*/ 613 w 65"/>
                  <a:gd name="T47" fmla="*/ 3 h 106"/>
                  <a:gd name="T48" fmla="*/ 878 w 65"/>
                  <a:gd name="T49" fmla="*/ 1285 h 106"/>
                  <a:gd name="T50" fmla="*/ 1115 w 65"/>
                  <a:gd name="T51" fmla="*/ 1930 h 106"/>
                  <a:gd name="T52" fmla="*/ 1416 w 65"/>
                  <a:gd name="T53" fmla="*/ 3147 h 106"/>
                  <a:gd name="T54" fmla="*/ 1656 w 65"/>
                  <a:gd name="T55" fmla="*/ 4359 h 106"/>
                  <a:gd name="T56" fmla="*/ 1866 w 65"/>
                  <a:gd name="T57" fmla="*/ 5423 h 106"/>
                  <a:gd name="T58" fmla="*/ 2067 w 65"/>
                  <a:gd name="T59" fmla="*/ 6908 h 106"/>
                  <a:gd name="T60" fmla="*/ 2194 w 65"/>
                  <a:gd name="T61" fmla="*/ 8131 h 106"/>
                  <a:gd name="T62" fmla="*/ 2282 w 65"/>
                  <a:gd name="T63" fmla="*/ 9078 h 106"/>
                  <a:gd name="T64" fmla="*/ 2329 w 65"/>
                  <a:gd name="T65" fmla="*/ 10409 h 106"/>
                  <a:gd name="T66" fmla="*/ 2422 w 65"/>
                  <a:gd name="T67" fmla="*/ 11502 h 106"/>
                  <a:gd name="T68" fmla="*/ 2464 w 65"/>
                  <a:gd name="T69" fmla="*/ 12479 h 106"/>
                  <a:gd name="T70" fmla="*/ 2464 w 65"/>
                  <a:gd name="T71" fmla="*/ 13292 h 106"/>
                  <a:gd name="T72" fmla="*/ 2472 w 65"/>
                  <a:gd name="T73" fmla="*/ 13739 h 10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5"/>
                  <a:gd name="T112" fmla="*/ 0 h 106"/>
                  <a:gd name="T113" fmla="*/ 65 w 65"/>
                  <a:gd name="T114" fmla="*/ 106 h 10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5" h="106">
                    <a:moveTo>
                      <a:pt x="65" y="96"/>
                    </a:moveTo>
                    <a:lnTo>
                      <a:pt x="65" y="100"/>
                    </a:lnTo>
                    <a:lnTo>
                      <a:pt x="65" y="102"/>
                    </a:lnTo>
                    <a:lnTo>
                      <a:pt x="64" y="104"/>
                    </a:lnTo>
                    <a:lnTo>
                      <a:pt x="63" y="105"/>
                    </a:lnTo>
                    <a:lnTo>
                      <a:pt x="59" y="106"/>
                    </a:lnTo>
                    <a:lnTo>
                      <a:pt x="54" y="106"/>
                    </a:lnTo>
                    <a:lnTo>
                      <a:pt x="48" y="104"/>
                    </a:lnTo>
                    <a:lnTo>
                      <a:pt x="41" y="100"/>
                    </a:lnTo>
                    <a:lnTo>
                      <a:pt x="35" y="95"/>
                    </a:lnTo>
                    <a:lnTo>
                      <a:pt x="27" y="89"/>
                    </a:lnTo>
                    <a:lnTo>
                      <a:pt x="21" y="80"/>
                    </a:lnTo>
                    <a:lnTo>
                      <a:pt x="15" y="71"/>
                    </a:lnTo>
                    <a:lnTo>
                      <a:pt x="8" y="61"/>
                    </a:lnTo>
                    <a:lnTo>
                      <a:pt x="4" y="50"/>
                    </a:lnTo>
                    <a:lnTo>
                      <a:pt x="2" y="39"/>
                    </a:lnTo>
                    <a:lnTo>
                      <a:pt x="0" y="27"/>
                    </a:lnTo>
                    <a:lnTo>
                      <a:pt x="1" y="15"/>
                    </a:lnTo>
                    <a:lnTo>
                      <a:pt x="4" y="2"/>
                    </a:lnTo>
                    <a:lnTo>
                      <a:pt x="5" y="1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0" y="1"/>
                    </a:lnTo>
                    <a:lnTo>
                      <a:pt x="17" y="3"/>
                    </a:lnTo>
                    <a:lnTo>
                      <a:pt x="23" y="9"/>
                    </a:lnTo>
                    <a:lnTo>
                      <a:pt x="29" y="14"/>
                    </a:lnTo>
                    <a:lnTo>
                      <a:pt x="37" y="22"/>
                    </a:lnTo>
                    <a:lnTo>
                      <a:pt x="43" y="30"/>
                    </a:lnTo>
                    <a:lnTo>
                      <a:pt x="49" y="38"/>
                    </a:lnTo>
                    <a:lnTo>
                      <a:pt x="54" y="47"/>
                    </a:lnTo>
                    <a:lnTo>
                      <a:pt x="57" y="55"/>
                    </a:lnTo>
                    <a:lnTo>
                      <a:pt x="59" y="64"/>
                    </a:lnTo>
                    <a:lnTo>
                      <a:pt x="61" y="72"/>
                    </a:lnTo>
                    <a:lnTo>
                      <a:pt x="63" y="80"/>
                    </a:lnTo>
                    <a:lnTo>
                      <a:pt x="64" y="87"/>
                    </a:lnTo>
                    <a:lnTo>
                      <a:pt x="64" y="92"/>
                    </a:lnTo>
                    <a:lnTo>
                      <a:pt x="65" y="96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</p:grpSp>
        <p:grpSp>
          <p:nvGrpSpPr>
            <p:cNvPr id="3320" name="Group 1007"/>
            <p:cNvGrpSpPr>
              <a:grpSpLocks/>
            </p:cNvGrpSpPr>
            <p:nvPr/>
          </p:nvGrpSpPr>
          <p:grpSpPr bwMode="auto">
            <a:xfrm>
              <a:off x="145" y="1447"/>
              <a:ext cx="5514" cy="2822"/>
              <a:chOff x="145" y="1447"/>
              <a:chExt cx="5514" cy="2822"/>
            </a:xfrm>
          </p:grpSpPr>
          <p:sp>
            <p:nvSpPr>
              <p:cNvPr id="3372" name="Freeform 1008"/>
              <p:cNvSpPr>
                <a:spLocks noChangeArrowheads="1"/>
              </p:cNvSpPr>
              <p:nvPr/>
            </p:nvSpPr>
            <p:spPr bwMode="auto">
              <a:xfrm>
                <a:off x="147" y="1706"/>
                <a:ext cx="79" cy="119"/>
              </a:xfrm>
              <a:custGeom>
                <a:avLst/>
                <a:gdLst>
                  <a:gd name="T0" fmla="*/ 5 w 75"/>
                  <a:gd name="T1" fmla="*/ 0 h 110"/>
                  <a:gd name="T2" fmla="*/ 2 w 75"/>
                  <a:gd name="T3" fmla="*/ 1507 h 110"/>
                  <a:gd name="T4" fmla="*/ 0 w 75"/>
                  <a:gd name="T5" fmla="*/ 3115 h 110"/>
                  <a:gd name="T6" fmla="*/ 2 w 75"/>
                  <a:gd name="T7" fmla="*/ 4624 h 110"/>
                  <a:gd name="T8" fmla="*/ 5 w 75"/>
                  <a:gd name="T9" fmla="*/ 6323 h 110"/>
                  <a:gd name="T10" fmla="*/ 261 w 75"/>
                  <a:gd name="T11" fmla="*/ 7666 h 110"/>
                  <a:gd name="T12" fmla="*/ 338 w 75"/>
                  <a:gd name="T13" fmla="*/ 8972 h 110"/>
                  <a:gd name="T14" fmla="*/ 486 w 75"/>
                  <a:gd name="T15" fmla="*/ 10017 h 110"/>
                  <a:gd name="T16" fmla="*/ 699 w 75"/>
                  <a:gd name="T17" fmla="*/ 10983 h 110"/>
                  <a:gd name="T18" fmla="*/ 854 w 75"/>
                  <a:gd name="T19" fmla="*/ 11882 h 110"/>
                  <a:gd name="T20" fmla="*/ 1052 w 75"/>
                  <a:gd name="T21" fmla="*/ 12597 h 110"/>
                  <a:gd name="T22" fmla="*/ 1229 w 75"/>
                  <a:gd name="T23" fmla="*/ 13085 h 110"/>
                  <a:gd name="T24" fmla="*/ 1365 w 75"/>
                  <a:gd name="T25" fmla="*/ 13293 h 110"/>
                  <a:gd name="T26" fmla="*/ 1515 w 75"/>
                  <a:gd name="T27" fmla="*/ 13293 h 110"/>
                  <a:gd name="T28" fmla="*/ 1668 w 75"/>
                  <a:gd name="T29" fmla="*/ 13155 h 110"/>
                  <a:gd name="T30" fmla="*/ 1688 w 75"/>
                  <a:gd name="T31" fmla="*/ 12833 h 110"/>
                  <a:gd name="T32" fmla="*/ 1771 w 75"/>
                  <a:gd name="T33" fmla="*/ 12288 h 110"/>
                  <a:gd name="T34" fmla="*/ 1771 w 75"/>
                  <a:gd name="T35" fmla="*/ 11915 h 110"/>
                  <a:gd name="T36" fmla="*/ 1771 w 75"/>
                  <a:gd name="T37" fmla="*/ 11644 h 110"/>
                  <a:gd name="T38" fmla="*/ 1595 w 75"/>
                  <a:gd name="T39" fmla="*/ 11862 h 110"/>
                  <a:gd name="T40" fmla="*/ 1595 w 75"/>
                  <a:gd name="T41" fmla="*/ 11915 h 110"/>
                  <a:gd name="T42" fmla="*/ 1595 w 75"/>
                  <a:gd name="T43" fmla="*/ 12095 h 110"/>
                  <a:gd name="T44" fmla="*/ 1522 w 75"/>
                  <a:gd name="T45" fmla="*/ 12160 h 110"/>
                  <a:gd name="T46" fmla="*/ 1595 w 75"/>
                  <a:gd name="T47" fmla="*/ 12095 h 110"/>
                  <a:gd name="T48" fmla="*/ 1515 w 75"/>
                  <a:gd name="T49" fmla="*/ 12160 h 110"/>
                  <a:gd name="T50" fmla="*/ 1437 w 75"/>
                  <a:gd name="T51" fmla="*/ 12160 h 110"/>
                  <a:gd name="T52" fmla="*/ 1295 w 75"/>
                  <a:gd name="T53" fmla="*/ 11915 h 110"/>
                  <a:gd name="T54" fmla="*/ 1168 w 75"/>
                  <a:gd name="T55" fmla="*/ 11644 h 110"/>
                  <a:gd name="T56" fmla="*/ 999 w 75"/>
                  <a:gd name="T57" fmla="*/ 10965 h 110"/>
                  <a:gd name="T58" fmla="*/ 816 w 75"/>
                  <a:gd name="T59" fmla="*/ 10334 h 110"/>
                  <a:gd name="T60" fmla="*/ 699 w 75"/>
                  <a:gd name="T61" fmla="*/ 9369 h 110"/>
                  <a:gd name="T62" fmla="*/ 512 w 75"/>
                  <a:gd name="T63" fmla="*/ 8293 h 110"/>
                  <a:gd name="T64" fmla="*/ 375 w 75"/>
                  <a:gd name="T65" fmla="*/ 7086 h 110"/>
                  <a:gd name="T66" fmla="*/ 305 w 75"/>
                  <a:gd name="T67" fmla="*/ 5845 h 110"/>
                  <a:gd name="T68" fmla="*/ 275 w 75"/>
                  <a:gd name="T69" fmla="*/ 4563 h 110"/>
                  <a:gd name="T70" fmla="*/ 261 w 75"/>
                  <a:gd name="T71" fmla="*/ 3115 h 110"/>
                  <a:gd name="T72" fmla="*/ 261 w 75"/>
                  <a:gd name="T73" fmla="*/ 1630 h 110"/>
                  <a:gd name="T74" fmla="*/ 305 w 75"/>
                  <a:gd name="T75" fmla="*/ 2 h 110"/>
                  <a:gd name="T76" fmla="*/ 5 w 75"/>
                  <a:gd name="T77" fmla="*/ 0 h 110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5"/>
                  <a:gd name="T118" fmla="*/ 0 h 110"/>
                  <a:gd name="T119" fmla="*/ 75 w 75"/>
                  <a:gd name="T120" fmla="*/ 110 h 110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5" h="110">
                    <a:moveTo>
                      <a:pt x="5" y="0"/>
                    </a:moveTo>
                    <a:lnTo>
                      <a:pt x="2" y="13"/>
                    </a:lnTo>
                    <a:lnTo>
                      <a:pt x="0" y="26"/>
                    </a:lnTo>
                    <a:lnTo>
                      <a:pt x="2" y="39"/>
                    </a:lnTo>
                    <a:lnTo>
                      <a:pt x="5" y="52"/>
                    </a:lnTo>
                    <a:lnTo>
                      <a:pt x="10" y="63"/>
                    </a:lnTo>
                    <a:lnTo>
                      <a:pt x="15" y="74"/>
                    </a:lnTo>
                    <a:lnTo>
                      <a:pt x="22" y="82"/>
                    </a:lnTo>
                    <a:lnTo>
                      <a:pt x="29" y="91"/>
                    </a:lnTo>
                    <a:lnTo>
                      <a:pt x="36" y="98"/>
                    </a:lnTo>
                    <a:lnTo>
                      <a:pt x="44" y="103"/>
                    </a:lnTo>
                    <a:lnTo>
                      <a:pt x="51" y="108"/>
                    </a:lnTo>
                    <a:lnTo>
                      <a:pt x="58" y="110"/>
                    </a:lnTo>
                    <a:lnTo>
                      <a:pt x="64" y="110"/>
                    </a:lnTo>
                    <a:lnTo>
                      <a:pt x="69" y="109"/>
                    </a:lnTo>
                    <a:lnTo>
                      <a:pt x="72" y="105"/>
                    </a:lnTo>
                    <a:lnTo>
                      <a:pt x="75" y="102"/>
                    </a:lnTo>
                    <a:lnTo>
                      <a:pt x="75" y="99"/>
                    </a:lnTo>
                    <a:lnTo>
                      <a:pt x="75" y="95"/>
                    </a:lnTo>
                    <a:lnTo>
                      <a:pt x="66" y="97"/>
                    </a:lnTo>
                    <a:lnTo>
                      <a:pt x="66" y="99"/>
                    </a:lnTo>
                    <a:lnTo>
                      <a:pt x="66" y="100"/>
                    </a:lnTo>
                    <a:lnTo>
                      <a:pt x="65" y="101"/>
                    </a:lnTo>
                    <a:lnTo>
                      <a:pt x="66" y="100"/>
                    </a:lnTo>
                    <a:lnTo>
                      <a:pt x="64" y="101"/>
                    </a:lnTo>
                    <a:lnTo>
                      <a:pt x="60" y="101"/>
                    </a:lnTo>
                    <a:lnTo>
                      <a:pt x="54" y="99"/>
                    </a:lnTo>
                    <a:lnTo>
                      <a:pt x="49" y="95"/>
                    </a:lnTo>
                    <a:lnTo>
                      <a:pt x="42" y="90"/>
                    </a:lnTo>
                    <a:lnTo>
                      <a:pt x="35" y="85"/>
                    </a:lnTo>
                    <a:lnTo>
                      <a:pt x="29" y="77"/>
                    </a:lnTo>
                    <a:lnTo>
                      <a:pt x="23" y="68"/>
                    </a:lnTo>
                    <a:lnTo>
                      <a:pt x="17" y="58"/>
                    </a:lnTo>
                    <a:lnTo>
                      <a:pt x="13" y="48"/>
                    </a:lnTo>
                    <a:lnTo>
                      <a:pt x="11" y="37"/>
                    </a:lnTo>
                    <a:lnTo>
                      <a:pt x="10" y="26"/>
                    </a:lnTo>
                    <a:lnTo>
                      <a:pt x="10" y="14"/>
                    </a:lnTo>
                    <a:lnTo>
                      <a:pt x="13" y="2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373" name="Freeform 1009"/>
              <p:cNvSpPr>
                <a:spLocks noChangeArrowheads="1"/>
              </p:cNvSpPr>
              <p:nvPr/>
            </p:nvSpPr>
            <p:spPr bwMode="auto">
              <a:xfrm>
                <a:off x="152" y="1700"/>
                <a:ext cx="56" cy="49"/>
              </a:xfrm>
              <a:custGeom>
                <a:avLst/>
                <a:gdLst>
                  <a:gd name="T0" fmla="*/ 1504 w 53"/>
                  <a:gd name="T1" fmla="*/ 7434 h 45"/>
                  <a:gd name="T2" fmla="*/ 1347 w 53"/>
                  <a:gd name="T3" fmla="*/ 5758 h 45"/>
                  <a:gd name="T4" fmla="*/ 1124 w 53"/>
                  <a:gd name="T5" fmla="*/ 4149 h 45"/>
                  <a:gd name="T6" fmla="*/ 902 w 53"/>
                  <a:gd name="T7" fmla="*/ 2914 h 45"/>
                  <a:gd name="T8" fmla="*/ 716 w 53"/>
                  <a:gd name="T9" fmla="*/ 1606 h 45"/>
                  <a:gd name="T10" fmla="*/ 515 w 53"/>
                  <a:gd name="T11" fmla="*/ 5 h 45"/>
                  <a:gd name="T12" fmla="*/ 350 w 53"/>
                  <a:gd name="T13" fmla="*/ 2 h 45"/>
                  <a:gd name="T14" fmla="*/ 296 w 53"/>
                  <a:gd name="T15" fmla="*/ 0 h 45"/>
                  <a:gd name="T16" fmla="*/ 6 w 53"/>
                  <a:gd name="T17" fmla="*/ 0 h 45"/>
                  <a:gd name="T18" fmla="*/ 3 w 53"/>
                  <a:gd name="T19" fmla="*/ 3 h 45"/>
                  <a:gd name="T20" fmla="*/ 0 w 53"/>
                  <a:gd name="T21" fmla="*/ 1244 h 45"/>
                  <a:gd name="T22" fmla="*/ 8 w 53"/>
                  <a:gd name="T23" fmla="*/ 1475 h 45"/>
                  <a:gd name="T24" fmla="*/ 8 w 53"/>
                  <a:gd name="T25" fmla="*/ 1606 h 45"/>
                  <a:gd name="T26" fmla="*/ 7 w 53"/>
                  <a:gd name="T27" fmla="*/ 1606 h 45"/>
                  <a:gd name="T28" fmla="*/ 8 w 53"/>
                  <a:gd name="T29" fmla="*/ 1606 h 45"/>
                  <a:gd name="T30" fmla="*/ 296 w 53"/>
                  <a:gd name="T31" fmla="*/ 1749 h 45"/>
                  <a:gd name="T32" fmla="*/ 370 w 53"/>
                  <a:gd name="T33" fmla="*/ 2257 h 45"/>
                  <a:gd name="T34" fmla="*/ 544 w 53"/>
                  <a:gd name="T35" fmla="*/ 3173 h 45"/>
                  <a:gd name="T36" fmla="*/ 757 w 53"/>
                  <a:gd name="T37" fmla="*/ 3810 h 45"/>
                  <a:gd name="T38" fmla="*/ 953 w 53"/>
                  <a:gd name="T39" fmla="*/ 5357 h 45"/>
                  <a:gd name="T40" fmla="*/ 1124 w 53"/>
                  <a:gd name="T41" fmla="*/ 6827 h 45"/>
                  <a:gd name="T42" fmla="*/ 1313 w 53"/>
                  <a:gd name="T43" fmla="*/ 8095 h 45"/>
                  <a:gd name="T44" fmla="*/ 1504 w 53"/>
                  <a:gd name="T45" fmla="*/ 7434 h 4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53"/>
                  <a:gd name="T70" fmla="*/ 0 h 45"/>
                  <a:gd name="T71" fmla="*/ 53 w 53"/>
                  <a:gd name="T72" fmla="*/ 45 h 45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53" h="45">
                    <a:moveTo>
                      <a:pt x="53" y="41"/>
                    </a:moveTo>
                    <a:lnTo>
                      <a:pt x="47" y="32"/>
                    </a:lnTo>
                    <a:lnTo>
                      <a:pt x="40" y="24"/>
                    </a:lnTo>
                    <a:lnTo>
                      <a:pt x="32" y="16"/>
                    </a:lnTo>
                    <a:lnTo>
                      <a:pt x="25" y="9"/>
                    </a:lnTo>
                    <a:lnTo>
                      <a:pt x="19" y="5"/>
                    </a:lnTo>
                    <a:lnTo>
                      <a:pt x="12" y="2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3" y="3"/>
                    </a:lnTo>
                    <a:lnTo>
                      <a:pt x="0" y="6"/>
                    </a:lnTo>
                    <a:lnTo>
                      <a:pt x="8" y="8"/>
                    </a:lnTo>
                    <a:lnTo>
                      <a:pt x="8" y="9"/>
                    </a:lnTo>
                    <a:lnTo>
                      <a:pt x="7" y="9"/>
                    </a:lnTo>
                    <a:lnTo>
                      <a:pt x="8" y="9"/>
                    </a:lnTo>
                    <a:lnTo>
                      <a:pt x="9" y="10"/>
                    </a:lnTo>
                    <a:lnTo>
                      <a:pt x="13" y="13"/>
                    </a:lnTo>
                    <a:lnTo>
                      <a:pt x="20" y="17"/>
                    </a:lnTo>
                    <a:lnTo>
                      <a:pt x="26" y="22"/>
                    </a:lnTo>
                    <a:lnTo>
                      <a:pt x="34" y="30"/>
                    </a:lnTo>
                    <a:lnTo>
                      <a:pt x="40" y="38"/>
                    </a:lnTo>
                    <a:lnTo>
                      <a:pt x="45" y="45"/>
                    </a:lnTo>
                    <a:lnTo>
                      <a:pt x="53" y="41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374" name="Freeform 1010"/>
              <p:cNvSpPr>
                <a:spLocks noChangeArrowheads="1"/>
              </p:cNvSpPr>
              <p:nvPr/>
            </p:nvSpPr>
            <p:spPr bwMode="auto">
              <a:xfrm>
                <a:off x="200" y="1744"/>
                <a:ext cx="27" cy="67"/>
              </a:xfrm>
              <a:custGeom>
                <a:avLst/>
                <a:gdLst>
                  <a:gd name="T0" fmla="*/ 2676 w 25"/>
                  <a:gd name="T1" fmla="*/ 6830 h 62"/>
                  <a:gd name="T2" fmla="*/ 2478 w 25"/>
                  <a:gd name="T3" fmla="*/ 6459 h 62"/>
                  <a:gd name="T4" fmla="*/ 2478 w 25"/>
                  <a:gd name="T5" fmla="*/ 5612 h 62"/>
                  <a:gd name="T6" fmla="*/ 2405 w 25"/>
                  <a:gd name="T7" fmla="*/ 4805 h 62"/>
                  <a:gd name="T8" fmla="*/ 2227 w 25"/>
                  <a:gd name="T9" fmla="*/ 4056 h 62"/>
                  <a:gd name="T10" fmla="*/ 1967 w 25"/>
                  <a:gd name="T11" fmla="*/ 2974 h 62"/>
                  <a:gd name="T12" fmla="*/ 1686 w 25"/>
                  <a:gd name="T13" fmla="*/ 2048 h 62"/>
                  <a:gd name="T14" fmla="*/ 1239 w 25"/>
                  <a:gd name="T15" fmla="*/ 1019 h 62"/>
                  <a:gd name="T16" fmla="*/ 910 w 25"/>
                  <a:gd name="T17" fmla="*/ 0 h 62"/>
                  <a:gd name="T18" fmla="*/ 0 w 25"/>
                  <a:gd name="T19" fmla="*/ 4 h 62"/>
                  <a:gd name="T20" fmla="*/ 4 w 25"/>
                  <a:gd name="T21" fmla="*/ 1286 h 62"/>
                  <a:gd name="T22" fmla="*/ 910 w 25"/>
                  <a:gd name="T23" fmla="*/ 2391 h 62"/>
                  <a:gd name="T24" fmla="*/ 1062 w 25"/>
                  <a:gd name="T25" fmla="*/ 3260 h 62"/>
                  <a:gd name="T26" fmla="*/ 1239 w 25"/>
                  <a:gd name="T27" fmla="*/ 4113 h 62"/>
                  <a:gd name="T28" fmla="*/ 1338 w 25"/>
                  <a:gd name="T29" fmla="*/ 5118 h 62"/>
                  <a:gd name="T30" fmla="*/ 1445 w 25"/>
                  <a:gd name="T31" fmla="*/ 5754 h 62"/>
                  <a:gd name="T32" fmla="*/ 1561 w 25"/>
                  <a:gd name="T33" fmla="*/ 6550 h 62"/>
                  <a:gd name="T34" fmla="*/ 1686 w 25"/>
                  <a:gd name="T35" fmla="*/ 7078 h 62"/>
                  <a:gd name="T36" fmla="*/ 2676 w 25"/>
                  <a:gd name="T37" fmla="*/ 6830 h 62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5"/>
                  <a:gd name="T58" fmla="*/ 0 h 62"/>
                  <a:gd name="T59" fmla="*/ 25 w 25"/>
                  <a:gd name="T60" fmla="*/ 62 h 62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5" h="62">
                    <a:moveTo>
                      <a:pt x="25" y="60"/>
                    </a:moveTo>
                    <a:lnTo>
                      <a:pt x="23" y="56"/>
                    </a:lnTo>
                    <a:lnTo>
                      <a:pt x="23" y="50"/>
                    </a:lnTo>
                    <a:lnTo>
                      <a:pt x="22" y="43"/>
                    </a:lnTo>
                    <a:lnTo>
                      <a:pt x="20" y="35"/>
                    </a:lnTo>
                    <a:lnTo>
                      <a:pt x="18" y="26"/>
                    </a:lnTo>
                    <a:lnTo>
                      <a:pt x="16" y="18"/>
                    </a:lnTo>
                    <a:lnTo>
                      <a:pt x="12" y="9"/>
                    </a:lnTo>
                    <a:lnTo>
                      <a:pt x="8" y="0"/>
                    </a:lnTo>
                    <a:lnTo>
                      <a:pt x="0" y="4"/>
                    </a:lnTo>
                    <a:lnTo>
                      <a:pt x="4" y="12"/>
                    </a:lnTo>
                    <a:lnTo>
                      <a:pt x="8" y="21"/>
                    </a:lnTo>
                    <a:lnTo>
                      <a:pt x="10" y="29"/>
                    </a:lnTo>
                    <a:lnTo>
                      <a:pt x="12" y="36"/>
                    </a:lnTo>
                    <a:lnTo>
                      <a:pt x="13" y="44"/>
                    </a:lnTo>
                    <a:lnTo>
                      <a:pt x="14" y="51"/>
                    </a:lnTo>
                    <a:lnTo>
                      <a:pt x="15" y="57"/>
                    </a:lnTo>
                    <a:lnTo>
                      <a:pt x="16" y="62"/>
                    </a:lnTo>
                    <a:lnTo>
                      <a:pt x="25" y="6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375" name="Freeform 1011"/>
              <p:cNvSpPr>
                <a:spLocks noChangeArrowheads="1"/>
              </p:cNvSpPr>
              <p:nvPr/>
            </p:nvSpPr>
            <p:spPr bwMode="auto">
              <a:xfrm>
                <a:off x="5584" y="1842"/>
                <a:ext cx="69" cy="115"/>
              </a:xfrm>
              <a:custGeom>
                <a:avLst/>
                <a:gdLst>
                  <a:gd name="T0" fmla="*/ 0 w 65"/>
                  <a:gd name="T1" fmla="*/ 7839 h 107"/>
                  <a:gd name="T2" fmla="*/ 0 w 65"/>
                  <a:gd name="T3" fmla="*/ 8002 h 107"/>
                  <a:gd name="T4" fmla="*/ 0 w 65"/>
                  <a:gd name="T5" fmla="*/ 8333 h 107"/>
                  <a:gd name="T6" fmla="*/ 1 w 65"/>
                  <a:gd name="T7" fmla="*/ 8425 h 107"/>
                  <a:gd name="T8" fmla="*/ 2 w 65"/>
                  <a:gd name="T9" fmla="*/ 8512 h 107"/>
                  <a:gd name="T10" fmla="*/ 6 w 65"/>
                  <a:gd name="T11" fmla="*/ 8684 h 107"/>
                  <a:gd name="T12" fmla="*/ 428 w 65"/>
                  <a:gd name="T13" fmla="*/ 8600 h 107"/>
                  <a:gd name="T14" fmla="*/ 613 w 65"/>
                  <a:gd name="T15" fmla="*/ 8425 h 107"/>
                  <a:gd name="T16" fmla="*/ 932 w 65"/>
                  <a:gd name="T17" fmla="*/ 8080 h 107"/>
                  <a:gd name="T18" fmla="*/ 1138 w 65"/>
                  <a:gd name="T19" fmla="*/ 7765 h 107"/>
                  <a:gd name="T20" fmla="*/ 1445 w 65"/>
                  <a:gd name="T21" fmla="*/ 7225 h 107"/>
                  <a:gd name="T22" fmla="*/ 1693 w 65"/>
                  <a:gd name="T23" fmla="*/ 6445 h 107"/>
                  <a:gd name="T24" fmla="*/ 1908 w 65"/>
                  <a:gd name="T25" fmla="*/ 5876 h 107"/>
                  <a:gd name="T26" fmla="*/ 2194 w 65"/>
                  <a:gd name="T27" fmla="*/ 5087 h 107"/>
                  <a:gd name="T28" fmla="*/ 2329 w 65"/>
                  <a:gd name="T29" fmla="*/ 4105 h 107"/>
                  <a:gd name="T30" fmla="*/ 2422 w 65"/>
                  <a:gd name="T31" fmla="*/ 3134 h 107"/>
                  <a:gd name="T32" fmla="*/ 2472 w 65"/>
                  <a:gd name="T33" fmla="*/ 2146 h 107"/>
                  <a:gd name="T34" fmla="*/ 2464 w 65"/>
                  <a:gd name="T35" fmla="*/ 1122 h 107"/>
                  <a:gd name="T36" fmla="*/ 2329 w 65"/>
                  <a:gd name="T37" fmla="*/ 1 h 107"/>
                  <a:gd name="T38" fmla="*/ 2321 w 65"/>
                  <a:gd name="T39" fmla="*/ 0 h 107"/>
                  <a:gd name="T40" fmla="*/ 2282 w 65"/>
                  <a:gd name="T41" fmla="*/ 0 h 107"/>
                  <a:gd name="T42" fmla="*/ 2194 w 65"/>
                  <a:gd name="T43" fmla="*/ 0 h 107"/>
                  <a:gd name="T44" fmla="*/ 2103 w 65"/>
                  <a:gd name="T45" fmla="*/ 0 h 107"/>
                  <a:gd name="T46" fmla="*/ 1834 w 65"/>
                  <a:gd name="T47" fmla="*/ 4 h 107"/>
                  <a:gd name="T48" fmla="*/ 1628 w 65"/>
                  <a:gd name="T49" fmla="*/ 677 h 107"/>
                  <a:gd name="T50" fmla="*/ 1361 w 65"/>
                  <a:gd name="T51" fmla="*/ 1122 h 107"/>
                  <a:gd name="T52" fmla="*/ 1072 w 65"/>
                  <a:gd name="T53" fmla="*/ 1729 h 107"/>
                  <a:gd name="T54" fmla="*/ 827 w 65"/>
                  <a:gd name="T55" fmla="*/ 2450 h 107"/>
                  <a:gd name="T56" fmla="*/ 577 w 65"/>
                  <a:gd name="T57" fmla="*/ 3134 h 107"/>
                  <a:gd name="T58" fmla="*/ 428 w 65"/>
                  <a:gd name="T59" fmla="*/ 3776 h 107"/>
                  <a:gd name="T60" fmla="*/ 8 w 65"/>
                  <a:gd name="T61" fmla="*/ 4412 h 107"/>
                  <a:gd name="T62" fmla="*/ 6 w 65"/>
                  <a:gd name="T63" fmla="*/ 5097 h 107"/>
                  <a:gd name="T64" fmla="*/ 4 w 65"/>
                  <a:gd name="T65" fmla="*/ 5876 h 107"/>
                  <a:gd name="T66" fmla="*/ 2 w 65"/>
                  <a:gd name="T67" fmla="*/ 6379 h 107"/>
                  <a:gd name="T68" fmla="*/ 1 w 65"/>
                  <a:gd name="T69" fmla="*/ 6927 h 107"/>
                  <a:gd name="T70" fmla="*/ 1 w 65"/>
                  <a:gd name="T71" fmla="*/ 7369 h 107"/>
                  <a:gd name="T72" fmla="*/ 0 w 65"/>
                  <a:gd name="T73" fmla="*/ 7839 h 10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5"/>
                  <a:gd name="T112" fmla="*/ 0 h 107"/>
                  <a:gd name="T113" fmla="*/ 65 w 65"/>
                  <a:gd name="T114" fmla="*/ 107 h 107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5" h="107">
                    <a:moveTo>
                      <a:pt x="0" y="96"/>
                    </a:moveTo>
                    <a:lnTo>
                      <a:pt x="0" y="99"/>
                    </a:lnTo>
                    <a:lnTo>
                      <a:pt x="0" y="101"/>
                    </a:lnTo>
                    <a:lnTo>
                      <a:pt x="1" y="103"/>
                    </a:lnTo>
                    <a:lnTo>
                      <a:pt x="2" y="105"/>
                    </a:lnTo>
                    <a:lnTo>
                      <a:pt x="6" y="107"/>
                    </a:lnTo>
                    <a:lnTo>
                      <a:pt x="11" y="106"/>
                    </a:lnTo>
                    <a:lnTo>
                      <a:pt x="17" y="103"/>
                    </a:lnTo>
                    <a:lnTo>
                      <a:pt x="24" y="100"/>
                    </a:lnTo>
                    <a:lnTo>
                      <a:pt x="30" y="95"/>
                    </a:lnTo>
                    <a:lnTo>
                      <a:pt x="38" y="88"/>
                    </a:lnTo>
                    <a:lnTo>
                      <a:pt x="44" y="80"/>
                    </a:lnTo>
                    <a:lnTo>
                      <a:pt x="50" y="72"/>
                    </a:lnTo>
                    <a:lnTo>
                      <a:pt x="57" y="62"/>
                    </a:lnTo>
                    <a:lnTo>
                      <a:pt x="61" y="51"/>
                    </a:lnTo>
                    <a:lnTo>
                      <a:pt x="63" y="39"/>
                    </a:lnTo>
                    <a:lnTo>
                      <a:pt x="65" y="27"/>
                    </a:lnTo>
                    <a:lnTo>
                      <a:pt x="64" y="15"/>
                    </a:lnTo>
                    <a:lnTo>
                      <a:pt x="61" y="1"/>
                    </a:lnTo>
                    <a:lnTo>
                      <a:pt x="60" y="0"/>
                    </a:lnTo>
                    <a:lnTo>
                      <a:pt x="59" y="0"/>
                    </a:lnTo>
                    <a:lnTo>
                      <a:pt x="57" y="0"/>
                    </a:lnTo>
                    <a:lnTo>
                      <a:pt x="55" y="0"/>
                    </a:lnTo>
                    <a:lnTo>
                      <a:pt x="48" y="4"/>
                    </a:lnTo>
                    <a:lnTo>
                      <a:pt x="42" y="8"/>
                    </a:lnTo>
                    <a:lnTo>
                      <a:pt x="36" y="15"/>
                    </a:lnTo>
                    <a:lnTo>
                      <a:pt x="28" y="21"/>
                    </a:lnTo>
                    <a:lnTo>
                      <a:pt x="22" y="30"/>
                    </a:lnTo>
                    <a:lnTo>
                      <a:pt x="16" y="39"/>
                    </a:lnTo>
                    <a:lnTo>
                      <a:pt x="11" y="46"/>
                    </a:lnTo>
                    <a:lnTo>
                      <a:pt x="8" y="55"/>
                    </a:lnTo>
                    <a:lnTo>
                      <a:pt x="6" y="63"/>
                    </a:lnTo>
                    <a:lnTo>
                      <a:pt x="4" y="72"/>
                    </a:lnTo>
                    <a:lnTo>
                      <a:pt x="2" y="79"/>
                    </a:lnTo>
                    <a:lnTo>
                      <a:pt x="1" y="86"/>
                    </a:lnTo>
                    <a:lnTo>
                      <a:pt x="1" y="91"/>
                    </a:lnTo>
                    <a:lnTo>
                      <a:pt x="0" y="96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376" name="Freeform 1012"/>
              <p:cNvSpPr>
                <a:spLocks noChangeArrowheads="1"/>
              </p:cNvSpPr>
              <p:nvPr/>
            </p:nvSpPr>
            <p:spPr bwMode="auto">
              <a:xfrm>
                <a:off x="5578" y="1842"/>
                <a:ext cx="79" cy="120"/>
              </a:xfrm>
              <a:custGeom>
                <a:avLst/>
                <a:gdLst>
                  <a:gd name="T0" fmla="*/ 1445 w 75"/>
                  <a:gd name="T1" fmla="*/ 4 h 111"/>
                  <a:gd name="T2" fmla="*/ 1522 w 75"/>
                  <a:gd name="T3" fmla="*/ 1797 h 111"/>
                  <a:gd name="T4" fmla="*/ 1522 w 75"/>
                  <a:gd name="T5" fmla="*/ 3102 h 111"/>
                  <a:gd name="T6" fmla="*/ 1515 w 75"/>
                  <a:gd name="T7" fmla="*/ 4501 h 111"/>
                  <a:gd name="T8" fmla="*/ 1445 w 75"/>
                  <a:gd name="T9" fmla="*/ 5688 h 111"/>
                  <a:gd name="T10" fmla="*/ 1365 w 75"/>
                  <a:gd name="T11" fmla="*/ 6990 h 111"/>
                  <a:gd name="T12" fmla="*/ 1230 w 75"/>
                  <a:gd name="T13" fmla="*/ 7908 h 111"/>
                  <a:gd name="T14" fmla="*/ 1108 w 75"/>
                  <a:gd name="T15" fmla="*/ 9029 h 111"/>
                  <a:gd name="T16" fmla="*/ 948 w 75"/>
                  <a:gd name="T17" fmla="*/ 9849 h 111"/>
                  <a:gd name="T18" fmla="*/ 775 w 75"/>
                  <a:gd name="T19" fmla="*/ 10613 h 111"/>
                  <a:gd name="T20" fmla="*/ 598 w 75"/>
                  <a:gd name="T21" fmla="*/ 11159 h 111"/>
                  <a:gd name="T22" fmla="*/ 461 w 75"/>
                  <a:gd name="T23" fmla="*/ 11511 h 111"/>
                  <a:gd name="T24" fmla="*/ 338 w 75"/>
                  <a:gd name="T25" fmla="*/ 11677 h 111"/>
                  <a:gd name="T26" fmla="*/ 275 w 75"/>
                  <a:gd name="T27" fmla="*/ 11762 h 111"/>
                  <a:gd name="T28" fmla="*/ 9 w 75"/>
                  <a:gd name="T29" fmla="*/ 11677 h 111"/>
                  <a:gd name="T30" fmla="*/ 261 w 75"/>
                  <a:gd name="T31" fmla="*/ 11677 h 111"/>
                  <a:gd name="T32" fmla="*/ 9 w 75"/>
                  <a:gd name="T33" fmla="*/ 11605 h 111"/>
                  <a:gd name="T34" fmla="*/ 9 w 75"/>
                  <a:gd name="T35" fmla="*/ 11511 h 111"/>
                  <a:gd name="T36" fmla="*/ 9 w 75"/>
                  <a:gd name="T37" fmla="*/ 11408 h 111"/>
                  <a:gd name="T38" fmla="*/ 0 w 75"/>
                  <a:gd name="T39" fmla="*/ 11159 h 111"/>
                  <a:gd name="T40" fmla="*/ 0 w 75"/>
                  <a:gd name="T41" fmla="*/ 11511 h 111"/>
                  <a:gd name="T42" fmla="*/ 0 w 75"/>
                  <a:gd name="T43" fmla="*/ 11924 h 111"/>
                  <a:gd name="T44" fmla="*/ 3 w 75"/>
                  <a:gd name="T45" fmla="*/ 12404 h 111"/>
                  <a:gd name="T46" fmla="*/ 6 w 75"/>
                  <a:gd name="T47" fmla="*/ 12624 h 111"/>
                  <a:gd name="T48" fmla="*/ 275 w 75"/>
                  <a:gd name="T49" fmla="*/ 12891 h 111"/>
                  <a:gd name="T50" fmla="*/ 375 w 75"/>
                  <a:gd name="T51" fmla="*/ 12716 h 111"/>
                  <a:gd name="T52" fmla="*/ 539 w 75"/>
                  <a:gd name="T53" fmla="*/ 12546 h 111"/>
                  <a:gd name="T54" fmla="*/ 736 w 75"/>
                  <a:gd name="T55" fmla="*/ 11924 h 111"/>
                  <a:gd name="T56" fmla="*/ 906 w 75"/>
                  <a:gd name="T57" fmla="*/ 11474 h 111"/>
                  <a:gd name="T58" fmla="*/ 1108 w 75"/>
                  <a:gd name="T59" fmla="*/ 10613 h 111"/>
                  <a:gd name="T60" fmla="*/ 1237 w 75"/>
                  <a:gd name="T61" fmla="*/ 9761 h 111"/>
                  <a:gd name="T62" fmla="*/ 1437 w 75"/>
                  <a:gd name="T63" fmla="*/ 8549 h 111"/>
                  <a:gd name="T64" fmla="*/ 1522 w 75"/>
                  <a:gd name="T65" fmla="*/ 7315 h 111"/>
                  <a:gd name="T66" fmla="*/ 1680 w 75"/>
                  <a:gd name="T67" fmla="*/ 6115 h 111"/>
                  <a:gd name="T68" fmla="*/ 1757 w 75"/>
                  <a:gd name="T69" fmla="*/ 4582 h 111"/>
                  <a:gd name="T70" fmla="*/ 1771 w 75"/>
                  <a:gd name="T71" fmla="*/ 3102 h 111"/>
                  <a:gd name="T72" fmla="*/ 1757 w 75"/>
                  <a:gd name="T73" fmla="*/ 1422 h 111"/>
                  <a:gd name="T74" fmla="*/ 1680 w 75"/>
                  <a:gd name="T75" fmla="*/ 0 h 111"/>
                  <a:gd name="T76" fmla="*/ 1445 w 75"/>
                  <a:gd name="T77" fmla="*/ 4 h 11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5"/>
                  <a:gd name="T118" fmla="*/ 0 h 111"/>
                  <a:gd name="T119" fmla="*/ 75 w 75"/>
                  <a:gd name="T120" fmla="*/ 111 h 11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5" h="111">
                    <a:moveTo>
                      <a:pt x="62" y="4"/>
                    </a:moveTo>
                    <a:lnTo>
                      <a:pt x="65" y="16"/>
                    </a:lnTo>
                    <a:lnTo>
                      <a:pt x="65" y="27"/>
                    </a:lnTo>
                    <a:lnTo>
                      <a:pt x="64" y="39"/>
                    </a:lnTo>
                    <a:lnTo>
                      <a:pt x="62" y="49"/>
                    </a:lnTo>
                    <a:lnTo>
                      <a:pt x="58" y="60"/>
                    </a:lnTo>
                    <a:lnTo>
                      <a:pt x="52" y="68"/>
                    </a:lnTo>
                    <a:lnTo>
                      <a:pt x="46" y="77"/>
                    </a:lnTo>
                    <a:lnTo>
                      <a:pt x="40" y="85"/>
                    </a:lnTo>
                    <a:lnTo>
                      <a:pt x="33" y="91"/>
                    </a:lnTo>
                    <a:lnTo>
                      <a:pt x="26" y="96"/>
                    </a:lnTo>
                    <a:lnTo>
                      <a:pt x="21" y="99"/>
                    </a:lnTo>
                    <a:lnTo>
                      <a:pt x="15" y="101"/>
                    </a:lnTo>
                    <a:lnTo>
                      <a:pt x="11" y="102"/>
                    </a:lnTo>
                    <a:lnTo>
                      <a:pt x="9" y="101"/>
                    </a:lnTo>
                    <a:lnTo>
                      <a:pt x="10" y="101"/>
                    </a:lnTo>
                    <a:lnTo>
                      <a:pt x="9" y="100"/>
                    </a:lnTo>
                    <a:lnTo>
                      <a:pt x="9" y="99"/>
                    </a:lnTo>
                    <a:lnTo>
                      <a:pt x="9" y="97"/>
                    </a:lnTo>
                    <a:lnTo>
                      <a:pt x="0" y="96"/>
                    </a:lnTo>
                    <a:lnTo>
                      <a:pt x="0" y="99"/>
                    </a:lnTo>
                    <a:lnTo>
                      <a:pt x="0" y="103"/>
                    </a:lnTo>
                    <a:lnTo>
                      <a:pt x="3" y="106"/>
                    </a:lnTo>
                    <a:lnTo>
                      <a:pt x="6" y="109"/>
                    </a:lnTo>
                    <a:lnTo>
                      <a:pt x="11" y="111"/>
                    </a:lnTo>
                    <a:lnTo>
                      <a:pt x="17" y="110"/>
                    </a:lnTo>
                    <a:lnTo>
                      <a:pt x="24" y="108"/>
                    </a:lnTo>
                    <a:lnTo>
                      <a:pt x="31" y="103"/>
                    </a:lnTo>
                    <a:lnTo>
                      <a:pt x="39" y="98"/>
                    </a:lnTo>
                    <a:lnTo>
                      <a:pt x="46" y="91"/>
                    </a:lnTo>
                    <a:lnTo>
                      <a:pt x="53" y="83"/>
                    </a:lnTo>
                    <a:lnTo>
                      <a:pt x="60" y="74"/>
                    </a:lnTo>
                    <a:lnTo>
                      <a:pt x="65" y="63"/>
                    </a:lnTo>
                    <a:lnTo>
                      <a:pt x="70" y="52"/>
                    </a:lnTo>
                    <a:lnTo>
                      <a:pt x="73" y="40"/>
                    </a:lnTo>
                    <a:lnTo>
                      <a:pt x="75" y="27"/>
                    </a:lnTo>
                    <a:lnTo>
                      <a:pt x="73" y="13"/>
                    </a:lnTo>
                    <a:lnTo>
                      <a:pt x="70" y="0"/>
                    </a:lnTo>
                    <a:lnTo>
                      <a:pt x="62" y="4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377" name="Freeform 1013"/>
              <p:cNvSpPr>
                <a:spLocks noChangeArrowheads="1"/>
              </p:cNvSpPr>
              <p:nvPr/>
            </p:nvSpPr>
            <p:spPr bwMode="auto">
              <a:xfrm>
                <a:off x="5596" y="1837"/>
                <a:ext cx="56" cy="50"/>
              </a:xfrm>
              <a:custGeom>
                <a:avLst/>
                <a:gdLst>
                  <a:gd name="T0" fmla="*/ 8 w 53"/>
                  <a:gd name="T1" fmla="*/ 7470 h 46"/>
                  <a:gd name="T2" fmla="*/ 370 w 53"/>
                  <a:gd name="T3" fmla="*/ 5840 h 46"/>
                  <a:gd name="T4" fmla="*/ 515 w 53"/>
                  <a:gd name="T5" fmla="*/ 4841 h 46"/>
                  <a:gd name="T6" fmla="*/ 800 w 53"/>
                  <a:gd name="T7" fmla="*/ 3770 h 46"/>
                  <a:gd name="T8" fmla="*/ 944 w 53"/>
                  <a:gd name="T9" fmla="*/ 2526 h 46"/>
                  <a:gd name="T10" fmla="*/ 1124 w 53"/>
                  <a:gd name="T11" fmla="*/ 1810 h 46"/>
                  <a:gd name="T12" fmla="*/ 1255 w 53"/>
                  <a:gd name="T13" fmla="*/ 1532 h 46"/>
                  <a:gd name="T14" fmla="*/ 1313 w 53"/>
                  <a:gd name="T15" fmla="*/ 1532 h 46"/>
                  <a:gd name="T16" fmla="*/ 1326 w 53"/>
                  <a:gd name="T17" fmla="*/ 1532 h 46"/>
                  <a:gd name="T18" fmla="*/ 1313 w 53"/>
                  <a:gd name="T19" fmla="*/ 1409 h 46"/>
                  <a:gd name="T20" fmla="*/ 1504 w 53"/>
                  <a:gd name="T21" fmla="*/ 5 h 46"/>
                  <a:gd name="T22" fmla="*/ 1423 w 53"/>
                  <a:gd name="T23" fmla="*/ 2 h 46"/>
                  <a:gd name="T24" fmla="*/ 1347 w 53"/>
                  <a:gd name="T25" fmla="*/ 0 h 46"/>
                  <a:gd name="T26" fmla="*/ 1255 w 53"/>
                  <a:gd name="T27" fmla="*/ 0 h 46"/>
                  <a:gd name="T28" fmla="*/ 1176 w 53"/>
                  <a:gd name="T29" fmla="*/ 1 h 46"/>
                  <a:gd name="T30" fmla="*/ 953 w 53"/>
                  <a:gd name="T31" fmla="*/ 4 h 46"/>
                  <a:gd name="T32" fmla="*/ 808 w 53"/>
                  <a:gd name="T33" fmla="*/ 1532 h 46"/>
                  <a:gd name="T34" fmla="*/ 575 w 53"/>
                  <a:gd name="T35" fmla="*/ 2526 h 46"/>
                  <a:gd name="T36" fmla="*/ 370 w 53"/>
                  <a:gd name="T37" fmla="*/ 3834 h 46"/>
                  <a:gd name="T38" fmla="*/ 6 w 53"/>
                  <a:gd name="T39" fmla="*/ 5262 h 46"/>
                  <a:gd name="T40" fmla="*/ 0 w 53"/>
                  <a:gd name="T41" fmla="*/ 6348 h 46"/>
                  <a:gd name="T42" fmla="*/ 8 w 53"/>
                  <a:gd name="T43" fmla="*/ 7470 h 4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53"/>
                  <a:gd name="T67" fmla="*/ 0 h 46"/>
                  <a:gd name="T68" fmla="*/ 53 w 53"/>
                  <a:gd name="T69" fmla="*/ 46 h 4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53" h="46">
                    <a:moveTo>
                      <a:pt x="8" y="46"/>
                    </a:moveTo>
                    <a:lnTo>
                      <a:pt x="13" y="37"/>
                    </a:lnTo>
                    <a:lnTo>
                      <a:pt x="19" y="29"/>
                    </a:lnTo>
                    <a:lnTo>
                      <a:pt x="27" y="23"/>
                    </a:lnTo>
                    <a:lnTo>
                      <a:pt x="33" y="16"/>
                    </a:lnTo>
                    <a:lnTo>
                      <a:pt x="40" y="12"/>
                    </a:lnTo>
                    <a:lnTo>
                      <a:pt x="44" y="10"/>
                    </a:lnTo>
                    <a:lnTo>
                      <a:pt x="45" y="10"/>
                    </a:lnTo>
                    <a:lnTo>
                      <a:pt x="46" y="10"/>
                    </a:lnTo>
                    <a:lnTo>
                      <a:pt x="45" y="9"/>
                    </a:lnTo>
                    <a:lnTo>
                      <a:pt x="53" y="5"/>
                    </a:lnTo>
                    <a:lnTo>
                      <a:pt x="50" y="2"/>
                    </a:lnTo>
                    <a:lnTo>
                      <a:pt x="47" y="0"/>
                    </a:lnTo>
                    <a:lnTo>
                      <a:pt x="44" y="0"/>
                    </a:lnTo>
                    <a:lnTo>
                      <a:pt x="41" y="1"/>
                    </a:lnTo>
                    <a:lnTo>
                      <a:pt x="34" y="4"/>
                    </a:lnTo>
                    <a:lnTo>
                      <a:pt x="28" y="10"/>
                    </a:lnTo>
                    <a:lnTo>
                      <a:pt x="21" y="16"/>
                    </a:lnTo>
                    <a:lnTo>
                      <a:pt x="13" y="24"/>
                    </a:lnTo>
                    <a:lnTo>
                      <a:pt x="6" y="32"/>
                    </a:lnTo>
                    <a:lnTo>
                      <a:pt x="0" y="40"/>
                    </a:lnTo>
                    <a:lnTo>
                      <a:pt x="8" y="46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378" name="Freeform 1014"/>
              <p:cNvSpPr>
                <a:spLocks noChangeArrowheads="1"/>
              </p:cNvSpPr>
              <p:nvPr/>
            </p:nvSpPr>
            <p:spPr bwMode="auto">
              <a:xfrm>
                <a:off x="5578" y="1880"/>
                <a:ext cx="27" cy="67"/>
              </a:xfrm>
              <a:custGeom>
                <a:avLst/>
                <a:gdLst>
                  <a:gd name="T0" fmla="*/ 983 w 25"/>
                  <a:gd name="T1" fmla="*/ 7078 h 62"/>
                  <a:gd name="T2" fmla="*/ 1062 w 25"/>
                  <a:gd name="T3" fmla="*/ 6550 h 62"/>
                  <a:gd name="T4" fmla="*/ 1147 w 25"/>
                  <a:gd name="T5" fmla="*/ 5977 h 62"/>
                  <a:gd name="T6" fmla="*/ 1239 w 25"/>
                  <a:gd name="T7" fmla="*/ 5190 h 62"/>
                  <a:gd name="T8" fmla="*/ 1338 w 25"/>
                  <a:gd name="T9" fmla="*/ 4383 h 62"/>
                  <a:gd name="T10" fmla="*/ 1561 w 25"/>
                  <a:gd name="T11" fmla="*/ 3260 h 62"/>
                  <a:gd name="T12" fmla="*/ 1821 w 25"/>
                  <a:gd name="T13" fmla="*/ 2391 h 62"/>
                  <a:gd name="T14" fmla="*/ 2294 w 25"/>
                  <a:gd name="T15" fmla="*/ 1502 h 62"/>
                  <a:gd name="T16" fmla="*/ 2676 w 25"/>
                  <a:gd name="T17" fmla="*/ 6 h 62"/>
                  <a:gd name="T18" fmla="*/ 1821 w 25"/>
                  <a:gd name="T19" fmla="*/ 0 h 62"/>
                  <a:gd name="T20" fmla="*/ 1338 w 25"/>
                  <a:gd name="T21" fmla="*/ 1019 h 62"/>
                  <a:gd name="T22" fmla="*/ 983 w 25"/>
                  <a:gd name="T23" fmla="*/ 2048 h 62"/>
                  <a:gd name="T24" fmla="*/ 843 w 25"/>
                  <a:gd name="T25" fmla="*/ 3017 h 62"/>
                  <a:gd name="T26" fmla="*/ 5 w 25"/>
                  <a:gd name="T27" fmla="*/ 4113 h 62"/>
                  <a:gd name="T28" fmla="*/ 3 w 25"/>
                  <a:gd name="T29" fmla="*/ 4805 h 62"/>
                  <a:gd name="T30" fmla="*/ 2 w 25"/>
                  <a:gd name="T31" fmla="*/ 5754 h 62"/>
                  <a:gd name="T32" fmla="*/ 2 w 25"/>
                  <a:gd name="T33" fmla="*/ 6459 h 62"/>
                  <a:gd name="T34" fmla="*/ 0 w 25"/>
                  <a:gd name="T35" fmla="*/ 6980 h 62"/>
                  <a:gd name="T36" fmla="*/ 983 w 25"/>
                  <a:gd name="T37" fmla="*/ 7078 h 62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5"/>
                  <a:gd name="T58" fmla="*/ 0 h 62"/>
                  <a:gd name="T59" fmla="*/ 25 w 25"/>
                  <a:gd name="T60" fmla="*/ 62 h 62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5" h="62">
                    <a:moveTo>
                      <a:pt x="9" y="62"/>
                    </a:moveTo>
                    <a:lnTo>
                      <a:pt x="10" y="57"/>
                    </a:lnTo>
                    <a:lnTo>
                      <a:pt x="11" y="52"/>
                    </a:lnTo>
                    <a:lnTo>
                      <a:pt x="12" y="45"/>
                    </a:lnTo>
                    <a:lnTo>
                      <a:pt x="13" y="38"/>
                    </a:lnTo>
                    <a:lnTo>
                      <a:pt x="15" y="29"/>
                    </a:lnTo>
                    <a:lnTo>
                      <a:pt x="17" y="21"/>
                    </a:lnTo>
                    <a:lnTo>
                      <a:pt x="21" y="14"/>
                    </a:lnTo>
                    <a:lnTo>
                      <a:pt x="25" y="6"/>
                    </a:lnTo>
                    <a:lnTo>
                      <a:pt x="17" y="0"/>
                    </a:lnTo>
                    <a:lnTo>
                      <a:pt x="13" y="9"/>
                    </a:lnTo>
                    <a:lnTo>
                      <a:pt x="9" y="18"/>
                    </a:lnTo>
                    <a:lnTo>
                      <a:pt x="7" y="27"/>
                    </a:lnTo>
                    <a:lnTo>
                      <a:pt x="5" y="36"/>
                    </a:lnTo>
                    <a:lnTo>
                      <a:pt x="3" y="43"/>
                    </a:lnTo>
                    <a:lnTo>
                      <a:pt x="2" y="51"/>
                    </a:lnTo>
                    <a:lnTo>
                      <a:pt x="2" y="56"/>
                    </a:lnTo>
                    <a:lnTo>
                      <a:pt x="0" y="61"/>
                    </a:lnTo>
                    <a:lnTo>
                      <a:pt x="9" y="62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379" name="Freeform 1015"/>
              <p:cNvSpPr>
                <a:spLocks noChangeArrowheads="1"/>
              </p:cNvSpPr>
              <p:nvPr/>
            </p:nvSpPr>
            <p:spPr bwMode="auto">
              <a:xfrm>
                <a:off x="152" y="2879"/>
                <a:ext cx="69" cy="115"/>
              </a:xfrm>
              <a:custGeom>
                <a:avLst/>
                <a:gdLst>
                  <a:gd name="T0" fmla="*/ 2472 w 65"/>
                  <a:gd name="T1" fmla="*/ 7855 h 107"/>
                  <a:gd name="T2" fmla="*/ 2472 w 65"/>
                  <a:gd name="T3" fmla="*/ 8002 h 107"/>
                  <a:gd name="T4" fmla="*/ 2472 w 65"/>
                  <a:gd name="T5" fmla="*/ 8425 h 107"/>
                  <a:gd name="T6" fmla="*/ 2464 w 65"/>
                  <a:gd name="T7" fmla="*/ 8442 h 107"/>
                  <a:gd name="T8" fmla="*/ 2422 w 65"/>
                  <a:gd name="T9" fmla="*/ 8600 h 107"/>
                  <a:gd name="T10" fmla="*/ 2282 w 65"/>
                  <a:gd name="T11" fmla="*/ 8684 h 107"/>
                  <a:gd name="T12" fmla="*/ 2067 w 65"/>
                  <a:gd name="T13" fmla="*/ 8600 h 107"/>
                  <a:gd name="T14" fmla="*/ 1834 w 65"/>
                  <a:gd name="T15" fmla="*/ 8442 h 107"/>
                  <a:gd name="T16" fmla="*/ 1595 w 65"/>
                  <a:gd name="T17" fmla="*/ 8080 h 107"/>
                  <a:gd name="T18" fmla="*/ 1334 w 65"/>
                  <a:gd name="T19" fmla="*/ 7765 h 107"/>
                  <a:gd name="T20" fmla="*/ 1050 w 65"/>
                  <a:gd name="T21" fmla="*/ 7225 h 107"/>
                  <a:gd name="T22" fmla="*/ 779 w 65"/>
                  <a:gd name="T23" fmla="*/ 6712 h 107"/>
                  <a:gd name="T24" fmla="*/ 544 w 65"/>
                  <a:gd name="T25" fmla="*/ 5876 h 107"/>
                  <a:gd name="T26" fmla="*/ 8 w 65"/>
                  <a:gd name="T27" fmla="*/ 5087 h 107"/>
                  <a:gd name="T28" fmla="*/ 4 w 65"/>
                  <a:gd name="T29" fmla="*/ 4105 h 107"/>
                  <a:gd name="T30" fmla="*/ 2 w 65"/>
                  <a:gd name="T31" fmla="*/ 3269 h 107"/>
                  <a:gd name="T32" fmla="*/ 0 w 65"/>
                  <a:gd name="T33" fmla="*/ 2280 h 107"/>
                  <a:gd name="T34" fmla="*/ 1 w 65"/>
                  <a:gd name="T35" fmla="*/ 1122 h 107"/>
                  <a:gd name="T36" fmla="*/ 4 w 65"/>
                  <a:gd name="T37" fmla="*/ 3 h 107"/>
                  <a:gd name="T38" fmla="*/ 5 w 65"/>
                  <a:gd name="T39" fmla="*/ 0 h 107"/>
                  <a:gd name="T40" fmla="*/ 6 w 65"/>
                  <a:gd name="T41" fmla="*/ 0 h 107"/>
                  <a:gd name="T42" fmla="*/ 8 w 65"/>
                  <a:gd name="T43" fmla="*/ 0 h 107"/>
                  <a:gd name="T44" fmla="*/ 403 w 65"/>
                  <a:gd name="T45" fmla="*/ 0 h 107"/>
                  <a:gd name="T46" fmla="*/ 613 w 65"/>
                  <a:gd name="T47" fmla="*/ 4 h 107"/>
                  <a:gd name="T48" fmla="*/ 878 w 65"/>
                  <a:gd name="T49" fmla="*/ 677 h 107"/>
                  <a:gd name="T50" fmla="*/ 1115 w 65"/>
                  <a:gd name="T51" fmla="*/ 1122 h 107"/>
                  <a:gd name="T52" fmla="*/ 1416 w 65"/>
                  <a:gd name="T53" fmla="*/ 1836 h 107"/>
                  <a:gd name="T54" fmla="*/ 1656 w 65"/>
                  <a:gd name="T55" fmla="*/ 2450 h 107"/>
                  <a:gd name="T56" fmla="*/ 1866 w 65"/>
                  <a:gd name="T57" fmla="*/ 3134 h 107"/>
                  <a:gd name="T58" fmla="*/ 2067 w 65"/>
                  <a:gd name="T59" fmla="*/ 3819 h 107"/>
                  <a:gd name="T60" fmla="*/ 2194 w 65"/>
                  <a:gd name="T61" fmla="*/ 4412 h 107"/>
                  <a:gd name="T62" fmla="*/ 2282 w 65"/>
                  <a:gd name="T63" fmla="*/ 5192 h 107"/>
                  <a:gd name="T64" fmla="*/ 2329 w 65"/>
                  <a:gd name="T65" fmla="*/ 5876 h 107"/>
                  <a:gd name="T66" fmla="*/ 2422 w 65"/>
                  <a:gd name="T67" fmla="*/ 6445 h 107"/>
                  <a:gd name="T68" fmla="*/ 2464 w 65"/>
                  <a:gd name="T69" fmla="*/ 6927 h 107"/>
                  <a:gd name="T70" fmla="*/ 2464 w 65"/>
                  <a:gd name="T71" fmla="*/ 7518 h 107"/>
                  <a:gd name="T72" fmla="*/ 2472 w 65"/>
                  <a:gd name="T73" fmla="*/ 7855 h 10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5"/>
                  <a:gd name="T112" fmla="*/ 0 h 107"/>
                  <a:gd name="T113" fmla="*/ 65 w 65"/>
                  <a:gd name="T114" fmla="*/ 107 h 107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5" h="107">
                    <a:moveTo>
                      <a:pt x="65" y="97"/>
                    </a:moveTo>
                    <a:lnTo>
                      <a:pt x="65" y="99"/>
                    </a:lnTo>
                    <a:lnTo>
                      <a:pt x="65" y="103"/>
                    </a:lnTo>
                    <a:lnTo>
                      <a:pt x="64" y="104"/>
                    </a:lnTo>
                    <a:lnTo>
                      <a:pt x="63" y="106"/>
                    </a:lnTo>
                    <a:lnTo>
                      <a:pt x="59" y="107"/>
                    </a:lnTo>
                    <a:lnTo>
                      <a:pt x="54" y="106"/>
                    </a:lnTo>
                    <a:lnTo>
                      <a:pt x="48" y="104"/>
                    </a:lnTo>
                    <a:lnTo>
                      <a:pt x="41" y="100"/>
                    </a:lnTo>
                    <a:lnTo>
                      <a:pt x="35" y="95"/>
                    </a:lnTo>
                    <a:lnTo>
                      <a:pt x="27" y="88"/>
                    </a:lnTo>
                    <a:lnTo>
                      <a:pt x="21" y="81"/>
                    </a:lnTo>
                    <a:lnTo>
                      <a:pt x="15" y="72"/>
                    </a:lnTo>
                    <a:lnTo>
                      <a:pt x="8" y="62"/>
                    </a:lnTo>
                    <a:lnTo>
                      <a:pt x="4" y="51"/>
                    </a:lnTo>
                    <a:lnTo>
                      <a:pt x="2" y="40"/>
                    </a:lnTo>
                    <a:lnTo>
                      <a:pt x="0" y="28"/>
                    </a:lnTo>
                    <a:lnTo>
                      <a:pt x="1" y="15"/>
                    </a:lnTo>
                    <a:lnTo>
                      <a:pt x="4" y="3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0" y="0"/>
                    </a:lnTo>
                    <a:lnTo>
                      <a:pt x="17" y="4"/>
                    </a:lnTo>
                    <a:lnTo>
                      <a:pt x="23" y="8"/>
                    </a:lnTo>
                    <a:lnTo>
                      <a:pt x="29" y="15"/>
                    </a:lnTo>
                    <a:lnTo>
                      <a:pt x="37" y="22"/>
                    </a:lnTo>
                    <a:lnTo>
                      <a:pt x="43" y="30"/>
                    </a:lnTo>
                    <a:lnTo>
                      <a:pt x="49" y="39"/>
                    </a:lnTo>
                    <a:lnTo>
                      <a:pt x="54" y="47"/>
                    </a:lnTo>
                    <a:lnTo>
                      <a:pt x="57" y="55"/>
                    </a:lnTo>
                    <a:lnTo>
                      <a:pt x="59" y="64"/>
                    </a:lnTo>
                    <a:lnTo>
                      <a:pt x="61" y="72"/>
                    </a:lnTo>
                    <a:lnTo>
                      <a:pt x="63" y="80"/>
                    </a:lnTo>
                    <a:lnTo>
                      <a:pt x="64" y="86"/>
                    </a:lnTo>
                    <a:lnTo>
                      <a:pt x="64" y="93"/>
                    </a:lnTo>
                    <a:lnTo>
                      <a:pt x="65" y="97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380" name="Freeform 1016"/>
              <p:cNvSpPr>
                <a:spLocks noChangeArrowheads="1"/>
              </p:cNvSpPr>
              <p:nvPr/>
            </p:nvSpPr>
            <p:spPr bwMode="auto">
              <a:xfrm>
                <a:off x="147" y="2879"/>
                <a:ext cx="79" cy="120"/>
              </a:xfrm>
              <a:custGeom>
                <a:avLst/>
                <a:gdLst>
                  <a:gd name="T0" fmla="*/ 5 w 75"/>
                  <a:gd name="T1" fmla="*/ 0 h 111"/>
                  <a:gd name="T2" fmla="*/ 2 w 75"/>
                  <a:gd name="T3" fmla="*/ 1662 h 111"/>
                  <a:gd name="T4" fmla="*/ 0 w 75"/>
                  <a:gd name="T5" fmla="*/ 3277 h 111"/>
                  <a:gd name="T6" fmla="*/ 2 w 75"/>
                  <a:gd name="T7" fmla="*/ 4582 h 111"/>
                  <a:gd name="T8" fmla="*/ 5 w 75"/>
                  <a:gd name="T9" fmla="*/ 6115 h 111"/>
                  <a:gd name="T10" fmla="*/ 261 w 75"/>
                  <a:gd name="T11" fmla="*/ 7469 h 111"/>
                  <a:gd name="T12" fmla="*/ 338 w 75"/>
                  <a:gd name="T13" fmla="*/ 8549 h 111"/>
                  <a:gd name="T14" fmla="*/ 486 w 75"/>
                  <a:gd name="T15" fmla="*/ 9817 h 111"/>
                  <a:gd name="T16" fmla="*/ 699 w 75"/>
                  <a:gd name="T17" fmla="*/ 10648 h 111"/>
                  <a:gd name="T18" fmla="*/ 854 w 75"/>
                  <a:gd name="T19" fmla="*/ 11474 h 111"/>
                  <a:gd name="T20" fmla="*/ 1052 w 75"/>
                  <a:gd name="T21" fmla="*/ 12333 h 111"/>
                  <a:gd name="T22" fmla="*/ 1229 w 75"/>
                  <a:gd name="T23" fmla="*/ 12546 h 111"/>
                  <a:gd name="T24" fmla="*/ 1365 w 75"/>
                  <a:gd name="T25" fmla="*/ 12891 h 111"/>
                  <a:gd name="T26" fmla="*/ 1515 w 75"/>
                  <a:gd name="T27" fmla="*/ 12891 h 111"/>
                  <a:gd name="T28" fmla="*/ 1680 w 75"/>
                  <a:gd name="T29" fmla="*/ 12624 h 111"/>
                  <a:gd name="T30" fmla="*/ 1688 w 75"/>
                  <a:gd name="T31" fmla="*/ 12444 h 111"/>
                  <a:gd name="T32" fmla="*/ 1771 w 75"/>
                  <a:gd name="T33" fmla="*/ 12064 h 111"/>
                  <a:gd name="T34" fmla="*/ 1771 w 75"/>
                  <a:gd name="T35" fmla="*/ 11605 h 111"/>
                  <a:gd name="T36" fmla="*/ 1771 w 75"/>
                  <a:gd name="T37" fmla="*/ 11159 h 111"/>
                  <a:gd name="T38" fmla="*/ 1595 w 75"/>
                  <a:gd name="T39" fmla="*/ 11408 h 111"/>
                  <a:gd name="T40" fmla="*/ 1595 w 75"/>
                  <a:gd name="T41" fmla="*/ 11511 h 111"/>
                  <a:gd name="T42" fmla="*/ 1595 w 75"/>
                  <a:gd name="T43" fmla="*/ 11605 h 111"/>
                  <a:gd name="T44" fmla="*/ 1522 w 75"/>
                  <a:gd name="T45" fmla="*/ 11677 h 111"/>
                  <a:gd name="T46" fmla="*/ 1595 w 75"/>
                  <a:gd name="T47" fmla="*/ 11677 h 111"/>
                  <a:gd name="T48" fmla="*/ 1515 w 75"/>
                  <a:gd name="T49" fmla="*/ 11924 h 111"/>
                  <a:gd name="T50" fmla="*/ 1437 w 75"/>
                  <a:gd name="T51" fmla="*/ 11677 h 111"/>
                  <a:gd name="T52" fmla="*/ 1295 w 75"/>
                  <a:gd name="T53" fmla="*/ 11605 h 111"/>
                  <a:gd name="T54" fmla="*/ 1168 w 75"/>
                  <a:gd name="T55" fmla="*/ 11408 h 111"/>
                  <a:gd name="T56" fmla="*/ 999 w 75"/>
                  <a:gd name="T57" fmla="*/ 10648 h 111"/>
                  <a:gd name="T58" fmla="*/ 816 w 75"/>
                  <a:gd name="T59" fmla="*/ 9849 h 111"/>
                  <a:gd name="T60" fmla="*/ 699 w 75"/>
                  <a:gd name="T61" fmla="*/ 9029 h 111"/>
                  <a:gd name="T62" fmla="*/ 512 w 75"/>
                  <a:gd name="T63" fmla="*/ 8170 h 111"/>
                  <a:gd name="T64" fmla="*/ 375 w 75"/>
                  <a:gd name="T65" fmla="*/ 6990 h 111"/>
                  <a:gd name="T66" fmla="*/ 305 w 75"/>
                  <a:gd name="T67" fmla="*/ 5790 h 111"/>
                  <a:gd name="T68" fmla="*/ 275 w 75"/>
                  <a:gd name="T69" fmla="*/ 4501 h 111"/>
                  <a:gd name="T70" fmla="*/ 261 w 75"/>
                  <a:gd name="T71" fmla="*/ 3277 h 111"/>
                  <a:gd name="T72" fmla="*/ 261 w 75"/>
                  <a:gd name="T73" fmla="*/ 1797 h 111"/>
                  <a:gd name="T74" fmla="*/ 305 w 75"/>
                  <a:gd name="T75" fmla="*/ 4 h 111"/>
                  <a:gd name="T76" fmla="*/ 5 w 75"/>
                  <a:gd name="T77" fmla="*/ 0 h 11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5"/>
                  <a:gd name="T118" fmla="*/ 0 h 111"/>
                  <a:gd name="T119" fmla="*/ 75 w 75"/>
                  <a:gd name="T120" fmla="*/ 111 h 11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5" h="111">
                    <a:moveTo>
                      <a:pt x="5" y="0"/>
                    </a:moveTo>
                    <a:lnTo>
                      <a:pt x="2" y="15"/>
                    </a:lnTo>
                    <a:lnTo>
                      <a:pt x="0" y="28"/>
                    </a:lnTo>
                    <a:lnTo>
                      <a:pt x="2" y="40"/>
                    </a:lnTo>
                    <a:lnTo>
                      <a:pt x="5" y="52"/>
                    </a:lnTo>
                    <a:lnTo>
                      <a:pt x="10" y="64"/>
                    </a:lnTo>
                    <a:lnTo>
                      <a:pt x="15" y="74"/>
                    </a:lnTo>
                    <a:lnTo>
                      <a:pt x="22" y="84"/>
                    </a:lnTo>
                    <a:lnTo>
                      <a:pt x="29" y="92"/>
                    </a:lnTo>
                    <a:lnTo>
                      <a:pt x="36" y="98"/>
                    </a:lnTo>
                    <a:lnTo>
                      <a:pt x="44" y="105"/>
                    </a:lnTo>
                    <a:lnTo>
                      <a:pt x="51" y="108"/>
                    </a:lnTo>
                    <a:lnTo>
                      <a:pt x="58" y="111"/>
                    </a:lnTo>
                    <a:lnTo>
                      <a:pt x="64" y="111"/>
                    </a:lnTo>
                    <a:lnTo>
                      <a:pt x="70" y="109"/>
                    </a:lnTo>
                    <a:lnTo>
                      <a:pt x="72" y="107"/>
                    </a:lnTo>
                    <a:lnTo>
                      <a:pt x="75" y="104"/>
                    </a:lnTo>
                    <a:lnTo>
                      <a:pt x="75" y="100"/>
                    </a:lnTo>
                    <a:lnTo>
                      <a:pt x="75" y="96"/>
                    </a:lnTo>
                    <a:lnTo>
                      <a:pt x="66" y="97"/>
                    </a:lnTo>
                    <a:lnTo>
                      <a:pt x="66" y="99"/>
                    </a:lnTo>
                    <a:lnTo>
                      <a:pt x="66" y="100"/>
                    </a:lnTo>
                    <a:lnTo>
                      <a:pt x="65" y="101"/>
                    </a:lnTo>
                    <a:lnTo>
                      <a:pt x="66" y="101"/>
                    </a:lnTo>
                    <a:lnTo>
                      <a:pt x="64" y="103"/>
                    </a:lnTo>
                    <a:lnTo>
                      <a:pt x="60" y="101"/>
                    </a:lnTo>
                    <a:lnTo>
                      <a:pt x="54" y="100"/>
                    </a:lnTo>
                    <a:lnTo>
                      <a:pt x="49" y="97"/>
                    </a:lnTo>
                    <a:lnTo>
                      <a:pt x="42" y="92"/>
                    </a:lnTo>
                    <a:lnTo>
                      <a:pt x="35" y="85"/>
                    </a:lnTo>
                    <a:lnTo>
                      <a:pt x="29" y="77"/>
                    </a:lnTo>
                    <a:lnTo>
                      <a:pt x="23" y="70"/>
                    </a:lnTo>
                    <a:lnTo>
                      <a:pt x="17" y="60"/>
                    </a:lnTo>
                    <a:lnTo>
                      <a:pt x="13" y="50"/>
                    </a:lnTo>
                    <a:lnTo>
                      <a:pt x="11" y="39"/>
                    </a:lnTo>
                    <a:lnTo>
                      <a:pt x="10" y="28"/>
                    </a:lnTo>
                    <a:lnTo>
                      <a:pt x="10" y="16"/>
                    </a:lnTo>
                    <a:lnTo>
                      <a:pt x="13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381" name="Freeform 1017"/>
              <p:cNvSpPr>
                <a:spLocks noChangeArrowheads="1"/>
              </p:cNvSpPr>
              <p:nvPr/>
            </p:nvSpPr>
            <p:spPr bwMode="auto">
              <a:xfrm>
                <a:off x="152" y="2875"/>
                <a:ext cx="56" cy="49"/>
              </a:xfrm>
              <a:custGeom>
                <a:avLst/>
                <a:gdLst>
                  <a:gd name="T0" fmla="*/ 1504 w 53"/>
                  <a:gd name="T1" fmla="*/ 7434 h 45"/>
                  <a:gd name="T2" fmla="*/ 1347 w 53"/>
                  <a:gd name="T3" fmla="*/ 5758 h 45"/>
                  <a:gd name="T4" fmla="*/ 1124 w 53"/>
                  <a:gd name="T5" fmla="*/ 4096 h 45"/>
                  <a:gd name="T6" fmla="*/ 902 w 53"/>
                  <a:gd name="T7" fmla="*/ 2676 h 45"/>
                  <a:gd name="T8" fmla="*/ 716 w 53"/>
                  <a:gd name="T9" fmla="*/ 1606 h 45"/>
                  <a:gd name="T10" fmla="*/ 515 w 53"/>
                  <a:gd name="T11" fmla="*/ 3 h 45"/>
                  <a:gd name="T12" fmla="*/ 350 w 53"/>
                  <a:gd name="T13" fmla="*/ 1 h 45"/>
                  <a:gd name="T14" fmla="*/ 296 w 53"/>
                  <a:gd name="T15" fmla="*/ 0 h 45"/>
                  <a:gd name="T16" fmla="*/ 6 w 53"/>
                  <a:gd name="T17" fmla="*/ 0 h 45"/>
                  <a:gd name="T18" fmla="*/ 3 w 53"/>
                  <a:gd name="T19" fmla="*/ 1 h 45"/>
                  <a:gd name="T20" fmla="*/ 0 w 53"/>
                  <a:gd name="T21" fmla="*/ 4 h 45"/>
                  <a:gd name="T22" fmla="*/ 8 w 53"/>
                  <a:gd name="T23" fmla="*/ 1475 h 45"/>
                  <a:gd name="T24" fmla="*/ 8 w 53"/>
                  <a:gd name="T25" fmla="*/ 1606 h 45"/>
                  <a:gd name="T26" fmla="*/ 7 w 53"/>
                  <a:gd name="T27" fmla="*/ 1606 h 45"/>
                  <a:gd name="T28" fmla="*/ 8 w 53"/>
                  <a:gd name="T29" fmla="*/ 1606 h 45"/>
                  <a:gd name="T30" fmla="*/ 296 w 53"/>
                  <a:gd name="T31" fmla="*/ 1606 h 45"/>
                  <a:gd name="T32" fmla="*/ 370 w 53"/>
                  <a:gd name="T33" fmla="*/ 2073 h 45"/>
                  <a:gd name="T34" fmla="*/ 544 w 53"/>
                  <a:gd name="T35" fmla="*/ 3173 h 45"/>
                  <a:gd name="T36" fmla="*/ 800 w 53"/>
                  <a:gd name="T37" fmla="*/ 3810 h 45"/>
                  <a:gd name="T38" fmla="*/ 953 w 53"/>
                  <a:gd name="T39" fmla="*/ 5288 h 45"/>
                  <a:gd name="T40" fmla="*/ 1124 w 53"/>
                  <a:gd name="T41" fmla="*/ 6774 h 45"/>
                  <a:gd name="T42" fmla="*/ 1313 w 53"/>
                  <a:gd name="T43" fmla="*/ 8095 h 45"/>
                  <a:gd name="T44" fmla="*/ 1504 w 53"/>
                  <a:gd name="T45" fmla="*/ 7434 h 4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53"/>
                  <a:gd name="T70" fmla="*/ 0 h 45"/>
                  <a:gd name="T71" fmla="*/ 53 w 53"/>
                  <a:gd name="T72" fmla="*/ 45 h 45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53" h="45">
                    <a:moveTo>
                      <a:pt x="53" y="41"/>
                    </a:moveTo>
                    <a:lnTo>
                      <a:pt x="47" y="32"/>
                    </a:lnTo>
                    <a:lnTo>
                      <a:pt x="40" y="23"/>
                    </a:lnTo>
                    <a:lnTo>
                      <a:pt x="32" y="15"/>
                    </a:lnTo>
                    <a:lnTo>
                      <a:pt x="25" y="9"/>
                    </a:lnTo>
                    <a:lnTo>
                      <a:pt x="19" y="3"/>
                    </a:lnTo>
                    <a:lnTo>
                      <a:pt x="12" y="1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3" y="1"/>
                    </a:lnTo>
                    <a:lnTo>
                      <a:pt x="0" y="4"/>
                    </a:lnTo>
                    <a:lnTo>
                      <a:pt x="8" y="8"/>
                    </a:lnTo>
                    <a:lnTo>
                      <a:pt x="8" y="9"/>
                    </a:lnTo>
                    <a:lnTo>
                      <a:pt x="7" y="9"/>
                    </a:lnTo>
                    <a:lnTo>
                      <a:pt x="8" y="9"/>
                    </a:lnTo>
                    <a:lnTo>
                      <a:pt x="9" y="9"/>
                    </a:lnTo>
                    <a:lnTo>
                      <a:pt x="13" y="12"/>
                    </a:lnTo>
                    <a:lnTo>
                      <a:pt x="20" y="17"/>
                    </a:lnTo>
                    <a:lnTo>
                      <a:pt x="27" y="22"/>
                    </a:lnTo>
                    <a:lnTo>
                      <a:pt x="34" y="29"/>
                    </a:lnTo>
                    <a:lnTo>
                      <a:pt x="40" y="37"/>
                    </a:lnTo>
                    <a:lnTo>
                      <a:pt x="45" y="45"/>
                    </a:lnTo>
                    <a:lnTo>
                      <a:pt x="53" y="41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382" name="Freeform 1018"/>
              <p:cNvSpPr>
                <a:spLocks noChangeArrowheads="1"/>
              </p:cNvSpPr>
              <p:nvPr/>
            </p:nvSpPr>
            <p:spPr bwMode="auto">
              <a:xfrm>
                <a:off x="200" y="2919"/>
                <a:ext cx="27" cy="65"/>
              </a:xfrm>
              <a:custGeom>
                <a:avLst/>
                <a:gdLst>
                  <a:gd name="T0" fmla="*/ 2676 w 25"/>
                  <a:gd name="T1" fmla="*/ 7801 h 60"/>
                  <a:gd name="T2" fmla="*/ 2478 w 25"/>
                  <a:gd name="T3" fmla="*/ 7266 h 60"/>
                  <a:gd name="T4" fmla="*/ 2478 w 25"/>
                  <a:gd name="T5" fmla="*/ 6516 h 60"/>
                  <a:gd name="T6" fmla="*/ 2405 w 25"/>
                  <a:gd name="T7" fmla="*/ 5534 h 60"/>
                  <a:gd name="T8" fmla="*/ 2227 w 25"/>
                  <a:gd name="T9" fmla="*/ 4494 h 60"/>
                  <a:gd name="T10" fmla="*/ 1967 w 25"/>
                  <a:gd name="T11" fmla="*/ 3262 h 60"/>
                  <a:gd name="T12" fmla="*/ 1686 w 25"/>
                  <a:gd name="T13" fmla="*/ 2166 h 60"/>
                  <a:gd name="T14" fmla="*/ 1239 w 25"/>
                  <a:gd name="T15" fmla="*/ 1053 h 60"/>
                  <a:gd name="T16" fmla="*/ 910 w 25"/>
                  <a:gd name="T17" fmla="*/ 0 h 60"/>
                  <a:gd name="T18" fmla="*/ 0 w 25"/>
                  <a:gd name="T19" fmla="*/ 4 h 60"/>
                  <a:gd name="T20" fmla="*/ 4 w 25"/>
                  <a:gd name="T21" fmla="*/ 1572 h 60"/>
                  <a:gd name="T22" fmla="*/ 910 w 25"/>
                  <a:gd name="T23" fmla="*/ 2565 h 60"/>
                  <a:gd name="T24" fmla="*/ 1062 w 25"/>
                  <a:gd name="T25" fmla="*/ 3796 h 60"/>
                  <a:gd name="T26" fmla="*/ 1239 w 25"/>
                  <a:gd name="T27" fmla="*/ 4826 h 60"/>
                  <a:gd name="T28" fmla="*/ 1338 w 25"/>
                  <a:gd name="T29" fmla="*/ 5995 h 60"/>
                  <a:gd name="T30" fmla="*/ 1445 w 25"/>
                  <a:gd name="T31" fmla="*/ 6647 h 60"/>
                  <a:gd name="T32" fmla="*/ 1561 w 25"/>
                  <a:gd name="T33" fmla="*/ 7622 h 60"/>
                  <a:gd name="T34" fmla="*/ 1686 w 25"/>
                  <a:gd name="T35" fmla="*/ 7872 h 60"/>
                  <a:gd name="T36" fmla="*/ 2676 w 25"/>
                  <a:gd name="T37" fmla="*/ 7801 h 6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5"/>
                  <a:gd name="T58" fmla="*/ 0 h 60"/>
                  <a:gd name="T59" fmla="*/ 25 w 25"/>
                  <a:gd name="T60" fmla="*/ 60 h 6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5" h="60">
                    <a:moveTo>
                      <a:pt x="25" y="59"/>
                    </a:moveTo>
                    <a:lnTo>
                      <a:pt x="23" y="55"/>
                    </a:lnTo>
                    <a:lnTo>
                      <a:pt x="23" y="49"/>
                    </a:lnTo>
                    <a:lnTo>
                      <a:pt x="22" y="41"/>
                    </a:lnTo>
                    <a:lnTo>
                      <a:pt x="20" y="34"/>
                    </a:lnTo>
                    <a:lnTo>
                      <a:pt x="18" y="25"/>
                    </a:lnTo>
                    <a:lnTo>
                      <a:pt x="16" y="16"/>
                    </a:lnTo>
                    <a:lnTo>
                      <a:pt x="12" y="7"/>
                    </a:lnTo>
                    <a:lnTo>
                      <a:pt x="8" y="0"/>
                    </a:lnTo>
                    <a:lnTo>
                      <a:pt x="0" y="4"/>
                    </a:lnTo>
                    <a:lnTo>
                      <a:pt x="4" y="12"/>
                    </a:lnTo>
                    <a:lnTo>
                      <a:pt x="8" y="19"/>
                    </a:lnTo>
                    <a:lnTo>
                      <a:pt x="10" y="28"/>
                    </a:lnTo>
                    <a:lnTo>
                      <a:pt x="12" y="36"/>
                    </a:lnTo>
                    <a:lnTo>
                      <a:pt x="13" y="44"/>
                    </a:lnTo>
                    <a:lnTo>
                      <a:pt x="14" y="50"/>
                    </a:lnTo>
                    <a:lnTo>
                      <a:pt x="15" y="56"/>
                    </a:lnTo>
                    <a:lnTo>
                      <a:pt x="16" y="60"/>
                    </a:lnTo>
                    <a:lnTo>
                      <a:pt x="25" y="59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383" name="Freeform 1019"/>
              <p:cNvSpPr>
                <a:spLocks noChangeArrowheads="1"/>
              </p:cNvSpPr>
              <p:nvPr/>
            </p:nvSpPr>
            <p:spPr bwMode="auto">
              <a:xfrm>
                <a:off x="5584" y="3016"/>
                <a:ext cx="69" cy="114"/>
              </a:xfrm>
              <a:custGeom>
                <a:avLst/>
                <a:gdLst>
                  <a:gd name="T0" fmla="*/ 0 w 65"/>
                  <a:gd name="T1" fmla="*/ 8136 h 106"/>
                  <a:gd name="T2" fmla="*/ 0 w 65"/>
                  <a:gd name="T3" fmla="*/ 8552 h 106"/>
                  <a:gd name="T4" fmla="*/ 0 w 65"/>
                  <a:gd name="T5" fmla="*/ 8670 h 106"/>
                  <a:gd name="T6" fmla="*/ 1 w 65"/>
                  <a:gd name="T7" fmla="*/ 8751 h 106"/>
                  <a:gd name="T8" fmla="*/ 2 w 65"/>
                  <a:gd name="T9" fmla="*/ 8841 h 106"/>
                  <a:gd name="T10" fmla="*/ 6 w 65"/>
                  <a:gd name="T11" fmla="*/ 8994 h 106"/>
                  <a:gd name="T12" fmla="*/ 428 w 65"/>
                  <a:gd name="T13" fmla="*/ 8994 h 106"/>
                  <a:gd name="T14" fmla="*/ 613 w 65"/>
                  <a:gd name="T15" fmla="*/ 8751 h 106"/>
                  <a:gd name="T16" fmla="*/ 932 w 65"/>
                  <a:gd name="T17" fmla="*/ 8552 h 106"/>
                  <a:gd name="T18" fmla="*/ 1138 w 65"/>
                  <a:gd name="T19" fmla="*/ 8062 h 106"/>
                  <a:gd name="T20" fmla="*/ 1445 w 65"/>
                  <a:gd name="T21" fmla="*/ 7496 h 106"/>
                  <a:gd name="T22" fmla="*/ 1693 w 65"/>
                  <a:gd name="T23" fmla="*/ 6723 h 106"/>
                  <a:gd name="T24" fmla="*/ 1908 w 65"/>
                  <a:gd name="T25" fmla="*/ 6026 h 106"/>
                  <a:gd name="T26" fmla="*/ 2194 w 65"/>
                  <a:gd name="T27" fmla="*/ 5210 h 106"/>
                  <a:gd name="T28" fmla="*/ 2329 w 65"/>
                  <a:gd name="T29" fmla="*/ 4226 h 106"/>
                  <a:gd name="T30" fmla="*/ 2422 w 65"/>
                  <a:gd name="T31" fmla="*/ 3343 h 106"/>
                  <a:gd name="T32" fmla="*/ 2472 w 65"/>
                  <a:gd name="T33" fmla="*/ 2219 h 106"/>
                  <a:gd name="T34" fmla="*/ 2464 w 65"/>
                  <a:gd name="T35" fmla="*/ 1215 h 106"/>
                  <a:gd name="T36" fmla="*/ 2329 w 65"/>
                  <a:gd name="T37" fmla="*/ 2 h 106"/>
                  <a:gd name="T38" fmla="*/ 2321 w 65"/>
                  <a:gd name="T39" fmla="*/ 1 h 106"/>
                  <a:gd name="T40" fmla="*/ 2282 w 65"/>
                  <a:gd name="T41" fmla="*/ 0 h 106"/>
                  <a:gd name="T42" fmla="*/ 2194 w 65"/>
                  <a:gd name="T43" fmla="*/ 0 h 106"/>
                  <a:gd name="T44" fmla="*/ 2103 w 65"/>
                  <a:gd name="T45" fmla="*/ 1 h 106"/>
                  <a:gd name="T46" fmla="*/ 1834 w 65"/>
                  <a:gd name="T47" fmla="*/ 3 h 106"/>
                  <a:gd name="T48" fmla="*/ 1628 w 65"/>
                  <a:gd name="T49" fmla="*/ 785 h 106"/>
                  <a:gd name="T50" fmla="*/ 1361 w 65"/>
                  <a:gd name="T51" fmla="*/ 1130 h 106"/>
                  <a:gd name="T52" fmla="*/ 1072 w 65"/>
                  <a:gd name="T53" fmla="*/ 1881 h 106"/>
                  <a:gd name="T54" fmla="*/ 827 w 65"/>
                  <a:gd name="T55" fmla="*/ 2386 h 106"/>
                  <a:gd name="T56" fmla="*/ 577 w 65"/>
                  <a:gd name="T57" fmla="*/ 3192 h 106"/>
                  <a:gd name="T58" fmla="*/ 428 w 65"/>
                  <a:gd name="T59" fmla="*/ 3971 h 106"/>
                  <a:gd name="T60" fmla="*/ 8 w 65"/>
                  <a:gd name="T61" fmla="*/ 4593 h 106"/>
                  <a:gd name="T62" fmla="*/ 6 w 65"/>
                  <a:gd name="T63" fmla="*/ 5313 h 106"/>
                  <a:gd name="T64" fmla="*/ 4 w 65"/>
                  <a:gd name="T65" fmla="*/ 6026 h 106"/>
                  <a:gd name="T66" fmla="*/ 2 w 65"/>
                  <a:gd name="T67" fmla="*/ 6609 h 106"/>
                  <a:gd name="T68" fmla="*/ 1 w 65"/>
                  <a:gd name="T69" fmla="*/ 7230 h 106"/>
                  <a:gd name="T70" fmla="*/ 1 w 65"/>
                  <a:gd name="T71" fmla="*/ 7776 h 106"/>
                  <a:gd name="T72" fmla="*/ 0 w 65"/>
                  <a:gd name="T73" fmla="*/ 8136 h 10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5"/>
                  <a:gd name="T112" fmla="*/ 0 h 106"/>
                  <a:gd name="T113" fmla="*/ 65 w 65"/>
                  <a:gd name="T114" fmla="*/ 106 h 10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5" h="106">
                    <a:moveTo>
                      <a:pt x="0" y="96"/>
                    </a:moveTo>
                    <a:lnTo>
                      <a:pt x="0" y="100"/>
                    </a:lnTo>
                    <a:lnTo>
                      <a:pt x="0" y="102"/>
                    </a:lnTo>
                    <a:lnTo>
                      <a:pt x="1" y="104"/>
                    </a:lnTo>
                    <a:lnTo>
                      <a:pt x="2" y="105"/>
                    </a:lnTo>
                    <a:lnTo>
                      <a:pt x="6" y="106"/>
                    </a:lnTo>
                    <a:lnTo>
                      <a:pt x="11" y="106"/>
                    </a:lnTo>
                    <a:lnTo>
                      <a:pt x="17" y="104"/>
                    </a:lnTo>
                    <a:lnTo>
                      <a:pt x="24" y="100"/>
                    </a:lnTo>
                    <a:lnTo>
                      <a:pt x="30" y="95"/>
                    </a:lnTo>
                    <a:lnTo>
                      <a:pt x="38" y="88"/>
                    </a:lnTo>
                    <a:lnTo>
                      <a:pt x="44" y="80"/>
                    </a:lnTo>
                    <a:lnTo>
                      <a:pt x="50" y="71"/>
                    </a:lnTo>
                    <a:lnTo>
                      <a:pt x="57" y="61"/>
                    </a:lnTo>
                    <a:lnTo>
                      <a:pt x="61" y="50"/>
                    </a:lnTo>
                    <a:lnTo>
                      <a:pt x="63" y="39"/>
                    </a:lnTo>
                    <a:lnTo>
                      <a:pt x="65" y="27"/>
                    </a:lnTo>
                    <a:lnTo>
                      <a:pt x="64" y="15"/>
                    </a:lnTo>
                    <a:lnTo>
                      <a:pt x="61" y="2"/>
                    </a:lnTo>
                    <a:lnTo>
                      <a:pt x="60" y="1"/>
                    </a:lnTo>
                    <a:lnTo>
                      <a:pt x="59" y="0"/>
                    </a:lnTo>
                    <a:lnTo>
                      <a:pt x="57" y="0"/>
                    </a:lnTo>
                    <a:lnTo>
                      <a:pt x="55" y="1"/>
                    </a:lnTo>
                    <a:lnTo>
                      <a:pt x="48" y="3"/>
                    </a:lnTo>
                    <a:lnTo>
                      <a:pt x="42" y="9"/>
                    </a:lnTo>
                    <a:lnTo>
                      <a:pt x="36" y="14"/>
                    </a:lnTo>
                    <a:lnTo>
                      <a:pt x="28" y="22"/>
                    </a:lnTo>
                    <a:lnTo>
                      <a:pt x="22" y="29"/>
                    </a:lnTo>
                    <a:lnTo>
                      <a:pt x="16" y="38"/>
                    </a:lnTo>
                    <a:lnTo>
                      <a:pt x="11" y="47"/>
                    </a:lnTo>
                    <a:lnTo>
                      <a:pt x="8" y="55"/>
                    </a:lnTo>
                    <a:lnTo>
                      <a:pt x="6" y="63"/>
                    </a:lnTo>
                    <a:lnTo>
                      <a:pt x="4" y="71"/>
                    </a:lnTo>
                    <a:lnTo>
                      <a:pt x="2" y="79"/>
                    </a:lnTo>
                    <a:lnTo>
                      <a:pt x="1" y="86"/>
                    </a:lnTo>
                    <a:lnTo>
                      <a:pt x="1" y="92"/>
                    </a:lnTo>
                    <a:lnTo>
                      <a:pt x="0" y="96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384" name="Freeform 1020"/>
              <p:cNvSpPr>
                <a:spLocks noChangeArrowheads="1"/>
              </p:cNvSpPr>
              <p:nvPr/>
            </p:nvSpPr>
            <p:spPr bwMode="auto">
              <a:xfrm>
                <a:off x="5578" y="3016"/>
                <a:ext cx="79" cy="120"/>
              </a:xfrm>
              <a:custGeom>
                <a:avLst/>
                <a:gdLst>
                  <a:gd name="T0" fmla="*/ 1445 w 75"/>
                  <a:gd name="T1" fmla="*/ 3 h 111"/>
                  <a:gd name="T2" fmla="*/ 1522 w 75"/>
                  <a:gd name="T3" fmla="*/ 1662 h 111"/>
                  <a:gd name="T4" fmla="*/ 1522 w 75"/>
                  <a:gd name="T5" fmla="*/ 3102 h 111"/>
                  <a:gd name="T6" fmla="*/ 1515 w 75"/>
                  <a:gd name="T7" fmla="*/ 4477 h 111"/>
                  <a:gd name="T8" fmla="*/ 1445 w 75"/>
                  <a:gd name="T9" fmla="*/ 5688 h 111"/>
                  <a:gd name="T10" fmla="*/ 1365 w 75"/>
                  <a:gd name="T11" fmla="*/ 6909 h 111"/>
                  <a:gd name="T12" fmla="*/ 1230 w 75"/>
                  <a:gd name="T13" fmla="*/ 8075 h 111"/>
                  <a:gd name="T14" fmla="*/ 1108 w 75"/>
                  <a:gd name="T15" fmla="*/ 9081 h 111"/>
                  <a:gd name="T16" fmla="*/ 948 w 75"/>
                  <a:gd name="T17" fmla="*/ 9849 h 111"/>
                  <a:gd name="T18" fmla="*/ 775 w 75"/>
                  <a:gd name="T19" fmla="*/ 10613 h 111"/>
                  <a:gd name="T20" fmla="*/ 598 w 75"/>
                  <a:gd name="T21" fmla="*/ 11159 h 111"/>
                  <a:gd name="T22" fmla="*/ 461 w 75"/>
                  <a:gd name="T23" fmla="*/ 11605 h 111"/>
                  <a:gd name="T24" fmla="*/ 338 w 75"/>
                  <a:gd name="T25" fmla="*/ 11762 h 111"/>
                  <a:gd name="T26" fmla="*/ 275 w 75"/>
                  <a:gd name="T27" fmla="*/ 11762 h 111"/>
                  <a:gd name="T28" fmla="*/ 9 w 75"/>
                  <a:gd name="T29" fmla="*/ 11677 h 111"/>
                  <a:gd name="T30" fmla="*/ 261 w 75"/>
                  <a:gd name="T31" fmla="*/ 11677 h 111"/>
                  <a:gd name="T32" fmla="*/ 9 w 75"/>
                  <a:gd name="T33" fmla="*/ 11677 h 111"/>
                  <a:gd name="T34" fmla="*/ 9 w 75"/>
                  <a:gd name="T35" fmla="*/ 11511 h 111"/>
                  <a:gd name="T36" fmla="*/ 9 w 75"/>
                  <a:gd name="T37" fmla="*/ 11159 h 111"/>
                  <a:gd name="T38" fmla="*/ 0 w 75"/>
                  <a:gd name="T39" fmla="*/ 11030 h 111"/>
                  <a:gd name="T40" fmla="*/ 0 w 75"/>
                  <a:gd name="T41" fmla="*/ 11605 h 111"/>
                  <a:gd name="T42" fmla="*/ 0 w 75"/>
                  <a:gd name="T43" fmla="*/ 11924 h 111"/>
                  <a:gd name="T44" fmla="*/ 3 w 75"/>
                  <a:gd name="T45" fmla="*/ 12404 h 111"/>
                  <a:gd name="T46" fmla="*/ 5 w 75"/>
                  <a:gd name="T47" fmla="*/ 12716 h 111"/>
                  <a:gd name="T48" fmla="*/ 275 w 75"/>
                  <a:gd name="T49" fmla="*/ 12891 h 111"/>
                  <a:gd name="T50" fmla="*/ 375 w 75"/>
                  <a:gd name="T51" fmla="*/ 12891 h 111"/>
                  <a:gd name="T52" fmla="*/ 539 w 75"/>
                  <a:gd name="T53" fmla="*/ 12546 h 111"/>
                  <a:gd name="T54" fmla="*/ 736 w 75"/>
                  <a:gd name="T55" fmla="*/ 12064 h 111"/>
                  <a:gd name="T56" fmla="*/ 906 w 75"/>
                  <a:gd name="T57" fmla="*/ 11511 h 111"/>
                  <a:gd name="T58" fmla="*/ 1108 w 75"/>
                  <a:gd name="T59" fmla="*/ 10613 h 111"/>
                  <a:gd name="T60" fmla="*/ 1237 w 75"/>
                  <a:gd name="T61" fmla="*/ 9761 h 111"/>
                  <a:gd name="T62" fmla="*/ 1437 w 75"/>
                  <a:gd name="T63" fmla="*/ 8427 h 111"/>
                  <a:gd name="T64" fmla="*/ 1522 w 75"/>
                  <a:gd name="T65" fmla="*/ 7315 h 111"/>
                  <a:gd name="T66" fmla="*/ 1680 w 75"/>
                  <a:gd name="T67" fmla="*/ 6115 h 111"/>
                  <a:gd name="T68" fmla="*/ 1757 w 75"/>
                  <a:gd name="T69" fmla="*/ 4582 h 111"/>
                  <a:gd name="T70" fmla="*/ 1771 w 75"/>
                  <a:gd name="T71" fmla="*/ 3102 h 111"/>
                  <a:gd name="T72" fmla="*/ 1757 w 75"/>
                  <a:gd name="T73" fmla="*/ 1537 h 111"/>
                  <a:gd name="T74" fmla="*/ 1680 w 75"/>
                  <a:gd name="T75" fmla="*/ 0 h 111"/>
                  <a:gd name="T76" fmla="*/ 1445 w 75"/>
                  <a:gd name="T77" fmla="*/ 3 h 11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5"/>
                  <a:gd name="T118" fmla="*/ 0 h 111"/>
                  <a:gd name="T119" fmla="*/ 75 w 75"/>
                  <a:gd name="T120" fmla="*/ 111 h 11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5" h="111">
                    <a:moveTo>
                      <a:pt x="62" y="3"/>
                    </a:moveTo>
                    <a:lnTo>
                      <a:pt x="65" y="15"/>
                    </a:lnTo>
                    <a:lnTo>
                      <a:pt x="65" y="27"/>
                    </a:lnTo>
                    <a:lnTo>
                      <a:pt x="64" y="38"/>
                    </a:lnTo>
                    <a:lnTo>
                      <a:pt x="62" y="49"/>
                    </a:lnTo>
                    <a:lnTo>
                      <a:pt x="58" y="59"/>
                    </a:lnTo>
                    <a:lnTo>
                      <a:pt x="52" y="69"/>
                    </a:lnTo>
                    <a:lnTo>
                      <a:pt x="46" y="78"/>
                    </a:lnTo>
                    <a:lnTo>
                      <a:pt x="40" y="85"/>
                    </a:lnTo>
                    <a:lnTo>
                      <a:pt x="33" y="91"/>
                    </a:lnTo>
                    <a:lnTo>
                      <a:pt x="26" y="96"/>
                    </a:lnTo>
                    <a:lnTo>
                      <a:pt x="21" y="100"/>
                    </a:lnTo>
                    <a:lnTo>
                      <a:pt x="15" y="102"/>
                    </a:lnTo>
                    <a:lnTo>
                      <a:pt x="11" y="102"/>
                    </a:lnTo>
                    <a:lnTo>
                      <a:pt x="9" y="101"/>
                    </a:lnTo>
                    <a:lnTo>
                      <a:pt x="10" y="101"/>
                    </a:lnTo>
                    <a:lnTo>
                      <a:pt x="9" y="101"/>
                    </a:lnTo>
                    <a:lnTo>
                      <a:pt x="9" y="99"/>
                    </a:lnTo>
                    <a:lnTo>
                      <a:pt x="9" y="96"/>
                    </a:lnTo>
                    <a:lnTo>
                      <a:pt x="0" y="95"/>
                    </a:lnTo>
                    <a:lnTo>
                      <a:pt x="0" y="100"/>
                    </a:lnTo>
                    <a:lnTo>
                      <a:pt x="0" y="103"/>
                    </a:lnTo>
                    <a:lnTo>
                      <a:pt x="3" y="106"/>
                    </a:lnTo>
                    <a:lnTo>
                      <a:pt x="5" y="110"/>
                    </a:lnTo>
                    <a:lnTo>
                      <a:pt x="11" y="111"/>
                    </a:lnTo>
                    <a:lnTo>
                      <a:pt x="17" y="111"/>
                    </a:lnTo>
                    <a:lnTo>
                      <a:pt x="24" y="108"/>
                    </a:lnTo>
                    <a:lnTo>
                      <a:pt x="31" y="104"/>
                    </a:lnTo>
                    <a:lnTo>
                      <a:pt x="39" y="99"/>
                    </a:lnTo>
                    <a:lnTo>
                      <a:pt x="46" y="91"/>
                    </a:lnTo>
                    <a:lnTo>
                      <a:pt x="53" y="83"/>
                    </a:lnTo>
                    <a:lnTo>
                      <a:pt x="60" y="73"/>
                    </a:lnTo>
                    <a:lnTo>
                      <a:pt x="65" y="63"/>
                    </a:lnTo>
                    <a:lnTo>
                      <a:pt x="70" y="52"/>
                    </a:lnTo>
                    <a:lnTo>
                      <a:pt x="73" y="40"/>
                    </a:lnTo>
                    <a:lnTo>
                      <a:pt x="75" y="27"/>
                    </a:lnTo>
                    <a:lnTo>
                      <a:pt x="73" y="14"/>
                    </a:lnTo>
                    <a:lnTo>
                      <a:pt x="70" y="0"/>
                    </a:lnTo>
                    <a:lnTo>
                      <a:pt x="62" y="3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385" name="Freeform 1021"/>
              <p:cNvSpPr>
                <a:spLocks noChangeArrowheads="1"/>
              </p:cNvSpPr>
              <p:nvPr/>
            </p:nvSpPr>
            <p:spPr bwMode="auto">
              <a:xfrm>
                <a:off x="5596" y="3011"/>
                <a:ext cx="56" cy="49"/>
              </a:xfrm>
              <a:custGeom>
                <a:avLst/>
                <a:gdLst>
                  <a:gd name="T0" fmla="*/ 8 w 53"/>
                  <a:gd name="T1" fmla="*/ 8095 h 45"/>
                  <a:gd name="T2" fmla="*/ 370 w 53"/>
                  <a:gd name="T3" fmla="*/ 6827 h 45"/>
                  <a:gd name="T4" fmla="*/ 515 w 53"/>
                  <a:gd name="T5" fmla="*/ 5357 h 45"/>
                  <a:gd name="T6" fmla="*/ 757 w 53"/>
                  <a:gd name="T7" fmla="*/ 3810 h 45"/>
                  <a:gd name="T8" fmla="*/ 944 w 53"/>
                  <a:gd name="T9" fmla="*/ 3173 h 45"/>
                  <a:gd name="T10" fmla="*/ 1124 w 53"/>
                  <a:gd name="T11" fmla="*/ 2073 h 45"/>
                  <a:gd name="T12" fmla="*/ 1255 w 53"/>
                  <a:gd name="T13" fmla="*/ 1749 h 45"/>
                  <a:gd name="T14" fmla="*/ 1313 w 53"/>
                  <a:gd name="T15" fmla="*/ 1606 h 45"/>
                  <a:gd name="T16" fmla="*/ 1326 w 53"/>
                  <a:gd name="T17" fmla="*/ 1606 h 45"/>
                  <a:gd name="T18" fmla="*/ 1313 w 53"/>
                  <a:gd name="T19" fmla="*/ 1606 h 45"/>
                  <a:gd name="T20" fmla="*/ 1313 w 53"/>
                  <a:gd name="T21" fmla="*/ 1475 h 45"/>
                  <a:gd name="T22" fmla="*/ 1504 w 53"/>
                  <a:gd name="T23" fmla="*/ 5 h 45"/>
                  <a:gd name="T24" fmla="*/ 1423 w 53"/>
                  <a:gd name="T25" fmla="*/ 1 h 45"/>
                  <a:gd name="T26" fmla="*/ 1347 w 53"/>
                  <a:gd name="T27" fmla="*/ 0 h 45"/>
                  <a:gd name="T28" fmla="*/ 1255 w 53"/>
                  <a:gd name="T29" fmla="*/ 0 h 45"/>
                  <a:gd name="T30" fmla="*/ 1176 w 53"/>
                  <a:gd name="T31" fmla="*/ 1 h 45"/>
                  <a:gd name="T32" fmla="*/ 953 w 53"/>
                  <a:gd name="T33" fmla="*/ 5 h 45"/>
                  <a:gd name="T34" fmla="*/ 808 w 53"/>
                  <a:gd name="T35" fmla="*/ 1606 h 45"/>
                  <a:gd name="T36" fmla="*/ 575 w 53"/>
                  <a:gd name="T37" fmla="*/ 2914 h 45"/>
                  <a:gd name="T38" fmla="*/ 370 w 53"/>
                  <a:gd name="T39" fmla="*/ 4096 h 45"/>
                  <a:gd name="T40" fmla="*/ 6 w 53"/>
                  <a:gd name="T41" fmla="*/ 5758 h 45"/>
                  <a:gd name="T42" fmla="*/ 0 w 53"/>
                  <a:gd name="T43" fmla="*/ 7434 h 45"/>
                  <a:gd name="T44" fmla="*/ 8 w 53"/>
                  <a:gd name="T45" fmla="*/ 8095 h 4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53"/>
                  <a:gd name="T70" fmla="*/ 0 h 45"/>
                  <a:gd name="T71" fmla="*/ 53 w 53"/>
                  <a:gd name="T72" fmla="*/ 45 h 45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53" h="45">
                    <a:moveTo>
                      <a:pt x="8" y="45"/>
                    </a:moveTo>
                    <a:lnTo>
                      <a:pt x="13" y="38"/>
                    </a:lnTo>
                    <a:lnTo>
                      <a:pt x="19" y="30"/>
                    </a:lnTo>
                    <a:lnTo>
                      <a:pt x="26" y="22"/>
                    </a:lnTo>
                    <a:lnTo>
                      <a:pt x="33" y="17"/>
                    </a:lnTo>
                    <a:lnTo>
                      <a:pt x="40" y="12"/>
                    </a:lnTo>
                    <a:lnTo>
                      <a:pt x="44" y="10"/>
                    </a:lnTo>
                    <a:lnTo>
                      <a:pt x="45" y="9"/>
                    </a:lnTo>
                    <a:lnTo>
                      <a:pt x="46" y="9"/>
                    </a:lnTo>
                    <a:lnTo>
                      <a:pt x="45" y="9"/>
                    </a:lnTo>
                    <a:lnTo>
                      <a:pt x="45" y="8"/>
                    </a:lnTo>
                    <a:lnTo>
                      <a:pt x="53" y="5"/>
                    </a:lnTo>
                    <a:lnTo>
                      <a:pt x="50" y="1"/>
                    </a:lnTo>
                    <a:lnTo>
                      <a:pt x="47" y="0"/>
                    </a:lnTo>
                    <a:lnTo>
                      <a:pt x="44" y="0"/>
                    </a:lnTo>
                    <a:lnTo>
                      <a:pt x="41" y="1"/>
                    </a:lnTo>
                    <a:lnTo>
                      <a:pt x="34" y="5"/>
                    </a:lnTo>
                    <a:lnTo>
                      <a:pt x="28" y="9"/>
                    </a:lnTo>
                    <a:lnTo>
                      <a:pt x="21" y="16"/>
                    </a:lnTo>
                    <a:lnTo>
                      <a:pt x="13" y="23"/>
                    </a:lnTo>
                    <a:lnTo>
                      <a:pt x="6" y="32"/>
                    </a:lnTo>
                    <a:lnTo>
                      <a:pt x="0" y="41"/>
                    </a:lnTo>
                    <a:lnTo>
                      <a:pt x="8" y="45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386" name="Freeform 1022"/>
              <p:cNvSpPr>
                <a:spLocks noChangeArrowheads="1"/>
              </p:cNvSpPr>
              <p:nvPr/>
            </p:nvSpPr>
            <p:spPr bwMode="auto">
              <a:xfrm>
                <a:off x="5578" y="3055"/>
                <a:ext cx="27" cy="65"/>
              </a:xfrm>
              <a:custGeom>
                <a:avLst/>
                <a:gdLst>
                  <a:gd name="T0" fmla="*/ 983 w 25"/>
                  <a:gd name="T1" fmla="*/ 7872 h 60"/>
                  <a:gd name="T2" fmla="*/ 1062 w 25"/>
                  <a:gd name="T3" fmla="*/ 7647 h 60"/>
                  <a:gd name="T4" fmla="*/ 1147 w 25"/>
                  <a:gd name="T5" fmla="*/ 6647 h 60"/>
                  <a:gd name="T6" fmla="*/ 1239 w 25"/>
                  <a:gd name="T7" fmla="*/ 5995 h 60"/>
                  <a:gd name="T8" fmla="*/ 1338 w 25"/>
                  <a:gd name="T9" fmla="*/ 4826 h 60"/>
                  <a:gd name="T10" fmla="*/ 1561 w 25"/>
                  <a:gd name="T11" fmla="*/ 3829 h 60"/>
                  <a:gd name="T12" fmla="*/ 1821 w 25"/>
                  <a:gd name="T13" fmla="*/ 2779 h 60"/>
                  <a:gd name="T14" fmla="*/ 2294 w 25"/>
                  <a:gd name="T15" fmla="*/ 1572 h 60"/>
                  <a:gd name="T16" fmla="*/ 2676 w 25"/>
                  <a:gd name="T17" fmla="*/ 4 h 60"/>
                  <a:gd name="T18" fmla="*/ 1821 w 25"/>
                  <a:gd name="T19" fmla="*/ 0 h 60"/>
                  <a:gd name="T20" fmla="*/ 1338 w 25"/>
                  <a:gd name="T21" fmla="*/ 1236 h 60"/>
                  <a:gd name="T22" fmla="*/ 983 w 25"/>
                  <a:gd name="T23" fmla="*/ 2543 h 60"/>
                  <a:gd name="T24" fmla="*/ 843 w 25"/>
                  <a:gd name="T25" fmla="*/ 3504 h 60"/>
                  <a:gd name="T26" fmla="*/ 5 w 25"/>
                  <a:gd name="T27" fmla="*/ 4494 h 60"/>
                  <a:gd name="T28" fmla="*/ 3 w 25"/>
                  <a:gd name="T29" fmla="*/ 5715 h 60"/>
                  <a:gd name="T30" fmla="*/ 2 w 25"/>
                  <a:gd name="T31" fmla="*/ 6516 h 60"/>
                  <a:gd name="T32" fmla="*/ 2 w 25"/>
                  <a:gd name="T33" fmla="*/ 7266 h 60"/>
                  <a:gd name="T34" fmla="*/ 0 w 25"/>
                  <a:gd name="T35" fmla="*/ 7801 h 60"/>
                  <a:gd name="T36" fmla="*/ 983 w 25"/>
                  <a:gd name="T37" fmla="*/ 7872 h 6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5"/>
                  <a:gd name="T58" fmla="*/ 0 h 60"/>
                  <a:gd name="T59" fmla="*/ 25 w 25"/>
                  <a:gd name="T60" fmla="*/ 60 h 6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5" h="60">
                    <a:moveTo>
                      <a:pt x="9" y="60"/>
                    </a:moveTo>
                    <a:lnTo>
                      <a:pt x="10" y="57"/>
                    </a:lnTo>
                    <a:lnTo>
                      <a:pt x="11" y="50"/>
                    </a:lnTo>
                    <a:lnTo>
                      <a:pt x="12" y="44"/>
                    </a:lnTo>
                    <a:lnTo>
                      <a:pt x="13" y="36"/>
                    </a:lnTo>
                    <a:lnTo>
                      <a:pt x="15" y="29"/>
                    </a:lnTo>
                    <a:lnTo>
                      <a:pt x="17" y="21"/>
                    </a:lnTo>
                    <a:lnTo>
                      <a:pt x="21" y="12"/>
                    </a:lnTo>
                    <a:lnTo>
                      <a:pt x="25" y="4"/>
                    </a:lnTo>
                    <a:lnTo>
                      <a:pt x="17" y="0"/>
                    </a:lnTo>
                    <a:lnTo>
                      <a:pt x="13" y="9"/>
                    </a:lnTo>
                    <a:lnTo>
                      <a:pt x="9" y="18"/>
                    </a:lnTo>
                    <a:lnTo>
                      <a:pt x="7" y="26"/>
                    </a:lnTo>
                    <a:lnTo>
                      <a:pt x="5" y="34"/>
                    </a:lnTo>
                    <a:lnTo>
                      <a:pt x="3" y="43"/>
                    </a:lnTo>
                    <a:lnTo>
                      <a:pt x="2" y="49"/>
                    </a:lnTo>
                    <a:lnTo>
                      <a:pt x="2" y="55"/>
                    </a:lnTo>
                    <a:lnTo>
                      <a:pt x="0" y="59"/>
                    </a:lnTo>
                    <a:lnTo>
                      <a:pt x="9" y="6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387" name="Freeform 1023"/>
              <p:cNvSpPr>
                <a:spLocks noChangeArrowheads="1"/>
              </p:cNvSpPr>
              <p:nvPr/>
            </p:nvSpPr>
            <p:spPr bwMode="auto">
              <a:xfrm>
                <a:off x="151" y="1621"/>
                <a:ext cx="69" cy="115"/>
              </a:xfrm>
              <a:custGeom>
                <a:avLst/>
                <a:gdLst>
                  <a:gd name="T0" fmla="*/ 2472 w 65"/>
                  <a:gd name="T1" fmla="*/ 14021 h 106"/>
                  <a:gd name="T2" fmla="*/ 2472 w 65"/>
                  <a:gd name="T3" fmla="*/ 14421 h 106"/>
                  <a:gd name="T4" fmla="*/ 2472 w 65"/>
                  <a:gd name="T5" fmla="*/ 14689 h 106"/>
                  <a:gd name="T6" fmla="*/ 2464 w 65"/>
                  <a:gd name="T7" fmla="*/ 14906 h 106"/>
                  <a:gd name="T8" fmla="*/ 2422 w 65"/>
                  <a:gd name="T9" fmla="*/ 15211 h 106"/>
                  <a:gd name="T10" fmla="*/ 2282 w 65"/>
                  <a:gd name="T11" fmla="*/ 15370 h 106"/>
                  <a:gd name="T12" fmla="*/ 2067 w 65"/>
                  <a:gd name="T13" fmla="*/ 15370 h 106"/>
                  <a:gd name="T14" fmla="*/ 1834 w 65"/>
                  <a:gd name="T15" fmla="*/ 14906 h 106"/>
                  <a:gd name="T16" fmla="*/ 1595 w 65"/>
                  <a:gd name="T17" fmla="*/ 14552 h 106"/>
                  <a:gd name="T18" fmla="*/ 1334 w 65"/>
                  <a:gd name="T19" fmla="*/ 13644 h 106"/>
                  <a:gd name="T20" fmla="*/ 1050 w 65"/>
                  <a:gd name="T21" fmla="*/ 12924 h 106"/>
                  <a:gd name="T22" fmla="*/ 779 w 65"/>
                  <a:gd name="T23" fmla="*/ 11592 h 106"/>
                  <a:gd name="T24" fmla="*/ 512 w 65"/>
                  <a:gd name="T25" fmla="*/ 10383 h 106"/>
                  <a:gd name="T26" fmla="*/ 8 w 65"/>
                  <a:gd name="T27" fmla="*/ 8843 h 106"/>
                  <a:gd name="T28" fmla="*/ 4 w 65"/>
                  <a:gd name="T29" fmla="*/ 7513 h 106"/>
                  <a:gd name="T30" fmla="*/ 2 w 65"/>
                  <a:gd name="T31" fmla="*/ 5567 h 106"/>
                  <a:gd name="T32" fmla="*/ 0 w 65"/>
                  <a:gd name="T33" fmla="*/ 3905 h 106"/>
                  <a:gd name="T34" fmla="*/ 1 w 65"/>
                  <a:gd name="T35" fmla="*/ 2094 h 106"/>
                  <a:gd name="T36" fmla="*/ 4 w 65"/>
                  <a:gd name="T37" fmla="*/ 2 h 106"/>
                  <a:gd name="T38" fmla="*/ 5 w 65"/>
                  <a:gd name="T39" fmla="*/ 1 h 106"/>
                  <a:gd name="T40" fmla="*/ 6 w 65"/>
                  <a:gd name="T41" fmla="*/ 0 h 106"/>
                  <a:gd name="T42" fmla="*/ 8 w 65"/>
                  <a:gd name="T43" fmla="*/ 0 h 106"/>
                  <a:gd name="T44" fmla="*/ 403 w 65"/>
                  <a:gd name="T45" fmla="*/ 1 h 106"/>
                  <a:gd name="T46" fmla="*/ 613 w 65"/>
                  <a:gd name="T47" fmla="*/ 4 h 106"/>
                  <a:gd name="T48" fmla="*/ 878 w 65"/>
                  <a:gd name="T49" fmla="*/ 1285 h 106"/>
                  <a:gd name="T50" fmla="*/ 1115 w 65"/>
                  <a:gd name="T51" fmla="*/ 1930 h 106"/>
                  <a:gd name="T52" fmla="*/ 1416 w 65"/>
                  <a:gd name="T53" fmla="*/ 3147 h 106"/>
                  <a:gd name="T54" fmla="*/ 1656 w 65"/>
                  <a:gd name="T55" fmla="*/ 4597 h 106"/>
                  <a:gd name="T56" fmla="*/ 1866 w 65"/>
                  <a:gd name="T57" fmla="*/ 5423 h 106"/>
                  <a:gd name="T58" fmla="*/ 2025 w 65"/>
                  <a:gd name="T59" fmla="*/ 6908 h 106"/>
                  <a:gd name="T60" fmla="*/ 2194 w 65"/>
                  <a:gd name="T61" fmla="*/ 8131 h 106"/>
                  <a:gd name="T62" fmla="*/ 2282 w 65"/>
                  <a:gd name="T63" fmla="*/ 9078 h 106"/>
                  <a:gd name="T64" fmla="*/ 2329 w 65"/>
                  <a:gd name="T65" fmla="*/ 10409 h 106"/>
                  <a:gd name="T66" fmla="*/ 2422 w 65"/>
                  <a:gd name="T67" fmla="*/ 11502 h 106"/>
                  <a:gd name="T68" fmla="*/ 2464 w 65"/>
                  <a:gd name="T69" fmla="*/ 12479 h 106"/>
                  <a:gd name="T70" fmla="*/ 2464 w 65"/>
                  <a:gd name="T71" fmla="*/ 13292 h 106"/>
                  <a:gd name="T72" fmla="*/ 2472 w 65"/>
                  <a:gd name="T73" fmla="*/ 14021 h 10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5"/>
                  <a:gd name="T112" fmla="*/ 0 h 106"/>
                  <a:gd name="T113" fmla="*/ 65 w 65"/>
                  <a:gd name="T114" fmla="*/ 106 h 10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5" h="106">
                    <a:moveTo>
                      <a:pt x="65" y="97"/>
                    </a:moveTo>
                    <a:lnTo>
                      <a:pt x="65" y="100"/>
                    </a:lnTo>
                    <a:lnTo>
                      <a:pt x="65" y="102"/>
                    </a:lnTo>
                    <a:lnTo>
                      <a:pt x="64" y="104"/>
                    </a:lnTo>
                    <a:lnTo>
                      <a:pt x="63" y="105"/>
                    </a:lnTo>
                    <a:lnTo>
                      <a:pt x="59" y="106"/>
                    </a:lnTo>
                    <a:lnTo>
                      <a:pt x="54" y="106"/>
                    </a:lnTo>
                    <a:lnTo>
                      <a:pt x="48" y="104"/>
                    </a:lnTo>
                    <a:lnTo>
                      <a:pt x="41" y="101"/>
                    </a:lnTo>
                    <a:lnTo>
                      <a:pt x="35" y="95"/>
                    </a:lnTo>
                    <a:lnTo>
                      <a:pt x="27" y="89"/>
                    </a:lnTo>
                    <a:lnTo>
                      <a:pt x="21" y="81"/>
                    </a:lnTo>
                    <a:lnTo>
                      <a:pt x="14" y="71"/>
                    </a:lnTo>
                    <a:lnTo>
                      <a:pt x="8" y="61"/>
                    </a:lnTo>
                    <a:lnTo>
                      <a:pt x="4" y="52"/>
                    </a:lnTo>
                    <a:lnTo>
                      <a:pt x="2" y="39"/>
                    </a:lnTo>
                    <a:lnTo>
                      <a:pt x="0" y="27"/>
                    </a:lnTo>
                    <a:lnTo>
                      <a:pt x="1" y="15"/>
                    </a:lnTo>
                    <a:lnTo>
                      <a:pt x="4" y="2"/>
                    </a:lnTo>
                    <a:lnTo>
                      <a:pt x="5" y="1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0" y="1"/>
                    </a:lnTo>
                    <a:lnTo>
                      <a:pt x="17" y="4"/>
                    </a:lnTo>
                    <a:lnTo>
                      <a:pt x="23" y="9"/>
                    </a:lnTo>
                    <a:lnTo>
                      <a:pt x="29" y="14"/>
                    </a:lnTo>
                    <a:lnTo>
                      <a:pt x="37" y="22"/>
                    </a:lnTo>
                    <a:lnTo>
                      <a:pt x="43" y="31"/>
                    </a:lnTo>
                    <a:lnTo>
                      <a:pt x="49" y="38"/>
                    </a:lnTo>
                    <a:lnTo>
                      <a:pt x="53" y="47"/>
                    </a:lnTo>
                    <a:lnTo>
                      <a:pt x="57" y="55"/>
                    </a:lnTo>
                    <a:lnTo>
                      <a:pt x="59" y="64"/>
                    </a:lnTo>
                    <a:lnTo>
                      <a:pt x="61" y="72"/>
                    </a:lnTo>
                    <a:lnTo>
                      <a:pt x="63" y="80"/>
                    </a:lnTo>
                    <a:lnTo>
                      <a:pt x="64" y="87"/>
                    </a:lnTo>
                    <a:lnTo>
                      <a:pt x="64" y="92"/>
                    </a:lnTo>
                    <a:lnTo>
                      <a:pt x="65" y="97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388" name="Freeform 0"/>
              <p:cNvSpPr>
                <a:spLocks noChangeArrowheads="1"/>
              </p:cNvSpPr>
              <p:nvPr/>
            </p:nvSpPr>
            <p:spPr bwMode="auto">
              <a:xfrm>
                <a:off x="146" y="1623"/>
                <a:ext cx="78" cy="120"/>
              </a:xfrm>
              <a:custGeom>
                <a:avLst/>
                <a:gdLst>
                  <a:gd name="T0" fmla="*/ 5 w 74"/>
                  <a:gd name="T1" fmla="*/ 0 h 111"/>
                  <a:gd name="T2" fmla="*/ 1 w 74"/>
                  <a:gd name="T3" fmla="*/ 1422 h 111"/>
                  <a:gd name="T4" fmla="*/ 0 w 74"/>
                  <a:gd name="T5" fmla="*/ 3031 h 111"/>
                  <a:gd name="T6" fmla="*/ 1 w 74"/>
                  <a:gd name="T7" fmla="*/ 4582 h 111"/>
                  <a:gd name="T8" fmla="*/ 5 w 74"/>
                  <a:gd name="T9" fmla="*/ 6115 h 111"/>
                  <a:gd name="T10" fmla="*/ 273 w 74"/>
                  <a:gd name="T11" fmla="*/ 7315 h 111"/>
                  <a:gd name="T12" fmla="*/ 355 w 74"/>
                  <a:gd name="T13" fmla="*/ 8549 h 111"/>
                  <a:gd name="T14" fmla="*/ 512 w 74"/>
                  <a:gd name="T15" fmla="*/ 9548 h 111"/>
                  <a:gd name="T16" fmla="*/ 739 w 74"/>
                  <a:gd name="T17" fmla="*/ 10613 h 111"/>
                  <a:gd name="T18" fmla="*/ 866 w 74"/>
                  <a:gd name="T19" fmla="*/ 11474 h 111"/>
                  <a:gd name="T20" fmla="*/ 1069 w 74"/>
                  <a:gd name="T21" fmla="*/ 11924 h 111"/>
                  <a:gd name="T22" fmla="*/ 1252 w 74"/>
                  <a:gd name="T23" fmla="*/ 12546 h 111"/>
                  <a:gd name="T24" fmla="*/ 1429 w 74"/>
                  <a:gd name="T25" fmla="*/ 12716 h 111"/>
                  <a:gd name="T26" fmla="*/ 1587 w 74"/>
                  <a:gd name="T27" fmla="*/ 12891 h 111"/>
                  <a:gd name="T28" fmla="*/ 1715 w 74"/>
                  <a:gd name="T29" fmla="*/ 12624 h 111"/>
                  <a:gd name="T30" fmla="*/ 1795 w 74"/>
                  <a:gd name="T31" fmla="*/ 12333 h 111"/>
                  <a:gd name="T32" fmla="*/ 1810 w 74"/>
                  <a:gd name="T33" fmla="*/ 11762 h 111"/>
                  <a:gd name="T34" fmla="*/ 1810 w 74"/>
                  <a:gd name="T35" fmla="*/ 11511 h 111"/>
                  <a:gd name="T36" fmla="*/ 1810 w 74"/>
                  <a:gd name="T37" fmla="*/ 11159 h 111"/>
                  <a:gd name="T38" fmla="*/ 1629 w 74"/>
                  <a:gd name="T39" fmla="*/ 11408 h 111"/>
                  <a:gd name="T40" fmla="*/ 1629 w 74"/>
                  <a:gd name="T41" fmla="*/ 11511 h 111"/>
                  <a:gd name="T42" fmla="*/ 1629 w 74"/>
                  <a:gd name="T43" fmla="*/ 11605 h 111"/>
                  <a:gd name="T44" fmla="*/ 1627 w 74"/>
                  <a:gd name="T45" fmla="*/ 11677 h 111"/>
                  <a:gd name="T46" fmla="*/ 1629 w 74"/>
                  <a:gd name="T47" fmla="*/ 11677 h 111"/>
                  <a:gd name="T48" fmla="*/ 1587 w 74"/>
                  <a:gd name="T49" fmla="*/ 11677 h 111"/>
                  <a:gd name="T50" fmla="*/ 1466 w 74"/>
                  <a:gd name="T51" fmla="*/ 11677 h 111"/>
                  <a:gd name="T52" fmla="*/ 1320 w 74"/>
                  <a:gd name="T53" fmla="*/ 11511 h 111"/>
                  <a:gd name="T54" fmla="*/ 1220 w 74"/>
                  <a:gd name="T55" fmla="*/ 11159 h 111"/>
                  <a:gd name="T56" fmla="*/ 1014 w 74"/>
                  <a:gd name="T57" fmla="*/ 10613 h 111"/>
                  <a:gd name="T58" fmla="*/ 865 w 74"/>
                  <a:gd name="T59" fmla="*/ 9849 h 111"/>
                  <a:gd name="T60" fmla="*/ 739 w 74"/>
                  <a:gd name="T61" fmla="*/ 9029 h 111"/>
                  <a:gd name="T62" fmla="*/ 540 w 74"/>
                  <a:gd name="T63" fmla="*/ 7908 h 111"/>
                  <a:gd name="T64" fmla="*/ 394 w 74"/>
                  <a:gd name="T65" fmla="*/ 6909 h 111"/>
                  <a:gd name="T66" fmla="*/ 320 w 74"/>
                  <a:gd name="T67" fmla="*/ 5656 h 111"/>
                  <a:gd name="T68" fmla="*/ 288 w 74"/>
                  <a:gd name="T69" fmla="*/ 4238 h 111"/>
                  <a:gd name="T70" fmla="*/ 273 w 74"/>
                  <a:gd name="T71" fmla="*/ 3031 h 111"/>
                  <a:gd name="T72" fmla="*/ 273 w 74"/>
                  <a:gd name="T73" fmla="*/ 1537 h 111"/>
                  <a:gd name="T74" fmla="*/ 320 w 74"/>
                  <a:gd name="T75" fmla="*/ 2 h 111"/>
                  <a:gd name="T76" fmla="*/ 5 w 74"/>
                  <a:gd name="T77" fmla="*/ 0 h 11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4"/>
                  <a:gd name="T118" fmla="*/ 0 h 111"/>
                  <a:gd name="T119" fmla="*/ 74 w 74"/>
                  <a:gd name="T120" fmla="*/ 111 h 11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4" h="111">
                    <a:moveTo>
                      <a:pt x="5" y="0"/>
                    </a:moveTo>
                    <a:lnTo>
                      <a:pt x="1" y="13"/>
                    </a:lnTo>
                    <a:lnTo>
                      <a:pt x="0" y="26"/>
                    </a:lnTo>
                    <a:lnTo>
                      <a:pt x="1" y="40"/>
                    </a:lnTo>
                    <a:lnTo>
                      <a:pt x="5" y="52"/>
                    </a:lnTo>
                    <a:lnTo>
                      <a:pt x="10" y="63"/>
                    </a:lnTo>
                    <a:lnTo>
                      <a:pt x="15" y="74"/>
                    </a:lnTo>
                    <a:lnTo>
                      <a:pt x="22" y="82"/>
                    </a:lnTo>
                    <a:lnTo>
                      <a:pt x="29" y="91"/>
                    </a:lnTo>
                    <a:lnTo>
                      <a:pt x="36" y="98"/>
                    </a:lnTo>
                    <a:lnTo>
                      <a:pt x="44" y="103"/>
                    </a:lnTo>
                    <a:lnTo>
                      <a:pt x="51" y="108"/>
                    </a:lnTo>
                    <a:lnTo>
                      <a:pt x="58" y="110"/>
                    </a:lnTo>
                    <a:lnTo>
                      <a:pt x="64" y="111"/>
                    </a:lnTo>
                    <a:lnTo>
                      <a:pt x="69" y="109"/>
                    </a:lnTo>
                    <a:lnTo>
                      <a:pt x="72" y="105"/>
                    </a:lnTo>
                    <a:lnTo>
                      <a:pt x="74" y="102"/>
                    </a:lnTo>
                    <a:lnTo>
                      <a:pt x="74" y="99"/>
                    </a:lnTo>
                    <a:lnTo>
                      <a:pt x="74" y="96"/>
                    </a:lnTo>
                    <a:lnTo>
                      <a:pt x="66" y="97"/>
                    </a:lnTo>
                    <a:lnTo>
                      <a:pt x="66" y="99"/>
                    </a:lnTo>
                    <a:lnTo>
                      <a:pt x="66" y="100"/>
                    </a:lnTo>
                    <a:lnTo>
                      <a:pt x="65" y="101"/>
                    </a:lnTo>
                    <a:lnTo>
                      <a:pt x="66" y="101"/>
                    </a:lnTo>
                    <a:lnTo>
                      <a:pt x="64" y="101"/>
                    </a:lnTo>
                    <a:lnTo>
                      <a:pt x="60" y="101"/>
                    </a:lnTo>
                    <a:lnTo>
                      <a:pt x="54" y="99"/>
                    </a:lnTo>
                    <a:lnTo>
                      <a:pt x="49" y="96"/>
                    </a:lnTo>
                    <a:lnTo>
                      <a:pt x="42" y="91"/>
                    </a:lnTo>
                    <a:lnTo>
                      <a:pt x="35" y="85"/>
                    </a:lnTo>
                    <a:lnTo>
                      <a:pt x="29" y="77"/>
                    </a:lnTo>
                    <a:lnTo>
                      <a:pt x="23" y="68"/>
                    </a:lnTo>
                    <a:lnTo>
                      <a:pt x="17" y="59"/>
                    </a:lnTo>
                    <a:lnTo>
                      <a:pt x="13" y="48"/>
                    </a:lnTo>
                    <a:lnTo>
                      <a:pt x="11" y="37"/>
                    </a:lnTo>
                    <a:lnTo>
                      <a:pt x="10" y="26"/>
                    </a:lnTo>
                    <a:lnTo>
                      <a:pt x="10" y="14"/>
                    </a:lnTo>
                    <a:lnTo>
                      <a:pt x="13" y="2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389" name="Freeform 1"/>
              <p:cNvSpPr>
                <a:spLocks noChangeArrowheads="1"/>
              </p:cNvSpPr>
              <p:nvPr/>
            </p:nvSpPr>
            <p:spPr bwMode="auto">
              <a:xfrm>
                <a:off x="151" y="1617"/>
                <a:ext cx="56" cy="50"/>
              </a:xfrm>
              <a:custGeom>
                <a:avLst/>
                <a:gdLst>
                  <a:gd name="T0" fmla="*/ 1504 w 53"/>
                  <a:gd name="T1" fmla="*/ 6348 h 46"/>
                  <a:gd name="T2" fmla="*/ 1347 w 53"/>
                  <a:gd name="T3" fmla="*/ 4943 h 46"/>
                  <a:gd name="T4" fmla="*/ 1124 w 53"/>
                  <a:gd name="T5" fmla="*/ 3770 h 46"/>
                  <a:gd name="T6" fmla="*/ 902 w 53"/>
                  <a:gd name="T7" fmla="*/ 2324 h 46"/>
                  <a:gd name="T8" fmla="*/ 716 w 53"/>
                  <a:gd name="T9" fmla="*/ 1296 h 46"/>
                  <a:gd name="T10" fmla="*/ 515 w 53"/>
                  <a:gd name="T11" fmla="*/ 4 h 46"/>
                  <a:gd name="T12" fmla="*/ 350 w 53"/>
                  <a:gd name="T13" fmla="*/ 1 h 46"/>
                  <a:gd name="T14" fmla="*/ 296 w 53"/>
                  <a:gd name="T15" fmla="*/ 0 h 46"/>
                  <a:gd name="T16" fmla="*/ 6 w 53"/>
                  <a:gd name="T17" fmla="*/ 0 h 46"/>
                  <a:gd name="T18" fmla="*/ 2 w 53"/>
                  <a:gd name="T19" fmla="*/ 2 h 46"/>
                  <a:gd name="T20" fmla="*/ 0 w 53"/>
                  <a:gd name="T21" fmla="*/ 5 h 46"/>
                  <a:gd name="T22" fmla="*/ 8 w 53"/>
                  <a:gd name="T23" fmla="*/ 1192 h 46"/>
                  <a:gd name="T24" fmla="*/ 8 w 53"/>
                  <a:gd name="T25" fmla="*/ 1296 h 46"/>
                  <a:gd name="T26" fmla="*/ 7 w 53"/>
                  <a:gd name="T27" fmla="*/ 1296 h 46"/>
                  <a:gd name="T28" fmla="*/ 8 w 53"/>
                  <a:gd name="T29" fmla="*/ 1409 h 46"/>
                  <a:gd name="T30" fmla="*/ 296 w 53"/>
                  <a:gd name="T31" fmla="*/ 1409 h 46"/>
                  <a:gd name="T32" fmla="*/ 370 w 53"/>
                  <a:gd name="T33" fmla="*/ 1810 h 46"/>
                  <a:gd name="T34" fmla="*/ 544 w 53"/>
                  <a:gd name="T35" fmla="*/ 2526 h 46"/>
                  <a:gd name="T36" fmla="*/ 757 w 53"/>
                  <a:gd name="T37" fmla="*/ 3468 h 46"/>
                  <a:gd name="T38" fmla="*/ 944 w 53"/>
                  <a:gd name="T39" fmla="*/ 4841 h 46"/>
                  <a:gd name="T40" fmla="*/ 1124 w 53"/>
                  <a:gd name="T41" fmla="*/ 5840 h 46"/>
                  <a:gd name="T42" fmla="*/ 1313 w 53"/>
                  <a:gd name="T43" fmla="*/ 7470 h 46"/>
                  <a:gd name="T44" fmla="*/ 1504 w 53"/>
                  <a:gd name="T45" fmla="*/ 6348 h 4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53"/>
                  <a:gd name="T70" fmla="*/ 0 h 46"/>
                  <a:gd name="T71" fmla="*/ 53 w 53"/>
                  <a:gd name="T72" fmla="*/ 46 h 4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53" h="46">
                    <a:moveTo>
                      <a:pt x="53" y="40"/>
                    </a:moveTo>
                    <a:lnTo>
                      <a:pt x="47" y="31"/>
                    </a:lnTo>
                    <a:lnTo>
                      <a:pt x="40" y="23"/>
                    </a:lnTo>
                    <a:lnTo>
                      <a:pt x="32" y="15"/>
                    </a:lnTo>
                    <a:lnTo>
                      <a:pt x="25" y="8"/>
                    </a:lnTo>
                    <a:lnTo>
                      <a:pt x="19" y="4"/>
                    </a:lnTo>
                    <a:lnTo>
                      <a:pt x="12" y="1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2" y="2"/>
                    </a:lnTo>
                    <a:lnTo>
                      <a:pt x="0" y="5"/>
                    </a:lnTo>
                    <a:lnTo>
                      <a:pt x="8" y="7"/>
                    </a:lnTo>
                    <a:lnTo>
                      <a:pt x="8" y="8"/>
                    </a:lnTo>
                    <a:lnTo>
                      <a:pt x="7" y="8"/>
                    </a:lnTo>
                    <a:lnTo>
                      <a:pt x="8" y="9"/>
                    </a:lnTo>
                    <a:lnTo>
                      <a:pt x="9" y="9"/>
                    </a:lnTo>
                    <a:lnTo>
                      <a:pt x="13" y="12"/>
                    </a:lnTo>
                    <a:lnTo>
                      <a:pt x="20" y="16"/>
                    </a:lnTo>
                    <a:lnTo>
                      <a:pt x="26" y="21"/>
                    </a:lnTo>
                    <a:lnTo>
                      <a:pt x="33" y="29"/>
                    </a:lnTo>
                    <a:lnTo>
                      <a:pt x="40" y="37"/>
                    </a:lnTo>
                    <a:lnTo>
                      <a:pt x="45" y="46"/>
                    </a:lnTo>
                    <a:lnTo>
                      <a:pt x="53" y="4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390" name="Freeform 2"/>
              <p:cNvSpPr>
                <a:spLocks noChangeArrowheads="1"/>
              </p:cNvSpPr>
              <p:nvPr/>
            </p:nvSpPr>
            <p:spPr bwMode="auto">
              <a:xfrm>
                <a:off x="199" y="1660"/>
                <a:ext cx="26" cy="67"/>
              </a:xfrm>
              <a:custGeom>
                <a:avLst/>
                <a:gdLst>
                  <a:gd name="T0" fmla="*/ 3160 w 24"/>
                  <a:gd name="T1" fmla="*/ 6980 h 62"/>
                  <a:gd name="T2" fmla="*/ 3010 w 24"/>
                  <a:gd name="T3" fmla="*/ 6459 h 62"/>
                  <a:gd name="T4" fmla="*/ 3010 w 24"/>
                  <a:gd name="T5" fmla="*/ 5612 h 62"/>
                  <a:gd name="T6" fmla="*/ 2917 w 24"/>
                  <a:gd name="T7" fmla="*/ 4805 h 62"/>
                  <a:gd name="T8" fmla="*/ 2716 w 24"/>
                  <a:gd name="T9" fmla="*/ 4056 h 62"/>
                  <a:gd name="T10" fmla="*/ 2507 w 24"/>
                  <a:gd name="T11" fmla="*/ 2974 h 62"/>
                  <a:gd name="T12" fmla="*/ 2118 w 24"/>
                  <a:gd name="T13" fmla="*/ 2048 h 62"/>
                  <a:gd name="T14" fmla="*/ 1538 w 24"/>
                  <a:gd name="T15" fmla="*/ 1019 h 62"/>
                  <a:gd name="T16" fmla="*/ 1117 w 24"/>
                  <a:gd name="T17" fmla="*/ 0 h 62"/>
                  <a:gd name="T18" fmla="*/ 0 w 24"/>
                  <a:gd name="T19" fmla="*/ 6 h 62"/>
                  <a:gd name="T20" fmla="*/ 4 w 24"/>
                  <a:gd name="T21" fmla="*/ 1390 h 62"/>
                  <a:gd name="T22" fmla="*/ 1117 w 24"/>
                  <a:gd name="T23" fmla="*/ 2391 h 62"/>
                  <a:gd name="T24" fmla="*/ 1311 w 24"/>
                  <a:gd name="T25" fmla="*/ 3260 h 62"/>
                  <a:gd name="T26" fmla="*/ 1538 w 24"/>
                  <a:gd name="T27" fmla="*/ 4114 h 62"/>
                  <a:gd name="T28" fmla="*/ 1666 w 24"/>
                  <a:gd name="T29" fmla="*/ 5118 h 62"/>
                  <a:gd name="T30" fmla="*/ 1805 w 24"/>
                  <a:gd name="T31" fmla="*/ 5977 h 62"/>
                  <a:gd name="T32" fmla="*/ 1955 w 24"/>
                  <a:gd name="T33" fmla="*/ 6550 h 62"/>
                  <a:gd name="T34" fmla="*/ 2118 w 24"/>
                  <a:gd name="T35" fmla="*/ 7078 h 62"/>
                  <a:gd name="T36" fmla="*/ 3160 w 24"/>
                  <a:gd name="T37" fmla="*/ 6980 h 62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4"/>
                  <a:gd name="T58" fmla="*/ 0 h 62"/>
                  <a:gd name="T59" fmla="*/ 24 w 24"/>
                  <a:gd name="T60" fmla="*/ 62 h 62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4" h="62">
                    <a:moveTo>
                      <a:pt x="24" y="61"/>
                    </a:moveTo>
                    <a:lnTo>
                      <a:pt x="23" y="56"/>
                    </a:lnTo>
                    <a:lnTo>
                      <a:pt x="23" y="50"/>
                    </a:lnTo>
                    <a:lnTo>
                      <a:pt x="22" y="43"/>
                    </a:lnTo>
                    <a:lnTo>
                      <a:pt x="20" y="35"/>
                    </a:lnTo>
                    <a:lnTo>
                      <a:pt x="18" y="26"/>
                    </a:lnTo>
                    <a:lnTo>
                      <a:pt x="16" y="18"/>
                    </a:lnTo>
                    <a:lnTo>
                      <a:pt x="12" y="9"/>
                    </a:lnTo>
                    <a:lnTo>
                      <a:pt x="8" y="0"/>
                    </a:lnTo>
                    <a:lnTo>
                      <a:pt x="0" y="6"/>
                    </a:lnTo>
                    <a:lnTo>
                      <a:pt x="4" y="13"/>
                    </a:lnTo>
                    <a:lnTo>
                      <a:pt x="8" y="21"/>
                    </a:lnTo>
                    <a:lnTo>
                      <a:pt x="10" y="29"/>
                    </a:lnTo>
                    <a:lnTo>
                      <a:pt x="12" y="37"/>
                    </a:lnTo>
                    <a:lnTo>
                      <a:pt x="13" y="44"/>
                    </a:lnTo>
                    <a:lnTo>
                      <a:pt x="14" y="52"/>
                    </a:lnTo>
                    <a:lnTo>
                      <a:pt x="15" y="57"/>
                    </a:lnTo>
                    <a:lnTo>
                      <a:pt x="16" y="62"/>
                    </a:lnTo>
                    <a:lnTo>
                      <a:pt x="24" y="61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391" name="Freeform 3"/>
              <p:cNvSpPr>
                <a:spLocks noChangeArrowheads="1"/>
              </p:cNvSpPr>
              <p:nvPr/>
            </p:nvSpPr>
            <p:spPr bwMode="auto">
              <a:xfrm>
                <a:off x="5585" y="1758"/>
                <a:ext cx="69" cy="115"/>
              </a:xfrm>
              <a:custGeom>
                <a:avLst/>
                <a:gdLst>
                  <a:gd name="T0" fmla="*/ 0 w 65"/>
                  <a:gd name="T1" fmla="*/ 7839 h 107"/>
                  <a:gd name="T2" fmla="*/ 0 w 65"/>
                  <a:gd name="T3" fmla="*/ 8002 h 107"/>
                  <a:gd name="T4" fmla="*/ 0 w 65"/>
                  <a:gd name="T5" fmla="*/ 8333 h 107"/>
                  <a:gd name="T6" fmla="*/ 1 w 65"/>
                  <a:gd name="T7" fmla="*/ 8425 h 107"/>
                  <a:gd name="T8" fmla="*/ 2 w 65"/>
                  <a:gd name="T9" fmla="*/ 8600 h 107"/>
                  <a:gd name="T10" fmla="*/ 6 w 65"/>
                  <a:gd name="T11" fmla="*/ 8684 h 107"/>
                  <a:gd name="T12" fmla="*/ 428 w 65"/>
                  <a:gd name="T13" fmla="*/ 8600 h 107"/>
                  <a:gd name="T14" fmla="*/ 613 w 65"/>
                  <a:gd name="T15" fmla="*/ 8425 h 107"/>
                  <a:gd name="T16" fmla="*/ 932 w 65"/>
                  <a:gd name="T17" fmla="*/ 8080 h 107"/>
                  <a:gd name="T18" fmla="*/ 1138 w 65"/>
                  <a:gd name="T19" fmla="*/ 7765 h 107"/>
                  <a:gd name="T20" fmla="*/ 1445 w 65"/>
                  <a:gd name="T21" fmla="*/ 7225 h 107"/>
                  <a:gd name="T22" fmla="*/ 1693 w 65"/>
                  <a:gd name="T23" fmla="*/ 6445 h 107"/>
                  <a:gd name="T24" fmla="*/ 1947 w 65"/>
                  <a:gd name="T25" fmla="*/ 5876 h 107"/>
                  <a:gd name="T26" fmla="*/ 2194 w 65"/>
                  <a:gd name="T27" fmla="*/ 5087 h 107"/>
                  <a:gd name="T28" fmla="*/ 2329 w 65"/>
                  <a:gd name="T29" fmla="*/ 4105 h 107"/>
                  <a:gd name="T30" fmla="*/ 2422 w 65"/>
                  <a:gd name="T31" fmla="*/ 3134 h 107"/>
                  <a:gd name="T32" fmla="*/ 2472 w 65"/>
                  <a:gd name="T33" fmla="*/ 2146 h 107"/>
                  <a:gd name="T34" fmla="*/ 2464 w 65"/>
                  <a:gd name="T35" fmla="*/ 1122 h 107"/>
                  <a:gd name="T36" fmla="*/ 2329 w 65"/>
                  <a:gd name="T37" fmla="*/ 1 h 107"/>
                  <a:gd name="T38" fmla="*/ 2321 w 65"/>
                  <a:gd name="T39" fmla="*/ 0 h 107"/>
                  <a:gd name="T40" fmla="*/ 2282 w 65"/>
                  <a:gd name="T41" fmla="*/ 0 h 107"/>
                  <a:gd name="T42" fmla="*/ 2194 w 65"/>
                  <a:gd name="T43" fmla="*/ 0 h 107"/>
                  <a:gd name="T44" fmla="*/ 2103 w 65"/>
                  <a:gd name="T45" fmla="*/ 0 h 107"/>
                  <a:gd name="T46" fmla="*/ 1834 w 65"/>
                  <a:gd name="T47" fmla="*/ 4 h 107"/>
                  <a:gd name="T48" fmla="*/ 1628 w 65"/>
                  <a:gd name="T49" fmla="*/ 677 h 107"/>
                  <a:gd name="T50" fmla="*/ 1361 w 65"/>
                  <a:gd name="T51" fmla="*/ 1122 h 107"/>
                  <a:gd name="T52" fmla="*/ 1072 w 65"/>
                  <a:gd name="T53" fmla="*/ 1729 h 107"/>
                  <a:gd name="T54" fmla="*/ 827 w 65"/>
                  <a:gd name="T55" fmla="*/ 2450 h 107"/>
                  <a:gd name="T56" fmla="*/ 577 w 65"/>
                  <a:gd name="T57" fmla="*/ 3134 h 107"/>
                  <a:gd name="T58" fmla="*/ 454 w 65"/>
                  <a:gd name="T59" fmla="*/ 3776 h 107"/>
                  <a:gd name="T60" fmla="*/ 8 w 65"/>
                  <a:gd name="T61" fmla="*/ 4412 h 107"/>
                  <a:gd name="T62" fmla="*/ 6 w 65"/>
                  <a:gd name="T63" fmla="*/ 5097 h 107"/>
                  <a:gd name="T64" fmla="*/ 4 w 65"/>
                  <a:gd name="T65" fmla="*/ 5876 h 107"/>
                  <a:gd name="T66" fmla="*/ 2 w 65"/>
                  <a:gd name="T67" fmla="*/ 6379 h 107"/>
                  <a:gd name="T68" fmla="*/ 1 w 65"/>
                  <a:gd name="T69" fmla="*/ 6927 h 107"/>
                  <a:gd name="T70" fmla="*/ 1 w 65"/>
                  <a:gd name="T71" fmla="*/ 7369 h 107"/>
                  <a:gd name="T72" fmla="*/ 0 w 65"/>
                  <a:gd name="T73" fmla="*/ 7839 h 10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5"/>
                  <a:gd name="T112" fmla="*/ 0 h 107"/>
                  <a:gd name="T113" fmla="*/ 65 w 65"/>
                  <a:gd name="T114" fmla="*/ 107 h 107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5" h="107">
                    <a:moveTo>
                      <a:pt x="0" y="96"/>
                    </a:moveTo>
                    <a:lnTo>
                      <a:pt x="0" y="99"/>
                    </a:lnTo>
                    <a:lnTo>
                      <a:pt x="0" y="101"/>
                    </a:lnTo>
                    <a:lnTo>
                      <a:pt x="1" y="103"/>
                    </a:lnTo>
                    <a:lnTo>
                      <a:pt x="2" y="106"/>
                    </a:lnTo>
                    <a:lnTo>
                      <a:pt x="6" y="107"/>
                    </a:lnTo>
                    <a:lnTo>
                      <a:pt x="11" y="106"/>
                    </a:lnTo>
                    <a:lnTo>
                      <a:pt x="17" y="103"/>
                    </a:lnTo>
                    <a:lnTo>
                      <a:pt x="24" y="100"/>
                    </a:lnTo>
                    <a:lnTo>
                      <a:pt x="30" y="95"/>
                    </a:lnTo>
                    <a:lnTo>
                      <a:pt x="38" y="88"/>
                    </a:lnTo>
                    <a:lnTo>
                      <a:pt x="44" y="80"/>
                    </a:lnTo>
                    <a:lnTo>
                      <a:pt x="51" y="72"/>
                    </a:lnTo>
                    <a:lnTo>
                      <a:pt x="57" y="62"/>
                    </a:lnTo>
                    <a:lnTo>
                      <a:pt x="61" y="51"/>
                    </a:lnTo>
                    <a:lnTo>
                      <a:pt x="63" y="39"/>
                    </a:lnTo>
                    <a:lnTo>
                      <a:pt x="65" y="27"/>
                    </a:lnTo>
                    <a:lnTo>
                      <a:pt x="64" y="15"/>
                    </a:lnTo>
                    <a:lnTo>
                      <a:pt x="61" y="1"/>
                    </a:lnTo>
                    <a:lnTo>
                      <a:pt x="60" y="0"/>
                    </a:lnTo>
                    <a:lnTo>
                      <a:pt x="59" y="0"/>
                    </a:lnTo>
                    <a:lnTo>
                      <a:pt x="57" y="0"/>
                    </a:lnTo>
                    <a:lnTo>
                      <a:pt x="55" y="0"/>
                    </a:lnTo>
                    <a:lnTo>
                      <a:pt x="48" y="4"/>
                    </a:lnTo>
                    <a:lnTo>
                      <a:pt x="42" y="8"/>
                    </a:lnTo>
                    <a:lnTo>
                      <a:pt x="36" y="15"/>
                    </a:lnTo>
                    <a:lnTo>
                      <a:pt x="28" y="21"/>
                    </a:lnTo>
                    <a:lnTo>
                      <a:pt x="22" y="30"/>
                    </a:lnTo>
                    <a:lnTo>
                      <a:pt x="16" y="39"/>
                    </a:lnTo>
                    <a:lnTo>
                      <a:pt x="12" y="46"/>
                    </a:lnTo>
                    <a:lnTo>
                      <a:pt x="8" y="55"/>
                    </a:lnTo>
                    <a:lnTo>
                      <a:pt x="6" y="63"/>
                    </a:lnTo>
                    <a:lnTo>
                      <a:pt x="4" y="72"/>
                    </a:lnTo>
                    <a:lnTo>
                      <a:pt x="2" y="79"/>
                    </a:lnTo>
                    <a:lnTo>
                      <a:pt x="1" y="86"/>
                    </a:lnTo>
                    <a:lnTo>
                      <a:pt x="1" y="91"/>
                    </a:lnTo>
                    <a:lnTo>
                      <a:pt x="0" y="96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392" name="Freeform 4"/>
              <p:cNvSpPr>
                <a:spLocks noChangeArrowheads="1"/>
              </p:cNvSpPr>
              <p:nvPr/>
            </p:nvSpPr>
            <p:spPr bwMode="auto">
              <a:xfrm>
                <a:off x="5580" y="1758"/>
                <a:ext cx="78" cy="120"/>
              </a:xfrm>
              <a:custGeom>
                <a:avLst/>
                <a:gdLst>
                  <a:gd name="T0" fmla="*/ 1506 w 74"/>
                  <a:gd name="T1" fmla="*/ 4 h 111"/>
                  <a:gd name="T2" fmla="*/ 1587 w 74"/>
                  <a:gd name="T3" fmla="*/ 1797 h 111"/>
                  <a:gd name="T4" fmla="*/ 1587 w 74"/>
                  <a:gd name="T5" fmla="*/ 3102 h 111"/>
                  <a:gd name="T6" fmla="*/ 1545 w 74"/>
                  <a:gd name="T7" fmla="*/ 4501 h 111"/>
                  <a:gd name="T8" fmla="*/ 1506 w 74"/>
                  <a:gd name="T9" fmla="*/ 5790 h 111"/>
                  <a:gd name="T10" fmla="*/ 1391 w 74"/>
                  <a:gd name="T11" fmla="*/ 6990 h 111"/>
                  <a:gd name="T12" fmla="*/ 1252 w 74"/>
                  <a:gd name="T13" fmla="*/ 7908 h 111"/>
                  <a:gd name="T14" fmla="*/ 1126 w 74"/>
                  <a:gd name="T15" fmla="*/ 9029 h 111"/>
                  <a:gd name="T16" fmla="*/ 961 w 74"/>
                  <a:gd name="T17" fmla="*/ 9849 h 111"/>
                  <a:gd name="T18" fmla="*/ 780 w 74"/>
                  <a:gd name="T19" fmla="*/ 10613 h 111"/>
                  <a:gd name="T20" fmla="*/ 600 w 74"/>
                  <a:gd name="T21" fmla="*/ 11159 h 111"/>
                  <a:gd name="T22" fmla="*/ 461 w 74"/>
                  <a:gd name="T23" fmla="*/ 11605 h 111"/>
                  <a:gd name="T24" fmla="*/ 337 w 74"/>
                  <a:gd name="T25" fmla="*/ 11677 h 111"/>
                  <a:gd name="T26" fmla="*/ 273 w 74"/>
                  <a:gd name="T27" fmla="*/ 11762 h 111"/>
                  <a:gd name="T28" fmla="*/ 8 w 74"/>
                  <a:gd name="T29" fmla="*/ 11677 h 111"/>
                  <a:gd name="T30" fmla="*/ 9 w 74"/>
                  <a:gd name="T31" fmla="*/ 11677 h 111"/>
                  <a:gd name="T32" fmla="*/ 8 w 74"/>
                  <a:gd name="T33" fmla="*/ 11605 h 111"/>
                  <a:gd name="T34" fmla="*/ 8 w 74"/>
                  <a:gd name="T35" fmla="*/ 11511 h 111"/>
                  <a:gd name="T36" fmla="*/ 8 w 74"/>
                  <a:gd name="T37" fmla="*/ 11408 h 111"/>
                  <a:gd name="T38" fmla="*/ 0 w 74"/>
                  <a:gd name="T39" fmla="*/ 11159 h 111"/>
                  <a:gd name="T40" fmla="*/ 0 w 74"/>
                  <a:gd name="T41" fmla="*/ 11511 h 111"/>
                  <a:gd name="T42" fmla="*/ 0 w 74"/>
                  <a:gd name="T43" fmla="*/ 11924 h 111"/>
                  <a:gd name="T44" fmla="*/ 2 w 74"/>
                  <a:gd name="T45" fmla="*/ 12444 h 111"/>
                  <a:gd name="T46" fmla="*/ 5 w 74"/>
                  <a:gd name="T47" fmla="*/ 12624 h 111"/>
                  <a:gd name="T48" fmla="*/ 273 w 74"/>
                  <a:gd name="T49" fmla="*/ 12891 h 111"/>
                  <a:gd name="T50" fmla="*/ 374 w 74"/>
                  <a:gd name="T51" fmla="*/ 12716 h 111"/>
                  <a:gd name="T52" fmla="*/ 540 w 74"/>
                  <a:gd name="T53" fmla="*/ 12546 h 111"/>
                  <a:gd name="T54" fmla="*/ 740 w 74"/>
                  <a:gd name="T55" fmla="*/ 11924 h 111"/>
                  <a:gd name="T56" fmla="*/ 913 w 74"/>
                  <a:gd name="T57" fmla="*/ 11474 h 111"/>
                  <a:gd name="T58" fmla="*/ 1126 w 74"/>
                  <a:gd name="T59" fmla="*/ 10613 h 111"/>
                  <a:gd name="T60" fmla="*/ 1286 w 74"/>
                  <a:gd name="T61" fmla="*/ 9761 h 111"/>
                  <a:gd name="T62" fmla="*/ 1465 w 74"/>
                  <a:gd name="T63" fmla="*/ 8549 h 111"/>
                  <a:gd name="T64" fmla="*/ 1587 w 74"/>
                  <a:gd name="T65" fmla="*/ 7469 h 111"/>
                  <a:gd name="T66" fmla="*/ 1715 w 74"/>
                  <a:gd name="T67" fmla="*/ 6115 h 111"/>
                  <a:gd name="T68" fmla="*/ 1808 w 74"/>
                  <a:gd name="T69" fmla="*/ 4582 h 111"/>
                  <a:gd name="T70" fmla="*/ 1810 w 74"/>
                  <a:gd name="T71" fmla="*/ 3277 h 111"/>
                  <a:gd name="T72" fmla="*/ 1808 w 74"/>
                  <a:gd name="T73" fmla="*/ 1422 h 111"/>
                  <a:gd name="T74" fmla="*/ 1715 w 74"/>
                  <a:gd name="T75" fmla="*/ 0 h 111"/>
                  <a:gd name="T76" fmla="*/ 1506 w 74"/>
                  <a:gd name="T77" fmla="*/ 4 h 11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4"/>
                  <a:gd name="T118" fmla="*/ 0 h 111"/>
                  <a:gd name="T119" fmla="*/ 74 w 74"/>
                  <a:gd name="T120" fmla="*/ 111 h 11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4" h="111">
                    <a:moveTo>
                      <a:pt x="61" y="4"/>
                    </a:moveTo>
                    <a:lnTo>
                      <a:pt x="64" y="16"/>
                    </a:lnTo>
                    <a:lnTo>
                      <a:pt x="64" y="27"/>
                    </a:lnTo>
                    <a:lnTo>
                      <a:pt x="63" y="39"/>
                    </a:lnTo>
                    <a:lnTo>
                      <a:pt x="61" y="50"/>
                    </a:lnTo>
                    <a:lnTo>
                      <a:pt x="57" y="60"/>
                    </a:lnTo>
                    <a:lnTo>
                      <a:pt x="51" y="68"/>
                    </a:lnTo>
                    <a:lnTo>
                      <a:pt x="45" y="77"/>
                    </a:lnTo>
                    <a:lnTo>
                      <a:pt x="39" y="85"/>
                    </a:lnTo>
                    <a:lnTo>
                      <a:pt x="32" y="91"/>
                    </a:lnTo>
                    <a:lnTo>
                      <a:pt x="25" y="96"/>
                    </a:lnTo>
                    <a:lnTo>
                      <a:pt x="20" y="100"/>
                    </a:lnTo>
                    <a:lnTo>
                      <a:pt x="14" y="101"/>
                    </a:lnTo>
                    <a:lnTo>
                      <a:pt x="10" y="102"/>
                    </a:lnTo>
                    <a:lnTo>
                      <a:pt x="8" y="101"/>
                    </a:lnTo>
                    <a:lnTo>
                      <a:pt x="9" y="101"/>
                    </a:lnTo>
                    <a:lnTo>
                      <a:pt x="8" y="100"/>
                    </a:lnTo>
                    <a:lnTo>
                      <a:pt x="8" y="99"/>
                    </a:lnTo>
                    <a:lnTo>
                      <a:pt x="8" y="97"/>
                    </a:lnTo>
                    <a:lnTo>
                      <a:pt x="0" y="96"/>
                    </a:lnTo>
                    <a:lnTo>
                      <a:pt x="0" y="99"/>
                    </a:lnTo>
                    <a:lnTo>
                      <a:pt x="0" y="103"/>
                    </a:lnTo>
                    <a:lnTo>
                      <a:pt x="2" y="107"/>
                    </a:lnTo>
                    <a:lnTo>
                      <a:pt x="5" y="109"/>
                    </a:lnTo>
                    <a:lnTo>
                      <a:pt x="10" y="111"/>
                    </a:lnTo>
                    <a:lnTo>
                      <a:pt x="16" y="110"/>
                    </a:lnTo>
                    <a:lnTo>
                      <a:pt x="23" y="108"/>
                    </a:lnTo>
                    <a:lnTo>
                      <a:pt x="30" y="103"/>
                    </a:lnTo>
                    <a:lnTo>
                      <a:pt x="38" y="98"/>
                    </a:lnTo>
                    <a:lnTo>
                      <a:pt x="45" y="91"/>
                    </a:lnTo>
                    <a:lnTo>
                      <a:pt x="52" y="83"/>
                    </a:lnTo>
                    <a:lnTo>
                      <a:pt x="59" y="74"/>
                    </a:lnTo>
                    <a:lnTo>
                      <a:pt x="64" y="64"/>
                    </a:lnTo>
                    <a:lnTo>
                      <a:pt x="69" y="52"/>
                    </a:lnTo>
                    <a:lnTo>
                      <a:pt x="73" y="40"/>
                    </a:lnTo>
                    <a:lnTo>
                      <a:pt x="74" y="28"/>
                    </a:lnTo>
                    <a:lnTo>
                      <a:pt x="73" y="13"/>
                    </a:lnTo>
                    <a:lnTo>
                      <a:pt x="69" y="0"/>
                    </a:lnTo>
                    <a:lnTo>
                      <a:pt x="61" y="4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393" name="Freeform 5"/>
              <p:cNvSpPr>
                <a:spLocks noChangeArrowheads="1"/>
              </p:cNvSpPr>
              <p:nvPr/>
            </p:nvSpPr>
            <p:spPr bwMode="auto">
              <a:xfrm>
                <a:off x="5597" y="1754"/>
                <a:ext cx="56" cy="49"/>
              </a:xfrm>
              <a:custGeom>
                <a:avLst/>
                <a:gdLst>
                  <a:gd name="T0" fmla="*/ 8 w 53"/>
                  <a:gd name="T1" fmla="*/ 8095 h 45"/>
                  <a:gd name="T2" fmla="*/ 370 w 53"/>
                  <a:gd name="T3" fmla="*/ 6351 h 45"/>
                  <a:gd name="T4" fmla="*/ 544 w 53"/>
                  <a:gd name="T5" fmla="*/ 4920 h 45"/>
                  <a:gd name="T6" fmla="*/ 800 w 53"/>
                  <a:gd name="T7" fmla="*/ 3810 h 45"/>
                  <a:gd name="T8" fmla="*/ 944 w 53"/>
                  <a:gd name="T9" fmla="*/ 2676 h 45"/>
                  <a:gd name="T10" fmla="*/ 1124 w 53"/>
                  <a:gd name="T11" fmla="*/ 1904 h 45"/>
                  <a:gd name="T12" fmla="*/ 1255 w 53"/>
                  <a:gd name="T13" fmla="*/ 1606 h 45"/>
                  <a:gd name="T14" fmla="*/ 1313 w 53"/>
                  <a:gd name="T15" fmla="*/ 1606 h 45"/>
                  <a:gd name="T16" fmla="*/ 1326 w 53"/>
                  <a:gd name="T17" fmla="*/ 1606 h 45"/>
                  <a:gd name="T18" fmla="*/ 1313 w 53"/>
                  <a:gd name="T19" fmla="*/ 1475 h 45"/>
                  <a:gd name="T20" fmla="*/ 1504 w 53"/>
                  <a:gd name="T21" fmla="*/ 4 h 45"/>
                  <a:gd name="T22" fmla="*/ 1466 w 53"/>
                  <a:gd name="T23" fmla="*/ 1 h 45"/>
                  <a:gd name="T24" fmla="*/ 1347 w 53"/>
                  <a:gd name="T25" fmla="*/ 0 h 45"/>
                  <a:gd name="T26" fmla="*/ 1255 w 53"/>
                  <a:gd name="T27" fmla="*/ 0 h 45"/>
                  <a:gd name="T28" fmla="*/ 1176 w 53"/>
                  <a:gd name="T29" fmla="*/ 0 h 45"/>
                  <a:gd name="T30" fmla="*/ 953 w 53"/>
                  <a:gd name="T31" fmla="*/ 3 h 45"/>
                  <a:gd name="T32" fmla="*/ 808 w 53"/>
                  <a:gd name="T33" fmla="*/ 1606 h 45"/>
                  <a:gd name="T34" fmla="*/ 575 w 53"/>
                  <a:gd name="T35" fmla="*/ 2676 h 45"/>
                  <a:gd name="T36" fmla="*/ 370 w 53"/>
                  <a:gd name="T37" fmla="*/ 4096 h 45"/>
                  <a:gd name="T38" fmla="*/ 6 w 53"/>
                  <a:gd name="T39" fmla="*/ 5713 h 45"/>
                  <a:gd name="T40" fmla="*/ 0 w 53"/>
                  <a:gd name="T41" fmla="*/ 7434 h 45"/>
                  <a:gd name="T42" fmla="*/ 8 w 53"/>
                  <a:gd name="T43" fmla="*/ 8095 h 45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53"/>
                  <a:gd name="T67" fmla="*/ 0 h 45"/>
                  <a:gd name="T68" fmla="*/ 53 w 53"/>
                  <a:gd name="T69" fmla="*/ 45 h 45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53" h="45">
                    <a:moveTo>
                      <a:pt x="8" y="45"/>
                    </a:moveTo>
                    <a:lnTo>
                      <a:pt x="13" y="36"/>
                    </a:lnTo>
                    <a:lnTo>
                      <a:pt x="20" y="28"/>
                    </a:lnTo>
                    <a:lnTo>
                      <a:pt x="27" y="22"/>
                    </a:lnTo>
                    <a:lnTo>
                      <a:pt x="33" y="15"/>
                    </a:lnTo>
                    <a:lnTo>
                      <a:pt x="40" y="11"/>
                    </a:lnTo>
                    <a:lnTo>
                      <a:pt x="44" y="9"/>
                    </a:lnTo>
                    <a:lnTo>
                      <a:pt x="45" y="9"/>
                    </a:lnTo>
                    <a:lnTo>
                      <a:pt x="46" y="9"/>
                    </a:lnTo>
                    <a:lnTo>
                      <a:pt x="45" y="8"/>
                    </a:lnTo>
                    <a:lnTo>
                      <a:pt x="53" y="4"/>
                    </a:lnTo>
                    <a:lnTo>
                      <a:pt x="51" y="1"/>
                    </a:lnTo>
                    <a:lnTo>
                      <a:pt x="47" y="0"/>
                    </a:lnTo>
                    <a:lnTo>
                      <a:pt x="44" y="0"/>
                    </a:lnTo>
                    <a:lnTo>
                      <a:pt x="41" y="0"/>
                    </a:lnTo>
                    <a:lnTo>
                      <a:pt x="34" y="3"/>
                    </a:lnTo>
                    <a:lnTo>
                      <a:pt x="28" y="9"/>
                    </a:lnTo>
                    <a:lnTo>
                      <a:pt x="21" y="15"/>
                    </a:lnTo>
                    <a:lnTo>
                      <a:pt x="13" y="23"/>
                    </a:lnTo>
                    <a:lnTo>
                      <a:pt x="6" y="31"/>
                    </a:lnTo>
                    <a:lnTo>
                      <a:pt x="0" y="41"/>
                    </a:lnTo>
                    <a:lnTo>
                      <a:pt x="8" y="45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394" name="Freeform 6"/>
              <p:cNvSpPr>
                <a:spLocks noChangeArrowheads="1"/>
              </p:cNvSpPr>
              <p:nvPr/>
            </p:nvSpPr>
            <p:spPr bwMode="auto">
              <a:xfrm>
                <a:off x="5580" y="1798"/>
                <a:ext cx="26" cy="65"/>
              </a:xfrm>
              <a:custGeom>
                <a:avLst/>
                <a:gdLst>
                  <a:gd name="T0" fmla="*/ 1117 w 24"/>
                  <a:gd name="T1" fmla="*/ 7872 h 60"/>
                  <a:gd name="T2" fmla="*/ 1210 w 24"/>
                  <a:gd name="T3" fmla="*/ 7622 h 60"/>
                  <a:gd name="T4" fmla="*/ 1311 w 24"/>
                  <a:gd name="T5" fmla="*/ 6647 h 60"/>
                  <a:gd name="T6" fmla="*/ 1420 w 24"/>
                  <a:gd name="T7" fmla="*/ 5715 h 60"/>
                  <a:gd name="T8" fmla="*/ 1538 w 24"/>
                  <a:gd name="T9" fmla="*/ 4826 h 60"/>
                  <a:gd name="T10" fmla="*/ 1805 w 24"/>
                  <a:gd name="T11" fmla="*/ 3796 h 60"/>
                  <a:gd name="T12" fmla="*/ 2118 w 24"/>
                  <a:gd name="T13" fmla="*/ 2565 h 60"/>
                  <a:gd name="T14" fmla="*/ 2716 w 24"/>
                  <a:gd name="T15" fmla="*/ 1572 h 60"/>
                  <a:gd name="T16" fmla="*/ 3160 w 24"/>
                  <a:gd name="T17" fmla="*/ 4 h 60"/>
                  <a:gd name="T18" fmla="*/ 2118 w 24"/>
                  <a:gd name="T19" fmla="*/ 0 h 60"/>
                  <a:gd name="T20" fmla="*/ 1538 w 24"/>
                  <a:gd name="T21" fmla="*/ 1053 h 60"/>
                  <a:gd name="T22" fmla="*/ 1117 w 24"/>
                  <a:gd name="T23" fmla="*/ 2166 h 60"/>
                  <a:gd name="T24" fmla="*/ 952 w 24"/>
                  <a:gd name="T25" fmla="*/ 3262 h 60"/>
                  <a:gd name="T26" fmla="*/ 4 w 24"/>
                  <a:gd name="T27" fmla="*/ 4494 h 60"/>
                  <a:gd name="T28" fmla="*/ 2 w 24"/>
                  <a:gd name="T29" fmla="*/ 5534 h 60"/>
                  <a:gd name="T30" fmla="*/ 1 w 24"/>
                  <a:gd name="T31" fmla="*/ 6516 h 60"/>
                  <a:gd name="T32" fmla="*/ 1 w 24"/>
                  <a:gd name="T33" fmla="*/ 7201 h 60"/>
                  <a:gd name="T34" fmla="*/ 0 w 24"/>
                  <a:gd name="T35" fmla="*/ 7801 h 60"/>
                  <a:gd name="T36" fmla="*/ 1117 w 24"/>
                  <a:gd name="T37" fmla="*/ 7872 h 6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4"/>
                  <a:gd name="T58" fmla="*/ 0 h 60"/>
                  <a:gd name="T59" fmla="*/ 24 w 24"/>
                  <a:gd name="T60" fmla="*/ 60 h 6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4" h="60">
                    <a:moveTo>
                      <a:pt x="8" y="60"/>
                    </a:moveTo>
                    <a:lnTo>
                      <a:pt x="9" y="56"/>
                    </a:lnTo>
                    <a:lnTo>
                      <a:pt x="10" y="50"/>
                    </a:lnTo>
                    <a:lnTo>
                      <a:pt x="11" y="43"/>
                    </a:lnTo>
                    <a:lnTo>
                      <a:pt x="12" y="36"/>
                    </a:lnTo>
                    <a:lnTo>
                      <a:pt x="14" y="28"/>
                    </a:lnTo>
                    <a:lnTo>
                      <a:pt x="16" y="19"/>
                    </a:lnTo>
                    <a:lnTo>
                      <a:pt x="20" y="12"/>
                    </a:lnTo>
                    <a:lnTo>
                      <a:pt x="24" y="4"/>
                    </a:lnTo>
                    <a:lnTo>
                      <a:pt x="16" y="0"/>
                    </a:lnTo>
                    <a:lnTo>
                      <a:pt x="12" y="7"/>
                    </a:lnTo>
                    <a:lnTo>
                      <a:pt x="8" y="16"/>
                    </a:lnTo>
                    <a:lnTo>
                      <a:pt x="6" y="25"/>
                    </a:lnTo>
                    <a:lnTo>
                      <a:pt x="4" y="34"/>
                    </a:lnTo>
                    <a:lnTo>
                      <a:pt x="2" y="41"/>
                    </a:lnTo>
                    <a:lnTo>
                      <a:pt x="1" y="49"/>
                    </a:lnTo>
                    <a:lnTo>
                      <a:pt x="1" y="54"/>
                    </a:lnTo>
                    <a:lnTo>
                      <a:pt x="0" y="59"/>
                    </a:lnTo>
                    <a:lnTo>
                      <a:pt x="8" y="6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395" name="Freeform 7"/>
              <p:cNvSpPr>
                <a:spLocks noChangeArrowheads="1"/>
              </p:cNvSpPr>
              <p:nvPr/>
            </p:nvSpPr>
            <p:spPr bwMode="auto">
              <a:xfrm>
                <a:off x="151" y="2796"/>
                <a:ext cx="69" cy="115"/>
              </a:xfrm>
              <a:custGeom>
                <a:avLst/>
                <a:gdLst>
                  <a:gd name="T0" fmla="*/ 2472 w 65"/>
                  <a:gd name="T1" fmla="*/ 7855 h 107"/>
                  <a:gd name="T2" fmla="*/ 2472 w 65"/>
                  <a:gd name="T3" fmla="*/ 8002 h 107"/>
                  <a:gd name="T4" fmla="*/ 2472 w 65"/>
                  <a:gd name="T5" fmla="*/ 8425 h 107"/>
                  <a:gd name="T6" fmla="*/ 2464 w 65"/>
                  <a:gd name="T7" fmla="*/ 8442 h 107"/>
                  <a:gd name="T8" fmla="*/ 2422 w 65"/>
                  <a:gd name="T9" fmla="*/ 8600 h 107"/>
                  <a:gd name="T10" fmla="*/ 2282 w 65"/>
                  <a:gd name="T11" fmla="*/ 8684 h 107"/>
                  <a:gd name="T12" fmla="*/ 2067 w 65"/>
                  <a:gd name="T13" fmla="*/ 8684 h 107"/>
                  <a:gd name="T14" fmla="*/ 1834 w 65"/>
                  <a:gd name="T15" fmla="*/ 8512 h 107"/>
                  <a:gd name="T16" fmla="*/ 1595 w 65"/>
                  <a:gd name="T17" fmla="*/ 8080 h 107"/>
                  <a:gd name="T18" fmla="*/ 1334 w 65"/>
                  <a:gd name="T19" fmla="*/ 7765 h 107"/>
                  <a:gd name="T20" fmla="*/ 1050 w 65"/>
                  <a:gd name="T21" fmla="*/ 7225 h 107"/>
                  <a:gd name="T22" fmla="*/ 779 w 65"/>
                  <a:gd name="T23" fmla="*/ 6712 h 107"/>
                  <a:gd name="T24" fmla="*/ 512 w 65"/>
                  <a:gd name="T25" fmla="*/ 5876 h 107"/>
                  <a:gd name="T26" fmla="*/ 8 w 65"/>
                  <a:gd name="T27" fmla="*/ 5087 h 107"/>
                  <a:gd name="T28" fmla="*/ 4 w 65"/>
                  <a:gd name="T29" fmla="*/ 4105 h 107"/>
                  <a:gd name="T30" fmla="*/ 2 w 65"/>
                  <a:gd name="T31" fmla="*/ 3269 h 107"/>
                  <a:gd name="T32" fmla="*/ 0 w 65"/>
                  <a:gd name="T33" fmla="*/ 2280 h 107"/>
                  <a:gd name="T34" fmla="*/ 1 w 65"/>
                  <a:gd name="T35" fmla="*/ 1122 h 107"/>
                  <a:gd name="T36" fmla="*/ 4 w 65"/>
                  <a:gd name="T37" fmla="*/ 3 h 107"/>
                  <a:gd name="T38" fmla="*/ 5 w 65"/>
                  <a:gd name="T39" fmla="*/ 0 h 107"/>
                  <a:gd name="T40" fmla="*/ 6 w 65"/>
                  <a:gd name="T41" fmla="*/ 0 h 107"/>
                  <a:gd name="T42" fmla="*/ 8 w 65"/>
                  <a:gd name="T43" fmla="*/ 0 h 107"/>
                  <a:gd name="T44" fmla="*/ 403 w 65"/>
                  <a:gd name="T45" fmla="*/ 2 h 107"/>
                  <a:gd name="T46" fmla="*/ 613 w 65"/>
                  <a:gd name="T47" fmla="*/ 4 h 107"/>
                  <a:gd name="T48" fmla="*/ 878 w 65"/>
                  <a:gd name="T49" fmla="*/ 677 h 107"/>
                  <a:gd name="T50" fmla="*/ 1115 w 65"/>
                  <a:gd name="T51" fmla="*/ 1122 h 107"/>
                  <a:gd name="T52" fmla="*/ 1416 w 65"/>
                  <a:gd name="T53" fmla="*/ 1836 h 107"/>
                  <a:gd name="T54" fmla="*/ 1656 w 65"/>
                  <a:gd name="T55" fmla="*/ 2450 h 107"/>
                  <a:gd name="T56" fmla="*/ 1866 w 65"/>
                  <a:gd name="T57" fmla="*/ 3134 h 107"/>
                  <a:gd name="T58" fmla="*/ 2067 w 65"/>
                  <a:gd name="T59" fmla="*/ 3819 h 107"/>
                  <a:gd name="T60" fmla="*/ 2194 w 65"/>
                  <a:gd name="T61" fmla="*/ 4412 h 107"/>
                  <a:gd name="T62" fmla="*/ 2282 w 65"/>
                  <a:gd name="T63" fmla="*/ 5192 h 107"/>
                  <a:gd name="T64" fmla="*/ 2329 w 65"/>
                  <a:gd name="T65" fmla="*/ 5876 h 107"/>
                  <a:gd name="T66" fmla="*/ 2422 w 65"/>
                  <a:gd name="T67" fmla="*/ 6445 h 107"/>
                  <a:gd name="T68" fmla="*/ 2464 w 65"/>
                  <a:gd name="T69" fmla="*/ 6927 h 107"/>
                  <a:gd name="T70" fmla="*/ 2464 w 65"/>
                  <a:gd name="T71" fmla="*/ 7518 h 107"/>
                  <a:gd name="T72" fmla="*/ 2472 w 65"/>
                  <a:gd name="T73" fmla="*/ 7855 h 10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5"/>
                  <a:gd name="T112" fmla="*/ 0 h 107"/>
                  <a:gd name="T113" fmla="*/ 65 w 65"/>
                  <a:gd name="T114" fmla="*/ 107 h 107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5" h="107">
                    <a:moveTo>
                      <a:pt x="65" y="97"/>
                    </a:moveTo>
                    <a:lnTo>
                      <a:pt x="65" y="99"/>
                    </a:lnTo>
                    <a:lnTo>
                      <a:pt x="65" y="103"/>
                    </a:lnTo>
                    <a:lnTo>
                      <a:pt x="64" y="104"/>
                    </a:lnTo>
                    <a:lnTo>
                      <a:pt x="63" y="106"/>
                    </a:lnTo>
                    <a:lnTo>
                      <a:pt x="59" y="107"/>
                    </a:lnTo>
                    <a:lnTo>
                      <a:pt x="54" y="107"/>
                    </a:lnTo>
                    <a:lnTo>
                      <a:pt x="48" y="105"/>
                    </a:lnTo>
                    <a:lnTo>
                      <a:pt x="41" y="100"/>
                    </a:lnTo>
                    <a:lnTo>
                      <a:pt x="35" y="95"/>
                    </a:lnTo>
                    <a:lnTo>
                      <a:pt x="27" y="88"/>
                    </a:lnTo>
                    <a:lnTo>
                      <a:pt x="21" y="81"/>
                    </a:lnTo>
                    <a:lnTo>
                      <a:pt x="14" y="72"/>
                    </a:lnTo>
                    <a:lnTo>
                      <a:pt x="8" y="62"/>
                    </a:lnTo>
                    <a:lnTo>
                      <a:pt x="4" y="51"/>
                    </a:lnTo>
                    <a:lnTo>
                      <a:pt x="2" y="40"/>
                    </a:lnTo>
                    <a:lnTo>
                      <a:pt x="0" y="28"/>
                    </a:lnTo>
                    <a:lnTo>
                      <a:pt x="1" y="15"/>
                    </a:lnTo>
                    <a:lnTo>
                      <a:pt x="4" y="3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0" y="2"/>
                    </a:lnTo>
                    <a:lnTo>
                      <a:pt x="17" y="4"/>
                    </a:lnTo>
                    <a:lnTo>
                      <a:pt x="23" y="8"/>
                    </a:lnTo>
                    <a:lnTo>
                      <a:pt x="29" y="15"/>
                    </a:lnTo>
                    <a:lnTo>
                      <a:pt x="37" y="22"/>
                    </a:lnTo>
                    <a:lnTo>
                      <a:pt x="43" y="30"/>
                    </a:lnTo>
                    <a:lnTo>
                      <a:pt x="49" y="39"/>
                    </a:lnTo>
                    <a:lnTo>
                      <a:pt x="54" y="47"/>
                    </a:lnTo>
                    <a:lnTo>
                      <a:pt x="57" y="55"/>
                    </a:lnTo>
                    <a:lnTo>
                      <a:pt x="59" y="64"/>
                    </a:lnTo>
                    <a:lnTo>
                      <a:pt x="61" y="72"/>
                    </a:lnTo>
                    <a:lnTo>
                      <a:pt x="63" y="80"/>
                    </a:lnTo>
                    <a:lnTo>
                      <a:pt x="64" y="86"/>
                    </a:lnTo>
                    <a:lnTo>
                      <a:pt x="64" y="93"/>
                    </a:lnTo>
                    <a:lnTo>
                      <a:pt x="65" y="97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396" name="Freeform 8"/>
              <p:cNvSpPr>
                <a:spLocks noChangeArrowheads="1"/>
              </p:cNvSpPr>
              <p:nvPr/>
            </p:nvSpPr>
            <p:spPr bwMode="auto">
              <a:xfrm>
                <a:off x="146" y="2796"/>
                <a:ext cx="78" cy="120"/>
              </a:xfrm>
              <a:custGeom>
                <a:avLst/>
                <a:gdLst>
                  <a:gd name="T0" fmla="*/ 5 w 74"/>
                  <a:gd name="T1" fmla="*/ 0 h 111"/>
                  <a:gd name="T2" fmla="*/ 1 w 74"/>
                  <a:gd name="T3" fmla="*/ 1662 h 111"/>
                  <a:gd name="T4" fmla="*/ 0 w 74"/>
                  <a:gd name="T5" fmla="*/ 3277 h 111"/>
                  <a:gd name="T6" fmla="*/ 1 w 74"/>
                  <a:gd name="T7" fmla="*/ 4582 h 111"/>
                  <a:gd name="T8" fmla="*/ 5 w 74"/>
                  <a:gd name="T9" fmla="*/ 6149 h 111"/>
                  <a:gd name="T10" fmla="*/ 273 w 74"/>
                  <a:gd name="T11" fmla="*/ 7469 h 111"/>
                  <a:gd name="T12" fmla="*/ 355 w 74"/>
                  <a:gd name="T13" fmla="*/ 8549 h 111"/>
                  <a:gd name="T14" fmla="*/ 512 w 74"/>
                  <a:gd name="T15" fmla="*/ 9817 h 111"/>
                  <a:gd name="T16" fmla="*/ 739 w 74"/>
                  <a:gd name="T17" fmla="*/ 10648 h 111"/>
                  <a:gd name="T18" fmla="*/ 866 w 74"/>
                  <a:gd name="T19" fmla="*/ 11511 h 111"/>
                  <a:gd name="T20" fmla="*/ 1069 w 74"/>
                  <a:gd name="T21" fmla="*/ 12333 h 111"/>
                  <a:gd name="T22" fmla="*/ 1252 w 74"/>
                  <a:gd name="T23" fmla="*/ 12546 h 111"/>
                  <a:gd name="T24" fmla="*/ 1429 w 74"/>
                  <a:gd name="T25" fmla="*/ 12891 h 111"/>
                  <a:gd name="T26" fmla="*/ 1587 w 74"/>
                  <a:gd name="T27" fmla="*/ 12891 h 111"/>
                  <a:gd name="T28" fmla="*/ 1717 w 74"/>
                  <a:gd name="T29" fmla="*/ 12624 h 111"/>
                  <a:gd name="T30" fmla="*/ 1795 w 74"/>
                  <a:gd name="T31" fmla="*/ 12444 h 111"/>
                  <a:gd name="T32" fmla="*/ 1810 w 74"/>
                  <a:gd name="T33" fmla="*/ 12064 h 111"/>
                  <a:gd name="T34" fmla="*/ 1810 w 74"/>
                  <a:gd name="T35" fmla="*/ 11605 h 111"/>
                  <a:gd name="T36" fmla="*/ 1810 w 74"/>
                  <a:gd name="T37" fmla="*/ 11159 h 111"/>
                  <a:gd name="T38" fmla="*/ 1629 w 74"/>
                  <a:gd name="T39" fmla="*/ 11408 h 111"/>
                  <a:gd name="T40" fmla="*/ 1629 w 74"/>
                  <a:gd name="T41" fmla="*/ 11511 h 111"/>
                  <a:gd name="T42" fmla="*/ 1629 w 74"/>
                  <a:gd name="T43" fmla="*/ 11762 h 111"/>
                  <a:gd name="T44" fmla="*/ 1627 w 74"/>
                  <a:gd name="T45" fmla="*/ 11762 h 111"/>
                  <a:gd name="T46" fmla="*/ 1629 w 74"/>
                  <a:gd name="T47" fmla="*/ 11762 h 111"/>
                  <a:gd name="T48" fmla="*/ 1587 w 74"/>
                  <a:gd name="T49" fmla="*/ 11924 h 111"/>
                  <a:gd name="T50" fmla="*/ 1466 w 74"/>
                  <a:gd name="T51" fmla="*/ 11924 h 111"/>
                  <a:gd name="T52" fmla="*/ 1320 w 74"/>
                  <a:gd name="T53" fmla="*/ 11605 h 111"/>
                  <a:gd name="T54" fmla="*/ 1220 w 74"/>
                  <a:gd name="T55" fmla="*/ 11408 h 111"/>
                  <a:gd name="T56" fmla="*/ 1014 w 74"/>
                  <a:gd name="T57" fmla="*/ 10648 h 111"/>
                  <a:gd name="T58" fmla="*/ 865 w 74"/>
                  <a:gd name="T59" fmla="*/ 9849 h 111"/>
                  <a:gd name="T60" fmla="*/ 739 w 74"/>
                  <a:gd name="T61" fmla="*/ 9081 h 111"/>
                  <a:gd name="T62" fmla="*/ 540 w 74"/>
                  <a:gd name="T63" fmla="*/ 8170 h 111"/>
                  <a:gd name="T64" fmla="*/ 394 w 74"/>
                  <a:gd name="T65" fmla="*/ 6990 h 111"/>
                  <a:gd name="T66" fmla="*/ 320 w 74"/>
                  <a:gd name="T67" fmla="*/ 5790 h 111"/>
                  <a:gd name="T68" fmla="*/ 288 w 74"/>
                  <a:gd name="T69" fmla="*/ 4501 h 111"/>
                  <a:gd name="T70" fmla="*/ 273 w 74"/>
                  <a:gd name="T71" fmla="*/ 3277 h 111"/>
                  <a:gd name="T72" fmla="*/ 273 w 74"/>
                  <a:gd name="T73" fmla="*/ 1797 h 111"/>
                  <a:gd name="T74" fmla="*/ 320 w 74"/>
                  <a:gd name="T75" fmla="*/ 4 h 111"/>
                  <a:gd name="T76" fmla="*/ 5 w 74"/>
                  <a:gd name="T77" fmla="*/ 0 h 11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4"/>
                  <a:gd name="T118" fmla="*/ 0 h 111"/>
                  <a:gd name="T119" fmla="*/ 74 w 74"/>
                  <a:gd name="T120" fmla="*/ 111 h 11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4" h="111">
                    <a:moveTo>
                      <a:pt x="5" y="0"/>
                    </a:moveTo>
                    <a:lnTo>
                      <a:pt x="1" y="15"/>
                    </a:lnTo>
                    <a:lnTo>
                      <a:pt x="0" y="28"/>
                    </a:lnTo>
                    <a:lnTo>
                      <a:pt x="1" y="40"/>
                    </a:lnTo>
                    <a:lnTo>
                      <a:pt x="5" y="53"/>
                    </a:lnTo>
                    <a:lnTo>
                      <a:pt x="10" y="64"/>
                    </a:lnTo>
                    <a:lnTo>
                      <a:pt x="15" y="74"/>
                    </a:lnTo>
                    <a:lnTo>
                      <a:pt x="22" y="84"/>
                    </a:lnTo>
                    <a:lnTo>
                      <a:pt x="29" y="92"/>
                    </a:lnTo>
                    <a:lnTo>
                      <a:pt x="36" y="99"/>
                    </a:lnTo>
                    <a:lnTo>
                      <a:pt x="44" y="105"/>
                    </a:lnTo>
                    <a:lnTo>
                      <a:pt x="51" y="108"/>
                    </a:lnTo>
                    <a:lnTo>
                      <a:pt x="58" y="111"/>
                    </a:lnTo>
                    <a:lnTo>
                      <a:pt x="64" y="111"/>
                    </a:lnTo>
                    <a:lnTo>
                      <a:pt x="70" y="109"/>
                    </a:lnTo>
                    <a:lnTo>
                      <a:pt x="72" y="107"/>
                    </a:lnTo>
                    <a:lnTo>
                      <a:pt x="74" y="104"/>
                    </a:lnTo>
                    <a:lnTo>
                      <a:pt x="74" y="100"/>
                    </a:lnTo>
                    <a:lnTo>
                      <a:pt x="74" y="96"/>
                    </a:lnTo>
                    <a:lnTo>
                      <a:pt x="66" y="97"/>
                    </a:lnTo>
                    <a:lnTo>
                      <a:pt x="66" y="99"/>
                    </a:lnTo>
                    <a:lnTo>
                      <a:pt x="66" y="102"/>
                    </a:lnTo>
                    <a:lnTo>
                      <a:pt x="65" y="102"/>
                    </a:lnTo>
                    <a:lnTo>
                      <a:pt x="66" y="102"/>
                    </a:lnTo>
                    <a:lnTo>
                      <a:pt x="64" y="103"/>
                    </a:lnTo>
                    <a:lnTo>
                      <a:pt x="60" y="103"/>
                    </a:lnTo>
                    <a:lnTo>
                      <a:pt x="54" y="100"/>
                    </a:lnTo>
                    <a:lnTo>
                      <a:pt x="49" y="97"/>
                    </a:lnTo>
                    <a:lnTo>
                      <a:pt x="42" y="92"/>
                    </a:lnTo>
                    <a:lnTo>
                      <a:pt x="35" y="85"/>
                    </a:lnTo>
                    <a:lnTo>
                      <a:pt x="29" y="78"/>
                    </a:lnTo>
                    <a:lnTo>
                      <a:pt x="23" y="70"/>
                    </a:lnTo>
                    <a:lnTo>
                      <a:pt x="17" y="60"/>
                    </a:lnTo>
                    <a:lnTo>
                      <a:pt x="13" y="50"/>
                    </a:lnTo>
                    <a:lnTo>
                      <a:pt x="11" y="39"/>
                    </a:lnTo>
                    <a:lnTo>
                      <a:pt x="10" y="28"/>
                    </a:lnTo>
                    <a:lnTo>
                      <a:pt x="10" y="16"/>
                    </a:lnTo>
                    <a:lnTo>
                      <a:pt x="13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397" name="Freeform 9"/>
              <p:cNvSpPr>
                <a:spLocks noChangeArrowheads="1"/>
              </p:cNvSpPr>
              <p:nvPr/>
            </p:nvSpPr>
            <p:spPr bwMode="auto">
              <a:xfrm>
                <a:off x="151" y="2793"/>
                <a:ext cx="56" cy="49"/>
              </a:xfrm>
              <a:custGeom>
                <a:avLst/>
                <a:gdLst>
                  <a:gd name="T0" fmla="*/ 1504 w 53"/>
                  <a:gd name="T1" fmla="*/ 7434 h 45"/>
                  <a:gd name="T2" fmla="*/ 1347 w 53"/>
                  <a:gd name="T3" fmla="*/ 5758 h 45"/>
                  <a:gd name="T4" fmla="*/ 1124 w 53"/>
                  <a:gd name="T5" fmla="*/ 4096 h 45"/>
                  <a:gd name="T6" fmla="*/ 902 w 53"/>
                  <a:gd name="T7" fmla="*/ 2676 h 45"/>
                  <a:gd name="T8" fmla="*/ 716 w 53"/>
                  <a:gd name="T9" fmla="*/ 1606 h 45"/>
                  <a:gd name="T10" fmla="*/ 515 w 53"/>
                  <a:gd name="T11" fmla="*/ 4 h 45"/>
                  <a:gd name="T12" fmla="*/ 350 w 53"/>
                  <a:gd name="T13" fmla="*/ 1 h 45"/>
                  <a:gd name="T14" fmla="*/ 296 w 53"/>
                  <a:gd name="T15" fmla="*/ 0 h 45"/>
                  <a:gd name="T16" fmla="*/ 6 w 53"/>
                  <a:gd name="T17" fmla="*/ 0 h 45"/>
                  <a:gd name="T18" fmla="*/ 3 w 53"/>
                  <a:gd name="T19" fmla="*/ 1 h 45"/>
                  <a:gd name="T20" fmla="*/ 0 w 53"/>
                  <a:gd name="T21" fmla="*/ 4 h 45"/>
                  <a:gd name="T22" fmla="*/ 8 w 53"/>
                  <a:gd name="T23" fmla="*/ 1475 h 45"/>
                  <a:gd name="T24" fmla="*/ 8 w 53"/>
                  <a:gd name="T25" fmla="*/ 1606 h 45"/>
                  <a:gd name="T26" fmla="*/ 7 w 53"/>
                  <a:gd name="T27" fmla="*/ 1606 h 45"/>
                  <a:gd name="T28" fmla="*/ 8 w 53"/>
                  <a:gd name="T29" fmla="*/ 1606 h 45"/>
                  <a:gd name="T30" fmla="*/ 296 w 53"/>
                  <a:gd name="T31" fmla="*/ 1606 h 45"/>
                  <a:gd name="T32" fmla="*/ 370 w 53"/>
                  <a:gd name="T33" fmla="*/ 2073 h 45"/>
                  <a:gd name="T34" fmla="*/ 544 w 53"/>
                  <a:gd name="T35" fmla="*/ 3173 h 45"/>
                  <a:gd name="T36" fmla="*/ 757 w 53"/>
                  <a:gd name="T37" fmla="*/ 3810 h 45"/>
                  <a:gd name="T38" fmla="*/ 944 w 53"/>
                  <a:gd name="T39" fmla="*/ 5288 h 45"/>
                  <a:gd name="T40" fmla="*/ 1124 w 53"/>
                  <a:gd name="T41" fmla="*/ 6774 h 45"/>
                  <a:gd name="T42" fmla="*/ 1313 w 53"/>
                  <a:gd name="T43" fmla="*/ 8095 h 45"/>
                  <a:gd name="T44" fmla="*/ 1504 w 53"/>
                  <a:gd name="T45" fmla="*/ 7434 h 4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53"/>
                  <a:gd name="T70" fmla="*/ 0 h 45"/>
                  <a:gd name="T71" fmla="*/ 53 w 53"/>
                  <a:gd name="T72" fmla="*/ 45 h 45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53" h="45">
                    <a:moveTo>
                      <a:pt x="53" y="41"/>
                    </a:moveTo>
                    <a:lnTo>
                      <a:pt x="47" y="32"/>
                    </a:lnTo>
                    <a:lnTo>
                      <a:pt x="40" y="23"/>
                    </a:lnTo>
                    <a:lnTo>
                      <a:pt x="32" y="15"/>
                    </a:lnTo>
                    <a:lnTo>
                      <a:pt x="25" y="9"/>
                    </a:lnTo>
                    <a:lnTo>
                      <a:pt x="19" y="4"/>
                    </a:lnTo>
                    <a:lnTo>
                      <a:pt x="12" y="1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3" y="1"/>
                    </a:lnTo>
                    <a:lnTo>
                      <a:pt x="0" y="4"/>
                    </a:lnTo>
                    <a:lnTo>
                      <a:pt x="8" y="8"/>
                    </a:lnTo>
                    <a:lnTo>
                      <a:pt x="8" y="9"/>
                    </a:lnTo>
                    <a:lnTo>
                      <a:pt x="7" y="9"/>
                    </a:lnTo>
                    <a:lnTo>
                      <a:pt x="8" y="9"/>
                    </a:lnTo>
                    <a:lnTo>
                      <a:pt x="9" y="9"/>
                    </a:lnTo>
                    <a:lnTo>
                      <a:pt x="13" y="12"/>
                    </a:lnTo>
                    <a:lnTo>
                      <a:pt x="20" y="17"/>
                    </a:lnTo>
                    <a:lnTo>
                      <a:pt x="26" y="22"/>
                    </a:lnTo>
                    <a:lnTo>
                      <a:pt x="33" y="29"/>
                    </a:lnTo>
                    <a:lnTo>
                      <a:pt x="40" y="37"/>
                    </a:lnTo>
                    <a:lnTo>
                      <a:pt x="45" y="45"/>
                    </a:lnTo>
                    <a:lnTo>
                      <a:pt x="53" y="41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398" name="Freeform 10"/>
              <p:cNvSpPr>
                <a:spLocks noChangeArrowheads="1"/>
              </p:cNvSpPr>
              <p:nvPr/>
            </p:nvSpPr>
            <p:spPr bwMode="auto">
              <a:xfrm>
                <a:off x="199" y="2837"/>
                <a:ext cx="26" cy="65"/>
              </a:xfrm>
              <a:custGeom>
                <a:avLst/>
                <a:gdLst>
                  <a:gd name="T0" fmla="*/ 3160 w 24"/>
                  <a:gd name="T1" fmla="*/ 7801 h 60"/>
                  <a:gd name="T2" fmla="*/ 3010 w 24"/>
                  <a:gd name="T3" fmla="*/ 7266 h 60"/>
                  <a:gd name="T4" fmla="*/ 3010 w 24"/>
                  <a:gd name="T5" fmla="*/ 6516 h 60"/>
                  <a:gd name="T6" fmla="*/ 2917 w 24"/>
                  <a:gd name="T7" fmla="*/ 5534 h 60"/>
                  <a:gd name="T8" fmla="*/ 2716 w 24"/>
                  <a:gd name="T9" fmla="*/ 4494 h 60"/>
                  <a:gd name="T10" fmla="*/ 2507 w 24"/>
                  <a:gd name="T11" fmla="*/ 3504 h 60"/>
                  <a:gd name="T12" fmla="*/ 2118 w 24"/>
                  <a:gd name="T13" fmla="*/ 2347 h 60"/>
                  <a:gd name="T14" fmla="*/ 1538 w 24"/>
                  <a:gd name="T15" fmla="*/ 1236 h 60"/>
                  <a:gd name="T16" fmla="*/ 1117 w 24"/>
                  <a:gd name="T17" fmla="*/ 0 h 60"/>
                  <a:gd name="T18" fmla="*/ 0 w 24"/>
                  <a:gd name="T19" fmla="*/ 4 h 60"/>
                  <a:gd name="T20" fmla="*/ 4 w 24"/>
                  <a:gd name="T21" fmla="*/ 1572 h 60"/>
                  <a:gd name="T22" fmla="*/ 1117 w 24"/>
                  <a:gd name="T23" fmla="*/ 2565 h 60"/>
                  <a:gd name="T24" fmla="*/ 1311 w 24"/>
                  <a:gd name="T25" fmla="*/ 3796 h 60"/>
                  <a:gd name="T26" fmla="*/ 1538 w 24"/>
                  <a:gd name="T27" fmla="*/ 4826 h 60"/>
                  <a:gd name="T28" fmla="*/ 1666 w 24"/>
                  <a:gd name="T29" fmla="*/ 5995 h 60"/>
                  <a:gd name="T30" fmla="*/ 1805 w 24"/>
                  <a:gd name="T31" fmla="*/ 6647 h 60"/>
                  <a:gd name="T32" fmla="*/ 1955 w 24"/>
                  <a:gd name="T33" fmla="*/ 7622 h 60"/>
                  <a:gd name="T34" fmla="*/ 2118 w 24"/>
                  <a:gd name="T35" fmla="*/ 7872 h 60"/>
                  <a:gd name="T36" fmla="*/ 3160 w 24"/>
                  <a:gd name="T37" fmla="*/ 7801 h 6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4"/>
                  <a:gd name="T58" fmla="*/ 0 h 60"/>
                  <a:gd name="T59" fmla="*/ 24 w 24"/>
                  <a:gd name="T60" fmla="*/ 60 h 6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4" h="60">
                    <a:moveTo>
                      <a:pt x="24" y="59"/>
                    </a:moveTo>
                    <a:lnTo>
                      <a:pt x="23" y="55"/>
                    </a:lnTo>
                    <a:lnTo>
                      <a:pt x="23" y="49"/>
                    </a:lnTo>
                    <a:lnTo>
                      <a:pt x="22" y="41"/>
                    </a:lnTo>
                    <a:lnTo>
                      <a:pt x="20" y="34"/>
                    </a:lnTo>
                    <a:lnTo>
                      <a:pt x="18" y="26"/>
                    </a:lnTo>
                    <a:lnTo>
                      <a:pt x="16" y="17"/>
                    </a:lnTo>
                    <a:lnTo>
                      <a:pt x="12" y="9"/>
                    </a:lnTo>
                    <a:lnTo>
                      <a:pt x="8" y="0"/>
                    </a:lnTo>
                    <a:lnTo>
                      <a:pt x="0" y="4"/>
                    </a:lnTo>
                    <a:lnTo>
                      <a:pt x="4" y="12"/>
                    </a:lnTo>
                    <a:lnTo>
                      <a:pt x="8" y="19"/>
                    </a:lnTo>
                    <a:lnTo>
                      <a:pt x="10" y="28"/>
                    </a:lnTo>
                    <a:lnTo>
                      <a:pt x="12" y="36"/>
                    </a:lnTo>
                    <a:lnTo>
                      <a:pt x="13" y="44"/>
                    </a:lnTo>
                    <a:lnTo>
                      <a:pt x="14" y="50"/>
                    </a:lnTo>
                    <a:lnTo>
                      <a:pt x="15" y="56"/>
                    </a:lnTo>
                    <a:lnTo>
                      <a:pt x="16" y="60"/>
                    </a:lnTo>
                    <a:lnTo>
                      <a:pt x="24" y="59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399" name="Freeform 11"/>
              <p:cNvSpPr>
                <a:spLocks noChangeArrowheads="1"/>
              </p:cNvSpPr>
              <p:nvPr/>
            </p:nvSpPr>
            <p:spPr bwMode="auto">
              <a:xfrm>
                <a:off x="5585" y="2932"/>
                <a:ext cx="69" cy="114"/>
              </a:xfrm>
              <a:custGeom>
                <a:avLst/>
                <a:gdLst>
                  <a:gd name="T0" fmla="*/ 0 w 65"/>
                  <a:gd name="T1" fmla="*/ 8136 h 106"/>
                  <a:gd name="T2" fmla="*/ 0 w 65"/>
                  <a:gd name="T3" fmla="*/ 8552 h 106"/>
                  <a:gd name="T4" fmla="*/ 0 w 65"/>
                  <a:gd name="T5" fmla="*/ 8670 h 106"/>
                  <a:gd name="T6" fmla="*/ 1 w 65"/>
                  <a:gd name="T7" fmla="*/ 8751 h 106"/>
                  <a:gd name="T8" fmla="*/ 2 w 65"/>
                  <a:gd name="T9" fmla="*/ 8841 h 106"/>
                  <a:gd name="T10" fmla="*/ 6 w 65"/>
                  <a:gd name="T11" fmla="*/ 8994 h 106"/>
                  <a:gd name="T12" fmla="*/ 428 w 65"/>
                  <a:gd name="T13" fmla="*/ 8994 h 106"/>
                  <a:gd name="T14" fmla="*/ 613 w 65"/>
                  <a:gd name="T15" fmla="*/ 8751 h 106"/>
                  <a:gd name="T16" fmla="*/ 932 w 65"/>
                  <a:gd name="T17" fmla="*/ 8552 h 106"/>
                  <a:gd name="T18" fmla="*/ 1138 w 65"/>
                  <a:gd name="T19" fmla="*/ 8062 h 106"/>
                  <a:gd name="T20" fmla="*/ 1445 w 65"/>
                  <a:gd name="T21" fmla="*/ 7565 h 106"/>
                  <a:gd name="T22" fmla="*/ 1693 w 65"/>
                  <a:gd name="T23" fmla="*/ 6723 h 106"/>
                  <a:gd name="T24" fmla="*/ 1947 w 65"/>
                  <a:gd name="T25" fmla="*/ 6026 h 106"/>
                  <a:gd name="T26" fmla="*/ 2194 w 65"/>
                  <a:gd name="T27" fmla="*/ 5210 h 106"/>
                  <a:gd name="T28" fmla="*/ 2329 w 65"/>
                  <a:gd name="T29" fmla="*/ 4226 h 106"/>
                  <a:gd name="T30" fmla="*/ 2422 w 65"/>
                  <a:gd name="T31" fmla="*/ 3343 h 106"/>
                  <a:gd name="T32" fmla="*/ 2472 w 65"/>
                  <a:gd name="T33" fmla="*/ 2219 h 106"/>
                  <a:gd name="T34" fmla="*/ 2464 w 65"/>
                  <a:gd name="T35" fmla="*/ 1215 h 106"/>
                  <a:gd name="T36" fmla="*/ 2329 w 65"/>
                  <a:gd name="T37" fmla="*/ 2 h 106"/>
                  <a:gd name="T38" fmla="*/ 2321 w 65"/>
                  <a:gd name="T39" fmla="*/ 1 h 106"/>
                  <a:gd name="T40" fmla="*/ 2282 w 65"/>
                  <a:gd name="T41" fmla="*/ 0 h 106"/>
                  <a:gd name="T42" fmla="*/ 2194 w 65"/>
                  <a:gd name="T43" fmla="*/ 0 h 106"/>
                  <a:gd name="T44" fmla="*/ 2103 w 65"/>
                  <a:gd name="T45" fmla="*/ 1 h 106"/>
                  <a:gd name="T46" fmla="*/ 1834 w 65"/>
                  <a:gd name="T47" fmla="*/ 3 h 106"/>
                  <a:gd name="T48" fmla="*/ 1628 w 65"/>
                  <a:gd name="T49" fmla="*/ 785 h 106"/>
                  <a:gd name="T50" fmla="*/ 1361 w 65"/>
                  <a:gd name="T51" fmla="*/ 1130 h 106"/>
                  <a:gd name="T52" fmla="*/ 1072 w 65"/>
                  <a:gd name="T53" fmla="*/ 1881 h 106"/>
                  <a:gd name="T54" fmla="*/ 827 w 65"/>
                  <a:gd name="T55" fmla="*/ 2386 h 106"/>
                  <a:gd name="T56" fmla="*/ 577 w 65"/>
                  <a:gd name="T57" fmla="*/ 3192 h 106"/>
                  <a:gd name="T58" fmla="*/ 428 w 65"/>
                  <a:gd name="T59" fmla="*/ 3971 h 106"/>
                  <a:gd name="T60" fmla="*/ 8 w 65"/>
                  <a:gd name="T61" fmla="*/ 4593 h 106"/>
                  <a:gd name="T62" fmla="*/ 6 w 65"/>
                  <a:gd name="T63" fmla="*/ 5313 h 106"/>
                  <a:gd name="T64" fmla="*/ 4 w 65"/>
                  <a:gd name="T65" fmla="*/ 6081 h 106"/>
                  <a:gd name="T66" fmla="*/ 2 w 65"/>
                  <a:gd name="T67" fmla="*/ 6723 h 106"/>
                  <a:gd name="T68" fmla="*/ 1 w 65"/>
                  <a:gd name="T69" fmla="*/ 7443 h 106"/>
                  <a:gd name="T70" fmla="*/ 1 w 65"/>
                  <a:gd name="T71" fmla="*/ 7776 h 106"/>
                  <a:gd name="T72" fmla="*/ 0 w 65"/>
                  <a:gd name="T73" fmla="*/ 8136 h 10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5"/>
                  <a:gd name="T112" fmla="*/ 0 h 106"/>
                  <a:gd name="T113" fmla="*/ 65 w 65"/>
                  <a:gd name="T114" fmla="*/ 106 h 10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5" h="106">
                    <a:moveTo>
                      <a:pt x="0" y="96"/>
                    </a:moveTo>
                    <a:lnTo>
                      <a:pt x="0" y="100"/>
                    </a:lnTo>
                    <a:lnTo>
                      <a:pt x="0" y="102"/>
                    </a:lnTo>
                    <a:lnTo>
                      <a:pt x="1" y="104"/>
                    </a:lnTo>
                    <a:lnTo>
                      <a:pt x="2" y="105"/>
                    </a:lnTo>
                    <a:lnTo>
                      <a:pt x="6" y="106"/>
                    </a:lnTo>
                    <a:lnTo>
                      <a:pt x="11" y="106"/>
                    </a:lnTo>
                    <a:lnTo>
                      <a:pt x="17" y="104"/>
                    </a:lnTo>
                    <a:lnTo>
                      <a:pt x="24" y="100"/>
                    </a:lnTo>
                    <a:lnTo>
                      <a:pt x="30" y="95"/>
                    </a:lnTo>
                    <a:lnTo>
                      <a:pt x="38" y="89"/>
                    </a:lnTo>
                    <a:lnTo>
                      <a:pt x="44" y="80"/>
                    </a:lnTo>
                    <a:lnTo>
                      <a:pt x="51" y="71"/>
                    </a:lnTo>
                    <a:lnTo>
                      <a:pt x="57" y="61"/>
                    </a:lnTo>
                    <a:lnTo>
                      <a:pt x="61" y="50"/>
                    </a:lnTo>
                    <a:lnTo>
                      <a:pt x="63" y="39"/>
                    </a:lnTo>
                    <a:lnTo>
                      <a:pt x="65" y="27"/>
                    </a:lnTo>
                    <a:lnTo>
                      <a:pt x="64" y="15"/>
                    </a:lnTo>
                    <a:lnTo>
                      <a:pt x="61" y="2"/>
                    </a:lnTo>
                    <a:lnTo>
                      <a:pt x="60" y="1"/>
                    </a:lnTo>
                    <a:lnTo>
                      <a:pt x="59" y="0"/>
                    </a:lnTo>
                    <a:lnTo>
                      <a:pt x="57" y="0"/>
                    </a:lnTo>
                    <a:lnTo>
                      <a:pt x="55" y="1"/>
                    </a:lnTo>
                    <a:lnTo>
                      <a:pt x="48" y="3"/>
                    </a:lnTo>
                    <a:lnTo>
                      <a:pt x="42" y="9"/>
                    </a:lnTo>
                    <a:lnTo>
                      <a:pt x="36" y="14"/>
                    </a:lnTo>
                    <a:lnTo>
                      <a:pt x="28" y="22"/>
                    </a:lnTo>
                    <a:lnTo>
                      <a:pt x="22" y="29"/>
                    </a:lnTo>
                    <a:lnTo>
                      <a:pt x="16" y="38"/>
                    </a:lnTo>
                    <a:lnTo>
                      <a:pt x="11" y="47"/>
                    </a:lnTo>
                    <a:lnTo>
                      <a:pt x="8" y="55"/>
                    </a:lnTo>
                    <a:lnTo>
                      <a:pt x="6" y="63"/>
                    </a:lnTo>
                    <a:lnTo>
                      <a:pt x="4" y="72"/>
                    </a:lnTo>
                    <a:lnTo>
                      <a:pt x="2" y="80"/>
                    </a:lnTo>
                    <a:lnTo>
                      <a:pt x="1" y="87"/>
                    </a:lnTo>
                    <a:lnTo>
                      <a:pt x="1" y="92"/>
                    </a:lnTo>
                    <a:lnTo>
                      <a:pt x="0" y="96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400" name="Freeform 12"/>
              <p:cNvSpPr>
                <a:spLocks noChangeArrowheads="1"/>
              </p:cNvSpPr>
              <p:nvPr/>
            </p:nvSpPr>
            <p:spPr bwMode="auto">
              <a:xfrm>
                <a:off x="5580" y="2933"/>
                <a:ext cx="78" cy="119"/>
              </a:xfrm>
              <a:custGeom>
                <a:avLst/>
                <a:gdLst>
                  <a:gd name="T0" fmla="*/ 1506 w 74"/>
                  <a:gd name="T1" fmla="*/ 2 h 110"/>
                  <a:gd name="T2" fmla="*/ 1587 w 74"/>
                  <a:gd name="T3" fmla="*/ 1630 h 110"/>
                  <a:gd name="T4" fmla="*/ 1587 w 74"/>
                  <a:gd name="T5" fmla="*/ 3115 h 110"/>
                  <a:gd name="T6" fmla="*/ 1545 w 74"/>
                  <a:gd name="T7" fmla="*/ 4563 h 110"/>
                  <a:gd name="T8" fmla="*/ 1506 w 74"/>
                  <a:gd name="T9" fmla="*/ 5845 h 110"/>
                  <a:gd name="T10" fmla="*/ 1391 w 74"/>
                  <a:gd name="T11" fmla="*/ 7086 h 110"/>
                  <a:gd name="T12" fmla="*/ 1252 w 74"/>
                  <a:gd name="T13" fmla="*/ 8293 h 110"/>
                  <a:gd name="T14" fmla="*/ 1126 w 74"/>
                  <a:gd name="T15" fmla="*/ 9369 h 110"/>
                  <a:gd name="T16" fmla="*/ 961 w 74"/>
                  <a:gd name="T17" fmla="*/ 10152 h 110"/>
                  <a:gd name="T18" fmla="*/ 780 w 74"/>
                  <a:gd name="T19" fmla="*/ 10965 h 110"/>
                  <a:gd name="T20" fmla="*/ 600 w 74"/>
                  <a:gd name="T21" fmla="*/ 11644 h 110"/>
                  <a:gd name="T22" fmla="*/ 461 w 74"/>
                  <a:gd name="T23" fmla="*/ 11915 h 110"/>
                  <a:gd name="T24" fmla="*/ 337 w 74"/>
                  <a:gd name="T25" fmla="*/ 12160 h 110"/>
                  <a:gd name="T26" fmla="*/ 273 w 74"/>
                  <a:gd name="T27" fmla="*/ 12160 h 110"/>
                  <a:gd name="T28" fmla="*/ 8 w 74"/>
                  <a:gd name="T29" fmla="*/ 12095 h 110"/>
                  <a:gd name="T30" fmla="*/ 9 w 74"/>
                  <a:gd name="T31" fmla="*/ 12095 h 110"/>
                  <a:gd name="T32" fmla="*/ 8 w 74"/>
                  <a:gd name="T33" fmla="*/ 12095 h 110"/>
                  <a:gd name="T34" fmla="*/ 8 w 74"/>
                  <a:gd name="T35" fmla="*/ 11915 h 110"/>
                  <a:gd name="T36" fmla="*/ 8 w 74"/>
                  <a:gd name="T37" fmla="*/ 11862 h 110"/>
                  <a:gd name="T38" fmla="*/ 0 w 74"/>
                  <a:gd name="T39" fmla="*/ 11644 h 110"/>
                  <a:gd name="T40" fmla="*/ 0 w 74"/>
                  <a:gd name="T41" fmla="*/ 11915 h 110"/>
                  <a:gd name="T42" fmla="*/ 0 w 74"/>
                  <a:gd name="T43" fmla="*/ 12288 h 110"/>
                  <a:gd name="T44" fmla="*/ 2 w 74"/>
                  <a:gd name="T45" fmla="*/ 12833 h 110"/>
                  <a:gd name="T46" fmla="*/ 4 w 74"/>
                  <a:gd name="T47" fmla="*/ 13155 h 110"/>
                  <a:gd name="T48" fmla="*/ 273 w 74"/>
                  <a:gd name="T49" fmla="*/ 13293 h 110"/>
                  <a:gd name="T50" fmla="*/ 374 w 74"/>
                  <a:gd name="T51" fmla="*/ 13293 h 110"/>
                  <a:gd name="T52" fmla="*/ 540 w 74"/>
                  <a:gd name="T53" fmla="*/ 12890 h 110"/>
                  <a:gd name="T54" fmla="*/ 740 w 74"/>
                  <a:gd name="T55" fmla="*/ 12597 h 110"/>
                  <a:gd name="T56" fmla="*/ 913 w 74"/>
                  <a:gd name="T57" fmla="*/ 11882 h 110"/>
                  <a:gd name="T58" fmla="*/ 1126 w 74"/>
                  <a:gd name="T59" fmla="*/ 10983 h 110"/>
                  <a:gd name="T60" fmla="*/ 1286 w 74"/>
                  <a:gd name="T61" fmla="*/ 10017 h 110"/>
                  <a:gd name="T62" fmla="*/ 1465 w 74"/>
                  <a:gd name="T63" fmla="*/ 8830 h 110"/>
                  <a:gd name="T64" fmla="*/ 1587 w 74"/>
                  <a:gd name="T65" fmla="*/ 7412 h 110"/>
                  <a:gd name="T66" fmla="*/ 1715 w 74"/>
                  <a:gd name="T67" fmla="*/ 6207 h 110"/>
                  <a:gd name="T68" fmla="*/ 1808 w 74"/>
                  <a:gd name="T69" fmla="*/ 4624 h 110"/>
                  <a:gd name="T70" fmla="*/ 1810 w 74"/>
                  <a:gd name="T71" fmla="*/ 3115 h 110"/>
                  <a:gd name="T72" fmla="*/ 1808 w 74"/>
                  <a:gd name="T73" fmla="*/ 1507 h 110"/>
                  <a:gd name="T74" fmla="*/ 1715 w 74"/>
                  <a:gd name="T75" fmla="*/ 0 h 110"/>
                  <a:gd name="T76" fmla="*/ 1506 w 74"/>
                  <a:gd name="T77" fmla="*/ 2 h 110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4"/>
                  <a:gd name="T118" fmla="*/ 0 h 110"/>
                  <a:gd name="T119" fmla="*/ 74 w 74"/>
                  <a:gd name="T120" fmla="*/ 110 h 110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4" h="110">
                    <a:moveTo>
                      <a:pt x="61" y="2"/>
                    </a:moveTo>
                    <a:lnTo>
                      <a:pt x="64" y="14"/>
                    </a:lnTo>
                    <a:lnTo>
                      <a:pt x="64" y="26"/>
                    </a:lnTo>
                    <a:lnTo>
                      <a:pt x="63" y="37"/>
                    </a:lnTo>
                    <a:lnTo>
                      <a:pt x="61" y="48"/>
                    </a:lnTo>
                    <a:lnTo>
                      <a:pt x="57" y="58"/>
                    </a:lnTo>
                    <a:lnTo>
                      <a:pt x="51" y="68"/>
                    </a:lnTo>
                    <a:lnTo>
                      <a:pt x="45" y="77"/>
                    </a:lnTo>
                    <a:lnTo>
                      <a:pt x="39" y="84"/>
                    </a:lnTo>
                    <a:lnTo>
                      <a:pt x="32" y="90"/>
                    </a:lnTo>
                    <a:lnTo>
                      <a:pt x="25" y="95"/>
                    </a:lnTo>
                    <a:lnTo>
                      <a:pt x="20" y="99"/>
                    </a:lnTo>
                    <a:lnTo>
                      <a:pt x="14" y="101"/>
                    </a:lnTo>
                    <a:lnTo>
                      <a:pt x="10" y="101"/>
                    </a:lnTo>
                    <a:lnTo>
                      <a:pt x="8" y="100"/>
                    </a:lnTo>
                    <a:lnTo>
                      <a:pt x="9" y="100"/>
                    </a:lnTo>
                    <a:lnTo>
                      <a:pt x="8" y="100"/>
                    </a:lnTo>
                    <a:lnTo>
                      <a:pt x="8" y="99"/>
                    </a:lnTo>
                    <a:lnTo>
                      <a:pt x="8" y="97"/>
                    </a:lnTo>
                    <a:lnTo>
                      <a:pt x="0" y="95"/>
                    </a:lnTo>
                    <a:lnTo>
                      <a:pt x="0" y="99"/>
                    </a:lnTo>
                    <a:lnTo>
                      <a:pt x="0" y="102"/>
                    </a:lnTo>
                    <a:lnTo>
                      <a:pt x="2" y="105"/>
                    </a:lnTo>
                    <a:lnTo>
                      <a:pt x="4" y="109"/>
                    </a:lnTo>
                    <a:lnTo>
                      <a:pt x="10" y="110"/>
                    </a:lnTo>
                    <a:lnTo>
                      <a:pt x="16" y="110"/>
                    </a:lnTo>
                    <a:lnTo>
                      <a:pt x="23" y="107"/>
                    </a:lnTo>
                    <a:lnTo>
                      <a:pt x="30" y="103"/>
                    </a:lnTo>
                    <a:lnTo>
                      <a:pt x="38" y="98"/>
                    </a:lnTo>
                    <a:lnTo>
                      <a:pt x="45" y="91"/>
                    </a:lnTo>
                    <a:lnTo>
                      <a:pt x="52" y="82"/>
                    </a:lnTo>
                    <a:lnTo>
                      <a:pt x="59" y="73"/>
                    </a:lnTo>
                    <a:lnTo>
                      <a:pt x="64" y="62"/>
                    </a:lnTo>
                    <a:lnTo>
                      <a:pt x="69" y="51"/>
                    </a:lnTo>
                    <a:lnTo>
                      <a:pt x="73" y="39"/>
                    </a:lnTo>
                    <a:lnTo>
                      <a:pt x="74" y="26"/>
                    </a:lnTo>
                    <a:lnTo>
                      <a:pt x="73" y="13"/>
                    </a:lnTo>
                    <a:lnTo>
                      <a:pt x="69" y="0"/>
                    </a:lnTo>
                    <a:lnTo>
                      <a:pt x="61" y="2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401" name="Freeform 13"/>
              <p:cNvSpPr>
                <a:spLocks noChangeArrowheads="1"/>
              </p:cNvSpPr>
              <p:nvPr/>
            </p:nvSpPr>
            <p:spPr bwMode="auto">
              <a:xfrm>
                <a:off x="5597" y="2927"/>
                <a:ext cx="56" cy="49"/>
              </a:xfrm>
              <a:custGeom>
                <a:avLst/>
                <a:gdLst>
                  <a:gd name="T0" fmla="*/ 8 w 53"/>
                  <a:gd name="T1" fmla="*/ 8095 h 45"/>
                  <a:gd name="T2" fmla="*/ 370 w 53"/>
                  <a:gd name="T3" fmla="*/ 6827 h 45"/>
                  <a:gd name="T4" fmla="*/ 544 w 53"/>
                  <a:gd name="T5" fmla="*/ 5357 h 45"/>
                  <a:gd name="T6" fmla="*/ 757 w 53"/>
                  <a:gd name="T7" fmla="*/ 3810 h 45"/>
                  <a:gd name="T8" fmla="*/ 944 w 53"/>
                  <a:gd name="T9" fmla="*/ 3173 h 45"/>
                  <a:gd name="T10" fmla="*/ 1124 w 53"/>
                  <a:gd name="T11" fmla="*/ 2073 h 45"/>
                  <a:gd name="T12" fmla="*/ 1255 w 53"/>
                  <a:gd name="T13" fmla="*/ 1749 h 45"/>
                  <a:gd name="T14" fmla="*/ 1313 w 53"/>
                  <a:gd name="T15" fmla="*/ 1606 h 45"/>
                  <a:gd name="T16" fmla="*/ 1326 w 53"/>
                  <a:gd name="T17" fmla="*/ 1606 h 45"/>
                  <a:gd name="T18" fmla="*/ 1313 w 53"/>
                  <a:gd name="T19" fmla="*/ 1606 h 45"/>
                  <a:gd name="T20" fmla="*/ 1313 w 53"/>
                  <a:gd name="T21" fmla="*/ 1475 h 45"/>
                  <a:gd name="T22" fmla="*/ 1504 w 53"/>
                  <a:gd name="T23" fmla="*/ 1244 h 45"/>
                  <a:gd name="T24" fmla="*/ 1423 w 53"/>
                  <a:gd name="T25" fmla="*/ 3 h 45"/>
                  <a:gd name="T26" fmla="*/ 1347 w 53"/>
                  <a:gd name="T27" fmla="*/ 0 h 45"/>
                  <a:gd name="T28" fmla="*/ 1255 w 53"/>
                  <a:gd name="T29" fmla="*/ 0 h 45"/>
                  <a:gd name="T30" fmla="*/ 1176 w 53"/>
                  <a:gd name="T31" fmla="*/ 1 h 45"/>
                  <a:gd name="T32" fmla="*/ 953 w 53"/>
                  <a:gd name="T33" fmla="*/ 5 h 45"/>
                  <a:gd name="T34" fmla="*/ 808 w 53"/>
                  <a:gd name="T35" fmla="*/ 1606 h 45"/>
                  <a:gd name="T36" fmla="*/ 575 w 53"/>
                  <a:gd name="T37" fmla="*/ 2914 h 45"/>
                  <a:gd name="T38" fmla="*/ 370 w 53"/>
                  <a:gd name="T39" fmla="*/ 4096 h 45"/>
                  <a:gd name="T40" fmla="*/ 6 w 53"/>
                  <a:gd name="T41" fmla="*/ 5758 h 45"/>
                  <a:gd name="T42" fmla="*/ 0 w 53"/>
                  <a:gd name="T43" fmla="*/ 7434 h 45"/>
                  <a:gd name="T44" fmla="*/ 8 w 53"/>
                  <a:gd name="T45" fmla="*/ 8095 h 4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53"/>
                  <a:gd name="T70" fmla="*/ 0 h 45"/>
                  <a:gd name="T71" fmla="*/ 53 w 53"/>
                  <a:gd name="T72" fmla="*/ 45 h 45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53" h="45">
                    <a:moveTo>
                      <a:pt x="8" y="45"/>
                    </a:moveTo>
                    <a:lnTo>
                      <a:pt x="13" y="38"/>
                    </a:lnTo>
                    <a:lnTo>
                      <a:pt x="20" y="30"/>
                    </a:lnTo>
                    <a:lnTo>
                      <a:pt x="26" y="22"/>
                    </a:lnTo>
                    <a:lnTo>
                      <a:pt x="33" y="17"/>
                    </a:lnTo>
                    <a:lnTo>
                      <a:pt x="40" y="12"/>
                    </a:lnTo>
                    <a:lnTo>
                      <a:pt x="44" y="10"/>
                    </a:lnTo>
                    <a:lnTo>
                      <a:pt x="45" y="9"/>
                    </a:lnTo>
                    <a:lnTo>
                      <a:pt x="46" y="9"/>
                    </a:lnTo>
                    <a:lnTo>
                      <a:pt x="45" y="9"/>
                    </a:lnTo>
                    <a:lnTo>
                      <a:pt x="45" y="8"/>
                    </a:lnTo>
                    <a:lnTo>
                      <a:pt x="53" y="6"/>
                    </a:lnTo>
                    <a:lnTo>
                      <a:pt x="50" y="3"/>
                    </a:lnTo>
                    <a:lnTo>
                      <a:pt x="47" y="0"/>
                    </a:lnTo>
                    <a:lnTo>
                      <a:pt x="44" y="0"/>
                    </a:lnTo>
                    <a:lnTo>
                      <a:pt x="41" y="1"/>
                    </a:lnTo>
                    <a:lnTo>
                      <a:pt x="34" y="5"/>
                    </a:lnTo>
                    <a:lnTo>
                      <a:pt x="28" y="9"/>
                    </a:lnTo>
                    <a:lnTo>
                      <a:pt x="21" y="16"/>
                    </a:lnTo>
                    <a:lnTo>
                      <a:pt x="13" y="23"/>
                    </a:lnTo>
                    <a:lnTo>
                      <a:pt x="6" y="32"/>
                    </a:lnTo>
                    <a:lnTo>
                      <a:pt x="0" y="41"/>
                    </a:lnTo>
                    <a:lnTo>
                      <a:pt x="8" y="45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402" name="Freeform 14"/>
              <p:cNvSpPr>
                <a:spLocks noChangeArrowheads="1"/>
              </p:cNvSpPr>
              <p:nvPr/>
            </p:nvSpPr>
            <p:spPr bwMode="auto">
              <a:xfrm>
                <a:off x="5580" y="2971"/>
                <a:ext cx="26" cy="67"/>
              </a:xfrm>
              <a:custGeom>
                <a:avLst/>
                <a:gdLst>
                  <a:gd name="T0" fmla="*/ 1117 w 24"/>
                  <a:gd name="T1" fmla="*/ 7078 h 62"/>
                  <a:gd name="T2" fmla="*/ 1210 w 24"/>
                  <a:gd name="T3" fmla="*/ 6550 h 62"/>
                  <a:gd name="T4" fmla="*/ 1311 w 24"/>
                  <a:gd name="T5" fmla="*/ 5754 h 62"/>
                  <a:gd name="T6" fmla="*/ 1420 w 24"/>
                  <a:gd name="T7" fmla="*/ 5118 h 62"/>
                  <a:gd name="T8" fmla="*/ 1538 w 24"/>
                  <a:gd name="T9" fmla="*/ 4113 h 62"/>
                  <a:gd name="T10" fmla="*/ 1805 w 24"/>
                  <a:gd name="T11" fmla="*/ 3260 h 62"/>
                  <a:gd name="T12" fmla="*/ 2118 w 24"/>
                  <a:gd name="T13" fmla="*/ 2391 h 62"/>
                  <a:gd name="T14" fmla="*/ 2716 w 24"/>
                  <a:gd name="T15" fmla="*/ 1286 h 62"/>
                  <a:gd name="T16" fmla="*/ 3160 w 24"/>
                  <a:gd name="T17" fmla="*/ 4 h 62"/>
                  <a:gd name="T18" fmla="*/ 2118 w 24"/>
                  <a:gd name="T19" fmla="*/ 0 h 62"/>
                  <a:gd name="T20" fmla="*/ 1538 w 24"/>
                  <a:gd name="T21" fmla="*/ 1019 h 62"/>
                  <a:gd name="T22" fmla="*/ 1117 w 24"/>
                  <a:gd name="T23" fmla="*/ 2048 h 62"/>
                  <a:gd name="T24" fmla="*/ 952 w 24"/>
                  <a:gd name="T25" fmla="*/ 2974 h 62"/>
                  <a:gd name="T26" fmla="*/ 4 w 24"/>
                  <a:gd name="T27" fmla="*/ 4056 h 62"/>
                  <a:gd name="T28" fmla="*/ 2 w 24"/>
                  <a:gd name="T29" fmla="*/ 4805 h 62"/>
                  <a:gd name="T30" fmla="*/ 1 w 24"/>
                  <a:gd name="T31" fmla="*/ 5609 h 62"/>
                  <a:gd name="T32" fmla="*/ 1 w 24"/>
                  <a:gd name="T33" fmla="*/ 6459 h 62"/>
                  <a:gd name="T34" fmla="*/ 0 w 24"/>
                  <a:gd name="T35" fmla="*/ 6830 h 62"/>
                  <a:gd name="T36" fmla="*/ 1117 w 24"/>
                  <a:gd name="T37" fmla="*/ 7078 h 62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4"/>
                  <a:gd name="T58" fmla="*/ 0 h 62"/>
                  <a:gd name="T59" fmla="*/ 24 w 24"/>
                  <a:gd name="T60" fmla="*/ 62 h 62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4" h="62">
                    <a:moveTo>
                      <a:pt x="8" y="62"/>
                    </a:moveTo>
                    <a:lnTo>
                      <a:pt x="9" y="57"/>
                    </a:lnTo>
                    <a:lnTo>
                      <a:pt x="10" y="51"/>
                    </a:lnTo>
                    <a:lnTo>
                      <a:pt x="11" y="44"/>
                    </a:lnTo>
                    <a:lnTo>
                      <a:pt x="12" y="36"/>
                    </a:lnTo>
                    <a:lnTo>
                      <a:pt x="14" y="29"/>
                    </a:lnTo>
                    <a:lnTo>
                      <a:pt x="16" y="21"/>
                    </a:lnTo>
                    <a:lnTo>
                      <a:pt x="20" y="12"/>
                    </a:lnTo>
                    <a:lnTo>
                      <a:pt x="24" y="4"/>
                    </a:lnTo>
                    <a:lnTo>
                      <a:pt x="16" y="0"/>
                    </a:lnTo>
                    <a:lnTo>
                      <a:pt x="12" y="9"/>
                    </a:lnTo>
                    <a:lnTo>
                      <a:pt x="8" y="18"/>
                    </a:lnTo>
                    <a:lnTo>
                      <a:pt x="6" y="26"/>
                    </a:lnTo>
                    <a:lnTo>
                      <a:pt x="4" y="35"/>
                    </a:lnTo>
                    <a:lnTo>
                      <a:pt x="2" y="43"/>
                    </a:lnTo>
                    <a:lnTo>
                      <a:pt x="1" y="49"/>
                    </a:lnTo>
                    <a:lnTo>
                      <a:pt x="1" y="56"/>
                    </a:lnTo>
                    <a:lnTo>
                      <a:pt x="0" y="60"/>
                    </a:lnTo>
                    <a:lnTo>
                      <a:pt x="8" y="62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403" name="Freeform 15"/>
              <p:cNvSpPr>
                <a:spLocks noChangeArrowheads="1"/>
              </p:cNvSpPr>
              <p:nvPr/>
            </p:nvSpPr>
            <p:spPr bwMode="auto">
              <a:xfrm>
                <a:off x="152" y="1452"/>
                <a:ext cx="69" cy="114"/>
              </a:xfrm>
              <a:custGeom>
                <a:avLst/>
                <a:gdLst>
                  <a:gd name="T0" fmla="*/ 2472 w 65"/>
                  <a:gd name="T1" fmla="*/ 8062 h 106"/>
                  <a:gd name="T2" fmla="*/ 2472 w 65"/>
                  <a:gd name="T3" fmla="*/ 8363 h 106"/>
                  <a:gd name="T4" fmla="*/ 2472 w 65"/>
                  <a:gd name="T5" fmla="*/ 8609 h 106"/>
                  <a:gd name="T6" fmla="*/ 2464 w 65"/>
                  <a:gd name="T7" fmla="*/ 8750 h 106"/>
                  <a:gd name="T8" fmla="*/ 2422 w 65"/>
                  <a:gd name="T9" fmla="*/ 8751 h 106"/>
                  <a:gd name="T10" fmla="*/ 2282 w 65"/>
                  <a:gd name="T11" fmla="*/ 8994 h 106"/>
                  <a:gd name="T12" fmla="*/ 2067 w 65"/>
                  <a:gd name="T13" fmla="*/ 8841 h 106"/>
                  <a:gd name="T14" fmla="*/ 1834 w 65"/>
                  <a:gd name="T15" fmla="*/ 8750 h 106"/>
                  <a:gd name="T16" fmla="*/ 1595 w 65"/>
                  <a:gd name="T17" fmla="*/ 8552 h 106"/>
                  <a:gd name="T18" fmla="*/ 1334 w 65"/>
                  <a:gd name="T19" fmla="*/ 8005 h 106"/>
                  <a:gd name="T20" fmla="*/ 1050 w 65"/>
                  <a:gd name="T21" fmla="*/ 7496 h 106"/>
                  <a:gd name="T22" fmla="*/ 779 w 65"/>
                  <a:gd name="T23" fmla="*/ 6723 h 106"/>
                  <a:gd name="T24" fmla="*/ 544 w 65"/>
                  <a:gd name="T25" fmla="*/ 6026 h 106"/>
                  <a:gd name="T26" fmla="*/ 8 w 65"/>
                  <a:gd name="T27" fmla="*/ 5210 h 106"/>
                  <a:gd name="T28" fmla="*/ 4 w 65"/>
                  <a:gd name="T29" fmla="*/ 4226 h 106"/>
                  <a:gd name="T30" fmla="*/ 2 w 65"/>
                  <a:gd name="T31" fmla="*/ 3192 h 106"/>
                  <a:gd name="T32" fmla="*/ 0 w 65"/>
                  <a:gd name="T33" fmla="*/ 2176 h 106"/>
                  <a:gd name="T34" fmla="*/ 1 w 65"/>
                  <a:gd name="T35" fmla="*/ 1130 h 106"/>
                  <a:gd name="T36" fmla="*/ 4 w 65"/>
                  <a:gd name="T37" fmla="*/ 1 h 106"/>
                  <a:gd name="T38" fmla="*/ 5 w 65"/>
                  <a:gd name="T39" fmla="*/ 0 h 106"/>
                  <a:gd name="T40" fmla="*/ 6 w 65"/>
                  <a:gd name="T41" fmla="*/ 0 h 106"/>
                  <a:gd name="T42" fmla="*/ 8 w 65"/>
                  <a:gd name="T43" fmla="*/ 0 h 106"/>
                  <a:gd name="T44" fmla="*/ 403 w 65"/>
                  <a:gd name="T45" fmla="*/ 0 h 106"/>
                  <a:gd name="T46" fmla="*/ 613 w 65"/>
                  <a:gd name="T47" fmla="*/ 3 h 106"/>
                  <a:gd name="T48" fmla="*/ 878 w 65"/>
                  <a:gd name="T49" fmla="*/ 730 h 106"/>
                  <a:gd name="T50" fmla="*/ 1115 w 65"/>
                  <a:gd name="T51" fmla="*/ 1130 h 106"/>
                  <a:gd name="T52" fmla="*/ 1416 w 65"/>
                  <a:gd name="T53" fmla="*/ 1783 h 106"/>
                  <a:gd name="T54" fmla="*/ 1656 w 65"/>
                  <a:gd name="T55" fmla="*/ 2517 h 106"/>
                  <a:gd name="T56" fmla="*/ 1866 w 65"/>
                  <a:gd name="T57" fmla="*/ 3192 h 106"/>
                  <a:gd name="T58" fmla="*/ 2067 w 65"/>
                  <a:gd name="T59" fmla="*/ 3894 h 106"/>
                  <a:gd name="T60" fmla="*/ 2194 w 65"/>
                  <a:gd name="T61" fmla="*/ 4593 h 106"/>
                  <a:gd name="T62" fmla="*/ 2282 w 65"/>
                  <a:gd name="T63" fmla="*/ 5257 h 106"/>
                  <a:gd name="T64" fmla="*/ 2329 w 65"/>
                  <a:gd name="T65" fmla="*/ 6026 h 106"/>
                  <a:gd name="T66" fmla="*/ 2422 w 65"/>
                  <a:gd name="T67" fmla="*/ 6609 h 106"/>
                  <a:gd name="T68" fmla="*/ 2464 w 65"/>
                  <a:gd name="T69" fmla="*/ 7230 h 106"/>
                  <a:gd name="T70" fmla="*/ 2464 w 65"/>
                  <a:gd name="T71" fmla="*/ 7644 h 106"/>
                  <a:gd name="T72" fmla="*/ 2472 w 65"/>
                  <a:gd name="T73" fmla="*/ 8062 h 10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5"/>
                  <a:gd name="T112" fmla="*/ 0 h 106"/>
                  <a:gd name="T113" fmla="*/ 65 w 65"/>
                  <a:gd name="T114" fmla="*/ 106 h 10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5" h="106">
                    <a:moveTo>
                      <a:pt x="65" y="95"/>
                    </a:moveTo>
                    <a:lnTo>
                      <a:pt x="65" y="99"/>
                    </a:lnTo>
                    <a:lnTo>
                      <a:pt x="65" y="101"/>
                    </a:lnTo>
                    <a:lnTo>
                      <a:pt x="64" y="103"/>
                    </a:lnTo>
                    <a:lnTo>
                      <a:pt x="63" y="104"/>
                    </a:lnTo>
                    <a:lnTo>
                      <a:pt x="59" y="106"/>
                    </a:lnTo>
                    <a:lnTo>
                      <a:pt x="54" y="105"/>
                    </a:lnTo>
                    <a:lnTo>
                      <a:pt x="48" y="103"/>
                    </a:lnTo>
                    <a:lnTo>
                      <a:pt x="41" y="100"/>
                    </a:lnTo>
                    <a:lnTo>
                      <a:pt x="35" y="94"/>
                    </a:lnTo>
                    <a:lnTo>
                      <a:pt x="27" y="88"/>
                    </a:lnTo>
                    <a:lnTo>
                      <a:pt x="21" y="80"/>
                    </a:lnTo>
                    <a:lnTo>
                      <a:pt x="15" y="71"/>
                    </a:lnTo>
                    <a:lnTo>
                      <a:pt x="8" y="61"/>
                    </a:lnTo>
                    <a:lnTo>
                      <a:pt x="4" y="50"/>
                    </a:lnTo>
                    <a:lnTo>
                      <a:pt x="2" y="38"/>
                    </a:lnTo>
                    <a:lnTo>
                      <a:pt x="0" y="26"/>
                    </a:lnTo>
                    <a:lnTo>
                      <a:pt x="1" y="14"/>
                    </a:lnTo>
                    <a:lnTo>
                      <a:pt x="4" y="1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0" y="0"/>
                    </a:lnTo>
                    <a:lnTo>
                      <a:pt x="17" y="3"/>
                    </a:lnTo>
                    <a:lnTo>
                      <a:pt x="23" y="8"/>
                    </a:lnTo>
                    <a:lnTo>
                      <a:pt x="29" y="14"/>
                    </a:lnTo>
                    <a:lnTo>
                      <a:pt x="37" y="21"/>
                    </a:lnTo>
                    <a:lnTo>
                      <a:pt x="43" y="30"/>
                    </a:lnTo>
                    <a:lnTo>
                      <a:pt x="49" y="38"/>
                    </a:lnTo>
                    <a:lnTo>
                      <a:pt x="54" y="46"/>
                    </a:lnTo>
                    <a:lnTo>
                      <a:pt x="57" y="55"/>
                    </a:lnTo>
                    <a:lnTo>
                      <a:pt x="59" y="62"/>
                    </a:lnTo>
                    <a:lnTo>
                      <a:pt x="61" y="71"/>
                    </a:lnTo>
                    <a:lnTo>
                      <a:pt x="63" y="79"/>
                    </a:lnTo>
                    <a:lnTo>
                      <a:pt x="64" y="86"/>
                    </a:lnTo>
                    <a:lnTo>
                      <a:pt x="64" y="91"/>
                    </a:lnTo>
                    <a:lnTo>
                      <a:pt x="65" y="95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404" name="Freeform 16"/>
              <p:cNvSpPr>
                <a:spLocks noChangeArrowheads="1"/>
              </p:cNvSpPr>
              <p:nvPr/>
            </p:nvSpPr>
            <p:spPr bwMode="auto">
              <a:xfrm>
                <a:off x="147" y="1452"/>
                <a:ext cx="79" cy="120"/>
              </a:xfrm>
              <a:custGeom>
                <a:avLst/>
                <a:gdLst>
                  <a:gd name="T0" fmla="*/ 5 w 75"/>
                  <a:gd name="T1" fmla="*/ 0 h 111"/>
                  <a:gd name="T2" fmla="*/ 2 w 75"/>
                  <a:gd name="T3" fmla="*/ 1422 h 111"/>
                  <a:gd name="T4" fmla="*/ 0 w 75"/>
                  <a:gd name="T5" fmla="*/ 3102 h 111"/>
                  <a:gd name="T6" fmla="*/ 2 w 75"/>
                  <a:gd name="T7" fmla="*/ 4501 h 111"/>
                  <a:gd name="T8" fmla="*/ 5 w 75"/>
                  <a:gd name="T9" fmla="*/ 5912 h 111"/>
                  <a:gd name="T10" fmla="*/ 261 w 75"/>
                  <a:gd name="T11" fmla="*/ 7469 h 111"/>
                  <a:gd name="T12" fmla="*/ 338 w 75"/>
                  <a:gd name="T13" fmla="*/ 8427 h 111"/>
                  <a:gd name="T14" fmla="*/ 486 w 75"/>
                  <a:gd name="T15" fmla="*/ 9548 h 111"/>
                  <a:gd name="T16" fmla="*/ 699 w 75"/>
                  <a:gd name="T17" fmla="*/ 10613 h 111"/>
                  <a:gd name="T18" fmla="*/ 854 w 75"/>
                  <a:gd name="T19" fmla="*/ 11474 h 111"/>
                  <a:gd name="T20" fmla="*/ 1052 w 75"/>
                  <a:gd name="T21" fmla="*/ 11924 h 111"/>
                  <a:gd name="T22" fmla="*/ 1229 w 75"/>
                  <a:gd name="T23" fmla="*/ 12444 h 111"/>
                  <a:gd name="T24" fmla="*/ 1365 w 75"/>
                  <a:gd name="T25" fmla="*/ 12716 h 111"/>
                  <a:gd name="T26" fmla="*/ 1515 w 75"/>
                  <a:gd name="T27" fmla="*/ 12891 h 111"/>
                  <a:gd name="T28" fmla="*/ 1668 w 75"/>
                  <a:gd name="T29" fmla="*/ 12624 h 111"/>
                  <a:gd name="T30" fmla="*/ 1688 w 75"/>
                  <a:gd name="T31" fmla="*/ 12404 h 111"/>
                  <a:gd name="T32" fmla="*/ 1771 w 75"/>
                  <a:gd name="T33" fmla="*/ 11924 h 111"/>
                  <a:gd name="T34" fmla="*/ 1771 w 75"/>
                  <a:gd name="T35" fmla="*/ 11511 h 111"/>
                  <a:gd name="T36" fmla="*/ 1771 w 75"/>
                  <a:gd name="T37" fmla="*/ 11030 h 111"/>
                  <a:gd name="T38" fmla="*/ 1595 w 75"/>
                  <a:gd name="T39" fmla="*/ 11408 h 111"/>
                  <a:gd name="T40" fmla="*/ 1595 w 75"/>
                  <a:gd name="T41" fmla="*/ 11511 h 111"/>
                  <a:gd name="T42" fmla="*/ 1595 w 75"/>
                  <a:gd name="T43" fmla="*/ 11605 h 111"/>
                  <a:gd name="T44" fmla="*/ 1522 w 75"/>
                  <a:gd name="T45" fmla="*/ 11677 h 111"/>
                  <a:gd name="T46" fmla="*/ 1595 w 75"/>
                  <a:gd name="T47" fmla="*/ 11677 h 111"/>
                  <a:gd name="T48" fmla="*/ 1515 w 75"/>
                  <a:gd name="T49" fmla="*/ 11762 h 111"/>
                  <a:gd name="T50" fmla="*/ 1437 w 75"/>
                  <a:gd name="T51" fmla="*/ 11677 h 111"/>
                  <a:gd name="T52" fmla="*/ 1295 w 75"/>
                  <a:gd name="T53" fmla="*/ 11605 h 111"/>
                  <a:gd name="T54" fmla="*/ 1168 w 75"/>
                  <a:gd name="T55" fmla="*/ 11030 h 111"/>
                  <a:gd name="T56" fmla="*/ 999 w 75"/>
                  <a:gd name="T57" fmla="*/ 10613 h 111"/>
                  <a:gd name="T58" fmla="*/ 816 w 75"/>
                  <a:gd name="T59" fmla="*/ 9817 h 111"/>
                  <a:gd name="T60" fmla="*/ 699 w 75"/>
                  <a:gd name="T61" fmla="*/ 9029 h 111"/>
                  <a:gd name="T62" fmla="*/ 512 w 75"/>
                  <a:gd name="T63" fmla="*/ 7908 h 111"/>
                  <a:gd name="T64" fmla="*/ 375 w 75"/>
                  <a:gd name="T65" fmla="*/ 6909 h 111"/>
                  <a:gd name="T66" fmla="*/ 305 w 75"/>
                  <a:gd name="T67" fmla="*/ 5688 h 111"/>
                  <a:gd name="T68" fmla="*/ 275 w 75"/>
                  <a:gd name="T69" fmla="*/ 4477 h 111"/>
                  <a:gd name="T70" fmla="*/ 261 w 75"/>
                  <a:gd name="T71" fmla="*/ 3031 h 111"/>
                  <a:gd name="T72" fmla="*/ 261 w 75"/>
                  <a:gd name="T73" fmla="*/ 1662 h 111"/>
                  <a:gd name="T74" fmla="*/ 305 w 75"/>
                  <a:gd name="T75" fmla="*/ 3 h 111"/>
                  <a:gd name="T76" fmla="*/ 5 w 75"/>
                  <a:gd name="T77" fmla="*/ 0 h 11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5"/>
                  <a:gd name="T118" fmla="*/ 0 h 111"/>
                  <a:gd name="T119" fmla="*/ 75 w 75"/>
                  <a:gd name="T120" fmla="*/ 111 h 11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5" h="111">
                    <a:moveTo>
                      <a:pt x="5" y="0"/>
                    </a:moveTo>
                    <a:lnTo>
                      <a:pt x="2" y="13"/>
                    </a:lnTo>
                    <a:lnTo>
                      <a:pt x="0" y="27"/>
                    </a:lnTo>
                    <a:lnTo>
                      <a:pt x="2" y="39"/>
                    </a:lnTo>
                    <a:lnTo>
                      <a:pt x="5" y="51"/>
                    </a:lnTo>
                    <a:lnTo>
                      <a:pt x="10" y="64"/>
                    </a:lnTo>
                    <a:lnTo>
                      <a:pt x="15" y="73"/>
                    </a:lnTo>
                    <a:lnTo>
                      <a:pt x="22" y="82"/>
                    </a:lnTo>
                    <a:lnTo>
                      <a:pt x="29" y="91"/>
                    </a:lnTo>
                    <a:lnTo>
                      <a:pt x="36" y="98"/>
                    </a:lnTo>
                    <a:lnTo>
                      <a:pt x="44" y="103"/>
                    </a:lnTo>
                    <a:lnTo>
                      <a:pt x="51" y="107"/>
                    </a:lnTo>
                    <a:lnTo>
                      <a:pt x="58" y="110"/>
                    </a:lnTo>
                    <a:lnTo>
                      <a:pt x="64" y="111"/>
                    </a:lnTo>
                    <a:lnTo>
                      <a:pt x="69" y="109"/>
                    </a:lnTo>
                    <a:lnTo>
                      <a:pt x="72" y="106"/>
                    </a:lnTo>
                    <a:lnTo>
                      <a:pt x="75" y="103"/>
                    </a:lnTo>
                    <a:lnTo>
                      <a:pt x="75" y="99"/>
                    </a:lnTo>
                    <a:lnTo>
                      <a:pt x="75" y="95"/>
                    </a:lnTo>
                    <a:lnTo>
                      <a:pt x="66" y="97"/>
                    </a:lnTo>
                    <a:lnTo>
                      <a:pt x="66" y="99"/>
                    </a:lnTo>
                    <a:lnTo>
                      <a:pt x="66" y="100"/>
                    </a:lnTo>
                    <a:lnTo>
                      <a:pt x="65" y="101"/>
                    </a:lnTo>
                    <a:lnTo>
                      <a:pt x="66" y="101"/>
                    </a:lnTo>
                    <a:lnTo>
                      <a:pt x="64" y="102"/>
                    </a:lnTo>
                    <a:lnTo>
                      <a:pt x="60" y="101"/>
                    </a:lnTo>
                    <a:lnTo>
                      <a:pt x="54" y="100"/>
                    </a:lnTo>
                    <a:lnTo>
                      <a:pt x="49" y="95"/>
                    </a:lnTo>
                    <a:lnTo>
                      <a:pt x="42" y="91"/>
                    </a:lnTo>
                    <a:lnTo>
                      <a:pt x="35" y="84"/>
                    </a:lnTo>
                    <a:lnTo>
                      <a:pt x="29" y="77"/>
                    </a:lnTo>
                    <a:lnTo>
                      <a:pt x="23" y="68"/>
                    </a:lnTo>
                    <a:lnTo>
                      <a:pt x="17" y="59"/>
                    </a:lnTo>
                    <a:lnTo>
                      <a:pt x="13" y="49"/>
                    </a:lnTo>
                    <a:lnTo>
                      <a:pt x="11" y="38"/>
                    </a:lnTo>
                    <a:lnTo>
                      <a:pt x="10" y="26"/>
                    </a:lnTo>
                    <a:lnTo>
                      <a:pt x="10" y="15"/>
                    </a:lnTo>
                    <a:lnTo>
                      <a:pt x="13" y="3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405" name="Freeform 17"/>
              <p:cNvSpPr>
                <a:spLocks noChangeArrowheads="1"/>
              </p:cNvSpPr>
              <p:nvPr/>
            </p:nvSpPr>
            <p:spPr bwMode="auto">
              <a:xfrm>
                <a:off x="152" y="1447"/>
                <a:ext cx="56" cy="50"/>
              </a:xfrm>
              <a:custGeom>
                <a:avLst/>
                <a:gdLst>
                  <a:gd name="T0" fmla="*/ 1504 w 53"/>
                  <a:gd name="T1" fmla="*/ 6758 h 46"/>
                  <a:gd name="T2" fmla="*/ 1347 w 53"/>
                  <a:gd name="T3" fmla="*/ 4943 h 46"/>
                  <a:gd name="T4" fmla="*/ 1124 w 53"/>
                  <a:gd name="T5" fmla="*/ 3834 h 46"/>
                  <a:gd name="T6" fmla="*/ 902 w 53"/>
                  <a:gd name="T7" fmla="*/ 2526 h 46"/>
                  <a:gd name="T8" fmla="*/ 716 w 53"/>
                  <a:gd name="T9" fmla="*/ 1409 h 46"/>
                  <a:gd name="T10" fmla="*/ 515 w 53"/>
                  <a:gd name="T11" fmla="*/ 4 h 46"/>
                  <a:gd name="T12" fmla="*/ 350 w 53"/>
                  <a:gd name="T13" fmla="*/ 0 h 46"/>
                  <a:gd name="T14" fmla="*/ 296 w 53"/>
                  <a:gd name="T15" fmla="*/ 0 h 46"/>
                  <a:gd name="T16" fmla="*/ 6 w 53"/>
                  <a:gd name="T17" fmla="*/ 0 h 46"/>
                  <a:gd name="T18" fmla="*/ 3 w 53"/>
                  <a:gd name="T19" fmla="*/ 2 h 46"/>
                  <a:gd name="T20" fmla="*/ 0 w 53"/>
                  <a:gd name="T21" fmla="*/ 5 h 46"/>
                  <a:gd name="T22" fmla="*/ 8 w 53"/>
                  <a:gd name="T23" fmla="*/ 1296 h 46"/>
                  <a:gd name="T24" fmla="*/ 7 w 53"/>
                  <a:gd name="T25" fmla="*/ 1409 h 46"/>
                  <a:gd name="T26" fmla="*/ 8 w 53"/>
                  <a:gd name="T27" fmla="*/ 1409 h 46"/>
                  <a:gd name="T28" fmla="*/ 296 w 53"/>
                  <a:gd name="T29" fmla="*/ 1409 h 46"/>
                  <a:gd name="T30" fmla="*/ 370 w 53"/>
                  <a:gd name="T31" fmla="*/ 1665 h 46"/>
                  <a:gd name="T32" fmla="*/ 544 w 53"/>
                  <a:gd name="T33" fmla="*/ 2526 h 46"/>
                  <a:gd name="T34" fmla="*/ 757 w 53"/>
                  <a:gd name="T35" fmla="*/ 3527 h 46"/>
                  <a:gd name="T36" fmla="*/ 953 w 53"/>
                  <a:gd name="T37" fmla="*/ 4841 h 46"/>
                  <a:gd name="T38" fmla="*/ 1124 w 53"/>
                  <a:gd name="T39" fmla="*/ 5840 h 46"/>
                  <a:gd name="T40" fmla="*/ 1313 w 53"/>
                  <a:gd name="T41" fmla="*/ 7470 h 46"/>
                  <a:gd name="T42" fmla="*/ 1504 w 53"/>
                  <a:gd name="T43" fmla="*/ 6758 h 4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53"/>
                  <a:gd name="T67" fmla="*/ 0 h 46"/>
                  <a:gd name="T68" fmla="*/ 53 w 53"/>
                  <a:gd name="T69" fmla="*/ 46 h 4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53" h="46">
                    <a:moveTo>
                      <a:pt x="53" y="41"/>
                    </a:moveTo>
                    <a:lnTo>
                      <a:pt x="47" y="31"/>
                    </a:lnTo>
                    <a:lnTo>
                      <a:pt x="40" y="24"/>
                    </a:lnTo>
                    <a:lnTo>
                      <a:pt x="32" y="16"/>
                    </a:lnTo>
                    <a:lnTo>
                      <a:pt x="25" y="9"/>
                    </a:lnTo>
                    <a:lnTo>
                      <a:pt x="19" y="4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3" y="2"/>
                    </a:lnTo>
                    <a:lnTo>
                      <a:pt x="0" y="5"/>
                    </a:lnTo>
                    <a:lnTo>
                      <a:pt x="8" y="8"/>
                    </a:lnTo>
                    <a:lnTo>
                      <a:pt x="7" y="9"/>
                    </a:lnTo>
                    <a:lnTo>
                      <a:pt x="8" y="9"/>
                    </a:lnTo>
                    <a:lnTo>
                      <a:pt x="9" y="9"/>
                    </a:lnTo>
                    <a:lnTo>
                      <a:pt x="13" y="11"/>
                    </a:lnTo>
                    <a:lnTo>
                      <a:pt x="20" y="16"/>
                    </a:lnTo>
                    <a:lnTo>
                      <a:pt x="26" y="22"/>
                    </a:lnTo>
                    <a:lnTo>
                      <a:pt x="34" y="29"/>
                    </a:lnTo>
                    <a:lnTo>
                      <a:pt x="40" y="37"/>
                    </a:lnTo>
                    <a:lnTo>
                      <a:pt x="45" y="46"/>
                    </a:lnTo>
                    <a:lnTo>
                      <a:pt x="53" y="41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406" name="Freeform 18"/>
              <p:cNvSpPr>
                <a:spLocks noChangeArrowheads="1"/>
              </p:cNvSpPr>
              <p:nvPr/>
            </p:nvSpPr>
            <p:spPr bwMode="auto">
              <a:xfrm>
                <a:off x="200" y="1491"/>
                <a:ext cx="27" cy="66"/>
              </a:xfrm>
              <a:custGeom>
                <a:avLst/>
                <a:gdLst>
                  <a:gd name="T0" fmla="*/ 2676 w 25"/>
                  <a:gd name="T1" fmla="*/ 7312 h 61"/>
                  <a:gd name="T2" fmla="*/ 2478 w 25"/>
                  <a:gd name="T3" fmla="*/ 6789 h 61"/>
                  <a:gd name="T4" fmla="*/ 2478 w 25"/>
                  <a:gd name="T5" fmla="*/ 6072 h 61"/>
                  <a:gd name="T6" fmla="*/ 2405 w 25"/>
                  <a:gd name="T7" fmla="*/ 5024 h 61"/>
                  <a:gd name="T8" fmla="*/ 2227 w 25"/>
                  <a:gd name="T9" fmla="*/ 4233 h 61"/>
                  <a:gd name="T10" fmla="*/ 1967 w 25"/>
                  <a:gd name="T11" fmla="*/ 3089 h 61"/>
                  <a:gd name="T12" fmla="*/ 1686 w 25"/>
                  <a:gd name="T13" fmla="*/ 2083 h 61"/>
                  <a:gd name="T14" fmla="*/ 1239 w 25"/>
                  <a:gd name="T15" fmla="*/ 1025 h 61"/>
                  <a:gd name="T16" fmla="*/ 910 w 25"/>
                  <a:gd name="T17" fmla="*/ 0 h 61"/>
                  <a:gd name="T18" fmla="*/ 0 w 25"/>
                  <a:gd name="T19" fmla="*/ 5 h 61"/>
                  <a:gd name="T20" fmla="*/ 4 w 25"/>
                  <a:gd name="T21" fmla="*/ 1404 h 61"/>
                  <a:gd name="T22" fmla="*/ 910 w 25"/>
                  <a:gd name="T23" fmla="*/ 2469 h 61"/>
                  <a:gd name="T24" fmla="*/ 1062 w 25"/>
                  <a:gd name="T25" fmla="*/ 3616 h 61"/>
                  <a:gd name="T26" fmla="*/ 1239 w 25"/>
                  <a:gd name="T27" fmla="*/ 4291 h 61"/>
                  <a:gd name="T28" fmla="*/ 1338 w 25"/>
                  <a:gd name="T29" fmla="*/ 5427 h 61"/>
                  <a:gd name="T30" fmla="*/ 1445 w 25"/>
                  <a:gd name="T31" fmla="*/ 6275 h 61"/>
                  <a:gd name="T32" fmla="*/ 1561 w 25"/>
                  <a:gd name="T33" fmla="*/ 6874 h 61"/>
                  <a:gd name="T34" fmla="*/ 1686 w 25"/>
                  <a:gd name="T35" fmla="*/ 7437 h 61"/>
                  <a:gd name="T36" fmla="*/ 2676 w 25"/>
                  <a:gd name="T37" fmla="*/ 7312 h 6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5"/>
                  <a:gd name="T58" fmla="*/ 0 h 61"/>
                  <a:gd name="T59" fmla="*/ 25 w 25"/>
                  <a:gd name="T60" fmla="*/ 61 h 6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5" h="61">
                    <a:moveTo>
                      <a:pt x="25" y="59"/>
                    </a:moveTo>
                    <a:lnTo>
                      <a:pt x="23" y="55"/>
                    </a:lnTo>
                    <a:lnTo>
                      <a:pt x="23" y="50"/>
                    </a:lnTo>
                    <a:lnTo>
                      <a:pt x="22" y="42"/>
                    </a:lnTo>
                    <a:lnTo>
                      <a:pt x="20" y="34"/>
                    </a:lnTo>
                    <a:lnTo>
                      <a:pt x="18" y="25"/>
                    </a:lnTo>
                    <a:lnTo>
                      <a:pt x="16" y="17"/>
                    </a:lnTo>
                    <a:lnTo>
                      <a:pt x="12" y="8"/>
                    </a:lnTo>
                    <a:lnTo>
                      <a:pt x="8" y="0"/>
                    </a:lnTo>
                    <a:lnTo>
                      <a:pt x="0" y="5"/>
                    </a:lnTo>
                    <a:lnTo>
                      <a:pt x="4" y="12"/>
                    </a:lnTo>
                    <a:lnTo>
                      <a:pt x="8" y="20"/>
                    </a:lnTo>
                    <a:lnTo>
                      <a:pt x="10" y="29"/>
                    </a:lnTo>
                    <a:lnTo>
                      <a:pt x="12" y="36"/>
                    </a:lnTo>
                    <a:lnTo>
                      <a:pt x="13" y="44"/>
                    </a:lnTo>
                    <a:lnTo>
                      <a:pt x="14" y="51"/>
                    </a:lnTo>
                    <a:lnTo>
                      <a:pt x="15" y="56"/>
                    </a:lnTo>
                    <a:lnTo>
                      <a:pt x="16" y="61"/>
                    </a:lnTo>
                    <a:lnTo>
                      <a:pt x="25" y="59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407" name="Freeform 19"/>
              <p:cNvSpPr>
                <a:spLocks noChangeArrowheads="1"/>
              </p:cNvSpPr>
              <p:nvPr/>
            </p:nvSpPr>
            <p:spPr bwMode="auto">
              <a:xfrm>
                <a:off x="5584" y="1588"/>
                <a:ext cx="69" cy="115"/>
              </a:xfrm>
              <a:custGeom>
                <a:avLst/>
                <a:gdLst>
                  <a:gd name="T0" fmla="*/ 0 w 65"/>
                  <a:gd name="T1" fmla="*/ 7855 h 107"/>
                  <a:gd name="T2" fmla="*/ 0 w 65"/>
                  <a:gd name="T3" fmla="*/ 8080 h 107"/>
                  <a:gd name="T4" fmla="*/ 0 w 65"/>
                  <a:gd name="T5" fmla="*/ 8346 h 107"/>
                  <a:gd name="T6" fmla="*/ 1 w 65"/>
                  <a:gd name="T7" fmla="*/ 8442 h 107"/>
                  <a:gd name="T8" fmla="*/ 2 w 65"/>
                  <a:gd name="T9" fmla="*/ 8600 h 107"/>
                  <a:gd name="T10" fmla="*/ 6 w 65"/>
                  <a:gd name="T11" fmla="*/ 8684 h 107"/>
                  <a:gd name="T12" fmla="*/ 428 w 65"/>
                  <a:gd name="T13" fmla="*/ 8684 h 107"/>
                  <a:gd name="T14" fmla="*/ 613 w 65"/>
                  <a:gd name="T15" fmla="*/ 8442 h 107"/>
                  <a:gd name="T16" fmla="*/ 932 w 65"/>
                  <a:gd name="T17" fmla="*/ 8080 h 107"/>
                  <a:gd name="T18" fmla="*/ 1138 w 65"/>
                  <a:gd name="T19" fmla="*/ 7765 h 107"/>
                  <a:gd name="T20" fmla="*/ 1445 w 65"/>
                  <a:gd name="T21" fmla="*/ 7225 h 107"/>
                  <a:gd name="T22" fmla="*/ 1693 w 65"/>
                  <a:gd name="T23" fmla="*/ 6445 h 107"/>
                  <a:gd name="T24" fmla="*/ 1908 w 65"/>
                  <a:gd name="T25" fmla="*/ 5876 h 107"/>
                  <a:gd name="T26" fmla="*/ 2194 w 65"/>
                  <a:gd name="T27" fmla="*/ 5087 h 107"/>
                  <a:gd name="T28" fmla="*/ 2329 w 65"/>
                  <a:gd name="T29" fmla="*/ 4105 h 107"/>
                  <a:gd name="T30" fmla="*/ 2422 w 65"/>
                  <a:gd name="T31" fmla="*/ 3269 h 107"/>
                  <a:gd name="T32" fmla="*/ 2472 w 65"/>
                  <a:gd name="T33" fmla="*/ 2280 h 107"/>
                  <a:gd name="T34" fmla="*/ 2464 w 65"/>
                  <a:gd name="T35" fmla="*/ 1044 h 107"/>
                  <a:gd name="T36" fmla="*/ 2329 w 65"/>
                  <a:gd name="T37" fmla="*/ 2 h 107"/>
                  <a:gd name="T38" fmla="*/ 2321 w 65"/>
                  <a:gd name="T39" fmla="*/ 1 h 107"/>
                  <a:gd name="T40" fmla="*/ 2282 w 65"/>
                  <a:gd name="T41" fmla="*/ 0 h 107"/>
                  <a:gd name="T42" fmla="*/ 2194 w 65"/>
                  <a:gd name="T43" fmla="*/ 0 h 107"/>
                  <a:gd name="T44" fmla="*/ 2103 w 65"/>
                  <a:gd name="T45" fmla="*/ 1 h 107"/>
                  <a:gd name="T46" fmla="*/ 1834 w 65"/>
                  <a:gd name="T47" fmla="*/ 3 h 107"/>
                  <a:gd name="T48" fmla="*/ 1628 w 65"/>
                  <a:gd name="T49" fmla="*/ 677 h 107"/>
                  <a:gd name="T50" fmla="*/ 1361 w 65"/>
                  <a:gd name="T51" fmla="*/ 1044 h 107"/>
                  <a:gd name="T52" fmla="*/ 1072 w 65"/>
                  <a:gd name="T53" fmla="*/ 1836 h 107"/>
                  <a:gd name="T54" fmla="*/ 827 w 65"/>
                  <a:gd name="T55" fmla="*/ 2450 h 107"/>
                  <a:gd name="T56" fmla="*/ 577 w 65"/>
                  <a:gd name="T57" fmla="*/ 3134 h 107"/>
                  <a:gd name="T58" fmla="*/ 428 w 65"/>
                  <a:gd name="T59" fmla="*/ 3776 h 107"/>
                  <a:gd name="T60" fmla="*/ 8 w 65"/>
                  <a:gd name="T61" fmla="*/ 4412 h 107"/>
                  <a:gd name="T62" fmla="*/ 6 w 65"/>
                  <a:gd name="T63" fmla="*/ 5192 h 107"/>
                  <a:gd name="T64" fmla="*/ 4 w 65"/>
                  <a:gd name="T65" fmla="*/ 5876 h 107"/>
                  <a:gd name="T66" fmla="*/ 2 w 65"/>
                  <a:gd name="T67" fmla="*/ 6379 h 107"/>
                  <a:gd name="T68" fmla="*/ 1 w 65"/>
                  <a:gd name="T69" fmla="*/ 7214 h 107"/>
                  <a:gd name="T70" fmla="*/ 1 w 65"/>
                  <a:gd name="T71" fmla="*/ 7445 h 107"/>
                  <a:gd name="T72" fmla="*/ 0 w 65"/>
                  <a:gd name="T73" fmla="*/ 7855 h 10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5"/>
                  <a:gd name="T112" fmla="*/ 0 h 107"/>
                  <a:gd name="T113" fmla="*/ 65 w 65"/>
                  <a:gd name="T114" fmla="*/ 107 h 107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5" h="107">
                    <a:moveTo>
                      <a:pt x="0" y="97"/>
                    </a:moveTo>
                    <a:lnTo>
                      <a:pt x="0" y="100"/>
                    </a:lnTo>
                    <a:lnTo>
                      <a:pt x="0" y="102"/>
                    </a:lnTo>
                    <a:lnTo>
                      <a:pt x="1" y="104"/>
                    </a:lnTo>
                    <a:lnTo>
                      <a:pt x="2" y="106"/>
                    </a:lnTo>
                    <a:lnTo>
                      <a:pt x="6" y="107"/>
                    </a:lnTo>
                    <a:lnTo>
                      <a:pt x="11" y="107"/>
                    </a:lnTo>
                    <a:lnTo>
                      <a:pt x="17" y="104"/>
                    </a:lnTo>
                    <a:lnTo>
                      <a:pt x="24" y="100"/>
                    </a:lnTo>
                    <a:lnTo>
                      <a:pt x="30" y="95"/>
                    </a:lnTo>
                    <a:lnTo>
                      <a:pt x="38" y="88"/>
                    </a:lnTo>
                    <a:lnTo>
                      <a:pt x="44" y="80"/>
                    </a:lnTo>
                    <a:lnTo>
                      <a:pt x="50" y="72"/>
                    </a:lnTo>
                    <a:lnTo>
                      <a:pt x="57" y="62"/>
                    </a:lnTo>
                    <a:lnTo>
                      <a:pt x="61" y="51"/>
                    </a:lnTo>
                    <a:lnTo>
                      <a:pt x="63" y="40"/>
                    </a:lnTo>
                    <a:lnTo>
                      <a:pt x="65" y="28"/>
                    </a:lnTo>
                    <a:lnTo>
                      <a:pt x="64" y="14"/>
                    </a:lnTo>
                    <a:lnTo>
                      <a:pt x="61" y="2"/>
                    </a:lnTo>
                    <a:lnTo>
                      <a:pt x="60" y="1"/>
                    </a:lnTo>
                    <a:lnTo>
                      <a:pt x="59" y="0"/>
                    </a:lnTo>
                    <a:lnTo>
                      <a:pt x="57" y="0"/>
                    </a:lnTo>
                    <a:lnTo>
                      <a:pt x="55" y="1"/>
                    </a:lnTo>
                    <a:lnTo>
                      <a:pt x="48" y="3"/>
                    </a:lnTo>
                    <a:lnTo>
                      <a:pt x="42" y="8"/>
                    </a:lnTo>
                    <a:lnTo>
                      <a:pt x="36" y="14"/>
                    </a:lnTo>
                    <a:lnTo>
                      <a:pt x="28" y="22"/>
                    </a:lnTo>
                    <a:lnTo>
                      <a:pt x="22" y="30"/>
                    </a:lnTo>
                    <a:lnTo>
                      <a:pt x="16" y="39"/>
                    </a:lnTo>
                    <a:lnTo>
                      <a:pt x="11" y="46"/>
                    </a:lnTo>
                    <a:lnTo>
                      <a:pt x="8" y="55"/>
                    </a:lnTo>
                    <a:lnTo>
                      <a:pt x="6" y="64"/>
                    </a:lnTo>
                    <a:lnTo>
                      <a:pt x="4" y="72"/>
                    </a:lnTo>
                    <a:lnTo>
                      <a:pt x="2" y="79"/>
                    </a:lnTo>
                    <a:lnTo>
                      <a:pt x="1" y="87"/>
                    </a:lnTo>
                    <a:lnTo>
                      <a:pt x="1" y="92"/>
                    </a:lnTo>
                    <a:lnTo>
                      <a:pt x="0" y="97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408" name="Freeform 20"/>
              <p:cNvSpPr>
                <a:spLocks noChangeArrowheads="1"/>
              </p:cNvSpPr>
              <p:nvPr/>
            </p:nvSpPr>
            <p:spPr bwMode="auto">
              <a:xfrm>
                <a:off x="5578" y="1588"/>
                <a:ext cx="79" cy="120"/>
              </a:xfrm>
              <a:custGeom>
                <a:avLst/>
                <a:gdLst>
                  <a:gd name="T0" fmla="*/ 1445 w 75"/>
                  <a:gd name="T1" fmla="*/ 3 h 111"/>
                  <a:gd name="T2" fmla="*/ 1522 w 75"/>
                  <a:gd name="T3" fmla="*/ 1797 h 111"/>
                  <a:gd name="T4" fmla="*/ 1522 w 75"/>
                  <a:gd name="T5" fmla="*/ 3277 h 111"/>
                  <a:gd name="T6" fmla="*/ 1515 w 75"/>
                  <a:gd name="T7" fmla="*/ 4501 h 111"/>
                  <a:gd name="T8" fmla="*/ 1445 w 75"/>
                  <a:gd name="T9" fmla="*/ 5790 h 111"/>
                  <a:gd name="T10" fmla="*/ 1365 w 75"/>
                  <a:gd name="T11" fmla="*/ 6909 h 111"/>
                  <a:gd name="T12" fmla="*/ 1230 w 75"/>
                  <a:gd name="T13" fmla="*/ 8075 h 111"/>
                  <a:gd name="T14" fmla="*/ 1108 w 75"/>
                  <a:gd name="T15" fmla="*/ 9081 h 111"/>
                  <a:gd name="T16" fmla="*/ 948 w 75"/>
                  <a:gd name="T17" fmla="*/ 9849 h 111"/>
                  <a:gd name="T18" fmla="*/ 775 w 75"/>
                  <a:gd name="T19" fmla="*/ 10613 h 111"/>
                  <a:gd name="T20" fmla="*/ 598 w 75"/>
                  <a:gd name="T21" fmla="*/ 11408 h 111"/>
                  <a:gd name="T22" fmla="*/ 461 w 75"/>
                  <a:gd name="T23" fmla="*/ 11605 h 111"/>
                  <a:gd name="T24" fmla="*/ 338 w 75"/>
                  <a:gd name="T25" fmla="*/ 11762 h 111"/>
                  <a:gd name="T26" fmla="*/ 275 w 75"/>
                  <a:gd name="T27" fmla="*/ 11762 h 111"/>
                  <a:gd name="T28" fmla="*/ 9 w 75"/>
                  <a:gd name="T29" fmla="*/ 11677 h 111"/>
                  <a:gd name="T30" fmla="*/ 261 w 75"/>
                  <a:gd name="T31" fmla="*/ 11677 h 111"/>
                  <a:gd name="T32" fmla="*/ 9 w 75"/>
                  <a:gd name="T33" fmla="*/ 11677 h 111"/>
                  <a:gd name="T34" fmla="*/ 9 w 75"/>
                  <a:gd name="T35" fmla="*/ 11511 h 111"/>
                  <a:gd name="T36" fmla="*/ 9 w 75"/>
                  <a:gd name="T37" fmla="*/ 11408 h 111"/>
                  <a:gd name="T38" fmla="*/ 0 w 75"/>
                  <a:gd name="T39" fmla="*/ 11159 h 111"/>
                  <a:gd name="T40" fmla="*/ 0 w 75"/>
                  <a:gd name="T41" fmla="*/ 11605 h 111"/>
                  <a:gd name="T42" fmla="*/ 0 w 75"/>
                  <a:gd name="T43" fmla="*/ 11924 h 111"/>
                  <a:gd name="T44" fmla="*/ 3 w 75"/>
                  <a:gd name="T45" fmla="*/ 12444 h 111"/>
                  <a:gd name="T46" fmla="*/ 6 w 75"/>
                  <a:gd name="T47" fmla="*/ 12624 h 111"/>
                  <a:gd name="T48" fmla="*/ 275 w 75"/>
                  <a:gd name="T49" fmla="*/ 12891 h 111"/>
                  <a:gd name="T50" fmla="*/ 375 w 75"/>
                  <a:gd name="T51" fmla="*/ 12891 h 111"/>
                  <a:gd name="T52" fmla="*/ 539 w 75"/>
                  <a:gd name="T53" fmla="*/ 12546 h 111"/>
                  <a:gd name="T54" fmla="*/ 736 w 75"/>
                  <a:gd name="T55" fmla="*/ 12064 h 111"/>
                  <a:gd name="T56" fmla="*/ 906 w 75"/>
                  <a:gd name="T57" fmla="*/ 11511 h 111"/>
                  <a:gd name="T58" fmla="*/ 1108 w 75"/>
                  <a:gd name="T59" fmla="*/ 10613 h 111"/>
                  <a:gd name="T60" fmla="*/ 1237 w 75"/>
                  <a:gd name="T61" fmla="*/ 9817 h 111"/>
                  <a:gd name="T62" fmla="*/ 1437 w 75"/>
                  <a:gd name="T63" fmla="*/ 8549 h 111"/>
                  <a:gd name="T64" fmla="*/ 1522 w 75"/>
                  <a:gd name="T65" fmla="*/ 7469 h 111"/>
                  <a:gd name="T66" fmla="*/ 1680 w 75"/>
                  <a:gd name="T67" fmla="*/ 6149 h 111"/>
                  <a:gd name="T68" fmla="*/ 1757 w 75"/>
                  <a:gd name="T69" fmla="*/ 4582 h 111"/>
                  <a:gd name="T70" fmla="*/ 1771 w 75"/>
                  <a:gd name="T71" fmla="*/ 3277 h 111"/>
                  <a:gd name="T72" fmla="*/ 1757 w 75"/>
                  <a:gd name="T73" fmla="*/ 1537 h 111"/>
                  <a:gd name="T74" fmla="*/ 1680 w 75"/>
                  <a:gd name="T75" fmla="*/ 0 h 111"/>
                  <a:gd name="T76" fmla="*/ 1445 w 75"/>
                  <a:gd name="T77" fmla="*/ 3 h 11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5"/>
                  <a:gd name="T118" fmla="*/ 0 h 111"/>
                  <a:gd name="T119" fmla="*/ 75 w 75"/>
                  <a:gd name="T120" fmla="*/ 111 h 11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5" h="111">
                    <a:moveTo>
                      <a:pt x="62" y="3"/>
                    </a:moveTo>
                    <a:lnTo>
                      <a:pt x="65" y="16"/>
                    </a:lnTo>
                    <a:lnTo>
                      <a:pt x="65" y="28"/>
                    </a:lnTo>
                    <a:lnTo>
                      <a:pt x="64" y="39"/>
                    </a:lnTo>
                    <a:lnTo>
                      <a:pt x="62" y="50"/>
                    </a:lnTo>
                    <a:lnTo>
                      <a:pt x="58" y="59"/>
                    </a:lnTo>
                    <a:lnTo>
                      <a:pt x="52" y="69"/>
                    </a:lnTo>
                    <a:lnTo>
                      <a:pt x="46" y="78"/>
                    </a:lnTo>
                    <a:lnTo>
                      <a:pt x="40" y="85"/>
                    </a:lnTo>
                    <a:lnTo>
                      <a:pt x="33" y="91"/>
                    </a:lnTo>
                    <a:lnTo>
                      <a:pt x="26" y="97"/>
                    </a:lnTo>
                    <a:lnTo>
                      <a:pt x="21" y="100"/>
                    </a:lnTo>
                    <a:lnTo>
                      <a:pt x="15" y="102"/>
                    </a:lnTo>
                    <a:lnTo>
                      <a:pt x="11" y="102"/>
                    </a:lnTo>
                    <a:lnTo>
                      <a:pt x="9" y="101"/>
                    </a:lnTo>
                    <a:lnTo>
                      <a:pt x="10" y="101"/>
                    </a:lnTo>
                    <a:lnTo>
                      <a:pt x="9" y="101"/>
                    </a:lnTo>
                    <a:lnTo>
                      <a:pt x="9" y="99"/>
                    </a:lnTo>
                    <a:lnTo>
                      <a:pt x="9" y="97"/>
                    </a:lnTo>
                    <a:lnTo>
                      <a:pt x="0" y="96"/>
                    </a:lnTo>
                    <a:lnTo>
                      <a:pt x="0" y="100"/>
                    </a:lnTo>
                    <a:lnTo>
                      <a:pt x="0" y="103"/>
                    </a:lnTo>
                    <a:lnTo>
                      <a:pt x="3" y="107"/>
                    </a:lnTo>
                    <a:lnTo>
                      <a:pt x="6" y="109"/>
                    </a:lnTo>
                    <a:lnTo>
                      <a:pt x="11" y="111"/>
                    </a:lnTo>
                    <a:lnTo>
                      <a:pt x="17" y="111"/>
                    </a:lnTo>
                    <a:lnTo>
                      <a:pt x="24" y="108"/>
                    </a:lnTo>
                    <a:lnTo>
                      <a:pt x="31" y="104"/>
                    </a:lnTo>
                    <a:lnTo>
                      <a:pt x="39" y="99"/>
                    </a:lnTo>
                    <a:lnTo>
                      <a:pt x="46" y="91"/>
                    </a:lnTo>
                    <a:lnTo>
                      <a:pt x="53" y="84"/>
                    </a:lnTo>
                    <a:lnTo>
                      <a:pt x="60" y="74"/>
                    </a:lnTo>
                    <a:lnTo>
                      <a:pt x="65" y="64"/>
                    </a:lnTo>
                    <a:lnTo>
                      <a:pt x="70" y="53"/>
                    </a:lnTo>
                    <a:lnTo>
                      <a:pt x="73" y="40"/>
                    </a:lnTo>
                    <a:lnTo>
                      <a:pt x="75" y="28"/>
                    </a:lnTo>
                    <a:lnTo>
                      <a:pt x="73" y="14"/>
                    </a:lnTo>
                    <a:lnTo>
                      <a:pt x="70" y="0"/>
                    </a:lnTo>
                    <a:lnTo>
                      <a:pt x="62" y="3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409" name="Freeform 21"/>
              <p:cNvSpPr>
                <a:spLocks noChangeArrowheads="1"/>
              </p:cNvSpPr>
              <p:nvPr/>
            </p:nvSpPr>
            <p:spPr bwMode="auto">
              <a:xfrm>
                <a:off x="5596" y="1584"/>
                <a:ext cx="56" cy="49"/>
              </a:xfrm>
              <a:custGeom>
                <a:avLst/>
                <a:gdLst>
                  <a:gd name="T0" fmla="*/ 8 w 53"/>
                  <a:gd name="T1" fmla="*/ 8095 h 45"/>
                  <a:gd name="T2" fmla="*/ 370 w 53"/>
                  <a:gd name="T3" fmla="*/ 6774 h 45"/>
                  <a:gd name="T4" fmla="*/ 515 w 53"/>
                  <a:gd name="T5" fmla="*/ 5288 h 45"/>
                  <a:gd name="T6" fmla="*/ 800 w 53"/>
                  <a:gd name="T7" fmla="*/ 3810 h 45"/>
                  <a:gd name="T8" fmla="*/ 944 w 53"/>
                  <a:gd name="T9" fmla="*/ 2914 h 45"/>
                  <a:gd name="T10" fmla="*/ 1124 w 53"/>
                  <a:gd name="T11" fmla="*/ 2073 h 45"/>
                  <a:gd name="T12" fmla="*/ 1255 w 53"/>
                  <a:gd name="T13" fmla="*/ 1606 h 45"/>
                  <a:gd name="T14" fmla="*/ 1313 w 53"/>
                  <a:gd name="T15" fmla="*/ 1606 h 45"/>
                  <a:gd name="T16" fmla="*/ 1326 w 53"/>
                  <a:gd name="T17" fmla="*/ 1606 h 45"/>
                  <a:gd name="T18" fmla="*/ 1313 w 53"/>
                  <a:gd name="T19" fmla="*/ 1606 h 45"/>
                  <a:gd name="T20" fmla="*/ 1313 w 53"/>
                  <a:gd name="T21" fmla="*/ 1355 h 45"/>
                  <a:gd name="T22" fmla="*/ 1504 w 53"/>
                  <a:gd name="T23" fmla="*/ 4 h 45"/>
                  <a:gd name="T24" fmla="*/ 1423 w 53"/>
                  <a:gd name="T25" fmla="*/ 1 h 45"/>
                  <a:gd name="T26" fmla="*/ 1347 w 53"/>
                  <a:gd name="T27" fmla="*/ 0 h 45"/>
                  <a:gd name="T28" fmla="*/ 1255 w 53"/>
                  <a:gd name="T29" fmla="*/ 0 h 45"/>
                  <a:gd name="T30" fmla="*/ 1176 w 53"/>
                  <a:gd name="T31" fmla="*/ 1 h 45"/>
                  <a:gd name="T32" fmla="*/ 953 w 53"/>
                  <a:gd name="T33" fmla="*/ 4 h 45"/>
                  <a:gd name="T34" fmla="*/ 808 w 53"/>
                  <a:gd name="T35" fmla="*/ 1606 h 45"/>
                  <a:gd name="T36" fmla="*/ 575 w 53"/>
                  <a:gd name="T37" fmla="*/ 2676 h 45"/>
                  <a:gd name="T38" fmla="*/ 370 w 53"/>
                  <a:gd name="T39" fmla="*/ 4096 h 45"/>
                  <a:gd name="T40" fmla="*/ 6 w 53"/>
                  <a:gd name="T41" fmla="*/ 5758 h 45"/>
                  <a:gd name="T42" fmla="*/ 0 w 53"/>
                  <a:gd name="T43" fmla="*/ 7376 h 45"/>
                  <a:gd name="T44" fmla="*/ 8 w 53"/>
                  <a:gd name="T45" fmla="*/ 8095 h 4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53"/>
                  <a:gd name="T70" fmla="*/ 0 h 45"/>
                  <a:gd name="T71" fmla="*/ 53 w 53"/>
                  <a:gd name="T72" fmla="*/ 45 h 45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53" h="45">
                    <a:moveTo>
                      <a:pt x="8" y="45"/>
                    </a:moveTo>
                    <a:lnTo>
                      <a:pt x="13" y="37"/>
                    </a:lnTo>
                    <a:lnTo>
                      <a:pt x="19" y="29"/>
                    </a:lnTo>
                    <a:lnTo>
                      <a:pt x="27" y="22"/>
                    </a:lnTo>
                    <a:lnTo>
                      <a:pt x="33" y="16"/>
                    </a:lnTo>
                    <a:lnTo>
                      <a:pt x="40" y="12"/>
                    </a:lnTo>
                    <a:lnTo>
                      <a:pt x="44" y="9"/>
                    </a:lnTo>
                    <a:lnTo>
                      <a:pt x="45" y="9"/>
                    </a:lnTo>
                    <a:lnTo>
                      <a:pt x="46" y="9"/>
                    </a:lnTo>
                    <a:lnTo>
                      <a:pt x="45" y="9"/>
                    </a:lnTo>
                    <a:lnTo>
                      <a:pt x="45" y="7"/>
                    </a:lnTo>
                    <a:lnTo>
                      <a:pt x="53" y="4"/>
                    </a:lnTo>
                    <a:lnTo>
                      <a:pt x="50" y="1"/>
                    </a:lnTo>
                    <a:lnTo>
                      <a:pt x="47" y="0"/>
                    </a:lnTo>
                    <a:lnTo>
                      <a:pt x="44" y="0"/>
                    </a:lnTo>
                    <a:lnTo>
                      <a:pt x="41" y="1"/>
                    </a:lnTo>
                    <a:lnTo>
                      <a:pt x="34" y="4"/>
                    </a:lnTo>
                    <a:lnTo>
                      <a:pt x="28" y="9"/>
                    </a:lnTo>
                    <a:lnTo>
                      <a:pt x="21" y="15"/>
                    </a:lnTo>
                    <a:lnTo>
                      <a:pt x="13" y="23"/>
                    </a:lnTo>
                    <a:lnTo>
                      <a:pt x="6" y="32"/>
                    </a:lnTo>
                    <a:lnTo>
                      <a:pt x="0" y="40"/>
                    </a:lnTo>
                    <a:lnTo>
                      <a:pt x="8" y="45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410" name="Freeform 22"/>
              <p:cNvSpPr>
                <a:spLocks noChangeArrowheads="1"/>
              </p:cNvSpPr>
              <p:nvPr/>
            </p:nvSpPr>
            <p:spPr bwMode="auto">
              <a:xfrm>
                <a:off x="5578" y="1627"/>
                <a:ext cx="27" cy="66"/>
              </a:xfrm>
              <a:custGeom>
                <a:avLst/>
                <a:gdLst>
                  <a:gd name="T0" fmla="*/ 983 w 25"/>
                  <a:gd name="T1" fmla="*/ 7437 h 61"/>
                  <a:gd name="T2" fmla="*/ 1062 w 25"/>
                  <a:gd name="T3" fmla="*/ 6874 h 61"/>
                  <a:gd name="T4" fmla="*/ 1147 w 25"/>
                  <a:gd name="T5" fmla="*/ 6275 h 61"/>
                  <a:gd name="T6" fmla="*/ 1239 w 25"/>
                  <a:gd name="T7" fmla="*/ 5427 h 61"/>
                  <a:gd name="T8" fmla="*/ 1338 w 25"/>
                  <a:gd name="T9" fmla="*/ 4580 h 61"/>
                  <a:gd name="T10" fmla="*/ 1561 w 25"/>
                  <a:gd name="T11" fmla="*/ 3616 h 61"/>
                  <a:gd name="T12" fmla="*/ 1821 w 25"/>
                  <a:gd name="T13" fmla="*/ 2469 h 61"/>
                  <a:gd name="T14" fmla="*/ 2294 w 25"/>
                  <a:gd name="T15" fmla="*/ 1404 h 61"/>
                  <a:gd name="T16" fmla="*/ 2676 w 25"/>
                  <a:gd name="T17" fmla="*/ 5 h 61"/>
                  <a:gd name="T18" fmla="*/ 1821 w 25"/>
                  <a:gd name="T19" fmla="*/ 0 h 61"/>
                  <a:gd name="T20" fmla="*/ 1338 w 25"/>
                  <a:gd name="T21" fmla="*/ 1109 h 61"/>
                  <a:gd name="T22" fmla="*/ 983 w 25"/>
                  <a:gd name="T23" fmla="*/ 2254 h 61"/>
                  <a:gd name="T24" fmla="*/ 843 w 25"/>
                  <a:gd name="T25" fmla="*/ 3342 h 61"/>
                  <a:gd name="T26" fmla="*/ 5 w 25"/>
                  <a:gd name="T27" fmla="*/ 4233 h 61"/>
                  <a:gd name="T28" fmla="*/ 3 w 25"/>
                  <a:gd name="T29" fmla="*/ 5024 h 61"/>
                  <a:gd name="T30" fmla="*/ 2 w 25"/>
                  <a:gd name="T31" fmla="*/ 6072 h 61"/>
                  <a:gd name="T32" fmla="*/ 2 w 25"/>
                  <a:gd name="T33" fmla="*/ 6789 h 61"/>
                  <a:gd name="T34" fmla="*/ 0 w 25"/>
                  <a:gd name="T35" fmla="*/ 7345 h 61"/>
                  <a:gd name="T36" fmla="*/ 983 w 25"/>
                  <a:gd name="T37" fmla="*/ 7437 h 6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5"/>
                  <a:gd name="T58" fmla="*/ 0 h 61"/>
                  <a:gd name="T59" fmla="*/ 25 w 25"/>
                  <a:gd name="T60" fmla="*/ 61 h 6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5" h="61">
                    <a:moveTo>
                      <a:pt x="9" y="61"/>
                    </a:moveTo>
                    <a:lnTo>
                      <a:pt x="10" y="56"/>
                    </a:lnTo>
                    <a:lnTo>
                      <a:pt x="11" y="51"/>
                    </a:lnTo>
                    <a:lnTo>
                      <a:pt x="12" y="44"/>
                    </a:lnTo>
                    <a:lnTo>
                      <a:pt x="13" y="37"/>
                    </a:lnTo>
                    <a:lnTo>
                      <a:pt x="15" y="29"/>
                    </a:lnTo>
                    <a:lnTo>
                      <a:pt x="17" y="20"/>
                    </a:lnTo>
                    <a:lnTo>
                      <a:pt x="21" y="12"/>
                    </a:lnTo>
                    <a:lnTo>
                      <a:pt x="25" y="5"/>
                    </a:lnTo>
                    <a:lnTo>
                      <a:pt x="17" y="0"/>
                    </a:lnTo>
                    <a:lnTo>
                      <a:pt x="13" y="9"/>
                    </a:lnTo>
                    <a:lnTo>
                      <a:pt x="9" y="18"/>
                    </a:lnTo>
                    <a:lnTo>
                      <a:pt x="7" y="27"/>
                    </a:lnTo>
                    <a:lnTo>
                      <a:pt x="5" y="34"/>
                    </a:lnTo>
                    <a:lnTo>
                      <a:pt x="3" y="42"/>
                    </a:lnTo>
                    <a:lnTo>
                      <a:pt x="2" y="50"/>
                    </a:lnTo>
                    <a:lnTo>
                      <a:pt x="2" y="55"/>
                    </a:lnTo>
                    <a:lnTo>
                      <a:pt x="0" y="60"/>
                    </a:lnTo>
                    <a:lnTo>
                      <a:pt x="9" y="61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411" name="Freeform 23"/>
              <p:cNvSpPr>
                <a:spLocks noChangeArrowheads="1"/>
              </p:cNvSpPr>
              <p:nvPr/>
            </p:nvSpPr>
            <p:spPr bwMode="auto">
              <a:xfrm>
                <a:off x="152" y="2627"/>
                <a:ext cx="69" cy="115"/>
              </a:xfrm>
              <a:custGeom>
                <a:avLst/>
                <a:gdLst>
                  <a:gd name="T0" fmla="*/ 2472 w 65"/>
                  <a:gd name="T1" fmla="*/ 7855 h 107"/>
                  <a:gd name="T2" fmla="*/ 2472 w 65"/>
                  <a:gd name="T3" fmla="*/ 8080 h 107"/>
                  <a:gd name="T4" fmla="*/ 2472 w 65"/>
                  <a:gd name="T5" fmla="*/ 8346 h 107"/>
                  <a:gd name="T6" fmla="*/ 2464 w 65"/>
                  <a:gd name="T7" fmla="*/ 8512 h 107"/>
                  <a:gd name="T8" fmla="*/ 2422 w 65"/>
                  <a:gd name="T9" fmla="*/ 8600 h 107"/>
                  <a:gd name="T10" fmla="*/ 2282 w 65"/>
                  <a:gd name="T11" fmla="*/ 8684 h 107"/>
                  <a:gd name="T12" fmla="*/ 2067 w 65"/>
                  <a:gd name="T13" fmla="*/ 8684 h 107"/>
                  <a:gd name="T14" fmla="*/ 1834 w 65"/>
                  <a:gd name="T15" fmla="*/ 8512 h 107"/>
                  <a:gd name="T16" fmla="*/ 1595 w 65"/>
                  <a:gd name="T17" fmla="*/ 8080 h 107"/>
                  <a:gd name="T18" fmla="*/ 1334 w 65"/>
                  <a:gd name="T19" fmla="*/ 7839 h 107"/>
                  <a:gd name="T20" fmla="*/ 1050 w 65"/>
                  <a:gd name="T21" fmla="*/ 7294 h 107"/>
                  <a:gd name="T22" fmla="*/ 779 w 65"/>
                  <a:gd name="T23" fmla="*/ 6712 h 107"/>
                  <a:gd name="T24" fmla="*/ 544 w 65"/>
                  <a:gd name="T25" fmla="*/ 5876 h 107"/>
                  <a:gd name="T26" fmla="*/ 8 w 65"/>
                  <a:gd name="T27" fmla="*/ 5087 h 107"/>
                  <a:gd name="T28" fmla="*/ 4 w 65"/>
                  <a:gd name="T29" fmla="*/ 4105 h 107"/>
                  <a:gd name="T30" fmla="*/ 2 w 65"/>
                  <a:gd name="T31" fmla="*/ 3269 h 107"/>
                  <a:gd name="T32" fmla="*/ 0 w 65"/>
                  <a:gd name="T33" fmla="*/ 2280 h 107"/>
                  <a:gd name="T34" fmla="*/ 1 w 65"/>
                  <a:gd name="T35" fmla="*/ 1206 h 107"/>
                  <a:gd name="T36" fmla="*/ 4 w 65"/>
                  <a:gd name="T37" fmla="*/ 3 h 107"/>
                  <a:gd name="T38" fmla="*/ 5 w 65"/>
                  <a:gd name="T39" fmla="*/ 1 h 107"/>
                  <a:gd name="T40" fmla="*/ 6 w 65"/>
                  <a:gd name="T41" fmla="*/ 0 h 107"/>
                  <a:gd name="T42" fmla="*/ 8 w 65"/>
                  <a:gd name="T43" fmla="*/ 0 h 107"/>
                  <a:gd name="T44" fmla="*/ 403 w 65"/>
                  <a:gd name="T45" fmla="*/ 1 h 107"/>
                  <a:gd name="T46" fmla="*/ 613 w 65"/>
                  <a:gd name="T47" fmla="*/ 4 h 107"/>
                  <a:gd name="T48" fmla="*/ 878 w 65"/>
                  <a:gd name="T49" fmla="*/ 728 h 107"/>
                  <a:gd name="T50" fmla="*/ 1115 w 65"/>
                  <a:gd name="T51" fmla="*/ 1122 h 107"/>
                  <a:gd name="T52" fmla="*/ 1416 w 65"/>
                  <a:gd name="T53" fmla="*/ 1836 h 107"/>
                  <a:gd name="T54" fmla="*/ 1656 w 65"/>
                  <a:gd name="T55" fmla="*/ 2450 h 107"/>
                  <a:gd name="T56" fmla="*/ 1866 w 65"/>
                  <a:gd name="T57" fmla="*/ 3134 h 107"/>
                  <a:gd name="T58" fmla="*/ 2067 w 65"/>
                  <a:gd name="T59" fmla="*/ 3891 h 107"/>
                  <a:gd name="T60" fmla="*/ 2194 w 65"/>
                  <a:gd name="T61" fmla="*/ 4412 h 107"/>
                  <a:gd name="T62" fmla="*/ 2282 w 65"/>
                  <a:gd name="T63" fmla="*/ 5192 h 107"/>
                  <a:gd name="T64" fmla="*/ 2329 w 65"/>
                  <a:gd name="T65" fmla="*/ 5888 h 107"/>
                  <a:gd name="T66" fmla="*/ 2422 w 65"/>
                  <a:gd name="T67" fmla="*/ 6712 h 107"/>
                  <a:gd name="T68" fmla="*/ 2464 w 65"/>
                  <a:gd name="T69" fmla="*/ 7214 h 107"/>
                  <a:gd name="T70" fmla="*/ 2464 w 65"/>
                  <a:gd name="T71" fmla="*/ 7518 h 107"/>
                  <a:gd name="T72" fmla="*/ 2472 w 65"/>
                  <a:gd name="T73" fmla="*/ 7855 h 10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5"/>
                  <a:gd name="T112" fmla="*/ 0 h 107"/>
                  <a:gd name="T113" fmla="*/ 65 w 65"/>
                  <a:gd name="T114" fmla="*/ 107 h 107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5" h="107">
                    <a:moveTo>
                      <a:pt x="65" y="97"/>
                    </a:moveTo>
                    <a:lnTo>
                      <a:pt x="65" y="100"/>
                    </a:lnTo>
                    <a:lnTo>
                      <a:pt x="65" y="102"/>
                    </a:lnTo>
                    <a:lnTo>
                      <a:pt x="64" y="105"/>
                    </a:lnTo>
                    <a:lnTo>
                      <a:pt x="63" y="106"/>
                    </a:lnTo>
                    <a:lnTo>
                      <a:pt x="59" y="107"/>
                    </a:lnTo>
                    <a:lnTo>
                      <a:pt x="54" y="107"/>
                    </a:lnTo>
                    <a:lnTo>
                      <a:pt x="48" y="105"/>
                    </a:lnTo>
                    <a:lnTo>
                      <a:pt x="41" y="100"/>
                    </a:lnTo>
                    <a:lnTo>
                      <a:pt x="35" y="96"/>
                    </a:lnTo>
                    <a:lnTo>
                      <a:pt x="27" y="89"/>
                    </a:lnTo>
                    <a:lnTo>
                      <a:pt x="21" y="81"/>
                    </a:lnTo>
                    <a:lnTo>
                      <a:pt x="15" y="72"/>
                    </a:lnTo>
                    <a:lnTo>
                      <a:pt x="8" y="62"/>
                    </a:lnTo>
                    <a:lnTo>
                      <a:pt x="4" y="51"/>
                    </a:lnTo>
                    <a:lnTo>
                      <a:pt x="2" y="40"/>
                    </a:lnTo>
                    <a:lnTo>
                      <a:pt x="0" y="28"/>
                    </a:lnTo>
                    <a:lnTo>
                      <a:pt x="1" y="16"/>
                    </a:lnTo>
                    <a:lnTo>
                      <a:pt x="4" y="3"/>
                    </a:lnTo>
                    <a:lnTo>
                      <a:pt x="5" y="1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0" y="1"/>
                    </a:lnTo>
                    <a:lnTo>
                      <a:pt x="17" y="4"/>
                    </a:lnTo>
                    <a:lnTo>
                      <a:pt x="23" y="9"/>
                    </a:lnTo>
                    <a:lnTo>
                      <a:pt x="29" y="15"/>
                    </a:lnTo>
                    <a:lnTo>
                      <a:pt x="37" y="22"/>
                    </a:lnTo>
                    <a:lnTo>
                      <a:pt x="43" y="30"/>
                    </a:lnTo>
                    <a:lnTo>
                      <a:pt x="49" y="39"/>
                    </a:lnTo>
                    <a:lnTo>
                      <a:pt x="54" y="48"/>
                    </a:lnTo>
                    <a:lnTo>
                      <a:pt x="57" y="55"/>
                    </a:lnTo>
                    <a:lnTo>
                      <a:pt x="59" y="64"/>
                    </a:lnTo>
                    <a:lnTo>
                      <a:pt x="61" y="73"/>
                    </a:lnTo>
                    <a:lnTo>
                      <a:pt x="63" y="81"/>
                    </a:lnTo>
                    <a:lnTo>
                      <a:pt x="64" y="87"/>
                    </a:lnTo>
                    <a:lnTo>
                      <a:pt x="64" y="93"/>
                    </a:lnTo>
                    <a:lnTo>
                      <a:pt x="65" y="97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412" name="Freeform 24"/>
              <p:cNvSpPr>
                <a:spLocks noChangeArrowheads="1"/>
              </p:cNvSpPr>
              <p:nvPr/>
            </p:nvSpPr>
            <p:spPr bwMode="auto">
              <a:xfrm>
                <a:off x="147" y="2628"/>
                <a:ext cx="79" cy="119"/>
              </a:xfrm>
              <a:custGeom>
                <a:avLst/>
                <a:gdLst>
                  <a:gd name="T0" fmla="*/ 5 w 75"/>
                  <a:gd name="T1" fmla="*/ 0 h 110"/>
                  <a:gd name="T2" fmla="*/ 2 w 75"/>
                  <a:gd name="T3" fmla="*/ 1630 h 110"/>
                  <a:gd name="T4" fmla="*/ 0 w 75"/>
                  <a:gd name="T5" fmla="*/ 3308 h 110"/>
                  <a:gd name="T6" fmla="*/ 2 w 75"/>
                  <a:gd name="T7" fmla="*/ 4936 h 110"/>
                  <a:gd name="T8" fmla="*/ 5 w 75"/>
                  <a:gd name="T9" fmla="*/ 6323 h 110"/>
                  <a:gd name="T10" fmla="*/ 261 w 75"/>
                  <a:gd name="T11" fmla="*/ 7666 h 110"/>
                  <a:gd name="T12" fmla="*/ 338 w 75"/>
                  <a:gd name="T13" fmla="*/ 8972 h 110"/>
                  <a:gd name="T14" fmla="*/ 486 w 75"/>
                  <a:gd name="T15" fmla="*/ 10136 h 110"/>
                  <a:gd name="T16" fmla="*/ 699 w 75"/>
                  <a:gd name="T17" fmla="*/ 11180 h 110"/>
                  <a:gd name="T18" fmla="*/ 854 w 75"/>
                  <a:gd name="T19" fmla="*/ 11882 h 110"/>
                  <a:gd name="T20" fmla="*/ 1052 w 75"/>
                  <a:gd name="T21" fmla="*/ 12683 h 110"/>
                  <a:gd name="T22" fmla="*/ 1229 w 75"/>
                  <a:gd name="T23" fmla="*/ 13085 h 110"/>
                  <a:gd name="T24" fmla="*/ 1365 w 75"/>
                  <a:gd name="T25" fmla="*/ 13293 h 110"/>
                  <a:gd name="T26" fmla="*/ 1515 w 75"/>
                  <a:gd name="T27" fmla="*/ 13293 h 110"/>
                  <a:gd name="T28" fmla="*/ 1680 w 75"/>
                  <a:gd name="T29" fmla="*/ 13155 h 110"/>
                  <a:gd name="T30" fmla="*/ 1688 w 75"/>
                  <a:gd name="T31" fmla="*/ 12854 h 110"/>
                  <a:gd name="T32" fmla="*/ 1771 w 75"/>
                  <a:gd name="T33" fmla="*/ 12597 h 110"/>
                  <a:gd name="T34" fmla="*/ 1771 w 75"/>
                  <a:gd name="T35" fmla="*/ 11915 h 110"/>
                  <a:gd name="T36" fmla="*/ 1771 w 75"/>
                  <a:gd name="T37" fmla="*/ 11724 h 110"/>
                  <a:gd name="T38" fmla="*/ 1595 w 75"/>
                  <a:gd name="T39" fmla="*/ 11862 h 110"/>
                  <a:gd name="T40" fmla="*/ 1595 w 75"/>
                  <a:gd name="T41" fmla="*/ 11915 h 110"/>
                  <a:gd name="T42" fmla="*/ 1595 w 75"/>
                  <a:gd name="T43" fmla="*/ 12095 h 110"/>
                  <a:gd name="T44" fmla="*/ 1522 w 75"/>
                  <a:gd name="T45" fmla="*/ 12095 h 110"/>
                  <a:gd name="T46" fmla="*/ 1595 w 75"/>
                  <a:gd name="T47" fmla="*/ 12095 h 110"/>
                  <a:gd name="T48" fmla="*/ 1515 w 75"/>
                  <a:gd name="T49" fmla="*/ 12160 h 110"/>
                  <a:gd name="T50" fmla="*/ 1437 w 75"/>
                  <a:gd name="T51" fmla="*/ 12160 h 110"/>
                  <a:gd name="T52" fmla="*/ 1295 w 75"/>
                  <a:gd name="T53" fmla="*/ 11915 h 110"/>
                  <a:gd name="T54" fmla="*/ 1168 w 75"/>
                  <a:gd name="T55" fmla="*/ 11724 h 110"/>
                  <a:gd name="T56" fmla="*/ 999 w 75"/>
                  <a:gd name="T57" fmla="*/ 10983 h 110"/>
                  <a:gd name="T58" fmla="*/ 816 w 75"/>
                  <a:gd name="T59" fmla="*/ 10334 h 110"/>
                  <a:gd name="T60" fmla="*/ 699 w 75"/>
                  <a:gd name="T61" fmla="*/ 9369 h 110"/>
                  <a:gd name="T62" fmla="*/ 512 w 75"/>
                  <a:gd name="T63" fmla="*/ 8501 h 110"/>
                  <a:gd name="T64" fmla="*/ 375 w 75"/>
                  <a:gd name="T65" fmla="*/ 7264 h 110"/>
                  <a:gd name="T66" fmla="*/ 305 w 75"/>
                  <a:gd name="T67" fmla="*/ 5854 h 110"/>
                  <a:gd name="T68" fmla="*/ 275 w 75"/>
                  <a:gd name="T69" fmla="*/ 4616 h 110"/>
                  <a:gd name="T70" fmla="*/ 261 w 75"/>
                  <a:gd name="T71" fmla="*/ 3308 h 110"/>
                  <a:gd name="T72" fmla="*/ 261 w 75"/>
                  <a:gd name="T73" fmla="*/ 1763 h 110"/>
                  <a:gd name="T74" fmla="*/ 305 w 75"/>
                  <a:gd name="T75" fmla="*/ 3 h 110"/>
                  <a:gd name="T76" fmla="*/ 5 w 75"/>
                  <a:gd name="T77" fmla="*/ 0 h 110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5"/>
                  <a:gd name="T118" fmla="*/ 0 h 110"/>
                  <a:gd name="T119" fmla="*/ 75 w 75"/>
                  <a:gd name="T120" fmla="*/ 110 h 110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5" h="110">
                    <a:moveTo>
                      <a:pt x="5" y="0"/>
                    </a:moveTo>
                    <a:lnTo>
                      <a:pt x="2" y="14"/>
                    </a:lnTo>
                    <a:lnTo>
                      <a:pt x="0" y="27"/>
                    </a:lnTo>
                    <a:lnTo>
                      <a:pt x="2" y="40"/>
                    </a:lnTo>
                    <a:lnTo>
                      <a:pt x="5" y="52"/>
                    </a:lnTo>
                    <a:lnTo>
                      <a:pt x="10" y="63"/>
                    </a:lnTo>
                    <a:lnTo>
                      <a:pt x="15" y="74"/>
                    </a:lnTo>
                    <a:lnTo>
                      <a:pt x="22" y="83"/>
                    </a:lnTo>
                    <a:lnTo>
                      <a:pt x="29" y="92"/>
                    </a:lnTo>
                    <a:lnTo>
                      <a:pt x="36" y="98"/>
                    </a:lnTo>
                    <a:lnTo>
                      <a:pt x="44" y="104"/>
                    </a:lnTo>
                    <a:lnTo>
                      <a:pt x="51" y="108"/>
                    </a:lnTo>
                    <a:lnTo>
                      <a:pt x="58" y="110"/>
                    </a:lnTo>
                    <a:lnTo>
                      <a:pt x="64" y="110"/>
                    </a:lnTo>
                    <a:lnTo>
                      <a:pt x="70" y="109"/>
                    </a:lnTo>
                    <a:lnTo>
                      <a:pt x="72" y="106"/>
                    </a:lnTo>
                    <a:lnTo>
                      <a:pt x="75" y="103"/>
                    </a:lnTo>
                    <a:lnTo>
                      <a:pt x="75" y="99"/>
                    </a:lnTo>
                    <a:lnTo>
                      <a:pt x="75" y="96"/>
                    </a:lnTo>
                    <a:lnTo>
                      <a:pt x="66" y="97"/>
                    </a:lnTo>
                    <a:lnTo>
                      <a:pt x="66" y="99"/>
                    </a:lnTo>
                    <a:lnTo>
                      <a:pt x="66" y="100"/>
                    </a:lnTo>
                    <a:lnTo>
                      <a:pt x="65" y="100"/>
                    </a:lnTo>
                    <a:lnTo>
                      <a:pt x="66" y="100"/>
                    </a:lnTo>
                    <a:lnTo>
                      <a:pt x="64" y="101"/>
                    </a:lnTo>
                    <a:lnTo>
                      <a:pt x="60" y="101"/>
                    </a:lnTo>
                    <a:lnTo>
                      <a:pt x="54" y="99"/>
                    </a:lnTo>
                    <a:lnTo>
                      <a:pt x="49" y="96"/>
                    </a:lnTo>
                    <a:lnTo>
                      <a:pt x="42" y="91"/>
                    </a:lnTo>
                    <a:lnTo>
                      <a:pt x="35" y="85"/>
                    </a:lnTo>
                    <a:lnTo>
                      <a:pt x="29" y="77"/>
                    </a:lnTo>
                    <a:lnTo>
                      <a:pt x="23" y="69"/>
                    </a:lnTo>
                    <a:lnTo>
                      <a:pt x="17" y="59"/>
                    </a:lnTo>
                    <a:lnTo>
                      <a:pt x="13" y="49"/>
                    </a:lnTo>
                    <a:lnTo>
                      <a:pt x="11" y="38"/>
                    </a:lnTo>
                    <a:lnTo>
                      <a:pt x="10" y="27"/>
                    </a:lnTo>
                    <a:lnTo>
                      <a:pt x="10" y="15"/>
                    </a:lnTo>
                    <a:lnTo>
                      <a:pt x="13" y="3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413" name="Freeform 25"/>
              <p:cNvSpPr>
                <a:spLocks noChangeArrowheads="1"/>
              </p:cNvSpPr>
              <p:nvPr/>
            </p:nvSpPr>
            <p:spPr bwMode="auto">
              <a:xfrm>
                <a:off x="152" y="2623"/>
                <a:ext cx="56" cy="49"/>
              </a:xfrm>
              <a:custGeom>
                <a:avLst/>
                <a:gdLst>
                  <a:gd name="T0" fmla="*/ 1504 w 53"/>
                  <a:gd name="T1" fmla="*/ 7434 h 45"/>
                  <a:gd name="T2" fmla="*/ 1347 w 53"/>
                  <a:gd name="T3" fmla="*/ 5758 h 45"/>
                  <a:gd name="T4" fmla="*/ 1124 w 53"/>
                  <a:gd name="T5" fmla="*/ 4096 h 45"/>
                  <a:gd name="T6" fmla="*/ 902 w 53"/>
                  <a:gd name="T7" fmla="*/ 2676 h 45"/>
                  <a:gd name="T8" fmla="*/ 716 w 53"/>
                  <a:gd name="T9" fmla="*/ 1606 h 45"/>
                  <a:gd name="T10" fmla="*/ 515 w 53"/>
                  <a:gd name="T11" fmla="*/ 4 h 45"/>
                  <a:gd name="T12" fmla="*/ 350 w 53"/>
                  <a:gd name="T13" fmla="*/ 1 h 45"/>
                  <a:gd name="T14" fmla="*/ 296 w 53"/>
                  <a:gd name="T15" fmla="*/ 0 h 45"/>
                  <a:gd name="T16" fmla="*/ 6 w 53"/>
                  <a:gd name="T17" fmla="*/ 0 h 45"/>
                  <a:gd name="T18" fmla="*/ 3 w 53"/>
                  <a:gd name="T19" fmla="*/ 2 h 45"/>
                  <a:gd name="T20" fmla="*/ 0 w 53"/>
                  <a:gd name="T21" fmla="*/ 5 h 45"/>
                  <a:gd name="T22" fmla="*/ 8 w 53"/>
                  <a:gd name="T23" fmla="*/ 1475 h 45"/>
                  <a:gd name="T24" fmla="*/ 8 w 53"/>
                  <a:gd name="T25" fmla="*/ 1606 h 45"/>
                  <a:gd name="T26" fmla="*/ 7 w 53"/>
                  <a:gd name="T27" fmla="*/ 1606 h 45"/>
                  <a:gd name="T28" fmla="*/ 8 w 53"/>
                  <a:gd name="T29" fmla="*/ 1606 h 45"/>
                  <a:gd name="T30" fmla="*/ 296 w 53"/>
                  <a:gd name="T31" fmla="*/ 1749 h 45"/>
                  <a:gd name="T32" fmla="*/ 370 w 53"/>
                  <a:gd name="T33" fmla="*/ 2073 h 45"/>
                  <a:gd name="T34" fmla="*/ 544 w 53"/>
                  <a:gd name="T35" fmla="*/ 2914 h 45"/>
                  <a:gd name="T36" fmla="*/ 800 w 53"/>
                  <a:gd name="T37" fmla="*/ 3810 h 45"/>
                  <a:gd name="T38" fmla="*/ 953 w 53"/>
                  <a:gd name="T39" fmla="*/ 5357 h 45"/>
                  <a:gd name="T40" fmla="*/ 1124 w 53"/>
                  <a:gd name="T41" fmla="*/ 6774 h 45"/>
                  <a:gd name="T42" fmla="*/ 1313 w 53"/>
                  <a:gd name="T43" fmla="*/ 8095 h 45"/>
                  <a:gd name="T44" fmla="*/ 1504 w 53"/>
                  <a:gd name="T45" fmla="*/ 7434 h 4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53"/>
                  <a:gd name="T70" fmla="*/ 0 h 45"/>
                  <a:gd name="T71" fmla="*/ 53 w 53"/>
                  <a:gd name="T72" fmla="*/ 45 h 45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53" h="45">
                    <a:moveTo>
                      <a:pt x="53" y="41"/>
                    </a:moveTo>
                    <a:lnTo>
                      <a:pt x="47" y="32"/>
                    </a:lnTo>
                    <a:lnTo>
                      <a:pt x="40" y="23"/>
                    </a:lnTo>
                    <a:lnTo>
                      <a:pt x="32" y="15"/>
                    </a:lnTo>
                    <a:lnTo>
                      <a:pt x="25" y="9"/>
                    </a:lnTo>
                    <a:lnTo>
                      <a:pt x="19" y="4"/>
                    </a:lnTo>
                    <a:lnTo>
                      <a:pt x="12" y="1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3" y="2"/>
                    </a:lnTo>
                    <a:lnTo>
                      <a:pt x="0" y="5"/>
                    </a:lnTo>
                    <a:lnTo>
                      <a:pt x="8" y="8"/>
                    </a:lnTo>
                    <a:lnTo>
                      <a:pt x="8" y="9"/>
                    </a:lnTo>
                    <a:lnTo>
                      <a:pt x="7" y="9"/>
                    </a:lnTo>
                    <a:lnTo>
                      <a:pt x="8" y="9"/>
                    </a:lnTo>
                    <a:lnTo>
                      <a:pt x="9" y="10"/>
                    </a:lnTo>
                    <a:lnTo>
                      <a:pt x="13" y="12"/>
                    </a:lnTo>
                    <a:lnTo>
                      <a:pt x="20" y="16"/>
                    </a:lnTo>
                    <a:lnTo>
                      <a:pt x="27" y="22"/>
                    </a:lnTo>
                    <a:lnTo>
                      <a:pt x="34" y="30"/>
                    </a:lnTo>
                    <a:lnTo>
                      <a:pt x="40" y="37"/>
                    </a:lnTo>
                    <a:lnTo>
                      <a:pt x="45" y="45"/>
                    </a:lnTo>
                    <a:lnTo>
                      <a:pt x="53" y="41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414" name="Freeform 26"/>
              <p:cNvSpPr>
                <a:spLocks noChangeArrowheads="1"/>
              </p:cNvSpPr>
              <p:nvPr/>
            </p:nvSpPr>
            <p:spPr bwMode="auto">
              <a:xfrm>
                <a:off x="200" y="2667"/>
                <a:ext cx="27" cy="66"/>
              </a:xfrm>
              <a:custGeom>
                <a:avLst/>
                <a:gdLst>
                  <a:gd name="T0" fmla="*/ 2676 w 25"/>
                  <a:gd name="T1" fmla="*/ 7345 h 61"/>
                  <a:gd name="T2" fmla="*/ 2478 w 25"/>
                  <a:gd name="T3" fmla="*/ 6874 h 61"/>
                  <a:gd name="T4" fmla="*/ 2478 w 25"/>
                  <a:gd name="T5" fmla="*/ 5882 h 61"/>
                  <a:gd name="T6" fmla="*/ 2405 w 25"/>
                  <a:gd name="T7" fmla="*/ 5024 h 61"/>
                  <a:gd name="T8" fmla="*/ 2227 w 25"/>
                  <a:gd name="T9" fmla="*/ 4285 h 61"/>
                  <a:gd name="T10" fmla="*/ 1967 w 25"/>
                  <a:gd name="T11" fmla="*/ 3127 h 61"/>
                  <a:gd name="T12" fmla="*/ 1686 w 25"/>
                  <a:gd name="T13" fmla="*/ 2083 h 61"/>
                  <a:gd name="T14" fmla="*/ 1239 w 25"/>
                  <a:gd name="T15" fmla="*/ 1025 h 61"/>
                  <a:gd name="T16" fmla="*/ 910 w 25"/>
                  <a:gd name="T17" fmla="*/ 0 h 61"/>
                  <a:gd name="T18" fmla="*/ 0 w 25"/>
                  <a:gd name="T19" fmla="*/ 4 h 61"/>
                  <a:gd name="T20" fmla="*/ 4 w 25"/>
                  <a:gd name="T21" fmla="*/ 1404 h 61"/>
                  <a:gd name="T22" fmla="*/ 910 w 25"/>
                  <a:gd name="T23" fmla="*/ 2469 h 61"/>
                  <a:gd name="T24" fmla="*/ 1062 w 25"/>
                  <a:gd name="T25" fmla="*/ 3383 h 61"/>
                  <a:gd name="T26" fmla="*/ 1239 w 25"/>
                  <a:gd name="T27" fmla="*/ 4291 h 61"/>
                  <a:gd name="T28" fmla="*/ 1338 w 25"/>
                  <a:gd name="T29" fmla="*/ 5427 h 61"/>
                  <a:gd name="T30" fmla="*/ 1445 w 25"/>
                  <a:gd name="T31" fmla="*/ 6072 h 61"/>
                  <a:gd name="T32" fmla="*/ 1561 w 25"/>
                  <a:gd name="T33" fmla="*/ 6886 h 61"/>
                  <a:gd name="T34" fmla="*/ 1686 w 25"/>
                  <a:gd name="T35" fmla="*/ 7437 h 61"/>
                  <a:gd name="T36" fmla="*/ 2676 w 25"/>
                  <a:gd name="T37" fmla="*/ 7345 h 6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5"/>
                  <a:gd name="T58" fmla="*/ 0 h 61"/>
                  <a:gd name="T59" fmla="*/ 25 w 25"/>
                  <a:gd name="T60" fmla="*/ 61 h 6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5" h="61">
                    <a:moveTo>
                      <a:pt x="25" y="60"/>
                    </a:moveTo>
                    <a:lnTo>
                      <a:pt x="23" y="56"/>
                    </a:lnTo>
                    <a:lnTo>
                      <a:pt x="23" y="49"/>
                    </a:lnTo>
                    <a:lnTo>
                      <a:pt x="22" y="42"/>
                    </a:lnTo>
                    <a:lnTo>
                      <a:pt x="20" y="35"/>
                    </a:lnTo>
                    <a:lnTo>
                      <a:pt x="18" y="26"/>
                    </a:lnTo>
                    <a:lnTo>
                      <a:pt x="16" y="17"/>
                    </a:lnTo>
                    <a:lnTo>
                      <a:pt x="12" y="8"/>
                    </a:lnTo>
                    <a:lnTo>
                      <a:pt x="8" y="0"/>
                    </a:lnTo>
                    <a:lnTo>
                      <a:pt x="0" y="4"/>
                    </a:lnTo>
                    <a:lnTo>
                      <a:pt x="4" y="12"/>
                    </a:lnTo>
                    <a:lnTo>
                      <a:pt x="8" y="20"/>
                    </a:lnTo>
                    <a:lnTo>
                      <a:pt x="10" y="28"/>
                    </a:lnTo>
                    <a:lnTo>
                      <a:pt x="12" y="36"/>
                    </a:lnTo>
                    <a:lnTo>
                      <a:pt x="13" y="44"/>
                    </a:lnTo>
                    <a:lnTo>
                      <a:pt x="14" y="50"/>
                    </a:lnTo>
                    <a:lnTo>
                      <a:pt x="15" y="57"/>
                    </a:lnTo>
                    <a:lnTo>
                      <a:pt x="16" y="61"/>
                    </a:lnTo>
                    <a:lnTo>
                      <a:pt x="25" y="6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415" name="Freeform 27"/>
              <p:cNvSpPr>
                <a:spLocks noChangeArrowheads="1"/>
              </p:cNvSpPr>
              <p:nvPr/>
            </p:nvSpPr>
            <p:spPr bwMode="auto">
              <a:xfrm>
                <a:off x="5584" y="2764"/>
                <a:ext cx="69" cy="115"/>
              </a:xfrm>
              <a:custGeom>
                <a:avLst/>
                <a:gdLst>
                  <a:gd name="T0" fmla="*/ 0 w 65"/>
                  <a:gd name="T1" fmla="*/ 13644 h 106"/>
                  <a:gd name="T2" fmla="*/ 0 w 65"/>
                  <a:gd name="T3" fmla="*/ 14385 h 106"/>
                  <a:gd name="T4" fmla="*/ 0 w 65"/>
                  <a:gd name="T5" fmla="*/ 14552 h 106"/>
                  <a:gd name="T6" fmla="*/ 1 w 65"/>
                  <a:gd name="T7" fmla="*/ 14802 h 106"/>
                  <a:gd name="T8" fmla="*/ 2 w 65"/>
                  <a:gd name="T9" fmla="*/ 14906 h 106"/>
                  <a:gd name="T10" fmla="*/ 6 w 65"/>
                  <a:gd name="T11" fmla="*/ 15370 h 106"/>
                  <a:gd name="T12" fmla="*/ 428 w 65"/>
                  <a:gd name="T13" fmla="*/ 15211 h 106"/>
                  <a:gd name="T14" fmla="*/ 613 w 65"/>
                  <a:gd name="T15" fmla="*/ 14802 h 106"/>
                  <a:gd name="T16" fmla="*/ 932 w 65"/>
                  <a:gd name="T17" fmla="*/ 14421 h 106"/>
                  <a:gd name="T18" fmla="*/ 1138 w 65"/>
                  <a:gd name="T19" fmla="*/ 13539 h 106"/>
                  <a:gd name="T20" fmla="*/ 1445 w 65"/>
                  <a:gd name="T21" fmla="*/ 12576 h 106"/>
                  <a:gd name="T22" fmla="*/ 1693 w 65"/>
                  <a:gd name="T23" fmla="*/ 11502 h 106"/>
                  <a:gd name="T24" fmla="*/ 1908 w 65"/>
                  <a:gd name="T25" fmla="*/ 10383 h 106"/>
                  <a:gd name="T26" fmla="*/ 2194 w 65"/>
                  <a:gd name="T27" fmla="*/ 8843 h 106"/>
                  <a:gd name="T28" fmla="*/ 2329 w 65"/>
                  <a:gd name="T29" fmla="*/ 7109 h 106"/>
                  <a:gd name="T30" fmla="*/ 2422 w 65"/>
                  <a:gd name="T31" fmla="*/ 5423 h 106"/>
                  <a:gd name="T32" fmla="*/ 2472 w 65"/>
                  <a:gd name="T33" fmla="*/ 3704 h 106"/>
                  <a:gd name="T34" fmla="*/ 2464 w 65"/>
                  <a:gd name="T35" fmla="*/ 1930 h 106"/>
                  <a:gd name="T36" fmla="*/ 2329 w 65"/>
                  <a:gd name="T37" fmla="*/ 1 h 106"/>
                  <a:gd name="T38" fmla="*/ 2321 w 65"/>
                  <a:gd name="T39" fmla="*/ 0 h 106"/>
                  <a:gd name="T40" fmla="*/ 2282 w 65"/>
                  <a:gd name="T41" fmla="*/ 0 h 106"/>
                  <a:gd name="T42" fmla="*/ 2194 w 65"/>
                  <a:gd name="T43" fmla="*/ 0 h 106"/>
                  <a:gd name="T44" fmla="*/ 2103 w 65"/>
                  <a:gd name="T45" fmla="*/ 0 h 106"/>
                  <a:gd name="T46" fmla="*/ 1834 w 65"/>
                  <a:gd name="T47" fmla="*/ 3 h 106"/>
                  <a:gd name="T48" fmla="*/ 1628 w 65"/>
                  <a:gd name="T49" fmla="*/ 1091 h 106"/>
                  <a:gd name="T50" fmla="*/ 1361 w 65"/>
                  <a:gd name="T51" fmla="*/ 1930 h 106"/>
                  <a:gd name="T52" fmla="*/ 1072 w 65"/>
                  <a:gd name="T53" fmla="*/ 3057 h 106"/>
                  <a:gd name="T54" fmla="*/ 827 w 65"/>
                  <a:gd name="T55" fmla="*/ 4237 h 106"/>
                  <a:gd name="T56" fmla="*/ 577 w 65"/>
                  <a:gd name="T57" fmla="*/ 5423 h 106"/>
                  <a:gd name="T58" fmla="*/ 428 w 65"/>
                  <a:gd name="T59" fmla="*/ 6553 h 106"/>
                  <a:gd name="T60" fmla="*/ 8 w 65"/>
                  <a:gd name="T61" fmla="*/ 8131 h 106"/>
                  <a:gd name="T62" fmla="*/ 6 w 65"/>
                  <a:gd name="T63" fmla="*/ 8923 h 106"/>
                  <a:gd name="T64" fmla="*/ 4 w 65"/>
                  <a:gd name="T65" fmla="*/ 10383 h 106"/>
                  <a:gd name="T66" fmla="*/ 2 w 65"/>
                  <a:gd name="T67" fmla="*/ 11395 h 106"/>
                  <a:gd name="T68" fmla="*/ 1 w 65"/>
                  <a:gd name="T69" fmla="*/ 12252 h 106"/>
                  <a:gd name="T70" fmla="*/ 1 w 65"/>
                  <a:gd name="T71" fmla="*/ 13259 h 106"/>
                  <a:gd name="T72" fmla="*/ 0 w 65"/>
                  <a:gd name="T73" fmla="*/ 13644 h 10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5"/>
                  <a:gd name="T112" fmla="*/ 0 h 106"/>
                  <a:gd name="T113" fmla="*/ 65 w 65"/>
                  <a:gd name="T114" fmla="*/ 106 h 10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5" h="106">
                    <a:moveTo>
                      <a:pt x="0" y="95"/>
                    </a:moveTo>
                    <a:lnTo>
                      <a:pt x="0" y="99"/>
                    </a:lnTo>
                    <a:lnTo>
                      <a:pt x="0" y="101"/>
                    </a:lnTo>
                    <a:lnTo>
                      <a:pt x="1" y="103"/>
                    </a:lnTo>
                    <a:lnTo>
                      <a:pt x="2" y="104"/>
                    </a:lnTo>
                    <a:lnTo>
                      <a:pt x="6" y="106"/>
                    </a:lnTo>
                    <a:lnTo>
                      <a:pt x="11" y="105"/>
                    </a:lnTo>
                    <a:lnTo>
                      <a:pt x="17" y="103"/>
                    </a:lnTo>
                    <a:lnTo>
                      <a:pt x="24" y="100"/>
                    </a:lnTo>
                    <a:lnTo>
                      <a:pt x="30" y="94"/>
                    </a:lnTo>
                    <a:lnTo>
                      <a:pt x="38" y="88"/>
                    </a:lnTo>
                    <a:lnTo>
                      <a:pt x="44" y="80"/>
                    </a:lnTo>
                    <a:lnTo>
                      <a:pt x="50" y="71"/>
                    </a:lnTo>
                    <a:lnTo>
                      <a:pt x="57" y="61"/>
                    </a:lnTo>
                    <a:lnTo>
                      <a:pt x="61" y="50"/>
                    </a:lnTo>
                    <a:lnTo>
                      <a:pt x="63" y="38"/>
                    </a:lnTo>
                    <a:lnTo>
                      <a:pt x="65" y="26"/>
                    </a:lnTo>
                    <a:lnTo>
                      <a:pt x="64" y="14"/>
                    </a:lnTo>
                    <a:lnTo>
                      <a:pt x="61" y="1"/>
                    </a:lnTo>
                    <a:lnTo>
                      <a:pt x="60" y="0"/>
                    </a:lnTo>
                    <a:lnTo>
                      <a:pt x="59" y="0"/>
                    </a:lnTo>
                    <a:lnTo>
                      <a:pt x="57" y="0"/>
                    </a:lnTo>
                    <a:lnTo>
                      <a:pt x="55" y="0"/>
                    </a:lnTo>
                    <a:lnTo>
                      <a:pt x="48" y="3"/>
                    </a:lnTo>
                    <a:lnTo>
                      <a:pt x="42" y="7"/>
                    </a:lnTo>
                    <a:lnTo>
                      <a:pt x="36" y="14"/>
                    </a:lnTo>
                    <a:lnTo>
                      <a:pt x="28" y="21"/>
                    </a:lnTo>
                    <a:lnTo>
                      <a:pt x="22" y="29"/>
                    </a:lnTo>
                    <a:lnTo>
                      <a:pt x="16" y="38"/>
                    </a:lnTo>
                    <a:lnTo>
                      <a:pt x="11" y="46"/>
                    </a:lnTo>
                    <a:lnTo>
                      <a:pt x="8" y="55"/>
                    </a:lnTo>
                    <a:lnTo>
                      <a:pt x="6" y="62"/>
                    </a:lnTo>
                    <a:lnTo>
                      <a:pt x="4" y="71"/>
                    </a:lnTo>
                    <a:lnTo>
                      <a:pt x="2" y="79"/>
                    </a:lnTo>
                    <a:lnTo>
                      <a:pt x="1" y="85"/>
                    </a:lnTo>
                    <a:lnTo>
                      <a:pt x="1" y="91"/>
                    </a:lnTo>
                    <a:lnTo>
                      <a:pt x="0" y="95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416" name="Freeform 28"/>
              <p:cNvSpPr>
                <a:spLocks noChangeArrowheads="1"/>
              </p:cNvSpPr>
              <p:nvPr/>
            </p:nvSpPr>
            <p:spPr bwMode="auto">
              <a:xfrm>
                <a:off x="5578" y="2764"/>
                <a:ext cx="79" cy="120"/>
              </a:xfrm>
              <a:custGeom>
                <a:avLst/>
                <a:gdLst>
                  <a:gd name="T0" fmla="*/ 1445 w 75"/>
                  <a:gd name="T1" fmla="*/ 3 h 111"/>
                  <a:gd name="T2" fmla="*/ 1522 w 75"/>
                  <a:gd name="T3" fmla="*/ 1662 h 111"/>
                  <a:gd name="T4" fmla="*/ 1522 w 75"/>
                  <a:gd name="T5" fmla="*/ 3031 h 111"/>
                  <a:gd name="T6" fmla="*/ 1515 w 75"/>
                  <a:gd name="T7" fmla="*/ 4477 h 111"/>
                  <a:gd name="T8" fmla="*/ 1445 w 75"/>
                  <a:gd name="T9" fmla="*/ 5656 h 111"/>
                  <a:gd name="T10" fmla="*/ 1365 w 75"/>
                  <a:gd name="T11" fmla="*/ 6909 h 111"/>
                  <a:gd name="T12" fmla="*/ 1230 w 75"/>
                  <a:gd name="T13" fmla="*/ 7908 h 111"/>
                  <a:gd name="T14" fmla="*/ 1108 w 75"/>
                  <a:gd name="T15" fmla="*/ 9029 h 111"/>
                  <a:gd name="T16" fmla="*/ 948 w 75"/>
                  <a:gd name="T17" fmla="*/ 9817 h 111"/>
                  <a:gd name="T18" fmla="*/ 775 w 75"/>
                  <a:gd name="T19" fmla="*/ 10613 h 111"/>
                  <a:gd name="T20" fmla="*/ 598 w 75"/>
                  <a:gd name="T21" fmla="*/ 11030 h 111"/>
                  <a:gd name="T22" fmla="*/ 461 w 75"/>
                  <a:gd name="T23" fmla="*/ 11511 h 111"/>
                  <a:gd name="T24" fmla="*/ 338 w 75"/>
                  <a:gd name="T25" fmla="*/ 11677 h 111"/>
                  <a:gd name="T26" fmla="*/ 275 w 75"/>
                  <a:gd name="T27" fmla="*/ 11762 h 111"/>
                  <a:gd name="T28" fmla="*/ 9 w 75"/>
                  <a:gd name="T29" fmla="*/ 11677 h 111"/>
                  <a:gd name="T30" fmla="*/ 261 w 75"/>
                  <a:gd name="T31" fmla="*/ 11677 h 111"/>
                  <a:gd name="T32" fmla="*/ 9 w 75"/>
                  <a:gd name="T33" fmla="*/ 11605 h 111"/>
                  <a:gd name="T34" fmla="*/ 9 w 75"/>
                  <a:gd name="T35" fmla="*/ 11511 h 111"/>
                  <a:gd name="T36" fmla="*/ 9 w 75"/>
                  <a:gd name="T37" fmla="*/ 11159 h 111"/>
                  <a:gd name="T38" fmla="*/ 0 w 75"/>
                  <a:gd name="T39" fmla="*/ 11030 h 111"/>
                  <a:gd name="T40" fmla="*/ 0 w 75"/>
                  <a:gd name="T41" fmla="*/ 11511 h 111"/>
                  <a:gd name="T42" fmla="*/ 0 w 75"/>
                  <a:gd name="T43" fmla="*/ 11762 h 111"/>
                  <a:gd name="T44" fmla="*/ 3 w 75"/>
                  <a:gd name="T45" fmla="*/ 12333 h 111"/>
                  <a:gd name="T46" fmla="*/ 5 w 75"/>
                  <a:gd name="T47" fmla="*/ 12546 h 111"/>
                  <a:gd name="T48" fmla="*/ 275 w 75"/>
                  <a:gd name="T49" fmla="*/ 12891 h 111"/>
                  <a:gd name="T50" fmla="*/ 375 w 75"/>
                  <a:gd name="T51" fmla="*/ 12716 h 111"/>
                  <a:gd name="T52" fmla="*/ 539 w 75"/>
                  <a:gd name="T53" fmla="*/ 12444 h 111"/>
                  <a:gd name="T54" fmla="*/ 736 w 75"/>
                  <a:gd name="T55" fmla="*/ 11924 h 111"/>
                  <a:gd name="T56" fmla="*/ 906 w 75"/>
                  <a:gd name="T57" fmla="*/ 11408 h 111"/>
                  <a:gd name="T58" fmla="*/ 1108 w 75"/>
                  <a:gd name="T59" fmla="*/ 10613 h 111"/>
                  <a:gd name="T60" fmla="*/ 1237 w 75"/>
                  <a:gd name="T61" fmla="*/ 9548 h 111"/>
                  <a:gd name="T62" fmla="*/ 1437 w 75"/>
                  <a:gd name="T63" fmla="*/ 8427 h 111"/>
                  <a:gd name="T64" fmla="*/ 1522 w 75"/>
                  <a:gd name="T65" fmla="*/ 7187 h 111"/>
                  <a:gd name="T66" fmla="*/ 1680 w 75"/>
                  <a:gd name="T67" fmla="*/ 5912 h 111"/>
                  <a:gd name="T68" fmla="*/ 1757 w 75"/>
                  <a:gd name="T69" fmla="*/ 4501 h 111"/>
                  <a:gd name="T70" fmla="*/ 1771 w 75"/>
                  <a:gd name="T71" fmla="*/ 3031 h 111"/>
                  <a:gd name="T72" fmla="*/ 1757 w 75"/>
                  <a:gd name="T73" fmla="*/ 1422 h 111"/>
                  <a:gd name="T74" fmla="*/ 1680 w 75"/>
                  <a:gd name="T75" fmla="*/ 0 h 111"/>
                  <a:gd name="T76" fmla="*/ 1445 w 75"/>
                  <a:gd name="T77" fmla="*/ 3 h 11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5"/>
                  <a:gd name="T118" fmla="*/ 0 h 111"/>
                  <a:gd name="T119" fmla="*/ 75 w 75"/>
                  <a:gd name="T120" fmla="*/ 111 h 11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5" h="111">
                    <a:moveTo>
                      <a:pt x="62" y="3"/>
                    </a:moveTo>
                    <a:lnTo>
                      <a:pt x="65" y="15"/>
                    </a:lnTo>
                    <a:lnTo>
                      <a:pt x="65" y="26"/>
                    </a:lnTo>
                    <a:lnTo>
                      <a:pt x="64" y="38"/>
                    </a:lnTo>
                    <a:lnTo>
                      <a:pt x="62" y="48"/>
                    </a:lnTo>
                    <a:lnTo>
                      <a:pt x="58" y="59"/>
                    </a:lnTo>
                    <a:lnTo>
                      <a:pt x="52" y="68"/>
                    </a:lnTo>
                    <a:lnTo>
                      <a:pt x="46" y="77"/>
                    </a:lnTo>
                    <a:lnTo>
                      <a:pt x="40" y="84"/>
                    </a:lnTo>
                    <a:lnTo>
                      <a:pt x="33" y="91"/>
                    </a:lnTo>
                    <a:lnTo>
                      <a:pt x="26" y="95"/>
                    </a:lnTo>
                    <a:lnTo>
                      <a:pt x="21" y="99"/>
                    </a:lnTo>
                    <a:lnTo>
                      <a:pt x="15" y="101"/>
                    </a:lnTo>
                    <a:lnTo>
                      <a:pt x="11" y="102"/>
                    </a:lnTo>
                    <a:lnTo>
                      <a:pt x="9" y="101"/>
                    </a:lnTo>
                    <a:lnTo>
                      <a:pt x="10" y="101"/>
                    </a:lnTo>
                    <a:lnTo>
                      <a:pt x="9" y="100"/>
                    </a:lnTo>
                    <a:lnTo>
                      <a:pt x="9" y="99"/>
                    </a:lnTo>
                    <a:lnTo>
                      <a:pt x="9" y="96"/>
                    </a:lnTo>
                    <a:lnTo>
                      <a:pt x="0" y="95"/>
                    </a:lnTo>
                    <a:lnTo>
                      <a:pt x="0" y="99"/>
                    </a:lnTo>
                    <a:lnTo>
                      <a:pt x="0" y="102"/>
                    </a:lnTo>
                    <a:lnTo>
                      <a:pt x="3" y="105"/>
                    </a:lnTo>
                    <a:lnTo>
                      <a:pt x="5" y="108"/>
                    </a:lnTo>
                    <a:lnTo>
                      <a:pt x="11" y="111"/>
                    </a:lnTo>
                    <a:lnTo>
                      <a:pt x="17" y="110"/>
                    </a:lnTo>
                    <a:lnTo>
                      <a:pt x="24" y="107"/>
                    </a:lnTo>
                    <a:lnTo>
                      <a:pt x="31" y="103"/>
                    </a:lnTo>
                    <a:lnTo>
                      <a:pt x="39" y="97"/>
                    </a:lnTo>
                    <a:lnTo>
                      <a:pt x="46" y="91"/>
                    </a:lnTo>
                    <a:lnTo>
                      <a:pt x="53" y="82"/>
                    </a:lnTo>
                    <a:lnTo>
                      <a:pt x="60" y="73"/>
                    </a:lnTo>
                    <a:lnTo>
                      <a:pt x="65" y="62"/>
                    </a:lnTo>
                    <a:lnTo>
                      <a:pt x="70" y="51"/>
                    </a:lnTo>
                    <a:lnTo>
                      <a:pt x="73" y="39"/>
                    </a:lnTo>
                    <a:lnTo>
                      <a:pt x="75" y="26"/>
                    </a:lnTo>
                    <a:lnTo>
                      <a:pt x="73" y="13"/>
                    </a:lnTo>
                    <a:lnTo>
                      <a:pt x="70" y="0"/>
                    </a:lnTo>
                    <a:lnTo>
                      <a:pt x="62" y="3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417" name="Freeform 29"/>
              <p:cNvSpPr>
                <a:spLocks noChangeArrowheads="1"/>
              </p:cNvSpPr>
              <p:nvPr/>
            </p:nvSpPr>
            <p:spPr bwMode="auto">
              <a:xfrm>
                <a:off x="5596" y="2759"/>
                <a:ext cx="56" cy="50"/>
              </a:xfrm>
              <a:custGeom>
                <a:avLst/>
                <a:gdLst>
                  <a:gd name="T0" fmla="*/ 8 w 53"/>
                  <a:gd name="T1" fmla="*/ 7470 h 46"/>
                  <a:gd name="T2" fmla="*/ 370 w 53"/>
                  <a:gd name="T3" fmla="*/ 6217 h 46"/>
                  <a:gd name="T4" fmla="*/ 515 w 53"/>
                  <a:gd name="T5" fmla="*/ 4923 h 46"/>
                  <a:gd name="T6" fmla="*/ 757 w 53"/>
                  <a:gd name="T7" fmla="*/ 3770 h 46"/>
                  <a:gd name="T8" fmla="*/ 944 w 53"/>
                  <a:gd name="T9" fmla="*/ 2746 h 46"/>
                  <a:gd name="T10" fmla="*/ 1124 w 53"/>
                  <a:gd name="T11" fmla="*/ 1810 h 46"/>
                  <a:gd name="T12" fmla="*/ 1255 w 53"/>
                  <a:gd name="T13" fmla="*/ 1532 h 46"/>
                  <a:gd name="T14" fmla="*/ 1313 w 53"/>
                  <a:gd name="T15" fmla="*/ 1532 h 46"/>
                  <a:gd name="T16" fmla="*/ 1326 w 53"/>
                  <a:gd name="T17" fmla="*/ 1532 h 46"/>
                  <a:gd name="T18" fmla="*/ 1313 w 53"/>
                  <a:gd name="T19" fmla="*/ 1409 h 46"/>
                  <a:gd name="T20" fmla="*/ 1504 w 53"/>
                  <a:gd name="T21" fmla="*/ 1097 h 46"/>
                  <a:gd name="T22" fmla="*/ 1423 w 53"/>
                  <a:gd name="T23" fmla="*/ 2 h 46"/>
                  <a:gd name="T24" fmla="*/ 1347 w 53"/>
                  <a:gd name="T25" fmla="*/ 0 h 46"/>
                  <a:gd name="T26" fmla="*/ 1255 w 53"/>
                  <a:gd name="T27" fmla="*/ 0 h 46"/>
                  <a:gd name="T28" fmla="*/ 1176 w 53"/>
                  <a:gd name="T29" fmla="*/ 1 h 46"/>
                  <a:gd name="T30" fmla="*/ 953 w 53"/>
                  <a:gd name="T31" fmla="*/ 5 h 46"/>
                  <a:gd name="T32" fmla="*/ 808 w 53"/>
                  <a:gd name="T33" fmla="*/ 1532 h 46"/>
                  <a:gd name="T34" fmla="*/ 575 w 53"/>
                  <a:gd name="T35" fmla="*/ 2746 h 46"/>
                  <a:gd name="T36" fmla="*/ 370 w 53"/>
                  <a:gd name="T37" fmla="*/ 3770 h 46"/>
                  <a:gd name="T38" fmla="*/ 6 w 53"/>
                  <a:gd name="T39" fmla="*/ 5262 h 46"/>
                  <a:gd name="T40" fmla="*/ 0 w 53"/>
                  <a:gd name="T41" fmla="*/ 6758 h 46"/>
                  <a:gd name="T42" fmla="*/ 8 w 53"/>
                  <a:gd name="T43" fmla="*/ 7470 h 4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53"/>
                  <a:gd name="T67" fmla="*/ 0 h 46"/>
                  <a:gd name="T68" fmla="*/ 53 w 53"/>
                  <a:gd name="T69" fmla="*/ 46 h 4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53" h="46">
                    <a:moveTo>
                      <a:pt x="8" y="46"/>
                    </a:moveTo>
                    <a:lnTo>
                      <a:pt x="13" y="38"/>
                    </a:lnTo>
                    <a:lnTo>
                      <a:pt x="19" y="30"/>
                    </a:lnTo>
                    <a:lnTo>
                      <a:pt x="26" y="23"/>
                    </a:lnTo>
                    <a:lnTo>
                      <a:pt x="33" y="17"/>
                    </a:lnTo>
                    <a:lnTo>
                      <a:pt x="40" y="12"/>
                    </a:lnTo>
                    <a:lnTo>
                      <a:pt x="44" y="10"/>
                    </a:lnTo>
                    <a:lnTo>
                      <a:pt x="45" y="10"/>
                    </a:lnTo>
                    <a:lnTo>
                      <a:pt x="46" y="10"/>
                    </a:lnTo>
                    <a:lnTo>
                      <a:pt x="45" y="9"/>
                    </a:lnTo>
                    <a:lnTo>
                      <a:pt x="53" y="6"/>
                    </a:lnTo>
                    <a:lnTo>
                      <a:pt x="50" y="2"/>
                    </a:lnTo>
                    <a:lnTo>
                      <a:pt x="47" y="0"/>
                    </a:lnTo>
                    <a:lnTo>
                      <a:pt x="44" y="0"/>
                    </a:lnTo>
                    <a:lnTo>
                      <a:pt x="41" y="1"/>
                    </a:lnTo>
                    <a:lnTo>
                      <a:pt x="34" y="5"/>
                    </a:lnTo>
                    <a:lnTo>
                      <a:pt x="28" y="10"/>
                    </a:lnTo>
                    <a:lnTo>
                      <a:pt x="21" y="17"/>
                    </a:lnTo>
                    <a:lnTo>
                      <a:pt x="13" y="23"/>
                    </a:lnTo>
                    <a:lnTo>
                      <a:pt x="6" y="32"/>
                    </a:lnTo>
                    <a:lnTo>
                      <a:pt x="0" y="41"/>
                    </a:lnTo>
                    <a:lnTo>
                      <a:pt x="8" y="46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418" name="Freeform 30"/>
              <p:cNvSpPr>
                <a:spLocks noChangeArrowheads="1"/>
              </p:cNvSpPr>
              <p:nvPr/>
            </p:nvSpPr>
            <p:spPr bwMode="auto">
              <a:xfrm>
                <a:off x="5578" y="2803"/>
                <a:ext cx="27" cy="66"/>
              </a:xfrm>
              <a:custGeom>
                <a:avLst/>
                <a:gdLst>
                  <a:gd name="T0" fmla="*/ 983 w 25"/>
                  <a:gd name="T1" fmla="*/ 7437 h 61"/>
                  <a:gd name="T2" fmla="*/ 1062 w 25"/>
                  <a:gd name="T3" fmla="*/ 6886 h 61"/>
                  <a:gd name="T4" fmla="*/ 1147 w 25"/>
                  <a:gd name="T5" fmla="*/ 6275 h 61"/>
                  <a:gd name="T6" fmla="*/ 1239 w 25"/>
                  <a:gd name="T7" fmla="*/ 5436 h 61"/>
                  <a:gd name="T8" fmla="*/ 1338 w 25"/>
                  <a:gd name="T9" fmla="*/ 4580 h 61"/>
                  <a:gd name="T10" fmla="*/ 1561 w 25"/>
                  <a:gd name="T11" fmla="*/ 3383 h 61"/>
                  <a:gd name="T12" fmla="*/ 1821 w 25"/>
                  <a:gd name="T13" fmla="*/ 2639 h 61"/>
                  <a:gd name="T14" fmla="*/ 2294 w 25"/>
                  <a:gd name="T15" fmla="*/ 1519 h 61"/>
                  <a:gd name="T16" fmla="*/ 2676 w 25"/>
                  <a:gd name="T17" fmla="*/ 5 h 61"/>
                  <a:gd name="T18" fmla="*/ 1821 w 25"/>
                  <a:gd name="T19" fmla="*/ 0 h 61"/>
                  <a:gd name="T20" fmla="*/ 1338 w 25"/>
                  <a:gd name="T21" fmla="*/ 1109 h 61"/>
                  <a:gd name="T22" fmla="*/ 983 w 25"/>
                  <a:gd name="T23" fmla="*/ 2083 h 61"/>
                  <a:gd name="T24" fmla="*/ 843 w 25"/>
                  <a:gd name="T25" fmla="*/ 3127 h 61"/>
                  <a:gd name="T26" fmla="*/ 5 w 25"/>
                  <a:gd name="T27" fmla="*/ 4285 h 61"/>
                  <a:gd name="T28" fmla="*/ 3 w 25"/>
                  <a:gd name="T29" fmla="*/ 5361 h 61"/>
                  <a:gd name="T30" fmla="*/ 2 w 25"/>
                  <a:gd name="T31" fmla="*/ 5882 h 61"/>
                  <a:gd name="T32" fmla="*/ 2 w 25"/>
                  <a:gd name="T33" fmla="*/ 6874 h 61"/>
                  <a:gd name="T34" fmla="*/ 0 w 25"/>
                  <a:gd name="T35" fmla="*/ 7345 h 61"/>
                  <a:gd name="T36" fmla="*/ 983 w 25"/>
                  <a:gd name="T37" fmla="*/ 7437 h 6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5"/>
                  <a:gd name="T58" fmla="*/ 0 h 61"/>
                  <a:gd name="T59" fmla="*/ 25 w 25"/>
                  <a:gd name="T60" fmla="*/ 61 h 6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5" h="61">
                    <a:moveTo>
                      <a:pt x="9" y="61"/>
                    </a:moveTo>
                    <a:lnTo>
                      <a:pt x="10" y="57"/>
                    </a:lnTo>
                    <a:lnTo>
                      <a:pt x="11" y="51"/>
                    </a:lnTo>
                    <a:lnTo>
                      <a:pt x="12" y="45"/>
                    </a:lnTo>
                    <a:lnTo>
                      <a:pt x="13" y="37"/>
                    </a:lnTo>
                    <a:lnTo>
                      <a:pt x="15" y="28"/>
                    </a:lnTo>
                    <a:lnTo>
                      <a:pt x="17" y="21"/>
                    </a:lnTo>
                    <a:lnTo>
                      <a:pt x="21" y="13"/>
                    </a:lnTo>
                    <a:lnTo>
                      <a:pt x="25" y="5"/>
                    </a:lnTo>
                    <a:lnTo>
                      <a:pt x="17" y="0"/>
                    </a:lnTo>
                    <a:lnTo>
                      <a:pt x="13" y="9"/>
                    </a:lnTo>
                    <a:lnTo>
                      <a:pt x="9" y="17"/>
                    </a:lnTo>
                    <a:lnTo>
                      <a:pt x="7" y="26"/>
                    </a:lnTo>
                    <a:lnTo>
                      <a:pt x="5" y="35"/>
                    </a:lnTo>
                    <a:lnTo>
                      <a:pt x="3" y="43"/>
                    </a:lnTo>
                    <a:lnTo>
                      <a:pt x="2" y="49"/>
                    </a:lnTo>
                    <a:lnTo>
                      <a:pt x="2" y="56"/>
                    </a:lnTo>
                    <a:lnTo>
                      <a:pt x="0" y="60"/>
                    </a:lnTo>
                    <a:lnTo>
                      <a:pt x="9" y="61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419" name="Freeform 31"/>
              <p:cNvSpPr>
                <a:spLocks noChangeArrowheads="1"/>
              </p:cNvSpPr>
              <p:nvPr/>
            </p:nvSpPr>
            <p:spPr bwMode="auto">
              <a:xfrm>
                <a:off x="151" y="1787"/>
                <a:ext cx="68" cy="115"/>
              </a:xfrm>
              <a:custGeom>
                <a:avLst/>
                <a:gdLst>
                  <a:gd name="T0" fmla="*/ 2536 w 64"/>
                  <a:gd name="T1" fmla="*/ 13739 h 106"/>
                  <a:gd name="T2" fmla="*/ 2536 w 64"/>
                  <a:gd name="T3" fmla="*/ 14421 h 106"/>
                  <a:gd name="T4" fmla="*/ 2536 w 64"/>
                  <a:gd name="T5" fmla="*/ 14689 h 106"/>
                  <a:gd name="T6" fmla="*/ 2531 w 64"/>
                  <a:gd name="T7" fmla="*/ 14906 h 106"/>
                  <a:gd name="T8" fmla="*/ 2530 w 64"/>
                  <a:gd name="T9" fmla="*/ 15211 h 106"/>
                  <a:gd name="T10" fmla="*/ 2381 w 64"/>
                  <a:gd name="T11" fmla="*/ 15370 h 106"/>
                  <a:gd name="T12" fmla="*/ 2110 w 64"/>
                  <a:gd name="T13" fmla="*/ 15370 h 106"/>
                  <a:gd name="T14" fmla="*/ 1869 w 64"/>
                  <a:gd name="T15" fmla="*/ 14906 h 106"/>
                  <a:gd name="T16" fmla="*/ 1596 w 64"/>
                  <a:gd name="T17" fmla="*/ 14421 h 106"/>
                  <a:gd name="T18" fmla="*/ 1300 w 64"/>
                  <a:gd name="T19" fmla="*/ 13644 h 106"/>
                  <a:gd name="T20" fmla="*/ 1083 w 64"/>
                  <a:gd name="T21" fmla="*/ 12924 h 106"/>
                  <a:gd name="T22" fmla="*/ 754 w 64"/>
                  <a:gd name="T23" fmla="*/ 11502 h 106"/>
                  <a:gd name="T24" fmla="*/ 493 w 64"/>
                  <a:gd name="T25" fmla="*/ 10383 h 106"/>
                  <a:gd name="T26" fmla="*/ 364 w 64"/>
                  <a:gd name="T27" fmla="*/ 8843 h 106"/>
                  <a:gd name="T28" fmla="*/ 3 w 64"/>
                  <a:gd name="T29" fmla="*/ 7109 h 106"/>
                  <a:gd name="T30" fmla="*/ 1 w 64"/>
                  <a:gd name="T31" fmla="*/ 5567 h 106"/>
                  <a:gd name="T32" fmla="*/ 0 w 64"/>
                  <a:gd name="T33" fmla="*/ 3905 h 106"/>
                  <a:gd name="T34" fmla="*/ 0 w 64"/>
                  <a:gd name="T35" fmla="*/ 2094 h 106"/>
                  <a:gd name="T36" fmla="*/ 3 w 64"/>
                  <a:gd name="T37" fmla="*/ 2 h 106"/>
                  <a:gd name="T38" fmla="*/ 4 w 64"/>
                  <a:gd name="T39" fmla="*/ 1 h 106"/>
                  <a:gd name="T40" fmla="*/ 6 w 64"/>
                  <a:gd name="T41" fmla="*/ 0 h 106"/>
                  <a:gd name="T42" fmla="*/ 7 w 64"/>
                  <a:gd name="T43" fmla="*/ 0 h 106"/>
                  <a:gd name="T44" fmla="*/ 387 w 64"/>
                  <a:gd name="T45" fmla="*/ 1 h 106"/>
                  <a:gd name="T46" fmla="*/ 592 w 64"/>
                  <a:gd name="T47" fmla="*/ 3 h 106"/>
                  <a:gd name="T48" fmla="*/ 851 w 64"/>
                  <a:gd name="T49" fmla="*/ 1184 h 106"/>
                  <a:gd name="T50" fmla="*/ 1151 w 64"/>
                  <a:gd name="T51" fmla="*/ 1930 h 106"/>
                  <a:gd name="T52" fmla="*/ 1414 w 64"/>
                  <a:gd name="T53" fmla="*/ 3147 h 106"/>
                  <a:gd name="T54" fmla="*/ 1696 w 64"/>
                  <a:gd name="T55" fmla="*/ 4237 h 106"/>
                  <a:gd name="T56" fmla="*/ 1915 w 64"/>
                  <a:gd name="T57" fmla="*/ 5423 h 106"/>
                  <a:gd name="T58" fmla="*/ 2110 w 64"/>
                  <a:gd name="T59" fmla="*/ 6908 h 106"/>
                  <a:gd name="T60" fmla="*/ 2242 w 64"/>
                  <a:gd name="T61" fmla="*/ 8131 h 106"/>
                  <a:gd name="T62" fmla="*/ 2381 w 64"/>
                  <a:gd name="T63" fmla="*/ 9007 h 106"/>
                  <a:gd name="T64" fmla="*/ 2387 w 64"/>
                  <a:gd name="T65" fmla="*/ 10383 h 106"/>
                  <a:gd name="T66" fmla="*/ 2530 w 64"/>
                  <a:gd name="T67" fmla="*/ 11502 h 106"/>
                  <a:gd name="T68" fmla="*/ 2531 w 64"/>
                  <a:gd name="T69" fmla="*/ 12363 h 106"/>
                  <a:gd name="T70" fmla="*/ 2531 w 64"/>
                  <a:gd name="T71" fmla="*/ 13292 h 106"/>
                  <a:gd name="T72" fmla="*/ 2536 w 64"/>
                  <a:gd name="T73" fmla="*/ 13739 h 10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4"/>
                  <a:gd name="T112" fmla="*/ 0 h 106"/>
                  <a:gd name="T113" fmla="*/ 64 w 64"/>
                  <a:gd name="T114" fmla="*/ 106 h 10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4" h="106">
                    <a:moveTo>
                      <a:pt x="64" y="96"/>
                    </a:moveTo>
                    <a:lnTo>
                      <a:pt x="64" y="100"/>
                    </a:lnTo>
                    <a:lnTo>
                      <a:pt x="64" y="102"/>
                    </a:lnTo>
                    <a:lnTo>
                      <a:pt x="63" y="104"/>
                    </a:lnTo>
                    <a:lnTo>
                      <a:pt x="62" y="105"/>
                    </a:lnTo>
                    <a:lnTo>
                      <a:pt x="58" y="106"/>
                    </a:lnTo>
                    <a:lnTo>
                      <a:pt x="53" y="106"/>
                    </a:lnTo>
                    <a:lnTo>
                      <a:pt x="47" y="104"/>
                    </a:lnTo>
                    <a:lnTo>
                      <a:pt x="40" y="100"/>
                    </a:lnTo>
                    <a:lnTo>
                      <a:pt x="33" y="95"/>
                    </a:lnTo>
                    <a:lnTo>
                      <a:pt x="26" y="89"/>
                    </a:lnTo>
                    <a:lnTo>
                      <a:pt x="20" y="80"/>
                    </a:lnTo>
                    <a:lnTo>
                      <a:pt x="13" y="71"/>
                    </a:lnTo>
                    <a:lnTo>
                      <a:pt x="8" y="61"/>
                    </a:lnTo>
                    <a:lnTo>
                      <a:pt x="3" y="50"/>
                    </a:lnTo>
                    <a:lnTo>
                      <a:pt x="1" y="39"/>
                    </a:lnTo>
                    <a:lnTo>
                      <a:pt x="0" y="27"/>
                    </a:lnTo>
                    <a:lnTo>
                      <a:pt x="0" y="15"/>
                    </a:lnTo>
                    <a:lnTo>
                      <a:pt x="3" y="2"/>
                    </a:lnTo>
                    <a:lnTo>
                      <a:pt x="4" y="1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9" y="1"/>
                    </a:lnTo>
                    <a:lnTo>
                      <a:pt x="16" y="3"/>
                    </a:lnTo>
                    <a:lnTo>
                      <a:pt x="22" y="8"/>
                    </a:lnTo>
                    <a:lnTo>
                      <a:pt x="28" y="14"/>
                    </a:lnTo>
                    <a:lnTo>
                      <a:pt x="36" y="22"/>
                    </a:lnTo>
                    <a:lnTo>
                      <a:pt x="42" y="29"/>
                    </a:lnTo>
                    <a:lnTo>
                      <a:pt x="48" y="38"/>
                    </a:lnTo>
                    <a:lnTo>
                      <a:pt x="53" y="47"/>
                    </a:lnTo>
                    <a:lnTo>
                      <a:pt x="56" y="55"/>
                    </a:lnTo>
                    <a:lnTo>
                      <a:pt x="58" y="63"/>
                    </a:lnTo>
                    <a:lnTo>
                      <a:pt x="60" y="71"/>
                    </a:lnTo>
                    <a:lnTo>
                      <a:pt x="62" y="80"/>
                    </a:lnTo>
                    <a:lnTo>
                      <a:pt x="63" y="86"/>
                    </a:lnTo>
                    <a:lnTo>
                      <a:pt x="63" y="92"/>
                    </a:lnTo>
                    <a:lnTo>
                      <a:pt x="64" y="96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420" name="Freeform 32"/>
              <p:cNvSpPr>
                <a:spLocks noChangeArrowheads="1"/>
              </p:cNvSpPr>
              <p:nvPr/>
            </p:nvSpPr>
            <p:spPr bwMode="auto">
              <a:xfrm>
                <a:off x="145" y="1787"/>
                <a:ext cx="78" cy="120"/>
              </a:xfrm>
              <a:custGeom>
                <a:avLst/>
                <a:gdLst>
                  <a:gd name="T0" fmla="*/ 6 w 74"/>
                  <a:gd name="T1" fmla="*/ 0 h 111"/>
                  <a:gd name="T2" fmla="*/ 1 w 74"/>
                  <a:gd name="T3" fmla="*/ 1537 h 111"/>
                  <a:gd name="T4" fmla="*/ 0 w 74"/>
                  <a:gd name="T5" fmla="*/ 3102 h 111"/>
                  <a:gd name="T6" fmla="*/ 2 w 74"/>
                  <a:gd name="T7" fmla="*/ 4582 h 111"/>
                  <a:gd name="T8" fmla="*/ 5 w 74"/>
                  <a:gd name="T9" fmla="*/ 6115 h 111"/>
                  <a:gd name="T10" fmla="*/ 273 w 74"/>
                  <a:gd name="T11" fmla="*/ 7315 h 111"/>
                  <a:gd name="T12" fmla="*/ 355 w 74"/>
                  <a:gd name="T13" fmla="*/ 8549 h 111"/>
                  <a:gd name="T14" fmla="*/ 512 w 74"/>
                  <a:gd name="T15" fmla="*/ 9761 h 111"/>
                  <a:gd name="T16" fmla="*/ 739 w 74"/>
                  <a:gd name="T17" fmla="*/ 10648 h 111"/>
                  <a:gd name="T18" fmla="*/ 866 w 74"/>
                  <a:gd name="T19" fmla="*/ 11474 h 111"/>
                  <a:gd name="T20" fmla="*/ 1069 w 74"/>
                  <a:gd name="T21" fmla="*/ 12064 h 111"/>
                  <a:gd name="T22" fmla="*/ 1252 w 74"/>
                  <a:gd name="T23" fmla="*/ 12546 h 111"/>
                  <a:gd name="T24" fmla="*/ 1391 w 74"/>
                  <a:gd name="T25" fmla="*/ 12891 h 111"/>
                  <a:gd name="T26" fmla="*/ 1627 w 74"/>
                  <a:gd name="T27" fmla="*/ 12891 h 111"/>
                  <a:gd name="T28" fmla="*/ 1717 w 74"/>
                  <a:gd name="T29" fmla="*/ 12624 h 111"/>
                  <a:gd name="T30" fmla="*/ 1795 w 74"/>
                  <a:gd name="T31" fmla="*/ 12404 h 111"/>
                  <a:gd name="T32" fmla="*/ 1810 w 74"/>
                  <a:gd name="T33" fmla="*/ 11924 h 111"/>
                  <a:gd name="T34" fmla="*/ 1810 w 74"/>
                  <a:gd name="T35" fmla="*/ 11605 h 111"/>
                  <a:gd name="T36" fmla="*/ 1810 w 74"/>
                  <a:gd name="T37" fmla="*/ 11159 h 111"/>
                  <a:gd name="T38" fmla="*/ 1629 w 74"/>
                  <a:gd name="T39" fmla="*/ 11408 h 111"/>
                  <a:gd name="T40" fmla="*/ 1629 w 74"/>
                  <a:gd name="T41" fmla="*/ 11605 h 111"/>
                  <a:gd name="T42" fmla="*/ 1629 w 74"/>
                  <a:gd name="T43" fmla="*/ 11677 h 111"/>
                  <a:gd name="T44" fmla="*/ 1627 w 74"/>
                  <a:gd name="T45" fmla="*/ 11677 h 111"/>
                  <a:gd name="T46" fmla="*/ 1629 w 74"/>
                  <a:gd name="T47" fmla="*/ 11677 h 111"/>
                  <a:gd name="T48" fmla="*/ 1587 w 74"/>
                  <a:gd name="T49" fmla="*/ 11762 h 111"/>
                  <a:gd name="T50" fmla="*/ 1466 w 74"/>
                  <a:gd name="T51" fmla="*/ 11762 h 111"/>
                  <a:gd name="T52" fmla="*/ 1356 w 74"/>
                  <a:gd name="T53" fmla="*/ 11605 h 111"/>
                  <a:gd name="T54" fmla="*/ 1220 w 74"/>
                  <a:gd name="T55" fmla="*/ 11159 h 111"/>
                  <a:gd name="T56" fmla="*/ 1014 w 74"/>
                  <a:gd name="T57" fmla="*/ 10613 h 111"/>
                  <a:gd name="T58" fmla="*/ 865 w 74"/>
                  <a:gd name="T59" fmla="*/ 9849 h 111"/>
                  <a:gd name="T60" fmla="*/ 739 w 74"/>
                  <a:gd name="T61" fmla="*/ 9081 h 111"/>
                  <a:gd name="T62" fmla="*/ 540 w 74"/>
                  <a:gd name="T63" fmla="*/ 8075 h 111"/>
                  <a:gd name="T64" fmla="*/ 394 w 74"/>
                  <a:gd name="T65" fmla="*/ 6909 h 111"/>
                  <a:gd name="T66" fmla="*/ 320 w 74"/>
                  <a:gd name="T67" fmla="*/ 5688 h 111"/>
                  <a:gd name="T68" fmla="*/ 288 w 74"/>
                  <a:gd name="T69" fmla="*/ 4477 h 111"/>
                  <a:gd name="T70" fmla="*/ 273 w 74"/>
                  <a:gd name="T71" fmla="*/ 3102 h 111"/>
                  <a:gd name="T72" fmla="*/ 273 w 74"/>
                  <a:gd name="T73" fmla="*/ 1662 h 111"/>
                  <a:gd name="T74" fmla="*/ 320 w 74"/>
                  <a:gd name="T75" fmla="*/ 3 h 111"/>
                  <a:gd name="T76" fmla="*/ 6 w 74"/>
                  <a:gd name="T77" fmla="*/ 0 h 11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4"/>
                  <a:gd name="T118" fmla="*/ 0 h 111"/>
                  <a:gd name="T119" fmla="*/ 74 w 74"/>
                  <a:gd name="T120" fmla="*/ 111 h 11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4" h="111">
                    <a:moveTo>
                      <a:pt x="6" y="0"/>
                    </a:moveTo>
                    <a:lnTo>
                      <a:pt x="1" y="14"/>
                    </a:lnTo>
                    <a:lnTo>
                      <a:pt x="0" y="27"/>
                    </a:lnTo>
                    <a:lnTo>
                      <a:pt x="2" y="40"/>
                    </a:lnTo>
                    <a:lnTo>
                      <a:pt x="5" y="52"/>
                    </a:lnTo>
                    <a:lnTo>
                      <a:pt x="10" y="63"/>
                    </a:lnTo>
                    <a:lnTo>
                      <a:pt x="15" y="74"/>
                    </a:lnTo>
                    <a:lnTo>
                      <a:pt x="22" y="83"/>
                    </a:lnTo>
                    <a:lnTo>
                      <a:pt x="29" y="92"/>
                    </a:lnTo>
                    <a:lnTo>
                      <a:pt x="36" y="98"/>
                    </a:lnTo>
                    <a:lnTo>
                      <a:pt x="44" y="104"/>
                    </a:lnTo>
                    <a:lnTo>
                      <a:pt x="51" y="108"/>
                    </a:lnTo>
                    <a:lnTo>
                      <a:pt x="57" y="111"/>
                    </a:lnTo>
                    <a:lnTo>
                      <a:pt x="65" y="111"/>
                    </a:lnTo>
                    <a:lnTo>
                      <a:pt x="70" y="109"/>
                    </a:lnTo>
                    <a:lnTo>
                      <a:pt x="72" y="106"/>
                    </a:lnTo>
                    <a:lnTo>
                      <a:pt x="74" y="103"/>
                    </a:lnTo>
                    <a:lnTo>
                      <a:pt x="74" y="100"/>
                    </a:lnTo>
                    <a:lnTo>
                      <a:pt x="74" y="96"/>
                    </a:lnTo>
                    <a:lnTo>
                      <a:pt x="66" y="97"/>
                    </a:lnTo>
                    <a:lnTo>
                      <a:pt x="66" y="100"/>
                    </a:lnTo>
                    <a:lnTo>
                      <a:pt x="66" y="101"/>
                    </a:lnTo>
                    <a:lnTo>
                      <a:pt x="65" y="101"/>
                    </a:lnTo>
                    <a:lnTo>
                      <a:pt x="66" y="101"/>
                    </a:lnTo>
                    <a:lnTo>
                      <a:pt x="64" y="102"/>
                    </a:lnTo>
                    <a:lnTo>
                      <a:pt x="60" y="102"/>
                    </a:lnTo>
                    <a:lnTo>
                      <a:pt x="55" y="100"/>
                    </a:lnTo>
                    <a:lnTo>
                      <a:pt x="49" y="96"/>
                    </a:lnTo>
                    <a:lnTo>
                      <a:pt x="42" y="91"/>
                    </a:lnTo>
                    <a:lnTo>
                      <a:pt x="35" y="85"/>
                    </a:lnTo>
                    <a:lnTo>
                      <a:pt x="29" y="78"/>
                    </a:lnTo>
                    <a:lnTo>
                      <a:pt x="23" y="69"/>
                    </a:lnTo>
                    <a:lnTo>
                      <a:pt x="17" y="59"/>
                    </a:lnTo>
                    <a:lnTo>
                      <a:pt x="13" y="49"/>
                    </a:lnTo>
                    <a:lnTo>
                      <a:pt x="11" y="38"/>
                    </a:lnTo>
                    <a:lnTo>
                      <a:pt x="10" y="27"/>
                    </a:lnTo>
                    <a:lnTo>
                      <a:pt x="10" y="15"/>
                    </a:lnTo>
                    <a:lnTo>
                      <a:pt x="13" y="3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421" name="Freeform 33"/>
              <p:cNvSpPr>
                <a:spLocks noChangeArrowheads="1"/>
              </p:cNvSpPr>
              <p:nvPr/>
            </p:nvSpPr>
            <p:spPr bwMode="auto">
              <a:xfrm>
                <a:off x="151" y="1782"/>
                <a:ext cx="54" cy="49"/>
              </a:xfrm>
              <a:custGeom>
                <a:avLst/>
                <a:gdLst>
                  <a:gd name="T0" fmla="*/ 1657 w 51"/>
                  <a:gd name="T1" fmla="*/ 7434 h 45"/>
                  <a:gd name="T2" fmla="*/ 1514 w 51"/>
                  <a:gd name="T3" fmla="*/ 5758 h 45"/>
                  <a:gd name="T4" fmla="*/ 1276 w 51"/>
                  <a:gd name="T5" fmla="*/ 4096 h 45"/>
                  <a:gd name="T6" fmla="*/ 1015 w 51"/>
                  <a:gd name="T7" fmla="*/ 2914 h 45"/>
                  <a:gd name="T8" fmla="*/ 764 w 51"/>
                  <a:gd name="T9" fmla="*/ 1606 h 45"/>
                  <a:gd name="T10" fmla="*/ 542 w 51"/>
                  <a:gd name="T11" fmla="*/ 5 h 45"/>
                  <a:gd name="T12" fmla="*/ 364 w 51"/>
                  <a:gd name="T13" fmla="*/ 1 h 45"/>
                  <a:gd name="T14" fmla="*/ 8 w 51"/>
                  <a:gd name="T15" fmla="*/ 0 h 45"/>
                  <a:gd name="T16" fmla="*/ 5 w 51"/>
                  <a:gd name="T17" fmla="*/ 0 h 45"/>
                  <a:gd name="T18" fmla="*/ 2 w 51"/>
                  <a:gd name="T19" fmla="*/ 2 h 45"/>
                  <a:gd name="T20" fmla="*/ 0 w 51"/>
                  <a:gd name="T21" fmla="*/ 5 h 45"/>
                  <a:gd name="T22" fmla="*/ 7 w 51"/>
                  <a:gd name="T23" fmla="*/ 1475 h 45"/>
                  <a:gd name="T24" fmla="*/ 7 w 51"/>
                  <a:gd name="T25" fmla="*/ 1606 h 45"/>
                  <a:gd name="T26" fmla="*/ 6 w 51"/>
                  <a:gd name="T27" fmla="*/ 1606 h 45"/>
                  <a:gd name="T28" fmla="*/ 7 w 51"/>
                  <a:gd name="T29" fmla="*/ 1606 h 45"/>
                  <a:gd name="T30" fmla="*/ 8 w 51"/>
                  <a:gd name="T31" fmla="*/ 1749 h 45"/>
                  <a:gd name="T32" fmla="*/ 408 w 51"/>
                  <a:gd name="T33" fmla="*/ 2073 h 45"/>
                  <a:gd name="T34" fmla="*/ 574 w 51"/>
                  <a:gd name="T35" fmla="*/ 3173 h 45"/>
                  <a:gd name="T36" fmla="*/ 857 w 51"/>
                  <a:gd name="T37" fmla="*/ 3810 h 45"/>
                  <a:gd name="T38" fmla="*/ 1016 w 51"/>
                  <a:gd name="T39" fmla="*/ 5357 h 45"/>
                  <a:gd name="T40" fmla="*/ 1276 w 51"/>
                  <a:gd name="T41" fmla="*/ 6827 h 45"/>
                  <a:gd name="T42" fmla="*/ 1432 w 51"/>
                  <a:gd name="T43" fmla="*/ 8095 h 45"/>
                  <a:gd name="T44" fmla="*/ 1657 w 51"/>
                  <a:gd name="T45" fmla="*/ 7434 h 4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51"/>
                  <a:gd name="T70" fmla="*/ 0 h 45"/>
                  <a:gd name="T71" fmla="*/ 51 w 51"/>
                  <a:gd name="T72" fmla="*/ 45 h 45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51" h="45">
                    <a:moveTo>
                      <a:pt x="51" y="41"/>
                    </a:moveTo>
                    <a:lnTo>
                      <a:pt x="46" y="32"/>
                    </a:lnTo>
                    <a:lnTo>
                      <a:pt x="39" y="23"/>
                    </a:lnTo>
                    <a:lnTo>
                      <a:pt x="31" y="16"/>
                    </a:lnTo>
                    <a:lnTo>
                      <a:pt x="24" y="9"/>
                    </a:lnTo>
                    <a:lnTo>
                      <a:pt x="18" y="5"/>
                    </a:lnTo>
                    <a:lnTo>
                      <a:pt x="11" y="1"/>
                    </a:lnTo>
                    <a:lnTo>
                      <a:pt x="8" y="0"/>
                    </a:lnTo>
                    <a:lnTo>
                      <a:pt x="5" y="0"/>
                    </a:lnTo>
                    <a:lnTo>
                      <a:pt x="2" y="2"/>
                    </a:lnTo>
                    <a:lnTo>
                      <a:pt x="0" y="5"/>
                    </a:lnTo>
                    <a:lnTo>
                      <a:pt x="7" y="8"/>
                    </a:lnTo>
                    <a:lnTo>
                      <a:pt x="7" y="9"/>
                    </a:lnTo>
                    <a:lnTo>
                      <a:pt x="6" y="9"/>
                    </a:lnTo>
                    <a:lnTo>
                      <a:pt x="7" y="9"/>
                    </a:lnTo>
                    <a:lnTo>
                      <a:pt x="8" y="10"/>
                    </a:lnTo>
                    <a:lnTo>
                      <a:pt x="13" y="12"/>
                    </a:lnTo>
                    <a:lnTo>
                      <a:pt x="19" y="17"/>
                    </a:lnTo>
                    <a:lnTo>
                      <a:pt x="26" y="22"/>
                    </a:lnTo>
                    <a:lnTo>
                      <a:pt x="32" y="30"/>
                    </a:lnTo>
                    <a:lnTo>
                      <a:pt x="39" y="38"/>
                    </a:lnTo>
                    <a:lnTo>
                      <a:pt x="44" y="45"/>
                    </a:lnTo>
                    <a:lnTo>
                      <a:pt x="51" y="41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422" name="Freeform 34"/>
              <p:cNvSpPr>
                <a:spLocks noChangeArrowheads="1"/>
              </p:cNvSpPr>
              <p:nvPr/>
            </p:nvSpPr>
            <p:spPr bwMode="auto">
              <a:xfrm>
                <a:off x="198" y="1826"/>
                <a:ext cx="26" cy="66"/>
              </a:xfrm>
              <a:custGeom>
                <a:avLst/>
                <a:gdLst>
                  <a:gd name="T0" fmla="*/ 3160 w 24"/>
                  <a:gd name="T1" fmla="*/ 7345 h 61"/>
                  <a:gd name="T2" fmla="*/ 3160 w 24"/>
                  <a:gd name="T3" fmla="*/ 6874 h 61"/>
                  <a:gd name="T4" fmla="*/ 3010 w 24"/>
                  <a:gd name="T5" fmla="*/ 5882 h 61"/>
                  <a:gd name="T6" fmla="*/ 2917 w 24"/>
                  <a:gd name="T7" fmla="*/ 5361 h 61"/>
                  <a:gd name="T8" fmla="*/ 2716 w 24"/>
                  <a:gd name="T9" fmla="*/ 4285 h 61"/>
                  <a:gd name="T10" fmla="*/ 2507 w 24"/>
                  <a:gd name="T11" fmla="*/ 3127 h 61"/>
                  <a:gd name="T12" fmla="*/ 2118 w 24"/>
                  <a:gd name="T13" fmla="*/ 2083 h 61"/>
                  <a:gd name="T14" fmla="*/ 1538 w 24"/>
                  <a:gd name="T15" fmla="*/ 1109 h 61"/>
                  <a:gd name="T16" fmla="*/ 1031 w 24"/>
                  <a:gd name="T17" fmla="*/ 0 h 61"/>
                  <a:gd name="T18" fmla="*/ 0 w 24"/>
                  <a:gd name="T19" fmla="*/ 4 h 61"/>
                  <a:gd name="T20" fmla="*/ 4 w 24"/>
                  <a:gd name="T21" fmla="*/ 1404 h 61"/>
                  <a:gd name="T22" fmla="*/ 1031 w 24"/>
                  <a:gd name="T23" fmla="*/ 2639 h 61"/>
                  <a:gd name="T24" fmla="*/ 1311 w 24"/>
                  <a:gd name="T25" fmla="*/ 3383 h 61"/>
                  <a:gd name="T26" fmla="*/ 1538 w 24"/>
                  <a:gd name="T27" fmla="*/ 4291 h 61"/>
                  <a:gd name="T28" fmla="*/ 1805 w 24"/>
                  <a:gd name="T29" fmla="*/ 5427 h 61"/>
                  <a:gd name="T30" fmla="*/ 1955 w 24"/>
                  <a:gd name="T31" fmla="*/ 6072 h 61"/>
                  <a:gd name="T32" fmla="*/ 1955 w 24"/>
                  <a:gd name="T33" fmla="*/ 6886 h 61"/>
                  <a:gd name="T34" fmla="*/ 2118 w 24"/>
                  <a:gd name="T35" fmla="*/ 7437 h 61"/>
                  <a:gd name="T36" fmla="*/ 3160 w 24"/>
                  <a:gd name="T37" fmla="*/ 7345 h 6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4"/>
                  <a:gd name="T58" fmla="*/ 0 h 61"/>
                  <a:gd name="T59" fmla="*/ 24 w 24"/>
                  <a:gd name="T60" fmla="*/ 61 h 6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4" h="61">
                    <a:moveTo>
                      <a:pt x="24" y="60"/>
                    </a:moveTo>
                    <a:lnTo>
                      <a:pt x="24" y="56"/>
                    </a:lnTo>
                    <a:lnTo>
                      <a:pt x="23" y="49"/>
                    </a:lnTo>
                    <a:lnTo>
                      <a:pt x="22" y="43"/>
                    </a:lnTo>
                    <a:lnTo>
                      <a:pt x="20" y="35"/>
                    </a:lnTo>
                    <a:lnTo>
                      <a:pt x="18" y="26"/>
                    </a:lnTo>
                    <a:lnTo>
                      <a:pt x="16" y="17"/>
                    </a:lnTo>
                    <a:lnTo>
                      <a:pt x="12" y="9"/>
                    </a:lnTo>
                    <a:lnTo>
                      <a:pt x="7" y="0"/>
                    </a:lnTo>
                    <a:lnTo>
                      <a:pt x="0" y="4"/>
                    </a:lnTo>
                    <a:lnTo>
                      <a:pt x="4" y="12"/>
                    </a:lnTo>
                    <a:lnTo>
                      <a:pt x="7" y="21"/>
                    </a:lnTo>
                    <a:lnTo>
                      <a:pt x="10" y="28"/>
                    </a:lnTo>
                    <a:lnTo>
                      <a:pt x="12" y="36"/>
                    </a:lnTo>
                    <a:lnTo>
                      <a:pt x="14" y="44"/>
                    </a:lnTo>
                    <a:lnTo>
                      <a:pt x="15" y="50"/>
                    </a:lnTo>
                    <a:lnTo>
                      <a:pt x="15" y="57"/>
                    </a:lnTo>
                    <a:lnTo>
                      <a:pt x="16" y="61"/>
                    </a:lnTo>
                    <a:lnTo>
                      <a:pt x="24" y="6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423" name="Freeform 35"/>
              <p:cNvSpPr>
                <a:spLocks noChangeArrowheads="1"/>
              </p:cNvSpPr>
              <p:nvPr/>
            </p:nvSpPr>
            <p:spPr bwMode="auto">
              <a:xfrm>
                <a:off x="5586" y="1924"/>
                <a:ext cx="68" cy="115"/>
              </a:xfrm>
              <a:custGeom>
                <a:avLst/>
                <a:gdLst>
                  <a:gd name="T0" fmla="*/ 0 w 64"/>
                  <a:gd name="T1" fmla="*/ 7839 h 107"/>
                  <a:gd name="T2" fmla="*/ 0 w 64"/>
                  <a:gd name="T3" fmla="*/ 8002 h 107"/>
                  <a:gd name="T4" fmla="*/ 0 w 64"/>
                  <a:gd name="T5" fmla="*/ 8333 h 107"/>
                  <a:gd name="T6" fmla="*/ 1 w 64"/>
                  <a:gd name="T7" fmla="*/ 8425 h 107"/>
                  <a:gd name="T8" fmla="*/ 2 w 64"/>
                  <a:gd name="T9" fmla="*/ 8442 h 107"/>
                  <a:gd name="T10" fmla="*/ 6 w 64"/>
                  <a:gd name="T11" fmla="*/ 8684 h 107"/>
                  <a:gd name="T12" fmla="*/ 437 w 64"/>
                  <a:gd name="T13" fmla="*/ 8512 h 107"/>
                  <a:gd name="T14" fmla="*/ 645 w 64"/>
                  <a:gd name="T15" fmla="*/ 8425 h 107"/>
                  <a:gd name="T16" fmla="*/ 960 w 64"/>
                  <a:gd name="T17" fmla="*/ 8080 h 107"/>
                  <a:gd name="T18" fmla="*/ 1224 w 64"/>
                  <a:gd name="T19" fmla="*/ 7753 h 107"/>
                  <a:gd name="T20" fmla="*/ 1502 w 64"/>
                  <a:gd name="T21" fmla="*/ 7225 h 107"/>
                  <a:gd name="T22" fmla="*/ 1759 w 64"/>
                  <a:gd name="T23" fmla="*/ 6445 h 107"/>
                  <a:gd name="T24" fmla="*/ 2035 w 64"/>
                  <a:gd name="T25" fmla="*/ 5819 h 107"/>
                  <a:gd name="T26" fmla="*/ 2242 w 64"/>
                  <a:gd name="T27" fmla="*/ 5087 h 107"/>
                  <a:gd name="T28" fmla="*/ 2453 w 64"/>
                  <a:gd name="T29" fmla="*/ 4105 h 107"/>
                  <a:gd name="T30" fmla="*/ 2531 w 64"/>
                  <a:gd name="T31" fmla="*/ 3076 h 107"/>
                  <a:gd name="T32" fmla="*/ 2536 w 64"/>
                  <a:gd name="T33" fmla="*/ 2121 h 107"/>
                  <a:gd name="T34" fmla="*/ 2536 w 64"/>
                  <a:gd name="T35" fmla="*/ 1044 h 107"/>
                  <a:gd name="T36" fmla="*/ 2453 w 64"/>
                  <a:gd name="T37" fmla="*/ 1 h 107"/>
                  <a:gd name="T38" fmla="*/ 2387 w 64"/>
                  <a:gd name="T39" fmla="*/ 0 h 107"/>
                  <a:gd name="T40" fmla="*/ 2381 w 64"/>
                  <a:gd name="T41" fmla="*/ 0 h 107"/>
                  <a:gd name="T42" fmla="*/ 2309 w 64"/>
                  <a:gd name="T43" fmla="*/ 0 h 107"/>
                  <a:gd name="T44" fmla="*/ 2241 w 64"/>
                  <a:gd name="T45" fmla="*/ 0 h 107"/>
                  <a:gd name="T46" fmla="*/ 1915 w 64"/>
                  <a:gd name="T47" fmla="*/ 3 h 107"/>
                  <a:gd name="T48" fmla="*/ 1696 w 64"/>
                  <a:gd name="T49" fmla="*/ 677 h 107"/>
                  <a:gd name="T50" fmla="*/ 1414 w 64"/>
                  <a:gd name="T51" fmla="*/ 1044 h 107"/>
                  <a:gd name="T52" fmla="*/ 1151 w 64"/>
                  <a:gd name="T53" fmla="*/ 1729 h 107"/>
                  <a:gd name="T54" fmla="*/ 851 w 64"/>
                  <a:gd name="T55" fmla="*/ 2450 h 107"/>
                  <a:gd name="T56" fmla="*/ 592 w 64"/>
                  <a:gd name="T57" fmla="*/ 3076 h 107"/>
                  <a:gd name="T58" fmla="*/ 437 w 64"/>
                  <a:gd name="T59" fmla="*/ 3776 h 107"/>
                  <a:gd name="T60" fmla="*/ 364 w 64"/>
                  <a:gd name="T61" fmla="*/ 4412 h 107"/>
                  <a:gd name="T62" fmla="*/ 6 w 64"/>
                  <a:gd name="T63" fmla="*/ 5097 h 107"/>
                  <a:gd name="T64" fmla="*/ 4 w 64"/>
                  <a:gd name="T65" fmla="*/ 5819 h 107"/>
                  <a:gd name="T66" fmla="*/ 2 w 64"/>
                  <a:gd name="T67" fmla="*/ 6379 h 107"/>
                  <a:gd name="T68" fmla="*/ 1 w 64"/>
                  <a:gd name="T69" fmla="*/ 6927 h 107"/>
                  <a:gd name="T70" fmla="*/ 1 w 64"/>
                  <a:gd name="T71" fmla="*/ 7369 h 107"/>
                  <a:gd name="T72" fmla="*/ 0 w 64"/>
                  <a:gd name="T73" fmla="*/ 7839 h 10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4"/>
                  <a:gd name="T112" fmla="*/ 0 h 107"/>
                  <a:gd name="T113" fmla="*/ 64 w 64"/>
                  <a:gd name="T114" fmla="*/ 107 h 107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4" h="107">
                    <a:moveTo>
                      <a:pt x="0" y="96"/>
                    </a:moveTo>
                    <a:lnTo>
                      <a:pt x="0" y="99"/>
                    </a:lnTo>
                    <a:lnTo>
                      <a:pt x="0" y="101"/>
                    </a:lnTo>
                    <a:lnTo>
                      <a:pt x="1" y="103"/>
                    </a:lnTo>
                    <a:lnTo>
                      <a:pt x="2" y="104"/>
                    </a:lnTo>
                    <a:lnTo>
                      <a:pt x="6" y="107"/>
                    </a:lnTo>
                    <a:lnTo>
                      <a:pt x="11" y="105"/>
                    </a:lnTo>
                    <a:lnTo>
                      <a:pt x="17" y="103"/>
                    </a:lnTo>
                    <a:lnTo>
                      <a:pt x="24" y="100"/>
                    </a:lnTo>
                    <a:lnTo>
                      <a:pt x="31" y="94"/>
                    </a:lnTo>
                    <a:lnTo>
                      <a:pt x="38" y="88"/>
                    </a:lnTo>
                    <a:lnTo>
                      <a:pt x="44" y="80"/>
                    </a:lnTo>
                    <a:lnTo>
                      <a:pt x="51" y="71"/>
                    </a:lnTo>
                    <a:lnTo>
                      <a:pt x="56" y="62"/>
                    </a:lnTo>
                    <a:lnTo>
                      <a:pt x="61" y="51"/>
                    </a:lnTo>
                    <a:lnTo>
                      <a:pt x="63" y="38"/>
                    </a:lnTo>
                    <a:lnTo>
                      <a:pt x="64" y="26"/>
                    </a:lnTo>
                    <a:lnTo>
                      <a:pt x="64" y="14"/>
                    </a:lnTo>
                    <a:lnTo>
                      <a:pt x="61" y="1"/>
                    </a:lnTo>
                    <a:lnTo>
                      <a:pt x="60" y="0"/>
                    </a:lnTo>
                    <a:lnTo>
                      <a:pt x="58" y="0"/>
                    </a:lnTo>
                    <a:lnTo>
                      <a:pt x="57" y="0"/>
                    </a:lnTo>
                    <a:lnTo>
                      <a:pt x="55" y="0"/>
                    </a:lnTo>
                    <a:lnTo>
                      <a:pt x="48" y="3"/>
                    </a:lnTo>
                    <a:lnTo>
                      <a:pt x="42" y="8"/>
                    </a:lnTo>
                    <a:lnTo>
                      <a:pt x="36" y="14"/>
                    </a:lnTo>
                    <a:lnTo>
                      <a:pt x="28" y="21"/>
                    </a:lnTo>
                    <a:lnTo>
                      <a:pt x="22" y="30"/>
                    </a:lnTo>
                    <a:lnTo>
                      <a:pt x="16" y="38"/>
                    </a:lnTo>
                    <a:lnTo>
                      <a:pt x="11" y="46"/>
                    </a:lnTo>
                    <a:lnTo>
                      <a:pt x="8" y="55"/>
                    </a:lnTo>
                    <a:lnTo>
                      <a:pt x="6" y="63"/>
                    </a:lnTo>
                    <a:lnTo>
                      <a:pt x="4" y="71"/>
                    </a:lnTo>
                    <a:lnTo>
                      <a:pt x="2" y="79"/>
                    </a:lnTo>
                    <a:lnTo>
                      <a:pt x="1" y="86"/>
                    </a:lnTo>
                    <a:lnTo>
                      <a:pt x="1" y="91"/>
                    </a:lnTo>
                    <a:lnTo>
                      <a:pt x="0" y="96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424" name="Freeform 36"/>
              <p:cNvSpPr>
                <a:spLocks noChangeArrowheads="1"/>
              </p:cNvSpPr>
              <p:nvPr/>
            </p:nvSpPr>
            <p:spPr bwMode="auto">
              <a:xfrm>
                <a:off x="5581" y="1924"/>
                <a:ext cx="78" cy="120"/>
              </a:xfrm>
              <a:custGeom>
                <a:avLst/>
                <a:gdLst>
                  <a:gd name="T0" fmla="*/ 1506 w 74"/>
                  <a:gd name="T1" fmla="*/ 3 h 111"/>
                  <a:gd name="T2" fmla="*/ 1545 w 74"/>
                  <a:gd name="T3" fmla="*/ 1662 h 111"/>
                  <a:gd name="T4" fmla="*/ 1587 w 74"/>
                  <a:gd name="T5" fmla="*/ 3031 h 111"/>
                  <a:gd name="T6" fmla="*/ 1545 w 74"/>
                  <a:gd name="T7" fmla="*/ 4477 h 111"/>
                  <a:gd name="T8" fmla="*/ 1506 w 74"/>
                  <a:gd name="T9" fmla="*/ 5656 h 111"/>
                  <a:gd name="T10" fmla="*/ 1391 w 74"/>
                  <a:gd name="T11" fmla="*/ 6909 h 111"/>
                  <a:gd name="T12" fmla="*/ 1252 w 74"/>
                  <a:gd name="T13" fmla="*/ 7908 h 111"/>
                  <a:gd name="T14" fmla="*/ 1126 w 74"/>
                  <a:gd name="T15" fmla="*/ 9029 h 111"/>
                  <a:gd name="T16" fmla="*/ 961 w 74"/>
                  <a:gd name="T17" fmla="*/ 9849 h 111"/>
                  <a:gd name="T18" fmla="*/ 780 w 74"/>
                  <a:gd name="T19" fmla="*/ 10613 h 111"/>
                  <a:gd name="T20" fmla="*/ 600 w 74"/>
                  <a:gd name="T21" fmla="*/ 11159 h 111"/>
                  <a:gd name="T22" fmla="*/ 437 w 74"/>
                  <a:gd name="T23" fmla="*/ 11511 h 111"/>
                  <a:gd name="T24" fmla="*/ 337 w 74"/>
                  <a:gd name="T25" fmla="*/ 11677 h 111"/>
                  <a:gd name="T26" fmla="*/ 273 w 74"/>
                  <a:gd name="T27" fmla="*/ 11677 h 111"/>
                  <a:gd name="T28" fmla="*/ 8 w 74"/>
                  <a:gd name="T29" fmla="*/ 11677 h 111"/>
                  <a:gd name="T30" fmla="*/ 9 w 74"/>
                  <a:gd name="T31" fmla="*/ 11677 h 111"/>
                  <a:gd name="T32" fmla="*/ 8 w 74"/>
                  <a:gd name="T33" fmla="*/ 11605 h 111"/>
                  <a:gd name="T34" fmla="*/ 8 w 74"/>
                  <a:gd name="T35" fmla="*/ 11511 h 111"/>
                  <a:gd name="T36" fmla="*/ 8 w 74"/>
                  <a:gd name="T37" fmla="*/ 11408 h 111"/>
                  <a:gd name="T38" fmla="*/ 0 w 74"/>
                  <a:gd name="T39" fmla="*/ 11159 h 111"/>
                  <a:gd name="T40" fmla="*/ 0 w 74"/>
                  <a:gd name="T41" fmla="*/ 11511 h 111"/>
                  <a:gd name="T42" fmla="*/ 0 w 74"/>
                  <a:gd name="T43" fmla="*/ 11762 h 111"/>
                  <a:gd name="T44" fmla="*/ 2 w 74"/>
                  <a:gd name="T45" fmla="*/ 12333 h 111"/>
                  <a:gd name="T46" fmla="*/ 4 w 74"/>
                  <a:gd name="T47" fmla="*/ 12624 h 111"/>
                  <a:gd name="T48" fmla="*/ 9 w 74"/>
                  <a:gd name="T49" fmla="*/ 12891 h 111"/>
                  <a:gd name="T50" fmla="*/ 394 w 74"/>
                  <a:gd name="T51" fmla="*/ 12716 h 111"/>
                  <a:gd name="T52" fmla="*/ 540 w 74"/>
                  <a:gd name="T53" fmla="*/ 12546 h 111"/>
                  <a:gd name="T54" fmla="*/ 740 w 74"/>
                  <a:gd name="T55" fmla="*/ 11924 h 111"/>
                  <a:gd name="T56" fmla="*/ 913 w 74"/>
                  <a:gd name="T57" fmla="*/ 11474 h 111"/>
                  <a:gd name="T58" fmla="*/ 1126 w 74"/>
                  <a:gd name="T59" fmla="*/ 10613 h 111"/>
                  <a:gd name="T60" fmla="*/ 1286 w 74"/>
                  <a:gd name="T61" fmla="*/ 9548 h 111"/>
                  <a:gd name="T62" fmla="*/ 1465 w 74"/>
                  <a:gd name="T63" fmla="*/ 8549 h 111"/>
                  <a:gd name="T64" fmla="*/ 1587 w 74"/>
                  <a:gd name="T65" fmla="*/ 7315 h 111"/>
                  <a:gd name="T66" fmla="*/ 1715 w 74"/>
                  <a:gd name="T67" fmla="*/ 6115 h 111"/>
                  <a:gd name="T68" fmla="*/ 1795 w 74"/>
                  <a:gd name="T69" fmla="*/ 4582 h 111"/>
                  <a:gd name="T70" fmla="*/ 1810 w 74"/>
                  <a:gd name="T71" fmla="*/ 3031 h 111"/>
                  <a:gd name="T72" fmla="*/ 1808 w 74"/>
                  <a:gd name="T73" fmla="*/ 1422 h 111"/>
                  <a:gd name="T74" fmla="*/ 1703 w 74"/>
                  <a:gd name="T75" fmla="*/ 0 h 111"/>
                  <a:gd name="T76" fmla="*/ 1506 w 74"/>
                  <a:gd name="T77" fmla="*/ 3 h 11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4"/>
                  <a:gd name="T118" fmla="*/ 0 h 111"/>
                  <a:gd name="T119" fmla="*/ 74 w 74"/>
                  <a:gd name="T120" fmla="*/ 111 h 11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4" h="111">
                    <a:moveTo>
                      <a:pt x="61" y="3"/>
                    </a:moveTo>
                    <a:lnTo>
                      <a:pt x="63" y="15"/>
                    </a:lnTo>
                    <a:lnTo>
                      <a:pt x="64" y="26"/>
                    </a:lnTo>
                    <a:lnTo>
                      <a:pt x="63" y="38"/>
                    </a:lnTo>
                    <a:lnTo>
                      <a:pt x="61" y="48"/>
                    </a:lnTo>
                    <a:lnTo>
                      <a:pt x="57" y="59"/>
                    </a:lnTo>
                    <a:lnTo>
                      <a:pt x="51" y="68"/>
                    </a:lnTo>
                    <a:lnTo>
                      <a:pt x="45" y="77"/>
                    </a:lnTo>
                    <a:lnTo>
                      <a:pt x="39" y="85"/>
                    </a:lnTo>
                    <a:lnTo>
                      <a:pt x="32" y="91"/>
                    </a:lnTo>
                    <a:lnTo>
                      <a:pt x="25" y="96"/>
                    </a:lnTo>
                    <a:lnTo>
                      <a:pt x="19" y="99"/>
                    </a:lnTo>
                    <a:lnTo>
                      <a:pt x="14" y="101"/>
                    </a:lnTo>
                    <a:lnTo>
                      <a:pt x="10" y="101"/>
                    </a:lnTo>
                    <a:lnTo>
                      <a:pt x="8" y="101"/>
                    </a:lnTo>
                    <a:lnTo>
                      <a:pt x="9" y="101"/>
                    </a:lnTo>
                    <a:lnTo>
                      <a:pt x="8" y="100"/>
                    </a:lnTo>
                    <a:lnTo>
                      <a:pt x="8" y="99"/>
                    </a:lnTo>
                    <a:lnTo>
                      <a:pt x="8" y="97"/>
                    </a:lnTo>
                    <a:lnTo>
                      <a:pt x="0" y="96"/>
                    </a:lnTo>
                    <a:lnTo>
                      <a:pt x="0" y="99"/>
                    </a:lnTo>
                    <a:lnTo>
                      <a:pt x="0" y="102"/>
                    </a:lnTo>
                    <a:lnTo>
                      <a:pt x="2" y="105"/>
                    </a:lnTo>
                    <a:lnTo>
                      <a:pt x="4" y="109"/>
                    </a:lnTo>
                    <a:lnTo>
                      <a:pt x="9" y="111"/>
                    </a:lnTo>
                    <a:lnTo>
                      <a:pt x="17" y="110"/>
                    </a:lnTo>
                    <a:lnTo>
                      <a:pt x="23" y="108"/>
                    </a:lnTo>
                    <a:lnTo>
                      <a:pt x="30" y="103"/>
                    </a:lnTo>
                    <a:lnTo>
                      <a:pt x="38" y="98"/>
                    </a:lnTo>
                    <a:lnTo>
                      <a:pt x="45" y="91"/>
                    </a:lnTo>
                    <a:lnTo>
                      <a:pt x="52" y="82"/>
                    </a:lnTo>
                    <a:lnTo>
                      <a:pt x="59" y="74"/>
                    </a:lnTo>
                    <a:lnTo>
                      <a:pt x="64" y="63"/>
                    </a:lnTo>
                    <a:lnTo>
                      <a:pt x="69" y="52"/>
                    </a:lnTo>
                    <a:lnTo>
                      <a:pt x="72" y="40"/>
                    </a:lnTo>
                    <a:lnTo>
                      <a:pt x="74" y="26"/>
                    </a:lnTo>
                    <a:lnTo>
                      <a:pt x="73" y="13"/>
                    </a:lnTo>
                    <a:lnTo>
                      <a:pt x="68" y="0"/>
                    </a:lnTo>
                    <a:lnTo>
                      <a:pt x="61" y="3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425" name="Freeform 37"/>
              <p:cNvSpPr>
                <a:spLocks noChangeArrowheads="1"/>
              </p:cNvSpPr>
              <p:nvPr/>
            </p:nvSpPr>
            <p:spPr bwMode="auto">
              <a:xfrm>
                <a:off x="5599" y="1919"/>
                <a:ext cx="54" cy="50"/>
              </a:xfrm>
              <a:custGeom>
                <a:avLst/>
                <a:gdLst>
                  <a:gd name="T0" fmla="*/ 7 w 51"/>
                  <a:gd name="T1" fmla="*/ 7470 h 46"/>
                  <a:gd name="T2" fmla="*/ 385 w 51"/>
                  <a:gd name="T3" fmla="*/ 5840 h 46"/>
                  <a:gd name="T4" fmla="*/ 574 w 51"/>
                  <a:gd name="T5" fmla="*/ 4841 h 46"/>
                  <a:gd name="T6" fmla="*/ 809 w 51"/>
                  <a:gd name="T7" fmla="*/ 3770 h 46"/>
                  <a:gd name="T8" fmla="*/ 1016 w 51"/>
                  <a:gd name="T9" fmla="*/ 2526 h 46"/>
                  <a:gd name="T10" fmla="*/ 1206 w 51"/>
                  <a:gd name="T11" fmla="*/ 1810 h 46"/>
                  <a:gd name="T12" fmla="*/ 1430 w 51"/>
                  <a:gd name="T13" fmla="*/ 1409 h 46"/>
                  <a:gd name="T14" fmla="*/ 1432 w 51"/>
                  <a:gd name="T15" fmla="*/ 1409 h 46"/>
                  <a:gd name="T16" fmla="*/ 1478 w 51"/>
                  <a:gd name="T17" fmla="*/ 1409 h 46"/>
                  <a:gd name="T18" fmla="*/ 1432 w 51"/>
                  <a:gd name="T19" fmla="*/ 1296 h 46"/>
                  <a:gd name="T20" fmla="*/ 1657 w 51"/>
                  <a:gd name="T21" fmla="*/ 5 h 46"/>
                  <a:gd name="T22" fmla="*/ 1603 w 51"/>
                  <a:gd name="T23" fmla="*/ 2 h 46"/>
                  <a:gd name="T24" fmla="*/ 1514 w 51"/>
                  <a:gd name="T25" fmla="*/ 0 h 46"/>
                  <a:gd name="T26" fmla="*/ 1430 w 51"/>
                  <a:gd name="T27" fmla="*/ 0 h 46"/>
                  <a:gd name="T28" fmla="*/ 1277 w 51"/>
                  <a:gd name="T29" fmla="*/ 1 h 46"/>
                  <a:gd name="T30" fmla="*/ 1075 w 51"/>
                  <a:gd name="T31" fmla="*/ 4 h 46"/>
                  <a:gd name="T32" fmla="*/ 906 w 51"/>
                  <a:gd name="T33" fmla="*/ 1409 h 46"/>
                  <a:gd name="T34" fmla="*/ 608 w 51"/>
                  <a:gd name="T35" fmla="*/ 2526 h 46"/>
                  <a:gd name="T36" fmla="*/ 385 w 51"/>
                  <a:gd name="T37" fmla="*/ 3770 h 46"/>
                  <a:gd name="T38" fmla="*/ 5 w 51"/>
                  <a:gd name="T39" fmla="*/ 4943 h 46"/>
                  <a:gd name="T40" fmla="*/ 0 w 51"/>
                  <a:gd name="T41" fmla="*/ 6348 h 46"/>
                  <a:gd name="T42" fmla="*/ 7 w 51"/>
                  <a:gd name="T43" fmla="*/ 7470 h 4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51"/>
                  <a:gd name="T67" fmla="*/ 0 h 46"/>
                  <a:gd name="T68" fmla="*/ 51 w 51"/>
                  <a:gd name="T69" fmla="*/ 46 h 4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51" h="46">
                    <a:moveTo>
                      <a:pt x="7" y="46"/>
                    </a:moveTo>
                    <a:lnTo>
                      <a:pt x="12" y="37"/>
                    </a:lnTo>
                    <a:lnTo>
                      <a:pt x="19" y="29"/>
                    </a:lnTo>
                    <a:lnTo>
                      <a:pt x="25" y="23"/>
                    </a:lnTo>
                    <a:lnTo>
                      <a:pt x="32" y="16"/>
                    </a:lnTo>
                    <a:lnTo>
                      <a:pt x="38" y="12"/>
                    </a:lnTo>
                    <a:lnTo>
                      <a:pt x="43" y="9"/>
                    </a:lnTo>
                    <a:lnTo>
                      <a:pt x="44" y="9"/>
                    </a:lnTo>
                    <a:lnTo>
                      <a:pt x="45" y="9"/>
                    </a:lnTo>
                    <a:lnTo>
                      <a:pt x="44" y="8"/>
                    </a:lnTo>
                    <a:lnTo>
                      <a:pt x="51" y="5"/>
                    </a:lnTo>
                    <a:lnTo>
                      <a:pt x="49" y="2"/>
                    </a:lnTo>
                    <a:lnTo>
                      <a:pt x="46" y="0"/>
                    </a:lnTo>
                    <a:lnTo>
                      <a:pt x="43" y="0"/>
                    </a:lnTo>
                    <a:lnTo>
                      <a:pt x="40" y="1"/>
                    </a:lnTo>
                    <a:lnTo>
                      <a:pt x="33" y="4"/>
                    </a:lnTo>
                    <a:lnTo>
                      <a:pt x="27" y="9"/>
                    </a:lnTo>
                    <a:lnTo>
                      <a:pt x="20" y="16"/>
                    </a:lnTo>
                    <a:lnTo>
                      <a:pt x="12" y="23"/>
                    </a:lnTo>
                    <a:lnTo>
                      <a:pt x="5" y="31"/>
                    </a:lnTo>
                    <a:lnTo>
                      <a:pt x="0" y="40"/>
                    </a:lnTo>
                    <a:lnTo>
                      <a:pt x="7" y="46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426" name="Freeform 38"/>
              <p:cNvSpPr>
                <a:spLocks noChangeArrowheads="1"/>
              </p:cNvSpPr>
              <p:nvPr/>
            </p:nvSpPr>
            <p:spPr bwMode="auto">
              <a:xfrm>
                <a:off x="5581" y="1962"/>
                <a:ext cx="26" cy="67"/>
              </a:xfrm>
              <a:custGeom>
                <a:avLst/>
                <a:gdLst>
                  <a:gd name="T0" fmla="*/ 1117 w 24"/>
                  <a:gd name="T1" fmla="*/ 7078 h 62"/>
                  <a:gd name="T2" fmla="*/ 1210 w 24"/>
                  <a:gd name="T3" fmla="*/ 6550 h 62"/>
                  <a:gd name="T4" fmla="*/ 1210 w 24"/>
                  <a:gd name="T5" fmla="*/ 5977 h 62"/>
                  <a:gd name="T6" fmla="*/ 1311 w 24"/>
                  <a:gd name="T7" fmla="*/ 5190 h 62"/>
                  <a:gd name="T8" fmla="*/ 1538 w 24"/>
                  <a:gd name="T9" fmla="*/ 4114 h 62"/>
                  <a:gd name="T10" fmla="*/ 1805 w 24"/>
                  <a:gd name="T11" fmla="*/ 3260 h 62"/>
                  <a:gd name="T12" fmla="*/ 2314 w 24"/>
                  <a:gd name="T13" fmla="*/ 2391 h 62"/>
                  <a:gd name="T14" fmla="*/ 2716 w 24"/>
                  <a:gd name="T15" fmla="*/ 1390 h 62"/>
                  <a:gd name="T16" fmla="*/ 3160 w 24"/>
                  <a:gd name="T17" fmla="*/ 6 h 62"/>
                  <a:gd name="T18" fmla="*/ 2314 w 24"/>
                  <a:gd name="T19" fmla="*/ 0 h 62"/>
                  <a:gd name="T20" fmla="*/ 1538 w 24"/>
                  <a:gd name="T21" fmla="*/ 1019 h 62"/>
                  <a:gd name="T22" fmla="*/ 1117 w 24"/>
                  <a:gd name="T23" fmla="*/ 2048 h 62"/>
                  <a:gd name="T24" fmla="*/ 952 w 24"/>
                  <a:gd name="T25" fmla="*/ 3017 h 62"/>
                  <a:gd name="T26" fmla="*/ 4 w 24"/>
                  <a:gd name="T27" fmla="*/ 4056 h 62"/>
                  <a:gd name="T28" fmla="*/ 2 w 24"/>
                  <a:gd name="T29" fmla="*/ 4805 h 62"/>
                  <a:gd name="T30" fmla="*/ 1 w 24"/>
                  <a:gd name="T31" fmla="*/ 5612 h 62"/>
                  <a:gd name="T32" fmla="*/ 0 w 24"/>
                  <a:gd name="T33" fmla="*/ 6459 h 62"/>
                  <a:gd name="T34" fmla="*/ 0 w 24"/>
                  <a:gd name="T35" fmla="*/ 6980 h 62"/>
                  <a:gd name="T36" fmla="*/ 1117 w 24"/>
                  <a:gd name="T37" fmla="*/ 7078 h 62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4"/>
                  <a:gd name="T58" fmla="*/ 0 h 62"/>
                  <a:gd name="T59" fmla="*/ 24 w 24"/>
                  <a:gd name="T60" fmla="*/ 62 h 62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4" h="62">
                    <a:moveTo>
                      <a:pt x="8" y="62"/>
                    </a:moveTo>
                    <a:lnTo>
                      <a:pt x="9" y="57"/>
                    </a:lnTo>
                    <a:lnTo>
                      <a:pt x="9" y="52"/>
                    </a:lnTo>
                    <a:lnTo>
                      <a:pt x="10" y="45"/>
                    </a:lnTo>
                    <a:lnTo>
                      <a:pt x="12" y="37"/>
                    </a:lnTo>
                    <a:lnTo>
                      <a:pt x="14" y="29"/>
                    </a:lnTo>
                    <a:lnTo>
                      <a:pt x="17" y="21"/>
                    </a:lnTo>
                    <a:lnTo>
                      <a:pt x="20" y="13"/>
                    </a:lnTo>
                    <a:lnTo>
                      <a:pt x="24" y="6"/>
                    </a:lnTo>
                    <a:lnTo>
                      <a:pt x="17" y="0"/>
                    </a:lnTo>
                    <a:lnTo>
                      <a:pt x="12" y="9"/>
                    </a:lnTo>
                    <a:lnTo>
                      <a:pt x="8" y="18"/>
                    </a:lnTo>
                    <a:lnTo>
                      <a:pt x="6" y="27"/>
                    </a:lnTo>
                    <a:lnTo>
                      <a:pt x="4" y="35"/>
                    </a:lnTo>
                    <a:lnTo>
                      <a:pt x="2" y="43"/>
                    </a:lnTo>
                    <a:lnTo>
                      <a:pt x="1" y="50"/>
                    </a:lnTo>
                    <a:lnTo>
                      <a:pt x="0" y="56"/>
                    </a:lnTo>
                    <a:lnTo>
                      <a:pt x="0" y="61"/>
                    </a:lnTo>
                    <a:lnTo>
                      <a:pt x="8" y="62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427" name="Freeform 39"/>
              <p:cNvSpPr>
                <a:spLocks noChangeArrowheads="1"/>
              </p:cNvSpPr>
              <p:nvPr/>
            </p:nvSpPr>
            <p:spPr bwMode="auto">
              <a:xfrm>
                <a:off x="151" y="2961"/>
                <a:ext cx="68" cy="115"/>
              </a:xfrm>
              <a:custGeom>
                <a:avLst/>
                <a:gdLst>
                  <a:gd name="T0" fmla="*/ 2536 w 64"/>
                  <a:gd name="T1" fmla="*/ 7855 h 107"/>
                  <a:gd name="T2" fmla="*/ 2536 w 64"/>
                  <a:gd name="T3" fmla="*/ 8002 h 107"/>
                  <a:gd name="T4" fmla="*/ 2536 w 64"/>
                  <a:gd name="T5" fmla="*/ 8346 h 107"/>
                  <a:gd name="T6" fmla="*/ 2531 w 64"/>
                  <a:gd name="T7" fmla="*/ 8425 h 107"/>
                  <a:gd name="T8" fmla="*/ 2530 w 64"/>
                  <a:gd name="T9" fmla="*/ 8600 h 107"/>
                  <a:gd name="T10" fmla="*/ 2381 w 64"/>
                  <a:gd name="T11" fmla="*/ 8684 h 107"/>
                  <a:gd name="T12" fmla="*/ 2110 w 64"/>
                  <a:gd name="T13" fmla="*/ 8600 h 107"/>
                  <a:gd name="T14" fmla="*/ 1869 w 64"/>
                  <a:gd name="T15" fmla="*/ 8425 h 107"/>
                  <a:gd name="T16" fmla="*/ 1660 w 64"/>
                  <a:gd name="T17" fmla="*/ 8080 h 107"/>
                  <a:gd name="T18" fmla="*/ 1300 w 64"/>
                  <a:gd name="T19" fmla="*/ 7765 h 107"/>
                  <a:gd name="T20" fmla="*/ 1083 w 64"/>
                  <a:gd name="T21" fmla="*/ 7225 h 107"/>
                  <a:gd name="T22" fmla="*/ 754 w 64"/>
                  <a:gd name="T23" fmla="*/ 6445 h 107"/>
                  <a:gd name="T24" fmla="*/ 493 w 64"/>
                  <a:gd name="T25" fmla="*/ 5876 h 107"/>
                  <a:gd name="T26" fmla="*/ 364 w 64"/>
                  <a:gd name="T27" fmla="*/ 5087 h 107"/>
                  <a:gd name="T28" fmla="*/ 3 w 64"/>
                  <a:gd name="T29" fmla="*/ 4105 h 107"/>
                  <a:gd name="T30" fmla="*/ 1 w 64"/>
                  <a:gd name="T31" fmla="*/ 3269 h 107"/>
                  <a:gd name="T32" fmla="*/ 0 w 64"/>
                  <a:gd name="T33" fmla="*/ 2280 h 107"/>
                  <a:gd name="T34" fmla="*/ 0 w 64"/>
                  <a:gd name="T35" fmla="*/ 1044 h 107"/>
                  <a:gd name="T36" fmla="*/ 3 w 64"/>
                  <a:gd name="T37" fmla="*/ 1 h 107"/>
                  <a:gd name="T38" fmla="*/ 4 w 64"/>
                  <a:gd name="T39" fmla="*/ 0 h 107"/>
                  <a:gd name="T40" fmla="*/ 6 w 64"/>
                  <a:gd name="T41" fmla="*/ 0 h 107"/>
                  <a:gd name="T42" fmla="*/ 7 w 64"/>
                  <a:gd name="T43" fmla="*/ 0 h 107"/>
                  <a:gd name="T44" fmla="*/ 387 w 64"/>
                  <a:gd name="T45" fmla="*/ 0 h 107"/>
                  <a:gd name="T46" fmla="*/ 592 w 64"/>
                  <a:gd name="T47" fmla="*/ 4 h 107"/>
                  <a:gd name="T48" fmla="*/ 851 w 64"/>
                  <a:gd name="T49" fmla="*/ 677 h 107"/>
                  <a:gd name="T50" fmla="*/ 1151 w 64"/>
                  <a:gd name="T51" fmla="*/ 1044 h 107"/>
                  <a:gd name="T52" fmla="*/ 1414 w 64"/>
                  <a:gd name="T53" fmla="*/ 1836 h 107"/>
                  <a:gd name="T54" fmla="*/ 1696 w 64"/>
                  <a:gd name="T55" fmla="*/ 2450 h 107"/>
                  <a:gd name="T56" fmla="*/ 1915 w 64"/>
                  <a:gd name="T57" fmla="*/ 3134 h 107"/>
                  <a:gd name="T58" fmla="*/ 2110 w 64"/>
                  <a:gd name="T59" fmla="*/ 3776 h 107"/>
                  <a:gd name="T60" fmla="*/ 2242 w 64"/>
                  <a:gd name="T61" fmla="*/ 4412 h 107"/>
                  <a:gd name="T62" fmla="*/ 2381 w 64"/>
                  <a:gd name="T63" fmla="*/ 5192 h 107"/>
                  <a:gd name="T64" fmla="*/ 2387 w 64"/>
                  <a:gd name="T65" fmla="*/ 5876 h 107"/>
                  <a:gd name="T66" fmla="*/ 2530 w 64"/>
                  <a:gd name="T67" fmla="*/ 6379 h 107"/>
                  <a:gd name="T68" fmla="*/ 2531 w 64"/>
                  <a:gd name="T69" fmla="*/ 6927 h 107"/>
                  <a:gd name="T70" fmla="*/ 2531 w 64"/>
                  <a:gd name="T71" fmla="*/ 7445 h 107"/>
                  <a:gd name="T72" fmla="*/ 2536 w 64"/>
                  <a:gd name="T73" fmla="*/ 7855 h 10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4"/>
                  <a:gd name="T112" fmla="*/ 0 h 107"/>
                  <a:gd name="T113" fmla="*/ 64 w 64"/>
                  <a:gd name="T114" fmla="*/ 107 h 107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4" h="107">
                    <a:moveTo>
                      <a:pt x="64" y="97"/>
                    </a:moveTo>
                    <a:lnTo>
                      <a:pt x="64" y="99"/>
                    </a:lnTo>
                    <a:lnTo>
                      <a:pt x="64" y="102"/>
                    </a:lnTo>
                    <a:lnTo>
                      <a:pt x="63" y="103"/>
                    </a:lnTo>
                    <a:lnTo>
                      <a:pt x="62" y="106"/>
                    </a:lnTo>
                    <a:lnTo>
                      <a:pt x="58" y="107"/>
                    </a:lnTo>
                    <a:lnTo>
                      <a:pt x="53" y="106"/>
                    </a:lnTo>
                    <a:lnTo>
                      <a:pt x="47" y="103"/>
                    </a:lnTo>
                    <a:lnTo>
                      <a:pt x="41" y="100"/>
                    </a:lnTo>
                    <a:lnTo>
                      <a:pt x="33" y="95"/>
                    </a:lnTo>
                    <a:lnTo>
                      <a:pt x="26" y="88"/>
                    </a:lnTo>
                    <a:lnTo>
                      <a:pt x="20" y="80"/>
                    </a:lnTo>
                    <a:lnTo>
                      <a:pt x="13" y="72"/>
                    </a:lnTo>
                    <a:lnTo>
                      <a:pt x="8" y="62"/>
                    </a:lnTo>
                    <a:lnTo>
                      <a:pt x="3" y="51"/>
                    </a:lnTo>
                    <a:lnTo>
                      <a:pt x="1" y="40"/>
                    </a:lnTo>
                    <a:lnTo>
                      <a:pt x="0" y="28"/>
                    </a:lnTo>
                    <a:lnTo>
                      <a:pt x="0" y="14"/>
                    </a:lnTo>
                    <a:lnTo>
                      <a:pt x="3" y="1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16" y="4"/>
                    </a:lnTo>
                    <a:lnTo>
                      <a:pt x="22" y="8"/>
                    </a:lnTo>
                    <a:lnTo>
                      <a:pt x="28" y="14"/>
                    </a:lnTo>
                    <a:lnTo>
                      <a:pt x="36" y="22"/>
                    </a:lnTo>
                    <a:lnTo>
                      <a:pt x="42" y="30"/>
                    </a:lnTo>
                    <a:lnTo>
                      <a:pt x="48" y="39"/>
                    </a:lnTo>
                    <a:lnTo>
                      <a:pt x="53" y="46"/>
                    </a:lnTo>
                    <a:lnTo>
                      <a:pt x="56" y="55"/>
                    </a:lnTo>
                    <a:lnTo>
                      <a:pt x="58" y="64"/>
                    </a:lnTo>
                    <a:lnTo>
                      <a:pt x="60" y="72"/>
                    </a:lnTo>
                    <a:lnTo>
                      <a:pt x="62" y="79"/>
                    </a:lnTo>
                    <a:lnTo>
                      <a:pt x="63" y="86"/>
                    </a:lnTo>
                    <a:lnTo>
                      <a:pt x="63" y="92"/>
                    </a:lnTo>
                    <a:lnTo>
                      <a:pt x="64" y="97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428" name="Freeform 40"/>
              <p:cNvSpPr>
                <a:spLocks noChangeArrowheads="1"/>
              </p:cNvSpPr>
              <p:nvPr/>
            </p:nvSpPr>
            <p:spPr bwMode="auto">
              <a:xfrm>
                <a:off x="145" y="2961"/>
                <a:ext cx="78" cy="120"/>
              </a:xfrm>
              <a:custGeom>
                <a:avLst/>
                <a:gdLst>
                  <a:gd name="T0" fmla="*/ 6 w 74"/>
                  <a:gd name="T1" fmla="*/ 0 h 111"/>
                  <a:gd name="T2" fmla="*/ 1 w 74"/>
                  <a:gd name="T3" fmla="*/ 1537 h 111"/>
                  <a:gd name="T4" fmla="*/ 0 w 74"/>
                  <a:gd name="T5" fmla="*/ 3277 h 111"/>
                  <a:gd name="T6" fmla="*/ 2 w 74"/>
                  <a:gd name="T7" fmla="*/ 4582 h 111"/>
                  <a:gd name="T8" fmla="*/ 6 w 74"/>
                  <a:gd name="T9" fmla="*/ 6115 h 111"/>
                  <a:gd name="T10" fmla="*/ 273 w 74"/>
                  <a:gd name="T11" fmla="*/ 7469 h 111"/>
                  <a:gd name="T12" fmla="*/ 355 w 74"/>
                  <a:gd name="T13" fmla="*/ 8549 h 111"/>
                  <a:gd name="T14" fmla="*/ 512 w 74"/>
                  <a:gd name="T15" fmla="*/ 9817 h 111"/>
                  <a:gd name="T16" fmla="*/ 739 w 74"/>
                  <a:gd name="T17" fmla="*/ 10613 h 111"/>
                  <a:gd name="T18" fmla="*/ 866 w 74"/>
                  <a:gd name="T19" fmla="*/ 11474 h 111"/>
                  <a:gd name="T20" fmla="*/ 1069 w 74"/>
                  <a:gd name="T21" fmla="*/ 11924 h 111"/>
                  <a:gd name="T22" fmla="*/ 1252 w 74"/>
                  <a:gd name="T23" fmla="*/ 12546 h 111"/>
                  <a:gd name="T24" fmla="*/ 1465 w 74"/>
                  <a:gd name="T25" fmla="*/ 12891 h 111"/>
                  <a:gd name="T26" fmla="*/ 1627 w 74"/>
                  <a:gd name="T27" fmla="*/ 12891 h 111"/>
                  <a:gd name="T28" fmla="*/ 1717 w 74"/>
                  <a:gd name="T29" fmla="*/ 12624 h 111"/>
                  <a:gd name="T30" fmla="*/ 1795 w 74"/>
                  <a:gd name="T31" fmla="*/ 12444 h 111"/>
                  <a:gd name="T32" fmla="*/ 1810 w 74"/>
                  <a:gd name="T33" fmla="*/ 11924 h 111"/>
                  <a:gd name="T34" fmla="*/ 1810 w 74"/>
                  <a:gd name="T35" fmla="*/ 11605 h 111"/>
                  <a:gd name="T36" fmla="*/ 1810 w 74"/>
                  <a:gd name="T37" fmla="*/ 11159 h 111"/>
                  <a:gd name="T38" fmla="*/ 1629 w 74"/>
                  <a:gd name="T39" fmla="*/ 11408 h 111"/>
                  <a:gd name="T40" fmla="*/ 1629 w 74"/>
                  <a:gd name="T41" fmla="*/ 11511 h 111"/>
                  <a:gd name="T42" fmla="*/ 1629 w 74"/>
                  <a:gd name="T43" fmla="*/ 11605 h 111"/>
                  <a:gd name="T44" fmla="*/ 1627 w 74"/>
                  <a:gd name="T45" fmla="*/ 11677 h 111"/>
                  <a:gd name="T46" fmla="*/ 1629 w 74"/>
                  <a:gd name="T47" fmla="*/ 11677 h 111"/>
                  <a:gd name="T48" fmla="*/ 1587 w 74"/>
                  <a:gd name="T49" fmla="*/ 11762 h 111"/>
                  <a:gd name="T50" fmla="*/ 1466 w 74"/>
                  <a:gd name="T51" fmla="*/ 11677 h 111"/>
                  <a:gd name="T52" fmla="*/ 1356 w 74"/>
                  <a:gd name="T53" fmla="*/ 11605 h 111"/>
                  <a:gd name="T54" fmla="*/ 1220 w 74"/>
                  <a:gd name="T55" fmla="*/ 11159 h 111"/>
                  <a:gd name="T56" fmla="*/ 1068 w 74"/>
                  <a:gd name="T57" fmla="*/ 10613 h 111"/>
                  <a:gd name="T58" fmla="*/ 865 w 74"/>
                  <a:gd name="T59" fmla="*/ 9849 h 111"/>
                  <a:gd name="T60" fmla="*/ 739 w 74"/>
                  <a:gd name="T61" fmla="*/ 9029 h 111"/>
                  <a:gd name="T62" fmla="*/ 540 w 74"/>
                  <a:gd name="T63" fmla="*/ 8075 h 111"/>
                  <a:gd name="T64" fmla="*/ 394 w 74"/>
                  <a:gd name="T65" fmla="*/ 6990 h 111"/>
                  <a:gd name="T66" fmla="*/ 320 w 74"/>
                  <a:gd name="T67" fmla="*/ 5790 h 111"/>
                  <a:gd name="T68" fmla="*/ 288 w 74"/>
                  <a:gd name="T69" fmla="*/ 4501 h 111"/>
                  <a:gd name="T70" fmla="*/ 273 w 74"/>
                  <a:gd name="T71" fmla="*/ 3277 h 111"/>
                  <a:gd name="T72" fmla="*/ 288 w 74"/>
                  <a:gd name="T73" fmla="*/ 1797 h 111"/>
                  <a:gd name="T74" fmla="*/ 320 w 74"/>
                  <a:gd name="T75" fmla="*/ 4 h 111"/>
                  <a:gd name="T76" fmla="*/ 6 w 74"/>
                  <a:gd name="T77" fmla="*/ 0 h 11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4"/>
                  <a:gd name="T118" fmla="*/ 0 h 111"/>
                  <a:gd name="T119" fmla="*/ 74 w 74"/>
                  <a:gd name="T120" fmla="*/ 111 h 11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4" h="111">
                    <a:moveTo>
                      <a:pt x="6" y="0"/>
                    </a:moveTo>
                    <a:lnTo>
                      <a:pt x="1" y="14"/>
                    </a:lnTo>
                    <a:lnTo>
                      <a:pt x="0" y="28"/>
                    </a:lnTo>
                    <a:lnTo>
                      <a:pt x="2" y="40"/>
                    </a:lnTo>
                    <a:lnTo>
                      <a:pt x="6" y="52"/>
                    </a:lnTo>
                    <a:lnTo>
                      <a:pt x="10" y="64"/>
                    </a:lnTo>
                    <a:lnTo>
                      <a:pt x="15" y="74"/>
                    </a:lnTo>
                    <a:lnTo>
                      <a:pt x="22" y="84"/>
                    </a:lnTo>
                    <a:lnTo>
                      <a:pt x="29" y="91"/>
                    </a:lnTo>
                    <a:lnTo>
                      <a:pt x="36" y="98"/>
                    </a:lnTo>
                    <a:lnTo>
                      <a:pt x="44" y="103"/>
                    </a:lnTo>
                    <a:lnTo>
                      <a:pt x="51" y="108"/>
                    </a:lnTo>
                    <a:lnTo>
                      <a:pt x="59" y="111"/>
                    </a:lnTo>
                    <a:lnTo>
                      <a:pt x="65" y="111"/>
                    </a:lnTo>
                    <a:lnTo>
                      <a:pt x="70" y="109"/>
                    </a:lnTo>
                    <a:lnTo>
                      <a:pt x="72" y="107"/>
                    </a:lnTo>
                    <a:lnTo>
                      <a:pt x="74" y="103"/>
                    </a:lnTo>
                    <a:lnTo>
                      <a:pt x="74" y="100"/>
                    </a:lnTo>
                    <a:lnTo>
                      <a:pt x="74" y="96"/>
                    </a:lnTo>
                    <a:lnTo>
                      <a:pt x="66" y="97"/>
                    </a:lnTo>
                    <a:lnTo>
                      <a:pt x="66" y="99"/>
                    </a:lnTo>
                    <a:lnTo>
                      <a:pt x="66" y="100"/>
                    </a:lnTo>
                    <a:lnTo>
                      <a:pt x="65" y="101"/>
                    </a:lnTo>
                    <a:lnTo>
                      <a:pt x="66" y="101"/>
                    </a:lnTo>
                    <a:lnTo>
                      <a:pt x="64" y="102"/>
                    </a:lnTo>
                    <a:lnTo>
                      <a:pt x="60" y="101"/>
                    </a:lnTo>
                    <a:lnTo>
                      <a:pt x="55" y="100"/>
                    </a:lnTo>
                    <a:lnTo>
                      <a:pt x="49" y="96"/>
                    </a:lnTo>
                    <a:lnTo>
                      <a:pt x="43" y="91"/>
                    </a:lnTo>
                    <a:lnTo>
                      <a:pt x="35" y="85"/>
                    </a:lnTo>
                    <a:lnTo>
                      <a:pt x="29" y="77"/>
                    </a:lnTo>
                    <a:lnTo>
                      <a:pt x="23" y="69"/>
                    </a:lnTo>
                    <a:lnTo>
                      <a:pt x="17" y="60"/>
                    </a:lnTo>
                    <a:lnTo>
                      <a:pt x="13" y="50"/>
                    </a:lnTo>
                    <a:lnTo>
                      <a:pt x="11" y="39"/>
                    </a:lnTo>
                    <a:lnTo>
                      <a:pt x="10" y="28"/>
                    </a:lnTo>
                    <a:lnTo>
                      <a:pt x="11" y="16"/>
                    </a:lnTo>
                    <a:lnTo>
                      <a:pt x="13" y="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429" name="Freeform 41"/>
              <p:cNvSpPr>
                <a:spLocks noChangeArrowheads="1"/>
              </p:cNvSpPr>
              <p:nvPr/>
            </p:nvSpPr>
            <p:spPr bwMode="auto">
              <a:xfrm>
                <a:off x="151" y="2957"/>
                <a:ext cx="54" cy="49"/>
              </a:xfrm>
              <a:custGeom>
                <a:avLst/>
                <a:gdLst>
                  <a:gd name="T0" fmla="*/ 1657 w 51"/>
                  <a:gd name="T1" fmla="*/ 7376 h 45"/>
                  <a:gd name="T2" fmla="*/ 1514 w 51"/>
                  <a:gd name="T3" fmla="*/ 5713 h 45"/>
                  <a:gd name="T4" fmla="*/ 1276 w 51"/>
                  <a:gd name="T5" fmla="*/ 4096 h 45"/>
                  <a:gd name="T6" fmla="*/ 1015 w 51"/>
                  <a:gd name="T7" fmla="*/ 2676 h 45"/>
                  <a:gd name="T8" fmla="*/ 764 w 51"/>
                  <a:gd name="T9" fmla="*/ 1606 h 45"/>
                  <a:gd name="T10" fmla="*/ 542 w 51"/>
                  <a:gd name="T11" fmla="*/ 3 h 45"/>
                  <a:gd name="T12" fmla="*/ 364 w 51"/>
                  <a:gd name="T13" fmla="*/ 1 h 45"/>
                  <a:gd name="T14" fmla="*/ 8 w 51"/>
                  <a:gd name="T15" fmla="*/ 0 h 45"/>
                  <a:gd name="T16" fmla="*/ 5 w 51"/>
                  <a:gd name="T17" fmla="*/ 0 h 45"/>
                  <a:gd name="T18" fmla="*/ 2 w 51"/>
                  <a:gd name="T19" fmla="*/ 1 h 45"/>
                  <a:gd name="T20" fmla="*/ 0 w 51"/>
                  <a:gd name="T21" fmla="*/ 4 h 45"/>
                  <a:gd name="T22" fmla="*/ 7 w 51"/>
                  <a:gd name="T23" fmla="*/ 1475 h 45"/>
                  <a:gd name="T24" fmla="*/ 7 w 51"/>
                  <a:gd name="T25" fmla="*/ 1606 h 45"/>
                  <a:gd name="T26" fmla="*/ 6 w 51"/>
                  <a:gd name="T27" fmla="*/ 1606 h 45"/>
                  <a:gd name="T28" fmla="*/ 7 w 51"/>
                  <a:gd name="T29" fmla="*/ 1606 h 45"/>
                  <a:gd name="T30" fmla="*/ 8 w 51"/>
                  <a:gd name="T31" fmla="*/ 1606 h 45"/>
                  <a:gd name="T32" fmla="*/ 408 w 51"/>
                  <a:gd name="T33" fmla="*/ 2073 h 45"/>
                  <a:gd name="T34" fmla="*/ 574 w 51"/>
                  <a:gd name="T35" fmla="*/ 2914 h 45"/>
                  <a:gd name="T36" fmla="*/ 857 w 51"/>
                  <a:gd name="T37" fmla="*/ 3810 h 45"/>
                  <a:gd name="T38" fmla="*/ 1016 w 51"/>
                  <a:gd name="T39" fmla="*/ 4920 h 45"/>
                  <a:gd name="T40" fmla="*/ 1276 w 51"/>
                  <a:gd name="T41" fmla="*/ 6774 h 45"/>
                  <a:gd name="T42" fmla="*/ 1432 w 51"/>
                  <a:gd name="T43" fmla="*/ 8095 h 45"/>
                  <a:gd name="T44" fmla="*/ 1657 w 51"/>
                  <a:gd name="T45" fmla="*/ 7376 h 4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51"/>
                  <a:gd name="T70" fmla="*/ 0 h 45"/>
                  <a:gd name="T71" fmla="*/ 51 w 51"/>
                  <a:gd name="T72" fmla="*/ 45 h 45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51" h="45">
                    <a:moveTo>
                      <a:pt x="51" y="40"/>
                    </a:moveTo>
                    <a:lnTo>
                      <a:pt x="46" y="31"/>
                    </a:lnTo>
                    <a:lnTo>
                      <a:pt x="39" y="23"/>
                    </a:lnTo>
                    <a:lnTo>
                      <a:pt x="31" y="15"/>
                    </a:lnTo>
                    <a:lnTo>
                      <a:pt x="24" y="9"/>
                    </a:lnTo>
                    <a:lnTo>
                      <a:pt x="18" y="3"/>
                    </a:lnTo>
                    <a:lnTo>
                      <a:pt x="11" y="1"/>
                    </a:lnTo>
                    <a:lnTo>
                      <a:pt x="8" y="0"/>
                    </a:lnTo>
                    <a:lnTo>
                      <a:pt x="5" y="0"/>
                    </a:lnTo>
                    <a:lnTo>
                      <a:pt x="2" y="1"/>
                    </a:lnTo>
                    <a:lnTo>
                      <a:pt x="0" y="4"/>
                    </a:lnTo>
                    <a:lnTo>
                      <a:pt x="7" y="8"/>
                    </a:lnTo>
                    <a:lnTo>
                      <a:pt x="7" y="9"/>
                    </a:lnTo>
                    <a:lnTo>
                      <a:pt x="6" y="9"/>
                    </a:lnTo>
                    <a:lnTo>
                      <a:pt x="7" y="9"/>
                    </a:lnTo>
                    <a:lnTo>
                      <a:pt x="8" y="9"/>
                    </a:lnTo>
                    <a:lnTo>
                      <a:pt x="13" y="12"/>
                    </a:lnTo>
                    <a:lnTo>
                      <a:pt x="19" y="16"/>
                    </a:lnTo>
                    <a:lnTo>
                      <a:pt x="26" y="22"/>
                    </a:lnTo>
                    <a:lnTo>
                      <a:pt x="32" y="28"/>
                    </a:lnTo>
                    <a:lnTo>
                      <a:pt x="39" y="37"/>
                    </a:lnTo>
                    <a:lnTo>
                      <a:pt x="44" y="45"/>
                    </a:lnTo>
                    <a:lnTo>
                      <a:pt x="51" y="4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430" name="Freeform 42"/>
              <p:cNvSpPr>
                <a:spLocks noChangeArrowheads="1"/>
              </p:cNvSpPr>
              <p:nvPr/>
            </p:nvSpPr>
            <p:spPr bwMode="auto">
              <a:xfrm>
                <a:off x="198" y="3000"/>
                <a:ext cx="26" cy="66"/>
              </a:xfrm>
              <a:custGeom>
                <a:avLst/>
                <a:gdLst>
                  <a:gd name="T0" fmla="*/ 3160 w 24"/>
                  <a:gd name="T1" fmla="*/ 7345 h 61"/>
                  <a:gd name="T2" fmla="*/ 3160 w 24"/>
                  <a:gd name="T3" fmla="*/ 6789 h 61"/>
                  <a:gd name="T4" fmla="*/ 3010 w 24"/>
                  <a:gd name="T5" fmla="*/ 6072 h 61"/>
                  <a:gd name="T6" fmla="*/ 2917 w 24"/>
                  <a:gd name="T7" fmla="*/ 5024 h 61"/>
                  <a:gd name="T8" fmla="*/ 2716 w 24"/>
                  <a:gd name="T9" fmla="*/ 4285 h 61"/>
                  <a:gd name="T10" fmla="*/ 2507 w 24"/>
                  <a:gd name="T11" fmla="*/ 3127 h 61"/>
                  <a:gd name="T12" fmla="*/ 2118 w 24"/>
                  <a:gd name="T13" fmla="*/ 2083 h 61"/>
                  <a:gd name="T14" fmla="*/ 1538 w 24"/>
                  <a:gd name="T15" fmla="*/ 1025 h 61"/>
                  <a:gd name="T16" fmla="*/ 1031 w 24"/>
                  <a:gd name="T17" fmla="*/ 0 h 61"/>
                  <a:gd name="T18" fmla="*/ 0 w 24"/>
                  <a:gd name="T19" fmla="*/ 5 h 61"/>
                  <a:gd name="T20" fmla="*/ 4 w 24"/>
                  <a:gd name="T21" fmla="*/ 1519 h 61"/>
                  <a:gd name="T22" fmla="*/ 1031 w 24"/>
                  <a:gd name="T23" fmla="*/ 2469 h 61"/>
                  <a:gd name="T24" fmla="*/ 1311 w 24"/>
                  <a:gd name="T25" fmla="*/ 3616 h 61"/>
                  <a:gd name="T26" fmla="*/ 1538 w 24"/>
                  <a:gd name="T27" fmla="*/ 4580 h 61"/>
                  <a:gd name="T28" fmla="*/ 1805 w 24"/>
                  <a:gd name="T29" fmla="*/ 5427 h 61"/>
                  <a:gd name="T30" fmla="*/ 1955 w 24"/>
                  <a:gd name="T31" fmla="*/ 6275 h 61"/>
                  <a:gd name="T32" fmla="*/ 1955 w 24"/>
                  <a:gd name="T33" fmla="*/ 6874 h 61"/>
                  <a:gd name="T34" fmla="*/ 2118 w 24"/>
                  <a:gd name="T35" fmla="*/ 7437 h 61"/>
                  <a:gd name="T36" fmla="*/ 3160 w 24"/>
                  <a:gd name="T37" fmla="*/ 7345 h 6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4"/>
                  <a:gd name="T58" fmla="*/ 0 h 61"/>
                  <a:gd name="T59" fmla="*/ 24 w 24"/>
                  <a:gd name="T60" fmla="*/ 61 h 6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4" h="61">
                    <a:moveTo>
                      <a:pt x="24" y="60"/>
                    </a:moveTo>
                    <a:lnTo>
                      <a:pt x="24" y="55"/>
                    </a:lnTo>
                    <a:lnTo>
                      <a:pt x="23" y="50"/>
                    </a:lnTo>
                    <a:lnTo>
                      <a:pt x="22" y="42"/>
                    </a:lnTo>
                    <a:lnTo>
                      <a:pt x="20" y="35"/>
                    </a:lnTo>
                    <a:lnTo>
                      <a:pt x="18" y="26"/>
                    </a:lnTo>
                    <a:lnTo>
                      <a:pt x="16" y="17"/>
                    </a:lnTo>
                    <a:lnTo>
                      <a:pt x="12" y="8"/>
                    </a:lnTo>
                    <a:lnTo>
                      <a:pt x="7" y="0"/>
                    </a:lnTo>
                    <a:lnTo>
                      <a:pt x="0" y="5"/>
                    </a:lnTo>
                    <a:lnTo>
                      <a:pt x="4" y="13"/>
                    </a:lnTo>
                    <a:lnTo>
                      <a:pt x="7" y="20"/>
                    </a:lnTo>
                    <a:lnTo>
                      <a:pt x="10" y="29"/>
                    </a:lnTo>
                    <a:lnTo>
                      <a:pt x="12" y="37"/>
                    </a:lnTo>
                    <a:lnTo>
                      <a:pt x="14" y="44"/>
                    </a:lnTo>
                    <a:lnTo>
                      <a:pt x="15" y="51"/>
                    </a:lnTo>
                    <a:lnTo>
                      <a:pt x="15" y="56"/>
                    </a:lnTo>
                    <a:lnTo>
                      <a:pt x="16" y="61"/>
                    </a:lnTo>
                    <a:lnTo>
                      <a:pt x="24" y="6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431" name="Freeform 43"/>
              <p:cNvSpPr>
                <a:spLocks noChangeArrowheads="1"/>
              </p:cNvSpPr>
              <p:nvPr/>
            </p:nvSpPr>
            <p:spPr bwMode="auto">
              <a:xfrm>
                <a:off x="5586" y="3098"/>
                <a:ext cx="68" cy="114"/>
              </a:xfrm>
              <a:custGeom>
                <a:avLst/>
                <a:gdLst>
                  <a:gd name="T0" fmla="*/ 0 w 64"/>
                  <a:gd name="T1" fmla="*/ 8136 h 106"/>
                  <a:gd name="T2" fmla="*/ 0 w 64"/>
                  <a:gd name="T3" fmla="*/ 8363 h 106"/>
                  <a:gd name="T4" fmla="*/ 0 w 64"/>
                  <a:gd name="T5" fmla="*/ 8670 h 106"/>
                  <a:gd name="T6" fmla="*/ 1 w 64"/>
                  <a:gd name="T7" fmla="*/ 8751 h 106"/>
                  <a:gd name="T8" fmla="*/ 2 w 64"/>
                  <a:gd name="T9" fmla="*/ 8841 h 106"/>
                  <a:gd name="T10" fmla="*/ 6 w 64"/>
                  <a:gd name="T11" fmla="*/ 8994 h 106"/>
                  <a:gd name="T12" fmla="*/ 437 w 64"/>
                  <a:gd name="T13" fmla="*/ 8994 h 106"/>
                  <a:gd name="T14" fmla="*/ 645 w 64"/>
                  <a:gd name="T15" fmla="*/ 8751 h 106"/>
                  <a:gd name="T16" fmla="*/ 904 w 64"/>
                  <a:gd name="T17" fmla="*/ 8363 h 106"/>
                  <a:gd name="T18" fmla="*/ 1224 w 64"/>
                  <a:gd name="T19" fmla="*/ 8005 h 106"/>
                  <a:gd name="T20" fmla="*/ 1502 w 64"/>
                  <a:gd name="T21" fmla="*/ 7443 h 106"/>
                  <a:gd name="T22" fmla="*/ 1759 w 64"/>
                  <a:gd name="T23" fmla="*/ 6723 h 106"/>
                  <a:gd name="T24" fmla="*/ 2035 w 64"/>
                  <a:gd name="T25" fmla="*/ 6026 h 106"/>
                  <a:gd name="T26" fmla="*/ 2242 w 64"/>
                  <a:gd name="T27" fmla="*/ 5210 h 106"/>
                  <a:gd name="T28" fmla="*/ 2453 w 64"/>
                  <a:gd name="T29" fmla="*/ 4226 h 106"/>
                  <a:gd name="T30" fmla="*/ 2531 w 64"/>
                  <a:gd name="T31" fmla="*/ 3343 h 106"/>
                  <a:gd name="T32" fmla="*/ 2536 w 64"/>
                  <a:gd name="T33" fmla="*/ 2219 h 106"/>
                  <a:gd name="T34" fmla="*/ 2536 w 64"/>
                  <a:gd name="T35" fmla="*/ 1215 h 106"/>
                  <a:gd name="T36" fmla="*/ 2453 w 64"/>
                  <a:gd name="T37" fmla="*/ 2 h 106"/>
                  <a:gd name="T38" fmla="*/ 2387 w 64"/>
                  <a:gd name="T39" fmla="*/ 1 h 106"/>
                  <a:gd name="T40" fmla="*/ 2381 w 64"/>
                  <a:gd name="T41" fmla="*/ 0 h 106"/>
                  <a:gd name="T42" fmla="*/ 2309 w 64"/>
                  <a:gd name="T43" fmla="*/ 0 h 106"/>
                  <a:gd name="T44" fmla="*/ 2241 w 64"/>
                  <a:gd name="T45" fmla="*/ 1 h 106"/>
                  <a:gd name="T46" fmla="*/ 1915 w 64"/>
                  <a:gd name="T47" fmla="*/ 3 h 106"/>
                  <a:gd name="T48" fmla="*/ 1696 w 64"/>
                  <a:gd name="T49" fmla="*/ 730 h 106"/>
                  <a:gd name="T50" fmla="*/ 1414 w 64"/>
                  <a:gd name="T51" fmla="*/ 1130 h 106"/>
                  <a:gd name="T52" fmla="*/ 1151 w 64"/>
                  <a:gd name="T53" fmla="*/ 1783 h 106"/>
                  <a:gd name="T54" fmla="*/ 851 w 64"/>
                  <a:gd name="T55" fmla="*/ 2386 h 106"/>
                  <a:gd name="T56" fmla="*/ 592 w 64"/>
                  <a:gd name="T57" fmla="*/ 3192 h 106"/>
                  <a:gd name="T58" fmla="*/ 437 w 64"/>
                  <a:gd name="T59" fmla="*/ 3971 h 106"/>
                  <a:gd name="T60" fmla="*/ 364 w 64"/>
                  <a:gd name="T61" fmla="*/ 4545 h 106"/>
                  <a:gd name="T62" fmla="*/ 6 w 64"/>
                  <a:gd name="T63" fmla="*/ 5313 h 106"/>
                  <a:gd name="T64" fmla="*/ 4 w 64"/>
                  <a:gd name="T65" fmla="*/ 6026 h 106"/>
                  <a:gd name="T66" fmla="*/ 2 w 64"/>
                  <a:gd name="T67" fmla="*/ 6609 h 106"/>
                  <a:gd name="T68" fmla="*/ 1 w 64"/>
                  <a:gd name="T69" fmla="*/ 7230 h 106"/>
                  <a:gd name="T70" fmla="*/ 1 w 64"/>
                  <a:gd name="T71" fmla="*/ 7776 h 106"/>
                  <a:gd name="T72" fmla="*/ 0 w 64"/>
                  <a:gd name="T73" fmla="*/ 8136 h 10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4"/>
                  <a:gd name="T112" fmla="*/ 0 h 106"/>
                  <a:gd name="T113" fmla="*/ 64 w 64"/>
                  <a:gd name="T114" fmla="*/ 106 h 10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4" h="106">
                    <a:moveTo>
                      <a:pt x="0" y="96"/>
                    </a:moveTo>
                    <a:lnTo>
                      <a:pt x="0" y="99"/>
                    </a:lnTo>
                    <a:lnTo>
                      <a:pt x="0" y="102"/>
                    </a:lnTo>
                    <a:lnTo>
                      <a:pt x="1" y="104"/>
                    </a:lnTo>
                    <a:lnTo>
                      <a:pt x="2" y="105"/>
                    </a:lnTo>
                    <a:lnTo>
                      <a:pt x="6" y="106"/>
                    </a:lnTo>
                    <a:lnTo>
                      <a:pt x="11" y="106"/>
                    </a:lnTo>
                    <a:lnTo>
                      <a:pt x="17" y="104"/>
                    </a:lnTo>
                    <a:lnTo>
                      <a:pt x="23" y="99"/>
                    </a:lnTo>
                    <a:lnTo>
                      <a:pt x="31" y="94"/>
                    </a:lnTo>
                    <a:lnTo>
                      <a:pt x="38" y="87"/>
                    </a:lnTo>
                    <a:lnTo>
                      <a:pt x="44" y="80"/>
                    </a:lnTo>
                    <a:lnTo>
                      <a:pt x="51" y="71"/>
                    </a:lnTo>
                    <a:lnTo>
                      <a:pt x="56" y="61"/>
                    </a:lnTo>
                    <a:lnTo>
                      <a:pt x="61" y="50"/>
                    </a:lnTo>
                    <a:lnTo>
                      <a:pt x="63" y="39"/>
                    </a:lnTo>
                    <a:lnTo>
                      <a:pt x="64" y="27"/>
                    </a:lnTo>
                    <a:lnTo>
                      <a:pt x="64" y="15"/>
                    </a:lnTo>
                    <a:lnTo>
                      <a:pt x="61" y="2"/>
                    </a:lnTo>
                    <a:lnTo>
                      <a:pt x="60" y="1"/>
                    </a:lnTo>
                    <a:lnTo>
                      <a:pt x="58" y="0"/>
                    </a:lnTo>
                    <a:lnTo>
                      <a:pt x="57" y="0"/>
                    </a:lnTo>
                    <a:lnTo>
                      <a:pt x="55" y="1"/>
                    </a:lnTo>
                    <a:lnTo>
                      <a:pt x="48" y="3"/>
                    </a:lnTo>
                    <a:lnTo>
                      <a:pt x="42" y="8"/>
                    </a:lnTo>
                    <a:lnTo>
                      <a:pt x="36" y="14"/>
                    </a:lnTo>
                    <a:lnTo>
                      <a:pt x="28" y="21"/>
                    </a:lnTo>
                    <a:lnTo>
                      <a:pt x="22" y="29"/>
                    </a:lnTo>
                    <a:lnTo>
                      <a:pt x="16" y="38"/>
                    </a:lnTo>
                    <a:lnTo>
                      <a:pt x="11" y="47"/>
                    </a:lnTo>
                    <a:lnTo>
                      <a:pt x="8" y="54"/>
                    </a:lnTo>
                    <a:lnTo>
                      <a:pt x="6" y="63"/>
                    </a:lnTo>
                    <a:lnTo>
                      <a:pt x="4" y="71"/>
                    </a:lnTo>
                    <a:lnTo>
                      <a:pt x="2" y="79"/>
                    </a:lnTo>
                    <a:lnTo>
                      <a:pt x="1" y="86"/>
                    </a:lnTo>
                    <a:lnTo>
                      <a:pt x="1" y="92"/>
                    </a:lnTo>
                    <a:lnTo>
                      <a:pt x="0" y="96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432" name="Freeform 44"/>
              <p:cNvSpPr>
                <a:spLocks noChangeArrowheads="1"/>
              </p:cNvSpPr>
              <p:nvPr/>
            </p:nvSpPr>
            <p:spPr bwMode="auto">
              <a:xfrm>
                <a:off x="5581" y="3098"/>
                <a:ext cx="78" cy="119"/>
              </a:xfrm>
              <a:custGeom>
                <a:avLst/>
                <a:gdLst>
                  <a:gd name="T0" fmla="*/ 1506 w 74"/>
                  <a:gd name="T1" fmla="*/ 3 h 110"/>
                  <a:gd name="T2" fmla="*/ 1545 w 74"/>
                  <a:gd name="T3" fmla="*/ 1763 h 110"/>
                  <a:gd name="T4" fmla="*/ 1587 w 74"/>
                  <a:gd name="T5" fmla="*/ 3308 h 110"/>
                  <a:gd name="T6" fmla="*/ 1545 w 74"/>
                  <a:gd name="T7" fmla="*/ 4616 h 110"/>
                  <a:gd name="T8" fmla="*/ 1506 w 74"/>
                  <a:gd name="T9" fmla="*/ 5854 h 110"/>
                  <a:gd name="T10" fmla="*/ 1391 w 74"/>
                  <a:gd name="T11" fmla="*/ 7264 h 110"/>
                  <a:gd name="T12" fmla="*/ 1252 w 74"/>
                  <a:gd name="T13" fmla="*/ 8501 h 110"/>
                  <a:gd name="T14" fmla="*/ 1126 w 74"/>
                  <a:gd name="T15" fmla="*/ 9369 h 110"/>
                  <a:gd name="T16" fmla="*/ 961 w 74"/>
                  <a:gd name="T17" fmla="*/ 10334 h 110"/>
                  <a:gd name="T18" fmla="*/ 779 w 74"/>
                  <a:gd name="T19" fmla="*/ 10983 h 110"/>
                  <a:gd name="T20" fmla="*/ 600 w 74"/>
                  <a:gd name="T21" fmla="*/ 11724 h 110"/>
                  <a:gd name="T22" fmla="*/ 437 w 74"/>
                  <a:gd name="T23" fmla="*/ 11915 h 110"/>
                  <a:gd name="T24" fmla="*/ 337 w 74"/>
                  <a:gd name="T25" fmla="*/ 12288 h 110"/>
                  <a:gd name="T26" fmla="*/ 273 w 74"/>
                  <a:gd name="T27" fmla="*/ 12288 h 110"/>
                  <a:gd name="T28" fmla="*/ 8 w 74"/>
                  <a:gd name="T29" fmla="*/ 12160 h 110"/>
                  <a:gd name="T30" fmla="*/ 9 w 74"/>
                  <a:gd name="T31" fmla="*/ 12160 h 110"/>
                  <a:gd name="T32" fmla="*/ 8 w 74"/>
                  <a:gd name="T33" fmla="*/ 12160 h 110"/>
                  <a:gd name="T34" fmla="*/ 8 w 74"/>
                  <a:gd name="T35" fmla="*/ 11882 h 110"/>
                  <a:gd name="T36" fmla="*/ 8 w 74"/>
                  <a:gd name="T37" fmla="*/ 11724 h 110"/>
                  <a:gd name="T38" fmla="*/ 0 w 74"/>
                  <a:gd name="T39" fmla="*/ 11644 h 110"/>
                  <a:gd name="T40" fmla="*/ 0 w 74"/>
                  <a:gd name="T41" fmla="*/ 11915 h 110"/>
                  <a:gd name="T42" fmla="*/ 0 w 74"/>
                  <a:gd name="T43" fmla="*/ 12597 h 110"/>
                  <a:gd name="T44" fmla="*/ 2 w 74"/>
                  <a:gd name="T45" fmla="*/ 12854 h 110"/>
                  <a:gd name="T46" fmla="*/ 4 w 74"/>
                  <a:gd name="T47" fmla="*/ 13155 h 110"/>
                  <a:gd name="T48" fmla="*/ 9 w 74"/>
                  <a:gd name="T49" fmla="*/ 13293 h 110"/>
                  <a:gd name="T50" fmla="*/ 355 w 74"/>
                  <a:gd name="T51" fmla="*/ 13293 h 110"/>
                  <a:gd name="T52" fmla="*/ 540 w 74"/>
                  <a:gd name="T53" fmla="*/ 13085 h 110"/>
                  <a:gd name="T54" fmla="*/ 740 w 74"/>
                  <a:gd name="T55" fmla="*/ 12683 h 110"/>
                  <a:gd name="T56" fmla="*/ 913 w 74"/>
                  <a:gd name="T57" fmla="*/ 11882 h 110"/>
                  <a:gd name="T58" fmla="*/ 1126 w 74"/>
                  <a:gd name="T59" fmla="*/ 10983 h 110"/>
                  <a:gd name="T60" fmla="*/ 1286 w 74"/>
                  <a:gd name="T61" fmla="*/ 10136 h 110"/>
                  <a:gd name="T62" fmla="*/ 1465 w 74"/>
                  <a:gd name="T63" fmla="*/ 8830 h 110"/>
                  <a:gd name="T64" fmla="*/ 1587 w 74"/>
                  <a:gd name="T65" fmla="*/ 7666 h 110"/>
                  <a:gd name="T66" fmla="*/ 1703 w 74"/>
                  <a:gd name="T67" fmla="*/ 6323 h 110"/>
                  <a:gd name="T68" fmla="*/ 1795 w 74"/>
                  <a:gd name="T69" fmla="*/ 4936 h 110"/>
                  <a:gd name="T70" fmla="*/ 1810 w 74"/>
                  <a:gd name="T71" fmla="*/ 3308 h 110"/>
                  <a:gd name="T72" fmla="*/ 1808 w 74"/>
                  <a:gd name="T73" fmla="*/ 1630 h 110"/>
                  <a:gd name="T74" fmla="*/ 1703 w 74"/>
                  <a:gd name="T75" fmla="*/ 0 h 110"/>
                  <a:gd name="T76" fmla="*/ 1506 w 74"/>
                  <a:gd name="T77" fmla="*/ 3 h 110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4"/>
                  <a:gd name="T118" fmla="*/ 0 h 110"/>
                  <a:gd name="T119" fmla="*/ 74 w 74"/>
                  <a:gd name="T120" fmla="*/ 110 h 110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4" h="110">
                    <a:moveTo>
                      <a:pt x="61" y="3"/>
                    </a:moveTo>
                    <a:lnTo>
                      <a:pt x="63" y="15"/>
                    </a:lnTo>
                    <a:lnTo>
                      <a:pt x="64" y="27"/>
                    </a:lnTo>
                    <a:lnTo>
                      <a:pt x="63" y="38"/>
                    </a:lnTo>
                    <a:lnTo>
                      <a:pt x="61" y="49"/>
                    </a:lnTo>
                    <a:lnTo>
                      <a:pt x="57" y="59"/>
                    </a:lnTo>
                    <a:lnTo>
                      <a:pt x="51" y="69"/>
                    </a:lnTo>
                    <a:lnTo>
                      <a:pt x="45" y="77"/>
                    </a:lnTo>
                    <a:lnTo>
                      <a:pt x="39" y="85"/>
                    </a:lnTo>
                    <a:lnTo>
                      <a:pt x="31" y="91"/>
                    </a:lnTo>
                    <a:lnTo>
                      <a:pt x="25" y="96"/>
                    </a:lnTo>
                    <a:lnTo>
                      <a:pt x="19" y="99"/>
                    </a:lnTo>
                    <a:lnTo>
                      <a:pt x="14" y="102"/>
                    </a:lnTo>
                    <a:lnTo>
                      <a:pt x="10" y="102"/>
                    </a:lnTo>
                    <a:lnTo>
                      <a:pt x="8" y="101"/>
                    </a:lnTo>
                    <a:lnTo>
                      <a:pt x="9" y="101"/>
                    </a:lnTo>
                    <a:lnTo>
                      <a:pt x="8" y="101"/>
                    </a:lnTo>
                    <a:lnTo>
                      <a:pt x="8" y="98"/>
                    </a:lnTo>
                    <a:lnTo>
                      <a:pt x="8" y="96"/>
                    </a:lnTo>
                    <a:lnTo>
                      <a:pt x="0" y="95"/>
                    </a:lnTo>
                    <a:lnTo>
                      <a:pt x="0" y="99"/>
                    </a:lnTo>
                    <a:lnTo>
                      <a:pt x="0" y="103"/>
                    </a:lnTo>
                    <a:lnTo>
                      <a:pt x="2" y="106"/>
                    </a:lnTo>
                    <a:lnTo>
                      <a:pt x="4" y="109"/>
                    </a:lnTo>
                    <a:lnTo>
                      <a:pt x="9" y="110"/>
                    </a:lnTo>
                    <a:lnTo>
                      <a:pt x="15" y="110"/>
                    </a:lnTo>
                    <a:lnTo>
                      <a:pt x="23" y="108"/>
                    </a:lnTo>
                    <a:lnTo>
                      <a:pt x="30" y="104"/>
                    </a:lnTo>
                    <a:lnTo>
                      <a:pt x="38" y="98"/>
                    </a:lnTo>
                    <a:lnTo>
                      <a:pt x="45" y="91"/>
                    </a:lnTo>
                    <a:lnTo>
                      <a:pt x="52" y="83"/>
                    </a:lnTo>
                    <a:lnTo>
                      <a:pt x="59" y="73"/>
                    </a:lnTo>
                    <a:lnTo>
                      <a:pt x="64" y="63"/>
                    </a:lnTo>
                    <a:lnTo>
                      <a:pt x="68" y="52"/>
                    </a:lnTo>
                    <a:lnTo>
                      <a:pt x="72" y="40"/>
                    </a:lnTo>
                    <a:lnTo>
                      <a:pt x="74" y="27"/>
                    </a:lnTo>
                    <a:lnTo>
                      <a:pt x="73" y="14"/>
                    </a:lnTo>
                    <a:lnTo>
                      <a:pt x="68" y="0"/>
                    </a:lnTo>
                    <a:lnTo>
                      <a:pt x="61" y="3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433" name="Freeform 45"/>
              <p:cNvSpPr>
                <a:spLocks noChangeArrowheads="1"/>
              </p:cNvSpPr>
              <p:nvPr/>
            </p:nvSpPr>
            <p:spPr bwMode="auto">
              <a:xfrm>
                <a:off x="5599" y="3093"/>
                <a:ext cx="54" cy="49"/>
              </a:xfrm>
              <a:custGeom>
                <a:avLst/>
                <a:gdLst>
                  <a:gd name="T0" fmla="*/ 7 w 51"/>
                  <a:gd name="T1" fmla="*/ 8095 h 45"/>
                  <a:gd name="T2" fmla="*/ 385 w 51"/>
                  <a:gd name="T3" fmla="*/ 6774 h 45"/>
                  <a:gd name="T4" fmla="*/ 574 w 51"/>
                  <a:gd name="T5" fmla="*/ 5357 h 45"/>
                  <a:gd name="T6" fmla="*/ 809 w 51"/>
                  <a:gd name="T7" fmla="*/ 3810 h 45"/>
                  <a:gd name="T8" fmla="*/ 1016 w 51"/>
                  <a:gd name="T9" fmla="*/ 3173 h 45"/>
                  <a:gd name="T10" fmla="*/ 1206 w 51"/>
                  <a:gd name="T11" fmla="*/ 2073 h 45"/>
                  <a:gd name="T12" fmla="*/ 1430 w 51"/>
                  <a:gd name="T13" fmla="*/ 1749 h 45"/>
                  <a:gd name="T14" fmla="*/ 1432 w 51"/>
                  <a:gd name="T15" fmla="*/ 1606 h 45"/>
                  <a:gd name="T16" fmla="*/ 1478 w 51"/>
                  <a:gd name="T17" fmla="*/ 1606 h 45"/>
                  <a:gd name="T18" fmla="*/ 1432 w 51"/>
                  <a:gd name="T19" fmla="*/ 1606 h 45"/>
                  <a:gd name="T20" fmla="*/ 1432 w 51"/>
                  <a:gd name="T21" fmla="*/ 1475 h 45"/>
                  <a:gd name="T22" fmla="*/ 1657 w 51"/>
                  <a:gd name="T23" fmla="*/ 5 h 45"/>
                  <a:gd name="T24" fmla="*/ 1603 w 51"/>
                  <a:gd name="T25" fmla="*/ 1 h 45"/>
                  <a:gd name="T26" fmla="*/ 1514 w 51"/>
                  <a:gd name="T27" fmla="*/ 0 h 45"/>
                  <a:gd name="T28" fmla="*/ 1430 w 51"/>
                  <a:gd name="T29" fmla="*/ 0 h 45"/>
                  <a:gd name="T30" fmla="*/ 1277 w 51"/>
                  <a:gd name="T31" fmla="*/ 1 h 45"/>
                  <a:gd name="T32" fmla="*/ 1075 w 51"/>
                  <a:gd name="T33" fmla="*/ 5 h 45"/>
                  <a:gd name="T34" fmla="*/ 906 w 51"/>
                  <a:gd name="T35" fmla="*/ 1606 h 45"/>
                  <a:gd name="T36" fmla="*/ 608 w 51"/>
                  <a:gd name="T37" fmla="*/ 2676 h 45"/>
                  <a:gd name="T38" fmla="*/ 385 w 51"/>
                  <a:gd name="T39" fmla="*/ 4096 h 45"/>
                  <a:gd name="T40" fmla="*/ 5 w 51"/>
                  <a:gd name="T41" fmla="*/ 5758 h 45"/>
                  <a:gd name="T42" fmla="*/ 0 w 51"/>
                  <a:gd name="T43" fmla="*/ 7434 h 45"/>
                  <a:gd name="T44" fmla="*/ 7 w 51"/>
                  <a:gd name="T45" fmla="*/ 8095 h 4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51"/>
                  <a:gd name="T70" fmla="*/ 0 h 45"/>
                  <a:gd name="T71" fmla="*/ 51 w 51"/>
                  <a:gd name="T72" fmla="*/ 45 h 45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51" h="45">
                    <a:moveTo>
                      <a:pt x="7" y="45"/>
                    </a:moveTo>
                    <a:lnTo>
                      <a:pt x="12" y="37"/>
                    </a:lnTo>
                    <a:lnTo>
                      <a:pt x="19" y="30"/>
                    </a:lnTo>
                    <a:lnTo>
                      <a:pt x="25" y="22"/>
                    </a:lnTo>
                    <a:lnTo>
                      <a:pt x="32" y="17"/>
                    </a:lnTo>
                    <a:lnTo>
                      <a:pt x="38" y="12"/>
                    </a:lnTo>
                    <a:lnTo>
                      <a:pt x="43" y="10"/>
                    </a:lnTo>
                    <a:lnTo>
                      <a:pt x="44" y="9"/>
                    </a:lnTo>
                    <a:lnTo>
                      <a:pt x="45" y="9"/>
                    </a:lnTo>
                    <a:lnTo>
                      <a:pt x="44" y="9"/>
                    </a:lnTo>
                    <a:lnTo>
                      <a:pt x="44" y="8"/>
                    </a:lnTo>
                    <a:lnTo>
                      <a:pt x="51" y="5"/>
                    </a:lnTo>
                    <a:lnTo>
                      <a:pt x="49" y="1"/>
                    </a:lnTo>
                    <a:lnTo>
                      <a:pt x="46" y="0"/>
                    </a:lnTo>
                    <a:lnTo>
                      <a:pt x="43" y="0"/>
                    </a:lnTo>
                    <a:lnTo>
                      <a:pt x="40" y="1"/>
                    </a:lnTo>
                    <a:lnTo>
                      <a:pt x="33" y="5"/>
                    </a:lnTo>
                    <a:lnTo>
                      <a:pt x="27" y="9"/>
                    </a:lnTo>
                    <a:lnTo>
                      <a:pt x="20" y="15"/>
                    </a:lnTo>
                    <a:lnTo>
                      <a:pt x="12" y="23"/>
                    </a:lnTo>
                    <a:lnTo>
                      <a:pt x="5" y="32"/>
                    </a:lnTo>
                    <a:lnTo>
                      <a:pt x="0" y="41"/>
                    </a:lnTo>
                    <a:lnTo>
                      <a:pt x="7" y="45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434" name="Freeform 46"/>
              <p:cNvSpPr>
                <a:spLocks noChangeArrowheads="1"/>
              </p:cNvSpPr>
              <p:nvPr/>
            </p:nvSpPr>
            <p:spPr bwMode="auto">
              <a:xfrm>
                <a:off x="5581" y="3137"/>
                <a:ext cx="26" cy="65"/>
              </a:xfrm>
              <a:custGeom>
                <a:avLst/>
                <a:gdLst>
                  <a:gd name="T0" fmla="*/ 1117 w 24"/>
                  <a:gd name="T1" fmla="*/ 7872 h 60"/>
                  <a:gd name="T2" fmla="*/ 1210 w 24"/>
                  <a:gd name="T3" fmla="*/ 7622 h 60"/>
                  <a:gd name="T4" fmla="*/ 1210 w 24"/>
                  <a:gd name="T5" fmla="*/ 6647 h 60"/>
                  <a:gd name="T6" fmla="*/ 1311 w 24"/>
                  <a:gd name="T7" fmla="*/ 5995 h 60"/>
                  <a:gd name="T8" fmla="*/ 1538 w 24"/>
                  <a:gd name="T9" fmla="*/ 4826 h 60"/>
                  <a:gd name="T10" fmla="*/ 1805 w 24"/>
                  <a:gd name="T11" fmla="*/ 3796 h 60"/>
                  <a:gd name="T12" fmla="*/ 2314 w 24"/>
                  <a:gd name="T13" fmla="*/ 2779 h 60"/>
                  <a:gd name="T14" fmla="*/ 2716 w 24"/>
                  <a:gd name="T15" fmla="*/ 1572 h 60"/>
                  <a:gd name="T16" fmla="*/ 3160 w 24"/>
                  <a:gd name="T17" fmla="*/ 4 h 60"/>
                  <a:gd name="T18" fmla="*/ 2314 w 24"/>
                  <a:gd name="T19" fmla="*/ 0 h 60"/>
                  <a:gd name="T20" fmla="*/ 1538 w 24"/>
                  <a:gd name="T21" fmla="*/ 1236 h 60"/>
                  <a:gd name="T22" fmla="*/ 1117 w 24"/>
                  <a:gd name="T23" fmla="*/ 2347 h 60"/>
                  <a:gd name="T24" fmla="*/ 952 w 24"/>
                  <a:gd name="T25" fmla="*/ 3504 h 60"/>
                  <a:gd name="T26" fmla="*/ 4 w 24"/>
                  <a:gd name="T27" fmla="*/ 4494 h 60"/>
                  <a:gd name="T28" fmla="*/ 2 w 24"/>
                  <a:gd name="T29" fmla="*/ 5715 h 60"/>
                  <a:gd name="T30" fmla="*/ 1 w 24"/>
                  <a:gd name="T31" fmla="*/ 6516 h 60"/>
                  <a:gd name="T32" fmla="*/ 0 w 24"/>
                  <a:gd name="T33" fmla="*/ 7266 h 60"/>
                  <a:gd name="T34" fmla="*/ 0 w 24"/>
                  <a:gd name="T35" fmla="*/ 7801 h 60"/>
                  <a:gd name="T36" fmla="*/ 1117 w 24"/>
                  <a:gd name="T37" fmla="*/ 7872 h 6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4"/>
                  <a:gd name="T58" fmla="*/ 0 h 60"/>
                  <a:gd name="T59" fmla="*/ 24 w 24"/>
                  <a:gd name="T60" fmla="*/ 60 h 6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4" h="60">
                    <a:moveTo>
                      <a:pt x="8" y="60"/>
                    </a:moveTo>
                    <a:lnTo>
                      <a:pt x="9" y="56"/>
                    </a:lnTo>
                    <a:lnTo>
                      <a:pt x="9" y="50"/>
                    </a:lnTo>
                    <a:lnTo>
                      <a:pt x="10" y="44"/>
                    </a:lnTo>
                    <a:lnTo>
                      <a:pt x="12" y="36"/>
                    </a:lnTo>
                    <a:lnTo>
                      <a:pt x="14" y="28"/>
                    </a:lnTo>
                    <a:lnTo>
                      <a:pt x="17" y="21"/>
                    </a:lnTo>
                    <a:lnTo>
                      <a:pt x="20" y="12"/>
                    </a:lnTo>
                    <a:lnTo>
                      <a:pt x="24" y="4"/>
                    </a:lnTo>
                    <a:lnTo>
                      <a:pt x="17" y="0"/>
                    </a:lnTo>
                    <a:lnTo>
                      <a:pt x="12" y="9"/>
                    </a:lnTo>
                    <a:lnTo>
                      <a:pt x="8" y="17"/>
                    </a:lnTo>
                    <a:lnTo>
                      <a:pt x="6" y="26"/>
                    </a:lnTo>
                    <a:lnTo>
                      <a:pt x="4" y="34"/>
                    </a:lnTo>
                    <a:lnTo>
                      <a:pt x="2" y="43"/>
                    </a:lnTo>
                    <a:lnTo>
                      <a:pt x="1" y="49"/>
                    </a:lnTo>
                    <a:lnTo>
                      <a:pt x="0" y="55"/>
                    </a:lnTo>
                    <a:lnTo>
                      <a:pt x="0" y="59"/>
                    </a:lnTo>
                    <a:lnTo>
                      <a:pt x="8" y="6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435" name="Freeform 47"/>
              <p:cNvSpPr>
                <a:spLocks noChangeArrowheads="1"/>
              </p:cNvSpPr>
              <p:nvPr/>
            </p:nvSpPr>
            <p:spPr bwMode="auto">
              <a:xfrm>
                <a:off x="5545" y="4024"/>
                <a:ext cx="47" cy="49"/>
              </a:xfrm>
              <a:custGeom>
                <a:avLst/>
                <a:gdLst>
                  <a:gd name="T0" fmla="*/ 2455 w 44"/>
                  <a:gd name="T1" fmla="*/ 510 h 46"/>
                  <a:gd name="T2" fmla="*/ 2204 w 44"/>
                  <a:gd name="T3" fmla="*/ 7 h 46"/>
                  <a:gd name="T4" fmla="*/ 1822 w 44"/>
                  <a:gd name="T5" fmla="*/ 5 h 46"/>
                  <a:gd name="T6" fmla="*/ 1495 w 44"/>
                  <a:gd name="T7" fmla="*/ 3 h 46"/>
                  <a:gd name="T8" fmla="*/ 1269 w 44"/>
                  <a:gd name="T9" fmla="*/ 0 h 46"/>
                  <a:gd name="T10" fmla="*/ 855 w 44"/>
                  <a:gd name="T11" fmla="*/ 0 h 46"/>
                  <a:gd name="T12" fmla="*/ 575 w 44"/>
                  <a:gd name="T13" fmla="*/ 3 h 46"/>
                  <a:gd name="T14" fmla="*/ 5 w 44"/>
                  <a:gd name="T15" fmla="*/ 5 h 46"/>
                  <a:gd name="T16" fmla="*/ 0 w 44"/>
                  <a:gd name="T17" fmla="*/ 450 h 46"/>
                  <a:gd name="T18" fmla="*/ 1885 w 44"/>
                  <a:gd name="T19" fmla="*/ 2187 h 46"/>
                  <a:gd name="T20" fmla="*/ 2455 w 44"/>
                  <a:gd name="T21" fmla="*/ 510 h 4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44"/>
                  <a:gd name="T34" fmla="*/ 0 h 46"/>
                  <a:gd name="T35" fmla="*/ 44 w 44"/>
                  <a:gd name="T36" fmla="*/ 46 h 4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44" h="46">
                    <a:moveTo>
                      <a:pt x="44" y="11"/>
                    </a:moveTo>
                    <a:lnTo>
                      <a:pt x="39" y="7"/>
                    </a:lnTo>
                    <a:lnTo>
                      <a:pt x="33" y="5"/>
                    </a:lnTo>
                    <a:lnTo>
                      <a:pt x="27" y="3"/>
                    </a:lnTo>
                    <a:lnTo>
                      <a:pt x="22" y="0"/>
                    </a:lnTo>
                    <a:lnTo>
                      <a:pt x="16" y="0"/>
                    </a:lnTo>
                    <a:lnTo>
                      <a:pt x="10" y="3"/>
                    </a:lnTo>
                    <a:lnTo>
                      <a:pt x="5" y="5"/>
                    </a:lnTo>
                    <a:lnTo>
                      <a:pt x="0" y="9"/>
                    </a:lnTo>
                    <a:lnTo>
                      <a:pt x="34" y="46"/>
                    </a:lnTo>
                    <a:lnTo>
                      <a:pt x="44" y="11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436" name="Freeform 48"/>
              <p:cNvSpPr>
                <a:spLocks noChangeArrowheads="1"/>
              </p:cNvSpPr>
              <p:nvPr/>
            </p:nvSpPr>
            <p:spPr bwMode="auto">
              <a:xfrm>
                <a:off x="5538" y="4019"/>
                <a:ext cx="57" cy="21"/>
              </a:xfrm>
              <a:custGeom>
                <a:avLst/>
                <a:gdLst>
                  <a:gd name="T0" fmla="*/ 295 w 54"/>
                  <a:gd name="T1" fmla="*/ 4647 h 19"/>
                  <a:gd name="T2" fmla="*/ 295 w 54"/>
                  <a:gd name="T3" fmla="*/ 7253 h 19"/>
                  <a:gd name="T4" fmla="*/ 365 w 54"/>
                  <a:gd name="T5" fmla="*/ 5677 h 19"/>
                  <a:gd name="T6" fmla="*/ 478 w 54"/>
                  <a:gd name="T7" fmla="*/ 4647 h 19"/>
                  <a:gd name="T8" fmla="*/ 642 w 54"/>
                  <a:gd name="T9" fmla="*/ 4204 h 19"/>
                  <a:gd name="T10" fmla="*/ 779 w 54"/>
                  <a:gd name="T11" fmla="*/ 4204 h 19"/>
                  <a:gd name="T12" fmla="*/ 889 w 54"/>
                  <a:gd name="T13" fmla="*/ 4647 h 19"/>
                  <a:gd name="T14" fmla="*/ 1021 w 54"/>
                  <a:gd name="T15" fmla="*/ 5136 h 19"/>
                  <a:gd name="T16" fmla="*/ 1201 w 54"/>
                  <a:gd name="T17" fmla="*/ 6936 h 19"/>
                  <a:gd name="T18" fmla="*/ 1338 w 54"/>
                  <a:gd name="T19" fmla="*/ 8473 h 19"/>
                  <a:gd name="T20" fmla="*/ 1445 w 54"/>
                  <a:gd name="T21" fmla="*/ 4647 h 19"/>
                  <a:gd name="T22" fmla="*/ 1309 w 54"/>
                  <a:gd name="T23" fmla="*/ 3442 h 19"/>
                  <a:gd name="T24" fmla="*/ 1138 w 54"/>
                  <a:gd name="T25" fmla="*/ 4 h 19"/>
                  <a:gd name="T26" fmla="*/ 938 w 54"/>
                  <a:gd name="T27" fmla="*/ 2 h 19"/>
                  <a:gd name="T28" fmla="*/ 798 w 54"/>
                  <a:gd name="T29" fmla="*/ 0 h 19"/>
                  <a:gd name="T30" fmla="*/ 608 w 54"/>
                  <a:gd name="T31" fmla="*/ 0 h 19"/>
                  <a:gd name="T32" fmla="*/ 406 w 54"/>
                  <a:gd name="T33" fmla="*/ 2 h 19"/>
                  <a:gd name="T34" fmla="*/ 295 w 54"/>
                  <a:gd name="T35" fmla="*/ 2549 h 19"/>
                  <a:gd name="T36" fmla="*/ 4 w 54"/>
                  <a:gd name="T37" fmla="*/ 4204 h 19"/>
                  <a:gd name="T38" fmla="*/ 4 w 54"/>
                  <a:gd name="T39" fmla="*/ 7253 h 19"/>
                  <a:gd name="T40" fmla="*/ 4 w 54"/>
                  <a:gd name="T41" fmla="*/ 4204 h 19"/>
                  <a:gd name="T42" fmla="*/ 0 w 54"/>
                  <a:gd name="T43" fmla="*/ 5677 h 19"/>
                  <a:gd name="T44" fmla="*/ 4 w 54"/>
                  <a:gd name="T45" fmla="*/ 7253 h 19"/>
                  <a:gd name="T46" fmla="*/ 295 w 54"/>
                  <a:gd name="T47" fmla="*/ 4647 h 19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54"/>
                  <a:gd name="T73" fmla="*/ 0 h 19"/>
                  <a:gd name="T74" fmla="*/ 54 w 54"/>
                  <a:gd name="T75" fmla="*/ 19 h 19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54" h="19">
                    <a:moveTo>
                      <a:pt x="10" y="11"/>
                    </a:moveTo>
                    <a:lnTo>
                      <a:pt x="10" y="16"/>
                    </a:lnTo>
                    <a:lnTo>
                      <a:pt x="14" y="13"/>
                    </a:lnTo>
                    <a:lnTo>
                      <a:pt x="19" y="11"/>
                    </a:lnTo>
                    <a:lnTo>
                      <a:pt x="24" y="10"/>
                    </a:lnTo>
                    <a:lnTo>
                      <a:pt x="28" y="10"/>
                    </a:lnTo>
                    <a:lnTo>
                      <a:pt x="33" y="11"/>
                    </a:lnTo>
                    <a:lnTo>
                      <a:pt x="38" y="12"/>
                    </a:lnTo>
                    <a:lnTo>
                      <a:pt x="44" y="15"/>
                    </a:lnTo>
                    <a:lnTo>
                      <a:pt x="49" y="19"/>
                    </a:lnTo>
                    <a:lnTo>
                      <a:pt x="54" y="11"/>
                    </a:lnTo>
                    <a:lnTo>
                      <a:pt x="48" y="8"/>
                    </a:lnTo>
                    <a:lnTo>
                      <a:pt x="42" y="4"/>
                    </a:lnTo>
                    <a:lnTo>
                      <a:pt x="35" y="2"/>
                    </a:lnTo>
                    <a:lnTo>
                      <a:pt x="29" y="0"/>
                    </a:lnTo>
                    <a:lnTo>
                      <a:pt x="23" y="0"/>
                    </a:lnTo>
                    <a:lnTo>
                      <a:pt x="16" y="2"/>
                    </a:lnTo>
                    <a:lnTo>
                      <a:pt x="10" y="5"/>
                    </a:lnTo>
                    <a:lnTo>
                      <a:pt x="4" y="10"/>
                    </a:lnTo>
                    <a:lnTo>
                      <a:pt x="4" y="16"/>
                    </a:lnTo>
                    <a:lnTo>
                      <a:pt x="4" y="10"/>
                    </a:lnTo>
                    <a:lnTo>
                      <a:pt x="0" y="13"/>
                    </a:lnTo>
                    <a:lnTo>
                      <a:pt x="4" y="16"/>
                    </a:ln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437" name="Freeform 49"/>
              <p:cNvSpPr>
                <a:spLocks noChangeArrowheads="1"/>
              </p:cNvSpPr>
              <p:nvPr/>
            </p:nvSpPr>
            <p:spPr bwMode="auto">
              <a:xfrm>
                <a:off x="5542" y="4031"/>
                <a:ext cx="44" cy="52"/>
              </a:xfrm>
              <a:custGeom>
                <a:avLst/>
                <a:gdLst>
                  <a:gd name="T0" fmla="*/ 2373 w 41"/>
                  <a:gd name="T1" fmla="*/ 5108 h 48"/>
                  <a:gd name="T2" fmla="*/ 2960 w 41"/>
                  <a:gd name="T3" fmla="*/ 4866 h 48"/>
                  <a:gd name="T4" fmla="*/ 6 w 41"/>
                  <a:gd name="T5" fmla="*/ 0 h 48"/>
                  <a:gd name="T6" fmla="*/ 0 w 41"/>
                  <a:gd name="T7" fmla="*/ 5 h 48"/>
                  <a:gd name="T8" fmla="*/ 2468 w 41"/>
                  <a:gd name="T9" fmla="*/ 5711 h 48"/>
                  <a:gd name="T10" fmla="*/ 3051 w 41"/>
                  <a:gd name="T11" fmla="*/ 5582 h 48"/>
                  <a:gd name="T12" fmla="*/ 2468 w 41"/>
                  <a:gd name="T13" fmla="*/ 5711 h 48"/>
                  <a:gd name="T14" fmla="*/ 2843 w 41"/>
                  <a:gd name="T15" fmla="*/ 6495 h 48"/>
                  <a:gd name="T16" fmla="*/ 3051 w 41"/>
                  <a:gd name="T17" fmla="*/ 5582 h 48"/>
                  <a:gd name="T18" fmla="*/ 2373 w 41"/>
                  <a:gd name="T19" fmla="*/ 5108 h 48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41"/>
                  <a:gd name="T31" fmla="*/ 0 h 48"/>
                  <a:gd name="T32" fmla="*/ 41 w 41"/>
                  <a:gd name="T33" fmla="*/ 48 h 48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41" h="48">
                    <a:moveTo>
                      <a:pt x="32" y="38"/>
                    </a:moveTo>
                    <a:lnTo>
                      <a:pt x="40" y="37"/>
                    </a:lnTo>
                    <a:lnTo>
                      <a:pt x="6" y="0"/>
                    </a:lnTo>
                    <a:lnTo>
                      <a:pt x="0" y="5"/>
                    </a:lnTo>
                    <a:lnTo>
                      <a:pt x="33" y="43"/>
                    </a:lnTo>
                    <a:lnTo>
                      <a:pt x="41" y="42"/>
                    </a:lnTo>
                    <a:lnTo>
                      <a:pt x="33" y="43"/>
                    </a:lnTo>
                    <a:lnTo>
                      <a:pt x="38" y="48"/>
                    </a:lnTo>
                    <a:lnTo>
                      <a:pt x="41" y="42"/>
                    </a:lnTo>
                    <a:lnTo>
                      <a:pt x="32" y="38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438" name="Freeform 50"/>
              <p:cNvSpPr>
                <a:spLocks noChangeArrowheads="1"/>
              </p:cNvSpPr>
              <p:nvPr/>
            </p:nvSpPr>
            <p:spPr bwMode="auto">
              <a:xfrm>
                <a:off x="5576" y="4031"/>
                <a:ext cx="21" cy="46"/>
              </a:xfrm>
              <a:custGeom>
                <a:avLst/>
                <a:gdLst>
                  <a:gd name="T0" fmla="*/ 259 w 20"/>
                  <a:gd name="T1" fmla="*/ 2058 h 42"/>
                  <a:gd name="T2" fmla="*/ 235 w 20"/>
                  <a:gd name="T3" fmla="*/ 2 h 42"/>
                  <a:gd name="T4" fmla="*/ 0 w 20"/>
                  <a:gd name="T5" fmla="*/ 9917 h 42"/>
                  <a:gd name="T6" fmla="*/ 9 w 20"/>
                  <a:gd name="T7" fmla="*/ 10861 h 42"/>
                  <a:gd name="T8" fmla="*/ 348 w 20"/>
                  <a:gd name="T9" fmla="*/ 5 h 42"/>
                  <a:gd name="T10" fmla="*/ 331 w 20"/>
                  <a:gd name="T11" fmla="*/ 0 h 42"/>
                  <a:gd name="T12" fmla="*/ 348 w 20"/>
                  <a:gd name="T13" fmla="*/ 5 h 42"/>
                  <a:gd name="T14" fmla="*/ 365 w 20"/>
                  <a:gd name="T15" fmla="*/ 2 h 42"/>
                  <a:gd name="T16" fmla="*/ 331 w 20"/>
                  <a:gd name="T17" fmla="*/ 0 h 42"/>
                  <a:gd name="T18" fmla="*/ 259 w 20"/>
                  <a:gd name="T19" fmla="*/ 2058 h 4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0"/>
                  <a:gd name="T31" fmla="*/ 0 h 42"/>
                  <a:gd name="T32" fmla="*/ 20 w 20"/>
                  <a:gd name="T33" fmla="*/ 42 h 42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0" h="42">
                    <a:moveTo>
                      <a:pt x="13" y="8"/>
                    </a:moveTo>
                    <a:lnTo>
                      <a:pt x="11" y="2"/>
                    </a:lnTo>
                    <a:lnTo>
                      <a:pt x="0" y="38"/>
                    </a:lnTo>
                    <a:lnTo>
                      <a:pt x="9" y="42"/>
                    </a:lnTo>
                    <a:lnTo>
                      <a:pt x="19" y="5"/>
                    </a:lnTo>
                    <a:lnTo>
                      <a:pt x="18" y="0"/>
                    </a:lnTo>
                    <a:lnTo>
                      <a:pt x="19" y="5"/>
                    </a:lnTo>
                    <a:lnTo>
                      <a:pt x="20" y="2"/>
                    </a:lnTo>
                    <a:lnTo>
                      <a:pt x="18" y="0"/>
                    </a:lnTo>
                    <a:lnTo>
                      <a:pt x="13" y="8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439" name="Freeform 51"/>
              <p:cNvSpPr>
                <a:spLocks noChangeArrowheads="1"/>
              </p:cNvSpPr>
              <p:nvPr/>
            </p:nvSpPr>
            <p:spPr bwMode="auto">
              <a:xfrm>
                <a:off x="2885" y="3959"/>
                <a:ext cx="23" cy="14"/>
              </a:xfrm>
              <a:custGeom>
                <a:avLst/>
                <a:gdLst>
                  <a:gd name="T0" fmla="*/ 311 w 22"/>
                  <a:gd name="T1" fmla="*/ 5 h 13"/>
                  <a:gd name="T2" fmla="*/ 272 w 22"/>
                  <a:gd name="T3" fmla="*/ 3 h 13"/>
                  <a:gd name="T4" fmla="*/ 249 w 22"/>
                  <a:gd name="T5" fmla="*/ 3 h 13"/>
                  <a:gd name="T6" fmla="*/ 228 w 22"/>
                  <a:gd name="T7" fmla="*/ 3 h 13"/>
                  <a:gd name="T8" fmla="*/ 209 w 22"/>
                  <a:gd name="T9" fmla="*/ 2 h 13"/>
                  <a:gd name="T10" fmla="*/ 191 w 22"/>
                  <a:gd name="T11" fmla="*/ 2 h 13"/>
                  <a:gd name="T12" fmla="*/ 9 w 22"/>
                  <a:gd name="T13" fmla="*/ 1 h 13"/>
                  <a:gd name="T14" fmla="*/ 5 w 22"/>
                  <a:gd name="T15" fmla="*/ 0 h 13"/>
                  <a:gd name="T16" fmla="*/ 3 w 22"/>
                  <a:gd name="T17" fmla="*/ 0 h 13"/>
                  <a:gd name="T18" fmla="*/ 0 w 22"/>
                  <a:gd name="T19" fmla="*/ 0 h 13"/>
                  <a:gd name="T20" fmla="*/ 0 w 22"/>
                  <a:gd name="T21" fmla="*/ 843 h 13"/>
                  <a:gd name="T22" fmla="*/ 2 w 22"/>
                  <a:gd name="T23" fmla="*/ 843 h 13"/>
                  <a:gd name="T24" fmla="*/ 3 w 22"/>
                  <a:gd name="T25" fmla="*/ 843 h 13"/>
                  <a:gd name="T26" fmla="*/ 5 w 22"/>
                  <a:gd name="T27" fmla="*/ 908 h 13"/>
                  <a:gd name="T28" fmla="*/ 9 w 22"/>
                  <a:gd name="T29" fmla="*/ 978 h 13"/>
                  <a:gd name="T30" fmla="*/ 191 w 22"/>
                  <a:gd name="T31" fmla="*/ 978 h 13"/>
                  <a:gd name="T32" fmla="*/ 218 w 22"/>
                  <a:gd name="T33" fmla="*/ 1053 h 13"/>
                  <a:gd name="T34" fmla="*/ 238 w 22"/>
                  <a:gd name="T35" fmla="*/ 1053 h 13"/>
                  <a:gd name="T36" fmla="*/ 272 w 22"/>
                  <a:gd name="T37" fmla="*/ 1134 h 13"/>
                  <a:gd name="T38" fmla="*/ 238 w 22"/>
                  <a:gd name="T39" fmla="*/ 978 h 13"/>
                  <a:gd name="T40" fmla="*/ 311 w 22"/>
                  <a:gd name="T41" fmla="*/ 5 h 1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2"/>
                  <a:gd name="T64" fmla="*/ 0 h 13"/>
                  <a:gd name="T65" fmla="*/ 22 w 22"/>
                  <a:gd name="T66" fmla="*/ 13 h 13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2" h="13">
                    <a:moveTo>
                      <a:pt x="22" y="5"/>
                    </a:moveTo>
                    <a:lnTo>
                      <a:pt x="19" y="3"/>
                    </a:lnTo>
                    <a:lnTo>
                      <a:pt x="17" y="3"/>
                    </a:lnTo>
                    <a:lnTo>
                      <a:pt x="15" y="3"/>
                    </a:lnTo>
                    <a:lnTo>
                      <a:pt x="13" y="2"/>
                    </a:lnTo>
                    <a:lnTo>
                      <a:pt x="11" y="2"/>
                    </a:lnTo>
                    <a:lnTo>
                      <a:pt x="9" y="1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9"/>
                    </a:lnTo>
                    <a:lnTo>
                      <a:pt x="2" y="9"/>
                    </a:lnTo>
                    <a:lnTo>
                      <a:pt x="3" y="9"/>
                    </a:lnTo>
                    <a:lnTo>
                      <a:pt x="5" y="10"/>
                    </a:lnTo>
                    <a:lnTo>
                      <a:pt x="9" y="11"/>
                    </a:lnTo>
                    <a:lnTo>
                      <a:pt x="11" y="11"/>
                    </a:lnTo>
                    <a:lnTo>
                      <a:pt x="14" y="12"/>
                    </a:lnTo>
                    <a:lnTo>
                      <a:pt x="16" y="12"/>
                    </a:lnTo>
                    <a:lnTo>
                      <a:pt x="19" y="13"/>
                    </a:lnTo>
                    <a:lnTo>
                      <a:pt x="16" y="11"/>
                    </a:lnTo>
                    <a:lnTo>
                      <a:pt x="22" y="5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440" name="Freeform 52"/>
              <p:cNvSpPr>
                <a:spLocks noChangeArrowheads="1"/>
              </p:cNvSpPr>
              <p:nvPr/>
            </p:nvSpPr>
            <p:spPr bwMode="auto">
              <a:xfrm>
                <a:off x="2902" y="3965"/>
                <a:ext cx="12" cy="12"/>
              </a:xfrm>
              <a:custGeom>
                <a:avLst/>
                <a:gdLst>
                  <a:gd name="T0" fmla="*/ 1461 w 11"/>
                  <a:gd name="T1" fmla="*/ 3 h 11"/>
                  <a:gd name="T2" fmla="*/ 2069 w 11"/>
                  <a:gd name="T3" fmla="*/ 4 h 11"/>
                  <a:gd name="T4" fmla="*/ 1339 w 11"/>
                  <a:gd name="T5" fmla="*/ 0 h 11"/>
                  <a:gd name="T6" fmla="*/ 0 w 11"/>
                  <a:gd name="T7" fmla="*/ 1339 h 11"/>
                  <a:gd name="T8" fmla="*/ 4 w 11"/>
                  <a:gd name="T9" fmla="*/ 1897 h 11"/>
                  <a:gd name="T10" fmla="*/ 1461 w 11"/>
                  <a:gd name="T11" fmla="*/ 2069 h 11"/>
                  <a:gd name="T12" fmla="*/ 1461 w 11"/>
                  <a:gd name="T13" fmla="*/ 3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1"/>
                  <a:gd name="T22" fmla="*/ 0 h 11"/>
                  <a:gd name="T23" fmla="*/ 11 w 11"/>
                  <a:gd name="T24" fmla="*/ 11 h 1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1" h="11">
                    <a:moveTo>
                      <a:pt x="7" y="3"/>
                    </a:moveTo>
                    <a:lnTo>
                      <a:pt x="11" y="4"/>
                    </a:lnTo>
                    <a:lnTo>
                      <a:pt x="6" y="0"/>
                    </a:lnTo>
                    <a:lnTo>
                      <a:pt x="0" y="6"/>
                    </a:lnTo>
                    <a:lnTo>
                      <a:pt x="4" y="10"/>
                    </a:lnTo>
                    <a:lnTo>
                      <a:pt x="7" y="11"/>
                    </a:lnTo>
                    <a:lnTo>
                      <a:pt x="7" y="3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441" name="Rectangle 53"/>
              <p:cNvSpPr>
                <a:spLocks noChangeArrowheads="1"/>
              </p:cNvSpPr>
              <p:nvPr/>
            </p:nvSpPr>
            <p:spPr bwMode="auto">
              <a:xfrm>
                <a:off x="2908" y="3968"/>
                <a:ext cx="1" cy="9"/>
              </a:xfrm>
              <a:prstGeom prst="rect">
                <a:avLst/>
              </a:pr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pPr defTabSz="449263">
                  <a:lnSpc>
                    <a:spcPct val="55000"/>
                  </a:lnSpc>
                  <a:buClr>
                    <a:srgbClr val="000000"/>
                  </a:buClr>
                  <a:buFont typeface="Times New Roman" pitchFamily="18" charset="0"/>
                  <a:buNone/>
                </a:pPr>
                <a:endParaRPr lang="en-US">
                  <a:solidFill>
                    <a:srgbClr val="FFFFFF"/>
                  </a:solidFill>
                  <a:latin typeface="Times New Roman" pitchFamily="18" charset="0"/>
                </a:endParaRPr>
              </a:p>
            </p:txBody>
          </p:sp>
          <p:sp>
            <p:nvSpPr>
              <p:cNvPr id="3442" name="Freeform 54"/>
              <p:cNvSpPr>
                <a:spLocks noChangeArrowheads="1"/>
              </p:cNvSpPr>
              <p:nvPr/>
            </p:nvSpPr>
            <p:spPr bwMode="auto">
              <a:xfrm>
                <a:off x="2905" y="3968"/>
                <a:ext cx="11" cy="9"/>
              </a:xfrm>
              <a:custGeom>
                <a:avLst/>
                <a:gdLst>
                  <a:gd name="T0" fmla="*/ 3138 w 10"/>
                  <a:gd name="T1" fmla="*/ 6093 h 8"/>
                  <a:gd name="T2" fmla="*/ 4 w 10"/>
                  <a:gd name="T3" fmla="*/ 0 h 8"/>
                  <a:gd name="T4" fmla="*/ 4 w 10"/>
                  <a:gd name="T5" fmla="*/ 9760 h 8"/>
                  <a:gd name="T6" fmla="*/ 0 w 10"/>
                  <a:gd name="T7" fmla="*/ 6093 h 8"/>
                  <a:gd name="T8" fmla="*/ 3138 w 10"/>
                  <a:gd name="T9" fmla="*/ 6093 h 8"/>
                  <a:gd name="T10" fmla="*/ 3138 w 10"/>
                  <a:gd name="T11" fmla="*/ 0 h 8"/>
                  <a:gd name="T12" fmla="*/ 4 w 10"/>
                  <a:gd name="T13" fmla="*/ 0 h 8"/>
                  <a:gd name="T14" fmla="*/ 3138 w 10"/>
                  <a:gd name="T15" fmla="*/ 6093 h 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0"/>
                  <a:gd name="T25" fmla="*/ 0 h 8"/>
                  <a:gd name="T26" fmla="*/ 10 w 10"/>
                  <a:gd name="T27" fmla="*/ 8 h 8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0" h="8">
                    <a:moveTo>
                      <a:pt x="10" y="4"/>
                    </a:moveTo>
                    <a:lnTo>
                      <a:pt x="4" y="0"/>
                    </a:lnTo>
                    <a:lnTo>
                      <a:pt x="4" y="8"/>
                    </a:lnTo>
                    <a:lnTo>
                      <a:pt x="0" y="4"/>
                    </a:lnTo>
                    <a:lnTo>
                      <a:pt x="10" y="4"/>
                    </a:lnTo>
                    <a:lnTo>
                      <a:pt x="10" y="0"/>
                    </a:lnTo>
                    <a:lnTo>
                      <a:pt x="4" y="0"/>
                    </a:lnTo>
                    <a:lnTo>
                      <a:pt x="10" y="4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443" name="Freeform 55"/>
              <p:cNvSpPr>
                <a:spLocks noChangeArrowheads="1"/>
              </p:cNvSpPr>
              <p:nvPr/>
            </p:nvSpPr>
            <p:spPr bwMode="auto">
              <a:xfrm>
                <a:off x="2905" y="3972"/>
                <a:ext cx="13" cy="22"/>
              </a:xfrm>
              <a:custGeom>
                <a:avLst/>
                <a:gdLst>
                  <a:gd name="T0" fmla="*/ 952 w 12"/>
                  <a:gd name="T1" fmla="*/ 6678 h 20"/>
                  <a:gd name="T2" fmla="*/ 1420 w 12"/>
                  <a:gd name="T3" fmla="*/ 5519 h 20"/>
                  <a:gd name="T4" fmla="*/ 1538 w 12"/>
                  <a:gd name="T5" fmla="*/ 4146 h 20"/>
                  <a:gd name="T6" fmla="*/ 1420 w 12"/>
                  <a:gd name="T7" fmla="*/ 3138 h 20"/>
                  <a:gd name="T8" fmla="*/ 1420 w 12"/>
                  <a:gd name="T9" fmla="*/ 2341 h 20"/>
                  <a:gd name="T10" fmla="*/ 1420 w 12"/>
                  <a:gd name="T11" fmla="*/ 4 h 20"/>
                  <a:gd name="T12" fmla="*/ 1311 w 12"/>
                  <a:gd name="T13" fmla="*/ 2 h 20"/>
                  <a:gd name="T14" fmla="*/ 1311 w 12"/>
                  <a:gd name="T15" fmla="*/ 0 h 20"/>
                  <a:gd name="T16" fmla="*/ 0 w 12"/>
                  <a:gd name="T17" fmla="*/ 0 h 20"/>
                  <a:gd name="T18" fmla="*/ 1 w 12"/>
                  <a:gd name="T19" fmla="*/ 2 h 20"/>
                  <a:gd name="T20" fmla="*/ 1 w 12"/>
                  <a:gd name="T21" fmla="*/ 4 h 20"/>
                  <a:gd name="T22" fmla="*/ 1 w 12"/>
                  <a:gd name="T23" fmla="*/ 2341 h 20"/>
                  <a:gd name="T24" fmla="*/ 2 w 12"/>
                  <a:gd name="T25" fmla="*/ 2853 h 20"/>
                  <a:gd name="T26" fmla="*/ 2 w 12"/>
                  <a:gd name="T27" fmla="*/ 3426 h 20"/>
                  <a:gd name="T28" fmla="*/ 2 w 12"/>
                  <a:gd name="T29" fmla="*/ 3769 h 20"/>
                  <a:gd name="T30" fmla="*/ 952 w 12"/>
                  <a:gd name="T31" fmla="*/ 3138 h 20"/>
                  <a:gd name="T32" fmla="*/ 952 w 12"/>
                  <a:gd name="T33" fmla="*/ 6678 h 2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2"/>
                  <a:gd name="T52" fmla="*/ 0 h 20"/>
                  <a:gd name="T53" fmla="*/ 12 w 12"/>
                  <a:gd name="T54" fmla="*/ 20 h 2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2" h="20">
                    <a:moveTo>
                      <a:pt x="6" y="20"/>
                    </a:moveTo>
                    <a:lnTo>
                      <a:pt x="11" y="16"/>
                    </a:lnTo>
                    <a:lnTo>
                      <a:pt x="12" y="13"/>
                    </a:lnTo>
                    <a:lnTo>
                      <a:pt x="11" y="10"/>
                    </a:lnTo>
                    <a:lnTo>
                      <a:pt x="11" y="7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10" y="0"/>
                    </a:lnTo>
                    <a:lnTo>
                      <a:pt x="0" y="0"/>
                    </a:lnTo>
                    <a:lnTo>
                      <a:pt x="1" y="2"/>
                    </a:lnTo>
                    <a:lnTo>
                      <a:pt x="1" y="4"/>
                    </a:lnTo>
                    <a:lnTo>
                      <a:pt x="1" y="7"/>
                    </a:lnTo>
                    <a:lnTo>
                      <a:pt x="2" y="9"/>
                    </a:lnTo>
                    <a:lnTo>
                      <a:pt x="2" y="11"/>
                    </a:lnTo>
                    <a:lnTo>
                      <a:pt x="2" y="12"/>
                    </a:lnTo>
                    <a:lnTo>
                      <a:pt x="6" y="10"/>
                    </a:lnTo>
                    <a:lnTo>
                      <a:pt x="6" y="2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444" name="Freeform 56"/>
              <p:cNvSpPr>
                <a:spLocks noChangeArrowheads="1"/>
              </p:cNvSpPr>
              <p:nvPr/>
            </p:nvSpPr>
            <p:spPr bwMode="auto">
              <a:xfrm>
                <a:off x="2560" y="4113"/>
                <a:ext cx="54" cy="61"/>
              </a:xfrm>
              <a:custGeom>
                <a:avLst/>
                <a:gdLst>
                  <a:gd name="T0" fmla="*/ 1352 w 51"/>
                  <a:gd name="T1" fmla="*/ 6461 h 56"/>
                  <a:gd name="T2" fmla="*/ 1277 w 51"/>
                  <a:gd name="T3" fmla="*/ 6378 h 56"/>
                  <a:gd name="T4" fmla="*/ 1139 w 51"/>
                  <a:gd name="T5" fmla="*/ 5855 h 56"/>
                  <a:gd name="T6" fmla="*/ 1138 w 51"/>
                  <a:gd name="T7" fmla="*/ 5338 h 56"/>
                  <a:gd name="T8" fmla="*/ 1075 w 51"/>
                  <a:gd name="T9" fmla="*/ 4498 h 56"/>
                  <a:gd name="T10" fmla="*/ 1015 w 51"/>
                  <a:gd name="T11" fmla="*/ 3505 h 56"/>
                  <a:gd name="T12" fmla="*/ 960 w 51"/>
                  <a:gd name="T13" fmla="*/ 2712 h 56"/>
                  <a:gd name="T14" fmla="*/ 960 w 51"/>
                  <a:gd name="T15" fmla="*/ 2099 h 56"/>
                  <a:gd name="T16" fmla="*/ 960 w 51"/>
                  <a:gd name="T17" fmla="*/ 1927 h 56"/>
                  <a:gd name="T18" fmla="*/ 1015 w 51"/>
                  <a:gd name="T19" fmla="*/ 1491 h 56"/>
                  <a:gd name="T20" fmla="*/ 1015 w 51"/>
                  <a:gd name="T21" fmla="*/ 1257 h 56"/>
                  <a:gd name="T22" fmla="*/ 960 w 51"/>
                  <a:gd name="T23" fmla="*/ 4 h 56"/>
                  <a:gd name="T24" fmla="*/ 959 w 51"/>
                  <a:gd name="T25" fmla="*/ 3 h 56"/>
                  <a:gd name="T26" fmla="*/ 809 w 51"/>
                  <a:gd name="T27" fmla="*/ 1 h 56"/>
                  <a:gd name="T28" fmla="*/ 608 w 51"/>
                  <a:gd name="T29" fmla="*/ 0 h 56"/>
                  <a:gd name="T30" fmla="*/ 457 w 51"/>
                  <a:gd name="T31" fmla="*/ 0 h 56"/>
                  <a:gd name="T32" fmla="*/ 325 w 51"/>
                  <a:gd name="T33" fmla="*/ 0 h 56"/>
                  <a:gd name="T34" fmla="*/ 5 w 51"/>
                  <a:gd name="T35" fmla="*/ 2 h 56"/>
                  <a:gd name="T36" fmla="*/ 1 w 51"/>
                  <a:gd name="T37" fmla="*/ 5 h 56"/>
                  <a:gd name="T38" fmla="*/ 0 w 51"/>
                  <a:gd name="T39" fmla="*/ 1257 h 56"/>
                  <a:gd name="T40" fmla="*/ 1 w 51"/>
                  <a:gd name="T41" fmla="*/ 1491 h 56"/>
                  <a:gd name="T42" fmla="*/ 2 w 51"/>
                  <a:gd name="T43" fmla="*/ 2099 h 56"/>
                  <a:gd name="T44" fmla="*/ 6 w 51"/>
                  <a:gd name="T45" fmla="*/ 2712 h 56"/>
                  <a:gd name="T46" fmla="*/ 325 w 51"/>
                  <a:gd name="T47" fmla="*/ 3480 h 56"/>
                  <a:gd name="T48" fmla="*/ 408 w 51"/>
                  <a:gd name="T49" fmla="*/ 4129 h 56"/>
                  <a:gd name="T50" fmla="*/ 512 w 51"/>
                  <a:gd name="T51" fmla="*/ 4900 h 56"/>
                  <a:gd name="T52" fmla="*/ 682 w 51"/>
                  <a:gd name="T53" fmla="*/ 5445 h 56"/>
                  <a:gd name="T54" fmla="*/ 764 w 51"/>
                  <a:gd name="T55" fmla="*/ 5931 h 56"/>
                  <a:gd name="T56" fmla="*/ 857 w 51"/>
                  <a:gd name="T57" fmla="*/ 6461 h 56"/>
                  <a:gd name="T58" fmla="*/ 906 w 51"/>
                  <a:gd name="T59" fmla="*/ 7038 h 56"/>
                  <a:gd name="T60" fmla="*/ 906 w 51"/>
                  <a:gd name="T61" fmla="*/ 7666 h 56"/>
                  <a:gd name="T62" fmla="*/ 907 w 51"/>
                  <a:gd name="T63" fmla="*/ 8350 h 56"/>
                  <a:gd name="T64" fmla="*/ 959 w 51"/>
                  <a:gd name="T65" fmla="*/ 8979 h 56"/>
                  <a:gd name="T66" fmla="*/ 1015 w 51"/>
                  <a:gd name="T67" fmla="*/ 9479 h 56"/>
                  <a:gd name="T68" fmla="*/ 1075 w 51"/>
                  <a:gd name="T69" fmla="*/ 9781 h 56"/>
                  <a:gd name="T70" fmla="*/ 1277 w 51"/>
                  <a:gd name="T71" fmla="*/ 10325 h 56"/>
                  <a:gd name="T72" fmla="*/ 1478 w 51"/>
                  <a:gd name="T73" fmla="*/ 10325 h 56"/>
                  <a:gd name="T74" fmla="*/ 1603 w 51"/>
                  <a:gd name="T75" fmla="*/ 10175 h 56"/>
                  <a:gd name="T76" fmla="*/ 1605 w 51"/>
                  <a:gd name="T77" fmla="*/ 9479 h 56"/>
                  <a:gd name="T78" fmla="*/ 1657 w 51"/>
                  <a:gd name="T79" fmla="*/ 8702 h 56"/>
                  <a:gd name="T80" fmla="*/ 1605 w 51"/>
                  <a:gd name="T81" fmla="*/ 7666 h 56"/>
                  <a:gd name="T82" fmla="*/ 1516 w 51"/>
                  <a:gd name="T83" fmla="*/ 7038 h 56"/>
                  <a:gd name="T84" fmla="*/ 1352 w 51"/>
                  <a:gd name="T85" fmla="*/ 6461 h 5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51"/>
                  <a:gd name="T130" fmla="*/ 0 h 56"/>
                  <a:gd name="T131" fmla="*/ 51 w 51"/>
                  <a:gd name="T132" fmla="*/ 56 h 5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51" h="56">
                    <a:moveTo>
                      <a:pt x="42" y="36"/>
                    </a:moveTo>
                    <a:lnTo>
                      <a:pt x="40" y="35"/>
                    </a:lnTo>
                    <a:lnTo>
                      <a:pt x="36" y="32"/>
                    </a:lnTo>
                    <a:lnTo>
                      <a:pt x="35" y="28"/>
                    </a:lnTo>
                    <a:lnTo>
                      <a:pt x="33" y="24"/>
                    </a:lnTo>
                    <a:lnTo>
                      <a:pt x="31" y="19"/>
                    </a:lnTo>
                    <a:lnTo>
                      <a:pt x="30" y="15"/>
                    </a:lnTo>
                    <a:lnTo>
                      <a:pt x="30" y="12"/>
                    </a:lnTo>
                    <a:lnTo>
                      <a:pt x="30" y="11"/>
                    </a:lnTo>
                    <a:lnTo>
                      <a:pt x="31" y="8"/>
                    </a:lnTo>
                    <a:lnTo>
                      <a:pt x="31" y="6"/>
                    </a:lnTo>
                    <a:lnTo>
                      <a:pt x="30" y="4"/>
                    </a:lnTo>
                    <a:lnTo>
                      <a:pt x="29" y="3"/>
                    </a:lnTo>
                    <a:lnTo>
                      <a:pt x="25" y="1"/>
                    </a:lnTo>
                    <a:lnTo>
                      <a:pt x="20" y="0"/>
                    </a:lnTo>
                    <a:lnTo>
                      <a:pt x="15" y="0"/>
                    </a:lnTo>
                    <a:lnTo>
                      <a:pt x="9" y="0"/>
                    </a:lnTo>
                    <a:lnTo>
                      <a:pt x="5" y="2"/>
                    </a:lnTo>
                    <a:lnTo>
                      <a:pt x="1" y="5"/>
                    </a:lnTo>
                    <a:lnTo>
                      <a:pt x="0" y="6"/>
                    </a:lnTo>
                    <a:lnTo>
                      <a:pt x="1" y="8"/>
                    </a:lnTo>
                    <a:lnTo>
                      <a:pt x="2" y="12"/>
                    </a:lnTo>
                    <a:lnTo>
                      <a:pt x="6" y="15"/>
                    </a:lnTo>
                    <a:lnTo>
                      <a:pt x="9" y="18"/>
                    </a:lnTo>
                    <a:lnTo>
                      <a:pt x="13" y="22"/>
                    </a:lnTo>
                    <a:lnTo>
                      <a:pt x="17" y="26"/>
                    </a:lnTo>
                    <a:lnTo>
                      <a:pt x="22" y="30"/>
                    </a:lnTo>
                    <a:lnTo>
                      <a:pt x="24" y="33"/>
                    </a:lnTo>
                    <a:lnTo>
                      <a:pt x="26" y="36"/>
                    </a:lnTo>
                    <a:lnTo>
                      <a:pt x="27" y="39"/>
                    </a:lnTo>
                    <a:lnTo>
                      <a:pt x="27" y="42"/>
                    </a:lnTo>
                    <a:lnTo>
                      <a:pt x="28" y="46"/>
                    </a:lnTo>
                    <a:lnTo>
                      <a:pt x="29" y="49"/>
                    </a:lnTo>
                    <a:lnTo>
                      <a:pt x="31" y="51"/>
                    </a:lnTo>
                    <a:lnTo>
                      <a:pt x="33" y="53"/>
                    </a:lnTo>
                    <a:lnTo>
                      <a:pt x="40" y="56"/>
                    </a:lnTo>
                    <a:lnTo>
                      <a:pt x="45" y="56"/>
                    </a:lnTo>
                    <a:lnTo>
                      <a:pt x="49" y="55"/>
                    </a:lnTo>
                    <a:lnTo>
                      <a:pt x="50" y="51"/>
                    </a:lnTo>
                    <a:lnTo>
                      <a:pt x="51" y="47"/>
                    </a:lnTo>
                    <a:lnTo>
                      <a:pt x="50" y="42"/>
                    </a:lnTo>
                    <a:lnTo>
                      <a:pt x="47" y="39"/>
                    </a:lnTo>
                    <a:lnTo>
                      <a:pt x="42" y="36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445" name="Freeform 57"/>
              <p:cNvSpPr>
                <a:spLocks noChangeArrowheads="1"/>
              </p:cNvSpPr>
              <p:nvPr/>
            </p:nvSpPr>
            <p:spPr bwMode="auto">
              <a:xfrm>
                <a:off x="2589" y="4122"/>
                <a:ext cx="18" cy="34"/>
              </a:xfrm>
              <a:custGeom>
                <a:avLst/>
                <a:gdLst>
                  <a:gd name="T0" fmla="*/ 0 w 17"/>
                  <a:gd name="T1" fmla="*/ 0 h 32"/>
                  <a:gd name="T2" fmla="*/ 0 w 17"/>
                  <a:gd name="T3" fmla="*/ 5 h 32"/>
                  <a:gd name="T4" fmla="*/ 0 w 17"/>
                  <a:gd name="T5" fmla="*/ 364 h 32"/>
                  <a:gd name="T6" fmla="*/ 1 w 17"/>
                  <a:gd name="T7" fmla="*/ 493 h 32"/>
                  <a:gd name="T8" fmla="*/ 3 w 17"/>
                  <a:gd name="T9" fmla="*/ 645 h 32"/>
                  <a:gd name="T10" fmla="*/ 5 w 17"/>
                  <a:gd name="T11" fmla="*/ 801 h 32"/>
                  <a:gd name="T12" fmla="*/ 7 w 17"/>
                  <a:gd name="T13" fmla="*/ 1083 h 32"/>
                  <a:gd name="T14" fmla="*/ 344 w 17"/>
                  <a:gd name="T15" fmla="*/ 1223 h 32"/>
                  <a:gd name="T16" fmla="*/ 432 w 17"/>
                  <a:gd name="T17" fmla="*/ 1253 h 32"/>
                  <a:gd name="T18" fmla="*/ 512 w 17"/>
                  <a:gd name="T19" fmla="*/ 960 h 32"/>
                  <a:gd name="T20" fmla="*/ 484 w 17"/>
                  <a:gd name="T21" fmla="*/ 960 h 32"/>
                  <a:gd name="T22" fmla="*/ 457 w 17"/>
                  <a:gd name="T23" fmla="*/ 801 h 32"/>
                  <a:gd name="T24" fmla="*/ 385 w 17"/>
                  <a:gd name="T25" fmla="*/ 685 h 32"/>
                  <a:gd name="T26" fmla="*/ 364 w 17"/>
                  <a:gd name="T27" fmla="*/ 524 h 32"/>
                  <a:gd name="T28" fmla="*/ 325 w 17"/>
                  <a:gd name="T29" fmla="*/ 411 h 32"/>
                  <a:gd name="T30" fmla="*/ 325 w 17"/>
                  <a:gd name="T31" fmla="*/ 6 h 32"/>
                  <a:gd name="T32" fmla="*/ 8 w 17"/>
                  <a:gd name="T33" fmla="*/ 4 h 32"/>
                  <a:gd name="T34" fmla="*/ 0 w 17"/>
                  <a:gd name="T35" fmla="*/ 0 h 32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7"/>
                  <a:gd name="T55" fmla="*/ 0 h 32"/>
                  <a:gd name="T56" fmla="*/ 17 w 17"/>
                  <a:gd name="T57" fmla="*/ 32 h 32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7" h="32">
                    <a:moveTo>
                      <a:pt x="0" y="0"/>
                    </a:moveTo>
                    <a:lnTo>
                      <a:pt x="0" y="5"/>
                    </a:lnTo>
                    <a:lnTo>
                      <a:pt x="0" y="8"/>
                    </a:lnTo>
                    <a:lnTo>
                      <a:pt x="1" y="13"/>
                    </a:lnTo>
                    <a:lnTo>
                      <a:pt x="3" y="17"/>
                    </a:lnTo>
                    <a:lnTo>
                      <a:pt x="5" y="21"/>
                    </a:lnTo>
                    <a:lnTo>
                      <a:pt x="7" y="26"/>
                    </a:lnTo>
                    <a:lnTo>
                      <a:pt x="10" y="30"/>
                    </a:lnTo>
                    <a:lnTo>
                      <a:pt x="14" y="32"/>
                    </a:lnTo>
                    <a:lnTo>
                      <a:pt x="17" y="24"/>
                    </a:lnTo>
                    <a:lnTo>
                      <a:pt x="16" y="24"/>
                    </a:lnTo>
                    <a:lnTo>
                      <a:pt x="15" y="21"/>
                    </a:lnTo>
                    <a:lnTo>
                      <a:pt x="12" y="18"/>
                    </a:lnTo>
                    <a:lnTo>
                      <a:pt x="11" y="14"/>
                    </a:lnTo>
                    <a:lnTo>
                      <a:pt x="9" y="10"/>
                    </a:lnTo>
                    <a:lnTo>
                      <a:pt x="9" y="6"/>
                    </a:lnTo>
                    <a:lnTo>
                      <a:pt x="8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446" name="Freeform 58"/>
              <p:cNvSpPr>
                <a:spLocks noChangeArrowheads="1"/>
              </p:cNvSpPr>
              <p:nvPr/>
            </p:nvSpPr>
            <p:spPr bwMode="auto">
              <a:xfrm>
                <a:off x="2558" y="4107"/>
                <a:ext cx="40" cy="20"/>
              </a:xfrm>
              <a:custGeom>
                <a:avLst/>
                <a:gdLst>
                  <a:gd name="T0" fmla="*/ 8 w 38"/>
                  <a:gd name="T1" fmla="*/ 8053 h 18"/>
                  <a:gd name="T2" fmla="*/ 257 w 38"/>
                  <a:gd name="T3" fmla="*/ 6523 h 18"/>
                  <a:gd name="T4" fmla="*/ 300 w 38"/>
                  <a:gd name="T5" fmla="*/ 5871 h 18"/>
                  <a:gd name="T6" fmla="*/ 388 w 38"/>
                  <a:gd name="T7" fmla="*/ 5871 h 18"/>
                  <a:gd name="T8" fmla="*/ 476 w 38"/>
                  <a:gd name="T9" fmla="*/ 5871 h 18"/>
                  <a:gd name="T10" fmla="*/ 615 w 38"/>
                  <a:gd name="T11" fmla="*/ 6523 h 18"/>
                  <a:gd name="T12" fmla="*/ 681 w 38"/>
                  <a:gd name="T13" fmla="*/ 7248 h 18"/>
                  <a:gd name="T14" fmla="*/ 681 w 38"/>
                  <a:gd name="T15" fmla="*/ 8053 h 18"/>
                  <a:gd name="T16" fmla="*/ 693 w 38"/>
                  <a:gd name="T17" fmla="*/ 8053 h 18"/>
                  <a:gd name="T18" fmla="*/ 681 w 38"/>
                  <a:gd name="T19" fmla="*/ 8948 h 18"/>
                  <a:gd name="T20" fmla="*/ 837 w 38"/>
                  <a:gd name="T21" fmla="*/ 11047 h 18"/>
                  <a:gd name="T22" fmla="*/ 849 w 38"/>
                  <a:gd name="T23" fmla="*/ 8948 h 18"/>
                  <a:gd name="T24" fmla="*/ 849 w 38"/>
                  <a:gd name="T25" fmla="*/ 6523 h 18"/>
                  <a:gd name="T26" fmla="*/ 837 w 38"/>
                  <a:gd name="T27" fmla="*/ 4756 h 18"/>
                  <a:gd name="T28" fmla="*/ 767 w 38"/>
                  <a:gd name="T29" fmla="*/ 3852 h 18"/>
                  <a:gd name="T30" fmla="*/ 693 w 38"/>
                  <a:gd name="T31" fmla="*/ 2 h 18"/>
                  <a:gd name="T32" fmla="*/ 501 w 38"/>
                  <a:gd name="T33" fmla="*/ 1 h 18"/>
                  <a:gd name="T34" fmla="*/ 369 w 38"/>
                  <a:gd name="T35" fmla="*/ 0 h 18"/>
                  <a:gd name="T36" fmla="*/ 285 w 38"/>
                  <a:gd name="T37" fmla="*/ 1 h 18"/>
                  <a:gd name="T38" fmla="*/ 5 w 38"/>
                  <a:gd name="T39" fmla="*/ 3 h 18"/>
                  <a:gd name="T40" fmla="*/ 0 w 38"/>
                  <a:gd name="T41" fmla="*/ 4756 h 18"/>
                  <a:gd name="T42" fmla="*/ 8 w 38"/>
                  <a:gd name="T43" fmla="*/ 8053 h 1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38"/>
                  <a:gd name="T67" fmla="*/ 0 h 18"/>
                  <a:gd name="T68" fmla="*/ 38 w 38"/>
                  <a:gd name="T69" fmla="*/ 18 h 18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38" h="18">
                    <a:moveTo>
                      <a:pt x="8" y="13"/>
                    </a:moveTo>
                    <a:lnTo>
                      <a:pt x="10" y="11"/>
                    </a:lnTo>
                    <a:lnTo>
                      <a:pt x="13" y="10"/>
                    </a:lnTo>
                    <a:lnTo>
                      <a:pt x="18" y="10"/>
                    </a:lnTo>
                    <a:lnTo>
                      <a:pt x="22" y="10"/>
                    </a:lnTo>
                    <a:lnTo>
                      <a:pt x="27" y="11"/>
                    </a:lnTo>
                    <a:lnTo>
                      <a:pt x="29" y="12"/>
                    </a:lnTo>
                    <a:lnTo>
                      <a:pt x="29" y="13"/>
                    </a:lnTo>
                    <a:lnTo>
                      <a:pt x="30" y="13"/>
                    </a:lnTo>
                    <a:lnTo>
                      <a:pt x="29" y="14"/>
                    </a:lnTo>
                    <a:lnTo>
                      <a:pt x="37" y="18"/>
                    </a:lnTo>
                    <a:lnTo>
                      <a:pt x="38" y="14"/>
                    </a:lnTo>
                    <a:lnTo>
                      <a:pt x="38" y="11"/>
                    </a:lnTo>
                    <a:lnTo>
                      <a:pt x="37" y="8"/>
                    </a:lnTo>
                    <a:lnTo>
                      <a:pt x="34" y="6"/>
                    </a:lnTo>
                    <a:lnTo>
                      <a:pt x="30" y="2"/>
                    </a:lnTo>
                    <a:lnTo>
                      <a:pt x="23" y="1"/>
                    </a:lnTo>
                    <a:lnTo>
                      <a:pt x="17" y="0"/>
                    </a:lnTo>
                    <a:lnTo>
                      <a:pt x="12" y="1"/>
                    </a:lnTo>
                    <a:lnTo>
                      <a:pt x="5" y="3"/>
                    </a:lnTo>
                    <a:lnTo>
                      <a:pt x="0" y="8"/>
                    </a:lnTo>
                    <a:lnTo>
                      <a:pt x="8" y="13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447" name="Freeform 59"/>
              <p:cNvSpPr>
                <a:spLocks noChangeArrowheads="1"/>
              </p:cNvSpPr>
              <p:nvPr/>
            </p:nvSpPr>
            <p:spPr bwMode="auto">
              <a:xfrm>
                <a:off x="2557" y="4115"/>
                <a:ext cx="31" cy="35"/>
              </a:xfrm>
              <a:custGeom>
                <a:avLst/>
                <a:gdLst>
                  <a:gd name="T0" fmla="*/ 1696 w 29"/>
                  <a:gd name="T1" fmla="*/ 5879 h 32"/>
                  <a:gd name="T2" fmla="*/ 1390 w 29"/>
                  <a:gd name="T3" fmla="*/ 4914 h 32"/>
                  <a:gd name="T4" fmla="*/ 1138 w 29"/>
                  <a:gd name="T5" fmla="*/ 3830 h 32"/>
                  <a:gd name="T6" fmla="*/ 872 w 29"/>
                  <a:gd name="T7" fmla="*/ 2928 h 32"/>
                  <a:gd name="T8" fmla="*/ 714 w 29"/>
                  <a:gd name="T9" fmla="*/ 2238 h 32"/>
                  <a:gd name="T10" fmla="*/ 625 w 29"/>
                  <a:gd name="T11" fmla="*/ 1564 h 32"/>
                  <a:gd name="T12" fmla="*/ 547 w 29"/>
                  <a:gd name="T13" fmla="*/ 4 h 32"/>
                  <a:gd name="T14" fmla="*/ 547 w 29"/>
                  <a:gd name="T15" fmla="*/ 5 h 32"/>
                  <a:gd name="T16" fmla="*/ 1 w 29"/>
                  <a:gd name="T17" fmla="*/ 0 h 32"/>
                  <a:gd name="T18" fmla="*/ 0 w 29"/>
                  <a:gd name="T19" fmla="*/ 4 h 32"/>
                  <a:gd name="T20" fmla="*/ 1 w 29"/>
                  <a:gd name="T21" fmla="*/ 2046 h 32"/>
                  <a:gd name="T22" fmla="*/ 3 w 29"/>
                  <a:gd name="T23" fmla="*/ 2677 h 32"/>
                  <a:gd name="T24" fmla="*/ 6 w 29"/>
                  <a:gd name="T25" fmla="*/ 3830 h 32"/>
                  <a:gd name="T26" fmla="*/ 585 w 29"/>
                  <a:gd name="T27" fmla="*/ 4582 h 32"/>
                  <a:gd name="T28" fmla="*/ 763 w 29"/>
                  <a:gd name="T29" fmla="*/ 5375 h 32"/>
                  <a:gd name="T30" fmla="*/ 996 w 29"/>
                  <a:gd name="T31" fmla="*/ 6430 h 32"/>
                  <a:gd name="T32" fmla="*/ 1389 w 29"/>
                  <a:gd name="T33" fmla="*/ 7691 h 32"/>
                  <a:gd name="T34" fmla="*/ 1696 w 29"/>
                  <a:gd name="T35" fmla="*/ 5879 h 32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29"/>
                  <a:gd name="T55" fmla="*/ 0 h 32"/>
                  <a:gd name="T56" fmla="*/ 29 w 29"/>
                  <a:gd name="T57" fmla="*/ 32 h 32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29" h="32">
                    <a:moveTo>
                      <a:pt x="29" y="25"/>
                    </a:moveTo>
                    <a:lnTo>
                      <a:pt x="24" y="21"/>
                    </a:lnTo>
                    <a:lnTo>
                      <a:pt x="20" y="16"/>
                    </a:lnTo>
                    <a:lnTo>
                      <a:pt x="16" y="13"/>
                    </a:lnTo>
                    <a:lnTo>
                      <a:pt x="13" y="10"/>
                    </a:lnTo>
                    <a:lnTo>
                      <a:pt x="11" y="6"/>
                    </a:lnTo>
                    <a:lnTo>
                      <a:pt x="9" y="4"/>
                    </a:lnTo>
                    <a:lnTo>
                      <a:pt x="9" y="5"/>
                    </a:lnTo>
                    <a:lnTo>
                      <a:pt x="1" y="0"/>
                    </a:lnTo>
                    <a:lnTo>
                      <a:pt x="0" y="4"/>
                    </a:lnTo>
                    <a:lnTo>
                      <a:pt x="1" y="9"/>
                    </a:lnTo>
                    <a:lnTo>
                      <a:pt x="3" y="12"/>
                    </a:lnTo>
                    <a:lnTo>
                      <a:pt x="6" y="16"/>
                    </a:lnTo>
                    <a:lnTo>
                      <a:pt x="10" y="20"/>
                    </a:lnTo>
                    <a:lnTo>
                      <a:pt x="14" y="23"/>
                    </a:lnTo>
                    <a:lnTo>
                      <a:pt x="18" y="27"/>
                    </a:lnTo>
                    <a:lnTo>
                      <a:pt x="23" y="32"/>
                    </a:lnTo>
                    <a:lnTo>
                      <a:pt x="29" y="25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448" name="Freeform 60"/>
              <p:cNvSpPr>
                <a:spLocks noChangeArrowheads="1"/>
              </p:cNvSpPr>
              <p:nvPr/>
            </p:nvSpPr>
            <p:spPr bwMode="auto">
              <a:xfrm>
                <a:off x="2580" y="4142"/>
                <a:ext cx="17" cy="33"/>
              </a:xfrm>
              <a:custGeom>
                <a:avLst/>
                <a:gdLst>
                  <a:gd name="T0" fmla="*/ 592 w 16"/>
                  <a:gd name="T1" fmla="*/ 988 h 31"/>
                  <a:gd name="T2" fmla="*/ 557 w 16"/>
                  <a:gd name="T3" fmla="*/ 988 h 31"/>
                  <a:gd name="T4" fmla="*/ 524 w 16"/>
                  <a:gd name="T5" fmla="*/ 872 h 31"/>
                  <a:gd name="T6" fmla="*/ 493 w 16"/>
                  <a:gd name="T7" fmla="*/ 769 h 31"/>
                  <a:gd name="T8" fmla="*/ 464 w 16"/>
                  <a:gd name="T9" fmla="*/ 598 h 31"/>
                  <a:gd name="T10" fmla="*/ 464 w 16"/>
                  <a:gd name="T11" fmla="*/ 496 h 31"/>
                  <a:gd name="T12" fmla="*/ 411 w 16"/>
                  <a:gd name="T13" fmla="*/ 7 h 31"/>
                  <a:gd name="T14" fmla="*/ 387 w 16"/>
                  <a:gd name="T15" fmla="*/ 3 h 31"/>
                  <a:gd name="T16" fmla="*/ 6 w 16"/>
                  <a:gd name="T17" fmla="*/ 0 h 31"/>
                  <a:gd name="T18" fmla="*/ 0 w 16"/>
                  <a:gd name="T19" fmla="*/ 7 h 31"/>
                  <a:gd name="T20" fmla="*/ 1 w 16"/>
                  <a:gd name="T21" fmla="*/ 411 h 31"/>
                  <a:gd name="T22" fmla="*/ 3 w 16"/>
                  <a:gd name="T23" fmla="*/ 466 h 31"/>
                  <a:gd name="T24" fmla="*/ 4 w 16"/>
                  <a:gd name="T25" fmla="*/ 562 h 31"/>
                  <a:gd name="T26" fmla="*/ 4 w 16"/>
                  <a:gd name="T27" fmla="*/ 722 h 31"/>
                  <a:gd name="T28" fmla="*/ 5 w 16"/>
                  <a:gd name="T29" fmla="*/ 928 h 31"/>
                  <a:gd name="T30" fmla="*/ 7 w 16"/>
                  <a:gd name="T31" fmla="*/ 1120 h 31"/>
                  <a:gd name="T32" fmla="*/ 387 w 16"/>
                  <a:gd name="T33" fmla="*/ 1269 h 31"/>
                  <a:gd name="T34" fmla="*/ 464 w 16"/>
                  <a:gd name="T35" fmla="*/ 1377 h 31"/>
                  <a:gd name="T36" fmla="*/ 592 w 16"/>
                  <a:gd name="T37" fmla="*/ 988 h 3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6"/>
                  <a:gd name="T58" fmla="*/ 0 h 31"/>
                  <a:gd name="T59" fmla="*/ 16 w 16"/>
                  <a:gd name="T60" fmla="*/ 31 h 3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6" h="31">
                    <a:moveTo>
                      <a:pt x="16" y="22"/>
                    </a:moveTo>
                    <a:lnTo>
                      <a:pt x="15" y="22"/>
                    </a:lnTo>
                    <a:lnTo>
                      <a:pt x="14" y="20"/>
                    </a:lnTo>
                    <a:lnTo>
                      <a:pt x="13" y="18"/>
                    </a:lnTo>
                    <a:lnTo>
                      <a:pt x="12" y="14"/>
                    </a:lnTo>
                    <a:lnTo>
                      <a:pt x="12" y="11"/>
                    </a:lnTo>
                    <a:lnTo>
                      <a:pt x="10" y="7"/>
                    </a:lnTo>
                    <a:lnTo>
                      <a:pt x="9" y="3"/>
                    </a:lnTo>
                    <a:lnTo>
                      <a:pt x="6" y="0"/>
                    </a:lnTo>
                    <a:lnTo>
                      <a:pt x="0" y="7"/>
                    </a:lnTo>
                    <a:lnTo>
                      <a:pt x="1" y="8"/>
                    </a:lnTo>
                    <a:lnTo>
                      <a:pt x="3" y="10"/>
                    </a:lnTo>
                    <a:lnTo>
                      <a:pt x="4" y="13"/>
                    </a:lnTo>
                    <a:lnTo>
                      <a:pt x="4" y="17"/>
                    </a:lnTo>
                    <a:lnTo>
                      <a:pt x="5" y="21"/>
                    </a:lnTo>
                    <a:lnTo>
                      <a:pt x="7" y="24"/>
                    </a:lnTo>
                    <a:lnTo>
                      <a:pt x="9" y="28"/>
                    </a:lnTo>
                    <a:lnTo>
                      <a:pt x="12" y="31"/>
                    </a:lnTo>
                    <a:lnTo>
                      <a:pt x="16" y="22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449" name="Freeform 61"/>
              <p:cNvSpPr>
                <a:spLocks noChangeArrowheads="1"/>
              </p:cNvSpPr>
              <p:nvPr/>
            </p:nvSpPr>
            <p:spPr bwMode="auto">
              <a:xfrm>
                <a:off x="2594" y="4148"/>
                <a:ext cx="26" cy="30"/>
              </a:xfrm>
              <a:custGeom>
                <a:avLst/>
                <a:gdLst>
                  <a:gd name="T0" fmla="*/ 1210 w 24"/>
                  <a:gd name="T1" fmla="*/ 597 h 28"/>
                  <a:gd name="T2" fmla="*/ 1666 w 24"/>
                  <a:gd name="T3" fmla="*/ 686 h 28"/>
                  <a:gd name="T4" fmla="*/ 1955 w 24"/>
                  <a:gd name="T5" fmla="*/ 904 h 28"/>
                  <a:gd name="T6" fmla="*/ 2118 w 24"/>
                  <a:gd name="T7" fmla="*/ 1038 h 28"/>
                  <a:gd name="T8" fmla="*/ 2118 w 24"/>
                  <a:gd name="T9" fmla="*/ 1112 h 28"/>
                  <a:gd name="T10" fmla="*/ 1955 w 24"/>
                  <a:gd name="T11" fmla="*/ 1191 h 28"/>
                  <a:gd name="T12" fmla="*/ 1666 w 24"/>
                  <a:gd name="T13" fmla="*/ 1276 h 28"/>
                  <a:gd name="T14" fmla="*/ 1311 w 24"/>
                  <a:gd name="T15" fmla="*/ 1276 h 28"/>
                  <a:gd name="T16" fmla="*/ 4 w 24"/>
                  <a:gd name="T17" fmla="*/ 1112 h 28"/>
                  <a:gd name="T18" fmla="*/ 0 w 24"/>
                  <a:gd name="T19" fmla="*/ 1735 h 28"/>
                  <a:gd name="T20" fmla="*/ 1031 w 24"/>
                  <a:gd name="T21" fmla="*/ 1859 h 28"/>
                  <a:gd name="T22" fmla="*/ 1955 w 24"/>
                  <a:gd name="T23" fmla="*/ 1859 h 28"/>
                  <a:gd name="T24" fmla="*/ 2716 w 24"/>
                  <a:gd name="T25" fmla="*/ 1735 h 28"/>
                  <a:gd name="T26" fmla="*/ 3010 w 24"/>
                  <a:gd name="T27" fmla="*/ 1367 h 28"/>
                  <a:gd name="T28" fmla="*/ 3160 w 24"/>
                  <a:gd name="T29" fmla="*/ 969 h 28"/>
                  <a:gd name="T30" fmla="*/ 2917 w 24"/>
                  <a:gd name="T31" fmla="*/ 597 h 28"/>
                  <a:gd name="T32" fmla="*/ 2507 w 24"/>
                  <a:gd name="T33" fmla="*/ 4 h 28"/>
                  <a:gd name="T34" fmla="*/ 1538 w 24"/>
                  <a:gd name="T35" fmla="*/ 0 h 28"/>
                  <a:gd name="T36" fmla="*/ 1210 w 24"/>
                  <a:gd name="T37" fmla="*/ 597 h 2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4"/>
                  <a:gd name="T58" fmla="*/ 0 h 28"/>
                  <a:gd name="T59" fmla="*/ 24 w 24"/>
                  <a:gd name="T60" fmla="*/ 28 h 2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4" h="28">
                    <a:moveTo>
                      <a:pt x="9" y="8"/>
                    </a:moveTo>
                    <a:lnTo>
                      <a:pt x="13" y="10"/>
                    </a:lnTo>
                    <a:lnTo>
                      <a:pt x="15" y="14"/>
                    </a:lnTo>
                    <a:lnTo>
                      <a:pt x="16" y="16"/>
                    </a:lnTo>
                    <a:lnTo>
                      <a:pt x="16" y="17"/>
                    </a:lnTo>
                    <a:lnTo>
                      <a:pt x="15" y="18"/>
                    </a:lnTo>
                    <a:lnTo>
                      <a:pt x="13" y="19"/>
                    </a:lnTo>
                    <a:lnTo>
                      <a:pt x="10" y="19"/>
                    </a:lnTo>
                    <a:lnTo>
                      <a:pt x="4" y="17"/>
                    </a:lnTo>
                    <a:lnTo>
                      <a:pt x="0" y="26"/>
                    </a:lnTo>
                    <a:lnTo>
                      <a:pt x="7" y="28"/>
                    </a:lnTo>
                    <a:lnTo>
                      <a:pt x="15" y="28"/>
                    </a:lnTo>
                    <a:lnTo>
                      <a:pt x="20" y="26"/>
                    </a:lnTo>
                    <a:lnTo>
                      <a:pt x="23" y="20"/>
                    </a:lnTo>
                    <a:lnTo>
                      <a:pt x="24" y="15"/>
                    </a:lnTo>
                    <a:lnTo>
                      <a:pt x="22" y="8"/>
                    </a:lnTo>
                    <a:lnTo>
                      <a:pt x="18" y="4"/>
                    </a:lnTo>
                    <a:lnTo>
                      <a:pt x="12" y="0"/>
                    </a:lnTo>
                    <a:lnTo>
                      <a:pt x="9" y="8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450" name="Freeform 62"/>
              <p:cNvSpPr>
                <a:spLocks noChangeArrowheads="1"/>
              </p:cNvSpPr>
              <p:nvPr/>
            </p:nvSpPr>
            <p:spPr bwMode="auto">
              <a:xfrm>
                <a:off x="2592" y="4096"/>
                <a:ext cx="100" cy="68"/>
              </a:xfrm>
              <a:custGeom>
                <a:avLst/>
                <a:gdLst>
                  <a:gd name="T0" fmla="*/ 2169 w 95"/>
                  <a:gd name="T1" fmla="*/ 5346 h 63"/>
                  <a:gd name="T2" fmla="*/ 2169 w 95"/>
                  <a:gd name="T3" fmla="*/ 5346 h 63"/>
                  <a:gd name="T4" fmla="*/ 2138 w 95"/>
                  <a:gd name="T5" fmla="*/ 5177 h 63"/>
                  <a:gd name="T6" fmla="*/ 2031 w 95"/>
                  <a:gd name="T7" fmla="*/ 4796 h 63"/>
                  <a:gd name="T8" fmla="*/ 1835 w 95"/>
                  <a:gd name="T9" fmla="*/ 4186 h 63"/>
                  <a:gd name="T10" fmla="*/ 1715 w 95"/>
                  <a:gd name="T11" fmla="*/ 3533 h 63"/>
                  <a:gd name="T12" fmla="*/ 1573 w 95"/>
                  <a:gd name="T13" fmla="*/ 2809 h 63"/>
                  <a:gd name="T14" fmla="*/ 1548 w 95"/>
                  <a:gd name="T15" fmla="*/ 2308 h 63"/>
                  <a:gd name="T16" fmla="*/ 1492 w 95"/>
                  <a:gd name="T17" fmla="*/ 1918 h 63"/>
                  <a:gd name="T18" fmla="*/ 1419 w 95"/>
                  <a:gd name="T19" fmla="*/ 1309 h 63"/>
                  <a:gd name="T20" fmla="*/ 1417 w 95"/>
                  <a:gd name="T21" fmla="*/ 964 h 63"/>
                  <a:gd name="T22" fmla="*/ 1417 w 95"/>
                  <a:gd name="T23" fmla="*/ 6 h 63"/>
                  <a:gd name="T24" fmla="*/ 1397 w 95"/>
                  <a:gd name="T25" fmla="*/ 2 h 63"/>
                  <a:gd name="T26" fmla="*/ 1348 w 95"/>
                  <a:gd name="T27" fmla="*/ 0 h 63"/>
                  <a:gd name="T28" fmla="*/ 1327 w 95"/>
                  <a:gd name="T29" fmla="*/ 0 h 63"/>
                  <a:gd name="T30" fmla="*/ 1215 w 95"/>
                  <a:gd name="T31" fmla="*/ 1 h 63"/>
                  <a:gd name="T32" fmla="*/ 1081 w 95"/>
                  <a:gd name="T33" fmla="*/ 5 h 63"/>
                  <a:gd name="T34" fmla="*/ 837 w 95"/>
                  <a:gd name="T35" fmla="*/ 1041 h 63"/>
                  <a:gd name="T36" fmla="*/ 615 w 95"/>
                  <a:gd name="T37" fmla="*/ 1646 h 63"/>
                  <a:gd name="T38" fmla="*/ 351 w 95"/>
                  <a:gd name="T39" fmla="*/ 2138 h 63"/>
                  <a:gd name="T40" fmla="*/ 3 w 95"/>
                  <a:gd name="T41" fmla="*/ 2308 h 63"/>
                  <a:gd name="T42" fmla="*/ 1 w 95"/>
                  <a:gd name="T43" fmla="*/ 2411 h 63"/>
                  <a:gd name="T44" fmla="*/ 0 w 95"/>
                  <a:gd name="T45" fmla="*/ 2902 h 63"/>
                  <a:gd name="T46" fmla="*/ 1 w 95"/>
                  <a:gd name="T47" fmla="*/ 3381 h 63"/>
                  <a:gd name="T48" fmla="*/ 4 w 95"/>
                  <a:gd name="T49" fmla="*/ 4116 h 63"/>
                  <a:gd name="T50" fmla="*/ 7 w 95"/>
                  <a:gd name="T51" fmla="*/ 4796 h 63"/>
                  <a:gd name="T52" fmla="*/ 300 w 95"/>
                  <a:gd name="T53" fmla="*/ 5519 h 63"/>
                  <a:gd name="T54" fmla="*/ 429 w 95"/>
                  <a:gd name="T55" fmla="*/ 6031 h 63"/>
                  <a:gd name="T56" fmla="*/ 615 w 95"/>
                  <a:gd name="T57" fmla="*/ 6431 h 63"/>
                  <a:gd name="T58" fmla="*/ 807 w 95"/>
                  <a:gd name="T59" fmla="*/ 6620 h 63"/>
                  <a:gd name="T60" fmla="*/ 1027 w 95"/>
                  <a:gd name="T61" fmla="*/ 6510 h 63"/>
                  <a:gd name="T62" fmla="*/ 1279 w 95"/>
                  <a:gd name="T63" fmla="*/ 6431 h 63"/>
                  <a:gd name="T64" fmla="*/ 1494 w 95"/>
                  <a:gd name="T65" fmla="*/ 6031 h 63"/>
                  <a:gd name="T66" fmla="*/ 1715 w 95"/>
                  <a:gd name="T67" fmla="*/ 5770 h 63"/>
                  <a:gd name="T68" fmla="*/ 1929 w 95"/>
                  <a:gd name="T69" fmla="*/ 5519 h 63"/>
                  <a:gd name="T70" fmla="*/ 2071 w 95"/>
                  <a:gd name="T71" fmla="*/ 5346 h 63"/>
                  <a:gd name="T72" fmla="*/ 2169 w 95"/>
                  <a:gd name="T73" fmla="*/ 5346 h 63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95"/>
                  <a:gd name="T112" fmla="*/ 0 h 63"/>
                  <a:gd name="T113" fmla="*/ 95 w 95"/>
                  <a:gd name="T114" fmla="*/ 63 h 63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95" h="63">
                    <a:moveTo>
                      <a:pt x="95" y="51"/>
                    </a:moveTo>
                    <a:lnTo>
                      <a:pt x="95" y="51"/>
                    </a:lnTo>
                    <a:lnTo>
                      <a:pt x="93" y="49"/>
                    </a:lnTo>
                    <a:lnTo>
                      <a:pt x="88" y="45"/>
                    </a:lnTo>
                    <a:lnTo>
                      <a:pt x="81" y="40"/>
                    </a:lnTo>
                    <a:lnTo>
                      <a:pt x="75" y="33"/>
                    </a:lnTo>
                    <a:lnTo>
                      <a:pt x="69" y="27"/>
                    </a:lnTo>
                    <a:lnTo>
                      <a:pt x="67" y="22"/>
                    </a:lnTo>
                    <a:lnTo>
                      <a:pt x="65" y="18"/>
                    </a:lnTo>
                    <a:lnTo>
                      <a:pt x="63" y="13"/>
                    </a:lnTo>
                    <a:lnTo>
                      <a:pt x="62" y="9"/>
                    </a:lnTo>
                    <a:lnTo>
                      <a:pt x="62" y="6"/>
                    </a:lnTo>
                    <a:lnTo>
                      <a:pt x="61" y="2"/>
                    </a:lnTo>
                    <a:lnTo>
                      <a:pt x="60" y="0"/>
                    </a:lnTo>
                    <a:lnTo>
                      <a:pt x="58" y="0"/>
                    </a:lnTo>
                    <a:lnTo>
                      <a:pt x="53" y="1"/>
                    </a:lnTo>
                    <a:lnTo>
                      <a:pt x="47" y="5"/>
                    </a:lnTo>
                    <a:lnTo>
                      <a:pt x="37" y="10"/>
                    </a:lnTo>
                    <a:lnTo>
                      <a:pt x="27" y="16"/>
                    </a:lnTo>
                    <a:lnTo>
                      <a:pt x="16" y="20"/>
                    </a:lnTo>
                    <a:lnTo>
                      <a:pt x="3" y="22"/>
                    </a:lnTo>
                    <a:lnTo>
                      <a:pt x="1" y="23"/>
                    </a:lnTo>
                    <a:lnTo>
                      <a:pt x="0" y="28"/>
                    </a:lnTo>
                    <a:lnTo>
                      <a:pt x="1" y="32"/>
                    </a:lnTo>
                    <a:lnTo>
                      <a:pt x="4" y="39"/>
                    </a:lnTo>
                    <a:lnTo>
                      <a:pt x="7" y="45"/>
                    </a:lnTo>
                    <a:lnTo>
                      <a:pt x="13" y="52"/>
                    </a:lnTo>
                    <a:lnTo>
                      <a:pt x="20" y="57"/>
                    </a:lnTo>
                    <a:lnTo>
                      <a:pt x="27" y="61"/>
                    </a:lnTo>
                    <a:lnTo>
                      <a:pt x="36" y="63"/>
                    </a:lnTo>
                    <a:lnTo>
                      <a:pt x="45" y="62"/>
                    </a:lnTo>
                    <a:lnTo>
                      <a:pt x="56" y="61"/>
                    </a:lnTo>
                    <a:lnTo>
                      <a:pt x="66" y="57"/>
                    </a:lnTo>
                    <a:lnTo>
                      <a:pt x="75" y="55"/>
                    </a:lnTo>
                    <a:lnTo>
                      <a:pt x="84" y="52"/>
                    </a:lnTo>
                    <a:lnTo>
                      <a:pt x="91" y="51"/>
                    </a:lnTo>
                    <a:lnTo>
                      <a:pt x="95" y="51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451" name="Freeform 63"/>
              <p:cNvSpPr>
                <a:spLocks noChangeArrowheads="1"/>
              </p:cNvSpPr>
              <p:nvPr/>
            </p:nvSpPr>
            <p:spPr bwMode="auto">
              <a:xfrm>
                <a:off x="2653" y="4106"/>
                <a:ext cx="42" cy="50"/>
              </a:xfrm>
              <a:custGeom>
                <a:avLst/>
                <a:gdLst>
                  <a:gd name="T0" fmla="*/ 0 w 40"/>
                  <a:gd name="T1" fmla="*/ 0 h 46"/>
                  <a:gd name="T2" fmla="*/ 1 w 40"/>
                  <a:gd name="T3" fmla="*/ 1097 h 46"/>
                  <a:gd name="T4" fmla="*/ 2 w 40"/>
                  <a:gd name="T5" fmla="*/ 1665 h 46"/>
                  <a:gd name="T6" fmla="*/ 4 w 40"/>
                  <a:gd name="T7" fmla="*/ 2324 h 46"/>
                  <a:gd name="T8" fmla="*/ 8 w 40"/>
                  <a:gd name="T9" fmla="*/ 3245 h 46"/>
                  <a:gd name="T10" fmla="*/ 272 w 40"/>
                  <a:gd name="T11" fmla="*/ 4529 h 46"/>
                  <a:gd name="T12" fmla="*/ 365 w 40"/>
                  <a:gd name="T13" fmla="*/ 5373 h 46"/>
                  <a:gd name="T14" fmla="*/ 538 w 40"/>
                  <a:gd name="T15" fmla="*/ 6348 h 46"/>
                  <a:gd name="T16" fmla="*/ 625 w 40"/>
                  <a:gd name="T17" fmla="*/ 7073 h 46"/>
                  <a:gd name="T18" fmla="*/ 656 w 40"/>
                  <a:gd name="T19" fmla="*/ 7346 h 46"/>
                  <a:gd name="T20" fmla="*/ 743 w 40"/>
                  <a:gd name="T21" fmla="*/ 5840 h 46"/>
                  <a:gd name="T22" fmla="*/ 687 w 40"/>
                  <a:gd name="T23" fmla="*/ 7470 h 46"/>
                  <a:gd name="T24" fmla="*/ 780 w 40"/>
                  <a:gd name="T25" fmla="*/ 6322 h 46"/>
                  <a:gd name="T26" fmla="*/ 721 w 40"/>
                  <a:gd name="T27" fmla="*/ 5816 h 46"/>
                  <a:gd name="T28" fmla="*/ 625 w 40"/>
                  <a:gd name="T29" fmla="*/ 5351 h 46"/>
                  <a:gd name="T30" fmla="*/ 512 w 40"/>
                  <a:gd name="T31" fmla="*/ 4529 h 46"/>
                  <a:gd name="T32" fmla="*/ 365 w 40"/>
                  <a:gd name="T33" fmla="*/ 3527 h 46"/>
                  <a:gd name="T34" fmla="*/ 272 w 40"/>
                  <a:gd name="T35" fmla="*/ 2138 h 46"/>
                  <a:gd name="T36" fmla="*/ 247 w 40"/>
                  <a:gd name="T37" fmla="*/ 1665 h 46"/>
                  <a:gd name="T38" fmla="*/ 235 w 40"/>
                  <a:gd name="T39" fmla="*/ 1296 h 46"/>
                  <a:gd name="T40" fmla="*/ 193 w 40"/>
                  <a:gd name="T41" fmla="*/ 4 h 46"/>
                  <a:gd name="T42" fmla="*/ 9 w 40"/>
                  <a:gd name="T43" fmla="*/ 0 h 46"/>
                  <a:gd name="T44" fmla="*/ 0 w 40"/>
                  <a:gd name="T45" fmla="*/ 0 h 4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40"/>
                  <a:gd name="T70" fmla="*/ 0 h 46"/>
                  <a:gd name="T71" fmla="*/ 40 w 40"/>
                  <a:gd name="T72" fmla="*/ 46 h 4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40" h="46">
                    <a:moveTo>
                      <a:pt x="0" y="0"/>
                    </a:moveTo>
                    <a:lnTo>
                      <a:pt x="1" y="6"/>
                    </a:lnTo>
                    <a:lnTo>
                      <a:pt x="2" y="11"/>
                    </a:lnTo>
                    <a:lnTo>
                      <a:pt x="4" y="15"/>
                    </a:lnTo>
                    <a:lnTo>
                      <a:pt x="8" y="20"/>
                    </a:lnTo>
                    <a:lnTo>
                      <a:pt x="14" y="28"/>
                    </a:lnTo>
                    <a:lnTo>
                      <a:pt x="20" y="34"/>
                    </a:lnTo>
                    <a:lnTo>
                      <a:pt x="28" y="40"/>
                    </a:lnTo>
                    <a:lnTo>
                      <a:pt x="32" y="44"/>
                    </a:lnTo>
                    <a:lnTo>
                      <a:pt x="34" y="45"/>
                    </a:lnTo>
                    <a:lnTo>
                      <a:pt x="38" y="37"/>
                    </a:lnTo>
                    <a:lnTo>
                      <a:pt x="35" y="46"/>
                    </a:lnTo>
                    <a:lnTo>
                      <a:pt x="40" y="39"/>
                    </a:lnTo>
                    <a:lnTo>
                      <a:pt x="37" y="36"/>
                    </a:lnTo>
                    <a:lnTo>
                      <a:pt x="32" y="33"/>
                    </a:lnTo>
                    <a:lnTo>
                      <a:pt x="27" y="28"/>
                    </a:lnTo>
                    <a:lnTo>
                      <a:pt x="20" y="22"/>
                    </a:lnTo>
                    <a:lnTo>
                      <a:pt x="14" y="14"/>
                    </a:lnTo>
                    <a:lnTo>
                      <a:pt x="12" y="11"/>
                    </a:lnTo>
                    <a:lnTo>
                      <a:pt x="11" y="8"/>
                    </a:lnTo>
                    <a:lnTo>
                      <a:pt x="10" y="4"/>
                    </a:lnTo>
                    <a:lnTo>
                      <a:pt x="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452" name="Freeform 64"/>
              <p:cNvSpPr>
                <a:spLocks noChangeArrowheads="1"/>
              </p:cNvSpPr>
              <p:nvPr/>
            </p:nvSpPr>
            <p:spPr bwMode="auto">
              <a:xfrm>
                <a:off x="2594" y="4092"/>
                <a:ext cx="69" cy="34"/>
              </a:xfrm>
              <a:custGeom>
                <a:avLst/>
                <a:gdLst>
                  <a:gd name="T0" fmla="*/ 1 w 65"/>
                  <a:gd name="T1" fmla="*/ 8647 h 31"/>
                  <a:gd name="T2" fmla="*/ 544 w 65"/>
                  <a:gd name="T3" fmla="*/ 7884 h 31"/>
                  <a:gd name="T4" fmla="*/ 1050 w 65"/>
                  <a:gd name="T5" fmla="*/ 6390 h 31"/>
                  <a:gd name="T6" fmla="*/ 1416 w 65"/>
                  <a:gd name="T7" fmla="*/ 4843 h 31"/>
                  <a:gd name="T8" fmla="*/ 1797 w 65"/>
                  <a:gd name="T9" fmla="*/ 3471 h 31"/>
                  <a:gd name="T10" fmla="*/ 2025 w 65"/>
                  <a:gd name="T11" fmla="*/ 2631 h 31"/>
                  <a:gd name="T12" fmla="*/ 2194 w 65"/>
                  <a:gd name="T13" fmla="*/ 2399 h 31"/>
                  <a:gd name="T14" fmla="*/ 2150 w 65"/>
                  <a:gd name="T15" fmla="*/ 2399 h 31"/>
                  <a:gd name="T16" fmla="*/ 2150 w 65"/>
                  <a:gd name="T17" fmla="*/ 2631 h 31"/>
                  <a:gd name="T18" fmla="*/ 2150 w 65"/>
                  <a:gd name="T19" fmla="*/ 3471 h 31"/>
                  <a:gd name="T20" fmla="*/ 2472 w 65"/>
                  <a:gd name="T21" fmla="*/ 3471 h 31"/>
                  <a:gd name="T22" fmla="*/ 2472 w 65"/>
                  <a:gd name="T23" fmla="*/ 2399 h 31"/>
                  <a:gd name="T24" fmla="*/ 2464 w 65"/>
                  <a:gd name="T25" fmla="*/ 4 h 31"/>
                  <a:gd name="T26" fmla="*/ 2321 w 65"/>
                  <a:gd name="T27" fmla="*/ 1 h 31"/>
                  <a:gd name="T28" fmla="*/ 2150 w 65"/>
                  <a:gd name="T29" fmla="*/ 0 h 31"/>
                  <a:gd name="T30" fmla="*/ 1908 w 65"/>
                  <a:gd name="T31" fmla="*/ 1 h 31"/>
                  <a:gd name="T32" fmla="*/ 1628 w 65"/>
                  <a:gd name="T33" fmla="*/ 4 h 31"/>
                  <a:gd name="T34" fmla="*/ 1257 w 65"/>
                  <a:gd name="T35" fmla="*/ 2631 h 31"/>
                  <a:gd name="T36" fmla="*/ 878 w 65"/>
                  <a:gd name="T37" fmla="*/ 4175 h 31"/>
                  <a:gd name="T38" fmla="*/ 482 w 65"/>
                  <a:gd name="T39" fmla="*/ 5508 h 31"/>
                  <a:gd name="T40" fmla="*/ 0 w 65"/>
                  <a:gd name="T41" fmla="*/ 6041 h 31"/>
                  <a:gd name="T42" fmla="*/ 1 w 65"/>
                  <a:gd name="T43" fmla="*/ 8647 h 31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65"/>
                  <a:gd name="T67" fmla="*/ 0 h 31"/>
                  <a:gd name="T68" fmla="*/ 65 w 65"/>
                  <a:gd name="T69" fmla="*/ 31 h 31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65" h="31">
                    <a:moveTo>
                      <a:pt x="1" y="31"/>
                    </a:moveTo>
                    <a:lnTo>
                      <a:pt x="15" y="28"/>
                    </a:lnTo>
                    <a:lnTo>
                      <a:pt x="27" y="23"/>
                    </a:lnTo>
                    <a:lnTo>
                      <a:pt x="37" y="17"/>
                    </a:lnTo>
                    <a:lnTo>
                      <a:pt x="47" y="13"/>
                    </a:lnTo>
                    <a:lnTo>
                      <a:pt x="53" y="10"/>
                    </a:lnTo>
                    <a:lnTo>
                      <a:pt x="57" y="9"/>
                    </a:lnTo>
                    <a:lnTo>
                      <a:pt x="56" y="9"/>
                    </a:lnTo>
                    <a:lnTo>
                      <a:pt x="56" y="10"/>
                    </a:lnTo>
                    <a:lnTo>
                      <a:pt x="56" y="13"/>
                    </a:lnTo>
                    <a:lnTo>
                      <a:pt x="65" y="13"/>
                    </a:lnTo>
                    <a:lnTo>
                      <a:pt x="65" y="9"/>
                    </a:lnTo>
                    <a:lnTo>
                      <a:pt x="64" y="4"/>
                    </a:lnTo>
                    <a:lnTo>
                      <a:pt x="60" y="1"/>
                    </a:lnTo>
                    <a:lnTo>
                      <a:pt x="56" y="0"/>
                    </a:lnTo>
                    <a:lnTo>
                      <a:pt x="50" y="1"/>
                    </a:lnTo>
                    <a:lnTo>
                      <a:pt x="42" y="4"/>
                    </a:lnTo>
                    <a:lnTo>
                      <a:pt x="33" y="10"/>
                    </a:lnTo>
                    <a:lnTo>
                      <a:pt x="23" y="15"/>
                    </a:lnTo>
                    <a:lnTo>
                      <a:pt x="13" y="20"/>
                    </a:lnTo>
                    <a:lnTo>
                      <a:pt x="0" y="22"/>
                    </a:lnTo>
                    <a:lnTo>
                      <a:pt x="1" y="31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453" name="Freeform 65"/>
              <p:cNvSpPr>
                <a:spLocks noChangeArrowheads="1"/>
              </p:cNvSpPr>
              <p:nvPr/>
            </p:nvSpPr>
            <p:spPr bwMode="auto">
              <a:xfrm>
                <a:off x="2589" y="4115"/>
                <a:ext cx="36" cy="51"/>
              </a:xfrm>
              <a:custGeom>
                <a:avLst/>
                <a:gdLst>
                  <a:gd name="T0" fmla="*/ 1076 w 34"/>
                  <a:gd name="T1" fmla="*/ 5482 h 47"/>
                  <a:gd name="T2" fmla="*/ 857 w 34"/>
                  <a:gd name="T3" fmla="*/ 5052 h 47"/>
                  <a:gd name="T4" fmla="*/ 608 w 34"/>
                  <a:gd name="T5" fmla="*/ 4616 h 47"/>
                  <a:gd name="T6" fmla="*/ 484 w 34"/>
                  <a:gd name="T7" fmla="*/ 3433 h 47"/>
                  <a:gd name="T8" fmla="*/ 364 w 34"/>
                  <a:gd name="T9" fmla="*/ 2828 h 47"/>
                  <a:gd name="T10" fmla="*/ 325 w 34"/>
                  <a:gd name="T11" fmla="*/ 1786 h 47"/>
                  <a:gd name="T12" fmla="*/ 8 w 34"/>
                  <a:gd name="T13" fmla="*/ 1288 h 47"/>
                  <a:gd name="T14" fmla="*/ 8 w 34"/>
                  <a:gd name="T15" fmla="*/ 1187 h 47"/>
                  <a:gd name="T16" fmla="*/ 7 w 34"/>
                  <a:gd name="T17" fmla="*/ 1288 h 47"/>
                  <a:gd name="T18" fmla="*/ 6 w 34"/>
                  <a:gd name="T19" fmla="*/ 0 h 47"/>
                  <a:gd name="T20" fmla="*/ 1 w 34"/>
                  <a:gd name="T21" fmla="*/ 4 h 47"/>
                  <a:gd name="T22" fmla="*/ 0 w 34"/>
                  <a:gd name="T23" fmla="*/ 1398 h 47"/>
                  <a:gd name="T24" fmla="*/ 1 w 34"/>
                  <a:gd name="T25" fmla="*/ 2282 h 47"/>
                  <a:gd name="T26" fmla="*/ 4 w 34"/>
                  <a:gd name="T27" fmla="*/ 3330 h 47"/>
                  <a:gd name="T28" fmla="*/ 8 w 34"/>
                  <a:gd name="T29" fmla="*/ 4386 h 47"/>
                  <a:gd name="T30" fmla="*/ 457 w 34"/>
                  <a:gd name="T31" fmla="*/ 5435 h 47"/>
                  <a:gd name="T32" fmla="*/ 682 w 34"/>
                  <a:gd name="T33" fmla="*/ 6400 h 47"/>
                  <a:gd name="T34" fmla="*/ 960 w 34"/>
                  <a:gd name="T35" fmla="*/ 6945 h 47"/>
                  <a:gd name="T36" fmla="*/ 1076 w 34"/>
                  <a:gd name="T37" fmla="*/ 5482 h 47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4"/>
                  <a:gd name="T58" fmla="*/ 0 h 47"/>
                  <a:gd name="T59" fmla="*/ 34 w 34"/>
                  <a:gd name="T60" fmla="*/ 47 h 47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4" h="47">
                    <a:moveTo>
                      <a:pt x="34" y="38"/>
                    </a:moveTo>
                    <a:lnTo>
                      <a:pt x="26" y="35"/>
                    </a:lnTo>
                    <a:lnTo>
                      <a:pt x="20" y="31"/>
                    </a:lnTo>
                    <a:lnTo>
                      <a:pt x="16" y="24"/>
                    </a:lnTo>
                    <a:lnTo>
                      <a:pt x="11" y="19"/>
                    </a:lnTo>
                    <a:lnTo>
                      <a:pt x="9" y="13"/>
                    </a:lnTo>
                    <a:lnTo>
                      <a:pt x="8" y="9"/>
                    </a:lnTo>
                    <a:lnTo>
                      <a:pt x="8" y="8"/>
                    </a:lnTo>
                    <a:lnTo>
                      <a:pt x="7" y="9"/>
                    </a:lnTo>
                    <a:lnTo>
                      <a:pt x="6" y="0"/>
                    </a:lnTo>
                    <a:lnTo>
                      <a:pt x="1" y="4"/>
                    </a:lnTo>
                    <a:lnTo>
                      <a:pt x="0" y="10"/>
                    </a:lnTo>
                    <a:lnTo>
                      <a:pt x="1" y="16"/>
                    </a:lnTo>
                    <a:lnTo>
                      <a:pt x="4" y="23"/>
                    </a:lnTo>
                    <a:lnTo>
                      <a:pt x="8" y="30"/>
                    </a:lnTo>
                    <a:lnTo>
                      <a:pt x="15" y="37"/>
                    </a:lnTo>
                    <a:lnTo>
                      <a:pt x="22" y="43"/>
                    </a:lnTo>
                    <a:lnTo>
                      <a:pt x="30" y="47"/>
                    </a:lnTo>
                    <a:lnTo>
                      <a:pt x="34" y="38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454" name="Freeform 66"/>
              <p:cNvSpPr>
                <a:spLocks noChangeArrowheads="1"/>
              </p:cNvSpPr>
              <p:nvPr/>
            </p:nvSpPr>
            <p:spPr bwMode="auto">
              <a:xfrm>
                <a:off x="2619" y="4146"/>
                <a:ext cx="74" cy="23"/>
              </a:xfrm>
              <a:custGeom>
                <a:avLst/>
                <a:gdLst>
                  <a:gd name="T0" fmla="*/ 2070 w 70"/>
                  <a:gd name="T1" fmla="*/ 0 h 21"/>
                  <a:gd name="T2" fmla="*/ 1902 w 70"/>
                  <a:gd name="T3" fmla="*/ 0 h 21"/>
                  <a:gd name="T4" fmla="*/ 1657 w 70"/>
                  <a:gd name="T5" fmla="*/ 2 h 21"/>
                  <a:gd name="T6" fmla="*/ 1420 w 70"/>
                  <a:gd name="T7" fmla="*/ 5 h 21"/>
                  <a:gd name="T8" fmla="*/ 1136 w 70"/>
                  <a:gd name="T9" fmla="*/ 1879 h 21"/>
                  <a:gd name="T10" fmla="*/ 861 w 70"/>
                  <a:gd name="T11" fmla="*/ 2469 h 21"/>
                  <a:gd name="T12" fmla="*/ 522 w 70"/>
                  <a:gd name="T13" fmla="*/ 2704 h 21"/>
                  <a:gd name="T14" fmla="*/ 317 w 70"/>
                  <a:gd name="T15" fmla="*/ 2962 h 21"/>
                  <a:gd name="T16" fmla="*/ 4 w 70"/>
                  <a:gd name="T17" fmla="*/ 2469 h 21"/>
                  <a:gd name="T18" fmla="*/ 0 w 70"/>
                  <a:gd name="T19" fmla="*/ 4803 h 21"/>
                  <a:gd name="T20" fmla="*/ 317 w 70"/>
                  <a:gd name="T21" fmla="*/ 5260 h 21"/>
                  <a:gd name="T22" fmla="*/ 522 w 70"/>
                  <a:gd name="T23" fmla="*/ 5113 h 21"/>
                  <a:gd name="T24" fmla="*/ 899 w 70"/>
                  <a:gd name="T25" fmla="*/ 4803 h 21"/>
                  <a:gd name="T26" fmla="*/ 1201 w 70"/>
                  <a:gd name="T27" fmla="*/ 4262 h 21"/>
                  <a:gd name="T28" fmla="*/ 1482 w 70"/>
                  <a:gd name="T29" fmla="*/ 3553 h 21"/>
                  <a:gd name="T30" fmla="*/ 1752 w 70"/>
                  <a:gd name="T31" fmla="*/ 2469 h 21"/>
                  <a:gd name="T32" fmla="*/ 1943 w 70"/>
                  <a:gd name="T33" fmla="*/ 2254 h 21"/>
                  <a:gd name="T34" fmla="*/ 1982 w 70"/>
                  <a:gd name="T35" fmla="*/ 2254 h 21"/>
                  <a:gd name="T36" fmla="*/ 2070 w 70"/>
                  <a:gd name="T37" fmla="*/ 0 h 2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70"/>
                  <a:gd name="T58" fmla="*/ 0 h 21"/>
                  <a:gd name="T59" fmla="*/ 70 w 70"/>
                  <a:gd name="T60" fmla="*/ 21 h 2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70" h="21">
                    <a:moveTo>
                      <a:pt x="70" y="0"/>
                    </a:moveTo>
                    <a:lnTo>
                      <a:pt x="64" y="0"/>
                    </a:lnTo>
                    <a:lnTo>
                      <a:pt x="56" y="2"/>
                    </a:lnTo>
                    <a:lnTo>
                      <a:pt x="48" y="5"/>
                    </a:lnTo>
                    <a:lnTo>
                      <a:pt x="39" y="7"/>
                    </a:lnTo>
                    <a:lnTo>
                      <a:pt x="29" y="10"/>
                    </a:lnTo>
                    <a:lnTo>
                      <a:pt x="19" y="11"/>
                    </a:lnTo>
                    <a:lnTo>
                      <a:pt x="10" y="12"/>
                    </a:lnTo>
                    <a:lnTo>
                      <a:pt x="4" y="10"/>
                    </a:lnTo>
                    <a:lnTo>
                      <a:pt x="0" y="19"/>
                    </a:lnTo>
                    <a:lnTo>
                      <a:pt x="10" y="21"/>
                    </a:lnTo>
                    <a:lnTo>
                      <a:pt x="19" y="20"/>
                    </a:lnTo>
                    <a:lnTo>
                      <a:pt x="30" y="19"/>
                    </a:lnTo>
                    <a:lnTo>
                      <a:pt x="41" y="16"/>
                    </a:lnTo>
                    <a:lnTo>
                      <a:pt x="50" y="14"/>
                    </a:lnTo>
                    <a:lnTo>
                      <a:pt x="59" y="10"/>
                    </a:lnTo>
                    <a:lnTo>
                      <a:pt x="65" y="9"/>
                    </a:lnTo>
                    <a:lnTo>
                      <a:pt x="67" y="9"/>
                    </a:lnTo>
                    <a:lnTo>
                      <a:pt x="70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455" name="Freeform 67"/>
              <p:cNvSpPr>
                <a:spLocks noChangeArrowheads="1"/>
              </p:cNvSpPr>
              <p:nvPr/>
            </p:nvSpPr>
            <p:spPr bwMode="auto">
              <a:xfrm>
                <a:off x="3110" y="4115"/>
                <a:ext cx="99" cy="49"/>
              </a:xfrm>
              <a:custGeom>
                <a:avLst/>
                <a:gdLst>
                  <a:gd name="T0" fmla="*/ 6 w 94"/>
                  <a:gd name="T1" fmla="*/ 7794 h 45"/>
                  <a:gd name="T2" fmla="*/ 4 w 94"/>
                  <a:gd name="T3" fmla="*/ 8032 h 45"/>
                  <a:gd name="T4" fmla="*/ 2 w 94"/>
                  <a:gd name="T5" fmla="*/ 7794 h 45"/>
                  <a:gd name="T6" fmla="*/ 1 w 94"/>
                  <a:gd name="T7" fmla="*/ 7531 h 45"/>
                  <a:gd name="T8" fmla="*/ 0 w 94"/>
                  <a:gd name="T9" fmla="*/ 7376 h 45"/>
                  <a:gd name="T10" fmla="*/ 0 w 94"/>
                  <a:gd name="T11" fmla="*/ 6270 h 45"/>
                  <a:gd name="T12" fmla="*/ 2 w 94"/>
                  <a:gd name="T13" fmla="*/ 5357 h 45"/>
                  <a:gd name="T14" fmla="*/ 5 w 94"/>
                  <a:gd name="T15" fmla="*/ 4096 h 45"/>
                  <a:gd name="T16" fmla="*/ 9 w 94"/>
                  <a:gd name="T17" fmla="*/ 2914 h 45"/>
                  <a:gd name="T18" fmla="*/ 374 w 94"/>
                  <a:gd name="T19" fmla="*/ 1904 h 45"/>
                  <a:gd name="T20" fmla="*/ 537 w 94"/>
                  <a:gd name="T21" fmla="*/ 1475 h 45"/>
                  <a:gd name="T22" fmla="*/ 767 w 94"/>
                  <a:gd name="T23" fmla="*/ 1244 h 45"/>
                  <a:gd name="T24" fmla="*/ 902 w 94"/>
                  <a:gd name="T25" fmla="*/ 4 h 45"/>
                  <a:gd name="T26" fmla="*/ 1103 w 94"/>
                  <a:gd name="T27" fmla="*/ 3 h 45"/>
                  <a:gd name="T28" fmla="*/ 1289 w 94"/>
                  <a:gd name="T29" fmla="*/ 2 h 45"/>
                  <a:gd name="T30" fmla="*/ 1438 w 94"/>
                  <a:gd name="T31" fmla="*/ 1 h 45"/>
                  <a:gd name="T32" fmla="*/ 1670 w 94"/>
                  <a:gd name="T33" fmla="*/ 0 h 45"/>
                  <a:gd name="T34" fmla="*/ 1853 w 94"/>
                  <a:gd name="T35" fmla="*/ 0 h 45"/>
                  <a:gd name="T36" fmla="*/ 2061 w 94"/>
                  <a:gd name="T37" fmla="*/ 0 h 45"/>
                  <a:gd name="T38" fmla="*/ 2152 w 94"/>
                  <a:gd name="T39" fmla="*/ 1 h 45"/>
                  <a:gd name="T40" fmla="*/ 2165 w 94"/>
                  <a:gd name="T41" fmla="*/ 2 h 45"/>
                  <a:gd name="T42" fmla="*/ 2176 w 94"/>
                  <a:gd name="T43" fmla="*/ 3 h 45"/>
                  <a:gd name="T44" fmla="*/ 2214 w 94"/>
                  <a:gd name="T45" fmla="*/ 1244 h 45"/>
                  <a:gd name="T46" fmla="*/ 2214 w 94"/>
                  <a:gd name="T47" fmla="*/ 2073 h 45"/>
                  <a:gd name="T48" fmla="*/ 2176 w 94"/>
                  <a:gd name="T49" fmla="*/ 3455 h 45"/>
                  <a:gd name="T50" fmla="*/ 2152 w 94"/>
                  <a:gd name="T51" fmla="*/ 4518 h 45"/>
                  <a:gd name="T52" fmla="*/ 1962 w 94"/>
                  <a:gd name="T53" fmla="*/ 5833 h 45"/>
                  <a:gd name="T54" fmla="*/ 1863 w 94"/>
                  <a:gd name="T55" fmla="*/ 6351 h 45"/>
                  <a:gd name="T56" fmla="*/ 1769 w 94"/>
                  <a:gd name="T57" fmla="*/ 6827 h 45"/>
                  <a:gd name="T58" fmla="*/ 1675 w 94"/>
                  <a:gd name="T59" fmla="*/ 7531 h 45"/>
                  <a:gd name="T60" fmla="*/ 1514 w 94"/>
                  <a:gd name="T61" fmla="*/ 7794 h 45"/>
                  <a:gd name="T62" fmla="*/ 1358 w 94"/>
                  <a:gd name="T63" fmla="*/ 8032 h 45"/>
                  <a:gd name="T64" fmla="*/ 1162 w 94"/>
                  <a:gd name="T65" fmla="*/ 8095 h 45"/>
                  <a:gd name="T66" fmla="*/ 902 w 94"/>
                  <a:gd name="T67" fmla="*/ 8095 h 45"/>
                  <a:gd name="T68" fmla="*/ 728 w 94"/>
                  <a:gd name="T69" fmla="*/ 8032 h 45"/>
                  <a:gd name="T70" fmla="*/ 510 w 94"/>
                  <a:gd name="T71" fmla="*/ 8032 h 45"/>
                  <a:gd name="T72" fmla="*/ 355 w 94"/>
                  <a:gd name="T73" fmla="*/ 7794 h 45"/>
                  <a:gd name="T74" fmla="*/ 9 w 94"/>
                  <a:gd name="T75" fmla="*/ 7794 h 45"/>
                  <a:gd name="T76" fmla="*/ 6 w 94"/>
                  <a:gd name="T77" fmla="*/ 7794 h 45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94"/>
                  <a:gd name="T118" fmla="*/ 0 h 45"/>
                  <a:gd name="T119" fmla="*/ 94 w 94"/>
                  <a:gd name="T120" fmla="*/ 45 h 45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94" h="45">
                    <a:moveTo>
                      <a:pt x="6" y="43"/>
                    </a:moveTo>
                    <a:lnTo>
                      <a:pt x="4" y="44"/>
                    </a:lnTo>
                    <a:lnTo>
                      <a:pt x="2" y="43"/>
                    </a:lnTo>
                    <a:lnTo>
                      <a:pt x="1" y="42"/>
                    </a:lnTo>
                    <a:lnTo>
                      <a:pt x="0" y="40"/>
                    </a:lnTo>
                    <a:lnTo>
                      <a:pt x="0" y="35"/>
                    </a:lnTo>
                    <a:lnTo>
                      <a:pt x="2" y="30"/>
                    </a:lnTo>
                    <a:lnTo>
                      <a:pt x="5" y="23"/>
                    </a:lnTo>
                    <a:lnTo>
                      <a:pt x="9" y="16"/>
                    </a:lnTo>
                    <a:lnTo>
                      <a:pt x="17" y="11"/>
                    </a:lnTo>
                    <a:lnTo>
                      <a:pt x="24" y="8"/>
                    </a:lnTo>
                    <a:lnTo>
                      <a:pt x="32" y="6"/>
                    </a:lnTo>
                    <a:lnTo>
                      <a:pt x="39" y="4"/>
                    </a:lnTo>
                    <a:lnTo>
                      <a:pt x="46" y="3"/>
                    </a:lnTo>
                    <a:lnTo>
                      <a:pt x="54" y="2"/>
                    </a:lnTo>
                    <a:lnTo>
                      <a:pt x="62" y="1"/>
                    </a:lnTo>
                    <a:lnTo>
                      <a:pt x="70" y="0"/>
                    </a:lnTo>
                    <a:lnTo>
                      <a:pt x="78" y="0"/>
                    </a:lnTo>
                    <a:lnTo>
                      <a:pt x="87" y="0"/>
                    </a:lnTo>
                    <a:lnTo>
                      <a:pt x="90" y="1"/>
                    </a:lnTo>
                    <a:lnTo>
                      <a:pt x="91" y="2"/>
                    </a:lnTo>
                    <a:lnTo>
                      <a:pt x="93" y="3"/>
                    </a:lnTo>
                    <a:lnTo>
                      <a:pt x="94" y="6"/>
                    </a:lnTo>
                    <a:lnTo>
                      <a:pt x="94" y="12"/>
                    </a:lnTo>
                    <a:lnTo>
                      <a:pt x="93" y="19"/>
                    </a:lnTo>
                    <a:lnTo>
                      <a:pt x="90" y="26"/>
                    </a:lnTo>
                    <a:lnTo>
                      <a:pt x="84" y="33"/>
                    </a:lnTo>
                    <a:lnTo>
                      <a:pt x="80" y="36"/>
                    </a:lnTo>
                    <a:lnTo>
                      <a:pt x="76" y="38"/>
                    </a:lnTo>
                    <a:lnTo>
                      <a:pt x="71" y="42"/>
                    </a:lnTo>
                    <a:lnTo>
                      <a:pt x="65" y="43"/>
                    </a:lnTo>
                    <a:lnTo>
                      <a:pt x="57" y="44"/>
                    </a:lnTo>
                    <a:lnTo>
                      <a:pt x="48" y="45"/>
                    </a:lnTo>
                    <a:lnTo>
                      <a:pt x="39" y="45"/>
                    </a:lnTo>
                    <a:lnTo>
                      <a:pt x="30" y="44"/>
                    </a:lnTo>
                    <a:lnTo>
                      <a:pt x="23" y="44"/>
                    </a:lnTo>
                    <a:lnTo>
                      <a:pt x="16" y="43"/>
                    </a:lnTo>
                    <a:lnTo>
                      <a:pt x="9" y="43"/>
                    </a:lnTo>
                    <a:lnTo>
                      <a:pt x="6" y="43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456" name="Freeform 68"/>
              <p:cNvSpPr>
                <a:spLocks noChangeArrowheads="1"/>
              </p:cNvSpPr>
              <p:nvPr/>
            </p:nvSpPr>
            <p:spPr bwMode="auto">
              <a:xfrm>
                <a:off x="3106" y="4119"/>
                <a:ext cx="31" cy="49"/>
              </a:xfrm>
              <a:custGeom>
                <a:avLst/>
                <a:gdLst>
                  <a:gd name="T0" fmla="*/ 1587 w 29"/>
                  <a:gd name="T1" fmla="*/ 0 h 45"/>
                  <a:gd name="T2" fmla="*/ 1065 w 29"/>
                  <a:gd name="T3" fmla="*/ 5 h 45"/>
                  <a:gd name="T4" fmla="*/ 625 w 29"/>
                  <a:gd name="T5" fmla="*/ 1749 h 45"/>
                  <a:gd name="T6" fmla="*/ 5 w 29"/>
                  <a:gd name="T7" fmla="*/ 3173 h 45"/>
                  <a:gd name="T8" fmla="*/ 2 w 29"/>
                  <a:gd name="T9" fmla="*/ 4149 h 45"/>
                  <a:gd name="T10" fmla="*/ 0 w 29"/>
                  <a:gd name="T11" fmla="*/ 5758 h 45"/>
                  <a:gd name="T12" fmla="*/ 0 w 29"/>
                  <a:gd name="T13" fmla="*/ 6774 h 45"/>
                  <a:gd name="T14" fmla="*/ 1 w 29"/>
                  <a:gd name="T15" fmla="*/ 7531 h 45"/>
                  <a:gd name="T16" fmla="*/ 4 w 29"/>
                  <a:gd name="T17" fmla="*/ 8032 h 45"/>
                  <a:gd name="T18" fmla="*/ 7 w 29"/>
                  <a:gd name="T19" fmla="*/ 8095 h 45"/>
                  <a:gd name="T20" fmla="*/ 625 w 29"/>
                  <a:gd name="T21" fmla="*/ 8095 h 45"/>
                  <a:gd name="T22" fmla="*/ 512 w 29"/>
                  <a:gd name="T23" fmla="*/ 6270 h 45"/>
                  <a:gd name="T24" fmla="*/ 512 w 29"/>
                  <a:gd name="T25" fmla="*/ 6351 h 45"/>
                  <a:gd name="T26" fmla="*/ 512 w 29"/>
                  <a:gd name="T27" fmla="*/ 5833 h 45"/>
                  <a:gd name="T28" fmla="*/ 547 w 29"/>
                  <a:gd name="T29" fmla="*/ 4920 h 45"/>
                  <a:gd name="T30" fmla="*/ 668 w 29"/>
                  <a:gd name="T31" fmla="*/ 3810 h 45"/>
                  <a:gd name="T32" fmla="*/ 932 w 29"/>
                  <a:gd name="T33" fmla="*/ 3173 h 45"/>
                  <a:gd name="T34" fmla="*/ 1389 w 29"/>
                  <a:gd name="T35" fmla="*/ 2073 h 45"/>
                  <a:gd name="T36" fmla="*/ 1696 w 29"/>
                  <a:gd name="T37" fmla="*/ 1606 h 45"/>
                  <a:gd name="T38" fmla="*/ 1587 w 29"/>
                  <a:gd name="T39" fmla="*/ 0 h 45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29"/>
                  <a:gd name="T61" fmla="*/ 0 h 45"/>
                  <a:gd name="T62" fmla="*/ 29 w 29"/>
                  <a:gd name="T63" fmla="*/ 45 h 45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29" h="45">
                    <a:moveTo>
                      <a:pt x="27" y="0"/>
                    </a:moveTo>
                    <a:lnTo>
                      <a:pt x="19" y="5"/>
                    </a:lnTo>
                    <a:lnTo>
                      <a:pt x="11" y="10"/>
                    </a:lnTo>
                    <a:lnTo>
                      <a:pt x="5" y="17"/>
                    </a:lnTo>
                    <a:lnTo>
                      <a:pt x="2" y="24"/>
                    </a:lnTo>
                    <a:lnTo>
                      <a:pt x="0" y="32"/>
                    </a:lnTo>
                    <a:lnTo>
                      <a:pt x="0" y="37"/>
                    </a:lnTo>
                    <a:lnTo>
                      <a:pt x="1" y="42"/>
                    </a:lnTo>
                    <a:lnTo>
                      <a:pt x="4" y="44"/>
                    </a:lnTo>
                    <a:lnTo>
                      <a:pt x="7" y="45"/>
                    </a:lnTo>
                    <a:lnTo>
                      <a:pt x="11" y="45"/>
                    </a:lnTo>
                    <a:lnTo>
                      <a:pt x="8" y="35"/>
                    </a:lnTo>
                    <a:lnTo>
                      <a:pt x="8" y="36"/>
                    </a:lnTo>
                    <a:lnTo>
                      <a:pt x="8" y="33"/>
                    </a:lnTo>
                    <a:lnTo>
                      <a:pt x="9" y="28"/>
                    </a:lnTo>
                    <a:lnTo>
                      <a:pt x="12" y="22"/>
                    </a:lnTo>
                    <a:lnTo>
                      <a:pt x="17" y="17"/>
                    </a:lnTo>
                    <a:lnTo>
                      <a:pt x="23" y="12"/>
                    </a:lnTo>
                    <a:lnTo>
                      <a:pt x="29" y="9"/>
                    </a:ln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457" name="Freeform 69"/>
              <p:cNvSpPr>
                <a:spLocks noChangeArrowheads="1"/>
              </p:cNvSpPr>
              <p:nvPr/>
            </p:nvSpPr>
            <p:spPr bwMode="auto">
              <a:xfrm>
                <a:off x="3134" y="4110"/>
                <a:ext cx="69" cy="18"/>
              </a:xfrm>
              <a:custGeom>
                <a:avLst/>
                <a:gdLst>
                  <a:gd name="T0" fmla="*/ 2472 w 65"/>
                  <a:gd name="T1" fmla="*/ 0 h 17"/>
                  <a:gd name="T2" fmla="*/ 2103 w 65"/>
                  <a:gd name="T3" fmla="*/ 0 h 17"/>
                  <a:gd name="T4" fmla="*/ 1797 w 65"/>
                  <a:gd name="T5" fmla="*/ 0 h 17"/>
                  <a:gd name="T6" fmla="*/ 1445 w 65"/>
                  <a:gd name="T7" fmla="*/ 2 h 17"/>
                  <a:gd name="T8" fmla="*/ 1184 w 65"/>
                  <a:gd name="T9" fmla="*/ 3 h 17"/>
                  <a:gd name="T10" fmla="*/ 827 w 65"/>
                  <a:gd name="T11" fmla="*/ 4 h 17"/>
                  <a:gd name="T12" fmla="*/ 544 w 65"/>
                  <a:gd name="T13" fmla="*/ 5 h 17"/>
                  <a:gd name="T14" fmla="*/ 7 w 65"/>
                  <a:gd name="T15" fmla="*/ 7 h 17"/>
                  <a:gd name="T16" fmla="*/ 0 w 65"/>
                  <a:gd name="T17" fmla="*/ 8 h 17"/>
                  <a:gd name="T18" fmla="*/ 2 w 65"/>
                  <a:gd name="T19" fmla="*/ 512 h 17"/>
                  <a:gd name="T20" fmla="*/ 403 w 65"/>
                  <a:gd name="T21" fmla="*/ 484 h 17"/>
                  <a:gd name="T22" fmla="*/ 613 w 65"/>
                  <a:gd name="T23" fmla="*/ 432 h 17"/>
                  <a:gd name="T24" fmla="*/ 932 w 65"/>
                  <a:gd name="T25" fmla="*/ 408 h 17"/>
                  <a:gd name="T26" fmla="*/ 1208 w 65"/>
                  <a:gd name="T27" fmla="*/ 364 h 17"/>
                  <a:gd name="T28" fmla="*/ 1503 w 65"/>
                  <a:gd name="T29" fmla="*/ 344 h 17"/>
                  <a:gd name="T30" fmla="*/ 1797 w 65"/>
                  <a:gd name="T31" fmla="*/ 344 h 17"/>
                  <a:gd name="T32" fmla="*/ 2103 w 65"/>
                  <a:gd name="T33" fmla="*/ 325 h 17"/>
                  <a:gd name="T34" fmla="*/ 2464 w 65"/>
                  <a:gd name="T35" fmla="*/ 325 h 17"/>
                  <a:gd name="T36" fmla="*/ 2472 w 65"/>
                  <a:gd name="T37" fmla="*/ 0 h 17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65"/>
                  <a:gd name="T58" fmla="*/ 0 h 17"/>
                  <a:gd name="T59" fmla="*/ 65 w 65"/>
                  <a:gd name="T60" fmla="*/ 17 h 17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65" h="17">
                    <a:moveTo>
                      <a:pt x="65" y="0"/>
                    </a:moveTo>
                    <a:lnTo>
                      <a:pt x="55" y="0"/>
                    </a:lnTo>
                    <a:lnTo>
                      <a:pt x="47" y="0"/>
                    </a:lnTo>
                    <a:lnTo>
                      <a:pt x="38" y="2"/>
                    </a:lnTo>
                    <a:lnTo>
                      <a:pt x="31" y="3"/>
                    </a:lnTo>
                    <a:lnTo>
                      <a:pt x="22" y="4"/>
                    </a:lnTo>
                    <a:lnTo>
                      <a:pt x="15" y="5"/>
                    </a:lnTo>
                    <a:lnTo>
                      <a:pt x="7" y="7"/>
                    </a:lnTo>
                    <a:lnTo>
                      <a:pt x="0" y="8"/>
                    </a:lnTo>
                    <a:lnTo>
                      <a:pt x="2" y="17"/>
                    </a:lnTo>
                    <a:lnTo>
                      <a:pt x="10" y="16"/>
                    </a:lnTo>
                    <a:lnTo>
                      <a:pt x="17" y="14"/>
                    </a:lnTo>
                    <a:lnTo>
                      <a:pt x="24" y="13"/>
                    </a:lnTo>
                    <a:lnTo>
                      <a:pt x="32" y="11"/>
                    </a:lnTo>
                    <a:lnTo>
                      <a:pt x="39" y="10"/>
                    </a:lnTo>
                    <a:lnTo>
                      <a:pt x="47" y="10"/>
                    </a:lnTo>
                    <a:lnTo>
                      <a:pt x="55" y="9"/>
                    </a:lnTo>
                    <a:lnTo>
                      <a:pt x="64" y="9"/>
                    </a:lnTo>
                    <a:lnTo>
                      <a:pt x="65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458" name="Freeform 70"/>
              <p:cNvSpPr>
                <a:spLocks noChangeArrowheads="1"/>
              </p:cNvSpPr>
              <p:nvPr/>
            </p:nvSpPr>
            <p:spPr bwMode="auto">
              <a:xfrm>
                <a:off x="3178" y="4110"/>
                <a:ext cx="37" cy="56"/>
              </a:xfrm>
              <a:custGeom>
                <a:avLst/>
                <a:gdLst>
                  <a:gd name="T0" fmla="*/ 2 w 35"/>
                  <a:gd name="T1" fmla="*/ 4707 h 52"/>
                  <a:gd name="T2" fmla="*/ 300 w 35"/>
                  <a:gd name="T3" fmla="*/ 4702 h 52"/>
                  <a:gd name="T4" fmla="*/ 395 w 35"/>
                  <a:gd name="T5" fmla="*/ 4371 h 52"/>
                  <a:gd name="T6" fmla="*/ 522 w 35"/>
                  <a:gd name="T7" fmla="*/ 4054 h 52"/>
                  <a:gd name="T8" fmla="*/ 689 w 35"/>
                  <a:gd name="T9" fmla="*/ 3764 h 52"/>
                  <a:gd name="T10" fmla="*/ 899 w 35"/>
                  <a:gd name="T11" fmla="*/ 3018 h 52"/>
                  <a:gd name="T12" fmla="*/ 962 w 35"/>
                  <a:gd name="T13" fmla="*/ 2243 h 52"/>
                  <a:gd name="T14" fmla="*/ 1017 w 35"/>
                  <a:gd name="T15" fmla="*/ 1525 h 52"/>
                  <a:gd name="T16" fmla="*/ 1004 w 35"/>
                  <a:gd name="T17" fmla="*/ 908 h 52"/>
                  <a:gd name="T18" fmla="*/ 950 w 35"/>
                  <a:gd name="T19" fmla="*/ 6 h 52"/>
                  <a:gd name="T20" fmla="*/ 899 w 35"/>
                  <a:gd name="T21" fmla="*/ 4 h 52"/>
                  <a:gd name="T22" fmla="*/ 814 w 35"/>
                  <a:gd name="T23" fmla="*/ 2 h 52"/>
                  <a:gd name="T24" fmla="*/ 689 w 35"/>
                  <a:gd name="T25" fmla="*/ 0 h 52"/>
                  <a:gd name="T26" fmla="*/ 652 w 35"/>
                  <a:gd name="T27" fmla="*/ 843 h 52"/>
                  <a:gd name="T28" fmla="*/ 689 w 35"/>
                  <a:gd name="T29" fmla="*/ 908 h 52"/>
                  <a:gd name="T30" fmla="*/ 728 w 35"/>
                  <a:gd name="T31" fmla="*/ 908 h 52"/>
                  <a:gd name="T32" fmla="*/ 728 w 35"/>
                  <a:gd name="T33" fmla="*/ 978 h 52"/>
                  <a:gd name="T34" fmla="*/ 770 w 35"/>
                  <a:gd name="T35" fmla="*/ 1134 h 52"/>
                  <a:gd name="T36" fmla="*/ 770 w 35"/>
                  <a:gd name="T37" fmla="*/ 1525 h 52"/>
                  <a:gd name="T38" fmla="*/ 728 w 35"/>
                  <a:gd name="T39" fmla="*/ 2050 h 52"/>
                  <a:gd name="T40" fmla="*/ 652 w 35"/>
                  <a:gd name="T41" fmla="*/ 2561 h 52"/>
                  <a:gd name="T42" fmla="*/ 467 w 35"/>
                  <a:gd name="T43" fmla="*/ 3245 h 52"/>
                  <a:gd name="T44" fmla="*/ 395 w 35"/>
                  <a:gd name="T45" fmla="*/ 3495 h 52"/>
                  <a:gd name="T46" fmla="*/ 317 w 35"/>
                  <a:gd name="T47" fmla="*/ 3709 h 52"/>
                  <a:gd name="T48" fmla="*/ 6 w 35"/>
                  <a:gd name="T49" fmla="*/ 3769 h 52"/>
                  <a:gd name="T50" fmla="*/ 0 w 35"/>
                  <a:gd name="T51" fmla="*/ 3994 h 52"/>
                  <a:gd name="T52" fmla="*/ 2 w 35"/>
                  <a:gd name="T53" fmla="*/ 4707 h 52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5"/>
                  <a:gd name="T82" fmla="*/ 0 h 52"/>
                  <a:gd name="T83" fmla="*/ 35 w 35"/>
                  <a:gd name="T84" fmla="*/ 52 h 52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5" h="52">
                    <a:moveTo>
                      <a:pt x="2" y="52"/>
                    </a:moveTo>
                    <a:lnTo>
                      <a:pt x="9" y="51"/>
                    </a:lnTo>
                    <a:lnTo>
                      <a:pt x="14" y="48"/>
                    </a:lnTo>
                    <a:lnTo>
                      <a:pt x="19" y="44"/>
                    </a:lnTo>
                    <a:lnTo>
                      <a:pt x="24" y="41"/>
                    </a:lnTo>
                    <a:lnTo>
                      <a:pt x="30" y="33"/>
                    </a:lnTo>
                    <a:lnTo>
                      <a:pt x="33" y="25"/>
                    </a:lnTo>
                    <a:lnTo>
                      <a:pt x="35" y="17"/>
                    </a:lnTo>
                    <a:lnTo>
                      <a:pt x="34" y="10"/>
                    </a:lnTo>
                    <a:lnTo>
                      <a:pt x="32" y="6"/>
                    </a:lnTo>
                    <a:lnTo>
                      <a:pt x="30" y="4"/>
                    </a:lnTo>
                    <a:lnTo>
                      <a:pt x="27" y="2"/>
                    </a:lnTo>
                    <a:lnTo>
                      <a:pt x="24" y="0"/>
                    </a:lnTo>
                    <a:lnTo>
                      <a:pt x="23" y="9"/>
                    </a:lnTo>
                    <a:lnTo>
                      <a:pt x="24" y="10"/>
                    </a:lnTo>
                    <a:lnTo>
                      <a:pt x="25" y="10"/>
                    </a:lnTo>
                    <a:lnTo>
                      <a:pt x="25" y="11"/>
                    </a:lnTo>
                    <a:lnTo>
                      <a:pt x="26" y="13"/>
                    </a:lnTo>
                    <a:lnTo>
                      <a:pt x="26" y="17"/>
                    </a:lnTo>
                    <a:lnTo>
                      <a:pt x="25" y="22"/>
                    </a:lnTo>
                    <a:lnTo>
                      <a:pt x="23" y="28"/>
                    </a:lnTo>
                    <a:lnTo>
                      <a:pt x="17" y="35"/>
                    </a:lnTo>
                    <a:lnTo>
                      <a:pt x="14" y="38"/>
                    </a:lnTo>
                    <a:lnTo>
                      <a:pt x="10" y="40"/>
                    </a:lnTo>
                    <a:lnTo>
                      <a:pt x="6" y="42"/>
                    </a:lnTo>
                    <a:lnTo>
                      <a:pt x="0" y="43"/>
                    </a:lnTo>
                    <a:lnTo>
                      <a:pt x="2" y="52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459" name="Freeform 71"/>
              <p:cNvSpPr>
                <a:spLocks noChangeArrowheads="1"/>
              </p:cNvSpPr>
              <p:nvPr/>
            </p:nvSpPr>
            <p:spPr bwMode="auto">
              <a:xfrm>
                <a:off x="3114" y="4156"/>
                <a:ext cx="66" cy="12"/>
              </a:xfrm>
              <a:custGeom>
                <a:avLst/>
                <a:gdLst>
                  <a:gd name="T0" fmla="*/ 3 w 62"/>
                  <a:gd name="T1" fmla="*/ 1897 h 11"/>
                  <a:gd name="T2" fmla="*/ 6 w 62"/>
                  <a:gd name="T3" fmla="*/ 1739 h 11"/>
                  <a:gd name="T4" fmla="*/ 528 w 62"/>
                  <a:gd name="T5" fmla="*/ 1739 h 11"/>
                  <a:gd name="T6" fmla="*/ 769 w 62"/>
                  <a:gd name="T7" fmla="*/ 1897 h 11"/>
                  <a:gd name="T8" fmla="*/ 1192 w 62"/>
                  <a:gd name="T9" fmla="*/ 1897 h 11"/>
                  <a:gd name="T10" fmla="*/ 1561 w 62"/>
                  <a:gd name="T11" fmla="*/ 2069 h 11"/>
                  <a:gd name="T12" fmla="*/ 1984 w 62"/>
                  <a:gd name="T13" fmla="*/ 2069 h 11"/>
                  <a:gd name="T14" fmla="*/ 2393 w 62"/>
                  <a:gd name="T15" fmla="*/ 2069 h 11"/>
                  <a:gd name="T16" fmla="*/ 2820 w 62"/>
                  <a:gd name="T17" fmla="*/ 1739 h 11"/>
                  <a:gd name="T18" fmla="*/ 2711 w 62"/>
                  <a:gd name="T19" fmla="*/ 0 h 11"/>
                  <a:gd name="T20" fmla="*/ 2393 w 62"/>
                  <a:gd name="T21" fmla="*/ 1 h 11"/>
                  <a:gd name="T22" fmla="*/ 1984 w 62"/>
                  <a:gd name="T23" fmla="*/ 2 h 11"/>
                  <a:gd name="T24" fmla="*/ 1630 w 62"/>
                  <a:gd name="T25" fmla="*/ 2 h 11"/>
                  <a:gd name="T26" fmla="*/ 1269 w 62"/>
                  <a:gd name="T27" fmla="*/ 1 h 11"/>
                  <a:gd name="T28" fmla="*/ 819 w 62"/>
                  <a:gd name="T29" fmla="*/ 1 h 11"/>
                  <a:gd name="T30" fmla="*/ 528 w 62"/>
                  <a:gd name="T31" fmla="*/ 0 h 11"/>
                  <a:gd name="T32" fmla="*/ 5 w 62"/>
                  <a:gd name="T33" fmla="*/ 0 h 11"/>
                  <a:gd name="T34" fmla="*/ 0 w 62"/>
                  <a:gd name="T35" fmla="*/ 0 h 11"/>
                  <a:gd name="T36" fmla="*/ 3 w 62"/>
                  <a:gd name="T37" fmla="*/ 1897 h 1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62"/>
                  <a:gd name="T58" fmla="*/ 0 h 11"/>
                  <a:gd name="T59" fmla="*/ 62 w 62"/>
                  <a:gd name="T60" fmla="*/ 11 h 1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62" h="11">
                    <a:moveTo>
                      <a:pt x="3" y="10"/>
                    </a:moveTo>
                    <a:lnTo>
                      <a:pt x="6" y="9"/>
                    </a:lnTo>
                    <a:lnTo>
                      <a:pt x="12" y="9"/>
                    </a:lnTo>
                    <a:lnTo>
                      <a:pt x="18" y="10"/>
                    </a:lnTo>
                    <a:lnTo>
                      <a:pt x="26" y="10"/>
                    </a:lnTo>
                    <a:lnTo>
                      <a:pt x="35" y="11"/>
                    </a:lnTo>
                    <a:lnTo>
                      <a:pt x="44" y="11"/>
                    </a:lnTo>
                    <a:lnTo>
                      <a:pt x="53" y="11"/>
                    </a:lnTo>
                    <a:lnTo>
                      <a:pt x="62" y="9"/>
                    </a:lnTo>
                    <a:lnTo>
                      <a:pt x="60" y="0"/>
                    </a:lnTo>
                    <a:lnTo>
                      <a:pt x="53" y="1"/>
                    </a:lnTo>
                    <a:lnTo>
                      <a:pt x="44" y="2"/>
                    </a:lnTo>
                    <a:lnTo>
                      <a:pt x="36" y="2"/>
                    </a:lnTo>
                    <a:lnTo>
                      <a:pt x="28" y="1"/>
                    </a:lnTo>
                    <a:lnTo>
                      <a:pt x="19" y="1"/>
                    </a:lnTo>
                    <a:lnTo>
                      <a:pt x="12" y="0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3" y="1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460" name="Freeform 72"/>
              <p:cNvSpPr>
                <a:spLocks noChangeArrowheads="1"/>
              </p:cNvSpPr>
              <p:nvPr/>
            </p:nvSpPr>
            <p:spPr bwMode="auto">
              <a:xfrm>
                <a:off x="2614" y="4154"/>
                <a:ext cx="109" cy="59"/>
              </a:xfrm>
              <a:custGeom>
                <a:avLst/>
                <a:gdLst>
                  <a:gd name="T0" fmla="*/ 3193 w 103"/>
                  <a:gd name="T1" fmla="*/ 2958 h 55"/>
                  <a:gd name="T2" fmla="*/ 3269 w 103"/>
                  <a:gd name="T3" fmla="*/ 2912 h 55"/>
                  <a:gd name="T4" fmla="*/ 3193 w 103"/>
                  <a:gd name="T5" fmla="*/ 2453 h 55"/>
                  <a:gd name="T6" fmla="*/ 3165 w 103"/>
                  <a:gd name="T7" fmla="*/ 2083 h 55"/>
                  <a:gd name="T8" fmla="*/ 3017 w 103"/>
                  <a:gd name="T9" fmla="*/ 1573 h 55"/>
                  <a:gd name="T10" fmla="*/ 2851 w 103"/>
                  <a:gd name="T11" fmla="*/ 962 h 55"/>
                  <a:gd name="T12" fmla="*/ 2694 w 103"/>
                  <a:gd name="T13" fmla="*/ 631 h 55"/>
                  <a:gd name="T14" fmla="*/ 2542 w 103"/>
                  <a:gd name="T15" fmla="*/ 2 h 55"/>
                  <a:gd name="T16" fmla="*/ 2345 w 103"/>
                  <a:gd name="T17" fmla="*/ 0 h 55"/>
                  <a:gd name="T18" fmla="*/ 2112 w 103"/>
                  <a:gd name="T19" fmla="*/ 0 h 55"/>
                  <a:gd name="T20" fmla="*/ 1870 w 103"/>
                  <a:gd name="T21" fmla="*/ 1 h 55"/>
                  <a:gd name="T22" fmla="*/ 1591 w 103"/>
                  <a:gd name="T23" fmla="*/ 2 h 55"/>
                  <a:gd name="T24" fmla="*/ 1366 w 103"/>
                  <a:gd name="T25" fmla="*/ 4 h 55"/>
                  <a:gd name="T26" fmla="*/ 1090 w 103"/>
                  <a:gd name="T27" fmla="*/ 588 h 55"/>
                  <a:gd name="T28" fmla="*/ 897 w 103"/>
                  <a:gd name="T29" fmla="*/ 677 h 55"/>
                  <a:gd name="T30" fmla="*/ 604 w 103"/>
                  <a:gd name="T31" fmla="*/ 726 h 55"/>
                  <a:gd name="T32" fmla="*/ 430 w 103"/>
                  <a:gd name="T33" fmla="*/ 779 h 55"/>
                  <a:gd name="T34" fmla="*/ 343 w 103"/>
                  <a:gd name="T35" fmla="*/ 779 h 55"/>
                  <a:gd name="T36" fmla="*/ 6 w 103"/>
                  <a:gd name="T37" fmla="*/ 897 h 55"/>
                  <a:gd name="T38" fmla="*/ 4 w 103"/>
                  <a:gd name="T39" fmla="*/ 1032 h 55"/>
                  <a:gd name="T40" fmla="*/ 2 w 103"/>
                  <a:gd name="T41" fmla="*/ 1367 h 55"/>
                  <a:gd name="T42" fmla="*/ 0 w 103"/>
                  <a:gd name="T43" fmla="*/ 1609 h 55"/>
                  <a:gd name="T44" fmla="*/ 0 w 103"/>
                  <a:gd name="T45" fmla="*/ 1810 h 55"/>
                  <a:gd name="T46" fmla="*/ 1 w 103"/>
                  <a:gd name="T47" fmla="*/ 2083 h 55"/>
                  <a:gd name="T48" fmla="*/ 2 w 103"/>
                  <a:gd name="T49" fmla="*/ 2287 h 55"/>
                  <a:gd name="T50" fmla="*/ 5 w 103"/>
                  <a:gd name="T51" fmla="*/ 2570 h 55"/>
                  <a:gd name="T52" fmla="*/ 343 w 103"/>
                  <a:gd name="T53" fmla="*/ 2912 h 55"/>
                  <a:gd name="T54" fmla="*/ 430 w 103"/>
                  <a:gd name="T55" fmla="*/ 3124 h 55"/>
                  <a:gd name="T56" fmla="*/ 604 w 103"/>
                  <a:gd name="T57" fmla="*/ 3351 h 55"/>
                  <a:gd name="T58" fmla="*/ 897 w 103"/>
                  <a:gd name="T59" fmla="*/ 3652 h 55"/>
                  <a:gd name="T60" fmla="*/ 1090 w 103"/>
                  <a:gd name="T61" fmla="*/ 3755 h 55"/>
                  <a:gd name="T62" fmla="*/ 1366 w 103"/>
                  <a:gd name="T63" fmla="*/ 3918 h 55"/>
                  <a:gd name="T64" fmla="*/ 1619 w 103"/>
                  <a:gd name="T65" fmla="*/ 4008 h 55"/>
                  <a:gd name="T66" fmla="*/ 1870 w 103"/>
                  <a:gd name="T67" fmla="*/ 3918 h 55"/>
                  <a:gd name="T68" fmla="*/ 2145 w 103"/>
                  <a:gd name="T69" fmla="*/ 3856 h 55"/>
                  <a:gd name="T70" fmla="*/ 2365 w 103"/>
                  <a:gd name="T71" fmla="*/ 3755 h 55"/>
                  <a:gd name="T72" fmla="*/ 2606 w 103"/>
                  <a:gd name="T73" fmla="*/ 3652 h 55"/>
                  <a:gd name="T74" fmla="*/ 2780 w 103"/>
                  <a:gd name="T75" fmla="*/ 3351 h 55"/>
                  <a:gd name="T76" fmla="*/ 2942 w 103"/>
                  <a:gd name="T77" fmla="*/ 3173 h 55"/>
                  <a:gd name="T78" fmla="*/ 3113 w 103"/>
                  <a:gd name="T79" fmla="*/ 3027 h 55"/>
                  <a:gd name="T80" fmla="*/ 3193 w 103"/>
                  <a:gd name="T81" fmla="*/ 2958 h 55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03"/>
                  <a:gd name="T124" fmla="*/ 0 h 55"/>
                  <a:gd name="T125" fmla="*/ 103 w 103"/>
                  <a:gd name="T126" fmla="*/ 55 h 55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03" h="55">
                    <a:moveTo>
                      <a:pt x="102" y="41"/>
                    </a:moveTo>
                    <a:lnTo>
                      <a:pt x="103" y="40"/>
                    </a:lnTo>
                    <a:lnTo>
                      <a:pt x="102" y="34"/>
                    </a:lnTo>
                    <a:lnTo>
                      <a:pt x="100" y="29"/>
                    </a:lnTo>
                    <a:lnTo>
                      <a:pt x="96" y="21"/>
                    </a:lnTo>
                    <a:lnTo>
                      <a:pt x="91" y="14"/>
                    </a:lnTo>
                    <a:lnTo>
                      <a:pt x="86" y="8"/>
                    </a:lnTo>
                    <a:lnTo>
                      <a:pt x="80" y="2"/>
                    </a:lnTo>
                    <a:lnTo>
                      <a:pt x="74" y="0"/>
                    </a:lnTo>
                    <a:lnTo>
                      <a:pt x="67" y="0"/>
                    </a:lnTo>
                    <a:lnTo>
                      <a:pt x="59" y="1"/>
                    </a:lnTo>
                    <a:lnTo>
                      <a:pt x="51" y="2"/>
                    </a:lnTo>
                    <a:lnTo>
                      <a:pt x="43" y="4"/>
                    </a:lnTo>
                    <a:lnTo>
                      <a:pt x="35" y="7"/>
                    </a:lnTo>
                    <a:lnTo>
                      <a:pt x="28" y="9"/>
                    </a:lnTo>
                    <a:lnTo>
                      <a:pt x="20" y="10"/>
                    </a:lnTo>
                    <a:lnTo>
                      <a:pt x="14" y="11"/>
                    </a:lnTo>
                    <a:lnTo>
                      <a:pt x="10" y="11"/>
                    </a:lnTo>
                    <a:lnTo>
                      <a:pt x="6" y="13"/>
                    </a:lnTo>
                    <a:lnTo>
                      <a:pt x="4" y="15"/>
                    </a:lnTo>
                    <a:lnTo>
                      <a:pt x="2" y="19"/>
                    </a:lnTo>
                    <a:lnTo>
                      <a:pt x="0" y="22"/>
                    </a:lnTo>
                    <a:lnTo>
                      <a:pt x="0" y="25"/>
                    </a:lnTo>
                    <a:lnTo>
                      <a:pt x="1" y="29"/>
                    </a:lnTo>
                    <a:lnTo>
                      <a:pt x="2" y="32"/>
                    </a:lnTo>
                    <a:lnTo>
                      <a:pt x="5" y="35"/>
                    </a:lnTo>
                    <a:lnTo>
                      <a:pt x="10" y="40"/>
                    </a:lnTo>
                    <a:lnTo>
                      <a:pt x="14" y="43"/>
                    </a:lnTo>
                    <a:lnTo>
                      <a:pt x="20" y="46"/>
                    </a:lnTo>
                    <a:lnTo>
                      <a:pt x="28" y="50"/>
                    </a:lnTo>
                    <a:lnTo>
                      <a:pt x="35" y="52"/>
                    </a:lnTo>
                    <a:lnTo>
                      <a:pt x="43" y="54"/>
                    </a:lnTo>
                    <a:lnTo>
                      <a:pt x="52" y="55"/>
                    </a:lnTo>
                    <a:lnTo>
                      <a:pt x="59" y="54"/>
                    </a:lnTo>
                    <a:lnTo>
                      <a:pt x="68" y="53"/>
                    </a:lnTo>
                    <a:lnTo>
                      <a:pt x="75" y="52"/>
                    </a:lnTo>
                    <a:lnTo>
                      <a:pt x="82" y="50"/>
                    </a:lnTo>
                    <a:lnTo>
                      <a:pt x="88" y="46"/>
                    </a:lnTo>
                    <a:lnTo>
                      <a:pt x="93" y="44"/>
                    </a:lnTo>
                    <a:lnTo>
                      <a:pt x="98" y="42"/>
                    </a:lnTo>
                    <a:lnTo>
                      <a:pt x="102" y="41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461" name="Freeform 73"/>
              <p:cNvSpPr>
                <a:spLocks noChangeArrowheads="1"/>
              </p:cNvSpPr>
              <p:nvPr/>
            </p:nvSpPr>
            <p:spPr bwMode="auto">
              <a:xfrm>
                <a:off x="2691" y="4150"/>
                <a:ext cx="36" cy="53"/>
              </a:xfrm>
              <a:custGeom>
                <a:avLst/>
                <a:gdLst>
                  <a:gd name="T0" fmla="*/ 0 w 34"/>
                  <a:gd name="T1" fmla="*/ 999 h 49"/>
                  <a:gd name="T2" fmla="*/ 5 w 34"/>
                  <a:gd name="T3" fmla="*/ 1264 h 49"/>
                  <a:gd name="T4" fmla="*/ 344 w 34"/>
                  <a:gd name="T5" fmla="*/ 1731 h 49"/>
                  <a:gd name="T6" fmla="*/ 457 w 34"/>
                  <a:gd name="T7" fmla="*/ 2562 h 49"/>
                  <a:gd name="T8" fmla="*/ 574 w 34"/>
                  <a:gd name="T9" fmla="*/ 3242 h 49"/>
                  <a:gd name="T10" fmla="*/ 682 w 34"/>
                  <a:gd name="T11" fmla="*/ 4103 h 49"/>
                  <a:gd name="T12" fmla="*/ 764 w 34"/>
                  <a:gd name="T13" fmla="*/ 4609 h 49"/>
                  <a:gd name="T14" fmla="*/ 809 w 34"/>
                  <a:gd name="T15" fmla="*/ 5192 h 49"/>
                  <a:gd name="T16" fmla="*/ 907 w 34"/>
                  <a:gd name="T17" fmla="*/ 4800 h 49"/>
                  <a:gd name="T18" fmla="*/ 960 w 34"/>
                  <a:gd name="T19" fmla="*/ 5832 h 49"/>
                  <a:gd name="T20" fmla="*/ 1076 w 34"/>
                  <a:gd name="T21" fmla="*/ 5318 h 49"/>
                  <a:gd name="T22" fmla="*/ 1075 w 34"/>
                  <a:gd name="T23" fmla="*/ 4438 h 49"/>
                  <a:gd name="T24" fmla="*/ 1015 w 34"/>
                  <a:gd name="T25" fmla="*/ 3593 h 49"/>
                  <a:gd name="T26" fmla="*/ 906 w 34"/>
                  <a:gd name="T27" fmla="*/ 2771 h 49"/>
                  <a:gd name="T28" fmla="*/ 682 w 34"/>
                  <a:gd name="T29" fmla="*/ 1731 h 49"/>
                  <a:gd name="T30" fmla="*/ 484 w 34"/>
                  <a:gd name="T31" fmla="*/ 999 h 49"/>
                  <a:gd name="T32" fmla="*/ 344 w 34"/>
                  <a:gd name="T33" fmla="*/ 3 h 49"/>
                  <a:gd name="T34" fmla="*/ 1 w 34"/>
                  <a:gd name="T35" fmla="*/ 0 h 49"/>
                  <a:gd name="T36" fmla="*/ 0 w 34"/>
                  <a:gd name="T37" fmla="*/ 999 h 4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4"/>
                  <a:gd name="T58" fmla="*/ 0 h 49"/>
                  <a:gd name="T59" fmla="*/ 34 w 34"/>
                  <a:gd name="T60" fmla="*/ 49 h 4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4" h="49">
                    <a:moveTo>
                      <a:pt x="0" y="8"/>
                    </a:moveTo>
                    <a:lnTo>
                      <a:pt x="5" y="11"/>
                    </a:lnTo>
                    <a:lnTo>
                      <a:pt x="10" y="15"/>
                    </a:lnTo>
                    <a:lnTo>
                      <a:pt x="15" y="21"/>
                    </a:lnTo>
                    <a:lnTo>
                      <a:pt x="19" y="27"/>
                    </a:lnTo>
                    <a:lnTo>
                      <a:pt x="22" y="34"/>
                    </a:lnTo>
                    <a:lnTo>
                      <a:pt x="24" y="39"/>
                    </a:lnTo>
                    <a:lnTo>
                      <a:pt x="25" y="43"/>
                    </a:lnTo>
                    <a:lnTo>
                      <a:pt x="28" y="40"/>
                    </a:lnTo>
                    <a:lnTo>
                      <a:pt x="30" y="49"/>
                    </a:lnTo>
                    <a:lnTo>
                      <a:pt x="34" y="44"/>
                    </a:lnTo>
                    <a:lnTo>
                      <a:pt x="33" y="37"/>
                    </a:lnTo>
                    <a:lnTo>
                      <a:pt x="31" y="30"/>
                    </a:lnTo>
                    <a:lnTo>
                      <a:pt x="27" y="23"/>
                    </a:lnTo>
                    <a:lnTo>
                      <a:pt x="22" y="15"/>
                    </a:lnTo>
                    <a:lnTo>
                      <a:pt x="16" y="8"/>
                    </a:lnTo>
                    <a:lnTo>
                      <a:pt x="10" y="3"/>
                    </a:lnTo>
                    <a:lnTo>
                      <a:pt x="1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462" name="Freeform 74"/>
              <p:cNvSpPr>
                <a:spLocks noChangeArrowheads="1"/>
              </p:cNvSpPr>
              <p:nvPr/>
            </p:nvSpPr>
            <p:spPr bwMode="auto">
              <a:xfrm>
                <a:off x="2629" y="4150"/>
                <a:ext cx="63" cy="20"/>
              </a:xfrm>
              <a:custGeom>
                <a:avLst/>
                <a:gdLst>
                  <a:gd name="T0" fmla="*/ 0 w 60"/>
                  <a:gd name="T1" fmla="*/ 408 h 19"/>
                  <a:gd name="T2" fmla="*/ 7 w 60"/>
                  <a:gd name="T3" fmla="*/ 388 h 19"/>
                  <a:gd name="T4" fmla="*/ 286 w 60"/>
                  <a:gd name="T5" fmla="*/ 369 h 19"/>
                  <a:gd name="T6" fmla="*/ 402 w 60"/>
                  <a:gd name="T7" fmla="*/ 333 h 19"/>
                  <a:gd name="T8" fmla="*/ 623 w 60"/>
                  <a:gd name="T9" fmla="*/ 300 h 19"/>
                  <a:gd name="T10" fmla="*/ 749 w 60"/>
                  <a:gd name="T11" fmla="*/ 271 h 19"/>
                  <a:gd name="T12" fmla="*/ 877 w 60"/>
                  <a:gd name="T13" fmla="*/ 257 h 19"/>
                  <a:gd name="T14" fmla="*/ 1052 w 60"/>
                  <a:gd name="T15" fmla="*/ 8 h 19"/>
                  <a:gd name="T16" fmla="*/ 1160 w 60"/>
                  <a:gd name="T17" fmla="*/ 8 h 19"/>
                  <a:gd name="T18" fmla="*/ 1175 w 60"/>
                  <a:gd name="T19" fmla="*/ 0 h 19"/>
                  <a:gd name="T20" fmla="*/ 1052 w 60"/>
                  <a:gd name="T21" fmla="*/ 0 h 19"/>
                  <a:gd name="T22" fmla="*/ 866 w 60"/>
                  <a:gd name="T23" fmla="*/ 1 h 19"/>
                  <a:gd name="T24" fmla="*/ 713 w 60"/>
                  <a:gd name="T25" fmla="*/ 2 h 19"/>
                  <a:gd name="T26" fmla="*/ 538 w 60"/>
                  <a:gd name="T27" fmla="*/ 4 h 19"/>
                  <a:gd name="T28" fmla="*/ 365 w 60"/>
                  <a:gd name="T29" fmla="*/ 6 h 19"/>
                  <a:gd name="T30" fmla="*/ 259 w 60"/>
                  <a:gd name="T31" fmla="*/ 8 h 19"/>
                  <a:gd name="T32" fmla="*/ 6 w 60"/>
                  <a:gd name="T33" fmla="*/ 257 h 19"/>
                  <a:gd name="T34" fmla="*/ 0 w 60"/>
                  <a:gd name="T35" fmla="*/ 271 h 19"/>
                  <a:gd name="T36" fmla="*/ 0 w 60"/>
                  <a:gd name="T37" fmla="*/ 408 h 1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60"/>
                  <a:gd name="T58" fmla="*/ 0 h 19"/>
                  <a:gd name="T59" fmla="*/ 60 w 60"/>
                  <a:gd name="T60" fmla="*/ 19 h 1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60" h="19">
                    <a:moveTo>
                      <a:pt x="0" y="19"/>
                    </a:moveTo>
                    <a:lnTo>
                      <a:pt x="7" y="18"/>
                    </a:lnTo>
                    <a:lnTo>
                      <a:pt x="15" y="17"/>
                    </a:lnTo>
                    <a:lnTo>
                      <a:pt x="22" y="15"/>
                    </a:lnTo>
                    <a:lnTo>
                      <a:pt x="31" y="13"/>
                    </a:lnTo>
                    <a:lnTo>
                      <a:pt x="38" y="11"/>
                    </a:lnTo>
                    <a:lnTo>
                      <a:pt x="45" y="10"/>
                    </a:lnTo>
                    <a:lnTo>
                      <a:pt x="53" y="8"/>
                    </a:lnTo>
                    <a:lnTo>
                      <a:pt x="59" y="8"/>
                    </a:lnTo>
                    <a:lnTo>
                      <a:pt x="60" y="0"/>
                    </a:lnTo>
                    <a:lnTo>
                      <a:pt x="53" y="0"/>
                    </a:lnTo>
                    <a:lnTo>
                      <a:pt x="44" y="1"/>
                    </a:lnTo>
                    <a:lnTo>
                      <a:pt x="36" y="2"/>
                    </a:lnTo>
                    <a:lnTo>
                      <a:pt x="28" y="4"/>
                    </a:lnTo>
                    <a:lnTo>
                      <a:pt x="20" y="6"/>
                    </a:lnTo>
                    <a:lnTo>
                      <a:pt x="13" y="8"/>
                    </a:lnTo>
                    <a:lnTo>
                      <a:pt x="6" y="10"/>
                    </a:lnTo>
                    <a:lnTo>
                      <a:pt x="0" y="11"/>
                    </a:lnTo>
                    <a:lnTo>
                      <a:pt x="0" y="19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463" name="Freeform 75"/>
              <p:cNvSpPr>
                <a:spLocks noChangeArrowheads="1"/>
              </p:cNvSpPr>
              <p:nvPr/>
            </p:nvSpPr>
            <p:spPr bwMode="auto">
              <a:xfrm>
                <a:off x="2609" y="4162"/>
                <a:ext cx="19" cy="30"/>
              </a:xfrm>
              <a:custGeom>
                <a:avLst/>
                <a:gdLst>
                  <a:gd name="T0" fmla="*/ 289 w 18"/>
                  <a:gd name="T1" fmla="*/ 1570 h 28"/>
                  <a:gd name="T2" fmla="*/ 274 w 18"/>
                  <a:gd name="T3" fmla="*/ 1465 h 28"/>
                  <a:gd name="T4" fmla="*/ 8 w 18"/>
                  <a:gd name="T5" fmla="*/ 1191 h 28"/>
                  <a:gd name="T6" fmla="*/ 274 w 18"/>
                  <a:gd name="T7" fmla="*/ 1038 h 28"/>
                  <a:gd name="T8" fmla="*/ 274 w 18"/>
                  <a:gd name="T9" fmla="*/ 904 h 28"/>
                  <a:gd name="T10" fmla="*/ 305 w 18"/>
                  <a:gd name="T11" fmla="*/ 788 h 28"/>
                  <a:gd name="T12" fmla="*/ 340 w 18"/>
                  <a:gd name="T13" fmla="*/ 686 h 28"/>
                  <a:gd name="T14" fmla="*/ 379 w 18"/>
                  <a:gd name="T15" fmla="*/ 597 h 28"/>
                  <a:gd name="T16" fmla="*/ 445 w 18"/>
                  <a:gd name="T17" fmla="*/ 597 h 28"/>
                  <a:gd name="T18" fmla="*/ 445 w 18"/>
                  <a:gd name="T19" fmla="*/ 0 h 28"/>
                  <a:gd name="T20" fmla="*/ 340 w 18"/>
                  <a:gd name="T21" fmla="*/ 1 h 28"/>
                  <a:gd name="T22" fmla="*/ 8 w 18"/>
                  <a:gd name="T23" fmla="*/ 2 h 28"/>
                  <a:gd name="T24" fmla="*/ 5 w 18"/>
                  <a:gd name="T25" fmla="*/ 5 h 28"/>
                  <a:gd name="T26" fmla="*/ 2 w 18"/>
                  <a:gd name="T27" fmla="*/ 686 h 28"/>
                  <a:gd name="T28" fmla="*/ 0 w 18"/>
                  <a:gd name="T29" fmla="*/ 904 h 28"/>
                  <a:gd name="T30" fmla="*/ 0 w 18"/>
                  <a:gd name="T31" fmla="*/ 1191 h 28"/>
                  <a:gd name="T32" fmla="*/ 1 w 18"/>
                  <a:gd name="T33" fmla="*/ 1619 h 28"/>
                  <a:gd name="T34" fmla="*/ 3 w 18"/>
                  <a:gd name="T35" fmla="*/ 1859 h 28"/>
                  <a:gd name="T36" fmla="*/ 289 w 18"/>
                  <a:gd name="T37" fmla="*/ 1570 h 2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8"/>
                  <a:gd name="T58" fmla="*/ 0 h 28"/>
                  <a:gd name="T59" fmla="*/ 18 w 18"/>
                  <a:gd name="T60" fmla="*/ 28 h 2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8" h="28">
                    <a:moveTo>
                      <a:pt x="10" y="23"/>
                    </a:moveTo>
                    <a:lnTo>
                      <a:pt x="9" y="21"/>
                    </a:lnTo>
                    <a:lnTo>
                      <a:pt x="8" y="18"/>
                    </a:lnTo>
                    <a:lnTo>
                      <a:pt x="9" y="16"/>
                    </a:lnTo>
                    <a:lnTo>
                      <a:pt x="9" y="14"/>
                    </a:lnTo>
                    <a:lnTo>
                      <a:pt x="11" y="12"/>
                    </a:lnTo>
                    <a:lnTo>
                      <a:pt x="13" y="10"/>
                    </a:lnTo>
                    <a:lnTo>
                      <a:pt x="15" y="8"/>
                    </a:lnTo>
                    <a:lnTo>
                      <a:pt x="18" y="8"/>
                    </a:lnTo>
                    <a:lnTo>
                      <a:pt x="18" y="0"/>
                    </a:lnTo>
                    <a:lnTo>
                      <a:pt x="13" y="1"/>
                    </a:lnTo>
                    <a:lnTo>
                      <a:pt x="8" y="2"/>
                    </a:lnTo>
                    <a:lnTo>
                      <a:pt x="5" y="5"/>
                    </a:lnTo>
                    <a:lnTo>
                      <a:pt x="2" y="10"/>
                    </a:lnTo>
                    <a:lnTo>
                      <a:pt x="0" y="14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3" y="28"/>
                    </a:lnTo>
                    <a:lnTo>
                      <a:pt x="10" y="23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464" name="Freeform 76"/>
              <p:cNvSpPr>
                <a:spLocks noChangeArrowheads="1"/>
              </p:cNvSpPr>
              <p:nvPr/>
            </p:nvSpPr>
            <p:spPr bwMode="auto">
              <a:xfrm>
                <a:off x="2613" y="4186"/>
                <a:ext cx="56" cy="31"/>
              </a:xfrm>
              <a:custGeom>
                <a:avLst/>
                <a:gdLst>
                  <a:gd name="T0" fmla="*/ 1504 w 53"/>
                  <a:gd name="T1" fmla="*/ 1216 h 29"/>
                  <a:gd name="T2" fmla="*/ 1255 w 53"/>
                  <a:gd name="T3" fmla="*/ 1138 h 29"/>
                  <a:gd name="T4" fmla="*/ 1053 w 53"/>
                  <a:gd name="T5" fmla="*/ 932 h 29"/>
                  <a:gd name="T6" fmla="*/ 854 w 53"/>
                  <a:gd name="T7" fmla="*/ 816 h 29"/>
                  <a:gd name="T8" fmla="*/ 642 w 53"/>
                  <a:gd name="T9" fmla="*/ 668 h 29"/>
                  <a:gd name="T10" fmla="*/ 487 w 53"/>
                  <a:gd name="T11" fmla="*/ 547 h 29"/>
                  <a:gd name="T12" fmla="*/ 370 w 53"/>
                  <a:gd name="T13" fmla="*/ 5 h 29"/>
                  <a:gd name="T14" fmla="*/ 313 w 53"/>
                  <a:gd name="T15" fmla="*/ 2 h 29"/>
                  <a:gd name="T16" fmla="*/ 7 w 53"/>
                  <a:gd name="T17" fmla="*/ 0 h 29"/>
                  <a:gd name="T18" fmla="*/ 0 w 53"/>
                  <a:gd name="T19" fmla="*/ 5 h 29"/>
                  <a:gd name="T20" fmla="*/ 3 w 53"/>
                  <a:gd name="T21" fmla="*/ 547 h 29"/>
                  <a:gd name="T22" fmla="*/ 7 w 53"/>
                  <a:gd name="T23" fmla="*/ 714 h 29"/>
                  <a:gd name="T24" fmla="*/ 370 w 53"/>
                  <a:gd name="T25" fmla="*/ 872 h 29"/>
                  <a:gd name="T26" fmla="*/ 515 w 53"/>
                  <a:gd name="T27" fmla="*/ 1216 h 29"/>
                  <a:gd name="T28" fmla="*/ 757 w 53"/>
                  <a:gd name="T29" fmla="*/ 1390 h 29"/>
                  <a:gd name="T30" fmla="*/ 997 w 53"/>
                  <a:gd name="T31" fmla="*/ 1486 h 29"/>
                  <a:gd name="T32" fmla="*/ 1243 w 53"/>
                  <a:gd name="T33" fmla="*/ 1588 h 29"/>
                  <a:gd name="T34" fmla="*/ 1504 w 53"/>
                  <a:gd name="T35" fmla="*/ 1696 h 29"/>
                  <a:gd name="T36" fmla="*/ 1504 w 53"/>
                  <a:gd name="T37" fmla="*/ 1216 h 2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3"/>
                  <a:gd name="T58" fmla="*/ 0 h 29"/>
                  <a:gd name="T59" fmla="*/ 53 w 53"/>
                  <a:gd name="T60" fmla="*/ 29 h 2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3" h="29">
                    <a:moveTo>
                      <a:pt x="53" y="21"/>
                    </a:moveTo>
                    <a:lnTo>
                      <a:pt x="44" y="20"/>
                    </a:lnTo>
                    <a:lnTo>
                      <a:pt x="37" y="17"/>
                    </a:lnTo>
                    <a:lnTo>
                      <a:pt x="30" y="15"/>
                    </a:lnTo>
                    <a:lnTo>
                      <a:pt x="23" y="12"/>
                    </a:lnTo>
                    <a:lnTo>
                      <a:pt x="18" y="9"/>
                    </a:lnTo>
                    <a:lnTo>
                      <a:pt x="13" y="5"/>
                    </a:lnTo>
                    <a:lnTo>
                      <a:pt x="10" y="2"/>
                    </a:lnTo>
                    <a:lnTo>
                      <a:pt x="7" y="0"/>
                    </a:lnTo>
                    <a:lnTo>
                      <a:pt x="0" y="5"/>
                    </a:lnTo>
                    <a:lnTo>
                      <a:pt x="3" y="9"/>
                    </a:lnTo>
                    <a:lnTo>
                      <a:pt x="7" y="13"/>
                    </a:lnTo>
                    <a:lnTo>
                      <a:pt x="13" y="16"/>
                    </a:lnTo>
                    <a:lnTo>
                      <a:pt x="19" y="21"/>
                    </a:lnTo>
                    <a:lnTo>
                      <a:pt x="26" y="24"/>
                    </a:lnTo>
                    <a:lnTo>
                      <a:pt x="35" y="26"/>
                    </a:lnTo>
                    <a:lnTo>
                      <a:pt x="43" y="28"/>
                    </a:lnTo>
                    <a:lnTo>
                      <a:pt x="53" y="29"/>
                    </a:lnTo>
                    <a:lnTo>
                      <a:pt x="53" y="21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465" name="Freeform 77"/>
              <p:cNvSpPr>
                <a:spLocks noChangeArrowheads="1"/>
              </p:cNvSpPr>
              <p:nvPr/>
            </p:nvSpPr>
            <p:spPr bwMode="auto">
              <a:xfrm>
                <a:off x="2669" y="4193"/>
                <a:ext cx="54" cy="25"/>
              </a:xfrm>
              <a:custGeom>
                <a:avLst/>
                <a:gdLst>
                  <a:gd name="T0" fmla="*/ 1603 w 51"/>
                  <a:gd name="T1" fmla="*/ 0 h 23"/>
                  <a:gd name="T2" fmla="*/ 1432 w 51"/>
                  <a:gd name="T3" fmla="*/ 3 h 23"/>
                  <a:gd name="T4" fmla="*/ 1277 w 51"/>
                  <a:gd name="T5" fmla="*/ 4 h 23"/>
                  <a:gd name="T6" fmla="*/ 1076 w 51"/>
                  <a:gd name="T7" fmla="*/ 1097 h 23"/>
                  <a:gd name="T8" fmla="*/ 907 w 51"/>
                  <a:gd name="T9" fmla="*/ 1409 h 23"/>
                  <a:gd name="T10" fmla="*/ 644 w 51"/>
                  <a:gd name="T11" fmla="*/ 1665 h 23"/>
                  <a:gd name="T12" fmla="*/ 457 w 51"/>
                  <a:gd name="T13" fmla="*/ 1810 h 23"/>
                  <a:gd name="T14" fmla="*/ 7 w 51"/>
                  <a:gd name="T15" fmla="*/ 2138 h 23"/>
                  <a:gd name="T16" fmla="*/ 0 w 51"/>
                  <a:gd name="T17" fmla="*/ 2324 h 23"/>
                  <a:gd name="T18" fmla="*/ 0 w 51"/>
                  <a:gd name="T19" fmla="*/ 3770 h 23"/>
                  <a:gd name="T20" fmla="*/ 8 w 51"/>
                  <a:gd name="T21" fmla="*/ 3770 h 23"/>
                  <a:gd name="T22" fmla="*/ 484 w 51"/>
                  <a:gd name="T23" fmla="*/ 3468 h 23"/>
                  <a:gd name="T24" fmla="*/ 764 w 51"/>
                  <a:gd name="T25" fmla="*/ 3245 h 23"/>
                  <a:gd name="T26" fmla="*/ 1015 w 51"/>
                  <a:gd name="T27" fmla="*/ 2746 h 23"/>
                  <a:gd name="T28" fmla="*/ 1205 w 51"/>
                  <a:gd name="T29" fmla="*/ 2324 h 23"/>
                  <a:gd name="T30" fmla="*/ 1430 w 51"/>
                  <a:gd name="T31" fmla="*/ 1810 h 23"/>
                  <a:gd name="T32" fmla="*/ 1565 w 51"/>
                  <a:gd name="T33" fmla="*/ 1532 h 23"/>
                  <a:gd name="T34" fmla="*/ 1657 w 51"/>
                  <a:gd name="T35" fmla="*/ 1409 h 23"/>
                  <a:gd name="T36" fmla="*/ 1603 w 51"/>
                  <a:gd name="T37" fmla="*/ 0 h 23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1"/>
                  <a:gd name="T58" fmla="*/ 0 h 23"/>
                  <a:gd name="T59" fmla="*/ 51 w 51"/>
                  <a:gd name="T60" fmla="*/ 23 h 23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1" h="23">
                    <a:moveTo>
                      <a:pt x="49" y="0"/>
                    </a:moveTo>
                    <a:lnTo>
                      <a:pt x="44" y="3"/>
                    </a:lnTo>
                    <a:lnTo>
                      <a:pt x="40" y="4"/>
                    </a:lnTo>
                    <a:lnTo>
                      <a:pt x="34" y="6"/>
                    </a:lnTo>
                    <a:lnTo>
                      <a:pt x="28" y="9"/>
                    </a:lnTo>
                    <a:lnTo>
                      <a:pt x="21" y="11"/>
                    </a:lnTo>
                    <a:lnTo>
                      <a:pt x="15" y="12"/>
                    </a:lnTo>
                    <a:lnTo>
                      <a:pt x="7" y="14"/>
                    </a:lnTo>
                    <a:lnTo>
                      <a:pt x="0" y="15"/>
                    </a:lnTo>
                    <a:lnTo>
                      <a:pt x="0" y="23"/>
                    </a:lnTo>
                    <a:lnTo>
                      <a:pt x="8" y="23"/>
                    </a:lnTo>
                    <a:lnTo>
                      <a:pt x="16" y="21"/>
                    </a:lnTo>
                    <a:lnTo>
                      <a:pt x="24" y="20"/>
                    </a:lnTo>
                    <a:lnTo>
                      <a:pt x="31" y="17"/>
                    </a:lnTo>
                    <a:lnTo>
                      <a:pt x="37" y="15"/>
                    </a:lnTo>
                    <a:lnTo>
                      <a:pt x="43" y="12"/>
                    </a:lnTo>
                    <a:lnTo>
                      <a:pt x="48" y="10"/>
                    </a:lnTo>
                    <a:lnTo>
                      <a:pt x="51" y="9"/>
                    </a:lnTo>
                    <a:lnTo>
                      <a:pt x="49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466" name="Freeform 78"/>
              <p:cNvSpPr>
                <a:spLocks noChangeArrowheads="1"/>
              </p:cNvSpPr>
              <p:nvPr/>
            </p:nvSpPr>
            <p:spPr bwMode="auto">
              <a:xfrm>
                <a:off x="3082" y="4164"/>
                <a:ext cx="108" cy="50"/>
              </a:xfrm>
              <a:custGeom>
                <a:avLst/>
                <a:gdLst>
                  <a:gd name="T0" fmla="*/ 1 w 102"/>
                  <a:gd name="T1" fmla="*/ 5262 h 46"/>
                  <a:gd name="T2" fmla="*/ 0 w 102"/>
                  <a:gd name="T3" fmla="*/ 4943 h 46"/>
                  <a:gd name="T4" fmla="*/ 0 w 102"/>
                  <a:gd name="T5" fmla="*/ 4454 h 46"/>
                  <a:gd name="T6" fmla="*/ 2 w 102"/>
                  <a:gd name="T7" fmla="*/ 3527 h 46"/>
                  <a:gd name="T8" fmla="*/ 6 w 102"/>
                  <a:gd name="T9" fmla="*/ 2526 h 46"/>
                  <a:gd name="T10" fmla="*/ 344 w 102"/>
                  <a:gd name="T11" fmla="*/ 1665 h 46"/>
                  <a:gd name="T12" fmla="*/ 457 w 102"/>
                  <a:gd name="T13" fmla="*/ 1097 h 46"/>
                  <a:gd name="T14" fmla="*/ 608 w 102"/>
                  <a:gd name="T15" fmla="*/ 2 h 46"/>
                  <a:gd name="T16" fmla="*/ 906 w 102"/>
                  <a:gd name="T17" fmla="*/ 1 h 46"/>
                  <a:gd name="T18" fmla="*/ 1076 w 102"/>
                  <a:gd name="T19" fmla="*/ 0 h 46"/>
                  <a:gd name="T20" fmla="*/ 1352 w 102"/>
                  <a:gd name="T21" fmla="*/ 0 h 46"/>
                  <a:gd name="T22" fmla="*/ 1605 w 102"/>
                  <a:gd name="T23" fmla="*/ 0 h 46"/>
                  <a:gd name="T24" fmla="*/ 1905 w 102"/>
                  <a:gd name="T25" fmla="*/ 0 h 46"/>
                  <a:gd name="T26" fmla="*/ 2179 w 102"/>
                  <a:gd name="T27" fmla="*/ 1 h 46"/>
                  <a:gd name="T28" fmla="*/ 2395 w 102"/>
                  <a:gd name="T29" fmla="*/ 1 h 46"/>
                  <a:gd name="T30" fmla="*/ 2683 w 102"/>
                  <a:gd name="T31" fmla="*/ 2 h 46"/>
                  <a:gd name="T32" fmla="*/ 2900 w 102"/>
                  <a:gd name="T33" fmla="*/ 2 h 46"/>
                  <a:gd name="T34" fmla="*/ 3008 w 102"/>
                  <a:gd name="T35" fmla="*/ 2 h 46"/>
                  <a:gd name="T36" fmla="*/ 3185 w 102"/>
                  <a:gd name="T37" fmla="*/ 4 h 46"/>
                  <a:gd name="T38" fmla="*/ 3229 w 102"/>
                  <a:gd name="T39" fmla="*/ 1097 h 46"/>
                  <a:gd name="T40" fmla="*/ 3289 w 102"/>
                  <a:gd name="T41" fmla="*/ 1532 h 46"/>
                  <a:gd name="T42" fmla="*/ 3335 w 102"/>
                  <a:gd name="T43" fmla="*/ 1967 h 46"/>
                  <a:gd name="T44" fmla="*/ 3335 w 102"/>
                  <a:gd name="T45" fmla="*/ 2526 h 46"/>
                  <a:gd name="T46" fmla="*/ 3335 w 102"/>
                  <a:gd name="T47" fmla="*/ 3245 h 46"/>
                  <a:gd name="T48" fmla="*/ 3252 w 102"/>
                  <a:gd name="T49" fmla="*/ 3770 h 46"/>
                  <a:gd name="T50" fmla="*/ 3187 w 102"/>
                  <a:gd name="T51" fmla="*/ 4167 h 46"/>
                  <a:gd name="T52" fmla="*/ 3010 w 102"/>
                  <a:gd name="T53" fmla="*/ 4943 h 46"/>
                  <a:gd name="T54" fmla="*/ 2843 w 102"/>
                  <a:gd name="T55" fmla="*/ 5373 h 46"/>
                  <a:gd name="T56" fmla="*/ 2683 w 102"/>
                  <a:gd name="T57" fmla="*/ 5840 h 46"/>
                  <a:gd name="T58" fmla="*/ 2443 w 102"/>
                  <a:gd name="T59" fmla="*/ 6758 h 46"/>
                  <a:gd name="T60" fmla="*/ 2204 w 102"/>
                  <a:gd name="T61" fmla="*/ 6900 h 46"/>
                  <a:gd name="T62" fmla="*/ 1966 w 102"/>
                  <a:gd name="T63" fmla="*/ 7346 h 46"/>
                  <a:gd name="T64" fmla="*/ 1657 w 102"/>
                  <a:gd name="T65" fmla="*/ 7470 h 46"/>
                  <a:gd name="T66" fmla="*/ 1430 w 102"/>
                  <a:gd name="T67" fmla="*/ 7346 h 46"/>
                  <a:gd name="T68" fmla="*/ 1138 w 102"/>
                  <a:gd name="T69" fmla="*/ 7073 h 46"/>
                  <a:gd name="T70" fmla="*/ 907 w 102"/>
                  <a:gd name="T71" fmla="*/ 6900 h 46"/>
                  <a:gd name="T72" fmla="*/ 682 w 102"/>
                  <a:gd name="T73" fmla="*/ 6758 h 46"/>
                  <a:gd name="T74" fmla="*/ 457 w 102"/>
                  <a:gd name="T75" fmla="*/ 5840 h 46"/>
                  <a:gd name="T76" fmla="*/ 325 w 102"/>
                  <a:gd name="T77" fmla="*/ 5720 h 46"/>
                  <a:gd name="T78" fmla="*/ 5 w 102"/>
                  <a:gd name="T79" fmla="*/ 5351 h 46"/>
                  <a:gd name="T80" fmla="*/ 1 w 102"/>
                  <a:gd name="T81" fmla="*/ 5262 h 4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02"/>
                  <a:gd name="T124" fmla="*/ 0 h 46"/>
                  <a:gd name="T125" fmla="*/ 102 w 102"/>
                  <a:gd name="T126" fmla="*/ 46 h 4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02" h="46">
                    <a:moveTo>
                      <a:pt x="1" y="32"/>
                    </a:moveTo>
                    <a:lnTo>
                      <a:pt x="0" y="31"/>
                    </a:lnTo>
                    <a:lnTo>
                      <a:pt x="0" y="27"/>
                    </a:lnTo>
                    <a:lnTo>
                      <a:pt x="2" y="22"/>
                    </a:lnTo>
                    <a:lnTo>
                      <a:pt x="6" y="16"/>
                    </a:lnTo>
                    <a:lnTo>
                      <a:pt x="10" y="11"/>
                    </a:lnTo>
                    <a:lnTo>
                      <a:pt x="15" y="6"/>
                    </a:lnTo>
                    <a:lnTo>
                      <a:pt x="20" y="2"/>
                    </a:lnTo>
                    <a:lnTo>
                      <a:pt x="27" y="1"/>
                    </a:lnTo>
                    <a:lnTo>
                      <a:pt x="34" y="0"/>
                    </a:lnTo>
                    <a:lnTo>
                      <a:pt x="42" y="0"/>
                    </a:lnTo>
                    <a:lnTo>
                      <a:pt x="50" y="0"/>
                    </a:lnTo>
                    <a:lnTo>
                      <a:pt x="59" y="0"/>
                    </a:lnTo>
                    <a:lnTo>
                      <a:pt x="67" y="1"/>
                    </a:lnTo>
                    <a:lnTo>
                      <a:pt x="74" y="1"/>
                    </a:lnTo>
                    <a:lnTo>
                      <a:pt x="82" y="2"/>
                    </a:lnTo>
                    <a:lnTo>
                      <a:pt x="89" y="2"/>
                    </a:lnTo>
                    <a:lnTo>
                      <a:pt x="92" y="2"/>
                    </a:lnTo>
                    <a:lnTo>
                      <a:pt x="97" y="4"/>
                    </a:lnTo>
                    <a:lnTo>
                      <a:pt x="99" y="6"/>
                    </a:lnTo>
                    <a:lnTo>
                      <a:pt x="101" y="10"/>
                    </a:lnTo>
                    <a:lnTo>
                      <a:pt x="102" y="13"/>
                    </a:lnTo>
                    <a:lnTo>
                      <a:pt x="102" y="16"/>
                    </a:lnTo>
                    <a:lnTo>
                      <a:pt x="102" y="20"/>
                    </a:lnTo>
                    <a:lnTo>
                      <a:pt x="100" y="23"/>
                    </a:lnTo>
                    <a:lnTo>
                      <a:pt x="98" y="26"/>
                    </a:lnTo>
                    <a:lnTo>
                      <a:pt x="93" y="31"/>
                    </a:lnTo>
                    <a:lnTo>
                      <a:pt x="88" y="34"/>
                    </a:lnTo>
                    <a:lnTo>
                      <a:pt x="82" y="37"/>
                    </a:lnTo>
                    <a:lnTo>
                      <a:pt x="75" y="41"/>
                    </a:lnTo>
                    <a:lnTo>
                      <a:pt x="68" y="43"/>
                    </a:lnTo>
                    <a:lnTo>
                      <a:pt x="60" y="45"/>
                    </a:lnTo>
                    <a:lnTo>
                      <a:pt x="51" y="46"/>
                    </a:lnTo>
                    <a:lnTo>
                      <a:pt x="43" y="45"/>
                    </a:lnTo>
                    <a:lnTo>
                      <a:pt x="35" y="44"/>
                    </a:lnTo>
                    <a:lnTo>
                      <a:pt x="28" y="43"/>
                    </a:lnTo>
                    <a:lnTo>
                      <a:pt x="22" y="41"/>
                    </a:lnTo>
                    <a:lnTo>
                      <a:pt x="15" y="37"/>
                    </a:lnTo>
                    <a:lnTo>
                      <a:pt x="9" y="35"/>
                    </a:lnTo>
                    <a:lnTo>
                      <a:pt x="5" y="33"/>
                    </a:lnTo>
                    <a:lnTo>
                      <a:pt x="1" y="32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467" name="Freeform 79"/>
              <p:cNvSpPr>
                <a:spLocks noChangeArrowheads="1"/>
              </p:cNvSpPr>
              <p:nvPr/>
            </p:nvSpPr>
            <p:spPr bwMode="auto">
              <a:xfrm>
                <a:off x="3076" y="4161"/>
                <a:ext cx="34" cy="42"/>
              </a:xfrm>
              <a:custGeom>
                <a:avLst/>
                <a:gdLst>
                  <a:gd name="T0" fmla="*/ 1224 w 32"/>
                  <a:gd name="T1" fmla="*/ 0 h 39"/>
                  <a:gd name="T2" fmla="*/ 904 w 32"/>
                  <a:gd name="T3" fmla="*/ 2 h 39"/>
                  <a:gd name="T4" fmla="*/ 645 w 32"/>
                  <a:gd name="T5" fmla="*/ 6 h 39"/>
                  <a:gd name="T6" fmla="*/ 464 w 32"/>
                  <a:gd name="T7" fmla="*/ 978 h 39"/>
                  <a:gd name="T8" fmla="*/ 7 w 32"/>
                  <a:gd name="T9" fmla="*/ 1525 h 39"/>
                  <a:gd name="T10" fmla="*/ 3 w 32"/>
                  <a:gd name="T11" fmla="*/ 2083 h 39"/>
                  <a:gd name="T12" fmla="*/ 1 w 32"/>
                  <a:gd name="T13" fmla="*/ 2561 h 39"/>
                  <a:gd name="T14" fmla="*/ 0 w 32"/>
                  <a:gd name="T15" fmla="*/ 3198 h 39"/>
                  <a:gd name="T16" fmla="*/ 5 w 32"/>
                  <a:gd name="T17" fmla="*/ 3500 h 39"/>
                  <a:gd name="T18" fmla="*/ 7 w 32"/>
                  <a:gd name="T19" fmla="*/ 2758 h 39"/>
                  <a:gd name="T20" fmla="*/ 411 w 32"/>
                  <a:gd name="T21" fmla="*/ 3018 h 39"/>
                  <a:gd name="T22" fmla="*/ 411 w 32"/>
                  <a:gd name="T23" fmla="*/ 2802 h 39"/>
                  <a:gd name="T24" fmla="*/ 464 w 32"/>
                  <a:gd name="T25" fmla="*/ 2416 h 39"/>
                  <a:gd name="T26" fmla="*/ 524 w 32"/>
                  <a:gd name="T27" fmla="*/ 2083 h 39"/>
                  <a:gd name="T28" fmla="*/ 685 w 32"/>
                  <a:gd name="T29" fmla="*/ 1525 h 39"/>
                  <a:gd name="T30" fmla="*/ 851 w 32"/>
                  <a:gd name="T31" fmla="*/ 1134 h 39"/>
                  <a:gd name="T32" fmla="*/ 1151 w 32"/>
                  <a:gd name="T33" fmla="*/ 843 h 39"/>
                  <a:gd name="T34" fmla="*/ 1253 w 32"/>
                  <a:gd name="T35" fmla="*/ 783 h 39"/>
                  <a:gd name="T36" fmla="*/ 1224 w 32"/>
                  <a:gd name="T37" fmla="*/ 0 h 3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2"/>
                  <a:gd name="T58" fmla="*/ 0 h 39"/>
                  <a:gd name="T59" fmla="*/ 32 w 32"/>
                  <a:gd name="T60" fmla="*/ 39 h 3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2" h="39">
                    <a:moveTo>
                      <a:pt x="31" y="0"/>
                    </a:moveTo>
                    <a:lnTo>
                      <a:pt x="23" y="2"/>
                    </a:lnTo>
                    <a:lnTo>
                      <a:pt x="17" y="6"/>
                    </a:lnTo>
                    <a:lnTo>
                      <a:pt x="12" y="11"/>
                    </a:lnTo>
                    <a:lnTo>
                      <a:pt x="7" y="17"/>
                    </a:lnTo>
                    <a:lnTo>
                      <a:pt x="3" y="23"/>
                    </a:lnTo>
                    <a:lnTo>
                      <a:pt x="1" y="28"/>
                    </a:lnTo>
                    <a:lnTo>
                      <a:pt x="0" y="34"/>
                    </a:lnTo>
                    <a:lnTo>
                      <a:pt x="5" y="39"/>
                    </a:lnTo>
                    <a:lnTo>
                      <a:pt x="7" y="30"/>
                    </a:lnTo>
                    <a:lnTo>
                      <a:pt x="10" y="33"/>
                    </a:lnTo>
                    <a:lnTo>
                      <a:pt x="10" y="31"/>
                    </a:lnTo>
                    <a:lnTo>
                      <a:pt x="12" y="27"/>
                    </a:lnTo>
                    <a:lnTo>
                      <a:pt x="14" y="23"/>
                    </a:lnTo>
                    <a:lnTo>
                      <a:pt x="18" y="17"/>
                    </a:lnTo>
                    <a:lnTo>
                      <a:pt x="22" y="13"/>
                    </a:lnTo>
                    <a:lnTo>
                      <a:pt x="28" y="9"/>
                    </a:lnTo>
                    <a:lnTo>
                      <a:pt x="32" y="8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468" name="Freeform 80"/>
              <p:cNvSpPr>
                <a:spLocks noChangeArrowheads="1"/>
              </p:cNvSpPr>
              <p:nvPr/>
            </p:nvSpPr>
            <p:spPr bwMode="auto">
              <a:xfrm>
                <a:off x="3109" y="4158"/>
                <a:ext cx="66" cy="12"/>
              </a:xfrm>
              <a:custGeom>
                <a:avLst/>
                <a:gdLst>
                  <a:gd name="T0" fmla="*/ 1077 w 63"/>
                  <a:gd name="T1" fmla="*/ 3 h 11"/>
                  <a:gd name="T2" fmla="*/ 981 w 63"/>
                  <a:gd name="T3" fmla="*/ 3 h 11"/>
                  <a:gd name="T4" fmla="*/ 813 w 63"/>
                  <a:gd name="T5" fmla="*/ 2 h 11"/>
                  <a:gd name="T6" fmla="*/ 692 w 63"/>
                  <a:gd name="T7" fmla="*/ 2 h 11"/>
                  <a:gd name="T8" fmla="*/ 575 w 63"/>
                  <a:gd name="T9" fmla="*/ 0 h 11"/>
                  <a:gd name="T10" fmla="*/ 388 w 63"/>
                  <a:gd name="T11" fmla="*/ 0 h 11"/>
                  <a:gd name="T12" fmla="*/ 267 w 63"/>
                  <a:gd name="T13" fmla="*/ 0 h 11"/>
                  <a:gd name="T14" fmla="*/ 8 w 63"/>
                  <a:gd name="T15" fmla="*/ 0 h 11"/>
                  <a:gd name="T16" fmla="*/ 0 w 63"/>
                  <a:gd name="T17" fmla="*/ 2 h 11"/>
                  <a:gd name="T18" fmla="*/ 1 w 63"/>
                  <a:gd name="T19" fmla="*/ 1897 h 11"/>
                  <a:gd name="T20" fmla="*/ 8 w 63"/>
                  <a:gd name="T21" fmla="*/ 1739 h 11"/>
                  <a:gd name="T22" fmla="*/ 267 w 63"/>
                  <a:gd name="T23" fmla="*/ 1739 h 11"/>
                  <a:gd name="T24" fmla="*/ 388 w 63"/>
                  <a:gd name="T25" fmla="*/ 1739 h 11"/>
                  <a:gd name="T26" fmla="*/ 575 w 63"/>
                  <a:gd name="T27" fmla="*/ 1897 h 11"/>
                  <a:gd name="T28" fmla="*/ 675 w 63"/>
                  <a:gd name="T29" fmla="*/ 1897 h 11"/>
                  <a:gd name="T30" fmla="*/ 813 w 63"/>
                  <a:gd name="T31" fmla="*/ 1897 h 11"/>
                  <a:gd name="T32" fmla="*/ 960 w 63"/>
                  <a:gd name="T33" fmla="*/ 2069 h 11"/>
                  <a:gd name="T34" fmla="*/ 1077 w 63"/>
                  <a:gd name="T35" fmla="*/ 2069 h 11"/>
                  <a:gd name="T36" fmla="*/ 1077 w 63"/>
                  <a:gd name="T37" fmla="*/ 3 h 1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63"/>
                  <a:gd name="T58" fmla="*/ 0 h 11"/>
                  <a:gd name="T59" fmla="*/ 63 w 63"/>
                  <a:gd name="T60" fmla="*/ 11 h 1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63" h="11">
                    <a:moveTo>
                      <a:pt x="63" y="3"/>
                    </a:moveTo>
                    <a:lnTo>
                      <a:pt x="57" y="3"/>
                    </a:lnTo>
                    <a:lnTo>
                      <a:pt x="48" y="2"/>
                    </a:lnTo>
                    <a:lnTo>
                      <a:pt x="41" y="2"/>
                    </a:lnTo>
                    <a:lnTo>
                      <a:pt x="33" y="0"/>
                    </a:lnTo>
                    <a:lnTo>
                      <a:pt x="24" y="0"/>
                    </a:lnTo>
                    <a:lnTo>
                      <a:pt x="16" y="0"/>
                    </a:lnTo>
                    <a:lnTo>
                      <a:pt x="8" y="0"/>
                    </a:lnTo>
                    <a:lnTo>
                      <a:pt x="0" y="2"/>
                    </a:lnTo>
                    <a:lnTo>
                      <a:pt x="1" y="10"/>
                    </a:lnTo>
                    <a:lnTo>
                      <a:pt x="8" y="9"/>
                    </a:lnTo>
                    <a:lnTo>
                      <a:pt x="16" y="9"/>
                    </a:lnTo>
                    <a:lnTo>
                      <a:pt x="24" y="9"/>
                    </a:lnTo>
                    <a:lnTo>
                      <a:pt x="33" y="10"/>
                    </a:lnTo>
                    <a:lnTo>
                      <a:pt x="40" y="10"/>
                    </a:lnTo>
                    <a:lnTo>
                      <a:pt x="48" y="10"/>
                    </a:lnTo>
                    <a:lnTo>
                      <a:pt x="56" y="11"/>
                    </a:lnTo>
                    <a:lnTo>
                      <a:pt x="63" y="11"/>
                    </a:lnTo>
                    <a:lnTo>
                      <a:pt x="63" y="3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469" name="Freeform 81"/>
              <p:cNvSpPr>
                <a:spLocks noChangeArrowheads="1"/>
              </p:cNvSpPr>
              <p:nvPr/>
            </p:nvSpPr>
            <p:spPr bwMode="auto">
              <a:xfrm>
                <a:off x="3175" y="4162"/>
                <a:ext cx="19" cy="30"/>
              </a:xfrm>
              <a:custGeom>
                <a:avLst/>
                <a:gdLst>
                  <a:gd name="T0" fmla="*/ 379 w 18"/>
                  <a:gd name="T1" fmla="*/ 1859 h 28"/>
                  <a:gd name="T2" fmla="*/ 422 w 18"/>
                  <a:gd name="T3" fmla="*/ 1619 h 28"/>
                  <a:gd name="T4" fmla="*/ 445 w 18"/>
                  <a:gd name="T5" fmla="*/ 1191 h 28"/>
                  <a:gd name="T6" fmla="*/ 422 w 18"/>
                  <a:gd name="T7" fmla="*/ 904 h 28"/>
                  <a:gd name="T8" fmla="*/ 400 w 18"/>
                  <a:gd name="T9" fmla="*/ 686 h 28"/>
                  <a:gd name="T10" fmla="*/ 340 w 18"/>
                  <a:gd name="T11" fmla="*/ 5 h 28"/>
                  <a:gd name="T12" fmla="*/ 289 w 18"/>
                  <a:gd name="T13" fmla="*/ 2 h 28"/>
                  <a:gd name="T14" fmla="*/ 6 w 18"/>
                  <a:gd name="T15" fmla="*/ 1 h 28"/>
                  <a:gd name="T16" fmla="*/ 0 w 18"/>
                  <a:gd name="T17" fmla="*/ 0 h 28"/>
                  <a:gd name="T18" fmla="*/ 0 w 18"/>
                  <a:gd name="T19" fmla="*/ 597 h 28"/>
                  <a:gd name="T20" fmla="*/ 2 w 18"/>
                  <a:gd name="T21" fmla="*/ 597 h 28"/>
                  <a:gd name="T22" fmla="*/ 4 w 18"/>
                  <a:gd name="T23" fmla="*/ 686 h 28"/>
                  <a:gd name="T24" fmla="*/ 7 w 18"/>
                  <a:gd name="T25" fmla="*/ 788 h 28"/>
                  <a:gd name="T26" fmla="*/ 8 w 18"/>
                  <a:gd name="T27" fmla="*/ 904 h 28"/>
                  <a:gd name="T28" fmla="*/ 274 w 18"/>
                  <a:gd name="T29" fmla="*/ 1038 h 28"/>
                  <a:gd name="T30" fmla="*/ 274 w 18"/>
                  <a:gd name="T31" fmla="*/ 1191 h 28"/>
                  <a:gd name="T32" fmla="*/ 274 w 18"/>
                  <a:gd name="T33" fmla="*/ 1465 h 28"/>
                  <a:gd name="T34" fmla="*/ 8 w 18"/>
                  <a:gd name="T35" fmla="*/ 1570 h 28"/>
                  <a:gd name="T36" fmla="*/ 379 w 18"/>
                  <a:gd name="T37" fmla="*/ 1859 h 2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8"/>
                  <a:gd name="T58" fmla="*/ 0 h 28"/>
                  <a:gd name="T59" fmla="*/ 18 w 18"/>
                  <a:gd name="T60" fmla="*/ 28 h 2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8" h="28">
                    <a:moveTo>
                      <a:pt x="15" y="28"/>
                    </a:moveTo>
                    <a:lnTo>
                      <a:pt x="17" y="24"/>
                    </a:lnTo>
                    <a:lnTo>
                      <a:pt x="18" y="18"/>
                    </a:lnTo>
                    <a:lnTo>
                      <a:pt x="17" y="14"/>
                    </a:lnTo>
                    <a:lnTo>
                      <a:pt x="16" y="10"/>
                    </a:lnTo>
                    <a:lnTo>
                      <a:pt x="13" y="5"/>
                    </a:lnTo>
                    <a:lnTo>
                      <a:pt x="10" y="2"/>
                    </a:lnTo>
                    <a:lnTo>
                      <a:pt x="6" y="1"/>
                    </a:lnTo>
                    <a:lnTo>
                      <a:pt x="0" y="0"/>
                    </a:lnTo>
                    <a:lnTo>
                      <a:pt x="0" y="8"/>
                    </a:lnTo>
                    <a:lnTo>
                      <a:pt x="2" y="8"/>
                    </a:lnTo>
                    <a:lnTo>
                      <a:pt x="4" y="10"/>
                    </a:lnTo>
                    <a:lnTo>
                      <a:pt x="7" y="12"/>
                    </a:lnTo>
                    <a:lnTo>
                      <a:pt x="8" y="14"/>
                    </a:lnTo>
                    <a:lnTo>
                      <a:pt x="9" y="16"/>
                    </a:lnTo>
                    <a:lnTo>
                      <a:pt x="9" y="18"/>
                    </a:lnTo>
                    <a:lnTo>
                      <a:pt x="9" y="21"/>
                    </a:lnTo>
                    <a:lnTo>
                      <a:pt x="8" y="23"/>
                    </a:lnTo>
                    <a:lnTo>
                      <a:pt x="15" y="28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470" name="Freeform 82"/>
              <p:cNvSpPr>
                <a:spLocks noChangeArrowheads="1"/>
              </p:cNvSpPr>
              <p:nvPr/>
            </p:nvSpPr>
            <p:spPr bwMode="auto">
              <a:xfrm>
                <a:off x="3136" y="4186"/>
                <a:ext cx="56" cy="31"/>
              </a:xfrm>
              <a:custGeom>
                <a:avLst/>
                <a:gdLst>
                  <a:gd name="T0" fmla="*/ 0 w 53"/>
                  <a:gd name="T1" fmla="*/ 1696 h 29"/>
                  <a:gd name="T2" fmla="*/ 313 w 53"/>
                  <a:gd name="T3" fmla="*/ 1588 h 29"/>
                  <a:gd name="T4" fmla="*/ 487 w 53"/>
                  <a:gd name="T5" fmla="*/ 1486 h 29"/>
                  <a:gd name="T6" fmla="*/ 757 w 53"/>
                  <a:gd name="T7" fmla="*/ 1390 h 29"/>
                  <a:gd name="T8" fmla="*/ 944 w 53"/>
                  <a:gd name="T9" fmla="*/ 1216 h 29"/>
                  <a:gd name="T10" fmla="*/ 1113 w 53"/>
                  <a:gd name="T11" fmla="*/ 872 h 29"/>
                  <a:gd name="T12" fmla="*/ 1326 w 53"/>
                  <a:gd name="T13" fmla="*/ 714 h 29"/>
                  <a:gd name="T14" fmla="*/ 1423 w 53"/>
                  <a:gd name="T15" fmla="*/ 547 h 29"/>
                  <a:gd name="T16" fmla="*/ 1504 w 53"/>
                  <a:gd name="T17" fmla="*/ 5 h 29"/>
                  <a:gd name="T18" fmla="*/ 1326 w 53"/>
                  <a:gd name="T19" fmla="*/ 0 h 29"/>
                  <a:gd name="T20" fmla="*/ 1255 w 53"/>
                  <a:gd name="T21" fmla="*/ 2 h 29"/>
                  <a:gd name="T22" fmla="*/ 1113 w 53"/>
                  <a:gd name="T23" fmla="*/ 5 h 29"/>
                  <a:gd name="T24" fmla="*/ 997 w 53"/>
                  <a:gd name="T25" fmla="*/ 547 h 29"/>
                  <a:gd name="T26" fmla="*/ 854 w 53"/>
                  <a:gd name="T27" fmla="*/ 668 h 29"/>
                  <a:gd name="T28" fmla="*/ 608 w 53"/>
                  <a:gd name="T29" fmla="*/ 816 h 29"/>
                  <a:gd name="T30" fmla="*/ 436 w 53"/>
                  <a:gd name="T31" fmla="*/ 932 h 29"/>
                  <a:gd name="T32" fmla="*/ 8 w 53"/>
                  <a:gd name="T33" fmla="*/ 1138 h 29"/>
                  <a:gd name="T34" fmla="*/ 0 w 53"/>
                  <a:gd name="T35" fmla="*/ 1216 h 29"/>
                  <a:gd name="T36" fmla="*/ 0 w 53"/>
                  <a:gd name="T37" fmla="*/ 1696 h 2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3"/>
                  <a:gd name="T58" fmla="*/ 0 h 29"/>
                  <a:gd name="T59" fmla="*/ 53 w 53"/>
                  <a:gd name="T60" fmla="*/ 29 h 2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3" h="29">
                    <a:moveTo>
                      <a:pt x="0" y="29"/>
                    </a:moveTo>
                    <a:lnTo>
                      <a:pt x="10" y="28"/>
                    </a:lnTo>
                    <a:lnTo>
                      <a:pt x="18" y="26"/>
                    </a:lnTo>
                    <a:lnTo>
                      <a:pt x="26" y="24"/>
                    </a:lnTo>
                    <a:lnTo>
                      <a:pt x="33" y="21"/>
                    </a:lnTo>
                    <a:lnTo>
                      <a:pt x="39" y="16"/>
                    </a:lnTo>
                    <a:lnTo>
                      <a:pt x="46" y="13"/>
                    </a:lnTo>
                    <a:lnTo>
                      <a:pt x="50" y="9"/>
                    </a:lnTo>
                    <a:lnTo>
                      <a:pt x="53" y="5"/>
                    </a:lnTo>
                    <a:lnTo>
                      <a:pt x="46" y="0"/>
                    </a:lnTo>
                    <a:lnTo>
                      <a:pt x="44" y="2"/>
                    </a:lnTo>
                    <a:lnTo>
                      <a:pt x="39" y="5"/>
                    </a:lnTo>
                    <a:lnTo>
                      <a:pt x="35" y="9"/>
                    </a:lnTo>
                    <a:lnTo>
                      <a:pt x="30" y="12"/>
                    </a:lnTo>
                    <a:lnTo>
                      <a:pt x="22" y="15"/>
                    </a:lnTo>
                    <a:lnTo>
                      <a:pt x="16" y="17"/>
                    </a:lnTo>
                    <a:lnTo>
                      <a:pt x="8" y="20"/>
                    </a:lnTo>
                    <a:lnTo>
                      <a:pt x="0" y="21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471" name="Freeform 83"/>
              <p:cNvSpPr>
                <a:spLocks noChangeArrowheads="1"/>
              </p:cNvSpPr>
              <p:nvPr/>
            </p:nvSpPr>
            <p:spPr bwMode="auto">
              <a:xfrm>
                <a:off x="3082" y="4193"/>
                <a:ext cx="54" cy="25"/>
              </a:xfrm>
              <a:custGeom>
                <a:avLst/>
                <a:gdLst>
                  <a:gd name="T0" fmla="*/ 0 w 51"/>
                  <a:gd name="T1" fmla="*/ 1409 h 23"/>
                  <a:gd name="T2" fmla="*/ 4 w 51"/>
                  <a:gd name="T3" fmla="*/ 1532 h 23"/>
                  <a:gd name="T4" fmla="*/ 8 w 51"/>
                  <a:gd name="T5" fmla="*/ 1810 h 23"/>
                  <a:gd name="T6" fmla="*/ 408 w 51"/>
                  <a:gd name="T7" fmla="*/ 2324 h 23"/>
                  <a:gd name="T8" fmla="*/ 574 w 51"/>
                  <a:gd name="T9" fmla="*/ 2746 h 23"/>
                  <a:gd name="T10" fmla="*/ 906 w 51"/>
                  <a:gd name="T11" fmla="*/ 3245 h 23"/>
                  <a:gd name="T12" fmla="*/ 1076 w 51"/>
                  <a:gd name="T13" fmla="*/ 3468 h 23"/>
                  <a:gd name="T14" fmla="*/ 1430 w 51"/>
                  <a:gd name="T15" fmla="*/ 3770 h 23"/>
                  <a:gd name="T16" fmla="*/ 1657 w 51"/>
                  <a:gd name="T17" fmla="*/ 3770 h 23"/>
                  <a:gd name="T18" fmla="*/ 1657 w 51"/>
                  <a:gd name="T19" fmla="*/ 2324 h 23"/>
                  <a:gd name="T20" fmla="*/ 1432 w 51"/>
                  <a:gd name="T21" fmla="*/ 2138 h 23"/>
                  <a:gd name="T22" fmla="*/ 1139 w 51"/>
                  <a:gd name="T23" fmla="*/ 1810 h 23"/>
                  <a:gd name="T24" fmla="*/ 959 w 51"/>
                  <a:gd name="T25" fmla="*/ 1665 h 23"/>
                  <a:gd name="T26" fmla="*/ 722 w 51"/>
                  <a:gd name="T27" fmla="*/ 1409 h 23"/>
                  <a:gd name="T28" fmla="*/ 484 w 51"/>
                  <a:gd name="T29" fmla="*/ 1097 h 23"/>
                  <a:gd name="T30" fmla="*/ 364 w 51"/>
                  <a:gd name="T31" fmla="*/ 4 h 23"/>
                  <a:gd name="T32" fmla="*/ 7 w 51"/>
                  <a:gd name="T33" fmla="*/ 3 h 23"/>
                  <a:gd name="T34" fmla="*/ 2 w 51"/>
                  <a:gd name="T35" fmla="*/ 0 h 23"/>
                  <a:gd name="T36" fmla="*/ 0 w 51"/>
                  <a:gd name="T37" fmla="*/ 1409 h 23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1"/>
                  <a:gd name="T58" fmla="*/ 0 h 23"/>
                  <a:gd name="T59" fmla="*/ 51 w 51"/>
                  <a:gd name="T60" fmla="*/ 23 h 23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1" h="23">
                    <a:moveTo>
                      <a:pt x="0" y="9"/>
                    </a:moveTo>
                    <a:lnTo>
                      <a:pt x="4" y="10"/>
                    </a:lnTo>
                    <a:lnTo>
                      <a:pt x="8" y="12"/>
                    </a:lnTo>
                    <a:lnTo>
                      <a:pt x="13" y="15"/>
                    </a:lnTo>
                    <a:lnTo>
                      <a:pt x="19" y="17"/>
                    </a:lnTo>
                    <a:lnTo>
                      <a:pt x="27" y="20"/>
                    </a:lnTo>
                    <a:lnTo>
                      <a:pt x="34" y="21"/>
                    </a:lnTo>
                    <a:lnTo>
                      <a:pt x="43" y="23"/>
                    </a:lnTo>
                    <a:lnTo>
                      <a:pt x="51" y="23"/>
                    </a:lnTo>
                    <a:lnTo>
                      <a:pt x="51" y="15"/>
                    </a:lnTo>
                    <a:lnTo>
                      <a:pt x="44" y="14"/>
                    </a:lnTo>
                    <a:lnTo>
                      <a:pt x="36" y="12"/>
                    </a:lnTo>
                    <a:lnTo>
                      <a:pt x="29" y="11"/>
                    </a:lnTo>
                    <a:lnTo>
                      <a:pt x="23" y="9"/>
                    </a:lnTo>
                    <a:lnTo>
                      <a:pt x="16" y="6"/>
                    </a:lnTo>
                    <a:lnTo>
                      <a:pt x="11" y="4"/>
                    </a:lnTo>
                    <a:lnTo>
                      <a:pt x="7" y="3"/>
                    </a:lnTo>
                    <a:lnTo>
                      <a:pt x="2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472" name="Freeform 84"/>
              <p:cNvSpPr>
                <a:spLocks noChangeArrowheads="1"/>
              </p:cNvSpPr>
              <p:nvPr/>
            </p:nvSpPr>
            <p:spPr bwMode="auto">
              <a:xfrm>
                <a:off x="2653" y="4198"/>
                <a:ext cx="114" cy="43"/>
              </a:xfrm>
              <a:custGeom>
                <a:avLst/>
                <a:gdLst>
                  <a:gd name="T0" fmla="*/ 3 w 108"/>
                  <a:gd name="T1" fmla="*/ 1605 h 40"/>
                  <a:gd name="T2" fmla="*/ 1 w 108"/>
                  <a:gd name="T3" fmla="*/ 1745 h 40"/>
                  <a:gd name="T4" fmla="*/ 1 w 108"/>
                  <a:gd name="T5" fmla="*/ 1854 h 40"/>
                  <a:gd name="T6" fmla="*/ 0 w 108"/>
                  <a:gd name="T7" fmla="*/ 1876 h 40"/>
                  <a:gd name="T8" fmla="*/ 1 w 108"/>
                  <a:gd name="T9" fmla="*/ 1993 h 40"/>
                  <a:gd name="T10" fmla="*/ 3 w 108"/>
                  <a:gd name="T11" fmla="*/ 2168 h 40"/>
                  <a:gd name="T12" fmla="*/ 8 w 108"/>
                  <a:gd name="T13" fmla="*/ 2476 h 40"/>
                  <a:gd name="T14" fmla="*/ 365 w 108"/>
                  <a:gd name="T15" fmla="*/ 2862 h 40"/>
                  <a:gd name="T16" fmla="*/ 546 w 108"/>
                  <a:gd name="T17" fmla="*/ 3047 h 40"/>
                  <a:gd name="T18" fmla="*/ 842 w 108"/>
                  <a:gd name="T19" fmla="*/ 3113 h 40"/>
                  <a:gd name="T20" fmla="*/ 1078 w 108"/>
                  <a:gd name="T21" fmla="*/ 3308 h 40"/>
                  <a:gd name="T22" fmla="*/ 1368 w 108"/>
                  <a:gd name="T23" fmla="*/ 3308 h 40"/>
                  <a:gd name="T24" fmla="*/ 1610 w 108"/>
                  <a:gd name="T25" fmla="*/ 3308 h 40"/>
                  <a:gd name="T26" fmla="*/ 1893 w 108"/>
                  <a:gd name="T27" fmla="*/ 3276 h 40"/>
                  <a:gd name="T28" fmla="*/ 2130 w 108"/>
                  <a:gd name="T29" fmla="*/ 3077 h 40"/>
                  <a:gd name="T30" fmla="*/ 2440 w 108"/>
                  <a:gd name="T31" fmla="*/ 2862 h 40"/>
                  <a:gd name="T32" fmla="*/ 2618 w 108"/>
                  <a:gd name="T33" fmla="*/ 2303 h 40"/>
                  <a:gd name="T34" fmla="*/ 2760 w 108"/>
                  <a:gd name="T35" fmla="*/ 2017 h 40"/>
                  <a:gd name="T36" fmla="*/ 2791 w 108"/>
                  <a:gd name="T37" fmla="*/ 1745 h 40"/>
                  <a:gd name="T38" fmla="*/ 2913 w 108"/>
                  <a:gd name="T39" fmla="*/ 1292 h 40"/>
                  <a:gd name="T40" fmla="*/ 2919 w 108"/>
                  <a:gd name="T41" fmla="*/ 967 h 40"/>
                  <a:gd name="T42" fmla="*/ 2919 w 108"/>
                  <a:gd name="T43" fmla="*/ 779 h 40"/>
                  <a:gd name="T44" fmla="*/ 2798 w 108"/>
                  <a:gd name="T45" fmla="*/ 6 h 40"/>
                  <a:gd name="T46" fmla="*/ 2644 w 108"/>
                  <a:gd name="T47" fmla="*/ 4 h 40"/>
                  <a:gd name="T48" fmla="*/ 2481 w 108"/>
                  <a:gd name="T49" fmla="*/ 2 h 40"/>
                  <a:gd name="T50" fmla="*/ 2312 w 108"/>
                  <a:gd name="T51" fmla="*/ 0 h 40"/>
                  <a:gd name="T52" fmla="*/ 1998 w 108"/>
                  <a:gd name="T53" fmla="*/ 0 h 40"/>
                  <a:gd name="T54" fmla="*/ 1793 w 108"/>
                  <a:gd name="T55" fmla="*/ 0 h 40"/>
                  <a:gd name="T56" fmla="*/ 1525 w 108"/>
                  <a:gd name="T57" fmla="*/ 2 h 40"/>
                  <a:gd name="T58" fmla="*/ 1368 w 108"/>
                  <a:gd name="T59" fmla="*/ 5 h 40"/>
                  <a:gd name="T60" fmla="*/ 1103 w 108"/>
                  <a:gd name="T61" fmla="*/ 674 h 40"/>
                  <a:gd name="T62" fmla="*/ 889 w 108"/>
                  <a:gd name="T63" fmla="*/ 837 h 40"/>
                  <a:gd name="T64" fmla="*/ 662 w 108"/>
                  <a:gd name="T65" fmla="*/ 967 h 40"/>
                  <a:gd name="T66" fmla="*/ 453 w 108"/>
                  <a:gd name="T67" fmla="*/ 1118 h 40"/>
                  <a:gd name="T68" fmla="*/ 328 w 108"/>
                  <a:gd name="T69" fmla="*/ 1292 h 40"/>
                  <a:gd name="T70" fmla="*/ 6 w 108"/>
                  <a:gd name="T71" fmla="*/ 1389 h 40"/>
                  <a:gd name="T72" fmla="*/ 3 w 108"/>
                  <a:gd name="T73" fmla="*/ 1605 h 40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108"/>
                  <a:gd name="T112" fmla="*/ 0 h 40"/>
                  <a:gd name="T113" fmla="*/ 108 w 108"/>
                  <a:gd name="T114" fmla="*/ 40 h 40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108" h="40">
                    <a:moveTo>
                      <a:pt x="3" y="19"/>
                    </a:moveTo>
                    <a:lnTo>
                      <a:pt x="1" y="21"/>
                    </a:lnTo>
                    <a:lnTo>
                      <a:pt x="1" y="22"/>
                    </a:lnTo>
                    <a:lnTo>
                      <a:pt x="0" y="23"/>
                    </a:lnTo>
                    <a:lnTo>
                      <a:pt x="1" y="24"/>
                    </a:lnTo>
                    <a:lnTo>
                      <a:pt x="3" y="27"/>
                    </a:lnTo>
                    <a:lnTo>
                      <a:pt x="8" y="30"/>
                    </a:lnTo>
                    <a:lnTo>
                      <a:pt x="14" y="34"/>
                    </a:lnTo>
                    <a:lnTo>
                      <a:pt x="21" y="36"/>
                    </a:lnTo>
                    <a:lnTo>
                      <a:pt x="31" y="38"/>
                    </a:lnTo>
                    <a:lnTo>
                      <a:pt x="40" y="40"/>
                    </a:lnTo>
                    <a:lnTo>
                      <a:pt x="50" y="40"/>
                    </a:lnTo>
                    <a:lnTo>
                      <a:pt x="60" y="40"/>
                    </a:lnTo>
                    <a:lnTo>
                      <a:pt x="70" y="39"/>
                    </a:lnTo>
                    <a:lnTo>
                      <a:pt x="79" y="37"/>
                    </a:lnTo>
                    <a:lnTo>
                      <a:pt x="89" y="34"/>
                    </a:lnTo>
                    <a:lnTo>
                      <a:pt x="96" y="28"/>
                    </a:lnTo>
                    <a:lnTo>
                      <a:pt x="100" y="25"/>
                    </a:lnTo>
                    <a:lnTo>
                      <a:pt x="103" y="21"/>
                    </a:lnTo>
                    <a:lnTo>
                      <a:pt x="106" y="16"/>
                    </a:lnTo>
                    <a:lnTo>
                      <a:pt x="108" y="12"/>
                    </a:lnTo>
                    <a:lnTo>
                      <a:pt x="108" y="9"/>
                    </a:lnTo>
                    <a:lnTo>
                      <a:pt x="104" y="6"/>
                    </a:lnTo>
                    <a:lnTo>
                      <a:pt x="98" y="4"/>
                    </a:lnTo>
                    <a:lnTo>
                      <a:pt x="92" y="2"/>
                    </a:lnTo>
                    <a:lnTo>
                      <a:pt x="84" y="0"/>
                    </a:lnTo>
                    <a:lnTo>
                      <a:pt x="74" y="0"/>
                    </a:lnTo>
                    <a:lnTo>
                      <a:pt x="66" y="0"/>
                    </a:lnTo>
                    <a:lnTo>
                      <a:pt x="57" y="2"/>
                    </a:lnTo>
                    <a:lnTo>
                      <a:pt x="50" y="5"/>
                    </a:lnTo>
                    <a:lnTo>
                      <a:pt x="41" y="7"/>
                    </a:lnTo>
                    <a:lnTo>
                      <a:pt x="33" y="10"/>
                    </a:lnTo>
                    <a:lnTo>
                      <a:pt x="25" y="12"/>
                    </a:lnTo>
                    <a:lnTo>
                      <a:pt x="18" y="14"/>
                    </a:lnTo>
                    <a:lnTo>
                      <a:pt x="12" y="16"/>
                    </a:lnTo>
                    <a:lnTo>
                      <a:pt x="6" y="17"/>
                    </a:lnTo>
                    <a:lnTo>
                      <a:pt x="3" y="19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473" name="Freeform 85"/>
              <p:cNvSpPr>
                <a:spLocks noChangeArrowheads="1"/>
              </p:cNvSpPr>
              <p:nvPr/>
            </p:nvSpPr>
            <p:spPr bwMode="auto">
              <a:xfrm>
                <a:off x="2648" y="4209"/>
                <a:ext cx="123" cy="39"/>
              </a:xfrm>
              <a:custGeom>
                <a:avLst/>
                <a:gdLst>
                  <a:gd name="T0" fmla="*/ 3867 w 116"/>
                  <a:gd name="T1" fmla="*/ 0 h 36"/>
                  <a:gd name="T2" fmla="*/ 3799 w 116"/>
                  <a:gd name="T3" fmla="*/ 4 h 36"/>
                  <a:gd name="T4" fmla="*/ 3682 w 116"/>
                  <a:gd name="T5" fmla="*/ 1075 h 36"/>
                  <a:gd name="T6" fmla="*/ 3583 w 116"/>
                  <a:gd name="T7" fmla="*/ 1481 h 36"/>
                  <a:gd name="T8" fmla="*/ 3472 w 116"/>
                  <a:gd name="T9" fmla="*/ 1738 h 36"/>
                  <a:gd name="T10" fmla="*/ 3243 w 116"/>
                  <a:gd name="T11" fmla="*/ 2544 h 36"/>
                  <a:gd name="T12" fmla="*/ 2912 w 116"/>
                  <a:gd name="T13" fmla="*/ 2986 h 36"/>
                  <a:gd name="T14" fmla="*/ 2590 w 116"/>
                  <a:gd name="T15" fmla="*/ 3235 h 36"/>
                  <a:gd name="T16" fmla="*/ 2279 w 116"/>
                  <a:gd name="T17" fmla="*/ 3297 h 36"/>
                  <a:gd name="T18" fmla="*/ 1914 w 116"/>
                  <a:gd name="T19" fmla="*/ 3297 h 36"/>
                  <a:gd name="T20" fmla="*/ 1603 w 116"/>
                  <a:gd name="T21" fmla="*/ 3297 h 36"/>
                  <a:gd name="T22" fmla="*/ 1229 w 116"/>
                  <a:gd name="T23" fmla="*/ 3043 h 36"/>
                  <a:gd name="T24" fmla="*/ 948 w 116"/>
                  <a:gd name="T25" fmla="*/ 2809 h 36"/>
                  <a:gd name="T26" fmla="*/ 685 w 116"/>
                  <a:gd name="T27" fmla="*/ 2544 h 36"/>
                  <a:gd name="T28" fmla="*/ 481 w 116"/>
                  <a:gd name="T29" fmla="*/ 2040 h 36"/>
                  <a:gd name="T30" fmla="*/ 381 w 116"/>
                  <a:gd name="T31" fmla="*/ 1738 h 36"/>
                  <a:gd name="T32" fmla="*/ 8 w 116"/>
                  <a:gd name="T33" fmla="*/ 1481 h 36"/>
                  <a:gd name="T34" fmla="*/ 8 w 116"/>
                  <a:gd name="T35" fmla="*/ 1604 h 36"/>
                  <a:gd name="T36" fmla="*/ 8 w 116"/>
                  <a:gd name="T37" fmla="*/ 1738 h 36"/>
                  <a:gd name="T38" fmla="*/ 359 w 116"/>
                  <a:gd name="T39" fmla="*/ 1604 h 36"/>
                  <a:gd name="T40" fmla="*/ 5 w 116"/>
                  <a:gd name="T41" fmla="*/ 5 h 36"/>
                  <a:gd name="T42" fmla="*/ 3 w 116"/>
                  <a:gd name="T43" fmla="*/ 992 h 36"/>
                  <a:gd name="T44" fmla="*/ 1 w 116"/>
                  <a:gd name="T45" fmla="*/ 1165 h 36"/>
                  <a:gd name="T46" fmla="*/ 0 w 116"/>
                  <a:gd name="T47" fmla="*/ 1604 h 36"/>
                  <a:gd name="T48" fmla="*/ 1 w 116"/>
                  <a:gd name="T49" fmla="*/ 2296 h 36"/>
                  <a:gd name="T50" fmla="*/ 4 w 116"/>
                  <a:gd name="T51" fmla="*/ 2694 h 36"/>
                  <a:gd name="T52" fmla="*/ 359 w 116"/>
                  <a:gd name="T53" fmla="*/ 3235 h 36"/>
                  <a:gd name="T54" fmla="*/ 574 w 116"/>
                  <a:gd name="T55" fmla="*/ 3572 h 36"/>
                  <a:gd name="T56" fmla="*/ 865 w 116"/>
                  <a:gd name="T57" fmla="*/ 3870 h 36"/>
                  <a:gd name="T58" fmla="*/ 1198 w 116"/>
                  <a:gd name="T59" fmla="*/ 4353 h 36"/>
                  <a:gd name="T60" fmla="*/ 1553 w 116"/>
                  <a:gd name="T61" fmla="*/ 4541 h 36"/>
                  <a:gd name="T62" fmla="*/ 1914 w 116"/>
                  <a:gd name="T63" fmla="*/ 4716 h 36"/>
                  <a:gd name="T64" fmla="*/ 2281 w 116"/>
                  <a:gd name="T65" fmla="*/ 4716 h 36"/>
                  <a:gd name="T66" fmla="*/ 2718 w 116"/>
                  <a:gd name="T67" fmla="*/ 4456 h 36"/>
                  <a:gd name="T68" fmla="*/ 3058 w 116"/>
                  <a:gd name="T69" fmla="*/ 4113 h 36"/>
                  <a:gd name="T70" fmla="*/ 3436 w 116"/>
                  <a:gd name="T71" fmla="*/ 3505 h 36"/>
                  <a:gd name="T72" fmla="*/ 3682 w 116"/>
                  <a:gd name="T73" fmla="*/ 2809 h 36"/>
                  <a:gd name="T74" fmla="*/ 3863 w 116"/>
                  <a:gd name="T75" fmla="*/ 2487 h 36"/>
                  <a:gd name="T76" fmla="*/ 3966 w 116"/>
                  <a:gd name="T77" fmla="*/ 1738 h 36"/>
                  <a:gd name="T78" fmla="*/ 4097 w 116"/>
                  <a:gd name="T79" fmla="*/ 1075 h 36"/>
                  <a:gd name="T80" fmla="*/ 4137 w 116"/>
                  <a:gd name="T81" fmla="*/ 4 h 36"/>
                  <a:gd name="T82" fmla="*/ 3867 w 116"/>
                  <a:gd name="T83" fmla="*/ 0 h 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116"/>
                  <a:gd name="T127" fmla="*/ 0 h 36"/>
                  <a:gd name="T128" fmla="*/ 116 w 116"/>
                  <a:gd name="T129" fmla="*/ 36 h 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116" h="36">
                    <a:moveTo>
                      <a:pt x="108" y="0"/>
                    </a:moveTo>
                    <a:lnTo>
                      <a:pt x="106" y="4"/>
                    </a:lnTo>
                    <a:lnTo>
                      <a:pt x="104" y="8"/>
                    </a:lnTo>
                    <a:lnTo>
                      <a:pt x="100" y="12"/>
                    </a:lnTo>
                    <a:lnTo>
                      <a:pt x="98" y="14"/>
                    </a:lnTo>
                    <a:lnTo>
                      <a:pt x="91" y="19"/>
                    </a:lnTo>
                    <a:lnTo>
                      <a:pt x="82" y="23"/>
                    </a:lnTo>
                    <a:lnTo>
                      <a:pt x="73" y="25"/>
                    </a:lnTo>
                    <a:lnTo>
                      <a:pt x="63" y="26"/>
                    </a:lnTo>
                    <a:lnTo>
                      <a:pt x="54" y="26"/>
                    </a:lnTo>
                    <a:lnTo>
                      <a:pt x="44" y="26"/>
                    </a:lnTo>
                    <a:lnTo>
                      <a:pt x="35" y="24"/>
                    </a:lnTo>
                    <a:lnTo>
                      <a:pt x="26" y="22"/>
                    </a:lnTo>
                    <a:lnTo>
                      <a:pt x="20" y="19"/>
                    </a:lnTo>
                    <a:lnTo>
                      <a:pt x="14" y="16"/>
                    </a:lnTo>
                    <a:lnTo>
                      <a:pt x="10" y="14"/>
                    </a:lnTo>
                    <a:lnTo>
                      <a:pt x="8" y="12"/>
                    </a:lnTo>
                    <a:lnTo>
                      <a:pt x="8" y="13"/>
                    </a:lnTo>
                    <a:lnTo>
                      <a:pt x="8" y="14"/>
                    </a:lnTo>
                    <a:lnTo>
                      <a:pt x="9" y="13"/>
                    </a:lnTo>
                    <a:lnTo>
                      <a:pt x="5" y="5"/>
                    </a:lnTo>
                    <a:lnTo>
                      <a:pt x="3" y="7"/>
                    </a:lnTo>
                    <a:lnTo>
                      <a:pt x="1" y="9"/>
                    </a:lnTo>
                    <a:lnTo>
                      <a:pt x="0" y="13"/>
                    </a:lnTo>
                    <a:lnTo>
                      <a:pt x="1" y="17"/>
                    </a:lnTo>
                    <a:lnTo>
                      <a:pt x="4" y="20"/>
                    </a:lnTo>
                    <a:lnTo>
                      <a:pt x="9" y="25"/>
                    </a:lnTo>
                    <a:lnTo>
                      <a:pt x="17" y="28"/>
                    </a:lnTo>
                    <a:lnTo>
                      <a:pt x="24" y="30"/>
                    </a:lnTo>
                    <a:lnTo>
                      <a:pt x="34" y="33"/>
                    </a:lnTo>
                    <a:lnTo>
                      <a:pt x="43" y="35"/>
                    </a:lnTo>
                    <a:lnTo>
                      <a:pt x="54" y="36"/>
                    </a:lnTo>
                    <a:lnTo>
                      <a:pt x="64" y="36"/>
                    </a:lnTo>
                    <a:lnTo>
                      <a:pt x="75" y="34"/>
                    </a:lnTo>
                    <a:lnTo>
                      <a:pt x="86" y="31"/>
                    </a:lnTo>
                    <a:lnTo>
                      <a:pt x="95" y="27"/>
                    </a:lnTo>
                    <a:lnTo>
                      <a:pt x="104" y="22"/>
                    </a:lnTo>
                    <a:lnTo>
                      <a:pt x="107" y="18"/>
                    </a:lnTo>
                    <a:lnTo>
                      <a:pt x="111" y="14"/>
                    </a:lnTo>
                    <a:lnTo>
                      <a:pt x="114" y="8"/>
                    </a:lnTo>
                    <a:lnTo>
                      <a:pt x="116" y="4"/>
                    </a:lnTo>
                    <a:lnTo>
                      <a:pt x="108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474" name="Freeform 86"/>
              <p:cNvSpPr>
                <a:spLocks noChangeArrowheads="1"/>
              </p:cNvSpPr>
              <p:nvPr/>
            </p:nvSpPr>
            <p:spPr bwMode="auto">
              <a:xfrm>
                <a:off x="2713" y="4193"/>
                <a:ext cx="59" cy="21"/>
              </a:xfrm>
              <a:custGeom>
                <a:avLst/>
                <a:gdLst>
                  <a:gd name="T0" fmla="*/ 2 w 56"/>
                  <a:gd name="T1" fmla="*/ 4647 h 19"/>
                  <a:gd name="T2" fmla="*/ 272 w 56"/>
                  <a:gd name="T3" fmla="*/ 3804 h 19"/>
                  <a:gd name="T4" fmla="*/ 413 w 56"/>
                  <a:gd name="T5" fmla="*/ 3804 h 19"/>
                  <a:gd name="T6" fmla="*/ 661 w 56"/>
                  <a:gd name="T7" fmla="*/ 3804 h 19"/>
                  <a:gd name="T8" fmla="*/ 849 w 56"/>
                  <a:gd name="T9" fmla="*/ 4647 h 19"/>
                  <a:gd name="T10" fmla="*/ 992 w 56"/>
                  <a:gd name="T11" fmla="*/ 5136 h 19"/>
                  <a:gd name="T12" fmla="*/ 1113 w 56"/>
                  <a:gd name="T13" fmla="*/ 6936 h 19"/>
                  <a:gd name="T14" fmla="*/ 1173 w 56"/>
                  <a:gd name="T15" fmla="*/ 7666 h 19"/>
                  <a:gd name="T16" fmla="*/ 1173 w 56"/>
                  <a:gd name="T17" fmla="*/ 6936 h 19"/>
                  <a:gd name="T18" fmla="*/ 1356 w 56"/>
                  <a:gd name="T19" fmla="*/ 8473 h 19"/>
                  <a:gd name="T20" fmla="*/ 1307 w 56"/>
                  <a:gd name="T21" fmla="*/ 4647 h 19"/>
                  <a:gd name="T22" fmla="*/ 1236 w 56"/>
                  <a:gd name="T23" fmla="*/ 3114 h 19"/>
                  <a:gd name="T24" fmla="*/ 1101 w 56"/>
                  <a:gd name="T25" fmla="*/ 2549 h 19"/>
                  <a:gd name="T26" fmla="*/ 857 w 56"/>
                  <a:gd name="T27" fmla="*/ 3 h 19"/>
                  <a:gd name="T28" fmla="*/ 696 w 56"/>
                  <a:gd name="T29" fmla="*/ 0 h 19"/>
                  <a:gd name="T30" fmla="*/ 413 w 56"/>
                  <a:gd name="T31" fmla="*/ 0 h 19"/>
                  <a:gd name="T32" fmla="*/ 9 w 56"/>
                  <a:gd name="T33" fmla="*/ 0 h 19"/>
                  <a:gd name="T34" fmla="*/ 0 w 56"/>
                  <a:gd name="T35" fmla="*/ 3 h 19"/>
                  <a:gd name="T36" fmla="*/ 2 w 56"/>
                  <a:gd name="T37" fmla="*/ 4647 h 1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6"/>
                  <a:gd name="T58" fmla="*/ 0 h 19"/>
                  <a:gd name="T59" fmla="*/ 56 w 56"/>
                  <a:gd name="T60" fmla="*/ 19 h 1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6" h="19">
                    <a:moveTo>
                      <a:pt x="2" y="11"/>
                    </a:moveTo>
                    <a:lnTo>
                      <a:pt x="10" y="9"/>
                    </a:lnTo>
                    <a:lnTo>
                      <a:pt x="18" y="9"/>
                    </a:lnTo>
                    <a:lnTo>
                      <a:pt x="27" y="9"/>
                    </a:lnTo>
                    <a:lnTo>
                      <a:pt x="35" y="11"/>
                    </a:lnTo>
                    <a:lnTo>
                      <a:pt x="41" y="12"/>
                    </a:lnTo>
                    <a:lnTo>
                      <a:pt x="46" y="15"/>
                    </a:lnTo>
                    <a:lnTo>
                      <a:pt x="48" y="17"/>
                    </a:lnTo>
                    <a:lnTo>
                      <a:pt x="48" y="15"/>
                    </a:lnTo>
                    <a:lnTo>
                      <a:pt x="56" y="19"/>
                    </a:lnTo>
                    <a:lnTo>
                      <a:pt x="55" y="11"/>
                    </a:lnTo>
                    <a:lnTo>
                      <a:pt x="51" y="7"/>
                    </a:lnTo>
                    <a:lnTo>
                      <a:pt x="45" y="5"/>
                    </a:lnTo>
                    <a:lnTo>
                      <a:pt x="36" y="3"/>
                    </a:lnTo>
                    <a:lnTo>
                      <a:pt x="28" y="0"/>
                    </a:lnTo>
                    <a:lnTo>
                      <a:pt x="18" y="0"/>
                    </a:lnTo>
                    <a:lnTo>
                      <a:pt x="9" y="0"/>
                    </a:lnTo>
                    <a:lnTo>
                      <a:pt x="0" y="3"/>
                    </a:lnTo>
                    <a:lnTo>
                      <a:pt x="2" y="11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475" name="Freeform 87"/>
              <p:cNvSpPr>
                <a:spLocks noChangeArrowheads="1"/>
              </p:cNvSpPr>
              <p:nvPr/>
            </p:nvSpPr>
            <p:spPr bwMode="auto">
              <a:xfrm>
                <a:off x="2653" y="4196"/>
                <a:ext cx="60" cy="27"/>
              </a:xfrm>
              <a:custGeom>
                <a:avLst/>
                <a:gdLst>
                  <a:gd name="T0" fmla="*/ 4 w 57"/>
                  <a:gd name="T1" fmla="*/ 2676 h 25"/>
                  <a:gd name="T2" fmla="*/ 8 w 57"/>
                  <a:gd name="T3" fmla="*/ 2597 h 25"/>
                  <a:gd name="T4" fmla="*/ 285 w 57"/>
                  <a:gd name="T5" fmla="*/ 2478 h 25"/>
                  <a:gd name="T6" fmla="*/ 388 w 57"/>
                  <a:gd name="T7" fmla="*/ 2227 h 25"/>
                  <a:gd name="T8" fmla="*/ 584 w 57"/>
                  <a:gd name="T9" fmla="*/ 1967 h 25"/>
                  <a:gd name="T10" fmla="*/ 755 w 57"/>
                  <a:gd name="T11" fmla="*/ 1686 h 25"/>
                  <a:gd name="T12" fmla="*/ 927 w 57"/>
                  <a:gd name="T13" fmla="*/ 1445 h 25"/>
                  <a:gd name="T14" fmla="*/ 1154 w 57"/>
                  <a:gd name="T15" fmla="*/ 1239 h 25"/>
                  <a:gd name="T16" fmla="*/ 1281 w 57"/>
                  <a:gd name="T17" fmla="*/ 910 h 25"/>
                  <a:gd name="T18" fmla="*/ 1261 w 57"/>
                  <a:gd name="T19" fmla="*/ 0 h 25"/>
                  <a:gd name="T20" fmla="*/ 1081 w 57"/>
                  <a:gd name="T21" fmla="*/ 3 h 25"/>
                  <a:gd name="T22" fmla="*/ 881 w 57"/>
                  <a:gd name="T23" fmla="*/ 5 h 25"/>
                  <a:gd name="T24" fmla="*/ 717 w 57"/>
                  <a:gd name="T25" fmla="*/ 843 h 25"/>
                  <a:gd name="T26" fmla="*/ 501 w 57"/>
                  <a:gd name="T27" fmla="*/ 983 h 25"/>
                  <a:gd name="T28" fmla="*/ 351 w 57"/>
                  <a:gd name="T29" fmla="*/ 1239 h 25"/>
                  <a:gd name="T30" fmla="*/ 257 w 57"/>
                  <a:gd name="T31" fmla="*/ 1445 h 25"/>
                  <a:gd name="T32" fmla="*/ 4 w 57"/>
                  <a:gd name="T33" fmla="*/ 1561 h 25"/>
                  <a:gd name="T34" fmla="*/ 0 w 57"/>
                  <a:gd name="T35" fmla="*/ 1821 h 25"/>
                  <a:gd name="T36" fmla="*/ 4 w 57"/>
                  <a:gd name="T37" fmla="*/ 2676 h 25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7"/>
                  <a:gd name="T58" fmla="*/ 0 h 25"/>
                  <a:gd name="T59" fmla="*/ 57 w 57"/>
                  <a:gd name="T60" fmla="*/ 25 h 25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7" h="25">
                    <a:moveTo>
                      <a:pt x="4" y="25"/>
                    </a:moveTo>
                    <a:lnTo>
                      <a:pt x="8" y="24"/>
                    </a:lnTo>
                    <a:lnTo>
                      <a:pt x="12" y="23"/>
                    </a:lnTo>
                    <a:lnTo>
                      <a:pt x="18" y="20"/>
                    </a:lnTo>
                    <a:lnTo>
                      <a:pt x="26" y="18"/>
                    </a:lnTo>
                    <a:lnTo>
                      <a:pt x="33" y="16"/>
                    </a:lnTo>
                    <a:lnTo>
                      <a:pt x="41" y="14"/>
                    </a:lnTo>
                    <a:lnTo>
                      <a:pt x="50" y="12"/>
                    </a:lnTo>
                    <a:lnTo>
                      <a:pt x="57" y="8"/>
                    </a:lnTo>
                    <a:lnTo>
                      <a:pt x="55" y="0"/>
                    </a:lnTo>
                    <a:lnTo>
                      <a:pt x="47" y="3"/>
                    </a:lnTo>
                    <a:lnTo>
                      <a:pt x="39" y="5"/>
                    </a:lnTo>
                    <a:lnTo>
                      <a:pt x="31" y="7"/>
                    </a:lnTo>
                    <a:lnTo>
                      <a:pt x="23" y="9"/>
                    </a:lnTo>
                    <a:lnTo>
                      <a:pt x="16" y="12"/>
                    </a:lnTo>
                    <a:lnTo>
                      <a:pt x="10" y="14"/>
                    </a:lnTo>
                    <a:lnTo>
                      <a:pt x="4" y="15"/>
                    </a:lnTo>
                    <a:lnTo>
                      <a:pt x="0" y="17"/>
                    </a:lnTo>
                    <a:lnTo>
                      <a:pt x="4" y="25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476" name="Freeform 88"/>
              <p:cNvSpPr>
                <a:spLocks noChangeArrowheads="1"/>
              </p:cNvSpPr>
              <p:nvPr/>
            </p:nvSpPr>
            <p:spPr bwMode="auto">
              <a:xfrm>
                <a:off x="3037" y="4198"/>
                <a:ext cx="113" cy="43"/>
              </a:xfrm>
              <a:custGeom>
                <a:avLst/>
                <a:gdLst>
                  <a:gd name="T0" fmla="*/ 2955 w 107"/>
                  <a:gd name="T1" fmla="*/ 1605 h 40"/>
                  <a:gd name="T2" fmla="*/ 2956 w 107"/>
                  <a:gd name="T3" fmla="*/ 1745 h 40"/>
                  <a:gd name="T4" fmla="*/ 2971 w 107"/>
                  <a:gd name="T5" fmla="*/ 1854 h 40"/>
                  <a:gd name="T6" fmla="*/ 2971 w 107"/>
                  <a:gd name="T7" fmla="*/ 1876 h 40"/>
                  <a:gd name="T8" fmla="*/ 2971 w 107"/>
                  <a:gd name="T9" fmla="*/ 1993 h 40"/>
                  <a:gd name="T10" fmla="*/ 2955 w 107"/>
                  <a:gd name="T11" fmla="*/ 2168 h 40"/>
                  <a:gd name="T12" fmla="*/ 2798 w 107"/>
                  <a:gd name="T13" fmla="*/ 2476 h 40"/>
                  <a:gd name="T14" fmla="*/ 2561 w 107"/>
                  <a:gd name="T15" fmla="*/ 2862 h 40"/>
                  <a:gd name="T16" fmla="*/ 2389 w 107"/>
                  <a:gd name="T17" fmla="*/ 3047 h 40"/>
                  <a:gd name="T18" fmla="*/ 2142 w 107"/>
                  <a:gd name="T19" fmla="*/ 3113 h 40"/>
                  <a:gd name="T20" fmla="*/ 1910 w 107"/>
                  <a:gd name="T21" fmla="*/ 3308 h 40"/>
                  <a:gd name="T22" fmla="*/ 1622 w 107"/>
                  <a:gd name="T23" fmla="*/ 3308 h 40"/>
                  <a:gd name="T24" fmla="*/ 1330 w 107"/>
                  <a:gd name="T25" fmla="*/ 3308 h 40"/>
                  <a:gd name="T26" fmla="*/ 1012 w 107"/>
                  <a:gd name="T27" fmla="*/ 3276 h 40"/>
                  <a:gd name="T28" fmla="*/ 797 w 107"/>
                  <a:gd name="T29" fmla="*/ 3077 h 40"/>
                  <a:gd name="T30" fmla="*/ 497 w 107"/>
                  <a:gd name="T31" fmla="*/ 2862 h 40"/>
                  <a:gd name="T32" fmla="*/ 322 w 107"/>
                  <a:gd name="T33" fmla="*/ 2303 h 40"/>
                  <a:gd name="T34" fmla="*/ 7 w 107"/>
                  <a:gd name="T35" fmla="*/ 2017 h 40"/>
                  <a:gd name="T36" fmla="*/ 4 w 107"/>
                  <a:gd name="T37" fmla="*/ 1745 h 40"/>
                  <a:gd name="T38" fmla="*/ 2 w 107"/>
                  <a:gd name="T39" fmla="*/ 1292 h 40"/>
                  <a:gd name="T40" fmla="*/ 0 w 107"/>
                  <a:gd name="T41" fmla="*/ 967 h 40"/>
                  <a:gd name="T42" fmla="*/ 0 w 107"/>
                  <a:gd name="T43" fmla="*/ 779 h 40"/>
                  <a:gd name="T44" fmla="*/ 3 w 107"/>
                  <a:gd name="T45" fmla="*/ 6 h 40"/>
                  <a:gd name="T46" fmla="*/ 289 w 107"/>
                  <a:gd name="T47" fmla="*/ 4 h 40"/>
                  <a:gd name="T48" fmla="*/ 422 w 107"/>
                  <a:gd name="T49" fmla="*/ 2 h 40"/>
                  <a:gd name="T50" fmla="*/ 653 w 107"/>
                  <a:gd name="T51" fmla="*/ 0 h 40"/>
                  <a:gd name="T52" fmla="*/ 907 w 107"/>
                  <a:gd name="T53" fmla="*/ 0 h 40"/>
                  <a:gd name="T54" fmla="*/ 1169 w 107"/>
                  <a:gd name="T55" fmla="*/ 0 h 40"/>
                  <a:gd name="T56" fmla="*/ 1405 w 107"/>
                  <a:gd name="T57" fmla="*/ 2 h 40"/>
                  <a:gd name="T58" fmla="*/ 1622 w 107"/>
                  <a:gd name="T59" fmla="*/ 5 h 40"/>
                  <a:gd name="T60" fmla="*/ 1846 w 107"/>
                  <a:gd name="T61" fmla="*/ 674 h 40"/>
                  <a:gd name="T62" fmla="*/ 2053 w 107"/>
                  <a:gd name="T63" fmla="*/ 837 h 40"/>
                  <a:gd name="T64" fmla="*/ 2296 w 107"/>
                  <a:gd name="T65" fmla="*/ 967 h 40"/>
                  <a:gd name="T66" fmla="*/ 2509 w 107"/>
                  <a:gd name="T67" fmla="*/ 1118 h 40"/>
                  <a:gd name="T68" fmla="*/ 2664 w 107"/>
                  <a:gd name="T69" fmla="*/ 1292 h 40"/>
                  <a:gd name="T70" fmla="*/ 2813 w 107"/>
                  <a:gd name="T71" fmla="*/ 1389 h 40"/>
                  <a:gd name="T72" fmla="*/ 2955 w 107"/>
                  <a:gd name="T73" fmla="*/ 1605 h 40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107"/>
                  <a:gd name="T112" fmla="*/ 0 h 40"/>
                  <a:gd name="T113" fmla="*/ 107 w 107"/>
                  <a:gd name="T114" fmla="*/ 40 h 40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107" h="40">
                    <a:moveTo>
                      <a:pt x="105" y="19"/>
                    </a:moveTo>
                    <a:lnTo>
                      <a:pt x="106" y="21"/>
                    </a:lnTo>
                    <a:lnTo>
                      <a:pt x="107" y="22"/>
                    </a:lnTo>
                    <a:lnTo>
                      <a:pt x="107" y="23"/>
                    </a:lnTo>
                    <a:lnTo>
                      <a:pt x="107" y="24"/>
                    </a:lnTo>
                    <a:lnTo>
                      <a:pt x="105" y="27"/>
                    </a:lnTo>
                    <a:lnTo>
                      <a:pt x="99" y="30"/>
                    </a:lnTo>
                    <a:lnTo>
                      <a:pt x="93" y="34"/>
                    </a:lnTo>
                    <a:lnTo>
                      <a:pt x="86" y="36"/>
                    </a:lnTo>
                    <a:lnTo>
                      <a:pt x="77" y="38"/>
                    </a:lnTo>
                    <a:lnTo>
                      <a:pt x="68" y="40"/>
                    </a:lnTo>
                    <a:lnTo>
                      <a:pt x="58" y="40"/>
                    </a:lnTo>
                    <a:lnTo>
                      <a:pt x="48" y="40"/>
                    </a:lnTo>
                    <a:lnTo>
                      <a:pt x="37" y="39"/>
                    </a:lnTo>
                    <a:lnTo>
                      <a:pt x="28" y="37"/>
                    </a:lnTo>
                    <a:lnTo>
                      <a:pt x="19" y="34"/>
                    </a:lnTo>
                    <a:lnTo>
                      <a:pt x="11" y="28"/>
                    </a:lnTo>
                    <a:lnTo>
                      <a:pt x="7" y="25"/>
                    </a:lnTo>
                    <a:lnTo>
                      <a:pt x="4" y="21"/>
                    </a:lnTo>
                    <a:lnTo>
                      <a:pt x="2" y="16"/>
                    </a:lnTo>
                    <a:lnTo>
                      <a:pt x="0" y="12"/>
                    </a:lnTo>
                    <a:lnTo>
                      <a:pt x="0" y="9"/>
                    </a:lnTo>
                    <a:lnTo>
                      <a:pt x="3" y="6"/>
                    </a:lnTo>
                    <a:lnTo>
                      <a:pt x="9" y="4"/>
                    </a:lnTo>
                    <a:lnTo>
                      <a:pt x="16" y="2"/>
                    </a:lnTo>
                    <a:lnTo>
                      <a:pt x="24" y="0"/>
                    </a:lnTo>
                    <a:lnTo>
                      <a:pt x="33" y="0"/>
                    </a:lnTo>
                    <a:lnTo>
                      <a:pt x="42" y="0"/>
                    </a:lnTo>
                    <a:lnTo>
                      <a:pt x="51" y="2"/>
                    </a:lnTo>
                    <a:lnTo>
                      <a:pt x="58" y="5"/>
                    </a:lnTo>
                    <a:lnTo>
                      <a:pt x="67" y="7"/>
                    </a:lnTo>
                    <a:lnTo>
                      <a:pt x="74" y="10"/>
                    </a:lnTo>
                    <a:lnTo>
                      <a:pt x="83" y="12"/>
                    </a:lnTo>
                    <a:lnTo>
                      <a:pt x="90" y="14"/>
                    </a:lnTo>
                    <a:lnTo>
                      <a:pt x="96" y="16"/>
                    </a:lnTo>
                    <a:lnTo>
                      <a:pt x="101" y="17"/>
                    </a:lnTo>
                    <a:lnTo>
                      <a:pt x="105" y="19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477" name="Freeform 89"/>
              <p:cNvSpPr>
                <a:spLocks noChangeArrowheads="1"/>
              </p:cNvSpPr>
              <p:nvPr/>
            </p:nvSpPr>
            <p:spPr bwMode="auto">
              <a:xfrm>
                <a:off x="3033" y="4209"/>
                <a:ext cx="122" cy="39"/>
              </a:xfrm>
              <a:custGeom>
                <a:avLst/>
                <a:gdLst>
                  <a:gd name="T0" fmla="*/ 0 w 115"/>
                  <a:gd name="T1" fmla="*/ 4 h 36"/>
                  <a:gd name="T2" fmla="*/ 2 w 115"/>
                  <a:gd name="T3" fmla="*/ 1075 h 36"/>
                  <a:gd name="T4" fmla="*/ 5 w 115"/>
                  <a:gd name="T5" fmla="*/ 1738 h 36"/>
                  <a:gd name="T6" fmla="*/ 8 w 115"/>
                  <a:gd name="T7" fmla="*/ 2487 h 36"/>
                  <a:gd name="T8" fmla="*/ 466 w 115"/>
                  <a:gd name="T9" fmla="*/ 2809 h 36"/>
                  <a:gd name="T10" fmla="*/ 747 w 115"/>
                  <a:gd name="T11" fmla="*/ 3505 h 36"/>
                  <a:gd name="T12" fmla="*/ 1129 w 115"/>
                  <a:gd name="T13" fmla="*/ 4113 h 36"/>
                  <a:gd name="T14" fmla="*/ 1517 w 115"/>
                  <a:gd name="T15" fmla="*/ 4456 h 36"/>
                  <a:gd name="T16" fmla="*/ 1921 w 115"/>
                  <a:gd name="T17" fmla="*/ 4716 h 36"/>
                  <a:gd name="T18" fmla="*/ 2294 w 115"/>
                  <a:gd name="T19" fmla="*/ 4716 h 36"/>
                  <a:gd name="T20" fmla="*/ 2711 w 115"/>
                  <a:gd name="T21" fmla="*/ 4541 h 36"/>
                  <a:gd name="T22" fmla="*/ 3051 w 115"/>
                  <a:gd name="T23" fmla="*/ 4353 h 36"/>
                  <a:gd name="T24" fmla="*/ 3334 w 115"/>
                  <a:gd name="T25" fmla="*/ 3870 h 36"/>
                  <a:gd name="T26" fmla="*/ 3675 w 115"/>
                  <a:gd name="T27" fmla="*/ 3572 h 36"/>
                  <a:gd name="T28" fmla="*/ 3905 w 115"/>
                  <a:gd name="T29" fmla="*/ 3235 h 36"/>
                  <a:gd name="T30" fmla="*/ 4136 w 115"/>
                  <a:gd name="T31" fmla="*/ 2694 h 36"/>
                  <a:gd name="T32" fmla="*/ 4179 w 115"/>
                  <a:gd name="T33" fmla="*/ 2296 h 36"/>
                  <a:gd name="T34" fmla="*/ 4213 w 115"/>
                  <a:gd name="T35" fmla="*/ 1604 h 36"/>
                  <a:gd name="T36" fmla="*/ 4213 w 115"/>
                  <a:gd name="T37" fmla="*/ 1165 h 36"/>
                  <a:gd name="T38" fmla="*/ 4145 w 115"/>
                  <a:gd name="T39" fmla="*/ 992 h 36"/>
                  <a:gd name="T40" fmla="*/ 4136 w 115"/>
                  <a:gd name="T41" fmla="*/ 5 h 36"/>
                  <a:gd name="T42" fmla="*/ 3939 w 115"/>
                  <a:gd name="T43" fmla="*/ 1604 h 36"/>
                  <a:gd name="T44" fmla="*/ 3939 w 115"/>
                  <a:gd name="T45" fmla="*/ 1738 h 36"/>
                  <a:gd name="T46" fmla="*/ 3939 w 115"/>
                  <a:gd name="T47" fmla="*/ 1604 h 36"/>
                  <a:gd name="T48" fmla="*/ 3939 w 115"/>
                  <a:gd name="T49" fmla="*/ 1481 h 36"/>
                  <a:gd name="T50" fmla="*/ 3905 w 115"/>
                  <a:gd name="T51" fmla="*/ 1738 h 36"/>
                  <a:gd name="T52" fmla="*/ 3713 w 115"/>
                  <a:gd name="T53" fmla="*/ 2040 h 36"/>
                  <a:gd name="T54" fmla="*/ 3528 w 115"/>
                  <a:gd name="T55" fmla="*/ 2544 h 36"/>
                  <a:gd name="T56" fmla="*/ 3271 w 115"/>
                  <a:gd name="T57" fmla="*/ 2809 h 36"/>
                  <a:gd name="T58" fmla="*/ 2932 w 115"/>
                  <a:gd name="T59" fmla="*/ 3043 h 36"/>
                  <a:gd name="T60" fmla="*/ 2633 w 115"/>
                  <a:gd name="T61" fmla="*/ 3297 h 36"/>
                  <a:gd name="T62" fmla="*/ 2270 w 115"/>
                  <a:gd name="T63" fmla="*/ 3297 h 36"/>
                  <a:gd name="T64" fmla="*/ 1921 w 115"/>
                  <a:gd name="T65" fmla="*/ 3297 h 36"/>
                  <a:gd name="T66" fmla="*/ 1548 w 115"/>
                  <a:gd name="T67" fmla="*/ 3235 h 36"/>
                  <a:gd name="T68" fmla="*/ 1222 w 115"/>
                  <a:gd name="T69" fmla="*/ 2986 h 36"/>
                  <a:gd name="T70" fmla="*/ 945 w 115"/>
                  <a:gd name="T71" fmla="*/ 2544 h 36"/>
                  <a:gd name="T72" fmla="*/ 626 w 115"/>
                  <a:gd name="T73" fmla="*/ 1738 h 36"/>
                  <a:gd name="T74" fmla="*/ 524 w 115"/>
                  <a:gd name="T75" fmla="*/ 1481 h 36"/>
                  <a:gd name="T76" fmla="*/ 466 w 115"/>
                  <a:gd name="T77" fmla="*/ 1075 h 36"/>
                  <a:gd name="T78" fmla="*/ 368 w 115"/>
                  <a:gd name="T79" fmla="*/ 4 h 36"/>
                  <a:gd name="T80" fmla="*/ 7 w 115"/>
                  <a:gd name="T81" fmla="*/ 0 h 36"/>
                  <a:gd name="T82" fmla="*/ 0 w 115"/>
                  <a:gd name="T83" fmla="*/ 4 h 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115"/>
                  <a:gd name="T127" fmla="*/ 0 h 36"/>
                  <a:gd name="T128" fmla="*/ 115 w 115"/>
                  <a:gd name="T129" fmla="*/ 36 h 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115" h="36">
                    <a:moveTo>
                      <a:pt x="0" y="4"/>
                    </a:moveTo>
                    <a:lnTo>
                      <a:pt x="2" y="8"/>
                    </a:lnTo>
                    <a:lnTo>
                      <a:pt x="5" y="14"/>
                    </a:lnTo>
                    <a:lnTo>
                      <a:pt x="8" y="18"/>
                    </a:lnTo>
                    <a:lnTo>
                      <a:pt x="13" y="22"/>
                    </a:lnTo>
                    <a:lnTo>
                      <a:pt x="21" y="27"/>
                    </a:lnTo>
                    <a:lnTo>
                      <a:pt x="31" y="31"/>
                    </a:lnTo>
                    <a:lnTo>
                      <a:pt x="41" y="34"/>
                    </a:lnTo>
                    <a:lnTo>
                      <a:pt x="52" y="36"/>
                    </a:lnTo>
                    <a:lnTo>
                      <a:pt x="62" y="36"/>
                    </a:lnTo>
                    <a:lnTo>
                      <a:pt x="73" y="35"/>
                    </a:lnTo>
                    <a:lnTo>
                      <a:pt x="82" y="33"/>
                    </a:lnTo>
                    <a:lnTo>
                      <a:pt x="91" y="30"/>
                    </a:lnTo>
                    <a:lnTo>
                      <a:pt x="99" y="28"/>
                    </a:lnTo>
                    <a:lnTo>
                      <a:pt x="106" y="25"/>
                    </a:lnTo>
                    <a:lnTo>
                      <a:pt x="111" y="20"/>
                    </a:lnTo>
                    <a:lnTo>
                      <a:pt x="114" y="17"/>
                    </a:lnTo>
                    <a:lnTo>
                      <a:pt x="115" y="13"/>
                    </a:lnTo>
                    <a:lnTo>
                      <a:pt x="115" y="9"/>
                    </a:lnTo>
                    <a:lnTo>
                      <a:pt x="113" y="7"/>
                    </a:lnTo>
                    <a:lnTo>
                      <a:pt x="111" y="5"/>
                    </a:lnTo>
                    <a:lnTo>
                      <a:pt x="107" y="13"/>
                    </a:lnTo>
                    <a:lnTo>
                      <a:pt x="107" y="14"/>
                    </a:lnTo>
                    <a:lnTo>
                      <a:pt x="107" y="13"/>
                    </a:lnTo>
                    <a:lnTo>
                      <a:pt x="107" y="12"/>
                    </a:lnTo>
                    <a:lnTo>
                      <a:pt x="106" y="14"/>
                    </a:lnTo>
                    <a:lnTo>
                      <a:pt x="101" y="16"/>
                    </a:lnTo>
                    <a:lnTo>
                      <a:pt x="96" y="19"/>
                    </a:lnTo>
                    <a:lnTo>
                      <a:pt x="89" y="22"/>
                    </a:lnTo>
                    <a:lnTo>
                      <a:pt x="80" y="24"/>
                    </a:lnTo>
                    <a:lnTo>
                      <a:pt x="72" y="26"/>
                    </a:lnTo>
                    <a:lnTo>
                      <a:pt x="61" y="26"/>
                    </a:lnTo>
                    <a:lnTo>
                      <a:pt x="52" y="26"/>
                    </a:lnTo>
                    <a:lnTo>
                      <a:pt x="42" y="25"/>
                    </a:lnTo>
                    <a:lnTo>
                      <a:pt x="34" y="23"/>
                    </a:lnTo>
                    <a:lnTo>
                      <a:pt x="25" y="19"/>
                    </a:lnTo>
                    <a:lnTo>
                      <a:pt x="18" y="14"/>
                    </a:lnTo>
                    <a:lnTo>
                      <a:pt x="15" y="12"/>
                    </a:lnTo>
                    <a:lnTo>
                      <a:pt x="13" y="8"/>
                    </a:lnTo>
                    <a:lnTo>
                      <a:pt x="9" y="4"/>
                    </a:lnTo>
                    <a:lnTo>
                      <a:pt x="7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478" name="Freeform 90"/>
              <p:cNvSpPr>
                <a:spLocks noChangeArrowheads="1"/>
              </p:cNvSpPr>
              <p:nvPr/>
            </p:nvSpPr>
            <p:spPr bwMode="auto">
              <a:xfrm>
                <a:off x="3033" y="4193"/>
                <a:ext cx="59" cy="21"/>
              </a:xfrm>
              <a:custGeom>
                <a:avLst/>
                <a:gdLst>
                  <a:gd name="T0" fmla="*/ 1356 w 56"/>
                  <a:gd name="T1" fmla="*/ 3 h 19"/>
                  <a:gd name="T2" fmla="*/ 1113 w 56"/>
                  <a:gd name="T3" fmla="*/ 0 h 19"/>
                  <a:gd name="T4" fmla="*/ 894 w 56"/>
                  <a:gd name="T5" fmla="*/ 0 h 19"/>
                  <a:gd name="T6" fmla="*/ 661 w 56"/>
                  <a:gd name="T7" fmla="*/ 0 h 19"/>
                  <a:gd name="T8" fmla="*/ 435 w 56"/>
                  <a:gd name="T9" fmla="*/ 3 h 19"/>
                  <a:gd name="T10" fmla="*/ 287 w 56"/>
                  <a:gd name="T11" fmla="*/ 2549 h 19"/>
                  <a:gd name="T12" fmla="*/ 5 w 56"/>
                  <a:gd name="T13" fmla="*/ 3114 h 19"/>
                  <a:gd name="T14" fmla="*/ 1 w 56"/>
                  <a:gd name="T15" fmla="*/ 4647 h 19"/>
                  <a:gd name="T16" fmla="*/ 0 w 56"/>
                  <a:gd name="T17" fmla="*/ 8473 h 19"/>
                  <a:gd name="T18" fmla="*/ 7 w 56"/>
                  <a:gd name="T19" fmla="*/ 6936 h 19"/>
                  <a:gd name="T20" fmla="*/ 7 w 56"/>
                  <a:gd name="T21" fmla="*/ 7666 h 19"/>
                  <a:gd name="T22" fmla="*/ 9 w 56"/>
                  <a:gd name="T23" fmla="*/ 6936 h 19"/>
                  <a:gd name="T24" fmla="*/ 353 w 56"/>
                  <a:gd name="T25" fmla="*/ 5136 h 19"/>
                  <a:gd name="T26" fmla="*/ 483 w 56"/>
                  <a:gd name="T27" fmla="*/ 4647 h 19"/>
                  <a:gd name="T28" fmla="*/ 696 w 56"/>
                  <a:gd name="T29" fmla="*/ 3804 h 19"/>
                  <a:gd name="T30" fmla="*/ 894 w 56"/>
                  <a:gd name="T31" fmla="*/ 3804 h 19"/>
                  <a:gd name="T32" fmla="*/ 1101 w 56"/>
                  <a:gd name="T33" fmla="*/ 3804 h 19"/>
                  <a:gd name="T34" fmla="*/ 1287 w 56"/>
                  <a:gd name="T35" fmla="*/ 4647 h 19"/>
                  <a:gd name="T36" fmla="*/ 1356 w 56"/>
                  <a:gd name="T37" fmla="*/ 3 h 1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6"/>
                  <a:gd name="T58" fmla="*/ 0 h 19"/>
                  <a:gd name="T59" fmla="*/ 56 w 56"/>
                  <a:gd name="T60" fmla="*/ 19 h 1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6" h="19">
                    <a:moveTo>
                      <a:pt x="56" y="3"/>
                    </a:moveTo>
                    <a:lnTo>
                      <a:pt x="46" y="0"/>
                    </a:lnTo>
                    <a:lnTo>
                      <a:pt x="37" y="0"/>
                    </a:lnTo>
                    <a:lnTo>
                      <a:pt x="27" y="0"/>
                    </a:lnTo>
                    <a:lnTo>
                      <a:pt x="19" y="3"/>
                    </a:lnTo>
                    <a:lnTo>
                      <a:pt x="11" y="5"/>
                    </a:lnTo>
                    <a:lnTo>
                      <a:pt x="5" y="7"/>
                    </a:lnTo>
                    <a:lnTo>
                      <a:pt x="1" y="11"/>
                    </a:lnTo>
                    <a:lnTo>
                      <a:pt x="0" y="19"/>
                    </a:lnTo>
                    <a:lnTo>
                      <a:pt x="7" y="15"/>
                    </a:lnTo>
                    <a:lnTo>
                      <a:pt x="7" y="17"/>
                    </a:lnTo>
                    <a:lnTo>
                      <a:pt x="9" y="15"/>
                    </a:lnTo>
                    <a:lnTo>
                      <a:pt x="15" y="12"/>
                    </a:lnTo>
                    <a:lnTo>
                      <a:pt x="21" y="11"/>
                    </a:lnTo>
                    <a:lnTo>
                      <a:pt x="28" y="9"/>
                    </a:lnTo>
                    <a:lnTo>
                      <a:pt x="37" y="9"/>
                    </a:lnTo>
                    <a:lnTo>
                      <a:pt x="45" y="9"/>
                    </a:lnTo>
                    <a:lnTo>
                      <a:pt x="53" y="11"/>
                    </a:lnTo>
                    <a:lnTo>
                      <a:pt x="56" y="3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479" name="Freeform 91"/>
              <p:cNvSpPr>
                <a:spLocks noChangeArrowheads="1"/>
              </p:cNvSpPr>
              <p:nvPr/>
            </p:nvSpPr>
            <p:spPr bwMode="auto">
              <a:xfrm>
                <a:off x="3089" y="4196"/>
                <a:ext cx="61" cy="27"/>
              </a:xfrm>
              <a:custGeom>
                <a:avLst/>
                <a:gdLst>
                  <a:gd name="T0" fmla="*/ 1239 w 58"/>
                  <a:gd name="T1" fmla="*/ 1821 h 25"/>
                  <a:gd name="T2" fmla="*/ 1163 w 58"/>
                  <a:gd name="T3" fmla="*/ 1561 h 25"/>
                  <a:gd name="T4" fmla="*/ 1050 w 58"/>
                  <a:gd name="T5" fmla="*/ 1445 h 25"/>
                  <a:gd name="T6" fmla="*/ 902 w 58"/>
                  <a:gd name="T7" fmla="*/ 1239 h 25"/>
                  <a:gd name="T8" fmla="*/ 748 w 58"/>
                  <a:gd name="T9" fmla="*/ 983 h 25"/>
                  <a:gd name="T10" fmla="*/ 552 w 58"/>
                  <a:gd name="T11" fmla="*/ 843 h 25"/>
                  <a:gd name="T12" fmla="*/ 388 w 58"/>
                  <a:gd name="T13" fmla="*/ 5 h 25"/>
                  <a:gd name="T14" fmla="*/ 247 w 58"/>
                  <a:gd name="T15" fmla="*/ 3 h 25"/>
                  <a:gd name="T16" fmla="*/ 3 w 58"/>
                  <a:gd name="T17" fmla="*/ 0 h 25"/>
                  <a:gd name="T18" fmla="*/ 0 w 58"/>
                  <a:gd name="T19" fmla="*/ 910 h 25"/>
                  <a:gd name="T20" fmla="*/ 8 w 58"/>
                  <a:gd name="T21" fmla="*/ 1239 h 25"/>
                  <a:gd name="T22" fmla="*/ 351 w 58"/>
                  <a:gd name="T23" fmla="*/ 1445 h 25"/>
                  <a:gd name="T24" fmla="*/ 499 w 58"/>
                  <a:gd name="T25" fmla="*/ 1686 h 25"/>
                  <a:gd name="T26" fmla="*/ 711 w 58"/>
                  <a:gd name="T27" fmla="*/ 1967 h 25"/>
                  <a:gd name="T28" fmla="*/ 858 w 58"/>
                  <a:gd name="T29" fmla="*/ 2227 h 25"/>
                  <a:gd name="T30" fmla="*/ 963 w 58"/>
                  <a:gd name="T31" fmla="*/ 2478 h 25"/>
                  <a:gd name="T32" fmla="*/ 1104 w 58"/>
                  <a:gd name="T33" fmla="*/ 2597 h 25"/>
                  <a:gd name="T34" fmla="*/ 1163 w 58"/>
                  <a:gd name="T35" fmla="*/ 2676 h 25"/>
                  <a:gd name="T36" fmla="*/ 1239 w 58"/>
                  <a:gd name="T37" fmla="*/ 1821 h 25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8"/>
                  <a:gd name="T58" fmla="*/ 0 h 25"/>
                  <a:gd name="T59" fmla="*/ 58 w 58"/>
                  <a:gd name="T60" fmla="*/ 25 h 25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8" h="25">
                    <a:moveTo>
                      <a:pt x="58" y="17"/>
                    </a:moveTo>
                    <a:lnTo>
                      <a:pt x="54" y="15"/>
                    </a:lnTo>
                    <a:lnTo>
                      <a:pt x="48" y="14"/>
                    </a:lnTo>
                    <a:lnTo>
                      <a:pt x="42" y="12"/>
                    </a:lnTo>
                    <a:lnTo>
                      <a:pt x="35" y="9"/>
                    </a:lnTo>
                    <a:lnTo>
                      <a:pt x="26" y="7"/>
                    </a:lnTo>
                    <a:lnTo>
                      <a:pt x="19" y="5"/>
                    </a:lnTo>
                    <a:lnTo>
                      <a:pt x="10" y="3"/>
                    </a:lnTo>
                    <a:lnTo>
                      <a:pt x="3" y="0"/>
                    </a:lnTo>
                    <a:lnTo>
                      <a:pt x="0" y="8"/>
                    </a:lnTo>
                    <a:lnTo>
                      <a:pt x="8" y="12"/>
                    </a:lnTo>
                    <a:lnTo>
                      <a:pt x="17" y="14"/>
                    </a:lnTo>
                    <a:lnTo>
                      <a:pt x="24" y="16"/>
                    </a:lnTo>
                    <a:lnTo>
                      <a:pt x="33" y="18"/>
                    </a:lnTo>
                    <a:lnTo>
                      <a:pt x="40" y="20"/>
                    </a:lnTo>
                    <a:lnTo>
                      <a:pt x="45" y="23"/>
                    </a:lnTo>
                    <a:lnTo>
                      <a:pt x="50" y="24"/>
                    </a:lnTo>
                    <a:lnTo>
                      <a:pt x="54" y="25"/>
                    </a:lnTo>
                    <a:lnTo>
                      <a:pt x="58" y="17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480" name="Freeform 92"/>
              <p:cNvSpPr>
                <a:spLocks noChangeArrowheads="1"/>
              </p:cNvSpPr>
              <p:nvPr/>
            </p:nvSpPr>
            <p:spPr bwMode="auto">
              <a:xfrm>
                <a:off x="2713" y="4205"/>
                <a:ext cx="104" cy="56"/>
              </a:xfrm>
              <a:custGeom>
                <a:avLst/>
                <a:gdLst>
                  <a:gd name="T0" fmla="*/ 2 w 98"/>
                  <a:gd name="T1" fmla="*/ 3709 h 52"/>
                  <a:gd name="T2" fmla="*/ 1 w 98"/>
                  <a:gd name="T3" fmla="*/ 3764 h 52"/>
                  <a:gd name="T4" fmla="*/ 0 w 98"/>
                  <a:gd name="T5" fmla="*/ 3769 h 52"/>
                  <a:gd name="T6" fmla="*/ 0 w 98"/>
                  <a:gd name="T7" fmla="*/ 3994 h 52"/>
                  <a:gd name="T8" fmla="*/ 0 w 98"/>
                  <a:gd name="T9" fmla="*/ 4054 h 52"/>
                  <a:gd name="T10" fmla="*/ 2 w 98"/>
                  <a:gd name="T11" fmla="*/ 4301 h 52"/>
                  <a:gd name="T12" fmla="*/ 8 w 98"/>
                  <a:gd name="T13" fmla="*/ 4371 h 52"/>
                  <a:gd name="T14" fmla="*/ 503 w 98"/>
                  <a:gd name="T15" fmla="*/ 4632 h 52"/>
                  <a:gd name="T16" fmla="*/ 811 w 98"/>
                  <a:gd name="T17" fmla="*/ 4702 h 52"/>
                  <a:gd name="T18" fmla="*/ 1196 w 98"/>
                  <a:gd name="T19" fmla="*/ 4707 h 52"/>
                  <a:gd name="T20" fmla="*/ 1560 w 98"/>
                  <a:gd name="T21" fmla="*/ 4707 h 52"/>
                  <a:gd name="T22" fmla="*/ 1942 w 98"/>
                  <a:gd name="T23" fmla="*/ 4702 h 52"/>
                  <a:gd name="T24" fmla="*/ 2321 w 98"/>
                  <a:gd name="T25" fmla="*/ 4632 h 52"/>
                  <a:gd name="T26" fmla="*/ 2664 w 98"/>
                  <a:gd name="T27" fmla="*/ 4301 h 52"/>
                  <a:gd name="T28" fmla="*/ 3000 w 98"/>
                  <a:gd name="T29" fmla="*/ 3994 h 52"/>
                  <a:gd name="T30" fmla="*/ 3293 w 98"/>
                  <a:gd name="T31" fmla="*/ 3495 h 52"/>
                  <a:gd name="T32" fmla="*/ 3495 w 98"/>
                  <a:gd name="T33" fmla="*/ 2802 h 52"/>
                  <a:gd name="T34" fmla="*/ 3518 w 98"/>
                  <a:gd name="T35" fmla="*/ 2416 h 52"/>
                  <a:gd name="T36" fmla="*/ 3586 w 98"/>
                  <a:gd name="T37" fmla="*/ 2050 h 52"/>
                  <a:gd name="T38" fmla="*/ 3586 w 98"/>
                  <a:gd name="T39" fmla="*/ 1642 h 52"/>
                  <a:gd name="T40" fmla="*/ 3709 w 98"/>
                  <a:gd name="T41" fmla="*/ 1053 h 52"/>
                  <a:gd name="T42" fmla="*/ 3570 w 98"/>
                  <a:gd name="T43" fmla="*/ 843 h 52"/>
                  <a:gd name="T44" fmla="*/ 3495 w 98"/>
                  <a:gd name="T45" fmla="*/ 727 h 52"/>
                  <a:gd name="T46" fmla="*/ 3293 w 98"/>
                  <a:gd name="T47" fmla="*/ 4 h 52"/>
                  <a:gd name="T48" fmla="*/ 3000 w 98"/>
                  <a:gd name="T49" fmla="*/ 1 h 52"/>
                  <a:gd name="T50" fmla="*/ 2755 w 98"/>
                  <a:gd name="T51" fmla="*/ 0 h 52"/>
                  <a:gd name="T52" fmla="*/ 2463 w 98"/>
                  <a:gd name="T53" fmla="*/ 0 h 52"/>
                  <a:gd name="T54" fmla="*/ 2365 w 98"/>
                  <a:gd name="T55" fmla="*/ 1 h 52"/>
                  <a:gd name="T56" fmla="*/ 2229 w 98"/>
                  <a:gd name="T57" fmla="*/ 3 h 52"/>
                  <a:gd name="T58" fmla="*/ 2100 w 98"/>
                  <a:gd name="T59" fmla="*/ 5 h 52"/>
                  <a:gd name="T60" fmla="*/ 2042 w 98"/>
                  <a:gd name="T61" fmla="*/ 727 h 52"/>
                  <a:gd name="T62" fmla="*/ 1813 w 98"/>
                  <a:gd name="T63" fmla="*/ 1134 h 52"/>
                  <a:gd name="T64" fmla="*/ 1516 w 98"/>
                  <a:gd name="T65" fmla="*/ 1904 h 52"/>
                  <a:gd name="T66" fmla="*/ 1230 w 98"/>
                  <a:gd name="T67" fmla="*/ 2378 h 52"/>
                  <a:gd name="T68" fmla="*/ 970 w 98"/>
                  <a:gd name="T69" fmla="*/ 2758 h 52"/>
                  <a:gd name="T70" fmla="*/ 602 w 98"/>
                  <a:gd name="T71" fmla="*/ 3018 h 52"/>
                  <a:gd name="T72" fmla="*/ 421 w 98"/>
                  <a:gd name="T73" fmla="*/ 3444 h 52"/>
                  <a:gd name="T74" fmla="*/ 7 w 98"/>
                  <a:gd name="T75" fmla="*/ 3500 h 52"/>
                  <a:gd name="T76" fmla="*/ 2 w 98"/>
                  <a:gd name="T77" fmla="*/ 3709 h 52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98"/>
                  <a:gd name="T118" fmla="*/ 0 h 52"/>
                  <a:gd name="T119" fmla="*/ 98 w 98"/>
                  <a:gd name="T120" fmla="*/ 52 h 52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98" h="52">
                    <a:moveTo>
                      <a:pt x="2" y="40"/>
                    </a:moveTo>
                    <a:lnTo>
                      <a:pt x="1" y="41"/>
                    </a:lnTo>
                    <a:lnTo>
                      <a:pt x="0" y="42"/>
                    </a:lnTo>
                    <a:lnTo>
                      <a:pt x="0" y="43"/>
                    </a:lnTo>
                    <a:lnTo>
                      <a:pt x="0" y="44"/>
                    </a:lnTo>
                    <a:lnTo>
                      <a:pt x="2" y="46"/>
                    </a:lnTo>
                    <a:lnTo>
                      <a:pt x="8" y="48"/>
                    </a:lnTo>
                    <a:lnTo>
                      <a:pt x="14" y="50"/>
                    </a:lnTo>
                    <a:lnTo>
                      <a:pt x="22" y="51"/>
                    </a:lnTo>
                    <a:lnTo>
                      <a:pt x="32" y="52"/>
                    </a:lnTo>
                    <a:lnTo>
                      <a:pt x="41" y="52"/>
                    </a:lnTo>
                    <a:lnTo>
                      <a:pt x="52" y="51"/>
                    </a:lnTo>
                    <a:lnTo>
                      <a:pt x="62" y="50"/>
                    </a:lnTo>
                    <a:lnTo>
                      <a:pt x="71" y="46"/>
                    </a:lnTo>
                    <a:lnTo>
                      <a:pt x="80" y="43"/>
                    </a:lnTo>
                    <a:lnTo>
                      <a:pt x="87" y="38"/>
                    </a:lnTo>
                    <a:lnTo>
                      <a:pt x="92" y="31"/>
                    </a:lnTo>
                    <a:lnTo>
                      <a:pt x="94" y="27"/>
                    </a:lnTo>
                    <a:lnTo>
                      <a:pt x="96" y="22"/>
                    </a:lnTo>
                    <a:lnTo>
                      <a:pt x="96" y="18"/>
                    </a:lnTo>
                    <a:lnTo>
                      <a:pt x="98" y="12"/>
                    </a:lnTo>
                    <a:lnTo>
                      <a:pt x="95" y="9"/>
                    </a:lnTo>
                    <a:lnTo>
                      <a:pt x="92" y="7"/>
                    </a:lnTo>
                    <a:lnTo>
                      <a:pt x="87" y="4"/>
                    </a:lnTo>
                    <a:lnTo>
                      <a:pt x="80" y="1"/>
                    </a:lnTo>
                    <a:lnTo>
                      <a:pt x="73" y="0"/>
                    </a:lnTo>
                    <a:lnTo>
                      <a:pt x="66" y="0"/>
                    </a:lnTo>
                    <a:lnTo>
                      <a:pt x="63" y="1"/>
                    </a:lnTo>
                    <a:lnTo>
                      <a:pt x="59" y="3"/>
                    </a:lnTo>
                    <a:lnTo>
                      <a:pt x="56" y="5"/>
                    </a:lnTo>
                    <a:lnTo>
                      <a:pt x="54" y="7"/>
                    </a:lnTo>
                    <a:lnTo>
                      <a:pt x="48" y="13"/>
                    </a:lnTo>
                    <a:lnTo>
                      <a:pt x="40" y="20"/>
                    </a:lnTo>
                    <a:lnTo>
                      <a:pt x="33" y="26"/>
                    </a:lnTo>
                    <a:lnTo>
                      <a:pt x="25" y="30"/>
                    </a:lnTo>
                    <a:lnTo>
                      <a:pt x="17" y="33"/>
                    </a:lnTo>
                    <a:lnTo>
                      <a:pt x="11" y="37"/>
                    </a:lnTo>
                    <a:lnTo>
                      <a:pt x="7" y="39"/>
                    </a:lnTo>
                    <a:lnTo>
                      <a:pt x="2" y="4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481" name="Freeform 93"/>
              <p:cNvSpPr>
                <a:spLocks noChangeArrowheads="1"/>
              </p:cNvSpPr>
              <p:nvPr/>
            </p:nvSpPr>
            <p:spPr bwMode="auto">
              <a:xfrm>
                <a:off x="2708" y="4218"/>
                <a:ext cx="113" cy="48"/>
              </a:xfrm>
              <a:custGeom>
                <a:avLst/>
                <a:gdLst>
                  <a:gd name="T0" fmla="*/ 2705 w 107"/>
                  <a:gd name="T1" fmla="*/ 0 h 44"/>
                  <a:gd name="T2" fmla="*/ 2697 w 107"/>
                  <a:gd name="T3" fmla="*/ 5 h 44"/>
                  <a:gd name="T4" fmla="*/ 2697 w 107"/>
                  <a:gd name="T5" fmla="*/ 1739 h 44"/>
                  <a:gd name="T6" fmla="*/ 2650 w 107"/>
                  <a:gd name="T7" fmla="*/ 2686 h 44"/>
                  <a:gd name="T8" fmla="*/ 2649 w 107"/>
                  <a:gd name="T9" fmla="*/ 3196 h 44"/>
                  <a:gd name="T10" fmla="*/ 2508 w 107"/>
                  <a:gd name="T11" fmla="*/ 4400 h 44"/>
                  <a:gd name="T12" fmla="*/ 2290 w 107"/>
                  <a:gd name="T13" fmla="*/ 5388 h 44"/>
                  <a:gd name="T14" fmla="*/ 2059 w 107"/>
                  <a:gd name="T15" fmla="*/ 6231 h 44"/>
                  <a:gd name="T16" fmla="*/ 1841 w 107"/>
                  <a:gd name="T17" fmla="*/ 6650 h 44"/>
                  <a:gd name="T18" fmla="*/ 1543 w 107"/>
                  <a:gd name="T19" fmla="*/ 6797 h 44"/>
                  <a:gd name="T20" fmla="*/ 1304 w 107"/>
                  <a:gd name="T21" fmla="*/ 7255 h 44"/>
                  <a:gd name="T22" fmla="*/ 1012 w 107"/>
                  <a:gd name="T23" fmla="*/ 7255 h 44"/>
                  <a:gd name="T24" fmla="*/ 797 w 107"/>
                  <a:gd name="T25" fmla="*/ 6797 h 44"/>
                  <a:gd name="T26" fmla="*/ 525 w 107"/>
                  <a:gd name="T27" fmla="*/ 6650 h 44"/>
                  <a:gd name="T28" fmla="*/ 379 w 107"/>
                  <a:gd name="T29" fmla="*/ 6231 h 44"/>
                  <a:gd name="T30" fmla="*/ 289 w 107"/>
                  <a:gd name="T31" fmla="*/ 6096 h 44"/>
                  <a:gd name="T32" fmla="*/ 8 w 107"/>
                  <a:gd name="T33" fmla="*/ 5878 h 44"/>
                  <a:gd name="T34" fmla="*/ 289 w 107"/>
                  <a:gd name="T35" fmla="*/ 6096 h 44"/>
                  <a:gd name="T36" fmla="*/ 8 w 107"/>
                  <a:gd name="T37" fmla="*/ 6412 h 44"/>
                  <a:gd name="T38" fmla="*/ 289 w 107"/>
                  <a:gd name="T39" fmla="*/ 6412 h 44"/>
                  <a:gd name="T40" fmla="*/ 6 w 107"/>
                  <a:gd name="T41" fmla="*/ 4527 h 44"/>
                  <a:gd name="T42" fmla="*/ 3 w 107"/>
                  <a:gd name="T43" fmla="*/ 4939 h 44"/>
                  <a:gd name="T44" fmla="*/ 1 w 107"/>
                  <a:gd name="T45" fmla="*/ 5388 h 44"/>
                  <a:gd name="T46" fmla="*/ 0 w 107"/>
                  <a:gd name="T47" fmla="*/ 6231 h 44"/>
                  <a:gd name="T48" fmla="*/ 2 w 107"/>
                  <a:gd name="T49" fmla="*/ 6797 h 44"/>
                  <a:gd name="T50" fmla="*/ 6 w 107"/>
                  <a:gd name="T51" fmla="*/ 7631 h 44"/>
                  <a:gd name="T52" fmla="*/ 340 w 107"/>
                  <a:gd name="T53" fmla="*/ 8089 h 44"/>
                  <a:gd name="T54" fmla="*/ 497 w 107"/>
                  <a:gd name="T55" fmla="*/ 8517 h 44"/>
                  <a:gd name="T56" fmla="*/ 770 w 107"/>
                  <a:gd name="T57" fmla="*/ 8635 h 44"/>
                  <a:gd name="T58" fmla="*/ 1012 w 107"/>
                  <a:gd name="T59" fmla="*/ 8824 h 44"/>
                  <a:gd name="T60" fmla="*/ 1304 w 107"/>
                  <a:gd name="T61" fmla="*/ 8824 h 44"/>
                  <a:gd name="T62" fmla="*/ 1567 w 107"/>
                  <a:gd name="T63" fmla="*/ 8824 h 44"/>
                  <a:gd name="T64" fmla="*/ 1910 w 107"/>
                  <a:gd name="T65" fmla="*/ 8517 h 44"/>
                  <a:gd name="T66" fmla="*/ 2142 w 107"/>
                  <a:gd name="T67" fmla="*/ 7915 h 44"/>
                  <a:gd name="T68" fmla="*/ 2418 w 107"/>
                  <a:gd name="T69" fmla="*/ 7255 h 44"/>
                  <a:gd name="T70" fmla="*/ 2650 w 107"/>
                  <a:gd name="T71" fmla="*/ 5878 h 44"/>
                  <a:gd name="T72" fmla="*/ 2813 w 107"/>
                  <a:gd name="T73" fmla="*/ 4150 h 44"/>
                  <a:gd name="T74" fmla="*/ 2944 w 107"/>
                  <a:gd name="T75" fmla="*/ 3487 h 44"/>
                  <a:gd name="T76" fmla="*/ 2956 w 107"/>
                  <a:gd name="T77" fmla="*/ 2069 h 44"/>
                  <a:gd name="T78" fmla="*/ 2971 w 107"/>
                  <a:gd name="T79" fmla="*/ 1339 h 44"/>
                  <a:gd name="T80" fmla="*/ 2971 w 107"/>
                  <a:gd name="T81" fmla="*/ 0 h 44"/>
                  <a:gd name="T82" fmla="*/ 2705 w 107"/>
                  <a:gd name="T83" fmla="*/ 0 h 44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107"/>
                  <a:gd name="T127" fmla="*/ 0 h 44"/>
                  <a:gd name="T128" fmla="*/ 107 w 107"/>
                  <a:gd name="T129" fmla="*/ 44 h 44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107" h="44">
                    <a:moveTo>
                      <a:pt x="98" y="0"/>
                    </a:moveTo>
                    <a:lnTo>
                      <a:pt x="97" y="5"/>
                    </a:lnTo>
                    <a:lnTo>
                      <a:pt x="97" y="9"/>
                    </a:lnTo>
                    <a:lnTo>
                      <a:pt x="95" y="14"/>
                    </a:lnTo>
                    <a:lnTo>
                      <a:pt x="94" y="16"/>
                    </a:lnTo>
                    <a:lnTo>
                      <a:pt x="89" y="22"/>
                    </a:lnTo>
                    <a:lnTo>
                      <a:pt x="82" y="27"/>
                    </a:lnTo>
                    <a:lnTo>
                      <a:pt x="75" y="31"/>
                    </a:lnTo>
                    <a:lnTo>
                      <a:pt x="66" y="33"/>
                    </a:lnTo>
                    <a:lnTo>
                      <a:pt x="56" y="34"/>
                    </a:lnTo>
                    <a:lnTo>
                      <a:pt x="46" y="36"/>
                    </a:lnTo>
                    <a:lnTo>
                      <a:pt x="37" y="36"/>
                    </a:lnTo>
                    <a:lnTo>
                      <a:pt x="28" y="34"/>
                    </a:lnTo>
                    <a:lnTo>
                      <a:pt x="20" y="33"/>
                    </a:lnTo>
                    <a:lnTo>
                      <a:pt x="14" y="31"/>
                    </a:lnTo>
                    <a:lnTo>
                      <a:pt x="9" y="30"/>
                    </a:lnTo>
                    <a:lnTo>
                      <a:pt x="8" y="29"/>
                    </a:lnTo>
                    <a:lnTo>
                      <a:pt x="9" y="30"/>
                    </a:lnTo>
                    <a:lnTo>
                      <a:pt x="8" y="32"/>
                    </a:lnTo>
                    <a:lnTo>
                      <a:pt x="9" y="32"/>
                    </a:lnTo>
                    <a:lnTo>
                      <a:pt x="6" y="23"/>
                    </a:lnTo>
                    <a:lnTo>
                      <a:pt x="3" y="25"/>
                    </a:lnTo>
                    <a:lnTo>
                      <a:pt x="1" y="27"/>
                    </a:lnTo>
                    <a:lnTo>
                      <a:pt x="0" y="31"/>
                    </a:lnTo>
                    <a:lnTo>
                      <a:pt x="2" y="34"/>
                    </a:lnTo>
                    <a:lnTo>
                      <a:pt x="6" y="38"/>
                    </a:lnTo>
                    <a:lnTo>
                      <a:pt x="12" y="40"/>
                    </a:lnTo>
                    <a:lnTo>
                      <a:pt x="19" y="42"/>
                    </a:lnTo>
                    <a:lnTo>
                      <a:pt x="27" y="43"/>
                    </a:lnTo>
                    <a:lnTo>
                      <a:pt x="37" y="44"/>
                    </a:lnTo>
                    <a:lnTo>
                      <a:pt x="46" y="44"/>
                    </a:lnTo>
                    <a:lnTo>
                      <a:pt x="57" y="44"/>
                    </a:lnTo>
                    <a:lnTo>
                      <a:pt x="68" y="42"/>
                    </a:lnTo>
                    <a:lnTo>
                      <a:pt x="77" y="39"/>
                    </a:lnTo>
                    <a:lnTo>
                      <a:pt x="87" y="36"/>
                    </a:lnTo>
                    <a:lnTo>
                      <a:pt x="95" y="29"/>
                    </a:lnTo>
                    <a:lnTo>
                      <a:pt x="101" y="21"/>
                    </a:lnTo>
                    <a:lnTo>
                      <a:pt x="104" y="17"/>
                    </a:lnTo>
                    <a:lnTo>
                      <a:pt x="106" y="11"/>
                    </a:lnTo>
                    <a:lnTo>
                      <a:pt x="107" y="6"/>
                    </a:lnTo>
                    <a:lnTo>
                      <a:pt x="107" y="0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482" name="Freeform 94"/>
              <p:cNvSpPr>
                <a:spLocks noChangeArrowheads="1"/>
              </p:cNvSpPr>
              <p:nvPr/>
            </p:nvSpPr>
            <p:spPr bwMode="auto">
              <a:xfrm>
                <a:off x="2767" y="4201"/>
                <a:ext cx="55" cy="17"/>
              </a:xfrm>
              <a:custGeom>
                <a:avLst/>
                <a:gdLst>
                  <a:gd name="T0" fmla="*/ 7 w 52"/>
                  <a:gd name="T1" fmla="*/ 524 h 16"/>
                  <a:gd name="T2" fmla="*/ 320 w 52"/>
                  <a:gd name="T3" fmla="*/ 464 h 16"/>
                  <a:gd name="T4" fmla="*/ 379 w 52"/>
                  <a:gd name="T5" fmla="*/ 411 h 16"/>
                  <a:gd name="T6" fmla="*/ 424 w 52"/>
                  <a:gd name="T7" fmla="*/ 411 h 16"/>
                  <a:gd name="T8" fmla="*/ 474 w 52"/>
                  <a:gd name="T9" fmla="*/ 387 h 16"/>
                  <a:gd name="T10" fmla="*/ 663 w 52"/>
                  <a:gd name="T11" fmla="*/ 387 h 16"/>
                  <a:gd name="T12" fmla="*/ 890 w 52"/>
                  <a:gd name="T13" fmla="*/ 411 h 16"/>
                  <a:gd name="T14" fmla="*/ 1052 w 52"/>
                  <a:gd name="T15" fmla="*/ 464 h 16"/>
                  <a:gd name="T16" fmla="*/ 1229 w 52"/>
                  <a:gd name="T17" fmla="*/ 524 h 16"/>
                  <a:gd name="T18" fmla="*/ 1300 w 52"/>
                  <a:gd name="T19" fmla="*/ 592 h 16"/>
                  <a:gd name="T20" fmla="*/ 1317 w 52"/>
                  <a:gd name="T21" fmla="*/ 592 h 16"/>
                  <a:gd name="T22" fmla="*/ 1587 w 52"/>
                  <a:gd name="T23" fmla="*/ 592 h 16"/>
                  <a:gd name="T24" fmla="*/ 1500 w 52"/>
                  <a:gd name="T25" fmla="*/ 437 h 16"/>
                  <a:gd name="T26" fmla="*/ 1375 w 52"/>
                  <a:gd name="T27" fmla="*/ 7 h 16"/>
                  <a:gd name="T28" fmla="*/ 1162 w 52"/>
                  <a:gd name="T29" fmla="*/ 3 h 16"/>
                  <a:gd name="T30" fmla="*/ 941 w 52"/>
                  <a:gd name="T31" fmla="*/ 1 h 16"/>
                  <a:gd name="T32" fmla="*/ 701 w 52"/>
                  <a:gd name="T33" fmla="*/ 0 h 16"/>
                  <a:gd name="T34" fmla="*/ 448 w 52"/>
                  <a:gd name="T35" fmla="*/ 0 h 16"/>
                  <a:gd name="T36" fmla="*/ 358 w 52"/>
                  <a:gd name="T37" fmla="*/ 1 h 16"/>
                  <a:gd name="T38" fmla="*/ 7 w 52"/>
                  <a:gd name="T39" fmla="*/ 2 h 16"/>
                  <a:gd name="T40" fmla="*/ 3 w 52"/>
                  <a:gd name="T41" fmla="*/ 4 h 16"/>
                  <a:gd name="T42" fmla="*/ 0 w 52"/>
                  <a:gd name="T43" fmla="*/ 364 h 16"/>
                  <a:gd name="T44" fmla="*/ 7 w 52"/>
                  <a:gd name="T45" fmla="*/ 524 h 1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52"/>
                  <a:gd name="T70" fmla="*/ 0 h 16"/>
                  <a:gd name="T71" fmla="*/ 52 w 52"/>
                  <a:gd name="T72" fmla="*/ 16 h 1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52" h="16">
                    <a:moveTo>
                      <a:pt x="7" y="14"/>
                    </a:moveTo>
                    <a:lnTo>
                      <a:pt x="9" y="12"/>
                    </a:lnTo>
                    <a:lnTo>
                      <a:pt x="12" y="10"/>
                    </a:lnTo>
                    <a:lnTo>
                      <a:pt x="14" y="10"/>
                    </a:lnTo>
                    <a:lnTo>
                      <a:pt x="16" y="9"/>
                    </a:lnTo>
                    <a:lnTo>
                      <a:pt x="22" y="9"/>
                    </a:lnTo>
                    <a:lnTo>
                      <a:pt x="29" y="10"/>
                    </a:lnTo>
                    <a:lnTo>
                      <a:pt x="35" y="12"/>
                    </a:lnTo>
                    <a:lnTo>
                      <a:pt x="40" y="14"/>
                    </a:lnTo>
                    <a:lnTo>
                      <a:pt x="42" y="16"/>
                    </a:lnTo>
                    <a:lnTo>
                      <a:pt x="43" y="16"/>
                    </a:lnTo>
                    <a:lnTo>
                      <a:pt x="52" y="16"/>
                    </a:lnTo>
                    <a:lnTo>
                      <a:pt x="49" y="11"/>
                    </a:lnTo>
                    <a:lnTo>
                      <a:pt x="44" y="7"/>
                    </a:lnTo>
                    <a:lnTo>
                      <a:pt x="38" y="3"/>
                    </a:lnTo>
                    <a:lnTo>
                      <a:pt x="31" y="1"/>
                    </a:lnTo>
                    <a:lnTo>
                      <a:pt x="23" y="0"/>
                    </a:lnTo>
                    <a:lnTo>
                      <a:pt x="15" y="0"/>
                    </a:lnTo>
                    <a:lnTo>
                      <a:pt x="11" y="1"/>
                    </a:lnTo>
                    <a:lnTo>
                      <a:pt x="7" y="2"/>
                    </a:lnTo>
                    <a:lnTo>
                      <a:pt x="3" y="4"/>
                    </a:lnTo>
                    <a:lnTo>
                      <a:pt x="0" y="8"/>
                    </a:lnTo>
                    <a:lnTo>
                      <a:pt x="7" y="14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483" name="Freeform 95"/>
              <p:cNvSpPr>
                <a:spLocks noChangeArrowheads="1"/>
              </p:cNvSpPr>
              <p:nvPr/>
            </p:nvSpPr>
            <p:spPr bwMode="auto">
              <a:xfrm>
                <a:off x="2714" y="4209"/>
                <a:ext cx="59" cy="43"/>
              </a:xfrm>
              <a:custGeom>
                <a:avLst/>
                <a:gdLst>
                  <a:gd name="T0" fmla="*/ 3 w 56"/>
                  <a:gd name="T1" fmla="*/ 3308 h 40"/>
                  <a:gd name="T2" fmla="*/ 7 w 56"/>
                  <a:gd name="T3" fmla="*/ 3113 h 40"/>
                  <a:gd name="T4" fmla="*/ 302 w 56"/>
                  <a:gd name="T5" fmla="*/ 3077 h 40"/>
                  <a:gd name="T6" fmla="*/ 413 w 56"/>
                  <a:gd name="T7" fmla="*/ 2862 h 40"/>
                  <a:gd name="T8" fmla="*/ 627 w 56"/>
                  <a:gd name="T9" fmla="*/ 2476 h 40"/>
                  <a:gd name="T10" fmla="*/ 813 w 56"/>
                  <a:gd name="T11" fmla="*/ 2017 h 40"/>
                  <a:gd name="T12" fmla="*/ 1002 w 56"/>
                  <a:gd name="T13" fmla="*/ 1605 h 40"/>
                  <a:gd name="T14" fmla="*/ 1178 w 56"/>
                  <a:gd name="T15" fmla="*/ 1040 h 40"/>
                  <a:gd name="T16" fmla="*/ 1356 w 56"/>
                  <a:gd name="T17" fmla="*/ 6 h 40"/>
                  <a:gd name="T18" fmla="*/ 1178 w 56"/>
                  <a:gd name="T19" fmla="*/ 0 h 40"/>
                  <a:gd name="T20" fmla="*/ 1056 w 56"/>
                  <a:gd name="T21" fmla="*/ 6 h 40"/>
                  <a:gd name="T22" fmla="*/ 857 w 56"/>
                  <a:gd name="T23" fmla="*/ 1040 h 40"/>
                  <a:gd name="T24" fmla="*/ 726 w 56"/>
                  <a:gd name="T25" fmla="*/ 1389 h 40"/>
                  <a:gd name="T26" fmla="*/ 483 w 56"/>
                  <a:gd name="T27" fmla="*/ 1854 h 40"/>
                  <a:gd name="T28" fmla="*/ 353 w 56"/>
                  <a:gd name="T29" fmla="*/ 2017 h 40"/>
                  <a:gd name="T30" fmla="*/ 9 w 56"/>
                  <a:gd name="T31" fmla="*/ 2303 h 40"/>
                  <a:gd name="T32" fmla="*/ 3 w 56"/>
                  <a:gd name="T33" fmla="*/ 2476 h 40"/>
                  <a:gd name="T34" fmla="*/ 0 w 56"/>
                  <a:gd name="T35" fmla="*/ 2506 h 40"/>
                  <a:gd name="T36" fmla="*/ 3 w 56"/>
                  <a:gd name="T37" fmla="*/ 3308 h 4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6"/>
                  <a:gd name="T58" fmla="*/ 0 h 40"/>
                  <a:gd name="T59" fmla="*/ 56 w 56"/>
                  <a:gd name="T60" fmla="*/ 40 h 4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6" h="40">
                    <a:moveTo>
                      <a:pt x="3" y="40"/>
                    </a:moveTo>
                    <a:lnTo>
                      <a:pt x="7" y="38"/>
                    </a:lnTo>
                    <a:lnTo>
                      <a:pt x="12" y="37"/>
                    </a:lnTo>
                    <a:lnTo>
                      <a:pt x="18" y="34"/>
                    </a:lnTo>
                    <a:lnTo>
                      <a:pt x="26" y="30"/>
                    </a:lnTo>
                    <a:lnTo>
                      <a:pt x="34" y="25"/>
                    </a:lnTo>
                    <a:lnTo>
                      <a:pt x="42" y="19"/>
                    </a:lnTo>
                    <a:lnTo>
                      <a:pt x="49" y="13"/>
                    </a:lnTo>
                    <a:lnTo>
                      <a:pt x="56" y="6"/>
                    </a:lnTo>
                    <a:lnTo>
                      <a:pt x="49" y="0"/>
                    </a:lnTo>
                    <a:lnTo>
                      <a:pt x="44" y="6"/>
                    </a:lnTo>
                    <a:lnTo>
                      <a:pt x="36" y="13"/>
                    </a:lnTo>
                    <a:lnTo>
                      <a:pt x="29" y="17"/>
                    </a:lnTo>
                    <a:lnTo>
                      <a:pt x="21" y="22"/>
                    </a:lnTo>
                    <a:lnTo>
                      <a:pt x="15" y="25"/>
                    </a:lnTo>
                    <a:lnTo>
                      <a:pt x="9" y="28"/>
                    </a:lnTo>
                    <a:lnTo>
                      <a:pt x="3" y="30"/>
                    </a:lnTo>
                    <a:lnTo>
                      <a:pt x="0" y="31"/>
                    </a:lnTo>
                    <a:lnTo>
                      <a:pt x="3" y="4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484" name="Freeform 96"/>
              <p:cNvSpPr>
                <a:spLocks noChangeArrowheads="1"/>
              </p:cNvSpPr>
              <p:nvPr/>
            </p:nvSpPr>
            <p:spPr bwMode="auto">
              <a:xfrm>
                <a:off x="2989" y="4205"/>
                <a:ext cx="103" cy="56"/>
              </a:xfrm>
              <a:custGeom>
                <a:avLst/>
                <a:gdLst>
                  <a:gd name="T0" fmla="*/ 3632 w 97"/>
                  <a:gd name="T1" fmla="*/ 3709 h 52"/>
                  <a:gd name="T2" fmla="*/ 3775 w 97"/>
                  <a:gd name="T3" fmla="*/ 3764 h 52"/>
                  <a:gd name="T4" fmla="*/ 3778 w 97"/>
                  <a:gd name="T5" fmla="*/ 3769 h 52"/>
                  <a:gd name="T6" fmla="*/ 3778 w 97"/>
                  <a:gd name="T7" fmla="*/ 3994 h 52"/>
                  <a:gd name="T8" fmla="*/ 3778 w 97"/>
                  <a:gd name="T9" fmla="*/ 4054 h 52"/>
                  <a:gd name="T10" fmla="*/ 3632 w 97"/>
                  <a:gd name="T11" fmla="*/ 4301 h 52"/>
                  <a:gd name="T12" fmla="*/ 3453 w 97"/>
                  <a:gd name="T13" fmla="*/ 4371 h 52"/>
                  <a:gd name="T14" fmla="*/ 3190 w 97"/>
                  <a:gd name="T15" fmla="*/ 4632 h 52"/>
                  <a:gd name="T16" fmla="*/ 2885 w 97"/>
                  <a:gd name="T17" fmla="*/ 4702 h 52"/>
                  <a:gd name="T18" fmla="*/ 2513 w 97"/>
                  <a:gd name="T19" fmla="*/ 4707 h 52"/>
                  <a:gd name="T20" fmla="*/ 2138 w 97"/>
                  <a:gd name="T21" fmla="*/ 4707 h 52"/>
                  <a:gd name="T22" fmla="*/ 1754 w 97"/>
                  <a:gd name="T23" fmla="*/ 4702 h 52"/>
                  <a:gd name="T24" fmla="*/ 1361 w 97"/>
                  <a:gd name="T25" fmla="*/ 4632 h 52"/>
                  <a:gd name="T26" fmla="*/ 1023 w 97"/>
                  <a:gd name="T27" fmla="*/ 4301 h 52"/>
                  <a:gd name="T28" fmla="*/ 588 w 97"/>
                  <a:gd name="T29" fmla="*/ 3994 h 52"/>
                  <a:gd name="T30" fmla="*/ 411 w 97"/>
                  <a:gd name="T31" fmla="*/ 3495 h 52"/>
                  <a:gd name="T32" fmla="*/ 4 w 97"/>
                  <a:gd name="T33" fmla="*/ 2802 h 52"/>
                  <a:gd name="T34" fmla="*/ 2 w 97"/>
                  <a:gd name="T35" fmla="*/ 2416 h 52"/>
                  <a:gd name="T36" fmla="*/ 1 w 97"/>
                  <a:gd name="T37" fmla="*/ 2050 h 52"/>
                  <a:gd name="T38" fmla="*/ 0 w 97"/>
                  <a:gd name="T39" fmla="*/ 1642 h 52"/>
                  <a:gd name="T40" fmla="*/ 0 w 97"/>
                  <a:gd name="T41" fmla="*/ 1053 h 52"/>
                  <a:gd name="T42" fmla="*/ 1 w 97"/>
                  <a:gd name="T43" fmla="*/ 843 h 52"/>
                  <a:gd name="T44" fmla="*/ 5 w 97"/>
                  <a:gd name="T45" fmla="*/ 727 h 52"/>
                  <a:gd name="T46" fmla="*/ 411 w 97"/>
                  <a:gd name="T47" fmla="*/ 4 h 52"/>
                  <a:gd name="T48" fmla="*/ 588 w 97"/>
                  <a:gd name="T49" fmla="*/ 1 h 52"/>
                  <a:gd name="T50" fmla="*/ 950 w 97"/>
                  <a:gd name="T51" fmla="*/ 0 h 52"/>
                  <a:gd name="T52" fmla="*/ 1207 w 97"/>
                  <a:gd name="T53" fmla="*/ 0 h 52"/>
                  <a:gd name="T54" fmla="*/ 1300 w 97"/>
                  <a:gd name="T55" fmla="*/ 1 h 52"/>
                  <a:gd name="T56" fmla="*/ 1465 w 97"/>
                  <a:gd name="T57" fmla="*/ 3 h 52"/>
                  <a:gd name="T58" fmla="*/ 1629 w 97"/>
                  <a:gd name="T59" fmla="*/ 5 h 52"/>
                  <a:gd name="T60" fmla="*/ 1682 w 97"/>
                  <a:gd name="T61" fmla="*/ 727 h 52"/>
                  <a:gd name="T62" fmla="*/ 1896 w 97"/>
                  <a:gd name="T63" fmla="*/ 1134 h 52"/>
                  <a:gd name="T64" fmla="*/ 2229 w 97"/>
                  <a:gd name="T65" fmla="*/ 1904 h 52"/>
                  <a:gd name="T66" fmla="*/ 2482 w 97"/>
                  <a:gd name="T67" fmla="*/ 2378 h 52"/>
                  <a:gd name="T68" fmla="*/ 2796 w 97"/>
                  <a:gd name="T69" fmla="*/ 2758 h 52"/>
                  <a:gd name="T70" fmla="*/ 3063 w 97"/>
                  <a:gd name="T71" fmla="*/ 3018 h 52"/>
                  <a:gd name="T72" fmla="*/ 3348 w 97"/>
                  <a:gd name="T73" fmla="*/ 3444 h 52"/>
                  <a:gd name="T74" fmla="*/ 3555 w 97"/>
                  <a:gd name="T75" fmla="*/ 3500 h 52"/>
                  <a:gd name="T76" fmla="*/ 3632 w 97"/>
                  <a:gd name="T77" fmla="*/ 3709 h 52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97"/>
                  <a:gd name="T118" fmla="*/ 0 h 52"/>
                  <a:gd name="T119" fmla="*/ 97 w 97"/>
                  <a:gd name="T120" fmla="*/ 52 h 52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97" h="52">
                    <a:moveTo>
                      <a:pt x="94" y="40"/>
                    </a:moveTo>
                    <a:lnTo>
                      <a:pt x="96" y="41"/>
                    </a:lnTo>
                    <a:lnTo>
                      <a:pt x="97" y="42"/>
                    </a:lnTo>
                    <a:lnTo>
                      <a:pt x="97" y="43"/>
                    </a:lnTo>
                    <a:lnTo>
                      <a:pt x="97" y="44"/>
                    </a:lnTo>
                    <a:lnTo>
                      <a:pt x="94" y="46"/>
                    </a:lnTo>
                    <a:lnTo>
                      <a:pt x="89" y="48"/>
                    </a:lnTo>
                    <a:lnTo>
                      <a:pt x="82" y="50"/>
                    </a:lnTo>
                    <a:lnTo>
                      <a:pt x="74" y="51"/>
                    </a:lnTo>
                    <a:lnTo>
                      <a:pt x="65" y="52"/>
                    </a:lnTo>
                    <a:lnTo>
                      <a:pt x="55" y="52"/>
                    </a:lnTo>
                    <a:lnTo>
                      <a:pt x="45" y="51"/>
                    </a:lnTo>
                    <a:lnTo>
                      <a:pt x="35" y="50"/>
                    </a:lnTo>
                    <a:lnTo>
                      <a:pt x="26" y="46"/>
                    </a:lnTo>
                    <a:lnTo>
                      <a:pt x="16" y="43"/>
                    </a:lnTo>
                    <a:lnTo>
                      <a:pt x="10" y="38"/>
                    </a:lnTo>
                    <a:lnTo>
                      <a:pt x="4" y="31"/>
                    </a:lnTo>
                    <a:lnTo>
                      <a:pt x="2" y="27"/>
                    </a:lnTo>
                    <a:lnTo>
                      <a:pt x="1" y="22"/>
                    </a:lnTo>
                    <a:lnTo>
                      <a:pt x="0" y="18"/>
                    </a:lnTo>
                    <a:lnTo>
                      <a:pt x="0" y="12"/>
                    </a:lnTo>
                    <a:lnTo>
                      <a:pt x="1" y="9"/>
                    </a:lnTo>
                    <a:lnTo>
                      <a:pt x="5" y="7"/>
                    </a:lnTo>
                    <a:lnTo>
                      <a:pt x="10" y="4"/>
                    </a:lnTo>
                    <a:lnTo>
                      <a:pt x="16" y="1"/>
                    </a:lnTo>
                    <a:lnTo>
                      <a:pt x="24" y="0"/>
                    </a:lnTo>
                    <a:lnTo>
                      <a:pt x="31" y="0"/>
                    </a:lnTo>
                    <a:lnTo>
                      <a:pt x="34" y="1"/>
                    </a:lnTo>
                    <a:lnTo>
                      <a:pt x="38" y="3"/>
                    </a:lnTo>
                    <a:lnTo>
                      <a:pt x="41" y="5"/>
                    </a:lnTo>
                    <a:lnTo>
                      <a:pt x="43" y="7"/>
                    </a:lnTo>
                    <a:lnTo>
                      <a:pt x="49" y="13"/>
                    </a:lnTo>
                    <a:lnTo>
                      <a:pt x="57" y="20"/>
                    </a:lnTo>
                    <a:lnTo>
                      <a:pt x="64" y="26"/>
                    </a:lnTo>
                    <a:lnTo>
                      <a:pt x="71" y="30"/>
                    </a:lnTo>
                    <a:lnTo>
                      <a:pt x="79" y="33"/>
                    </a:lnTo>
                    <a:lnTo>
                      <a:pt x="85" y="37"/>
                    </a:lnTo>
                    <a:lnTo>
                      <a:pt x="90" y="39"/>
                    </a:lnTo>
                    <a:lnTo>
                      <a:pt x="94" y="4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485" name="Freeform 97"/>
              <p:cNvSpPr>
                <a:spLocks noChangeArrowheads="1"/>
              </p:cNvSpPr>
              <p:nvPr/>
            </p:nvSpPr>
            <p:spPr bwMode="auto">
              <a:xfrm>
                <a:off x="2983" y="4218"/>
                <a:ext cx="112" cy="48"/>
              </a:xfrm>
              <a:custGeom>
                <a:avLst/>
                <a:gdLst>
                  <a:gd name="T0" fmla="*/ 0 w 106"/>
                  <a:gd name="T1" fmla="*/ 0 h 44"/>
                  <a:gd name="T2" fmla="*/ 0 w 106"/>
                  <a:gd name="T3" fmla="*/ 1339 h 44"/>
                  <a:gd name="T4" fmla="*/ 1 w 106"/>
                  <a:gd name="T5" fmla="*/ 2069 h 44"/>
                  <a:gd name="T6" fmla="*/ 3 w 106"/>
                  <a:gd name="T7" fmla="*/ 3487 h 44"/>
                  <a:gd name="T8" fmla="*/ 6 w 106"/>
                  <a:gd name="T9" fmla="*/ 4150 h 44"/>
                  <a:gd name="T10" fmla="*/ 350 w 106"/>
                  <a:gd name="T11" fmla="*/ 5878 h 44"/>
                  <a:gd name="T12" fmla="*/ 515 w 106"/>
                  <a:gd name="T13" fmla="*/ 7255 h 44"/>
                  <a:gd name="T14" fmla="*/ 845 w 106"/>
                  <a:gd name="T15" fmla="*/ 7915 h 44"/>
                  <a:gd name="T16" fmla="*/ 1113 w 106"/>
                  <a:gd name="T17" fmla="*/ 8517 h 44"/>
                  <a:gd name="T18" fmla="*/ 1401 w 106"/>
                  <a:gd name="T19" fmla="*/ 8824 h 44"/>
                  <a:gd name="T20" fmla="*/ 1730 w 106"/>
                  <a:gd name="T21" fmla="*/ 8824 h 44"/>
                  <a:gd name="T22" fmla="*/ 1980 w 106"/>
                  <a:gd name="T23" fmla="*/ 8824 h 44"/>
                  <a:gd name="T24" fmla="*/ 2300 w 106"/>
                  <a:gd name="T25" fmla="*/ 8635 h 44"/>
                  <a:gd name="T26" fmla="*/ 2542 w 106"/>
                  <a:gd name="T27" fmla="*/ 8517 h 44"/>
                  <a:gd name="T28" fmla="*/ 2713 w 106"/>
                  <a:gd name="T29" fmla="*/ 8089 h 44"/>
                  <a:gd name="T30" fmla="*/ 2893 w 106"/>
                  <a:gd name="T31" fmla="*/ 7631 h 44"/>
                  <a:gd name="T32" fmla="*/ 3020 w 106"/>
                  <a:gd name="T33" fmla="*/ 6797 h 44"/>
                  <a:gd name="T34" fmla="*/ 3029 w 106"/>
                  <a:gd name="T35" fmla="*/ 6231 h 44"/>
                  <a:gd name="T36" fmla="*/ 3020 w 106"/>
                  <a:gd name="T37" fmla="*/ 5388 h 44"/>
                  <a:gd name="T38" fmla="*/ 2984 w 106"/>
                  <a:gd name="T39" fmla="*/ 4939 h 44"/>
                  <a:gd name="T40" fmla="*/ 2893 w 106"/>
                  <a:gd name="T41" fmla="*/ 4527 h 44"/>
                  <a:gd name="T42" fmla="*/ 2838 w 106"/>
                  <a:gd name="T43" fmla="*/ 6412 h 44"/>
                  <a:gd name="T44" fmla="*/ 2858 w 106"/>
                  <a:gd name="T45" fmla="*/ 6412 h 44"/>
                  <a:gd name="T46" fmla="*/ 2838 w 106"/>
                  <a:gd name="T47" fmla="*/ 6412 h 44"/>
                  <a:gd name="T48" fmla="*/ 2838 w 106"/>
                  <a:gd name="T49" fmla="*/ 6096 h 44"/>
                  <a:gd name="T50" fmla="*/ 2858 w 106"/>
                  <a:gd name="T51" fmla="*/ 5878 h 44"/>
                  <a:gd name="T52" fmla="*/ 2755 w 106"/>
                  <a:gd name="T53" fmla="*/ 6096 h 44"/>
                  <a:gd name="T54" fmla="*/ 2607 w 106"/>
                  <a:gd name="T55" fmla="*/ 6231 h 44"/>
                  <a:gd name="T56" fmla="*/ 2452 w 106"/>
                  <a:gd name="T57" fmla="*/ 6650 h 44"/>
                  <a:gd name="T58" fmla="*/ 2277 w 106"/>
                  <a:gd name="T59" fmla="*/ 6797 h 44"/>
                  <a:gd name="T60" fmla="*/ 1980 w 106"/>
                  <a:gd name="T61" fmla="*/ 7255 h 44"/>
                  <a:gd name="T62" fmla="*/ 1747 w 106"/>
                  <a:gd name="T63" fmla="*/ 7255 h 44"/>
                  <a:gd name="T64" fmla="*/ 1423 w 106"/>
                  <a:gd name="T65" fmla="*/ 6797 h 44"/>
                  <a:gd name="T66" fmla="*/ 1124 w 106"/>
                  <a:gd name="T67" fmla="*/ 6650 h 44"/>
                  <a:gd name="T68" fmla="*/ 902 w 106"/>
                  <a:gd name="T69" fmla="*/ 6231 h 44"/>
                  <a:gd name="T70" fmla="*/ 678 w 106"/>
                  <a:gd name="T71" fmla="*/ 5388 h 44"/>
                  <a:gd name="T72" fmla="*/ 461 w 106"/>
                  <a:gd name="T73" fmla="*/ 4400 h 44"/>
                  <a:gd name="T74" fmla="*/ 370 w 106"/>
                  <a:gd name="T75" fmla="*/ 3196 h 44"/>
                  <a:gd name="T76" fmla="*/ 331 w 106"/>
                  <a:gd name="T77" fmla="*/ 2686 h 44"/>
                  <a:gd name="T78" fmla="*/ 313 w 106"/>
                  <a:gd name="T79" fmla="*/ 1739 h 44"/>
                  <a:gd name="T80" fmla="*/ 296 w 106"/>
                  <a:gd name="T81" fmla="*/ 5 h 44"/>
                  <a:gd name="T82" fmla="*/ 296 w 106"/>
                  <a:gd name="T83" fmla="*/ 0 h 44"/>
                  <a:gd name="T84" fmla="*/ 0 w 106"/>
                  <a:gd name="T85" fmla="*/ 0 h 44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106"/>
                  <a:gd name="T130" fmla="*/ 0 h 44"/>
                  <a:gd name="T131" fmla="*/ 106 w 106"/>
                  <a:gd name="T132" fmla="*/ 44 h 44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106" h="44">
                    <a:moveTo>
                      <a:pt x="0" y="0"/>
                    </a:moveTo>
                    <a:lnTo>
                      <a:pt x="0" y="6"/>
                    </a:lnTo>
                    <a:lnTo>
                      <a:pt x="1" y="11"/>
                    </a:lnTo>
                    <a:lnTo>
                      <a:pt x="3" y="17"/>
                    </a:lnTo>
                    <a:lnTo>
                      <a:pt x="6" y="21"/>
                    </a:lnTo>
                    <a:lnTo>
                      <a:pt x="12" y="29"/>
                    </a:lnTo>
                    <a:lnTo>
                      <a:pt x="19" y="36"/>
                    </a:lnTo>
                    <a:lnTo>
                      <a:pt x="29" y="39"/>
                    </a:lnTo>
                    <a:lnTo>
                      <a:pt x="39" y="42"/>
                    </a:lnTo>
                    <a:lnTo>
                      <a:pt x="49" y="44"/>
                    </a:lnTo>
                    <a:lnTo>
                      <a:pt x="60" y="44"/>
                    </a:lnTo>
                    <a:lnTo>
                      <a:pt x="70" y="44"/>
                    </a:lnTo>
                    <a:lnTo>
                      <a:pt x="80" y="43"/>
                    </a:lnTo>
                    <a:lnTo>
                      <a:pt x="88" y="42"/>
                    </a:lnTo>
                    <a:lnTo>
                      <a:pt x="95" y="40"/>
                    </a:lnTo>
                    <a:lnTo>
                      <a:pt x="101" y="38"/>
                    </a:lnTo>
                    <a:lnTo>
                      <a:pt x="105" y="34"/>
                    </a:lnTo>
                    <a:lnTo>
                      <a:pt x="106" y="31"/>
                    </a:lnTo>
                    <a:lnTo>
                      <a:pt x="105" y="27"/>
                    </a:lnTo>
                    <a:lnTo>
                      <a:pt x="103" y="25"/>
                    </a:lnTo>
                    <a:lnTo>
                      <a:pt x="101" y="23"/>
                    </a:lnTo>
                    <a:lnTo>
                      <a:pt x="98" y="32"/>
                    </a:lnTo>
                    <a:lnTo>
                      <a:pt x="99" y="32"/>
                    </a:lnTo>
                    <a:lnTo>
                      <a:pt x="98" y="32"/>
                    </a:lnTo>
                    <a:lnTo>
                      <a:pt x="98" y="30"/>
                    </a:lnTo>
                    <a:lnTo>
                      <a:pt x="99" y="29"/>
                    </a:lnTo>
                    <a:lnTo>
                      <a:pt x="97" y="30"/>
                    </a:lnTo>
                    <a:lnTo>
                      <a:pt x="92" y="31"/>
                    </a:lnTo>
                    <a:lnTo>
                      <a:pt x="86" y="33"/>
                    </a:lnTo>
                    <a:lnTo>
                      <a:pt x="79" y="34"/>
                    </a:lnTo>
                    <a:lnTo>
                      <a:pt x="70" y="36"/>
                    </a:lnTo>
                    <a:lnTo>
                      <a:pt x="61" y="36"/>
                    </a:lnTo>
                    <a:lnTo>
                      <a:pt x="50" y="34"/>
                    </a:lnTo>
                    <a:lnTo>
                      <a:pt x="40" y="33"/>
                    </a:lnTo>
                    <a:lnTo>
                      <a:pt x="32" y="31"/>
                    </a:lnTo>
                    <a:lnTo>
                      <a:pt x="24" y="27"/>
                    </a:lnTo>
                    <a:lnTo>
                      <a:pt x="17" y="22"/>
                    </a:lnTo>
                    <a:lnTo>
                      <a:pt x="13" y="16"/>
                    </a:lnTo>
                    <a:lnTo>
                      <a:pt x="11" y="14"/>
                    </a:lnTo>
                    <a:lnTo>
                      <a:pt x="10" y="9"/>
                    </a:lnTo>
                    <a:lnTo>
                      <a:pt x="9" y="5"/>
                    </a:lnTo>
                    <a:lnTo>
                      <a:pt x="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486" name="Freeform 98"/>
              <p:cNvSpPr>
                <a:spLocks noChangeArrowheads="1"/>
              </p:cNvSpPr>
              <p:nvPr/>
            </p:nvSpPr>
            <p:spPr bwMode="auto">
              <a:xfrm>
                <a:off x="2983" y="4201"/>
                <a:ext cx="54" cy="17"/>
              </a:xfrm>
              <a:custGeom>
                <a:avLst/>
                <a:gdLst>
                  <a:gd name="T0" fmla="*/ 1657 w 51"/>
                  <a:gd name="T1" fmla="*/ 364 h 16"/>
                  <a:gd name="T2" fmla="*/ 1565 w 51"/>
                  <a:gd name="T3" fmla="*/ 4 h 16"/>
                  <a:gd name="T4" fmla="*/ 1478 w 51"/>
                  <a:gd name="T5" fmla="*/ 2 h 16"/>
                  <a:gd name="T6" fmla="*/ 1277 w 51"/>
                  <a:gd name="T7" fmla="*/ 1 h 16"/>
                  <a:gd name="T8" fmla="*/ 1139 w 51"/>
                  <a:gd name="T9" fmla="*/ 0 h 16"/>
                  <a:gd name="T10" fmla="*/ 959 w 51"/>
                  <a:gd name="T11" fmla="*/ 0 h 16"/>
                  <a:gd name="T12" fmla="*/ 608 w 51"/>
                  <a:gd name="T13" fmla="*/ 1 h 16"/>
                  <a:gd name="T14" fmla="*/ 408 w 51"/>
                  <a:gd name="T15" fmla="*/ 3 h 16"/>
                  <a:gd name="T16" fmla="*/ 8 w 51"/>
                  <a:gd name="T17" fmla="*/ 7 h 16"/>
                  <a:gd name="T18" fmla="*/ 2 w 51"/>
                  <a:gd name="T19" fmla="*/ 437 h 16"/>
                  <a:gd name="T20" fmla="*/ 0 w 51"/>
                  <a:gd name="T21" fmla="*/ 592 h 16"/>
                  <a:gd name="T22" fmla="*/ 325 w 51"/>
                  <a:gd name="T23" fmla="*/ 592 h 16"/>
                  <a:gd name="T24" fmla="*/ 385 w 51"/>
                  <a:gd name="T25" fmla="*/ 524 h 16"/>
                  <a:gd name="T26" fmla="*/ 512 w 51"/>
                  <a:gd name="T27" fmla="*/ 464 h 16"/>
                  <a:gd name="T28" fmla="*/ 682 w 51"/>
                  <a:gd name="T29" fmla="*/ 411 h 16"/>
                  <a:gd name="T30" fmla="*/ 959 w 51"/>
                  <a:gd name="T31" fmla="*/ 387 h 16"/>
                  <a:gd name="T32" fmla="*/ 1138 w 51"/>
                  <a:gd name="T33" fmla="*/ 387 h 16"/>
                  <a:gd name="T34" fmla="*/ 1206 w 51"/>
                  <a:gd name="T35" fmla="*/ 411 h 16"/>
                  <a:gd name="T36" fmla="*/ 1277 w 51"/>
                  <a:gd name="T37" fmla="*/ 411 h 16"/>
                  <a:gd name="T38" fmla="*/ 1430 w 51"/>
                  <a:gd name="T39" fmla="*/ 464 h 16"/>
                  <a:gd name="T40" fmla="*/ 1478 w 51"/>
                  <a:gd name="T41" fmla="*/ 524 h 16"/>
                  <a:gd name="T42" fmla="*/ 1657 w 51"/>
                  <a:gd name="T43" fmla="*/ 364 h 1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51"/>
                  <a:gd name="T67" fmla="*/ 0 h 16"/>
                  <a:gd name="T68" fmla="*/ 51 w 51"/>
                  <a:gd name="T69" fmla="*/ 16 h 1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51" h="16">
                    <a:moveTo>
                      <a:pt x="51" y="8"/>
                    </a:moveTo>
                    <a:lnTo>
                      <a:pt x="48" y="4"/>
                    </a:lnTo>
                    <a:lnTo>
                      <a:pt x="45" y="2"/>
                    </a:lnTo>
                    <a:lnTo>
                      <a:pt x="40" y="1"/>
                    </a:lnTo>
                    <a:lnTo>
                      <a:pt x="36" y="0"/>
                    </a:lnTo>
                    <a:lnTo>
                      <a:pt x="29" y="0"/>
                    </a:lnTo>
                    <a:lnTo>
                      <a:pt x="20" y="1"/>
                    </a:lnTo>
                    <a:lnTo>
                      <a:pt x="13" y="3"/>
                    </a:lnTo>
                    <a:lnTo>
                      <a:pt x="8" y="7"/>
                    </a:lnTo>
                    <a:lnTo>
                      <a:pt x="2" y="11"/>
                    </a:lnTo>
                    <a:lnTo>
                      <a:pt x="0" y="16"/>
                    </a:lnTo>
                    <a:lnTo>
                      <a:pt x="9" y="16"/>
                    </a:lnTo>
                    <a:lnTo>
                      <a:pt x="12" y="14"/>
                    </a:lnTo>
                    <a:lnTo>
                      <a:pt x="17" y="12"/>
                    </a:lnTo>
                    <a:lnTo>
                      <a:pt x="22" y="10"/>
                    </a:lnTo>
                    <a:lnTo>
                      <a:pt x="29" y="9"/>
                    </a:lnTo>
                    <a:lnTo>
                      <a:pt x="35" y="9"/>
                    </a:lnTo>
                    <a:lnTo>
                      <a:pt x="38" y="10"/>
                    </a:lnTo>
                    <a:lnTo>
                      <a:pt x="40" y="10"/>
                    </a:lnTo>
                    <a:lnTo>
                      <a:pt x="43" y="12"/>
                    </a:lnTo>
                    <a:lnTo>
                      <a:pt x="45" y="14"/>
                    </a:lnTo>
                    <a:lnTo>
                      <a:pt x="51" y="8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487" name="Freeform 99"/>
              <p:cNvSpPr>
                <a:spLocks noChangeArrowheads="1"/>
              </p:cNvSpPr>
              <p:nvPr/>
            </p:nvSpPr>
            <p:spPr bwMode="auto">
              <a:xfrm>
                <a:off x="3031" y="4209"/>
                <a:ext cx="59" cy="43"/>
              </a:xfrm>
              <a:custGeom>
                <a:avLst/>
                <a:gdLst>
                  <a:gd name="T0" fmla="*/ 1356 w 56"/>
                  <a:gd name="T1" fmla="*/ 2506 h 40"/>
                  <a:gd name="T2" fmla="*/ 1241 w 56"/>
                  <a:gd name="T3" fmla="*/ 2476 h 40"/>
                  <a:gd name="T4" fmla="*/ 1160 w 56"/>
                  <a:gd name="T5" fmla="*/ 2303 h 40"/>
                  <a:gd name="T6" fmla="*/ 992 w 56"/>
                  <a:gd name="T7" fmla="*/ 2017 h 40"/>
                  <a:gd name="T8" fmla="*/ 813 w 56"/>
                  <a:gd name="T9" fmla="*/ 1854 h 40"/>
                  <a:gd name="T10" fmla="*/ 627 w 56"/>
                  <a:gd name="T11" fmla="*/ 1389 h 40"/>
                  <a:gd name="T12" fmla="*/ 435 w 56"/>
                  <a:gd name="T13" fmla="*/ 1040 h 40"/>
                  <a:gd name="T14" fmla="*/ 302 w 56"/>
                  <a:gd name="T15" fmla="*/ 6 h 40"/>
                  <a:gd name="T16" fmla="*/ 6 w 56"/>
                  <a:gd name="T17" fmla="*/ 0 h 40"/>
                  <a:gd name="T18" fmla="*/ 0 w 56"/>
                  <a:gd name="T19" fmla="*/ 6 h 40"/>
                  <a:gd name="T20" fmla="*/ 6 w 56"/>
                  <a:gd name="T21" fmla="*/ 1040 h 40"/>
                  <a:gd name="T22" fmla="*/ 318 w 56"/>
                  <a:gd name="T23" fmla="*/ 1605 h 40"/>
                  <a:gd name="T24" fmla="*/ 509 w 56"/>
                  <a:gd name="T25" fmla="*/ 2017 h 40"/>
                  <a:gd name="T26" fmla="*/ 726 w 56"/>
                  <a:gd name="T27" fmla="*/ 2476 h 40"/>
                  <a:gd name="T28" fmla="*/ 894 w 56"/>
                  <a:gd name="T29" fmla="*/ 2862 h 40"/>
                  <a:gd name="T30" fmla="*/ 1056 w 56"/>
                  <a:gd name="T31" fmla="*/ 3077 h 40"/>
                  <a:gd name="T32" fmla="*/ 1173 w 56"/>
                  <a:gd name="T33" fmla="*/ 3113 h 40"/>
                  <a:gd name="T34" fmla="*/ 1287 w 56"/>
                  <a:gd name="T35" fmla="*/ 3308 h 40"/>
                  <a:gd name="T36" fmla="*/ 1356 w 56"/>
                  <a:gd name="T37" fmla="*/ 2506 h 4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6"/>
                  <a:gd name="T58" fmla="*/ 0 h 40"/>
                  <a:gd name="T59" fmla="*/ 56 w 56"/>
                  <a:gd name="T60" fmla="*/ 40 h 4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6" h="40">
                    <a:moveTo>
                      <a:pt x="56" y="31"/>
                    </a:moveTo>
                    <a:lnTo>
                      <a:pt x="52" y="30"/>
                    </a:lnTo>
                    <a:lnTo>
                      <a:pt x="47" y="28"/>
                    </a:lnTo>
                    <a:lnTo>
                      <a:pt x="41" y="25"/>
                    </a:lnTo>
                    <a:lnTo>
                      <a:pt x="34" y="22"/>
                    </a:lnTo>
                    <a:lnTo>
                      <a:pt x="26" y="17"/>
                    </a:lnTo>
                    <a:lnTo>
                      <a:pt x="19" y="13"/>
                    </a:lnTo>
                    <a:lnTo>
                      <a:pt x="12" y="6"/>
                    </a:lnTo>
                    <a:lnTo>
                      <a:pt x="6" y="0"/>
                    </a:lnTo>
                    <a:lnTo>
                      <a:pt x="0" y="6"/>
                    </a:lnTo>
                    <a:lnTo>
                      <a:pt x="6" y="13"/>
                    </a:lnTo>
                    <a:lnTo>
                      <a:pt x="13" y="19"/>
                    </a:lnTo>
                    <a:lnTo>
                      <a:pt x="22" y="25"/>
                    </a:lnTo>
                    <a:lnTo>
                      <a:pt x="29" y="30"/>
                    </a:lnTo>
                    <a:lnTo>
                      <a:pt x="37" y="34"/>
                    </a:lnTo>
                    <a:lnTo>
                      <a:pt x="44" y="37"/>
                    </a:lnTo>
                    <a:lnTo>
                      <a:pt x="48" y="38"/>
                    </a:lnTo>
                    <a:lnTo>
                      <a:pt x="53" y="40"/>
                    </a:lnTo>
                    <a:lnTo>
                      <a:pt x="56" y="31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488" name="Freeform 100"/>
              <p:cNvSpPr>
                <a:spLocks noChangeArrowheads="1"/>
              </p:cNvSpPr>
              <p:nvPr/>
            </p:nvSpPr>
            <p:spPr bwMode="auto">
              <a:xfrm>
                <a:off x="2785" y="4203"/>
                <a:ext cx="73" cy="61"/>
              </a:xfrm>
              <a:custGeom>
                <a:avLst/>
                <a:gdLst>
                  <a:gd name="T0" fmla="*/ 3 w 69"/>
                  <a:gd name="T1" fmla="*/ 8350 h 56"/>
                  <a:gd name="T2" fmla="*/ 0 w 69"/>
                  <a:gd name="T3" fmla="*/ 8918 h 56"/>
                  <a:gd name="T4" fmla="*/ 0 w 69"/>
                  <a:gd name="T5" fmla="*/ 9479 h 56"/>
                  <a:gd name="T6" fmla="*/ 1 w 69"/>
                  <a:gd name="T7" fmla="*/ 9781 h 56"/>
                  <a:gd name="T8" fmla="*/ 5 w 69"/>
                  <a:gd name="T9" fmla="*/ 9908 h 56"/>
                  <a:gd name="T10" fmla="*/ 341 w 69"/>
                  <a:gd name="T11" fmla="*/ 10175 h 56"/>
                  <a:gd name="T12" fmla="*/ 478 w 69"/>
                  <a:gd name="T13" fmla="*/ 10325 h 56"/>
                  <a:gd name="T14" fmla="*/ 710 w 69"/>
                  <a:gd name="T15" fmla="*/ 10325 h 56"/>
                  <a:gd name="T16" fmla="*/ 947 w 69"/>
                  <a:gd name="T17" fmla="*/ 10325 h 56"/>
                  <a:gd name="T18" fmla="*/ 1181 w 69"/>
                  <a:gd name="T19" fmla="*/ 9908 h 56"/>
                  <a:gd name="T20" fmla="*/ 1405 w 69"/>
                  <a:gd name="T21" fmla="*/ 9714 h 56"/>
                  <a:gd name="T22" fmla="*/ 1656 w 69"/>
                  <a:gd name="T23" fmla="*/ 8918 h 56"/>
                  <a:gd name="T24" fmla="*/ 1854 w 69"/>
                  <a:gd name="T25" fmla="*/ 8187 h 56"/>
                  <a:gd name="T26" fmla="*/ 1969 w 69"/>
                  <a:gd name="T27" fmla="*/ 7038 h 56"/>
                  <a:gd name="T28" fmla="*/ 2122 w 69"/>
                  <a:gd name="T29" fmla="*/ 5815 h 56"/>
                  <a:gd name="T30" fmla="*/ 2122 w 69"/>
                  <a:gd name="T31" fmla="*/ 5338 h 56"/>
                  <a:gd name="T32" fmla="*/ 2130 w 69"/>
                  <a:gd name="T33" fmla="*/ 4129 h 56"/>
                  <a:gd name="T34" fmla="*/ 2130 w 69"/>
                  <a:gd name="T35" fmla="*/ 3480 h 56"/>
                  <a:gd name="T36" fmla="*/ 2122 w 69"/>
                  <a:gd name="T37" fmla="*/ 2099 h 56"/>
                  <a:gd name="T38" fmla="*/ 2075 w 69"/>
                  <a:gd name="T39" fmla="*/ 1369 h 56"/>
                  <a:gd name="T40" fmla="*/ 1961 w 69"/>
                  <a:gd name="T41" fmla="*/ 3 h 56"/>
                  <a:gd name="T42" fmla="*/ 1759 w 69"/>
                  <a:gd name="T43" fmla="*/ 1 h 56"/>
                  <a:gd name="T44" fmla="*/ 1607 w 69"/>
                  <a:gd name="T45" fmla="*/ 0 h 56"/>
                  <a:gd name="T46" fmla="*/ 1405 w 69"/>
                  <a:gd name="T47" fmla="*/ 1 h 56"/>
                  <a:gd name="T48" fmla="*/ 1249 w 69"/>
                  <a:gd name="T49" fmla="*/ 1257 h 56"/>
                  <a:gd name="T50" fmla="*/ 1060 w 69"/>
                  <a:gd name="T51" fmla="*/ 1927 h 56"/>
                  <a:gd name="T52" fmla="*/ 947 w 69"/>
                  <a:gd name="T53" fmla="*/ 3505 h 56"/>
                  <a:gd name="T54" fmla="*/ 846 w 69"/>
                  <a:gd name="T55" fmla="*/ 5338 h 56"/>
                  <a:gd name="T56" fmla="*/ 710 w 69"/>
                  <a:gd name="T57" fmla="*/ 5931 h 56"/>
                  <a:gd name="T58" fmla="*/ 599 w 69"/>
                  <a:gd name="T59" fmla="*/ 6900 h 56"/>
                  <a:gd name="T60" fmla="*/ 478 w 69"/>
                  <a:gd name="T61" fmla="*/ 7567 h 56"/>
                  <a:gd name="T62" fmla="*/ 404 w 69"/>
                  <a:gd name="T63" fmla="*/ 7989 h 56"/>
                  <a:gd name="T64" fmla="*/ 8 w 69"/>
                  <a:gd name="T65" fmla="*/ 8243 h 56"/>
                  <a:gd name="T66" fmla="*/ 6 w 69"/>
                  <a:gd name="T67" fmla="*/ 8350 h 56"/>
                  <a:gd name="T68" fmla="*/ 3 w 69"/>
                  <a:gd name="T69" fmla="*/ 8350 h 5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69"/>
                  <a:gd name="T106" fmla="*/ 0 h 56"/>
                  <a:gd name="T107" fmla="*/ 69 w 69"/>
                  <a:gd name="T108" fmla="*/ 56 h 5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69" h="56">
                    <a:moveTo>
                      <a:pt x="3" y="46"/>
                    </a:moveTo>
                    <a:lnTo>
                      <a:pt x="0" y="48"/>
                    </a:lnTo>
                    <a:lnTo>
                      <a:pt x="0" y="51"/>
                    </a:lnTo>
                    <a:lnTo>
                      <a:pt x="1" y="53"/>
                    </a:lnTo>
                    <a:lnTo>
                      <a:pt x="5" y="54"/>
                    </a:lnTo>
                    <a:lnTo>
                      <a:pt x="10" y="55"/>
                    </a:lnTo>
                    <a:lnTo>
                      <a:pt x="16" y="56"/>
                    </a:lnTo>
                    <a:lnTo>
                      <a:pt x="23" y="56"/>
                    </a:lnTo>
                    <a:lnTo>
                      <a:pt x="31" y="56"/>
                    </a:lnTo>
                    <a:lnTo>
                      <a:pt x="38" y="54"/>
                    </a:lnTo>
                    <a:lnTo>
                      <a:pt x="45" y="52"/>
                    </a:lnTo>
                    <a:lnTo>
                      <a:pt x="53" y="48"/>
                    </a:lnTo>
                    <a:lnTo>
                      <a:pt x="59" y="44"/>
                    </a:lnTo>
                    <a:lnTo>
                      <a:pt x="63" y="39"/>
                    </a:lnTo>
                    <a:lnTo>
                      <a:pt x="68" y="31"/>
                    </a:lnTo>
                    <a:lnTo>
                      <a:pt x="68" y="28"/>
                    </a:lnTo>
                    <a:lnTo>
                      <a:pt x="69" y="22"/>
                    </a:lnTo>
                    <a:lnTo>
                      <a:pt x="69" y="18"/>
                    </a:lnTo>
                    <a:lnTo>
                      <a:pt x="68" y="12"/>
                    </a:lnTo>
                    <a:lnTo>
                      <a:pt x="66" y="7"/>
                    </a:lnTo>
                    <a:lnTo>
                      <a:pt x="62" y="3"/>
                    </a:lnTo>
                    <a:lnTo>
                      <a:pt x="57" y="1"/>
                    </a:lnTo>
                    <a:lnTo>
                      <a:pt x="52" y="0"/>
                    </a:lnTo>
                    <a:lnTo>
                      <a:pt x="45" y="1"/>
                    </a:lnTo>
                    <a:lnTo>
                      <a:pt x="40" y="6"/>
                    </a:lnTo>
                    <a:lnTo>
                      <a:pt x="35" y="11"/>
                    </a:lnTo>
                    <a:lnTo>
                      <a:pt x="31" y="19"/>
                    </a:lnTo>
                    <a:lnTo>
                      <a:pt x="27" y="28"/>
                    </a:lnTo>
                    <a:lnTo>
                      <a:pt x="23" y="33"/>
                    </a:lnTo>
                    <a:lnTo>
                      <a:pt x="20" y="37"/>
                    </a:lnTo>
                    <a:lnTo>
                      <a:pt x="16" y="41"/>
                    </a:lnTo>
                    <a:lnTo>
                      <a:pt x="13" y="43"/>
                    </a:lnTo>
                    <a:lnTo>
                      <a:pt x="8" y="45"/>
                    </a:lnTo>
                    <a:lnTo>
                      <a:pt x="6" y="46"/>
                    </a:lnTo>
                    <a:lnTo>
                      <a:pt x="3" y="46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489" name="Freeform 101"/>
              <p:cNvSpPr>
                <a:spLocks noChangeArrowheads="1"/>
              </p:cNvSpPr>
              <p:nvPr/>
            </p:nvSpPr>
            <p:spPr bwMode="auto">
              <a:xfrm>
                <a:off x="2782" y="4214"/>
                <a:ext cx="82" cy="54"/>
              </a:xfrm>
              <a:custGeom>
                <a:avLst/>
                <a:gdLst>
                  <a:gd name="T0" fmla="*/ 3119 w 77"/>
                  <a:gd name="T1" fmla="*/ 2 h 50"/>
                  <a:gd name="T2" fmla="*/ 3176 w 77"/>
                  <a:gd name="T3" fmla="*/ 843 h 50"/>
                  <a:gd name="T4" fmla="*/ 3176 w 77"/>
                  <a:gd name="T5" fmla="*/ 1147 h 50"/>
                  <a:gd name="T6" fmla="*/ 3119 w 77"/>
                  <a:gd name="T7" fmla="*/ 1561 h 50"/>
                  <a:gd name="T8" fmla="*/ 3119 w 77"/>
                  <a:gd name="T9" fmla="*/ 2124 h 50"/>
                  <a:gd name="T10" fmla="*/ 2966 w 77"/>
                  <a:gd name="T11" fmla="*/ 2676 h 50"/>
                  <a:gd name="T12" fmla="*/ 2785 w 77"/>
                  <a:gd name="T13" fmla="*/ 3271 h 50"/>
                  <a:gd name="T14" fmla="*/ 2582 w 77"/>
                  <a:gd name="T15" fmla="*/ 3730 h 50"/>
                  <a:gd name="T16" fmla="*/ 2242 w 77"/>
                  <a:gd name="T17" fmla="*/ 4028 h 50"/>
                  <a:gd name="T18" fmla="*/ 1909 w 77"/>
                  <a:gd name="T19" fmla="*/ 4247 h 50"/>
                  <a:gd name="T20" fmla="*/ 1637 w 77"/>
                  <a:gd name="T21" fmla="*/ 4451 h 50"/>
                  <a:gd name="T22" fmla="*/ 1272 w 77"/>
                  <a:gd name="T23" fmla="*/ 4451 h 50"/>
                  <a:gd name="T24" fmla="*/ 945 w 77"/>
                  <a:gd name="T25" fmla="*/ 4451 h 50"/>
                  <a:gd name="T26" fmla="*/ 647 w 77"/>
                  <a:gd name="T27" fmla="*/ 4350 h 50"/>
                  <a:gd name="T28" fmla="*/ 472 w 77"/>
                  <a:gd name="T29" fmla="*/ 4247 h 50"/>
                  <a:gd name="T30" fmla="*/ 416 w 77"/>
                  <a:gd name="T31" fmla="*/ 4028 h 50"/>
                  <a:gd name="T32" fmla="*/ 416 w 77"/>
                  <a:gd name="T33" fmla="*/ 4247 h 50"/>
                  <a:gd name="T34" fmla="*/ 7 w 77"/>
                  <a:gd name="T35" fmla="*/ 4451 h 50"/>
                  <a:gd name="T36" fmla="*/ 443 w 77"/>
                  <a:gd name="T37" fmla="*/ 4350 h 50"/>
                  <a:gd name="T38" fmla="*/ 6 w 77"/>
                  <a:gd name="T39" fmla="*/ 3533 h 50"/>
                  <a:gd name="T40" fmla="*/ 1 w 77"/>
                  <a:gd name="T41" fmla="*/ 3730 h 50"/>
                  <a:gd name="T42" fmla="*/ 0 w 77"/>
                  <a:gd name="T43" fmla="*/ 4451 h 50"/>
                  <a:gd name="T44" fmla="*/ 3 w 77"/>
                  <a:gd name="T45" fmla="*/ 4954 h 50"/>
                  <a:gd name="T46" fmla="*/ 7 w 77"/>
                  <a:gd name="T47" fmla="*/ 5165 h 50"/>
                  <a:gd name="T48" fmla="*/ 608 w 77"/>
                  <a:gd name="T49" fmla="*/ 5192 h 50"/>
                  <a:gd name="T50" fmla="*/ 887 w 77"/>
                  <a:gd name="T51" fmla="*/ 5480 h 50"/>
                  <a:gd name="T52" fmla="*/ 1272 w 77"/>
                  <a:gd name="T53" fmla="*/ 5480 h 50"/>
                  <a:gd name="T54" fmla="*/ 1637 w 77"/>
                  <a:gd name="T55" fmla="*/ 5480 h 50"/>
                  <a:gd name="T56" fmla="*/ 2008 w 77"/>
                  <a:gd name="T57" fmla="*/ 5192 h 50"/>
                  <a:gd name="T58" fmla="*/ 2425 w 77"/>
                  <a:gd name="T59" fmla="*/ 4954 h 50"/>
                  <a:gd name="T60" fmla="*/ 2750 w 77"/>
                  <a:gd name="T61" fmla="*/ 4587 h 50"/>
                  <a:gd name="T62" fmla="*/ 3071 w 77"/>
                  <a:gd name="T63" fmla="*/ 3932 h 50"/>
                  <a:gd name="T64" fmla="*/ 3364 w 77"/>
                  <a:gd name="T65" fmla="*/ 3271 h 50"/>
                  <a:gd name="T66" fmla="*/ 3482 w 77"/>
                  <a:gd name="T67" fmla="*/ 2405 h 50"/>
                  <a:gd name="T68" fmla="*/ 3582 w 77"/>
                  <a:gd name="T69" fmla="*/ 1821 h 50"/>
                  <a:gd name="T70" fmla="*/ 3582 w 77"/>
                  <a:gd name="T71" fmla="*/ 1239 h 50"/>
                  <a:gd name="T72" fmla="*/ 3582 w 77"/>
                  <a:gd name="T73" fmla="*/ 843 h 50"/>
                  <a:gd name="T74" fmla="*/ 3538 w 77"/>
                  <a:gd name="T75" fmla="*/ 0 h 50"/>
                  <a:gd name="T76" fmla="*/ 3119 w 77"/>
                  <a:gd name="T77" fmla="*/ 2 h 50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7"/>
                  <a:gd name="T118" fmla="*/ 0 h 50"/>
                  <a:gd name="T119" fmla="*/ 77 w 77"/>
                  <a:gd name="T120" fmla="*/ 50 h 50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7" h="50">
                    <a:moveTo>
                      <a:pt x="67" y="2"/>
                    </a:moveTo>
                    <a:lnTo>
                      <a:pt x="69" y="7"/>
                    </a:lnTo>
                    <a:lnTo>
                      <a:pt x="69" y="11"/>
                    </a:lnTo>
                    <a:lnTo>
                      <a:pt x="67" y="15"/>
                    </a:lnTo>
                    <a:lnTo>
                      <a:pt x="67" y="19"/>
                    </a:lnTo>
                    <a:lnTo>
                      <a:pt x="64" y="25"/>
                    </a:lnTo>
                    <a:lnTo>
                      <a:pt x="60" y="30"/>
                    </a:lnTo>
                    <a:lnTo>
                      <a:pt x="55" y="34"/>
                    </a:lnTo>
                    <a:lnTo>
                      <a:pt x="48" y="37"/>
                    </a:lnTo>
                    <a:lnTo>
                      <a:pt x="41" y="39"/>
                    </a:lnTo>
                    <a:lnTo>
                      <a:pt x="35" y="41"/>
                    </a:lnTo>
                    <a:lnTo>
                      <a:pt x="27" y="41"/>
                    </a:lnTo>
                    <a:lnTo>
                      <a:pt x="21" y="41"/>
                    </a:lnTo>
                    <a:lnTo>
                      <a:pt x="15" y="40"/>
                    </a:lnTo>
                    <a:lnTo>
                      <a:pt x="10" y="39"/>
                    </a:lnTo>
                    <a:lnTo>
                      <a:pt x="8" y="37"/>
                    </a:lnTo>
                    <a:lnTo>
                      <a:pt x="8" y="39"/>
                    </a:lnTo>
                    <a:lnTo>
                      <a:pt x="7" y="41"/>
                    </a:lnTo>
                    <a:lnTo>
                      <a:pt x="9" y="40"/>
                    </a:lnTo>
                    <a:lnTo>
                      <a:pt x="6" y="32"/>
                    </a:lnTo>
                    <a:lnTo>
                      <a:pt x="1" y="34"/>
                    </a:lnTo>
                    <a:lnTo>
                      <a:pt x="0" y="41"/>
                    </a:lnTo>
                    <a:lnTo>
                      <a:pt x="3" y="45"/>
                    </a:lnTo>
                    <a:lnTo>
                      <a:pt x="7" y="47"/>
                    </a:lnTo>
                    <a:lnTo>
                      <a:pt x="14" y="48"/>
                    </a:lnTo>
                    <a:lnTo>
                      <a:pt x="20" y="50"/>
                    </a:lnTo>
                    <a:lnTo>
                      <a:pt x="27" y="50"/>
                    </a:lnTo>
                    <a:lnTo>
                      <a:pt x="35" y="50"/>
                    </a:lnTo>
                    <a:lnTo>
                      <a:pt x="43" y="48"/>
                    </a:lnTo>
                    <a:lnTo>
                      <a:pt x="52" y="45"/>
                    </a:lnTo>
                    <a:lnTo>
                      <a:pt x="59" y="42"/>
                    </a:lnTo>
                    <a:lnTo>
                      <a:pt x="66" y="36"/>
                    </a:lnTo>
                    <a:lnTo>
                      <a:pt x="72" y="30"/>
                    </a:lnTo>
                    <a:lnTo>
                      <a:pt x="75" y="22"/>
                    </a:lnTo>
                    <a:lnTo>
                      <a:pt x="77" y="17"/>
                    </a:lnTo>
                    <a:lnTo>
                      <a:pt x="77" y="12"/>
                    </a:lnTo>
                    <a:lnTo>
                      <a:pt x="77" y="7"/>
                    </a:lnTo>
                    <a:lnTo>
                      <a:pt x="76" y="0"/>
                    </a:lnTo>
                    <a:lnTo>
                      <a:pt x="67" y="2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490" name="Freeform 102"/>
              <p:cNvSpPr>
                <a:spLocks noChangeArrowheads="1"/>
              </p:cNvSpPr>
              <p:nvPr/>
            </p:nvSpPr>
            <p:spPr bwMode="auto">
              <a:xfrm>
                <a:off x="2814" y="4198"/>
                <a:ext cx="49" cy="27"/>
              </a:xfrm>
              <a:custGeom>
                <a:avLst/>
                <a:gdLst>
                  <a:gd name="T0" fmla="*/ 450 w 46"/>
                  <a:gd name="T1" fmla="*/ 2676 h 25"/>
                  <a:gd name="T2" fmla="*/ 543 w 46"/>
                  <a:gd name="T3" fmla="*/ 1821 h 25"/>
                  <a:gd name="T4" fmla="*/ 734 w 46"/>
                  <a:gd name="T5" fmla="*/ 1338 h 25"/>
                  <a:gd name="T6" fmla="*/ 1023 w 46"/>
                  <a:gd name="T7" fmla="*/ 1062 h 25"/>
                  <a:gd name="T8" fmla="*/ 1237 w 46"/>
                  <a:gd name="T9" fmla="*/ 983 h 25"/>
                  <a:gd name="T10" fmla="*/ 1404 w 46"/>
                  <a:gd name="T11" fmla="*/ 1062 h 25"/>
                  <a:gd name="T12" fmla="*/ 1568 w 46"/>
                  <a:gd name="T13" fmla="*/ 1147 h 25"/>
                  <a:gd name="T14" fmla="*/ 1698 w 46"/>
                  <a:gd name="T15" fmla="*/ 1338 h 25"/>
                  <a:gd name="T16" fmla="*/ 1779 w 46"/>
                  <a:gd name="T17" fmla="*/ 1821 h 25"/>
                  <a:gd name="T18" fmla="*/ 2187 w 46"/>
                  <a:gd name="T19" fmla="*/ 1561 h 25"/>
                  <a:gd name="T20" fmla="*/ 2054 w 46"/>
                  <a:gd name="T21" fmla="*/ 983 h 25"/>
                  <a:gd name="T22" fmla="*/ 1895 w 46"/>
                  <a:gd name="T23" fmla="*/ 3 h 25"/>
                  <a:gd name="T24" fmla="*/ 1496 w 46"/>
                  <a:gd name="T25" fmla="*/ 1 h 25"/>
                  <a:gd name="T26" fmla="*/ 1237 w 46"/>
                  <a:gd name="T27" fmla="*/ 0 h 25"/>
                  <a:gd name="T28" fmla="*/ 833 w 46"/>
                  <a:gd name="T29" fmla="*/ 2 h 25"/>
                  <a:gd name="T30" fmla="*/ 510 w 46"/>
                  <a:gd name="T31" fmla="*/ 5 h 25"/>
                  <a:gd name="T32" fmla="*/ 5 w 46"/>
                  <a:gd name="T33" fmla="*/ 1239 h 25"/>
                  <a:gd name="T34" fmla="*/ 0 w 46"/>
                  <a:gd name="T35" fmla="*/ 2405 h 25"/>
                  <a:gd name="T36" fmla="*/ 450 w 46"/>
                  <a:gd name="T37" fmla="*/ 2676 h 25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46"/>
                  <a:gd name="T58" fmla="*/ 0 h 25"/>
                  <a:gd name="T59" fmla="*/ 46 w 46"/>
                  <a:gd name="T60" fmla="*/ 25 h 25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46" h="25">
                    <a:moveTo>
                      <a:pt x="9" y="25"/>
                    </a:moveTo>
                    <a:lnTo>
                      <a:pt x="12" y="17"/>
                    </a:lnTo>
                    <a:lnTo>
                      <a:pt x="16" y="13"/>
                    </a:lnTo>
                    <a:lnTo>
                      <a:pt x="22" y="10"/>
                    </a:lnTo>
                    <a:lnTo>
                      <a:pt x="26" y="9"/>
                    </a:lnTo>
                    <a:lnTo>
                      <a:pt x="30" y="10"/>
                    </a:lnTo>
                    <a:lnTo>
                      <a:pt x="33" y="11"/>
                    </a:lnTo>
                    <a:lnTo>
                      <a:pt x="36" y="13"/>
                    </a:lnTo>
                    <a:lnTo>
                      <a:pt x="37" y="17"/>
                    </a:lnTo>
                    <a:lnTo>
                      <a:pt x="46" y="15"/>
                    </a:lnTo>
                    <a:lnTo>
                      <a:pt x="44" y="9"/>
                    </a:lnTo>
                    <a:lnTo>
                      <a:pt x="39" y="3"/>
                    </a:lnTo>
                    <a:lnTo>
                      <a:pt x="32" y="1"/>
                    </a:lnTo>
                    <a:lnTo>
                      <a:pt x="26" y="0"/>
                    </a:lnTo>
                    <a:lnTo>
                      <a:pt x="18" y="2"/>
                    </a:lnTo>
                    <a:lnTo>
                      <a:pt x="11" y="5"/>
                    </a:lnTo>
                    <a:lnTo>
                      <a:pt x="5" y="12"/>
                    </a:lnTo>
                    <a:lnTo>
                      <a:pt x="0" y="22"/>
                    </a:lnTo>
                    <a:lnTo>
                      <a:pt x="9" y="25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491" name="Freeform 103"/>
              <p:cNvSpPr>
                <a:spLocks noChangeArrowheads="1"/>
              </p:cNvSpPr>
              <p:nvPr/>
            </p:nvSpPr>
            <p:spPr bwMode="auto">
              <a:xfrm>
                <a:off x="2789" y="4222"/>
                <a:ext cx="35" cy="36"/>
              </a:xfrm>
              <a:custGeom>
                <a:avLst/>
                <a:gdLst>
                  <a:gd name="T0" fmla="*/ 3 w 33"/>
                  <a:gd name="T1" fmla="*/ 6650 h 33"/>
                  <a:gd name="T2" fmla="*/ 5 w 33"/>
                  <a:gd name="T3" fmla="*/ 6650 h 33"/>
                  <a:gd name="T4" fmla="*/ 364 w 33"/>
                  <a:gd name="T5" fmla="*/ 6096 h 33"/>
                  <a:gd name="T6" fmla="*/ 460 w 33"/>
                  <a:gd name="T7" fmla="*/ 5878 h 33"/>
                  <a:gd name="T8" fmla="*/ 549 w 33"/>
                  <a:gd name="T9" fmla="*/ 5388 h 33"/>
                  <a:gd name="T10" fmla="*/ 694 w 33"/>
                  <a:gd name="T11" fmla="*/ 4527 h 33"/>
                  <a:gd name="T12" fmla="*/ 878 w 33"/>
                  <a:gd name="T13" fmla="*/ 3697 h 33"/>
                  <a:gd name="T14" fmla="*/ 1047 w 33"/>
                  <a:gd name="T15" fmla="*/ 2069 h 33"/>
                  <a:gd name="T16" fmla="*/ 1177 w 33"/>
                  <a:gd name="T17" fmla="*/ 3 h 33"/>
                  <a:gd name="T18" fmla="*/ 878 w 33"/>
                  <a:gd name="T19" fmla="*/ 0 h 33"/>
                  <a:gd name="T20" fmla="*/ 736 w 33"/>
                  <a:gd name="T21" fmla="*/ 1461 h 33"/>
                  <a:gd name="T22" fmla="*/ 617 w 33"/>
                  <a:gd name="T23" fmla="*/ 2462 h 33"/>
                  <a:gd name="T24" fmla="*/ 518 w 33"/>
                  <a:gd name="T25" fmla="*/ 3196 h 33"/>
                  <a:gd name="T26" fmla="*/ 434 w 33"/>
                  <a:gd name="T27" fmla="*/ 3804 h 33"/>
                  <a:gd name="T28" fmla="*/ 364 w 33"/>
                  <a:gd name="T29" fmla="*/ 4400 h 33"/>
                  <a:gd name="T30" fmla="*/ 5 w 33"/>
                  <a:gd name="T31" fmla="*/ 4527 h 33"/>
                  <a:gd name="T32" fmla="*/ 2 w 33"/>
                  <a:gd name="T33" fmla="*/ 4800 h 33"/>
                  <a:gd name="T34" fmla="*/ 0 w 33"/>
                  <a:gd name="T35" fmla="*/ 4939 h 33"/>
                  <a:gd name="T36" fmla="*/ 3 w 33"/>
                  <a:gd name="T37" fmla="*/ 6650 h 33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3"/>
                  <a:gd name="T58" fmla="*/ 0 h 33"/>
                  <a:gd name="T59" fmla="*/ 33 w 33"/>
                  <a:gd name="T60" fmla="*/ 33 h 33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3" h="33">
                    <a:moveTo>
                      <a:pt x="3" y="33"/>
                    </a:moveTo>
                    <a:lnTo>
                      <a:pt x="5" y="33"/>
                    </a:lnTo>
                    <a:lnTo>
                      <a:pt x="9" y="30"/>
                    </a:lnTo>
                    <a:lnTo>
                      <a:pt x="13" y="29"/>
                    </a:lnTo>
                    <a:lnTo>
                      <a:pt x="16" y="27"/>
                    </a:lnTo>
                    <a:lnTo>
                      <a:pt x="20" y="23"/>
                    </a:lnTo>
                    <a:lnTo>
                      <a:pt x="24" y="18"/>
                    </a:lnTo>
                    <a:lnTo>
                      <a:pt x="29" y="11"/>
                    </a:lnTo>
                    <a:lnTo>
                      <a:pt x="33" y="3"/>
                    </a:lnTo>
                    <a:lnTo>
                      <a:pt x="24" y="0"/>
                    </a:lnTo>
                    <a:lnTo>
                      <a:pt x="21" y="7"/>
                    </a:lnTo>
                    <a:lnTo>
                      <a:pt x="18" y="13"/>
                    </a:lnTo>
                    <a:lnTo>
                      <a:pt x="15" y="16"/>
                    </a:lnTo>
                    <a:lnTo>
                      <a:pt x="12" y="19"/>
                    </a:lnTo>
                    <a:lnTo>
                      <a:pt x="9" y="22"/>
                    </a:lnTo>
                    <a:lnTo>
                      <a:pt x="5" y="23"/>
                    </a:lnTo>
                    <a:lnTo>
                      <a:pt x="2" y="24"/>
                    </a:lnTo>
                    <a:lnTo>
                      <a:pt x="0" y="25"/>
                    </a:lnTo>
                    <a:lnTo>
                      <a:pt x="3" y="33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492" name="Freeform 104"/>
              <p:cNvSpPr>
                <a:spLocks noChangeArrowheads="1"/>
              </p:cNvSpPr>
              <p:nvPr/>
            </p:nvSpPr>
            <p:spPr bwMode="auto">
              <a:xfrm>
                <a:off x="2948" y="4203"/>
                <a:ext cx="70" cy="61"/>
              </a:xfrm>
              <a:custGeom>
                <a:avLst/>
                <a:gdLst>
                  <a:gd name="T0" fmla="*/ 2248 w 66"/>
                  <a:gd name="T1" fmla="*/ 8350 h 56"/>
                  <a:gd name="T2" fmla="*/ 2346 w 66"/>
                  <a:gd name="T3" fmla="*/ 8918 h 56"/>
                  <a:gd name="T4" fmla="*/ 2384 w 66"/>
                  <a:gd name="T5" fmla="*/ 9479 h 56"/>
                  <a:gd name="T6" fmla="*/ 2346 w 66"/>
                  <a:gd name="T7" fmla="*/ 9781 h 56"/>
                  <a:gd name="T8" fmla="*/ 2248 w 66"/>
                  <a:gd name="T9" fmla="*/ 9908 h 56"/>
                  <a:gd name="T10" fmla="*/ 2062 w 66"/>
                  <a:gd name="T11" fmla="*/ 10175 h 56"/>
                  <a:gd name="T12" fmla="*/ 1833 w 66"/>
                  <a:gd name="T13" fmla="*/ 10325 h 56"/>
                  <a:gd name="T14" fmla="*/ 1605 w 66"/>
                  <a:gd name="T15" fmla="*/ 10325 h 56"/>
                  <a:gd name="T16" fmla="*/ 1287 w 66"/>
                  <a:gd name="T17" fmla="*/ 10325 h 56"/>
                  <a:gd name="T18" fmla="*/ 1079 w 66"/>
                  <a:gd name="T19" fmla="*/ 10175 h 56"/>
                  <a:gd name="T20" fmla="*/ 828 w 66"/>
                  <a:gd name="T21" fmla="*/ 9781 h 56"/>
                  <a:gd name="T22" fmla="*/ 549 w 66"/>
                  <a:gd name="T23" fmla="*/ 9096 h 56"/>
                  <a:gd name="T24" fmla="*/ 386 w 66"/>
                  <a:gd name="T25" fmla="*/ 8243 h 56"/>
                  <a:gd name="T26" fmla="*/ 6 w 66"/>
                  <a:gd name="T27" fmla="*/ 7038 h 56"/>
                  <a:gd name="T28" fmla="*/ 3 w 66"/>
                  <a:gd name="T29" fmla="*/ 5855 h 56"/>
                  <a:gd name="T30" fmla="*/ 2 w 66"/>
                  <a:gd name="T31" fmla="*/ 5338 h 56"/>
                  <a:gd name="T32" fmla="*/ 0 w 66"/>
                  <a:gd name="T33" fmla="*/ 4159 h 56"/>
                  <a:gd name="T34" fmla="*/ 0 w 66"/>
                  <a:gd name="T35" fmla="*/ 3480 h 56"/>
                  <a:gd name="T36" fmla="*/ 2 w 66"/>
                  <a:gd name="T37" fmla="*/ 2099 h 56"/>
                  <a:gd name="T38" fmla="*/ 4 w 66"/>
                  <a:gd name="T39" fmla="*/ 1491 h 56"/>
                  <a:gd name="T40" fmla="*/ 7 w 66"/>
                  <a:gd name="T41" fmla="*/ 3 h 56"/>
                  <a:gd name="T42" fmla="*/ 409 w 66"/>
                  <a:gd name="T43" fmla="*/ 1 h 56"/>
                  <a:gd name="T44" fmla="*/ 549 w 66"/>
                  <a:gd name="T45" fmla="*/ 0 h 56"/>
                  <a:gd name="T46" fmla="*/ 781 w 66"/>
                  <a:gd name="T47" fmla="*/ 2 h 56"/>
                  <a:gd name="T48" fmla="*/ 987 w 66"/>
                  <a:gd name="T49" fmla="*/ 1257 h 56"/>
                  <a:gd name="T50" fmla="*/ 1110 w 66"/>
                  <a:gd name="T51" fmla="*/ 1927 h 56"/>
                  <a:gd name="T52" fmla="*/ 1248 w 66"/>
                  <a:gd name="T53" fmla="*/ 3505 h 56"/>
                  <a:gd name="T54" fmla="*/ 1404 w 66"/>
                  <a:gd name="T55" fmla="*/ 5338 h 56"/>
                  <a:gd name="T56" fmla="*/ 1579 w 66"/>
                  <a:gd name="T57" fmla="*/ 5931 h 56"/>
                  <a:gd name="T58" fmla="*/ 1675 w 66"/>
                  <a:gd name="T59" fmla="*/ 6900 h 56"/>
                  <a:gd name="T60" fmla="*/ 1805 w 66"/>
                  <a:gd name="T61" fmla="*/ 7567 h 56"/>
                  <a:gd name="T62" fmla="*/ 1914 w 66"/>
                  <a:gd name="T63" fmla="*/ 7989 h 56"/>
                  <a:gd name="T64" fmla="*/ 2062 w 66"/>
                  <a:gd name="T65" fmla="*/ 8243 h 56"/>
                  <a:gd name="T66" fmla="*/ 2187 w 66"/>
                  <a:gd name="T67" fmla="*/ 8350 h 56"/>
                  <a:gd name="T68" fmla="*/ 2248 w 66"/>
                  <a:gd name="T69" fmla="*/ 8350 h 5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66"/>
                  <a:gd name="T106" fmla="*/ 0 h 56"/>
                  <a:gd name="T107" fmla="*/ 66 w 66"/>
                  <a:gd name="T108" fmla="*/ 56 h 5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66" h="56">
                    <a:moveTo>
                      <a:pt x="62" y="46"/>
                    </a:moveTo>
                    <a:lnTo>
                      <a:pt x="65" y="48"/>
                    </a:lnTo>
                    <a:lnTo>
                      <a:pt x="66" y="51"/>
                    </a:lnTo>
                    <a:lnTo>
                      <a:pt x="65" y="53"/>
                    </a:lnTo>
                    <a:lnTo>
                      <a:pt x="62" y="54"/>
                    </a:lnTo>
                    <a:lnTo>
                      <a:pt x="57" y="55"/>
                    </a:lnTo>
                    <a:lnTo>
                      <a:pt x="51" y="56"/>
                    </a:lnTo>
                    <a:lnTo>
                      <a:pt x="44" y="56"/>
                    </a:lnTo>
                    <a:lnTo>
                      <a:pt x="36" y="56"/>
                    </a:lnTo>
                    <a:lnTo>
                      <a:pt x="30" y="55"/>
                    </a:lnTo>
                    <a:lnTo>
                      <a:pt x="23" y="53"/>
                    </a:lnTo>
                    <a:lnTo>
                      <a:pt x="16" y="50"/>
                    </a:lnTo>
                    <a:lnTo>
                      <a:pt x="10" y="45"/>
                    </a:lnTo>
                    <a:lnTo>
                      <a:pt x="6" y="39"/>
                    </a:lnTo>
                    <a:lnTo>
                      <a:pt x="3" y="32"/>
                    </a:lnTo>
                    <a:lnTo>
                      <a:pt x="2" y="28"/>
                    </a:lnTo>
                    <a:lnTo>
                      <a:pt x="0" y="23"/>
                    </a:lnTo>
                    <a:lnTo>
                      <a:pt x="0" y="18"/>
                    </a:lnTo>
                    <a:lnTo>
                      <a:pt x="2" y="12"/>
                    </a:lnTo>
                    <a:lnTo>
                      <a:pt x="4" y="8"/>
                    </a:lnTo>
                    <a:lnTo>
                      <a:pt x="7" y="3"/>
                    </a:lnTo>
                    <a:lnTo>
                      <a:pt x="11" y="1"/>
                    </a:lnTo>
                    <a:lnTo>
                      <a:pt x="16" y="0"/>
                    </a:lnTo>
                    <a:lnTo>
                      <a:pt x="22" y="2"/>
                    </a:lnTo>
                    <a:lnTo>
                      <a:pt x="27" y="6"/>
                    </a:lnTo>
                    <a:lnTo>
                      <a:pt x="31" y="11"/>
                    </a:lnTo>
                    <a:lnTo>
                      <a:pt x="35" y="19"/>
                    </a:lnTo>
                    <a:lnTo>
                      <a:pt x="39" y="28"/>
                    </a:lnTo>
                    <a:lnTo>
                      <a:pt x="43" y="33"/>
                    </a:lnTo>
                    <a:lnTo>
                      <a:pt x="46" y="37"/>
                    </a:lnTo>
                    <a:lnTo>
                      <a:pt x="50" y="41"/>
                    </a:lnTo>
                    <a:lnTo>
                      <a:pt x="53" y="43"/>
                    </a:lnTo>
                    <a:lnTo>
                      <a:pt x="57" y="45"/>
                    </a:lnTo>
                    <a:lnTo>
                      <a:pt x="60" y="46"/>
                    </a:lnTo>
                    <a:lnTo>
                      <a:pt x="62" y="46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493" name="Freeform 105"/>
              <p:cNvSpPr>
                <a:spLocks noChangeArrowheads="1"/>
              </p:cNvSpPr>
              <p:nvPr/>
            </p:nvSpPr>
            <p:spPr bwMode="auto">
              <a:xfrm>
                <a:off x="2944" y="4216"/>
                <a:ext cx="78" cy="53"/>
              </a:xfrm>
              <a:custGeom>
                <a:avLst/>
                <a:gdLst>
                  <a:gd name="T0" fmla="*/ 1 w 74"/>
                  <a:gd name="T1" fmla="*/ 0 h 49"/>
                  <a:gd name="T2" fmla="*/ 0 w 74"/>
                  <a:gd name="T3" fmla="*/ 6 h 49"/>
                  <a:gd name="T4" fmla="*/ 0 w 74"/>
                  <a:gd name="T5" fmla="*/ 1264 h 49"/>
                  <a:gd name="T6" fmla="*/ 1 w 74"/>
                  <a:gd name="T7" fmla="*/ 2025 h 49"/>
                  <a:gd name="T8" fmla="*/ 2 w 74"/>
                  <a:gd name="T9" fmla="*/ 2562 h 49"/>
                  <a:gd name="T10" fmla="*/ 6 w 74"/>
                  <a:gd name="T11" fmla="*/ 3593 h 49"/>
                  <a:gd name="T12" fmla="*/ 288 w 74"/>
                  <a:gd name="T13" fmla="*/ 4261 h 49"/>
                  <a:gd name="T14" fmla="*/ 394 w 74"/>
                  <a:gd name="T15" fmla="*/ 4917 h 49"/>
                  <a:gd name="T16" fmla="*/ 600 w 74"/>
                  <a:gd name="T17" fmla="*/ 5392 h 49"/>
                  <a:gd name="T18" fmla="*/ 821 w 74"/>
                  <a:gd name="T19" fmla="*/ 5616 h 49"/>
                  <a:gd name="T20" fmla="*/ 962 w 74"/>
                  <a:gd name="T21" fmla="*/ 5832 h 49"/>
                  <a:gd name="T22" fmla="*/ 1188 w 74"/>
                  <a:gd name="T23" fmla="*/ 5832 h 49"/>
                  <a:gd name="T24" fmla="*/ 1356 w 74"/>
                  <a:gd name="T25" fmla="*/ 5832 h 49"/>
                  <a:gd name="T26" fmla="*/ 1544 w 74"/>
                  <a:gd name="T27" fmla="*/ 5616 h 49"/>
                  <a:gd name="T28" fmla="*/ 1673 w 74"/>
                  <a:gd name="T29" fmla="*/ 5580 h 49"/>
                  <a:gd name="T30" fmla="*/ 1763 w 74"/>
                  <a:gd name="T31" fmla="*/ 5318 h 49"/>
                  <a:gd name="T32" fmla="*/ 1810 w 74"/>
                  <a:gd name="T33" fmla="*/ 4800 h 49"/>
                  <a:gd name="T34" fmla="*/ 1795 w 74"/>
                  <a:gd name="T35" fmla="*/ 3939 h 49"/>
                  <a:gd name="T36" fmla="*/ 1703 w 74"/>
                  <a:gd name="T37" fmla="*/ 3793 h 49"/>
                  <a:gd name="T38" fmla="*/ 1627 w 74"/>
                  <a:gd name="T39" fmla="*/ 4609 h 49"/>
                  <a:gd name="T40" fmla="*/ 1629 w 74"/>
                  <a:gd name="T41" fmla="*/ 4800 h 49"/>
                  <a:gd name="T42" fmla="*/ 1629 w 74"/>
                  <a:gd name="T43" fmla="*/ 4546 h 49"/>
                  <a:gd name="T44" fmla="*/ 1629 w 74"/>
                  <a:gd name="T45" fmla="*/ 4261 h 49"/>
                  <a:gd name="T46" fmla="*/ 1587 w 74"/>
                  <a:gd name="T47" fmla="*/ 4546 h 49"/>
                  <a:gd name="T48" fmla="*/ 1465 w 74"/>
                  <a:gd name="T49" fmla="*/ 4609 h 49"/>
                  <a:gd name="T50" fmla="*/ 1320 w 74"/>
                  <a:gd name="T51" fmla="*/ 4800 h 49"/>
                  <a:gd name="T52" fmla="*/ 1188 w 74"/>
                  <a:gd name="T53" fmla="*/ 4800 h 49"/>
                  <a:gd name="T54" fmla="*/ 1014 w 74"/>
                  <a:gd name="T55" fmla="*/ 4800 h 49"/>
                  <a:gd name="T56" fmla="*/ 822 w 74"/>
                  <a:gd name="T57" fmla="*/ 4609 h 49"/>
                  <a:gd name="T58" fmla="*/ 702 w 74"/>
                  <a:gd name="T59" fmla="*/ 4261 h 49"/>
                  <a:gd name="T60" fmla="*/ 512 w 74"/>
                  <a:gd name="T61" fmla="*/ 3939 h 49"/>
                  <a:gd name="T62" fmla="*/ 394 w 74"/>
                  <a:gd name="T63" fmla="*/ 3593 h 49"/>
                  <a:gd name="T64" fmla="*/ 320 w 74"/>
                  <a:gd name="T65" fmla="*/ 2839 h 49"/>
                  <a:gd name="T66" fmla="*/ 288 w 74"/>
                  <a:gd name="T67" fmla="*/ 2190 h 49"/>
                  <a:gd name="T68" fmla="*/ 273 w 74"/>
                  <a:gd name="T69" fmla="*/ 1600 h 49"/>
                  <a:gd name="T70" fmla="*/ 273 w 74"/>
                  <a:gd name="T71" fmla="*/ 1264 h 49"/>
                  <a:gd name="T72" fmla="*/ 273 w 74"/>
                  <a:gd name="T73" fmla="*/ 924 h 49"/>
                  <a:gd name="T74" fmla="*/ 273 w 74"/>
                  <a:gd name="T75" fmla="*/ 1 h 49"/>
                  <a:gd name="T76" fmla="*/ 1 w 74"/>
                  <a:gd name="T77" fmla="*/ 0 h 49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4"/>
                  <a:gd name="T118" fmla="*/ 0 h 49"/>
                  <a:gd name="T119" fmla="*/ 74 w 74"/>
                  <a:gd name="T120" fmla="*/ 49 h 49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4" h="49">
                    <a:moveTo>
                      <a:pt x="1" y="0"/>
                    </a:moveTo>
                    <a:lnTo>
                      <a:pt x="0" y="6"/>
                    </a:lnTo>
                    <a:lnTo>
                      <a:pt x="0" y="11"/>
                    </a:lnTo>
                    <a:lnTo>
                      <a:pt x="1" y="17"/>
                    </a:lnTo>
                    <a:lnTo>
                      <a:pt x="2" y="21"/>
                    </a:lnTo>
                    <a:lnTo>
                      <a:pt x="6" y="30"/>
                    </a:lnTo>
                    <a:lnTo>
                      <a:pt x="11" y="36"/>
                    </a:lnTo>
                    <a:lnTo>
                      <a:pt x="17" y="41"/>
                    </a:lnTo>
                    <a:lnTo>
                      <a:pt x="25" y="45"/>
                    </a:lnTo>
                    <a:lnTo>
                      <a:pt x="33" y="47"/>
                    </a:lnTo>
                    <a:lnTo>
                      <a:pt x="40" y="49"/>
                    </a:lnTo>
                    <a:lnTo>
                      <a:pt x="48" y="49"/>
                    </a:lnTo>
                    <a:lnTo>
                      <a:pt x="55" y="49"/>
                    </a:lnTo>
                    <a:lnTo>
                      <a:pt x="62" y="47"/>
                    </a:lnTo>
                    <a:lnTo>
                      <a:pt x="67" y="46"/>
                    </a:lnTo>
                    <a:lnTo>
                      <a:pt x="71" y="44"/>
                    </a:lnTo>
                    <a:lnTo>
                      <a:pt x="74" y="40"/>
                    </a:lnTo>
                    <a:lnTo>
                      <a:pt x="72" y="33"/>
                    </a:lnTo>
                    <a:lnTo>
                      <a:pt x="68" y="31"/>
                    </a:lnTo>
                    <a:lnTo>
                      <a:pt x="65" y="39"/>
                    </a:lnTo>
                    <a:lnTo>
                      <a:pt x="66" y="40"/>
                    </a:lnTo>
                    <a:lnTo>
                      <a:pt x="66" y="38"/>
                    </a:lnTo>
                    <a:lnTo>
                      <a:pt x="66" y="36"/>
                    </a:lnTo>
                    <a:lnTo>
                      <a:pt x="64" y="38"/>
                    </a:lnTo>
                    <a:lnTo>
                      <a:pt x="59" y="39"/>
                    </a:lnTo>
                    <a:lnTo>
                      <a:pt x="54" y="40"/>
                    </a:lnTo>
                    <a:lnTo>
                      <a:pt x="48" y="40"/>
                    </a:lnTo>
                    <a:lnTo>
                      <a:pt x="42" y="40"/>
                    </a:lnTo>
                    <a:lnTo>
                      <a:pt x="34" y="39"/>
                    </a:lnTo>
                    <a:lnTo>
                      <a:pt x="28" y="36"/>
                    </a:lnTo>
                    <a:lnTo>
                      <a:pt x="22" y="33"/>
                    </a:lnTo>
                    <a:lnTo>
                      <a:pt x="17" y="30"/>
                    </a:lnTo>
                    <a:lnTo>
                      <a:pt x="13" y="24"/>
                    </a:lnTo>
                    <a:lnTo>
                      <a:pt x="11" y="18"/>
                    </a:lnTo>
                    <a:lnTo>
                      <a:pt x="10" y="14"/>
                    </a:lnTo>
                    <a:lnTo>
                      <a:pt x="10" y="11"/>
                    </a:lnTo>
                    <a:lnTo>
                      <a:pt x="10" y="7"/>
                    </a:lnTo>
                    <a:lnTo>
                      <a:pt x="1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494" name="Freeform 106"/>
              <p:cNvSpPr>
                <a:spLocks noChangeArrowheads="1"/>
              </p:cNvSpPr>
              <p:nvPr/>
            </p:nvSpPr>
            <p:spPr bwMode="auto">
              <a:xfrm>
                <a:off x="2945" y="4198"/>
                <a:ext cx="46" cy="27"/>
              </a:xfrm>
              <a:custGeom>
                <a:avLst/>
                <a:gdLst>
                  <a:gd name="T0" fmla="*/ 2587 w 43"/>
                  <a:gd name="T1" fmla="*/ 2405 h 25"/>
                  <a:gd name="T2" fmla="*/ 2317 w 43"/>
                  <a:gd name="T3" fmla="*/ 1338 h 25"/>
                  <a:gd name="T4" fmla="*/ 1968 w 43"/>
                  <a:gd name="T5" fmla="*/ 6 h 25"/>
                  <a:gd name="T6" fmla="*/ 1608 w 43"/>
                  <a:gd name="T7" fmla="*/ 2 h 25"/>
                  <a:gd name="T8" fmla="*/ 1147 w 43"/>
                  <a:gd name="T9" fmla="*/ 0 h 25"/>
                  <a:gd name="T10" fmla="*/ 766 w 43"/>
                  <a:gd name="T11" fmla="*/ 1 h 25"/>
                  <a:gd name="T12" fmla="*/ 7 w 43"/>
                  <a:gd name="T13" fmla="*/ 4 h 25"/>
                  <a:gd name="T14" fmla="*/ 2 w 43"/>
                  <a:gd name="T15" fmla="*/ 1062 h 25"/>
                  <a:gd name="T16" fmla="*/ 0 w 43"/>
                  <a:gd name="T17" fmla="*/ 1686 h 25"/>
                  <a:gd name="T18" fmla="*/ 584 w 43"/>
                  <a:gd name="T19" fmla="*/ 1821 h 25"/>
                  <a:gd name="T20" fmla="*/ 625 w 43"/>
                  <a:gd name="T21" fmla="*/ 1445 h 25"/>
                  <a:gd name="T22" fmla="*/ 766 w 43"/>
                  <a:gd name="T23" fmla="*/ 1147 h 25"/>
                  <a:gd name="T24" fmla="*/ 876 w 43"/>
                  <a:gd name="T25" fmla="*/ 1062 h 25"/>
                  <a:gd name="T26" fmla="*/ 1072 w 43"/>
                  <a:gd name="T27" fmla="*/ 983 h 25"/>
                  <a:gd name="T28" fmla="*/ 1410 w 43"/>
                  <a:gd name="T29" fmla="*/ 1062 h 25"/>
                  <a:gd name="T30" fmla="*/ 1613 w 43"/>
                  <a:gd name="T31" fmla="*/ 1338 h 25"/>
                  <a:gd name="T32" fmla="*/ 1846 w 43"/>
                  <a:gd name="T33" fmla="*/ 1821 h 25"/>
                  <a:gd name="T34" fmla="*/ 2105 w 43"/>
                  <a:gd name="T35" fmla="*/ 2676 h 25"/>
                  <a:gd name="T36" fmla="*/ 2587 w 43"/>
                  <a:gd name="T37" fmla="*/ 2405 h 25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43"/>
                  <a:gd name="T58" fmla="*/ 0 h 25"/>
                  <a:gd name="T59" fmla="*/ 43 w 43"/>
                  <a:gd name="T60" fmla="*/ 25 h 25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43" h="25">
                    <a:moveTo>
                      <a:pt x="43" y="22"/>
                    </a:moveTo>
                    <a:lnTo>
                      <a:pt x="38" y="13"/>
                    </a:lnTo>
                    <a:lnTo>
                      <a:pt x="32" y="6"/>
                    </a:lnTo>
                    <a:lnTo>
                      <a:pt x="26" y="2"/>
                    </a:lnTo>
                    <a:lnTo>
                      <a:pt x="19" y="0"/>
                    </a:lnTo>
                    <a:lnTo>
                      <a:pt x="13" y="1"/>
                    </a:lnTo>
                    <a:lnTo>
                      <a:pt x="7" y="4"/>
                    </a:lnTo>
                    <a:lnTo>
                      <a:pt x="2" y="10"/>
                    </a:lnTo>
                    <a:lnTo>
                      <a:pt x="0" y="16"/>
                    </a:lnTo>
                    <a:lnTo>
                      <a:pt x="9" y="17"/>
                    </a:lnTo>
                    <a:lnTo>
                      <a:pt x="10" y="14"/>
                    </a:lnTo>
                    <a:lnTo>
                      <a:pt x="13" y="11"/>
                    </a:lnTo>
                    <a:lnTo>
                      <a:pt x="15" y="10"/>
                    </a:lnTo>
                    <a:lnTo>
                      <a:pt x="18" y="9"/>
                    </a:lnTo>
                    <a:lnTo>
                      <a:pt x="23" y="10"/>
                    </a:lnTo>
                    <a:lnTo>
                      <a:pt x="27" y="13"/>
                    </a:lnTo>
                    <a:lnTo>
                      <a:pt x="31" y="17"/>
                    </a:lnTo>
                    <a:lnTo>
                      <a:pt x="34" y="25"/>
                    </a:lnTo>
                    <a:lnTo>
                      <a:pt x="43" y="22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495" name="Freeform 107"/>
              <p:cNvSpPr>
                <a:spLocks noChangeArrowheads="1"/>
              </p:cNvSpPr>
              <p:nvPr/>
            </p:nvSpPr>
            <p:spPr bwMode="auto">
              <a:xfrm>
                <a:off x="2981" y="4222"/>
                <a:ext cx="35" cy="36"/>
              </a:xfrm>
              <a:custGeom>
                <a:avLst/>
                <a:gdLst>
                  <a:gd name="T0" fmla="*/ 1177 w 33"/>
                  <a:gd name="T1" fmla="*/ 4939 h 33"/>
                  <a:gd name="T2" fmla="*/ 1079 w 33"/>
                  <a:gd name="T3" fmla="*/ 4800 h 33"/>
                  <a:gd name="T4" fmla="*/ 1017 w 33"/>
                  <a:gd name="T5" fmla="*/ 4527 h 33"/>
                  <a:gd name="T6" fmla="*/ 878 w 33"/>
                  <a:gd name="T7" fmla="*/ 4400 h 33"/>
                  <a:gd name="T8" fmla="*/ 736 w 33"/>
                  <a:gd name="T9" fmla="*/ 3804 h 33"/>
                  <a:gd name="T10" fmla="*/ 617 w 33"/>
                  <a:gd name="T11" fmla="*/ 3196 h 33"/>
                  <a:gd name="T12" fmla="*/ 518 w 33"/>
                  <a:gd name="T13" fmla="*/ 2462 h 33"/>
                  <a:gd name="T14" fmla="*/ 434 w 33"/>
                  <a:gd name="T15" fmla="*/ 1461 h 33"/>
                  <a:gd name="T16" fmla="*/ 364 w 33"/>
                  <a:gd name="T17" fmla="*/ 0 h 33"/>
                  <a:gd name="T18" fmla="*/ 0 w 33"/>
                  <a:gd name="T19" fmla="*/ 3 h 33"/>
                  <a:gd name="T20" fmla="*/ 3 w 33"/>
                  <a:gd name="T21" fmla="*/ 2069 h 33"/>
                  <a:gd name="T22" fmla="*/ 8 w 33"/>
                  <a:gd name="T23" fmla="*/ 3697 h 33"/>
                  <a:gd name="T24" fmla="*/ 434 w 33"/>
                  <a:gd name="T25" fmla="*/ 4527 h 33"/>
                  <a:gd name="T26" fmla="*/ 549 w 33"/>
                  <a:gd name="T27" fmla="*/ 5388 h 33"/>
                  <a:gd name="T28" fmla="*/ 694 w 33"/>
                  <a:gd name="T29" fmla="*/ 5878 h 33"/>
                  <a:gd name="T30" fmla="*/ 878 w 33"/>
                  <a:gd name="T31" fmla="*/ 6096 h 33"/>
                  <a:gd name="T32" fmla="*/ 1017 w 33"/>
                  <a:gd name="T33" fmla="*/ 6650 h 33"/>
                  <a:gd name="T34" fmla="*/ 1079 w 33"/>
                  <a:gd name="T35" fmla="*/ 6650 h 33"/>
                  <a:gd name="T36" fmla="*/ 1177 w 33"/>
                  <a:gd name="T37" fmla="*/ 4939 h 33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3"/>
                  <a:gd name="T58" fmla="*/ 0 h 33"/>
                  <a:gd name="T59" fmla="*/ 33 w 33"/>
                  <a:gd name="T60" fmla="*/ 33 h 33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3" h="33">
                    <a:moveTo>
                      <a:pt x="33" y="25"/>
                    </a:moveTo>
                    <a:lnTo>
                      <a:pt x="30" y="24"/>
                    </a:lnTo>
                    <a:lnTo>
                      <a:pt x="28" y="23"/>
                    </a:lnTo>
                    <a:lnTo>
                      <a:pt x="24" y="22"/>
                    </a:lnTo>
                    <a:lnTo>
                      <a:pt x="21" y="19"/>
                    </a:lnTo>
                    <a:lnTo>
                      <a:pt x="18" y="16"/>
                    </a:lnTo>
                    <a:lnTo>
                      <a:pt x="15" y="13"/>
                    </a:lnTo>
                    <a:lnTo>
                      <a:pt x="12" y="7"/>
                    </a:lnTo>
                    <a:lnTo>
                      <a:pt x="9" y="0"/>
                    </a:lnTo>
                    <a:lnTo>
                      <a:pt x="0" y="3"/>
                    </a:lnTo>
                    <a:lnTo>
                      <a:pt x="3" y="11"/>
                    </a:lnTo>
                    <a:lnTo>
                      <a:pt x="8" y="18"/>
                    </a:lnTo>
                    <a:lnTo>
                      <a:pt x="12" y="23"/>
                    </a:lnTo>
                    <a:lnTo>
                      <a:pt x="16" y="27"/>
                    </a:lnTo>
                    <a:lnTo>
                      <a:pt x="20" y="29"/>
                    </a:lnTo>
                    <a:lnTo>
                      <a:pt x="24" y="30"/>
                    </a:lnTo>
                    <a:lnTo>
                      <a:pt x="28" y="33"/>
                    </a:lnTo>
                    <a:lnTo>
                      <a:pt x="30" y="33"/>
                    </a:lnTo>
                    <a:lnTo>
                      <a:pt x="33" y="25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496" name="Freeform 108"/>
              <p:cNvSpPr>
                <a:spLocks noChangeArrowheads="1"/>
              </p:cNvSpPr>
              <p:nvPr/>
            </p:nvSpPr>
            <p:spPr bwMode="auto">
              <a:xfrm>
                <a:off x="2914" y="4165"/>
                <a:ext cx="64" cy="82"/>
              </a:xfrm>
              <a:custGeom>
                <a:avLst/>
                <a:gdLst>
                  <a:gd name="T0" fmla="*/ 1744 w 60"/>
                  <a:gd name="T1" fmla="*/ 7202 h 76"/>
                  <a:gd name="T2" fmla="*/ 1860 w 60"/>
                  <a:gd name="T3" fmla="*/ 7663 h 76"/>
                  <a:gd name="T4" fmla="*/ 1860 w 60"/>
                  <a:gd name="T5" fmla="*/ 7765 h 76"/>
                  <a:gd name="T6" fmla="*/ 1859 w 60"/>
                  <a:gd name="T7" fmla="*/ 7771 h 76"/>
                  <a:gd name="T8" fmla="*/ 1634 w 60"/>
                  <a:gd name="T9" fmla="*/ 7771 h 76"/>
                  <a:gd name="T10" fmla="*/ 1262 w 60"/>
                  <a:gd name="T11" fmla="*/ 7416 h 76"/>
                  <a:gd name="T12" fmla="*/ 707 w 60"/>
                  <a:gd name="T13" fmla="*/ 6699 h 76"/>
                  <a:gd name="T14" fmla="*/ 513 w 60"/>
                  <a:gd name="T15" fmla="*/ 6209 h 76"/>
                  <a:gd name="T16" fmla="*/ 6 w 60"/>
                  <a:gd name="T17" fmla="*/ 5654 h 76"/>
                  <a:gd name="T18" fmla="*/ 3 w 60"/>
                  <a:gd name="T19" fmla="*/ 4925 h 76"/>
                  <a:gd name="T20" fmla="*/ 1 w 60"/>
                  <a:gd name="T21" fmla="*/ 4329 h 76"/>
                  <a:gd name="T22" fmla="*/ 0 w 60"/>
                  <a:gd name="T23" fmla="*/ 3489 h 76"/>
                  <a:gd name="T24" fmla="*/ 0 w 60"/>
                  <a:gd name="T25" fmla="*/ 2542 h 76"/>
                  <a:gd name="T26" fmla="*/ 3 w 60"/>
                  <a:gd name="T27" fmla="*/ 1612 h 76"/>
                  <a:gd name="T28" fmla="*/ 451 w 60"/>
                  <a:gd name="T29" fmla="*/ 878 h 76"/>
                  <a:gd name="T30" fmla="*/ 547 w 60"/>
                  <a:gd name="T31" fmla="*/ 3 h 76"/>
                  <a:gd name="T32" fmla="*/ 804 w 60"/>
                  <a:gd name="T33" fmla="*/ 1 h 76"/>
                  <a:gd name="T34" fmla="*/ 1110 w 60"/>
                  <a:gd name="T35" fmla="*/ 0 h 76"/>
                  <a:gd name="T36" fmla="*/ 1347 w 60"/>
                  <a:gd name="T37" fmla="*/ 0 h 76"/>
                  <a:gd name="T38" fmla="*/ 1634 w 60"/>
                  <a:gd name="T39" fmla="*/ 1 h 76"/>
                  <a:gd name="T40" fmla="*/ 1984 w 60"/>
                  <a:gd name="T41" fmla="*/ 3 h 76"/>
                  <a:gd name="T42" fmla="*/ 2256 w 60"/>
                  <a:gd name="T43" fmla="*/ 814 h 76"/>
                  <a:gd name="T44" fmla="*/ 2460 w 60"/>
                  <a:gd name="T45" fmla="*/ 1022 h 76"/>
                  <a:gd name="T46" fmla="*/ 2738 w 60"/>
                  <a:gd name="T47" fmla="*/ 1284 h 76"/>
                  <a:gd name="T48" fmla="*/ 2919 w 60"/>
                  <a:gd name="T49" fmla="*/ 1876 h 76"/>
                  <a:gd name="T50" fmla="*/ 2986 w 60"/>
                  <a:gd name="T51" fmla="*/ 2273 h 76"/>
                  <a:gd name="T52" fmla="*/ 3111 w 60"/>
                  <a:gd name="T53" fmla="*/ 2542 h 76"/>
                  <a:gd name="T54" fmla="*/ 2986 w 60"/>
                  <a:gd name="T55" fmla="*/ 3080 h 76"/>
                  <a:gd name="T56" fmla="*/ 2917 w 60"/>
                  <a:gd name="T57" fmla="*/ 3469 h 76"/>
                  <a:gd name="T58" fmla="*/ 2624 w 60"/>
                  <a:gd name="T59" fmla="*/ 3585 h 76"/>
                  <a:gd name="T60" fmla="*/ 2256 w 60"/>
                  <a:gd name="T61" fmla="*/ 3764 h 76"/>
                  <a:gd name="T62" fmla="*/ 1983 w 60"/>
                  <a:gd name="T63" fmla="*/ 4061 h 76"/>
                  <a:gd name="T64" fmla="*/ 1743 w 60"/>
                  <a:gd name="T65" fmla="*/ 4382 h 76"/>
                  <a:gd name="T66" fmla="*/ 1532 w 60"/>
                  <a:gd name="T67" fmla="*/ 4857 h 76"/>
                  <a:gd name="T68" fmla="*/ 1437 w 60"/>
                  <a:gd name="T69" fmla="*/ 5314 h 76"/>
                  <a:gd name="T70" fmla="*/ 1437 w 60"/>
                  <a:gd name="T71" fmla="*/ 5867 h 76"/>
                  <a:gd name="T72" fmla="*/ 1532 w 60"/>
                  <a:gd name="T73" fmla="*/ 6408 h 76"/>
                  <a:gd name="T74" fmla="*/ 1634 w 60"/>
                  <a:gd name="T75" fmla="*/ 6873 h 76"/>
                  <a:gd name="T76" fmla="*/ 1744 w 60"/>
                  <a:gd name="T77" fmla="*/ 7202 h 7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60"/>
                  <a:gd name="T118" fmla="*/ 0 h 76"/>
                  <a:gd name="T119" fmla="*/ 60 w 60"/>
                  <a:gd name="T120" fmla="*/ 76 h 7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60" h="76">
                    <a:moveTo>
                      <a:pt x="35" y="70"/>
                    </a:moveTo>
                    <a:lnTo>
                      <a:pt x="37" y="74"/>
                    </a:lnTo>
                    <a:lnTo>
                      <a:pt x="37" y="75"/>
                    </a:lnTo>
                    <a:lnTo>
                      <a:pt x="36" y="76"/>
                    </a:lnTo>
                    <a:lnTo>
                      <a:pt x="32" y="76"/>
                    </a:lnTo>
                    <a:lnTo>
                      <a:pt x="24" y="72"/>
                    </a:lnTo>
                    <a:lnTo>
                      <a:pt x="15" y="65"/>
                    </a:lnTo>
                    <a:lnTo>
                      <a:pt x="10" y="60"/>
                    </a:lnTo>
                    <a:lnTo>
                      <a:pt x="6" y="55"/>
                    </a:lnTo>
                    <a:lnTo>
                      <a:pt x="3" y="48"/>
                    </a:lnTo>
                    <a:lnTo>
                      <a:pt x="1" y="42"/>
                    </a:lnTo>
                    <a:lnTo>
                      <a:pt x="0" y="34"/>
                    </a:lnTo>
                    <a:lnTo>
                      <a:pt x="0" y="25"/>
                    </a:lnTo>
                    <a:lnTo>
                      <a:pt x="3" y="16"/>
                    </a:lnTo>
                    <a:lnTo>
                      <a:pt x="8" y="8"/>
                    </a:lnTo>
                    <a:lnTo>
                      <a:pt x="11" y="3"/>
                    </a:lnTo>
                    <a:lnTo>
                      <a:pt x="17" y="1"/>
                    </a:lnTo>
                    <a:lnTo>
                      <a:pt x="22" y="0"/>
                    </a:lnTo>
                    <a:lnTo>
                      <a:pt x="27" y="0"/>
                    </a:lnTo>
                    <a:lnTo>
                      <a:pt x="32" y="1"/>
                    </a:lnTo>
                    <a:lnTo>
                      <a:pt x="39" y="3"/>
                    </a:lnTo>
                    <a:lnTo>
                      <a:pt x="44" y="7"/>
                    </a:lnTo>
                    <a:lnTo>
                      <a:pt x="49" y="10"/>
                    </a:lnTo>
                    <a:lnTo>
                      <a:pt x="54" y="13"/>
                    </a:lnTo>
                    <a:lnTo>
                      <a:pt x="57" y="18"/>
                    </a:lnTo>
                    <a:lnTo>
                      <a:pt x="59" y="22"/>
                    </a:lnTo>
                    <a:lnTo>
                      <a:pt x="60" y="25"/>
                    </a:lnTo>
                    <a:lnTo>
                      <a:pt x="59" y="30"/>
                    </a:lnTo>
                    <a:lnTo>
                      <a:pt x="56" y="33"/>
                    </a:lnTo>
                    <a:lnTo>
                      <a:pt x="52" y="35"/>
                    </a:lnTo>
                    <a:lnTo>
                      <a:pt x="44" y="37"/>
                    </a:lnTo>
                    <a:lnTo>
                      <a:pt x="38" y="40"/>
                    </a:lnTo>
                    <a:lnTo>
                      <a:pt x="34" y="43"/>
                    </a:lnTo>
                    <a:lnTo>
                      <a:pt x="30" y="47"/>
                    </a:lnTo>
                    <a:lnTo>
                      <a:pt x="29" y="52"/>
                    </a:lnTo>
                    <a:lnTo>
                      <a:pt x="29" y="57"/>
                    </a:lnTo>
                    <a:lnTo>
                      <a:pt x="30" y="63"/>
                    </a:lnTo>
                    <a:lnTo>
                      <a:pt x="32" y="67"/>
                    </a:lnTo>
                    <a:lnTo>
                      <a:pt x="35" y="7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497" name="Freeform 109"/>
              <p:cNvSpPr>
                <a:spLocks noChangeArrowheads="1"/>
              </p:cNvSpPr>
              <p:nvPr/>
            </p:nvSpPr>
            <p:spPr bwMode="auto">
              <a:xfrm>
                <a:off x="2909" y="4169"/>
                <a:ext cx="49" cy="82"/>
              </a:xfrm>
              <a:custGeom>
                <a:avLst/>
                <a:gdLst>
                  <a:gd name="T0" fmla="*/ 450 w 46"/>
                  <a:gd name="T1" fmla="*/ 0 h 76"/>
                  <a:gd name="T2" fmla="*/ 4 w 46"/>
                  <a:gd name="T3" fmla="*/ 1103 h 76"/>
                  <a:gd name="T4" fmla="*/ 0 w 46"/>
                  <a:gd name="T5" fmla="*/ 2107 h 76"/>
                  <a:gd name="T6" fmla="*/ 0 w 46"/>
                  <a:gd name="T7" fmla="*/ 3080 h 76"/>
                  <a:gd name="T8" fmla="*/ 2 w 46"/>
                  <a:gd name="T9" fmla="*/ 4038 h 76"/>
                  <a:gd name="T10" fmla="*/ 4 w 46"/>
                  <a:gd name="T11" fmla="*/ 4728 h 76"/>
                  <a:gd name="T12" fmla="*/ 7 w 46"/>
                  <a:gd name="T13" fmla="*/ 5438 h 76"/>
                  <a:gd name="T14" fmla="*/ 543 w 46"/>
                  <a:gd name="T15" fmla="*/ 6209 h 76"/>
                  <a:gd name="T16" fmla="*/ 782 w 46"/>
                  <a:gd name="T17" fmla="*/ 6699 h 76"/>
                  <a:gd name="T18" fmla="*/ 1297 w 46"/>
                  <a:gd name="T19" fmla="*/ 7416 h 76"/>
                  <a:gd name="T20" fmla="*/ 1698 w 46"/>
                  <a:gd name="T21" fmla="*/ 7771 h 76"/>
                  <a:gd name="T22" fmla="*/ 1928 w 46"/>
                  <a:gd name="T23" fmla="*/ 7771 h 76"/>
                  <a:gd name="T24" fmla="*/ 2187 w 46"/>
                  <a:gd name="T25" fmla="*/ 7460 h 76"/>
                  <a:gd name="T26" fmla="*/ 2187 w 46"/>
                  <a:gd name="T27" fmla="*/ 6873 h 76"/>
                  <a:gd name="T28" fmla="*/ 2054 w 46"/>
                  <a:gd name="T29" fmla="*/ 6408 h 76"/>
                  <a:gd name="T30" fmla="*/ 1698 w 46"/>
                  <a:gd name="T31" fmla="*/ 7202 h 76"/>
                  <a:gd name="T32" fmla="*/ 1779 w 46"/>
                  <a:gd name="T33" fmla="*/ 7369 h 76"/>
                  <a:gd name="T34" fmla="*/ 1895 w 46"/>
                  <a:gd name="T35" fmla="*/ 6914 h 76"/>
                  <a:gd name="T36" fmla="*/ 1927 w 46"/>
                  <a:gd name="T37" fmla="*/ 6873 h 76"/>
                  <a:gd name="T38" fmla="*/ 1895 w 46"/>
                  <a:gd name="T39" fmla="*/ 6873 h 76"/>
                  <a:gd name="T40" fmla="*/ 1496 w 46"/>
                  <a:gd name="T41" fmla="*/ 6582 h 76"/>
                  <a:gd name="T42" fmla="*/ 1090 w 46"/>
                  <a:gd name="T43" fmla="*/ 5867 h 76"/>
                  <a:gd name="T44" fmla="*/ 833 w 46"/>
                  <a:gd name="T45" fmla="*/ 5438 h 76"/>
                  <a:gd name="T46" fmla="*/ 616 w 46"/>
                  <a:gd name="T47" fmla="*/ 5040 h 76"/>
                  <a:gd name="T48" fmla="*/ 543 w 46"/>
                  <a:gd name="T49" fmla="*/ 4329 h 76"/>
                  <a:gd name="T50" fmla="*/ 479 w 46"/>
                  <a:gd name="T51" fmla="*/ 3764 h 76"/>
                  <a:gd name="T52" fmla="*/ 450 w 46"/>
                  <a:gd name="T53" fmla="*/ 3080 h 76"/>
                  <a:gd name="T54" fmla="*/ 479 w 46"/>
                  <a:gd name="T55" fmla="*/ 2273 h 76"/>
                  <a:gd name="T56" fmla="*/ 543 w 46"/>
                  <a:gd name="T57" fmla="*/ 1494 h 76"/>
                  <a:gd name="T58" fmla="*/ 734 w 46"/>
                  <a:gd name="T59" fmla="*/ 6 h 76"/>
                  <a:gd name="T60" fmla="*/ 450 w 46"/>
                  <a:gd name="T61" fmla="*/ 0 h 7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46"/>
                  <a:gd name="T94" fmla="*/ 0 h 76"/>
                  <a:gd name="T95" fmla="*/ 46 w 46"/>
                  <a:gd name="T96" fmla="*/ 76 h 7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46" h="76">
                    <a:moveTo>
                      <a:pt x="9" y="0"/>
                    </a:moveTo>
                    <a:lnTo>
                      <a:pt x="4" y="11"/>
                    </a:lnTo>
                    <a:lnTo>
                      <a:pt x="0" y="20"/>
                    </a:lnTo>
                    <a:lnTo>
                      <a:pt x="0" y="30"/>
                    </a:lnTo>
                    <a:lnTo>
                      <a:pt x="2" y="39"/>
                    </a:lnTo>
                    <a:lnTo>
                      <a:pt x="4" y="46"/>
                    </a:lnTo>
                    <a:lnTo>
                      <a:pt x="7" y="53"/>
                    </a:lnTo>
                    <a:lnTo>
                      <a:pt x="12" y="60"/>
                    </a:lnTo>
                    <a:lnTo>
                      <a:pt x="17" y="65"/>
                    </a:lnTo>
                    <a:lnTo>
                      <a:pt x="27" y="72"/>
                    </a:lnTo>
                    <a:lnTo>
                      <a:pt x="36" y="76"/>
                    </a:lnTo>
                    <a:lnTo>
                      <a:pt x="41" y="76"/>
                    </a:lnTo>
                    <a:lnTo>
                      <a:pt x="46" y="73"/>
                    </a:lnTo>
                    <a:lnTo>
                      <a:pt x="46" y="67"/>
                    </a:lnTo>
                    <a:lnTo>
                      <a:pt x="44" y="63"/>
                    </a:lnTo>
                    <a:lnTo>
                      <a:pt x="36" y="70"/>
                    </a:lnTo>
                    <a:lnTo>
                      <a:pt x="37" y="71"/>
                    </a:lnTo>
                    <a:lnTo>
                      <a:pt x="39" y="68"/>
                    </a:lnTo>
                    <a:lnTo>
                      <a:pt x="40" y="67"/>
                    </a:lnTo>
                    <a:lnTo>
                      <a:pt x="39" y="67"/>
                    </a:lnTo>
                    <a:lnTo>
                      <a:pt x="32" y="64"/>
                    </a:lnTo>
                    <a:lnTo>
                      <a:pt x="23" y="57"/>
                    </a:lnTo>
                    <a:lnTo>
                      <a:pt x="18" y="53"/>
                    </a:lnTo>
                    <a:lnTo>
                      <a:pt x="14" y="49"/>
                    </a:lnTo>
                    <a:lnTo>
                      <a:pt x="12" y="42"/>
                    </a:lnTo>
                    <a:lnTo>
                      <a:pt x="10" y="37"/>
                    </a:lnTo>
                    <a:lnTo>
                      <a:pt x="9" y="30"/>
                    </a:lnTo>
                    <a:lnTo>
                      <a:pt x="10" y="22"/>
                    </a:lnTo>
                    <a:lnTo>
                      <a:pt x="12" y="15"/>
                    </a:lnTo>
                    <a:lnTo>
                      <a:pt x="16" y="6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498" name="Freeform 110"/>
              <p:cNvSpPr>
                <a:spLocks noChangeArrowheads="1"/>
              </p:cNvSpPr>
              <p:nvPr/>
            </p:nvSpPr>
            <p:spPr bwMode="auto">
              <a:xfrm>
                <a:off x="2919" y="4161"/>
                <a:ext cx="63" cy="49"/>
              </a:xfrm>
              <a:custGeom>
                <a:avLst/>
                <a:gdLst>
                  <a:gd name="T0" fmla="*/ 795 w 60"/>
                  <a:gd name="T1" fmla="*/ 2187 h 46"/>
                  <a:gd name="T2" fmla="*/ 967 w 60"/>
                  <a:gd name="T3" fmla="*/ 2054 h 46"/>
                  <a:gd name="T4" fmla="*/ 1096 w 60"/>
                  <a:gd name="T5" fmla="*/ 1927 h 46"/>
                  <a:gd name="T6" fmla="*/ 1160 w 60"/>
                  <a:gd name="T7" fmla="*/ 1698 h 46"/>
                  <a:gd name="T8" fmla="*/ 1175 w 60"/>
                  <a:gd name="T9" fmla="*/ 1382 h 46"/>
                  <a:gd name="T10" fmla="*/ 1160 w 60"/>
                  <a:gd name="T11" fmla="*/ 1161 h 46"/>
                  <a:gd name="T12" fmla="*/ 1105 w 60"/>
                  <a:gd name="T13" fmla="*/ 887 h 46"/>
                  <a:gd name="T14" fmla="*/ 1052 w 60"/>
                  <a:gd name="T15" fmla="*/ 616 h 46"/>
                  <a:gd name="T16" fmla="*/ 954 w 60"/>
                  <a:gd name="T17" fmla="*/ 450 h 46"/>
                  <a:gd name="T18" fmla="*/ 825 w 60"/>
                  <a:gd name="T19" fmla="*/ 6 h 46"/>
                  <a:gd name="T20" fmla="*/ 713 w 60"/>
                  <a:gd name="T21" fmla="*/ 3 h 46"/>
                  <a:gd name="T22" fmla="*/ 593 w 60"/>
                  <a:gd name="T23" fmla="*/ 1 h 46"/>
                  <a:gd name="T24" fmla="*/ 438 w 60"/>
                  <a:gd name="T25" fmla="*/ 0 h 46"/>
                  <a:gd name="T26" fmla="*/ 315 w 60"/>
                  <a:gd name="T27" fmla="*/ 0 h 46"/>
                  <a:gd name="T28" fmla="*/ 235 w 60"/>
                  <a:gd name="T29" fmla="*/ 1 h 46"/>
                  <a:gd name="T30" fmla="*/ 5 w 60"/>
                  <a:gd name="T31" fmla="*/ 4 h 46"/>
                  <a:gd name="T32" fmla="*/ 0 w 60"/>
                  <a:gd name="T33" fmla="*/ 422 h 46"/>
                  <a:gd name="T34" fmla="*/ 7 w 60"/>
                  <a:gd name="T35" fmla="*/ 616 h 46"/>
                  <a:gd name="T36" fmla="*/ 235 w 60"/>
                  <a:gd name="T37" fmla="*/ 510 h 46"/>
                  <a:gd name="T38" fmla="*/ 272 w 60"/>
                  <a:gd name="T39" fmla="*/ 450 h 46"/>
                  <a:gd name="T40" fmla="*/ 331 w 60"/>
                  <a:gd name="T41" fmla="*/ 422 h 46"/>
                  <a:gd name="T42" fmla="*/ 402 w 60"/>
                  <a:gd name="T43" fmla="*/ 422 h 46"/>
                  <a:gd name="T44" fmla="*/ 532 w 60"/>
                  <a:gd name="T45" fmla="*/ 450 h 46"/>
                  <a:gd name="T46" fmla="*/ 654 w 60"/>
                  <a:gd name="T47" fmla="*/ 543 h 46"/>
                  <a:gd name="T48" fmla="*/ 749 w 60"/>
                  <a:gd name="T49" fmla="*/ 616 h 46"/>
                  <a:gd name="T50" fmla="*/ 825 w 60"/>
                  <a:gd name="T51" fmla="*/ 782 h 46"/>
                  <a:gd name="T52" fmla="*/ 909 w 60"/>
                  <a:gd name="T53" fmla="*/ 945 h 46"/>
                  <a:gd name="T54" fmla="*/ 1002 w 60"/>
                  <a:gd name="T55" fmla="*/ 1161 h 46"/>
                  <a:gd name="T56" fmla="*/ 1015 w 60"/>
                  <a:gd name="T57" fmla="*/ 1297 h 46"/>
                  <a:gd name="T58" fmla="*/ 1044 w 60"/>
                  <a:gd name="T59" fmla="*/ 1382 h 46"/>
                  <a:gd name="T60" fmla="*/ 1015 w 60"/>
                  <a:gd name="T61" fmla="*/ 1472 h 46"/>
                  <a:gd name="T62" fmla="*/ 1002 w 60"/>
                  <a:gd name="T63" fmla="*/ 1568 h 46"/>
                  <a:gd name="T64" fmla="*/ 877 w 60"/>
                  <a:gd name="T65" fmla="*/ 1670 h 46"/>
                  <a:gd name="T66" fmla="*/ 786 w 60"/>
                  <a:gd name="T67" fmla="*/ 1779 h 46"/>
                  <a:gd name="T68" fmla="*/ 795 w 60"/>
                  <a:gd name="T69" fmla="*/ 2187 h 4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60"/>
                  <a:gd name="T106" fmla="*/ 0 h 46"/>
                  <a:gd name="T107" fmla="*/ 60 w 60"/>
                  <a:gd name="T108" fmla="*/ 46 h 4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60" h="46">
                    <a:moveTo>
                      <a:pt x="41" y="46"/>
                    </a:moveTo>
                    <a:lnTo>
                      <a:pt x="49" y="44"/>
                    </a:lnTo>
                    <a:lnTo>
                      <a:pt x="55" y="40"/>
                    </a:lnTo>
                    <a:lnTo>
                      <a:pt x="59" y="36"/>
                    </a:lnTo>
                    <a:lnTo>
                      <a:pt x="60" y="29"/>
                    </a:lnTo>
                    <a:lnTo>
                      <a:pt x="59" y="24"/>
                    </a:lnTo>
                    <a:lnTo>
                      <a:pt x="56" y="19"/>
                    </a:lnTo>
                    <a:lnTo>
                      <a:pt x="53" y="14"/>
                    </a:lnTo>
                    <a:lnTo>
                      <a:pt x="48" y="9"/>
                    </a:lnTo>
                    <a:lnTo>
                      <a:pt x="42" y="6"/>
                    </a:lnTo>
                    <a:lnTo>
                      <a:pt x="36" y="3"/>
                    </a:lnTo>
                    <a:lnTo>
                      <a:pt x="30" y="1"/>
                    </a:lnTo>
                    <a:lnTo>
                      <a:pt x="23" y="0"/>
                    </a:lnTo>
                    <a:lnTo>
                      <a:pt x="17" y="0"/>
                    </a:lnTo>
                    <a:lnTo>
                      <a:pt x="11" y="1"/>
                    </a:lnTo>
                    <a:lnTo>
                      <a:pt x="5" y="4"/>
                    </a:lnTo>
                    <a:lnTo>
                      <a:pt x="0" y="8"/>
                    </a:lnTo>
                    <a:lnTo>
                      <a:pt x="7" y="14"/>
                    </a:lnTo>
                    <a:lnTo>
                      <a:pt x="11" y="11"/>
                    </a:lnTo>
                    <a:lnTo>
                      <a:pt x="14" y="9"/>
                    </a:lnTo>
                    <a:lnTo>
                      <a:pt x="18" y="8"/>
                    </a:lnTo>
                    <a:lnTo>
                      <a:pt x="22" y="8"/>
                    </a:lnTo>
                    <a:lnTo>
                      <a:pt x="27" y="9"/>
                    </a:lnTo>
                    <a:lnTo>
                      <a:pt x="33" y="12"/>
                    </a:lnTo>
                    <a:lnTo>
                      <a:pt x="38" y="14"/>
                    </a:lnTo>
                    <a:lnTo>
                      <a:pt x="42" y="17"/>
                    </a:lnTo>
                    <a:lnTo>
                      <a:pt x="46" y="20"/>
                    </a:lnTo>
                    <a:lnTo>
                      <a:pt x="50" y="24"/>
                    </a:lnTo>
                    <a:lnTo>
                      <a:pt x="51" y="27"/>
                    </a:lnTo>
                    <a:lnTo>
                      <a:pt x="52" y="29"/>
                    </a:lnTo>
                    <a:lnTo>
                      <a:pt x="51" y="31"/>
                    </a:lnTo>
                    <a:lnTo>
                      <a:pt x="50" y="33"/>
                    </a:lnTo>
                    <a:lnTo>
                      <a:pt x="45" y="35"/>
                    </a:lnTo>
                    <a:lnTo>
                      <a:pt x="40" y="37"/>
                    </a:lnTo>
                    <a:lnTo>
                      <a:pt x="41" y="46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499" name="Freeform 111"/>
              <p:cNvSpPr>
                <a:spLocks noChangeArrowheads="1"/>
              </p:cNvSpPr>
              <p:nvPr/>
            </p:nvSpPr>
            <p:spPr bwMode="auto">
              <a:xfrm>
                <a:off x="2941" y="4201"/>
                <a:ext cx="22" cy="44"/>
              </a:xfrm>
              <a:custGeom>
                <a:avLst/>
                <a:gdLst>
                  <a:gd name="T0" fmla="*/ 4561 w 20"/>
                  <a:gd name="T1" fmla="*/ 2547 h 41"/>
                  <a:gd name="T2" fmla="*/ 3769 w 20"/>
                  <a:gd name="T3" fmla="*/ 2373 h 41"/>
                  <a:gd name="T4" fmla="*/ 3138 w 20"/>
                  <a:gd name="T5" fmla="*/ 1997 h 41"/>
                  <a:gd name="T6" fmla="*/ 2853 w 20"/>
                  <a:gd name="T7" fmla="*/ 1789 h 41"/>
                  <a:gd name="T8" fmla="*/ 2853 w 20"/>
                  <a:gd name="T9" fmla="*/ 1506 h 41"/>
                  <a:gd name="T10" fmla="*/ 3138 w 20"/>
                  <a:gd name="T11" fmla="*/ 1135 h 41"/>
                  <a:gd name="T12" fmla="*/ 3769 w 20"/>
                  <a:gd name="T13" fmla="*/ 919 h 41"/>
                  <a:gd name="T14" fmla="*/ 5017 w 20"/>
                  <a:gd name="T15" fmla="*/ 798 h 41"/>
                  <a:gd name="T16" fmla="*/ 6678 w 20"/>
                  <a:gd name="T17" fmla="*/ 693 h 41"/>
                  <a:gd name="T18" fmla="*/ 6117 w 20"/>
                  <a:gd name="T19" fmla="*/ 0 h 41"/>
                  <a:gd name="T20" fmla="*/ 3426 w 20"/>
                  <a:gd name="T21" fmla="*/ 2 h 41"/>
                  <a:gd name="T22" fmla="*/ 1935 w 20"/>
                  <a:gd name="T23" fmla="*/ 602 h 41"/>
                  <a:gd name="T24" fmla="*/ 1 w 20"/>
                  <a:gd name="T25" fmla="*/ 856 h 41"/>
                  <a:gd name="T26" fmla="*/ 0 w 20"/>
                  <a:gd name="T27" fmla="*/ 1403 h 41"/>
                  <a:gd name="T28" fmla="*/ 0 w 20"/>
                  <a:gd name="T29" fmla="*/ 1861 h 41"/>
                  <a:gd name="T30" fmla="*/ 1 w 20"/>
                  <a:gd name="T31" fmla="*/ 2300 h 41"/>
                  <a:gd name="T32" fmla="*/ 3 w 20"/>
                  <a:gd name="T33" fmla="*/ 2733 h 41"/>
                  <a:gd name="T34" fmla="*/ 2128 w 20"/>
                  <a:gd name="T35" fmla="*/ 3051 h 41"/>
                  <a:gd name="T36" fmla="*/ 4561 w 20"/>
                  <a:gd name="T37" fmla="*/ 2547 h 4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0"/>
                  <a:gd name="T58" fmla="*/ 0 h 41"/>
                  <a:gd name="T59" fmla="*/ 20 w 20"/>
                  <a:gd name="T60" fmla="*/ 41 h 4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0" h="41">
                    <a:moveTo>
                      <a:pt x="14" y="34"/>
                    </a:moveTo>
                    <a:lnTo>
                      <a:pt x="12" y="32"/>
                    </a:lnTo>
                    <a:lnTo>
                      <a:pt x="10" y="27"/>
                    </a:lnTo>
                    <a:lnTo>
                      <a:pt x="9" y="24"/>
                    </a:lnTo>
                    <a:lnTo>
                      <a:pt x="9" y="20"/>
                    </a:lnTo>
                    <a:lnTo>
                      <a:pt x="10" y="16"/>
                    </a:lnTo>
                    <a:lnTo>
                      <a:pt x="12" y="13"/>
                    </a:lnTo>
                    <a:lnTo>
                      <a:pt x="15" y="11"/>
                    </a:lnTo>
                    <a:lnTo>
                      <a:pt x="20" y="9"/>
                    </a:lnTo>
                    <a:lnTo>
                      <a:pt x="19" y="0"/>
                    </a:lnTo>
                    <a:lnTo>
                      <a:pt x="11" y="2"/>
                    </a:lnTo>
                    <a:lnTo>
                      <a:pt x="5" y="7"/>
                    </a:lnTo>
                    <a:lnTo>
                      <a:pt x="1" y="12"/>
                    </a:lnTo>
                    <a:lnTo>
                      <a:pt x="0" y="19"/>
                    </a:lnTo>
                    <a:lnTo>
                      <a:pt x="0" y="25"/>
                    </a:lnTo>
                    <a:lnTo>
                      <a:pt x="1" y="31"/>
                    </a:lnTo>
                    <a:lnTo>
                      <a:pt x="3" y="36"/>
                    </a:lnTo>
                    <a:lnTo>
                      <a:pt x="6" y="41"/>
                    </a:lnTo>
                    <a:lnTo>
                      <a:pt x="14" y="34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500" name="Freeform 112"/>
              <p:cNvSpPr>
                <a:spLocks noChangeArrowheads="1"/>
              </p:cNvSpPr>
              <p:nvPr/>
            </p:nvSpPr>
            <p:spPr bwMode="auto">
              <a:xfrm>
                <a:off x="2885" y="4148"/>
                <a:ext cx="40" cy="70"/>
              </a:xfrm>
              <a:custGeom>
                <a:avLst/>
                <a:gdLst>
                  <a:gd name="T0" fmla="*/ 717 w 38"/>
                  <a:gd name="T1" fmla="*/ 5563 h 65"/>
                  <a:gd name="T2" fmla="*/ 717 w 38"/>
                  <a:gd name="T3" fmla="*/ 5861 h 65"/>
                  <a:gd name="T4" fmla="*/ 693 w 38"/>
                  <a:gd name="T5" fmla="*/ 5874 h 65"/>
                  <a:gd name="T6" fmla="*/ 681 w 38"/>
                  <a:gd name="T7" fmla="*/ 5879 h 65"/>
                  <a:gd name="T8" fmla="*/ 647 w 38"/>
                  <a:gd name="T9" fmla="*/ 5879 h 65"/>
                  <a:gd name="T10" fmla="*/ 476 w 38"/>
                  <a:gd name="T11" fmla="*/ 5874 h 65"/>
                  <a:gd name="T12" fmla="*/ 369 w 38"/>
                  <a:gd name="T13" fmla="*/ 5563 h 65"/>
                  <a:gd name="T14" fmla="*/ 285 w 38"/>
                  <a:gd name="T15" fmla="*/ 5069 h 65"/>
                  <a:gd name="T16" fmla="*/ 6 w 38"/>
                  <a:gd name="T17" fmla="*/ 4366 h 65"/>
                  <a:gd name="T18" fmla="*/ 4 w 38"/>
                  <a:gd name="T19" fmla="*/ 3764 h 65"/>
                  <a:gd name="T20" fmla="*/ 2 w 38"/>
                  <a:gd name="T21" fmla="*/ 3250 h 65"/>
                  <a:gd name="T22" fmla="*/ 1 w 38"/>
                  <a:gd name="T23" fmla="*/ 2602 h 65"/>
                  <a:gd name="T24" fmla="*/ 0 w 38"/>
                  <a:gd name="T25" fmla="*/ 1934 h 65"/>
                  <a:gd name="T26" fmla="*/ 0 w 38"/>
                  <a:gd name="T27" fmla="*/ 1416 h 65"/>
                  <a:gd name="T28" fmla="*/ 2 w 38"/>
                  <a:gd name="T29" fmla="*/ 1053 h 65"/>
                  <a:gd name="T30" fmla="*/ 4 w 38"/>
                  <a:gd name="T31" fmla="*/ 727 h 65"/>
                  <a:gd name="T32" fmla="*/ 8 w 38"/>
                  <a:gd name="T33" fmla="*/ 4 h 65"/>
                  <a:gd name="T34" fmla="*/ 271 w 38"/>
                  <a:gd name="T35" fmla="*/ 2 h 65"/>
                  <a:gd name="T36" fmla="*/ 333 w 38"/>
                  <a:gd name="T37" fmla="*/ 1 h 65"/>
                  <a:gd name="T38" fmla="*/ 388 w 38"/>
                  <a:gd name="T39" fmla="*/ 0 h 65"/>
                  <a:gd name="T40" fmla="*/ 476 w 38"/>
                  <a:gd name="T41" fmla="*/ 0 h 65"/>
                  <a:gd name="T42" fmla="*/ 615 w 38"/>
                  <a:gd name="T43" fmla="*/ 0 h 65"/>
                  <a:gd name="T44" fmla="*/ 693 w 38"/>
                  <a:gd name="T45" fmla="*/ 2 h 65"/>
                  <a:gd name="T46" fmla="*/ 755 w 38"/>
                  <a:gd name="T47" fmla="*/ 4 h 65"/>
                  <a:gd name="T48" fmla="*/ 807 w 38"/>
                  <a:gd name="T49" fmla="*/ 727 h 65"/>
                  <a:gd name="T50" fmla="*/ 837 w 38"/>
                  <a:gd name="T51" fmla="*/ 908 h 65"/>
                  <a:gd name="T52" fmla="*/ 849 w 38"/>
                  <a:gd name="T53" fmla="*/ 1315 h 65"/>
                  <a:gd name="T54" fmla="*/ 837 w 38"/>
                  <a:gd name="T55" fmla="*/ 1934 h 65"/>
                  <a:gd name="T56" fmla="*/ 807 w 38"/>
                  <a:gd name="T57" fmla="*/ 2561 h 65"/>
                  <a:gd name="T58" fmla="*/ 767 w 38"/>
                  <a:gd name="T59" fmla="*/ 2802 h 65"/>
                  <a:gd name="T60" fmla="*/ 755 w 38"/>
                  <a:gd name="T61" fmla="*/ 3245 h 65"/>
                  <a:gd name="T62" fmla="*/ 729 w 38"/>
                  <a:gd name="T63" fmla="*/ 3500 h 65"/>
                  <a:gd name="T64" fmla="*/ 717 w 38"/>
                  <a:gd name="T65" fmla="*/ 3769 h 65"/>
                  <a:gd name="T66" fmla="*/ 693 w 38"/>
                  <a:gd name="T67" fmla="*/ 4366 h 65"/>
                  <a:gd name="T68" fmla="*/ 693 w 38"/>
                  <a:gd name="T69" fmla="*/ 4702 h 65"/>
                  <a:gd name="T70" fmla="*/ 693 w 38"/>
                  <a:gd name="T71" fmla="*/ 5069 h 65"/>
                  <a:gd name="T72" fmla="*/ 717 w 38"/>
                  <a:gd name="T73" fmla="*/ 5563 h 65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8"/>
                  <a:gd name="T112" fmla="*/ 0 h 65"/>
                  <a:gd name="T113" fmla="*/ 38 w 38"/>
                  <a:gd name="T114" fmla="*/ 65 h 65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8" h="65">
                    <a:moveTo>
                      <a:pt x="31" y="61"/>
                    </a:moveTo>
                    <a:lnTo>
                      <a:pt x="31" y="63"/>
                    </a:lnTo>
                    <a:lnTo>
                      <a:pt x="30" y="64"/>
                    </a:lnTo>
                    <a:lnTo>
                      <a:pt x="29" y="65"/>
                    </a:lnTo>
                    <a:lnTo>
                      <a:pt x="28" y="65"/>
                    </a:lnTo>
                    <a:lnTo>
                      <a:pt x="22" y="64"/>
                    </a:lnTo>
                    <a:lnTo>
                      <a:pt x="17" y="61"/>
                    </a:lnTo>
                    <a:lnTo>
                      <a:pt x="12" y="56"/>
                    </a:lnTo>
                    <a:lnTo>
                      <a:pt x="6" y="47"/>
                    </a:lnTo>
                    <a:lnTo>
                      <a:pt x="4" y="41"/>
                    </a:lnTo>
                    <a:lnTo>
                      <a:pt x="2" y="36"/>
                    </a:lnTo>
                    <a:lnTo>
                      <a:pt x="1" y="29"/>
                    </a:lnTo>
                    <a:lnTo>
                      <a:pt x="0" y="21"/>
                    </a:lnTo>
                    <a:lnTo>
                      <a:pt x="0" y="16"/>
                    </a:lnTo>
                    <a:lnTo>
                      <a:pt x="2" y="12"/>
                    </a:lnTo>
                    <a:lnTo>
                      <a:pt x="4" y="7"/>
                    </a:lnTo>
                    <a:lnTo>
                      <a:pt x="8" y="4"/>
                    </a:lnTo>
                    <a:lnTo>
                      <a:pt x="11" y="2"/>
                    </a:lnTo>
                    <a:lnTo>
                      <a:pt x="15" y="1"/>
                    </a:lnTo>
                    <a:lnTo>
                      <a:pt x="18" y="0"/>
                    </a:lnTo>
                    <a:lnTo>
                      <a:pt x="22" y="0"/>
                    </a:lnTo>
                    <a:lnTo>
                      <a:pt x="27" y="0"/>
                    </a:lnTo>
                    <a:lnTo>
                      <a:pt x="30" y="2"/>
                    </a:lnTo>
                    <a:lnTo>
                      <a:pt x="33" y="4"/>
                    </a:lnTo>
                    <a:lnTo>
                      <a:pt x="36" y="7"/>
                    </a:lnTo>
                    <a:lnTo>
                      <a:pt x="37" y="10"/>
                    </a:lnTo>
                    <a:lnTo>
                      <a:pt x="38" y="15"/>
                    </a:lnTo>
                    <a:lnTo>
                      <a:pt x="37" y="21"/>
                    </a:lnTo>
                    <a:lnTo>
                      <a:pt x="36" y="28"/>
                    </a:lnTo>
                    <a:lnTo>
                      <a:pt x="34" y="31"/>
                    </a:lnTo>
                    <a:lnTo>
                      <a:pt x="33" y="35"/>
                    </a:lnTo>
                    <a:lnTo>
                      <a:pt x="32" y="39"/>
                    </a:lnTo>
                    <a:lnTo>
                      <a:pt x="31" y="42"/>
                    </a:lnTo>
                    <a:lnTo>
                      <a:pt x="30" y="47"/>
                    </a:lnTo>
                    <a:lnTo>
                      <a:pt x="30" y="51"/>
                    </a:lnTo>
                    <a:lnTo>
                      <a:pt x="30" y="56"/>
                    </a:lnTo>
                    <a:lnTo>
                      <a:pt x="31" y="61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501" name="Freeform 113"/>
              <p:cNvSpPr>
                <a:spLocks noChangeArrowheads="1"/>
              </p:cNvSpPr>
              <p:nvPr/>
            </p:nvSpPr>
            <p:spPr bwMode="auto">
              <a:xfrm>
                <a:off x="2882" y="4170"/>
                <a:ext cx="41" cy="53"/>
              </a:xfrm>
              <a:custGeom>
                <a:avLst/>
                <a:gdLst>
                  <a:gd name="T0" fmla="*/ 0 w 39"/>
                  <a:gd name="T1" fmla="*/ 0 h 49"/>
                  <a:gd name="T2" fmla="*/ 1 w 39"/>
                  <a:gd name="T3" fmla="*/ 999 h 49"/>
                  <a:gd name="T4" fmla="*/ 2 w 39"/>
                  <a:gd name="T5" fmla="*/ 1872 h 49"/>
                  <a:gd name="T6" fmla="*/ 4 w 39"/>
                  <a:gd name="T7" fmla="*/ 2625 h 49"/>
                  <a:gd name="T8" fmla="*/ 6 w 39"/>
                  <a:gd name="T9" fmla="*/ 3322 h 49"/>
                  <a:gd name="T10" fmla="*/ 273 w 39"/>
                  <a:gd name="T11" fmla="*/ 4438 h 49"/>
                  <a:gd name="T12" fmla="*/ 368 w 39"/>
                  <a:gd name="T13" fmla="*/ 5192 h 49"/>
                  <a:gd name="T14" fmla="*/ 497 w 39"/>
                  <a:gd name="T15" fmla="*/ 5752 h 49"/>
                  <a:gd name="T16" fmla="*/ 668 w 39"/>
                  <a:gd name="T17" fmla="*/ 5832 h 49"/>
                  <a:gd name="T18" fmla="*/ 738 w 39"/>
                  <a:gd name="T19" fmla="*/ 5832 h 49"/>
                  <a:gd name="T20" fmla="*/ 779 w 39"/>
                  <a:gd name="T21" fmla="*/ 5616 h 49"/>
                  <a:gd name="T22" fmla="*/ 816 w 39"/>
                  <a:gd name="T23" fmla="*/ 4985 h 49"/>
                  <a:gd name="T24" fmla="*/ 816 w 39"/>
                  <a:gd name="T25" fmla="*/ 4609 h 49"/>
                  <a:gd name="T26" fmla="*/ 668 w 39"/>
                  <a:gd name="T27" fmla="*/ 4917 h 49"/>
                  <a:gd name="T28" fmla="*/ 668 w 39"/>
                  <a:gd name="T29" fmla="*/ 4800 h 49"/>
                  <a:gd name="T30" fmla="*/ 671 w 39"/>
                  <a:gd name="T31" fmla="*/ 4800 h 49"/>
                  <a:gd name="T32" fmla="*/ 577 w 39"/>
                  <a:gd name="T33" fmla="*/ 4609 h 49"/>
                  <a:gd name="T34" fmla="*/ 473 w 39"/>
                  <a:gd name="T35" fmla="*/ 4438 h 49"/>
                  <a:gd name="T36" fmla="*/ 368 w 39"/>
                  <a:gd name="T37" fmla="*/ 3793 h 49"/>
                  <a:gd name="T38" fmla="*/ 302 w 39"/>
                  <a:gd name="T39" fmla="*/ 2839 h 49"/>
                  <a:gd name="T40" fmla="*/ 273 w 39"/>
                  <a:gd name="T41" fmla="*/ 2369 h 49"/>
                  <a:gd name="T42" fmla="*/ 235 w 39"/>
                  <a:gd name="T43" fmla="*/ 1600 h 49"/>
                  <a:gd name="T44" fmla="*/ 9 w 39"/>
                  <a:gd name="T45" fmla="*/ 924 h 49"/>
                  <a:gd name="T46" fmla="*/ 8 w 39"/>
                  <a:gd name="T47" fmla="*/ 0 h 49"/>
                  <a:gd name="T48" fmla="*/ 0 w 39"/>
                  <a:gd name="T49" fmla="*/ 0 h 49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39"/>
                  <a:gd name="T76" fmla="*/ 0 h 49"/>
                  <a:gd name="T77" fmla="*/ 39 w 39"/>
                  <a:gd name="T78" fmla="*/ 49 h 49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39" h="49">
                    <a:moveTo>
                      <a:pt x="0" y="0"/>
                    </a:moveTo>
                    <a:lnTo>
                      <a:pt x="1" y="8"/>
                    </a:lnTo>
                    <a:lnTo>
                      <a:pt x="2" y="16"/>
                    </a:lnTo>
                    <a:lnTo>
                      <a:pt x="4" y="22"/>
                    </a:lnTo>
                    <a:lnTo>
                      <a:pt x="6" y="28"/>
                    </a:lnTo>
                    <a:lnTo>
                      <a:pt x="13" y="37"/>
                    </a:lnTo>
                    <a:lnTo>
                      <a:pt x="19" y="43"/>
                    </a:lnTo>
                    <a:lnTo>
                      <a:pt x="25" y="48"/>
                    </a:lnTo>
                    <a:lnTo>
                      <a:pt x="31" y="49"/>
                    </a:lnTo>
                    <a:lnTo>
                      <a:pt x="35" y="49"/>
                    </a:lnTo>
                    <a:lnTo>
                      <a:pt x="38" y="47"/>
                    </a:lnTo>
                    <a:lnTo>
                      <a:pt x="39" y="42"/>
                    </a:lnTo>
                    <a:lnTo>
                      <a:pt x="39" y="39"/>
                    </a:lnTo>
                    <a:lnTo>
                      <a:pt x="31" y="41"/>
                    </a:lnTo>
                    <a:lnTo>
                      <a:pt x="31" y="40"/>
                    </a:lnTo>
                    <a:lnTo>
                      <a:pt x="32" y="40"/>
                    </a:lnTo>
                    <a:lnTo>
                      <a:pt x="28" y="39"/>
                    </a:lnTo>
                    <a:lnTo>
                      <a:pt x="24" y="37"/>
                    </a:lnTo>
                    <a:lnTo>
                      <a:pt x="19" y="31"/>
                    </a:lnTo>
                    <a:lnTo>
                      <a:pt x="15" y="24"/>
                    </a:lnTo>
                    <a:lnTo>
                      <a:pt x="13" y="19"/>
                    </a:lnTo>
                    <a:lnTo>
                      <a:pt x="10" y="14"/>
                    </a:lnTo>
                    <a:lnTo>
                      <a:pt x="9" y="7"/>
                    </a:ln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502" name="Freeform 114"/>
              <p:cNvSpPr>
                <a:spLocks noChangeArrowheads="1"/>
              </p:cNvSpPr>
              <p:nvPr/>
            </p:nvSpPr>
            <p:spPr bwMode="auto">
              <a:xfrm>
                <a:off x="2882" y="4141"/>
                <a:ext cx="49" cy="38"/>
              </a:xfrm>
              <a:custGeom>
                <a:avLst/>
                <a:gdLst>
                  <a:gd name="T0" fmla="*/ 2053 w 46"/>
                  <a:gd name="T1" fmla="*/ 5275 h 35"/>
                  <a:gd name="T2" fmla="*/ 2187 w 46"/>
                  <a:gd name="T3" fmla="*/ 4349 h 35"/>
                  <a:gd name="T4" fmla="*/ 2187 w 46"/>
                  <a:gd name="T5" fmla="*/ 3131 h 35"/>
                  <a:gd name="T6" fmla="*/ 2151 w 46"/>
                  <a:gd name="T7" fmla="*/ 2179 h 35"/>
                  <a:gd name="T8" fmla="*/ 2053 w 46"/>
                  <a:gd name="T9" fmla="*/ 1445 h 35"/>
                  <a:gd name="T10" fmla="*/ 1927 w 46"/>
                  <a:gd name="T11" fmla="*/ 1129 h 35"/>
                  <a:gd name="T12" fmla="*/ 1698 w 46"/>
                  <a:gd name="T13" fmla="*/ 3 h 35"/>
                  <a:gd name="T14" fmla="*/ 1496 w 46"/>
                  <a:gd name="T15" fmla="*/ 1 h 35"/>
                  <a:gd name="T16" fmla="*/ 1297 w 46"/>
                  <a:gd name="T17" fmla="*/ 0 h 35"/>
                  <a:gd name="T18" fmla="*/ 1023 w 46"/>
                  <a:gd name="T19" fmla="*/ 1 h 35"/>
                  <a:gd name="T20" fmla="*/ 782 w 46"/>
                  <a:gd name="T21" fmla="*/ 2 h 35"/>
                  <a:gd name="T22" fmla="*/ 578 w 46"/>
                  <a:gd name="T23" fmla="*/ 3 h 35"/>
                  <a:gd name="T24" fmla="*/ 422 w 46"/>
                  <a:gd name="T25" fmla="*/ 1129 h 35"/>
                  <a:gd name="T26" fmla="*/ 4 w 46"/>
                  <a:gd name="T27" fmla="*/ 1569 h 35"/>
                  <a:gd name="T28" fmla="*/ 2 w 46"/>
                  <a:gd name="T29" fmla="*/ 2179 h 35"/>
                  <a:gd name="T30" fmla="*/ 0 w 46"/>
                  <a:gd name="T31" fmla="*/ 3131 h 35"/>
                  <a:gd name="T32" fmla="*/ 0 w 46"/>
                  <a:gd name="T33" fmla="*/ 4006 h 35"/>
                  <a:gd name="T34" fmla="*/ 422 w 46"/>
                  <a:gd name="T35" fmla="*/ 4006 h 35"/>
                  <a:gd name="T36" fmla="*/ 422 w 46"/>
                  <a:gd name="T37" fmla="*/ 3399 h 35"/>
                  <a:gd name="T38" fmla="*/ 450 w 46"/>
                  <a:gd name="T39" fmla="*/ 2884 h 35"/>
                  <a:gd name="T40" fmla="*/ 543 w 46"/>
                  <a:gd name="T41" fmla="*/ 2366 h 35"/>
                  <a:gd name="T42" fmla="*/ 616 w 46"/>
                  <a:gd name="T43" fmla="*/ 1849 h 35"/>
                  <a:gd name="T44" fmla="*/ 782 w 46"/>
                  <a:gd name="T45" fmla="*/ 1703 h 35"/>
                  <a:gd name="T46" fmla="*/ 945 w 46"/>
                  <a:gd name="T47" fmla="*/ 1569 h 35"/>
                  <a:gd name="T48" fmla="*/ 1090 w 46"/>
                  <a:gd name="T49" fmla="*/ 1445 h 35"/>
                  <a:gd name="T50" fmla="*/ 1237 w 46"/>
                  <a:gd name="T51" fmla="*/ 1445 h 35"/>
                  <a:gd name="T52" fmla="*/ 1404 w 46"/>
                  <a:gd name="T53" fmla="*/ 1445 h 35"/>
                  <a:gd name="T54" fmla="*/ 1568 w 46"/>
                  <a:gd name="T55" fmla="*/ 1569 h 35"/>
                  <a:gd name="T56" fmla="*/ 1670 w 46"/>
                  <a:gd name="T57" fmla="*/ 1849 h 35"/>
                  <a:gd name="T58" fmla="*/ 1698 w 46"/>
                  <a:gd name="T59" fmla="*/ 2179 h 35"/>
                  <a:gd name="T60" fmla="*/ 1779 w 46"/>
                  <a:gd name="T61" fmla="*/ 2789 h 35"/>
                  <a:gd name="T62" fmla="*/ 1809 w 46"/>
                  <a:gd name="T63" fmla="*/ 3288 h 35"/>
                  <a:gd name="T64" fmla="*/ 1779 w 46"/>
                  <a:gd name="T65" fmla="*/ 3876 h 35"/>
                  <a:gd name="T66" fmla="*/ 1698 w 46"/>
                  <a:gd name="T67" fmla="*/ 4859 h 35"/>
                  <a:gd name="T68" fmla="*/ 2053 w 46"/>
                  <a:gd name="T69" fmla="*/ 5275 h 3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46"/>
                  <a:gd name="T106" fmla="*/ 0 h 35"/>
                  <a:gd name="T107" fmla="*/ 46 w 46"/>
                  <a:gd name="T108" fmla="*/ 35 h 35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46" h="35">
                    <a:moveTo>
                      <a:pt x="43" y="35"/>
                    </a:moveTo>
                    <a:lnTo>
                      <a:pt x="46" y="29"/>
                    </a:lnTo>
                    <a:lnTo>
                      <a:pt x="46" y="21"/>
                    </a:lnTo>
                    <a:lnTo>
                      <a:pt x="45" y="15"/>
                    </a:lnTo>
                    <a:lnTo>
                      <a:pt x="43" y="10"/>
                    </a:lnTo>
                    <a:lnTo>
                      <a:pt x="40" y="7"/>
                    </a:lnTo>
                    <a:lnTo>
                      <a:pt x="36" y="3"/>
                    </a:lnTo>
                    <a:lnTo>
                      <a:pt x="32" y="1"/>
                    </a:lnTo>
                    <a:lnTo>
                      <a:pt x="27" y="0"/>
                    </a:lnTo>
                    <a:lnTo>
                      <a:pt x="22" y="1"/>
                    </a:lnTo>
                    <a:lnTo>
                      <a:pt x="17" y="2"/>
                    </a:lnTo>
                    <a:lnTo>
                      <a:pt x="13" y="3"/>
                    </a:lnTo>
                    <a:lnTo>
                      <a:pt x="8" y="7"/>
                    </a:lnTo>
                    <a:lnTo>
                      <a:pt x="4" y="11"/>
                    </a:lnTo>
                    <a:lnTo>
                      <a:pt x="2" y="15"/>
                    </a:lnTo>
                    <a:lnTo>
                      <a:pt x="0" y="21"/>
                    </a:lnTo>
                    <a:lnTo>
                      <a:pt x="0" y="27"/>
                    </a:lnTo>
                    <a:lnTo>
                      <a:pt x="8" y="27"/>
                    </a:lnTo>
                    <a:lnTo>
                      <a:pt x="8" y="23"/>
                    </a:lnTo>
                    <a:lnTo>
                      <a:pt x="9" y="19"/>
                    </a:lnTo>
                    <a:lnTo>
                      <a:pt x="12" y="16"/>
                    </a:lnTo>
                    <a:lnTo>
                      <a:pt x="14" y="13"/>
                    </a:lnTo>
                    <a:lnTo>
                      <a:pt x="17" y="12"/>
                    </a:lnTo>
                    <a:lnTo>
                      <a:pt x="20" y="11"/>
                    </a:lnTo>
                    <a:lnTo>
                      <a:pt x="23" y="10"/>
                    </a:lnTo>
                    <a:lnTo>
                      <a:pt x="26" y="10"/>
                    </a:lnTo>
                    <a:lnTo>
                      <a:pt x="30" y="10"/>
                    </a:lnTo>
                    <a:lnTo>
                      <a:pt x="33" y="11"/>
                    </a:lnTo>
                    <a:lnTo>
                      <a:pt x="35" y="13"/>
                    </a:lnTo>
                    <a:lnTo>
                      <a:pt x="36" y="15"/>
                    </a:lnTo>
                    <a:lnTo>
                      <a:pt x="37" y="18"/>
                    </a:lnTo>
                    <a:lnTo>
                      <a:pt x="38" y="22"/>
                    </a:lnTo>
                    <a:lnTo>
                      <a:pt x="37" y="26"/>
                    </a:lnTo>
                    <a:lnTo>
                      <a:pt x="36" y="32"/>
                    </a:lnTo>
                    <a:lnTo>
                      <a:pt x="43" y="35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503" name="Freeform 115"/>
              <p:cNvSpPr>
                <a:spLocks noChangeArrowheads="1"/>
              </p:cNvSpPr>
              <p:nvPr/>
            </p:nvSpPr>
            <p:spPr bwMode="auto">
              <a:xfrm>
                <a:off x="2911" y="4176"/>
                <a:ext cx="14" cy="39"/>
              </a:xfrm>
              <a:custGeom>
                <a:avLst/>
                <a:gdLst>
                  <a:gd name="T0" fmla="*/ 843 w 13"/>
                  <a:gd name="T1" fmla="*/ 4456 h 36"/>
                  <a:gd name="T2" fmla="*/ 783 w 13"/>
                  <a:gd name="T3" fmla="*/ 3870 h 36"/>
                  <a:gd name="T4" fmla="*/ 783 w 13"/>
                  <a:gd name="T5" fmla="*/ 3235 h 36"/>
                  <a:gd name="T6" fmla="*/ 783 w 13"/>
                  <a:gd name="T7" fmla="*/ 2756 h 36"/>
                  <a:gd name="T8" fmla="*/ 843 w 13"/>
                  <a:gd name="T9" fmla="*/ 2296 h 36"/>
                  <a:gd name="T10" fmla="*/ 908 w 13"/>
                  <a:gd name="T11" fmla="*/ 1738 h 36"/>
                  <a:gd name="T12" fmla="*/ 978 w 13"/>
                  <a:gd name="T13" fmla="*/ 1367 h 36"/>
                  <a:gd name="T14" fmla="*/ 1053 w 13"/>
                  <a:gd name="T15" fmla="*/ 615 h 36"/>
                  <a:gd name="T16" fmla="*/ 1134 w 13"/>
                  <a:gd name="T17" fmla="*/ 3 h 36"/>
                  <a:gd name="T18" fmla="*/ 6 w 13"/>
                  <a:gd name="T19" fmla="*/ 0 h 36"/>
                  <a:gd name="T20" fmla="*/ 4 w 13"/>
                  <a:gd name="T21" fmla="*/ 3 h 36"/>
                  <a:gd name="T22" fmla="*/ 3 w 13"/>
                  <a:gd name="T23" fmla="*/ 1075 h 36"/>
                  <a:gd name="T24" fmla="*/ 2 w 13"/>
                  <a:gd name="T25" fmla="*/ 1481 h 36"/>
                  <a:gd name="T26" fmla="*/ 1 w 13"/>
                  <a:gd name="T27" fmla="*/ 1883 h 36"/>
                  <a:gd name="T28" fmla="*/ 0 w 13"/>
                  <a:gd name="T29" fmla="*/ 2694 h 36"/>
                  <a:gd name="T30" fmla="*/ 0 w 13"/>
                  <a:gd name="T31" fmla="*/ 3235 h 36"/>
                  <a:gd name="T32" fmla="*/ 0 w 13"/>
                  <a:gd name="T33" fmla="*/ 4113 h 36"/>
                  <a:gd name="T34" fmla="*/ 1 w 13"/>
                  <a:gd name="T35" fmla="*/ 4716 h 36"/>
                  <a:gd name="T36" fmla="*/ 843 w 13"/>
                  <a:gd name="T37" fmla="*/ 4456 h 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3"/>
                  <a:gd name="T58" fmla="*/ 0 h 36"/>
                  <a:gd name="T59" fmla="*/ 13 w 13"/>
                  <a:gd name="T60" fmla="*/ 36 h 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3" h="36">
                    <a:moveTo>
                      <a:pt x="9" y="34"/>
                    </a:moveTo>
                    <a:lnTo>
                      <a:pt x="8" y="30"/>
                    </a:lnTo>
                    <a:lnTo>
                      <a:pt x="8" y="25"/>
                    </a:lnTo>
                    <a:lnTo>
                      <a:pt x="8" y="21"/>
                    </a:lnTo>
                    <a:lnTo>
                      <a:pt x="9" y="17"/>
                    </a:lnTo>
                    <a:lnTo>
                      <a:pt x="10" y="14"/>
                    </a:lnTo>
                    <a:lnTo>
                      <a:pt x="11" y="11"/>
                    </a:lnTo>
                    <a:lnTo>
                      <a:pt x="12" y="6"/>
                    </a:lnTo>
                    <a:lnTo>
                      <a:pt x="13" y="3"/>
                    </a:lnTo>
                    <a:lnTo>
                      <a:pt x="6" y="0"/>
                    </a:lnTo>
                    <a:lnTo>
                      <a:pt x="4" y="3"/>
                    </a:lnTo>
                    <a:lnTo>
                      <a:pt x="3" y="8"/>
                    </a:lnTo>
                    <a:lnTo>
                      <a:pt x="2" y="12"/>
                    </a:lnTo>
                    <a:lnTo>
                      <a:pt x="1" y="15"/>
                    </a:lnTo>
                    <a:lnTo>
                      <a:pt x="0" y="20"/>
                    </a:lnTo>
                    <a:lnTo>
                      <a:pt x="0" y="25"/>
                    </a:lnTo>
                    <a:lnTo>
                      <a:pt x="0" y="31"/>
                    </a:lnTo>
                    <a:lnTo>
                      <a:pt x="1" y="36"/>
                    </a:lnTo>
                    <a:lnTo>
                      <a:pt x="9" y="34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504" name="Freeform 116"/>
              <p:cNvSpPr>
                <a:spLocks noChangeArrowheads="1"/>
              </p:cNvSpPr>
              <p:nvPr/>
            </p:nvSpPr>
            <p:spPr bwMode="auto">
              <a:xfrm>
                <a:off x="2850" y="4137"/>
                <a:ext cx="45" cy="66"/>
              </a:xfrm>
              <a:custGeom>
                <a:avLst/>
                <a:gdLst>
                  <a:gd name="T0" fmla="*/ 2628 w 42"/>
                  <a:gd name="T1" fmla="*/ 6886 h 61"/>
                  <a:gd name="T2" fmla="*/ 2650 w 42"/>
                  <a:gd name="T3" fmla="*/ 7312 h 61"/>
                  <a:gd name="T4" fmla="*/ 2816 w 42"/>
                  <a:gd name="T5" fmla="*/ 7345 h 61"/>
                  <a:gd name="T6" fmla="*/ 2650 w 42"/>
                  <a:gd name="T7" fmla="*/ 7437 h 61"/>
                  <a:gd name="T8" fmla="*/ 2628 w 42"/>
                  <a:gd name="T9" fmla="*/ 7437 h 61"/>
                  <a:gd name="T10" fmla="*/ 2211 w 42"/>
                  <a:gd name="T11" fmla="*/ 7437 h 61"/>
                  <a:gd name="T12" fmla="*/ 1678 w 42"/>
                  <a:gd name="T13" fmla="*/ 7312 h 61"/>
                  <a:gd name="T14" fmla="*/ 1365 w 42"/>
                  <a:gd name="T15" fmla="*/ 6874 h 61"/>
                  <a:gd name="T16" fmla="*/ 1036 w 42"/>
                  <a:gd name="T17" fmla="*/ 6353 h 61"/>
                  <a:gd name="T18" fmla="*/ 787 w 42"/>
                  <a:gd name="T19" fmla="*/ 5882 h 61"/>
                  <a:gd name="T20" fmla="*/ 640 w 42"/>
                  <a:gd name="T21" fmla="*/ 5436 h 61"/>
                  <a:gd name="T22" fmla="*/ 6 w 42"/>
                  <a:gd name="T23" fmla="*/ 4643 h 61"/>
                  <a:gd name="T24" fmla="*/ 2 w 42"/>
                  <a:gd name="T25" fmla="*/ 3966 h 61"/>
                  <a:gd name="T26" fmla="*/ 0 w 42"/>
                  <a:gd name="T27" fmla="*/ 3089 h 61"/>
                  <a:gd name="T28" fmla="*/ 0 w 42"/>
                  <a:gd name="T29" fmla="*/ 2083 h 61"/>
                  <a:gd name="T30" fmla="*/ 0 w 42"/>
                  <a:gd name="T31" fmla="*/ 1644 h 61"/>
                  <a:gd name="T32" fmla="*/ 2 w 42"/>
                  <a:gd name="T33" fmla="*/ 1298 h 61"/>
                  <a:gd name="T34" fmla="*/ 5 w 42"/>
                  <a:gd name="T35" fmla="*/ 1025 h 61"/>
                  <a:gd name="T36" fmla="*/ 395 w 42"/>
                  <a:gd name="T37" fmla="*/ 5 h 61"/>
                  <a:gd name="T38" fmla="*/ 903 w 42"/>
                  <a:gd name="T39" fmla="*/ 2 h 61"/>
                  <a:gd name="T40" fmla="*/ 1462 w 42"/>
                  <a:gd name="T41" fmla="*/ 0 h 61"/>
                  <a:gd name="T42" fmla="*/ 1678 w 42"/>
                  <a:gd name="T43" fmla="*/ 0 h 61"/>
                  <a:gd name="T44" fmla="*/ 1926 w 42"/>
                  <a:gd name="T45" fmla="*/ 0 h 61"/>
                  <a:gd name="T46" fmla="*/ 2064 w 42"/>
                  <a:gd name="T47" fmla="*/ 1 h 61"/>
                  <a:gd name="T48" fmla="*/ 2283 w 42"/>
                  <a:gd name="T49" fmla="*/ 2 h 61"/>
                  <a:gd name="T50" fmla="*/ 2446 w 42"/>
                  <a:gd name="T51" fmla="*/ 3 h 61"/>
                  <a:gd name="T52" fmla="*/ 2473 w 42"/>
                  <a:gd name="T53" fmla="*/ 6 h 61"/>
                  <a:gd name="T54" fmla="*/ 2473 w 42"/>
                  <a:gd name="T55" fmla="*/ 1200 h 61"/>
                  <a:gd name="T56" fmla="*/ 2446 w 42"/>
                  <a:gd name="T57" fmla="*/ 1644 h 61"/>
                  <a:gd name="T58" fmla="*/ 2283 w 42"/>
                  <a:gd name="T59" fmla="*/ 2439 h 61"/>
                  <a:gd name="T60" fmla="*/ 2211 w 42"/>
                  <a:gd name="T61" fmla="*/ 3127 h 61"/>
                  <a:gd name="T62" fmla="*/ 2131 w 42"/>
                  <a:gd name="T63" fmla="*/ 3966 h 61"/>
                  <a:gd name="T64" fmla="*/ 2131 w 42"/>
                  <a:gd name="T65" fmla="*/ 4643 h 61"/>
                  <a:gd name="T66" fmla="*/ 2211 w 42"/>
                  <a:gd name="T67" fmla="*/ 5436 h 61"/>
                  <a:gd name="T68" fmla="*/ 2283 w 42"/>
                  <a:gd name="T69" fmla="*/ 5882 h 61"/>
                  <a:gd name="T70" fmla="*/ 2446 w 42"/>
                  <a:gd name="T71" fmla="*/ 6364 h 61"/>
                  <a:gd name="T72" fmla="*/ 2628 w 42"/>
                  <a:gd name="T73" fmla="*/ 6886 h 61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42"/>
                  <a:gd name="T112" fmla="*/ 0 h 61"/>
                  <a:gd name="T113" fmla="*/ 42 w 42"/>
                  <a:gd name="T114" fmla="*/ 61 h 61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42" h="61">
                    <a:moveTo>
                      <a:pt x="39" y="57"/>
                    </a:moveTo>
                    <a:lnTo>
                      <a:pt x="40" y="59"/>
                    </a:lnTo>
                    <a:lnTo>
                      <a:pt x="42" y="60"/>
                    </a:lnTo>
                    <a:lnTo>
                      <a:pt x="40" y="61"/>
                    </a:lnTo>
                    <a:lnTo>
                      <a:pt x="39" y="61"/>
                    </a:lnTo>
                    <a:lnTo>
                      <a:pt x="33" y="61"/>
                    </a:lnTo>
                    <a:lnTo>
                      <a:pt x="25" y="59"/>
                    </a:lnTo>
                    <a:lnTo>
                      <a:pt x="20" y="56"/>
                    </a:lnTo>
                    <a:lnTo>
                      <a:pt x="16" y="52"/>
                    </a:lnTo>
                    <a:lnTo>
                      <a:pt x="12" y="49"/>
                    </a:lnTo>
                    <a:lnTo>
                      <a:pt x="9" y="45"/>
                    </a:lnTo>
                    <a:lnTo>
                      <a:pt x="6" y="39"/>
                    </a:lnTo>
                    <a:lnTo>
                      <a:pt x="2" y="33"/>
                    </a:lnTo>
                    <a:lnTo>
                      <a:pt x="0" y="25"/>
                    </a:lnTo>
                    <a:lnTo>
                      <a:pt x="0" y="17"/>
                    </a:lnTo>
                    <a:lnTo>
                      <a:pt x="0" y="14"/>
                    </a:lnTo>
                    <a:lnTo>
                      <a:pt x="2" y="11"/>
                    </a:lnTo>
                    <a:lnTo>
                      <a:pt x="5" y="8"/>
                    </a:lnTo>
                    <a:lnTo>
                      <a:pt x="7" y="5"/>
                    </a:lnTo>
                    <a:lnTo>
                      <a:pt x="14" y="2"/>
                    </a:lnTo>
                    <a:lnTo>
                      <a:pt x="21" y="0"/>
                    </a:lnTo>
                    <a:lnTo>
                      <a:pt x="25" y="0"/>
                    </a:lnTo>
                    <a:lnTo>
                      <a:pt x="29" y="0"/>
                    </a:lnTo>
                    <a:lnTo>
                      <a:pt x="31" y="1"/>
                    </a:lnTo>
                    <a:lnTo>
                      <a:pt x="34" y="2"/>
                    </a:lnTo>
                    <a:lnTo>
                      <a:pt x="36" y="3"/>
                    </a:lnTo>
                    <a:lnTo>
                      <a:pt x="37" y="6"/>
                    </a:lnTo>
                    <a:lnTo>
                      <a:pt x="37" y="10"/>
                    </a:lnTo>
                    <a:lnTo>
                      <a:pt x="36" y="14"/>
                    </a:lnTo>
                    <a:lnTo>
                      <a:pt x="34" y="19"/>
                    </a:lnTo>
                    <a:lnTo>
                      <a:pt x="33" y="26"/>
                    </a:lnTo>
                    <a:lnTo>
                      <a:pt x="32" y="33"/>
                    </a:lnTo>
                    <a:lnTo>
                      <a:pt x="32" y="39"/>
                    </a:lnTo>
                    <a:lnTo>
                      <a:pt x="33" y="45"/>
                    </a:lnTo>
                    <a:lnTo>
                      <a:pt x="34" y="49"/>
                    </a:lnTo>
                    <a:lnTo>
                      <a:pt x="36" y="53"/>
                    </a:lnTo>
                    <a:lnTo>
                      <a:pt x="39" y="57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505" name="Freeform 117"/>
              <p:cNvSpPr>
                <a:spLocks noChangeArrowheads="1"/>
              </p:cNvSpPr>
              <p:nvPr/>
            </p:nvSpPr>
            <p:spPr bwMode="auto">
              <a:xfrm>
                <a:off x="2846" y="4155"/>
                <a:ext cx="53" cy="54"/>
              </a:xfrm>
              <a:custGeom>
                <a:avLst/>
                <a:gdLst>
                  <a:gd name="T0" fmla="*/ 0 w 50"/>
                  <a:gd name="T1" fmla="*/ 0 h 50"/>
                  <a:gd name="T2" fmla="*/ 0 w 50"/>
                  <a:gd name="T3" fmla="*/ 983 h 50"/>
                  <a:gd name="T4" fmla="*/ 2 w 50"/>
                  <a:gd name="T5" fmla="*/ 1821 h 50"/>
                  <a:gd name="T6" fmla="*/ 5 w 50"/>
                  <a:gd name="T7" fmla="*/ 2597 h 50"/>
                  <a:gd name="T8" fmla="*/ 354 w 50"/>
                  <a:gd name="T9" fmla="*/ 3271 h 50"/>
                  <a:gd name="T10" fmla="*/ 447 w 50"/>
                  <a:gd name="T11" fmla="*/ 3816 h 50"/>
                  <a:gd name="T12" fmla="*/ 598 w 50"/>
                  <a:gd name="T13" fmla="*/ 4350 h 50"/>
                  <a:gd name="T14" fmla="*/ 755 w 50"/>
                  <a:gd name="T15" fmla="*/ 4698 h 50"/>
                  <a:gd name="T16" fmla="*/ 996 w 50"/>
                  <a:gd name="T17" fmla="*/ 4954 h 50"/>
                  <a:gd name="T18" fmla="*/ 1257 w 50"/>
                  <a:gd name="T19" fmla="*/ 5350 h 50"/>
                  <a:gd name="T20" fmla="*/ 1519 w 50"/>
                  <a:gd name="T21" fmla="*/ 5480 h 50"/>
                  <a:gd name="T22" fmla="*/ 1682 w 50"/>
                  <a:gd name="T23" fmla="*/ 5165 h 50"/>
                  <a:gd name="T24" fmla="*/ 1759 w 50"/>
                  <a:gd name="T25" fmla="*/ 4698 h 50"/>
                  <a:gd name="T26" fmla="*/ 1707 w 50"/>
                  <a:gd name="T27" fmla="*/ 4247 h 50"/>
                  <a:gd name="T28" fmla="*/ 1610 w 50"/>
                  <a:gd name="T29" fmla="*/ 3816 h 50"/>
                  <a:gd name="T30" fmla="*/ 1412 w 50"/>
                  <a:gd name="T31" fmla="*/ 4698 h 50"/>
                  <a:gd name="T32" fmla="*/ 1433 w 50"/>
                  <a:gd name="T33" fmla="*/ 4807 h 50"/>
                  <a:gd name="T34" fmla="*/ 1433 w 50"/>
                  <a:gd name="T35" fmla="*/ 4698 h 50"/>
                  <a:gd name="T36" fmla="*/ 1497 w 50"/>
                  <a:gd name="T37" fmla="*/ 4350 h 50"/>
                  <a:gd name="T38" fmla="*/ 1519 w 50"/>
                  <a:gd name="T39" fmla="*/ 4350 h 50"/>
                  <a:gd name="T40" fmla="*/ 1332 w 50"/>
                  <a:gd name="T41" fmla="*/ 4350 h 50"/>
                  <a:gd name="T42" fmla="*/ 1071 w 50"/>
                  <a:gd name="T43" fmla="*/ 4121 h 50"/>
                  <a:gd name="T44" fmla="*/ 996 w 50"/>
                  <a:gd name="T45" fmla="*/ 3816 h 50"/>
                  <a:gd name="T46" fmla="*/ 800 w 50"/>
                  <a:gd name="T47" fmla="*/ 3533 h 50"/>
                  <a:gd name="T48" fmla="*/ 634 w 50"/>
                  <a:gd name="T49" fmla="*/ 3121 h 50"/>
                  <a:gd name="T50" fmla="*/ 532 w 50"/>
                  <a:gd name="T51" fmla="*/ 2597 h 50"/>
                  <a:gd name="T52" fmla="*/ 447 w 50"/>
                  <a:gd name="T53" fmla="*/ 2227 h 50"/>
                  <a:gd name="T54" fmla="*/ 398 w 50"/>
                  <a:gd name="T55" fmla="*/ 1445 h 50"/>
                  <a:gd name="T56" fmla="*/ 375 w 50"/>
                  <a:gd name="T57" fmla="*/ 910 h 50"/>
                  <a:gd name="T58" fmla="*/ 354 w 50"/>
                  <a:gd name="T59" fmla="*/ 0 h 50"/>
                  <a:gd name="T60" fmla="*/ 0 w 50"/>
                  <a:gd name="T61" fmla="*/ 0 h 50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50"/>
                  <a:gd name="T94" fmla="*/ 0 h 50"/>
                  <a:gd name="T95" fmla="*/ 50 w 50"/>
                  <a:gd name="T96" fmla="*/ 50 h 50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50" h="50">
                    <a:moveTo>
                      <a:pt x="0" y="0"/>
                    </a:moveTo>
                    <a:lnTo>
                      <a:pt x="0" y="9"/>
                    </a:lnTo>
                    <a:lnTo>
                      <a:pt x="2" y="17"/>
                    </a:lnTo>
                    <a:lnTo>
                      <a:pt x="5" y="24"/>
                    </a:lnTo>
                    <a:lnTo>
                      <a:pt x="9" y="30"/>
                    </a:lnTo>
                    <a:lnTo>
                      <a:pt x="13" y="35"/>
                    </a:lnTo>
                    <a:lnTo>
                      <a:pt x="18" y="40"/>
                    </a:lnTo>
                    <a:lnTo>
                      <a:pt x="22" y="43"/>
                    </a:lnTo>
                    <a:lnTo>
                      <a:pt x="28" y="45"/>
                    </a:lnTo>
                    <a:lnTo>
                      <a:pt x="36" y="49"/>
                    </a:lnTo>
                    <a:lnTo>
                      <a:pt x="43" y="50"/>
                    </a:lnTo>
                    <a:lnTo>
                      <a:pt x="48" y="47"/>
                    </a:lnTo>
                    <a:lnTo>
                      <a:pt x="50" y="43"/>
                    </a:lnTo>
                    <a:lnTo>
                      <a:pt x="49" y="39"/>
                    </a:lnTo>
                    <a:lnTo>
                      <a:pt x="46" y="35"/>
                    </a:lnTo>
                    <a:lnTo>
                      <a:pt x="40" y="43"/>
                    </a:lnTo>
                    <a:lnTo>
                      <a:pt x="41" y="44"/>
                    </a:lnTo>
                    <a:lnTo>
                      <a:pt x="41" y="43"/>
                    </a:lnTo>
                    <a:lnTo>
                      <a:pt x="42" y="40"/>
                    </a:lnTo>
                    <a:lnTo>
                      <a:pt x="43" y="40"/>
                    </a:lnTo>
                    <a:lnTo>
                      <a:pt x="38" y="40"/>
                    </a:lnTo>
                    <a:lnTo>
                      <a:pt x="31" y="38"/>
                    </a:lnTo>
                    <a:lnTo>
                      <a:pt x="28" y="35"/>
                    </a:lnTo>
                    <a:lnTo>
                      <a:pt x="23" y="32"/>
                    </a:lnTo>
                    <a:lnTo>
                      <a:pt x="19" y="29"/>
                    </a:lnTo>
                    <a:lnTo>
                      <a:pt x="16" y="24"/>
                    </a:lnTo>
                    <a:lnTo>
                      <a:pt x="13" y="20"/>
                    </a:lnTo>
                    <a:lnTo>
                      <a:pt x="11" y="14"/>
                    </a:lnTo>
                    <a:lnTo>
                      <a:pt x="10" y="8"/>
                    </a:lnTo>
                    <a:lnTo>
                      <a:pt x="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506" name="Freeform 118"/>
              <p:cNvSpPr>
                <a:spLocks noChangeArrowheads="1"/>
              </p:cNvSpPr>
              <p:nvPr/>
            </p:nvSpPr>
            <p:spPr bwMode="auto">
              <a:xfrm>
                <a:off x="2846" y="4132"/>
                <a:ext cx="49" cy="24"/>
              </a:xfrm>
              <a:custGeom>
                <a:avLst/>
                <a:gdLst>
                  <a:gd name="T0" fmla="*/ 2054 w 46"/>
                  <a:gd name="T1" fmla="*/ 4033 h 22"/>
                  <a:gd name="T2" fmla="*/ 2187 w 46"/>
                  <a:gd name="T3" fmla="*/ 2930 h 22"/>
                  <a:gd name="T4" fmla="*/ 2187 w 46"/>
                  <a:gd name="T5" fmla="*/ 1897 h 22"/>
                  <a:gd name="T6" fmla="*/ 2053 w 46"/>
                  <a:gd name="T7" fmla="*/ 1339 h 22"/>
                  <a:gd name="T8" fmla="*/ 1927 w 46"/>
                  <a:gd name="T9" fmla="*/ 2 h 22"/>
                  <a:gd name="T10" fmla="*/ 1779 w 46"/>
                  <a:gd name="T11" fmla="*/ 1 h 22"/>
                  <a:gd name="T12" fmla="*/ 1568 w 46"/>
                  <a:gd name="T13" fmla="*/ 0 h 22"/>
                  <a:gd name="T14" fmla="*/ 1382 w 46"/>
                  <a:gd name="T15" fmla="*/ 0 h 22"/>
                  <a:gd name="T16" fmla="*/ 1161 w 46"/>
                  <a:gd name="T17" fmla="*/ 0 h 22"/>
                  <a:gd name="T18" fmla="*/ 734 w 46"/>
                  <a:gd name="T19" fmla="*/ 2 h 22"/>
                  <a:gd name="T20" fmla="*/ 450 w 46"/>
                  <a:gd name="T21" fmla="*/ 1461 h 22"/>
                  <a:gd name="T22" fmla="*/ 5 w 46"/>
                  <a:gd name="T23" fmla="*/ 1897 h 22"/>
                  <a:gd name="T24" fmla="*/ 2 w 46"/>
                  <a:gd name="T25" fmla="*/ 2462 h 22"/>
                  <a:gd name="T26" fmla="*/ 0 w 46"/>
                  <a:gd name="T27" fmla="*/ 3697 h 22"/>
                  <a:gd name="T28" fmla="*/ 0 w 46"/>
                  <a:gd name="T29" fmla="*/ 4400 h 22"/>
                  <a:gd name="T30" fmla="*/ 450 w 46"/>
                  <a:gd name="T31" fmla="*/ 4400 h 22"/>
                  <a:gd name="T32" fmla="*/ 450 w 46"/>
                  <a:gd name="T33" fmla="*/ 4033 h 22"/>
                  <a:gd name="T34" fmla="*/ 479 w 46"/>
                  <a:gd name="T35" fmla="*/ 3697 h 22"/>
                  <a:gd name="T36" fmla="*/ 510 w 46"/>
                  <a:gd name="T37" fmla="*/ 3487 h 22"/>
                  <a:gd name="T38" fmla="*/ 578 w 46"/>
                  <a:gd name="T39" fmla="*/ 2930 h 22"/>
                  <a:gd name="T40" fmla="*/ 887 w 46"/>
                  <a:gd name="T41" fmla="*/ 2069 h 22"/>
                  <a:gd name="T42" fmla="*/ 1237 w 46"/>
                  <a:gd name="T43" fmla="*/ 1739 h 22"/>
                  <a:gd name="T44" fmla="*/ 1382 w 46"/>
                  <a:gd name="T45" fmla="*/ 1739 h 22"/>
                  <a:gd name="T46" fmla="*/ 1496 w 46"/>
                  <a:gd name="T47" fmla="*/ 1739 h 22"/>
                  <a:gd name="T48" fmla="*/ 1594 w 46"/>
                  <a:gd name="T49" fmla="*/ 1739 h 22"/>
                  <a:gd name="T50" fmla="*/ 1670 w 46"/>
                  <a:gd name="T51" fmla="*/ 1897 h 22"/>
                  <a:gd name="T52" fmla="*/ 1698 w 46"/>
                  <a:gd name="T53" fmla="*/ 2069 h 22"/>
                  <a:gd name="T54" fmla="*/ 1779 w 46"/>
                  <a:gd name="T55" fmla="*/ 2257 h 22"/>
                  <a:gd name="T56" fmla="*/ 1779 w 46"/>
                  <a:gd name="T57" fmla="*/ 2462 h 22"/>
                  <a:gd name="T58" fmla="*/ 1698 w 46"/>
                  <a:gd name="T59" fmla="*/ 3487 h 22"/>
                  <a:gd name="T60" fmla="*/ 2054 w 46"/>
                  <a:gd name="T61" fmla="*/ 4033 h 22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46"/>
                  <a:gd name="T94" fmla="*/ 0 h 22"/>
                  <a:gd name="T95" fmla="*/ 46 w 46"/>
                  <a:gd name="T96" fmla="*/ 22 h 22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46" h="22">
                    <a:moveTo>
                      <a:pt x="44" y="20"/>
                    </a:moveTo>
                    <a:lnTo>
                      <a:pt x="46" y="15"/>
                    </a:lnTo>
                    <a:lnTo>
                      <a:pt x="46" y="10"/>
                    </a:lnTo>
                    <a:lnTo>
                      <a:pt x="43" y="6"/>
                    </a:lnTo>
                    <a:lnTo>
                      <a:pt x="40" y="2"/>
                    </a:lnTo>
                    <a:lnTo>
                      <a:pt x="37" y="1"/>
                    </a:lnTo>
                    <a:lnTo>
                      <a:pt x="33" y="0"/>
                    </a:lnTo>
                    <a:lnTo>
                      <a:pt x="29" y="0"/>
                    </a:lnTo>
                    <a:lnTo>
                      <a:pt x="24" y="0"/>
                    </a:lnTo>
                    <a:lnTo>
                      <a:pt x="16" y="2"/>
                    </a:lnTo>
                    <a:lnTo>
                      <a:pt x="9" y="7"/>
                    </a:lnTo>
                    <a:lnTo>
                      <a:pt x="5" y="10"/>
                    </a:lnTo>
                    <a:lnTo>
                      <a:pt x="2" y="13"/>
                    </a:lnTo>
                    <a:lnTo>
                      <a:pt x="0" y="18"/>
                    </a:lnTo>
                    <a:lnTo>
                      <a:pt x="0" y="22"/>
                    </a:lnTo>
                    <a:lnTo>
                      <a:pt x="9" y="22"/>
                    </a:lnTo>
                    <a:lnTo>
                      <a:pt x="9" y="20"/>
                    </a:lnTo>
                    <a:lnTo>
                      <a:pt x="10" y="18"/>
                    </a:lnTo>
                    <a:lnTo>
                      <a:pt x="11" y="17"/>
                    </a:lnTo>
                    <a:lnTo>
                      <a:pt x="13" y="15"/>
                    </a:lnTo>
                    <a:lnTo>
                      <a:pt x="19" y="11"/>
                    </a:lnTo>
                    <a:lnTo>
                      <a:pt x="26" y="9"/>
                    </a:lnTo>
                    <a:lnTo>
                      <a:pt x="29" y="9"/>
                    </a:lnTo>
                    <a:lnTo>
                      <a:pt x="32" y="9"/>
                    </a:lnTo>
                    <a:lnTo>
                      <a:pt x="34" y="9"/>
                    </a:lnTo>
                    <a:lnTo>
                      <a:pt x="35" y="10"/>
                    </a:lnTo>
                    <a:lnTo>
                      <a:pt x="36" y="11"/>
                    </a:lnTo>
                    <a:lnTo>
                      <a:pt x="37" y="12"/>
                    </a:lnTo>
                    <a:lnTo>
                      <a:pt x="37" y="13"/>
                    </a:lnTo>
                    <a:lnTo>
                      <a:pt x="36" y="17"/>
                    </a:lnTo>
                    <a:lnTo>
                      <a:pt x="44" y="2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507" name="Freeform 119"/>
              <p:cNvSpPr>
                <a:spLocks noChangeArrowheads="1"/>
              </p:cNvSpPr>
              <p:nvPr/>
            </p:nvSpPr>
            <p:spPr bwMode="auto">
              <a:xfrm>
                <a:off x="2879" y="4150"/>
                <a:ext cx="15" cy="52"/>
              </a:xfrm>
              <a:custGeom>
                <a:avLst/>
                <a:gdLst>
                  <a:gd name="T0" fmla="*/ 904 w 14"/>
                  <a:gd name="T1" fmla="*/ 5272 h 48"/>
                  <a:gd name="T2" fmla="*/ 735 w 14"/>
                  <a:gd name="T3" fmla="*/ 5153 h 48"/>
                  <a:gd name="T4" fmla="*/ 686 w 14"/>
                  <a:gd name="T5" fmla="*/ 4825 h 48"/>
                  <a:gd name="T6" fmla="*/ 640 w 14"/>
                  <a:gd name="T7" fmla="*/ 4352 h 48"/>
                  <a:gd name="T8" fmla="*/ 597 w 14"/>
                  <a:gd name="T9" fmla="*/ 3533 h 48"/>
                  <a:gd name="T10" fmla="*/ 597 w 14"/>
                  <a:gd name="T11" fmla="*/ 2778 h 48"/>
                  <a:gd name="T12" fmla="*/ 640 w 14"/>
                  <a:gd name="T13" fmla="*/ 1955 h 48"/>
                  <a:gd name="T14" fmla="*/ 686 w 14"/>
                  <a:gd name="T15" fmla="*/ 1311 h 48"/>
                  <a:gd name="T16" fmla="*/ 788 w 14"/>
                  <a:gd name="T17" fmla="*/ 3 h 48"/>
                  <a:gd name="T18" fmla="*/ 4 w 14"/>
                  <a:gd name="T19" fmla="*/ 0 h 48"/>
                  <a:gd name="T20" fmla="*/ 2 w 14"/>
                  <a:gd name="T21" fmla="*/ 952 h 48"/>
                  <a:gd name="T22" fmla="*/ 0 w 14"/>
                  <a:gd name="T23" fmla="*/ 1805 h 48"/>
                  <a:gd name="T24" fmla="*/ 0 w 14"/>
                  <a:gd name="T25" fmla="*/ 2778 h 48"/>
                  <a:gd name="T26" fmla="*/ 0 w 14"/>
                  <a:gd name="T27" fmla="*/ 3533 h 48"/>
                  <a:gd name="T28" fmla="*/ 1 w 14"/>
                  <a:gd name="T29" fmla="*/ 4492 h 48"/>
                  <a:gd name="T30" fmla="*/ 2 w 14"/>
                  <a:gd name="T31" fmla="*/ 5153 h 48"/>
                  <a:gd name="T32" fmla="*/ 5 w 14"/>
                  <a:gd name="T33" fmla="*/ 5995 h 48"/>
                  <a:gd name="T34" fmla="*/ 597 w 14"/>
                  <a:gd name="T35" fmla="*/ 6495 h 48"/>
                  <a:gd name="T36" fmla="*/ 904 w 14"/>
                  <a:gd name="T37" fmla="*/ 5272 h 4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4"/>
                  <a:gd name="T58" fmla="*/ 0 h 48"/>
                  <a:gd name="T59" fmla="*/ 14 w 14"/>
                  <a:gd name="T60" fmla="*/ 48 h 4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4" h="48">
                    <a:moveTo>
                      <a:pt x="14" y="40"/>
                    </a:moveTo>
                    <a:lnTo>
                      <a:pt x="11" y="39"/>
                    </a:lnTo>
                    <a:lnTo>
                      <a:pt x="10" y="36"/>
                    </a:lnTo>
                    <a:lnTo>
                      <a:pt x="9" y="32"/>
                    </a:lnTo>
                    <a:lnTo>
                      <a:pt x="8" y="27"/>
                    </a:lnTo>
                    <a:lnTo>
                      <a:pt x="8" y="21"/>
                    </a:lnTo>
                    <a:lnTo>
                      <a:pt x="9" y="15"/>
                    </a:lnTo>
                    <a:lnTo>
                      <a:pt x="10" y="10"/>
                    </a:lnTo>
                    <a:lnTo>
                      <a:pt x="12" y="3"/>
                    </a:lnTo>
                    <a:lnTo>
                      <a:pt x="4" y="0"/>
                    </a:lnTo>
                    <a:lnTo>
                      <a:pt x="2" y="6"/>
                    </a:lnTo>
                    <a:lnTo>
                      <a:pt x="0" y="14"/>
                    </a:lnTo>
                    <a:lnTo>
                      <a:pt x="0" y="21"/>
                    </a:lnTo>
                    <a:lnTo>
                      <a:pt x="0" y="27"/>
                    </a:lnTo>
                    <a:lnTo>
                      <a:pt x="1" y="34"/>
                    </a:lnTo>
                    <a:lnTo>
                      <a:pt x="2" y="39"/>
                    </a:lnTo>
                    <a:lnTo>
                      <a:pt x="5" y="44"/>
                    </a:lnTo>
                    <a:lnTo>
                      <a:pt x="8" y="48"/>
                    </a:lnTo>
                    <a:lnTo>
                      <a:pt x="14" y="4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508" name="Freeform 120"/>
              <p:cNvSpPr>
                <a:spLocks noChangeArrowheads="1"/>
              </p:cNvSpPr>
              <p:nvPr/>
            </p:nvSpPr>
            <p:spPr bwMode="auto">
              <a:xfrm>
                <a:off x="2819" y="4125"/>
                <a:ext cx="40" cy="64"/>
              </a:xfrm>
              <a:custGeom>
                <a:avLst/>
                <a:gdLst>
                  <a:gd name="T0" fmla="*/ 807 w 38"/>
                  <a:gd name="T1" fmla="*/ 7485 h 59"/>
                  <a:gd name="T2" fmla="*/ 849 w 38"/>
                  <a:gd name="T3" fmla="*/ 8082 h 59"/>
                  <a:gd name="T4" fmla="*/ 849 w 38"/>
                  <a:gd name="T5" fmla="*/ 8182 h 59"/>
                  <a:gd name="T6" fmla="*/ 837 w 38"/>
                  <a:gd name="T7" fmla="*/ 8230 h 59"/>
                  <a:gd name="T8" fmla="*/ 807 w 38"/>
                  <a:gd name="T9" fmla="*/ 8283 h 59"/>
                  <a:gd name="T10" fmla="*/ 681 w 38"/>
                  <a:gd name="T11" fmla="*/ 8283 h 59"/>
                  <a:gd name="T12" fmla="*/ 476 w 38"/>
                  <a:gd name="T13" fmla="*/ 8119 h 59"/>
                  <a:gd name="T14" fmla="*/ 388 w 38"/>
                  <a:gd name="T15" fmla="*/ 7543 h 59"/>
                  <a:gd name="T16" fmla="*/ 300 w 38"/>
                  <a:gd name="T17" fmla="*/ 7451 h 59"/>
                  <a:gd name="T18" fmla="*/ 9 w 38"/>
                  <a:gd name="T19" fmla="*/ 6869 h 59"/>
                  <a:gd name="T20" fmla="*/ 6 w 38"/>
                  <a:gd name="T21" fmla="*/ 5982 h 59"/>
                  <a:gd name="T22" fmla="*/ 3 w 38"/>
                  <a:gd name="T23" fmla="*/ 5381 h 59"/>
                  <a:gd name="T24" fmla="*/ 1 w 38"/>
                  <a:gd name="T25" fmla="*/ 4573 h 59"/>
                  <a:gd name="T26" fmla="*/ 0 w 38"/>
                  <a:gd name="T27" fmla="*/ 3385 h 59"/>
                  <a:gd name="T28" fmla="*/ 0 w 38"/>
                  <a:gd name="T29" fmla="*/ 2078 h 59"/>
                  <a:gd name="T30" fmla="*/ 0 w 38"/>
                  <a:gd name="T31" fmla="*/ 1628 h 59"/>
                  <a:gd name="T32" fmla="*/ 1 w 38"/>
                  <a:gd name="T33" fmla="*/ 1176 h 59"/>
                  <a:gd name="T34" fmla="*/ 3 w 38"/>
                  <a:gd name="T35" fmla="*/ 999 h 59"/>
                  <a:gd name="T36" fmla="*/ 6 w 38"/>
                  <a:gd name="T37" fmla="*/ 4 h 59"/>
                  <a:gd name="T38" fmla="*/ 271 w 38"/>
                  <a:gd name="T39" fmla="*/ 1 h 59"/>
                  <a:gd name="T40" fmla="*/ 408 w 38"/>
                  <a:gd name="T41" fmla="*/ 0 h 59"/>
                  <a:gd name="T42" fmla="*/ 476 w 38"/>
                  <a:gd name="T43" fmla="*/ 0 h 59"/>
                  <a:gd name="T44" fmla="*/ 555 w 38"/>
                  <a:gd name="T45" fmla="*/ 1 h 59"/>
                  <a:gd name="T46" fmla="*/ 647 w 38"/>
                  <a:gd name="T47" fmla="*/ 2 h 59"/>
                  <a:gd name="T48" fmla="*/ 693 w 38"/>
                  <a:gd name="T49" fmla="*/ 4 h 59"/>
                  <a:gd name="T50" fmla="*/ 717 w 38"/>
                  <a:gd name="T51" fmla="*/ 999 h 59"/>
                  <a:gd name="T52" fmla="*/ 767 w 38"/>
                  <a:gd name="T53" fmla="*/ 1384 h 59"/>
                  <a:gd name="T54" fmla="*/ 767 w 38"/>
                  <a:gd name="T55" fmla="*/ 1766 h 59"/>
                  <a:gd name="T56" fmla="*/ 729 w 38"/>
                  <a:gd name="T57" fmla="*/ 2445 h 59"/>
                  <a:gd name="T58" fmla="*/ 717 w 38"/>
                  <a:gd name="T59" fmla="*/ 3385 h 59"/>
                  <a:gd name="T60" fmla="*/ 693 w 38"/>
                  <a:gd name="T61" fmla="*/ 4321 h 59"/>
                  <a:gd name="T62" fmla="*/ 693 w 38"/>
                  <a:gd name="T63" fmla="*/ 4984 h 59"/>
                  <a:gd name="T64" fmla="*/ 717 w 38"/>
                  <a:gd name="T65" fmla="*/ 5837 h 59"/>
                  <a:gd name="T66" fmla="*/ 717 w 38"/>
                  <a:gd name="T67" fmla="*/ 6361 h 59"/>
                  <a:gd name="T68" fmla="*/ 729 w 38"/>
                  <a:gd name="T69" fmla="*/ 6900 h 59"/>
                  <a:gd name="T70" fmla="*/ 795 w 38"/>
                  <a:gd name="T71" fmla="*/ 7039 h 59"/>
                  <a:gd name="T72" fmla="*/ 807 w 38"/>
                  <a:gd name="T73" fmla="*/ 7485 h 59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8"/>
                  <a:gd name="T112" fmla="*/ 0 h 59"/>
                  <a:gd name="T113" fmla="*/ 38 w 38"/>
                  <a:gd name="T114" fmla="*/ 59 h 59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8" h="59">
                    <a:moveTo>
                      <a:pt x="36" y="52"/>
                    </a:moveTo>
                    <a:lnTo>
                      <a:pt x="38" y="55"/>
                    </a:lnTo>
                    <a:lnTo>
                      <a:pt x="38" y="57"/>
                    </a:lnTo>
                    <a:lnTo>
                      <a:pt x="37" y="58"/>
                    </a:lnTo>
                    <a:lnTo>
                      <a:pt x="36" y="59"/>
                    </a:lnTo>
                    <a:lnTo>
                      <a:pt x="29" y="59"/>
                    </a:lnTo>
                    <a:lnTo>
                      <a:pt x="22" y="56"/>
                    </a:lnTo>
                    <a:lnTo>
                      <a:pt x="18" y="53"/>
                    </a:lnTo>
                    <a:lnTo>
                      <a:pt x="13" y="51"/>
                    </a:lnTo>
                    <a:lnTo>
                      <a:pt x="9" y="47"/>
                    </a:lnTo>
                    <a:lnTo>
                      <a:pt x="6" y="42"/>
                    </a:lnTo>
                    <a:lnTo>
                      <a:pt x="3" y="37"/>
                    </a:lnTo>
                    <a:lnTo>
                      <a:pt x="1" y="31"/>
                    </a:lnTo>
                    <a:lnTo>
                      <a:pt x="0" y="24"/>
                    </a:lnTo>
                    <a:lnTo>
                      <a:pt x="0" y="15"/>
                    </a:lnTo>
                    <a:lnTo>
                      <a:pt x="0" y="12"/>
                    </a:lnTo>
                    <a:lnTo>
                      <a:pt x="1" y="8"/>
                    </a:lnTo>
                    <a:lnTo>
                      <a:pt x="3" y="6"/>
                    </a:lnTo>
                    <a:lnTo>
                      <a:pt x="6" y="4"/>
                    </a:lnTo>
                    <a:lnTo>
                      <a:pt x="11" y="1"/>
                    </a:lnTo>
                    <a:lnTo>
                      <a:pt x="19" y="0"/>
                    </a:lnTo>
                    <a:lnTo>
                      <a:pt x="22" y="0"/>
                    </a:lnTo>
                    <a:lnTo>
                      <a:pt x="25" y="1"/>
                    </a:lnTo>
                    <a:lnTo>
                      <a:pt x="28" y="2"/>
                    </a:lnTo>
                    <a:lnTo>
                      <a:pt x="30" y="4"/>
                    </a:lnTo>
                    <a:lnTo>
                      <a:pt x="31" y="6"/>
                    </a:lnTo>
                    <a:lnTo>
                      <a:pt x="34" y="10"/>
                    </a:lnTo>
                    <a:lnTo>
                      <a:pt x="34" y="13"/>
                    </a:lnTo>
                    <a:lnTo>
                      <a:pt x="32" y="17"/>
                    </a:lnTo>
                    <a:lnTo>
                      <a:pt x="31" y="24"/>
                    </a:lnTo>
                    <a:lnTo>
                      <a:pt x="30" y="30"/>
                    </a:lnTo>
                    <a:lnTo>
                      <a:pt x="30" y="35"/>
                    </a:lnTo>
                    <a:lnTo>
                      <a:pt x="31" y="40"/>
                    </a:lnTo>
                    <a:lnTo>
                      <a:pt x="31" y="44"/>
                    </a:lnTo>
                    <a:lnTo>
                      <a:pt x="32" y="48"/>
                    </a:lnTo>
                    <a:lnTo>
                      <a:pt x="35" y="50"/>
                    </a:lnTo>
                    <a:lnTo>
                      <a:pt x="36" y="52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509" name="Freeform 121"/>
              <p:cNvSpPr>
                <a:spLocks noChangeArrowheads="1"/>
              </p:cNvSpPr>
              <p:nvPr/>
            </p:nvSpPr>
            <p:spPr bwMode="auto">
              <a:xfrm>
                <a:off x="2813" y="4141"/>
                <a:ext cx="51" cy="52"/>
              </a:xfrm>
              <a:custGeom>
                <a:avLst/>
                <a:gdLst>
                  <a:gd name="T0" fmla="*/ 0 w 48"/>
                  <a:gd name="T1" fmla="*/ 0 h 48"/>
                  <a:gd name="T2" fmla="*/ 1 w 48"/>
                  <a:gd name="T3" fmla="*/ 1210 h 48"/>
                  <a:gd name="T4" fmla="*/ 2 w 48"/>
                  <a:gd name="T5" fmla="*/ 2507 h 48"/>
                  <a:gd name="T6" fmla="*/ 6 w 48"/>
                  <a:gd name="T7" fmla="*/ 3160 h 48"/>
                  <a:gd name="T8" fmla="*/ 410 w 48"/>
                  <a:gd name="T9" fmla="*/ 4146 h 48"/>
                  <a:gd name="T10" fmla="*/ 492 w 48"/>
                  <a:gd name="T11" fmla="*/ 4715 h 48"/>
                  <a:gd name="T12" fmla="*/ 628 w 48"/>
                  <a:gd name="T13" fmla="*/ 5272 h 48"/>
                  <a:gd name="T14" fmla="*/ 903 w 48"/>
                  <a:gd name="T15" fmla="*/ 5711 h 48"/>
                  <a:gd name="T16" fmla="*/ 1083 w 48"/>
                  <a:gd name="T17" fmla="*/ 6011 h 48"/>
                  <a:gd name="T18" fmla="*/ 1380 w 48"/>
                  <a:gd name="T19" fmla="*/ 6495 h 48"/>
                  <a:gd name="T20" fmla="*/ 1719 w 48"/>
                  <a:gd name="T21" fmla="*/ 6495 h 48"/>
                  <a:gd name="T22" fmla="*/ 1868 w 48"/>
                  <a:gd name="T23" fmla="*/ 6047 h 48"/>
                  <a:gd name="T24" fmla="*/ 1940 w 48"/>
                  <a:gd name="T25" fmla="*/ 5582 h 48"/>
                  <a:gd name="T26" fmla="*/ 1940 w 48"/>
                  <a:gd name="T27" fmla="*/ 4866 h 48"/>
                  <a:gd name="T28" fmla="*/ 1826 w 48"/>
                  <a:gd name="T29" fmla="*/ 4492 h 48"/>
                  <a:gd name="T30" fmla="*/ 1655 w 48"/>
                  <a:gd name="T31" fmla="*/ 5534 h 48"/>
                  <a:gd name="T32" fmla="*/ 1655 w 48"/>
                  <a:gd name="T33" fmla="*/ 5582 h 48"/>
                  <a:gd name="T34" fmla="*/ 1655 w 48"/>
                  <a:gd name="T35" fmla="*/ 5534 h 48"/>
                  <a:gd name="T36" fmla="*/ 1680 w 48"/>
                  <a:gd name="T37" fmla="*/ 5108 h 48"/>
                  <a:gd name="T38" fmla="*/ 1466 w 48"/>
                  <a:gd name="T39" fmla="*/ 5108 h 48"/>
                  <a:gd name="T40" fmla="*/ 1152 w 48"/>
                  <a:gd name="T41" fmla="*/ 4825 h 48"/>
                  <a:gd name="T42" fmla="*/ 1083 w 48"/>
                  <a:gd name="T43" fmla="*/ 4715 h 48"/>
                  <a:gd name="T44" fmla="*/ 959 w 48"/>
                  <a:gd name="T45" fmla="*/ 4352 h 48"/>
                  <a:gd name="T46" fmla="*/ 709 w 48"/>
                  <a:gd name="T47" fmla="*/ 3827 h 48"/>
                  <a:gd name="T48" fmla="*/ 628 w 48"/>
                  <a:gd name="T49" fmla="*/ 3261 h 48"/>
                  <a:gd name="T50" fmla="*/ 523 w 48"/>
                  <a:gd name="T51" fmla="*/ 2778 h 48"/>
                  <a:gd name="T52" fmla="*/ 463 w 48"/>
                  <a:gd name="T53" fmla="*/ 1805 h 48"/>
                  <a:gd name="T54" fmla="*/ 436 w 48"/>
                  <a:gd name="T55" fmla="*/ 1117 h 48"/>
                  <a:gd name="T56" fmla="*/ 436 w 48"/>
                  <a:gd name="T57" fmla="*/ 1 h 48"/>
                  <a:gd name="T58" fmla="*/ 0 w 48"/>
                  <a:gd name="T59" fmla="*/ 0 h 48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48"/>
                  <a:gd name="T91" fmla="*/ 0 h 48"/>
                  <a:gd name="T92" fmla="*/ 48 w 48"/>
                  <a:gd name="T93" fmla="*/ 48 h 48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48" h="48">
                    <a:moveTo>
                      <a:pt x="0" y="0"/>
                    </a:moveTo>
                    <a:lnTo>
                      <a:pt x="1" y="9"/>
                    </a:lnTo>
                    <a:lnTo>
                      <a:pt x="2" y="18"/>
                    </a:lnTo>
                    <a:lnTo>
                      <a:pt x="6" y="24"/>
                    </a:lnTo>
                    <a:lnTo>
                      <a:pt x="9" y="31"/>
                    </a:lnTo>
                    <a:lnTo>
                      <a:pt x="12" y="35"/>
                    </a:lnTo>
                    <a:lnTo>
                      <a:pt x="16" y="40"/>
                    </a:lnTo>
                    <a:lnTo>
                      <a:pt x="22" y="43"/>
                    </a:lnTo>
                    <a:lnTo>
                      <a:pt x="26" y="45"/>
                    </a:lnTo>
                    <a:lnTo>
                      <a:pt x="34" y="48"/>
                    </a:lnTo>
                    <a:lnTo>
                      <a:pt x="42" y="48"/>
                    </a:lnTo>
                    <a:lnTo>
                      <a:pt x="46" y="46"/>
                    </a:lnTo>
                    <a:lnTo>
                      <a:pt x="48" y="42"/>
                    </a:lnTo>
                    <a:lnTo>
                      <a:pt x="48" y="37"/>
                    </a:lnTo>
                    <a:lnTo>
                      <a:pt x="45" y="34"/>
                    </a:lnTo>
                    <a:lnTo>
                      <a:pt x="40" y="41"/>
                    </a:lnTo>
                    <a:lnTo>
                      <a:pt x="40" y="42"/>
                    </a:lnTo>
                    <a:lnTo>
                      <a:pt x="40" y="41"/>
                    </a:lnTo>
                    <a:lnTo>
                      <a:pt x="41" y="38"/>
                    </a:lnTo>
                    <a:lnTo>
                      <a:pt x="36" y="38"/>
                    </a:lnTo>
                    <a:lnTo>
                      <a:pt x="29" y="36"/>
                    </a:lnTo>
                    <a:lnTo>
                      <a:pt x="26" y="35"/>
                    </a:lnTo>
                    <a:lnTo>
                      <a:pt x="23" y="32"/>
                    </a:lnTo>
                    <a:lnTo>
                      <a:pt x="18" y="29"/>
                    </a:lnTo>
                    <a:lnTo>
                      <a:pt x="16" y="25"/>
                    </a:lnTo>
                    <a:lnTo>
                      <a:pt x="13" y="21"/>
                    </a:lnTo>
                    <a:lnTo>
                      <a:pt x="11" y="14"/>
                    </a:lnTo>
                    <a:lnTo>
                      <a:pt x="10" y="8"/>
                    </a:lnTo>
                    <a:lnTo>
                      <a:pt x="1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510" name="Freeform 122"/>
              <p:cNvSpPr>
                <a:spLocks noChangeArrowheads="1"/>
              </p:cNvSpPr>
              <p:nvPr/>
            </p:nvSpPr>
            <p:spPr bwMode="auto">
              <a:xfrm>
                <a:off x="2813" y="4120"/>
                <a:ext cx="47" cy="25"/>
              </a:xfrm>
              <a:custGeom>
                <a:avLst/>
                <a:gdLst>
                  <a:gd name="T0" fmla="*/ 2372 w 44"/>
                  <a:gd name="T1" fmla="*/ 3770 h 23"/>
                  <a:gd name="T2" fmla="*/ 2455 w 44"/>
                  <a:gd name="T3" fmla="*/ 3191 h 23"/>
                  <a:gd name="T4" fmla="*/ 2455 w 44"/>
                  <a:gd name="T5" fmla="*/ 1967 h 23"/>
                  <a:gd name="T6" fmla="*/ 2354 w 44"/>
                  <a:gd name="T7" fmla="*/ 1409 h 23"/>
                  <a:gd name="T8" fmla="*/ 2221 w 44"/>
                  <a:gd name="T9" fmla="*/ 1097 h 23"/>
                  <a:gd name="T10" fmla="*/ 2014 w 44"/>
                  <a:gd name="T11" fmla="*/ 4 h 23"/>
                  <a:gd name="T12" fmla="*/ 1765 w 44"/>
                  <a:gd name="T13" fmla="*/ 1 h 23"/>
                  <a:gd name="T14" fmla="*/ 1597 w 44"/>
                  <a:gd name="T15" fmla="*/ 0 h 23"/>
                  <a:gd name="T16" fmla="*/ 1356 w 44"/>
                  <a:gd name="T17" fmla="*/ 0 h 23"/>
                  <a:gd name="T18" fmla="*/ 855 w 44"/>
                  <a:gd name="T19" fmla="*/ 1 h 23"/>
                  <a:gd name="T20" fmla="*/ 538 w 44"/>
                  <a:gd name="T21" fmla="*/ 5 h 23"/>
                  <a:gd name="T22" fmla="*/ 6 w 44"/>
                  <a:gd name="T23" fmla="*/ 1296 h 23"/>
                  <a:gd name="T24" fmla="*/ 4 w 44"/>
                  <a:gd name="T25" fmla="*/ 1665 h 23"/>
                  <a:gd name="T26" fmla="*/ 1 w 44"/>
                  <a:gd name="T27" fmla="*/ 2526 h 23"/>
                  <a:gd name="T28" fmla="*/ 0 w 44"/>
                  <a:gd name="T29" fmla="*/ 3245 h 23"/>
                  <a:gd name="T30" fmla="*/ 575 w 44"/>
                  <a:gd name="T31" fmla="*/ 3468 h 23"/>
                  <a:gd name="T32" fmla="*/ 575 w 44"/>
                  <a:gd name="T33" fmla="*/ 2985 h 23"/>
                  <a:gd name="T34" fmla="*/ 614 w 44"/>
                  <a:gd name="T35" fmla="*/ 2526 h 23"/>
                  <a:gd name="T36" fmla="*/ 656 w 44"/>
                  <a:gd name="T37" fmla="*/ 1967 h 23"/>
                  <a:gd name="T38" fmla="*/ 749 w 44"/>
                  <a:gd name="T39" fmla="*/ 1810 h 23"/>
                  <a:gd name="T40" fmla="*/ 1041 w 44"/>
                  <a:gd name="T41" fmla="*/ 1532 h 23"/>
                  <a:gd name="T42" fmla="*/ 1400 w 44"/>
                  <a:gd name="T43" fmla="*/ 1409 h 23"/>
                  <a:gd name="T44" fmla="*/ 1495 w 44"/>
                  <a:gd name="T45" fmla="*/ 1409 h 23"/>
                  <a:gd name="T46" fmla="*/ 1597 w 44"/>
                  <a:gd name="T47" fmla="*/ 1532 h 23"/>
                  <a:gd name="T48" fmla="*/ 1706 w 44"/>
                  <a:gd name="T49" fmla="*/ 1665 h 23"/>
                  <a:gd name="T50" fmla="*/ 1822 w 44"/>
                  <a:gd name="T51" fmla="*/ 1810 h 23"/>
                  <a:gd name="T52" fmla="*/ 1885 w 44"/>
                  <a:gd name="T53" fmla="*/ 1967 h 23"/>
                  <a:gd name="T54" fmla="*/ 1885 w 44"/>
                  <a:gd name="T55" fmla="*/ 2526 h 23"/>
                  <a:gd name="T56" fmla="*/ 1946 w 44"/>
                  <a:gd name="T57" fmla="*/ 2985 h 23"/>
                  <a:gd name="T58" fmla="*/ 1885 w 44"/>
                  <a:gd name="T59" fmla="*/ 3468 h 23"/>
                  <a:gd name="T60" fmla="*/ 2372 w 44"/>
                  <a:gd name="T61" fmla="*/ 3770 h 23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44"/>
                  <a:gd name="T94" fmla="*/ 0 h 23"/>
                  <a:gd name="T95" fmla="*/ 44 w 44"/>
                  <a:gd name="T96" fmla="*/ 23 h 23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44" h="23">
                    <a:moveTo>
                      <a:pt x="43" y="23"/>
                    </a:moveTo>
                    <a:lnTo>
                      <a:pt x="44" y="19"/>
                    </a:lnTo>
                    <a:lnTo>
                      <a:pt x="44" y="13"/>
                    </a:lnTo>
                    <a:lnTo>
                      <a:pt x="42" y="9"/>
                    </a:lnTo>
                    <a:lnTo>
                      <a:pt x="40" y="6"/>
                    </a:lnTo>
                    <a:lnTo>
                      <a:pt x="36" y="4"/>
                    </a:lnTo>
                    <a:lnTo>
                      <a:pt x="32" y="1"/>
                    </a:lnTo>
                    <a:lnTo>
                      <a:pt x="29" y="0"/>
                    </a:lnTo>
                    <a:lnTo>
                      <a:pt x="24" y="0"/>
                    </a:lnTo>
                    <a:lnTo>
                      <a:pt x="16" y="1"/>
                    </a:lnTo>
                    <a:lnTo>
                      <a:pt x="9" y="5"/>
                    </a:lnTo>
                    <a:lnTo>
                      <a:pt x="6" y="8"/>
                    </a:lnTo>
                    <a:lnTo>
                      <a:pt x="4" y="11"/>
                    </a:lnTo>
                    <a:lnTo>
                      <a:pt x="1" y="16"/>
                    </a:lnTo>
                    <a:lnTo>
                      <a:pt x="0" y="20"/>
                    </a:lnTo>
                    <a:lnTo>
                      <a:pt x="10" y="21"/>
                    </a:lnTo>
                    <a:lnTo>
                      <a:pt x="10" y="18"/>
                    </a:lnTo>
                    <a:lnTo>
                      <a:pt x="11" y="16"/>
                    </a:lnTo>
                    <a:lnTo>
                      <a:pt x="12" y="13"/>
                    </a:lnTo>
                    <a:lnTo>
                      <a:pt x="14" y="12"/>
                    </a:lnTo>
                    <a:lnTo>
                      <a:pt x="19" y="10"/>
                    </a:lnTo>
                    <a:lnTo>
                      <a:pt x="25" y="9"/>
                    </a:lnTo>
                    <a:lnTo>
                      <a:pt x="27" y="9"/>
                    </a:lnTo>
                    <a:lnTo>
                      <a:pt x="29" y="10"/>
                    </a:lnTo>
                    <a:lnTo>
                      <a:pt x="31" y="11"/>
                    </a:lnTo>
                    <a:lnTo>
                      <a:pt x="33" y="12"/>
                    </a:lnTo>
                    <a:lnTo>
                      <a:pt x="34" y="13"/>
                    </a:lnTo>
                    <a:lnTo>
                      <a:pt x="34" y="16"/>
                    </a:lnTo>
                    <a:lnTo>
                      <a:pt x="35" y="18"/>
                    </a:lnTo>
                    <a:lnTo>
                      <a:pt x="34" y="21"/>
                    </a:lnTo>
                    <a:lnTo>
                      <a:pt x="43" y="23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511" name="Freeform 123"/>
              <p:cNvSpPr>
                <a:spLocks noChangeArrowheads="1"/>
              </p:cNvSpPr>
              <p:nvPr/>
            </p:nvSpPr>
            <p:spPr bwMode="auto">
              <a:xfrm>
                <a:off x="2846" y="4142"/>
                <a:ext cx="14" cy="43"/>
              </a:xfrm>
              <a:custGeom>
                <a:avLst/>
                <a:gdLst>
                  <a:gd name="T0" fmla="*/ 1134 w 13"/>
                  <a:gd name="T1" fmla="*/ 2694 h 40"/>
                  <a:gd name="T2" fmla="*/ 1053 w 13"/>
                  <a:gd name="T3" fmla="*/ 2662 h 40"/>
                  <a:gd name="T4" fmla="*/ 978 w 13"/>
                  <a:gd name="T5" fmla="*/ 2476 h 40"/>
                  <a:gd name="T6" fmla="*/ 908 w 13"/>
                  <a:gd name="T7" fmla="*/ 2142 h 40"/>
                  <a:gd name="T8" fmla="*/ 908 w 13"/>
                  <a:gd name="T9" fmla="*/ 1876 h 40"/>
                  <a:gd name="T10" fmla="*/ 843 w 13"/>
                  <a:gd name="T11" fmla="*/ 1605 h 40"/>
                  <a:gd name="T12" fmla="*/ 908 w 13"/>
                  <a:gd name="T13" fmla="*/ 1118 h 40"/>
                  <a:gd name="T14" fmla="*/ 908 w 13"/>
                  <a:gd name="T15" fmla="*/ 779 h 40"/>
                  <a:gd name="T16" fmla="*/ 978 w 13"/>
                  <a:gd name="T17" fmla="*/ 2 h 40"/>
                  <a:gd name="T18" fmla="*/ 2 w 13"/>
                  <a:gd name="T19" fmla="*/ 0 h 40"/>
                  <a:gd name="T20" fmla="*/ 1 w 13"/>
                  <a:gd name="T21" fmla="*/ 725 h 40"/>
                  <a:gd name="T22" fmla="*/ 0 w 13"/>
                  <a:gd name="T23" fmla="*/ 1040 h 40"/>
                  <a:gd name="T24" fmla="*/ 0 w 13"/>
                  <a:gd name="T25" fmla="*/ 1725 h 40"/>
                  <a:gd name="T26" fmla="*/ 0 w 13"/>
                  <a:gd name="T27" fmla="*/ 1993 h 40"/>
                  <a:gd name="T28" fmla="*/ 1 w 13"/>
                  <a:gd name="T29" fmla="*/ 2331 h 40"/>
                  <a:gd name="T30" fmla="*/ 3 w 13"/>
                  <a:gd name="T31" fmla="*/ 2694 h 40"/>
                  <a:gd name="T32" fmla="*/ 4 w 13"/>
                  <a:gd name="T33" fmla="*/ 3047 h 40"/>
                  <a:gd name="T34" fmla="*/ 783 w 13"/>
                  <a:gd name="T35" fmla="*/ 3308 h 40"/>
                  <a:gd name="T36" fmla="*/ 1134 w 13"/>
                  <a:gd name="T37" fmla="*/ 2694 h 4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3"/>
                  <a:gd name="T58" fmla="*/ 0 h 40"/>
                  <a:gd name="T59" fmla="*/ 13 w 13"/>
                  <a:gd name="T60" fmla="*/ 40 h 4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3" h="40">
                    <a:moveTo>
                      <a:pt x="13" y="33"/>
                    </a:moveTo>
                    <a:lnTo>
                      <a:pt x="12" y="32"/>
                    </a:lnTo>
                    <a:lnTo>
                      <a:pt x="11" y="30"/>
                    </a:lnTo>
                    <a:lnTo>
                      <a:pt x="10" y="26"/>
                    </a:lnTo>
                    <a:lnTo>
                      <a:pt x="10" y="23"/>
                    </a:lnTo>
                    <a:lnTo>
                      <a:pt x="9" y="19"/>
                    </a:lnTo>
                    <a:lnTo>
                      <a:pt x="10" y="14"/>
                    </a:lnTo>
                    <a:lnTo>
                      <a:pt x="10" y="9"/>
                    </a:lnTo>
                    <a:lnTo>
                      <a:pt x="11" y="2"/>
                    </a:lnTo>
                    <a:lnTo>
                      <a:pt x="2" y="0"/>
                    </a:lnTo>
                    <a:lnTo>
                      <a:pt x="1" y="8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0" y="24"/>
                    </a:lnTo>
                    <a:lnTo>
                      <a:pt x="1" y="29"/>
                    </a:lnTo>
                    <a:lnTo>
                      <a:pt x="3" y="33"/>
                    </a:lnTo>
                    <a:lnTo>
                      <a:pt x="4" y="36"/>
                    </a:lnTo>
                    <a:lnTo>
                      <a:pt x="8" y="40"/>
                    </a:lnTo>
                    <a:lnTo>
                      <a:pt x="13" y="33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512" name="Freeform 124"/>
              <p:cNvSpPr>
                <a:spLocks noChangeArrowheads="1"/>
              </p:cNvSpPr>
              <p:nvPr/>
            </p:nvSpPr>
            <p:spPr bwMode="auto">
              <a:xfrm>
                <a:off x="2780" y="4117"/>
                <a:ext cx="57" cy="73"/>
              </a:xfrm>
              <a:custGeom>
                <a:avLst/>
                <a:gdLst>
                  <a:gd name="T0" fmla="*/ 1444 w 54"/>
                  <a:gd name="T1" fmla="*/ 4496 h 68"/>
                  <a:gd name="T2" fmla="*/ 1445 w 54"/>
                  <a:gd name="T3" fmla="*/ 4716 h 68"/>
                  <a:gd name="T4" fmla="*/ 1445 w 54"/>
                  <a:gd name="T5" fmla="*/ 4893 h 68"/>
                  <a:gd name="T6" fmla="*/ 1444 w 54"/>
                  <a:gd name="T7" fmla="*/ 4997 h 68"/>
                  <a:gd name="T8" fmla="*/ 1338 w 54"/>
                  <a:gd name="T9" fmla="*/ 5063 h 68"/>
                  <a:gd name="T10" fmla="*/ 1268 w 54"/>
                  <a:gd name="T11" fmla="*/ 5182 h 68"/>
                  <a:gd name="T12" fmla="*/ 1138 w 54"/>
                  <a:gd name="T13" fmla="*/ 5182 h 68"/>
                  <a:gd name="T14" fmla="*/ 990 w 54"/>
                  <a:gd name="T15" fmla="*/ 5182 h 68"/>
                  <a:gd name="T16" fmla="*/ 842 w 54"/>
                  <a:gd name="T17" fmla="*/ 5063 h 68"/>
                  <a:gd name="T18" fmla="*/ 699 w 54"/>
                  <a:gd name="T19" fmla="*/ 4903 h 68"/>
                  <a:gd name="T20" fmla="*/ 546 w 54"/>
                  <a:gd name="T21" fmla="*/ 4827 h 68"/>
                  <a:gd name="T22" fmla="*/ 406 w 54"/>
                  <a:gd name="T23" fmla="*/ 4496 h 68"/>
                  <a:gd name="T24" fmla="*/ 311 w 54"/>
                  <a:gd name="T25" fmla="*/ 4188 h 68"/>
                  <a:gd name="T26" fmla="*/ 7 w 54"/>
                  <a:gd name="T27" fmla="*/ 3692 h 68"/>
                  <a:gd name="T28" fmla="*/ 4 w 54"/>
                  <a:gd name="T29" fmla="*/ 3203 h 68"/>
                  <a:gd name="T30" fmla="*/ 1 w 54"/>
                  <a:gd name="T31" fmla="*/ 2673 h 68"/>
                  <a:gd name="T32" fmla="*/ 0 w 54"/>
                  <a:gd name="T33" fmla="*/ 1951 h 68"/>
                  <a:gd name="T34" fmla="*/ 1 w 54"/>
                  <a:gd name="T35" fmla="*/ 1626 h 68"/>
                  <a:gd name="T36" fmla="*/ 2 w 54"/>
                  <a:gd name="T37" fmla="*/ 1224 h 68"/>
                  <a:gd name="T38" fmla="*/ 4 w 54"/>
                  <a:gd name="T39" fmla="*/ 921 h 68"/>
                  <a:gd name="T40" fmla="*/ 6 w 54"/>
                  <a:gd name="T41" fmla="*/ 744 h 68"/>
                  <a:gd name="T42" fmla="*/ 328 w 54"/>
                  <a:gd name="T43" fmla="*/ 4 h 68"/>
                  <a:gd name="T44" fmla="*/ 517 w 54"/>
                  <a:gd name="T45" fmla="*/ 1 h 68"/>
                  <a:gd name="T46" fmla="*/ 608 w 54"/>
                  <a:gd name="T47" fmla="*/ 0 h 68"/>
                  <a:gd name="T48" fmla="*/ 738 w 54"/>
                  <a:gd name="T49" fmla="*/ 0 h 68"/>
                  <a:gd name="T50" fmla="*/ 798 w 54"/>
                  <a:gd name="T51" fmla="*/ 1 h 68"/>
                  <a:gd name="T52" fmla="*/ 868 w 54"/>
                  <a:gd name="T53" fmla="*/ 3 h 68"/>
                  <a:gd name="T54" fmla="*/ 938 w 54"/>
                  <a:gd name="T55" fmla="*/ 6 h 68"/>
                  <a:gd name="T56" fmla="*/ 967 w 54"/>
                  <a:gd name="T57" fmla="*/ 693 h 68"/>
                  <a:gd name="T58" fmla="*/ 967 w 54"/>
                  <a:gd name="T59" fmla="*/ 989 h 68"/>
                  <a:gd name="T60" fmla="*/ 967 w 54"/>
                  <a:gd name="T61" fmla="*/ 1515 h 68"/>
                  <a:gd name="T62" fmla="*/ 938 w 54"/>
                  <a:gd name="T63" fmla="*/ 1951 h 68"/>
                  <a:gd name="T64" fmla="*/ 967 w 54"/>
                  <a:gd name="T65" fmla="*/ 2490 h 68"/>
                  <a:gd name="T66" fmla="*/ 1021 w 54"/>
                  <a:gd name="T67" fmla="*/ 2984 h 68"/>
                  <a:gd name="T68" fmla="*/ 1103 w 54"/>
                  <a:gd name="T69" fmla="*/ 3432 h 68"/>
                  <a:gd name="T70" fmla="*/ 1201 w 54"/>
                  <a:gd name="T71" fmla="*/ 3692 h 68"/>
                  <a:gd name="T72" fmla="*/ 1296 w 54"/>
                  <a:gd name="T73" fmla="*/ 4092 h 68"/>
                  <a:gd name="T74" fmla="*/ 1368 w 54"/>
                  <a:gd name="T75" fmla="*/ 4254 h 68"/>
                  <a:gd name="T76" fmla="*/ 1444 w 54"/>
                  <a:gd name="T77" fmla="*/ 4496 h 68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54"/>
                  <a:gd name="T118" fmla="*/ 0 h 68"/>
                  <a:gd name="T119" fmla="*/ 54 w 54"/>
                  <a:gd name="T120" fmla="*/ 68 h 68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54" h="68">
                    <a:moveTo>
                      <a:pt x="53" y="59"/>
                    </a:moveTo>
                    <a:lnTo>
                      <a:pt x="54" y="62"/>
                    </a:lnTo>
                    <a:lnTo>
                      <a:pt x="54" y="64"/>
                    </a:lnTo>
                    <a:lnTo>
                      <a:pt x="53" y="66"/>
                    </a:lnTo>
                    <a:lnTo>
                      <a:pt x="49" y="67"/>
                    </a:lnTo>
                    <a:lnTo>
                      <a:pt x="46" y="68"/>
                    </a:lnTo>
                    <a:lnTo>
                      <a:pt x="42" y="68"/>
                    </a:lnTo>
                    <a:lnTo>
                      <a:pt x="37" y="68"/>
                    </a:lnTo>
                    <a:lnTo>
                      <a:pt x="31" y="67"/>
                    </a:lnTo>
                    <a:lnTo>
                      <a:pt x="26" y="65"/>
                    </a:lnTo>
                    <a:lnTo>
                      <a:pt x="21" y="63"/>
                    </a:lnTo>
                    <a:lnTo>
                      <a:pt x="16" y="59"/>
                    </a:lnTo>
                    <a:lnTo>
                      <a:pt x="11" y="55"/>
                    </a:lnTo>
                    <a:lnTo>
                      <a:pt x="7" y="49"/>
                    </a:lnTo>
                    <a:lnTo>
                      <a:pt x="4" y="43"/>
                    </a:lnTo>
                    <a:lnTo>
                      <a:pt x="1" y="35"/>
                    </a:lnTo>
                    <a:lnTo>
                      <a:pt x="0" y="26"/>
                    </a:lnTo>
                    <a:lnTo>
                      <a:pt x="1" y="21"/>
                    </a:lnTo>
                    <a:lnTo>
                      <a:pt x="2" y="17"/>
                    </a:lnTo>
                    <a:lnTo>
                      <a:pt x="4" y="13"/>
                    </a:lnTo>
                    <a:lnTo>
                      <a:pt x="6" y="10"/>
                    </a:lnTo>
                    <a:lnTo>
                      <a:pt x="12" y="4"/>
                    </a:lnTo>
                    <a:lnTo>
                      <a:pt x="20" y="1"/>
                    </a:lnTo>
                    <a:lnTo>
                      <a:pt x="23" y="0"/>
                    </a:lnTo>
                    <a:lnTo>
                      <a:pt x="27" y="0"/>
                    </a:lnTo>
                    <a:lnTo>
                      <a:pt x="29" y="1"/>
                    </a:lnTo>
                    <a:lnTo>
                      <a:pt x="32" y="3"/>
                    </a:lnTo>
                    <a:lnTo>
                      <a:pt x="35" y="6"/>
                    </a:lnTo>
                    <a:lnTo>
                      <a:pt x="36" y="9"/>
                    </a:lnTo>
                    <a:lnTo>
                      <a:pt x="36" y="14"/>
                    </a:lnTo>
                    <a:lnTo>
                      <a:pt x="36" y="20"/>
                    </a:lnTo>
                    <a:lnTo>
                      <a:pt x="35" y="26"/>
                    </a:lnTo>
                    <a:lnTo>
                      <a:pt x="36" y="33"/>
                    </a:lnTo>
                    <a:lnTo>
                      <a:pt x="38" y="40"/>
                    </a:lnTo>
                    <a:lnTo>
                      <a:pt x="41" y="45"/>
                    </a:lnTo>
                    <a:lnTo>
                      <a:pt x="44" y="49"/>
                    </a:lnTo>
                    <a:lnTo>
                      <a:pt x="47" y="54"/>
                    </a:lnTo>
                    <a:lnTo>
                      <a:pt x="50" y="57"/>
                    </a:lnTo>
                    <a:lnTo>
                      <a:pt x="53" y="59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513" name="Freeform 125"/>
              <p:cNvSpPr>
                <a:spLocks noChangeArrowheads="1"/>
              </p:cNvSpPr>
              <p:nvPr/>
            </p:nvSpPr>
            <p:spPr bwMode="auto">
              <a:xfrm>
                <a:off x="2775" y="4145"/>
                <a:ext cx="67" cy="52"/>
              </a:xfrm>
              <a:custGeom>
                <a:avLst/>
                <a:gdLst>
                  <a:gd name="T0" fmla="*/ 0 w 63"/>
                  <a:gd name="T1" fmla="*/ 1 h 48"/>
                  <a:gd name="T2" fmla="*/ 1 w 63"/>
                  <a:gd name="T3" fmla="*/ 1420 h 48"/>
                  <a:gd name="T4" fmla="*/ 5 w 63"/>
                  <a:gd name="T5" fmla="*/ 2564 h 48"/>
                  <a:gd name="T6" fmla="*/ 389 w 63"/>
                  <a:gd name="T7" fmla="*/ 3533 h 48"/>
                  <a:gd name="T8" fmla="*/ 498 w 63"/>
                  <a:gd name="T9" fmla="*/ 4391 h 48"/>
                  <a:gd name="T10" fmla="*/ 679 w 63"/>
                  <a:gd name="T11" fmla="*/ 5108 h 48"/>
                  <a:gd name="T12" fmla="*/ 1045 w 63"/>
                  <a:gd name="T13" fmla="*/ 5582 h 48"/>
                  <a:gd name="T14" fmla="*/ 1236 w 63"/>
                  <a:gd name="T15" fmla="*/ 5995 h 48"/>
                  <a:gd name="T16" fmla="*/ 1486 w 63"/>
                  <a:gd name="T17" fmla="*/ 6047 h 48"/>
                  <a:gd name="T18" fmla="*/ 1804 w 63"/>
                  <a:gd name="T19" fmla="*/ 6495 h 48"/>
                  <a:gd name="T20" fmla="*/ 2021 w 63"/>
                  <a:gd name="T21" fmla="*/ 6495 h 48"/>
                  <a:gd name="T22" fmla="*/ 2171 w 63"/>
                  <a:gd name="T23" fmla="*/ 6495 h 48"/>
                  <a:gd name="T24" fmla="*/ 2327 w 63"/>
                  <a:gd name="T25" fmla="*/ 6047 h 48"/>
                  <a:gd name="T26" fmla="*/ 2584 w 63"/>
                  <a:gd name="T27" fmla="*/ 5995 h 48"/>
                  <a:gd name="T28" fmla="*/ 2685 w 63"/>
                  <a:gd name="T29" fmla="*/ 5534 h 48"/>
                  <a:gd name="T30" fmla="*/ 2685 w 63"/>
                  <a:gd name="T31" fmla="*/ 4715 h 48"/>
                  <a:gd name="T32" fmla="*/ 2612 w 63"/>
                  <a:gd name="T33" fmla="*/ 4146 h 48"/>
                  <a:gd name="T34" fmla="*/ 2309 w 63"/>
                  <a:gd name="T35" fmla="*/ 5108 h 48"/>
                  <a:gd name="T36" fmla="*/ 2309 w 63"/>
                  <a:gd name="T37" fmla="*/ 4866 h 48"/>
                  <a:gd name="T38" fmla="*/ 2285 w 63"/>
                  <a:gd name="T39" fmla="*/ 5108 h 48"/>
                  <a:gd name="T40" fmla="*/ 2149 w 63"/>
                  <a:gd name="T41" fmla="*/ 5153 h 48"/>
                  <a:gd name="T42" fmla="*/ 2021 w 63"/>
                  <a:gd name="T43" fmla="*/ 5153 h 48"/>
                  <a:gd name="T44" fmla="*/ 1819 w 63"/>
                  <a:gd name="T45" fmla="*/ 5153 h 48"/>
                  <a:gd name="T46" fmla="*/ 1580 w 63"/>
                  <a:gd name="T47" fmla="*/ 5108 h 48"/>
                  <a:gd name="T48" fmla="*/ 1337 w 63"/>
                  <a:gd name="T49" fmla="*/ 4715 h 48"/>
                  <a:gd name="T50" fmla="*/ 1182 w 63"/>
                  <a:gd name="T51" fmla="*/ 4391 h 48"/>
                  <a:gd name="T52" fmla="*/ 1045 w 63"/>
                  <a:gd name="T53" fmla="*/ 4017 h 48"/>
                  <a:gd name="T54" fmla="*/ 768 w 63"/>
                  <a:gd name="T55" fmla="*/ 3533 h 48"/>
                  <a:gd name="T56" fmla="*/ 600 w 63"/>
                  <a:gd name="T57" fmla="*/ 2917 h 48"/>
                  <a:gd name="T58" fmla="*/ 498 w 63"/>
                  <a:gd name="T59" fmla="*/ 2118 h 48"/>
                  <a:gd name="T60" fmla="*/ 440 w 63"/>
                  <a:gd name="T61" fmla="*/ 1210 h 48"/>
                  <a:gd name="T62" fmla="*/ 440 w 63"/>
                  <a:gd name="T63" fmla="*/ 0 h 48"/>
                  <a:gd name="T64" fmla="*/ 0 w 63"/>
                  <a:gd name="T65" fmla="*/ 1 h 4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63"/>
                  <a:gd name="T100" fmla="*/ 0 h 48"/>
                  <a:gd name="T101" fmla="*/ 63 w 63"/>
                  <a:gd name="T102" fmla="*/ 48 h 48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63" h="48">
                    <a:moveTo>
                      <a:pt x="0" y="1"/>
                    </a:moveTo>
                    <a:lnTo>
                      <a:pt x="1" y="11"/>
                    </a:lnTo>
                    <a:lnTo>
                      <a:pt x="5" y="19"/>
                    </a:lnTo>
                    <a:lnTo>
                      <a:pt x="8" y="27"/>
                    </a:lnTo>
                    <a:lnTo>
                      <a:pt x="12" y="33"/>
                    </a:lnTo>
                    <a:lnTo>
                      <a:pt x="17" y="38"/>
                    </a:lnTo>
                    <a:lnTo>
                      <a:pt x="24" y="42"/>
                    </a:lnTo>
                    <a:lnTo>
                      <a:pt x="29" y="44"/>
                    </a:lnTo>
                    <a:lnTo>
                      <a:pt x="35" y="46"/>
                    </a:lnTo>
                    <a:lnTo>
                      <a:pt x="42" y="48"/>
                    </a:lnTo>
                    <a:lnTo>
                      <a:pt x="47" y="48"/>
                    </a:lnTo>
                    <a:lnTo>
                      <a:pt x="51" y="48"/>
                    </a:lnTo>
                    <a:lnTo>
                      <a:pt x="55" y="46"/>
                    </a:lnTo>
                    <a:lnTo>
                      <a:pt x="60" y="44"/>
                    </a:lnTo>
                    <a:lnTo>
                      <a:pt x="63" y="41"/>
                    </a:lnTo>
                    <a:lnTo>
                      <a:pt x="63" y="35"/>
                    </a:lnTo>
                    <a:lnTo>
                      <a:pt x="61" y="31"/>
                    </a:lnTo>
                    <a:lnTo>
                      <a:pt x="54" y="38"/>
                    </a:lnTo>
                    <a:lnTo>
                      <a:pt x="54" y="37"/>
                    </a:lnTo>
                    <a:lnTo>
                      <a:pt x="53" y="38"/>
                    </a:lnTo>
                    <a:lnTo>
                      <a:pt x="50" y="39"/>
                    </a:lnTo>
                    <a:lnTo>
                      <a:pt x="47" y="39"/>
                    </a:lnTo>
                    <a:lnTo>
                      <a:pt x="43" y="39"/>
                    </a:lnTo>
                    <a:lnTo>
                      <a:pt x="37" y="38"/>
                    </a:lnTo>
                    <a:lnTo>
                      <a:pt x="32" y="35"/>
                    </a:lnTo>
                    <a:lnTo>
                      <a:pt x="28" y="33"/>
                    </a:lnTo>
                    <a:lnTo>
                      <a:pt x="24" y="30"/>
                    </a:lnTo>
                    <a:lnTo>
                      <a:pt x="19" y="27"/>
                    </a:lnTo>
                    <a:lnTo>
                      <a:pt x="15" y="22"/>
                    </a:lnTo>
                    <a:lnTo>
                      <a:pt x="12" y="16"/>
                    </a:lnTo>
                    <a:lnTo>
                      <a:pt x="10" y="9"/>
                    </a:lnTo>
                    <a:lnTo>
                      <a:pt x="1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514" name="Freeform 126"/>
              <p:cNvSpPr>
                <a:spLocks noChangeArrowheads="1"/>
              </p:cNvSpPr>
              <p:nvPr/>
            </p:nvSpPr>
            <p:spPr bwMode="auto">
              <a:xfrm>
                <a:off x="2775" y="4113"/>
                <a:ext cx="49" cy="32"/>
              </a:xfrm>
              <a:custGeom>
                <a:avLst/>
                <a:gdLst>
                  <a:gd name="T0" fmla="*/ 2151 w 46"/>
                  <a:gd name="T1" fmla="*/ 1263 h 30"/>
                  <a:gd name="T2" fmla="*/ 2187 w 46"/>
                  <a:gd name="T3" fmla="*/ 858 h 30"/>
                  <a:gd name="T4" fmla="*/ 2151 w 46"/>
                  <a:gd name="T5" fmla="*/ 622 h 30"/>
                  <a:gd name="T6" fmla="*/ 2053 w 46"/>
                  <a:gd name="T7" fmla="*/ 7 h 30"/>
                  <a:gd name="T8" fmla="*/ 1928 w 46"/>
                  <a:gd name="T9" fmla="*/ 4 h 30"/>
                  <a:gd name="T10" fmla="*/ 1698 w 46"/>
                  <a:gd name="T11" fmla="*/ 1 h 30"/>
                  <a:gd name="T12" fmla="*/ 1496 w 46"/>
                  <a:gd name="T13" fmla="*/ 0 h 30"/>
                  <a:gd name="T14" fmla="*/ 1318 w 46"/>
                  <a:gd name="T15" fmla="*/ 0 h 30"/>
                  <a:gd name="T16" fmla="*/ 1161 w 46"/>
                  <a:gd name="T17" fmla="*/ 1 h 30"/>
                  <a:gd name="T18" fmla="*/ 656 w 46"/>
                  <a:gd name="T19" fmla="*/ 4 h 30"/>
                  <a:gd name="T20" fmla="*/ 422 w 46"/>
                  <a:gd name="T21" fmla="*/ 547 h 30"/>
                  <a:gd name="T22" fmla="*/ 5 w 46"/>
                  <a:gd name="T23" fmla="*/ 707 h 30"/>
                  <a:gd name="T24" fmla="*/ 3 w 46"/>
                  <a:gd name="T25" fmla="*/ 915 h 30"/>
                  <a:gd name="T26" fmla="*/ 1 w 46"/>
                  <a:gd name="T27" fmla="*/ 1263 h 30"/>
                  <a:gd name="T28" fmla="*/ 0 w 46"/>
                  <a:gd name="T29" fmla="*/ 1532 h 30"/>
                  <a:gd name="T30" fmla="*/ 479 w 46"/>
                  <a:gd name="T31" fmla="*/ 1437 h 30"/>
                  <a:gd name="T32" fmla="*/ 479 w 46"/>
                  <a:gd name="T33" fmla="*/ 1346 h 30"/>
                  <a:gd name="T34" fmla="*/ 510 w 46"/>
                  <a:gd name="T35" fmla="*/ 1184 h 30"/>
                  <a:gd name="T36" fmla="*/ 543 w 46"/>
                  <a:gd name="T37" fmla="*/ 915 h 30"/>
                  <a:gd name="T38" fmla="*/ 616 w 46"/>
                  <a:gd name="T39" fmla="*/ 804 h 30"/>
                  <a:gd name="T40" fmla="*/ 887 w 46"/>
                  <a:gd name="T41" fmla="*/ 583 h 30"/>
                  <a:gd name="T42" fmla="*/ 1237 w 46"/>
                  <a:gd name="T43" fmla="*/ 513 h 30"/>
                  <a:gd name="T44" fmla="*/ 1382 w 46"/>
                  <a:gd name="T45" fmla="*/ 451 h 30"/>
                  <a:gd name="T46" fmla="*/ 1472 w 46"/>
                  <a:gd name="T47" fmla="*/ 451 h 30"/>
                  <a:gd name="T48" fmla="*/ 1568 w 46"/>
                  <a:gd name="T49" fmla="*/ 513 h 30"/>
                  <a:gd name="T50" fmla="*/ 1594 w 46"/>
                  <a:gd name="T51" fmla="*/ 547 h 30"/>
                  <a:gd name="T52" fmla="*/ 1670 w 46"/>
                  <a:gd name="T53" fmla="*/ 583 h 30"/>
                  <a:gd name="T54" fmla="*/ 1698 w 46"/>
                  <a:gd name="T55" fmla="*/ 663 h 30"/>
                  <a:gd name="T56" fmla="*/ 1698 w 46"/>
                  <a:gd name="T57" fmla="*/ 858 h 30"/>
                  <a:gd name="T58" fmla="*/ 1698 w 46"/>
                  <a:gd name="T59" fmla="*/ 1184 h 30"/>
                  <a:gd name="T60" fmla="*/ 2151 w 46"/>
                  <a:gd name="T61" fmla="*/ 1263 h 30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46"/>
                  <a:gd name="T94" fmla="*/ 0 h 30"/>
                  <a:gd name="T95" fmla="*/ 46 w 46"/>
                  <a:gd name="T96" fmla="*/ 30 h 30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46" h="30">
                    <a:moveTo>
                      <a:pt x="45" y="25"/>
                    </a:moveTo>
                    <a:lnTo>
                      <a:pt x="46" y="18"/>
                    </a:lnTo>
                    <a:lnTo>
                      <a:pt x="45" y="13"/>
                    </a:lnTo>
                    <a:lnTo>
                      <a:pt x="43" y="7"/>
                    </a:lnTo>
                    <a:lnTo>
                      <a:pt x="41" y="4"/>
                    </a:lnTo>
                    <a:lnTo>
                      <a:pt x="36" y="1"/>
                    </a:lnTo>
                    <a:lnTo>
                      <a:pt x="32" y="0"/>
                    </a:lnTo>
                    <a:lnTo>
                      <a:pt x="28" y="0"/>
                    </a:lnTo>
                    <a:lnTo>
                      <a:pt x="24" y="1"/>
                    </a:lnTo>
                    <a:lnTo>
                      <a:pt x="15" y="4"/>
                    </a:lnTo>
                    <a:lnTo>
                      <a:pt x="8" y="11"/>
                    </a:lnTo>
                    <a:lnTo>
                      <a:pt x="5" y="15"/>
                    </a:lnTo>
                    <a:lnTo>
                      <a:pt x="3" y="19"/>
                    </a:lnTo>
                    <a:lnTo>
                      <a:pt x="1" y="25"/>
                    </a:lnTo>
                    <a:lnTo>
                      <a:pt x="0" y="30"/>
                    </a:lnTo>
                    <a:lnTo>
                      <a:pt x="10" y="29"/>
                    </a:lnTo>
                    <a:lnTo>
                      <a:pt x="10" y="26"/>
                    </a:lnTo>
                    <a:lnTo>
                      <a:pt x="11" y="23"/>
                    </a:lnTo>
                    <a:lnTo>
                      <a:pt x="12" y="19"/>
                    </a:lnTo>
                    <a:lnTo>
                      <a:pt x="14" y="17"/>
                    </a:lnTo>
                    <a:lnTo>
                      <a:pt x="19" y="12"/>
                    </a:lnTo>
                    <a:lnTo>
                      <a:pt x="26" y="10"/>
                    </a:lnTo>
                    <a:lnTo>
                      <a:pt x="29" y="8"/>
                    </a:lnTo>
                    <a:lnTo>
                      <a:pt x="31" y="8"/>
                    </a:lnTo>
                    <a:lnTo>
                      <a:pt x="33" y="10"/>
                    </a:lnTo>
                    <a:lnTo>
                      <a:pt x="34" y="11"/>
                    </a:lnTo>
                    <a:lnTo>
                      <a:pt x="35" y="12"/>
                    </a:lnTo>
                    <a:lnTo>
                      <a:pt x="36" y="14"/>
                    </a:lnTo>
                    <a:lnTo>
                      <a:pt x="36" y="18"/>
                    </a:lnTo>
                    <a:lnTo>
                      <a:pt x="36" y="23"/>
                    </a:lnTo>
                    <a:lnTo>
                      <a:pt x="45" y="25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515" name="Freeform 127"/>
              <p:cNvSpPr>
                <a:spLocks noChangeArrowheads="1"/>
              </p:cNvSpPr>
              <p:nvPr/>
            </p:nvSpPr>
            <p:spPr bwMode="auto">
              <a:xfrm>
                <a:off x="2812" y="4138"/>
                <a:ext cx="27" cy="48"/>
              </a:xfrm>
              <a:custGeom>
                <a:avLst/>
                <a:gdLst>
                  <a:gd name="T0" fmla="*/ 247 w 26"/>
                  <a:gd name="T1" fmla="*/ 7415 h 44"/>
                  <a:gd name="T2" fmla="*/ 229 w 26"/>
                  <a:gd name="T3" fmla="*/ 6995 h 44"/>
                  <a:gd name="T4" fmla="*/ 197 w 26"/>
                  <a:gd name="T5" fmla="*/ 6412 h 44"/>
                  <a:gd name="T6" fmla="*/ 176 w 26"/>
                  <a:gd name="T7" fmla="*/ 5712 h 44"/>
                  <a:gd name="T8" fmla="*/ 157 w 26"/>
                  <a:gd name="T9" fmla="*/ 4800 h 44"/>
                  <a:gd name="T10" fmla="*/ 12 w 26"/>
                  <a:gd name="T11" fmla="*/ 3697 h 44"/>
                  <a:gd name="T12" fmla="*/ 10 w 26"/>
                  <a:gd name="T13" fmla="*/ 2686 h 44"/>
                  <a:gd name="T14" fmla="*/ 10 w 26"/>
                  <a:gd name="T15" fmla="*/ 1461 h 44"/>
                  <a:gd name="T16" fmla="*/ 10 w 26"/>
                  <a:gd name="T17" fmla="*/ 2 h 44"/>
                  <a:gd name="T18" fmla="*/ 1 w 26"/>
                  <a:gd name="T19" fmla="*/ 0 h 44"/>
                  <a:gd name="T20" fmla="*/ 0 w 26"/>
                  <a:gd name="T21" fmla="*/ 1739 h 44"/>
                  <a:gd name="T22" fmla="*/ 1 w 26"/>
                  <a:gd name="T23" fmla="*/ 2930 h 44"/>
                  <a:gd name="T24" fmla="*/ 3 w 26"/>
                  <a:gd name="T25" fmla="*/ 4527 h 44"/>
                  <a:gd name="T26" fmla="*/ 7 w 26"/>
                  <a:gd name="T27" fmla="*/ 5712 h 44"/>
                  <a:gd name="T28" fmla="*/ 10 w 26"/>
                  <a:gd name="T29" fmla="*/ 6797 h 44"/>
                  <a:gd name="T30" fmla="*/ 157 w 26"/>
                  <a:gd name="T31" fmla="*/ 7631 h 44"/>
                  <a:gd name="T32" fmla="*/ 176 w 26"/>
                  <a:gd name="T33" fmla="*/ 8325 h 44"/>
                  <a:gd name="T34" fmla="*/ 190 w 26"/>
                  <a:gd name="T35" fmla="*/ 8824 h 44"/>
                  <a:gd name="T36" fmla="*/ 247 w 26"/>
                  <a:gd name="T37" fmla="*/ 7415 h 44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6"/>
                  <a:gd name="T58" fmla="*/ 0 h 44"/>
                  <a:gd name="T59" fmla="*/ 26 w 26"/>
                  <a:gd name="T60" fmla="*/ 44 h 44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6" h="44">
                    <a:moveTo>
                      <a:pt x="26" y="37"/>
                    </a:moveTo>
                    <a:lnTo>
                      <a:pt x="24" y="35"/>
                    </a:lnTo>
                    <a:lnTo>
                      <a:pt x="20" y="32"/>
                    </a:lnTo>
                    <a:lnTo>
                      <a:pt x="17" y="28"/>
                    </a:lnTo>
                    <a:lnTo>
                      <a:pt x="14" y="24"/>
                    </a:lnTo>
                    <a:lnTo>
                      <a:pt x="12" y="18"/>
                    </a:lnTo>
                    <a:lnTo>
                      <a:pt x="10" y="14"/>
                    </a:lnTo>
                    <a:lnTo>
                      <a:pt x="10" y="7"/>
                    </a:lnTo>
                    <a:lnTo>
                      <a:pt x="10" y="2"/>
                    </a:lnTo>
                    <a:lnTo>
                      <a:pt x="1" y="0"/>
                    </a:lnTo>
                    <a:lnTo>
                      <a:pt x="0" y="9"/>
                    </a:lnTo>
                    <a:lnTo>
                      <a:pt x="1" y="15"/>
                    </a:lnTo>
                    <a:lnTo>
                      <a:pt x="3" y="23"/>
                    </a:lnTo>
                    <a:lnTo>
                      <a:pt x="7" y="28"/>
                    </a:lnTo>
                    <a:lnTo>
                      <a:pt x="10" y="34"/>
                    </a:lnTo>
                    <a:lnTo>
                      <a:pt x="14" y="38"/>
                    </a:lnTo>
                    <a:lnTo>
                      <a:pt x="17" y="41"/>
                    </a:lnTo>
                    <a:lnTo>
                      <a:pt x="19" y="44"/>
                    </a:lnTo>
                    <a:lnTo>
                      <a:pt x="26" y="37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516" name="Freeform 128"/>
              <p:cNvSpPr>
                <a:spLocks noChangeArrowheads="1"/>
              </p:cNvSpPr>
              <p:nvPr/>
            </p:nvSpPr>
            <p:spPr bwMode="auto">
              <a:xfrm>
                <a:off x="2736" y="4115"/>
                <a:ext cx="53" cy="71"/>
              </a:xfrm>
              <a:custGeom>
                <a:avLst/>
                <a:gdLst>
                  <a:gd name="T0" fmla="*/ 1682 w 50"/>
                  <a:gd name="T1" fmla="*/ 4247 h 66"/>
                  <a:gd name="T2" fmla="*/ 1707 w 50"/>
                  <a:gd name="T3" fmla="*/ 4569 h 66"/>
                  <a:gd name="T4" fmla="*/ 1759 w 50"/>
                  <a:gd name="T5" fmla="*/ 4704 h 66"/>
                  <a:gd name="T6" fmla="*/ 1707 w 50"/>
                  <a:gd name="T7" fmla="*/ 4926 h 66"/>
                  <a:gd name="T8" fmla="*/ 1682 w 50"/>
                  <a:gd name="T9" fmla="*/ 5240 h 66"/>
                  <a:gd name="T10" fmla="*/ 1587 w 50"/>
                  <a:gd name="T11" fmla="*/ 5299 h 66"/>
                  <a:gd name="T12" fmla="*/ 1497 w 50"/>
                  <a:gd name="T13" fmla="*/ 5587 h 66"/>
                  <a:gd name="T14" fmla="*/ 1352 w 50"/>
                  <a:gd name="T15" fmla="*/ 5637 h 66"/>
                  <a:gd name="T16" fmla="*/ 1186 w 50"/>
                  <a:gd name="T17" fmla="*/ 5688 h 66"/>
                  <a:gd name="T18" fmla="*/ 1056 w 50"/>
                  <a:gd name="T19" fmla="*/ 5688 h 66"/>
                  <a:gd name="T20" fmla="*/ 940 w 50"/>
                  <a:gd name="T21" fmla="*/ 5637 h 66"/>
                  <a:gd name="T22" fmla="*/ 712 w 50"/>
                  <a:gd name="T23" fmla="*/ 5299 h 66"/>
                  <a:gd name="T24" fmla="*/ 532 w 50"/>
                  <a:gd name="T25" fmla="*/ 5060 h 66"/>
                  <a:gd name="T26" fmla="*/ 422 w 50"/>
                  <a:gd name="T27" fmla="*/ 4704 h 66"/>
                  <a:gd name="T28" fmla="*/ 8 w 50"/>
                  <a:gd name="T29" fmla="*/ 4247 h 66"/>
                  <a:gd name="T30" fmla="*/ 5 w 50"/>
                  <a:gd name="T31" fmla="*/ 3670 h 66"/>
                  <a:gd name="T32" fmla="*/ 1 w 50"/>
                  <a:gd name="T33" fmla="*/ 2949 h 66"/>
                  <a:gd name="T34" fmla="*/ 0 w 50"/>
                  <a:gd name="T35" fmla="*/ 2347 h 66"/>
                  <a:gd name="T36" fmla="*/ 0 w 50"/>
                  <a:gd name="T37" fmla="*/ 2028 h 66"/>
                  <a:gd name="T38" fmla="*/ 1 w 50"/>
                  <a:gd name="T39" fmla="*/ 1420 h 66"/>
                  <a:gd name="T40" fmla="*/ 5 w 50"/>
                  <a:gd name="T41" fmla="*/ 1061 h 66"/>
                  <a:gd name="T42" fmla="*/ 7 w 50"/>
                  <a:gd name="T43" fmla="*/ 852 h 66"/>
                  <a:gd name="T44" fmla="*/ 398 w 50"/>
                  <a:gd name="T45" fmla="*/ 6 h 66"/>
                  <a:gd name="T46" fmla="*/ 502 w 50"/>
                  <a:gd name="T47" fmla="*/ 3 h 66"/>
                  <a:gd name="T48" fmla="*/ 634 w 50"/>
                  <a:gd name="T49" fmla="*/ 2 h 66"/>
                  <a:gd name="T50" fmla="*/ 848 w 50"/>
                  <a:gd name="T51" fmla="*/ 1 h 66"/>
                  <a:gd name="T52" fmla="*/ 996 w 50"/>
                  <a:gd name="T53" fmla="*/ 0 h 66"/>
                  <a:gd name="T54" fmla="*/ 1119 w 50"/>
                  <a:gd name="T55" fmla="*/ 1 h 66"/>
                  <a:gd name="T56" fmla="*/ 1203 w 50"/>
                  <a:gd name="T57" fmla="*/ 2 h 66"/>
                  <a:gd name="T58" fmla="*/ 1352 w 50"/>
                  <a:gd name="T59" fmla="*/ 4 h 66"/>
                  <a:gd name="T60" fmla="*/ 1433 w 50"/>
                  <a:gd name="T61" fmla="*/ 736 h 66"/>
                  <a:gd name="T62" fmla="*/ 1497 w 50"/>
                  <a:gd name="T63" fmla="*/ 986 h 66"/>
                  <a:gd name="T64" fmla="*/ 1497 w 50"/>
                  <a:gd name="T65" fmla="*/ 1420 h 66"/>
                  <a:gd name="T66" fmla="*/ 1433 w 50"/>
                  <a:gd name="T67" fmla="*/ 2047 h 66"/>
                  <a:gd name="T68" fmla="*/ 1433 w 50"/>
                  <a:gd name="T69" fmla="*/ 2548 h 66"/>
                  <a:gd name="T70" fmla="*/ 1433 w 50"/>
                  <a:gd name="T71" fmla="*/ 3036 h 66"/>
                  <a:gd name="T72" fmla="*/ 1497 w 50"/>
                  <a:gd name="T73" fmla="*/ 3266 h 66"/>
                  <a:gd name="T74" fmla="*/ 1519 w 50"/>
                  <a:gd name="T75" fmla="*/ 3670 h 66"/>
                  <a:gd name="T76" fmla="*/ 1565 w 50"/>
                  <a:gd name="T77" fmla="*/ 3913 h 66"/>
                  <a:gd name="T78" fmla="*/ 1610 w 50"/>
                  <a:gd name="T79" fmla="*/ 4065 h 66"/>
                  <a:gd name="T80" fmla="*/ 1682 w 50"/>
                  <a:gd name="T81" fmla="*/ 4247 h 6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50"/>
                  <a:gd name="T124" fmla="*/ 0 h 66"/>
                  <a:gd name="T125" fmla="*/ 50 w 50"/>
                  <a:gd name="T126" fmla="*/ 66 h 6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50" h="66">
                    <a:moveTo>
                      <a:pt x="48" y="49"/>
                    </a:moveTo>
                    <a:lnTo>
                      <a:pt x="49" y="53"/>
                    </a:lnTo>
                    <a:lnTo>
                      <a:pt x="50" y="55"/>
                    </a:lnTo>
                    <a:lnTo>
                      <a:pt x="49" y="58"/>
                    </a:lnTo>
                    <a:lnTo>
                      <a:pt x="48" y="60"/>
                    </a:lnTo>
                    <a:lnTo>
                      <a:pt x="45" y="62"/>
                    </a:lnTo>
                    <a:lnTo>
                      <a:pt x="42" y="64"/>
                    </a:lnTo>
                    <a:lnTo>
                      <a:pt x="39" y="65"/>
                    </a:lnTo>
                    <a:lnTo>
                      <a:pt x="34" y="66"/>
                    </a:lnTo>
                    <a:lnTo>
                      <a:pt x="30" y="66"/>
                    </a:lnTo>
                    <a:lnTo>
                      <a:pt x="26" y="65"/>
                    </a:lnTo>
                    <a:lnTo>
                      <a:pt x="21" y="62"/>
                    </a:lnTo>
                    <a:lnTo>
                      <a:pt x="16" y="59"/>
                    </a:lnTo>
                    <a:lnTo>
                      <a:pt x="12" y="55"/>
                    </a:lnTo>
                    <a:lnTo>
                      <a:pt x="8" y="49"/>
                    </a:lnTo>
                    <a:lnTo>
                      <a:pt x="5" y="43"/>
                    </a:lnTo>
                    <a:lnTo>
                      <a:pt x="1" y="34"/>
                    </a:lnTo>
                    <a:lnTo>
                      <a:pt x="0" y="27"/>
                    </a:lnTo>
                    <a:lnTo>
                      <a:pt x="0" y="23"/>
                    </a:lnTo>
                    <a:lnTo>
                      <a:pt x="1" y="17"/>
                    </a:lnTo>
                    <a:lnTo>
                      <a:pt x="5" y="13"/>
                    </a:lnTo>
                    <a:lnTo>
                      <a:pt x="7" y="10"/>
                    </a:lnTo>
                    <a:lnTo>
                      <a:pt x="11" y="6"/>
                    </a:lnTo>
                    <a:lnTo>
                      <a:pt x="15" y="3"/>
                    </a:lnTo>
                    <a:lnTo>
                      <a:pt x="19" y="2"/>
                    </a:lnTo>
                    <a:lnTo>
                      <a:pt x="24" y="1"/>
                    </a:lnTo>
                    <a:lnTo>
                      <a:pt x="28" y="0"/>
                    </a:lnTo>
                    <a:lnTo>
                      <a:pt x="32" y="1"/>
                    </a:lnTo>
                    <a:lnTo>
                      <a:pt x="35" y="2"/>
                    </a:lnTo>
                    <a:lnTo>
                      <a:pt x="39" y="4"/>
                    </a:lnTo>
                    <a:lnTo>
                      <a:pt x="41" y="8"/>
                    </a:lnTo>
                    <a:lnTo>
                      <a:pt x="42" y="12"/>
                    </a:lnTo>
                    <a:lnTo>
                      <a:pt x="42" y="17"/>
                    </a:lnTo>
                    <a:lnTo>
                      <a:pt x="41" y="24"/>
                    </a:lnTo>
                    <a:lnTo>
                      <a:pt x="41" y="30"/>
                    </a:lnTo>
                    <a:lnTo>
                      <a:pt x="41" y="35"/>
                    </a:lnTo>
                    <a:lnTo>
                      <a:pt x="42" y="38"/>
                    </a:lnTo>
                    <a:lnTo>
                      <a:pt x="43" y="43"/>
                    </a:lnTo>
                    <a:lnTo>
                      <a:pt x="44" y="45"/>
                    </a:lnTo>
                    <a:lnTo>
                      <a:pt x="46" y="47"/>
                    </a:lnTo>
                    <a:lnTo>
                      <a:pt x="48" y="49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517" name="Freeform 129"/>
              <p:cNvSpPr>
                <a:spLocks noChangeArrowheads="1"/>
              </p:cNvSpPr>
              <p:nvPr/>
            </p:nvSpPr>
            <p:spPr bwMode="auto">
              <a:xfrm>
                <a:off x="2734" y="4151"/>
                <a:ext cx="61" cy="40"/>
              </a:xfrm>
              <a:custGeom>
                <a:avLst/>
                <a:gdLst>
                  <a:gd name="T0" fmla="*/ 0 w 57"/>
                  <a:gd name="T1" fmla="*/ 2 h 37"/>
                  <a:gd name="T2" fmla="*/ 3 w 57"/>
                  <a:gd name="T3" fmla="*/ 1216 h 37"/>
                  <a:gd name="T4" fmla="*/ 551 w 57"/>
                  <a:gd name="T5" fmla="*/ 2101 h 37"/>
                  <a:gd name="T6" fmla="*/ 722 w 57"/>
                  <a:gd name="T7" fmla="*/ 2869 h 37"/>
                  <a:gd name="T8" fmla="*/ 1013 w 57"/>
                  <a:gd name="T9" fmla="*/ 3354 h 37"/>
                  <a:gd name="T10" fmla="*/ 1421 w 57"/>
                  <a:gd name="T11" fmla="*/ 3920 h 37"/>
                  <a:gd name="T12" fmla="*/ 1742 w 57"/>
                  <a:gd name="T13" fmla="*/ 4163 h 37"/>
                  <a:gd name="T14" fmla="*/ 2018 w 57"/>
                  <a:gd name="T15" fmla="*/ 4238 h 37"/>
                  <a:gd name="T16" fmla="*/ 2312 w 57"/>
                  <a:gd name="T17" fmla="*/ 4238 h 37"/>
                  <a:gd name="T18" fmla="*/ 2648 w 57"/>
                  <a:gd name="T19" fmla="*/ 4163 h 37"/>
                  <a:gd name="T20" fmla="*/ 2985 w 57"/>
                  <a:gd name="T21" fmla="*/ 4141 h 37"/>
                  <a:gd name="T22" fmla="*/ 3208 w 57"/>
                  <a:gd name="T23" fmla="*/ 3851 h 37"/>
                  <a:gd name="T24" fmla="*/ 3418 w 57"/>
                  <a:gd name="T25" fmla="*/ 3354 h 37"/>
                  <a:gd name="T26" fmla="*/ 3474 w 57"/>
                  <a:gd name="T27" fmla="*/ 3031 h 37"/>
                  <a:gd name="T28" fmla="*/ 3583 w 57"/>
                  <a:gd name="T29" fmla="*/ 2594 h 37"/>
                  <a:gd name="T30" fmla="*/ 3474 w 57"/>
                  <a:gd name="T31" fmla="*/ 1943 h 37"/>
                  <a:gd name="T32" fmla="*/ 3418 w 57"/>
                  <a:gd name="T33" fmla="*/ 1537 h 37"/>
                  <a:gd name="T34" fmla="*/ 2998 w 57"/>
                  <a:gd name="T35" fmla="*/ 2399 h 37"/>
                  <a:gd name="T36" fmla="*/ 2998 w 57"/>
                  <a:gd name="T37" fmla="*/ 2455 h 37"/>
                  <a:gd name="T38" fmla="*/ 2998 w 57"/>
                  <a:gd name="T39" fmla="*/ 2594 h 37"/>
                  <a:gd name="T40" fmla="*/ 2998 w 57"/>
                  <a:gd name="T41" fmla="*/ 2654 h 37"/>
                  <a:gd name="T42" fmla="*/ 2985 w 57"/>
                  <a:gd name="T43" fmla="*/ 2804 h 37"/>
                  <a:gd name="T44" fmla="*/ 2834 w 57"/>
                  <a:gd name="T45" fmla="*/ 2869 h 37"/>
                  <a:gd name="T46" fmla="*/ 2789 w 57"/>
                  <a:gd name="T47" fmla="*/ 3031 h 37"/>
                  <a:gd name="T48" fmla="*/ 2474 w 57"/>
                  <a:gd name="T49" fmla="*/ 3102 h 37"/>
                  <a:gd name="T50" fmla="*/ 2312 w 57"/>
                  <a:gd name="T51" fmla="*/ 3277 h 37"/>
                  <a:gd name="T52" fmla="*/ 2135 w 57"/>
                  <a:gd name="T53" fmla="*/ 3277 h 37"/>
                  <a:gd name="T54" fmla="*/ 1864 w 57"/>
                  <a:gd name="T55" fmla="*/ 3102 h 37"/>
                  <a:gd name="T56" fmla="*/ 1628 w 57"/>
                  <a:gd name="T57" fmla="*/ 2869 h 37"/>
                  <a:gd name="T58" fmla="*/ 1421 w 57"/>
                  <a:gd name="T59" fmla="*/ 2654 h 37"/>
                  <a:gd name="T60" fmla="*/ 1084 w 57"/>
                  <a:gd name="T61" fmla="*/ 2399 h 37"/>
                  <a:gd name="T62" fmla="*/ 885 w 57"/>
                  <a:gd name="T63" fmla="*/ 1537 h 37"/>
                  <a:gd name="T64" fmla="*/ 722 w 57"/>
                  <a:gd name="T65" fmla="*/ 891 h 37"/>
                  <a:gd name="T66" fmla="*/ 590 w 57"/>
                  <a:gd name="T67" fmla="*/ 0 h 37"/>
                  <a:gd name="T68" fmla="*/ 0 w 57"/>
                  <a:gd name="T69" fmla="*/ 2 h 3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57"/>
                  <a:gd name="T106" fmla="*/ 0 h 37"/>
                  <a:gd name="T107" fmla="*/ 57 w 57"/>
                  <a:gd name="T108" fmla="*/ 37 h 3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57" h="37">
                    <a:moveTo>
                      <a:pt x="0" y="2"/>
                    </a:moveTo>
                    <a:lnTo>
                      <a:pt x="3" y="11"/>
                    </a:lnTo>
                    <a:lnTo>
                      <a:pt x="8" y="18"/>
                    </a:lnTo>
                    <a:lnTo>
                      <a:pt x="12" y="25"/>
                    </a:lnTo>
                    <a:lnTo>
                      <a:pt x="17" y="29"/>
                    </a:lnTo>
                    <a:lnTo>
                      <a:pt x="22" y="34"/>
                    </a:lnTo>
                    <a:lnTo>
                      <a:pt x="28" y="36"/>
                    </a:lnTo>
                    <a:lnTo>
                      <a:pt x="33" y="37"/>
                    </a:lnTo>
                    <a:lnTo>
                      <a:pt x="37" y="37"/>
                    </a:lnTo>
                    <a:lnTo>
                      <a:pt x="43" y="36"/>
                    </a:lnTo>
                    <a:lnTo>
                      <a:pt x="47" y="35"/>
                    </a:lnTo>
                    <a:lnTo>
                      <a:pt x="51" y="33"/>
                    </a:lnTo>
                    <a:lnTo>
                      <a:pt x="54" y="29"/>
                    </a:lnTo>
                    <a:lnTo>
                      <a:pt x="56" y="26"/>
                    </a:lnTo>
                    <a:lnTo>
                      <a:pt x="57" y="22"/>
                    </a:lnTo>
                    <a:lnTo>
                      <a:pt x="56" y="17"/>
                    </a:lnTo>
                    <a:lnTo>
                      <a:pt x="54" y="14"/>
                    </a:lnTo>
                    <a:lnTo>
                      <a:pt x="48" y="20"/>
                    </a:lnTo>
                    <a:lnTo>
                      <a:pt x="48" y="21"/>
                    </a:lnTo>
                    <a:lnTo>
                      <a:pt x="48" y="22"/>
                    </a:lnTo>
                    <a:lnTo>
                      <a:pt x="48" y="23"/>
                    </a:lnTo>
                    <a:lnTo>
                      <a:pt x="47" y="24"/>
                    </a:lnTo>
                    <a:lnTo>
                      <a:pt x="46" y="25"/>
                    </a:lnTo>
                    <a:lnTo>
                      <a:pt x="44" y="26"/>
                    </a:lnTo>
                    <a:lnTo>
                      <a:pt x="40" y="27"/>
                    </a:lnTo>
                    <a:lnTo>
                      <a:pt x="37" y="28"/>
                    </a:lnTo>
                    <a:lnTo>
                      <a:pt x="34" y="28"/>
                    </a:lnTo>
                    <a:lnTo>
                      <a:pt x="30" y="27"/>
                    </a:lnTo>
                    <a:lnTo>
                      <a:pt x="26" y="25"/>
                    </a:lnTo>
                    <a:lnTo>
                      <a:pt x="22" y="23"/>
                    </a:lnTo>
                    <a:lnTo>
                      <a:pt x="18" y="20"/>
                    </a:lnTo>
                    <a:lnTo>
                      <a:pt x="15" y="14"/>
                    </a:lnTo>
                    <a:lnTo>
                      <a:pt x="12" y="7"/>
                    </a:lnTo>
                    <a:lnTo>
                      <a:pt x="9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518" name="Freeform 130"/>
              <p:cNvSpPr>
                <a:spLocks noChangeArrowheads="1"/>
              </p:cNvSpPr>
              <p:nvPr/>
            </p:nvSpPr>
            <p:spPr bwMode="auto">
              <a:xfrm>
                <a:off x="2733" y="4110"/>
                <a:ext cx="53" cy="43"/>
              </a:xfrm>
              <a:custGeom>
                <a:avLst/>
                <a:gdLst>
                  <a:gd name="T0" fmla="*/ 1759 w 50"/>
                  <a:gd name="T1" fmla="*/ 1854 h 40"/>
                  <a:gd name="T2" fmla="*/ 1759 w 50"/>
                  <a:gd name="T3" fmla="*/ 1292 h 40"/>
                  <a:gd name="T4" fmla="*/ 1707 w 50"/>
                  <a:gd name="T5" fmla="*/ 837 h 40"/>
                  <a:gd name="T6" fmla="*/ 1610 w 50"/>
                  <a:gd name="T7" fmla="*/ 6 h 40"/>
                  <a:gd name="T8" fmla="*/ 1433 w 50"/>
                  <a:gd name="T9" fmla="*/ 3 h 40"/>
                  <a:gd name="T10" fmla="*/ 1275 w 50"/>
                  <a:gd name="T11" fmla="*/ 2 h 40"/>
                  <a:gd name="T12" fmla="*/ 1119 w 50"/>
                  <a:gd name="T13" fmla="*/ 0 h 40"/>
                  <a:gd name="T14" fmla="*/ 953 w 50"/>
                  <a:gd name="T15" fmla="*/ 0 h 40"/>
                  <a:gd name="T16" fmla="*/ 755 w 50"/>
                  <a:gd name="T17" fmla="*/ 3 h 40"/>
                  <a:gd name="T18" fmla="*/ 564 w 50"/>
                  <a:gd name="T19" fmla="*/ 5 h 40"/>
                  <a:gd name="T20" fmla="*/ 422 w 50"/>
                  <a:gd name="T21" fmla="*/ 674 h 40"/>
                  <a:gd name="T22" fmla="*/ 8 w 50"/>
                  <a:gd name="T23" fmla="*/ 900 h 40"/>
                  <a:gd name="T24" fmla="*/ 4 w 50"/>
                  <a:gd name="T25" fmla="*/ 1292 h 40"/>
                  <a:gd name="T26" fmla="*/ 1 w 50"/>
                  <a:gd name="T27" fmla="*/ 1745 h 40"/>
                  <a:gd name="T28" fmla="*/ 0 w 50"/>
                  <a:gd name="T29" fmla="*/ 2168 h 40"/>
                  <a:gd name="T30" fmla="*/ 0 w 50"/>
                  <a:gd name="T31" fmla="*/ 2694 h 40"/>
                  <a:gd name="T32" fmla="*/ 1 w 50"/>
                  <a:gd name="T33" fmla="*/ 3308 h 40"/>
                  <a:gd name="T34" fmla="*/ 375 w 50"/>
                  <a:gd name="T35" fmla="*/ 3113 h 40"/>
                  <a:gd name="T36" fmla="*/ 354 w 50"/>
                  <a:gd name="T37" fmla="*/ 2662 h 40"/>
                  <a:gd name="T38" fmla="*/ 354 w 50"/>
                  <a:gd name="T39" fmla="*/ 2303 h 40"/>
                  <a:gd name="T40" fmla="*/ 375 w 50"/>
                  <a:gd name="T41" fmla="*/ 2017 h 40"/>
                  <a:gd name="T42" fmla="*/ 422 w 50"/>
                  <a:gd name="T43" fmla="*/ 1725 h 40"/>
                  <a:gd name="T44" fmla="*/ 474 w 50"/>
                  <a:gd name="T45" fmla="*/ 1493 h 40"/>
                  <a:gd name="T46" fmla="*/ 564 w 50"/>
                  <a:gd name="T47" fmla="*/ 1202 h 40"/>
                  <a:gd name="T48" fmla="*/ 712 w 50"/>
                  <a:gd name="T49" fmla="*/ 1040 h 40"/>
                  <a:gd name="T50" fmla="*/ 899 w 50"/>
                  <a:gd name="T51" fmla="*/ 900 h 40"/>
                  <a:gd name="T52" fmla="*/ 1010 w 50"/>
                  <a:gd name="T53" fmla="*/ 837 h 40"/>
                  <a:gd name="T54" fmla="*/ 1119 w 50"/>
                  <a:gd name="T55" fmla="*/ 779 h 40"/>
                  <a:gd name="T56" fmla="*/ 1203 w 50"/>
                  <a:gd name="T57" fmla="*/ 837 h 40"/>
                  <a:gd name="T58" fmla="*/ 1275 w 50"/>
                  <a:gd name="T59" fmla="*/ 900 h 40"/>
                  <a:gd name="T60" fmla="*/ 1352 w 50"/>
                  <a:gd name="T61" fmla="*/ 1040 h 40"/>
                  <a:gd name="T62" fmla="*/ 1412 w 50"/>
                  <a:gd name="T63" fmla="*/ 1202 h 40"/>
                  <a:gd name="T64" fmla="*/ 1433 w 50"/>
                  <a:gd name="T65" fmla="*/ 1389 h 40"/>
                  <a:gd name="T66" fmla="*/ 1412 w 50"/>
                  <a:gd name="T67" fmla="*/ 1745 h 40"/>
                  <a:gd name="T68" fmla="*/ 1759 w 50"/>
                  <a:gd name="T69" fmla="*/ 1854 h 40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50"/>
                  <a:gd name="T106" fmla="*/ 0 h 40"/>
                  <a:gd name="T107" fmla="*/ 50 w 50"/>
                  <a:gd name="T108" fmla="*/ 40 h 40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50" h="40">
                    <a:moveTo>
                      <a:pt x="50" y="22"/>
                    </a:moveTo>
                    <a:lnTo>
                      <a:pt x="50" y="16"/>
                    </a:lnTo>
                    <a:lnTo>
                      <a:pt x="49" y="10"/>
                    </a:lnTo>
                    <a:lnTo>
                      <a:pt x="46" y="6"/>
                    </a:lnTo>
                    <a:lnTo>
                      <a:pt x="41" y="3"/>
                    </a:lnTo>
                    <a:lnTo>
                      <a:pt x="37" y="2"/>
                    </a:lnTo>
                    <a:lnTo>
                      <a:pt x="32" y="0"/>
                    </a:lnTo>
                    <a:lnTo>
                      <a:pt x="27" y="0"/>
                    </a:lnTo>
                    <a:lnTo>
                      <a:pt x="22" y="3"/>
                    </a:lnTo>
                    <a:lnTo>
                      <a:pt x="17" y="5"/>
                    </a:lnTo>
                    <a:lnTo>
                      <a:pt x="12" y="7"/>
                    </a:lnTo>
                    <a:lnTo>
                      <a:pt x="8" y="11"/>
                    </a:lnTo>
                    <a:lnTo>
                      <a:pt x="4" y="16"/>
                    </a:lnTo>
                    <a:lnTo>
                      <a:pt x="1" y="21"/>
                    </a:lnTo>
                    <a:lnTo>
                      <a:pt x="0" y="27"/>
                    </a:lnTo>
                    <a:lnTo>
                      <a:pt x="0" y="33"/>
                    </a:lnTo>
                    <a:lnTo>
                      <a:pt x="1" y="40"/>
                    </a:lnTo>
                    <a:lnTo>
                      <a:pt x="10" y="38"/>
                    </a:lnTo>
                    <a:lnTo>
                      <a:pt x="9" y="32"/>
                    </a:lnTo>
                    <a:lnTo>
                      <a:pt x="9" y="28"/>
                    </a:lnTo>
                    <a:lnTo>
                      <a:pt x="10" y="25"/>
                    </a:lnTo>
                    <a:lnTo>
                      <a:pt x="12" y="20"/>
                    </a:lnTo>
                    <a:lnTo>
                      <a:pt x="14" y="18"/>
                    </a:lnTo>
                    <a:lnTo>
                      <a:pt x="17" y="15"/>
                    </a:lnTo>
                    <a:lnTo>
                      <a:pt x="21" y="13"/>
                    </a:lnTo>
                    <a:lnTo>
                      <a:pt x="25" y="11"/>
                    </a:lnTo>
                    <a:lnTo>
                      <a:pt x="29" y="10"/>
                    </a:lnTo>
                    <a:lnTo>
                      <a:pt x="32" y="9"/>
                    </a:lnTo>
                    <a:lnTo>
                      <a:pt x="35" y="10"/>
                    </a:lnTo>
                    <a:lnTo>
                      <a:pt x="37" y="11"/>
                    </a:lnTo>
                    <a:lnTo>
                      <a:pt x="39" y="13"/>
                    </a:lnTo>
                    <a:lnTo>
                      <a:pt x="40" y="15"/>
                    </a:lnTo>
                    <a:lnTo>
                      <a:pt x="41" y="17"/>
                    </a:lnTo>
                    <a:lnTo>
                      <a:pt x="40" y="21"/>
                    </a:lnTo>
                    <a:lnTo>
                      <a:pt x="50" y="22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519" name="Freeform 131"/>
              <p:cNvSpPr>
                <a:spLocks noChangeArrowheads="1"/>
              </p:cNvSpPr>
              <p:nvPr/>
            </p:nvSpPr>
            <p:spPr bwMode="auto">
              <a:xfrm>
                <a:off x="2775" y="4133"/>
                <a:ext cx="16" cy="40"/>
              </a:xfrm>
              <a:custGeom>
                <a:avLst/>
                <a:gdLst>
                  <a:gd name="T0" fmla="*/ 707 w 15"/>
                  <a:gd name="T1" fmla="*/ 3626 h 37"/>
                  <a:gd name="T2" fmla="*/ 622 w 15"/>
                  <a:gd name="T3" fmla="*/ 3354 h 37"/>
                  <a:gd name="T4" fmla="*/ 583 w 15"/>
                  <a:gd name="T5" fmla="*/ 3102 h 37"/>
                  <a:gd name="T6" fmla="*/ 547 w 15"/>
                  <a:gd name="T7" fmla="*/ 2804 h 37"/>
                  <a:gd name="T8" fmla="*/ 513 w 15"/>
                  <a:gd name="T9" fmla="*/ 2455 h 37"/>
                  <a:gd name="T10" fmla="*/ 481 w 15"/>
                  <a:gd name="T11" fmla="*/ 2101 h 37"/>
                  <a:gd name="T12" fmla="*/ 481 w 15"/>
                  <a:gd name="T13" fmla="*/ 1537 h 37"/>
                  <a:gd name="T14" fmla="*/ 481 w 15"/>
                  <a:gd name="T15" fmla="*/ 963 h 37"/>
                  <a:gd name="T16" fmla="*/ 513 w 15"/>
                  <a:gd name="T17" fmla="*/ 1 h 37"/>
                  <a:gd name="T18" fmla="*/ 0 w 15"/>
                  <a:gd name="T19" fmla="*/ 0 h 37"/>
                  <a:gd name="T20" fmla="*/ 0 w 15"/>
                  <a:gd name="T21" fmla="*/ 963 h 37"/>
                  <a:gd name="T22" fmla="*/ 0 w 15"/>
                  <a:gd name="T23" fmla="*/ 1537 h 37"/>
                  <a:gd name="T24" fmla="*/ 0 w 15"/>
                  <a:gd name="T25" fmla="*/ 2271 h 37"/>
                  <a:gd name="T26" fmla="*/ 1 w 15"/>
                  <a:gd name="T27" fmla="*/ 2804 h 37"/>
                  <a:gd name="T28" fmla="*/ 3 w 15"/>
                  <a:gd name="T29" fmla="*/ 3277 h 37"/>
                  <a:gd name="T30" fmla="*/ 5 w 15"/>
                  <a:gd name="T31" fmla="*/ 3626 h 37"/>
                  <a:gd name="T32" fmla="*/ 7 w 15"/>
                  <a:gd name="T33" fmla="*/ 3920 h 37"/>
                  <a:gd name="T34" fmla="*/ 481 w 15"/>
                  <a:gd name="T35" fmla="*/ 4238 h 37"/>
                  <a:gd name="T36" fmla="*/ 707 w 15"/>
                  <a:gd name="T37" fmla="*/ 3626 h 37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5"/>
                  <a:gd name="T58" fmla="*/ 0 h 37"/>
                  <a:gd name="T59" fmla="*/ 15 w 15"/>
                  <a:gd name="T60" fmla="*/ 37 h 37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5" h="37">
                    <a:moveTo>
                      <a:pt x="15" y="31"/>
                    </a:moveTo>
                    <a:lnTo>
                      <a:pt x="13" y="29"/>
                    </a:lnTo>
                    <a:lnTo>
                      <a:pt x="12" y="27"/>
                    </a:lnTo>
                    <a:lnTo>
                      <a:pt x="11" y="24"/>
                    </a:lnTo>
                    <a:lnTo>
                      <a:pt x="10" y="21"/>
                    </a:lnTo>
                    <a:lnTo>
                      <a:pt x="9" y="18"/>
                    </a:lnTo>
                    <a:lnTo>
                      <a:pt x="9" y="14"/>
                    </a:lnTo>
                    <a:lnTo>
                      <a:pt x="9" y="8"/>
                    </a:lnTo>
                    <a:lnTo>
                      <a:pt x="10" y="1"/>
                    </a:lnTo>
                    <a:lnTo>
                      <a:pt x="0" y="0"/>
                    </a:lnTo>
                    <a:lnTo>
                      <a:pt x="0" y="8"/>
                    </a:lnTo>
                    <a:lnTo>
                      <a:pt x="0" y="14"/>
                    </a:lnTo>
                    <a:lnTo>
                      <a:pt x="0" y="19"/>
                    </a:lnTo>
                    <a:lnTo>
                      <a:pt x="1" y="24"/>
                    </a:lnTo>
                    <a:lnTo>
                      <a:pt x="3" y="28"/>
                    </a:lnTo>
                    <a:lnTo>
                      <a:pt x="5" y="31"/>
                    </a:lnTo>
                    <a:lnTo>
                      <a:pt x="7" y="34"/>
                    </a:lnTo>
                    <a:lnTo>
                      <a:pt x="9" y="37"/>
                    </a:lnTo>
                    <a:lnTo>
                      <a:pt x="15" y="31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520" name="Freeform 132"/>
              <p:cNvSpPr>
                <a:spLocks noChangeArrowheads="1"/>
              </p:cNvSpPr>
              <p:nvPr/>
            </p:nvSpPr>
            <p:spPr bwMode="auto">
              <a:xfrm>
                <a:off x="2701" y="4115"/>
                <a:ext cx="49" cy="64"/>
              </a:xfrm>
              <a:custGeom>
                <a:avLst/>
                <a:gdLst>
                  <a:gd name="T0" fmla="*/ 2151 w 46"/>
                  <a:gd name="T1" fmla="*/ 7636 h 59"/>
                  <a:gd name="T2" fmla="*/ 2187 w 46"/>
                  <a:gd name="T3" fmla="*/ 7636 h 59"/>
                  <a:gd name="T4" fmla="*/ 2187 w 46"/>
                  <a:gd name="T5" fmla="*/ 8082 h 59"/>
                  <a:gd name="T6" fmla="*/ 2187 w 46"/>
                  <a:gd name="T7" fmla="*/ 8119 h 59"/>
                  <a:gd name="T8" fmla="*/ 2054 w 46"/>
                  <a:gd name="T9" fmla="*/ 8182 h 59"/>
                  <a:gd name="T10" fmla="*/ 1927 w 46"/>
                  <a:gd name="T11" fmla="*/ 8230 h 59"/>
                  <a:gd name="T12" fmla="*/ 1568 w 46"/>
                  <a:gd name="T13" fmla="*/ 8283 h 59"/>
                  <a:gd name="T14" fmla="*/ 1382 w 46"/>
                  <a:gd name="T15" fmla="*/ 8283 h 59"/>
                  <a:gd name="T16" fmla="*/ 1218 w 46"/>
                  <a:gd name="T17" fmla="*/ 8230 h 59"/>
                  <a:gd name="T18" fmla="*/ 960 w 46"/>
                  <a:gd name="T19" fmla="*/ 8119 h 59"/>
                  <a:gd name="T20" fmla="*/ 734 w 46"/>
                  <a:gd name="T21" fmla="*/ 7636 h 59"/>
                  <a:gd name="T22" fmla="*/ 543 w 46"/>
                  <a:gd name="T23" fmla="*/ 7039 h 59"/>
                  <a:gd name="T24" fmla="*/ 450 w 46"/>
                  <a:gd name="T25" fmla="*/ 6489 h 59"/>
                  <a:gd name="T26" fmla="*/ 5 w 46"/>
                  <a:gd name="T27" fmla="*/ 5837 h 59"/>
                  <a:gd name="T28" fmla="*/ 2 w 46"/>
                  <a:gd name="T29" fmla="*/ 4961 h 59"/>
                  <a:gd name="T30" fmla="*/ 0 w 46"/>
                  <a:gd name="T31" fmla="*/ 3983 h 59"/>
                  <a:gd name="T32" fmla="*/ 1 w 46"/>
                  <a:gd name="T33" fmla="*/ 3303 h 59"/>
                  <a:gd name="T34" fmla="*/ 2 w 46"/>
                  <a:gd name="T35" fmla="*/ 2807 h 59"/>
                  <a:gd name="T36" fmla="*/ 5 w 46"/>
                  <a:gd name="T37" fmla="*/ 1916 h 59"/>
                  <a:gd name="T38" fmla="*/ 422 w 46"/>
                  <a:gd name="T39" fmla="*/ 1501 h 59"/>
                  <a:gd name="T40" fmla="*/ 578 w 46"/>
                  <a:gd name="T41" fmla="*/ 999 h 59"/>
                  <a:gd name="T42" fmla="*/ 833 w 46"/>
                  <a:gd name="T43" fmla="*/ 4 h 59"/>
                  <a:gd name="T44" fmla="*/ 1090 w 46"/>
                  <a:gd name="T45" fmla="*/ 2 h 59"/>
                  <a:gd name="T46" fmla="*/ 1318 w 46"/>
                  <a:gd name="T47" fmla="*/ 1 h 59"/>
                  <a:gd name="T48" fmla="*/ 1496 w 46"/>
                  <a:gd name="T49" fmla="*/ 0 h 59"/>
                  <a:gd name="T50" fmla="*/ 1779 w 46"/>
                  <a:gd name="T51" fmla="*/ 0 h 59"/>
                  <a:gd name="T52" fmla="*/ 1927 w 46"/>
                  <a:gd name="T53" fmla="*/ 1 h 59"/>
                  <a:gd name="T54" fmla="*/ 2019 w 46"/>
                  <a:gd name="T55" fmla="*/ 3 h 59"/>
                  <a:gd name="T56" fmla="*/ 2019 w 46"/>
                  <a:gd name="T57" fmla="*/ 999 h 59"/>
                  <a:gd name="T58" fmla="*/ 1928 w 46"/>
                  <a:gd name="T59" fmla="*/ 1384 h 59"/>
                  <a:gd name="T60" fmla="*/ 1895 w 46"/>
                  <a:gd name="T61" fmla="*/ 2078 h 59"/>
                  <a:gd name="T62" fmla="*/ 1594 w 46"/>
                  <a:gd name="T63" fmla="*/ 3121 h 59"/>
                  <a:gd name="T64" fmla="*/ 1568 w 46"/>
                  <a:gd name="T65" fmla="*/ 3983 h 59"/>
                  <a:gd name="T66" fmla="*/ 1496 w 46"/>
                  <a:gd name="T67" fmla="*/ 4984 h 59"/>
                  <a:gd name="T68" fmla="*/ 1568 w 46"/>
                  <a:gd name="T69" fmla="*/ 5837 h 59"/>
                  <a:gd name="T70" fmla="*/ 1670 w 46"/>
                  <a:gd name="T71" fmla="*/ 6411 h 59"/>
                  <a:gd name="T72" fmla="*/ 1895 w 46"/>
                  <a:gd name="T73" fmla="*/ 6954 h 59"/>
                  <a:gd name="T74" fmla="*/ 2019 w 46"/>
                  <a:gd name="T75" fmla="*/ 7543 h 59"/>
                  <a:gd name="T76" fmla="*/ 2151 w 46"/>
                  <a:gd name="T77" fmla="*/ 7636 h 59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46"/>
                  <a:gd name="T118" fmla="*/ 0 h 59"/>
                  <a:gd name="T119" fmla="*/ 46 w 46"/>
                  <a:gd name="T120" fmla="*/ 59 h 59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46" h="59">
                    <a:moveTo>
                      <a:pt x="45" y="54"/>
                    </a:moveTo>
                    <a:lnTo>
                      <a:pt x="46" y="54"/>
                    </a:lnTo>
                    <a:lnTo>
                      <a:pt x="46" y="55"/>
                    </a:lnTo>
                    <a:lnTo>
                      <a:pt x="46" y="56"/>
                    </a:lnTo>
                    <a:lnTo>
                      <a:pt x="44" y="57"/>
                    </a:lnTo>
                    <a:lnTo>
                      <a:pt x="40" y="58"/>
                    </a:lnTo>
                    <a:lnTo>
                      <a:pt x="33" y="59"/>
                    </a:lnTo>
                    <a:lnTo>
                      <a:pt x="29" y="59"/>
                    </a:lnTo>
                    <a:lnTo>
                      <a:pt x="25" y="58"/>
                    </a:lnTo>
                    <a:lnTo>
                      <a:pt x="21" y="56"/>
                    </a:lnTo>
                    <a:lnTo>
                      <a:pt x="16" y="54"/>
                    </a:lnTo>
                    <a:lnTo>
                      <a:pt x="12" y="50"/>
                    </a:lnTo>
                    <a:lnTo>
                      <a:pt x="9" y="46"/>
                    </a:lnTo>
                    <a:lnTo>
                      <a:pt x="5" y="40"/>
                    </a:lnTo>
                    <a:lnTo>
                      <a:pt x="2" y="34"/>
                    </a:lnTo>
                    <a:lnTo>
                      <a:pt x="0" y="28"/>
                    </a:lnTo>
                    <a:lnTo>
                      <a:pt x="1" y="23"/>
                    </a:lnTo>
                    <a:lnTo>
                      <a:pt x="2" y="19"/>
                    </a:lnTo>
                    <a:lnTo>
                      <a:pt x="5" y="14"/>
                    </a:lnTo>
                    <a:lnTo>
                      <a:pt x="8" y="11"/>
                    </a:lnTo>
                    <a:lnTo>
                      <a:pt x="13" y="6"/>
                    </a:lnTo>
                    <a:lnTo>
                      <a:pt x="18" y="4"/>
                    </a:lnTo>
                    <a:lnTo>
                      <a:pt x="23" y="2"/>
                    </a:lnTo>
                    <a:lnTo>
                      <a:pt x="28" y="1"/>
                    </a:lnTo>
                    <a:lnTo>
                      <a:pt x="32" y="0"/>
                    </a:lnTo>
                    <a:lnTo>
                      <a:pt x="37" y="0"/>
                    </a:lnTo>
                    <a:lnTo>
                      <a:pt x="40" y="1"/>
                    </a:lnTo>
                    <a:lnTo>
                      <a:pt x="42" y="3"/>
                    </a:lnTo>
                    <a:lnTo>
                      <a:pt x="42" y="6"/>
                    </a:lnTo>
                    <a:lnTo>
                      <a:pt x="41" y="10"/>
                    </a:lnTo>
                    <a:lnTo>
                      <a:pt x="39" y="15"/>
                    </a:lnTo>
                    <a:lnTo>
                      <a:pt x="34" y="22"/>
                    </a:lnTo>
                    <a:lnTo>
                      <a:pt x="33" y="28"/>
                    </a:lnTo>
                    <a:lnTo>
                      <a:pt x="32" y="35"/>
                    </a:lnTo>
                    <a:lnTo>
                      <a:pt x="33" y="40"/>
                    </a:lnTo>
                    <a:lnTo>
                      <a:pt x="35" y="45"/>
                    </a:lnTo>
                    <a:lnTo>
                      <a:pt x="39" y="49"/>
                    </a:lnTo>
                    <a:lnTo>
                      <a:pt x="42" y="53"/>
                    </a:lnTo>
                    <a:lnTo>
                      <a:pt x="45" y="54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521" name="Freeform 133"/>
              <p:cNvSpPr>
                <a:spLocks noChangeArrowheads="1"/>
              </p:cNvSpPr>
              <p:nvPr/>
            </p:nvSpPr>
            <p:spPr bwMode="auto">
              <a:xfrm>
                <a:off x="2697" y="4150"/>
                <a:ext cx="56" cy="34"/>
              </a:xfrm>
              <a:custGeom>
                <a:avLst/>
                <a:gdLst>
                  <a:gd name="T0" fmla="*/ 0 w 53"/>
                  <a:gd name="T1" fmla="*/ 4 h 32"/>
                  <a:gd name="T2" fmla="*/ 5 w 53"/>
                  <a:gd name="T3" fmla="*/ 437 h 32"/>
                  <a:gd name="T4" fmla="*/ 8 w 53"/>
                  <a:gd name="T5" fmla="*/ 645 h 32"/>
                  <a:gd name="T6" fmla="*/ 370 w 53"/>
                  <a:gd name="T7" fmla="*/ 851 h 32"/>
                  <a:gd name="T8" fmla="*/ 461 w 53"/>
                  <a:gd name="T9" fmla="*/ 1083 h 32"/>
                  <a:gd name="T10" fmla="*/ 642 w 53"/>
                  <a:gd name="T11" fmla="*/ 1151 h 32"/>
                  <a:gd name="T12" fmla="*/ 800 w 53"/>
                  <a:gd name="T13" fmla="*/ 1223 h 32"/>
                  <a:gd name="T14" fmla="*/ 893 w 53"/>
                  <a:gd name="T15" fmla="*/ 1253 h 32"/>
                  <a:gd name="T16" fmla="*/ 1007 w 53"/>
                  <a:gd name="T17" fmla="*/ 1253 h 32"/>
                  <a:gd name="T18" fmla="*/ 1255 w 53"/>
                  <a:gd name="T19" fmla="*/ 1223 h 32"/>
                  <a:gd name="T20" fmla="*/ 1401 w 53"/>
                  <a:gd name="T21" fmla="*/ 1152 h 32"/>
                  <a:gd name="T22" fmla="*/ 1480 w 53"/>
                  <a:gd name="T23" fmla="*/ 1084 h 32"/>
                  <a:gd name="T24" fmla="*/ 1504 w 53"/>
                  <a:gd name="T25" fmla="*/ 960 h 32"/>
                  <a:gd name="T26" fmla="*/ 1480 w 53"/>
                  <a:gd name="T27" fmla="*/ 685 h 32"/>
                  <a:gd name="T28" fmla="*/ 1401 w 53"/>
                  <a:gd name="T29" fmla="*/ 645 h 32"/>
                  <a:gd name="T30" fmla="*/ 1347 w 53"/>
                  <a:gd name="T31" fmla="*/ 1083 h 32"/>
                  <a:gd name="T32" fmla="*/ 1326 w 53"/>
                  <a:gd name="T33" fmla="*/ 1083 h 32"/>
                  <a:gd name="T34" fmla="*/ 1313 w 53"/>
                  <a:gd name="T35" fmla="*/ 851 h 32"/>
                  <a:gd name="T36" fmla="*/ 1326 w 53"/>
                  <a:gd name="T37" fmla="*/ 801 h 32"/>
                  <a:gd name="T38" fmla="*/ 1188 w 53"/>
                  <a:gd name="T39" fmla="*/ 851 h 32"/>
                  <a:gd name="T40" fmla="*/ 1007 w 53"/>
                  <a:gd name="T41" fmla="*/ 904 h 32"/>
                  <a:gd name="T42" fmla="*/ 944 w 53"/>
                  <a:gd name="T43" fmla="*/ 904 h 32"/>
                  <a:gd name="T44" fmla="*/ 845 w 53"/>
                  <a:gd name="T45" fmla="*/ 851 h 32"/>
                  <a:gd name="T46" fmla="*/ 757 w 53"/>
                  <a:gd name="T47" fmla="*/ 801 h 32"/>
                  <a:gd name="T48" fmla="*/ 642 w 53"/>
                  <a:gd name="T49" fmla="*/ 685 h 32"/>
                  <a:gd name="T50" fmla="*/ 487 w 53"/>
                  <a:gd name="T51" fmla="*/ 557 h 32"/>
                  <a:gd name="T52" fmla="*/ 413 w 53"/>
                  <a:gd name="T53" fmla="*/ 464 h 32"/>
                  <a:gd name="T54" fmla="*/ 350 w 53"/>
                  <a:gd name="T55" fmla="*/ 6 h 32"/>
                  <a:gd name="T56" fmla="*/ 296 w 53"/>
                  <a:gd name="T57" fmla="*/ 0 h 32"/>
                  <a:gd name="T58" fmla="*/ 0 w 53"/>
                  <a:gd name="T59" fmla="*/ 4 h 32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53"/>
                  <a:gd name="T91" fmla="*/ 0 h 32"/>
                  <a:gd name="T92" fmla="*/ 53 w 53"/>
                  <a:gd name="T93" fmla="*/ 32 h 32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53" h="32">
                    <a:moveTo>
                      <a:pt x="0" y="4"/>
                    </a:moveTo>
                    <a:lnTo>
                      <a:pt x="5" y="11"/>
                    </a:lnTo>
                    <a:lnTo>
                      <a:pt x="8" y="17"/>
                    </a:lnTo>
                    <a:lnTo>
                      <a:pt x="13" y="22"/>
                    </a:lnTo>
                    <a:lnTo>
                      <a:pt x="17" y="26"/>
                    </a:lnTo>
                    <a:lnTo>
                      <a:pt x="23" y="28"/>
                    </a:lnTo>
                    <a:lnTo>
                      <a:pt x="27" y="30"/>
                    </a:lnTo>
                    <a:lnTo>
                      <a:pt x="31" y="32"/>
                    </a:lnTo>
                    <a:lnTo>
                      <a:pt x="36" y="32"/>
                    </a:lnTo>
                    <a:lnTo>
                      <a:pt x="44" y="30"/>
                    </a:lnTo>
                    <a:lnTo>
                      <a:pt x="49" y="29"/>
                    </a:lnTo>
                    <a:lnTo>
                      <a:pt x="52" y="27"/>
                    </a:lnTo>
                    <a:lnTo>
                      <a:pt x="53" y="24"/>
                    </a:lnTo>
                    <a:lnTo>
                      <a:pt x="52" y="18"/>
                    </a:lnTo>
                    <a:lnTo>
                      <a:pt x="49" y="17"/>
                    </a:lnTo>
                    <a:lnTo>
                      <a:pt x="47" y="26"/>
                    </a:lnTo>
                    <a:lnTo>
                      <a:pt x="46" y="26"/>
                    </a:lnTo>
                    <a:lnTo>
                      <a:pt x="45" y="22"/>
                    </a:lnTo>
                    <a:lnTo>
                      <a:pt x="46" y="21"/>
                    </a:lnTo>
                    <a:lnTo>
                      <a:pt x="42" y="22"/>
                    </a:lnTo>
                    <a:lnTo>
                      <a:pt x="36" y="23"/>
                    </a:lnTo>
                    <a:lnTo>
                      <a:pt x="33" y="23"/>
                    </a:lnTo>
                    <a:lnTo>
                      <a:pt x="29" y="22"/>
                    </a:lnTo>
                    <a:lnTo>
                      <a:pt x="26" y="21"/>
                    </a:lnTo>
                    <a:lnTo>
                      <a:pt x="23" y="18"/>
                    </a:lnTo>
                    <a:lnTo>
                      <a:pt x="18" y="15"/>
                    </a:lnTo>
                    <a:lnTo>
                      <a:pt x="15" y="12"/>
                    </a:lnTo>
                    <a:lnTo>
                      <a:pt x="12" y="6"/>
                    </a:lnTo>
                    <a:lnTo>
                      <a:pt x="9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522" name="Freeform 134"/>
              <p:cNvSpPr>
                <a:spLocks noChangeArrowheads="1"/>
              </p:cNvSpPr>
              <p:nvPr/>
            </p:nvSpPr>
            <p:spPr bwMode="auto">
              <a:xfrm>
                <a:off x="2696" y="4110"/>
                <a:ext cx="55" cy="44"/>
              </a:xfrm>
              <a:custGeom>
                <a:avLst/>
                <a:gdLst>
                  <a:gd name="T0" fmla="*/ 1454 w 52"/>
                  <a:gd name="T1" fmla="*/ 1667 h 41"/>
                  <a:gd name="T2" fmla="*/ 1538 w 52"/>
                  <a:gd name="T3" fmla="*/ 1218 h 41"/>
                  <a:gd name="T4" fmla="*/ 1587 w 52"/>
                  <a:gd name="T5" fmla="*/ 798 h 41"/>
                  <a:gd name="T6" fmla="*/ 1538 w 52"/>
                  <a:gd name="T7" fmla="*/ 6 h 41"/>
                  <a:gd name="T8" fmla="*/ 1454 w 52"/>
                  <a:gd name="T9" fmla="*/ 3 h 41"/>
                  <a:gd name="T10" fmla="*/ 1300 w 52"/>
                  <a:gd name="T11" fmla="*/ 0 h 41"/>
                  <a:gd name="T12" fmla="*/ 1113 w 52"/>
                  <a:gd name="T13" fmla="*/ 0 h 41"/>
                  <a:gd name="T14" fmla="*/ 982 w 52"/>
                  <a:gd name="T15" fmla="*/ 2 h 41"/>
                  <a:gd name="T16" fmla="*/ 841 w 52"/>
                  <a:gd name="T17" fmla="*/ 3 h 41"/>
                  <a:gd name="T18" fmla="*/ 593 w 52"/>
                  <a:gd name="T19" fmla="*/ 5 h 41"/>
                  <a:gd name="T20" fmla="*/ 448 w 52"/>
                  <a:gd name="T21" fmla="*/ 646 h 41"/>
                  <a:gd name="T22" fmla="*/ 358 w 52"/>
                  <a:gd name="T23" fmla="*/ 798 h 41"/>
                  <a:gd name="T24" fmla="*/ 7 w 52"/>
                  <a:gd name="T25" fmla="*/ 1135 h 41"/>
                  <a:gd name="T26" fmla="*/ 2 w 52"/>
                  <a:gd name="T27" fmla="*/ 1616 h 41"/>
                  <a:gd name="T28" fmla="*/ 1 w 52"/>
                  <a:gd name="T29" fmla="*/ 2060 h 41"/>
                  <a:gd name="T30" fmla="*/ 0 w 52"/>
                  <a:gd name="T31" fmla="*/ 2649 h 41"/>
                  <a:gd name="T32" fmla="*/ 2 w 52"/>
                  <a:gd name="T33" fmla="*/ 3051 h 41"/>
                  <a:gd name="T34" fmla="*/ 358 w 52"/>
                  <a:gd name="T35" fmla="*/ 2758 h 41"/>
                  <a:gd name="T36" fmla="*/ 338 w 52"/>
                  <a:gd name="T37" fmla="*/ 2468 h 41"/>
                  <a:gd name="T38" fmla="*/ 338 w 52"/>
                  <a:gd name="T39" fmla="*/ 2143 h 41"/>
                  <a:gd name="T40" fmla="*/ 358 w 52"/>
                  <a:gd name="T41" fmla="*/ 1920 h 41"/>
                  <a:gd name="T42" fmla="*/ 401 w 52"/>
                  <a:gd name="T43" fmla="*/ 1667 h 41"/>
                  <a:gd name="T44" fmla="*/ 474 w 52"/>
                  <a:gd name="T45" fmla="*/ 1403 h 41"/>
                  <a:gd name="T46" fmla="*/ 593 w 52"/>
                  <a:gd name="T47" fmla="*/ 1135 h 41"/>
                  <a:gd name="T48" fmla="*/ 784 w 52"/>
                  <a:gd name="T49" fmla="*/ 986 h 41"/>
                  <a:gd name="T50" fmla="*/ 890 w 52"/>
                  <a:gd name="T51" fmla="*/ 798 h 41"/>
                  <a:gd name="T52" fmla="*/ 995 w 52"/>
                  <a:gd name="T53" fmla="*/ 744 h 41"/>
                  <a:gd name="T54" fmla="*/ 1113 w 52"/>
                  <a:gd name="T55" fmla="*/ 693 h 41"/>
                  <a:gd name="T56" fmla="*/ 1229 w 52"/>
                  <a:gd name="T57" fmla="*/ 693 h 41"/>
                  <a:gd name="T58" fmla="*/ 1317 w 52"/>
                  <a:gd name="T59" fmla="*/ 744 h 41"/>
                  <a:gd name="T60" fmla="*/ 1317 w 52"/>
                  <a:gd name="T61" fmla="*/ 986 h 41"/>
                  <a:gd name="T62" fmla="*/ 1177 w 52"/>
                  <a:gd name="T63" fmla="*/ 1218 h 41"/>
                  <a:gd name="T64" fmla="*/ 1454 w 52"/>
                  <a:gd name="T65" fmla="*/ 1667 h 41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52"/>
                  <a:gd name="T100" fmla="*/ 0 h 41"/>
                  <a:gd name="T101" fmla="*/ 52 w 52"/>
                  <a:gd name="T102" fmla="*/ 41 h 41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52" h="41">
                    <a:moveTo>
                      <a:pt x="47" y="22"/>
                    </a:moveTo>
                    <a:lnTo>
                      <a:pt x="50" y="17"/>
                    </a:lnTo>
                    <a:lnTo>
                      <a:pt x="52" y="11"/>
                    </a:lnTo>
                    <a:lnTo>
                      <a:pt x="50" y="6"/>
                    </a:lnTo>
                    <a:lnTo>
                      <a:pt x="47" y="3"/>
                    </a:lnTo>
                    <a:lnTo>
                      <a:pt x="42" y="0"/>
                    </a:lnTo>
                    <a:lnTo>
                      <a:pt x="37" y="0"/>
                    </a:lnTo>
                    <a:lnTo>
                      <a:pt x="32" y="2"/>
                    </a:lnTo>
                    <a:lnTo>
                      <a:pt x="27" y="3"/>
                    </a:lnTo>
                    <a:lnTo>
                      <a:pt x="20" y="5"/>
                    </a:lnTo>
                    <a:lnTo>
                      <a:pt x="15" y="8"/>
                    </a:lnTo>
                    <a:lnTo>
                      <a:pt x="11" y="11"/>
                    </a:lnTo>
                    <a:lnTo>
                      <a:pt x="7" y="16"/>
                    </a:lnTo>
                    <a:lnTo>
                      <a:pt x="2" y="21"/>
                    </a:lnTo>
                    <a:lnTo>
                      <a:pt x="1" y="28"/>
                    </a:lnTo>
                    <a:lnTo>
                      <a:pt x="0" y="35"/>
                    </a:lnTo>
                    <a:lnTo>
                      <a:pt x="2" y="41"/>
                    </a:lnTo>
                    <a:lnTo>
                      <a:pt x="11" y="37"/>
                    </a:lnTo>
                    <a:lnTo>
                      <a:pt x="10" y="33"/>
                    </a:lnTo>
                    <a:lnTo>
                      <a:pt x="10" y="29"/>
                    </a:lnTo>
                    <a:lnTo>
                      <a:pt x="11" y="26"/>
                    </a:lnTo>
                    <a:lnTo>
                      <a:pt x="13" y="22"/>
                    </a:lnTo>
                    <a:lnTo>
                      <a:pt x="16" y="19"/>
                    </a:lnTo>
                    <a:lnTo>
                      <a:pt x="20" y="16"/>
                    </a:lnTo>
                    <a:lnTo>
                      <a:pt x="25" y="14"/>
                    </a:lnTo>
                    <a:lnTo>
                      <a:pt x="29" y="11"/>
                    </a:lnTo>
                    <a:lnTo>
                      <a:pt x="33" y="10"/>
                    </a:lnTo>
                    <a:lnTo>
                      <a:pt x="37" y="9"/>
                    </a:lnTo>
                    <a:lnTo>
                      <a:pt x="40" y="9"/>
                    </a:lnTo>
                    <a:lnTo>
                      <a:pt x="43" y="10"/>
                    </a:lnTo>
                    <a:lnTo>
                      <a:pt x="43" y="14"/>
                    </a:lnTo>
                    <a:lnTo>
                      <a:pt x="39" y="17"/>
                    </a:lnTo>
                    <a:lnTo>
                      <a:pt x="47" y="22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523" name="Freeform 135"/>
              <p:cNvSpPr>
                <a:spLocks noChangeArrowheads="1"/>
              </p:cNvSpPr>
              <p:nvPr/>
            </p:nvSpPr>
            <p:spPr bwMode="auto">
              <a:xfrm>
                <a:off x="2730" y="4128"/>
                <a:ext cx="19" cy="50"/>
              </a:xfrm>
              <a:custGeom>
                <a:avLst/>
                <a:gdLst>
                  <a:gd name="T0" fmla="*/ 445 w 18"/>
                  <a:gd name="T1" fmla="*/ 5840 h 46"/>
                  <a:gd name="T2" fmla="*/ 400 w 18"/>
                  <a:gd name="T3" fmla="*/ 5816 h 46"/>
                  <a:gd name="T4" fmla="*/ 359 w 18"/>
                  <a:gd name="T5" fmla="*/ 5373 h 46"/>
                  <a:gd name="T6" fmla="*/ 322 w 18"/>
                  <a:gd name="T7" fmla="*/ 4943 h 46"/>
                  <a:gd name="T8" fmla="*/ 289 w 18"/>
                  <a:gd name="T9" fmla="*/ 4454 h 46"/>
                  <a:gd name="T10" fmla="*/ 274 w 18"/>
                  <a:gd name="T11" fmla="*/ 3527 h 46"/>
                  <a:gd name="T12" fmla="*/ 289 w 18"/>
                  <a:gd name="T13" fmla="*/ 2985 h 46"/>
                  <a:gd name="T14" fmla="*/ 305 w 18"/>
                  <a:gd name="T15" fmla="*/ 1810 h 46"/>
                  <a:gd name="T16" fmla="*/ 359 w 18"/>
                  <a:gd name="T17" fmla="*/ 5 h 46"/>
                  <a:gd name="T18" fmla="*/ 6 w 18"/>
                  <a:gd name="T19" fmla="*/ 0 h 46"/>
                  <a:gd name="T20" fmla="*/ 2 w 18"/>
                  <a:gd name="T21" fmla="*/ 1296 h 46"/>
                  <a:gd name="T22" fmla="*/ 0 w 18"/>
                  <a:gd name="T23" fmla="*/ 2324 h 46"/>
                  <a:gd name="T24" fmla="*/ 0 w 18"/>
                  <a:gd name="T25" fmla="*/ 3770 h 46"/>
                  <a:gd name="T26" fmla="*/ 1 w 18"/>
                  <a:gd name="T27" fmla="*/ 4923 h 46"/>
                  <a:gd name="T28" fmla="*/ 3 w 18"/>
                  <a:gd name="T29" fmla="*/ 5720 h 46"/>
                  <a:gd name="T30" fmla="*/ 6 w 18"/>
                  <a:gd name="T31" fmla="*/ 6758 h 46"/>
                  <a:gd name="T32" fmla="*/ 305 w 18"/>
                  <a:gd name="T33" fmla="*/ 7073 h 46"/>
                  <a:gd name="T34" fmla="*/ 400 w 18"/>
                  <a:gd name="T35" fmla="*/ 7470 h 46"/>
                  <a:gd name="T36" fmla="*/ 445 w 18"/>
                  <a:gd name="T37" fmla="*/ 5840 h 4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8"/>
                  <a:gd name="T58" fmla="*/ 0 h 46"/>
                  <a:gd name="T59" fmla="*/ 18 w 18"/>
                  <a:gd name="T60" fmla="*/ 46 h 4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8" h="46">
                    <a:moveTo>
                      <a:pt x="18" y="37"/>
                    </a:moveTo>
                    <a:lnTo>
                      <a:pt x="16" y="36"/>
                    </a:lnTo>
                    <a:lnTo>
                      <a:pt x="14" y="34"/>
                    </a:lnTo>
                    <a:lnTo>
                      <a:pt x="12" y="31"/>
                    </a:lnTo>
                    <a:lnTo>
                      <a:pt x="10" y="27"/>
                    </a:lnTo>
                    <a:lnTo>
                      <a:pt x="9" y="22"/>
                    </a:lnTo>
                    <a:lnTo>
                      <a:pt x="10" y="18"/>
                    </a:lnTo>
                    <a:lnTo>
                      <a:pt x="11" y="12"/>
                    </a:lnTo>
                    <a:lnTo>
                      <a:pt x="14" y="5"/>
                    </a:lnTo>
                    <a:lnTo>
                      <a:pt x="6" y="0"/>
                    </a:lnTo>
                    <a:lnTo>
                      <a:pt x="2" y="8"/>
                    </a:lnTo>
                    <a:lnTo>
                      <a:pt x="0" y="15"/>
                    </a:lnTo>
                    <a:lnTo>
                      <a:pt x="0" y="23"/>
                    </a:lnTo>
                    <a:lnTo>
                      <a:pt x="1" y="30"/>
                    </a:lnTo>
                    <a:lnTo>
                      <a:pt x="3" y="35"/>
                    </a:lnTo>
                    <a:lnTo>
                      <a:pt x="6" y="41"/>
                    </a:lnTo>
                    <a:lnTo>
                      <a:pt x="11" y="44"/>
                    </a:lnTo>
                    <a:lnTo>
                      <a:pt x="16" y="46"/>
                    </a:lnTo>
                    <a:lnTo>
                      <a:pt x="18" y="37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524" name="Freeform 136"/>
              <p:cNvSpPr>
                <a:spLocks noChangeArrowheads="1"/>
              </p:cNvSpPr>
              <p:nvPr/>
            </p:nvSpPr>
            <p:spPr bwMode="auto">
              <a:xfrm>
                <a:off x="3175" y="4114"/>
                <a:ext cx="73" cy="66"/>
              </a:xfrm>
              <a:custGeom>
                <a:avLst/>
                <a:gdLst>
                  <a:gd name="T0" fmla="*/ 361 w 69"/>
                  <a:gd name="T1" fmla="*/ 6275 h 61"/>
                  <a:gd name="T2" fmla="*/ 341 w 69"/>
                  <a:gd name="T3" fmla="*/ 6072 h 61"/>
                  <a:gd name="T4" fmla="*/ 322 w 69"/>
                  <a:gd name="T5" fmla="*/ 6072 h 61"/>
                  <a:gd name="T6" fmla="*/ 6 w 69"/>
                  <a:gd name="T7" fmla="*/ 5882 h 61"/>
                  <a:gd name="T8" fmla="*/ 3 w 69"/>
                  <a:gd name="T9" fmla="*/ 5872 h 61"/>
                  <a:gd name="T10" fmla="*/ 1 w 69"/>
                  <a:gd name="T11" fmla="*/ 5800 h 61"/>
                  <a:gd name="T12" fmla="*/ 0 w 69"/>
                  <a:gd name="T13" fmla="*/ 5612 h 61"/>
                  <a:gd name="T14" fmla="*/ 1 w 69"/>
                  <a:gd name="T15" fmla="*/ 5436 h 61"/>
                  <a:gd name="T16" fmla="*/ 4 w 69"/>
                  <a:gd name="T17" fmla="*/ 5427 h 61"/>
                  <a:gd name="T18" fmla="*/ 322 w 69"/>
                  <a:gd name="T19" fmla="*/ 5361 h 61"/>
                  <a:gd name="T20" fmla="*/ 427 w 69"/>
                  <a:gd name="T21" fmla="*/ 5016 h 61"/>
                  <a:gd name="T22" fmla="*/ 566 w 69"/>
                  <a:gd name="T23" fmla="*/ 4636 h 61"/>
                  <a:gd name="T24" fmla="*/ 710 w 69"/>
                  <a:gd name="T25" fmla="*/ 4233 h 61"/>
                  <a:gd name="T26" fmla="*/ 890 w 69"/>
                  <a:gd name="T27" fmla="*/ 3616 h 61"/>
                  <a:gd name="T28" fmla="*/ 942 w 69"/>
                  <a:gd name="T29" fmla="*/ 2890 h 61"/>
                  <a:gd name="T30" fmla="*/ 997 w 69"/>
                  <a:gd name="T31" fmla="*/ 2083 h 61"/>
                  <a:gd name="T32" fmla="*/ 997 w 69"/>
                  <a:gd name="T33" fmla="*/ 1200 h 61"/>
                  <a:gd name="T34" fmla="*/ 947 w 69"/>
                  <a:gd name="T35" fmla="*/ 1109 h 61"/>
                  <a:gd name="T36" fmla="*/ 942 w 69"/>
                  <a:gd name="T37" fmla="*/ 947 h 61"/>
                  <a:gd name="T38" fmla="*/ 890 w 69"/>
                  <a:gd name="T39" fmla="*/ 5 h 61"/>
                  <a:gd name="T40" fmla="*/ 841 w 69"/>
                  <a:gd name="T41" fmla="*/ 4 h 61"/>
                  <a:gd name="T42" fmla="*/ 710 w 69"/>
                  <a:gd name="T43" fmla="*/ 3 h 61"/>
                  <a:gd name="T44" fmla="*/ 671 w 69"/>
                  <a:gd name="T45" fmla="*/ 2 h 61"/>
                  <a:gd name="T46" fmla="*/ 671 w 69"/>
                  <a:gd name="T47" fmla="*/ 1 h 61"/>
                  <a:gd name="T48" fmla="*/ 710 w 69"/>
                  <a:gd name="T49" fmla="*/ 1 h 61"/>
                  <a:gd name="T50" fmla="*/ 1002 w 69"/>
                  <a:gd name="T51" fmla="*/ 0 h 61"/>
                  <a:gd name="T52" fmla="*/ 1328 w 69"/>
                  <a:gd name="T53" fmla="*/ 1 h 61"/>
                  <a:gd name="T54" fmla="*/ 1607 w 69"/>
                  <a:gd name="T55" fmla="*/ 3 h 61"/>
                  <a:gd name="T56" fmla="*/ 1903 w 69"/>
                  <a:gd name="T57" fmla="*/ 5 h 61"/>
                  <a:gd name="T58" fmla="*/ 2083 w 69"/>
                  <a:gd name="T59" fmla="*/ 1109 h 61"/>
                  <a:gd name="T60" fmla="*/ 2130 w 69"/>
                  <a:gd name="T61" fmla="*/ 1404 h 61"/>
                  <a:gd name="T62" fmla="*/ 2130 w 69"/>
                  <a:gd name="T63" fmla="*/ 1519 h 61"/>
                  <a:gd name="T64" fmla="*/ 2122 w 69"/>
                  <a:gd name="T65" fmla="*/ 1644 h 61"/>
                  <a:gd name="T66" fmla="*/ 2013 w 69"/>
                  <a:gd name="T67" fmla="*/ 1779 h 61"/>
                  <a:gd name="T68" fmla="*/ 1903 w 69"/>
                  <a:gd name="T69" fmla="*/ 1779 h 61"/>
                  <a:gd name="T70" fmla="*/ 1759 w 69"/>
                  <a:gd name="T71" fmla="*/ 1925 h 61"/>
                  <a:gd name="T72" fmla="*/ 1656 w 69"/>
                  <a:gd name="T73" fmla="*/ 2469 h 61"/>
                  <a:gd name="T74" fmla="*/ 1486 w 69"/>
                  <a:gd name="T75" fmla="*/ 2855 h 61"/>
                  <a:gd name="T76" fmla="*/ 1398 w 69"/>
                  <a:gd name="T77" fmla="*/ 3383 h 61"/>
                  <a:gd name="T78" fmla="*/ 1186 w 69"/>
                  <a:gd name="T79" fmla="*/ 4233 h 61"/>
                  <a:gd name="T80" fmla="*/ 1060 w 69"/>
                  <a:gd name="T81" fmla="*/ 4643 h 61"/>
                  <a:gd name="T82" fmla="*/ 1002 w 69"/>
                  <a:gd name="T83" fmla="*/ 5436 h 61"/>
                  <a:gd name="T84" fmla="*/ 997 w 69"/>
                  <a:gd name="T85" fmla="*/ 5882 h 61"/>
                  <a:gd name="T86" fmla="*/ 947 w 69"/>
                  <a:gd name="T87" fmla="*/ 6353 h 61"/>
                  <a:gd name="T88" fmla="*/ 942 w 69"/>
                  <a:gd name="T89" fmla="*/ 6789 h 61"/>
                  <a:gd name="T90" fmla="*/ 895 w 69"/>
                  <a:gd name="T91" fmla="*/ 6886 h 61"/>
                  <a:gd name="T92" fmla="*/ 846 w 69"/>
                  <a:gd name="T93" fmla="*/ 7109 h 61"/>
                  <a:gd name="T94" fmla="*/ 795 w 69"/>
                  <a:gd name="T95" fmla="*/ 7312 h 61"/>
                  <a:gd name="T96" fmla="*/ 634 w 69"/>
                  <a:gd name="T97" fmla="*/ 7345 h 61"/>
                  <a:gd name="T98" fmla="*/ 535 w 69"/>
                  <a:gd name="T99" fmla="*/ 7345 h 61"/>
                  <a:gd name="T100" fmla="*/ 452 w 69"/>
                  <a:gd name="T101" fmla="*/ 7437 h 61"/>
                  <a:gd name="T102" fmla="*/ 427 w 69"/>
                  <a:gd name="T103" fmla="*/ 7345 h 61"/>
                  <a:gd name="T104" fmla="*/ 404 w 69"/>
                  <a:gd name="T105" fmla="*/ 7312 h 61"/>
                  <a:gd name="T106" fmla="*/ 404 w 69"/>
                  <a:gd name="T107" fmla="*/ 7109 h 61"/>
                  <a:gd name="T108" fmla="*/ 382 w 69"/>
                  <a:gd name="T109" fmla="*/ 6886 h 61"/>
                  <a:gd name="T110" fmla="*/ 382 w 69"/>
                  <a:gd name="T111" fmla="*/ 6789 h 61"/>
                  <a:gd name="T112" fmla="*/ 382 w 69"/>
                  <a:gd name="T113" fmla="*/ 6570 h 61"/>
                  <a:gd name="T114" fmla="*/ 382 w 69"/>
                  <a:gd name="T115" fmla="*/ 6353 h 61"/>
                  <a:gd name="T116" fmla="*/ 361 w 69"/>
                  <a:gd name="T117" fmla="*/ 6275 h 61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69"/>
                  <a:gd name="T178" fmla="*/ 0 h 61"/>
                  <a:gd name="T179" fmla="*/ 69 w 69"/>
                  <a:gd name="T180" fmla="*/ 61 h 61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69" h="61">
                    <a:moveTo>
                      <a:pt x="11" y="51"/>
                    </a:moveTo>
                    <a:lnTo>
                      <a:pt x="10" y="50"/>
                    </a:lnTo>
                    <a:lnTo>
                      <a:pt x="9" y="50"/>
                    </a:lnTo>
                    <a:lnTo>
                      <a:pt x="6" y="49"/>
                    </a:lnTo>
                    <a:lnTo>
                      <a:pt x="3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1" y="45"/>
                    </a:lnTo>
                    <a:lnTo>
                      <a:pt x="4" y="44"/>
                    </a:lnTo>
                    <a:lnTo>
                      <a:pt x="9" y="43"/>
                    </a:lnTo>
                    <a:lnTo>
                      <a:pt x="14" y="41"/>
                    </a:lnTo>
                    <a:lnTo>
                      <a:pt x="19" y="38"/>
                    </a:lnTo>
                    <a:lnTo>
                      <a:pt x="23" y="34"/>
                    </a:lnTo>
                    <a:lnTo>
                      <a:pt x="28" y="29"/>
                    </a:lnTo>
                    <a:lnTo>
                      <a:pt x="30" y="24"/>
                    </a:lnTo>
                    <a:lnTo>
                      <a:pt x="32" y="17"/>
                    </a:lnTo>
                    <a:lnTo>
                      <a:pt x="32" y="10"/>
                    </a:lnTo>
                    <a:lnTo>
                      <a:pt x="31" y="9"/>
                    </a:lnTo>
                    <a:lnTo>
                      <a:pt x="30" y="7"/>
                    </a:lnTo>
                    <a:lnTo>
                      <a:pt x="28" y="5"/>
                    </a:lnTo>
                    <a:lnTo>
                      <a:pt x="26" y="4"/>
                    </a:lnTo>
                    <a:lnTo>
                      <a:pt x="23" y="3"/>
                    </a:lnTo>
                    <a:lnTo>
                      <a:pt x="22" y="2"/>
                    </a:lnTo>
                    <a:lnTo>
                      <a:pt x="22" y="1"/>
                    </a:lnTo>
                    <a:lnTo>
                      <a:pt x="23" y="1"/>
                    </a:lnTo>
                    <a:lnTo>
                      <a:pt x="33" y="0"/>
                    </a:lnTo>
                    <a:lnTo>
                      <a:pt x="43" y="1"/>
                    </a:lnTo>
                    <a:lnTo>
                      <a:pt x="52" y="3"/>
                    </a:lnTo>
                    <a:lnTo>
                      <a:pt x="61" y="5"/>
                    </a:lnTo>
                    <a:lnTo>
                      <a:pt x="67" y="9"/>
                    </a:lnTo>
                    <a:lnTo>
                      <a:pt x="69" y="12"/>
                    </a:lnTo>
                    <a:lnTo>
                      <a:pt x="69" y="13"/>
                    </a:lnTo>
                    <a:lnTo>
                      <a:pt x="68" y="14"/>
                    </a:lnTo>
                    <a:lnTo>
                      <a:pt x="65" y="15"/>
                    </a:lnTo>
                    <a:lnTo>
                      <a:pt x="61" y="15"/>
                    </a:lnTo>
                    <a:lnTo>
                      <a:pt x="57" y="16"/>
                    </a:lnTo>
                    <a:lnTo>
                      <a:pt x="53" y="20"/>
                    </a:lnTo>
                    <a:lnTo>
                      <a:pt x="48" y="23"/>
                    </a:lnTo>
                    <a:lnTo>
                      <a:pt x="44" y="28"/>
                    </a:lnTo>
                    <a:lnTo>
                      <a:pt x="39" y="34"/>
                    </a:lnTo>
                    <a:lnTo>
                      <a:pt x="35" y="39"/>
                    </a:lnTo>
                    <a:lnTo>
                      <a:pt x="33" y="45"/>
                    </a:lnTo>
                    <a:lnTo>
                      <a:pt x="32" y="49"/>
                    </a:lnTo>
                    <a:lnTo>
                      <a:pt x="31" y="52"/>
                    </a:lnTo>
                    <a:lnTo>
                      <a:pt x="30" y="55"/>
                    </a:lnTo>
                    <a:lnTo>
                      <a:pt x="29" y="57"/>
                    </a:lnTo>
                    <a:lnTo>
                      <a:pt x="27" y="58"/>
                    </a:lnTo>
                    <a:lnTo>
                      <a:pt x="25" y="59"/>
                    </a:lnTo>
                    <a:lnTo>
                      <a:pt x="21" y="60"/>
                    </a:lnTo>
                    <a:lnTo>
                      <a:pt x="18" y="60"/>
                    </a:lnTo>
                    <a:lnTo>
                      <a:pt x="15" y="61"/>
                    </a:lnTo>
                    <a:lnTo>
                      <a:pt x="14" y="60"/>
                    </a:lnTo>
                    <a:lnTo>
                      <a:pt x="13" y="59"/>
                    </a:lnTo>
                    <a:lnTo>
                      <a:pt x="13" y="58"/>
                    </a:lnTo>
                    <a:lnTo>
                      <a:pt x="12" y="57"/>
                    </a:lnTo>
                    <a:lnTo>
                      <a:pt x="12" y="55"/>
                    </a:lnTo>
                    <a:lnTo>
                      <a:pt x="12" y="54"/>
                    </a:lnTo>
                    <a:lnTo>
                      <a:pt x="12" y="52"/>
                    </a:lnTo>
                    <a:lnTo>
                      <a:pt x="11" y="51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525" name="Freeform 137"/>
              <p:cNvSpPr>
                <a:spLocks noChangeArrowheads="1"/>
              </p:cNvSpPr>
              <p:nvPr/>
            </p:nvSpPr>
            <p:spPr bwMode="auto">
              <a:xfrm>
                <a:off x="3171" y="4156"/>
                <a:ext cx="19" cy="17"/>
              </a:xfrm>
              <a:custGeom>
                <a:avLst/>
                <a:gdLst>
                  <a:gd name="T0" fmla="*/ 7 w 18"/>
                  <a:gd name="T1" fmla="*/ 0 h 16"/>
                  <a:gd name="T2" fmla="*/ 4 w 18"/>
                  <a:gd name="T3" fmla="*/ 1 h 16"/>
                  <a:gd name="T4" fmla="*/ 0 w 18"/>
                  <a:gd name="T5" fmla="*/ 7 h 16"/>
                  <a:gd name="T6" fmla="*/ 3 w 18"/>
                  <a:gd name="T7" fmla="*/ 437 h 16"/>
                  <a:gd name="T8" fmla="*/ 5 w 18"/>
                  <a:gd name="T9" fmla="*/ 464 h 16"/>
                  <a:gd name="T10" fmla="*/ 8 w 18"/>
                  <a:gd name="T11" fmla="*/ 493 h 16"/>
                  <a:gd name="T12" fmla="*/ 305 w 18"/>
                  <a:gd name="T13" fmla="*/ 592 h 16"/>
                  <a:gd name="T14" fmla="*/ 340 w 18"/>
                  <a:gd name="T15" fmla="*/ 592 h 16"/>
                  <a:gd name="T16" fmla="*/ 322 w 18"/>
                  <a:gd name="T17" fmla="*/ 592 h 16"/>
                  <a:gd name="T18" fmla="*/ 445 w 18"/>
                  <a:gd name="T19" fmla="*/ 387 h 16"/>
                  <a:gd name="T20" fmla="*/ 400 w 18"/>
                  <a:gd name="T21" fmla="*/ 364 h 16"/>
                  <a:gd name="T22" fmla="*/ 359 w 18"/>
                  <a:gd name="T23" fmla="*/ 7 h 16"/>
                  <a:gd name="T24" fmla="*/ 322 w 18"/>
                  <a:gd name="T25" fmla="*/ 6 h 16"/>
                  <a:gd name="T26" fmla="*/ 289 w 18"/>
                  <a:gd name="T27" fmla="*/ 5 h 16"/>
                  <a:gd name="T28" fmla="*/ 8 w 18"/>
                  <a:gd name="T29" fmla="*/ 4 h 16"/>
                  <a:gd name="T30" fmla="*/ 289 w 18"/>
                  <a:gd name="T31" fmla="*/ 6 h 16"/>
                  <a:gd name="T32" fmla="*/ 7 w 18"/>
                  <a:gd name="T33" fmla="*/ 411 h 16"/>
                  <a:gd name="T34" fmla="*/ 8 w 18"/>
                  <a:gd name="T35" fmla="*/ 387 h 16"/>
                  <a:gd name="T36" fmla="*/ 7 w 18"/>
                  <a:gd name="T37" fmla="*/ 0 h 1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8"/>
                  <a:gd name="T58" fmla="*/ 0 h 16"/>
                  <a:gd name="T59" fmla="*/ 18 w 18"/>
                  <a:gd name="T60" fmla="*/ 16 h 1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8" h="16">
                    <a:moveTo>
                      <a:pt x="7" y="0"/>
                    </a:moveTo>
                    <a:lnTo>
                      <a:pt x="4" y="1"/>
                    </a:lnTo>
                    <a:lnTo>
                      <a:pt x="0" y="7"/>
                    </a:lnTo>
                    <a:lnTo>
                      <a:pt x="3" y="11"/>
                    </a:lnTo>
                    <a:lnTo>
                      <a:pt x="5" y="12"/>
                    </a:lnTo>
                    <a:lnTo>
                      <a:pt x="8" y="13"/>
                    </a:lnTo>
                    <a:lnTo>
                      <a:pt x="11" y="16"/>
                    </a:lnTo>
                    <a:lnTo>
                      <a:pt x="13" y="16"/>
                    </a:lnTo>
                    <a:lnTo>
                      <a:pt x="12" y="16"/>
                    </a:lnTo>
                    <a:lnTo>
                      <a:pt x="18" y="9"/>
                    </a:lnTo>
                    <a:lnTo>
                      <a:pt x="16" y="8"/>
                    </a:lnTo>
                    <a:lnTo>
                      <a:pt x="14" y="7"/>
                    </a:lnTo>
                    <a:lnTo>
                      <a:pt x="12" y="6"/>
                    </a:lnTo>
                    <a:lnTo>
                      <a:pt x="10" y="5"/>
                    </a:lnTo>
                    <a:lnTo>
                      <a:pt x="8" y="4"/>
                    </a:lnTo>
                    <a:lnTo>
                      <a:pt x="10" y="6"/>
                    </a:lnTo>
                    <a:lnTo>
                      <a:pt x="7" y="10"/>
                    </a:lnTo>
                    <a:lnTo>
                      <a:pt x="8" y="9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526" name="Freeform 138"/>
              <p:cNvSpPr>
                <a:spLocks noChangeArrowheads="1"/>
              </p:cNvSpPr>
              <p:nvPr/>
            </p:nvSpPr>
            <p:spPr bwMode="auto">
              <a:xfrm>
                <a:off x="3179" y="4125"/>
                <a:ext cx="35" cy="41"/>
              </a:xfrm>
              <a:custGeom>
                <a:avLst/>
                <a:gdLst>
                  <a:gd name="T0" fmla="*/ 931 w 33"/>
                  <a:gd name="T1" fmla="*/ 1 h 38"/>
                  <a:gd name="T2" fmla="*/ 931 w 33"/>
                  <a:gd name="T3" fmla="*/ 814 h 38"/>
                  <a:gd name="T4" fmla="*/ 828 w 33"/>
                  <a:gd name="T5" fmla="*/ 1190 h 38"/>
                  <a:gd name="T6" fmla="*/ 694 w 33"/>
                  <a:gd name="T7" fmla="*/ 1739 h 38"/>
                  <a:gd name="T8" fmla="*/ 582 w 33"/>
                  <a:gd name="T9" fmla="*/ 2184 h 38"/>
                  <a:gd name="T10" fmla="*/ 460 w 33"/>
                  <a:gd name="T11" fmla="*/ 2542 h 38"/>
                  <a:gd name="T12" fmla="*/ 364 w 33"/>
                  <a:gd name="T13" fmla="*/ 2743 h 38"/>
                  <a:gd name="T14" fmla="*/ 5 w 33"/>
                  <a:gd name="T15" fmla="*/ 2855 h 38"/>
                  <a:gd name="T16" fmla="*/ 0 w 33"/>
                  <a:gd name="T17" fmla="*/ 2960 h 38"/>
                  <a:gd name="T18" fmla="*/ 1 w 33"/>
                  <a:gd name="T19" fmla="*/ 3868 h 38"/>
                  <a:gd name="T20" fmla="*/ 7 w 33"/>
                  <a:gd name="T21" fmla="*/ 3764 h 38"/>
                  <a:gd name="T22" fmla="*/ 460 w 33"/>
                  <a:gd name="T23" fmla="*/ 3585 h 38"/>
                  <a:gd name="T24" fmla="*/ 617 w 33"/>
                  <a:gd name="T25" fmla="*/ 3194 h 38"/>
                  <a:gd name="T26" fmla="*/ 878 w 33"/>
                  <a:gd name="T27" fmla="*/ 2743 h 38"/>
                  <a:gd name="T28" fmla="*/ 1017 w 33"/>
                  <a:gd name="T29" fmla="*/ 2273 h 38"/>
                  <a:gd name="T30" fmla="*/ 1110 w 33"/>
                  <a:gd name="T31" fmla="*/ 1494 h 38"/>
                  <a:gd name="T32" fmla="*/ 1177 w 33"/>
                  <a:gd name="T33" fmla="*/ 878 h 38"/>
                  <a:gd name="T34" fmla="*/ 1177 w 33"/>
                  <a:gd name="T35" fmla="*/ 0 h 38"/>
                  <a:gd name="T36" fmla="*/ 931 w 33"/>
                  <a:gd name="T37" fmla="*/ 1 h 3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3"/>
                  <a:gd name="T58" fmla="*/ 0 h 38"/>
                  <a:gd name="T59" fmla="*/ 33 w 33"/>
                  <a:gd name="T60" fmla="*/ 38 h 3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3" h="38">
                    <a:moveTo>
                      <a:pt x="25" y="1"/>
                    </a:moveTo>
                    <a:lnTo>
                      <a:pt x="25" y="7"/>
                    </a:lnTo>
                    <a:lnTo>
                      <a:pt x="23" y="12"/>
                    </a:lnTo>
                    <a:lnTo>
                      <a:pt x="20" y="17"/>
                    </a:lnTo>
                    <a:lnTo>
                      <a:pt x="17" y="21"/>
                    </a:lnTo>
                    <a:lnTo>
                      <a:pt x="13" y="25"/>
                    </a:lnTo>
                    <a:lnTo>
                      <a:pt x="9" y="27"/>
                    </a:lnTo>
                    <a:lnTo>
                      <a:pt x="5" y="28"/>
                    </a:lnTo>
                    <a:lnTo>
                      <a:pt x="0" y="29"/>
                    </a:lnTo>
                    <a:lnTo>
                      <a:pt x="1" y="38"/>
                    </a:lnTo>
                    <a:lnTo>
                      <a:pt x="7" y="37"/>
                    </a:lnTo>
                    <a:lnTo>
                      <a:pt x="13" y="35"/>
                    </a:lnTo>
                    <a:lnTo>
                      <a:pt x="18" y="31"/>
                    </a:lnTo>
                    <a:lnTo>
                      <a:pt x="24" y="27"/>
                    </a:lnTo>
                    <a:lnTo>
                      <a:pt x="28" y="22"/>
                    </a:lnTo>
                    <a:lnTo>
                      <a:pt x="31" y="15"/>
                    </a:lnTo>
                    <a:lnTo>
                      <a:pt x="33" y="8"/>
                    </a:lnTo>
                    <a:lnTo>
                      <a:pt x="33" y="0"/>
                    </a:lnTo>
                    <a:lnTo>
                      <a:pt x="25" y="1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527" name="Freeform 139"/>
              <p:cNvSpPr>
                <a:spLocks noChangeArrowheads="1"/>
              </p:cNvSpPr>
              <p:nvPr/>
            </p:nvSpPr>
            <p:spPr bwMode="auto">
              <a:xfrm>
                <a:off x="3195" y="4110"/>
                <a:ext cx="19" cy="17"/>
              </a:xfrm>
              <a:custGeom>
                <a:avLst/>
                <a:gdLst>
                  <a:gd name="T0" fmla="*/ 4 w 18"/>
                  <a:gd name="T1" fmla="*/ 0 h 16"/>
                  <a:gd name="T2" fmla="*/ 0 w 18"/>
                  <a:gd name="T3" fmla="*/ 3 h 16"/>
                  <a:gd name="T4" fmla="*/ 0 w 18"/>
                  <a:gd name="T5" fmla="*/ 364 h 16"/>
                  <a:gd name="T6" fmla="*/ 2 w 18"/>
                  <a:gd name="T7" fmla="*/ 411 h 16"/>
                  <a:gd name="T8" fmla="*/ 4 w 18"/>
                  <a:gd name="T9" fmla="*/ 437 h 16"/>
                  <a:gd name="T10" fmla="*/ 7 w 18"/>
                  <a:gd name="T11" fmla="*/ 524 h 16"/>
                  <a:gd name="T12" fmla="*/ 274 w 18"/>
                  <a:gd name="T13" fmla="*/ 557 h 16"/>
                  <a:gd name="T14" fmla="*/ 289 w 18"/>
                  <a:gd name="T15" fmla="*/ 592 h 16"/>
                  <a:gd name="T16" fmla="*/ 289 w 18"/>
                  <a:gd name="T17" fmla="*/ 557 h 16"/>
                  <a:gd name="T18" fmla="*/ 445 w 18"/>
                  <a:gd name="T19" fmla="*/ 524 h 16"/>
                  <a:gd name="T20" fmla="*/ 400 w 18"/>
                  <a:gd name="T21" fmla="*/ 411 h 16"/>
                  <a:gd name="T22" fmla="*/ 359 w 18"/>
                  <a:gd name="T23" fmla="*/ 7 h 16"/>
                  <a:gd name="T24" fmla="*/ 322 w 18"/>
                  <a:gd name="T25" fmla="*/ 6 h 16"/>
                  <a:gd name="T26" fmla="*/ 289 w 18"/>
                  <a:gd name="T27" fmla="*/ 5 h 16"/>
                  <a:gd name="T28" fmla="*/ 8 w 18"/>
                  <a:gd name="T29" fmla="*/ 4 h 16"/>
                  <a:gd name="T30" fmla="*/ 8 w 18"/>
                  <a:gd name="T31" fmla="*/ 3 h 16"/>
                  <a:gd name="T32" fmla="*/ 8 w 18"/>
                  <a:gd name="T33" fmla="*/ 364 h 16"/>
                  <a:gd name="T34" fmla="*/ 7 w 18"/>
                  <a:gd name="T35" fmla="*/ 387 h 16"/>
                  <a:gd name="T36" fmla="*/ 4 w 18"/>
                  <a:gd name="T37" fmla="*/ 0 h 1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8"/>
                  <a:gd name="T58" fmla="*/ 0 h 16"/>
                  <a:gd name="T59" fmla="*/ 18 w 18"/>
                  <a:gd name="T60" fmla="*/ 16 h 1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8" h="16">
                    <a:moveTo>
                      <a:pt x="4" y="0"/>
                    </a:moveTo>
                    <a:lnTo>
                      <a:pt x="0" y="3"/>
                    </a:lnTo>
                    <a:lnTo>
                      <a:pt x="0" y="8"/>
                    </a:lnTo>
                    <a:lnTo>
                      <a:pt x="2" y="10"/>
                    </a:lnTo>
                    <a:lnTo>
                      <a:pt x="4" y="11"/>
                    </a:lnTo>
                    <a:lnTo>
                      <a:pt x="7" y="14"/>
                    </a:lnTo>
                    <a:lnTo>
                      <a:pt x="9" y="15"/>
                    </a:lnTo>
                    <a:lnTo>
                      <a:pt x="10" y="16"/>
                    </a:lnTo>
                    <a:lnTo>
                      <a:pt x="10" y="15"/>
                    </a:lnTo>
                    <a:lnTo>
                      <a:pt x="18" y="14"/>
                    </a:lnTo>
                    <a:lnTo>
                      <a:pt x="16" y="10"/>
                    </a:lnTo>
                    <a:lnTo>
                      <a:pt x="14" y="7"/>
                    </a:lnTo>
                    <a:lnTo>
                      <a:pt x="12" y="6"/>
                    </a:lnTo>
                    <a:lnTo>
                      <a:pt x="10" y="5"/>
                    </a:lnTo>
                    <a:lnTo>
                      <a:pt x="8" y="4"/>
                    </a:lnTo>
                    <a:lnTo>
                      <a:pt x="8" y="3"/>
                    </a:lnTo>
                    <a:lnTo>
                      <a:pt x="8" y="8"/>
                    </a:lnTo>
                    <a:lnTo>
                      <a:pt x="7" y="9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528" name="Freeform 140"/>
              <p:cNvSpPr>
                <a:spLocks noChangeArrowheads="1"/>
              </p:cNvSpPr>
              <p:nvPr/>
            </p:nvSpPr>
            <p:spPr bwMode="auto">
              <a:xfrm>
                <a:off x="3199" y="4109"/>
                <a:ext cx="54" cy="27"/>
              </a:xfrm>
              <a:custGeom>
                <a:avLst/>
                <a:gdLst>
                  <a:gd name="T0" fmla="*/ 1277 w 51"/>
                  <a:gd name="T1" fmla="*/ 2676 h 25"/>
                  <a:gd name="T2" fmla="*/ 1432 w 51"/>
                  <a:gd name="T3" fmla="*/ 2676 h 25"/>
                  <a:gd name="T4" fmla="*/ 1516 w 51"/>
                  <a:gd name="T5" fmla="*/ 2478 h 25"/>
                  <a:gd name="T6" fmla="*/ 1605 w 51"/>
                  <a:gd name="T7" fmla="*/ 2227 h 25"/>
                  <a:gd name="T8" fmla="*/ 1657 w 51"/>
                  <a:gd name="T9" fmla="*/ 1445 h 25"/>
                  <a:gd name="T10" fmla="*/ 1516 w 51"/>
                  <a:gd name="T11" fmla="*/ 983 h 25"/>
                  <a:gd name="T12" fmla="*/ 1351 w 51"/>
                  <a:gd name="T13" fmla="*/ 6 h 25"/>
                  <a:gd name="T14" fmla="*/ 1015 w 51"/>
                  <a:gd name="T15" fmla="*/ 3 h 25"/>
                  <a:gd name="T16" fmla="*/ 682 w 51"/>
                  <a:gd name="T17" fmla="*/ 1 h 25"/>
                  <a:gd name="T18" fmla="*/ 364 w 51"/>
                  <a:gd name="T19" fmla="*/ 0 h 25"/>
                  <a:gd name="T20" fmla="*/ 0 w 51"/>
                  <a:gd name="T21" fmla="*/ 1 h 25"/>
                  <a:gd name="T22" fmla="*/ 3 w 51"/>
                  <a:gd name="T23" fmla="*/ 1062 h 25"/>
                  <a:gd name="T24" fmla="*/ 364 w 51"/>
                  <a:gd name="T25" fmla="*/ 983 h 25"/>
                  <a:gd name="T26" fmla="*/ 644 w 51"/>
                  <a:gd name="T27" fmla="*/ 1062 h 25"/>
                  <a:gd name="T28" fmla="*/ 959 w 51"/>
                  <a:gd name="T29" fmla="*/ 1239 h 25"/>
                  <a:gd name="T30" fmla="*/ 1205 w 51"/>
                  <a:gd name="T31" fmla="*/ 1561 h 25"/>
                  <a:gd name="T32" fmla="*/ 1352 w 51"/>
                  <a:gd name="T33" fmla="*/ 1821 h 25"/>
                  <a:gd name="T34" fmla="*/ 1432 w 51"/>
                  <a:gd name="T35" fmla="*/ 2124 h 25"/>
                  <a:gd name="T36" fmla="*/ 1432 w 51"/>
                  <a:gd name="T37" fmla="*/ 1561 h 25"/>
                  <a:gd name="T38" fmla="*/ 1352 w 51"/>
                  <a:gd name="T39" fmla="*/ 1686 h 25"/>
                  <a:gd name="T40" fmla="*/ 1276 w 51"/>
                  <a:gd name="T41" fmla="*/ 1686 h 25"/>
                  <a:gd name="T42" fmla="*/ 1277 w 51"/>
                  <a:gd name="T43" fmla="*/ 2676 h 25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51"/>
                  <a:gd name="T67" fmla="*/ 0 h 25"/>
                  <a:gd name="T68" fmla="*/ 51 w 51"/>
                  <a:gd name="T69" fmla="*/ 25 h 25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51" h="25">
                    <a:moveTo>
                      <a:pt x="40" y="25"/>
                    </a:moveTo>
                    <a:lnTo>
                      <a:pt x="44" y="25"/>
                    </a:lnTo>
                    <a:lnTo>
                      <a:pt x="47" y="23"/>
                    </a:lnTo>
                    <a:lnTo>
                      <a:pt x="50" y="20"/>
                    </a:lnTo>
                    <a:lnTo>
                      <a:pt x="51" y="14"/>
                    </a:lnTo>
                    <a:lnTo>
                      <a:pt x="47" y="9"/>
                    </a:lnTo>
                    <a:lnTo>
                      <a:pt x="41" y="6"/>
                    </a:lnTo>
                    <a:lnTo>
                      <a:pt x="31" y="3"/>
                    </a:lnTo>
                    <a:lnTo>
                      <a:pt x="22" y="1"/>
                    </a:lnTo>
                    <a:lnTo>
                      <a:pt x="11" y="0"/>
                    </a:lnTo>
                    <a:lnTo>
                      <a:pt x="0" y="1"/>
                    </a:lnTo>
                    <a:lnTo>
                      <a:pt x="3" y="10"/>
                    </a:lnTo>
                    <a:lnTo>
                      <a:pt x="11" y="9"/>
                    </a:lnTo>
                    <a:lnTo>
                      <a:pt x="21" y="10"/>
                    </a:lnTo>
                    <a:lnTo>
                      <a:pt x="29" y="12"/>
                    </a:lnTo>
                    <a:lnTo>
                      <a:pt x="37" y="15"/>
                    </a:lnTo>
                    <a:lnTo>
                      <a:pt x="42" y="17"/>
                    </a:lnTo>
                    <a:lnTo>
                      <a:pt x="44" y="19"/>
                    </a:lnTo>
                    <a:lnTo>
                      <a:pt x="44" y="15"/>
                    </a:lnTo>
                    <a:lnTo>
                      <a:pt x="42" y="16"/>
                    </a:lnTo>
                    <a:lnTo>
                      <a:pt x="39" y="16"/>
                    </a:lnTo>
                    <a:lnTo>
                      <a:pt x="40" y="25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529" name="Freeform 141"/>
              <p:cNvSpPr>
                <a:spLocks noChangeArrowheads="1"/>
              </p:cNvSpPr>
              <p:nvPr/>
            </p:nvSpPr>
            <p:spPr bwMode="auto">
              <a:xfrm>
                <a:off x="3205" y="4126"/>
                <a:ext cx="36" cy="41"/>
              </a:xfrm>
              <a:custGeom>
                <a:avLst/>
                <a:gdLst>
                  <a:gd name="T0" fmla="*/ 8 w 34"/>
                  <a:gd name="T1" fmla="*/ 3868 h 38"/>
                  <a:gd name="T2" fmla="*/ 325 w 34"/>
                  <a:gd name="T3" fmla="*/ 3585 h 38"/>
                  <a:gd name="T4" fmla="*/ 364 w 34"/>
                  <a:gd name="T5" fmla="*/ 3080 h 38"/>
                  <a:gd name="T6" fmla="*/ 457 w 34"/>
                  <a:gd name="T7" fmla="*/ 2542 h 38"/>
                  <a:gd name="T8" fmla="*/ 574 w 34"/>
                  <a:gd name="T9" fmla="*/ 2184 h 38"/>
                  <a:gd name="T10" fmla="*/ 722 w 34"/>
                  <a:gd name="T11" fmla="*/ 1494 h 38"/>
                  <a:gd name="T12" fmla="*/ 906 w 34"/>
                  <a:gd name="T13" fmla="*/ 1190 h 38"/>
                  <a:gd name="T14" fmla="*/ 1015 w 34"/>
                  <a:gd name="T15" fmla="*/ 1022 h 38"/>
                  <a:gd name="T16" fmla="*/ 1076 w 34"/>
                  <a:gd name="T17" fmla="*/ 947 h 38"/>
                  <a:gd name="T18" fmla="*/ 1075 w 34"/>
                  <a:gd name="T19" fmla="*/ 0 h 38"/>
                  <a:gd name="T20" fmla="*/ 906 w 34"/>
                  <a:gd name="T21" fmla="*/ 1 h 38"/>
                  <a:gd name="T22" fmla="*/ 722 w 34"/>
                  <a:gd name="T23" fmla="*/ 4 h 38"/>
                  <a:gd name="T24" fmla="*/ 542 w 34"/>
                  <a:gd name="T25" fmla="*/ 947 h 38"/>
                  <a:gd name="T26" fmla="*/ 385 w 34"/>
                  <a:gd name="T27" fmla="*/ 1385 h 38"/>
                  <a:gd name="T28" fmla="*/ 7 w 34"/>
                  <a:gd name="T29" fmla="*/ 2107 h 38"/>
                  <a:gd name="T30" fmla="*/ 3 w 34"/>
                  <a:gd name="T31" fmla="*/ 2542 h 38"/>
                  <a:gd name="T32" fmla="*/ 1 w 34"/>
                  <a:gd name="T33" fmla="*/ 3323 h 38"/>
                  <a:gd name="T34" fmla="*/ 0 w 34"/>
                  <a:gd name="T35" fmla="*/ 3868 h 38"/>
                  <a:gd name="T36" fmla="*/ 8 w 34"/>
                  <a:gd name="T37" fmla="*/ 3868 h 3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4"/>
                  <a:gd name="T58" fmla="*/ 0 h 38"/>
                  <a:gd name="T59" fmla="*/ 34 w 34"/>
                  <a:gd name="T60" fmla="*/ 38 h 3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4" h="38">
                    <a:moveTo>
                      <a:pt x="8" y="38"/>
                    </a:moveTo>
                    <a:lnTo>
                      <a:pt x="9" y="35"/>
                    </a:lnTo>
                    <a:lnTo>
                      <a:pt x="11" y="30"/>
                    </a:lnTo>
                    <a:lnTo>
                      <a:pt x="15" y="25"/>
                    </a:lnTo>
                    <a:lnTo>
                      <a:pt x="19" y="21"/>
                    </a:lnTo>
                    <a:lnTo>
                      <a:pt x="23" y="15"/>
                    </a:lnTo>
                    <a:lnTo>
                      <a:pt x="27" y="12"/>
                    </a:lnTo>
                    <a:lnTo>
                      <a:pt x="31" y="10"/>
                    </a:lnTo>
                    <a:lnTo>
                      <a:pt x="34" y="9"/>
                    </a:lnTo>
                    <a:lnTo>
                      <a:pt x="33" y="0"/>
                    </a:lnTo>
                    <a:lnTo>
                      <a:pt x="27" y="1"/>
                    </a:lnTo>
                    <a:lnTo>
                      <a:pt x="23" y="4"/>
                    </a:lnTo>
                    <a:lnTo>
                      <a:pt x="18" y="9"/>
                    </a:lnTo>
                    <a:lnTo>
                      <a:pt x="12" y="14"/>
                    </a:lnTo>
                    <a:lnTo>
                      <a:pt x="7" y="20"/>
                    </a:lnTo>
                    <a:lnTo>
                      <a:pt x="3" y="25"/>
                    </a:lnTo>
                    <a:lnTo>
                      <a:pt x="1" y="32"/>
                    </a:lnTo>
                    <a:lnTo>
                      <a:pt x="0" y="38"/>
                    </a:lnTo>
                    <a:lnTo>
                      <a:pt x="8" y="38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530" name="Freeform 142"/>
              <p:cNvSpPr>
                <a:spLocks noChangeArrowheads="1"/>
              </p:cNvSpPr>
              <p:nvPr/>
            </p:nvSpPr>
            <p:spPr bwMode="auto">
              <a:xfrm>
                <a:off x="3192" y="4167"/>
                <a:ext cx="22" cy="18"/>
              </a:xfrm>
              <a:custGeom>
                <a:avLst/>
                <a:gdLst>
                  <a:gd name="T0" fmla="*/ 0 w 21"/>
                  <a:gd name="T1" fmla="*/ 512 h 17"/>
                  <a:gd name="T2" fmla="*/ 4 w 21"/>
                  <a:gd name="T3" fmla="*/ 512 h 17"/>
                  <a:gd name="T4" fmla="*/ 7 w 21"/>
                  <a:gd name="T5" fmla="*/ 484 h 17"/>
                  <a:gd name="T6" fmla="*/ 211 w 21"/>
                  <a:gd name="T7" fmla="*/ 432 h 17"/>
                  <a:gd name="T8" fmla="*/ 243 w 21"/>
                  <a:gd name="T9" fmla="*/ 408 h 17"/>
                  <a:gd name="T10" fmla="*/ 280 w 21"/>
                  <a:gd name="T11" fmla="*/ 364 h 17"/>
                  <a:gd name="T12" fmla="*/ 307 w 21"/>
                  <a:gd name="T13" fmla="*/ 8 h 17"/>
                  <a:gd name="T14" fmla="*/ 322 w 21"/>
                  <a:gd name="T15" fmla="*/ 5 h 17"/>
                  <a:gd name="T16" fmla="*/ 337 w 21"/>
                  <a:gd name="T17" fmla="*/ 0 h 17"/>
                  <a:gd name="T18" fmla="*/ 232 w 21"/>
                  <a:gd name="T19" fmla="*/ 0 h 17"/>
                  <a:gd name="T20" fmla="*/ 221 w 21"/>
                  <a:gd name="T21" fmla="*/ 2 h 17"/>
                  <a:gd name="T22" fmla="*/ 221 w 21"/>
                  <a:gd name="T23" fmla="*/ 3 h 17"/>
                  <a:gd name="T24" fmla="*/ 211 w 21"/>
                  <a:gd name="T25" fmla="*/ 5 h 17"/>
                  <a:gd name="T26" fmla="*/ 10 w 21"/>
                  <a:gd name="T27" fmla="*/ 6 h 17"/>
                  <a:gd name="T28" fmla="*/ 7 w 21"/>
                  <a:gd name="T29" fmla="*/ 6 h 17"/>
                  <a:gd name="T30" fmla="*/ 5 w 21"/>
                  <a:gd name="T31" fmla="*/ 7 h 17"/>
                  <a:gd name="T32" fmla="*/ 3 w 21"/>
                  <a:gd name="T33" fmla="*/ 7 h 17"/>
                  <a:gd name="T34" fmla="*/ 0 w 21"/>
                  <a:gd name="T35" fmla="*/ 7 h 17"/>
                  <a:gd name="T36" fmla="*/ 0 w 21"/>
                  <a:gd name="T37" fmla="*/ 512 h 17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1"/>
                  <a:gd name="T58" fmla="*/ 0 h 17"/>
                  <a:gd name="T59" fmla="*/ 21 w 21"/>
                  <a:gd name="T60" fmla="*/ 17 h 17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1" h="17">
                    <a:moveTo>
                      <a:pt x="0" y="17"/>
                    </a:moveTo>
                    <a:lnTo>
                      <a:pt x="4" y="17"/>
                    </a:lnTo>
                    <a:lnTo>
                      <a:pt x="7" y="16"/>
                    </a:lnTo>
                    <a:lnTo>
                      <a:pt x="11" y="14"/>
                    </a:lnTo>
                    <a:lnTo>
                      <a:pt x="14" y="13"/>
                    </a:lnTo>
                    <a:lnTo>
                      <a:pt x="17" y="11"/>
                    </a:lnTo>
                    <a:lnTo>
                      <a:pt x="19" y="8"/>
                    </a:lnTo>
                    <a:lnTo>
                      <a:pt x="20" y="5"/>
                    </a:lnTo>
                    <a:lnTo>
                      <a:pt x="21" y="0"/>
                    </a:lnTo>
                    <a:lnTo>
                      <a:pt x="13" y="0"/>
                    </a:lnTo>
                    <a:lnTo>
                      <a:pt x="12" y="2"/>
                    </a:lnTo>
                    <a:lnTo>
                      <a:pt x="12" y="3"/>
                    </a:lnTo>
                    <a:lnTo>
                      <a:pt x="11" y="5"/>
                    </a:lnTo>
                    <a:lnTo>
                      <a:pt x="10" y="6"/>
                    </a:lnTo>
                    <a:lnTo>
                      <a:pt x="7" y="6"/>
                    </a:lnTo>
                    <a:lnTo>
                      <a:pt x="5" y="7"/>
                    </a:lnTo>
                    <a:lnTo>
                      <a:pt x="3" y="7"/>
                    </a:lnTo>
                    <a:lnTo>
                      <a:pt x="0" y="7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531" name="Freeform 143"/>
              <p:cNvSpPr>
                <a:spLocks noChangeArrowheads="1"/>
              </p:cNvSpPr>
              <p:nvPr/>
            </p:nvSpPr>
            <p:spPr bwMode="auto">
              <a:xfrm>
                <a:off x="3184" y="4166"/>
                <a:ext cx="10" cy="20"/>
              </a:xfrm>
              <a:custGeom>
                <a:avLst/>
                <a:gdLst>
                  <a:gd name="T0" fmla="*/ 0 w 9"/>
                  <a:gd name="T1" fmla="*/ 4280 h 18"/>
                  <a:gd name="T2" fmla="*/ 0 w 9"/>
                  <a:gd name="T3" fmla="*/ 3852 h 18"/>
                  <a:gd name="T4" fmla="*/ 0 w 9"/>
                  <a:gd name="T5" fmla="*/ 4756 h 18"/>
                  <a:gd name="T6" fmla="*/ 0 w 9"/>
                  <a:gd name="T7" fmla="*/ 5284 h 18"/>
                  <a:gd name="T8" fmla="*/ 1 w 9"/>
                  <a:gd name="T9" fmla="*/ 6523 h 18"/>
                  <a:gd name="T10" fmla="*/ 2 w 9"/>
                  <a:gd name="T11" fmla="*/ 8948 h 18"/>
                  <a:gd name="T12" fmla="*/ 4 w 9"/>
                  <a:gd name="T13" fmla="*/ 10362 h 18"/>
                  <a:gd name="T14" fmla="*/ 4280 w 9"/>
                  <a:gd name="T15" fmla="*/ 11047 h 18"/>
                  <a:gd name="T16" fmla="*/ 4280 w 9"/>
                  <a:gd name="T17" fmla="*/ 4756 h 18"/>
                  <a:gd name="T18" fmla="*/ 4756 w 9"/>
                  <a:gd name="T19" fmla="*/ 5284 h 18"/>
                  <a:gd name="T20" fmla="*/ 5284 w 9"/>
                  <a:gd name="T21" fmla="*/ 5284 h 18"/>
                  <a:gd name="T22" fmla="*/ 4756 w 9"/>
                  <a:gd name="T23" fmla="*/ 4756 h 18"/>
                  <a:gd name="T24" fmla="*/ 4756 w 9"/>
                  <a:gd name="T25" fmla="*/ 4280 h 18"/>
                  <a:gd name="T26" fmla="*/ 4756 w 9"/>
                  <a:gd name="T27" fmla="*/ 4 h 18"/>
                  <a:gd name="T28" fmla="*/ 4756 w 9"/>
                  <a:gd name="T29" fmla="*/ 2 h 18"/>
                  <a:gd name="T30" fmla="*/ 3852 w 9"/>
                  <a:gd name="T31" fmla="*/ 0 h 18"/>
                  <a:gd name="T32" fmla="*/ 0 w 9"/>
                  <a:gd name="T33" fmla="*/ 4280 h 1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9"/>
                  <a:gd name="T52" fmla="*/ 0 h 18"/>
                  <a:gd name="T53" fmla="*/ 9 w 9"/>
                  <a:gd name="T54" fmla="*/ 18 h 1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9" h="18">
                    <a:moveTo>
                      <a:pt x="0" y="7"/>
                    </a:moveTo>
                    <a:lnTo>
                      <a:pt x="0" y="6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1" y="11"/>
                    </a:lnTo>
                    <a:lnTo>
                      <a:pt x="2" y="14"/>
                    </a:lnTo>
                    <a:lnTo>
                      <a:pt x="4" y="17"/>
                    </a:lnTo>
                    <a:lnTo>
                      <a:pt x="7" y="18"/>
                    </a:lnTo>
                    <a:lnTo>
                      <a:pt x="7" y="8"/>
                    </a:lnTo>
                    <a:lnTo>
                      <a:pt x="8" y="9"/>
                    </a:lnTo>
                    <a:lnTo>
                      <a:pt x="9" y="9"/>
                    </a:lnTo>
                    <a:lnTo>
                      <a:pt x="8" y="8"/>
                    </a:lnTo>
                    <a:lnTo>
                      <a:pt x="8" y="7"/>
                    </a:lnTo>
                    <a:lnTo>
                      <a:pt x="8" y="4"/>
                    </a:lnTo>
                    <a:lnTo>
                      <a:pt x="8" y="2"/>
                    </a:lnTo>
                    <a:lnTo>
                      <a:pt x="6" y="0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532" name="Freeform 144"/>
              <p:cNvSpPr>
                <a:spLocks noChangeArrowheads="1"/>
              </p:cNvSpPr>
              <p:nvPr/>
            </p:nvSpPr>
            <p:spPr bwMode="auto">
              <a:xfrm>
                <a:off x="3122" y="4095"/>
                <a:ext cx="74" cy="31"/>
              </a:xfrm>
              <a:custGeom>
                <a:avLst/>
                <a:gdLst>
                  <a:gd name="T0" fmla="*/ 1523 w 70"/>
                  <a:gd name="T1" fmla="*/ 0 h 29"/>
                  <a:gd name="T2" fmla="*/ 1587 w 70"/>
                  <a:gd name="T3" fmla="*/ 2 h 29"/>
                  <a:gd name="T4" fmla="*/ 1678 w 70"/>
                  <a:gd name="T5" fmla="*/ 5 h 29"/>
                  <a:gd name="T6" fmla="*/ 1702 w 70"/>
                  <a:gd name="T7" fmla="*/ 7 h 29"/>
                  <a:gd name="T8" fmla="*/ 1774 w 70"/>
                  <a:gd name="T9" fmla="*/ 547 h 29"/>
                  <a:gd name="T10" fmla="*/ 1799 w 70"/>
                  <a:gd name="T11" fmla="*/ 585 h 29"/>
                  <a:gd name="T12" fmla="*/ 1875 w 70"/>
                  <a:gd name="T13" fmla="*/ 625 h 29"/>
                  <a:gd name="T14" fmla="*/ 1943 w 70"/>
                  <a:gd name="T15" fmla="*/ 625 h 29"/>
                  <a:gd name="T16" fmla="*/ 2011 w 70"/>
                  <a:gd name="T17" fmla="*/ 547 h 29"/>
                  <a:gd name="T18" fmla="*/ 2070 w 70"/>
                  <a:gd name="T19" fmla="*/ 512 h 29"/>
                  <a:gd name="T20" fmla="*/ 2054 w 70"/>
                  <a:gd name="T21" fmla="*/ 547 h 29"/>
                  <a:gd name="T22" fmla="*/ 1958 w 70"/>
                  <a:gd name="T23" fmla="*/ 625 h 29"/>
                  <a:gd name="T24" fmla="*/ 1774 w 70"/>
                  <a:gd name="T25" fmla="*/ 763 h 29"/>
                  <a:gd name="T26" fmla="*/ 1501 w 70"/>
                  <a:gd name="T27" fmla="*/ 1065 h 29"/>
                  <a:gd name="T28" fmla="*/ 1186 w 70"/>
                  <a:gd name="T29" fmla="*/ 1300 h 29"/>
                  <a:gd name="T30" fmla="*/ 770 w 70"/>
                  <a:gd name="T31" fmla="*/ 1587 h 29"/>
                  <a:gd name="T32" fmla="*/ 300 w 70"/>
                  <a:gd name="T33" fmla="*/ 1696 h 29"/>
                  <a:gd name="T34" fmla="*/ 8 w 70"/>
                  <a:gd name="T35" fmla="*/ 1696 h 29"/>
                  <a:gd name="T36" fmla="*/ 8 w 70"/>
                  <a:gd name="T37" fmla="*/ 1588 h 29"/>
                  <a:gd name="T38" fmla="*/ 7 w 70"/>
                  <a:gd name="T39" fmla="*/ 1485 h 29"/>
                  <a:gd name="T40" fmla="*/ 6 w 70"/>
                  <a:gd name="T41" fmla="*/ 1300 h 29"/>
                  <a:gd name="T42" fmla="*/ 5 w 70"/>
                  <a:gd name="T43" fmla="*/ 1138 h 29"/>
                  <a:gd name="T44" fmla="*/ 4 w 70"/>
                  <a:gd name="T45" fmla="*/ 996 h 29"/>
                  <a:gd name="T46" fmla="*/ 4 w 70"/>
                  <a:gd name="T47" fmla="*/ 872 h 29"/>
                  <a:gd name="T48" fmla="*/ 3 w 70"/>
                  <a:gd name="T49" fmla="*/ 872 h 29"/>
                  <a:gd name="T50" fmla="*/ 0 w 70"/>
                  <a:gd name="T51" fmla="*/ 763 h 29"/>
                  <a:gd name="T52" fmla="*/ 0 w 70"/>
                  <a:gd name="T53" fmla="*/ 763 h 29"/>
                  <a:gd name="T54" fmla="*/ 2 w 70"/>
                  <a:gd name="T55" fmla="*/ 714 h 29"/>
                  <a:gd name="T56" fmla="*/ 5 w 70"/>
                  <a:gd name="T57" fmla="*/ 714 h 29"/>
                  <a:gd name="T58" fmla="*/ 354 w 70"/>
                  <a:gd name="T59" fmla="*/ 625 h 29"/>
                  <a:gd name="T60" fmla="*/ 652 w 70"/>
                  <a:gd name="T61" fmla="*/ 585 h 29"/>
                  <a:gd name="T62" fmla="*/ 962 w 70"/>
                  <a:gd name="T63" fmla="*/ 512 h 29"/>
                  <a:gd name="T64" fmla="*/ 1270 w 70"/>
                  <a:gd name="T65" fmla="*/ 5 h 29"/>
                  <a:gd name="T66" fmla="*/ 1482 w 70"/>
                  <a:gd name="T67" fmla="*/ 2 h 29"/>
                  <a:gd name="T68" fmla="*/ 1523 w 70"/>
                  <a:gd name="T69" fmla="*/ 0 h 29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70"/>
                  <a:gd name="T106" fmla="*/ 0 h 29"/>
                  <a:gd name="T107" fmla="*/ 70 w 70"/>
                  <a:gd name="T108" fmla="*/ 29 h 29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70" h="29">
                    <a:moveTo>
                      <a:pt x="52" y="0"/>
                    </a:moveTo>
                    <a:lnTo>
                      <a:pt x="54" y="2"/>
                    </a:lnTo>
                    <a:lnTo>
                      <a:pt x="57" y="5"/>
                    </a:lnTo>
                    <a:lnTo>
                      <a:pt x="58" y="7"/>
                    </a:lnTo>
                    <a:lnTo>
                      <a:pt x="60" y="9"/>
                    </a:lnTo>
                    <a:lnTo>
                      <a:pt x="61" y="10"/>
                    </a:lnTo>
                    <a:lnTo>
                      <a:pt x="63" y="11"/>
                    </a:lnTo>
                    <a:lnTo>
                      <a:pt x="65" y="11"/>
                    </a:lnTo>
                    <a:lnTo>
                      <a:pt x="68" y="9"/>
                    </a:lnTo>
                    <a:lnTo>
                      <a:pt x="70" y="8"/>
                    </a:lnTo>
                    <a:lnTo>
                      <a:pt x="69" y="9"/>
                    </a:lnTo>
                    <a:lnTo>
                      <a:pt x="66" y="11"/>
                    </a:lnTo>
                    <a:lnTo>
                      <a:pt x="60" y="14"/>
                    </a:lnTo>
                    <a:lnTo>
                      <a:pt x="51" y="19"/>
                    </a:lnTo>
                    <a:lnTo>
                      <a:pt x="40" y="22"/>
                    </a:lnTo>
                    <a:lnTo>
                      <a:pt x="26" y="27"/>
                    </a:lnTo>
                    <a:lnTo>
                      <a:pt x="9" y="29"/>
                    </a:lnTo>
                    <a:lnTo>
                      <a:pt x="8" y="29"/>
                    </a:lnTo>
                    <a:lnTo>
                      <a:pt x="8" y="28"/>
                    </a:lnTo>
                    <a:lnTo>
                      <a:pt x="7" y="25"/>
                    </a:lnTo>
                    <a:lnTo>
                      <a:pt x="6" y="22"/>
                    </a:lnTo>
                    <a:lnTo>
                      <a:pt x="5" y="20"/>
                    </a:lnTo>
                    <a:lnTo>
                      <a:pt x="4" y="18"/>
                    </a:lnTo>
                    <a:lnTo>
                      <a:pt x="4" y="16"/>
                    </a:lnTo>
                    <a:lnTo>
                      <a:pt x="3" y="16"/>
                    </a:lnTo>
                    <a:lnTo>
                      <a:pt x="0" y="14"/>
                    </a:lnTo>
                    <a:lnTo>
                      <a:pt x="2" y="13"/>
                    </a:lnTo>
                    <a:lnTo>
                      <a:pt x="5" y="13"/>
                    </a:lnTo>
                    <a:lnTo>
                      <a:pt x="12" y="11"/>
                    </a:lnTo>
                    <a:lnTo>
                      <a:pt x="23" y="10"/>
                    </a:lnTo>
                    <a:lnTo>
                      <a:pt x="33" y="8"/>
                    </a:lnTo>
                    <a:lnTo>
                      <a:pt x="43" y="5"/>
                    </a:lnTo>
                    <a:lnTo>
                      <a:pt x="50" y="2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533" name="Freeform 145"/>
              <p:cNvSpPr>
                <a:spLocks noChangeArrowheads="1"/>
              </p:cNvSpPr>
              <p:nvPr/>
            </p:nvSpPr>
            <p:spPr bwMode="auto">
              <a:xfrm>
                <a:off x="3175" y="4092"/>
                <a:ext cx="21" cy="21"/>
              </a:xfrm>
              <a:custGeom>
                <a:avLst/>
                <a:gdLst>
                  <a:gd name="T0" fmla="*/ 286 w 20"/>
                  <a:gd name="T1" fmla="*/ 3804 h 19"/>
                  <a:gd name="T2" fmla="*/ 272 w 20"/>
                  <a:gd name="T3" fmla="*/ 4204 h 19"/>
                  <a:gd name="T4" fmla="*/ 259 w 20"/>
                  <a:gd name="T5" fmla="*/ 4204 h 19"/>
                  <a:gd name="T6" fmla="*/ 259 w 20"/>
                  <a:gd name="T7" fmla="*/ 3804 h 19"/>
                  <a:gd name="T8" fmla="*/ 247 w 20"/>
                  <a:gd name="T9" fmla="*/ 3442 h 19"/>
                  <a:gd name="T10" fmla="*/ 193 w 20"/>
                  <a:gd name="T11" fmla="*/ 2549 h 19"/>
                  <a:gd name="T12" fmla="*/ 8 w 20"/>
                  <a:gd name="T13" fmla="*/ 2 h 19"/>
                  <a:gd name="T14" fmla="*/ 4 w 20"/>
                  <a:gd name="T15" fmla="*/ 0 h 19"/>
                  <a:gd name="T16" fmla="*/ 0 w 20"/>
                  <a:gd name="T17" fmla="*/ 3442 h 19"/>
                  <a:gd name="T18" fmla="*/ 1 w 20"/>
                  <a:gd name="T19" fmla="*/ 3804 h 19"/>
                  <a:gd name="T20" fmla="*/ 2 w 20"/>
                  <a:gd name="T21" fmla="*/ 4647 h 19"/>
                  <a:gd name="T22" fmla="*/ 4 w 20"/>
                  <a:gd name="T23" fmla="*/ 5677 h 19"/>
                  <a:gd name="T24" fmla="*/ 5 w 20"/>
                  <a:gd name="T25" fmla="*/ 6936 h 19"/>
                  <a:gd name="T26" fmla="*/ 9 w 20"/>
                  <a:gd name="T27" fmla="*/ 7666 h 19"/>
                  <a:gd name="T28" fmla="*/ 247 w 20"/>
                  <a:gd name="T29" fmla="*/ 8473 h 19"/>
                  <a:gd name="T30" fmla="*/ 300 w 20"/>
                  <a:gd name="T31" fmla="*/ 8473 h 19"/>
                  <a:gd name="T32" fmla="*/ 365 w 20"/>
                  <a:gd name="T33" fmla="*/ 7253 h 19"/>
                  <a:gd name="T34" fmla="*/ 286 w 20"/>
                  <a:gd name="T35" fmla="*/ 3804 h 19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20"/>
                  <a:gd name="T55" fmla="*/ 0 h 19"/>
                  <a:gd name="T56" fmla="*/ 20 w 20"/>
                  <a:gd name="T57" fmla="*/ 19 h 19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20" h="19">
                    <a:moveTo>
                      <a:pt x="15" y="9"/>
                    </a:moveTo>
                    <a:lnTo>
                      <a:pt x="14" y="10"/>
                    </a:lnTo>
                    <a:lnTo>
                      <a:pt x="13" y="10"/>
                    </a:lnTo>
                    <a:lnTo>
                      <a:pt x="13" y="9"/>
                    </a:lnTo>
                    <a:lnTo>
                      <a:pt x="12" y="8"/>
                    </a:lnTo>
                    <a:lnTo>
                      <a:pt x="10" y="5"/>
                    </a:lnTo>
                    <a:lnTo>
                      <a:pt x="8" y="2"/>
                    </a:lnTo>
                    <a:lnTo>
                      <a:pt x="4" y="0"/>
                    </a:lnTo>
                    <a:lnTo>
                      <a:pt x="0" y="8"/>
                    </a:lnTo>
                    <a:lnTo>
                      <a:pt x="1" y="9"/>
                    </a:lnTo>
                    <a:lnTo>
                      <a:pt x="2" y="11"/>
                    </a:lnTo>
                    <a:lnTo>
                      <a:pt x="4" y="13"/>
                    </a:lnTo>
                    <a:lnTo>
                      <a:pt x="5" y="15"/>
                    </a:lnTo>
                    <a:lnTo>
                      <a:pt x="9" y="17"/>
                    </a:lnTo>
                    <a:lnTo>
                      <a:pt x="12" y="19"/>
                    </a:lnTo>
                    <a:lnTo>
                      <a:pt x="16" y="19"/>
                    </a:lnTo>
                    <a:lnTo>
                      <a:pt x="20" y="16"/>
                    </a:lnTo>
                    <a:lnTo>
                      <a:pt x="15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534" name="Freeform 146"/>
              <p:cNvSpPr>
                <a:spLocks noChangeArrowheads="1"/>
              </p:cNvSpPr>
              <p:nvPr/>
            </p:nvSpPr>
            <p:spPr bwMode="auto">
              <a:xfrm>
                <a:off x="3131" y="4098"/>
                <a:ext cx="66" cy="34"/>
              </a:xfrm>
              <a:custGeom>
                <a:avLst/>
                <a:gdLst>
                  <a:gd name="T0" fmla="*/ 1 w 62"/>
                  <a:gd name="T1" fmla="*/ 8647 h 31"/>
                  <a:gd name="T2" fmla="*/ 769 w 62"/>
                  <a:gd name="T3" fmla="*/ 7884 h 31"/>
                  <a:gd name="T4" fmla="*/ 1438 w 62"/>
                  <a:gd name="T5" fmla="*/ 6626 h 31"/>
                  <a:gd name="T6" fmla="*/ 1966 w 62"/>
                  <a:gd name="T7" fmla="*/ 5508 h 31"/>
                  <a:gd name="T8" fmla="*/ 2393 w 62"/>
                  <a:gd name="T9" fmla="*/ 4579 h 31"/>
                  <a:gd name="T10" fmla="*/ 2688 w 62"/>
                  <a:gd name="T11" fmla="*/ 3471 h 31"/>
                  <a:gd name="T12" fmla="*/ 2820 w 62"/>
                  <a:gd name="T13" fmla="*/ 2399 h 31"/>
                  <a:gd name="T14" fmla="*/ 2688 w 62"/>
                  <a:gd name="T15" fmla="*/ 0 h 31"/>
                  <a:gd name="T16" fmla="*/ 2547 w 62"/>
                  <a:gd name="T17" fmla="*/ 3 h 31"/>
                  <a:gd name="T18" fmla="*/ 2740 w 62"/>
                  <a:gd name="T19" fmla="*/ 2631 h 31"/>
                  <a:gd name="T20" fmla="*/ 2820 w 62"/>
                  <a:gd name="T21" fmla="*/ 2399 h 31"/>
                  <a:gd name="T22" fmla="*/ 2574 w 62"/>
                  <a:gd name="T23" fmla="*/ 3 h 31"/>
                  <a:gd name="T24" fmla="*/ 2525 w 62"/>
                  <a:gd name="T25" fmla="*/ 4 h 31"/>
                  <a:gd name="T26" fmla="*/ 2228 w 62"/>
                  <a:gd name="T27" fmla="*/ 1994 h 31"/>
                  <a:gd name="T28" fmla="*/ 1847 w 62"/>
                  <a:gd name="T29" fmla="*/ 2886 h 31"/>
                  <a:gd name="T30" fmla="*/ 1351 w 62"/>
                  <a:gd name="T31" fmla="*/ 4175 h 31"/>
                  <a:gd name="T32" fmla="*/ 678 w 62"/>
                  <a:gd name="T33" fmla="*/ 5312 h 31"/>
                  <a:gd name="T34" fmla="*/ 0 w 62"/>
                  <a:gd name="T35" fmla="*/ 5826 h 31"/>
                  <a:gd name="T36" fmla="*/ 1 w 62"/>
                  <a:gd name="T37" fmla="*/ 8647 h 3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62"/>
                  <a:gd name="T58" fmla="*/ 0 h 31"/>
                  <a:gd name="T59" fmla="*/ 62 w 62"/>
                  <a:gd name="T60" fmla="*/ 31 h 3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62" h="31">
                    <a:moveTo>
                      <a:pt x="1" y="31"/>
                    </a:moveTo>
                    <a:lnTo>
                      <a:pt x="18" y="28"/>
                    </a:lnTo>
                    <a:lnTo>
                      <a:pt x="32" y="24"/>
                    </a:lnTo>
                    <a:lnTo>
                      <a:pt x="43" y="20"/>
                    </a:lnTo>
                    <a:lnTo>
                      <a:pt x="53" y="16"/>
                    </a:lnTo>
                    <a:lnTo>
                      <a:pt x="59" y="13"/>
                    </a:lnTo>
                    <a:lnTo>
                      <a:pt x="62" y="9"/>
                    </a:lnTo>
                    <a:lnTo>
                      <a:pt x="59" y="0"/>
                    </a:lnTo>
                    <a:lnTo>
                      <a:pt x="56" y="3"/>
                    </a:lnTo>
                    <a:lnTo>
                      <a:pt x="61" y="10"/>
                    </a:lnTo>
                    <a:lnTo>
                      <a:pt x="62" y="9"/>
                    </a:lnTo>
                    <a:lnTo>
                      <a:pt x="57" y="3"/>
                    </a:lnTo>
                    <a:lnTo>
                      <a:pt x="55" y="4"/>
                    </a:lnTo>
                    <a:lnTo>
                      <a:pt x="49" y="7"/>
                    </a:lnTo>
                    <a:lnTo>
                      <a:pt x="40" y="11"/>
                    </a:lnTo>
                    <a:lnTo>
                      <a:pt x="30" y="15"/>
                    </a:lnTo>
                    <a:lnTo>
                      <a:pt x="16" y="19"/>
                    </a:lnTo>
                    <a:lnTo>
                      <a:pt x="0" y="21"/>
                    </a:lnTo>
                    <a:lnTo>
                      <a:pt x="1" y="31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535" name="Freeform 148"/>
              <p:cNvSpPr>
                <a:spLocks noChangeArrowheads="1"/>
              </p:cNvSpPr>
              <p:nvPr/>
            </p:nvSpPr>
            <p:spPr bwMode="auto">
              <a:xfrm>
                <a:off x="3119" y="4092"/>
                <a:ext cx="64" cy="25"/>
              </a:xfrm>
              <a:custGeom>
                <a:avLst/>
                <a:gdLst>
                  <a:gd name="T0" fmla="*/ 2919 w 60"/>
                  <a:gd name="T1" fmla="*/ 0 h 23"/>
                  <a:gd name="T2" fmla="*/ 2567 w 60"/>
                  <a:gd name="T3" fmla="*/ 4 h 23"/>
                  <a:gd name="T4" fmla="*/ 2567 w 60"/>
                  <a:gd name="T5" fmla="*/ 2 h 23"/>
                  <a:gd name="T6" fmla="*/ 2257 w 60"/>
                  <a:gd name="T7" fmla="*/ 3 h 23"/>
                  <a:gd name="T8" fmla="*/ 1744 w 60"/>
                  <a:gd name="T9" fmla="*/ 5 h 23"/>
                  <a:gd name="T10" fmla="*/ 1263 w 60"/>
                  <a:gd name="T11" fmla="*/ 1296 h 23"/>
                  <a:gd name="T12" fmla="*/ 663 w 60"/>
                  <a:gd name="T13" fmla="*/ 1532 h 23"/>
                  <a:gd name="T14" fmla="*/ 7 w 60"/>
                  <a:gd name="T15" fmla="*/ 1810 h 23"/>
                  <a:gd name="T16" fmla="*/ 3 w 60"/>
                  <a:gd name="T17" fmla="*/ 1810 h 23"/>
                  <a:gd name="T18" fmla="*/ 0 w 60"/>
                  <a:gd name="T19" fmla="*/ 2138 h 23"/>
                  <a:gd name="T20" fmla="*/ 1 w 60"/>
                  <a:gd name="T21" fmla="*/ 3527 h 23"/>
                  <a:gd name="T22" fmla="*/ 5 w 60"/>
                  <a:gd name="T23" fmla="*/ 3770 h 23"/>
                  <a:gd name="T24" fmla="*/ 6 w 60"/>
                  <a:gd name="T25" fmla="*/ 1967 h 23"/>
                  <a:gd name="T26" fmla="*/ 5 w 60"/>
                  <a:gd name="T27" fmla="*/ 1967 h 23"/>
                  <a:gd name="T28" fmla="*/ 6 w 60"/>
                  <a:gd name="T29" fmla="*/ 3468 h 23"/>
                  <a:gd name="T30" fmla="*/ 451 w 60"/>
                  <a:gd name="T31" fmla="*/ 3468 h 23"/>
                  <a:gd name="T32" fmla="*/ 754 w 60"/>
                  <a:gd name="T33" fmla="*/ 3191 h 23"/>
                  <a:gd name="T34" fmla="*/ 1346 w 60"/>
                  <a:gd name="T35" fmla="*/ 2746 h 23"/>
                  <a:gd name="T36" fmla="*/ 1860 w 60"/>
                  <a:gd name="T37" fmla="*/ 2324 h 23"/>
                  <a:gd name="T38" fmla="*/ 2406 w 60"/>
                  <a:gd name="T39" fmla="*/ 1810 h 23"/>
                  <a:gd name="T40" fmla="*/ 2738 w 60"/>
                  <a:gd name="T41" fmla="*/ 1532 h 23"/>
                  <a:gd name="T42" fmla="*/ 3111 w 60"/>
                  <a:gd name="T43" fmla="*/ 2 h 23"/>
                  <a:gd name="T44" fmla="*/ 2737 w 60"/>
                  <a:gd name="T45" fmla="*/ 1296 h 23"/>
                  <a:gd name="T46" fmla="*/ 2919 w 60"/>
                  <a:gd name="T47" fmla="*/ 0 h 23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60"/>
                  <a:gd name="T73" fmla="*/ 0 h 23"/>
                  <a:gd name="T74" fmla="*/ 60 w 60"/>
                  <a:gd name="T75" fmla="*/ 23 h 23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60" h="23">
                    <a:moveTo>
                      <a:pt x="57" y="0"/>
                    </a:moveTo>
                    <a:lnTo>
                      <a:pt x="51" y="4"/>
                    </a:lnTo>
                    <a:lnTo>
                      <a:pt x="51" y="2"/>
                    </a:lnTo>
                    <a:lnTo>
                      <a:pt x="45" y="3"/>
                    </a:lnTo>
                    <a:lnTo>
                      <a:pt x="35" y="5"/>
                    </a:lnTo>
                    <a:lnTo>
                      <a:pt x="25" y="8"/>
                    </a:lnTo>
                    <a:lnTo>
                      <a:pt x="14" y="10"/>
                    </a:lnTo>
                    <a:lnTo>
                      <a:pt x="7" y="12"/>
                    </a:lnTo>
                    <a:lnTo>
                      <a:pt x="3" y="12"/>
                    </a:lnTo>
                    <a:lnTo>
                      <a:pt x="0" y="14"/>
                    </a:lnTo>
                    <a:lnTo>
                      <a:pt x="1" y="22"/>
                    </a:lnTo>
                    <a:lnTo>
                      <a:pt x="5" y="23"/>
                    </a:lnTo>
                    <a:lnTo>
                      <a:pt x="6" y="13"/>
                    </a:lnTo>
                    <a:lnTo>
                      <a:pt x="5" y="13"/>
                    </a:lnTo>
                    <a:lnTo>
                      <a:pt x="6" y="21"/>
                    </a:lnTo>
                    <a:lnTo>
                      <a:pt x="8" y="21"/>
                    </a:lnTo>
                    <a:lnTo>
                      <a:pt x="16" y="19"/>
                    </a:lnTo>
                    <a:lnTo>
                      <a:pt x="26" y="17"/>
                    </a:lnTo>
                    <a:lnTo>
                      <a:pt x="37" y="15"/>
                    </a:lnTo>
                    <a:lnTo>
                      <a:pt x="47" y="12"/>
                    </a:lnTo>
                    <a:lnTo>
                      <a:pt x="54" y="10"/>
                    </a:lnTo>
                    <a:lnTo>
                      <a:pt x="60" y="2"/>
                    </a:lnTo>
                    <a:lnTo>
                      <a:pt x="53" y="8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536" name="Freeform 149"/>
              <p:cNvSpPr>
                <a:spLocks noChangeArrowheads="1"/>
              </p:cNvSpPr>
              <p:nvPr/>
            </p:nvSpPr>
            <p:spPr bwMode="auto">
              <a:xfrm>
                <a:off x="3006" y="4106"/>
                <a:ext cx="81" cy="69"/>
              </a:xfrm>
              <a:custGeom>
                <a:avLst/>
                <a:gdLst>
                  <a:gd name="T0" fmla="*/ 3586 w 76"/>
                  <a:gd name="T1" fmla="*/ 4720 h 64"/>
                  <a:gd name="T2" fmla="*/ 3713 w 76"/>
                  <a:gd name="T3" fmla="*/ 4967 h 64"/>
                  <a:gd name="T4" fmla="*/ 3713 w 76"/>
                  <a:gd name="T5" fmla="*/ 5170 h 64"/>
                  <a:gd name="T6" fmla="*/ 3586 w 76"/>
                  <a:gd name="T7" fmla="*/ 5355 h 64"/>
                  <a:gd name="T8" fmla="*/ 3484 w 76"/>
                  <a:gd name="T9" fmla="*/ 5592 h 64"/>
                  <a:gd name="T10" fmla="*/ 3269 w 76"/>
                  <a:gd name="T11" fmla="*/ 5773 h 64"/>
                  <a:gd name="T12" fmla="*/ 3046 w 76"/>
                  <a:gd name="T13" fmla="*/ 5916 h 64"/>
                  <a:gd name="T14" fmla="*/ 2833 w 76"/>
                  <a:gd name="T15" fmla="*/ 6157 h 64"/>
                  <a:gd name="T16" fmla="*/ 2397 w 76"/>
                  <a:gd name="T17" fmla="*/ 6224 h 64"/>
                  <a:gd name="T18" fmla="*/ 2092 w 76"/>
                  <a:gd name="T19" fmla="*/ 6224 h 64"/>
                  <a:gd name="T20" fmla="*/ 1743 w 76"/>
                  <a:gd name="T21" fmla="*/ 6224 h 64"/>
                  <a:gd name="T22" fmla="*/ 1419 w 76"/>
                  <a:gd name="T23" fmla="*/ 6157 h 64"/>
                  <a:gd name="T24" fmla="*/ 1172 w 76"/>
                  <a:gd name="T25" fmla="*/ 5773 h 64"/>
                  <a:gd name="T26" fmla="*/ 750 w 76"/>
                  <a:gd name="T27" fmla="*/ 5487 h 64"/>
                  <a:gd name="T28" fmla="*/ 512 w 76"/>
                  <a:gd name="T29" fmla="*/ 5089 h 64"/>
                  <a:gd name="T30" fmla="*/ 6 w 76"/>
                  <a:gd name="T31" fmla="*/ 4448 h 64"/>
                  <a:gd name="T32" fmla="*/ 2 w 76"/>
                  <a:gd name="T33" fmla="*/ 3550 h 64"/>
                  <a:gd name="T34" fmla="*/ 0 w 76"/>
                  <a:gd name="T35" fmla="*/ 3163 h 64"/>
                  <a:gd name="T36" fmla="*/ 0 w 76"/>
                  <a:gd name="T37" fmla="*/ 2721 h 64"/>
                  <a:gd name="T38" fmla="*/ 2 w 76"/>
                  <a:gd name="T39" fmla="*/ 2261 h 64"/>
                  <a:gd name="T40" fmla="*/ 4 w 76"/>
                  <a:gd name="T41" fmla="*/ 1868 h 64"/>
                  <a:gd name="T42" fmla="*/ 6 w 76"/>
                  <a:gd name="T43" fmla="*/ 1283 h 64"/>
                  <a:gd name="T44" fmla="*/ 480 w 76"/>
                  <a:gd name="T45" fmla="*/ 1024 h 64"/>
                  <a:gd name="T46" fmla="*/ 620 w 76"/>
                  <a:gd name="T47" fmla="*/ 758 h 64"/>
                  <a:gd name="T48" fmla="*/ 750 w 76"/>
                  <a:gd name="T49" fmla="*/ 4 h 64"/>
                  <a:gd name="T50" fmla="*/ 1032 w 76"/>
                  <a:gd name="T51" fmla="*/ 2 h 64"/>
                  <a:gd name="T52" fmla="*/ 1249 w 76"/>
                  <a:gd name="T53" fmla="*/ 0 h 64"/>
                  <a:gd name="T54" fmla="*/ 1419 w 76"/>
                  <a:gd name="T55" fmla="*/ 0 h 64"/>
                  <a:gd name="T56" fmla="*/ 1611 w 76"/>
                  <a:gd name="T57" fmla="*/ 0 h 64"/>
                  <a:gd name="T58" fmla="*/ 1743 w 76"/>
                  <a:gd name="T59" fmla="*/ 2 h 64"/>
                  <a:gd name="T60" fmla="*/ 1963 w 76"/>
                  <a:gd name="T61" fmla="*/ 4 h 64"/>
                  <a:gd name="T62" fmla="*/ 2078 w 76"/>
                  <a:gd name="T63" fmla="*/ 881 h 64"/>
                  <a:gd name="T64" fmla="*/ 2092 w 76"/>
                  <a:gd name="T65" fmla="*/ 1283 h 64"/>
                  <a:gd name="T66" fmla="*/ 2215 w 76"/>
                  <a:gd name="T67" fmla="*/ 2171 h 64"/>
                  <a:gd name="T68" fmla="*/ 2361 w 76"/>
                  <a:gd name="T69" fmla="*/ 2721 h 64"/>
                  <a:gd name="T70" fmla="*/ 2533 w 76"/>
                  <a:gd name="T71" fmla="*/ 3293 h 64"/>
                  <a:gd name="T72" fmla="*/ 2833 w 76"/>
                  <a:gd name="T73" fmla="*/ 3637 h 64"/>
                  <a:gd name="T74" fmla="*/ 3046 w 76"/>
                  <a:gd name="T75" fmla="*/ 4126 h 64"/>
                  <a:gd name="T76" fmla="*/ 3246 w 76"/>
                  <a:gd name="T77" fmla="*/ 4273 h 64"/>
                  <a:gd name="T78" fmla="*/ 3460 w 76"/>
                  <a:gd name="T79" fmla="*/ 4557 h 64"/>
                  <a:gd name="T80" fmla="*/ 3586 w 76"/>
                  <a:gd name="T81" fmla="*/ 4720 h 64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76"/>
                  <a:gd name="T124" fmla="*/ 0 h 64"/>
                  <a:gd name="T125" fmla="*/ 76 w 76"/>
                  <a:gd name="T126" fmla="*/ 64 h 64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76" h="64">
                    <a:moveTo>
                      <a:pt x="73" y="48"/>
                    </a:moveTo>
                    <a:lnTo>
                      <a:pt x="76" y="51"/>
                    </a:lnTo>
                    <a:lnTo>
                      <a:pt x="76" y="53"/>
                    </a:lnTo>
                    <a:lnTo>
                      <a:pt x="73" y="55"/>
                    </a:lnTo>
                    <a:lnTo>
                      <a:pt x="71" y="57"/>
                    </a:lnTo>
                    <a:lnTo>
                      <a:pt x="67" y="59"/>
                    </a:lnTo>
                    <a:lnTo>
                      <a:pt x="62" y="60"/>
                    </a:lnTo>
                    <a:lnTo>
                      <a:pt x="57" y="63"/>
                    </a:lnTo>
                    <a:lnTo>
                      <a:pt x="50" y="64"/>
                    </a:lnTo>
                    <a:lnTo>
                      <a:pt x="43" y="64"/>
                    </a:lnTo>
                    <a:lnTo>
                      <a:pt x="36" y="64"/>
                    </a:lnTo>
                    <a:lnTo>
                      <a:pt x="29" y="63"/>
                    </a:lnTo>
                    <a:lnTo>
                      <a:pt x="23" y="59"/>
                    </a:lnTo>
                    <a:lnTo>
                      <a:pt x="16" y="56"/>
                    </a:lnTo>
                    <a:lnTo>
                      <a:pt x="10" y="52"/>
                    </a:lnTo>
                    <a:lnTo>
                      <a:pt x="6" y="45"/>
                    </a:lnTo>
                    <a:lnTo>
                      <a:pt x="2" y="36"/>
                    </a:lnTo>
                    <a:lnTo>
                      <a:pt x="0" y="32"/>
                    </a:lnTo>
                    <a:lnTo>
                      <a:pt x="0" y="28"/>
                    </a:lnTo>
                    <a:lnTo>
                      <a:pt x="2" y="23"/>
                    </a:lnTo>
                    <a:lnTo>
                      <a:pt x="4" y="19"/>
                    </a:lnTo>
                    <a:lnTo>
                      <a:pt x="6" y="14"/>
                    </a:lnTo>
                    <a:lnTo>
                      <a:pt x="9" y="11"/>
                    </a:lnTo>
                    <a:lnTo>
                      <a:pt x="13" y="7"/>
                    </a:lnTo>
                    <a:lnTo>
                      <a:pt x="16" y="4"/>
                    </a:lnTo>
                    <a:lnTo>
                      <a:pt x="21" y="2"/>
                    </a:lnTo>
                    <a:lnTo>
                      <a:pt x="25" y="0"/>
                    </a:lnTo>
                    <a:lnTo>
                      <a:pt x="29" y="0"/>
                    </a:lnTo>
                    <a:lnTo>
                      <a:pt x="33" y="0"/>
                    </a:lnTo>
                    <a:lnTo>
                      <a:pt x="36" y="2"/>
                    </a:lnTo>
                    <a:lnTo>
                      <a:pt x="40" y="4"/>
                    </a:lnTo>
                    <a:lnTo>
                      <a:pt x="42" y="9"/>
                    </a:lnTo>
                    <a:lnTo>
                      <a:pt x="43" y="14"/>
                    </a:lnTo>
                    <a:lnTo>
                      <a:pt x="45" y="22"/>
                    </a:lnTo>
                    <a:lnTo>
                      <a:pt x="48" y="28"/>
                    </a:lnTo>
                    <a:lnTo>
                      <a:pt x="52" y="33"/>
                    </a:lnTo>
                    <a:lnTo>
                      <a:pt x="57" y="37"/>
                    </a:lnTo>
                    <a:lnTo>
                      <a:pt x="62" y="42"/>
                    </a:lnTo>
                    <a:lnTo>
                      <a:pt x="66" y="44"/>
                    </a:lnTo>
                    <a:lnTo>
                      <a:pt x="70" y="46"/>
                    </a:lnTo>
                    <a:lnTo>
                      <a:pt x="73" y="48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537" name="Freeform 150"/>
              <p:cNvSpPr>
                <a:spLocks noChangeArrowheads="1"/>
              </p:cNvSpPr>
              <p:nvPr/>
            </p:nvSpPr>
            <p:spPr bwMode="auto">
              <a:xfrm>
                <a:off x="3003" y="4144"/>
                <a:ext cx="88" cy="36"/>
              </a:xfrm>
              <a:custGeom>
                <a:avLst/>
                <a:gdLst>
                  <a:gd name="T0" fmla="*/ 0 w 83"/>
                  <a:gd name="T1" fmla="*/ 4 h 33"/>
                  <a:gd name="T2" fmla="*/ 5 w 83"/>
                  <a:gd name="T3" fmla="*/ 2257 h 33"/>
                  <a:gd name="T4" fmla="*/ 375 w 83"/>
                  <a:gd name="T5" fmla="*/ 4033 h 33"/>
                  <a:gd name="T6" fmla="*/ 533 w 83"/>
                  <a:gd name="T7" fmla="*/ 4939 h 33"/>
                  <a:gd name="T8" fmla="*/ 851 w 83"/>
                  <a:gd name="T9" fmla="*/ 5878 h 33"/>
                  <a:gd name="T10" fmla="*/ 1075 w 83"/>
                  <a:gd name="T11" fmla="*/ 6412 h 33"/>
                  <a:gd name="T12" fmla="*/ 1347 w 83"/>
                  <a:gd name="T13" fmla="*/ 6650 h 33"/>
                  <a:gd name="T14" fmla="*/ 1620 w 83"/>
                  <a:gd name="T15" fmla="*/ 6650 h 33"/>
                  <a:gd name="T16" fmla="*/ 1906 w 83"/>
                  <a:gd name="T17" fmla="*/ 6650 h 33"/>
                  <a:gd name="T18" fmla="*/ 2170 w 83"/>
                  <a:gd name="T19" fmla="*/ 6412 h 33"/>
                  <a:gd name="T20" fmla="*/ 2409 w 83"/>
                  <a:gd name="T21" fmla="*/ 6096 h 33"/>
                  <a:gd name="T22" fmla="*/ 2564 w 83"/>
                  <a:gd name="T23" fmla="*/ 5878 h 33"/>
                  <a:gd name="T24" fmla="*/ 2718 w 83"/>
                  <a:gd name="T25" fmla="*/ 4939 h 33"/>
                  <a:gd name="T26" fmla="*/ 2882 w 83"/>
                  <a:gd name="T27" fmla="*/ 4400 h 33"/>
                  <a:gd name="T28" fmla="*/ 2950 w 83"/>
                  <a:gd name="T29" fmla="*/ 3804 h 33"/>
                  <a:gd name="T30" fmla="*/ 2908 w 83"/>
                  <a:gd name="T31" fmla="*/ 2462 h 33"/>
                  <a:gd name="T32" fmla="*/ 2818 w 83"/>
                  <a:gd name="T33" fmla="*/ 1739 h 33"/>
                  <a:gd name="T34" fmla="*/ 2624 w 83"/>
                  <a:gd name="T35" fmla="*/ 3697 h 33"/>
                  <a:gd name="T36" fmla="*/ 2624 w 83"/>
                  <a:gd name="T37" fmla="*/ 3196 h 33"/>
                  <a:gd name="T38" fmla="*/ 2587 w 83"/>
                  <a:gd name="T39" fmla="*/ 3487 h 33"/>
                  <a:gd name="T40" fmla="*/ 2564 w 83"/>
                  <a:gd name="T41" fmla="*/ 3697 h 33"/>
                  <a:gd name="T42" fmla="*/ 2418 w 83"/>
                  <a:gd name="T43" fmla="*/ 4033 h 33"/>
                  <a:gd name="T44" fmla="*/ 2281 w 83"/>
                  <a:gd name="T45" fmla="*/ 4400 h 33"/>
                  <a:gd name="T46" fmla="*/ 2143 w 83"/>
                  <a:gd name="T47" fmla="*/ 4527 h 33"/>
                  <a:gd name="T48" fmla="*/ 1821 w 83"/>
                  <a:gd name="T49" fmla="*/ 4800 h 33"/>
                  <a:gd name="T50" fmla="*/ 1620 w 83"/>
                  <a:gd name="T51" fmla="*/ 4800 h 33"/>
                  <a:gd name="T52" fmla="*/ 1359 w 83"/>
                  <a:gd name="T53" fmla="*/ 4800 h 33"/>
                  <a:gd name="T54" fmla="*/ 1140 w 83"/>
                  <a:gd name="T55" fmla="*/ 4527 h 33"/>
                  <a:gd name="T56" fmla="*/ 956 w 83"/>
                  <a:gd name="T57" fmla="*/ 4150 h 33"/>
                  <a:gd name="T58" fmla="*/ 714 w 83"/>
                  <a:gd name="T59" fmla="*/ 3697 h 33"/>
                  <a:gd name="T60" fmla="*/ 533 w 83"/>
                  <a:gd name="T61" fmla="*/ 2462 h 33"/>
                  <a:gd name="T62" fmla="*/ 422 w 83"/>
                  <a:gd name="T63" fmla="*/ 1594 h 33"/>
                  <a:gd name="T64" fmla="*/ 354 w 83"/>
                  <a:gd name="T65" fmla="*/ 0 h 33"/>
                  <a:gd name="T66" fmla="*/ 0 w 83"/>
                  <a:gd name="T67" fmla="*/ 4 h 3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83"/>
                  <a:gd name="T103" fmla="*/ 0 h 33"/>
                  <a:gd name="T104" fmla="*/ 83 w 83"/>
                  <a:gd name="T105" fmla="*/ 33 h 3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83" h="33">
                    <a:moveTo>
                      <a:pt x="0" y="4"/>
                    </a:moveTo>
                    <a:lnTo>
                      <a:pt x="5" y="12"/>
                    </a:lnTo>
                    <a:lnTo>
                      <a:pt x="10" y="20"/>
                    </a:lnTo>
                    <a:lnTo>
                      <a:pt x="16" y="25"/>
                    </a:lnTo>
                    <a:lnTo>
                      <a:pt x="24" y="29"/>
                    </a:lnTo>
                    <a:lnTo>
                      <a:pt x="31" y="32"/>
                    </a:lnTo>
                    <a:lnTo>
                      <a:pt x="38" y="33"/>
                    </a:lnTo>
                    <a:lnTo>
                      <a:pt x="46" y="33"/>
                    </a:lnTo>
                    <a:lnTo>
                      <a:pt x="53" y="33"/>
                    </a:lnTo>
                    <a:lnTo>
                      <a:pt x="61" y="32"/>
                    </a:lnTo>
                    <a:lnTo>
                      <a:pt x="67" y="30"/>
                    </a:lnTo>
                    <a:lnTo>
                      <a:pt x="72" y="29"/>
                    </a:lnTo>
                    <a:lnTo>
                      <a:pt x="76" y="25"/>
                    </a:lnTo>
                    <a:lnTo>
                      <a:pt x="81" y="22"/>
                    </a:lnTo>
                    <a:lnTo>
                      <a:pt x="83" y="19"/>
                    </a:lnTo>
                    <a:lnTo>
                      <a:pt x="82" y="13"/>
                    </a:lnTo>
                    <a:lnTo>
                      <a:pt x="79" y="9"/>
                    </a:lnTo>
                    <a:lnTo>
                      <a:pt x="74" y="18"/>
                    </a:lnTo>
                    <a:lnTo>
                      <a:pt x="74" y="16"/>
                    </a:lnTo>
                    <a:lnTo>
                      <a:pt x="73" y="17"/>
                    </a:lnTo>
                    <a:lnTo>
                      <a:pt x="72" y="18"/>
                    </a:lnTo>
                    <a:lnTo>
                      <a:pt x="68" y="20"/>
                    </a:lnTo>
                    <a:lnTo>
                      <a:pt x="64" y="22"/>
                    </a:lnTo>
                    <a:lnTo>
                      <a:pt x="59" y="23"/>
                    </a:lnTo>
                    <a:lnTo>
                      <a:pt x="52" y="24"/>
                    </a:lnTo>
                    <a:lnTo>
                      <a:pt x="46" y="24"/>
                    </a:lnTo>
                    <a:lnTo>
                      <a:pt x="39" y="24"/>
                    </a:lnTo>
                    <a:lnTo>
                      <a:pt x="33" y="23"/>
                    </a:lnTo>
                    <a:lnTo>
                      <a:pt x="27" y="21"/>
                    </a:lnTo>
                    <a:lnTo>
                      <a:pt x="21" y="18"/>
                    </a:lnTo>
                    <a:lnTo>
                      <a:pt x="16" y="13"/>
                    </a:lnTo>
                    <a:lnTo>
                      <a:pt x="12" y="8"/>
                    </a:lnTo>
                    <a:lnTo>
                      <a:pt x="9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538" name="Freeform 151"/>
              <p:cNvSpPr>
                <a:spLocks noChangeArrowheads="1"/>
              </p:cNvSpPr>
              <p:nvPr/>
            </p:nvSpPr>
            <p:spPr bwMode="auto">
              <a:xfrm>
                <a:off x="3002" y="4101"/>
                <a:ext cx="54" cy="46"/>
              </a:xfrm>
              <a:custGeom>
                <a:avLst/>
                <a:gdLst>
                  <a:gd name="T0" fmla="*/ 1657 w 51"/>
                  <a:gd name="T1" fmla="*/ 1072 h 43"/>
                  <a:gd name="T2" fmla="*/ 1605 w 51"/>
                  <a:gd name="T3" fmla="*/ 716 h 43"/>
                  <a:gd name="T4" fmla="*/ 1516 w 51"/>
                  <a:gd name="T5" fmla="*/ 6 h 43"/>
                  <a:gd name="T6" fmla="*/ 1430 w 51"/>
                  <a:gd name="T7" fmla="*/ 2 h 43"/>
                  <a:gd name="T8" fmla="*/ 1206 w 51"/>
                  <a:gd name="T9" fmla="*/ 0 h 43"/>
                  <a:gd name="T10" fmla="*/ 1075 w 51"/>
                  <a:gd name="T11" fmla="*/ 0 h 43"/>
                  <a:gd name="T12" fmla="*/ 907 w 51"/>
                  <a:gd name="T13" fmla="*/ 0 h 43"/>
                  <a:gd name="T14" fmla="*/ 764 w 51"/>
                  <a:gd name="T15" fmla="*/ 2 h 43"/>
                  <a:gd name="T16" fmla="*/ 542 w 51"/>
                  <a:gd name="T17" fmla="*/ 4 h 43"/>
                  <a:gd name="T18" fmla="*/ 432 w 51"/>
                  <a:gd name="T19" fmla="*/ 7 h 43"/>
                  <a:gd name="T20" fmla="*/ 344 w 51"/>
                  <a:gd name="T21" fmla="*/ 716 h 43"/>
                  <a:gd name="T22" fmla="*/ 7 w 51"/>
                  <a:gd name="T23" fmla="*/ 937 h 43"/>
                  <a:gd name="T24" fmla="*/ 3 w 51"/>
                  <a:gd name="T25" fmla="*/ 1313 h 43"/>
                  <a:gd name="T26" fmla="*/ 1 w 51"/>
                  <a:gd name="T27" fmla="*/ 1608 h 43"/>
                  <a:gd name="T28" fmla="*/ 0 w 51"/>
                  <a:gd name="T29" fmla="*/ 1968 h 43"/>
                  <a:gd name="T30" fmla="*/ 0 w 51"/>
                  <a:gd name="T31" fmla="*/ 2260 h 43"/>
                  <a:gd name="T32" fmla="*/ 1 w 51"/>
                  <a:gd name="T33" fmla="*/ 2587 h 43"/>
                  <a:gd name="T34" fmla="*/ 344 w 51"/>
                  <a:gd name="T35" fmla="*/ 2409 h 43"/>
                  <a:gd name="T36" fmla="*/ 325 w 51"/>
                  <a:gd name="T37" fmla="*/ 2252 h 43"/>
                  <a:gd name="T38" fmla="*/ 325 w 51"/>
                  <a:gd name="T39" fmla="*/ 1975 h 43"/>
                  <a:gd name="T40" fmla="*/ 344 w 51"/>
                  <a:gd name="T41" fmla="*/ 1720 h 43"/>
                  <a:gd name="T42" fmla="*/ 364 w 51"/>
                  <a:gd name="T43" fmla="*/ 1508 h 43"/>
                  <a:gd name="T44" fmla="*/ 432 w 51"/>
                  <a:gd name="T45" fmla="*/ 1405 h 43"/>
                  <a:gd name="T46" fmla="*/ 484 w 51"/>
                  <a:gd name="T47" fmla="*/ 1002 h 43"/>
                  <a:gd name="T48" fmla="*/ 574 w 51"/>
                  <a:gd name="T49" fmla="*/ 876 h 43"/>
                  <a:gd name="T50" fmla="*/ 764 w 51"/>
                  <a:gd name="T51" fmla="*/ 716 h 43"/>
                  <a:gd name="T52" fmla="*/ 906 w 51"/>
                  <a:gd name="T53" fmla="*/ 669 h 43"/>
                  <a:gd name="T54" fmla="*/ 960 w 51"/>
                  <a:gd name="T55" fmla="*/ 625 h 43"/>
                  <a:gd name="T56" fmla="*/ 1075 w 51"/>
                  <a:gd name="T57" fmla="*/ 546 h 43"/>
                  <a:gd name="T58" fmla="*/ 1139 w 51"/>
                  <a:gd name="T59" fmla="*/ 546 h 43"/>
                  <a:gd name="T60" fmla="*/ 1206 w 51"/>
                  <a:gd name="T61" fmla="*/ 625 h 43"/>
                  <a:gd name="T62" fmla="*/ 1276 w 51"/>
                  <a:gd name="T63" fmla="*/ 716 h 43"/>
                  <a:gd name="T64" fmla="*/ 1352 w 51"/>
                  <a:gd name="T65" fmla="*/ 876 h 43"/>
                  <a:gd name="T66" fmla="*/ 1430 w 51"/>
                  <a:gd name="T67" fmla="*/ 1147 h 43"/>
                  <a:gd name="T68" fmla="*/ 1657 w 51"/>
                  <a:gd name="T69" fmla="*/ 1072 h 43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51"/>
                  <a:gd name="T106" fmla="*/ 0 h 43"/>
                  <a:gd name="T107" fmla="*/ 51 w 51"/>
                  <a:gd name="T108" fmla="*/ 43 h 43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51" h="43">
                    <a:moveTo>
                      <a:pt x="51" y="18"/>
                    </a:moveTo>
                    <a:lnTo>
                      <a:pt x="50" y="12"/>
                    </a:lnTo>
                    <a:lnTo>
                      <a:pt x="47" y="6"/>
                    </a:lnTo>
                    <a:lnTo>
                      <a:pt x="43" y="2"/>
                    </a:lnTo>
                    <a:lnTo>
                      <a:pt x="38" y="0"/>
                    </a:lnTo>
                    <a:lnTo>
                      <a:pt x="33" y="0"/>
                    </a:lnTo>
                    <a:lnTo>
                      <a:pt x="28" y="0"/>
                    </a:lnTo>
                    <a:lnTo>
                      <a:pt x="24" y="2"/>
                    </a:lnTo>
                    <a:lnTo>
                      <a:pt x="18" y="4"/>
                    </a:lnTo>
                    <a:lnTo>
                      <a:pt x="14" y="7"/>
                    </a:lnTo>
                    <a:lnTo>
                      <a:pt x="10" y="12"/>
                    </a:lnTo>
                    <a:lnTo>
                      <a:pt x="7" y="16"/>
                    </a:lnTo>
                    <a:lnTo>
                      <a:pt x="3" y="21"/>
                    </a:lnTo>
                    <a:lnTo>
                      <a:pt x="1" y="26"/>
                    </a:lnTo>
                    <a:lnTo>
                      <a:pt x="0" y="32"/>
                    </a:lnTo>
                    <a:lnTo>
                      <a:pt x="0" y="37"/>
                    </a:lnTo>
                    <a:lnTo>
                      <a:pt x="1" y="43"/>
                    </a:lnTo>
                    <a:lnTo>
                      <a:pt x="10" y="39"/>
                    </a:lnTo>
                    <a:lnTo>
                      <a:pt x="9" y="36"/>
                    </a:lnTo>
                    <a:lnTo>
                      <a:pt x="9" y="33"/>
                    </a:lnTo>
                    <a:lnTo>
                      <a:pt x="10" y="28"/>
                    </a:lnTo>
                    <a:lnTo>
                      <a:pt x="11" y="25"/>
                    </a:lnTo>
                    <a:lnTo>
                      <a:pt x="14" y="22"/>
                    </a:lnTo>
                    <a:lnTo>
                      <a:pt x="16" y="17"/>
                    </a:lnTo>
                    <a:lnTo>
                      <a:pt x="19" y="15"/>
                    </a:lnTo>
                    <a:lnTo>
                      <a:pt x="24" y="12"/>
                    </a:lnTo>
                    <a:lnTo>
                      <a:pt x="27" y="11"/>
                    </a:lnTo>
                    <a:lnTo>
                      <a:pt x="30" y="10"/>
                    </a:lnTo>
                    <a:lnTo>
                      <a:pt x="33" y="8"/>
                    </a:lnTo>
                    <a:lnTo>
                      <a:pt x="36" y="8"/>
                    </a:lnTo>
                    <a:lnTo>
                      <a:pt x="38" y="10"/>
                    </a:lnTo>
                    <a:lnTo>
                      <a:pt x="39" y="12"/>
                    </a:lnTo>
                    <a:lnTo>
                      <a:pt x="42" y="15"/>
                    </a:lnTo>
                    <a:lnTo>
                      <a:pt x="43" y="19"/>
                    </a:lnTo>
                    <a:lnTo>
                      <a:pt x="51" y="18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539" name="Freeform 152"/>
              <p:cNvSpPr>
                <a:spLocks noChangeArrowheads="1"/>
              </p:cNvSpPr>
              <p:nvPr/>
            </p:nvSpPr>
            <p:spPr bwMode="auto">
              <a:xfrm>
                <a:off x="3048" y="4121"/>
                <a:ext cx="39" cy="42"/>
              </a:xfrm>
              <a:custGeom>
                <a:avLst/>
                <a:gdLst>
                  <a:gd name="T0" fmla="*/ 912 w 37"/>
                  <a:gd name="T1" fmla="*/ 2758 h 39"/>
                  <a:gd name="T2" fmla="*/ 821 w 37"/>
                  <a:gd name="T3" fmla="*/ 2602 h 39"/>
                  <a:gd name="T4" fmla="*/ 739 w 37"/>
                  <a:gd name="T5" fmla="*/ 2416 h 39"/>
                  <a:gd name="T6" fmla="*/ 600 w 37"/>
                  <a:gd name="T7" fmla="*/ 2083 h 39"/>
                  <a:gd name="T8" fmla="*/ 486 w 37"/>
                  <a:gd name="T9" fmla="*/ 1904 h 39"/>
                  <a:gd name="T10" fmla="*/ 394 w 37"/>
                  <a:gd name="T11" fmla="*/ 1416 h 39"/>
                  <a:gd name="T12" fmla="*/ 304 w 37"/>
                  <a:gd name="T13" fmla="*/ 978 h 39"/>
                  <a:gd name="T14" fmla="*/ 273 w 37"/>
                  <a:gd name="T15" fmla="*/ 6 h 39"/>
                  <a:gd name="T16" fmla="*/ 8 w 37"/>
                  <a:gd name="T17" fmla="*/ 0 h 39"/>
                  <a:gd name="T18" fmla="*/ 0 w 37"/>
                  <a:gd name="T19" fmla="*/ 1 h 39"/>
                  <a:gd name="T20" fmla="*/ 2 w 37"/>
                  <a:gd name="T21" fmla="*/ 843 h 39"/>
                  <a:gd name="T22" fmla="*/ 5 w 37"/>
                  <a:gd name="T23" fmla="*/ 1525 h 39"/>
                  <a:gd name="T24" fmla="*/ 273 w 37"/>
                  <a:gd name="T25" fmla="*/ 2050 h 39"/>
                  <a:gd name="T26" fmla="*/ 337 w 37"/>
                  <a:gd name="T27" fmla="*/ 2416 h 39"/>
                  <a:gd name="T28" fmla="*/ 461 w 37"/>
                  <a:gd name="T29" fmla="*/ 2802 h 39"/>
                  <a:gd name="T30" fmla="*/ 600 w 37"/>
                  <a:gd name="T31" fmla="*/ 3198 h 39"/>
                  <a:gd name="T32" fmla="*/ 739 w 37"/>
                  <a:gd name="T33" fmla="*/ 3444 h 39"/>
                  <a:gd name="T34" fmla="*/ 780 w 37"/>
                  <a:gd name="T35" fmla="*/ 3500 h 39"/>
                  <a:gd name="T36" fmla="*/ 912 w 37"/>
                  <a:gd name="T37" fmla="*/ 2758 h 3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7"/>
                  <a:gd name="T58" fmla="*/ 0 h 39"/>
                  <a:gd name="T59" fmla="*/ 37 w 37"/>
                  <a:gd name="T60" fmla="*/ 39 h 3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7" h="39">
                    <a:moveTo>
                      <a:pt x="37" y="30"/>
                    </a:moveTo>
                    <a:lnTo>
                      <a:pt x="33" y="29"/>
                    </a:lnTo>
                    <a:lnTo>
                      <a:pt x="29" y="27"/>
                    </a:lnTo>
                    <a:lnTo>
                      <a:pt x="25" y="23"/>
                    </a:lnTo>
                    <a:lnTo>
                      <a:pt x="21" y="20"/>
                    </a:lnTo>
                    <a:lnTo>
                      <a:pt x="17" y="16"/>
                    </a:lnTo>
                    <a:lnTo>
                      <a:pt x="12" y="11"/>
                    </a:lnTo>
                    <a:lnTo>
                      <a:pt x="10" y="6"/>
                    </a:lnTo>
                    <a:lnTo>
                      <a:pt x="8" y="0"/>
                    </a:lnTo>
                    <a:lnTo>
                      <a:pt x="0" y="1"/>
                    </a:lnTo>
                    <a:lnTo>
                      <a:pt x="2" y="9"/>
                    </a:lnTo>
                    <a:lnTo>
                      <a:pt x="5" y="17"/>
                    </a:lnTo>
                    <a:lnTo>
                      <a:pt x="10" y="22"/>
                    </a:lnTo>
                    <a:lnTo>
                      <a:pt x="14" y="27"/>
                    </a:lnTo>
                    <a:lnTo>
                      <a:pt x="20" y="31"/>
                    </a:lnTo>
                    <a:lnTo>
                      <a:pt x="25" y="34"/>
                    </a:lnTo>
                    <a:lnTo>
                      <a:pt x="29" y="37"/>
                    </a:lnTo>
                    <a:lnTo>
                      <a:pt x="32" y="39"/>
                    </a:lnTo>
                    <a:lnTo>
                      <a:pt x="37" y="3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540" name="Freeform 153"/>
              <p:cNvSpPr>
                <a:spLocks noChangeArrowheads="1"/>
              </p:cNvSpPr>
              <p:nvPr/>
            </p:nvSpPr>
            <p:spPr bwMode="auto">
              <a:xfrm>
                <a:off x="2967" y="4120"/>
                <a:ext cx="70" cy="71"/>
              </a:xfrm>
              <a:custGeom>
                <a:avLst/>
                <a:gdLst>
                  <a:gd name="T0" fmla="*/ 2248 w 66"/>
                  <a:gd name="T1" fmla="*/ 4373 h 66"/>
                  <a:gd name="T2" fmla="*/ 2346 w 66"/>
                  <a:gd name="T3" fmla="*/ 4528 h 66"/>
                  <a:gd name="T4" fmla="*/ 2384 w 66"/>
                  <a:gd name="T5" fmla="*/ 4569 h 66"/>
                  <a:gd name="T6" fmla="*/ 2384 w 66"/>
                  <a:gd name="T7" fmla="*/ 4704 h 66"/>
                  <a:gd name="T8" fmla="*/ 2346 w 66"/>
                  <a:gd name="T9" fmla="*/ 4915 h 66"/>
                  <a:gd name="T10" fmla="*/ 2212 w 66"/>
                  <a:gd name="T11" fmla="*/ 5287 h 66"/>
                  <a:gd name="T12" fmla="*/ 1885 w 66"/>
                  <a:gd name="T13" fmla="*/ 5637 h 66"/>
                  <a:gd name="T14" fmla="*/ 1728 w 66"/>
                  <a:gd name="T15" fmla="*/ 5637 h 66"/>
                  <a:gd name="T16" fmla="*/ 1579 w 66"/>
                  <a:gd name="T17" fmla="*/ 5688 h 66"/>
                  <a:gd name="T18" fmla="*/ 1287 w 66"/>
                  <a:gd name="T19" fmla="*/ 5637 h 66"/>
                  <a:gd name="T20" fmla="*/ 1110 w 66"/>
                  <a:gd name="T21" fmla="*/ 5587 h 66"/>
                  <a:gd name="T22" fmla="*/ 931 w 66"/>
                  <a:gd name="T23" fmla="*/ 5299 h 66"/>
                  <a:gd name="T24" fmla="*/ 617 w 66"/>
                  <a:gd name="T25" fmla="*/ 4915 h 66"/>
                  <a:gd name="T26" fmla="*/ 434 w 66"/>
                  <a:gd name="T27" fmla="*/ 4569 h 66"/>
                  <a:gd name="T28" fmla="*/ 7 w 66"/>
                  <a:gd name="T29" fmla="*/ 3948 h 66"/>
                  <a:gd name="T30" fmla="*/ 3 w 66"/>
                  <a:gd name="T31" fmla="*/ 3513 h 66"/>
                  <a:gd name="T32" fmla="*/ 2 w 66"/>
                  <a:gd name="T33" fmla="*/ 3036 h 66"/>
                  <a:gd name="T34" fmla="*/ 0 w 66"/>
                  <a:gd name="T35" fmla="*/ 2525 h 66"/>
                  <a:gd name="T36" fmla="*/ 2 w 66"/>
                  <a:gd name="T37" fmla="*/ 2028 h 66"/>
                  <a:gd name="T38" fmla="*/ 3 w 66"/>
                  <a:gd name="T39" fmla="*/ 1644 h 66"/>
                  <a:gd name="T40" fmla="*/ 6 w 66"/>
                  <a:gd name="T41" fmla="*/ 1061 h 66"/>
                  <a:gd name="T42" fmla="*/ 364 w 66"/>
                  <a:gd name="T43" fmla="*/ 792 h 66"/>
                  <a:gd name="T44" fmla="*/ 434 w 66"/>
                  <a:gd name="T45" fmla="*/ 6 h 66"/>
                  <a:gd name="T46" fmla="*/ 549 w 66"/>
                  <a:gd name="T47" fmla="*/ 2 h 66"/>
                  <a:gd name="T48" fmla="*/ 736 w 66"/>
                  <a:gd name="T49" fmla="*/ 1 h 66"/>
                  <a:gd name="T50" fmla="*/ 931 w 66"/>
                  <a:gd name="T51" fmla="*/ 0 h 66"/>
                  <a:gd name="T52" fmla="*/ 1017 w 66"/>
                  <a:gd name="T53" fmla="*/ 1 h 66"/>
                  <a:gd name="T54" fmla="*/ 1144 w 66"/>
                  <a:gd name="T55" fmla="*/ 2 h 66"/>
                  <a:gd name="T56" fmla="*/ 1248 w 66"/>
                  <a:gd name="T57" fmla="*/ 684 h 66"/>
                  <a:gd name="T58" fmla="*/ 1324 w 66"/>
                  <a:gd name="T59" fmla="*/ 986 h 66"/>
                  <a:gd name="T60" fmla="*/ 1448 w 66"/>
                  <a:gd name="T61" fmla="*/ 1644 h 66"/>
                  <a:gd name="T62" fmla="*/ 1489 w 66"/>
                  <a:gd name="T63" fmla="*/ 2347 h 66"/>
                  <a:gd name="T64" fmla="*/ 1579 w 66"/>
                  <a:gd name="T65" fmla="*/ 2741 h 66"/>
                  <a:gd name="T66" fmla="*/ 1675 w 66"/>
                  <a:gd name="T67" fmla="*/ 3266 h 66"/>
                  <a:gd name="T68" fmla="*/ 1777 w 66"/>
                  <a:gd name="T69" fmla="*/ 3637 h 66"/>
                  <a:gd name="T70" fmla="*/ 1885 w 66"/>
                  <a:gd name="T71" fmla="*/ 3913 h 66"/>
                  <a:gd name="T72" fmla="*/ 2062 w 66"/>
                  <a:gd name="T73" fmla="*/ 4065 h 66"/>
                  <a:gd name="T74" fmla="*/ 2187 w 66"/>
                  <a:gd name="T75" fmla="*/ 4257 h 66"/>
                  <a:gd name="T76" fmla="*/ 2248 w 66"/>
                  <a:gd name="T77" fmla="*/ 4373 h 6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66"/>
                  <a:gd name="T118" fmla="*/ 0 h 66"/>
                  <a:gd name="T119" fmla="*/ 66 w 66"/>
                  <a:gd name="T120" fmla="*/ 66 h 6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66" h="66">
                    <a:moveTo>
                      <a:pt x="62" y="51"/>
                    </a:moveTo>
                    <a:lnTo>
                      <a:pt x="65" y="52"/>
                    </a:lnTo>
                    <a:lnTo>
                      <a:pt x="66" y="53"/>
                    </a:lnTo>
                    <a:lnTo>
                      <a:pt x="66" y="55"/>
                    </a:lnTo>
                    <a:lnTo>
                      <a:pt x="65" y="57"/>
                    </a:lnTo>
                    <a:lnTo>
                      <a:pt x="61" y="61"/>
                    </a:lnTo>
                    <a:lnTo>
                      <a:pt x="52" y="65"/>
                    </a:lnTo>
                    <a:lnTo>
                      <a:pt x="48" y="65"/>
                    </a:lnTo>
                    <a:lnTo>
                      <a:pt x="43" y="66"/>
                    </a:lnTo>
                    <a:lnTo>
                      <a:pt x="36" y="65"/>
                    </a:lnTo>
                    <a:lnTo>
                      <a:pt x="31" y="64"/>
                    </a:lnTo>
                    <a:lnTo>
                      <a:pt x="25" y="62"/>
                    </a:lnTo>
                    <a:lnTo>
                      <a:pt x="18" y="57"/>
                    </a:lnTo>
                    <a:lnTo>
                      <a:pt x="12" y="53"/>
                    </a:lnTo>
                    <a:lnTo>
                      <a:pt x="7" y="46"/>
                    </a:lnTo>
                    <a:lnTo>
                      <a:pt x="3" y="41"/>
                    </a:lnTo>
                    <a:lnTo>
                      <a:pt x="2" y="35"/>
                    </a:lnTo>
                    <a:lnTo>
                      <a:pt x="0" y="29"/>
                    </a:lnTo>
                    <a:lnTo>
                      <a:pt x="2" y="23"/>
                    </a:lnTo>
                    <a:lnTo>
                      <a:pt x="3" y="19"/>
                    </a:lnTo>
                    <a:lnTo>
                      <a:pt x="6" y="13"/>
                    </a:lnTo>
                    <a:lnTo>
                      <a:pt x="9" y="9"/>
                    </a:lnTo>
                    <a:lnTo>
                      <a:pt x="12" y="6"/>
                    </a:lnTo>
                    <a:lnTo>
                      <a:pt x="16" y="2"/>
                    </a:lnTo>
                    <a:lnTo>
                      <a:pt x="21" y="1"/>
                    </a:lnTo>
                    <a:lnTo>
                      <a:pt x="25" y="0"/>
                    </a:lnTo>
                    <a:lnTo>
                      <a:pt x="28" y="1"/>
                    </a:lnTo>
                    <a:lnTo>
                      <a:pt x="32" y="2"/>
                    </a:lnTo>
                    <a:lnTo>
                      <a:pt x="35" y="7"/>
                    </a:lnTo>
                    <a:lnTo>
                      <a:pt x="37" y="12"/>
                    </a:lnTo>
                    <a:lnTo>
                      <a:pt x="40" y="19"/>
                    </a:lnTo>
                    <a:lnTo>
                      <a:pt x="41" y="27"/>
                    </a:lnTo>
                    <a:lnTo>
                      <a:pt x="43" y="32"/>
                    </a:lnTo>
                    <a:lnTo>
                      <a:pt x="46" y="38"/>
                    </a:lnTo>
                    <a:lnTo>
                      <a:pt x="49" y="42"/>
                    </a:lnTo>
                    <a:lnTo>
                      <a:pt x="52" y="45"/>
                    </a:lnTo>
                    <a:lnTo>
                      <a:pt x="57" y="47"/>
                    </a:lnTo>
                    <a:lnTo>
                      <a:pt x="60" y="50"/>
                    </a:lnTo>
                    <a:lnTo>
                      <a:pt x="62" y="51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541" name="Freeform 154"/>
              <p:cNvSpPr>
                <a:spLocks noChangeArrowheads="1"/>
              </p:cNvSpPr>
              <p:nvPr/>
            </p:nvSpPr>
            <p:spPr bwMode="auto">
              <a:xfrm>
                <a:off x="2971" y="4166"/>
                <a:ext cx="71" cy="30"/>
              </a:xfrm>
              <a:custGeom>
                <a:avLst/>
                <a:gdLst>
                  <a:gd name="T0" fmla="*/ 0 w 67"/>
                  <a:gd name="T1" fmla="*/ 6 h 28"/>
                  <a:gd name="T2" fmla="*/ 6 w 67"/>
                  <a:gd name="T3" fmla="*/ 844 h 28"/>
                  <a:gd name="T4" fmla="*/ 434 w 67"/>
                  <a:gd name="T5" fmla="*/ 1276 h 28"/>
                  <a:gd name="T6" fmla="*/ 652 w 67"/>
                  <a:gd name="T7" fmla="*/ 1511 h 28"/>
                  <a:gd name="T8" fmla="*/ 923 w 67"/>
                  <a:gd name="T9" fmla="*/ 1682 h 28"/>
                  <a:gd name="T10" fmla="*/ 1117 w 67"/>
                  <a:gd name="T11" fmla="*/ 1735 h 28"/>
                  <a:gd name="T12" fmla="*/ 1385 w 67"/>
                  <a:gd name="T13" fmla="*/ 1859 h 28"/>
                  <a:gd name="T14" fmla="*/ 1556 w 67"/>
                  <a:gd name="T15" fmla="*/ 1859 h 28"/>
                  <a:gd name="T16" fmla="*/ 1707 w 67"/>
                  <a:gd name="T17" fmla="*/ 1682 h 28"/>
                  <a:gd name="T18" fmla="*/ 2079 w 67"/>
                  <a:gd name="T19" fmla="*/ 1511 h 28"/>
                  <a:gd name="T20" fmla="*/ 2239 w 67"/>
                  <a:gd name="T21" fmla="*/ 1191 h 28"/>
                  <a:gd name="T22" fmla="*/ 2280 w 67"/>
                  <a:gd name="T23" fmla="*/ 844 h 28"/>
                  <a:gd name="T24" fmla="*/ 2280 w 67"/>
                  <a:gd name="T25" fmla="*/ 597 h 28"/>
                  <a:gd name="T26" fmla="*/ 2203 w 67"/>
                  <a:gd name="T27" fmla="*/ 4 h 28"/>
                  <a:gd name="T28" fmla="*/ 2079 w 67"/>
                  <a:gd name="T29" fmla="*/ 3 h 28"/>
                  <a:gd name="T30" fmla="*/ 2031 w 67"/>
                  <a:gd name="T31" fmla="*/ 788 h 28"/>
                  <a:gd name="T32" fmla="*/ 2079 w 67"/>
                  <a:gd name="T33" fmla="*/ 788 h 28"/>
                  <a:gd name="T34" fmla="*/ 2031 w 67"/>
                  <a:gd name="T35" fmla="*/ 788 h 28"/>
                  <a:gd name="T36" fmla="*/ 2031 w 67"/>
                  <a:gd name="T37" fmla="*/ 735 h 28"/>
                  <a:gd name="T38" fmla="*/ 1917 w 67"/>
                  <a:gd name="T39" fmla="*/ 904 h 28"/>
                  <a:gd name="T40" fmla="*/ 1649 w 67"/>
                  <a:gd name="T41" fmla="*/ 1191 h 28"/>
                  <a:gd name="T42" fmla="*/ 1520 w 67"/>
                  <a:gd name="T43" fmla="*/ 1191 h 28"/>
                  <a:gd name="T44" fmla="*/ 1385 w 67"/>
                  <a:gd name="T45" fmla="*/ 1276 h 28"/>
                  <a:gd name="T46" fmla="*/ 1164 w 67"/>
                  <a:gd name="T47" fmla="*/ 1191 h 28"/>
                  <a:gd name="T48" fmla="*/ 995 w 67"/>
                  <a:gd name="T49" fmla="*/ 1112 h 28"/>
                  <a:gd name="T50" fmla="*/ 822 w 67"/>
                  <a:gd name="T51" fmla="*/ 904 h 28"/>
                  <a:gd name="T52" fmla="*/ 580 w 67"/>
                  <a:gd name="T53" fmla="*/ 735 h 28"/>
                  <a:gd name="T54" fmla="*/ 410 w 67"/>
                  <a:gd name="T55" fmla="*/ 557 h 28"/>
                  <a:gd name="T56" fmla="*/ 7 w 67"/>
                  <a:gd name="T57" fmla="*/ 0 h 28"/>
                  <a:gd name="T58" fmla="*/ 0 w 67"/>
                  <a:gd name="T59" fmla="*/ 6 h 28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67"/>
                  <a:gd name="T91" fmla="*/ 0 h 28"/>
                  <a:gd name="T92" fmla="*/ 67 w 67"/>
                  <a:gd name="T93" fmla="*/ 28 h 28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67" h="28">
                    <a:moveTo>
                      <a:pt x="0" y="6"/>
                    </a:moveTo>
                    <a:lnTo>
                      <a:pt x="6" y="13"/>
                    </a:lnTo>
                    <a:lnTo>
                      <a:pt x="13" y="19"/>
                    </a:lnTo>
                    <a:lnTo>
                      <a:pt x="20" y="22"/>
                    </a:lnTo>
                    <a:lnTo>
                      <a:pt x="26" y="25"/>
                    </a:lnTo>
                    <a:lnTo>
                      <a:pt x="33" y="26"/>
                    </a:lnTo>
                    <a:lnTo>
                      <a:pt x="40" y="28"/>
                    </a:lnTo>
                    <a:lnTo>
                      <a:pt x="45" y="28"/>
                    </a:lnTo>
                    <a:lnTo>
                      <a:pt x="50" y="25"/>
                    </a:lnTo>
                    <a:lnTo>
                      <a:pt x="60" y="22"/>
                    </a:lnTo>
                    <a:lnTo>
                      <a:pt x="65" y="18"/>
                    </a:lnTo>
                    <a:lnTo>
                      <a:pt x="67" y="13"/>
                    </a:lnTo>
                    <a:lnTo>
                      <a:pt x="67" y="8"/>
                    </a:lnTo>
                    <a:lnTo>
                      <a:pt x="64" y="4"/>
                    </a:lnTo>
                    <a:lnTo>
                      <a:pt x="60" y="3"/>
                    </a:lnTo>
                    <a:lnTo>
                      <a:pt x="59" y="12"/>
                    </a:lnTo>
                    <a:lnTo>
                      <a:pt x="60" y="12"/>
                    </a:lnTo>
                    <a:lnTo>
                      <a:pt x="59" y="12"/>
                    </a:lnTo>
                    <a:lnTo>
                      <a:pt x="59" y="11"/>
                    </a:lnTo>
                    <a:lnTo>
                      <a:pt x="56" y="14"/>
                    </a:lnTo>
                    <a:lnTo>
                      <a:pt x="48" y="18"/>
                    </a:lnTo>
                    <a:lnTo>
                      <a:pt x="44" y="18"/>
                    </a:lnTo>
                    <a:lnTo>
                      <a:pt x="40" y="19"/>
                    </a:lnTo>
                    <a:lnTo>
                      <a:pt x="34" y="18"/>
                    </a:lnTo>
                    <a:lnTo>
                      <a:pt x="29" y="17"/>
                    </a:lnTo>
                    <a:lnTo>
                      <a:pt x="24" y="14"/>
                    </a:lnTo>
                    <a:lnTo>
                      <a:pt x="18" y="11"/>
                    </a:lnTo>
                    <a:lnTo>
                      <a:pt x="12" y="7"/>
                    </a:lnTo>
                    <a:lnTo>
                      <a:pt x="7" y="0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542" name="Freeform 155"/>
              <p:cNvSpPr>
                <a:spLocks noChangeArrowheads="1"/>
              </p:cNvSpPr>
              <p:nvPr/>
            </p:nvSpPr>
            <p:spPr bwMode="auto">
              <a:xfrm>
                <a:off x="2963" y="4115"/>
                <a:ext cx="51" cy="57"/>
              </a:xfrm>
              <a:custGeom>
                <a:avLst/>
                <a:gdLst>
                  <a:gd name="T0" fmla="*/ 1940 w 48"/>
                  <a:gd name="T1" fmla="*/ 1918 h 53"/>
                  <a:gd name="T2" fmla="*/ 1868 w 48"/>
                  <a:gd name="T3" fmla="*/ 1130 h 53"/>
                  <a:gd name="T4" fmla="*/ 1758 w 48"/>
                  <a:gd name="T5" fmla="*/ 730 h 53"/>
                  <a:gd name="T6" fmla="*/ 1558 w 48"/>
                  <a:gd name="T7" fmla="*/ 3 h 53"/>
                  <a:gd name="T8" fmla="*/ 1380 w 48"/>
                  <a:gd name="T9" fmla="*/ 1 h 53"/>
                  <a:gd name="T10" fmla="*/ 1152 w 48"/>
                  <a:gd name="T11" fmla="*/ 0 h 53"/>
                  <a:gd name="T12" fmla="*/ 1019 w 48"/>
                  <a:gd name="T13" fmla="*/ 1 h 53"/>
                  <a:gd name="T14" fmla="*/ 709 w 48"/>
                  <a:gd name="T15" fmla="*/ 3 h 53"/>
                  <a:gd name="T16" fmla="*/ 556 w 48"/>
                  <a:gd name="T17" fmla="*/ 6 h 53"/>
                  <a:gd name="T18" fmla="*/ 436 w 48"/>
                  <a:gd name="T19" fmla="*/ 844 h 53"/>
                  <a:gd name="T20" fmla="*/ 6 w 48"/>
                  <a:gd name="T21" fmla="*/ 1215 h 53"/>
                  <a:gd name="T22" fmla="*/ 3 w 48"/>
                  <a:gd name="T23" fmla="*/ 1783 h 53"/>
                  <a:gd name="T24" fmla="*/ 1 w 48"/>
                  <a:gd name="T25" fmla="*/ 2219 h 53"/>
                  <a:gd name="T26" fmla="*/ 0 w 48"/>
                  <a:gd name="T27" fmla="*/ 2760 h 53"/>
                  <a:gd name="T28" fmla="*/ 1 w 48"/>
                  <a:gd name="T29" fmla="*/ 3343 h 53"/>
                  <a:gd name="T30" fmla="*/ 3 w 48"/>
                  <a:gd name="T31" fmla="*/ 3894 h 53"/>
                  <a:gd name="T32" fmla="*/ 7 w 48"/>
                  <a:gd name="T33" fmla="*/ 4504 h 53"/>
                  <a:gd name="T34" fmla="*/ 556 w 48"/>
                  <a:gd name="T35" fmla="*/ 3971 h 53"/>
                  <a:gd name="T36" fmla="*/ 463 w 48"/>
                  <a:gd name="T37" fmla="*/ 3621 h 53"/>
                  <a:gd name="T38" fmla="*/ 436 w 48"/>
                  <a:gd name="T39" fmla="*/ 3192 h 53"/>
                  <a:gd name="T40" fmla="*/ 410 w 48"/>
                  <a:gd name="T41" fmla="*/ 2760 h 53"/>
                  <a:gd name="T42" fmla="*/ 436 w 48"/>
                  <a:gd name="T43" fmla="*/ 2340 h 53"/>
                  <a:gd name="T44" fmla="*/ 463 w 48"/>
                  <a:gd name="T45" fmla="*/ 2023 h 53"/>
                  <a:gd name="T46" fmla="*/ 523 w 48"/>
                  <a:gd name="T47" fmla="*/ 1749 h 53"/>
                  <a:gd name="T48" fmla="*/ 628 w 48"/>
                  <a:gd name="T49" fmla="*/ 1307 h 53"/>
                  <a:gd name="T50" fmla="*/ 753 w 48"/>
                  <a:gd name="T51" fmla="*/ 1051 h 53"/>
                  <a:gd name="T52" fmla="*/ 903 w 48"/>
                  <a:gd name="T53" fmla="*/ 908 h 53"/>
                  <a:gd name="T54" fmla="*/ 1083 w 48"/>
                  <a:gd name="T55" fmla="*/ 844 h 53"/>
                  <a:gd name="T56" fmla="*/ 1152 w 48"/>
                  <a:gd name="T57" fmla="*/ 785 h 53"/>
                  <a:gd name="T58" fmla="*/ 1224 w 48"/>
                  <a:gd name="T59" fmla="*/ 844 h 53"/>
                  <a:gd name="T60" fmla="*/ 1301 w 48"/>
                  <a:gd name="T61" fmla="*/ 908 h 53"/>
                  <a:gd name="T62" fmla="*/ 1382 w 48"/>
                  <a:gd name="T63" fmla="*/ 1051 h 53"/>
                  <a:gd name="T64" fmla="*/ 1488 w 48"/>
                  <a:gd name="T65" fmla="*/ 1406 h 53"/>
                  <a:gd name="T66" fmla="*/ 1581 w 48"/>
                  <a:gd name="T67" fmla="*/ 2023 h 53"/>
                  <a:gd name="T68" fmla="*/ 1940 w 48"/>
                  <a:gd name="T69" fmla="*/ 1918 h 53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48"/>
                  <a:gd name="T106" fmla="*/ 0 h 53"/>
                  <a:gd name="T107" fmla="*/ 48 w 48"/>
                  <a:gd name="T108" fmla="*/ 53 h 53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48" h="53">
                    <a:moveTo>
                      <a:pt x="48" y="23"/>
                    </a:moveTo>
                    <a:lnTo>
                      <a:pt x="46" y="14"/>
                    </a:lnTo>
                    <a:lnTo>
                      <a:pt x="43" y="8"/>
                    </a:lnTo>
                    <a:lnTo>
                      <a:pt x="38" y="3"/>
                    </a:lnTo>
                    <a:lnTo>
                      <a:pt x="34" y="1"/>
                    </a:lnTo>
                    <a:lnTo>
                      <a:pt x="29" y="0"/>
                    </a:lnTo>
                    <a:lnTo>
                      <a:pt x="24" y="1"/>
                    </a:lnTo>
                    <a:lnTo>
                      <a:pt x="18" y="3"/>
                    </a:lnTo>
                    <a:lnTo>
                      <a:pt x="14" y="6"/>
                    </a:lnTo>
                    <a:lnTo>
                      <a:pt x="10" y="10"/>
                    </a:lnTo>
                    <a:lnTo>
                      <a:pt x="6" y="15"/>
                    </a:lnTo>
                    <a:lnTo>
                      <a:pt x="3" y="21"/>
                    </a:lnTo>
                    <a:lnTo>
                      <a:pt x="1" y="27"/>
                    </a:lnTo>
                    <a:lnTo>
                      <a:pt x="0" y="33"/>
                    </a:lnTo>
                    <a:lnTo>
                      <a:pt x="1" y="39"/>
                    </a:lnTo>
                    <a:lnTo>
                      <a:pt x="3" y="46"/>
                    </a:lnTo>
                    <a:lnTo>
                      <a:pt x="7" y="53"/>
                    </a:lnTo>
                    <a:lnTo>
                      <a:pt x="14" y="47"/>
                    </a:lnTo>
                    <a:lnTo>
                      <a:pt x="11" y="43"/>
                    </a:lnTo>
                    <a:lnTo>
                      <a:pt x="10" y="38"/>
                    </a:lnTo>
                    <a:lnTo>
                      <a:pt x="9" y="33"/>
                    </a:lnTo>
                    <a:lnTo>
                      <a:pt x="10" y="28"/>
                    </a:lnTo>
                    <a:lnTo>
                      <a:pt x="11" y="24"/>
                    </a:lnTo>
                    <a:lnTo>
                      <a:pt x="13" y="20"/>
                    </a:lnTo>
                    <a:lnTo>
                      <a:pt x="16" y="16"/>
                    </a:lnTo>
                    <a:lnTo>
                      <a:pt x="19" y="13"/>
                    </a:lnTo>
                    <a:lnTo>
                      <a:pt x="22" y="11"/>
                    </a:lnTo>
                    <a:lnTo>
                      <a:pt x="26" y="10"/>
                    </a:lnTo>
                    <a:lnTo>
                      <a:pt x="29" y="9"/>
                    </a:lnTo>
                    <a:lnTo>
                      <a:pt x="31" y="10"/>
                    </a:lnTo>
                    <a:lnTo>
                      <a:pt x="33" y="11"/>
                    </a:lnTo>
                    <a:lnTo>
                      <a:pt x="35" y="13"/>
                    </a:lnTo>
                    <a:lnTo>
                      <a:pt x="37" y="17"/>
                    </a:lnTo>
                    <a:lnTo>
                      <a:pt x="39" y="24"/>
                    </a:lnTo>
                    <a:lnTo>
                      <a:pt x="48" y="23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543" name="Freeform 156"/>
              <p:cNvSpPr>
                <a:spLocks noChangeArrowheads="1"/>
              </p:cNvSpPr>
              <p:nvPr/>
            </p:nvSpPr>
            <p:spPr bwMode="auto">
              <a:xfrm>
                <a:off x="3004" y="4140"/>
                <a:ext cx="30" cy="39"/>
              </a:xfrm>
              <a:custGeom>
                <a:avLst/>
                <a:gdLst>
                  <a:gd name="T0" fmla="*/ 1859 w 28"/>
                  <a:gd name="T1" fmla="*/ 3505 h 36"/>
                  <a:gd name="T2" fmla="*/ 1735 w 28"/>
                  <a:gd name="T3" fmla="*/ 3297 h 36"/>
                  <a:gd name="T4" fmla="*/ 1619 w 28"/>
                  <a:gd name="T5" fmla="*/ 3235 h 36"/>
                  <a:gd name="T6" fmla="*/ 1367 w 28"/>
                  <a:gd name="T7" fmla="*/ 2986 h 36"/>
                  <a:gd name="T8" fmla="*/ 1112 w 28"/>
                  <a:gd name="T9" fmla="*/ 2694 h 36"/>
                  <a:gd name="T10" fmla="*/ 904 w 28"/>
                  <a:gd name="T11" fmla="*/ 2040 h 36"/>
                  <a:gd name="T12" fmla="*/ 788 w 28"/>
                  <a:gd name="T13" fmla="*/ 1481 h 36"/>
                  <a:gd name="T14" fmla="*/ 686 w 28"/>
                  <a:gd name="T15" fmla="*/ 992 h 36"/>
                  <a:gd name="T16" fmla="*/ 640 w 28"/>
                  <a:gd name="T17" fmla="*/ 0 h 36"/>
                  <a:gd name="T18" fmla="*/ 0 w 28"/>
                  <a:gd name="T19" fmla="*/ 1 h 36"/>
                  <a:gd name="T20" fmla="*/ 1 w 28"/>
                  <a:gd name="T21" fmla="*/ 1165 h 36"/>
                  <a:gd name="T22" fmla="*/ 4 w 28"/>
                  <a:gd name="T23" fmla="*/ 1883 h 36"/>
                  <a:gd name="T24" fmla="*/ 597 w 28"/>
                  <a:gd name="T25" fmla="*/ 2756 h 36"/>
                  <a:gd name="T26" fmla="*/ 735 w 28"/>
                  <a:gd name="T27" fmla="*/ 3297 h 36"/>
                  <a:gd name="T28" fmla="*/ 969 w 28"/>
                  <a:gd name="T29" fmla="*/ 3870 h 36"/>
                  <a:gd name="T30" fmla="*/ 1191 w 28"/>
                  <a:gd name="T31" fmla="*/ 4353 h 36"/>
                  <a:gd name="T32" fmla="*/ 1570 w 28"/>
                  <a:gd name="T33" fmla="*/ 4541 h 36"/>
                  <a:gd name="T34" fmla="*/ 1802 w 28"/>
                  <a:gd name="T35" fmla="*/ 4716 h 36"/>
                  <a:gd name="T36" fmla="*/ 1859 w 28"/>
                  <a:gd name="T37" fmla="*/ 3505 h 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8"/>
                  <a:gd name="T58" fmla="*/ 0 h 36"/>
                  <a:gd name="T59" fmla="*/ 28 w 28"/>
                  <a:gd name="T60" fmla="*/ 36 h 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8" h="36">
                    <a:moveTo>
                      <a:pt x="28" y="27"/>
                    </a:moveTo>
                    <a:lnTo>
                      <a:pt x="26" y="26"/>
                    </a:lnTo>
                    <a:lnTo>
                      <a:pt x="24" y="25"/>
                    </a:lnTo>
                    <a:lnTo>
                      <a:pt x="20" y="23"/>
                    </a:lnTo>
                    <a:lnTo>
                      <a:pt x="17" y="20"/>
                    </a:lnTo>
                    <a:lnTo>
                      <a:pt x="14" y="16"/>
                    </a:lnTo>
                    <a:lnTo>
                      <a:pt x="12" y="12"/>
                    </a:lnTo>
                    <a:lnTo>
                      <a:pt x="10" y="7"/>
                    </a:lnTo>
                    <a:lnTo>
                      <a:pt x="9" y="0"/>
                    </a:lnTo>
                    <a:lnTo>
                      <a:pt x="0" y="1"/>
                    </a:lnTo>
                    <a:lnTo>
                      <a:pt x="1" y="9"/>
                    </a:lnTo>
                    <a:lnTo>
                      <a:pt x="4" y="15"/>
                    </a:lnTo>
                    <a:lnTo>
                      <a:pt x="8" y="21"/>
                    </a:lnTo>
                    <a:lnTo>
                      <a:pt x="11" y="26"/>
                    </a:lnTo>
                    <a:lnTo>
                      <a:pt x="15" y="30"/>
                    </a:lnTo>
                    <a:lnTo>
                      <a:pt x="18" y="33"/>
                    </a:lnTo>
                    <a:lnTo>
                      <a:pt x="23" y="35"/>
                    </a:lnTo>
                    <a:lnTo>
                      <a:pt x="27" y="36"/>
                    </a:lnTo>
                    <a:lnTo>
                      <a:pt x="28" y="27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544" name="Freeform 157"/>
              <p:cNvSpPr>
                <a:spLocks noChangeArrowheads="1"/>
              </p:cNvSpPr>
              <p:nvPr/>
            </p:nvSpPr>
            <p:spPr bwMode="auto">
              <a:xfrm>
                <a:off x="2926" y="4141"/>
                <a:ext cx="72" cy="65"/>
              </a:xfrm>
              <a:custGeom>
                <a:avLst/>
                <a:gdLst>
                  <a:gd name="T0" fmla="*/ 2136 w 68"/>
                  <a:gd name="T1" fmla="*/ 5715 h 60"/>
                  <a:gd name="T2" fmla="*/ 2204 w 68"/>
                  <a:gd name="T3" fmla="*/ 5995 h 60"/>
                  <a:gd name="T4" fmla="*/ 2204 w 68"/>
                  <a:gd name="T5" fmla="*/ 5995 h 60"/>
                  <a:gd name="T6" fmla="*/ 2179 w 68"/>
                  <a:gd name="T7" fmla="*/ 6136 h 60"/>
                  <a:gd name="T8" fmla="*/ 2136 w 68"/>
                  <a:gd name="T9" fmla="*/ 6191 h 60"/>
                  <a:gd name="T10" fmla="*/ 2015 w 68"/>
                  <a:gd name="T11" fmla="*/ 7036 h 60"/>
                  <a:gd name="T12" fmla="*/ 1754 w 68"/>
                  <a:gd name="T13" fmla="*/ 7266 h 60"/>
                  <a:gd name="T14" fmla="*/ 1565 w 68"/>
                  <a:gd name="T15" fmla="*/ 7714 h 60"/>
                  <a:gd name="T16" fmla="*/ 1430 w 68"/>
                  <a:gd name="T17" fmla="*/ 7872 h 60"/>
                  <a:gd name="T18" fmla="*/ 1352 w 68"/>
                  <a:gd name="T19" fmla="*/ 7872 h 60"/>
                  <a:gd name="T20" fmla="*/ 1351 w 68"/>
                  <a:gd name="T21" fmla="*/ 7801 h 60"/>
                  <a:gd name="T22" fmla="*/ 1352 w 68"/>
                  <a:gd name="T23" fmla="*/ 7714 h 60"/>
                  <a:gd name="T24" fmla="*/ 1430 w 68"/>
                  <a:gd name="T25" fmla="*/ 7622 h 60"/>
                  <a:gd name="T26" fmla="*/ 1514 w 68"/>
                  <a:gd name="T27" fmla="*/ 7059 h 60"/>
                  <a:gd name="T28" fmla="*/ 1516 w 68"/>
                  <a:gd name="T29" fmla="*/ 6495 h 60"/>
                  <a:gd name="T30" fmla="*/ 1516 w 68"/>
                  <a:gd name="T31" fmla="*/ 6015 h 60"/>
                  <a:gd name="T32" fmla="*/ 1516 w 68"/>
                  <a:gd name="T33" fmla="*/ 5664 h 60"/>
                  <a:gd name="T34" fmla="*/ 1478 w 68"/>
                  <a:gd name="T35" fmla="*/ 5108 h 60"/>
                  <a:gd name="T36" fmla="*/ 1430 w 68"/>
                  <a:gd name="T37" fmla="*/ 4826 h 60"/>
                  <a:gd name="T38" fmla="*/ 1351 w 68"/>
                  <a:gd name="T39" fmla="*/ 4494 h 60"/>
                  <a:gd name="T40" fmla="*/ 1139 w 68"/>
                  <a:gd name="T41" fmla="*/ 4148 h 60"/>
                  <a:gd name="T42" fmla="*/ 959 w 68"/>
                  <a:gd name="T43" fmla="*/ 3534 h 60"/>
                  <a:gd name="T44" fmla="*/ 608 w 68"/>
                  <a:gd name="T45" fmla="*/ 3234 h 60"/>
                  <a:gd name="T46" fmla="*/ 385 w 68"/>
                  <a:gd name="T47" fmla="*/ 2985 h 60"/>
                  <a:gd name="T48" fmla="*/ 5 w 68"/>
                  <a:gd name="T49" fmla="*/ 2779 h 60"/>
                  <a:gd name="T50" fmla="*/ 1 w 68"/>
                  <a:gd name="T51" fmla="*/ 2779 h 60"/>
                  <a:gd name="T52" fmla="*/ 0 w 68"/>
                  <a:gd name="T53" fmla="*/ 2755 h 60"/>
                  <a:gd name="T54" fmla="*/ 0 w 68"/>
                  <a:gd name="T55" fmla="*/ 2543 h 60"/>
                  <a:gd name="T56" fmla="*/ 1 w 68"/>
                  <a:gd name="T57" fmla="*/ 1999 h 60"/>
                  <a:gd name="T58" fmla="*/ 5 w 68"/>
                  <a:gd name="T59" fmla="*/ 1451 h 60"/>
                  <a:gd name="T60" fmla="*/ 364 w 68"/>
                  <a:gd name="T61" fmla="*/ 1053 h 60"/>
                  <a:gd name="T62" fmla="*/ 542 w 68"/>
                  <a:gd name="T63" fmla="*/ 2 h 60"/>
                  <a:gd name="T64" fmla="*/ 857 w 68"/>
                  <a:gd name="T65" fmla="*/ 0 h 60"/>
                  <a:gd name="T66" fmla="*/ 959 w 68"/>
                  <a:gd name="T67" fmla="*/ 0 h 60"/>
                  <a:gd name="T68" fmla="*/ 1016 w 68"/>
                  <a:gd name="T69" fmla="*/ 1 h 60"/>
                  <a:gd name="T70" fmla="*/ 1076 w 68"/>
                  <a:gd name="T71" fmla="*/ 2 h 60"/>
                  <a:gd name="T72" fmla="*/ 1139 w 68"/>
                  <a:gd name="T73" fmla="*/ 4 h 60"/>
                  <a:gd name="T74" fmla="*/ 1276 w 68"/>
                  <a:gd name="T75" fmla="*/ 1572 h 60"/>
                  <a:gd name="T76" fmla="*/ 1430 w 68"/>
                  <a:gd name="T77" fmla="*/ 2565 h 60"/>
                  <a:gd name="T78" fmla="*/ 1516 w 68"/>
                  <a:gd name="T79" fmla="*/ 3262 h 60"/>
                  <a:gd name="T80" fmla="*/ 1657 w 68"/>
                  <a:gd name="T81" fmla="*/ 4148 h 60"/>
                  <a:gd name="T82" fmla="*/ 1797 w 68"/>
                  <a:gd name="T83" fmla="*/ 4715 h 60"/>
                  <a:gd name="T84" fmla="*/ 1966 w 68"/>
                  <a:gd name="T85" fmla="*/ 5275 h 60"/>
                  <a:gd name="T86" fmla="*/ 2058 w 68"/>
                  <a:gd name="T87" fmla="*/ 5664 h 60"/>
                  <a:gd name="T88" fmla="*/ 2136 w 68"/>
                  <a:gd name="T89" fmla="*/ 5715 h 60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68"/>
                  <a:gd name="T136" fmla="*/ 0 h 60"/>
                  <a:gd name="T137" fmla="*/ 68 w 68"/>
                  <a:gd name="T138" fmla="*/ 60 h 60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68" h="60">
                    <a:moveTo>
                      <a:pt x="66" y="43"/>
                    </a:moveTo>
                    <a:lnTo>
                      <a:pt x="68" y="44"/>
                    </a:lnTo>
                    <a:lnTo>
                      <a:pt x="67" y="46"/>
                    </a:lnTo>
                    <a:lnTo>
                      <a:pt x="66" y="47"/>
                    </a:lnTo>
                    <a:lnTo>
                      <a:pt x="61" y="52"/>
                    </a:lnTo>
                    <a:lnTo>
                      <a:pt x="54" y="55"/>
                    </a:lnTo>
                    <a:lnTo>
                      <a:pt x="48" y="58"/>
                    </a:lnTo>
                    <a:lnTo>
                      <a:pt x="43" y="60"/>
                    </a:lnTo>
                    <a:lnTo>
                      <a:pt x="42" y="60"/>
                    </a:lnTo>
                    <a:lnTo>
                      <a:pt x="41" y="59"/>
                    </a:lnTo>
                    <a:lnTo>
                      <a:pt x="42" y="58"/>
                    </a:lnTo>
                    <a:lnTo>
                      <a:pt x="43" y="56"/>
                    </a:lnTo>
                    <a:lnTo>
                      <a:pt x="46" y="53"/>
                    </a:lnTo>
                    <a:lnTo>
                      <a:pt x="47" y="48"/>
                    </a:lnTo>
                    <a:lnTo>
                      <a:pt x="47" y="45"/>
                    </a:lnTo>
                    <a:lnTo>
                      <a:pt x="47" y="42"/>
                    </a:lnTo>
                    <a:lnTo>
                      <a:pt x="45" y="38"/>
                    </a:lnTo>
                    <a:lnTo>
                      <a:pt x="43" y="36"/>
                    </a:lnTo>
                    <a:lnTo>
                      <a:pt x="41" y="34"/>
                    </a:lnTo>
                    <a:lnTo>
                      <a:pt x="36" y="31"/>
                    </a:lnTo>
                    <a:lnTo>
                      <a:pt x="29" y="27"/>
                    </a:lnTo>
                    <a:lnTo>
                      <a:pt x="20" y="24"/>
                    </a:lnTo>
                    <a:lnTo>
                      <a:pt x="12" y="22"/>
                    </a:lnTo>
                    <a:lnTo>
                      <a:pt x="5" y="21"/>
                    </a:lnTo>
                    <a:lnTo>
                      <a:pt x="1" y="21"/>
                    </a:lnTo>
                    <a:lnTo>
                      <a:pt x="0" y="20"/>
                    </a:lnTo>
                    <a:lnTo>
                      <a:pt x="0" y="18"/>
                    </a:lnTo>
                    <a:lnTo>
                      <a:pt x="1" y="15"/>
                    </a:lnTo>
                    <a:lnTo>
                      <a:pt x="5" y="11"/>
                    </a:lnTo>
                    <a:lnTo>
                      <a:pt x="11" y="7"/>
                    </a:lnTo>
                    <a:lnTo>
                      <a:pt x="18" y="2"/>
                    </a:lnTo>
                    <a:lnTo>
                      <a:pt x="26" y="0"/>
                    </a:lnTo>
                    <a:lnTo>
                      <a:pt x="29" y="0"/>
                    </a:lnTo>
                    <a:lnTo>
                      <a:pt x="32" y="1"/>
                    </a:lnTo>
                    <a:lnTo>
                      <a:pt x="34" y="2"/>
                    </a:lnTo>
                    <a:lnTo>
                      <a:pt x="36" y="4"/>
                    </a:lnTo>
                    <a:lnTo>
                      <a:pt x="39" y="12"/>
                    </a:lnTo>
                    <a:lnTo>
                      <a:pt x="43" y="19"/>
                    </a:lnTo>
                    <a:lnTo>
                      <a:pt x="47" y="25"/>
                    </a:lnTo>
                    <a:lnTo>
                      <a:pt x="51" y="31"/>
                    </a:lnTo>
                    <a:lnTo>
                      <a:pt x="55" y="35"/>
                    </a:lnTo>
                    <a:lnTo>
                      <a:pt x="60" y="40"/>
                    </a:lnTo>
                    <a:lnTo>
                      <a:pt x="63" y="42"/>
                    </a:lnTo>
                    <a:lnTo>
                      <a:pt x="66" y="43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545" name="Freeform 158"/>
              <p:cNvSpPr>
                <a:spLocks noChangeArrowheads="1"/>
              </p:cNvSpPr>
              <p:nvPr/>
            </p:nvSpPr>
            <p:spPr bwMode="auto">
              <a:xfrm>
                <a:off x="2964" y="4182"/>
                <a:ext cx="38" cy="29"/>
              </a:xfrm>
              <a:custGeom>
                <a:avLst/>
                <a:gdLst>
                  <a:gd name="T0" fmla="*/ 3 w 36"/>
                  <a:gd name="T1" fmla="*/ 1097 h 27"/>
                  <a:gd name="T2" fmla="*/ 1 w 36"/>
                  <a:gd name="T3" fmla="*/ 1359 h 27"/>
                  <a:gd name="T4" fmla="*/ 0 w 36"/>
                  <a:gd name="T5" fmla="*/ 1784 h 27"/>
                  <a:gd name="T6" fmla="*/ 5 w 36"/>
                  <a:gd name="T7" fmla="*/ 2087 h 27"/>
                  <a:gd name="T8" fmla="*/ 8 w 36"/>
                  <a:gd name="T9" fmla="*/ 2087 h 27"/>
                  <a:gd name="T10" fmla="*/ 359 w 36"/>
                  <a:gd name="T11" fmla="*/ 1943 h 27"/>
                  <a:gd name="T12" fmla="*/ 510 w 36"/>
                  <a:gd name="T13" fmla="*/ 1684 h 27"/>
                  <a:gd name="T14" fmla="*/ 724 w 36"/>
                  <a:gd name="T15" fmla="*/ 1265 h 27"/>
                  <a:gd name="T16" fmla="*/ 851 w 36"/>
                  <a:gd name="T17" fmla="*/ 1021 h 27"/>
                  <a:gd name="T18" fmla="*/ 938 w 36"/>
                  <a:gd name="T19" fmla="*/ 767 h 27"/>
                  <a:gd name="T20" fmla="*/ 948 w 36"/>
                  <a:gd name="T21" fmla="*/ 619 h 27"/>
                  <a:gd name="T22" fmla="*/ 898 w 36"/>
                  <a:gd name="T23" fmla="*/ 2 h 27"/>
                  <a:gd name="T24" fmla="*/ 842 w 36"/>
                  <a:gd name="T25" fmla="*/ 0 h 27"/>
                  <a:gd name="T26" fmla="*/ 806 w 36"/>
                  <a:gd name="T27" fmla="*/ 714 h 27"/>
                  <a:gd name="T28" fmla="*/ 785 w 36"/>
                  <a:gd name="T29" fmla="*/ 714 h 27"/>
                  <a:gd name="T30" fmla="*/ 764 w 36"/>
                  <a:gd name="T31" fmla="*/ 6 h 27"/>
                  <a:gd name="T32" fmla="*/ 764 w 36"/>
                  <a:gd name="T33" fmla="*/ 5 h 27"/>
                  <a:gd name="T34" fmla="*/ 724 w 36"/>
                  <a:gd name="T35" fmla="*/ 6 h 27"/>
                  <a:gd name="T36" fmla="*/ 584 w 36"/>
                  <a:gd name="T37" fmla="*/ 714 h 27"/>
                  <a:gd name="T38" fmla="*/ 400 w 36"/>
                  <a:gd name="T39" fmla="*/ 1021 h 27"/>
                  <a:gd name="T40" fmla="*/ 289 w 36"/>
                  <a:gd name="T41" fmla="*/ 1178 h 27"/>
                  <a:gd name="T42" fmla="*/ 6 w 36"/>
                  <a:gd name="T43" fmla="*/ 1359 h 27"/>
                  <a:gd name="T44" fmla="*/ 7 w 36"/>
                  <a:gd name="T45" fmla="*/ 1359 h 27"/>
                  <a:gd name="T46" fmla="*/ 274 w 36"/>
                  <a:gd name="T47" fmla="*/ 1684 h 27"/>
                  <a:gd name="T48" fmla="*/ 274 w 36"/>
                  <a:gd name="T49" fmla="*/ 1784 h 27"/>
                  <a:gd name="T50" fmla="*/ 289 w 36"/>
                  <a:gd name="T51" fmla="*/ 1684 h 27"/>
                  <a:gd name="T52" fmla="*/ 3 w 36"/>
                  <a:gd name="T53" fmla="*/ 1097 h 27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6"/>
                  <a:gd name="T82" fmla="*/ 0 h 27"/>
                  <a:gd name="T83" fmla="*/ 36 w 36"/>
                  <a:gd name="T84" fmla="*/ 27 h 27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6" h="27">
                    <a:moveTo>
                      <a:pt x="3" y="15"/>
                    </a:moveTo>
                    <a:lnTo>
                      <a:pt x="1" y="18"/>
                    </a:lnTo>
                    <a:lnTo>
                      <a:pt x="0" y="22"/>
                    </a:lnTo>
                    <a:lnTo>
                      <a:pt x="5" y="27"/>
                    </a:lnTo>
                    <a:lnTo>
                      <a:pt x="8" y="27"/>
                    </a:lnTo>
                    <a:lnTo>
                      <a:pt x="14" y="25"/>
                    </a:lnTo>
                    <a:lnTo>
                      <a:pt x="20" y="21"/>
                    </a:lnTo>
                    <a:lnTo>
                      <a:pt x="27" y="17"/>
                    </a:lnTo>
                    <a:lnTo>
                      <a:pt x="32" y="14"/>
                    </a:lnTo>
                    <a:lnTo>
                      <a:pt x="35" y="10"/>
                    </a:lnTo>
                    <a:lnTo>
                      <a:pt x="36" y="7"/>
                    </a:lnTo>
                    <a:lnTo>
                      <a:pt x="34" y="2"/>
                    </a:lnTo>
                    <a:lnTo>
                      <a:pt x="31" y="0"/>
                    </a:lnTo>
                    <a:lnTo>
                      <a:pt x="30" y="9"/>
                    </a:lnTo>
                    <a:lnTo>
                      <a:pt x="29" y="9"/>
                    </a:lnTo>
                    <a:lnTo>
                      <a:pt x="28" y="6"/>
                    </a:lnTo>
                    <a:lnTo>
                      <a:pt x="28" y="5"/>
                    </a:lnTo>
                    <a:lnTo>
                      <a:pt x="27" y="6"/>
                    </a:lnTo>
                    <a:lnTo>
                      <a:pt x="23" y="9"/>
                    </a:lnTo>
                    <a:lnTo>
                      <a:pt x="16" y="14"/>
                    </a:lnTo>
                    <a:lnTo>
                      <a:pt x="10" y="16"/>
                    </a:lnTo>
                    <a:lnTo>
                      <a:pt x="6" y="18"/>
                    </a:lnTo>
                    <a:lnTo>
                      <a:pt x="7" y="18"/>
                    </a:lnTo>
                    <a:lnTo>
                      <a:pt x="9" y="21"/>
                    </a:lnTo>
                    <a:lnTo>
                      <a:pt x="9" y="22"/>
                    </a:lnTo>
                    <a:lnTo>
                      <a:pt x="10" y="21"/>
                    </a:lnTo>
                    <a:lnTo>
                      <a:pt x="3" y="15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546" name="Freeform 159"/>
              <p:cNvSpPr>
                <a:spLocks noChangeArrowheads="1"/>
              </p:cNvSpPr>
              <p:nvPr/>
            </p:nvSpPr>
            <p:spPr bwMode="auto">
              <a:xfrm>
                <a:off x="2931" y="4158"/>
                <a:ext cx="50" cy="46"/>
              </a:xfrm>
              <a:custGeom>
                <a:avLst/>
                <a:gdLst>
                  <a:gd name="T0" fmla="*/ 0 w 47"/>
                  <a:gd name="T1" fmla="*/ 584 h 43"/>
                  <a:gd name="T2" fmla="*/ 6 w 47"/>
                  <a:gd name="T3" fmla="*/ 625 h 43"/>
                  <a:gd name="T4" fmla="*/ 549 w 47"/>
                  <a:gd name="T5" fmla="*/ 766 h 43"/>
                  <a:gd name="T6" fmla="*/ 959 w 47"/>
                  <a:gd name="T7" fmla="*/ 937 h 43"/>
                  <a:gd name="T8" fmla="*/ 1256 w 47"/>
                  <a:gd name="T9" fmla="*/ 1147 h 43"/>
                  <a:gd name="T10" fmla="*/ 1389 w 47"/>
                  <a:gd name="T11" fmla="*/ 1313 h 43"/>
                  <a:gd name="T12" fmla="*/ 1478 w 47"/>
                  <a:gd name="T13" fmla="*/ 1503 h 43"/>
                  <a:gd name="T14" fmla="*/ 1609 w 47"/>
                  <a:gd name="T15" fmla="*/ 1608 h 43"/>
                  <a:gd name="T16" fmla="*/ 1672 w 47"/>
                  <a:gd name="T17" fmla="*/ 1720 h 43"/>
                  <a:gd name="T18" fmla="*/ 1672 w 47"/>
                  <a:gd name="T19" fmla="*/ 1726 h 43"/>
                  <a:gd name="T20" fmla="*/ 1672 w 47"/>
                  <a:gd name="T21" fmla="*/ 1846 h 43"/>
                  <a:gd name="T22" fmla="*/ 1609 w 47"/>
                  <a:gd name="T23" fmla="*/ 2113 h 43"/>
                  <a:gd name="T24" fmla="*/ 1478 w 47"/>
                  <a:gd name="T25" fmla="*/ 2260 h 43"/>
                  <a:gd name="T26" fmla="*/ 1821 w 47"/>
                  <a:gd name="T27" fmla="*/ 2587 h 43"/>
                  <a:gd name="T28" fmla="*/ 1937 w 47"/>
                  <a:gd name="T29" fmla="*/ 2409 h 43"/>
                  <a:gd name="T30" fmla="*/ 2014 w 47"/>
                  <a:gd name="T31" fmla="*/ 1975 h 43"/>
                  <a:gd name="T32" fmla="*/ 2061 w 47"/>
                  <a:gd name="T33" fmla="*/ 1726 h 43"/>
                  <a:gd name="T34" fmla="*/ 2014 w 47"/>
                  <a:gd name="T35" fmla="*/ 1508 h 43"/>
                  <a:gd name="T36" fmla="*/ 1937 w 47"/>
                  <a:gd name="T37" fmla="*/ 1227 h 43"/>
                  <a:gd name="T38" fmla="*/ 1821 w 47"/>
                  <a:gd name="T39" fmla="*/ 1002 h 43"/>
                  <a:gd name="T40" fmla="*/ 1672 w 47"/>
                  <a:gd name="T41" fmla="*/ 819 h 43"/>
                  <a:gd name="T42" fmla="*/ 1421 w 47"/>
                  <a:gd name="T43" fmla="*/ 669 h 43"/>
                  <a:gd name="T44" fmla="*/ 1110 w 47"/>
                  <a:gd name="T45" fmla="*/ 7 h 43"/>
                  <a:gd name="T46" fmla="*/ 661 w 47"/>
                  <a:gd name="T47" fmla="*/ 4 h 43"/>
                  <a:gd name="T48" fmla="*/ 7 w 47"/>
                  <a:gd name="T49" fmla="*/ 2 h 43"/>
                  <a:gd name="T50" fmla="*/ 0 w 47"/>
                  <a:gd name="T51" fmla="*/ 0 h 43"/>
                  <a:gd name="T52" fmla="*/ 0 w 47"/>
                  <a:gd name="T53" fmla="*/ 584 h 43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47"/>
                  <a:gd name="T82" fmla="*/ 0 h 43"/>
                  <a:gd name="T83" fmla="*/ 47 w 47"/>
                  <a:gd name="T84" fmla="*/ 43 h 43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47" h="43">
                    <a:moveTo>
                      <a:pt x="0" y="9"/>
                    </a:moveTo>
                    <a:lnTo>
                      <a:pt x="6" y="10"/>
                    </a:lnTo>
                    <a:lnTo>
                      <a:pt x="13" y="13"/>
                    </a:lnTo>
                    <a:lnTo>
                      <a:pt x="22" y="16"/>
                    </a:lnTo>
                    <a:lnTo>
                      <a:pt x="29" y="19"/>
                    </a:lnTo>
                    <a:lnTo>
                      <a:pt x="32" y="21"/>
                    </a:lnTo>
                    <a:lnTo>
                      <a:pt x="34" y="24"/>
                    </a:lnTo>
                    <a:lnTo>
                      <a:pt x="37" y="26"/>
                    </a:lnTo>
                    <a:lnTo>
                      <a:pt x="38" y="28"/>
                    </a:lnTo>
                    <a:lnTo>
                      <a:pt x="38" y="29"/>
                    </a:lnTo>
                    <a:lnTo>
                      <a:pt x="38" y="31"/>
                    </a:lnTo>
                    <a:lnTo>
                      <a:pt x="37" y="35"/>
                    </a:lnTo>
                    <a:lnTo>
                      <a:pt x="34" y="37"/>
                    </a:lnTo>
                    <a:lnTo>
                      <a:pt x="41" y="43"/>
                    </a:lnTo>
                    <a:lnTo>
                      <a:pt x="44" y="39"/>
                    </a:lnTo>
                    <a:lnTo>
                      <a:pt x="46" y="33"/>
                    </a:lnTo>
                    <a:lnTo>
                      <a:pt x="47" y="29"/>
                    </a:lnTo>
                    <a:lnTo>
                      <a:pt x="46" y="25"/>
                    </a:lnTo>
                    <a:lnTo>
                      <a:pt x="44" y="20"/>
                    </a:lnTo>
                    <a:lnTo>
                      <a:pt x="41" y="17"/>
                    </a:lnTo>
                    <a:lnTo>
                      <a:pt x="38" y="14"/>
                    </a:lnTo>
                    <a:lnTo>
                      <a:pt x="33" y="11"/>
                    </a:lnTo>
                    <a:lnTo>
                      <a:pt x="25" y="7"/>
                    </a:lnTo>
                    <a:lnTo>
                      <a:pt x="16" y="4"/>
                    </a:lnTo>
                    <a:lnTo>
                      <a:pt x="7" y="2"/>
                    </a:lnTo>
                    <a:lnTo>
                      <a:pt x="0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547" name="Freeform 160"/>
              <p:cNvSpPr>
                <a:spLocks noChangeArrowheads="1"/>
              </p:cNvSpPr>
              <p:nvPr/>
            </p:nvSpPr>
            <p:spPr bwMode="auto">
              <a:xfrm>
                <a:off x="2922" y="4137"/>
                <a:ext cx="46" cy="31"/>
              </a:xfrm>
              <a:custGeom>
                <a:avLst/>
                <a:gdLst>
                  <a:gd name="T0" fmla="*/ 2587 w 43"/>
                  <a:gd name="T1" fmla="*/ 7 h 29"/>
                  <a:gd name="T2" fmla="*/ 2479 w 43"/>
                  <a:gd name="T3" fmla="*/ 3 h 29"/>
                  <a:gd name="T4" fmla="*/ 2260 w 43"/>
                  <a:gd name="T5" fmla="*/ 1 h 29"/>
                  <a:gd name="T6" fmla="*/ 1975 w 43"/>
                  <a:gd name="T7" fmla="*/ 0 h 29"/>
                  <a:gd name="T8" fmla="*/ 1726 w 43"/>
                  <a:gd name="T9" fmla="*/ 0 h 29"/>
                  <a:gd name="T10" fmla="*/ 1227 w 43"/>
                  <a:gd name="T11" fmla="*/ 2 h 29"/>
                  <a:gd name="T12" fmla="*/ 766 w 43"/>
                  <a:gd name="T13" fmla="*/ 6 h 29"/>
                  <a:gd name="T14" fmla="*/ 6 w 43"/>
                  <a:gd name="T15" fmla="*/ 668 h 29"/>
                  <a:gd name="T16" fmla="*/ 1 w 43"/>
                  <a:gd name="T17" fmla="*/ 932 h 29"/>
                  <a:gd name="T18" fmla="*/ 0 w 43"/>
                  <a:gd name="T19" fmla="*/ 1300 h 29"/>
                  <a:gd name="T20" fmla="*/ 1 w 43"/>
                  <a:gd name="T21" fmla="*/ 1486 h 29"/>
                  <a:gd name="T22" fmla="*/ 4 w 43"/>
                  <a:gd name="T23" fmla="*/ 1696 h 29"/>
                  <a:gd name="T24" fmla="*/ 584 w 43"/>
                  <a:gd name="T25" fmla="*/ 1696 h 29"/>
                  <a:gd name="T26" fmla="*/ 584 w 43"/>
                  <a:gd name="T27" fmla="*/ 1138 h 29"/>
                  <a:gd name="T28" fmla="*/ 546 w 43"/>
                  <a:gd name="T29" fmla="*/ 1138 h 29"/>
                  <a:gd name="T30" fmla="*/ 584 w 43"/>
                  <a:gd name="T31" fmla="*/ 1300 h 29"/>
                  <a:gd name="T32" fmla="*/ 584 w 43"/>
                  <a:gd name="T33" fmla="*/ 1389 h 29"/>
                  <a:gd name="T34" fmla="*/ 716 w 43"/>
                  <a:gd name="T35" fmla="*/ 996 h 29"/>
                  <a:gd name="T36" fmla="*/ 1002 w 43"/>
                  <a:gd name="T37" fmla="*/ 763 h 29"/>
                  <a:gd name="T38" fmla="*/ 1503 w 43"/>
                  <a:gd name="T39" fmla="*/ 625 h 29"/>
                  <a:gd name="T40" fmla="*/ 1846 w 43"/>
                  <a:gd name="T41" fmla="*/ 512 h 29"/>
                  <a:gd name="T42" fmla="*/ 1975 w 43"/>
                  <a:gd name="T43" fmla="*/ 512 h 29"/>
                  <a:gd name="T44" fmla="*/ 2105 w 43"/>
                  <a:gd name="T45" fmla="*/ 585 h 29"/>
                  <a:gd name="T46" fmla="*/ 2113 w 43"/>
                  <a:gd name="T47" fmla="*/ 585 h 29"/>
                  <a:gd name="T48" fmla="*/ 2252 w 43"/>
                  <a:gd name="T49" fmla="*/ 625 h 29"/>
                  <a:gd name="T50" fmla="*/ 2587 w 43"/>
                  <a:gd name="T51" fmla="*/ 7 h 29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43"/>
                  <a:gd name="T79" fmla="*/ 0 h 29"/>
                  <a:gd name="T80" fmla="*/ 43 w 43"/>
                  <a:gd name="T81" fmla="*/ 29 h 29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43" h="29">
                    <a:moveTo>
                      <a:pt x="43" y="7"/>
                    </a:moveTo>
                    <a:lnTo>
                      <a:pt x="41" y="3"/>
                    </a:lnTo>
                    <a:lnTo>
                      <a:pt x="37" y="1"/>
                    </a:lnTo>
                    <a:lnTo>
                      <a:pt x="33" y="0"/>
                    </a:lnTo>
                    <a:lnTo>
                      <a:pt x="29" y="0"/>
                    </a:lnTo>
                    <a:lnTo>
                      <a:pt x="20" y="2"/>
                    </a:lnTo>
                    <a:lnTo>
                      <a:pt x="13" y="6"/>
                    </a:lnTo>
                    <a:lnTo>
                      <a:pt x="6" y="12"/>
                    </a:lnTo>
                    <a:lnTo>
                      <a:pt x="1" y="17"/>
                    </a:lnTo>
                    <a:lnTo>
                      <a:pt x="0" y="22"/>
                    </a:lnTo>
                    <a:lnTo>
                      <a:pt x="1" y="26"/>
                    </a:lnTo>
                    <a:lnTo>
                      <a:pt x="4" y="29"/>
                    </a:lnTo>
                    <a:lnTo>
                      <a:pt x="9" y="29"/>
                    </a:lnTo>
                    <a:lnTo>
                      <a:pt x="9" y="20"/>
                    </a:lnTo>
                    <a:lnTo>
                      <a:pt x="8" y="20"/>
                    </a:lnTo>
                    <a:lnTo>
                      <a:pt x="9" y="22"/>
                    </a:lnTo>
                    <a:lnTo>
                      <a:pt x="9" y="23"/>
                    </a:lnTo>
                    <a:lnTo>
                      <a:pt x="12" y="18"/>
                    </a:lnTo>
                    <a:lnTo>
                      <a:pt x="17" y="14"/>
                    </a:lnTo>
                    <a:lnTo>
                      <a:pt x="24" y="11"/>
                    </a:lnTo>
                    <a:lnTo>
                      <a:pt x="31" y="8"/>
                    </a:lnTo>
                    <a:lnTo>
                      <a:pt x="33" y="8"/>
                    </a:lnTo>
                    <a:lnTo>
                      <a:pt x="34" y="10"/>
                    </a:lnTo>
                    <a:lnTo>
                      <a:pt x="35" y="10"/>
                    </a:lnTo>
                    <a:lnTo>
                      <a:pt x="36" y="11"/>
                    </a:lnTo>
                    <a:lnTo>
                      <a:pt x="43" y="7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548" name="Freeform 161"/>
              <p:cNvSpPr>
                <a:spLocks noChangeArrowheads="1"/>
              </p:cNvSpPr>
              <p:nvPr/>
            </p:nvSpPr>
            <p:spPr bwMode="auto">
              <a:xfrm>
                <a:off x="2960" y="4145"/>
                <a:ext cx="37" cy="48"/>
              </a:xfrm>
              <a:custGeom>
                <a:avLst/>
                <a:gdLst>
                  <a:gd name="T0" fmla="*/ 1017 w 35"/>
                  <a:gd name="T1" fmla="*/ 6995 h 44"/>
                  <a:gd name="T2" fmla="*/ 962 w 35"/>
                  <a:gd name="T3" fmla="*/ 6797 h 44"/>
                  <a:gd name="T4" fmla="*/ 899 w 35"/>
                  <a:gd name="T5" fmla="*/ 6412 h 44"/>
                  <a:gd name="T6" fmla="*/ 814 w 35"/>
                  <a:gd name="T7" fmla="*/ 5878 h 44"/>
                  <a:gd name="T8" fmla="*/ 617 w 35"/>
                  <a:gd name="T9" fmla="*/ 4800 h 44"/>
                  <a:gd name="T10" fmla="*/ 494 w 35"/>
                  <a:gd name="T11" fmla="*/ 3804 h 44"/>
                  <a:gd name="T12" fmla="*/ 418 w 35"/>
                  <a:gd name="T13" fmla="*/ 2462 h 44"/>
                  <a:gd name="T14" fmla="*/ 335 w 35"/>
                  <a:gd name="T15" fmla="*/ 1461 h 44"/>
                  <a:gd name="T16" fmla="*/ 7 w 35"/>
                  <a:gd name="T17" fmla="*/ 0 h 44"/>
                  <a:gd name="T18" fmla="*/ 0 w 35"/>
                  <a:gd name="T19" fmla="*/ 4 h 44"/>
                  <a:gd name="T20" fmla="*/ 3 w 35"/>
                  <a:gd name="T21" fmla="*/ 2069 h 44"/>
                  <a:gd name="T22" fmla="*/ 7 w 35"/>
                  <a:gd name="T23" fmla="*/ 3697 h 44"/>
                  <a:gd name="T24" fmla="*/ 354 w 35"/>
                  <a:gd name="T25" fmla="*/ 4800 h 44"/>
                  <a:gd name="T26" fmla="*/ 442 w 35"/>
                  <a:gd name="T27" fmla="*/ 6096 h 44"/>
                  <a:gd name="T28" fmla="*/ 552 w 35"/>
                  <a:gd name="T29" fmla="*/ 6995 h 44"/>
                  <a:gd name="T30" fmla="*/ 689 w 35"/>
                  <a:gd name="T31" fmla="*/ 8089 h 44"/>
                  <a:gd name="T32" fmla="*/ 861 w 35"/>
                  <a:gd name="T33" fmla="*/ 8635 h 44"/>
                  <a:gd name="T34" fmla="*/ 1004 w 35"/>
                  <a:gd name="T35" fmla="*/ 8824 h 44"/>
                  <a:gd name="T36" fmla="*/ 1017 w 35"/>
                  <a:gd name="T37" fmla="*/ 6995 h 44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5"/>
                  <a:gd name="T58" fmla="*/ 0 h 44"/>
                  <a:gd name="T59" fmla="*/ 35 w 35"/>
                  <a:gd name="T60" fmla="*/ 44 h 44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5" h="44">
                    <a:moveTo>
                      <a:pt x="35" y="35"/>
                    </a:moveTo>
                    <a:lnTo>
                      <a:pt x="33" y="34"/>
                    </a:lnTo>
                    <a:lnTo>
                      <a:pt x="30" y="32"/>
                    </a:lnTo>
                    <a:lnTo>
                      <a:pt x="27" y="29"/>
                    </a:lnTo>
                    <a:lnTo>
                      <a:pt x="22" y="24"/>
                    </a:lnTo>
                    <a:lnTo>
                      <a:pt x="18" y="19"/>
                    </a:lnTo>
                    <a:lnTo>
                      <a:pt x="15" y="13"/>
                    </a:lnTo>
                    <a:lnTo>
                      <a:pt x="11" y="7"/>
                    </a:lnTo>
                    <a:lnTo>
                      <a:pt x="7" y="0"/>
                    </a:lnTo>
                    <a:lnTo>
                      <a:pt x="0" y="4"/>
                    </a:lnTo>
                    <a:lnTo>
                      <a:pt x="3" y="11"/>
                    </a:lnTo>
                    <a:lnTo>
                      <a:pt x="7" y="18"/>
                    </a:lnTo>
                    <a:lnTo>
                      <a:pt x="12" y="24"/>
                    </a:lnTo>
                    <a:lnTo>
                      <a:pt x="16" y="30"/>
                    </a:lnTo>
                    <a:lnTo>
                      <a:pt x="20" y="35"/>
                    </a:lnTo>
                    <a:lnTo>
                      <a:pt x="24" y="40"/>
                    </a:lnTo>
                    <a:lnTo>
                      <a:pt x="29" y="43"/>
                    </a:lnTo>
                    <a:lnTo>
                      <a:pt x="34" y="44"/>
                    </a:lnTo>
                    <a:lnTo>
                      <a:pt x="35" y="35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549" name="Freeform 162"/>
              <p:cNvSpPr>
                <a:spLocks noChangeArrowheads="1"/>
              </p:cNvSpPr>
              <p:nvPr/>
            </p:nvSpPr>
            <p:spPr bwMode="auto">
              <a:xfrm>
                <a:off x="2665" y="4105"/>
                <a:ext cx="41" cy="49"/>
              </a:xfrm>
              <a:custGeom>
                <a:avLst/>
                <a:gdLst>
                  <a:gd name="T0" fmla="*/ 549 w 39"/>
                  <a:gd name="T1" fmla="*/ 7794 h 45"/>
                  <a:gd name="T2" fmla="*/ 6 w 39"/>
                  <a:gd name="T3" fmla="*/ 4518 h 45"/>
                  <a:gd name="T4" fmla="*/ 1 w 39"/>
                  <a:gd name="T5" fmla="*/ 2458 h 45"/>
                  <a:gd name="T6" fmla="*/ 0 w 39"/>
                  <a:gd name="T7" fmla="*/ 1749 h 45"/>
                  <a:gd name="T8" fmla="*/ 1 w 39"/>
                  <a:gd name="T9" fmla="*/ 1355 h 45"/>
                  <a:gd name="T10" fmla="*/ 2 w 39"/>
                  <a:gd name="T11" fmla="*/ 3 h 45"/>
                  <a:gd name="T12" fmla="*/ 5 w 39"/>
                  <a:gd name="T13" fmla="*/ 1 h 45"/>
                  <a:gd name="T14" fmla="*/ 8 w 39"/>
                  <a:gd name="T15" fmla="*/ 0 h 45"/>
                  <a:gd name="T16" fmla="*/ 260 w 39"/>
                  <a:gd name="T17" fmla="*/ 0 h 45"/>
                  <a:gd name="T18" fmla="*/ 333 w 39"/>
                  <a:gd name="T19" fmla="*/ 0 h 45"/>
                  <a:gd name="T20" fmla="*/ 428 w 39"/>
                  <a:gd name="T21" fmla="*/ 1 h 45"/>
                  <a:gd name="T22" fmla="*/ 522 w 39"/>
                  <a:gd name="T23" fmla="*/ 2 h 45"/>
                  <a:gd name="T24" fmla="*/ 638 w 39"/>
                  <a:gd name="T25" fmla="*/ 4 h 45"/>
                  <a:gd name="T26" fmla="*/ 705 w 39"/>
                  <a:gd name="T27" fmla="*/ 1355 h 45"/>
                  <a:gd name="T28" fmla="*/ 776 w 39"/>
                  <a:gd name="T29" fmla="*/ 1606 h 45"/>
                  <a:gd name="T30" fmla="*/ 816 w 39"/>
                  <a:gd name="T31" fmla="*/ 2073 h 45"/>
                  <a:gd name="T32" fmla="*/ 816 w 39"/>
                  <a:gd name="T33" fmla="*/ 2676 h 45"/>
                  <a:gd name="T34" fmla="*/ 816 w 39"/>
                  <a:gd name="T35" fmla="*/ 3455 h 45"/>
                  <a:gd name="T36" fmla="*/ 741 w 39"/>
                  <a:gd name="T37" fmla="*/ 4096 h 45"/>
                  <a:gd name="T38" fmla="*/ 668 w 39"/>
                  <a:gd name="T39" fmla="*/ 5288 h 45"/>
                  <a:gd name="T40" fmla="*/ 577 w 39"/>
                  <a:gd name="T41" fmla="*/ 6221 h 45"/>
                  <a:gd name="T42" fmla="*/ 577 w 39"/>
                  <a:gd name="T43" fmla="*/ 6827 h 45"/>
                  <a:gd name="T44" fmla="*/ 577 w 39"/>
                  <a:gd name="T45" fmla="*/ 7531 h 45"/>
                  <a:gd name="T46" fmla="*/ 607 w 39"/>
                  <a:gd name="T47" fmla="*/ 8032 h 45"/>
                  <a:gd name="T48" fmla="*/ 607 w 39"/>
                  <a:gd name="T49" fmla="*/ 8095 h 45"/>
                  <a:gd name="T50" fmla="*/ 607 w 39"/>
                  <a:gd name="T51" fmla="*/ 8095 h 45"/>
                  <a:gd name="T52" fmla="*/ 549 w 39"/>
                  <a:gd name="T53" fmla="*/ 7794 h 4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9"/>
                  <a:gd name="T82" fmla="*/ 0 h 45"/>
                  <a:gd name="T83" fmla="*/ 39 w 39"/>
                  <a:gd name="T84" fmla="*/ 45 h 4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9" h="45">
                    <a:moveTo>
                      <a:pt x="27" y="43"/>
                    </a:moveTo>
                    <a:lnTo>
                      <a:pt x="6" y="26"/>
                    </a:lnTo>
                    <a:lnTo>
                      <a:pt x="1" y="14"/>
                    </a:lnTo>
                    <a:lnTo>
                      <a:pt x="0" y="10"/>
                    </a:lnTo>
                    <a:lnTo>
                      <a:pt x="1" y="7"/>
                    </a:lnTo>
                    <a:lnTo>
                      <a:pt x="2" y="3"/>
                    </a:lnTo>
                    <a:lnTo>
                      <a:pt x="5" y="1"/>
                    </a:lnTo>
                    <a:lnTo>
                      <a:pt x="8" y="0"/>
                    </a:lnTo>
                    <a:lnTo>
                      <a:pt x="12" y="0"/>
                    </a:lnTo>
                    <a:lnTo>
                      <a:pt x="17" y="0"/>
                    </a:lnTo>
                    <a:lnTo>
                      <a:pt x="22" y="1"/>
                    </a:lnTo>
                    <a:lnTo>
                      <a:pt x="26" y="2"/>
                    </a:lnTo>
                    <a:lnTo>
                      <a:pt x="30" y="4"/>
                    </a:lnTo>
                    <a:lnTo>
                      <a:pt x="34" y="7"/>
                    </a:lnTo>
                    <a:lnTo>
                      <a:pt x="37" y="9"/>
                    </a:lnTo>
                    <a:lnTo>
                      <a:pt x="39" y="12"/>
                    </a:lnTo>
                    <a:lnTo>
                      <a:pt x="39" y="15"/>
                    </a:lnTo>
                    <a:lnTo>
                      <a:pt x="39" y="19"/>
                    </a:lnTo>
                    <a:lnTo>
                      <a:pt x="36" y="23"/>
                    </a:lnTo>
                    <a:lnTo>
                      <a:pt x="31" y="29"/>
                    </a:lnTo>
                    <a:lnTo>
                      <a:pt x="28" y="34"/>
                    </a:lnTo>
                    <a:lnTo>
                      <a:pt x="28" y="38"/>
                    </a:lnTo>
                    <a:lnTo>
                      <a:pt x="28" y="42"/>
                    </a:lnTo>
                    <a:lnTo>
                      <a:pt x="29" y="44"/>
                    </a:lnTo>
                    <a:lnTo>
                      <a:pt x="29" y="45"/>
                    </a:lnTo>
                    <a:lnTo>
                      <a:pt x="27" y="43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550" name="Freeform 163"/>
              <p:cNvSpPr>
                <a:spLocks noChangeArrowheads="1"/>
              </p:cNvSpPr>
              <p:nvPr/>
            </p:nvSpPr>
            <p:spPr bwMode="auto">
              <a:xfrm>
                <a:off x="2668" y="4129"/>
                <a:ext cx="30" cy="26"/>
              </a:xfrm>
              <a:custGeom>
                <a:avLst/>
                <a:gdLst>
                  <a:gd name="T0" fmla="*/ 0 w 28"/>
                  <a:gd name="T1" fmla="*/ 4 h 24"/>
                  <a:gd name="T2" fmla="*/ 1 w 28"/>
                  <a:gd name="T3" fmla="*/ 1031 h 24"/>
                  <a:gd name="T4" fmla="*/ 1570 w 28"/>
                  <a:gd name="T5" fmla="*/ 3160 h 24"/>
                  <a:gd name="T6" fmla="*/ 1859 w 28"/>
                  <a:gd name="T7" fmla="*/ 2314 h 24"/>
                  <a:gd name="T8" fmla="*/ 6 w 28"/>
                  <a:gd name="T9" fmla="*/ 0 h 24"/>
                  <a:gd name="T10" fmla="*/ 597 w 28"/>
                  <a:gd name="T11" fmla="*/ 1 h 24"/>
                  <a:gd name="T12" fmla="*/ 0 w 28"/>
                  <a:gd name="T13" fmla="*/ 4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8"/>
                  <a:gd name="T22" fmla="*/ 0 h 24"/>
                  <a:gd name="T23" fmla="*/ 28 w 28"/>
                  <a:gd name="T24" fmla="*/ 24 h 2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8" h="24">
                    <a:moveTo>
                      <a:pt x="0" y="4"/>
                    </a:moveTo>
                    <a:lnTo>
                      <a:pt x="1" y="7"/>
                    </a:lnTo>
                    <a:lnTo>
                      <a:pt x="23" y="24"/>
                    </a:lnTo>
                    <a:lnTo>
                      <a:pt x="28" y="17"/>
                    </a:lnTo>
                    <a:lnTo>
                      <a:pt x="6" y="0"/>
                    </a:lnTo>
                    <a:lnTo>
                      <a:pt x="8" y="1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551" name="Freeform 164"/>
              <p:cNvSpPr>
                <a:spLocks noChangeArrowheads="1"/>
              </p:cNvSpPr>
              <p:nvPr/>
            </p:nvSpPr>
            <p:spPr bwMode="auto">
              <a:xfrm>
                <a:off x="2664" y="4119"/>
                <a:ext cx="13" cy="15"/>
              </a:xfrm>
              <a:custGeom>
                <a:avLst/>
                <a:gdLst>
                  <a:gd name="T0" fmla="*/ 0 w 12"/>
                  <a:gd name="T1" fmla="*/ 3 h 14"/>
                  <a:gd name="T2" fmla="*/ 4 w 12"/>
                  <a:gd name="T3" fmla="*/ 904 h 14"/>
                  <a:gd name="T4" fmla="*/ 1538 w 12"/>
                  <a:gd name="T5" fmla="*/ 735 h 14"/>
                  <a:gd name="T6" fmla="*/ 1031 w 12"/>
                  <a:gd name="T7" fmla="*/ 0 h 14"/>
                  <a:gd name="T8" fmla="*/ 0 w 12"/>
                  <a:gd name="T9" fmla="*/ 3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"/>
                  <a:gd name="T16" fmla="*/ 0 h 14"/>
                  <a:gd name="T17" fmla="*/ 12 w 12"/>
                  <a:gd name="T18" fmla="*/ 14 h 1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" h="14">
                    <a:moveTo>
                      <a:pt x="0" y="3"/>
                    </a:moveTo>
                    <a:lnTo>
                      <a:pt x="4" y="14"/>
                    </a:lnTo>
                    <a:lnTo>
                      <a:pt x="12" y="11"/>
                    </a:lnTo>
                    <a:lnTo>
                      <a:pt x="7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552" name="Freeform 165"/>
              <p:cNvSpPr>
                <a:spLocks noChangeArrowheads="1"/>
              </p:cNvSpPr>
              <p:nvPr/>
            </p:nvSpPr>
            <p:spPr bwMode="auto">
              <a:xfrm>
                <a:off x="2662" y="4100"/>
                <a:ext cx="51" cy="32"/>
              </a:xfrm>
              <a:custGeom>
                <a:avLst/>
                <a:gdLst>
                  <a:gd name="T0" fmla="*/ 1758 w 48"/>
                  <a:gd name="T1" fmla="*/ 1532 h 30"/>
                  <a:gd name="T2" fmla="*/ 1868 w 48"/>
                  <a:gd name="T3" fmla="*/ 1263 h 30"/>
                  <a:gd name="T4" fmla="*/ 1940 w 48"/>
                  <a:gd name="T5" fmla="*/ 915 h 30"/>
                  <a:gd name="T6" fmla="*/ 1871 w 48"/>
                  <a:gd name="T7" fmla="*/ 707 h 30"/>
                  <a:gd name="T8" fmla="*/ 1761 w 48"/>
                  <a:gd name="T9" fmla="*/ 547 h 30"/>
                  <a:gd name="T10" fmla="*/ 1680 w 48"/>
                  <a:gd name="T11" fmla="*/ 7 h 30"/>
                  <a:gd name="T12" fmla="*/ 1488 w 48"/>
                  <a:gd name="T13" fmla="*/ 4 h 30"/>
                  <a:gd name="T14" fmla="*/ 1224 w 48"/>
                  <a:gd name="T15" fmla="*/ 2 h 30"/>
                  <a:gd name="T16" fmla="*/ 1083 w 48"/>
                  <a:gd name="T17" fmla="*/ 1 h 30"/>
                  <a:gd name="T18" fmla="*/ 903 w 48"/>
                  <a:gd name="T19" fmla="*/ 0 h 30"/>
                  <a:gd name="T20" fmla="*/ 628 w 48"/>
                  <a:gd name="T21" fmla="*/ 0 h 30"/>
                  <a:gd name="T22" fmla="*/ 463 w 48"/>
                  <a:gd name="T23" fmla="*/ 0 h 30"/>
                  <a:gd name="T24" fmla="*/ 7 w 48"/>
                  <a:gd name="T25" fmla="*/ 2 h 30"/>
                  <a:gd name="T26" fmla="*/ 3 w 48"/>
                  <a:gd name="T27" fmla="*/ 4 h 30"/>
                  <a:gd name="T28" fmla="*/ 1 w 48"/>
                  <a:gd name="T29" fmla="*/ 481 h 30"/>
                  <a:gd name="T30" fmla="*/ 0 w 48"/>
                  <a:gd name="T31" fmla="*/ 707 h 30"/>
                  <a:gd name="T32" fmla="*/ 2 w 48"/>
                  <a:gd name="T33" fmla="*/ 976 h 30"/>
                  <a:gd name="T34" fmla="*/ 410 w 48"/>
                  <a:gd name="T35" fmla="*/ 804 h 30"/>
                  <a:gd name="T36" fmla="*/ 386 w 48"/>
                  <a:gd name="T37" fmla="*/ 663 h 30"/>
                  <a:gd name="T38" fmla="*/ 410 w 48"/>
                  <a:gd name="T39" fmla="*/ 583 h 30"/>
                  <a:gd name="T40" fmla="*/ 410 w 48"/>
                  <a:gd name="T41" fmla="*/ 547 h 30"/>
                  <a:gd name="T42" fmla="*/ 436 w 48"/>
                  <a:gd name="T43" fmla="*/ 481 h 30"/>
                  <a:gd name="T44" fmla="*/ 523 w 48"/>
                  <a:gd name="T45" fmla="*/ 451 h 30"/>
                  <a:gd name="T46" fmla="*/ 628 w 48"/>
                  <a:gd name="T47" fmla="*/ 451 h 30"/>
                  <a:gd name="T48" fmla="*/ 850 w 48"/>
                  <a:gd name="T49" fmla="*/ 451 h 30"/>
                  <a:gd name="T50" fmla="*/ 1020 w 48"/>
                  <a:gd name="T51" fmla="*/ 481 h 30"/>
                  <a:gd name="T52" fmla="*/ 1151 w 48"/>
                  <a:gd name="T53" fmla="*/ 547 h 30"/>
                  <a:gd name="T54" fmla="*/ 1299 w 48"/>
                  <a:gd name="T55" fmla="*/ 622 h 30"/>
                  <a:gd name="T56" fmla="*/ 1382 w 48"/>
                  <a:gd name="T57" fmla="*/ 663 h 30"/>
                  <a:gd name="T58" fmla="*/ 1558 w 48"/>
                  <a:gd name="T59" fmla="*/ 754 h 30"/>
                  <a:gd name="T60" fmla="*/ 1581 w 48"/>
                  <a:gd name="T61" fmla="*/ 858 h 30"/>
                  <a:gd name="T62" fmla="*/ 1581 w 48"/>
                  <a:gd name="T63" fmla="*/ 915 h 30"/>
                  <a:gd name="T64" fmla="*/ 1581 w 48"/>
                  <a:gd name="T65" fmla="*/ 1110 h 30"/>
                  <a:gd name="T66" fmla="*/ 1488 w 48"/>
                  <a:gd name="T67" fmla="*/ 1262 h 30"/>
                  <a:gd name="T68" fmla="*/ 1758 w 48"/>
                  <a:gd name="T69" fmla="*/ 1532 h 30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48"/>
                  <a:gd name="T106" fmla="*/ 0 h 30"/>
                  <a:gd name="T107" fmla="*/ 48 w 48"/>
                  <a:gd name="T108" fmla="*/ 30 h 30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48" h="30">
                    <a:moveTo>
                      <a:pt x="43" y="30"/>
                    </a:moveTo>
                    <a:lnTo>
                      <a:pt x="46" y="25"/>
                    </a:lnTo>
                    <a:lnTo>
                      <a:pt x="48" y="19"/>
                    </a:lnTo>
                    <a:lnTo>
                      <a:pt x="47" y="15"/>
                    </a:lnTo>
                    <a:lnTo>
                      <a:pt x="44" y="11"/>
                    </a:lnTo>
                    <a:lnTo>
                      <a:pt x="41" y="7"/>
                    </a:lnTo>
                    <a:lnTo>
                      <a:pt x="37" y="4"/>
                    </a:lnTo>
                    <a:lnTo>
                      <a:pt x="31" y="2"/>
                    </a:lnTo>
                    <a:lnTo>
                      <a:pt x="26" y="1"/>
                    </a:lnTo>
                    <a:lnTo>
                      <a:pt x="22" y="0"/>
                    </a:lnTo>
                    <a:lnTo>
                      <a:pt x="16" y="0"/>
                    </a:lnTo>
                    <a:lnTo>
                      <a:pt x="11" y="0"/>
                    </a:lnTo>
                    <a:lnTo>
                      <a:pt x="7" y="2"/>
                    </a:lnTo>
                    <a:lnTo>
                      <a:pt x="3" y="4"/>
                    </a:lnTo>
                    <a:lnTo>
                      <a:pt x="1" y="9"/>
                    </a:lnTo>
                    <a:lnTo>
                      <a:pt x="0" y="15"/>
                    </a:lnTo>
                    <a:lnTo>
                      <a:pt x="2" y="20"/>
                    </a:lnTo>
                    <a:lnTo>
                      <a:pt x="9" y="17"/>
                    </a:lnTo>
                    <a:lnTo>
                      <a:pt x="8" y="14"/>
                    </a:lnTo>
                    <a:lnTo>
                      <a:pt x="9" y="12"/>
                    </a:lnTo>
                    <a:lnTo>
                      <a:pt x="9" y="11"/>
                    </a:lnTo>
                    <a:lnTo>
                      <a:pt x="10" y="9"/>
                    </a:lnTo>
                    <a:lnTo>
                      <a:pt x="13" y="8"/>
                    </a:lnTo>
                    <a:lnTo>
                      <a:pt x="16" y="8"/>
                    </a:lnTo>
                    <a:lnTo>
                      <a:pt x="21" y="8"/>
                    </a:lnTo>
                    <a:lnTo>
                      <a:pt x="25" y="9"/>
                    </a:lnTo>
                    <a:lnTo>
                      <a:pt x="28" y="11"/>
                    </a:lnTo>
                    <a:lnTo>
                      <a:pt x="32" y="13"/>
                    </a:lnTo>
                    <a:lnTo>
                      <a:pt x="35" y="14"/>
                    </a:lnTo>
                    <a:lnTo>
                      <a:pt x="38" y="16"/>
                    </a:lnTo>
                    <a:lnTo>
                      <a:pt x="39" y="18"/>
                    </a:lnTo>
                    <a:lnTo>
                      <a:pt x="39" y="19"/>
                    </a:lnTo>
                    <a:lnTo>
                      <a:pt x="39" y="22"/>
                    </a:lnTo>
                    <a:lnTo>
                      <a:pt x="37" y="24"/>
                    </a:lnTo>
                    <a:lnTo>
                      <a:pt x="43" y="3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553" name="Freeform 166"/>
              <p:cNvSpPr>
                <a:spLocks noChangeArrowheads="1"/>
              </p:cNvSpPr>
              <p:nvPr/>
            </p:nvSpPr>
            <p:spPr bwMode="auto">
              <a:xfrm>
                <a:off x="2690" y="4126"/>
                <a:ext cx="17" cy="30"/>
              </a:xfrm>
              <a:custGeom>
                <a:avLst/>
                <a:gdLst>
                  <a:gd name="T0" fmla="*/ 2 w 16"/>
                  <a:gd name="T1" fmla="*/ 1802 h 28"/>
                  <a:gd name="T2" fmla="*/ 3 w 16"/>
                  <a:gd name="T3" fmla="*/ 1859 h 28"/>
                  <a:gd name="T4" fmla="*/ 437 w 16"/>
                  <a:gd name="T5" fmla="*/ 1570 h 28"/>
                  <a:gd name="T6" fmla="*/ 411 w 16"/>
                  <a:gd name="T7" fmla="*/ 1511 h 28"/>
                  <a:gd name="T8" fmla="*/ 411 w 16"/>
                  <a:gd name="T9" fmla="*/ 1465 h 28"/>
                  <a:gd name="T10" fmla="*/ 411 w 16"/>
                  <a:gd name="T11" fmla="*/ 1191 h 28"/>
                  <a:gd name="T12" fmla="*/ 411 w 16"/>
                  <a:gd name="T13" fmla="*/ 1038 h 28"/>
                  <a:gd name="T14" fmla="*/ 464 w 16"/>
                  <a:gd name="T15" fmla="*/ 788 h 28"/>
                  <a:gd name="T16" fmla="*/ 592 w 16"/>
                  <a:gd name="T17" fmla="*/ 6 h 28"/>
                  <a:gd name="T18" fmla="*/ 411 w 16"/>
                  <a:gd name="T19" fmla="*/ 0 h 28"/>
                  <a:gd name="T20" fmla="*/ 4 w 16"/>
                  <a:gd name="T21" fmla="*/ 6 h 28"/>
                  <a:gd name="T22" fmla="*/ 1 w 16"/>
                  <a:gd name="T23" fmla="*/ 844 h 28"/>
                  <a:gd name="T24" fmla="*/ 0 w 16"/>
                  <a:gd name="T25" fmla="*/ 1191 h 28"/>
                  <a:gd name="T26" fmla="*/ 1 w 16"/>
                  <a:gd name="T27" fmla="*/ 1570 h 28"/>
                  <a:gd name="T28" fmla="*/ 2 w 16"/>
                  <a:gd name="T29" fmla="*/ 1682 h 28"/>
                  <a:gd name="T30" fmla="*/ 2 w 16"/>
                  <a:gd name="T31" fmla="*/ 1802 h 28"/>
                  <a:gd name="T32" fmla="*/ 411 w 16"/>
                  <a:gd name="T33" fmla="*/ 1465 h 28"/>
                  <a:gd name="T34" fmla="*/ 7 w 16"/>
                  <a:gd name="T35" fmla="*/ 1367 h 28"/>
                  <a:gd name="T36" fmla="*/ 2 w 16"/>
                  <a:gd name="T37" fmla="*/ 1802 h 2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6"/>
                  <a:gd name="T58" fmla="*/ 0 h 28"/>
                  <a:gd name="T59" fmla="*/ 16 w 16"/>
                  <a:gd name="T60" fmla="*/ 28 h 2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6" h="28">
                    <a:moveTo>
                      <a:pt x="2" y="27"/>
                    </a:moveTo>
                    <a:lnTo>
                      <a:pt x="3" y="28"/>
                    </a:lnTo>
                    <a:lnTo>
                      <a:pt x="11" y="23"/>
                    </a:lnTo>
                    <a:lnTo>
                      <a:pt x="10" y="22"/>
                    </a:lnTo>
                    <a:lnTo>
                      <a:pt x="10" y="21"/>
                    </a:lnTo>
                    <a:lnTo>
                      <a:pt x="10" y="18"/>
                    </a:lnTo>
                    <a:lnTo>
                      <a:pt x="10" y="16"/>
                    </a:lnTo>
                    <a:lnTo>
                      <a:pt x="12" y="12"/>
                    </a:lnTo>
                    <a:lnTo>
                      <a:pt x="16" y="6"/>
                    </a:lnTo>
                    <a:lnTo>
                      <a:pt x="10" y="0"/>
                    </a:lnTo>
                    <a:lnTo>
                      <a:pt x="4" y="6"/>
                    </a:lnTo>
                    <a:lnTo>
                      <a:pt x="1" y="13"/>
                    </a:lnTo>
                    <a:lnTo>
                      <a:pt x="0" y="18"/>
                    </a:lnTo>
                    <a:lnTo>
                      <a:pt x="1" y="23"/>
                    </a:lnTo>
                    <a:lnTo>
                      <a:pt x="2" y="25"/>
                    </a:lnTo>
                    <a:lnTo>
                      <a:pt x="2" y="27"/>
                    </a:lnTo>
                    <a:lnTo>
                      <a:pt x="10" y="21"/>
                    </a:lnTo>
                    <a:lnTo>
                      <a:pt x="7" y="20"/>
                    </a:lnTo>
                    <a:lnTo>
                      <a:pt x="2" y="27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554" name="Freeform 167"/>
              <p:cNvSpPr>
                <a:spLocks noChangeArrowheads="1"/>
              </p:cNvSpPr>
              <p:nvPr/>
            </p:nvSpPr>
            <p:spPr bwMode="auto">
              <a:xfrm>
                <a:off x="2852" y="4202"/>
                <a:ext cx="44" cy="50"/>
              </a:xfrm>
              <a:custGeom>
                <a:avLst/>
                <a:gdLst>
                  <a:gd name="T0" fmla="*/ 1 w 42"/>
                  <a:gd name="T1" fmla="*/ 1 h 46"/>
                  <a:gd name="T2" fmla="*/ 0 w 42"/>
                  <a:gd name="T3" fmla="*/ 2 h 46"/>
                  <a:gd name="T4" fmla="*/ 0 w 42"/>
                  <a:gd name="T5" fmla="*/ 4 h 46"/>
                  <a:gd name="T6" fmla="*/ 1 w 42"/>
                  <a:gd name="T7" fmla="*/ 1192 h 46"/>
                  <a:gd name="T8" fmla="*/ 3 w 42"/>
                  <a:gd name="T9" fmla="*/ 1296 h 46"/>
                  <a:gd name="T10" fmla="*/ 4 w 42"/>
                  <a:gd name="T11" fmla="*/ 1532 h 46"/>
                  <a:gd name="T12" fmla="*/ 5 w 42"/>
                  <a:gd name="T13" fmla="*/ 1810 h 46"/>
                  <a:gd name="T14" fmla="*/ 6 w 42"/>
                  <a:gd name="T15" fmla="*/ 2138 h 46"/>
                  <a:gd name="T16" fmla="*/ 7 w 42"/>
                  <a:gd name="T17" fmla="*/ 2526 h 46"/>
                  <a:gd name="T18" fmla="*/ 8 w 42"/>
                  <a:gd name="T19" fmla="*/ 3191 h 46"/>
                  <a:gd name="T20" fmla="*/ 8 w 42"/>
                  <a:gd name="T21" fmla="*/ 3527 h 46"/>
                  <a:gd name="T22" fmla="*/ 8 w 42"/>
                  <a:gd name="T23" fmla="*/ 4098 h 46"/>
                  <a:gd name="T24" fmla="*/ 8 w 42"/>
                  <a:gd name="T25" fmla="*/ 4841 h 46"/>
                  <a:gd name="T26" fmla="*/ 7 w 42"/>
                  <a:gd name="T27" fmla="*/ 5262 h 46"/>
                  <a:gd name="T28" fmla="*/ 7 w 42"/>
                  <a:gd name="T29" fmla="*/ 5720 h 46"/>
                  <a:gd name="T30" fmla="*/ 6 w 42"/>
                  <a:gd name="T31" fmla="*/ 5840 h 46"/>
                  <a:gd name="T32" fmla="*/ 5 w 42"/>
                  <a:gd name="T33" fmla="*/ 6348 h 46"/>
                  <a:gd name="T34" fmla="*/ 4 w 42"/>
                  <a:gd name="T35" fmla="*/ 6872 h 46"/>
                  <a:gd name="T36" fmla="*/ 4 w 42"/>
                  <a:gd name="T37" fmla="*/ 7073 h 46"/>
                  <a:gd name="T38" fmla="*/ 5 w 42"/>
                  <a:gd name="T39" fmla="*/ 7346 h 46"/>
                  <a:gd name="T40" fmla="*/ 7 w 42"/>
                  <a:gd name="T41" fmla="*/ 7470 h 46"/>
                  <a:gd name="T42" fmla="*/ 232 w 42"/>
                  <a:gd name="T43" fmla="*/ 7346 h 46"/>
                  <a:gd name="T44" fmla="*/ 322 w 42"/>
                  <a:gd name="T45" fmla="*/ 7073 h 46"/>
                  <a:gd name="T46" fmla="*/ 488 w 42"/>
                  <a:gd name="T47" fmla="*/ 6348 h 46"/>
                  <a:gd name="T48" fmla="*/ 602 w 42"/>
                  <a:gd name="T49" fmla="*/ 5373 h 46"/>
                  <a:gd name="T50" fmla="*/ 644 w 42"/>
                  <a:gd name="T51" fmla="*/ 4943 h 46"/>
                  <a:gd name="T52" fmla="*/ 692 w 42"/>
                  <a:gd name="T53" fmla="*/ 4167 h 46"/>
                  <a:gd name="T54" fmla="*/ 707 w 42"/>
                  <a:gd name="T55" fmla="*/ 3527 h 46"/>
                  <a:gd name="T56" fmla="*/ 707 w 42"/>
                  <a:gd name="T57" fmla="*/ 2985 h 46"/>
                  <a:gd name="T58" fmla="*/ 692 w 42"/>
                  <a:gd name="T59" fmla="*/ 2324 h 46"/>
                  <a:gd name="T60" fmla="*/ 675 w 42"/>
                  <a:gd name="T61" fmla="*/ 1967 h 46"/>
                  <a:gd name="T62" fmla="*/ 631 w 42"/>
                  <a:gd name="T63" fmla="*/ 1810 h 46"/>
                  <a:gd name="T64" fmla="*/ 602 w 42"/>
                  <a:gd name="T65" fmla="*/ 1665 h 46"/>
                  <a:gd name="T66" fmla="*/ 575 w 42"/>
                  <a:gd name="T67" fmla="*/ 1665 h 46"/>
                  <a:gd name="T68" fmla="*/ 535 w 42"/>
                  <a:gd name="T69" fmla="*/ 1532 h 46"/>
                  <a:gd name="T70" fmla="*/ 488 w 42"/>
                  <a:gd name="T71" fmla="*/ 1409 h 46"/>
                  <a:gd name="T72" fmla="*/ 466 w 42"/>
                  <a:gd name="T73" fmla="*/ 1296 h 46"/>
                  <a:gd name="T74" fmla="*/ 425 w 42"/>
                  <a:gd name="T75" fmla="*/ 1192 h 46"/>
                  <a:gd name="T76" fmla="*/ 388 w 42"/>
                  <a:gd name="T77" fmla="*/ 4 h 46"/>
                  <a:gd name="T78" fmla="*/ 307 w 42"/>
                  <a:gd name="T79" fmla="*/ 2 h 46"/>
                  <a:gd name="T80" fmla="*/ 267 w 42"/>
                  <a:gd name="T81" fmla="*/ 1 h 46"/>
                  <a:gd name="T82" fmla="*/ 221 w 42"/>
                  <a:gd name="T83" fmla="*/ 0 h 46"/>
                  <a:gd name="T84" fmla="*/ 8 w 42"/>
                  <a:gd name="T85" fmla="*/ 0 h 46"/>
                  <a:gd name="T86" fmla="*/ 5 w 42"/>
                  <a:gd name="T87" fmla="*/ 0 h 46"/>
                  <a:gd name="T88" fmla="*/ 1 w 42"/>
                  <a:gd name="T89" fmla="*/ 1 h 4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42"/>
                  <a:gd name="T136" fmla="*/ 0 h 46"/>
                  <a:gd name="T137" fmla="*/ 42 w 42"/>
                  <a:gd name="T138" fmla="*/ 46 h 4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42" h="46">
                    <a:moveTo>
                      <a:pt x="1" y="1"/>
                    </a:moveTo>
                    <a:lnTo>
                      <a:pt x="0" y="2"/>
                    </a:lnTo>
                    <a:lnTo>
                      <a:pt x="0" y="4"/>
                    </a:lnTo>
                    <a:lnTo>
                      <a:pt x="1" y="7"/>
                    </a:lnTo>
                    <a:lnTo>
                      <a:pt x="3" y="8"/>
                    </a:lnTo>
                    <a:lnTo>
                      <a:pt x="4" y="10"/>
                    </a:lnTo>
                    <a:lnTo>
                      <a:pt x="5" y="12"/>
                    </a:lnTo>
                    <a:lnTo>
                      <a:pt x="6" y="14"/>
                    </a:lnTo>
                    <a:lnTo>
                      <a:pt x="7" y="16"/>
                    </a:lnTo>
                    <a:lnTo>
                      <a:pt x="8" y="19"/>
                    </a:lnTo>
                    <a:lnTo>
                      <a:pt x="8" y="22"/>
                    </a:lnTo>
                    <a:lnTo>
                      <a:pt x="8" y="25"/>
                    </a:lnTo>
                    <a:lnTo>
                      <a:pt x="8" y="29"/>
                    </a:lnTo>
                    <a:lnTo>
                      <a:pt x="7" y="32"/>
                    </a:lnTo>
                    <a:lnTo>
                      <a:pt x="7" y="35"/>
                    </a:lnTo>
                    <a:lnTo>
                      <a:pt x="6" y="37"/>
                    </a:lnTo>
                    <a:lnTo>
                      <a:pt x="5" y="40"/>
                    </a:lnTo>
                    <a:lnTo>
                      <a:pt x="4" y="42"/>
                    </a:lnTo>
                    <a:lnTo>
                      <a:pt x="4" y="44"/>
                    </a:lnTo>
                    <a:lnTo>
                      <a:pt x="5" y="45"/>
                    </a:lnTo>
                    <a:lnTo>
                      <a:pt x="7" y="46"/>
                    </a:lnTo>
                    <a:lnTo>
                      <a:pt x="13" y="45"/>
                    </a:lnTo>
                    <a:lnTo>
                      <a:pt x="20" y="44"/>
                    </a:lnTo>
                    <a:lnTo>
                      <a:pt x="29" y="40"/>
                    </a:lnTo>
                    <a:lnTo>
                      <a:pt x="35" y="34"/>
                    </a:lnTo>
                    <a:lnTo>
                      <a:pt x="38" y="31"/>
                    </a:lnTo>
                    <a:lnTo>
                      <a:pt x="41" y="26"/>
                    </a:lnTo>
                    <a:lnTo>
                      <a:pt x="42" y="22"/>
                    </a:lnTo>
                    <a:lnTo>
                      <a:pt x="42" y="18"/>
                    </a:lnTo>
                    <a:lnTo>
                      <a:pt x="41" y="15"/>
                    </a:lnTo>
                    <a:lnTo>
                      <a:pt x="40" y="13"/>
                    </a:lnTo>
                    <a:lnTo>
                      <a:pt x="37" y="12"/>
                    </a:lnTo>
                    <a:lnTo>
                      <a:pt x="35" y="11"/>
                    </a:lnTo>
                    <a:lnTo>
                      <a:pt x="33" y="11"/>
                    </a:lnTo>
                    <a:lnTo>
                      <a:pt x="31" y="10"/>
                    </a:lnTo>
                    <a:lnTo>
                      <a:pt x="29" y="9"/>
                    </a:lnTo>
                    <a:lnTo>
                      <a:pt x="28" y="8"/>
                    </a:lnTo>
                    <a:lnTo>
                      <a:pt x="26" y="7"/>
                    </a:lnTo>
                    <a:lnTo>
                      <a:pt x="24" y="4"/>
                    </a:lnTo>
                    <a:lnTo>
                      <a:pt x="19" y="2"/>
                    </a:lnTo>
                    <a:lnTo>
                      <a:pt x="16" y="1"/>
                    </a:lnTo>
                    <a:lnTo>
                      <a:pt x="12" y="0"/>
                    </a:lnTo>
                    <a:lnTo>
                      <a:pt x="8" y="0"/>
                    </a:lnTo>
                    <a:lnTo>
                      <a:pt x="5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555" name="Freeform 168"/>
              <p:cNvSpPr>
                <a:spLocks noChangeArrowheads="1"/>
              </p:cNvSpPr>
              <p:nvPr/>
            </p:nvSpPr>
            <p:spPr bwMode="auto">
              <a:xfrm>
                <a:off x="2848" y="4199"/>
                <a:ext cx="16" cy="22"/>
              </a:xfrm>
              <a:custGeom>
                <a:avLst/>
                <a:gdLst>
                  <a:gd name="T0" fmla="*/ 707 w 15"/>
                  <a:gd name="T1" fmla="*/ 5561 h 20"/>
                  <a:gd name="T2" fmla="*/ 663 w 15"/>
                  <a:gd name="T3" fmla="*/ 4561 h 20"/>
                  <a:gd name="T4" fmla="*/ 622 w 15"/>
                  <a:gd name="T5" fmla="*/ 3769 h 20"/>
                  <a:gd name="T6" fmla="*/ 547 w 15"/>
                  <a:gd name="T7" fmla="*/ 3138 h 20"/>
                  <a:gd name="T8" fmla="*/ 513 w 15"/>
                  <a:gd name="T9" fmla="*/ 2594 h 20"/>
                  <a:gd name="T10" fmla="*/ 481 w 15"/>
                  <a:gd name="T11" fmla="*/ 2128 h 20"/>
                  <a:gd name="T12" fmla="*/ 481 w 15"/>
                  <a:gd name="T13" fmla="*/ 2594 h 20"/>
                  <a:gd name="T14" fmla="*/ 3 w 15"/>
                  <a:gd name="T15" fmla="*/ 0 h 20"/>
                  <a:gd name="T16" fmla="*/ 1 w 15"/>
                  <a:gd name="T17" fmla="*/ 3 h 20"/>
                  <a:gd name="T18" fmla="*/ 0 w 15"/>
                  <a:gd name="T19" fmla="*/ 2128 h 20"/>
                  <a:gd name="T20" fmla="*/ 1 w 15"/>
                  <a:gd name="T21" fmla="*/ 3138 h 20"/>
                  <a:gd name="T22" fmla="*/ 2 w 15"/>
                  <a:gd name="T23" fmla="*/ 4146 h 20"/>
                  <a:gd name="T24" fmla="*/ 4 w 15"/>
                  <a:gd name="T25" fmla="*/ 5017 h 20"/>
                  <a:gd name="T26" fmla="*/ 5 w 15"/>
                  <a:gd name="T27" fmla="*/ 5519 h 20"/>
                  <a:gd name="T28" fmla="*/ 7 w 15"/>
                  <a:gd name="T29" fmla="*/ 6071 h 20"/>
                  <a:gd name="T30" fmla="*/ 7 w 15"/>
                  <a:gd name="T31" fmla="*/ 6678 h 20"/>
                  <a:gd name="T32" fmla="*/ 707 w 15"/>
                  <a:gd name="T33" fmla="*/ 5561 h 2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5"/>
                  <a:gd name="T52" fmla="*/ 0 h 20"/>
                  <a:gd name="T53" fmla="*/ 15 w 15"/>
                  <a:gd name="T54" fmla="*/ 20 h 2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5" h="20">
                    <a:moveTo>
                      <a:pt x="15" y="17"/>
                    </a:moveTo>
                    <a:lnTo>
                      <a:pt x="14" y="14"/>
                    </a:lnTo>
                    <a:lnTo>
                      <a:pt x="13" y="12"/>
                    </a:lnTo>
                    <a:lnTo>
                      <a:pt x="11" y="10"/>
                    </a:lnTo>
                    <a:lnTo>
                      <a:pt x="10" y="8"/>
                    </a:lnTo>
                    <a:lnTo>
                      <a:pt x="9" y="6"/>
                    </a:lnTo>
                    <a:lnTo>
                      <a:pt x="9" y="8"/>
                    </a:lnTo>
                    <a:lnTo>
                      <a:pt x="3" y="0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1" y="10"/>
                    </a:lnTo>
                    <a:lnTo>
                      <a:pt x="2" y="13"/>
                    </a:lnTo>
                    <a:lnTo>
                      <a:pt x="4" y="15"/>
                    </a:lnTo>
                    <a:lnTo>
                      <a:pt x="5" y="16"/>
                    </a:lnTo>
                    <a:lnTo>
                      <a:pt x="7" y="18"/>
                    </a:lnTo>
                    <a:lnTo>
                      <a:pt x="7" y="20"/>
                    </a:lnTo>
                    <a:lnTo>
                      <a:pt x="15" y="17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556" name="Freeform 169"/>
              <p:cNvSpPr>
                <a:spLocks noChangeArrowheads="1"/>
              </p:cNvSpPr>
              <p:nvPr/>
            </p:nvSpPr>
            <p:spPr bwMode="auto">
              <a:xfrm>
                <a:off x="2852" y="4218"/>
                <a:ext cx="13" cy="30"/>
              </a:xfrm>
              <a:custGeom>
                <a:avLst/>
                <a:gdLst>
                  <a:gd name="T0" fmla="*/ 1117 w 12"/>
                  <a:gd name="T1" fmla="*/ 1859 h 28"/>
                  <a:gd name="T2" fmla="*/ 1311 w 12"/>
                  <a:gd name="T3" fmla="*/ 1682 h 28"/>
                  <a:gd name="T4" fmla="*/ 1420 w 12"/>
                  <a:gd name="T5" fmla="*/ 1465 h 28"/>
                  <a:gd name="T6" fmla="*/ 1420 w 12"/>
                  <a:gd name="T7" fmla="*/ 1191 h 28"/>
                  <a:gd name="T8" fmla="*/ 1538 w 12"/>
                  <a:gd name="T9" fmla="*/ 969 h 28"/>
                  <a:gd name="T10" fmla="*/ 1538 w 12"/>
                  <a:gd name="T11" fmla="*/ 686 h 28"/>
                  <a:gd name="T12" fmla="*/ 1538 w 12"/>
                  <a:gd name="T13" fmla="*/ 557 h 28"/>
                  <a:gd name="T14" fmla="*/ 1538 w 12"/>
                  <a:gd name="T15" fmla="*/ 4 h 28"/>
                  <a:gd name="T16" fmla="*/ 1420 w 12"/>
                  <a:gd name="T17" fmla="*/ 0 h 28"/>
                  <a:gd name="T18" fmla="*/ 3 w 12"/>
                  <a:gd name="T19" fmla="*/ 3 h 28"/>
                  <a:gd name="T20" fmla="*/ 4 w 12"/>
                  <a:gd name="T21" fmla="*/ 5 h 28"/>
                  <a:gd name="T22" fmla="*/ 4 w 12"/>
                  <a:gd name="T23" fmla="*/ 557 h 28"/>
                  <a:gd name="T24" fmla="*/ 4 w 12"/>
                  <a:gd name="T25" fmla="*/ 686 h 28"/>
                  <a:gd name="T26" fmla="*/ 4 w 12"/>
                  <a:gd name="T27" fmla="*/ 904 h 28"/>
                  <a:gd name="T28" fmla="*/ 3 w 12"/>
                  <a:gd name="T29" fmla="*/ 1038 h 28"/>
                  <a:gd name="T30" fmla="*/ 3 w 12"/>
                  <a:gd name="T31" fmla="*/ 1276 h 28"/>
                  <a:gd name="T32" fmla="*/ 1 w 12"/>
                  <a:gd name="T33" fmla="*/ 1465 h 28"/>
                  <a:gd name="T34" fmla="*/ 0 w 12"/>
                  <a:gd name="T35" fmla="*/ 1511 h 28"/>
                  <a:gd name="T36" fmla="*/ 1117 w 12"/>
                  <a:gd name="T37" fmla="*/ 1859 h 2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2"/>
                  <a:gd name="T58" fmla="*/ 0 h 28"/>
                  <a:gd name="T59" fmla="*/ 12 w 12"/>
                  <a:gd name="T60" fmla="*/ 28 h 2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2" h="28">
                    <a:moveTo>
                      <a:pt x="8" y="28"/>
                    </a:moveTo>
                    <a:lnTo>
                      <a:pt x="10" y="25"/>
                    </a:lnTo>
                    <a:lnTo>
                      <a:pt x="11" y="21"/>
                    </a:lnTo>
                    <a:lnTo>
                      <a:pt x="11" y="18"/>
                    </a:lnTo>
                    <a:lnTo>
                      <a:pt x="12" y="15"/>
                    </a:lnTo>
                    <a:lnTo>
                      <a:pt x="12" y="10"/>
                    </a:lnTo>
                    <a:lnTo>
                      <a:pt x="12" y="7"/>
                    </a:lnTo>
                    <a:lnTo>
                      <a:pt x="12" y="4"/>
                    </a:lnTo>
                    <a:lnTo>
                      <a:pt x="11" y="0"/>
                    </a:lnTo>
                    <a:lnTo>
                      <a:pt x="3" y="3"/>
                    </a:lnTo>
                    <a:lnTo>
                      <a:pt x="4" y="5"/>
                    </a:lnTo>
                    <a:lnTo>
                      <a:pt x="4" y="7"/>
                    </a:lnTo>
                    <a:lnTo>
                      <a:pt x="4" y="10"/>
                    </a:lnTo>
                    <a:lnTo>
                      <a:pt x="4" y="14"/>
                    </a:lnTo>
                    <a:lnTo>
                      <a:pt x="3" y="16"/>
                    </a:lnTo>
                    <a:lnTo>
                      <a:pt x="3" y="19"/>
                    </a:lnTo>
                    <a:lnTo>
                      <a:pt x="1" y="21"/>
                    </a:lnTo>
                    <a:lnTo>
                      <a:pt x="0" y="22"/>
                    </a:lnTo>
                    <a:lnTo>
                      <a:pt x="8" y="28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557" name="Freeform 170"/>
              <p:cNvSpPr>
                <a:spLocks noChangeArrowheads="1"/>
              </p:cNvSpPr>
              <p:nvPr/>
            </p:nvSpPr>
            <p:spPr bwMode="auto">
              <a:xfrm>
                <a:off x="2851" y="4219"/>
                <a:ext cx="50" cy="38"/>
              </a:xfrm>
              <a:custGeom>
                <a:avLst/>
                <a:gdLst>
                  <a:gd name="T0" fmla="*/ 1672 w 47"/>
                  <a:gd name="T1" fmla="*/ 2 h 35"/>
                  <a:gd name="T2" fmla="*/ 1672 w 47"/>
                  <a:gd name="T3" fmla="*/ 1040 h 35"/>
                  <a:gd name="T4" fmla="*/ 1609 w 47"/>
                  <a:gd name="T5" fmla="*/ 1226 h 35"/>
                  <a:gd name="T6" fmla="*/ 1512 w 47"/>
                  <a:gd name="T7" fmla="*/ 1569 h 35"/>
                  <a:gd name="T8" fmla="*/ 1421 w 47"/>
                  <a:gd name="T9" fmla="*/ 2179 h 35"/>
                  <a:gd name="T10" fmla="*/ 1228 w 47"/>
                  <a:gd name="T11" fmla="*/ 2884 h 35"/>
                  <a:gd name="T12" fmla="*/ 847 w 47"/>
                  <a:gd name="T13" fmla="*/ 3570 h 35"/>
                  <a:gd name="T14" fmla="*/ 549 w 47"/>
                  <a:gd name="T15" fmla="*/ 3690 h 35"/>
                  <a:gd name="T16" fmla="*/ 429 w 47"/>
                  <a:gd name="T17" fmla="*/ 3690 h 35"/>
                  <a:gd name="T18" fmla="*/ 403 w 47"/>
                  <a:gd name="T19" fmla="*/ 3690 h 35"/>
                  <a:gd name="T20" fmla="*/ 429 w 47"/>
                  <a:gd name="T21" fmla="*/ 3876 h 35"/>
                  <a:gd name="T22" fmla="*/ 429 w 47"/>
                  <a:gd name="T23" fmla="*/ 4006 h 35"/>
                  <a:gd name="T24" fmla="*/ 1 w 47"/>
                  <a:gd name="T25" fmla="*/ 3131 h 35"/>
                  <a:gd name="T26" fmla="*/ 0 w 47"/>
                  <a:gd name="T27" fmla="*/ 3876 h 35"/>
                  <a:gd name="T28" fmla="*/ 0 w 47"/>
                  <a:gd name="T29" fmla="*/ 4569 h 35"/>
                  <a:gd name="T30" fmla="*/ 4 w 47"/>
                  <a:gd name="T31" fmla="*/ 4961 h 35"/>
                  <a:gd name="T32" fmla="*/ 403 w 47"/>
                  <a:gd name="T33" fmla="*/ 5275 h 35"/>
                  <a:gd name="T34" fmla="*/ 621 w 47"/>
                  <a:gd name="T35" fmla="*/ 5275 h 35"/>
                  <a:gd name="T36" fmla="*/ 1085 w 47"/>
                  <a:gd name="T37" fmla="*/ 4722 h 35"/>
                  <a:gd name="T38" fmla="*/ 1389 w 47"/>
                  <a:gd name="T39" fmla="*/ 4006 h 35"/>
                  <a:gd name="T40" fmla="*/ 1712 w 47"/>
                  <a:gd name="T41" fmla="*/ 3131 h 35"/>
                  <a:gd name="T42" fmla="*/ 1893 w 47"/>
                  <a:gd name="T43" fmla="*/ 2569 h 35"/>
                  <a:gd name="T44" fmla="*/ 2014 w 47"/>
                  <a:gd name="T45" fmla="*/ 1849 h 35"/>
                  <a:gd name="T46" fmla="*/ 2061 w 47"/>
                  <a:gd name="T47" fmla="*/ 1129 h 35"/>
                  <a:gd name="T48" fmla="*/ 2061 w 47"/>
                  <a:gd name="T49" fmla="*/ 0 h 35"/>
                  <a:gd name="T50" fmla="*/ 1672 w 47"/>
                  <a:gd name="T51" fmla="*/ 2 h 3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47"/>
                  <a:gd name="T79" fmla="*/ 0 h 35"/>
                  <a:gd name="T80" fmla="*/ 47 w 47"/>
                  <a:gd name="T81" fmla="*/ 35 h 35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47" h="35">
                    <a:moveTo>
                      <a:pt x="38" y="2"/>
                    </a:moveTo>
                    <a:lnTo>
                      <a:pt x="38" y="6"/>
                    </a:lnTo>
                    <a:lnTo>
                      <a:pt x="37" y="8"/>
                    </a:lnTo>
                    <a:lnTo>
                      <a:pt x="35" y="11"/>
                    </a:lnTo>
                    <a:lnTo>
                      <a:pt x="33" y="15"/>
                    </a:lnTo>
                    <a:lnTo>
                      <a:pt x="28" y="19"/>
                    </a:lnTo>
                    <a:lnTo>
                      <a:pt x="20" y="24"/>
                    </a:lnTo>
                    <a:lnTo>
                      <a:pt x="13" y="25"/>
                    </a:lnTo>
                    <a:lnTo>
                      <a:pt x="9" y="25"/>
                    </a:lnTo>
                    <a:lnTo>
                      <a:pt x="8" y="25"/>
                    </a:lnTo>
                    <a:lnTo>
                      <a:pt x="9" y="26"/>
                    </a:lnTo>
                    <a:lnTo>
                      <a:pt x="9" y="27"/>
                    </a:lnTo>
                    <a:lnTo>
                      <a:pt x="1" y="21"/>
                    </a:lnTo>
                    <a:lnTo>
                      <a:pt x="0" y="26"/>
                    </a:lnTo>
                    <a:lnTo>
                      <a:pt x="0" y="30"/>
                    </a:lnTo>
                    <a:lnTo>
                      <a:pt x="4" y="33"/>
                    </a:lnTo>
                    <a:lnTo>
                      <a:pt x="8" y="35"/>
                    </a:lnTo>
                    <a:lnTo>
                      <a:pt x="15" y="35"/>
                    </a:lnTo>
                    <a:lnTo>
                      <a:pt x="24" y="31"/>
                    </a:lnTo>
                    <a:lnTo>
                      <a:pt x="32" y="27"/>
                    </a:lnTo>
                    <a:lnTo>
                      <a:pt x="39" y="21"/>
                    </a:lnTo>
                    <a:lnTo>
                      <a:pt x="43" y="17"/>
                    </a:lnTo>
                    <a:lnTo>
                      <a:pt x="46" y="13"/>
                    </a:lnTo>
                    <a:lnTo>
                      <a:pt x="47" y="7"/>
                    </a:lnTo>
                    <a:lnTo>
                      <a:pt x="47" y="0"/>
                    </a:lnTo>
                    <a:lnTo>
                      <a:pt x="38" y="2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558" name="Freeform 171"/>
              <p:cNvSpPr>
                <a:spLocks noChangeArrowheads="1"/>
              </p:cNvSpPr>
              <p:nvPr/>
            </p:nvSpPr>
            <p:spPr bwMode="auto">
              <a:xfrm>
                <a:off x="2877" y="4206"/>
                <a:ext cx="23" cy="15"/>
              </a:xfrm>
              <a:custGeom>
                <a:avLst/>
                <a:gdLst>
                  <a:gd name="T0" fmla="*/ 0 w 22"/>
                  <a:gd name="T1" fmla="*/ 557 h 14"/>
                  <a:gd name="T2" fmla="*/ 1 w 22"/>
                  <a:gd name="T3" fmla="*/ 557 h 14"/>
                  <a:gd name="T4" fmla="*/ 3 w 22"/>
                  <a:gd name="T5" fmla="*/ 640 h 14"/>
                  <a:gd name="T6" fmla="*/ 5 w 22"/>
                  <a:gd name="T7" fmla="*/ 686 h 14"/>
                  <a:gd name="T8" fmla="*/ 8 w 22"/>
                  <a:gd name="T9" fmla="*/ 735 h 14"/>
                  <a:gd name="T10" fmla="*/ 10 w 22"/>
                  <a:gd name="T11" fmla="*/ 735 h 14"/>
                  <a:gd name="T12" fmla="*/ 191 w 22"/>
                  <a:gd name="T13" fmla="*/ 788 h 14"/>
                  <a:gd name="T14" fmla="*/ 200 w 22"/>
                  <a:gd name="T15" fmla="*/ 788 h 14"/>
                  <a:gd name="T16" fmla="*/ 209 w 22"/>
                  <a:gd name="T17" fmla="*/ 904 h 14"/>
                  <a:gd name="T18" fmla="*/ 311 w 22"/>
                  <a:gd name="T19" fmla="*/ 788 h 14"/>
                  <a:gd name="T20" fmla="*/ 297 w 22"/>
                  <a:gd name="T21" fmla="*/ 640 h 14"/>
                  <a:gd name="T22" fmla="*/ 272 w 22"/>
                  <a:gd name="T23" fmla="*/ 6 h 14"/>
                  <a:gd name="T24" fmla="*/ 238 w 22"/>
                  <a:gd name="T25" fmla="*/ 4 h 14"/>
                  <a:gd name="T26" fmla="*/ 209 w 22"/>
                  <a:gd name="T27" fmla="*/ 3 h 14"/>
                  <a:gd name="T28" fmla="*/ 10 w 22"/>
                  <a:gd name="T29" fmla="*/ 3 h 14"/>
                  <a:gd name="T30" fmla="*/ 8 w 22"/>
                  <a:gd name="T31" fmla="*/ 2 h 14"/>
                  <a:gd name="T32" fmla="*/ 7 w 22"/>
                  <a:gd name="T33" fmla="*/ 2 h 14"/>
                  <a:gd name="T34" fmla="*/ 7 w 22"/>
                  <a:gd name="T35" fmla="*/ 0 h 14"/>
                  <a:gd name="T36" fmla="*/ 0 w 22"/>
                  <a:gd name="T37" fmla="*/ 557 h 14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2"/>
                  <a:gd name="T58" fmla="*/ 0 h 14"/>
                  <a:gd name="T59" fmla="*/ 22 w 22"/>
                  <a:gd name="T60" fmla="*/ 14 h 14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2" h="14">
                    <a:moveTo>
                      <a:pt x="0" y="7"/>
                    </a:moveTo>
                    <a:lnTo>
                      <a:pt x="1" y="7"/>
                    </a:lnTo>
                    <a:lnTo>
                      <a:pt x="3" y="9"/>
                    </a:lnTo>
                    <a:lnTo>
                      <a:pt x="5" y="10"/>
                    </a:lnTo>
                    <a:lnTo>
                      <a:pt x="8" y="11"/>
                    </a:lnTo>
                    <a:lnTo>
                      <a:pt x="10" y="11"/>
                    </a:lnTo>
                    <a:lnTo>
                      <a:pt x="11" y="12"/>
                    </a:lnTo>
                    <a:lnTo>
                      <a:pt x="12" y="12"/>
                    </a:lnTo>
                    <a:lnTo>
                      <a:pt x="13" y="14"/>
                    </a:lnTo>
                    <a:lnTo>
                      <a:pt x="22" y="12"/>
                    </a:lnTo>
                    <a:lnTo>
                      <a:pt x="21" y="9"/>
                    </a:lnTo>
                    <a:lnTo>
                      <a:pt x="19" y="6"/>
                    </a:lnTo>
                    <a:lnTo>
                      <a:pt x="16" y="4"/>
                    </a:lnTo>
                    <a:lnTo>
                      <a:pt x="13" y="3"/>
                    </a:lnTo>
                    <a:lnTo>
                      <a:pt x="10" y="3"/>
                    </a:lnTo>
                    <a:lnTo>
                      <a:pt x="8" y="2"/>
                    </a:lnTo>
                    <a:lnTo>
                      <a:pt x="7" y="2"/>
                    </a:lnTo>
                    <a:lnTo>
                      <a:pt x="7" y="0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559" name="Freeform 172"/>
              <p:cNvSpPr>
                <a:spLocks noChangeArrowheads="1"/>
              </p:cNvSpPr>
              <p:nvPr/>
            </p:nvSpPr>
            <p:spPr bwMode="auto">
              <a:xfrm>
                <a:off x="2851" y="4197"/>
                <a:ext cx="34" cy="16"/>
              </a:xfrm>
              <a:custGeom>
                <a:avLst/>
                <a:gdLst>
                  <a:gd name="T0" fmla="*/ 6 w 32"/>
                  <a:gd name="T1" fmla="*/ 513 h 15"/>
                  <a:gd name="T2" fmla="*/ 7 w 32"/>
                  <a:gd name="T3" fmla="*/ 451 h 15"/>
                  <a:gd name="T4" fmla="*/ 387 w 32"/>
                  <a:gd name="T5" fmla="*/ 451 h 15"/>
                  <a:gd name="T6" fmla="*/ 464 w 32"/>
                  <a:gd name="T7" fmla="*/ 451 h 15"/>
                  <a:gd name="T8" fmla="*/ 592 w 32"/>
                  <a:gd name="T9" fmla="*/ 513 h 15"/>
                  <a:gd name="T10" fmla="*/ 728 w 32"/>
                  <a:gd name="T11" fmla="*/ 547 h 15"/>
                  <a:gd name="T12" fmla="*/ 904 w 32"/>
                  <a:gd name="T13" fmla="*/ 622 h 15"/>
                  <a:gd name="T14" fmla="*/ 1020 w 32"/>
                  <a:gd name="T15" fmla="*/ 663 h 15"/>
                  <a:gd name="T16" fmla="*/ 1020 w 32"/>
                  <a:gd name="T17" fmla="*/ 707 h 15"/>
                  <a:gd name="T18" fmla="*/ 1253 w 32"/>
                  <a:gd name="T19" fmla="*/ 451 h 15"/>
                  <a:gd name="T20" fmla="*/ 1223 w 32"/>
                  <a:gd name="T21" fmla="*/ 6 h 15"/>
                  <a:gd name="T22" fmla="*/ 1084 w 32"/>
                  <a:gd name="T23" fmla="*/ 4 h 15"/>
                  <a:gd name="T24" fmla="*/ 904 w 32"/>
                  <a:gd name="T25" fmla="*/ 3 h 15"/>
                  <a:gd name="T26" fmla="*/ 685 w 32"/>
                  <a:gd name="T27" fmla="*/ 1 h 15"/>
                  <a:gd name="T28" fmla="*/ 524 w 32"/>
                  <a:gd name="T29" fmla="*/ 0 h 15"/>
                  <a:gd name="T30" fmla="*/ 387 w 32"/>
                  <a:gd name="T31" fmla="*/ 0 h 15"/>
                  <a:gd name="T32" fmla="*/ 5 w 32"/>
                  <a:gd name="T33" fmla="*/ 0 h 15"/>
                  <a:gd name="T34" fmla="*/ 0 w 32"/>
                  <a:gd name="T35" fmla="*/ 2 h 15"/>
                  <a:gd name="T36" fmla="*/ 6 w 32"/>
                  <a:gd name="T37" fmla="*/ 513 h 15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2"/>
                  <a:gd name="T58" fmla="*/ 0 h 15"/>
                  <a:gd name="T59" fmla="*/ 32 w 32"/>
                  <a:gd name="T60" fmla="*/ 15 h 15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2" h="15">
                    <a:moveTo>
                      <a:pt x="6" y="10"/>
                    </a:moveTo>
                    <a:lnTo>
                      <a:pt x="7" y="8"/>
                    </a:lnTo>
                    <a:lnTo>
                      <a:pt x="9" y="8"/>
                    </a:lnTo>
                    <a:lnTo>
                      <a:pt x="12" y="8"/>
                    </a:lnTo>
                    <a:lnTo>
                      <a:pt x="16" y="10"/>
                    </a:lnTo>
                    <a:lnTo>
                      <a:pt x="19" y="11"/>
                    </a:lnTo>
                    <a:lnTo>
                      <a:pt x="23" y="13"/>
                    </a:lnTo>
                    <a:lnTo>
                      <a:pt x="25" y="14"/>
                    </a:lnTo>
                    <a:lnTo>
                      <a:pt x="25" y="15"/>
                    </a:lnTo>
                    <a:lnTo>
                      <a:pt x="32" y="8"/>
                    </a:lnTo>
                    <a:lnTo>
                      <a:pt x="30" y="6"/>
                    </a:lnTo>
                    <a:lnTo>
                      <a:pt x="27" y="4"/>
                    </a:lnTo>
                    <a:lnTo>
                      <a:pt x="23" y="3"/>
                    </a:lnTo>
                    <a:lnTo>
                      <a:pt x="18" y="1"/>
                    </a:lnTo>
                    <a:lnTo>
                      <a:pt x="14" y="0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0" y="2"/>
                    </a:lnTo>
                    <a:lnTo>
                      <a:pt x="6" y="1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560" name="Freeform 173"/>
              <p:cNvSpPr>
                <a:spLocks noChangeArrowheads="1"/>
              </p:cNvSpPr>
              <p:nvPr/>
            </p:nvSpPr>
            <p:spPr bwMode="auto">
              <a:xfrm>
                <a:off x="2887" y="4231"/>
                <a:ext cx="23" cy="16"/>
              </a:xfrm>
              <a:custGeom>
                <a:avLst/>
                <a:gdLst>
                  <a:gd name="T0" fmla="*/ 238 w 22"/>
                  <a:gd name="T1" fmla="*/ 3 h 15"/>
                  <a:gd name="T2" fmla="*/ 272 w 22"/>
                  <a:gd name="T3" fmla="*/ 0 h 15"/>
                  <a:gd name="T4" fmla="*/ 238 w 22"/>
                  <a:gd name="T5" fmla="*/ 2 h 15"/>
                  <a:gd name="T6" fmla="*/ 209 w 22"/>
                  <a:gd name="T7" fmla="*/ 2 h 15"/>
                  <a:gd name="T8" fmla="*/ 191 w 22"/>
                  <a:gd name="T9" fmla="*/ 3 h 15"/>
                  <a:gd name="T10" fmla="*/ 9 w 22"/>
                  <a:gd name="T11" fmla="*/ 4 h 15"/>
                  <a:gd name="T12" fmla="*/ 6 w 22"/>
                  <a:gd name="T13" fmla="*/ 4 h 15"/>
                  <a:gd name="T14" fmla="*/ 3 w 22"/>
                  <a:gd name="T15" fmla="*/ 5 h 15"/>
                  <a:gd name="T16" fmla="*/ 1 w 22"/>
                  <a:gd name="T17" fmla="*/ 5 h 15"/>
                  <a:gd name="T18" fmla="*/ 0 w 22"/>
                  <a:gd name="T19" fmla="*/ 5 h 15"/>
                  <a:gd name="T20" fmla="*/ 0 w 22"/>
                  <a:gd name="T21" fmla="*/ 707 h 15"/>
                  <a:gd name="T22" fmla="*/ 3 w 22"/>
                  <a:gd name="T23" fmla="*/ 663 h 15"/>
                  <a:gd name="T24" fmla="*/ 6 w 22"/>
                  <a:gd name="T25" fmla="*/ 663 h 15"/>
                  <a:gd name="T26" fmla="*/ 9 w 22"/>
                  <a:gd name="T27" fmla="*/ 622 h 15"/>
                  <a:gd name="T28" fmla="*/ 191 w 22"/>
                  <a:gd name="T29" fmla="*/ 622 h 15"/>
                  <a:gd name="T30" fmla="*/ 209 w 22"/>
                  <a:gd name="T31" fmla="*/ 547 h 15"/>
                  <a:gd name="T32" fmla="*/ 228 w 22"/>
                  <a:gd name="T33" fmla="*/ 513 h 15"/>
                  <a:gd name="T34" fmla="*/ 249 w 22"/>
                  <a:gd name="T35" fmla="*/ 513 h 15"/>
                  <a:gd name="T36" fmla="*/ 272 w 22"/>
                  <a:gd name="T37" fmla="*/ 513 h 15"/>
                  <a:gd name="T38" fmla="*/ 311 w 22"/>
                  <a:gd name="T39" fmla="*/ 481 h 15"/>
                  <a:gd name="T40" fmla="*/ 238 w 22"/>
                  <a:gd name="T41" fmla="*/ 3 h 15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2"/>
                  <a:gd name="T64" fmla="*/ 0 h 15"/>
                  <a:gd name="T65" fmla="*/ 22 w 22"/>
                  <a:gd name="T66" fmla="*/ 15 h 15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2" h="15">
                    <a:moveTo>
                      <a:pt x="16" y="3"/>
                    </a:moveTo>
                    <a:lnTo>
                      <a:pt x="19" y="0"/>
                    </a:lnTo>
                    <a:lnTo>
                      <a:pt x="16" y="2"/>
                    </a:lnTo>
                    <a:lnTo>
                      <a:pt x="13" y="2"/>
                    </a:lnTo>
                    <a:lnTo>
                      <a:pt x="11" y="3"/>
                    </a:lnTo>
                    <a:lnTo>
                      <a:pt x="9" y="4"/>
                    </a:lnTo>
                    <a:lnTo>
                      <a:pt x="6" y="4"/>
                    </a:lnTo>
                    <a:lnTo>
                      <a:pt x="3" y="5"/>
                    </a:lnTo>
                    <a:lnTo>
                      <a:pt x="1" y="5"/>
                    </a:lnTo>
                    <a:lnTo>
                      <a:pt x="0" y="5"/>
                    </a:lnTo>
                    <a:lnTo>
                      <a:pt x="0" y="15"/>
                    </a:lnTo>
                    <a:lnTo>
                      <a:pt x="3" y="14"/>
                    </a:lnTo>
                    <a:lnTo>
                      <a:pt x="6" y="14"/>
                    </a:lnTo>
                    <a:lnTo>
                      <a:pt x="9" y="13"/>
                    </a:lnTo>
                    <a:lnTo>
                      <a:pt x="11" y="13"/>
                    </a:lnTo>
                    <a:lnTo>
                      <a:pt x="13" y="11"/>
                    </a:lnTo>
                    <a:lnTo>
                      <a:pt x="15" y="10"/>
                    </a:lnTo>
                    <a:lnTo>
                      <a:pt x="17" y="10"/>
                    </a:lnTo>
                    <a:lnTo>
                      <a:pt x="19" y="10"/>
                    </a:lnTo>
                    <a:lnTo>
                      <a:pt x="22" y="9"/>
                    </a:lnTo>
                    <a:lnTo>
                      <a:pt x="16" y="3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561" name="Freeform 174"/>
              <p:cNvSpPr>
                <a:spLocks noChangeArrowheads="1"/>
              </p:cNvSpPr>
              <p:nvPr/>
            </p:nvSpPr>
            <p:spPr bwMode="auto">
              <a:xfrm>
                <a:off x="2903" y="4227"/>
                <a:ext cx="11" cy="13"/>
              </a:xfrm>
              <a:custGeom>
                <a:avLst/>
                <a:gdLst>
                  <a:gd name="T0" fmla="*/ 2128 w 10"/>
                  <a:gd name="T1" fmla="*/ 0 h 12"/>
                  <a:gd name="T2" fmla="*/ 3 w 10"/>
                  <a:gd name="T3" fmla="*/ 1 h 12"/>
                  <a:gd name="T4" fmla="*/ 0 w 10"/>
                  <a:gd name="T5" fmla="*/ 952 h 12"/>
                  <a:gd name="T6" fmla="*/ 2128 w 10"/>
                  <a:gd name="T7" fmla="*/ 1538 h 12"/>
                  <a:gd name="T8" fmla="*/ 3138 w 10"/>
                  <a:gd name="T9" fmla="*/ 1117 h 12"/>
                  <a:gd name="T10" fmla="*/ 2128 w 10"/>
                  <a:gd name="T11" fmla="*/ 1210 h 12"/>
                  <a:gd name="T12" fmla="*/ 2128 w 10"/>
                  <a:gd name="T13" fmla="*/ 0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0"/>
                  <a:gd name="T22" fmla="*/ 0 h 12"/>
                  <a:gd name="T23" fmla="*/ 10 w 10"/>
                  <a:gd name="T24" fmla="*/ 12 h 1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0" h="12">
                    <a:moveTo>
                      <a:pt x="6" y="0"/>
                    </a:moveTo>
                    <a:lnTo>
                      <a:pt x="3" y="1"/>
                    </a:lnTo>
                    <a:lnTo>
                      <a:pt x="0" y="6"/>
                    </a:lnTo>
                    <a:lnTo>
                      <a:pt x="6" y="12"/>
                    </a:lnTo>
                    <a:lnTo>
                      <a:pt x="10" y="8"/>
                    </a:lnTo>
                    <a:lnTo>
                      <a:pt x="6" y="9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562" name="Rectangle 175"/>
              <p:cNvSpPr>
                <a:spLocks noChangeArrowheads="1"/>
              </p:cNvSpPr>
              <p:nvPr/>
            </p:nvSpPr>
            <p:spPr bwMode="auto">
              <a:xfrm>
                <a:off x="2909" y="4227"/>
                <a:ext cx="2" cy="10"/>
              </a:xfrm>
              <a:prstGeom prst="rect">
                <a:avLst/>
              </a:pr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pPr defTabSz="449263">
                  <a:lnSpc>
                    <a:spcPct val="55000"/>
                  </a:lnSpc>
                  <a:buClr>
                    <a:srgbClr val="000000"/>
                  </a:buClr>
                  <a:buFont typeface="Times New Roman" pitchFamily="18" charset="0"/>
                  <a:buNone/>
                </a:pPr>
                <a:endParaRPr lang="en-US">
                  <a:solidFill>
                    <a:srgbClr val="FFFFFF"/>
                  </a:solidFill>
                  <a:latin typeface="Times New Roman" pitchFamily="18" charset="0"/>
                </a:endParaRPr>
              </a:p>
            </p:txBody>
          </p:sp>
          <p:sp>
            <p:nvSpPr>
              <p:cNvPr id="3563" name="Freeform 176"/>
              <p:cNvSpPr>
                <a:spLocks noChangeArrowheads="1"/>
              </p:cNvSpPr>
              <p:nvPr/>
            </p:nvSpPr>
            <p:spPr bwMode="auto">
              <a:xfrm>
                <a:off x="2907" y="4227"/>
                <a:ext cx="10" cy="10"/>
              </a:xfrm>
              <a:custGeom>
                <a:avLst/>
                <a:gdLst>
                  <a:gd name="T0" fmla="*/ 0 w 9"/>
                  <a:gd name="T1" fmla="*/ 3467 h 9"/>
                  <a:gd name="T2" fmla="*/ 3467 w 9"/>
                  <a:gd name="T3" fmla="*/ 0 h 9"/>
                  <a:gd name="T4" fmla="*/ 4 w 9"/>
                  <a:gd name="T5" fmla="*/ 0 h 9"/>
                  <a:gd name="T6" fmla="*/ 4 w 9"/>
                  <a:gd name="T7" fmla="*/ 5284 h 9"/>
                  <a:gd name="T8" fmla="*/ 3467 w 9"/>
                  <a:gd name="T9" fmla="*/ 5284 h 9"/>
                  <a:gd name="T10" fmla="*/ 5284 w 9"/>
                  <a:gd name="T11" fmla="*/ 3467 h 9"/>
                  <a:gd name="T12" fmla="*/ 3467 w 9"/>
                  <a:gd name="T13" fmla="*/ 5284 h 9"/>
                  <a:gd name="T14" fmla="*/ 5284 w 9"/>
                  <a:gd name="T15" fmla="*/ 5284 h 9"/>
                  <a:gd name="T16" fmla="*/ 5284 w 9"/>
                  <a:gd name="T17" fmla="*/ 3467 h 9"/>
                  <a:gd name="T18" fmla="*/ 0 w 9"/>
                  <a:gd name="T19" fmla="*/ 3467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"/>
                  <a:gd name="T31" fmla="*/ 0 h 9"/>
                  <a:gd name="T32" fmla="*/ 9 w 9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" h="9">
                    <a:moveTo>
                      <a:pt x="0" y="5"/>
                    </a:moveTo>
                    <a:lnTo>
                      <a:pt x="5" y="0"/>
                    </a:lnTo>
                    <a:lnTo>
                      <a:pt x="4" y="0"/>
                    </a:lnTo>
                    <a:lnTo>
                      <a:pt x="4" y="9"/>
                    </a:lnTo>
                    <a:lnTo>
                      <a:pt x="5" y="9"/>
                    </a:lnTo>
                    <a:lnTo>
                      <a:pt x="9" y="5"/>
                    </a:lnTo>
                    <a:lnTo>
                      <a:pt x="5" y="9"/>
                    </a:lnTo>
                    <a:lnTo>
                      <a:pt x="9" y="9"/>
                    </a:lnTo>
                    <a:lnTo>
                      <a:pt x="9" y="5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564" name="Freeform 177"/>
              <p:cNvSpPr>
                <a:spLocks noChangeArrowheads="1"/>
              </p:cNvSpPr>
              <p:nvPr/>
            </p:nvSpPr>
            <p:spPr bwMode="auto">
              <a:xfrm>
                <a:off x="2907" y="4212"/>
                <a:ext cx="12" cy="21"/>
              </a:xfrm>
              <a:custGeom>
                <a:avLst/>
                <a:gdLst>
                  <a:gd name="T0" fmla="*/ 1339 w 11"/>
                  <a:gd name="T1" fmla="*/ 3804 h 19"/>
                  <a:gd name="T2" fmla="*/ 2 w 11"/>
                  <a:gd name="T3" fmla="*/ 2817 h 19"/>
                  <a:gd name="T4" fmla="*/ 2 w 11"/>
                  <a:gd name="T5" fmla="*/ 3442 h 19"/>
                  <a:gd name="T6" fmla="*/ 2 w 11"/>
                  <a:gd name="T7" fmla="*/ 4204 h 19"/>
                  <a:gd name="T8" fmla="*/ 1 w 11"/>
                  <a:gd name="T9" fmla="*/ 5136 h 19"/>
                  <a:gd name="T10" fmla="*/ 1 w 11"/>
                  <a:gd name="T11" fmla="*/ 6936 h 19"/>
                  <a:gd name="T12" fmla="*/ 0 w 11"/>
                  <a:gd name="T13" fmla="*/ 7253 h 19"/>
                  <a:gd name="T14" fmla="*/ 0 w 11"/>
                  <a:gd name="T15" fmla="*/ 8473 h 19"/>
                  <a:gd name="T16" fmla="*/ 1739 w 11"/>
                  <a:gd name="T17" fmla="*/ 8473 h 19"/>
                  <a:gd name="T18" fmla="*/ 1897 w 11"/>
                  <a:gd name="T19" fmla="*/ 8473 h 19"/>
                  <a:gd name="T20" fmla="*/ 1897 w 11"/>
                  <a:gd name="T21" fmla="*/ 7253 h 19"/>
                  <a:gd name="T22" fmla="*/ 1897 w 11"/>
                  <a:gd name="T23" fmla="*/ 6275 h 19"/>
                  <a:gd name="T24" fmla="*/ 2069 w 11"/>
                  <a:gd name="T25" fmla="*/ 5136 h 19"/>
                  <a:gd name="T26" fmla="*/ 2069 w 11"/>
                  <a:gd name="T27" fmla="*/ 3804 h 19"/>
                  <a:gd name="T28" fmla="*/ 2069 w 11"/>
                  <a:gd name="T29" fmla="*/ 2549 h 19"/>
                  <a:gd name="T30" fmla="*/ 2069 w 11"/>
                  <a:gd name="T31" fmla="*/ 2 h 19"/>
                  <a:gd name="T32" fmla="*/ 1339 w 11"/>
                  <a:gd name="T33" fmla="*/ 0 h 19"/>
                  <a:gd name="T34" fmla="*/ 1339 w 11"/>
                  <a:gd name="T35" fmla="*/ 3804 h 19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1"/>
                  <a:gd name="T55" fmla="*/ 0 h 19"/>
                  <a:gd name="T56" fmla="*/ 11 w 11"/>
                  <a:gd name="T57" fmla="*/ 19 h 19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1" h="19">
                    <a:moveTo>
                      <a:pt x="6" y="9"/>
                    </a:moveTo>
                    <a:lnTo>
                      <a:pt x="2" y="6"/>
                    </a:lnTo>
                    <a:lnTo>
                      <a:pt x="2" y="8"/>
                    </a:lnTo>
                    <a:lnTo>
                      <a:pt x="2" y="10"/>
                    </a:lnTo>
                    <a:lnTo>
                      <a:pt x="1" y="12"/>
                    </a:lnTo>
                    <a:lnTo>
                      <a:pt x="1" y="15"/>
                    </a:lnTo>
                    <a:lnTo>
                      <a:pt x="0" y="16"/>
                    </a:lnTo>
                    <a:lnTo>
                      <a:pt x="0" y="19"/>
                    </a:lnTo>
                    <a:lnTo>
                      <a:pt x="9" y="19"/>
                    </a:lnTo>
                    <a:lnTo>
                      <a:pt x="10" y="19"/>
                    </a:lnTo>
                    <a:lnTo>
                      <a:pt x="10" y="16"/>
                    </a:lnTo>
                    <a:lnTo>
                      <a:pt x="10" y="14"/>
                    </a:lnTo>
                    <a:lnTo>
                      <a:pt x="11" y="12"/>
                    </a:lnTo>
                    <a:lnTo>
                      <a:pt x="11" y="9"/>
                    </a:lnTo>
                    <a:lnTo>
                      <a:pt x="11" y="5"/>
                    </a:lnTo>
                    <a:lnTo>
                      <a:pt x="11" y="2"/>
                    </a:lnTo>
                    <a:lnTo>
                      <a:pt x="6" y="0"/>
                    </a:lnTo>
                    <a:lnTo>
                      <a:pt x="6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565" name="Freeform 178"/>
              <p:cNvSpPr>
                <a:spLocks noChangeArrowheads="1"/>
              </p:cNvSpPr>
              <p:nvPr/>
            </p:nvSpPr>
            <p:spPr bwMode="auto">
              <a:xfrm>
                <a:off x="3550" y="4168"/>
                <a:ext cx="162" cy="14"/>
              </a:xfrm>
              <a:custGeom>
                <a:avLst/>
                <a:gdLst>
                  <a:gd name="T0" fmla="*/ 5009 w 153"/>
                  <a:gd name="T1" fmla="*/ 843 h 13"/>
                  <a:gd name="T2" fmla="*/ 5009 w 153"/>
                  <a:gd name="T3" fmla="*/ 5 h 13"/>
                  <a:gd name="T4" fmla="*/ 0 w 153"/>
                  <a:gd name="T5" fmla="*/ 0 h 13"/>
                  <a:gd name="T6" fmla="*/ 0 w 153"/>
                  <a:gd name="T7" fmla="*/ 843 h 13"/>
                  <a:gd name="T8" fmla="*/ 5009 w 153"/>
                  <a:gd name="T9" fmla="*/ 1134 h 13"/>
                  <a:gd name="T10" fmla="*/ 5009 w 153"/>
                  <a:gd name="T11" fmla="*/ 843 h 1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53"/>
                  <a:gd name="T19" fmla="*/ 0 h 13"/>
                  <a:gd name="T20" fmla="*/ 153 w 153"/>
                  <a:gd name="T21" fmla="*/ 13 h 1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53" h="13">
                    <a:moveTo>
                      <a:pt x="153" y="9"/>
                    </a:moveTo>
                    <a:lnTo>
                      <a:pt x="153" y="5"/>
                    </a:lnTo>
                    <a:lnTo>
                      <a:pt x="0" y="0"/>
                    </a:lnTo>
                    <a:lnTo>
                      <a:pt x="0" y="9"/>
                    </a:lnTo>
                    <a:lnTo>
                      <a:pt x="153" y="13"/>
                    </a:lnTo>
                    <a:lnTo>
                      <a:pt x="153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566" name="Freeform 179"/>
              <p:cNvSpPr>
                <a:spLocks noChangeArrowheads="1"/>
              </p:cNvSpPr>
              <p:nvPr/>
            </p:nvSpPr>
            <p:spPr bwMode="auto">
              <a:xfrm>
                <a:off x="3595" y="4110"/>
                <a:ext cx="83" cy="11"/>
              </a:xfrm>
              <a:custGeom>
                <a:avLst/>
                <a:gdLst>
                  <a:gd name="T0" fmla="*/ 1603 w 79"/>
                  <a:gd name="T1" fmla="*/ 1935 h 10"/>
                  <a:gd name="T2" fmla="*/ 1603 w 79"/>
                  <a:gd name="T3" fmla="*/ 0 h 10"/>
                  <a:gd name="T4" fmla="*/ 0 w 79"/>
                  <a:gd name="T5" fmla="*/ 0 h 10"/>
                  <a:gd name="T6" fmla="*/ 0 w 79"/>
                  <a:gd name="T7" fmla="*/ 2853 h 10"/>
                  <a:gd name="T8" fmla="*/ 1603 w 79"/>
                  <a:gd name="T9" fmla="*/ 3138 h 10"/>
                  <a:gd name="T10" fmla="*/ 1603 w 79"/>
                  <a:gd name="T11" fmla="*/ 1935 h 1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79"/>
                  <a:gd name="T19" fmla="*/ 0 h 10"/>
                  <a:gd name="T20" fmla="*/ 79 w 79"/>
                  <a:gd name="T21" fmla="*/ 10 h 10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79" h="10">
                    <a:moveTo>
                      <a:pt x="79" y="5"/>
                    </a:moveTo>
                    <a:lnTo>
                      <a:pt x="79" y="0"/>
                    </a:lnTo>
                    <a:lnTo>
                      <a:pt x="0" y="0"/>
                    </a:lnTo>
                    <a:lnTo>
                      <a:pt x="0" y="9"/>
                    </a:lnTo>
                    <a:lnTo>
                      <a:pt x="79" y="10"/>
                    </a:lnTo>
                    <a:lnTo>
                      <a:pt x="79" y="5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567" name="Rectangle 180"/>
              <p:cNvSpPr>
                <a:spLocks noChangeArrowheads="1"/>
              </p:cNvSpPr>
              <p:nvPr/>
            </p:nvSpPr>
            <p:spPr bwMode="auto">
              <a:xfrm>
                <a:off x="3615" y="4122"/>
                <a:ext cx="36" cy="54"/>
              </a:xfrm>
              <a:prstGeom prst="rect">
                <a:avLst/>
              </a:pr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pPr defTabSz="449263">
                  <a:lnSpc>
                    <a:spcPct val="55000"/>
                  </a:lnSpc>
                  <a:buClr>
                    <a:srgbClr val="000000"/>
                  </a:buClr>
                  <a:buFont typeface="Times New Roman" pitchFamily="18" charset="0"/>
                  <a:buNone/>
                </a:pPr>
                <a:endParaRPr lang="en-US">
                  <a:solidFill>
                    <a:srgbClr val="FFFFFF"/>
                  </a:solidFill>
                  <a:latin typeface="Times New Roman" pitchFamily="18" charset="0"/>
                </a:endParaRPr>
              </a:p>
            </p:txBody>
          </p:sp>
          <p:sp>
            <p:nvSpPr>
              <p:cNvPr id="3568" name="Freeform 181"/>
              <p:cNvSpPr>
                <a:spLocks noChangeArrowheads="1"/>
              </p:cNvSpPr>
              <p:nvPr/>
            </p:nvSpPr>
            <p:spPr bwMode="auto">
              <a:xfrm>
                <a:off x="3615" y="4117"/>
                <a:ext cx="40" cy="10"/>
              </a:xfrm>
              <a:custGeom>
                <a:avLst/>
                <a:gdLst>
                  <a:gd name="T0" fmla="*/ 849 w 38"/>
                  <a:gd name="T1" fmla="*/ 4 h 9"/>
                  <a:gd name="T2" fmla="*/ 767 w 38"/>
                  <a:gd name="T3" fmla="*/ 0 h 9"/>
                  <a:gd name="T4" fmla="*/ 0 w 38"/>
                  <a:gd name="T5" fmla="*/ 0 h 9"/>
                  <a:gd name="T6" fmla="*/ 0 w 38"/>
                  <a:gd name="T7" fmla="*/ 5284 h 9"/>
                  <a:gd name="T8" fmla="*/ 767 w 38"/>
                  <a:gd name="T9" fmla="*/ 5284 h 9"/>
                  <a:gd name="T10" fmla="*/ 693 w 38"/>
                  <a:gd name="T11" fmla="*/ 4 h 9"/>
                  <a:gd name="T12" fmla="*/ 849 w 38"/>
                  <a:gd name="T13" fmla="*/ 4 h 9"/>
                  <a:gd name="T14" fmla="*/ 849 w 38"/>
                  <a:gd name="T15" fmla="*/ 0 h 9"/>
                  <a:gd name="T16" fmla="*/ 767 w 38"/>
                  <a:gd name="T17" fmla="*/ 0 h 9"/>
                  <a:gd name="T18" fmla="*/ 849 w 38"/>
                  <a:gd name="T19" fmla="*/ 4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38"/>
                  <a:gd name="T31" fmla="*/ 0 h 9"/>
                  <a:gd name="T32" fmla="*/ 38 w 38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38" h="9">
                    <a:moveTo>
                      <a:pt x="38" y="4"/>
                    </a:moveTo>
                    <a:lnTo>
                      <a:pt x="34" y="0"/>
                    </a:lnTo>
                    <a:lnTo>
                      <a:pt x="0" y="0"/>
                    </a:lnTo>
                    <a:lnTo>
                      <a:pt x="0" y="9"/>
                    </a:lnTo>
                    <a:lnTo>
                      <a:pt x="34" y="9"/>
                    </a:lnTo>
                    <a:lnTo>
                      <a:pt x="30" y="4"/>
                    </a:lnTo>
                    <a:lnTo>
                      <a:pt x="38" y="4"/>
                    </a:lnTo>
                    <a:lnTo>
                      <a:pt x="38" y="0"/>
                    </a:lnTo>
                    <a:lnTo>
                      <a:pt x="34" y="0"/>
                    </a:lnTo>
                    <a:lnTo>
                      <a:pt x="38" y="4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569" name="Freeform 182"/>
              <p:cNvSpPr>
                <a:spLocks noChangeArrowheads="1"/>
              </p:cNvSpPr>
              <p:nvPr/>
            </p:nvSpPr>
            <p:spPr bwMode="auto">
              <a:xfrm>
                <a:off x="3647" y="4122"/>
                <a:ext cx="8" cy="58"/>
              </a:xfrm>
              <a:custGeom>
                <a:avLst/>
                <a:gdLst>
                  <a:gd name="T0" fmla="*/ 4 w 8"/>
                  <a:gd name="T1" fmla="*/ 4265 h 54"/>
                  <a:gd name="T2" fmla="*/ 8 w 8"/>
                  <a:gd name="T3" fmla="*/ 3971 h 54"/>
                  <a:gd name="T4" fmla="*/ 8 w 8"/>
                  <a:gd name="T5" fmla="*/ 0 h 54"/>
                  <a:gd name="T6" fmla="*/ 0 w 8"/>
                  <a:gd name="T7" fmla="*/ 0 h 54"/>
                  <a:gd name="T8" fmla="*/ 0 w 8"/>
                  <a:gd name="T9" fmla="*/ 3971 h 54"/>
                  <a:gd name="T10" fmla="*/ 4 w 8"/>
                  <a:gd name="T11" fmla="*/ 3470 h 54"/>
                  <a:gd name="T12" fmla="*/ 4 w 8"/>
                  <a:gd name="T13" fmla="*/ 4265 h 54"/>
                  <a:gd name="T14" fmla="*/ 8 w 8"/>
                  <a:gd name="T15" fmla="*/ 4265 h 54"/>
                  <a:gd name="T16" fmla="*/ 8 w 8"/>
                  <a:gd name="T17" fmla="*/ 3971 h 54"/>
                  <a:gd name="T18" fmla="*/ 4 w 8"/>
                  <a:gd name="T19" fmla="*/ 4265 h 5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8"/>
                  <a:gd name="T31" fmla="*/ 0 h 54"/>
                  <a:gd name="T32" fmla="*/ 8 w 8"/>
                  <a:gd name="T33" fmla="*/ 54 h 5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8" h="54">
                    <a:moveTo>
                      <a:pt x="4" y="54"/>
                    </a:moveTo>
                    <a:lnTo>
                      <a:pt x="8" y="50"/>
                    </a:lnTo>
                    <a:lnTo>
                      <a:pt x="8" y="0"/>
                    </a:lnTo>
                    <a:lnTo>
                      <a:pt x="0" y="0"/>
                    </a:lnTo>
                    <a:lnTo>
                      <a:pt x="0" y="50"/>
                    </a:lnTo>
                    <a:lnTo>
                      <a:pt x="4" y="45"/>
                    </a:lnTo>
                    <a:lnTo>
                      <a:pt x="4" y="54"/>
                    </a:lnTo>
                    <a:lnTo>
                      <a:pt x="8" y="54"/>
                    </a:lnTo>
                    <a:lnTo>
                      <a:pt x="8" y="50"/>
                    </a:lnTo>
                    <a:lnTo>
                      <a:pt x="4" y="54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570" name="Freeform 183"/>
              <p:cNvSpPr>
                <a:spLocks noChangeArrowheads="1"/>
              </p:cNvSpPr>
              <p:nvPr/>
            </p:nvSpPr>
            <p:spPr bwMode="auto">
              <a:xfrm>
                <a:off x="3610" y="4170"/>
                <a:ext cx="41" cy="10"/>
              </a:xfrm>
              <a:custGeom>
                <a:avLst/>
                <a:gdLst>
                  <a:gd name="T0" fmla="*/ 0 w 39"/>
                  <a:gd name="T1" fmla="*/ 3467 h 9"/>
                  <a:gd name="T2" fmla="*/ 5 w 39"/>
                  <a:gd name="T3" fmla="*/ 5284 h 9"/>
                  <a:gd name="T4" fmla="*/ 816 w 39"/>
                  <a:gd name="T5" fmla="*/ 5284 h 9"/>
                  <a:gd name="T6" fmla="*/ 816 w 39"/>
                  <a:gd name="T7" fmla="*/ 0 h 9"/>
                  <a:gd name="T8" fmla="*/ 5 w 39"/>
                  <a:gd name="T9" fmla="*/ 0 h 9"/>
                  <a:gd name="T10" fmla="*/ 9 w 39"/>
                  <a:gd name="T11" fmla="*/ 3467 h 9"/>
                  <a:gd name="T12" fmla="*/ 0 w 39"/>
                  <a:gd name="T13" fmla="*/ 3467 h 9"/>
                  <a:gd name="T14" fmla="*/ 0 w 39"/>
                  <a:gd name="T15" fmla="*/ 5284 h 9"/>
                  <a:gd name="T16" fmla="*/ 5 w 39"/>
                  <a:gd name="T17" fmla="*/ 5284 h 9"/>
                  <a:gd name="T18" fmla="*/ 0 w 39"/>
                  <a:gd name="T19" fmla="*/ 3467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39"/>
                  <a:gd name="T31" fmla="*/ 0 h 9"/>
                  <a:gd name="T32" fmla="*/ 39 w 39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39" h="9">
                    <a:moveTo>
                      <a:pt x="0" y="5"/>
                    </a:moveTo>
                    <a:lnTo>
                      <a:pt x="5" y="9"/>
                    </a:lnTo>
                    <a:lnTo>
                      <a:pt x="39" y="9"/>
                    </a:lnTo>
                    <a:lnTo>
                      <a:pt x="39" y="0"/>
                    </a:lnTo>
                    <a:lnTo>
                      <a:pt x="5" y="0"/>
                    </a:lnTo>
                    <a:lnTo>
                      <a:pt x="9" y="5"/>
                    </a:lnTo>
                    <a:lnTo>
                      <a:pt x="0" y="5"/>
                    </a:lnTo>
                    <a:lnTo>
                      <a:pt x="0" y="9"/>
                    </a:lnTo>
                    <a:lnTo>
                      <a:pt x="5" y="9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</p:grpSp>
        <p:sp>
          <p:nvSpPr>
            <p:cNvPr id="3321" name="Freeform 184"/>
            <p:cNvSpPr>
              <a:spLocks noChangeArrowheads="1"/>
            </p:cNvSpPr>
            <p:nvPr/>
          </p:nvSpPr>
          <p:spPr bwMode="auto">
            <a:xfrm>
              <a:off x="3613" y="4121"/>
              <a:ext cx="10" cy="58"/>
            </a:xfrm>
            <a:custGeom>
              <a:avLst/>
              <a:gdLst>
                <a:gd name="T0" fmla="*/ 3467 w 9"/>
                <a:gd name="T1" fmla="*/ 0 h 54"/>
                <a:gd name="T2" fmla="*/ 0 w 9"/>
                <a:gd name="T3" fmla="*/ 4 h 54"/>
                <a:gd name="T4" fmla="*/ 0 w 9"/>
                <a:gd name="T5" fmla="*/ 4265 h 54"/>
                <a:gd name="T6" fmla="*/ 5284 w 9"/>
                <a:gd name="T7" fmla="*/ 4265 h 54"/>
                <a:gd name="T8" fmla="*/ 5284 w 9"/>
                <a:gd name="T9" fmla="*/ 4 h 54"/>
                <a:gd name="T10" fmla="*/ 3467 w 9"/>
                <a:gd name="T11" fmla="*/ 714 h 54"/>
                <a:gd name="T12" fmla="*/ 3467 w 9"/>
                <a:gd name="T13" fmla="*/ 0 h 54"/>
                <a:gd name="T14" fmla="*/ 0 w 9"/>
                <a:gd name="T15" fmla="*/ 0 h 54"/>
                <a:gd name="T16" fmla="*/ 0 w 9"/>
                <a:gd name="T17" fmla="*/ 4 h 54"/>
                <a:gd name="T18" fmla="*/ 3467 w 9"/>
                <a:gd name="T19" fmla="*/ 0 h 5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9"/>
                <a:gd name="T31" fmla="*/ 0 h 54"/>
                <a:gd name="T32" fmla="*/ 9 w 9"/>
                <a:gd name="T33" fmla="*/ 54 h 54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9" h="54">
                  <a:moveTo>
                    <a:pt x="5" y="0"/>
                  </a:moveTo>
                  <a:lnTo>
                    <a:pt x="0" y="4"/>
                  </a:lnTo>
                  <a:lnTo>
                    <a:pt x="0" y="54"/>
                  </a:lnTo>
                  <a:lnTo>
                    <a:pt x="9" y="54"/>
                  </a:lnTo>
                  <a:lnTo>
                    <a:pt x="9" y="4"/>
                  </a:lnTo>
                  <a:lnTo>
                    <a:pt x="5" y="9"/>
                  </a:lnTo>
                  <a:lnTo>
                    <a:pt x="5" y="0"/>
                  </a:lnTo>
                  <a:lnTo>
                    <a:pt x="0" y="0"/>
                  </a:lnTo>
                  <a:lnTo>
                    <a:pt x="0" y="4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BF8D07"/>
            </a:solidFill>
            <a:ln w="9525">
              <a:noFill/>
              <a:round/>
              <a:headEnd/>
              <a:tailEnd/>
            </a:ln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3322" name="Freeform 185"/>
            <p:cNvSpPr>
              <a:spLocks noChangeArrowheads="1"/>
            </p:cNvSpPr>
            <p:nvPr/>
          </p:nvSpPr>
          <p:spPr bwMode="auto">
            <a:xfrm>
              <a:off x="3652" y="4123"/>
              <a:ext cx="61" cy="59"/>
            </a:xfrm>
            <a:custGeom>
              <a:avLst/>
              <a:gdLst>
                <a:gd name="T0" fmla="*/ 247 w 58"/>
                <a:gd name="T1" fmla="*/ 726 h 55"/>
                <a:gd name="T2" fmla="*/ 9 w 58"/>
                <a:gd name="T3" fmla="*/ 726 h 55"/>
                <a:gd name="T4" fmla="*/ 260 w 58"/>
                <a:gd name="T5" fmla="*/ 726 h 55"/>
                <a:gd name="T6" fmla="*/ 334 w 58"/>
                <a:gd name="T7" fmla="*/ 726 h 55"/>
                <a:gd name="T8" fmla="*/ 429 w 58"/>
                <a:gd name="T9" fmla="*/ 726 h 55"/>
                <a:gd name="T10" fmla="*/ 552 w 58"/>
                <a:gd name="T11" fmla="*/ 726 h 55"/>
                <a:gd name="T12" fmla="*/ 676 w 58"/>
                <a:gd name="T13" fmla="*/ 779 h 55"/>
                <a:gd name="T14" fmla="*/ 748 w 58"/>
                <a:gd name="T15" fmla="*/ 836 h 55"/>
                <a:gd name="T16" fmla="*/ 787 w 58"/>
                <a:gd name="T17" fmla="*/ 1032 h 55"/>
                <a:gd name="T18" fmla="*/ 273 w 58"/>
                <a:gd name="T19" fmla="*/ 1573 h 55"/>
                <a:gd name="T20" fmla="*/ 787 w 58"/>
                <a:gd name="T21" fmla="*/ 1942 h 55"/>
                <a:gd name="T22" fmla="*/ 828 w 58"/>
                <a:gd name="T23" fmla="*/ 1987 h 55"/>
                <a:gd name="T24" fmla="*/ 828 w 58"/>
                <a:gd name="T25" fmla="*/ 2083 h 55"/>
                <a:gd name="T26" fmla="*/ 816 w 58"/>
                <a:gd name="T27" fmla="*/ 2083 h 55"/>
                <a:gd name="T28" fmla="*/ 787 w 58"/>
                <a:gd name="T29" fmla="*/ 2083 h 55"/>
                <a:gd name="T30" fmla="*/ 702 w 58"/>
                <a:gd name="T31" fmla="*/ 2132 h 55"/>
                <a:gd name="T32" fmla="*/ 581 w 58"/>
                <a:gd name="T33" fmla="*/ 2132 h 55"/>
                <a:gd name="T34" fmla="*/ 429 w 58"/>
                <a:gd name="T35" fmla="*/ 2234 h 55"/>
                <a:gd name="T36" fmla="*/ 351 w 58"/>
                <a:gd name="T37" fmla="*/ 2234 h 55"/>
                <a:gd name="T38" fmla="*/ 334 w 58"/>
                <a:gd name="T39" fmla="*/ 2234 h 55"/>
                <a:gd name="T40" fmla="*/ 302 w 58"/>
                <a:gd name="T41" fmla="*/ 2287 h 55"/>
                <a:gd name="T42" fmla="*/ 334 w 58"/>
                <a:gd name="T43" fmla="*/ 2287 h 55"/>
                <a:gd name="T44" fmla="*/ 351 w 58"/>
                <a:gd name="T45" fmla="*/ 2396 h 55"/>
                <a:gd name="T46" fmla="*/ 429 w 58"/>
                <a:gd name="T47" fmla="*/ 2453 h 55"/>
                <a:gd name="T48" fmla="*/ 552 w 58"/>
                <a:gd name="T49" fmla="*/ 2453 h 55"/>
                <a:gd name="T50" fmla="*/ 702 w 58"/>
                <a:gd name="T51" fmla="*/ 2570 h 55"/>
                <a:gd name="T52" fmla="*/ 816 w 58"/>
                <a:gd name="T53" fmla="*/ 2631 h 55"/>
                <a:gd name="T54" fmla="*/ 916 w 58"/>
                <a:gd name="T55" fmla="*/ 2631 h 55"/>
                <a:gd name="T56" fmla="*/ 998 w 58"/>
                <a:gd name="T57" fmla="*/ 2757 h 55"/>
                <a:gd name="T58" fmla="*/ 1013 w 58"/>
                <a:gd name="T59" fmla="*/ 2757 h 55"/>
                <a:gd name="T60" fmla="*/ 1013 w 58"/>
                <a:gd name="T61" fmla="*/ 2822 h 55"/>
                <a:gd name="T62" fmla="*/ 1013 w 58"/>
                <a:gd name="T63" fmla="*/ 2822 h 55"/>
                <a:gd name="T64" fmla="*/ 963 w 58"/>
                <a:gd name="T65" fmla="*/ 2822 h 55"/>
                <a:gd name="T66" fmla="*/ 351 w 58"/>
                <a:gd name="T67" fmla="*/ 3173 h 55"/>
                <a:gd name="T68" fmla="*/ 408 w 58"/>
                <a:gd name="T69" fmla="*/ 3247 h 55"/>
                <a:gd name="T70" fmla="*/ 499 w 58"/>
                <a:gd name="T71" fmla="*/ 3351 h 55"/>
                <a:gd name="T72" fmla="*/ 676 w 58"/>
                <a:gd name="T73" fmla="*/ 3595 h 55"/>
                <a:gd name="T74" fmla="*/ 816 w 58"/>
                <a:gd name="T75" fmla="*/ 3652 h 55"/>
                <a:gd name="T76" fmla="*/ 963 w 58"/>
                <a:gd name="T77" fmla="*/ 3736 h 55"/>
                <a:gd name="T78" fmla="*/ 1104 w 58"/>
                <a:gd name="T79" fmla="*/ 3755 h 55"/>
                <a:gd name="T80" fmla="*/ 1221 w 58"/>
                <a:gd name="T81" fmla="*/ 3918 h 55"/>
                <a:gd name="T82" fmla="*/ 1239 w 58"/>
                <a:gd name="T83" fmla="*/ 4008 h 55"/>
                <a:gd name="T84" fmla="*/ 0 w 58"/>
                <a:gd name="T85" fmla="*/ 3856 h 55"/>
                <a:gd name="T86" fmla="*/ 3 w 58"/>
                <a:gd name="T87" fmla="*/ 1 h 55"/>
                <a:gd name="T88" fmla="*/ 4 w 58"/>
                <a:gd name="T89" fmla="*/ 0 h 55"/>
                <a:gd name="T90" fmla="*/ 6 w 58"/>
                <a:gd name="T91" fmla="*/ 0 h 55"/>
                <a:gd name="T92" fmla="*/ 9 w 58"/>
                <a:gd name="T93" fmla="*/ 1 h 55"/>
                <a:gd name="T94" fmla="*/ 260 w 58"/>
                <a:gd name="T95" fmla="*/ 2 h 55"/>
                <a:gd name="T96" fmla="*/ 302 w 58"/>
                <a:gd name="T97" fmla="*/ 5 h 55"/>
                <a:gd name="T98" fmla="*/ 334 w 58"/>
                <a:gd name="T99" fmla="*/ 6 h 55"/>
                <a:gd name="T100" fmla="*/ 334 w 58"/>
                <a:gd name="T101" fmla="*/ 631 h 55"/>
                <a:gd name="T102" fmla="*/ 302 w 58"/>
                <a:gd name="T103" fmla="*/ 677 h 55"/>
                <a:gd name="T104" fmla="*/ 247 w 58"/>
                <a:gd name="T105" fmla="*/ 726 h 55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8"/>
                <a:gd name="T160" fmla="*/ 0 h 55"/>
                <a:gd name="T161" fmla="*/ 58 w 58"/>
                <a:gd name="T162" fmla="*/ 55 h 55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8" h="55">
                  <a:moveTo>
                    <a:pt x="10" y="10"/>
                  </a:moveTo>
                  <a:lnTo>
                    <a:pt x="9" y="10"/>
                  </a:lnTo>
                  <a:lnTo>
                    <a:pt x="11" y="10"/>
                  </a:lnTo>
                  <a:lnTo>
                    <a:pt x="16" y="10"/>
                  </a:lnTo>
                  <a:lnTo>
                    <a:pt x="21" y="10"/>
                  </a:lnTo>
                  <a:lnTo>
                    <a:pt x="26" y="10"/>
                  </a:lnTo>
                  <a:lnTo>
                    <a:pt x="31" y="11"/>
                  </a:lnTo>
                  <a:lnTo>
                    <a:pt x="35" y="12"/>
                  </a:lnTo>
                  <a:lnTo>
                    <a:pt x="37" y="15"/>
                  </a:lnTo>
                  <a:lnTo>
                    <a:pt x="12" y="21"/>
                  </a:lnTo>
                  <a:lnTo>
                    <a:pt x="37" y="27"/>
                  </a:lnTo>
                  <a:lnTo>
                    <a:pt x="39" y="28"/>
                  </a:lnTo>
                  <a:lnTo>
                    <a:pt x="39" y="29"/>
                  </a:lnTo>
                  <a:lnTo>
                    <a:pt x="38" y="29"/>
                  </a:lnTo>
                  <a:lnTo>
                    <a:pt x="37" y="29"/>
                  </a:lnTo>
                  <a:lnTo>
                    <a:pt x="32" y="30"/>
                  </a:lnTo>
                  <a:lnTo>
                    <a:pt x="27" y="30"/>
                  </a:lnTo>
                  <a:lnTo>
                    <a:pt x="21" y="31"/>
                  </a:lnTo>
                  <a:lnTo>
                    <a:pt x="17" y="31"/>
                  </a:lnTo>
                  <a:lnTo>
                    <a:pt x="16" y="31"/>
                  </a:lnTo>
                  <a:lnTo>
                    <a:pt x="14" y="32"/>
                  </a:lnTo>
                  <a:lnTo>
                    <a:pt x="16" y="32"/>
                  </a:lnTo>
                  <a:lnTo>
                    <a:pt x="17" y="33"/>
                  </a:lnTo>
                  <a:lnTo>
                    <a:pt x="21" y="34"/>
                  </a:lnTo>
                  <a:lnTo>
                    <a:pt x="26" y="34"/>
                  </a:lnTo>
                  <a:lnTo>
                    <a:pt x="32" y="35"/>
                  </a:lnTo>
                  <a:lnTo>
                    <a:pt x="38" y="36"/>
                  </a:lnTo>
                  <a:lnTo>
                    <a:pt x="43" y="36"/>
                  </a:lnTo>
                  <a:lnTo>
                    <a:pt x="46" y="38"/>
                  </a:lnTo>
                  <a:lnTo>
                    <a:pt x="47" y="38"/>
                  </a:lnTo>
                  <a:lnTo>
                    <a:pt x="47" y="39"/>
                  </a:lnTo>
                  <a:lnTo>
                    <a:pt x="45" y="39"/>
                  </a:lnTo>
                  <a:lnTo>
                    <a:pt x="17" y="44"/>
                  </a:lnTo>
                  <a:lnTo>
                    <a:pt x="20" y="45"/>
                  </a:lnTo>
                  <a:lnTo>
                    <a:pt x="24" y="46"/>
                  </a:lnTo>
                  <a:lnTo>
                    <a:pt x="31" y="49"/>
                  </a:lnTo>
                  <a:lnTo>
                    <a:pt x="38" y="50"/>
                  </a:lnTo>
                  <a:lnTo>
                    <a:pt x="45" y="51"/>
                  </a:lnTo>
                  <a:lnTo>
                    <a:pt x="50" y="52"/>
                  </a:lnTo>
                  <a:lnTo>
                    <a:pt x="56" y="54"/>
                  </a:lnTo>
                  <a:lnTo>
                    <a:pt x="58" y="55"/>
                  </a:lnTo>
                  <a:lnTo>
                    <a:pt x="0" y="53"/>
                  </a:lnTo>
                  <a:lnTo>
                    <a:pt x="3" y="1"/>
                  </a:lnTo>
                  <a:lnTo>
                    <a:pt x="4" y="0"/>
                  </a:lnTo>
                  <a:lnTo>
                    <a:pt x="6" y="0"/>
                  </a:lnTo>
                  <a:lnTo>
                    <a:pt x="9" y="1"/>
                  </a:lnTo>
                  <a:lnTo>
                    <a:pt x="11" y="2"/>
                  </a:lnTo>
                  <a:lnTo>
                    <a:pt x="14" y="5"/>
                  </a:lnTo>
                  <a:lnTo>
                    <a:pt x="16" y="6"/>
                  </a:lnTo>
                  <a:lnTo>
                    <a:pt x="16" y="8"/>
                  </a:lnTo>
                  <a:lnTo>
                    <a:pt x="14" y="9"/>
                  </a:lnTo>
                  <a:lnTo>
                    <a:pt x="10" y="10"/>
                  </a:lnTo>
                  <a:close/>
                </a:path>
              </a:pathLst>
            </a:custGeom>
            <a:solidFill>
              <a:srgbClr val="FFCC00"/>
            </a:solidFill>
            <a:ln w="9525">
              <a:noFill/>
              <a:round/>
              <a:headEnd/>
              <a:tailEnd/>
            </a:ln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3323" name="Freeform 186"/>
            <p:cNvSpPr>
              <a:spLocks noChangeArrowheads="1"/>
            </p:cNvSpPr>
            <p:nvPr/>
          </p:nvSpPr>
          <p:spPr bwMode="auto">
            <a:xfrm>
              <a:off x="3660" y="4130"/>
              <a:ext cx="36" cy="14"/>
            </a:xfrm>
            <a:custGeom>
              <a:avLst/>
              <a:gdLst>
                <a:gd name="T0" fmla="*/ 1015 w 34"/>
                <a:gd name="T1" fmla="*/ 1134 h 13"/>
                <a:gd name="T2" fmla="*/ 1076 w 34"/>
                <a:gd name="T3" fmla="*/ 843 h 13"/>
                <a:gd name="T4" fmla="*/ 1015 w 34"/>
                <a:gd name="T5" fmla="*/ 3 h 13"/>
                <a:gd name="T6" fmla="*/ 809 w 34"/>
                <a:gd name="T7" fmla="*/ 1 h 13"/>
                <a:gd name="T8" fmla="*/ 574 w 34"/>
                <a:gd name="T9" fmla="*/ 0 h 13"/>
                <a:gd name="T10" fmla="*/ 432 w 34"/>
                <a:gd name="T11" fmla="*/ 0 h 13"/>
                <a:gd name="T12" fmla="*/ 325 w 34"/>
                <a:gd name="T13" fmla="*/ 0 h 13"/>
                <a:gd name="T14" fmla="*/ 4 w 34"/>
                <a:gd name="T15" fmla="*/ 0 h 13"/>
                <a:gd name="T16" fmla="*/ 4 w 34"/>
                <a:gd name="T17" fmla="*/ 843 h 13"/>
                <a:gd name="T18" fmla="*/ 2 w 34"/>
                <a:gd name="T19" fmla="*/ 0 h 13"/>
                <a:gd name="T20" fmla="*/ 0 w 34"/>
                <a:gd name="T21" fmla="*/ 843 h 13"/>
                <a:gd name="T22" fmla="*/ 4 w 34"/>
                <a:gd name="T23" fmla="*/ 843 h 13"/>
                <a:gd name="T24" fmla="*/ 325 w 34"/>
                <a:gd name="T25" fmla="*/ 843 h 13"/>
                <a:gd name="T26" fmla="*/ 432 w 34"/>
                <a:gd name="T27" fmla="*/ 843 h 13"/>
                <a:gd name="T28" fmla="*/ 574 w 34"/>
                <a:gd name="T29" fmla="*/ 908 h 13"/>
                <a:gd name="T30" fmla="*/ 722 w 34"/>
                <a:gd name="T31" fmla="*/ 908 h 13"/>
                <a:gd name="T32" fmla="*/ 809 w 34"/>
                <a:gd name="T33" fmla="*/ 978 h 13"/>
                <a:gd name="T34" fmla="*/ 809 w 34"/>
                <a:gd name="T35" fmla="*/ 843 h 13"/>
                <a:gd name="T36" fmla="*/ 959 w 34"/>
                <a:gd name="T37" fmla="*/ 4 h 13"/>
                <a:gd name="T38" fmla="*/ 1015 w 34"/>
                <a:gd name="T39" fmla="*/ 1134 h 13"/>
                <a:gd name="T40" fmla="*/ 1076 w 34"/>
                <a:gd name="T41" fmla="*/ 1053 h 13"/>
                <a:gd name="T42" fmla="*/ 1076 w 34"/>
                <a:gd name="T43" fmla="*/ 843 h 13"/>
                <a:gd name="T44" fmla="*/ 1015 w 34"/>
                <a:gd name="T45" fmla="*/ 1134 h 13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4"/>
                <a:gd name="T70" fmla="*/ 0 h 13"/>
                <a:gd name="T71" fmla="*/ 34 w 34"/>
                <a:gd name="T72" fmla="*/ 13 h 13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4" h="13">
                  <a:moveTo>
                    <a:pt x="31" y="13"/>
                  </a:moveTo>
                  <a:lnTo>
                    <a:pt x="34" y="9"/>
                  </a:lnTo>
                  <a:lnTo>
                    <a:pt x="31" y="3"/>
                  </a:lnTo>
                  <a:lnTo>
                    <a:pt x="25" y="1"/>
                  </a:lnTo>
                  <a:lnTo>
                    <a:pt x="19" y="0"/>
                  </a:lnTo>
                  <a:lnTo>
                    <a:pt x="14" y="0"/>
                  </a:lnTo>
                  <a:lnTo>
                    <a:pt x="9" y="0"/>
                  </a:lnTo>
                  <a:lnTo>
                    <a:pt x="4" y="0"/>
                  </a:lnTo>
                  <a:lnTo>
                    <a:pt x="4" y="9"/>
                  </a:lnTo>
                  <a:lnTo>
                    <a:pt x="2" y="0"/>
                  </a:lnTo>
                  <a:lnTo>
                    <a:pt x="0" y="9"/>
                  </a:lnTo>
                  <a:lnTo>
                    <a:pt x="4" y="9"/>
                  </a:lnTo>
                  <a:lnTo>
                    <a:pt x="9" y="9"/>
                  </a:lnTo>
                  <a:lnTo>
                    <a:pt x="14" y="9"/>
                  </a:lnTo>
                  <a:lnTo>
                    <a:pt x="19" y="10"/>
                  </a:lnTo>
                  <a:lnTo>
                    <a:pt x="23" y="10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9" y="4"/>
                  </a:lnTo>
                  <a:lnTo>
                    <a:pt x="31" y="13"/>
                  </a:lnTo>
                  <a:lnTo>
                    <a:pt x="34" y="12"/>
                  </a:lnTo>
                  <a:lnTo>
                    <a:pt x="34" y="9"/>
                  </a:lnTo>
                  <a:lnTo>
                    <a:pt x="31" y="13"/>
                  </a:lnTo>
                  <a:close/>
                </a:path>
              </a:pathLst>
            </a:custGeom>
            <a:solidFill>
              <a:srgbClr val="BF8D07"/>
            </a:solidFill>
            <a:ln w="9525">
              <a:noFill/>
              <a:round/>
              <a:headEnd/>
              <a:tailEnd/>
            </a:ln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3324" name="Freeform 187"/>
            <p:cNvSpPr>
              <a:spLocks noChangeArrowheads="1"/>
            </p:cNvSpPr>
            <p:nvPr/>
          </p:nvSpPr>
          <p:spPr bwMode="auto">
            <a:xfrm>
              <a:off x="3664" y="4134"/>
              <a:ext cx="29" cy="17"/>
            </a:xfrm>
            <a:custGeom>
              <a:avLst/>
              <a:gdLst>
                <a:gd name="T0" fmla="*/ 2 w 27"/>
                <a:gd name="T1" fmla="*/ 7 h 16"/>
                <a:gd name="T2" fmla="*/ 2 w 27"/>
                <a:gd name="T3" fmla="*/ 592 h 16"/>
                <a:gd name="T4" fmla="*/ 2087 w 27"/>
                <a:gd name="T5" fmla="*/ 387 h 16"/>
                <a:gd name="T6" fmla="*/ 1943 w 27"/>
                <a:gd name="T7" fmla="*/ 0 h 16"/>
                <a:gd name="T8" fmla="*/ 0 w 27"/>
                <a:gd name="T9" fmla="*/ 7 h 16"/>
                <a:gd name="T10" fmla="*/ 0 w 27"/>
                <a:gd name="T11" fmla="*/ 592 h 16"/>
                <a:gd name="T12" fmla="*/ 2 w 27"/>
                <a:gd name="T13" fmla="*/ 7 h 1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7"/>
                <a:gd name="T22" fmla="*/ 0 h 16"/>
                <a:gd name="T23" fmla="*/ 27 w 27"/>
                <a:gd name="T24" fmla="*/ 16 h 1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7" h="16">
                  <a:moveTo>
                    <a:pt x="2" y="7"/>
                  </a:moveTo>
                  <a:lnTo>
                    <a:pt x="2" y="16"/>
                  </a:lnTo>
                  <a:lnTo>
                    <a:pt x="27" y="9"/>
                  </a:lnTo>
                  <a:lnTo>
                    <a:pt x="25" y="0"/>
                  </a:lnTo>
                  <a:lnTo>
                    <a:pt x="0" y="7"/>
                  </a:lnTo>
                  <a:lnTo>
                    <a:pt x="0" y="16"/>
                  </a:lnTo>
                  <a:lnTo>
                    <a:pt x="2" y="7"/>
                  </a:lnTo>
                  <a:close/>
                </a:path>
              </a:pathLst>
            </a:custGeom>
            <a:solidFill>
              <a:srgbClr val="BF8D07"/>
            </a:solidFill>
            <a:ln w="9525">
              <a:noFill/>
              <a:round/>
              <a:headEnd/>
              <a:tailEnd/>
            </a:ln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3325" name="Freeform 188"/>
            <p:cNvSpPr>
              <a:spLocks noChangeArrowheads="1"/>
            </p:cNvSpPr>
            <p:nvPr/>
          </p:nvSpPr>
          <p:spPr bwMode="auto">
            <a:xfrm>
              <a:off x="3664" y="4141"/>
              <a:ext cx="30" cy="15"/>
            </a:xfrm>
            <a:custGeom>
              <a:avLst/>
              <a:gdLst>
                <a:gd name="T0" fmla="*/ 1859 w 28"/>
                <a:gd name="T1" fmla="*/ 6 h 14"/>
                <a:gd name="T2" fmla="*/ 1802 w 28"/>
                <a:gd name="T3" fmla="*/ 5 h 14"/>
                <a:gd name="T4" fmla="*/ 2 w 28"/>
                <a:gd name="T5" fmla="*/ 0 h 14"/>
                <a:gd name="T6" fmla="*/ 0 w 28"/>
                <a:gd name="T7" fmla="*/ 640 h 14"/>
                <a:gd name="T8" fmla="*/ 1682 w 28"/>
                <a:gd name="T9" fmla="*/ 904 h 14"/>
                <a:gd name="T10" fmla="*/ 1859 w 28"/>
                <a:gd name="T11" fmla="*/ 6 h 1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8"/>
                <a:gd name="T19" fmla="*/ 0 h 14"/>
                <a:gd name="T20" fmla="*/ 28 w 28"/>
                <a:gd name="T21" fmla="*/ 14 h 14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8" h="14">
                  <a:moveTo>
                    <a:pt x="28" y="6"/>
                  </a:moveTo>
                  <a:lnTo>
                    <a:pt x="27" y="5"/>
                  </a:lnTo>
                  <a:lnTo>
                    <a:pt x="2" y="0"/>
                  </a:lnTo>
                  <a:lnTo>
                    <a:pt x="0" y="9"/>
                  </a:lnTo>
                  <a:lnTo>
                    <a:pt x="25" y="14"/>
                  </a:lnTo>
                  <a:lnTo>
                    <a:pt x="28" y="6"/>
                  </a:lnTo>
                  <a:close/>
                </a:path>
              </a:pathLst>
            </a:custGeom>
            <a:solidFill>
              <a:srgbClr val="BF8D07"/>
            </a:solidFill>
            <a:ln w="9525">
              <a:noFill/>
              <a:round/>
              <a:headEnd/>
              <a:tailEnd/>
            </a:ln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3326" name="Freeform 189"/>
            <p:cNvSpPr>
              <a:spLocks noChangeArrowheads="1"/>
            </p:cNvSpPr>
            <p:nvPr/>
          </p:nvSpPr>
          <p:spPr bwMode="auto">
            <a:xfrm>
              <a:off x="3663" y="4148"/>
              <a:ext cx="35" cy="16"/>
            </a:xfrm>
            <a:custGeom>
              <a:avLst/>
              <a:gdLst>
                <a:gd name="T0" fmla="*/ 8 w 33"/>
                <a:gd name="T1" fmla="*/ 6 h 15"/>
                <a:gd name="T2" fmla="*/ 364 w 33"/>
                <a:gd name="T3" fmla="*/ 513 h 15"/>
                <a:gd name="T4" fmla="*/ 8 w 33"/>
                <a:gd name="T5" fmla="*/ 583 h 15"/>
                <a:gd name="T6" fmla="*/ 434 w 33"/>
                <a:gd name="T7" fmla="*/ 583 h 15"/>
                <a:gd name="T8" fmla="*/ 582 w 33"/>
                <a:gd name="T9" fmla="*/ 547 h 15"/>
                <a:gd name="T10" fmla="*/ 781 w 33"/>
                <a:gd name="T11" fmla="*/ 547 h 15"/>
                <a:gd name="T12" fmla="*/ 1017 w 33"/>
                <a:gd name="T13" fmla="*/ 513 h 15"/>
                <a:gd name="T14" fmla="*/ 1079 w 33"/>
                <a:gd name="T15" fmla="*/ 513 h 15"/>
                <a:gd name="T16" fmla="*/ 1177 w 33"/>
                <a:gd name="T17" fmla="*/ 7 h 15"/>
                <a:gd name="T18" fmla="*/ 1110 w 33"/>
                <a:gd name="T19" fmla="*/ 1 h 15"/>
                <a:gd name="T20" fmla="*/ 1047 w 33"/>
                <a:gd name="T21" fmla="*/ 0 h 15"/>
                <a:gd name="T22" fmla="*/ 959 w 33"/>
                <a:gd name="T23" fmla="*/ 451 h 15"/>
                <a:gd name="T24" fmla="*/ 959 w 33"/>
                <a:gd name="T25" fmla="*/ 481 h 15"/>
                <a:gd name="T26" fmla="*/ 931 w 33"/>
                <a:gd name="T27" fmla="*/ 5 h 15"/>
                <a:gd name="T28" fmla="*/ 987 w 33"/>
                <a:gd name="T29" fmla="*/ 1 h 15"/>
                <a:gd name="T30" fmla="*/ 959 w 33"/>
                <a:gd name="T31" fmla="*/ 1 h 15"/>
                <a:gd name="T32" fmla="*/ 781 w 33"/>
                <a:gd name="T33" fmla="*/ 3 h 15"/>
                <a:gd name="T34" fmla="*/ 549 w 33"/>
                <a:gd name="T35" fmla="*/ 3 h 15"/>
                <a:gd name="T36" fmla="*/ 409 w 33"/>
                <a:gd name="T37" fmla="*/ 3 h 15"/>
                <a:gd name="T38" fmla="*/ 7 w 33"/>
                <a:gd name="T39" fmla="*/ 4 h 15"/>
                <a:gd name="T40" fmla="*/ 3 w 33"/>
                <a:gd name="T41" fmla="*/ 5 h 15"/>
                <a:gd name="T42" fmla="*/ 0 w 33"/>
                <a:gd name="T43" fmla="*/ 451 h 15"/>
                <a:gd name="T44" fmla="*/ 2 w 33"/>
                <a:gd name="T45" fmla="*/ 622 h 15"/>
                <a:gd name="T46" fmla="*/ 6 w 33"/>
                <a:gd name="T47" fmla="*/ 707 h 15"/>
                <a:gd name="T48" fmla="*/ 8 w 33"/>
                <a:gd name="T49" fmla="*/ 6 h 15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33"/>
                <a:gd name="T76" fmla="*/ 0 h 15"/>
                <a:gd name="T77" fmla="*/ 33 w 33"/>
                <a:gd name="T78" fmla="*/ 15 h 15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33" h="15">
                  <a:moveTo>
                    <a:pt x="8" y="6"/>
                  </a:moveTo>
                  <a:lnTo>
                    <a:pt x="9" y="10"/>
                  </a:lnTo>
                  <a:lnTo>
                    <a:pt x="8" y="12"/>
                  </a:lnTo>
                  <a:lnTo>
                    <a:pt x="12" y="12"/>
                  </a:lnTo>
                  <a:lnTo>
                    <a:pt x="17" y="11"/>
                  </a:lnTo>
                  <a:lnTo>
                    <a:pt x="22" y="11"/>
                  </a:lnTo>
                  <a:lnTo>
                    <a:pt x="28" y="10"/>
                  </a:lnTo>
                  <a:lnTo>
                    <a:pt x="30" y="10"/>
                  </a:lnTo>
                  <a:lnTo>
                    <a:pt x="33" y="7"/>
                  </a:lnTo>
                  <a:lnTo>
                    <a:pt x="31" y="1"/>
                  </a:lnTo>
                  <a:lnTo>
                    <a:pt x="29" y="0"/>
                  </a:lnTo>
                  <a:lnTo>
                    <a:pt x="26" y="8"/>
                  </a:lnTo>
                  <a:lnTo>
                    <a:pt x="26" y="9"/>
                  </a:lnTo>
                  <a:lnTo>
                    <a:pt x="25" y="5"/>
                  </a:lnTo>
                  <a:lnTo>
                    <a:pt x="27" y="1"/>
                  </a:lnTo>
                  <a:lnTo>
                    <a:pt x="26" y="1"/>
                  </a:lnTo>
                  <a:lnTo>
                    <a:pt x="22" y="3"/>
                  </a:lnTo>
                  <a:lnTo>
                    <a:pt x="16" y="3"/>
                  </a:lnTo>
                  <a:lnTo>
                    <a:pt x="11" y="3"/>
                  </a:lnTo>
                  <a:lnTo>
                    <a:pt x="7" y="4"/>
                  </a:lnTo>
                  <a:lnTo>
                    <a:pt x="3" y="5"/>
                  </a:lnTo>
                  <a:lnTo>
                    <a:pt x="0" y="8"/>
                  </a:lnTo>
                  <a:lnTo>
                    <a:pt x="2" y="13"/>
                  </a:lnTo>
                  <a:lnTo>
                    <a:pt x="6" y="15"/>
                  </a:lnTo>
                  <a:lnTo>
                    <a:pt x="8" y="6"/>
                  </a:lnTo>
                  <a:close/>
                </a:path>
              </a:pathLst>
            </a:custGeom>
            <a:solidFill>
              <a:srgbClr val="BF8D07"/>
            </a:solidFill>
            <a:ln w="9525">
              <a:noFill/>
              <a:round/>
              <a:headEnd/>
              <a:tailEnd/>
            </a:ln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3327" name="Freeform 190"/>
            <p:cNvSpPr>
              <a:spLocks noChangeArrowheads="1"/>
            </p:cNvSpPr>
            <p:nvPr/>
          </p:nvSpPr>
          <p:spPr bwMode="auto">
            <a:xfrm>
              <a:off x="3669" y="4154"/>
              <a:ext cx="38" cy="15"/>
            </a:xfrm>
            <a:custGeom>
              <a:avLst/>
              <a:gdLst>
                <a:gd name="T0" fmla="*/ 806 w 36"/>
                <a:gd name="T1" fmla="*/ 904 h 14"/>
                <a:gd name="T2" fmla="*/ 851 w 36"/>
                <a:gd name="T3" fmla="*/ 904 h 14"/>
                <a:gd name="T4" fmla="*/ 948 w 36"/>
                <a:gd name="T5" fmla="*/ 788 h 14"/>
                <a:gd name="T6" fmla="*/ 889 w 36"/>
                <a:gd name="T7" fmla="*/ 5 h 14"/>
                <a:gd name="T8" fmla="*/ 842 w 36"/>
                <a:gd name="T9" fmla="*/ 4 h 14"/>
                <a:gd name="T10" fmla="*/ 764 w 36"/>
                <a:gd name="T11" fmla="*/ 3 h 14"/>
                <a:gd name="T12" fmla="*/ 584 w 36"/>
                <a:gd name="T13" fmla="*/ 3 h 14"/>
                <a:gd name="T14" fmla="*/ 445 w 36"/>
                <a:gd name="T15" fmla="*/ 2 h 14"/>
                <a:gd name="T16" fmla="*/ 305 w 36"/>
                <a:gd name="T17" fmla="*/ 1 h 14"/>
                <a:gd name="T18" fmla="*/ 6 w 36"/>
                <a:gd name="T19" fmla="*/ 1 h 14"/>
                <a:gd name="T20" fmla="*/ 2 w 36"/>
                <a:gd name="T21" fmla="*/ 0 h 14"/>
                <a:gd name="T22" fmla="*/ 0 w 36"/>
                <a:gd name="T23" fmla="*/ 640 h 14"/>
                <a:gd name="T24" fmla="*/ 5 w 36"/>
                <a:gd name="T25" fmla="*/ 686 h 14"/>
                <a:gd name="T26" fmla="*/ 289 w 36"/>
                <a:gd name="T27" fmla="*/ 686 h 14"/>
                <a:gd name="T28" fmla="*/ 400 w 36"/>
                <a:gd name="T29" fmla="*/ 735 h 14"/>
                <a:gd name="T30" fmla="*/ 568 w 36"/>
                <a:gd name="T31" fmla="*/ 788 h 14"/>
                <a:gd name="T32" fmla="*/ 686 w 36"/>
                <a:gd name="T33" fmla="*/ 788 h 14"/>
                <a:gd name="T34" fmla="*/ 785 w 36"/>
                <a:gd name="T35" fmla="*/ 844 h 14"/>
                <a:gd name="T36" fmla="*/ 724 w 36"/>
                <a:gd name="T37" fmla="*/ 557 h 14"/>
                <a:gd name="T38" fmla="*/ 785 w 36"/>
                <a:gd name="T39" fmla="*/ 5 h 14"/>
                <a:gd name="T40" fmla="*/ 764 w 36"/>
                <a:gd name="T41" fmla="*/ 5 h 14"/>
                <a:gd name="T42" fmla="*/ 806 w 36"/>
                <a:gd name="T43" fmla="*/ 904 h 14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36"/>
                <a:gd name="T67" fmla="*/ 0 h 14"/>
                <a:gd name="T68" fmla="*/ 36 w 36"/>
                <a:gd name="T69" fmla="*/ 14 h 14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36" h="14">
                  <a:moveTo>
                    <a:pt x="30" y="14"/>
                  </a:moveTo>
                  <a:lnTo>
                    <a:pt x="32" y="14"/>
                  </a:lnTo>
                  <a:lnTo>
                    <a:pt x="36" y="12"/>
                  </a:lnTo>
                  <a:lnTo>
                    <a:pt x="33" y="5"/>
                  </a:lnTo>
                  <a:lnTo>
                    <a:pt x="31" y="4"/>
                  </a:lnTo>
                  <a:lnTo>
                    <a:pt x="28" y="3"/>
                  </a:lnTo>
                  <a:lnTo>
                    <a:pt x="23" y="3"/>
                  </a:lnTo>
                  <a:lnTo>
                    <a:pt x="18" y="2"/>
                  </a:lnTo>
                  <a:lnTo>
                    <a:pt x="11" y="1"/>
                  </a:lnTo>
                  <a:lnTo>
                    <a:pt x="6" y="1"/>
                  </a:lnTo>
                  <a:lnTo>
                    <a:pt x="2" y="0"/>
                  </a:lnTo>
                  <a:lnTo>
                    <a:pt x="0" y="9"/>
                  </a:lnTo>
                  <a:lnTo>
                    <a:pt x="5" y="10"/>
                  </a:lnTo>
                  <a:lnTo>
                    <a:pt x="10" y="10"/>
                  </a:lnTo>
                  <a:lnTo>
                    <a:pt x="16" y="11"/>
                  </a:lnTo>
                  <a:lnTo>
                    <a:pt x="22" y="12"/>
                  </a:lnTo>
                  <a:lnTo>
                    <a:pt x="26" y="12"/>
                  </a:lnTo>
                  <a:lnTo>
                    <a:pt x="29" y="13"/>
                  </a:lnTo>
                  <a:lnTo>
                    <a:pt x="27" y="7"/>
                  </a:lnTo>
                  <a:lnTo>
                    <a:pt x="29" y="5"/>
                  </a:lnTo>
                  <a:lnTo>
                    <a:pt x="28" y="5"/>
                  </a:lnTo>
                  <a:lnTo>
                    <a:pt x="30" y="14"/>
                  </a:lnTo>
                  <a:close/>
                </a:path>
              </a:pathLst>
            </a:custGeom>
            <a:solidFill>
              <a:srgbClr val="BF8D07"/>
            </a:solidFill>
            <a:ln w="9525">
              <a:noFill/>
              <a:round/>
              <a:headEnd/>
              <a:tailEnd/>
            </a:ln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3328" name="Freeform 191"/>
            <p:cNvSpPr>
              <a:spLocks noChangeArrowheads="1"/>
            </p:cNvSpPr>
            <p:nvPr/>
          </p:nvSpPr>
          <p:spPr bwMode="auto">
            <a:xfrm>
              <a:off x="3667" y="4160"/>
              <a:ext cx="34" cy="16"/>
            </a:xfrm>
            <a:custGeom>
              <a:avLst/>
              <a:gdLst>
                <a:gd name="T0" fmla="*/ 5 w 32"/>
                <a:gd name="T1" fmla="*/ 7 h 15"/>
                <a:gd name="T2" fmla="*/ 4 w 32"/>
                <a:gd name="T3" fmla="*/ 707 h 15"/>
                <a:gd name="T4" fmla="*/ 1253 w 32"/>
                <a:gd name="T5" fmla="*/ 481 h 15"/>
                <a:gd name="T6" fmla="*/ 1223 w 32"/>
                <a:gd name="T7" fmla="*/ 0 h 15"/>
                <a:gd name="T8" fmla="*/ 2 w 32"/>
                <a:gd name="T9" fmla="*/ 6 h 15"/>
                <a:gd name="T10" fmla="*/ 0 w 32"/>
                <a:gd name="T11" fmla="*/ 707 h 15"/>
                <a:gd name="T12" fmla="*/ 5 w 32"/>
                <a:gd name="T13" fmla="*/ 7 h 1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2"/>
                <a:gd name="T22" fmla="*/ 0 h 15"/>
                <a:gd name="T23" fmla="*/ 32 w 32"/>
                <a:gd name="T24" fmla="*/ 15 h 15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2" h="15">
                  <a:moveTo>
                    <a:pt x="5" y="7"/>
                  </a:moveTo>
                  <a:lnTo>
                    <a:pt x="4" y="15"/>
                  </a:lnTo>
                  <a:lnTo>
                    <a:pt x="32" y="9"/>
                  </a:lnTo>
                  <a:lnTo>
                    <a:pt x="30" y="0"/>
                  </a:lnTo>
                  <a:lnTo>
                    <a:pt x="2" y="6"/>
                  </a:lnTo>
                  <a:lnTo>
                    <a:pt x="0" y="15"/>
                  </a:lnTo>
                  <a:lnTo>
                    <a:pt x="5" y="7"/>
                  </a:lnTo>
                  <a:close/>
                </a:path>
              </a:pathLst>
            </a:custGeom>
            <a:solidFill>
              <a:srgbClr val="BF8D07"/>
            </a:solidFill>
            <a:ln w="9525">
              <a:noFill/>
              <a:round/>
              <a:headEnd/>
              <a:tailEnd/>
            </a:ln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3329" name="Freeform 192"/>
            <p:cNvSpPr>
              <a:spLocks noChangeArrowheads="1"/>
            </p:cNvSpPr>
            <p:nvPr/>
          </p:nvSpPr>
          <p:spPr bwMode="auto">
            <a:xfrm>
              <a:off x="3667" y="4167"/>
              <a:ext cx="53" cy="21"/>
            </a:xfrm>
            <a:custGeom>
              <a:avLst/>
              <a:gdLst>
                <a:gd name="T0" fmla="*/ 1519 w 50"/>
                <a:gd name="T1" fmla="*/ 8473 h 19"/>
                <a:gd name="T2" fmla="*/ 1659 w 50"/>
                <a:gd name="T3" fmla="*/ 5136 h 19"/>
                <a:gd name="T4" fmla="*/ 1519 w 50"/>
                <a:gd name="T5" fmla="*/ 3804 h 19"/>
                <a:gd name="T6" fmla="*/ 1332 w 50"/>
                <a:gd name="T7" fmla="*/ 2817 h 19"/>
                <a:gd name="T8" fmla="*/ 1119 w 50"/>
                <a:gd name="T9" fmla="*/ 2549 h 19"/>
                <a:gd name="T10" fmla="*/ 899 w 50"/>
                <a:gd name="T11" fmla="*/ 4 h 19"/>
                <a:gd name="T12" fmla="*/ 564 w 50"/>
                <a:gd name="T13" fmla="*/ 3 h 19"/>
                <a:gd name="T14" fmla="*/ 398 w 50"/>
                <a:gd name="T15" fmla="*/ 1 h 19"/>
                <a:gd name="T16" fmla="*/ 7 w 50"/>
                <a:gd name="T17" fmla="*/ 0 h 19"/>
                <a:gd name="T18" fmla="*/ 5 w 50"/>
                <a:gd name="T19" fmla="*/ 0 h 19"/>
                <a:gd name="T20" fmla="*/ 0 w 50"/>
                <a:gd name="T21" fmla="*/ 3442 h 19"/>
                <a:gd name="T22" fmla="*/ 5 w 50"/>
                <a:gd name="T23" fmla="*/ 3804 h 19"/>
                <a:gd name="T24" fmla="*/ 375 w 50"/>
                <a:gd name="T25" fmla="*/ 4647 h 19"/>
                <a:gd name="T26" fmla="*/ 532 w 50"/>
                <a:gd name="T27" fmla="*/ 5136 h 19"/>
                <a:gd name="T28" fmla="*/ 800 w 50"/>
                <a:gd name="T29" fmla="*/ 5677 h 19"/>
                <a:gd name="T30" fmla="*/ 1056 w 50"/>
                <a:gd name="T31" fmla="*/ 6275 h 19"/>
                <a:gd name="T32" fmla="*/ 1203 w 50"/>
                <a:gd name="T33" fmla="*/ 6936 h 19"/>
                <a:gd name="T34" fmla="*/ 1412 w 50"/>
                <a:gd name="T35" fmla="*/ 7253 h 19"/>
                <a:gd name="T36" fmla="*/ 1565 w 50"/>
                <a:gd name="T37" fmla="*/ 4204 h 19"/>
                <a:gd name="T38" fmla="*/ 1519 w 50"/>
                <a:gd name="T39" fmla="*/ 8473 h 19"/>
                <a:gd name="T40" fmla="*/ 1759 w 50"/>
                <a:gd name="T41" fmla="*/ 8473 h 19"/>
                <a:gd name="T42" fmla="*/ 1659 w 50"/>
                <a:gd name="T43" fmla="*/ 5136 h 19"/>
                <a:gd name="T44" fmla="*/ 1519 w 50"/>
                <a:gd name="T45" fmla="*/ 8473 h 19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50"/>
                <a:gd name="T70" fmla="*/ 0 h 19"/>
                <a:gd name="T71" fmla="*/ 50 w 50"/>
                <a:gd name="T72" fmla="*/ 19 h 19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50" h="19">
                  <a:moveTo>
                    <a:pt x="43" y="19"/>
                  </a:moveTo>
                  <a:lnTo>
                    <a:pt x="47" y="12"/>
                  </a:lnTo>
                  <a:lnTo>
                    <a:pt x="43" y="9"/>
                  </a:lnTo>
                  <a:lnTo>
                    <a:pt x="38" y="6"/>
                  </a:lnTo>
                  <a:lnTo>
                    <a:pt x="32" y="5"/>
                  </a:lnTo>
                  <a:lnTo>
                    <a:pt x="25" y="4"/>
                  </a:lnTo>
                  <a:lnTo>
                    <a:pt x="17" y="3"/>
                  </a:lnTo>
                  <a:lnTo>
                    <a:pt x="11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0" y="8"/>
                  </a:lnTo>
                  <a:lnTo>
                    <a:pt x="5" y="9"/>
                  </a:lnTo>
                  <a:lnTo>
                    <a:pt x="10" y="11"/>
                  </a:lnTo>
                  <a:lnTo>
                    <a:pt x="16" y="12"/>
                  </a:lnTo>
                  <a:lnTo>
                    <a:pt x="23" y="13"/>
                  </a:lnTo>
                  <a:lnTo>
                    <a:pt x="30" y="14"/>
                  </a:lnTo>
                  <a:lnTo>
                    <a:pt x="35" y="15"/>
                  </a:lnTo>
                  <a:lnTo>
                    <a:pt x="40" y="16"/>
                  </a:lnTo>
                  <a:lnTo>
                    <a:pt x="44" y="10"/>
                  </a:lnTo>
                  <a:lnTo>
                    <a:pt x="43" y="19"/>
                  </a:lnTo>
                  <a:lnTo>
                    <a:pt x="50" y="19"/>
                  </a:lnTo>
                  <a:lnTo>
                    <a:pt x="47" y="12"/>
                  </a:lnTo>
                  <a:lnTo>
                    <a:pt x="43" y="19"/>
                  </a:lnTo>
                  <a:close/>
                </a:path>
              </a:pathLst>
            </a:custGeom>
            <a:solidFill>
              <a:srgbClr val="BF8D07"/>
            </a:solidFill>
            <a:ln w="9525">
              <a:noFill/>
              <a:round/>
              <a:headEnd/>
              <a:tailEnd/>
            </a:ln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3330" name="Freeform 193"/>
            <p:cNvSpPr>
              <a:spLocks noChangeArrowheads="1"/>
            </p:cNvSpPr>
            <p:nvPr/>
          </p:nvSpPr>
          <p:spPr bwMode="auto">
            <a:xfrm>
              <a:off x="3647" y="4176"/>
              <a:ext cx="67" cy="12"/>
            </a:xfrm>
            <a:custGeom>
              <a:avLst/>
              <a:gdLst>
                <a:gd name="T0" fmla="*/ 0 w 63"/>
                <a:gd name="T1" fmla="*/ 4 h 11"/>
                <a:gd name="T2" fmla="*/ 5 w 63"/>
                <a:gd name="T3" fmla="*/ 1594 h 11"/>
                <a:gd name="T4" fmla="*/ 2632 w 63"/>
                <a:gd name="T5" fmla="*/ 2069 h 11"/>
                <a:gd name="T6" fmla="*/ 2685 w 63"/>
                <a:gd name="T7" fmla="*/ 2 h 11"/>
                <a:gd name="T8" fmla="*/ 5 w 63"/>
                <a:gd name="T9" fmla="*/ 0 h 11"/>
                <a:gd name="T10" fmla="*/ 414 w 63"/>
                <a:gd name="T11" fmla="*/ 4 h 11"/>
                <a:gd name="T12" fmla="*/ 0 w 63"/>
                <a:gd name="T13" fmla="*/ 4 h 11"/>
                <a:gd name="T14" fmla="*/ 0 w 63"/>
                <a:gd name="T15" fmla="*/ 1594 h 11"/>
                <a:gd name="T16" fmla="*/ 5 w 63"/>
                <a:gd name="T17" fmla="*/ 1594 h 11"/>
                <a:gd name="T18" fmla="*/ 0 w 63"/>
                <a:gd name="T19" fmla="*/ 4 h 1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63"/>
                <a:gd name="T31" fmla="*/ 0 h 11"/>
                <a:gd name="T32" fmla="*/ 63 w 63"/>
                <a:gd name="T33" fmla="*/ 11 h 11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63" h="11">
                  <a:moveTo>
                    <a:pt x="0" y="4"/>
                  </a:moveTo>
                  <a:lnTo>
                    <a:pt x="5" y="8"/>
                  </a:lnTo>
                  <a:lnTo>
                    <a:pt x="62" y="11"/>
                  </a:lnTo>
                  <a:lnTo>
                    <a:pt x="63" y="2"/>
                  </a:lnTo>
                  <a:lnTo>
                    <a:pt x="5" y="0"/>
                  </a:lnTo>
                  <a:lnTo>
                    <a:pt x="9" y="4"/>
                  </a:lnTo>
                  <a:lnTo>
                    <a:pt x="0" y="4"/>
                  </a:lnTo>
                  <a:lnTo>
                    <a:pt x="0" y="8"/>
                  </a:lnTo>
                  <a:lnTo>
                    <a:pt x="5" y="8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BF8D07"/>
            </a:solidFill>
            <a:ln w="9525">
              <a:noFill/>
              <a:round/>
              <a:headEnd/>
              <a:tailEnd/>
            </a:ln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3331" name="Freeform 194"/>
            <p:cNvSpPr>
              <a:spLocks noChangeArrowheads="1"/>
            </p:cNvSpPr>
            <p:nvPr/>
          </p:nvSpPr>
          <p:spPr bwMode="auto">
            <a:xfrm>
              <a:off x="3647" y="4121"/>
              <a:ext cx="13" cy="59"/>
            </a:xfrm>
            <a:custGeom>
              <a:avLst/>
              <a:gdLst>
                <a:gd name="T0" fmla="*/ 5 w 12"/>
                <a:gd name="T1" fmla="*/ 0 h 55"/>
                <a:gd name="T2" fmla="*/ 4 w 12"/>
                <a:gd name="T3" fmla="*/ 3 h 55"/>
                <a:gd name="T4" fmla="*/ 0 w 12"/>
                <a:gd name="T5" fmla="*/ 4008 h 55"/>
                <a:gd name="T6" fmla="*/ 1210 w 12"/>
                <a:gd name="T7" fmla="*/ 4008 h 55"/>
                <a:gd name="T8" fmla="*/ 1538 w 12"/>
                <a:gd name="T9" fmla="*/ 3 h 55"/>
                <a:gd name="T10" fmla="*/ 1420 w 12"/>
                <a:gd name="T11" fmla="*/ 588 h 55"/>
                <a:gd name="T12" fmla="*/ 5 w 12"/>
                <a:gd name="T13" fmla="*/ 0 h 5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2"/>
                <a:gd name="T22" fmla="*/ 0 h 55"/>
                <a:gd name="T23" fmla="*/ 12 w 12"/>
                <a:gd name="T24" fmla="*/ 55 h 55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2" h="55">
                  <a:moveTo>
                    <a:pt x="5" y="0"/>
                  </a:moveTo>
                  <a:lnTo>
                    <a:pt x="4" y="3"/>
                  </a:lnTo>
                  <a:lnTo>
                    <a:pt x="0" y="55"/>
                  </a:lnTo>
                  <a:lnTo>
                    <a:pt x="9" y="55"/>
                  </a:lnTo>
                  <a:lnTo>
                    <a:pt x="12" y="3"/>
                  </a:lnTo>
                  <a:lnTo>
                    <a:pt x="11" y="7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BF8D07"/>
            </a:solidFill>
            <a:ln w="9525">
              <a:noFill/>
              <a:round/>
              <a:headEnd/>
              <a:tailEnd/>
            </a:ln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3332" name="Freeform 195"/>
            <p:cNvSpPr>
              <a:spLocks noChangeArrowheads="1"/>
            </p:cNvSpPr>
            <p:nvPr/>
          </p:nvSpPr>
          <p:spPr bwMode="auto">
            <a:xfrm>
              <a:off x="3652" y="4119"/>
              <a:ext cx="7" cy="10"/>
            </a:xfrm>
            <a:custGeom>
              <a:avLst/>
              <a:gdLst>
                <a:gd name="T0" fmla="*/ 4 w 7"/>
                <a:gd name="T1" fmla="*/ 0 h 9"/>
                <a:gd name="T2" fmla="*/ 1 w 7"/>
                <a:gd name="T3" fmla="*/ 1 h 9"/>
                <a:gd name="T4" fmla="*/ 0 w 7"/>
                <a:gd name="T5" fmla="*/ 2 h 9"/>
                <a:gd name="T6" fmla="*/ 6 w 7"/>
                <a:gd name="T7" fmla="*/ 5284 h 9"/>
                <a:gd name="T8" fmla="*/ 7 w 7"/>
                <a:gd name="T9" fmla="*/ 4756 h 9"/>
                <a:gd name="T10" fmla="*/ 4 w 7"/>
                <a:gd name="T11" fmla="*/ 5284 h 9"/>
                <a:gd name="T12" fmla="*/ 4 w 7"/>
                <a:gd name="T13" fmla="*/ 0 h 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7"/>
                <a:gd name="T22" fmla="*/ 0 h 9"/>
                <a:gd name="T23" fmla="*/ 7 w 7"/>
                <a:gd name="T24" fmla="*/ 9 h 9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7" h="9">
                  <a:moveTo>
                    <a:pt x="4" y="0"/>
                  </a:moveTo>
                  <a:lnTo>
                    <a:pt x="1" y="1"/>
                  </a:lnTo>
                  <a:lnTo>
                    <a:pt x="0" y="2"/>
                  </a:lnTo>
                  <a:lnTo>
                    <a:pt x="6" y="9"/>
                  </a:lnTo>
                  <a:lnTo>
                    <a:pt x="7" y="8"/>
                  </a:lnTo>
                  <a:lnTo>
                    <a:pt x="4" y="9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BF8D07"/>
            </a:solidFill>
            <a:ln w="9525">
              <a:noFill/>
              <a:round/>
              <a:headEnd/>
              <a:tailEnd/>
            </a:ln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3333" name="Freeform 196"/>
            <p:cNvSpPr>
              <a:spLocks noChangeArrowheads="1"/>
            </p:cNvSpPr>
            <p:nvPr/>
          </p:nvSpPr>
          <p:spPr bwMode="auto">
            <a:xfrm>
              <a:off x="3657" y="4119"/>
              <a:ext cx="17" cy="21"/>
            </a:xfrm>
            <a:custGeom>
              <a:avLst/>
              <a:gdLst>
                <a:gd name="T0" fmla="*/ 7 w 16"/>
                <a:gd name="T1" fmla="*/ 8473 h 19"/>
                <a:gd name="T2" fmla="*/ 464 w 16"/>
                <a:gd name="T3" fmla="*/ 7666 h 19"/>
                <a:gd name="T4" fmla="*/ 592 w 16"/>
                <a:gd name="T5" fmla="*/ 5677 h 19"/>
                <a:gd name="T6" fmla="*/ 592 w 16"/>
                <a:gd name="T7" fmla="*/ 3442 h 19"/>
                <a:gd name="T8" fmla="*/ 493 w 16"/>
                <a:gd name="T9" fmla="*/ 4 h 19"/>
                <a:gd name="T10" fmla="*/ 387 w 16"/>
                <a:gd name="T11" fmla="*/ 3 h 19"/>
                <a:gd name="T12" fmla="*/ 6 w 16"/>
                <a:gd name="T13" fmla="*/ 1 h 19"/>
                <a:gd name="T14" fmla="*/ 3 w 16"/>
                <a:gd name="T15" fmla="*/ 0 h 19"/>
                <a:gd name="T16" fmla="*/ 0 w 16"/>
                <a:gd name="T17" fmla="*/ 0 h 19"/>
                <a:gd name="T18" fmla="*/ 0 w 16"/>
                <a:gd name="T19" fmla="*/ 3804 h 19"/>
                <a:gd name="T20" fmla="*/ 1 w 16"/>
                <a:gd name="T21" fmla="*/ 3804 h 19"/>
                <a:gd name="T22" fmla="*/ 3 w 16"/>
                <a:gd name="T23" fmla="*/ 4204 h 19"/>
                <a:gd name="T24" fmla="*/ 5 w 16"/>
                <a:gd name="T25" fmla="*/ 4647 h 19"/>
                <a:gd name="T26" fmla="*/ 7 w 16"/>
                <a:gd name="T27" fmla="*/ 5136 h 19"/>
                <a:gd name="T28" fmla="*/ 7 w 16"/>
                <a:gd name="T29" fmla="*/ 4204 h 19"/>
                <a:gd name="T30" fmla="*/ 364 w 16"/>
                <a:gd name="T31" fmla="*/ 3804 h 19"/>
                <a:gd name="T32" fmla="*/ 5 w 16"/>
                <a:gd name="T33" fmla="*/ 4204 h 19"/>
                <a:gd name="T34" fmla="*/ 7 w 16"/>
                <a:gd name="T35" fmla="*/ 8473 h 19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6"/>
                <a:gd name="T55" fmla="*/ 0 h 19"/>
                <a:gd name="T56" fmla="*/ 16 w 16"/>
                <a:gd name="T57" fmla="*/ 19 h 19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6" h="19">
                  <a:moveTo>
                    <a:pt x="7" y="19"/>
                  </a:moveTo>
                  <a:lnTo>
                    <a:pt x="12" y="17"/>
                  </a:lnTo>
                  <a:lnTo>
                    <a:pt x="16" y="13"/>
                  </a:lnTo>
                  <a:lnTo>
                    <a:pt x="16" y="8"/>
                  </a:lnTo>
                  <a:lnTo>
                    <a:pt x="13" y="4"/>
                  </a:lnTo>
                  <a:lnTo>
                    <a:pt x="9" y="3"/>
                  </a:lnTo>
                  <a:lnTo>
                    <a:pt x="6" y="1"/>
                  </a:lnTo>
                  <a:lnTo>
                    <a:pt x="3" y="0"/>
                  </a:lnTo>
                  <a:lnTo>
                    <a:pt x="0" y="0"/>
                  </a:lnTo>
                  <a:lnTo>
                    <a:pt x="0" y="9"/>
                  </a:lnTo>
                  <a:lnTo>
                    <a:pt x="1" y="9"/>
                  </a:lnTo>
                  <a:lnTo>
                    <a:pt x="3" y="10"/>
                  </a:lnTo>
                  <a:lnTo>
                    <a:pt x="5" y="11"/>
                  </a:lnTo>
                  <a:lnTo>
                    <a:pt x="7" y="12"/>
                  </a:lnTo>
                  <a:lnTo>
                    <a:pt x="7" y="10"/>
                  </a:lnTo>
                  <a:lnTo>
                    <a:pt x="8" y="9"/>
                  </a:lnTo>
                  <a:lnTo>
                    <a:pt x="5" y="10"/>
                  </a:lnTo>
                  <a:lnTo>
                    <a:pt x="7" y="19"/>
                  </a:lnTo>
                  <a:close/>
                </a:path>
              </a:pathLst>
            </a:custGeom>
            <a:solidFill>
              <a:srgbClr val="BF8D07"/>
            </a:solidFill>
            <a:ln w="9525">
              <a:noFill/>
              <a:round/>
              <a:headEnd/>
              <a:tailEnd/>
            </a:ln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3334" name="Freeform 197"/>
            <p:cNvSpPr>
              <a:spLocks noChangeArrowheads="1"/>
            </p:cNvSpPr>
            <p:nvPr/>
          </p:nvSpPr>
          <p:spPr bwMode="auto">
            <a:xfrm>
              <a:off x="3615" y="4121"/>
              <a:ext cx="39" cy="14"/>
            </a:xfrm>
            <a:custGeom>
              <a:avLst/>
              <a:gdLst>
                <a:gd name="T0" fmla="*/ 8 w 37"/>
                <a:gd name="T1" fmla="*/ 978 h 13"/>
                <a:gd name="T2" fmla="*/ 7 w 37"/>
                <a:gd name="T3" fmla="*/ 1134 h 13"/>
                <a:gd name="T4" fmla="*/ 9 w 37"/>
                <a:gd name="T5" fmla="*/ 1053 h 13"/>
                <a:gd name="T6" fmla="*/ 355 w 37"/>
                <a:gd name="T7" fmla="*/ 978 h 13"/>
                <a:gd name="T8" fmla="*/ 486 w 37"/>
                <a:gd name="T9" fmla="*/ 908 h 13"/>
                <a:gd name="T10" fmla="*/ 632 w 37"/>
                <a:gd name="T11" fmla="*/ 843 h 13"/>
                <a:gd name="T12" fmla="*/ 740 w 37"/>
                <a:gd name="T13" fmla="*/ 908 h 13"/>
                <a:gd name="T14" fmla="*/ 702 w 37"/>
                <a:gd name="T15" fmla="*/ 4 h 13"/>
                <a:gd name="T16" fmla="*/ 739 w 37"/>
                <a:gd name="T17" fmla="*/ 3 h 13"/>
                <a:gd name="T18" fmla="*/ 512 w 37"/>
                <a:gd name="T19" fmla="*/ 4 h 13"/>
                <a:gd name="T20" fmla="*/ 540 w 37"/>
                <a:gd name="T21" fmla="*/ 1134 h 13"/>
                <a:gd name="T22" fmla="*/ 780 w 37"/>
                <a:gd name="T23" fmla="*/ 1053 h 13"/>
                <a:gd name="T24" fmla="*/ 912 w 37"/>
                <a:gd name="T25" fmla="*/ 783 h 13"/>
                <a:gd name="T26" fmla="*/ 780 w 37"/>
                <a:gd name="T27" fmla="*/ 0 h 13"/>
                <a:gd name="T28" fmla="*/ 632 w 37"/>
                <a:gd name="T29" fmla="*/ 0 h 13"/>
                <a:gd name="T30" fmla="*/ 461 w 37"/>
                <a:gd name="T31" fmla="*/ 1 h 13"/>
                <a:gd name="T32" fmla="*/ 304 w 37"/>
                <a:gd name="T33" fmla="*/ 2 h 13"/>
                <a:gd name="T34" fmla="*/ 6 w 37"/>
                <a:gd name="T35" fmla="*/ 3 h 13"/>
                <a:gd name="T36" fmla="*/ 1 w 37"/>
                <a:gd name="T37" fmla="*/ 783 h 13"/>
                <a:gd name="T38" fmla="*/ 0 w 37"/>
                <a:gd name="T39" fmla="*/ 978 h 13"/>
                <a:gd name="T40" fmla="*/ 8 w 37"/>
                <a:gd name="T41" fmla="*/ 978 h 1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7"/>
                <a:gd name="T64" fmla="*/ 0 h 13"/>
                <a:gd name="T65" fmla="*/ 37 w 37"/>
                <a:gd name="T66" fmla="*/ 13 h 1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7" h="13">
                  <a:moveTo>
                    <a:pt x="8" y="11"/>
                  </a:moveTo>
                  <a:lnTo>
                    <a:pt x="7" y="13"/>
                  </a:lnTo>
                  <a:lnTo>
                    <a:pt x="9" y="12"/>
                  </a:lnTo>
                  <a:lnTo>
                    <a:pt x="15" y="11"/>
                  </a:lnTo>
                  <a:lnTo>
                    <a:pt x="21" y="10"/>
                  </a:lnTo>
                  <a:lnTo>
                    <a:pt x="26" y="9"/>
                  </a:lnTo>
                  <a:lnTo>
                    <a:pt x="30" y="10"/>
                  </a:lnTo>
                  <a:lnTo>
                    <a:pt x="28" y="4"/>
                  </a:lnTo>
                  <a:lnTo>
                    <a:pt x="29" y="3"/>
                  </a:lnTo>
                  <a:lnTo>
                    <a:pt x="22" y="4"/>
                  </a:lnTo>
                  <a:lnTo>
                    <a:pt x="23" y="13"/>
                  </a:lnTo>
                  <a:lnTo>
                    <a:pt x="32" y="12"/>
                  </a:lnTo>
                  <a:lnTo>
                    <a:pt x="37" y="8"/>
                  </a:lnTo>
                  <a:lnTo>
                    <a:pt x="32" y="0"/>
                  </a:lnTo>
                  <a:lnTo>
                    <a:pt x="26" y="0"/>
                  </a:lnTo>
                  <a:lnTo>
                    <a:pt x="20" y="1"/>
                  </a:lnTo>
                  <a:lnTo>
                    <a:pt x="12" y="2"/>
                  </a:lnTo>
                  <a:lnTo>
                    <a:pt x="6" y="3"/>
                  </a:lnTo>
                  <a:lnTo>
                    <a:pt x="1" y="8"/>
                  </a:lnTo>
                  <a:lnTo>
                    <a:pt x="0" y="11"/>
                  </a:lnTo>
                  <a:lnTo>
                    <a:pt x="8" y="11"/>
                  </a:lnTo>
                  <a:close/>
                </a:path>
              </a:pathLst>
            </a:custGeom>
            <a:solidFill>
              <a:srgbClr val="BF8D07"/>
            </a:solidFill>
            <a:ln w="9525">
              <a:noFill/>
              <a:round/>
              <a:headEnd/>
              <a:tailEnd/>
            </a:ln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3335" name="Rectangle 198"/>
            <p:cNvSpPr>
              <a:spLocks noChangeArrowheads="1"/>
            </p:cNvSpPr>
            <p:nvPr/>
          </p:nvSpPr>
          <p:spPr bwMode="auto">
            <a:xfrm>
              <a:off x="3615" y="4133"/>
              <a:ext cx="8" cy="11"/>
            </a:xfrm>
            <a:prstGeom prst="rect">
              <a:avLst/>
            </a:prstGeom>
            <a:solidFill>
              <a:srgbClr val="BF8D07"/>
            </a:solidFill>
            <a:ln w="9525">
              <a:noFill/>
              <a:round/>
              <a:headEnd/>
              <a:tailEnd/>
            </a:ln>
          </p:spPr>
          <p:txBody>
            <a:bodyPr wrap="none" anchor="ctr"/>
            <a:lstStyle/>
            <a:p>
              <a:pPr defTabSz="449263">
                <a:lnSpc>
                  <a:spcPct val="55000"/>
                </a:lnSpc>
                <a:buClr>
                  <a:srgbClr val="000000"/>
                </a:buClr>
                <a:buFont typeface="Times New Roman" pitchFamily="18" charset="0"/>
                <a:buNone/>
              </a:pPr>
              <a:endParaRPr lang="en-US">
                <a:solidFill>
                  <a:srgbClr val="FFFFFF"/>
                </a:solidFill>
                <a:latin typeface="Times New Roman" pitchFamily="18" charset="0"/>
              </a:endParaRPr>
            </a:p>
          </p:txBody>
        </p:sp>
        <p:sp>
          <p:nvSpPr>
            <p:cNvPr id="3336" name="Freeform 199"/>
            <p:cNvSpPr>
              <a:spLocks noChangeArrowheads="1"/>
            </p:cNvSpPr>
            <p:nvPr/>
          </p:nvSpPr>
          <p:spPr bwMode="auto">
            <a:xfrm>
              <a:off x="3615" y="4142"/>
              <a:ext cx="17" cy="14"/>
            </a:xfrm>
            <a:custGeom>
              <a:avLst/>
              <a:gdLst>
                <a:gd name="T0" fmla="*/ 592 w 16"/>
                <a:gd name="T1" fmla="*/ 1134 h 13"/>
                <a:gd name="T2" fmla="*/ 557 w 16"/>
                <a:gd name="T3" fmla="*/ 908 h 13"/>
                <a:gd name="T4" fmla="*/ 524 w 16"/>
                <a:gd name="T5" fmla="*/ 6 h 13"/>
                <a:gd name="T6" fmla="*/ 464 w 16"/>
                <a:gd name="T7" fmla="*/ 5 h 13"/>
                <a:gd name="T8" fmla="*/ 437 w 16"/>
                <a:gd name="T9" fmla="*/ 3 h 13"/>
                <a:gd name="T10" fmla="*/ 387 w 16"/>
                <a:gd name="T11" fmla="*/ 2 h 13"/>
                <a:gd name="T12" fmla="*/ 364 w 16"/>
                <a:gd name="T13" fmla="*/ 1 h 13"/>
                <a:gd name="T14" fmla="*/ 364 w 16"/>
                <a:gd name="T15" fmla="*/ 0 h 13"/>
                <a:gd name="T16" fmla="*/ 364 w 16"/>
                <a:gd name="T17" fmla="*/ 1 h 13"/>
                <a:gd name="T18" fmla="*/ 0 w 16"/>
                <a:gd name="T19" fmla="*/ 1 h 13"/>
                <a:gd name="T20" fmla="*/ 1 w 16"/>
                <a:gd name="T21" fmla="*/ 4 h 13"/>
                <a:gd name="T22" fmla="*/ 2 w 16"/>
                <a:gd name="T23" fmla="*/ 6 h 13"/>
                <a:gd name="T24" fmla="*/ 3 w 16"/>
                <a:gd name="T25" fmla="*/ 783 h 13"/>
                <a:gd name="T26" fmla="*/ 5 w 16"/>
                <a:gd name="T27" fmla="*/ 908 h 13"/>
                <a:gd name="T28" fmla="*/ 6 w 16"/>
                <a:gd name="T29" fmla="*/ 978 h 13"/>
                <a:gd name="T30" fmla="*/ 6 w 16"/>
                <a:gd name="T31" fmla="*/ 1053 h 13"/>
                <a:gd name="T32" fmla="*/ 7 w 16"/>
                <a:gd name="T33" fmla="*/ 1053 h 13"/>
                <a:gd name="T34" fmla="*/ 7 w 16"/>
                <a:gd name="T35" fmla="*/ 978 h 13"/>
                <a:gd name="T36" fmla="*/ 592 w 16"/>
                <a:gd name="T37" fmla="*/ 1134 h 13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6"/>
                <a:gd name="T58" fmla="*/ 0 h 13"/>
                <a:gd name="T59" fmla="*/ 16 w 16"/>
                <a:gd name="T60" fmla="*/ 13 h 13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6" h="13">
                  <a:moveTo>
                    <a:pt x="16" y="13"/>
                  </a:moveTo>
                  <a:lnTo>
                    <a:pt x="15" y="10"/>
                  </a:lnTo>
                  <a:lnTo>
                    <a:pt x="14" y="6"/>
                  </a:lnTo>
                  <a:lnTo>
                    <a:pt x="12" y="5"/>
                  </a:lnTo>
                  <a:lnTo>
                    <a:pt x="11" y="3"/>
                  </a:lnTo>
                  <a:lnTo>
                    <a:pt x="9" y="2"/>
                  </a:lnTo>
                  <a:lnTo>
                    <a:pt x="8" y="1"/>
                  </a:lnTo>
                  <a:lnTo>
                    <a:pt x="8" y="0"/>
                  </a:lnTo>
                  <a:lnTo>
                    <a:pt x="8" y="1"/>
                  </a:lnTo>
                  <a:lnTo>
                    <a:pt x="0" y="1"/>
                  </a:lnTo>
                  <a:lnTo>
                    <a:pt x="1" y="4"/>
                  </a:lnTo>
                  <a:lnTo>
                    <a:pt x="2" y="6"/>
                  </a:lnTo>
                  <a:lnTo>
                    <a:pt x="3" y="8"/>
                  </a:lnTo>
                  <a:lnTo>
                    <a:pt x="5" y="10"/>
                  </a:lnTo>
                  <a:lnTo>
                    <a:pt x="6" y="11"/>
                  </a:lnTo>
                  <a:lnTo>
                    <a:pt x="6" y="12"/>
                  </a:lnTo>
                  <a:lnTo>
                    <a:pt x="7" y="12"/>
                  </a:lnTo>
                  <a:lnTo>
                    <a:pt x="7" y="11"/>
                  </a:lnTo>
                  <a:lnTo>
                    <a:pt x="16" y="13"/>
                  </a:lnTo>
                  <a:close/>
                </a:path>
              </a:pathLst>
            </a:custGeom>
            <a:solidFill>
              <a:srgbClr val="BF8D07"/>
            </a:solidFill>
            <a:ln w="9525">
              <a:noFill/>
              <a:round/>
              <a:headEnd/>
              <a:tailEnd/>
            </a:ln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3337" name="Freeform 200"/>
            <p:cNvSpPr>
              <a:spLocks noChangeArrowheads="1"/>
            </p:cNvSpPr>
            <p:nvPr/>
          </p:nvSpPr>
          <p:spPr bwMode="auto">
            <a:xfrm>
              <a:off x="3616" y="4154"/>
              <a:ext cx="16" cy="22"/>
            </a:xfrm>
            <a:custGeom>
              <a:avLst/>
              <a:gdLst>
                <a:gd name="T0" fmla="*/ 451 w 15"/>
                <a:gd name="T1" fmla="*/ 4561 h 20"/>
                <a:gd name="T2" fmla="*/ 481 w 15"/>
                <a:gd name="T3" fmla="*/ 6071 h 20"/>
                <a:gd name="T4" fmla="*/ 707 w 15"/>
                <a:gd name="T5" fmla="*/ 2 h 20"/>
                <a:gd name="T6" fmla="*/ 6 w 15"/>
                <a:gd name="T7" fmla="*/ 0 h 20"/>
                <a:gd name="T8" fmla="*/ 1 w 15"/>
                <a:gd name="T9" fmla="*/ 5519 h 20"/>
                <a:gd name="T10" fmla="*/ 1 w 15"/>
                <a:gd name="T11" fmla="*/ 6678 h 20"/>
                <a:gd name="T12" fmla="*/ 1 w 15"/>
                <a:gd name="T13" fmla="*/ 5519 h 20"/>
                <a:gd name="T14" fmla="*/ 0 w 15"/>
                <a:gd name="T15" fmla="*/ 5561 h 20"/>
                <a:gd name="T16" fmla="*/ 1 w 15"/>
                <a:gd name="T17" fmla="*/ 6678 h 20"/>
                <a:gd name="T18" fmla="*/ 451 w 15"/>
                <a:gd name="T19" fmla="*/ 4561 h 2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5"/>
                <a:gd name="T31" fmla="*/ 0 h 20"/>
                <a:gd name="T32" fmla="*/ 15 w 15"/>
                <a:gd name="T33" fmla="*/ 20 h 2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5" h="20">
                  <a:moveTo>
                    <a:pt x="8" y="14"/>
                  </a:moveTo>
                  <a:lnTo>
                    <a:pt x="9" y="18"/>
                  </a:lnTo>
                  <a:lnTo>
                    <a:pt x="15" y="2"/>
                  </a:lnTo>
                  <a:lnTo>
                    <a:pt x="6" y="0"/>
                  </a:lnTo>
                  <a:lnTo>
                    <a:pt x="1" y="16"/>
                  </a:lnTo>
                  <a:lnTo>
                    <a:pt x="1" y="20"/>
                  </a:lnTo>
                  <a:lnTo>
                    <a:pt x="1" y="16"/>
                  </a:lnTo>
                  <a:lnTo>
                    <a:pt x="0" y="17"/>
                  </a:lnTo>
                  <a:lnTo>
                    <a:pt x="1" y="20"/>
                  </a:lnTo>
                  <a:lnTo>
                    <a:pt x="8" y="14"/>
                  </a:lnTo>
                  <a:close/>
                </a:path>
              </a:pathLst>
            </a:custGeom>
            <a:solidFill>
              <a:srgbClr val="BF8D07"/>
            </a:solidFill>
            <a:ln w="9525">
              <a:noFill/>
              <a:round/>
              <a:headEnd/>
              <a:tailEnd/>
            </a:ln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3338" name="Freeform 201"/>
            <p:cNvSpPr>
              <a:spLocks noChangeArrowheads="1"/>
            </p:cNvSpPr>
            <p:nvPr/>
          </p:nvSpPr>
          <p:spPr bwMode="auto">
            <a:xfrm>
              <a:off x="3617" y="4169"/>
              <a:ext cx="35" cy="13"/>
            </a:xfrm>
            <a:custGeom>
              <a:avLst/>
              <a:gdLst>
                <a:gd name="T0" fmla="*/ 878 w 33"/>
                <a:gd name="T1" fmla="*/ 1031 h 12"/>
                <a:gd name="T2" fmla="*/ 878 w 33"/>
                <a:gd name="T3" fmla="*/ 3 h 12"/>
                <a:gd name="T4" fmla="*/ 931 w 33"/>
                <a:gd name="T5" fmla="*/ 2 h 12"/>
                <a:gd name="T6" fmla="*/ 828 w 33"/>
                <a:gd name="T7" fmla="*/ 3 h 12"/>
                <a:gd name="T8" fmla="*/ 654 w 33"/>
                <a:gd name="T9" fmla="*/ 3 h 12"/>
                <a:gd name="T10" fmla="*/ 518 w 33"/>
                <a:gd name="T11" fmla="*/ 3 h 12"/>
                <a:gd name="T12" fmla="*/ 434 w 33"/>
                <a:gd name="T13" fmla="*/ 2 h 12"/>
                <a:gd name="T14" fmla="*/ 8 w 33"/>
                <a:gd name="T15" fmla="*/ 1 h 12"/>
                <a:gd name="T16" fmla="*/ 7 w 33"/>
                <a:gd name="T17" fmla="*/ 0 h 12"/>
                <a:gd name="T18" fmla="*/ 0 w 33"/>
                <a:gd name="T19" fmla="*/ 952 h 12"/>
                <a:gd name="T20" fmla="*/ 4 w 33"/>
                <a:gd name="T21" fmla="*/ 1210 h 12"/>
                <a:gd name="T22" fmla="*/ 364 w 33"/>
                <a:gd name="T23" fmla="*/ 1420 h 12"/>
                <a:gd name="T24" fmla="*/ 488 w 33"/>
                <a:gd name="T25" fmla="*/ 1538 h 12"/>
                <a:gd name="T26" fmla="*/ 654 w 33"/>
                <a:gd name="T27" fmla="*/ 1538 h 12"/>
                <a:gd name="T28" fmla="*/ 878 w 33"/>
                <a:gd name="T29" fmla="*/ 1538 h 12"/>
                <a:gd name="T30" fmla="*/ 1017 w 33"/>
                <a:gd name="T31" fmla="*/ 1420 h 12"/>
                <a:gd name="T32" fmla="*/ 1177 w 33"/>
                <a:gd name="T33" fmla="*/ 1117 h 12"/>
                <a:gd name="T34" fmla="*/ 1144 w 33"/>
                <a:gd name="T35" fmla="*/ 1 h 12"/>
                <a:gd name="T36" fmla="*/ 878 w 33"/>
                <a:gd name="T37" fmla="*/ 1031 h 1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33"/>
                <a:gd name="T58" fmla="*/ 0 h 12"/>
                <a:gd name="T59" fmla="*/ 33 w 33"/>
                <a:gd name="T60" fmla="*/ 12 h 12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33" h="12">
                  <a:moveTo>
                    <a:pt x="24" y="7"/>
                  </a:moveTo>
                  <a:lnTo>
                    <a:pt x="24" y="3"/>
                  </a:lnTo>
                  <a:lnTo>
                    <a:pt x="25" y="2"/>
                  </a:lnTo>
                  <a:lnTo>
                    <a:pt x="23" y="3"/>
                  </a:lnTo>
                  <a:lnTo>
                    <a:pt x="19" y="3"/>
                  </a:lnTo>
                  <a:lnTo>
                    <a:pt x="15" y="3"/>
                  </a:lnTo>
                  <a:lnTo>
                    <a:pt x="12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0" y="6"/>
                  </a:lnTo>
                  <a:lnTo>
                    <a:pt x="4" y="9"/>
                  </a:lnTo>
                  <a:lnTo>
                    <a:pt x="9" y="11"/>
                  </a:lnTo>
                  <a:lnTo>
                    <a:pt x="14" y="12"/>
                  </a:lnTo>
                  <a:lnTo>
                    <a:pt x="19" y="12"/>
                  </a:lnTo>
                  <a:lnTo>
                    <a:pt x="24" y="12"/>
                  </a:lnTo>
                  <a:lnTo>
                    <a:pt x="28" y="11"/>
                  </a:lnTo>
                  <a:lnTo>
                    <a:pt x="33" y="8"/>
                  </a:lnTo>
                  <a:lnTo>
                    <a:pt x="32" y="1"/>
                  </a:lnTo>
                  <a:lnTo>
                    <a:pt x="24" y="7"/>
                  </a:lnTo>
                  <a:close/>
                </a:path>
              </a:pathLst>
            </a:custGeom>
            <a:solidFill>
              <a:srgbClr val="BF8D07"/>
            </a:solidFill>
            <a:ln w="9525">
              <a:noFill/>
              <a:round/>
              <a:headEnd/>
              <a:tailEnd/>
            </a:ln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3339" name="Freeform 202"/>
            <p:cNvSpPr>
              <a:spLocks noChangeArrowheads="1"/>
            </p:cNvSpPr>
            <p:nvPr/>
          </p:nvSpPr>
          <p:spPr bwMode="auto">
            <a:xfrm>
              <a:off x="3639" y="4165"/>
              <a:ext cx="13" cy="12"/>
            </a:xfrm>
            <a:custGeom>
              <a:avLst/>
              <a:gdLst>
                <a:gd name="T0" fmla="*/ 0 w 12"/>
                <a:gd name="T1" fmla="*/ 0 h 11"/>
                <a:gd name="T2" fmla="*/ 0 w 12"/>
                <a:gd name="T3" fmla="*/ 2 h 11"/>
                <a:gd name="T4" fmla="*/ 1 w 12"/>
                <a:gd name="T5" fmla="*/ 4 h 11"/>
                <a:gd name="T6" fmla="*/ 1 w 12"/>
                <a:gd name="T7" fmla="*/ 5 h 11"/>
                <a:gd name="T8" fmla="*/ 2 w 12"/>
                <a:gd name="T9" fmla="*/ 1461 h 11"/>
                <a:gd name="T10" fmla="*/ 3 w 12"/>
                <a:gd name="T11" fmla="*/ 1594 h 11"/>
                <a:gd name="T12" fmla="*/ 4 w 12"/>
                <a:gd name="T13" fmla="*/ 1897 h 11"/>
                <a:gd name="T14" fmla="*/ 4 w 12"/>
                <a:gd name="T15" fmla="*/ 2069 h 11"/>
                <a:gd name="T16" fmla="*/ 1538 w 12"/>
                <a:gd name="T17" fmla="*/ 5 h 11"/>
                <a:gd name="T18" fmla="*/ 1420 w 12"/>
                <a:gd name="T19" fmla="*/ 4 h 11"/>
                <a:gd name="T20" fmla="*/ 1420 w 12"/>
                <a:gd name="T21" fmla="*/ 3 h 11"/>
                <a:gd name="T22" fmla="*/ 1311 w 12"/>
                <a:gd name="T23" fmla="*/ 2 h 11"/>
                <a:gd name="T24" fmla="*/ 1311 w 12"/>
                <a:gd name="T25" fmla="*/ 1 h 11"/>
                <a:gd name="T26" fmla="*/ 0 w 12"/>
                <a:gd name="T27" fmla="*/ 0 h 1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2"/>
                <a:gd name="T43" fmla="*/ 0 h 11"/>
                <a:gd name="T44" fmla="*/ 12 w 12"/>
                <a:gd name="T45" fmla="*/ 11 h 11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2" h="11">
                  <a:moveTo>
                    <a:pt x="0" y="0"/>
                  </a:moveTo>
                  <a:lnTo>
                    <a:pt x="0" y="2"/>
                  </a:lnTo>
                  <a:lnTo>
                    <a:pt x="1" y="4"/>
                  </a:lnTo>
                  <a:lnTo>
                    <a:pt x="1" y="5"/>
                  </a:lnTo>
                  <a:lnTo>
                    <a:pt x="2" y="7"/>
                  </a:lnTo>
                  <a:lnTo>
                    <a:pt x="3" y="8"/>
                  </a:lnTo>
                  <a:lnTo>
                    <a:pt x="4" y="10"/>
                  </a:lnTo>
                  <a:lnTo>
                    <a:pt x="4" y="11"/>
                  </a:lnTo>
                  <a:lnTo>
                    <a:pt x="12" y="5"/>
                  </a:lnTo>
                  <a:lnTo>
                    <a:pt x="11" y="4"/>
                  </a:lnTo>
                  <a:lnTo>
                    <a:pt x="11" y="3"/>
                  </a:lnTo>
                  <a:lnTo>
                    <a:pt x="10" y="2"/>
                  </a:lnTo>
                  <a:lnTo>
                    <a:pt x="1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F8D07"/>
            </a:solidFill>
            <a:ln w="9525">
              <a:noFill/>
              <a:round/>
              <a:headEnd/>
              <a:tailEnd/>
            </a:ln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3340" name="Freeform 203"/>
            <p:cNvSpPr>
              <a:spLocks noChangeArrowheads="1"/>
            </p:cNvSpPr>
            <p:nvPr/>
          </p:nvSpPr>
          <p:spPr bwMode="auto">
            <a:xfrm>
              <a:off x="3639" y="4128"/>
              <a:ext cx="14" cy="38"/>
            </a:xfrm>
            <a:custGeom>
              <a:avLst/>
              <a:gdLst>
                <a:gd name="T0" fmla="*/ 1134 w 13"/>
                <a:gd name="T1" fmla="*/ 4 h 35"/>
                <a:gd name="T2" fmla="*/ 4 w 13"/>
                <a:gd name="T3" fmla="*/ 2 h 35"/>
                <a:gd name="T4" fmla="*/ 4 w 13"/>
                <a:gd name="T5" fmla="*/ 5 h 35"/>
                <a:gd name="T6" fmla="*/ 3 w 13"/>
                <a:gd name="T7" fmla="*/ 1445 h 35"/>
                <a:gd name="T8" fmla="*/ 3 w 13"/>
                <a:gd name="T9" fmla="*/ 2007 h 35"/>
                <a:gd name="T10" fmla="*/ 2 w 13"/>
                <a:gd name="T11" fmla="*/ 2789 h 35"/>
                <a:gd name="T12" fmla="*/ 2 w 13"/>
                <a:gd name="T13" fmla="*/ 3399 h 35"/>
                <a:gd name="T14" fmla="*/ 1 w 13"/>
                <a:gd name="T15" fmla="*/ 3876 h 35"/>
                <a:gd name="T16" fmla="*/ 1 w 13"/>
                <a:gd name="T17" fmla="*/ 4569 h 35"/>
                <a:gd name="T18" fmla="*/ 0 w 13"/>
                <a:gd name="T19" fmla="*/ 5127 h 35"/>
                <a:gd name="T20" fmla="*/ 908 w 13"/>
                <a:gd name="T21" fmla="*/ 5275 h 35"/>
                <a:gd name="T22" fmla="*/ 908 w 13"/>
                <a:gd name="T23" fmla="*/ 4722 h 35"/>
                <a:gd name="T24" fmla="*/ 978 w 13"/>
                <a:gd name="T25" fmla="*/ 4208 h 35"/>
                <a:gd name="T26" fmla="*/ 978 w 13"/>
                <a:gd name="T27" fmla="*/ 3570 h 35"/>
                <a:gd name="T28" fmla="*/ 1053 w 13"/>
                <a:gd name="T29" fmla="*/ 2884 h 35"/>
                <a:gd name="T30" fmla="*/ 1053 w 13"/>
                <a:gd name="T31" fmla="*/ 2179 h 35"/>
                <a:gd name="T32" fmla="*/ 1134 w 13"/>
                <a:gd name="T33" fmla="*/ 1569 h 35"/>
                <a:gd name="T34" fmla="*/ 1134 w 13"/>
                <a:gd name="T35" fmla="*/ 1040 h 35"/>
                <a:gd name="T36" fmla="*/ 1134 w 13"/>
                <a:gd name="T37" fmla="*/ 2 h 35"/>
                <a:gd name="T38" fmla="*/ 4 w 13"/>
                <a:gd name="T39" fmla="*/ 0 h 35"/>
                <a:gd name="T40" fmla="*/ 1134 w 13"/>
                <a:gd name="T41" fmla="*/ 4 h 3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3"/>
                <a:gd name="T64" fmla="*/ 0 h 35"/>
                <a:gd name="T65" fmla="*/ 13 w 13"/>
                <a:gd name="T66" fmla="*/ 35 h 3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3" h="35">
                  <a:moveTo>
                    <a:pt x="13" y="4"/>
                  </a:moveTo>
                  <a:lnTo>
                    <a:pt x="4" y="2"/>
                  </a:lnTo>
                  <a:lnTo>
                    <a:pt x="4" y="5"/>
                  </a:lnTo>
                  <a:lnTo>
                    <a:pt x="3" y="10"/>
                  </a:lnTo>
                  <a:lnTo>
                    <a:pt x="3" y="14"/>
                  </a:lnTo>
                  <a:lnTo>
                    <a:pt x="2" y="18"/>
                  </a:lnTo>
                  <a:lnTo>
                    <a:pt x="2" y="23"/>
                  </a:lnTo>
                  <a:lnTo>
                    <a:pt x="1" y="26"/>
                  </a:lnTo>
                  <a:lnTo>
                    <a:pt x="1" y="30"/>
                  </a:lnTo>
                  <a:lnTo>
                    <a:pt x="0" y="34"/>
                  </a:lnTo>
                  <a:lnTo>
                    <a:pt x="10" y="35"/>
                  </a:lnTo>
                  <a:lnTo>
                    <a:pt x="10" y="31"/>
                  </a:lnTo>
                  <a:lnTo>
                    <a:pt x="11" y="28"/>
                  </a:lnTo>
                  <a:lnTo>
                    <a:pt x="11" y="24"/>
                  </a:lnTo>
                  <a:lnTo>
                    <a:pt x="12" y="19"/>
                  </a:lnTo>
                  <a:lnTo>
                    <a:pt x="12" y="15"/>
                  </a:lnTo>
                  <a:lnTo>
                    <a:pt x="13" y="11"/>
                  </a:lnTo>
                  <a:lnTo>
                    <a:pt x="13" y="6"/>
                  </a:lnTo>
                  <a:lnTo>
                    <a:pt x="13" y="2"/>
                  </a:lnTo>
                  <a:lnTo>
                    <a:pt x="4" y="0"/>
                  </a:lnTo>
                  <a:lnTo>
                    <a:pt x="13" y="4"/>
                  </a:lnTo>
                  <a:close/>
                </a:path>
              </a:pathLst>
            </a:custGeom>
            <a:solidFill>
              <a:srgbClr val="BF8D07"/>
            </a:solidFill>
            <a:ln w="9525">
              <a:noFill/>
              <a:round/>
              <a:headEnd/>
              <a:tailEnd/>
            </a:ln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3341" name="Freeform 204"/>
            <p:cNvSpPr>
              <a:spLocks noChangeArrowheads="1"/>
            </p:cNvSpPr>
            <p:nvPr/>
          </p:nvSpPr>
          <p:spPr bwMode="auto">
            <a:xfrm>
              <a:off x="3639" y="4128"/>
              <a:ext cx="14" cy="21"/>
            </a:xfrm>
            <a:custGeom>
              <a:avLst/>
              <a:gdLst>
                <a:gd name="T0" fmla="*/ 1 w 13"/>
                <a:gd name="T1" fmla="*/ 5677 h 19"/>
                <a:gd name="T2" fmla="*/ 783 w 13"/>
                <a:gd name="T3" fmla="*/ 5677 h 19"/>
                <a:gd name="T4" fmla="*/ 1134 w 13"/>
                <a:gd name="T5" fmla="*/ 4 h 19"/>
                <a:gd name="T6" fmla="*/ 4 w 13"/>
                <a:gd name="T7" fmla="*/ 0 h 19"/>
                <a:gd name="T8" fmla="*/ 0 w 13"/>
                <a:gd name="T9" fmla="*/ 3442 h 19"/>
                <a:gd name="T10" fmla="*/ 783 w 13"/>
                <a:gd name="T11" fmla="*/ 3442 h 19"/>
                <a:gd name="T12" fmla="*/ 1 w 13"/>
                <a:gd name="T13" fmla="*/ 5677 h 19"/>
                <a:gd name="T14" fmla="*/ 4 w 13"/>
                <a:gd name="T15" fmla="*/ 8473 h 19"/>
                <a:gd name="T16" fmla="*/ 783 w 13"/>
                <a:gd name="T17" fmla="*/ 5677 h 19"/>
                <a:gd name="T18" fmla="*/ 1 w 13"/>
                <a:gd name="T19" fmla="*/ 5677 h 1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3"/>
                <a:gd name="T31" fmla="*/ 0 h 19"/>
                <a:gd name="T32" fmla="*/ 13 w 13"/>
                <a:gd name="T33" fmla="*/ 19 h 19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3" h="19">
                  <a:moveTo>
                    <a:pt x="1" y="13"/>
                  </a:moveTo>
                  <a:lnTo>
                    <a:pt x="8" y="13"/>
                  </a:lnTo>
                  <a:lnTo>
                    <a:pt x="13" y="4"/>
                  </a:lnTo>
                  <a:lnTo>
                    <a:pt x="4" y="0"/>
                  </a:lnTo>
                  <a:lnTo>
                    <a:pt x="0" y="8"/>
                  </a:lnTo>
                  <a:lnTo>
                    <a:pt x="8" y="8"/>
                  </a:lnTo>
                  <a:lnTo>
                    <a:pt x="1" y="13"/>
                  </a:lnTo>
                  <a:lnTo>
                    <a:pt x="4" y="19"/>
                  </a:lnTo>
                  <a:lnTo>
                    <a:pt x="8" y="13"/>
                  </a:lnTo>
                  <a:lnTo>
                    <a:pt x="1" y="13"/>
                  </a:lnTo>
                  <a:close/>
                </a:path>
              </a:pathLst>
            </a:custGeom>
            <a:solidFill>
              <a:srgbClr val="BF8D07"/>
            </a:solidFill>
            <a:ln w="9525">
              <a:noFill/>
              <a:round/>
              <a:headEnd/>
              <a:tailEnd/>
            </a:ln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3342" name="Freeform 205"/>
            <p:cNvSpPr>
              <a:spLocks noChangeArrowheads="1"/>
            </p:cNvSpPr>
            <p:nvPr/>
          </p:nvSpPr>
          <p:spPr bwMode="auto">
            <a:xfrm>
              <a:off x="3620" y="4123"/>
              <a:ext cx="28" cy="20"/>
            </a:xfrm>
            <a:custGeom>
              <a:avLst/>
              <a:gdLst>
                <a:gd name="T0" fmla="*/ 0 w 26"/>
                <a:gd name="T1" fmla="*/ 6523 h 18"/>
                <a:gd name="T2" fmla="*/ 4 w 26"/>
                <a:gd name="T3" fmla="*/ 7248 h 18"/>
                <a:gd name="T4" fmla="*/ 783 w 26"/>
                <a:gd name="T5" fmla="*/ 6523 h 18"/>
                <a:gd name="T6" fmla="*/ 1053 w 26"/>
                <a:gd name="T7" fmla="*/ 5284 h 18"/>
                <a:gd name="T8" fmla="*/ 1221 w 26"/>
                <a:gd name="T9" fmla="*/ 5284 h 18"/>
                <a:gd name="T10" fmla="*/ 1134 w 26"/>
                <a:gd name="T11" fmla="*/ 5284 h 18"/>
                <a:gd name="T12" fmla="*/ 1221 w 26"/>
                <a:gd name="T13" fmla="*/ 5871 h 18"/>
                <a:gd name="T14" fmla="*/ 1416 w 26"/>
                <a:gd name="T15" fmla="*/ 7248 h 18"/>
                <a:gd name="T16" fmla="*/ 1768 w 26"/>
                <a:gd name="T17" fmla="*/ 11047 h 18"/>
                <a:gd name="T18" fmla="*/ 2378 w 26"/>
                <a:gd name="T19" fmla="*/ 8053 h 18"/>
                <a:gd name="T20" fmla="*/ 2083 w 26"/>
                <a:gd name="T21" fmla="*/ 4756 h 18"/>
                <a:gd name="T22" fmla="*/ 1934 w 26"/>
                <a:gd name="T23" fmla="*/ 3467 h 18"/>
                <a:gd name="T24" fmla="*/ 1642 w 26"/>
                <a:gd name="T25" fmla="*/ 1 h 18"/>
                <a:gd name="T26" fmla="*/ 1315 w 26"/>
                <a:gd name="T27" fmla="*/ 0 h 18"/>
                <a:gd name="T28" fmla="*/ 978 w 26"/>
                <a:gd name="T29" fmla="*/ 0 h 18"/>
                <a:gd name="T30" fmla="*/ 783 w 26"/>
                <a:gd name="T31" fmla="*/ 1 h 18"/>
                <a:gd name="T32" fmla="*/ 5 w 26"/>
                <a:gd name="T33" fmla="*/ 2 h 18"/>
                <a:gd name="T34" fmla="*/ 1 w 26"/>
                <a:gd name="T35" fmla="*/ 3467 h 18"/>
                <a:gd name="T36" fmla="*/ 6 w 26"/>
                <a:gd name="T37" fmla="*/ 3852 h 18"/>
                <a:gd name="T38" fmla="*/ 0 w 26"/>
                <a:gd name="T39" fmla="*/ 6523 h 18"/>
                <a:gd name="T40" fmla="*/ 2 w 26"/>
                <a:gd name="T41" fmla="*/ 8053 h 18"/>
                <a:gd name="T42" fmla="*/ 4 w 26"/>
                <a:gd name="T43" fmla="*/ 7248 h 18"/>
                <a:gd name="T44" fmla="*/ 0 w 26"/>
                <a:gd name="T45" fmla="*/ 6523 h 18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26"/>
                <a:gd name="T70" fmla="*/ 0 h 18"/>
                <a:gd name="T71" fmla="*/ 26 w 26"/>
                <a:gd name="T72" fmla="*/ 18 h 18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26" h="18">
                  <a:moveTo>
                    <a:pt x="0" y="11"/>
                  </a:moveTo>
                  <a:lnTo>
                    <a:pt x="4" y="12"/>
                  </a:lnTo>
                  <a:lnTo>
                    <a:pt x="8" y="11"/>
                  </a:lnTo>
                  <a:lnTo>
                    <a:pt x="12" y="9"/>
                  </a:lnTo>
                  <a:lnTo>
                    <a:pt x="14" y="9"/>
                  </a:lnTo>
                  <a:lnTo>
                    <a:pt x="13" y="9"/>
                  </a:lnTo>
                  <a:lnTo>
                    <a:pt x="14" y="10"/>
                  </a:lnTo>
                  <a:lnTo>
                    <a:pt x="16" y="12"/>
                  </a:lnTo>
                  <a:lnTo>
                    <a:pt x="19" y="18"/>
                  </a:lnTo>
                  <a:lnTo>
                    <a:pt x="26" y="13"/>
                  </a:lnTo>
                  <a:lnTo>
                    <a:pt x="23" y="8"/>
                  </a:lnTo>
                  <a:lnTo>
                    <a:pt x="21" y="5"/>
                  </a:lnTo>
                  <a:lnTo>
                    <a:pt x="18" y="1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8" y="1"/>
                  </a:lnTo>
                  <a:lnTo>
                    <a:pt x="5" y="2"/>
                  </a:lnTo>
                  <a:lnTo>
                    <a:pt x="1" y="5"/>
                  </a:lnTo>
                  <a:lnTo>
                    <a:pt x="6" y="6"/>
                  </a:lnTo>
                  <a:lnTo>
                    <a:pt x="0" y="11"/>
                  </a:lnTo>
                  <a:lnTo>
                    <a:pt x="2" y="13"/>
                  </a:lnTo>
                  <a:lnTo>
                    <a:pt x="4" y="12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BF8D07"/>
            </a:solidFill>
            <a:ln w="9525">
              <a:noFill/>
              <a:round/>
              <a:headEnd/>
              <a:tailEnd/>
            </a:ln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3343" name="Freeform 206"/>
            <p:cNvSpPr>
              <a:spLocks noChangeArrowheads="1"/>
            </p:cNvSpPr>
            <p:nvPr/>
          </p:nvSpPr>
          <p:spPr bwMode="auto">
            <a:xfrm>
              <a:off x="3619" y="4128"/>
              <a:ext cx="7" cy="7"/>
            </a:xfrm>
            <a:custGeom>
              <a:avLst/>
              <a:gdLst>
                <a:gd name="T0" fmla="*/ 3 w 7"/>
                <a:gd name="T1" fmla="*/ 42691 h 6"/>
                <a:gd name="T2" fmla="*/ 0 w 7"/>
                <a:gd name="T3" fmla="*/ 77632 h 6"/>
                <a:gd name="T4" fmla="*/ 1 w 7"/>
                <a:gd name="T5" fmla="*/ 77632 h 6"/>
                <a:gd name="T6" fmla="*/ 7 w 7"/>
                <a:gd name="T7" fmla="*/ 1 h 6"/>
                <a:gd name="T8" fmla="*/ 6 w 7"/>
                <a:gd name="T9" fmla="*/ 0 h 6"/>
                <a:gd name="T10" fmla="*/ 3 w 7"/>
                <a:gd name="T11" fmla="*/ 42691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"/>
                <a:gd name="T19" fmla="*/ 0 h 6"/>
                <a:gd name="T20" fmla="*/ 7 w 7"/>
                <a:gd name="T21" fmla="*/ 6 h 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" h="6">
                  <a:moveTo>
                    <a:pt x="3" y="3"/>
                  </a:moveTo>
                  <a:lnTo>
                    <a:pt x="0" y="6"/>
                  </a:lnTo>
                  <a:lnTo>
                    <a:pt x="1" y="6"/>
                  </a:lnTo>
                  <a:lnTo>
                    <a:pt x="7" y="1"/>
                  </a:lnTo>
                  <a:lnTo>
                    <a:pt x="6" y="0"/>
                  </a:lnTo>
                  <a:lnTo>
                    <a:pt x="3" y="3"/>
                  </a:lnTo>
                  <a:close/>
                </a:path>
              </a:pathLst>
            </a:custGeom>
            <a:solidFill>
              <a:srgbClr val="BF8D07"/>
            </a:solidFill>
            <a:ln w="9525">
              <a:noFill/>
              <a:round/>
              <a:headEnd/>
              <a:tailEnd/>
            </a:ln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3344" name="Freeform 207"/>
            <p:cNvSpPr>
              <a:spLocks noChangeArrowheads="1"/>
            </p:cNvSpPr>
            <p:nvPr/>
          </p:nvSpPr>
          <p:spPr bwMode="auto">
            <a:xfrm>
              <a:off x="2100" y="4170"/>
              <a:ext cx="180" cy="14"/>
            </a:xfrm>
            <a:custGeom>
              <a:avLst/>
              <a:gdLst>
                <a:gd name="T0" fmla="*/ 0 w 170"/>
                <a:gd name="T1" fmla="*/ 843 h 13"/>
                <a:gd name="T2" fmla="*/ 0 w 170"/>
                <a:gd name="T3" fmla="*/ 1134 h 13"/>
                <a:gd name="T4" fmla="*/ 5579 w 170"/>
                <a:gd name="T5" fmla="*/ 843 h 13"/>
                <a:gd name="T6" fmla="*/ 5579 w 170"/>
                <a:gd name="T7" fmla="*/ 0 h 13"/>
                <a:gd name="T8" fmla="*/ 0 w 170"/>
                <a:gd name="T9" fmla="*/ 3 h 13"/>
                <a:gd name="T10" fmla="*/ 0 w 170"/>
                <a:gd name="T11" fmla="*/ 843 h 1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70"/>
                <a:gd name="T19" fmla="*/ 0 h 13"/>
                <a:gd name="T20" fmla="*/ 170 w 170"/>
                <a:gd name="T21" fmla="*/ 13 h 1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70" h="13">
                  <a:moveTo>
                    <a:pt x="0" y="9"/>
                  </a:moveTo>
                  <a:lnTo>
                    <a:pt x="0" y="13"/>
                  </a:lnTo>
                  <a:lnTo>
                    <a:pt x="170" y="9"/>
                  </a:lnTo>
                  <a:lnTo>
                    <a:pt x="170" y="0"/>
                  </a:lnTo>
                  <a:lnTo>
                    <a:pt x="0" y="3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BF8D07"/>
            </a:solidFill>
            <a:ln w="9525">
              <a:noFill/>
              <a:round/>
              <a:headEnd/>
              <a:tailEnd/>
            </a:ln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3345" name="Freeform 208"/>
            <p:cNvSpPr>
              <a:spLocks noChangeArrowheads="1"/>
            </p:cNvSpPr>
            <p:nvPr/>
          </p:nvSpPr>
          <p:spPr bwMode="auto">
            <a:xfrm>
              <a:off x="2136" y="4111"/>
              <a:ext cx="93" cy="11"/>
            </a:xfrm>
            <a:custGeom>
              <a:avLst/>
              <a:gdLst>
                <a:gd name="T0" fmla="*/ 0 w 88"/>
                <a:gd name="T1" fmla="*/ 2128 h 10"/>
                <a:gd name="T2" fmla="*/ 0 w 88"/>
                <a:gd name="T3" fmla="*/ 3138 h 10"/>
                <a:gd name="T4" fmla="*/ 2569 w 88"/>
                <a:gd name="T5" fmla="*/ 3138 h 10"/>
                <a:gd name="T6" fmla="*/ 2569 w 88"/>
                <a:gd name="T7" fmla="*/ 0 h 10"/>
                <a:gd name="T8" fmla="*/ 0 w 88"/>
                <a:gd name="T9" fmla="*/ 1 h 10"/>
                <a:gd name="T10" fmla="*/ 0 w 88"/>
                <a:gd name="T11" fmla="*/ 2128 h 1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8"/>
                <a:gd name="T19" fmla="*/ 0 h 10"/>
                <a:gd name="T20" fmla="*/ 88 w 88"/>
                <a:gd name="T21" fmla="*/ 10 h 1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8" h="10">
                  <a:moveTo>
                    <a:pt x="0" y="6"/>
                  </a:moveTo>
                  <a:lnTo>
                    <a:pt x="0" y="10"/>
                  </a:lnTo>
                  <a:lnTo>
                    <a:pt x="88" y="10"/>
                  </a:lnTo>
                  <a:lnTo>
                    <a:pt x="88" y="0"/>
                  </a:lnTo>
                  <a:lnTo>
                    <a:pt x="0" y="1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BF8D07"/>
            </a:solidFill>
            <a:ln w="9525">
              <a:noFill/>
              <a:round/>
              <a:headEnd/>
              <a:tailEnd/>
            </a:ln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3346" name="Rectangle 209"/>
            <p:cNvSpPr>
              <a:spLocks noChangeArrowheads="1"/>
            </p:cNvSpPr>
            <p:nvPr/>
          </p:nvSpPr>
          <p:spPr bwMode="auto">
            <a:xfrm>
              <a:off x="2168" y="4124"/>
              <a:ext cx="40" cy="54"/>
            </a:xfrm>
            <a:prstGeom prst="rect">
              <a:avLst/>
            </a:prstGeom>
            <a:solidFill>
              <a:srgbClr val="FFCC00"/>
            </a:solidFill>
            <a:ln w="9525">
              <a:noFill/>
              <a:round/>
              <a:headEnd/>
              <a:tailEnd/>
            </a:ln>
          </p:spPr>
          <p:txBody>
            <a:bodyPr wrap="none" anchor="ctr"/>
            <a:lstStyle/>
            <a:p>
              <a:pPr defTabSz="449263">
                <a:lnSpc>
                  <a:spcPct val="55000"/>
                </a:lnSpc>
                <a:buClr>
                  <a:srgbClr val="000000"/>
                </a:buClr>
                <a:buFont typeface="Times New Roman" pitchFamily="18" charset="0"/>
                <a:buNone/>
              </a:pPr>
              <a:endParaRPr lang="en-US">
                <a:solidFill>
                  <a:srgbClr val="FFFFFF"/>
                </a:solidFill>
                <a:latin typeface="Times New Roman" pitchFamily="18" charset="0"/>
              </a:endParaRPr>
            </a:p>
          </p:txBody>
        </p:sp>
        <p:sp>
          <p:nvSpPr>
            <p:cNvPr id="3347" name="Freeform 210"/>
            <p:cNvSpPr>
              <a:spLocks noChangeArrowheads="1"/>
            </p:cNvSpPr>
            <p:nvPr/>
          </p:nvSpPr>
          <p:spPr bwMode="auto">
            <a:xfrm>
              <a:off x="2164" y="4119"/>
              <a:ext cx="44" cy="11"/>
            </a:xfrm>
            <a:custGeom>
              <a:avLst/>
              <a:gdLst>
                <a:gd name="T0" fmla="*/ 8 w 42"/>
                <a:gd name="T1" fmla="*/ 1935 h 10"/>
                <a:gd name="T2" fmla="*/ 4 w 42"/>
                <a:gd name="T3" fmla="*/ 3138 h 10"/>
                <a:gd name="T4" fmla="*/ 707 w 42"/>
                <a:gd name="T5" fmla="*/ 3138 h 10"/>
                <a:gd name="T6" fmla="*/ 707 w 42"/>
                <a:gd name="T7" fmla="*/ 0 h 10"/>
                <a:gd name="T8" fmla="*/ 4 w 42"/>
                <a:gd name="T9" fmla="*/ 0 h 10"/>
                <a:gd name="T10" fmla="*/ 0 w 42"/>
                <a:gd name="T11" fmla="*/ 1935 h 10"/>
                <a:gd name="T12" fmla="*/ 4 w 42"/>
                <a:gd name="T13" fmla="*/ 0 h 10"/>
                <a:gd name="T14" fmla="*/ 0 w 42"/>
                <a:gd name="T15" fmla="*/ 0 h 10"/>
                <a:gd name="T16" fmla="*/ 0 w 42"/>
                <a:gd name="T17" fmla="*/ 1935 h 10"/>
                <a:gd name="T18" fmla="*/ 8 w 42"/>
                <a:gd name="T19" fmla="*/ 1935 h 1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42"/>
                <a:gd name="T31" fmla="*/ 0 h 10"/>
                <a:gd name="T32" fmla="*/ 42 w 42"/>
                <a:gd name="T33" fmla="*/ 10 h 1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42" h="10">
                  <a:moveTo>
                    <a:pt x="8" y="5"/>
                  </a:moveTo>
                  <a:lnTo>
                    <a:pt x="4" y="10"/>
                  </a:lnTo>
                  <a:lnTo>
                    <a:pt x="42" y="10"/>
                  </a:lnTo>
                  <a:lnTo>
                    <a:pt x="42" y="0"/>
                  </a:lnTo>
                  <a:lnTo>
                    <a:pt x="4" y="0"/>
                  </a:lnTo>
                  <a:lnTo>
                    <a:pt x="0" y="5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5"/>
                  </a:lnTo>
                  <a:lnTo>
                    <a:pt x="8" y="5"/>
                  </a:lnTo>
                  <a:close/>
                </a:path>
              </a:pathLst>
            </a:custGeom>
            <a:solidFill>
              <a:srgbClr val="BF8D07"/>
            </a:solidFill>
            <a:ln w="9525">
              <a:noFill/>
              <a:round/>
              <a:headEnd/>
              <a:tailEnd/>
            </a:ln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3348" name="Freeform 211"/>
            <p:cNvSpPr>
              <a:spLocks noChangeArrowheads="1"/>
            </p:cNvSpPr>
            <p:nvPr/>
          </p:nvSpPr>
          <p:spPr bwMode="auto">
            <a:xfrm>
              <a:off x="2164" y="4124"/>
              <a:ext cx="8" cy="59"/>
            </a:xfrm>
            <a:custGeom>
              <a:avLst/>
              <a:gdLst>
                <a:gd name="T0" fmla="*/ 4 w 8"/>
                <a:gd name="T1" fmla="*/ 9890 h 54"/>
                <a:gd name="T2" fmla="*/ 8 w 8"/>
                <a:gd name="T3" fmla="*/ 11230 h 54"/>
                <a:gd name="T4" fmla="*/ 8 w 8"/>
                <a:gd name="T5" fmla="*/ 0 h 54"/>
                <a:gd name="T6" fmla="*/ 0 w 8"/>
                <a:gd name="T7" fmla="*/ 0 h 54"/>
                <a:gd name="T8" fmla="*/ 0 w 8"/>
                <a:gd name="T9" fmla="*/ 11230 h 54"/>
                <a:gd name="T10" fmla="*/ 4 w 8"/>
                <a:gd name="T11" fmla="*/ 11807 h 54"/>
                <a:gd name="T12" fmla="*/ 0 w 8"/>
                <a:gd name="T13" fmla="*/ 11230 h 54"/>
                <a:gd name="T14" fmla="*/ 0 w 8"/>
                <a:gd name="T15" fmla="*/ 11807 h 54"/>
                <a:gd name="T16" fmla="*/ 4 w 8"/>
                <a:gd name="T17" fmla="*/ 11807 h 54"/>
                <a:gd name="T18" fmla="*/ 4 w 8"/>
                <a:gd name="T19" fmla="*/ 9890 h 5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8"/>
                <a:gd name="T31" fmla="*/ 0 h 54"/>
                <a:gd name="T32" fmla="*/ 8 w 8"/>
                <a:gd name="T33" fmla="*/ 54 h 54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8" h="54">
                  <a:moveTo>
                    <a:pt x="4" y="45"/>
                  </a:moveTo>
                  <a:lnTo>
                    <a:pt x="8" y="50"/>
                  </a:lnTo>
                  <a:lnTo>
                    <a:pt x="8" y="0"/>
                  </a:lnTo>
                  <a:lnTo>
                    <a:pt x="0" y="0"/>
                  </a:lnTo>
                  <a:lnTo>
                    <a:pt x="0" y="50"/>
                  </a:lnTo>
                  <a:lnTo>
                    <a:pt x="4" y="54"/>
                  </a:lnTo>
                  <a:lnTo>
                    <a:pt x="0" y="50"/>
                  </a:lnTo>
                  <a:lnTo>
                    <a:pt x="0" y="54"/>
                  </a:lnTo>
                  <a:lnTo>
                    <a:pt x="4" y="54"/>
                  </a:lnTo>
                  <a:lnTo>
                    <a:pt x="4" y="45"/>
                  </a:lnTo>
                  <a:close/>
                </a:path>
              </a:pathLst>
            </a:custGeom>
            <a:solidFill>
              <a:srgbClr val="BF8D07"/>
            </a:solidFill>
            <a:ln w="9525">
              <a:noFill/>
              <a:round/>
              <a:headEnd/>
              <a:tailEnd/>
            </a:ln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3349" name="Freeform 212"/>
            <p:cNvSpPr>
              <a:spLocks noChangeArrowheads="1"/>
            </p:cNvSpPr>
            <p:nvPr/>
          </p:nvSpPr>
          <p:spPr bwMode="auto">
            <a:xfrm>
              <a:off x="2168" y="4173"/>
              <a:ext cx="44" cy="10"/>
            </a:xfrm>
            <a:custGeom>
              <a:avLst/>
              <a:gdLst>
                <a:gd name="T0" fmla="*/ 575 w 42"/>
                <a:gd name="T1" fmla="*/ 3467 h 9"/>
                <a:gd name="T2" fmla="*/ 644 w 42"/>
                <a:gd name="T3" fmla="*/ 0 h 9"/>
                <a:gd name="T4" fmla="*/ 0 w 42"/>
                <a:gd name="T5" fmla="*/ 0 h 9"/>
                <a:gd name="T6" fmla="*/ 0 w 42"/>
                <a:gd name="T7" fmla="*/ 5284 h 9"/>
                <a:gd name="T8" fmla="*/ 644 w 42"/>
                <a:gd name="T9" fmla="*/ 5284 h 9"/>
                <a:gd name="T10" fmla="*/ 707 w 42"/>
                <a:gd name="T11" fmla="*/ 3467 h 9"/>
                <a:gd name="T12" fmla="*/ 644 w 42"/>
                <a:gd name="T13" fmla="*/ 5284 h 9"/>
                <a:gd name="T14" fmla="*/ 707 w 42"/>
                <a:gd name="T15" fmla="*/ 5284 h 9"/>
                <a:gd name="T16" fmla="*/ 707 w 42"/>
                <a:gd name="T17" fmla="*/ 3467 h 9"/>
                <a:gd name="T18" fmla="*/ 575 w 42"/>
                <a:gd name="T19" fmla="*/ 3467 h 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42"/>
                <a:gd name="T31" fmla="*/ 0 h 9"/>
                <a:gd name="T32" fmla="*/ 42 w 42"/>
                <a:gd name="T33" fmla="*/ 9 h 9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42" h="9">
                  <a:moveTo>
                    <a:pt x="33" y="5"/>
                  </a:moveTo>
                  <a:lnTo>
                    <a:pt x="38" y="0"/>
                  </a:lnTo>
                  <a:lnTo>
                    <a:pt x="0" y="0"/>
                  </a:lnTo>
                  <a:lnTo>
                    <a:pt x="0" y="9"/>
                  </a:lnTo>
                  <a:lnTo>
                    <a:pt x="38" y="9"/>
                  </a:lnTo>
                  <a:lnTo>
                    <a:pt x="42" y="5"/>
                  </a:lnTo>
                  <a:lnTo>
                    <a:pt x="38" y="9"/>
                  </a:lnTo>
                  <a:lnTo>
                    <a:pt x="42" y="9"/>
                  </a:lnTo>
                  <a:lnTo>
                    <a:pt x="42" y="5"/>
                  </a:lnTo>
                  <a:lnTo>
                    <a:pt x="33" y="5"/>
                  </a:lnTo>
                  <a:close/>
                </a:path>
              </a:pathLst>
            </a:custGeom>
            <a:solidFill>
              <a:srgbClr val="BF8D07"/>
            </a:solidFill>
            <a:ln w="9525">
              <a:noFill/>
              <a:round/>
              <a:headEnd/>
              <a:tailEnd/>
            </a:ln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3350" name="Freeform 213"/>
            <p:cNvSpPr>
              <a:spLocks noChangeArrowheads="1"/>
            </p:cNvSpPr>
            <p:nvPr/>
          </p:nvSpPr>
          <p:spPr bwMode="auto">
            <a:xfrm>
              <a:off x="2203" y="4119"/>
              <a:ext cx="10" cy="59"/>
            </a:xfrm>
            <a:custGeom>
              <a:avLst/>
              <a:gdLst>
                <a:gd name="T0" fmla="*/ 3467 w 9"/>
                <a:gd name="T1" fmla="*/ 726 h 55"/>
                <a:gd name="T2" fmla="*/ 0 w 9"/>
                <a:gd name="T3" fmla="*/ 5 h 55"/>
                <a:gd name="T4" fmla="*/ 0 w 9"/>
                <a:gd name="T5" fmla="*/ 4008 h 55"/>
                <a:gd name="T6" fmla="*/ 5284 w 9"/>
                <a:gd name="T7" fmla="*/ 4008 h 55"/>
                <a:gd name="T8" fmla="*/ 5284 w 9"/>
                <a:gd name="T9" fmla="*/ 5 h 55"/>
                <a:gd name="T10" fmla="*/ 3467 w 9"/>
                <a:gd name="T11" fmla="*/ 0 h 55"/>
                <a:gd name="T12" fmla="*/ 5284 w 9"/>
                <a:gd name="T13" fmla="*/ 5 h 55"/>
                <a:gd name="T14" fmla="*/ 5284 w 9"/>
                <a:gd name="T15" fmla="*/ 0 h 55"/>
                <a:gd name="T16" fmla="*/ 3467 w 9"/>
                <a:gd name="T17" fmla="*/ 0 h 55"/>
                <a:gd name="T18" fmla="*/ 3467 w 9"/>
                <a:gd name="T19" fmla="*/ 726 h 5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9"/>
                <a:gd name="T31" fmla="*/ 0 h 55"/>
                <a:gd name="T32" fmla="*/ 9 w 9"/>
                <a:gd name="T33" fmla="*/ 55 h 55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9" h="55">
                  <a:moveTo>
                    <a:pt x="5" y="10"/>
                  </a:moveTo>
                  <a:lnTo>
                    <a:pt x="0" y="5"/>
                  </a:lnTo>
                  <a:lnTo>
                    <a:pt x="0" y="55"/>
                  </a:lnTo>
                  <a:lnTo>
                    <a:pt x="9" y="55"/>
                  </a:lnTo>
                  <a:lnTo>
                    <a:pt x="9" y="5"/>
                  </a:lnTo>
                  <a:lnTo>
                    <a:pt x="5" y="0"/>
                  </a:lnTo>
                  <a:lnTo>
                    <a:pt x="9" y="5"/>
                  </a:lnTo>
                  <a:lnTo>
                    <a:pt x="9" y="0"/>
                  </a:lnTo>
                  <a:lnTo>
                    <a:pt x="5" y="0"/>
                  </a:lnTo>
                  <a:lnTo>
                    <a:pt x="5" y="10"/>
                  </a:lnTo>
                  <a:close/>
                </a:path>
              </a:pathLst>
            </a:custGeom>
            <a:solidFill>
              <a:srgbClr val="BF8D07"/>
            </a:solidFill>
            <a:ln w="9525">
              <a:noFill/>
              <a:round/>
              <a:headEnd/>
              <a:tailEnd/>
            </a:ln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3351" name="Freeform 214"/>
            <p:cNvSpPr>
              <a:spLocks noChangeArrowheads="1"/>
            </p:cNvSpPr>
            <p:nvPr/>
          </p:nvSpPr>
          <p:spPr bwMode="auto">
            <a:xfrm>
              <a:off x="2104" y="4122"/>
              <a:ext cx="66" cy="58"/>
            </a:xfrm>
            <a:custGeom>
              <a:avLst/>
              <a:gdLst>
                <a:gd name="T0" fmla="*/ 874 w 63"/>
                <a:gd name="T1" fmla="*/ 767 h 54"/>
                <a:gd name="T2" fmla="*/ 893 w 63"/>
                <a:gd name="T3" fmla="*/ 767 h 54"/>
                <a:gd name="T4" fmla="*/ 852 w 63"/>
                <a:gd name="T5" fmla="*/ 767 h 54"/>
                <a:gd name="T6" fmla="*/ 776 w 63"/>
                <a:gd name="T7" fmla="*/ 767 h 54"/>
                <a:gd name="T8" fmla="*/ 675 w 63"/>
                <a:gd name="T9" fmla="*/ 767 h 54"/>
                <a:gd name="T10" fmla="*/ 575 w 63"/>
                <a:gd name="T11" fmla="*/ 767 h 54"/>
                <a:gd name="T12" fmla="*/ 466 w 63"/>
                <a:gd name="T13" fmla="*/ 824 h 54"/>
                <a:gd name="T14" fmla="*/ 388 w 63"/>
                <a:gd name="T15" fmla="*/ 885 h 54"/>
                <a:gd name="T16" fmla="*/ 370 w 63"/>
                <a:gd name="T17" fmla="*/ 1021 h 54"/>
                <a:gd name="T18" fmla="*/ 813 w 63"/>
                <a:gd name="T19" fmla="*/ 1684 h 54"/>
                <a:gd name="T20" fmla="*/ 353 w 63"/>
                <a:gd name="T21" fmla="*/ 2087 h 54"/>
                <a:gd name="T22" fmla="*/ 337 w 63"/>
                <a:gd name="T23" fmla="*/ 2210 h 54"/>
                <a:gd name="T24" fmla="*/ 322 w 63"/>
                <a:gd name="T25" fmla="*/ 2210 h 54"/>
                <a:gd name="T26" fmla="*/ 337 w 63"/>
                <a:gd name="T27" fmla="*/ 2242 h 54"/>
                <a:gd name="T28" fmla="*/ 353 w 63"/>
                <a:gd name="T29" fmla="*/ 2242 h 54"/>
                <a:gd name="T30" fmla="*/ 445 w 63"/>
                <a:gd name="T31" fmla="*/ 2374 h 54"/>
                <a:gd name="T32" fmla="*/ 575 w 63"/>
                <a:gd name="T33" fmla="*/ 2374 h 54"/>
                <a:gd name="T34" fmla="*/ 675 w 63"/>
                <a:gd name="T35" fmla="*/ 2374 h 54"/>
                <a:gd name="T36" fmla="*/ 741 w 63"/>
                <a:gd name="T37" fmla="*/ 2408 h 54"/>
                <a:gd name="T38" fmla="*/ 776 w 63"/>
                <a:gd name="T39" fmla="*/ 2408 h 54"/>
                <a:gd name="T40" fmla="*/ 776 w 63"/>
                <a:gd name="T41" fmla="*/ 2550 h 54"/>
                <a:gd name="T42" fmla="*/ 776 w 63"/>
                <a:gd name="T43" fmla="*/ 2550 h 54"/>
                <a:gd name="T44" fmla="*/ 741 w 63"/>
                <a:gd name="T45" fmla="*/ 2586 h 54"/>
                <a:gd name="T46" fmla="*/ 675 w 63"/>
                <a:gd name="T47" fmla="*/ 2586 h 54"/>
                <a:gd name="T48" fmla="*/ 575 w 63"/>
                <a:gd name="T49" fmla="*/ 2739 h 54"/>
                <a:gd name="T50" fmla="*/ 445 w 63"/>
                <a:gd name="T51" fmla="*/ 2778 h 54"/>
                <a:gd name="T52" fmla="*/ 337 w 63"/>
                <a:gd name="T53" fmla="*/ 2778 h 54"/>
                <a:gd name="T54" fmla="*/ 255 w 63"/>
                <a:gd name="T55" fmla="*/ 2801 h 54"/>
                <a:gd name="T56" fmla="*/ 211 w 63"/>
                <a:gd name="T57" fmla="*/ 2942 h 54"/>
                <a:gd name="T58" fmla="*/ 211 w 63"/>
                <a:gd name="T59" fmla="*/ 2942 h 54"/>
                <a:gd name="T60" fmla="*/ 10 w 63"/>
                <a:gd name="T61" fmla="*/ 2942 h 54"/>
                <a:gd name="T62" fmla="*/ 211 w 63"/>
                <a:gd name="T63" fmla="*/ 3008 h 54"/>
                <a:gd name="T64" fmla="*/ 221 w 63"/>
                <a:gd name="T65" fmla="*/ 3008 h 54"/>
                <a:gd name="T66" fmla="*/ 741 w 63"/>
                <a:gd name="T67" fmla="*/ 3442 h 54"/>
                <a:gd name="T68" fmla="*/ 692 w 63"/>
                <a:gd name="T69" fmla="*/ 3470 h 54"/>
                <a:gd name="T70" fmla="*/ 615 w 63"/>
                <a:gd name="T71" fmla="*/ 3645 h 54"/>
                <a:gd name="T72" fmla="*/ 466 w 63"/>
                <a:gd name="T73" fmla="*/ 3697 h 54"/>
                <a:gd name="T74" fmla="*/ 337 w 63"/>
                <a:gd name="T75" fmla="*/ 3971 h 54"/>
                <a:gd name="T76" fmla="*/ 232 w 63"/>
                <a:gd name="T77" fmla="*/ 3999 h 54"/>
                <a:gd name="T78" fmla="*/ 7 w 63"/>
                <a:gd name="T79" fmla="*/ 4003 h 54"/>
                <a:gd name="T80" fmla="*/ 2 w 63"/>
                <a:gd name="T81" fmla="*/ 4205 h 54"/>
                <a:gd name="T82" fmla="*/ 0 w 63"/>
                <a:gd name="T83" fmla="*/ 4265 h 54"/>
                <a:gd name="T84" fmla="*/ 1077 w 63"/>
                <a:gd name="T85" fmla="*/ 4205 h 54"/>
                <a:gd name="T86" fmla="*/ 1028 w 63"/>
                <a:gd name="T87" fmla="*/ 1 h 54"/>
                <a:gd name="T88" fmla="*/ 1006 w 63"/>
                <a:gd name="T89" fmla="*/ 0 h 54"/>
                <a:gd name="T90" fmla="*/ 960 w 63"/>
                <a:gd name="T91" fmla="*/ 0 h 54"/>
                <a:gd name="T92" fmla="*/ 893 w 63"/>
                <a:gd name="T93" fmla="*/ 1 h 54"/>
                <a:gd name="T94" fmla="*/ 852 w 63"/>
                <a:gd name="T95" fmla="*/ 2 h 54"/>
                <a:gd name="T96" fmla="*/ 796 w 63"/>
                <a:gd name="T97" fmla="*/ 3 h 54"/>
                <a:gd name="T98" fmla="*/ 760 w 63"/>
                <a:gd name="T99" fmla="*/ 6 h 54"/>
                <a:gd name="T100" fmla="*/ 760 w 63"/>
                <a:gd name="T101" fmla="*/ 619 h 54"/>
                <a:gd name="T102" fmla="*/ 796 w 63"/>
                <a:gd name="T103" fmla="*/ 714 h 54"/>
                <a:gd name="T104" fmla="*/ 874 w 63"/>
                <a:gd name="T105" fmla="*/ 767 h 5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63"/>
                <a:gd name="T160" fmla="*/ 0 h 54"/>
                <a:gd name="T161" fmla="*/ 63 w 63"/>
                <a:gd name="T162" fmla="*/ 54 h 5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63" h="54">
                  <a:moveTo>
                    <a:pt x="51" y="10"/>
                  </a:moveTo>
                  <a:lnTo>
                    <a:pt x="52" y="10"/>
                  </a:lnTo>
                  <a:lnTo>
                    <a:pt x="50" y="10"/>
                  </a:lnTo>
                  <a:lnTo>
                    <a:pt x="46" y="10"/>
                  </a:lnTo>
                  <a:lnTo>
                    <a:pt x="40" y="10"/>
                  </a:lnTo>
                  <a:lnTo>
                    <a:pt x="33" y="10"/>
                  </a:lnTo>
                  <a:lnTo>
                    <a:pt x="28" y="11"/>
                  </a:lnTo>
                  <a:lnTo>
                    <a:pt x="24" y="12"/>
                  </a:lnTo>
                  <a:lnTo>
                    <a:pt x="23" y="14"/>
                  </a:lnTo>
                  <a:lnTo>
                    <a:pt x="48" y="21"/>
                  </a:lnTo>
                  <a:lnTo>
                    <a:pt x="22" y="27"/>
                  </a:lnTo>
                  <a:lnTo>
                    <a:pt x="21" y="28"/>
                  </a:lnTo>
                  <a:lnTo>
                    <a:pt x="20" y="28"/>
                  </a:lnTo>
                  <a:lnTo>
                    <a:pt x="21" y="29"/>
                  </a:lnTo>
                  <a:lnTo>
                    <a:pt x="22" y="29"/>
                  </a:lnTo>
                  <a:lnTo>
                    <a:pt x="27" y="30"/>
                  </a:lnTo>
                  <a:lnTo>
                    <a:pt x="33" y="30"/>
                  </a:lnTo>
                  <a:lnTo>
                    <a:pt x="40" y="30"/>
                  </a:lnTo>
                  <a:lnTo>
                    <a:pt x="44" y="31"/>
                  </a:lnTo>
                  <a:lnTo>
                    <a:pt x="46" y="31"/>
                  </a:lnTo>
                  <a:lnTo>
                    <a:pt x="46" y="32"/>
                  </a:lnTo>
                  <a:lnTo>
                    <a:pt x="44" y="33"/>
                  </a:lnTo>
                  <a:lnTo>
                    <a:pt x="40" y="33"/>
                  </a:lnTo>
                  <a:lnTo>
                    <a:pt x="33" y="34"/>
                  </a:lnTo>
                  <a:lnTo>
                    <a:pt x="27" y="35"/>
                  </a:lnTo>
                  <a:lnTo>
                    <a:pt x="21" y="35"/>
                  </a:lnTo>
                  <a:lnTo>
                    <a:pt x="15" y="36"/>
                  </a:lnTo>
                  <a:lnTo>
                    <a:pt x="11" y="37"/>
                  </a:lnTo>
                  <a:lnTo>
                    <a:pt x="10" y="37"/>
                  </a:lnTo>
                  <a:lnTo>
                    <a:pt x="11" y="39"/>
                  </a:lnTo>
                  <a:lnTo>
                    <a:pt x="12" y="39"/>
                  </a:lnTo>
                  <a:lnTo>
                    <a:pt x="44" y="44"/>
                  </a:lnTo>
                  <a:lnTo>
                    <a:pt x="41" y="45"/>
                  </a:lnTo>
                  <a:lnTo>
                    <a:pt x="36" y="46"/>
                  </a:lnTo>
                  <a:lnTo>
                    <a:pt x="28" y="47"/>
                  </a:lnTo>
                  <a:lnTo>
                    <a:pt x="21" y="50"/>
                  </a:lnTo>
                  <a:lnTo>
                    <a:pt x="13" y="51"/>
                  </a:lnTo>
                  <a:lnTo>
                    <a:pt x="7" y="52"/>
                  </a:lnTo>
                  <a:lnTo>
                    <a:pt x="2" y="53"/>
                  </a:lnTo>
                  <a:lnTo>
                    <a:pt x="0" y="54"/>
                  </a:lnTo>
                  <a:lnTo>
                    <a:pt x="63" y="53"/>
                  </a:lnTo>
                  <a:lnTo>
                    <a:pt x="60" y="1"/>
                  </a:lnTo>
                  <a:lnTo>
                    <a:pt x="59" y="0"/>
                  </a:lnTo>
                  <a:lnTo>
                    <a:pt x="56" y="0"/>
                  </a:lnTo>
                  <a:lnTo>
                    <a:pt x="52" y="1"/>
                  </a:lnTo>
                  <a:lnTo>
                    <a:pt x="50" y="2"/>
                  </a:lnTo>
                  <a:lnTo>
                    <a:pt x="47" y="3"/>
                  </a:lnTo>
                  <a:lnTo>
                    <a:pt x="45" y="6"/>
                  </a:lnTo>
                  <a:lnTo>
                    <a:pt x="45" y="7"/>
                  </a:lnTo>
                  <a:lnTo>
                    <a:pt x="47" y="9"/>
                  </a:lnTo>
                  <a:lnTo>
                    <a:pt x="51" y="10"/>
                  </a:lnTo>
                  <a:close/>
                </a:path>
              </a:pathLst>
            </a:custGeom>
            <a:solidFill>
              <a:srgbClr val="FFCC00"/>
            </a:solidFill>
            <a:ln w="9525">
              <a:noFill/>
              <a:round/>
              <a:headEnd/>
              <a:tailEnd/>
            </a:ln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3352" name="Freeform 215"/>
            <p:cNvSpPr>
              <a:spLocks noChangeArrowheads="1"/>
            </p:cNvSpPr>
            <p:nvPr/>
          </p:nvSpPr>
          <p:spPr bwMode="auto">
            <a:xfrm>
              <a:off x="2123" y="4128"/>
              <a:ext cx="39" cy="14"/>
            </a:xfrm>
            <a:custGeom>
              <a:avLst/>
              <a:gdLst>
                <a:gd name="T0" fmla="*/ 6 w 37"/>
                <a:gd name="T1" fmla="*/ 4 h 13"/>
                <a:gd name="T2" fmla="*/ 9 w 37"/>
                <a:gd name="T3" fmla="*/ 783 h 13"/>
                <a:gd name="T4" fmla="*/ 8 w 37"/>
                <a:gd name="T5" fmla="*/ 978 h 13"/>
                <a:gd name="T6" fmla="*/ 288 w 37"/>
                <a:gd name="T7" fmla="*/ 908 h 13"/>
                <a:gd name="T8" fmla="*/ 394 w 37"/>
                <a:gd name="T9" fmla="*/ 783 h 13"/>
                <a:gd name="T10" fmla="*/ 512 w 37"/>
                <a:gd name="T11" fmla="*/ 783 h 13"/>
                <a:gd name="T12" fmla="*/ 702 w 37"/>
                <a:gd name="T13" fmla="*/ 783 h 13"/>
                <a:gd name="T14" fmla="*/ 780 w 37"/>
                <a:gd name="T15" fmla="*/ 783 h 13"/>
                <a:gd name="T16" fmla="*/ 912 w 37"/>
                <a:gd name="T17" fmla="*/ 783 h 13"/>
                <a:gd name="T18" fmla="*/ 822 w 37"/>
                <a:gd name="T19" fmla="*/ 0 h 13"/>
                <a:gd name="T20" fmla="*/ 780 w 37"/>
                <a:gd name="T21" fmla="*/ 783 h 13"/>
                <a:gd name="T22" fmla="*/ 821 w 37"/>
                <a:gd name="T23" fmla="*/ 0 h 13"/>
                <a:gd name="T24" fmla="*/ 780 w 37"/>
                <a:gd name="T25" fmla="*/ 0 h 13"/>
                <a:gd name="T26" fmla="*/ 702 w 37"/>
                <a:gd name="T27" fmla="*/ 0 h 13"/>
                <a:gd name="T28" fmla="*/ 512 w 37"/>
                <a:gd name="T29" fmla="*/ 0 h 13"/>
                <a:gd name="T30" fmla="*/ 355 w 37"/>
                <a:gd name="T31" fmla="*/ 0 h 13"/>
                <a:gd name="T32" fmla="*/ 9 w 37"/>
                <a:gd name="T33" fmla="*/ 1 h 13"/>
                <a:gd name="T34" fmla="*/ 4 w 37"/>
                <a:gd name="T35" fmla="*/ 2 h 13"/>
                <a:gd name="T36" fmla="*/ 0 w 37"/>
                <a:gd name="T37" fmla="*/ 783 h 13"/>
                <a:gd name="T38" fmla="*/ 4 w 37"/>
                <a:gd name="T39" fmla="*/ 1134 h 13"/>
                <a:gd name="T40" fmla="*/ 0 w 37"/>
                <a:gd name="T41" fmla="*/ 783 h 13"/>
                <a:gd name="T42" fmla="*/ 0 w 37"/>
                <a:gd name="T43" fmla="*/ 1053 h 13"/>
                <a:gd name="T44" fmla="*/ 4 w 37"/>
                <a:gd name="T45" fmla="*/ 1134 h 13"/>
                <a:gd name="T46" fmla="*/ 6 w 37"/>
                <a:gd name="T47" fmla="*/ 4 h 1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37"/>
                <a:gd name="T73" fmla="*/ 0 h 13"/>
                <a:gd name="T74" fmla="*/ 37 w 37"/>
                <a:gd name="T75" fmla="*/ 13 h 1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37" h="13">
                  <a:moveTo>
                    <a:pt x="6" y="4"/>
                  </a:moveTo>
                  <a:lnTo>
                    <a:pt x="9" y="8"/>
                  </a:lnTo>
                  <a:lnTo>
                    <a:pt x="8" y="11"/>
                  </a:lnTo>
                  <a:lnTo>
                    <a:pt x="11" y="10"/>
                  </a:lnTo>
                  <a:lnTo>
                    <a:pt x="17" y="8"/>
                  </a:lnTo>
                  <a:lnTo>
                    <a:pt x="22" y="8"/>
                  </a:lnTo>
                  <a:lnTo>
                    <a:pt x="28" y="8"/>
                  </a:lnTo>
                  <a:lnTo>
                    <a:pt x="32" y="8"/>
                  </a:lnTo>
                  <a:lnTo>
                    <a:pt x="37" y="8"/>
                  </a:lnTo>
                  <a:lnTo>
                    <a:pt x="34" y="0"/>
                  </a:lnTo>
                  <a:lnTo>
                    <a:pt x="32" y="8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28" y="0"/>
                  </a:lnTo>
                  <a:lnTo>
                    <a:pt x="22" y="0"/>
                  </a:lnTo>
                  <a:lnTo>
                    <a:pt x="15" y="0"/>
                  </a:lnTo>
                  <a:lnTo>
                    <a:pt x="9" y="1"/>
                  </a:lnTo>
                  <a:lnTo>
                    <a:pt x="4" y="2"/>
                  </a:lnTo>
                  <a:lnTo>
                    <a:pt x="0" y="8"/>
                  </a:lnTo>
                  <a:lnTo>
                    <a:pt x="4" y="13"/>
                  </a:lnTo>
                  <a:lnTo>
                    <a:pt x="0" y="8"/>
                  </a:lnTo>
                  <a:lnTo>
                    <a:pt x="0" y="12"/>
                  </a:lnTo>
                  <a:lnTo>
                    <a:pt x="4" y="13"/>
                  </a:lnTo>
                  <a:lnTo>
                    <a:pt x="6" y="4"/>
                  </a:lnTo>
                  <a:close/>
                </a:path>
              </a:pathLst>
            </a:custGeom>
            <a:solidFill>
              <a:srgbClr val="BF8D07"/>
            </a:solidFill>
            <a:ln w="9525">
              <a:noFill/>
              <a:round/>
              <a:headEnd/>
              <a:tailEnd/>
            </a:ln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3353" name="Freeform 216"/>
            <p:cNvSpPr>
              <a:spLocks noChangeArrowheads="1"/>
            </p:cNvSpPr>
            <p:nvPr/>
          </p:nvSpPr>
          <p:spPr bwMode="auto">
            <a:xfrm>
              <a:off x="2127" y="4133"/>
              <a:ext cx="29" cy="16"/>
            </a:xfrm>
            <a:custGeom>
              <a:avLst/>
              <a:gdLst>
                <a:gd name="T0" fmla="*/ 2087 w 27"/>
                <a:gd name="T1" fmla="*/ 707 h 15"/>
                <a:gd name="T2" fmla="*/ 2087 w 27"/>
                <a:gd name="T3" fmla="*/ 6 h 15"/>
                <a:gd name="T4" fmla="*/ 2 w 27"/>
                <a:gd name="T5" fmla="*/ 0 h 15"/>
                <a:gd name="T6" fmla="*/ 0 w 27"/>
                <a:gd name="T7" fmla="*/ 481 h 15"/>
                <a:gd name="T8" fmla="*/ 2058 w 27"/>
                <a:gd name="T9" fmla="*/ 707 h 15"/>
                <a:gd name="T10" fmla="*/ 2058 w 27"/>
                <a:gd name="T11" fmla="*/ 6 h 15"/>
                <a:gd name="T12" fmla="*/ 2087 w 27"/>
                <a:gd name="T13" fmla="*/ 707 h 1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7"/>
                <a:gd name="T22" fmla="*/ 0 h 15"/>
                <a:gd name="T23" fmla="*/ 27 w 27"/>
                <a:gd name="T24" fmla="*/ 15 h 15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7" h="15">
                  <a:moveTo>
                    <a:pt x="27" y="15"/>
                  </a:moveTo>
                  <a:lnTo>
                    <a:pt x="27" y="6"/>
                  </a:lnTo>
                  <a:lnTo>
                    <a:pt x="2" y="0"/>
                  </a:lnTo>
                  <a:lnTo>
                    <a:pt x="0" y="9"/>
                  </a:lnTo>
                  <a:lnTo>
                    <a:pt x="26" y="15"/>
                  </a:lnTo>
                  <a:lnTo>
                    <a:pt x="26" y="6"/>
                  </a:lnTo>
                  <a:lnTo>
                    <a:pt x="27" y="15"/>
                  </a:lnTo>
                  <a:close/>
                </a:path>
              </a:pathLst>
            </a:custGeom>
            <a:solidFill>
              <a:srgbClr val="BF8D07"/>
            </a:solidFill>
            <a:ln w="9525">
              <a:noFill/>
              <a:round/>
              <a:headEnd/>
              <a:tailEnd/>
            </a:ln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3354" name="Freeform 217"/>
            <p:cNvSpPr>
              <a:spLocks noChangeArrowheads="1"/>
            </p:cNvSpPr>
            <p:nvPr/>
          </p:nvSpPr>
          <p:spPr bwMode="auto">
            <a:xfrm>
              <a:off x="2126" y="4139"/>
              <a:ext cx="30" cy="16"/>
            </a:xfrm>
            <a:custGeom>
              <a:avLst/>
              <a:gdLst>
                <a:gd name="T0" fmla="*/ 2 w 28"/>
                <a:gd name="T1" fmla="*/ 707 h 15"/>
                <a:gd name="T2" fmla="*/ 1859 w 28"/>
                <a:gd name="T3" fmla="*/ 481 h 15"/>
                <a:gd name="T4" fmla="*/ 1802 w 28"/>
                <a:gd name="T5" fmla="*/ 0 h 15"/>
                <a:gd name="T6" fmla="*/ 0 w 28"/>
                <a:gd name="T7" fmla="*/ 6 h 15"/>
                <a:gd name="T8" fmla="*/ 2 w 28"/>
                <a:gd name="T9" fmla="*/ 707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8"/>
                <a:gd name="T16" fmla="*/ 0 h 15"/>
                <a:gd name="T17" fmla="*/ 28 w 28"/>
                <a:gd name="T18" fmla="*/ 15 h 1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8" h="15">
                  <a:moveTo>
                    <a:pt x="2" y="15"/>
                  </a:moveTo>
                  <a:lnTo>
                    <a:pt x="28" y="9"/>
                  </a:lnTo>
                  <a:lnTo>
                    <a:pt x="27" y="0"/>
                  </a:lnTo>
                  <a:lnTo>
                    <a:pt x="0" y="6"/>
                  </a:lnTo>
                  <a:lnTo>
                    <a:pt x="2" y="15"/>
                  </a:lnTo>
                  <a:close/>
                </a:path>
              </a:pathLst>
            </a:custGeom>
            <a:solidFill>
              <a:srgbClr val="BF8D07"/>
            </a:solidFill>
            <a:ln w="9525">
              <a:noFill/>
              <a:round/>
              <a:headEnd/>
              <a:tailEnd/>
            </a:ln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3355" name="Freeform 218"/>
            <p:cNvSpPr>
              <a:spLocks noChangeArrowheads="1"/>
            </p:cNvSpPr>
            <p:nvPr/>
          </p:nvSpPr>
          <p:spPr bwMode="auto">
            <a:xfrm>
              <a:off x="2120" y="4146"/>
              <a:ext cx="37" cy="16"/>
            </a:xfrm>
            <a:custGeom>
              <a:avLst/>
              <a:gdLst>
                <a:gd name="T0" fmla="*/ 899 w 35"/>
                <a:gd name="T1" fmla="*/ 707 h 15"/>
                <a:gd name="T2" fmla="*/ 910 w 35"/>
                <a:gd name="T3" fmla="*/ 707 h 15"/>
                <a:gd name="T4" fmla="*/ 962 w 35"/>
                <a:gd name="T5" fmla="*/ 663 h 15"/>
                <a:gd name="T6" fmla="*/ 1017 w 35"/>
                <a:gd name="T7" fmla="*/ 481 h 15"/>
                <a:gd name="T8" fmla="*/ 950 w 35"/>
                <a:gd name="T9" fmla="*/ 5 h 15"/>
                <a:gd name="T10" fmla="*/ 899 w 35"/>
                <a:gd name="T11" fmla="*/ 5 h 15"/>
                <a:gd name="T12" fmla="*/ 728 w 35"/>
                <a:gd name="T13" fmla="*/ 3 h 15"/>
                <a:gd name="T14" fmla="*/ 494 w 35"/>
                <a:gd name="T15" fmla="*/ 3 h 15"/>
                <a:gd name="T16" fmla="*/ 354 w 35"/>
                <a:gd name="T17" fmla="*/ 2 h 15"/>
                <a:gd name="T18" fmla="*/ 8 w 35"/>
                <a:gd name="T19" fmla="*/ 2 h 15"/>
                <a:gd name="T20" fmla="*/ 7 w 35"/>
                <a:gd name="T21" fmla="*/ 2 h 15"/>
                <a:gd name="T22" fmla="*/ 300 w 35"/>
                <a:gd name="T23" fmla="*/ 5 h 15"/>
                <a:gd name="T24" fmla="*/ 8 w 35"/>
                <a:gd name="T25" fmla="*/ 481 h 15"/>
                <a:gd name="T26" fmla="*/ 6 w 35"/>
                <a:gd name="T27" fmla="*/ 0 h 15"/>
                <a:gd name="T28" fmla="*/ 3 w 35"/>
                <a:gd name="T29" fmla="*/ 1 h 15"/>
                <a:gd name="T30" fmla="*/ 0 w 35"/>
                <a:gd name="T31" fmla="*/ 7 h 15"/>
                <a:gd name="T32" fmla="*/ 4 w 35"/>
                <a:gd name="T33" fmla="*/ 547 h 15"/>
                <a:gd name="T34" fmla="*/ 7 w 35"/>
                <a:gd name="T35" fmla="*/ 547 h 15"/>
                <a:gd name="T36" fmla="*/ 354 w 35"/>
                <a:gd name="T37" fmla="*/ 583 h 15"/>
                <a:gd name="T38" fmla="*/ 467 w 35"/>
                <a:gd name="T39" fmla="*/ 583 h 15"/>
                <a:gd name="T40" fmla="*/ 689 w 35"/>
                <a:gd name="T41" fmla="*/ 583 h 15"/>
                <a:gd name="T42" fmla="*/ 861 w 35"/>
                <a:gd name="T43" fmla="*/ 622 h 15"/>
                <a:gd name="T44" fmla="*/ 814 w 35"/>
                <a:gd name="T45" fmla="*/ 547 h 15"/>
                <a:gd name="T46" fmla="*/ 861 w 35"/>
                <a:gd name="T47" fmla="*/ 7 h 15"/>
                <a:gd name="T48" fmla="*/ 850 w 35"/>
                <a:gd name="T49" fmla="*/ 7 h 15"/>
                <a:gd name="T50" fmla="*/ 861 w 35"/>
                <a:gd name="T51" fmla="*/ 7 h 15"/>
                <a:gd name="T52" fmla="*/ 899 w 35"/>
                <a:gd name="T53" fmla="*/ 707 h 15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35"/>
                <a:gd name="T82" fmla="*/ 0 h 15"/>
                <a:gd name="T83" fmla="*/ 35 w 35"/>
                <a:gd name="T84" fmla="*/ 15 h 15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35" h="15">
                  <a:moveTo>
                    <a:pt x="30" y="15"/>
                  </a:moveTo>
                  <a:lnTo>
                    <a:pt x="31" y="15"/>
                  </a:lnTo>
                  <a:lnTo>
                    <a:pt x="33" y="14"/>
                  </a:lnTo>
                  <a:lnTo>
                    <a:pt x="35" y="9"/>
                  </a:lnTo>
                  <a:lnTo>
                    <a:pt x="32" y="5"/>
                  </a:lnTo>
                  <a:lnTo>
                    <a:pt x="30" y="5"/>
                  </a:lnTo>
                  <a:lnTo>
                    <a:pt x="25" y="3"/>
                  </a:lnTo>
                  <a:lnTo>
                    <a:pt x="18" y="3"/>
                  </a:lnTo>
                  <a:lnTo>
                    <a:pt x="12" y="2"/>
                  </a:lnTo>
                  <a:lnTo>
                    <a:pt x="8" y="2"/>
                  </a:lnTo>
                  <a:lnTo>
                    <a:pt x="7" y="2"/>
                  </a:lnTo>
                  <a:lnTo>
                    <a:pt x="9" y="5"/>
                  </a:lnTo>
                  <a:lnTo>
                    <a:pt x="8" y="9"/>
                  </a:lnTo>
                  <a:lnTo>
                    <a:pt x="6" y="0"/>
                  </a:lnTo>
                  <a:lnTo>
                    <a:pt x="3" y="1"/>
                  </a:lnTo>
                  <a:lnTo>
                    <a:pt x="0" y="7"/>
                  </a:lnTo>
                  <a:lnTo>
                    <a:pt x="4" y="11"/>
                  </a:lnTo>
                  <a:lnTo>
                    <a:pt x="7" y="11"/>
                  </a:lnTo>
                  <a:lnTo>
                    <a:pt x="12" y="12"/>
                  </a:lnTo>
                  <a:lnTo>
                    <a:pt x="17" y="12"/>
                  </a:lnTo>
                  <a:lnTo>
                    <a:pt x="24" y="12"/>
                  </a:lnTo>
                  <a:lnTo>
                    <a:pt x="29" y="13"/>
                  </a:lnTo>
                  <a:lnTo>
                    <a:pt x="27" y="11"/>
                  </a:lnTo>
                  <a:lnTo>
                    <a:pt x="29" y="7"/>
                  </a:lnTo>
                  <a:lnTo>
                    <a:pt x="28" y="7"/>
                  </a:lnTo>
                  <a:lnTo>
                    <a:pt x="29" y="7"/>
                  </a:lnTo>
                  <a:lnTo>
                    <a:pt x="30" y="15"/>
                  </a:lnTo>
                  <a:close/>
                </a:path>
              </a:pathLst>
            </a:custGeom>
            <a:solidFill>
              <a:srgbClr val="BF8D07"/>
            </a:solidFill>
            <a:ln w="9525">
              <a:noFill/>
              <a:round/>
              <a:headEnd/>
              <a:tailEnd/>
            </a:ln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3356" name="Freeform 219"/>
            <p:cNvSpPr>
              <a:spLocks noChangeArrowheads="1"/>
            </p:cNvSpPr>
            <p:nvPr/>
          </p:nvSpPr>
          <p:spPr bwMode="auto">
            <a:xfrm>
              <a:off x="2111" y="4153"/>
              <a:ext cx="40" cy="15"/>
            </a:xfrm>
            <a:custGeom>
              <a:avLst/>
              <a:gdLst>
                <a:gd name="T0" fmla="*/ 6 w 38"/>
                <a:gd name="T1" fmla="*/ 5 h 14"/>
                <a:gd name="T2" fmla="*/ 5 w 38"/>
                <a:gd name="T3" fmla="*/ 5 h 14"/>
                <a:gd name="T4" fmla="*/ 7 w 38"/>
                <a:gd name="T5" fmla="*/ 6 h 14"/>
                <a:gd name="T6" fmla="*/ 6 w 38"/>
                <a:gd name="T7" fmla="*/ 844 h 14"/>
                <a:gd name="T8" fmla="*/ 5 w 38"/>
                <a:gd name="T9" fmla="*/ 844 h 14"/>
                <a:gd name="T10" fmla="*/ 8 w 38"/>
                <a:gd name="T11" fmla="*/ 788 h 14"/>
                <a:gd name="T12" fmla="*/ 316 w 38"/>
                <a:gd name="T13" fmla="*/ 788 h 14"/>
                <a:gd name="T14" fmla="*/ 429 w 38"/>
                <a:gd name="T15" fmla="*/ 735 h 14"/>
                <a:gd name="T16" fmla="*/ 584 w 38"/>
                <a:gd name="T17" fmla="*/ 686 h 14"/>
                <a:gd name="T18" fmla="*/ 755 w 38"/>
                <a:gd name="T19" fmla="*/ 686 h 14"/>
                <a:gd name="T20" fmla="*/ 849 w 38"/>
                <a:gd name="T21" fmla="*/ 597 h 14"/>
                <a:gd name="T22" fmla="*/ 837 w 38"/>
                <a:gd name="T23" fmla="*/ 0 h 14"/>
                <a:gd name="T24" fmla="*/ 729 w 38"/>
                <a:gd name="T25" fmla="*/ 0 h 14"/>
                <a:gd name="T26" fmla="*/ 584 w 38"/>
                <a:gd name="T27" fmla="*/ 1 h 14"/>
                <a:gd name="T28" fmla="*/ 408 w 38"/>
                <a:gd name="T29" fmla="*/ 2 h 14"/>
                <a:gd name="T30" fmla="*/ 300 w 38"/>
                <a:gd name="T31" fmla="*/ 2 h 14"/>
                <a:gd name="T32" fmla="*/ 7 w 38"/>
                <a:gd name="T33" fmla="*/ 3 h 14"/>
                <a:gd name="T34" fmla="*/ 3 w 38"/>
                <a:gd name="T35" fmla="*/ 4 h 14"/>
                <a:gd name="T36" fmla="*/ 1 w 38"/>
                <a:gd name="T37" fmla="*/ 4 h 14"/>
                <a:gd name="T38" fmla="*/ 0 w 38"/>
                <a:gd name="T39" fmla="*/ 735 h 14"/>
                <a:gd name="T40" fmla="*/ 3 w 38"/>
                <a:gd name="T41" fmla="*/ 904 h 14"/>
                <a:gd name="T42" fmla="*/ 5 w 38"/>
                <a:gd name="T43" fmla="*/ 904 h 14"/>
                <a:gd name="T44" fmla="*/ 6 w 38"/>
                <a:gd name="T45" fmla="*/ 5 h 14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8"/>
                <a:gd name="T70" fmla="*/ 0 h 14"/>
                <a:gd name="T71" fmla="*/ 38 w 38"/>
                <a:gd name="T72" fmla="*/ 14 h 14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8" h="14">
                  <a:moveTo>
                    <a:pt x="6" y="5"/>
                  </a:moveTo>
                  <a:lnTo>
                    <a:pt x="5" y="5"/>
                  </a:lnTo>
                  <a:lnTo>
                    <a:pt x="7" y="6"/>
                  </a:lnTo>
                  <a:lnTo>
                    <a:pt x="6" y="13"/>
                  </a:lnTo>
                  <a:lnTo>
                    <a:pt x="5" y="13"/>
                  </a:lnTo>
                  <a:lnTo>
                    <a:pt x="8" y="12"/>
                  </a:lnTo>
                  <a:lnTo>
                    <a:pt x="14" y="12"/>
                  </a:lnTo>
                  <a:lnTo>
                    <a:pt x="20" y="11"/>
                  </a:lnTo>
                  <a:lnTo>
                    <a:pt x="26" y="10"/>
                  </a:lnTo>
                  <a:lnTo>
                    <a:pt x="33" y="10"/>
                  </a:lnTo>
                  <a:lnTo>
                    <a:pt x="38" y="8"/>
                  </a:lnTo>
                  <a:lnTo>
                    <a:pt x="37" y="0"/>
                  </a:lnTo>
                  <a:lnTo>
                    <a:pt x="32" y="0"/>
                  </a:lnTo>
                  <a:lnTo>
                    <a:pt x="26" y="1"/>
                  </a:lnTo>
                  <a:lnTo>
                    <a:pt x="19" y="2"/>
                  </a:lnTo>
                  <a:lnTo>
                    <a:pt x="13" y="2"/>
                  </a:lnTo>
                  <a:lnTo>
                    <a:pt x="7" y="3"/>
                  </a:lnTo>
                  <a:lnTo>
                    <a:pt x="3" y="4"/>
                  </a:lnTo>
                  <a:lnTo>
                    <a:pt x="1" y="4"/>
                  </a:lnTo>
                  <a:lnTo>
                    <a:pt x="0" y="11"/>
                  </a:lnTo>
                  <a:lnTo>
                    <a:pt x="3" y="14"/>
                  </a:lnTo>
                  <a:lnTo>
                    <a:pt x="5" y="14"/>
                  </a:lnTo>
                  <a:lnTo>
                    <a:pt x="6" y="5"/>
                  </a:lnTo>
                  <a:close/>
                </a:path>
              </a:pathLst>
            </a:custGeom>
            <a:solidFill>
              <a:srgbClr val="BF8D07"/>
            </a:solidFill>
            <a:ln w="9525">
              <a:noFill/>
              <a:round/>
              <a:headEnd/>
              <a:tailEnd/>
            </a:ln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3357" name="Freeform 220"/>
            <p:cNvSpPr>
              <a:spLocks noChangeArrowheads="1"/>
            </p:cNvSpPr>
            <p:nvPr/>
          </p:nvSpPr>
          <p:spPr bwMode="auto">
            <a:xfrm>
              <a:off x="2116" y="4159"/>
              <a:ext cx="36" cy="15"/>
            </a:xfrm>
            <a:custGeom>
              <a:avLst/>
              <a:gdLst>
                <a:gd name="T0" fmla="*/ 1076 w 34"/>
                <a:gd name="T1" fmla="*/ 904 h 14"/>
                <a:gd name="T2" fmla="*/ 1075 w 34"/>
                <a:gd name="T3" fmla="*/ 6 h 14"/>
                <a:gd name="T4" fmla="*/ 1 w 34"/>
                <a:gd name="T5" fmla="*/ 0 h 14"/>
                <a:gd name="T6" fmla="*/ 0 w 34"/>
                <a:gd name="T7" fmla="*/ 640 h 14"/>
                <a:gd name="T8" fmla="*/ 1016 w 34"/>
                <a:gd name="T9" fmla="*/ 904 h 14"/>
                <a:gd name="T10" fmla="*/ 960 w 34"/>
                <a:gd name="T11" fmla="*/ 557 h 14"/>
                <a:gd name="T12" fmla="*/ 1076 w 34"/>
                <a:gd name="T13" fmla="*/ 904 h 1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4"/>
                <a:gd name="T22" fmla="*/ 0 h 14"/>
                <a:gd name="T23" fmla="*/ 34 w 34"/>
                <a:gd name="T24" fmla="*/ 14 h 1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4" h="14">
                  <a:moveTo>
                    <a:pt x="34" y="14"/>
                  </a:moveTo>
                  <a:lnTo>
                    <a:pt x="33" y="6"/>
                  </a:lnTo>
                  <a:lnTo>
                    <a:pt x="1" y="0"/>
                  </a:lnTo>
                  <a:lnTo>
                    <a:pt x="0" y="9"/>
                  </a:lnTo>
                  <a:lnTo>
                    <a:pt x="32" y="14"/>
                  </a:lnTo>
                  <a:lnTo>
                    <a:pt x="30" y="7"/>
                  </a:lnTo>
                  <a:lnTo>
                    <a:pt x="34" y="14"/>
                  </a:lnTo>
                  <a:close/>
                </a:path>
              </a:pathLst>
            </a:custGeom>
            <a:solidFill>
              <a:srgbClr val="BF8D07"/>
            </a:solidFill>
            <a:ln w="9525">
              <a:noFill/>
              <a:round/>
              <a:headEnd/>
              <a:tailEnd/>
            </a:ln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3358" name="Freeform 221"/>
            <p:cNvSpPr>
              <a:spLocks noChangeArrowheads="1"/>
            </p:cNvSpPr>
            <p:nvPr/>
          </p:nvSpPr>
          <p:spPr bwMode="auto">
            <a:xfrm>
              <a:off x="2095" y="4166"/>
              <a:ext cx="57" cy="20"/>
            </a:xfrm>
            <a:custGeom>
              <a:avLst/>
              <a:gdLst>
                <a:gd name="T0" fmla="*/ 8 w 54"/>
                <a:gd name="T1" fmla="*/ 5284 h 18"/>
                <a:gd name="T2" fmla="*/ 328 w 54"/>
                <a:gd name="T3" fmla="*/ 9326 h 18"/>
                <a:gd name="T4" fmla="*/ 311 w 54"/>
                <a:gd name="T5" fmla="*/ 9942 h 18"/>
                <a:gd name="T6" fmla="*/ 406 w 54"/>
                <a:gd name="T7" fmla="*/ 9326 h 18"/>
                <a:gd name="T8" fmla="*/ 576 w 54"/>
                <a:gd name="T9" fmla="*/ 8948 h 18"/>
                <a:gd name="T10" fmla="*/ 822 w 54"/>
                <a:gd name="T11" fmla="*/ 8053 h 18"/>
                <a:gd name="T12" fmla="*/ 990 w 54"/>
                <a:gd name="T13" fmla="*/ 6523 h 18"/>
                <a:gd name="T14" fmla="*/ 1240 w 54"/>
                <a:gd name="T15" fmla="*/ 5871 h 18"/>
                <a:gd name="T16" fmla="*/ 1368 w 54"/>
                <a:gd name="T17" fmla="*/ 5284 h 18"/>
                <a:gd name="T18" fmla="*/ 1445 w 54"/>
                <a:gd name="T19" fmla="*/ 4280 h 18"/>
                <a:gd name="T20" fmla="*/ 1368 w 54"/>
                <a:gd name="T21" fmla="*/ 0 h 18"/>
                <a:gd name="T22" fmla="*/ 1309 w 54"/>
                <a:gd name="T23" fmla="*/ 0 h 18"/>
                <a:gd name="T24" fmla="*/ 1175 w 54"/>
                <a:gd name="T25" fmla="*/ 1 h 18"/>
                <a:gd name="T26" fmla="*/ 967 w 54"/>
                <a:gd name="T27" fmla="*/ 2 h 18"/>
                <a:gd name="T28" fmla="*/ 779 w 54"/>
                <a:gd name="T29" fmla="*/ 3 h 18"/>
                <a:gd name="T30" fmla="*/ 517 w 54"/>
                <a:gd name="T31" fmla="*/ 3467 h 18"/>
                <a:gd name="T32" fmla="*/ 365 w 54"/>
                <a:gd name="T33" fmla="*/ 3852 h 18"/>
                <a:gd name="T34" fmla="*/ 279 w 54"/>
                <a:gd name="T35" fmla="*/ 4280 h 18"/>
                <a:gd name="T36" fmla="*/ 3 w 54"/>
                <a:gd name="T37" fmla="*/ 6523 h 18"/>
                <a:gd name="T38" fmla="*/ 8 w 54"/>
                <a:gd name="T39" fmla="*/ 11047 h 18"/>
                <a:gd name="T40" fmla="*/ 3 w 54"/>
                <a:gd name="T41" fmla="*/ 6523 h 18"/>
                <a:gd name="T42" fmla="*/ 0 w 54"/>
                <a:gd name="T43" fmla="*/ 11047 h 18"/>
                <a:gd name="T44" fmla="*/ 8 w 54"/>
                <a:gd name="T45" fmla="*/ 11047 h 18"/>
                <a:gd name="T46" fmla="*/ 8 w 54"/>
                <a:gd name="T47" fmla="*/ 5284 h 18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54"/>
                <a:gd name="T73" fmla="*/ 0 h 18"/>
                <a:gd name="T74" fmla="*/ 54 w 54"/>
                <a:gd name="T75" fmla="*/ 18 h 18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54" h="18">
                  <a:moveTo>
                    <a:pt x="8" y="9"/>
                  </a:moveTo>
                  <a:lnTo>
                    <a:pt x="12" y="15"/>
                  </a:lnTo>
                  <a:lnTo>
                    <a:pt x="11" y="16"/>
                  </a:lnTo>
                  <a:lnTo>
                    <a:pt x="16" y="15"/>
                  </a:lnTo>
                  <a:lnTo>
                    <a:pt x="22" y="14"/>
                  </a:lnTo>
                  <a:lnTo>
                    <a:pt x="30" y="13"/>
                  </a:lnTo>
                  <a:lnTo>
                    <a:pt x="37" y="11"/>
                  </a:lnTo>
                  <a:lnTo>
                    <a:pt x="45" y="10"/>
                  </a:lnTo>
                  <a:lnTo>
                    <a:pt x="50" y="9"/>
                  </a:lnTo>
                  <a:lnTo>
                    <a:pt x="54" y="7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3" y="1"/>
                  </a:lnTo>
                  <a:lnTo>
                    <a:pt x="36" y="2"/>
                  </a:lnTo>
                  <a:lnTo>
                    <a:pt x="28" y="3"/>
                  </a:lnTo>
                  <a:lnTo>
                    <a:pt x="20" y="5"/>
                  </a:lnTo>
                  <a:lnTo>
                    <a:pt x="14" y="6"/>
                  </a:lnTo>
                  <a:lnTo>
                    <a:pt x="9" y="7"/>
                  </a:lnTo>
                  <a:lnTo>
                    <a:pt x="3" y="11"/>
                  </a:lnTo>
                  <a:lnTo>
                    <a:pt x="8" y="18"/>
                  </a:lnTo>
                  <a:lnTo>
                    <a:pt x="3" y="11"/>
                  </a:lnTo>
                  <a:lnTo>
                    <a:pt x="0" y="18"/>
                  </a:lnTo>
                  <a:lnTo>
                    <a:pt x="8" y="18"/>
                  </a:lnTo>
                  <a:lnTo>
                    <a:pt x="8" y="9"/>
                  </a:lnTo>
                  <a:close/>
                </a:path>
              </a:pathLst>
            </a:custGeom>
            <a:solidFill>
              <a:srgbClr val="BF8D07"/>
            </a:solidFill>
            <a:ln w="9525">
              <a:noFill/>
              <a:round/>
              <a:headEnd/>
              <a:tailEnd/>
            </a:ln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3359" name="Freeform 222"/>
            <p:cNvSpPr>
              <a:spLocks noChangeArrowheads="1"/>
            </p:cNvSpPr>
            <p:nvPr/>
          </p:nvSpPr>
          <p:spPr bwMode="auto">
            <a:xfrm>
              <a:off x="2104" y="4173"/>
              <a:ext cx="71" cy="13"/>
            </a:xfrm>
            <a:custGeom>
              <a:avLst/>
              <a:gdLst>
                <a:gd name="T0" fmla="*/ 2031 w 67"/>
                <a:gd name="T1" fmla="*/ 952 h 12"/>
                <a:gd name="T2" fmla="*/ 2152 w 67"/>
                <a:gd name="T3" fmla="*/ 0 h 12"/>
                <a:gd name="T4" fmla="*/ 0 w 67"/>
                <a:gd name="T5" fmla="*/ 3 h 12"/>
                <a:gd name="T6" fmla="*/ 0 w 67"/>
                <a:gd name="T7" fmla="*/ 1538 h 12"/>
                <a:gd name="T8" fmla="*/ 2152 w 67"/>
                <a:gd name="T9" fmla="*/ 1311 h 12"/>
                <a:gd name="T10" fmla="*/ 2280 w 67"/>
                <a:gd name="T11" fmla="*/ 5 h 12"/>
                <a:gd name="T12" fmla="*/ 2152 w 67"/>
                <a:gd name="T13" fmla="*/ 1311 h 12"/>
                <a:gd name="T14" fmla="*/ 2280 w 67"/>
                <a:gd name="T15" fmla="*/ 1311 h 12"/>
                <a:gd name="T16" fmla="*/ 2280 w 67"/>
                <a:gd name="T17" fmla="*/ 5 h 12"/>
                <a:gd name="T18" fmla="*/ 2031 w 67"/>
                <a:gd name="T19" fmla="*/ 952 h 1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67"/>
                <a:gd name="T31" fmla="*/ 0 h 12"/>
                <a:gd name="T32" fmla="*/ 67 w 67"/>
                <a:gd name="T33" fmla="*/ 12 h 12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67" h="12">
                  <a:moveTo>
                    <a:pt x="59" y="6"/>
                  </a:moveTo>
                  <a:lnTo>
                    <a:pt x="63" y="0"/>
                  </a:lnTo>
                  <a:lnTo>
                    <a:pt x="0" y="3"/>
                  </a:lnTo>
                  <a:lnTo>
                    <a:pt x="0" y="12"/>
                  </a:lnTo>
                  <a:lnTo>
                    <a:pt x="63" y="10"/>
                  </a:lnTo>
                  <a:lnTo>
                    <a:pt x="67" y="5"/>
                  </a:lnTo>
                  <a:lnTo>
                    <a:pt x="63" y="10"/>
                  </a:lnTo>
                  <a:lnTo>
                    <a:pt x="67" y="10"/>
                  </a:lnTo>
                  <a:lnTo>
                    <a:pt x="67" y="5"/>
                  </a:lnTo>
                  <a:lnTo>
                    <a:pt x="59" y="6"/>
                  </a:lnTo>
                  <a:close/>
                </a:path>
              </a:pathLst>
            </a:custGeom>
            <a:solidFill>
              <a:srgbClr val="BF8D07"/>
            </a:solidFill>
            <a:ln w="9525">
              <a:noFill/>
              <a:round/>
              <a:headEnd/>
              <a:tailEnd/>
            </a:ln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3360" name="Freeform 223"/>
            <p:cNvSpPr>
              <a:spLocks noChangeArrowheads="1"/>
            </p:cNvSpPr>
            <p:nvPr/>
          </p:nvSpPr>
          <p:spPr bwMode="auto">
            <a:xfrm>
              <a:off x="2163" y="4120"/>
              <a:ext cx="12" cy="59"/>
            </a:xfrm>
            <a:custGeom>
              <a:avLst/>
              <a:gdLst>
                <a:gd name="T0" fmla="*/ 1 w 11"/>
                <a:gd name="T1" fmla="*/ 588 h 55"/>
                <a:gd name="T2" fmla="*/ 0 w 11"/>
                <a:gd name="T3" fmla="*/ 3 h 55"/>
                <a:gd name="T4" fmla="*/ 3 w 11"/>
                <a:gd name="T5" fmla="*/ 4008 h 55"/>
                <a:gd name="T6" fmla="*/ 2069 w 11"/>
                <a:gd name="T7" fmla="*/ 3918 h 55"/>
                <a:gd name="T8" fmla="*/ 1594 w 11"/>
                <a:gd name="T9" fmla="*/ 2 h 55"/>
                <a:gd name="T10" fmla="*/ 1461 w 11"/>
                <a:gd name="T11" fmla="*/ 0 h 55"/>
                <a:gd name="T12" fmla="*/ 1 w 11"/>
                <a:gd name="T13" fmla="*/ 588 h 5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1"/>
                <a:gd name="T22" fmla="*/ 0 h 55"/>
                <a:gd name="T23" fmla="*/ 11 w 11"/>
                <a:gd name="T24" fmla="*/ 55 h 55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1" h="55">
                  <a:moveTo>
                    <a:pt x="1" y="7"/>
                  </a:moveTo>
                  <a:lnTo>
                    <a:pt x="0" y="3"/>
                  </a:lnTo>
                  <a:lnTo>
                    <a:pt x="3" y="55"/>
                  </a:lnTo>
                  <a:lnTo>
                    <a:pt x="11" y="54"/>
                  </a:lnTo>
                  <a:lnTo>
                    <a:pt x="8" y="2"/>
                  </a:lnTo>
                  <a:lnTo>
                    <a:pt x="7" y="0"/>
                  </a:lnTo>
                  <a:lnTo>
                    <a:pt x="1" y="7"/>
                  </a:lnTo>
                  <a:close/>
                </a:path>
              </a:pathLst>
            </a:custGeom>
            <a:solidFill>
              <a:srgbClr val="BF8D07"/>
            </a:solidFill>
            <a:ln w="9525">
              <a:noFill/>
              <a:round/>
              <a:headEnd/>
              <a:tailEnd/>
            </a:ln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3361" name="Freeform 224"/>
            <p:cNvSpPr>
              <a:spLocks noChangeArrowheads="1"/>
            </p:cNvSpPr>
            <p:nvPr/>
          </p:nvSpPr>
          <p:spPr bwMode="auto">
            <a:xfrm>
              <a:off x="2163" y="4117"/>
              <a:ext cx="7" cy="10"/>
            </a:xfrm>
            <a:custGeom>
              <a:avLst/>
              <a:gdLst>
                <a:gd name="T0" fmla="*/ 3 w 7"/>
                <a:gd name="T1" fmla="*/ 5284 h 9"/>
                <a:gd name="T2" fmla="*/ 0 w 7"/>
                <a:gd name="T3" fmla="*/ 4280 h 9"/>
                <a:gd name="T4" fmla="*/ 1 w 7"/>
                <a:gd name="T5" fmla="*/ 5284 h 9"/>
                <a:gd name="T6" fmla="*/ 7 w 7"/>
                <a:gd name="T7" fmla="*/ 2 h 9"/>
                <a:gd name="T8" fmla="*/ 6 w 7"/>
                <a:gd name="T9" fmla="*/ 1 h 9"/>
                <a:gd name="T10" fmla="*/ 3 w 7"/>
                <a:gd name="T11" fmla="*/ 0 h 9"/>
                <a:gd name="T12" fmla="*/ 3 w 7"/>
                <a:gd name="T13" fmla="*/ 5284 h 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7"/>
                <a:gd name="T22" fmla="*/ 0 h 9"/>
                <a:gd name="T23" fmla="*/ 7 w 7"/>
                <a:gd name="T24" fmla="*/ 9 h 9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7" h="9">
                  <a:moveTo>
                    <a:pt x="3" y="9"/>
                  </a:moveTo>
                  <a:lnTo>
                    <a:pt x="0" y="7"/>
                  </a:lnTo>
                  <a:lnTo>
                    <a:pt x="1" y="9"/>
                  </a:lnTo>
                  <a:lnTo>
                    <a:pt x="7" y="2"/>
                  </a:lnTo>
                  <a:lnTo>
                    <a:pt x="6" y="1"/>
                  </a:lnTo>
                  <a:lnTo>
                    <a:pt x="3" y="0"/>
                  </a:lnTo>
                  <a:lnTo>
                    <a:pt x="3" y="9"/>
                  </a:lnTo>
                  <a:close/>
                </a:path>
              </a:pathLst>
            </a:custGeom>
            <a:solidFill>
              <a:srgbClr val="BF8D07"/>
            </a:solidFill>
            <a:ln w="9525">
              <a:noFill/>
              <a:round/>
              <a:headEnd/>
              <a:tailEnd/>
            </a:ln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3362" name="Freeform 225"/>
            <p:cNvSpPr>
              <a:spLocks noChangeArrowheads="1"/>
            </p:cNvSpPr>
            <p:nvPr/>
          </p:nvSpPr>
          <p:spPr bwMode="auto">
            <a:xfrm>
              <a:off x="2148" y="4117"/>
              <a:ext cx="18" cy="20"/>
            </a:xfrm>
            <a:custGeom>
              <a:avLst/>
              <a:gdLst>
                <a:gd name="T0" fmla="*/ 344 w 17"/>
                <a:gd name="T1" fmla="*/ 5871 h 18"/>
                <a:gd name="T2" fmla="*/ 7 w 17"/>
                <a:gd name="T3" fmla="*/ 5284 h 18"/>
                <a:gd name="T4" fmla="*/ 7 w 17"/>
                <a:gd name="T5" fmla="*/ 7248 h 18"/>
                <a:gd name="T6" fmla="*/ 325 w 17"/>
                <a:gd name="T7" fmla="*/ 6523 h 18"/>
                <a:gd name="T8" fmla="*/ 408 w 17"/>
                <a:gd name="T9" fmla="*/ 5871 h 18"/>
                <a:gd name="T10" fmla="*/ 457 w 17"/>
                <a:gd name="T11" fmla="*/ 5284 h 18"/>
                <a:gd name="T12" fmla="*/ 512 w 17"/>
                <a:gd name="T13" fmla="*/ 5284 h 18"/>
                <a:gd name="T14" fmla="*/ 512 w 17"/>
                <a:gd name="T15" fmla="*/ 0 h 18"/>
                <a:gd name="T16" fmla="*/ 432 w 17"/>
                <a:gd name="T17" fmla="*/ 0 h 18"/>
                <a:gd name="T18" fmla="*/ 325 w 17"/>
                <a:gd name="T19" fmla="*/ 1 h 18"/>
                <a:gd name="T20" fmla="*/ 6 w 17"/>
                <a:gd name="T21" fmla="*/ 2 h 18"/>
                <a:gd name="T22" fmla="*/ 3 w 17"/>
                <a:gd name="T23" fmla="*/ 4 h 18"/>
                <a:gd name="T24" fmla="*/ 0 w 17"/>
                <a:gd name="T25" fmla="*/ 4280 h 18"/>
                <a:gd name="T26" fmla="*/ 0 w 17"/>
                <a:gd name="T27" fmla="*/ 8053 h 18"/>
                <a:gd name="T28" fmla="*/ 3 w 17"/>
                <a:gd name="T29" fmla="*/ 9942 h 18"/>
                <a:gd name="T30" fmla="*/ 8 w 17"/>
                <a:gd name="T31" fmla="*/ 11047 h 18"/>
                <a:gd name="T32" fmla="*/ 344 w 17"/>
                <a:gd name="T33" fmla="*/ 5871 h 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7"/>
                <a:gd name="T52" fmla="*/ 0 h 18"/>
                <a:gd name="T53" fmla="*/ 17 w 17"/>
                <a:gd name="T54" fmla="*/ 18 h 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7" h="18">
                  <a:moveTo>
                    <a:pt x="10" y="10"/>
                  </a:moveTo>
                  <a:lnTo>
                    <a:pt x="7" y="9"/>
                  </a:lnTo>
                  <a:lnTo>
                    <a:pt x="7" y="12"/>
                  </a:lnTo>
                  <a:lnTo>
                    <a:pt x="9" y="11"/>
                  </a:lnTo>
                  <a:lnTo>
                    <a:pt x="13" y="10"/>
                  </a:lnTo>
                  <a:lnTo>
                    <a:pt x="15" y="9"/>
                  </a:lnTo>
                  <a:lnTo>
                    <a:pt x="17" y="9"/>
                  </a:lnTo>
                  <a:lnTo>
                    <a:pt x="17" y="0"/>
                  </a:lnTo>
                  <a:lnTo>
                    <a:pt x="14" y="0"/>
                  </a:lnTo>
                  <a:lnTo>
                    <a:pt x="9" y="1"/>
                  </a:lnTo>
                  <a:lnTo>
                    <a:pt x="6" y="2"/>
                  </a:lnTo>
                  <a:lnTo>
                    <a:pt x="3" y="4"/>
                  </a:lnTo>
                  <a:lnTo>
                    <a:pt x="0" y="7"/>
                  </a:lnTo>
                  <a:lnTo>
                    <a:pt x="0" y="13"/>
                  </a:lnTo>
                  <a:lnTo>
                    <a:pt x="3" y="16"/>
                  </a:lnTo>
                  <a:lnTo>
                    <a:pt x="8" y="18"/>
                  </a:lnTo>
                  <a:lnTo>
                    <a:pt x="10" y="10"/>
                  </a:lnTo>
                  <a:close/>
                </a:path>
              </a:pathLst>
            </a:custGeom>
            <a:solidFill>
              <a:srgbClr val="BF8D07"/>
            </a:solidFill>
            <a:ln w="9525">
              <a:noFill/>
              <a:round/>
              <a:headEnd/>
              <a:tailEnd/>
            </a:ln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3363" name="Freeform 226"/>
            <p:cNvSpPr>
              <a:spLocks noChangeArrowheads="1"/>
            </p:cNvSpPr>
            <p:nvPr/>
          </p:nvSpPr>
          <p:spPr bwMode="auto">
            <a:xfrm>
              <a:off x="2168" y="4120"/>
              <a:ext cx="42" cy="14"/>
            </a:xfrm>
            <a:custGeom>
              <a:avLst/>
              <a:gdLst>
                <a:gd name="T0" fmla="*/ 780 w 40"/>
                <a:gd name="T1" fmla="*/ 908 h 13"/>
                <a:gd name="T2" fmla="*/ 757 w 40"/>
                <a:gd name="T3" fmla="*/ 783 h 13"/>
                <a:gd name="T4" fmla="*/ 656 w 40"/>
                <a:gd name="T5" fmla="*/ 3 h 13"/>
                <a:gd name="T6" fmla="*/ 488 w 40"/>
                <a:gd name="T7" fmla="*/ 1 h 13"/>
                <a:gd name="T8" fmla="*/ 348 w 40"/>
                <a:gd name="T9" fmla="*/ 0 h 13"/>
                <a:gd name="T10" fmla="*/ 247 w 40"/>
                <a:gd name="T11" fmla="*/ 0 h 13"/>
                <a:gd name="T12" fmla="*/ 5 w 40"/>
                <a:gd name="T13" fmla="*/ 0 h 13"/>
                <a:gd name="T14" fmla="*/ 0 w 40"/>
                <a:gd name="T15" fmla="*/ 727 h 13"/>
                <a:gd name="T16" fmla="*/ 5 w 40"/>
                <a:gd name="T17" fmla="*/ 978 h 13"/>
                <a:gd name="T18" fmla="*/ 286 w 40"/>
                <a:gd name="T19" fmla="*/ 1134 h 13"/>
                <a:gd name="T20" fmla="*/ 300 w 40"/>
                <a:gd name="T21" fmla="*/ 4 h 13"/>
                <a:gd name="T22" fmla="*/ 8 w 40"/>
                <a:gd name="T23" fmla="*/ 2 h 13"/>
                <a:gd name="T24" fmla="*/ 8 w 40"/>
                <a:gd name="T25" fmla="*/ 4 h 13"/>
                <a:gd name="T26" fmla="*/ 6 w 40"/>
                <a:gd name="T27" fmla="*/ 843 h 13"/>
                <a:gd name="T28" fmla="*/ 247 w 40"/>
                <a:gd name="T29" fmla="*/ 843 h 13"/>
                <a:gd name="T30" fmla="*/ 331 w 40"/>
                <a:gd name="T31" fmla="*/ 843 h 13"/>
                <a:gd name="T32" fmla="*/ 445 w 40"/>
                <a:gd name="T33" fmla="*/ 908 h 13"/>
                <a:gd name="T34" fmla="*/ 623 w 40"/>
                <a:gd name="T35" fmla="*/ 1053 h 13"/>
                <a:gd name="T36" fmla="*/ 654 w 40"/>
                <a:gd name="T37" fmla="*/ 1134 h 13"/>
                <a:gd name="T38" fmla="*/ 625 w 40"/>
                <a:gd name="T39" fmla="*/ 908 h 13"/>
                <a:gd name="T40" fmla="*/ 780 w 40"/>
                <a:gd name="T41" fmla="*/ 908 h 1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0"/>
                <a:gd name="T64" fmla="*/ 0 h 13"/>
                <a:gd name="T65" fmla="*/ 40 w 40"/>
                <a:gd name="T66" fmla="*/ 13 h 1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0" h="13">
                  <a:moveTo>
                    <a:pt x="40" y="10"/>
                  </a:moveTo>
                  <a:lnTo>
                    <a:pt x="39" y="8"/>
                  </a:lnTo>
                  <a:lnTo>
                    <a:pt x="34" y="3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0"/>
                  </a:lnTo>
                  <a:lnTo>
                    <a:pt x="5" y="0"/>
                  </a:lnTo>
                  <a:lnTo>
                    <a:pt x="0" y="7"/>
                  </a:lnTo>
                  <a:lnTo>
                    <a:pt x="5" y="11"/>
                  </a:lnTo>
                  <a:lnTo>
                    <a:pt x="15" y="13"/>
                  </a:lnTo>
                  <a:lnTo>
                    <a:pt x="16" y="4"/>
                  </a:lnTo>
                  <a:lnTo>
                    <a:pt x="8" y="2"/>
                  </a:lnTo>
                  <a:lnTo>
                    <a:pt x="8" y="4"/>
                  </a:lnTo>
                  <a:lnTo>
                    <a:pt x="6" y="9"/>
                  </a:lnTo>
                  <a:lnTo>
                    <a:pt x="12" y="9"/>
                  </a:lnTo>
                  <a:lnTo>
                    <a:pt x="18" y="9"/>
                  </a:lnTo>
                  <a:lnTo>
                    <a:pt x="24" y="10"/>
                  </a:lnTo>
                  <a:lnTo>
                    <a:pt x="31" y="12"/>
                  </a:lnTo>
                  <a:lnTo>
                    <a:pt x="33" y="13"/>
                  </a:lnTo>
                  <a:lnTo>
                    <a:pt x="32" y="10"/>
                  </a:lnTo>
                  <a:lnTo>
                    <a:pt x="40" y="10"/>
                  </a:lnTo>
                  <a:close/>
                </a:path>
              </a:pathLst>
            </a:custGeom>
            <a:solidFill>
              <a:srgbClr val="BF8D07"/>
            </a:solidFill>
            <a:ln w="9525">
              <a:noFill/>
              <a:round/>
              <a:headEnd/>
              <a:tailEnd/>
            </a:ln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3364" name="Freeform 227"/>
            <p:cNvSpPr>
              <a:spLocks noChangeArrowheads="1"/>
            </p:cNvSpPr>
            <p:nvPr/>
          </p:nvSpPr>
          <p:spPr bwMode="auto">
            <a:xfrm>
              <a:off x="2194" y="4141"/>
              <a:ext cx="17" cy="14"/>
            </a:xfrm>
            <a:custGeom>
              <a:avLst/>
              <a:gdLst>
                <a:gd name="T0" fmla="*/ 387 w 16"/>
                <a:gd name="T1" fmla="*/ 908 h 13"/>
                <a:gd name="T2" fmla="*/ 387 w 16"/>
                <a:gd name="T3" fmla="*/ 1053 h 13"/>
                <a:gd name="T4" fmla="*/ 411 w 16"/>
                <a:gd name="T5" fmla="*/ 978 h 13"/>
                <a:gd name="T6" fmla="*/ 437 w 16"/>
                <a:gd name="T7" fmla="*/ 843 h 13"/>
                <a:gd name="T8" fmla="*/ 464 w 16"/>
                <a:gd name="T9" fmla="*/ 727 h 13"/>
                <a:gd name="T10" fmla="*/ 524 w 16"/>
                <a:gd name="T11" fmla="*/ 6 h 13"/>
                <a:gd name="T12" fmla="*/ 557 w 16"/>
                <a:gd name="T13" fmla="*/ 4 h 13"/>
                <a:gd name="T14" fmla="*/ 592 w 16"/>
                <a:gd name="T15" fmla="*/ 1 h 13"/>
                <a:gd name="T16" fmla="*/ 364 w 16"/>
                <a:gd name="T17" fmla="*/ 1 h 13"/>
                <a:gd name="T18" fmla="*/ 364 w 16"/>
                <a:gd name="T19" fmla="*/ 0 h 13"/>
                <a:gd name="T20" fmla="*/ 6 w 16"/>
                <a:gd name="T21" fmla="*/ 1 h 13"/>
                <a:gd name="T22" fmla="*/ 5 w 16"/>
                <a:gd name="T23" fmla="*/ 3 h 13"/>
                <a:gd name="T24" fmla="*/ 3 w 16"/>
                <a:gd name="T25" fmla="*/ 4 h 13"/>
                <a:gd name="T26" fmla="*/ 1 w 16"/>
                <a:gd name="T27" fmla="*/ 6 h 13"/>
                <a:gd name="T28" fmla="*/ 0 w 16"/>
                <a:gd name="T29" fmla="*/ 843 h 13"/>
                <a:gd name="T30" fmla="*/ 0 w 16"/>
                <a:gd name="T31" fmla="*/ 1134 h 13"/>
                <a:gd name="T32" fmla="*/ 387 w 16"/>
                <a:gd name="T33" fmla="*/ 908 h 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6"/>
                <a:gd name="T52" fmla="*/ 0 h 13"/>
                <a:gd name="T53" fmla="*/ 16 w 16"/>
                <a:gd name="T54" fmla="*/ 13 h 1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6" h="13">
                  <a:moveTo>
                    <a:pt x="9" y="10"/>
                  </a:moveTo>
                  <a:lnTo>
                    <a:pt x="9" y="12"/>
                  </a:lnTo>
                  <a:lnTo>
                    <a:pt x="10" y="11"/>
                  </a:lnTo>
                  <a:lnTo>
                    <a:pt x="11" y="9"/>
                  </a:lnTo>
                  <a:lnTo>
                    <a:pt x="12" y="7"/>
                  </a:lnTo>
                  <a:lnTo>
                    <a:pt x="14" y="6"/>
                  </a:lnTo>
                  <a:lnTo>
                    <a:pt x="15" y="4"/>
                  </a:lnTo>
                  <a:lnTo>
                    <a:pt x="16" y="1"/>
                  </a:lnTo>
                  <a:lnTo>
                    <a:pt x="8" y="1"/>
                  </a:lnTo>
                  <a:lnTo>
                    <a:pt x="8" y="0"/>
                  </a:lnTo>
                  <a:lnTo>
                    <a:pt x="6" y="1"/>
                  </a:lnTo>
                  <a:lnTo>
                    <a:pt x="5" y="3"/>
                  </a:lnTo>
                  <a:lnTo>
                    <a:pt x="3" y="4"/>
                  </a:lnTo>
                  <a:lnTo>
                    <a:pt x="1" y="6"/>
                  </a:lnTo>
                  <a:lnTo>
                    <a:pt x="0" y="9"/>
                  </a:lnTo>
                  <a:lnTo>
                    <a:pt x="0" y="13"/>
                  </a:lnTo>
                  <a:lnTo>
                    <a:pt x="9" y="10"/>
                  </a:lnTo>
                  <a:close/>
                </a:path>
              </a:pathLst>
            </a:custGeom>
            <a:solidFill>
              <a:srgbClr val="BF8D07"/>
            </a:solidFill>
            <a:ln w="9525">
              <a:noFill/>
              <a:round/>
              <a:headEnd/>
              <a:tailEnd/>
            </a:ln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3365" name="Freeform 228"/>
            <p:cNvSpPr>
              <a:spLocks noChangeArrowheads="1"/>
            </p:cNvSpPr>
            <p:nvPr/>
          </p:nvSpPr>
          <p:spPr bwMode="auto">
            <a:xfrm>
              <a:off x="2194" y="4152"/>
              <a:ext cx="16" cy="22"/>
            </a:xfrm>
            <a:custGeom>
              <a:avLst/>
              <a:gdLst>
                <a:gd name="T0" fmla="*/ 622 w 15"/>
                <a:gd name="T1" fmla="*/ 6678 h 20"/>
                <a:gd name="T2" fmla="*/ 663 w 15"/>
                <a:gd name="T3" fmla="*/ 5519 h 20"/>
                <a:gd name="T4" fmla="*/ 481 w 15"/>
                <a:gd name="T5" fmla="*/ 0 h 20"/>
                <a:gd name="T6" fmla="*/ 0 w 15"/>
                <a:gd name="T7" fmla="*/ 3 h 20"/>
                <a:gd name="T8" fmla="*/ 6 w 15"/>
                <a:gd name="T9" fmla="*/ 6117 h 20"/>
                <a:gd name="T10" fmla="*/ 7 w 15"/>
                <a:gd name="T11" fmla="*/ 5017 h 20"/>
                <a:gd name="T12" fmla="*/ 622 w 15"/>
                <a:gd name="T13" fmla="*/ 6678 h 20"/>
                <a:gd name="T14" fmla="*/ 707 w 15"/>
                <a:gd name="T15" fmla="*/ 6071 h 20"/>
                <a:gd name="T16" fmla="*/ 663 w 15"/>
                <a:gd name="T17" fmla="*/ 5519 h 20"/>
                <a:gd name="T18" fmla="*/ 622 w 15"/>
                <a:gd name="T19" fmla="*/ 6678 h 2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5"/>
                <a:gd name="T31" fmla="*/ 0 h 20"/>
                <a:gd name="T32" fmla="*/ 15 w 15"/>
                <a:gd name="T33" fmla="*/ 20 h 2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5" h="20">
                  <a:moveTo>
                    <a:pt x="13" y="20"/>
                  </a:moveTo>
                  <a:lnTo>
                    <a:pt x="14" y="16"/>
                  </a:lnTo>
                  <a:lnTo>
                    <a:pt x="9" y="0"/>
                  </a:lnTo>
                  <a:lnTo>
                    <a:pt x="0" y="3"/>
                  </a:lnTo>
                  <a:lnTo>
                    <a:pt x="6" y="19"/>
                  </a:lnTo>
                  <a:lnTo>
                    <a:pt x="7" y="15"/>
                  </a:lnTo>
                  <a:lnTo>
                    <a:pt x="13" y="20"/>
                  </a:lnTo>
                  <a:lnTo>
                    <a:pt x="15" y="18"/>
                  </a:lnTo>
                  <a:lnTo>
                    <a:pt x="14" y="16"/>
                  </a:lnTo>
                  <a:lnTo>
                    <a:pt x="13" y="20"/>
                  </a:lnTo>
                  <a:close/>
                </a:path>
              </a:pathLst>
            </a:custGeom>
            <a:solidFill>
              <a:srgbClr val="BF8D07"/>
            </a:solidFill>
            <a:ln w="9525">
              <a:noFill/>
              <a:round/>
              <a:headEnd/>
              <a:tailEnd/>
            </a:ln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3366" name="Freeform 229"/>
            <p:cNvSpPr>
              <a:spLocks noChangeArrowheads="1"/>
            </p:cNvSpPr>
            <p:nvPr/>
          </p:nvSpPr>
          <p:spPr bwMode="auto">
            <a:xfrm>
              <a:off x="2171" y="4168"/>
              <a:ext cx="36" cy="13"/>
            </a:xfrm>
            <a:custGeom>
              <a:avLst/>
              <a:gdLst>
                <a:gd name="T0" fmla="*/ 0 w 34"/>
                <a:gd name="T1" fmla="*/ 0 h 12"/>
                <a:gd name="T2" fmla="*/ 0 w 34"/>
                <a:gd name="T3" fmla="*/ 1117 h 12"/>
                <a:gd name="T4" fmla="*/ 4 w 34"/>
                <a:gd name="T5" fmla="*/ 1420 h 12"/>
                <a:gd name="T6" fmla="*/ 325 w 34"/>
                <a:gd name="T7" fmla="*/ 1538 h 12"/>
                <a:gd name="T8" fmla="*/ 432 w 34"/>
                <a:gd name="T9" fmla="*/ 1538 h 12"/>
                <a:gd name="T10" fmla="*/ 574 w 34"/>
                <a:gd name="T11" fmla="*/ 1538 h 12"/>
                <a:gd name="T12" fmla="*/ 764 w 34"/>
                <a:gd name="T13" fmla="*/ 1420 h 12"/>
                <a:gd name="T14" fmla="*/ 960 w 34"/>
                <a:gd name="T15" fmla="*/ 1210 h 12"/>
                <a:gd name="T16" fmla="*/ 1076 w 34"/>
                <a:gd name="T17" fmla="*/ 5 h 12"/>
                <a:gd name="T18" fmla="*/ 907 w 34"/>
                <a:gd name="T19" fmla="*/ 0 h 12"/>
                <a:gd name="T20" fmla="*/ 857 w 34"/>
                <a:gd name="T21" fmla="*/ 1 h 12"/>
                <a:gd name="T22" fmla="*/ 682 w 34"/>
                <a:gd name="T23" fmla="*/ 2 h 12"/>
                <a:gd name="T24" fmla="*/ 542 w 34"/>
                <a:gd name="T25" fmla="*/ 2 h 12"/>
                <a:gd name="T26" fmla="*/ 432 w 34"/>
                <a:gd name="T27" fmla="*/ 3 h 12"/>
                <a:gd name="T28" fmla="*/ 344 w 34"/>
                <a:gd name="T29" fmla="*/ 2 h 12"/>
                <a:gd name="T30" fmla="*/ 8 w 34"/>
                <a:gd name="T31" fmla="*/ 2 h 12"/>
                <a:gd name="T32" fmla="*/ 8 w 34"/>
                <a:gd name="T33" fmla="*/ 1031 h 12"/>
                <a:gd name="T34" fmla="*/ 0 w 34"/>
                <a:gd name="T35" fmla="*/ 0 h 1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34"/>
                <a:gd name="T55" fmla="*/ 0 h 12"/>
                <a:gd name="T56" fmla="*/ 34 w 34"/>
                <a:gd name="T57" fmla="*/ 12 h 1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34" h="12">
                  <a:moveTo>
                    <a:pt x="0" y="0"/>
                  </a:moveTo>
                  <a:lnTo>
                    <a:pt x="0" y="8"/>
                  </a:lnTo>
                  <a:lnTo>
                    <a:pt x="4" y="11"/>
                  </a:lnTo>
                  <a:lnTo>
                    <a:pt x="9" y="12"/>
                  </a:lnTo>
                  <a:lnTo>
                    <a:pt x="14" y="12"/>
                  </a:lnTo>
                  <a:lnTo>
                    <a:pt x="19" y="12"/>
                  </a:lnTo>
                  <a:lnTo>
                    <a:pt x="24" y="11"/>
                  </a:lnTo>
                  <a:lnTo>
                    <a:pt x="30" y="9"/>
                  </a:lnTo>
                  <a:lnTo>
                    <a:pt x="34" y="5"/>
                  </a:lnTo>
                  <a:lnTo>
                    <a:pt x="28" y="0"/>
                  </a:lnTo>
                  <a:lnTo>
                    <a:pt x="26" y="1"/>
                  </a:lnTo>
                  <a:lnTo>
                    <a:pt x="22" y="2"/>
                  </a:lnTo>
                  <a:lnTo>
                    <a:pt x="18" y="2"/>
                  </a:lnTo>
                  <a:lnTo>
                    <a:pt x="14" y="3"/>
                  </a:lnTo>
                  <a:lnTo>
                    <a:pt x="10" y="2"/>
                  </a:lnTo>
                  <a:lnTo>
                    <a:pt x="8" y="2"/>
                  </a:lnTo>
                  <a:lnTo>
                    <a:pt x="8" y="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F8D07"/>
            </a:solidFill>
            <a:ln w="9525">
              <a:noFill/>
              <a:round/>
              <a:headEnd/>
              <a:tailEnd/>
            </a:ln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3367" name="Freeform 230"/>
            <p:cNvSpPr>
              <a:spLocks noChangeArrowheads="1"/>
            </p:cNvSpPr>
            <p:nvPr/>
          </p:nvSpPr>
          <p:spPr bwMode="auto">
            <a:xfrm>
              <a:off x="2171" y="4164"/>
              <a:ext cx="13" cy="12"/>
            </a:xfrm>
            <a:custGeom>
              <a:avLst/>
              <a:gdLst>
                <a:gd name="T0" fmla="*/ 3 w 12"/>
                <a:gd name="T1" fmla="*/ 1 h 11"/>
                <a:gd name="T2" fmla="*/ 3 w 12"/>
                <a:gd name="T3" fmla="*/ 2 h 11"/>
                <a:gd name="T4" fmla="*/ 3 w 12"/>
                <a:gd name="T5" fmla="*/ 1 h 11"/>
                <a:gd name="T6" fmla="*/ 3 w 12"/>
                <a:gd name="T7" fmla="*/ 2 h 11"/>
                <a:gd name="T8" fmla="*/ 2 w 12"/>
                <a:gd name="T9" fmla="*/ 2 h 11"/>
                <a:gd name="T10" fmla="*/ 1 w 12"/>
                <a:gd name="T11" fmla="*/ 3 h 11"/>
                <a:gd name="T12" fmla="*/ 0 w 12"/>
                <a:gd name="T13" fmla="*/ 4 h 11"/>
                <a:gd name="T14" fmla="*/ 1117 w 12"/>
                <a:gd name="T15" fmla="*/ 2069 h 11"/>
                <a:gd name="T16" fmla="*/ 1117 w 12"/>
                <a:gd name="T17" fmla="*/ 1739 h 11"/>
                <a:gd name="T18" fmla="*/ 1210 w 12"/>
                <a:gd name="T19" fmla="*/ 1594 h 11"/>
                <a:gd name="T20" fmla="*/ 1311 w 12"/>
                <a:gd name="T21" fmla="*/ 1461 h 11"/>
                <a:gd name="T22" fmla="*/ 1420 w 12"/>
                <a:gd name="T23" fmla="*/ 1339 h 11"/>
                <a:gd name="T24" fmla="*/ 1538 w 12"/>
                <a:gd name="T25" fmla="*/ 5 h 11"/>
                <a:gd name="T26" fmla="*/ 1538 w 12"/>
                <a:gd name="T27" fmla="*/ 3 h 11"/>
                <a:gd name="T28" fmla="*/ 1538 w 12"/>
                <a:gd name="T29" fmla="*/ 2 h 11"/>
                <a:gd name="T30" fmla="*/ 1538 w 12"/>
                <a:gd name="T31" fmla="*/ 0 h 11"/>
                <a:gd name="T32" fmla="*/ 3 w 12"/>
                <a:gd name="T33" fmla="*/ 1 h 1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"/>
                <a:gd name="T52" fmla="*/ 0 h 11"/>
                <a:gd name="T53" fmla="*/ 12 w 12"/>
                <a:gd name="T54" fmla="*/ 11 h 1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" h="11">
                  <a:moveTo>
                    <a:pt x="3" y="1"/>
                  </a:moveTo>
                  <a:lnTo>
                    <a:pt x="3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2" y="2"/>
                  </a:lnTo>
                  <a:lnTo>
                    <a:pt x="1" y="3"/>
                  </a:lnTo>
                  <a:lnTo>
                    <a:pt x="0" y="4"/>
                  </a:lnTo>
                  <a:lnTo>
                    <a:pt x="8" y="11"/>
                  </a:lnTo>
                  <a:lnTo>
                    <a:pt x="8" y="9"/>
                  </a:lnTo>
                  <a:lnTo>
                    <a:pt x="9" y="8"/>
                  </a:lnTo>
                  <a:lnTo>
                    <a:pt x="10" y="7"/>
                  </a:lnTo>
                  <a:lnTo>
                    <a:pt x="11" y="6"/>
                  </a:lnTo>
                  <a:lnTo>
                    <a:pt x="12" y="5"/>
                  </a:lnTo>
                  <a:lnTo>
                    <a:pt x="12" y="3"/>
                  </a:lnTo>
                  <a:lnTo>
                    <a:pt x="12" y="2"/>
                  </a:lnTo>
                  <a:lnTo>
                    <a:pt x="12" y="0"/>
                  </a:lnTo>
                  <a:lnTo>
                    <a:pt x="3" y="1"/>
                  </a:lnTo>
                  <a:close/>
                </a:path>
              </a:pathLst>
            </a:custGeom>
            <a:solidFill>
              <a:srgbClr val="BF8D07"/>
            </a:solidFill>
            <a:ln w="9525">
              <a:noFill/>
              <a:round/>
              <a:headEnd/>
              <a:tailEnd/>
            </a:ln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3368" name="Freeform 231"/>
            <p:cNvSpPr>
              <a:spLocks noChangeArrowheads="1"/>
            </p:cNvSpPr>
            <p:nvPr/>
          </p:nvSpPr>
          <p:spPr bwMode="auto">
            <a:xfrm>
              <a:off x="2170" y="4127"/>
              <a:ext cx="14" cy="38"/>
            </a:xfrm>
            <a:custGeom>
              <a:avLst/>
              <a:gdLst>
                <a:gd name="T0" fmla="*/ 843 w 13"/>
                <a:gd name="T1" fmla="*/ 0 h 35"/>
                <a:gd name="T2" fmla="*/ 0 w 13"/>
                <a:gd name="T3" fmla="*/ 2 h 35"/>
                <a:gd name="T4" fmla="*/ 1 w 13"/>
                <a:gd name="T5" fmla="*/ 5 h 35"/>
                <a:gd name="T6" fmla="*/ 1 w 13"/>
                <a:gd name="T7" fmla="*/ 1331 h 35"/>
                <a:gd name="T8" fmla="*/ 1 w 13"/>
                <a:gd name="T9" fmla="*/ 2007 h 35"/>
                <a:gd name="T10" fmla="*/ 2 w 13"/>
                <a:gd name="T11" fmla="*/ 2789 h 35"/>
                <a:gd name="T12" fmla="*/ 2 w 13"/>
                <a:gd name="T13" fmla="*/ 3570 h 35"/>
                <a:gd name="T14" fmla="*/ 3 w 13"/>
                <a:gd name="T15" fmla="*/ 4006 h 35"/>
                <a:gd name="T16" fmla="*/ 4 w 13"/>
                <a:gd name="T17" fmla="*/ 4722 h 35"/>
                <a:gd name="T18" fmla="*/ 4 w 13"/>
                <a:gd name="T19" fmla="*/ 5275 h 35"/>
                <a:gd name="T20" fmla="*/ 1134 w 13"/>
                <a:gd name="T21" fmla="*/ 5127 h 35"/>
                <a:gd name="T22" fmla="*/ 1134 w 13"/>
                <a:gd name="T23" fmla="*/ 4569 h 35"/>
                <a:gd name="T24" fmla="*/ 1053 w 13"/>
                <a:gd name="T25" fmla="*/ 3876 h 35"/>
                <a:gd name="T26" fmla="*/ 1053 w 13"/>
                <a:gd name="T27" fmla="*/ 3288 h 35"/>
                <a:gd name="T28" fmla="*/ 978 w 13"/>
                <a:gd name="T29" fmla="*/ 2569 h 35"/>
                <a:gd name="T30" fmla="*/ 978 w 13"/>
                <a:gd name="T31" fmla="*/ 1849 h 35"/>
                <a:gd name="T32" fmla="*/ 908 w 13"/>
                <a:gd name="T33" fmla="*/ 1331 h 35"/>
                <a:gd name="T34" fmla="*/ 908 w 13"/>
                <a:gd name="T35" fmla="*/ 5 h 35"/>
                <a:gd name="T36" fmla="*/ 908 w 13"/>
                <a:gd name="T37" fmla="*/ 2 h 35"/>
                <a:gd name="T38" fmla="*/ 1 w 13"/>
                <a:gd name="T39" fmla="*/ 4 h 35"/>
                <a:gd name="T40" fmla="*/ 843 w 13"/>
                <a:gd name="T41" fmla="*/ 0 h 3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3"/>
                <a:gd name="T64" fmla="*/ 0 h 35"/>
                <a:gd name="T65" fmla="*/ 13 w 13"/>
                <a:gd name="T66" fmla="*/ 35 h 3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3" h="35">
                  <a:moveTo>
                    <a:pt x="9" y="0"/>
                  </a:moveTo>
                  <a:lnTo>
                    <a:pt x="0" y="2"/>
                  </a:lnTo>
                  <a:lnTo>
                    <a:pt x="1" y="5"/>
                  </a:lnTo>
                  <a:lnTo>
                    <a:pt x="1" y="9"/>
                  </a:lnTo>
                  <a:lnTo>
                    <a:pt x="1" y="14"/>
                  </a:lnTo>
                  <a:lnTo>
                    <a:pt x="2" y="18"/>
                  </a:lnTo>
                  <a:lnTo>
                    <a:pt x="2" y="24"/>
                  </a:lnTo>
                  <a:lnTo>
                    <a:pt x="3" y="27"/>
                  </a:lnTo>
                  <a:lnTo>
                    <a:pt x="4" y="31"/>
                  </a:lnTo>
                  <a:lnTo>
                    <a:pt x="4" y="35"/>
                  </a:lnTo>
                  <a:lnTo>
                    <a:pt x="13" y="34"/>
                  </a:lnTo>
                  <a:lnTo>
                    <a:pt x="13" y="30"/>
                  </a:lnTo>
                  <a:lnTo>
                    <a:pt x="12" y="26"/>
                  </a:lnTo>
                  <a:lnTo>
                    <a:pt x="12" y="22"/>
                  </a:lnTo>
                  <a:lnTo>
                    <a:pt x="11" y="17"/>
                  </a:lnTo>
                  <a:lnTo>
                    <a:pt x="11" y="13"/>
                  </a:lnTo>
                  <a:lnTo>
                    <a:pt x="10" y="9"/>
                  </a:lnTo>
                  <a:lnTo>
                    <a:pt x="10" y="5"/>
                  </a:lnTo>
                  <a:lnTo>
                    <a:pt x="10" y="2"/>
                  </a:lnTo>
                  <a:lnTo>
                    <a:pt x="1" y="4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BF8D07"/>
            </a:solidFill>
            <a:ln w="9525">
              <a:noFill/>
              <a:round/>
              <a:headEnd/>
              <a:tailEnd/>
            </a:ln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3369" name="Freeform 232"/>
            <p:cNvSpPr>
              <a:spLocks noChangeArrowheads="1"/>
            </p:cNvSpPr>
            <p:nvPr/>
          </p:nvSpPr>
          <p:spPr bwMode="auto">
            <a:xfrm>
              <a:off x="2171" y="4127"/>
              <a:ext cx="13" cy="20"/>
            </a:xfrm>
            <a:custGeom>
              <a:avLst/>
              <a:gdLst>
                <a:gd name="T0" fmla="*/ 4 w 12"/>
                <a:gd name="T1" fmla="*/ 4280 h 18"/>
                <a:gd name="T2" fmla="*/ 1538 w 12"/>
                <a:gd name="T3" fmla="*/ 4280 h 18"/>
                <a:gd name="T4" fmla="*/ 1117 w 12"/>
                <a:gd name="T5" fmla="*/ 0 h 18"/>
                <a:gd name="T6" fmla="*/ 0 w 12"/>
                <a:gd name="T7" fmla="*/ 4 h 18"/>
                <a:gd name="T8" fmla="*/ 4 w 12"/>
                <a:gd name="T9" fmla="*/ 7248 h 18"/>
                <a:gd name="T10" fmla="*/ 1538 w 12"/>
                <a:gd name="T11" fmla="*/ 8053 h 18"/>
                <a:gd name="T12" fmla="*/ 4 w 12"/>
                <a:gd name="T13" fmla="*/ 7248 h 18"/>
                <a:gd name="T14" fmla="*/ 1117 w 12"/>
                <a:gd name="T15" fmla="*/ 11047 h 18"/>
                <a:gd name="T16" fmla="*/ 1538 w 12"/>
                <a:gd name="T17" fmla="*/ 8053 h 18"/>
                <a:gd name="T18" fmla="*/ 4 w 12"/>
                <a:gd name="T19" fmla="*/ 4280 h 1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2"/>
                <a:gd name="T31" fmla="*/ 0 h 18"/>
                <a:gd name="T32" fmla="*/ 12 w 12"/>
                <a:gd name="T33" fmla="*/ 18 h 18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2" h="18">
                  <a:moveTo>
                    <a:pt x="4" y="7"/>
                  </a:moveTo>
                  <a:lnTo>
                    <a:pt x="12" y="7"/>
                  </a:lnTo>
                  <a:lnTo>
                    <a:pt x="8" y="0"/>
                  </a:lnTo>
                  <a:lnTo>
                    <a:pt x="0" y="4"/>
                  </a:lnTo>
                  <a:lnTo>
                    <a:pt x="4" y="12"/>
                  </a:lnTo>
                  <a:lnTo>
                    <a:pt x="12" y="13"/>
                  </a:lnTo>
                  <a:lnTo>
                    <a:pt x="4" y="12"/>
                  </a:lnTo>
                  <a:lnTo>
                    <a:pt x="8" y="18"/>
                  </a:lnTo>
                  <a:lnTo>
                    <a:pt x="12" y="13"/>
                  </a:lnTo>
                  <a:lnTo>
                    <a:pt x="4" y="7"/>
                  </a:lnTo>
                  <a:close/>
                </a:path>
              </a:pathLst>
            </a:custGeom>
            <a:solidFill>
              <a:srgbClr val="BF8D07"/>
            </a:solidFill>
            <a:ln w="9525">
              <a:noFill/>
              <a:round/>
              <a:headEnd/>
              <a:tailEnd/>
            </a:ln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3370" name="Freeform 233"/>
            <p:cNvSpPr>
              <a:spLocks noChangeArrowheads="1"/>
            </p:cNvSpPr>
            <p:nvPr/>
          </p:nvSpPr>
          <p:spPr bwMode="auto">
            <a:xfrm>
              <a:off x="2176" y="4121"/>
              <a:ext cx="31" cy="21"/>
            </a:xfrm>
            <a:custGeom>
              <a:avLst/>
              <a:gdLst>
                <a:gd name="T0" fmla="*/ 1389 w 29"/>
                <a:gd name="T1" fmla="*/ 2817 h 19"/>
                <a:gd name="T2" fmla="*/ 1587 w 29"/>
                <a:gd name="T3" fmla="*/ 4 h 19"/>
                <a:gd name="T4" fmla="*/ 1389 w 29"/>
                <a:gd name="T5" fmla="*/ 3 h 19"/>
                <a:gd name="T6" fmla="*/ 1065 w 29"/>
                <a:gd name="T7" fmla="*/ 1 h 19"/>
                <a:gd name="T8" fmla="*/ 872 w 29"/>
                <a:gd name="T9" fmla="*/ 0 h 19"/>
                <a:gd name="T10" fmla="*/ 714 w 29"/>
                <a:gd name="T11" fmla="*/ 0 h 19"/>
                <a:gd name="T12" fmla="*/ 547 w 29"/>
                <a:gd name="T13" fmla="*/ 2 h 19"/>
                <a:gd name="T14" fmla="*/ 7 w 29"/>
                <a:gd name="T15" fmla="*/ 4 h 19"/>
                <a:gd name="T16" fmla="*/ 4 w 29"/>
                <a:gd name="T17" fmla="*/ 3804 h 19"/>
                <a:gd name="T18" fmla="*/ 0 w 29"/>
                <a:gd name="T19" fmla="*/ 5677 h 19"/>
                <a:gd name="T20" fmla="*/ 512 w 29"/>
                <a:gd name="T21" fmla="*/ 8473 h 19"/>
                <a:gd name="T22" fmla="*/ 625 w 29"/>
                <a:gd name="T23" fmla="*/ 5677 h 19"/>
                <a:gd name="T24" fmla="*/ 714 w 29"/>
                <a:gd name="T25" fmla="*/ 4647 h 19"/>
                <a:gd name="T26" fmla="*/ 763 w 29"/>
                <a:gd name="T27" fmla="*/ 3804 h 19"/>
                <a:gd name="T28" fmla="*/ 763 w 29"/>
                <a:gd name="T29" fmla="*/ 4204 h 19"/>
                <a:gd name="T30" fmla="*/ 872 w 29"/>
                <a:gd name="T31" fmla="*/ 4204 h 19"/>
                <a:gd name="T32" fmla="*/ 1065 w 29"/>
                <a:gd name="T33" fmla="*/ 5136 h 19"/>
                <a:gd name="T34" fmla="*/ 1390 w 29"/>
                <a:gd name="T35" fmla="*/ 5677 h 19"/>
                <a:gd name="T36" fmla="*/ 1696 w 29"/>
                <a:gd name="T37" fmla="*/ 5136 h 19"/>
                <a:gd name="T38" fmla="*/ 1390 w 29"/>
                <a:gd name="T39" fmla="*/ 5677 h 19"/>
                <a:gd name="T40" fmla="*/ 1587 w 29"/>
                <a:gd name="T41" fmla="*/ 6275 h 19"/>
                <a:gd name="T42" fmla="*/ 1696 w 29"/>
                <a:gd name="T43" fmla="*/ 5136 h 19"/>
                <a:gd name="T44" fmla="*/ 1389 w 29"/>
                <a:gd name="T45" fmla="*/ 2817 h 19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29"/>
                <a:gd name="T70" fmla="*/ 0 h 19"/>
                <a:gd name="T71" fmla="*/ 29 w 29"/>
                <a:gd name="T72" fmla="*/ 19 h 19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29" h="19">
                  <a:moveTo>
                    <a:pt x="23" y="6"/>
                  </a:moveTo>
                  <a:lnTo>
                    <a:pt x="27" y="4"/>
                  </a:lnTo>
                  <a:lnTo>
                    <a:pt x="23" y="3"/>
                  </a:lnTo>
                  <a:lnTo>
                    <a:pt x="19" y="1"/>
                  </a:lnTo>
                  <a:lnTo>
                    <a:pt x="16" y="0"/>
                  </a:lnTo>
                  <a:lnTo>
                    <a:pt x="13" y="0"/>
                  </a:lnTo>
                  <a:lnTo>
                    <a:pt x="9" y="2"/>
                  </a:lnTo>
                  <a:lnTo>
                    <a:pt x="7" y="4"/>
                  </a:lnTo>
                  <a:lnTo>
                    <a:pt x="4" y="9"/>
                  </a:lnTo>
                  <a:lnTo>
                    <a:pt x="0" y="13"/>
                  </a:lnTo>
                  <a:lnTo>
                    <a:pt x="8" y="19"/>
                  </a:lnTo>
                  <a:lnTo>
                    <a:pt x="11" y="13"/>
                  </a:lnTo>
                  <a:lnTo>
                    <a:pt x="13" y="11"/>
                  </a:lnTo>
                  <a:lnTo>
                    <a:pt x="14" y="9"/>
                  </a:lnTo>
                  <a:lnTo>
                    <a:pt x="14" y="10"/>
                  </a:lnTo>
                  <a:lnTo>
                    <a:pt x="16" y="10"/>
                  </a:lnTo>
                  <a:lnTo>
                    <a:pt x="19" y="12"/>
                  </a:lnTo>
                  <a:lnTo>
                    <a:pt x="24" y="13"/>
                  </a:lnTo>
                  <a:lnTo>
                    <a:pt x="29" y="12"/>
                  </a:lnTo>
                  <a:lnTo>
                    <a:pt x="24" y="13"/>
                  </a:lnTo>
                  <a:lnTo>
                    <a:pt x="27" y="14"/>
                  </a:lnTo>
                  <a:lnTo>
                    <a:pt x="29" y="12"/>
                  </a:lnTo>
                  <a:lnTo>
                    <a:pt x="23" y="6"/>
                  </a:lnTo>
                  <a:close/>
                </a:path>
              </a:pathLst>
            </a:custGeom>
            <a:solidFill>
              <a:srgbClr val="BF8D07"/>
            </a:solidFill>
            <a:ln w="9525">
              <a:noFill/>
              <a:round/>
              <a:headEnd/>
              <a:tailEnd/>
            </a:ln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3371" name="Freeform 234"/>
            <p:cNvSpPr>
              <a:spLocks noChangeArrowheads="1"/>
            </p:cNvSpPr>
            <p:nvPr/>
          </p:nvSpPr>
          <p:spPr bwMode="auto">
            <a:xfrm>
              <a:off x="2200" y="4127"/>
              <a:ext cx="6" cy="7"/>
            </a:xfrm>
            <a:custGeom>
              <a:avLst/>
              <a:gdLst>
                <a:gd name="T0" fmla="*/ 3 w 6"/>
                <a:gd name="T1" fmla="*/ 42691 h 6"/>
                <a:gd name="T2" fmla="*/ 1 w 6"/>
                <a:gd name="T3" fmla="*/ 0 h 6"/>
                <a:gd name="T4" fmla="*/ 0 w 6"/>
                <a:gd name="T5" fmla="*/ 0 h 6"/>
                <a:gd name="T6" fmla="*/ 6 w 6"/>
                <a:gd name="T7" fmla="*/ 77632 h 6"/>
                <a:gd name="T8" fmla="*/ 3 w 6"/>
                <a:gd name="T9" fmla="*/ 42691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"/>
                <a:gd name="T16" fmla="*/ 0 h 6"/>
                <a:gd name="T17" fmla="*/ 6 w 6"/>
                <a:gd name="T18" fmla="*/ 6 h 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" h="6">
                  <a:moveTo>
                    <a:pt x="3" y="3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6" y="6"/>
                  </a:lnTo>
                  <a:lnTo>
                    <a:pt x="3" y="3"/>
                  </a:lnTo>
                  <a:close/>
                </a:path>
              </a:pathLst>
            </a:custGeom>
            <a:solidFill>
              <a:srgbClr val="BF8D07"/>
            </a:solidFill>
            <a:ln w="9525">
              <a:noFill/>
              <a:round/>
              <a:headEnd/>
              <a:tailEnd/>
            </a:ln>
          </p:spPr>
          <p:txBody>
            <a:bodyPr wrap="none" anchor="ctr"/>
            <a:lstStyle/>
            <a:p>
              <a:endParaRPr lang="pt-BR"/>
            </a:p>
          </p:txBody>
        </p:sp>
      </p:grpSp>
      <p:sp>
        <p:nvSpPr>
          <p:cNvPr id="2053" name="Text Box 1264"/>
          <p:cNvSpPr txBox="1">
            <a:spLocks noChangeArrowheads="1"/>
          </p:cNvSpPr>
          <p:nvPr/>
        </p:nvSpPr>
        <p:spPr bwMode="auto">
          <a:xfrm>
            <a:off x="1428750" y="4143375"/>
            <a:ext cx="6604000" cy="4619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r">
              <a:spcBef>
                <a:spcPct val="50000"/>
              </a:spcBef>
              <a:defRPr/>
            </a:pPr>
            <a:r>
              <a:rPr lang="pt-BR" sz="1200" b="1" dirty="0">
                <a:solidFill>
                  <a:srgbClr val="000099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CMG (RM1-IM) Paolo STANZIOLA Neto – Assessor de Gestão e Controle Interno do EMA                         Brasília, Novembro de 2019</a:t>
            </a:r>
          </a:p>
        </p:txBody>
      </p:sp>
      <p:sp>
        <p:nvSpPr>
          <p:cNvPr id="4334" name="Text Box 1264"/>
          <p:cNvSpPr txBox="1">
            <a:spLocks noChangeArrowheads="1"/>
          </p:cNvSpPr>
          <p:nvPr/>
        </p:nvSpPr>
        <p:spPr bwMode="auto">
          <a:xfrm>
            <a:off x="611188" y="2644775"/>
            <a:ext cx="8066087" cy="15700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defRPr/>
            </a:pPr>
            <a:endParaRPr lang="pt-BR" sz="2400" b="1" dirty="0">
              <a:solidFill>
                <a:srgbClr val="000099"/>
              </a:solidFill>
              <a:effectLst>
                <a:outerShdw blurRad="38100" dist="38100" dir="2700000" algn="tl">
                  <a:srgbClr val="C0C0C0"/>
                </a:outerShdw>
              </a:effectLst>
            </a:endParaRPr>
          </a:p>
          <a:p>
            <a:pPr algn="ctr">
              <a:defRPr/>
            </a:pPr>
            <a:endParaRPr lang="pt-BR" sz="2400" b="1" dirty="0">
              <a:solidFill>
                <a:srgbClr val="000099"/>
              </a:solidFill>
              <a:effectLst>
                <a:outerShdw blurRad="38100" dist="38100" dir="2700000" algn="tl">
                  <a:srgbClr val="C0C0C0"/>
                </a:outerShdw>
              </a:effectLst>
            </a:endParaRPr>
          </a:p>
          <a:p>
            <a:pPr algn="ctr">
              <a:defRPr/>
            </a:pPr>
            <a:endParaRPr lang="pt-BR" sz="2400" b="1" dirty="0">
              <a:solidFill>
                <a:srgbClr val="000099"/>
              </a:solidFill>
              <a:effectLst>
                <a:outerShdw blurRad="38100" dist="38100" dir="2700000" algn="tl">
                  <a:srgbClr val="C0C0C0"/>
                </a:outerShdw>
              </a:effectLst>
            </a:endParaRPr>
          </a:p>
          <a:p>
            <a:pPr algn="ctr">
              <a:defRPr/>
            </a:pPr>
            <a:endParaRPr lang="pt-BR" sz="2400" b="1" dirty="0">
              <a:solidFill>
                <a:srgbClr val="000099"/>
              </a:solidFill>
              <a:effectLst>
                <a:outerShdw blurRad="38100" dist="38100" dir="2700000" algn="tl">
                  <a:srgbClr val="C0C0C0"/>
                </a:outerShdw>
              </a:effectLst>
            </a:endParaRPr>
          </a:p>
        </p:txBody>
      </p:sp>
      <p:pic>
        <p:nvPicPr>
          <p:cNvPr id="2054" name="Picture 1263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5786438" y="303213"/>
            <a:ext cx="1231900" cy="16256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pSp>
        <p:nvGrpSpPr>
          <p:cNvPr id="2055" name="Group 1"/>
          <p:cNvGrpSpPr>
            <a:grpSpLocks/>
          </p:cNvGrpSpPr>
          <p:nvPr/>
        </p:nvGrpSpPr>
        <p:grpSpPr bwMode="auto">
          <a:xfrm>
            <a:off x="228600" y="87313"/>
            <a:ext cx="8736013" cy="4860925"/>
            <a:chOff x="144" y="144"/>
            <a:chExt cx="5516" cy="4124"/>
          </a:xfrm>
        </p:grpSpPr>
        <p:grpSp>
          <p:nvGrpSpPr>
            <p:cNvPr id="2058" name="Group 2"/>
            <p:cNvGrpSpPr>
              <a:grpSpLocks/>
            </p:cNvGrpSpPr>
            <p:nvPr/>
          </p:nvGrpSpPr>
          <p:grpSpPr bwMode="auto">
            <a:xfrm>
              <a:off x="154" y="144"/>
              <a:ext cx="5500" cy="216"/>
              <a:chOff x="154" y="144"/>
              <a:chExt cx="5500" cy="216"/>
            </a:xfrm>
          </p:grpSpPr>
          <p:sp>
            <p:nvSpPr>
              <p:cNvPr id="3115" name="Freeform 3"/>
              <p:cNvSpPr>
                <a:spLocks noChangeArrowheads="1"/>
              </p:cNvSpPr>
              <p:nvPr/>
            </p:nvSpPr>
            <p:spPr bwMode="auto">
              <a:xfrm>
                <a:off x="243" y="155"/>
                <a:ext cx="111" cy="59"/>
              </a:xfrm>
              <a:custGeom>
                <a:avLst/>
                <a:gdLst>
                  <a:gd name="T0" fmla="*/ 300 w 105"/>
                  <a:gd name="T1" fmla="*/ 0 h 55"/>
                  <a:gd name="T2" fmla="*/ 4 w 105"/>
                  <a:gd name="T3" fmla="*/ 1 h 55"/>
                  <a:gd name="T4" fmla="*/ 1 w 105"/>
                  <a:gd name="T5" fmla="*/ 4 h 55"/>
                  <a:gd name="T6" fmla="*/ 0 w 105"/>
                  <a:gd name="T7" fmla="*/ 588 h 55"/>
                  <a:gd name="T8" fmla="*/ 1 w 105"/>
                  <a:gd name="T9" fmla="*/ 836 h 55"/>
                  <a:gd name="T10" fmla="*/ 5 w 105"/>
                  <a:gd name="T11" fmla="*/ 1274 h 55"/>
                  <a:gd name="T12" fmla="*/ 300 w 105"/>
                  <a:gd name="T13" fmla="*/ 1687 h 55"/>
                  <a:gd name="T14" fmla="*/ 395 w 105"/>
                  <a:gd name="T15" fmla="*/ 2132 h 55"/>
                  <a:gd name="T16" fmla="*/ 617 w 105"/>
                  <a:gd name="T17" fmla="*/ 2631 h 55"/>
                  <a:gd name="T18" fmla="*/ 861 w 105"/>
                  <a:gd name="T19" fmla="*/ 2958 h 55"/>
                  <a:gd name="T20" fmla="*/ 1136 w 105"/>
                  <a:gd name="T21" fmla="*/ 3351 h 55"/>
                  <a:gd name="T22" fmla="*/ 1420 w 105"/>
                  <a:gd name="T23" fmla="*/ 3736 h 55"/>
                  <a:gd name="T24" fmla="*/ 1752 w 105"/>
                  <a:gd name="T25" fmla="*/ 3856 h 55"/>
                  <a:gd name="T26" fmla="*/ 2054 w 105"/>
                  <a:gd name="T27" fmla="*/ 4008 h 55"/>
                  <a:gd name="T28" fmla="*/ 2426 w 105"/>
                  <a:gd name="T29" fmla="*/ 3918 h 55"/>
                  <a:gd name="T30" fmla="*/ 2733 w 105"/>
                  <a:gd name="T31" fmla="*/ 3755 h 55"/>
                  <a:gd name="T32" fmla="*/ 3054 w 105"/>
                  <a:gd name="T33" fmla="*/ 3483 h 55"/>
                  <a:gd name="T34" fmla="*/ 3073 w 105"/>
                  <a:gd name="T35" fmla="*/ 3351 h 55"/>
                  <a:gd name="T36" fmla="*/ 3092 w 105"/>
                  <a:gd name="T37" fmla="*/ 3247 h 55"/>
                  <a:gd name="T38" fmla="*/ 3073 w 105"/>
                  <a:gd name="T39" fmla="*/ 3124 h 55"/>
                  <a:gd name="T40" fmla="*/ 3073 w 105"/>
                  <a:gd name="T41" fmla="*/ 2958 h 55"/>
                  <a:gd name="T42" fmla="*/ 2966 w 105"/>
                  <a:gd name="T43" fmla="*/ 2631 h 55"/>
                  <a:gd name="T44" fmla="*/ 2867 w 105"/>
                  <a:gd name="T45" fmla="*/ 2132 h 55"/>
                  <a:gd name="T46" fmla="*/ 2601 w 105"/>
                  <a:gd name="T47" fmla="*/ 1810 h 55"/>
                  <a:gd name="T48" fmla="*/ 2426 w 105"/>
                  <a:gd name="T49" fmla="*/ 1274 h 55"/>
                  <a:gd name="T50" fmla="*/ 2126 w 105"/>
                  <a:gd name="T51" fmla="*/ 836 h 55"/>
                  <a:gd name="T52" fmla="*/ 1902 w 105"/>
                  <a:gd name="T53" fmla="*/ 631 h 55"/>
                  <a:gd name="T54" fmla="*/ 1678 w 105"/>
                  <a:gd name="T55" fmla="*/ 6 h 55"/>
                  <a:gd name="T56" fmla="*/ 1420 w 105"/>
                  <a:gd name="T57" fmla="*/ 4 h 55"/>
                  <a:gd name="T58" fmla="*/ 1186 w 105"/>
                  <a:gd name="T59" fmla="*/ 1 h 55"/>
                  <a:gd name="T60" fmla="*/ 950 w 105"/>
                  <a:gd name="T61" fmla="*/ 0 h 55"/>
                  <a:gd name="T62" fmla="*/ 728 w 105"/>
                  <a:gd name="T63" fmla="*/ 0 h 55"/>
                  <a:gd name="T64" fmla="*/ 494 w 105"/>
                  <a:gd name="T65" fmla="*/ 0 h 55"/>
                  <a:gd name="T66" fmla="*/ 374 w 105"/>
                  <a:gd name="T67" fmla="*/ 0 h 55"/>
                  <a:gd name="T68" fmla="*/ 300 w 105"/>
                  <a:gd name="T69" fmla="*/ 0 h 5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05"/>
                  <a:gd name="T106" fmla="*/ 0 h 55"/>
                  <a:gd name="T107" fmla="*/ 105 w 105"/>
                  <a:gd name="T108" fmla="*/ 55 h 55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05" h="55">
                    <a:moveTo>
                      <a:pt x="9" y="0"/>
                    </a:moveTo>
                    <a:lnTo>
                      <a:pt x="4" y="1"/>
                    </a:lnTo>
                    <a:lnTo>
                      <a:pt x="1" y="4"/>
                    </a:lnTo>
                    <a:lnTo>
                      <a:pt x="0" y="7"/>
                    </a:lnTo>
                    <a:lnTo>
                      <a:pt x="1" y="12"/>
                    </a:lnTo>
                    <a:lnTo>
                      <a:pt x="5" y="18"/>
                    </a:lnTo>
                    <a:lnTo>
                      <a:pt x="9" y="23"/>
                    </a:lnTo>
                    <a:lnTo>
                      <a:pt x="14" y="30"/>
                    </a:lnTo>
                    <a:lnTo>
                      <a:pt x="22" y="36"/>
                    </a:lnTo>
                    <a:lnTo>
                      <a:pt x="29" y="41"/>
                    </a:lnTo>
                    <a:lnTo>
                      <a:pt x="39" y="46"/>
                    </a:lnTo>
                    <a:lnTo>
                      <a:pt x="48" y="51"/>
                    </a:lnTo>
                    <a:lnTo>
                      <a:pt x="59" y="53"/>
                    </a:lnTo>
                    <a:lnTo>
                      <a:pt x="69" y="55"/>
                    </a:lnTo>
                    <a:lnTo>
                      <a:pt x="81" y="54"/>
                    </a:lnTo>
                    <a:lnTo>
                      <a:pt x="92" y="52"/>
                    </a:lnTo>
                    <a:lnTo>
                      <a:pt x="103" y="48"/>
                    </a:lnTo>
                    <a:lnTo>
                      <a:pt x="104" y="46"/>
                    </a:lnTo>
                    <a:lnTo>
                      <a:pt x="105" y="45"/>
                    </a:lnTo>
                    <a:lnTo>
                      <a:pt x="104" y="43"/>
                    </a:lnTo>
                    <a:lnTo>
                      <a:pt x="104" y="41"/>
                    </a:lnTo>
                    <a:lnTo>
                      <a:pt x="100" y="36"/>
                    </a:lnTo>
                    <a:lnTo>
                      <a:pt x="96" y="30"/>
                    </a:lnTo>
                    <a:lnTo>
                      <a:pt x="88" y="25"/>
                    </a:lnTo>
                    <a:lnTo>
                      <a:pt x="81" y="18"/>
                    </a:lnTo>
                    <a:lnTo>
                      <a:pt x="72" y="12"/>
                    </a:lnTo>
                    <a:lnTo>
                      <a:pt x="64" y="8"/>
                    </a:lnTo>
                    <a:lnTo>
                      <a:pt x="57" y="6"/>
                    </a:lnTo>
                    <a:lnTo>
                      <a:pt x="48" y="4"/>
                    </a:lnTo>
                    <a:lnTo>
                      <a:pt x="40" y="1"/>
                    </a:lnTo>
                    <a:lnTo>
                      <a:pt x="32" y="0"/>
                    </a:lnTo>
                    <a:lnTo>
                      <a:pt x="25" y="0"/>
                    </a:lnTo>
                    <a:lnTo>
                      <a:pt x="18" y="0"/>
                    </a:lnTo>
                    <a:lnTo>
                      <a:pt x="13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116" name="Freeform 4"/>
              <p:cNvSpPr>
                <a:spLocks noChangeArrowheads="1"/>
              </p:cNvSpPr>
              <p:nvPr/>
            </p:nvSpPr>
            <p:spPr bwMode="auto">
              <a:xfrm>
                <a:off x="239" y="151"/>
                <a:ext cx="115" cy="68"/>
              </a:xfrm>
              <a:custGeom>
                <a:avLst/>
                <a:gdLst>
                  <a:gd name="T0" fmla="*/ 2759 w 109"/>
                  <a:gd name="T1" fmla="*/ 1869 h 64"/>
                  <a:gd name="T2" fmla="*/ 2453 w 109"/>
                  <a:gd name="T3" fmla="*/ 2109 h 64"/>
                  <a:gd name="T4" fmla="*/ 2204 w 109"/>
                  <a:gd name="T5" fmla="*/ 2162 h 64"/>
                  <a:gd name="T6" fmla="*/ 1899 w 109"/>
                  <a:gd name="T7" fmla="*/ 2241 h 64"/>
                  <a:gd name="T8" fmla="*/ 1686 w 109"/>
                  <a:gd name="T9" fmla="*/ 2110 h 64"/>
                  <a:gd name="T10" fmla="*/ 1377 w 109"/>
                  <a:gd name="T11" fmla="*/ 1986 h 64"/>
                  <a:gd name="T12" fmla="*/ 1172 w 109"/>
                  <a:gd name="T13" fmla="*/ 1868 h 64"/>
                  <a:gd name="T14" fmla="*/ 936 w 109"/>
                  <a:gd name="T15" fmla="*/ 1696 h 64"/>
                  <a:gd name="T16" fmla="*/ 755 w 109"/>
                  <a:gd name="T17" fmla="*/ 1414 h 64"/>
                  <a:gd name="T18" fmla="*/ 519 w 109"/>
                  <a:gd name="T19" fmla="*/ 1224 h 64"/>
                  <a:gd name="T20" fmla="*/ 397 w 109"/>
                  <a:gd name="T21" fmla="*/ 960 h 64"/>
                  <a:gd name="T22" fmla="*/ 319 w 109"/>
                  <a:gd name="T23" fmla="*/ 728 h 64"/>
                  <a:gd name="T24" fmla="*/ 286 w 109"/>
                  <a:gd name="T25" fmla="*/ 524 h 64"/>
                  <a:gd name="T26" fmla="*/ 9 w 109"/>
                  <a:gd name="T27" fmla="*/ 437 h 64"/>
                  <a:gd name="T28" fmla="*/ 9 w 109"/>
                  <a:gd name="T29" fmla="*/ 411 h 64"/>
                  <a:gd name="T30" fmla="*/ 286 w 109"/>
                  <a:gd name="T31" fmla="*/ 387 h 64"/>
                  <a:gd name="T32" fmla="*/ 337 w 109"/>
                  <a:gd name="T33" fmla="*/ 387 h 64"/>
                  <a:gd name="T34" fmla="*/ 337 w 109"/>
                  <a:gd name="T35" fmla="*/ 0 h 64"/>
                  <a:gd name="T36" fmla="*/ 7 w 109"/>
                  <a:gd name="T37" fmla="*/ 1 h 64"/>
                  <a:gd name="T38" fmla="*/ 1 w 109"/>
                  <a:gd name="T39" fmla="*/ 5 h 64"/>
                  <a:gd name="T40" fmla="*/ 0 w 109"/>
                  <a:gd name="T41" fmla="*/ 437 h 64"/>
                  <a:gd name="T42" fmla="*/ 1 w 109"/>
                  <a:gd name="T43" fmla="*/ 685 h 64"/>
                  <a:gd name="T44" fmla="*/ 4 w 109"/>
                  <a:gd name="T45" fmla="*/ 960 h 64"/>
                  <a:gd name="T46" fmla="*/ 286 w 109"/>
                  <a:gd name="T47" fmla="*/ 1224 h 64"/>
                  <a:gd name="T48" fmla="*/ 376 w 109"/>
                  <a:gd name="T49" fmla="*/ 1470 h 64"/>
                  <a:gd name="T50" fmla="*/ 548 w 109"/>
                  <a:gd name="T51" fmla="*/ 1759 h 64"/>
                  <a:gd name="T52" fmla="*/ 806 w 109"/>
                  <a:gd name="T53" fmla="*/ 1985 h 64"/>
                  <a:gd name="T54" fmla="*/ 1042 w 109"/>
                  <a:gd name="T55" fmla="*/ 2241 h 64"/>
                  <a:gd name="T56" fmla="*/ 1344 w 109"/>
                  <a:gd name="T57" fmla="*/ 2382 h 64"/>
                  <a:gd name="T58" fmla="*/ 1617 w 109"/>
                  <a:gd name="T59" fmla="*/ 2531 h 64"/>
                  <a:gd name="T60" fmla="*/ 1899 w 109"/>
                  <a:gd name="T61" fmla="*/ 2536 h 64"/>
                  <a:gd name="T62" fmla="*/ 2230 w 109"/>
                  <a:gd name="T63" fmla="*/ 2531 h 64"/>
                  <a:gd name="T64" fmla="*/ 2565 w 109"/>
                  <a:gd name="T65" fmla="*/ 2387 h 64"/>
                  <a:gd name="T66" fmla="*/ 2855 w 109"/>
                  <a:gd name="T67" fmla="*/ 2242 h 64"/>
                  <a:gd name="T68" fmla="*/ 2759 w 109"/>
                  <a:gd name="T69" fmla="*/ 1869 h 64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09"/>
                  <a:gd name="T106" fmla="*/ 0 h 64"/>
                  <a:gd name="T107" fmla="*/ 109 w 109"/>
                  <a:gd name="T108" fmla="*/ 64 h 64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09" h="64">
                    <a:moveTo>
                      <a:pt x="105" y="47"/>
                    </a:moveTo>
                    <a:lnTo>
                      <a:pt x="94" y="52"/>
                    </a:lnTo>
                    <a:lnTo>
                      <a:pt x="84" y="54"/>
                    </a:lnTo>
                    <a:lnTo>
                      <a:pt x="73" y="55"/>
                    </a:lnTo>
                    <a:lnTo>
                      <a:pt x="64" y="53"/>
                    </a:lnTo>
                    <a:lnTo>
                      <a:pt x="53" y="50"/>
                    </a:lnTo>
                    <a:lnTo>
                      <a:pt x="45" y="46"/>
                    </a:lnTo>
                    <a:lnTo>
                      <a:pt x="36" y="42"/>
                    </a:lnTo>
                    <a:lnTo>
                      <a:pt x="28" y="36"/>
                    </a:lnTo>
                    <a:lnTo>
                      <a:pt x="21" y="31"/>
                    </a:lnTo>
                    <a:lnTo>
                      <a:pt x="16" y="24"/>
                    </a:lnTo>
                    <a:lnTo>
                      <a:pt x="12" y="19"/>
                    </a:lnTo>
                    <a:lnTo>
                      <a:pt x="10" y="14"/>
                    </a:lnTo>
                    <a:lnTo>
                      <a:pt x="9" y="11"/>
                    </a:lnTo>
                    <a:lnTo>
                      <a:pt x="9" y="10"/>
                    </a:lnTo>
                    <a:lnTo>
                      <a:pt x="10" y="9"/>
                    </a:lnTo>
                    <a:lnTo>
                      <a:pt x="13" y="9"/>
                    </a:lnTo>
                    <a:lnTo>
                      <a:pt x="13" y="0"/>
                    </a:lnTo>
                    <a:lnTo>
                      <a:pt x="7" y="1"/>
                    </a:lnTo>
                    <a:lnTo>
                      <a:pt x="1" y="5"/>
                    </a:lnTo>
                    <a:lnTo>
                      <a:pt x="0" y="11"/>
                    </a:lnTo>
                    <a:lnTo>
                      <a:pt x="1" y="18"/>
                    </a:lnTo>
                    <a:lnTo>
                      <a:pt x="4" y="24"/>
                    </a:lnTo>
                    <a:lnTo>
                      <a:pt x="10" y="31"/>
                    </a:lnTo>
                    <a:lnTo>
                      <a:pt x="15" y="37"/>
                    </a:lnTo>
                    <a:lnTo>
                      <a:pt x="22" y="44"/>
                    </a:lnTo>
                    <a:lnTo>
                      <a:pt x="31" y="49"/>
                    </a:lnTo>
                    <a:lnTo>
                      <a:pt x="40" y="55"/>
                    </a:lnTo>
                    <a:lnTo>
                      <a:pt x="51" y="59"/>
                    </a:lnTo>
                    <a:lnTo>
                      <a:pt x="62" y="63"/>
                    </a:lnTo>
                    <a:lnTo>
                      <a:pt x="73" y="64"/>
                    </a:lnTo>
                    <a:lnTo>
                      <a:pt x="85" y="63"/>
                    </a:lnTo>
                    <a:lnTo>
                      <a:pt x="98" y="60"/>
                    </a:lnTo>
                    <a:lnTo>
                      <a:pt x="109" y="56"/>
                    </a:lnTo>
                    <a:lnTo>
                      <a:pt x="105" y="47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117" name="Freeform 5"/>
              <p:cNvSpPr>
                <a:spLocks noChangeArrowheads="1"/>
              </p:cNvSpPr>
              <p:nvPr/>
            </p:nvSpPr>
            <p:spPr bwMode="auto">
              <a:xfrm>
                <a:off x="310" y="159"/>
                <a:ext cx="49" cy="52"/>
              </a:xfrm>
              <a:custGeom>
                <a:avLst/>
                <a:gdLst>
                  <a:gd name="T0" fmla="*/ 0 w 46"/>
                  <a:gd name="T1" fmla="*/ 1117 h 48"/>
                  <a:gd name="T2" fmla="*/ 7 w 46"/>
                  <a:gd name="T3" fmla="*/ 1666 h 48"/>
                  <a:gd name="T4" fmla="*/ 734 w 46"/>
                  <a:gd name="T5" fmla="*/ 2507 h 48"/>
                  <a:gd name="T6" fmla="*/ 1090 w 46"/>
                  <a:gd name="T7" fmla="*/ 3160 h 48"/>
                  <a:gd name="T8" fmla="*/ 1382 w 46"/>
                  <a:gd name="T9" fmla="*/ 3827 h 48"/>
                  <a:gd name="T10" fmla="*/ 1594 w 46"/>
                  <a:gd name="T11" fmla="*/ 4715 h 48"/>
                  <a:gd name="T12" fmla="*/ 1779 w 46"/>
                  <a:gd name="T13" fmla="*/ 5153 h 48"/>
                  <a:gd name="T14" fmla="*/ 1779 w 46"/>
                  <a:gd name="T15" fmla="*/ 5272 h 48"/>
                  <a:gd name="T16" fmla="*/ 1809 w 46"/>
                  <a:gd name="T17" fmla="*/ 5534 h 48"/>
                  <a:gd name="T18" fmla="*/ 1809 w 46"/>
                  <a:gd name="T19" fmla="*/ 5272 h 48"/>
                  <a:gd name="T20" fmla="*/ 1809 w 46"/>
                  <a:gd name="T21" fmla="*/ 5153 h 48"/>
                  <a:gd name="T22" fmla="*/ 2019 w 46"/>
                  <a:gd name="T23" fmla="*/ 6495 h 48"/>
                  <a:gd name="T24" fmla="*/ 2151 w 46"/>
                  <a:gd name="T25" fmla="*/ 6011 h 48"/>
                  <a:gd name="T26" fmla="*/ 2187 w 46"/>
                  <a:gd name="T27" fmla="*/ 5534 h 48"/>
                  <a:gd name="T28" fmla="*/ 2151 w 46"/>
                  <a:gd name="T29" fmla="*/ 5108 h 48"/>
                  <a:gd name="T30" fmla="*/ 2054 w 46"/>
                  <a:gd name="T31" fmla="*/ 4715 h 48"/>
                  <a:gd name="T32" fmla="*/ 1928 w 46"/>
                  <a:gd name="T33" fmla="*/ 3827 h 48"/>
                  <a:gd name="T34" fmla="*/ 1698 w 46"/>
                  <a:gd name="T35" fmla="*/ 3010 h 48"/>
                  <a:gd name="T36" fmla="*/ 1318 w 46"/>
                  <a:gd name="T37" fmla="*/ 2118 h 48"/>
                  <a:gd name="T38" fmla="*/ 960 w 46"/>
                  <a:gd name="T39" fmla="*/ 1420 h 48"/>
                  <a:gd name="T40" fmla="*/ 510 w 46"/>
                  <a:gd name="T41" fmla="*/ 5 h 48"/>
                  <a:gd name="T42" fmla="*/ 3 w 46"/>
                  <a:gd name="T43" fmla="*/ 0 h 48"/>
                  <a:gd name="T44" fmla="*/ 0 w 46"/>
                  <a:gd name="T45" fmla="*/ 1117 h 48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46"/>
                  <a:gd name="T70" fmla="*/ 0 h 48"/>
                  <a:gd name="T71" fmla="*/ 46 w 46"/>
                  <a:gd name="T72" fmla="*/ 48 h 48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46" h="48">
                    <a:moveTo>
                      <a:pt x="0" y="8"/>
                    </a:moveTo>
                    <a:lnTo>
                      <a:pt x="7" y="13"/>
                    </a:lnTo>
                    <a:lnTo>
                      <a:pt x="16" y="18"/>
                    </a:lnTo>
                    <a:lnTo>
                      <a:pt x="23" y="24"/>
                    </a:lnTo>
                    <a:lnTo>
                      <a:pt x="29" y="29"/>
                    </a:lnTo>
                    <a:lnTo>
                      <a:pt x="34" y="35"/>
                    </a:lnTo>
                    <a:lnTo>
                      <a:pt x="37" y="39"/>
                    </a:lnTo>
                    <a:lnTo>
                      <a:pt x="37" y="40"/>
                    </a:lnTo>
                    <a:lnTo>
                      <a:pt x="38" y="41"/>
                    </a:lnTo>
                    <a:lnTo>
                      <a:pt x="38" y="40"/>
                    </a:lnTo>
                    <a:lnTo>
                      <a:pt x="38" y="39"/>
                    </a:lnTo>
                    <a:lnTo>
                      <a:pt x="42" y="48"/>
                    </a:lnTo>
                    <a:lnTo>
                      <a:pt x="45" y="45"/>
                    </a:lnTo>
                    <a:lnTo>
                      <a:pt x="46" y="41"/>
                    </a:lnTo>
                    <a:lnTo>
                      <a:pt x="45" y="38"/>
                    </a:lnTo>
                    <a:lnTo>
                      <a:pt x="44" y="35"/>
                    </a:lnTo>
                    <a:lnTo>
                      <a:pt x="41" y="29"/>
                    </a:lnTo>
                    <a:lnTo>
                      <a:pt x="36" y="23"/>
                    </a:lnTo>
                    <a:lnTo>
                      <a:pt x="28" y="16"/>
                    </a:lnTo>
                    <a:lnTo>
                      <a:pt x="21" y="11"/>
                    </a:lnTo>
                    <a:lnTo>
                      <a:pt x="11" y="5"/>
                    </a:lnTo>
                    <a:lnTo>
                      <a:pt x="3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118" name="Freeform 6"/>
              <p:cNvSpPr>
                <a:spLocks noChangeArrowheads="1"/>
              </p:cNvSpPr>
              <p:nvPr/>
            </p:nvSpPr>
            <p:spPr bwMode="auto">
              <a:xfrm>
                <a:off x="253" y="149"/>
                <a:ext cx="61" cy="18"/>
              </a:xfrm>
              <a:custGeom>
                <a:avLst/>
                <a:gdLst>
                  <a:gd name="T0" fmla="*/ 0 w 57"/>
                  <a:gd name="T1" fmla="*/ 344 h 17"/>
                  <a:gd name="T2" fmla="*/ 4 w 57"/>
                  <a:gd name="T3" fmla="*/ 344 h 17"/>
                  <a:gd name="T4" fmla="*/ 590 w 57"/>
                  <a:gd name="T5" fmla="*/ 344 h 17"/>
                  <a:gd name="T6" fmla="*/ 947 w 57"/>
                  <a:gd name="T7" fmla="*/ 344 h 17"/>
                  <a:gd name="T8" fmla="*/ 1437 w 57"/>
                  <a:gd name="T9" fmla="*/ 344 h 17"/>
                  <a:gd name="T10" fmla="*/ 1886 w 57"/>
                  <a:gd name="T11" fmla="*/ 364 h 17"/>
                  <a:gd name="T12" fmla="*/ 2435 w 57"/>
                  <a:gd name="T13" fmla="*/ 408 h 17"/>
                  <a:gd name="T14" fmla="*/ 2801 w 57"/>
                  <a:gd name="T15" fmla="*/ 457 h 17"/>
                  <a:gd name="T16" fmla="*/ 3418 w 57"/>
                  <a:gd name="T17" fmla="*/ 512 h 17"/>
                  <a:gd name="T18" fmla="*/ 3583 w 57"/>
                  <a:gd name="T19" fmla="*/ 325 h 17"/>
                  <a:gd name="T20" fmla="*/ 3033 w 57"/>
                  <a:gd name="T21" fmla="*/ 6 h 17"/>
                  <a:gd name="T22" fmla="*/ 2474 w 57"/>
                  <a:gd name="T23" fmla="*/ 4 h 17"/>
                  <a:gd name="T24" fmla="*/ 1995 w 57"/>
                  <a:gd name="T25" fmla="*/ 2 h 17"/>
                  <a:gd name="T26" fmla="*/ 1437 w 57"/>
                  <a:gd name="T27" fmla="*/ 1 h 17"/>
                  <a:gd name="T28" fmla="*/ 947 w 57"/>
                  <a:gd name="T29" fmla="*/ 1 h 17"/>
                  <a:gd name="T30" fmla="*/ 590 w 57"/>
                  <a:gd name="T31" fmla="*/ 1 h 17"/>
                  <a:gd name="T32" fmla="*/ 4 w 57"/>
                  <a:gd name="T33" fmla="*/ 0 h 17"/>
                  <a:gd name="T34" fmla="*/ 0 w 57"/>
                  <a:gd name="T35" fmla="*/ 1 h 17"/>
                  <a:gd name="T36" fmla="*/ 0 w 57"/>
                  <a:gd name="T37" fmla="*/ 344 h 17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7"/>
                  <a:gd name="T58" fmla="*/ 0 h 17"/>
                  <a:gd name="T59" fmla="*/ 57 w 57"/>
                  <a:gd name="T60" fmla="*/ 17 h 17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7" h="17">
                    <a:moveTo>
                      <a:pt x="0" y="10"/>
                    </a:moveTo>
                    <a:lnTo>
                      <a:pt x="4" y="10"/>
                    </a:lnTo>
                    <a:lnTo>
                      <a:pt x="9" y="10"/>
                    </a:lnTo>
                    <a:lnTo>
                      <a:pt x="16" y="10"/>
                    </a:lnTo>
                    <a:lnTo>
                      <a:pt x="23" y="10"/>
                    </a:lnTo>
                    <a:lnTo>
                      <a:pt x="31" y="11"/>
                    </a:lnTo>
                    <a:lnTo>
                      <a:pt x="38" y="13"/>
                    </a:lnTo>
                    <a:lnTo>
                      <a:pt x="45" y="15"/>
                    </a:lnTo>
                    <a:lnTo>
                      <a:pt x="54" y="17"/>
                    </a:lnTo>
                    <a:lnTo>
                      <a:pt x="57" y="9"/>
                    </a:lnTo>
                    <a:lnTo>
                      <a:pt x="49" y="6"/>
                    </a:lnTo>
                    <a:lnTo>
                      <a:pt x="40" y="4"/>
                    </a:lnTo>
                    <a:lnTo>
                      <a:pt x="32" y="2"/>
                    </a:lnTo>
                    <a:lnTo>
                      <a:pt x="23" y="1"/>
                    </a:lnTo>
                    <a:lnTo>
                      <a:pt x="16" y="1"/>
                    </a:lnTo>
                    <a:lnTo>
                      <a:pt x="9" y="1"/>
                    </a:lnTo>
                    <a:lnTo>
                      <a:pt x="4" y="0"/>
                    </a:lnTo>
                    <a:lnTo>
                      <a:pt x="0" y="1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119" name="Freeform 7"/>
              <p:cNvSpPr>
                <a:spLocks noChangeArrowheads="1"/>
              </p:cNvSpPr>
              <p:nvPr/>
            </p:nvSpPr>
            <p:spPr bwMode="auto">
              <a:xfrm>
                <a:off x="159" y="155"/>
                <a:ext cx="111" cy="59"/>
              </a:xfrm>
              <a:custGeom>
                <a:avLst/>
                <a:gdLst>
                  <a:gd name="T0" fmla="*/ 300 w 105"/>
                  <a:gd name="T1" fmla="*/ 0 h 55"/>
                  <a:gd name="T2" fmla="*/ 4 w 105"/>
                  <a:gd name="T3" fmla="*/ 1 h 55"/>
                  <a:gd name="T4" fmla="*/ 1 w 105"/>
                  <a:gd name="T5" fmla="*/ 4 h 55"/>
                  <a:gd name="T6" fmla="*/ 0 w 105"/>
                  <a:gd name="T7" fmla="*/ 588 h 55"/>
                  <a:gd name="T8" fmla="*/ 1 w 105"/>
                  <a:gd name="T9" fmla="*/ 836 h 55"/>
                  <a:gd name="T10" fmla="*/ 4 w 105"/>
                  <a:gd name="T11" fmla="*/ 1274 h 55"/>
                  <a:gd name="T12" fmla="*/ 300 w 105"/>
                  <a:gd name="T13" fmla="*/ 1687 h 55"/>
                  <a:gd name="T14" fmla="*/ 395 w 105"/>
                  <a:gd name="T15" fmla="*/ 2132 h 55"/>
                  <a:gd name="T16" fmla="*/ 584 w 105"/>
                  <a:gd name="T17" fmla="*/ 2631 h 55"/>
                  <a:gd name="T18" fmla="*/ 899 w 105"/>
                  <a:gd name="T19" fmla="*/ 2958 h 55"/>
                  <a:gd name="T20" fmla="*/ 1122 w 105"/>
                  <a:gd name="T21" fmla="*/ 3351 h 55"/>
                  <a:gd name="T22" fmla="*/ 1441 w 105"/>
                  <a:gd name="T23" fmla="*/ 3736 h 55"/>
                  <a:gd name="T24" fmla="*/ 1702 w 105"/>
                  <a:gd name="T25" fmla="*/ 3856 h 55"/>
                  <a:gd name="T26" fmla="*/ 2070 w 105"/>
                  <a:gd name="T27" fmla="*/ 4008 h 55"/>
                  <a:gd name="T28" fmla="*/ 2375 w 105"/>
                  <a:gd name="T29" fmla="*/ 3918 h 55"/>
                  <a:gd name="T30" fmla="*/ 2733 w 105"/>
                  <a:gd name="T31" fmla="*/ 3755 h 55"/>
                  <a:gd name="T32" fmla="*/ 3073 w 105"/>
                  <a:gd name="T33" fmla="*/ 3483 h 55"/>
                  <a:gd name="T34" fmla="*/ 3092 w 105"/>
                  <a:gd name="T35" fmla="*/ 3351 h 55"/>
                  <a:gd name="T36" fmla="*/ 3092 w 105"/>
                  <a:gd name="T37" fmla="*/ 3247 h 55"/>
                  <a:gd name="T38" fmla="*/ 3092 w 105"/>
                  <a:gd name="T39" fmla="*/ 3124 h 55"/>
                  <a:gd name="T40" fmla="*/ 3073 w 105"/>
                  <a:gd name="T41" fmla="*/ 2958 h 55"/>
                  <a:gd name="T42" fmla="*/ 3031 w 105"/>
                  <a:gd name="T43" fmla="*/ 2631 h 55"/>
                  <a:gd name="T44" fmla="*/ 2806 w 105"/>
                  <a:gd name="T45" fmla="*/ 2132 h 55"/>
                  <a:gd name="T46" fmla="*/ 2617 w 105"/>
                  <a:gd name="T47" fmla="*/ 1810 h 55"/>
                  <a:gd name="T48" fmla="*/ 2426 w 105"/>
                  <a:gd name="T49" fmla="*/ 1274 h 55"/>
                  <a:gd name="T50" fmla="*/ 2171 w 105"/>
                  <a:gd name="T51" fmla="*/ 836 h 55"/>
                  <a:gd name="T52" fmla="*/ 1902 w 105"/>
                  <a:gd name="T53" fmla="*/ 631 h 55"/>
                  <a:gd name="T54" fmla="*/ 1657 w 105"/>
                  <a:gd name="T55" fmla="*/ 6 h 55"/>
                  <a:gd name="T56" fmla="*/ 1420 w 105"/>
                  <a:gd name="T57" fmla="*/ 4 h 55"/>
                  <a:gd name="T58" fmla="*/ 1186 w 105"/>
                  <a:gd name="T59" fmla="*/ 1 h 55"/>
                  <a:gd name="T60" fmla="*/ 950 w 105"/>
                  <a:gd name="T61" fmla="*/ 0 h 55"/>
                  <a:gd name="T62" fmla="*/ 689 w 105"/>
                  <a:gd name="T63" fmla="*/ 0 h 55"/>
                  <a:gd name="T64" fmla="*/ 494 w 105"/>
                  <a:gd name="T65" fmla="*/ 0 h 55"/>
                  <a:gd name="T66" fmla="*/ 374 w 105"/>
                  <a:gd name="T67" fmla="*/ 0 h 55"/>
                  <a:gd name="T68" fmla="*/ 300 w 105"/>
                  <a:gd name="T69" fmla="*/ 0 h 5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05"/>
                  <a:gd name="T106" fmla="*/ 0 h 55"/>
                  <a:gd name="T107" fmla="*/ 105 w 105"/>
                  <a:gd name="T108" fmla="*/ 55 h 55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05" h="55">
                    <a:moveTo>
                      <a:pt x="9" y="0"/>
                    </a:moveTo>
                    <a:lnTo>
                      <a:pt x="4" y="1"/>
                    </a:lnTo>
                    <a:lnTo>
                      <a:pt x="1" y="4"/>
                    </a:lnTo>
                    <a:lnTo>
                      <a:pt x="0" y="7"/>
                    </a:lnTo>
                    <a:lnTo>
                      <a:pt x="1" y="12"/>
                    </a:lnTo>
                    <a:lnTo>
                      <a:pt x="4" y="18"/>
                    </a:lnTo>
                    <a:lnTo>
                      <a:pt x="9" y="23"/>
                    </a:lnTo>
                    <a:lnTo>
                      <a:pt x="14" y="30"/>
                    </a:lnTo>
                    <a:lnTo>
                      <a:pt x="21" y="36"/>
                    </a:lnTo>
                    <a:lnTo>
                      <a:pt x="30" y="41"/>
                    </a:lnTo>
                    <a:lnTo>
                      <a:pt x="38" y="46"/>
                    </a:lnTo>
                    <a:lnTo>
                      <a:pt x="49" y="51"/>
                    </a:lnTo>
                    <a:lnTo>
                      <a:pt x="58" y="53"/>
                    </a:lnTo>
                    <a:lnTo>
                      <a:pt x="70" y="55"/>
                    </a:lnTo>
                    <a:lnTo>
                      <a:pt x="80" y="54"/>
                    </a:lnTo>
                    <a:lnTo>
                      <a:pt x="92" y="52"/>
                    </a:lnTo>
                    <a:lnTo>
                      <a:pt x="104" y="48"/>
                    </a:lnTo>
                    <a:lnTo>
                      <a:pt x="105" y="46"/>
                    </a:lnTo>
                    <a:lnTo>
                      <a:pt x="105" y="45"/>
                    </a:lnTo>
                    <a:lnTo>
                      <a:pt x="105" y="43"/>
                    </a:lnTo>
                    <a:lnTo>
                      <a:pt x="104" y="41"/>
                    </a:lnTo>
                    <a:lnTo>
                      <a:pt x="101" y="36"/>
                    </a:lnTo>
                    <a:lnTo>
                      <a:pt x="95" y="30"/>
                    </a:lnTo>
                    <a:lnTo>
                      <a:pt x="89" y="25"/>
                    </a:lnTo>
                    <a:lnTo>
                      <a:pt x="81" y="18"/>
                    </a:lnTo>
                    <a:lnTo>
                      <a:pt x="73" y="12"/>
                    </a:lnTo>
                    <a:lnTo>
                      <a:pt x="64" y="8"/>
                    </a:lnTo>
                    <a:lnTo>
                      <a:pt x="56" y="6"/>
                    </a:lnTo>
                    <a:lnTo>
                      <a:pt x="48" y="4"/>
                    </a:lnTo>
                    <a:lnTo>
                      <a:pt x="40" y="1"/>
                    </a:lnTo>
                    <a:lnTo>
                      <a:pt x="32" y="0"/>
                    </a:lnTo>
                    <a:lnTo>
                      <a:pt x="24" y="0"/>
                    </a:lnTo>
                    <a:lnTo>
                      <a:pt x="18" y="0"/>
                    </a:lnTo>
                    <a:lnTo>
                      <a:pt x="13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120" name="Freeform 8"/>
              <p:cNvSpPr>
                <a:spLocks noChangeArrowheads="1"/>
              </p:cNvSpPr>
              <p:nvPr/>
            </p:nvSpPr>
            <p:spPr bwMode="auto">
              <a:xfrm>
                <a:off x="154" y="151"/>
                <a:ext cx="116" cy="68"/>
              </a:xfrm>
              <a:custGeom>
                <a:avLst/>
                <a:gdLst>
                  <a:gd name="T0" fmla="*/ 2717 w 110"/>
                  <a:gd name="T1" fmla="*/ 1869 h 64"/>
                  <a:gd name="T2" fmla="*/ 2401 w 110"/>
                  <a:gd name="T3" fmla="*/ 2109 h 64"/>
                  <a:gd name="T4" fmla="*/ 2144 w 110"/>
                  <a:gd name="T5" fmla="*/ 2162 h 64"/>
                  <a:gd name="T6" fmla="*/ 1876 w 110"/>
                  <a:gd name="T7" fmla="*/ 2241 h 64"/>
                  <a:gd name="T8" fmla="*/ 1600 w 110"/>
                  <a:gd name="T9" fmla="*/ 2110 h 64"/>
                  <a:gd name="T10" fmla="*/ 1365 w 110"/>
                  <a:gd name="T11" fmla="*/ 1986 h 64"/>
                  <a:gd name="T12" fmla="*/ 1127 w 110"/>
                  <a:gd name="T13" fmla="*/ 1868 h 64"/>
                  <a:gd name="T14" fmla="*/ 912 w 110"/>
                  <a:gd name="T15" fmla="*/ 1696 h 64"/>
                  <a:gd name="T16" fmla="*/ 738 w 110"/>
                  <a:gd name="T17" fmla="*/ 1414 h 64"/>
                  <a:gd name="T18" fmla="*/ 509 w 110"/>
                  <a:gd name="T19" fmla="*/ 1224 h 64"/>
                  <a:gd name="T20" fmla="*/ 391 w 110"/>
                  <a:gd name="T21" fmla="*/ 960 h 64"/>
                  <a:gd name="T22" fmla="*/ 301 w 110"/>
                  <a:gd name="T23" fmla="*/ 728 h 64"/>
                  <a:gd name="T24" fmla="*/ 9 w 110"/>
                  <a:gd name="T25" fmla="*/ 524 h 64"/>
                  <a:gd name="T26" fmla="*/ 8 w 110"/>
                  <a:gd name="T27" fmla="*/ 437 h 64"/>
                  <a:gd name="T28" fmla="*/ 9 w 110"/>
                  <a:gd name="T29" fmla="*/ 411 h 64"/>
                  <a:gd name="T30" fmla="*/ 9 w 110"/>
                  <a:gd name="T31" fmla="*/ 387 h 64"/>
                  <a:gd name="T32" fmla="*/ 334 w 110"/>
                  <a:gd name="T33" fmla="*/ 387 h 64"/>
                  <a:gd name="T34" fmla="*/ 334 w 110"/>
                  <a:gd name="T35" fmla="*/ 0 h 64"/>
                  <a:gd name="T36" fmla="*/ 6 w 110"/>
                  <a:gd name="T37" fmla="*/ 1 h 64"/>
                  <a:gd name="T38" fmla="*/ 1 w 110"/>
                  <a:gd name="T39" fmla="*/ 5 h 64"/>
                  <a:gd name="T40" fmla="*/ 0 w 110"/>
                  <a:gd name="T41" fmla="*/ 437 h 64"/>
                  <a:gd name="T42" fmla="*/ 1 w 110"/>
                  <a:gd name="T43" fmla="*/ 685 h 64"/>
                  <a:gd name="T44" fmla="*/ 4 w 110"/>
                  <a:gd name="T45" fmla="*/ 960 h 64"/>
                  <a:gd name="T46" fmla="*/ 9 w 110"/>
                  <a:gd name="T47" fmla="*/ 1224 h 64"/>
                  <a:gd name="T48" fmla="*/ 391 w 110"/>
                  <a:gd name="T49" fmla="*/ 1470 h 64"/>
                  <a:gd name="T50" fmla="*/ 566 w 110"/>
                  <a:gd name="T51" fmla="*/ 1759 h 64"/>
                  <a:gd name="T52" fmla="*/ 820 w 110"/>
                  <a:gd name="T53" fmla="*/ 1985 h 64"/>
                  <a:gd name="T54" fmla="*/ 1014 w 110"/>
                  <a:gd name="T55" fmla="*/ 2241 h 64"/>
                  <a:gd name="T56" fmla="*/ 1294 w 110"/>
                  <a:gd name="T57" fmla="*/ 2382 h 64"/>
                  <a:gd name="T58" fmla="*/ 1570 w 110"/>
                  <a:gd name="T59" fmla="*/ 2531 h 64"/>
                  <a:gd name="T60" fmla="*/ 1841 w 110"/>
                  <a:gd name="T61" fmla="*/ 2536 h 64"/>
                  <a:gd name="T62" fmla="*/ 2159 w 110"/>
                  <a:gd name="T63" fmla="*/ 2531 h 64"/>
                  <a:gd name="T64" fmla="*/ 2492 w 110"/>
                  <a:gd name="T65" fmla="*/ 2387 h 64"/>
                  <a:gd name="T66" fmla="*/ 2796 w 110"/>
                  <a:gd name="T67" fmla="*/ 2242 h 64"/>
                  <a:gd name="T68" fmla="*/ 2717 w 110"/>
                  <a:gd name="T69" fmla="*/ 1869 h 64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10"/>
                  <a:gd name="T106" fmla="*/ 0 h 64"/>
                  <a:gd name="T107" fmla="*/ 110 w 110"/>
                  <a:gd name="T108" fmla="*/ 64 h 64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10" h="64">
                    <a:moveTo>
                      <a:pt x="106" y="47"/>
                    </a:moveTo>
                    <a:lnTo>
                      <a:pt x="95" y="52"/>
                    </a:lnTo>
                    <a:lnTo>
                      <a:pt x="84" y="54"/>
                    </a:lnTo>
                    <a:lnTo>
                      <a:pt x="74" y="55"/>
                    </a:lnTo>
                    <a:lnTo>
                      <a:pt x="63" y="53"/>
                    </a:lnTo>
                    <a:lnTo>
                      <a:pt x="54" y="50"/>
                    </a:lnTo>
                    <a:lnTo>
                      <a:pt x="44" y="46"/>
                    </a:lnTo>
                    <a:lnTo>
                      <a:pt x="36" y="42"/>
                    </a:lnTo>
                    <a:lnTo>
                      <a:pt x="28" y="36"/>
                    </a:lnTo>
                    <a:lnTo>
                      <a:pt x="21" y="31"/>
                    </a:lnTo>
                    <a:lnTo>
                      <a:pt x="16" y="24"/>
                    </a:lnTo>
                    <a:lnTo>
                      <a:pt x="11" y="19"/>
                    </a:lnTo>
                    <a:lnTo>
                      <a:pt x="9" y="14"/>
                    </a:lnTo>
                    <a:lnTo>
                      <a:pt x="8" y="11"/>
                    </a:lnTo>
                    <a:lnTo>
                      <a:pt x="9" y="10"/>
                    </a:lnTo>
                    <a:lnTo>
                      <a:pt x="9" y="9"/>
                    </a:lnTo>
                    <a:lnTo>
                      <a:pt x="13" y="9"/>
                    </a:lnTo>
                    <a:lnTo>
                      <a:pt x="13" y="0"/>
                    </a:lnTo>
                    <a:lnTo>
                      <a:pt x="6" y="1"/>
                    </a:lnTo>
                    <a:lnTo>
                      <a:pt x="1" y="5"/>
                    </a:lnTo>
                    <a:lnTo>
                      <a:pt x="0" y="11"/>
                    </a:lnTo>
                    <a:lnTo>
                      <a:pt x="1" y="18"/>
                    </a:lnTo>
                    <a:lnTo>
                      <a:pt x="4" y="24"/>
                    </a:lnTo>
                    <a:lnTo>
                      <a:pt x="9" y="31"/>
                    </a:lnTo>
                    <a:lnTo>
                      <a:pt x="16" y="37"/>
                    </a:lnTo>
                    <a:lnTo>
                      <a:pt x="23" y="44"/>
                    </a:lnTo>
                    <a:lnTo>
                      <a:pt x="32" y="49"/>
                    </a:lnTo>
                    <a:lnTo>
                      <a:pt x="40" y="55"/>
                    </a:lnTo>
                    <a:lnTo>
                      <a:pt x="51" y="59"/>
                    </a:lnTo>
                    <a:lnTo>
                      <a:pt x="62" y="63"/>
                    </a:lnTo>
                    <a:lnTo>
                      <a:pt x="73" y="64"/>
                    </a:lnTo>
                    <a:lnTo>
                      <a:pt x="85" y="63"/>
                    </a:lnTo>
                    <a:lnTo>
                      <a:pt x="97" y="60"/>
                    </a:lnTo>
                    <a:lnTo>
                      <a:pt x="110" y="56"/>
                    </a:lnTo>
                    <a:lnTo>
                      <a:pt x="106" y="47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121" name="Freeform 9"/>
              <p:cNvSpPr>
                <a:spLocks noChangeArrowheads="1"/>
              </p:cNvSpPr>
              <p:nvPr/>
            </p:nvSpPr>
            <p:spPr bwMode="auto">
              <a:xfrm>
                <a:off x="224" y="159"/>
                <a:ext cx="50" cy="52"/>
              </a:xfrm>
              <a:custGeom>
                <a:avLst/>
                <a:gdLst>
                  <a:gd name="T0" fmla="*/ 0 w 47"/>
                  <a:gd name="T1" fmla="*/ 1117 h 48"/>
                  <a:gd name="T2" fmla="*/ 429 w 47"/>
                  <a:gd name="T3" fmla="*/ 1666 h 48"/>
                  <a:gd name="T4" fmla="*/ 661 w 47"/>
                  <a:gd name="T5" fmla="*/ 2507 h 48"/>
                  <a:gd name="T6" fmla="*/ 1085 w 47"/>
                  <a:gd name="T7" fmla="*/ 3160 h 48"/>
                  <a:gd name="T8" fmla="*/ 1306 w 47"/>
                  <a:gd name="T9" fmla="*/ 3827 h 48"/>
                  <a:gd name="T10" fmla="*/ 1512 w 47"/>
                  <a:gd name="T11" fmla="*/ 4715 h 48"/>
                  <a:gd name="T12" fmla="*/ 1609 w 47"/>
                  <a:gd name="T13" fmla="*/ 5153 h 48"/>
                  <a:gd name="T14" fmla="*/ 1712 w 47"/>
                  <a:gd name="T15" fmla="*/ 5272 h 48"/>
                  <a:gd name="T16" fmla="*/ 1712 w 47"/>
                  <a:gd name="T17" fmla="*/ 5534 h 48"/>
                  <a:gd name="T18" fmla="*/ 1712 w 47"/>
                  <a:gd name="T19" fmla="*/ 5272 h 48"/>
                  <a:gd name="T20" fmla="*/ 1779 w 47"/>
                  <a:gd name="T21" fmla="*/ 5153 h 48"/>
                  <a:gd name="T22" fmla="*/ 1937 w 47"/>
                  <a:gd name="T23" fmla="*/ 6495 h 48"/>
                  <a:gd name="T24" fmla="*/ 2014 w 47"/>
                  <a:gd name="T25" fmla="*/ 6011 h 48"/>
                  <a:gd name="T26" fmla="*/ 2061 w 47"/>
                  <a:gd name="T27" fmla="*/ 5534 h 48"/>
                  <a:gd name="T28" fmla="*/ 2061 w 47"/>
                  <a:gd name="T29" fmla="*/ 5108 h 48"/>
                  <a:gd name="T30" fmla="*/ 2014 w 47"/>
                  <a:gd name="T31" fmla="*/ 4715 h 48"/>
                  <a:gd name="T32" fmla="*/ 1824 w 47"/>
                  <a:gd name="T33" fmla="*/ 3827 h 48"/>
                  <a:gd name="T34" fmla="*/ 1572 w 47"/>
                  <a:gd name="T35" fmla="*/ 3010 h 48"/>
                  <a:gd name="T36" fmla="*/ 1256 w 47"/>
                  <a:gd name="T37" fmla="*/ 2118 h 48"/>
                  <a:gd name="T38" fmla="*/ 959 w 47"/>
                  <a:gd name="T39" fmla="*/ 1420 h 48"/>
                  <a:gd name="T40" fmla="*/ 549 w 47"/>
                  <a:gd name="T41" fmla="*/ 5 h 48"/>
                  <a:gd name="T42" fmla="*/ 4 w 47"/>
                  <a:gd name="T43" fmla="*/ 0 h 48"/>
                  <a:gd name="T44" fmla="*/ 0 w 47"/>
                  <a:gd name="T45" fmla="*/ 1117 h 48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47"/>
                  <a:gd name="T70" fmla="*/ 0 h 48"/>
                  <a:gd name="T71" fmla="*/ 47 w 47"/>
                  <a:gd name="T72" fmla="*/ 48 h 48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47" h="48">
                    <a:moveTo>
                      <a:pt x="0" y="8"/>
                    </a:moveTo>
                    <a:lnTo>
                      <a:pt x="9" y="13"/>
                    </a:lnTo>
                    <a:lnTo>
                      <a:pt x="16" y="18"/>
                    </a:lnTo>
                    <a:lnTo>
                      <a:pt x="24" y="24"/>
                    </a:lnTo>
                    <a:lnTo>
                      <a:pt x="30" y="29"/>
                    </a:lnTo>
                    <a:lnTo>
                      <a:pt x="35" y="35"/>
                    </a:lnTo>
                    <a:lnTo>
                      <a:pt x="37" y="39"/>
                    </a:lnTo>
                    <a:lnTo>
                      <a:pt x="39" y="40"/>
                    </a:lnTo>
                    <a:lnTo>
                      <a:pt x="39" y="41"/>
                    </a:lnTo>
                    <a:lnTo>
                      <a:pt x="39" y="40"/>
                    </a:lnTo>
                    <a:lnTo>
                      <a:pt x="40" y="39"/>
                    </a:lnTo>
                    <a:lnTo>
                      <a:pt x="44" y="48"/>
                    </a:lnTo>
                    <a:lnTo>
                      <a:pt x="46" y="45"/>
                    </a:lnTo>
                    <a:lnTo>
                      <a:pt x="47" y="41"/>
                    </a:lnTo>
                    <a:lnTo>
                      <a:pt x="47" y="38"/>
                    </a:lnTo>
                    <a:lnTo>
                      <a:pt x="46" y="35"/>
                    </a:lnTo>
                    <a:lnTo>
                      <a:pt x="42" y="29"/>
                    </a:lnTo>
                    <a:lnTo>
                      <a:pt x="36" y="23"/>
                    </a:lnTo>
                    <a:lnTo>
                      <a:pt x="29" y="16"/>
                    </a:lnTo>
                    <a:lnTo>
                      <a:pt x="22" y="11"/>
                    </a:lnTo>
                    <a:lnTo>
                      <a:pt x="13" y="5"/>
                    </a:lnTo>
                    <a:lnTo>
                      <a:pt x="4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122" name="Freeform 10"/>
              <p:cNvSpPr>
                <a:spLocks noChangeArrowheads="1"/>
              </p:cNvSpPr>
              <p:nvPr/>
            </p:nvSpPr>
            <p:spPr bwMode="auto">
              <a:xfrm>
                <a:off x="168" y="149"/>
                <a:ext cx="61" cy="18"/>
              </a:xfrm>
              <a:custGeom>
                <a:avLst/>
                <a:gdLst>
                  <a:gd name="T0" fmla="*/ 0 w 57"/>
                  <a:gd name="T1" fmla="*/ 344 h 17"/>
                  <a:gd name="T2" fmla="*/ 4 w 57"/>
                  <a:gd name="T3" fmla="*/ 344 h 17"/>
                  <a:gd name="T4" fmla="*/ 590 w 57"/>
                  <a:gd name="T5" fmla="*/ 344 h 17"/>
                  <a:gd name="T6" fmla="*/ 885 w 57"/>
                  <a:gd name="T7" fmla="*/ 344 h 17"/>
                  <a:gd name="T8" fmla="*/ 1437 w 57"/>
                  <a:gd name="T9" fmla="*/ 344 h 17"/>
                  <a:gd name="T10" fmla="*/ 1864 w 57"/>
                  <a:gd name="T11" fmla="*/ 364 h 17"/>
                  <a:gd name="T12" fmla="*/ 2435 w 57"/>
                  <a:gd name="T13" fmla="*/ 408 h 17"/>
                  <a:gd name="T14" fmla="*/ 2834 w 57"/>
                  <a:gd name="T15" fmla="*/ 457 h 17"/>
                  <a:gd name="T16" fmla="*/ 3348 w 57"/>
                  <a:gd name="T17" fmla="*/ 512 h 17"/>
                  <a:gd name="T18" fmla="*/ 3583 w 57"/>
                  <a:gd name="T19" fmla="*/ 325 h 17"/>
                  <a:gd name="T20" fmla="*/ 2998 w 57"/>
                  <a:gd name="T21" fmla="*/ 6 h 17"/>
                  <a:gd name="T22" fmla="*/ 2474 w 57"/>
                  <a:gd name="T23" fmla="*/ 4 h 17"/>
                  <a:gd name="T24" fmla="*/ 1886 w 57"/>
                  <a:gd name="T25" fmla="*/ 2 h 17"/>
                  <a:gd name="T26" fmla="*/ 1521 w 57"/>
                  <a:gd name="T27" fmla="*/ 1 h 17"/>
                  <a:gd name="T28" fmla="*/ 947 w 57"/>
                  <a:gd name="T29" fmla="*/ 1 h 17"/>
                  <a:gd name="T30" fmla="*/ 590 w 57"/>
                  <a:gd name="T31" fmla="*/ 1 h 17"/>
                  <a:gd name="T32" fmla="*/ 4 w 57"/>
                  <a:gd name="T33" fmla="*/ 0 h 17"/>
                  <a:gd name="T34" fmla="*/ 0 w 57"/>
                  <a:gd name="T35" fmla="*/ 1 h 17"/>
                  <a:gd name="T36" fmla="*/ 0 w 57"/>
                  <a:gd name="T37" fmla="*/ 344 h 17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7"/>
                  <a:gd name="T58" fmla="*/ 0 h 17"/>
                  <a:gd name="T59" fmla="*/ 57 w 57"/>
                  <a:gd name="T60" fmla="*/ 17 h 17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7" h="17">
                    <a:moveTo>
                      <a:pt x="0" y="10"/>
                    </a:moveTo>
                    <a:lnTo>
                      <a:pt x="4" y="10"/>
                    </a:lnTo>
                    <a:lnTo>
                      <a:pt x="9" y="10"/>
                    </a:lnTo>
                    <a:lnTo>
                      <a:pt x="15" y="10"/>
                    </a:lnTo>
                    <a:lnTo>
                      <a:pt x="23" y="10"/>
                    </a:lnTo>
                    <a:lnTo>
                      <a:pt x="30" y="11"/>
                    </a:lnTo>
                    <a:lnTo>
                      <a:pt x="38" y="13"/>
                    </a:lnTo>
                    <a:lnTo>
                      <a:pt x="46" y="15"/>
                    </a:lnTo>
                    <a:lnTo>
                      <a:pt x="53" y="17"/>
                    </a:lnTo>
                    <a:lnTo>
                      <a:pt x="57" y="9"/>
                    </a:lnTo>
                    <a:lnTo>
                      <a:pt x="48" y="6"/>
                    </a:lnTo>
                    <a:lnTo>
                      <a:pt x="40" y="4"/>
                    </a:lnTo>
                    <a:lnTo>
                      <a:pt x="31" y="2"/>
                    </a:lnTo>
                    <a:lnTo>
                      <a:pt x="24" y="1"/>
                    </a:lnTo>
                    <a:lnTo>
                      <a:pt x="16" y="1"/>
                    </a:lnTo>
                    <a:lnTo>
                      <a:pt x="9" y="1"/>
                    </a:lnTo>
                    <a:lnTo>
                      <a:pt x="4" y="0"/>
                    </a:lnTo>
                    <a:lnTo>
                      <a:pt x="0" y="1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123" name="Freeform 11"/>
              <p:cNvSpPr>
                <a:spLocks noChangeArrowheads="1"/>
              </p:cNvSpPr>
              <p:nvPr/>
            </p:nvSpPr>
            <p:spPr bwMode="auto">
              <a:xfrm>
                <a:off x="2792" y="155"/>
                <a:ext cx="110" cy="59"/>
              </a:xfrm>
              <a:custGeom>
                <a:avLst/>
                <a:gdLst>
                  <a:gd name="T0" fmla="*/ 320 w 104"/>
                  <a:gd name="T1" fmla="*/ 0 h 55"/>
                  <a:gd name="T2" fmla="*/ 3 w 104"/>
                  <a:gd name="T3" fmla="*/ 0 h 55"/>
                  <a:gd name="T4" fmla="*/ 0 w 104"/>
                  <a:gd name="T5" fmla="*/ 4 h 55"/>
                  <a:gd name="T6" fmla="*/ 0 w 104"/>
                  <a:gd name="T7" fmla="*/ 588 h 55"/>
                  <a:gd name="T8" fmla="*/ 1 w 104"/>
                  <a:gd name="T9" fmla="*/ 836 h 55"/>
                  <a:gd name="T10" fmla="*/ 3 w 104"/>
                  <a:gd name="T11" fmla="*/ 1274 h 55"/>
                  <a:gd name="T12" fmla="*/ 8 w 104"/>
                  <a:gd name="T13" fmla="*/ 1687 h 55"/>
                  <a:gd name="T14" fmla="*/ 424 w 104"/>
                  <a:gd name="T15" fmla="*/ 2132 h 55"/>
                  <a:gd name="T16" fmla="*/ 627 w 104"/>
                  <a:gd name="T17" fmla="*/ 2631 h 55"/>
                  <a:gd name="T18" fmla="*/ 890 w 104"/>
                  <a:gd name="T19" fmla="*/ 2958 h 55"/>
                  <a:gd name="T20" fmla="*/ 1162 w 104"/>
                  <a:gd name="T21" fmla="*/ 3351 h 55"/>
                  <a:gd name="T22" fmla="*/ 1473 w 104"/>
                  <a:gd name="T23" fmla="*/ 3736 h 55"/>
                  <a:gd name="T24" fmla="*/ 1776 w 104"/>
                  <a:gd name="T25" fmla="*/ 3856 h 55"/>
                  <a:gd name="T26" fmla="*/ 2101 w 104"/>
                  <a:gd name="T27" fmla="*/ 4008 h 55"/>
                  <a:gd name="T28" fmla="*/ 2486 w 104"/>
                  <a:gd name="T29" fmla="*/ 3918 h 55"/>
                  <a:gd name="T30" fmla="*/ 2781 w 104"/>
                  <a:gd name="T31" fmla="*/ 3755 h 55"/>
                  <a:gd name="T32" fmla="*/ 3139 w 104"/>
                  <a:gd name="T33" fmla="*/ 3483 h 55"/>
                  <a:gd name="T34" fmla="*/ 3187 w 104"/>
                  <a:gd name="T35" fmla="*/ 3351 h 55"/>
                  <a:gd name="T36" fmla="*/ 3187 w 104"/>
                  <a:gd name="T37" fmla="*/ 3247 h 55"/>
                  <a:gd name="T38" fmla="*/ 3187 w 104"/>
                  <a:gd name="T39" fmla="*/ 3124 h 55"/>
                  <a:gd name="T40" fmla="*/ 3139 w 104"/>
                  <a:gd name="T41" fmla="*/ 2958 h 55"/>
                  <a:gd name="T42" fmla="*/ 3078 w 104"/>
                  <a:gd name="T43" fmla="*/ 2631 h 55"/>
                  <a:gd name="T44" fmla="*/ 2888 w 104"/>
                  <a:gd name="T45" fmla="*/ 2132 h 55"/>
                  <a:gd name="T46" fmla="*/ 2694 w 104"/>
                  <a:gd name="T47" fmla="*/ 1810 h 55"/>
                  <a:gd name="T48" fmla="*/ 2486 w 104"/>
                  <a:gd name="T49" fmla="*/ 1274 h 55"/>
                  <a:gd name="T50" fmla="*/ 2198 w 104"/>
                  <a:gd name="T51" fmla="*/ 836 h 55"/>
                  <a:gd name="T52" fmla="*/ 1965 w 104"/>
                  <a:gd name="T53" fmla="*/ 631 h 55"/>
                  <a:gd name="T54" fmla="*/ 1679 w 104"/>
                  <a:gd name="T55" fmla="*/ 6 h 55"/>
                  <a:gd name="T56" fmla="*/ 1473 w 104"/>
                  <a:gd name="T57" fmla="*/ 4 h 55"/>
                  <a:gd name="T58" fmla="*/ 1177 w 104"/>
                  <a:gd name="T59" fmla="*/ 1 h 55"/>
                  <a:gd name="T60" fmla="*/ 982 w 104"/>
                  <a:gd name="T61" fmla="*/ 0 h 55"/>
                  <a:gd name="T62" fmla="*/ 784 w 104"/>
                  <a:gd name="T63" fmla="*/ 0 h 55"/>
                  <a:gd name="T64" fmla="*/ 530 w 104"/>
                  <a:gd name="T65" fmla="*/ 0 h 55"/>
                  <a:gd name="T66" fmla="*/ 401 w 104"/>
                  <a:gd name="T67" fmla="*/ 0 h 55"/>
                  <a:gd name="T68" fmla="*/ 320 w 104"/>
                  <a:gd name="T69" fmla="*/ 0 h 5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04"/>
                  <a:gd name="T106" fmla="*/ 0 h 55"/>
                  <a:gd name="T107" fmla="*/ 104 w 104"/>
                  <a:gd name="T108" fmla="*/ 55 h 55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04" h="55">
                    <a:moveTo>
                      <a:pt x="9" y="0"/>
                    </a:moveTo>
                    <a:lnTo>
                      <a:pt x="3" y="0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1" y="12"/>
                    </a:lnTo>
                    <a:lnTo>
                      <a:pt x="3" y="18"/>
                    </a:lnTo>
                    <a:lnTo>
                      <a:pt x="8" y="23"/>
                    </a:lnTo>
                    <a:lnTo>
                      <a:pt x="14" y="30"/>
                    </a:lnTo>
                    <a:lnTo>
                      <a:pt x="21" y="36"/>
                    </a:lnTo>
                    <a:lnTo>
                      <a:pt x="29" y="41"/>
                    </a:lnTo>
                    <a:lnTo>
                      <a:pt x="38" y="46"/>
                    </a:lnTo>
                    <a:lnTo>
                      <a:pt x="48" y="51"/>
                    </a:lnTo>
                    <a:lnTo>
                      <a:pt x="58" y="53"/>
                    </a:lnTo>
                    <a:lnTo>
                      <a:pt x="69" y="55"/>
                    </a:lnTo>
                    <a:lnTo>
                      <a:pt x="81" y="54"/>
                    </a:lnTo>
                    <a:lnTo>
                      <a:pt x="91" y="52"/>
                    </a:lnTo>
                    <a:lnTo>
                      <a:pt x="103" y="48"/>
                    </a:lnTo>
                    <a:lnTo>
                      <a:pt x="104" y="46"/>
                    </a:lnTo>
                    <a:lnTo>
                      <a:pt x="104" y="45"/>
                    </a:lnTo>
                    <a:lnTo>
                      <a:pt x="104" y="43"/>
                    </a:lnTo>
                    <a:lnTo>
                      <a:pt x="103" y="41"/>
                    </a:lnTo>
                    <a:lnTo>
                      <a:pt x="100" y="36"/>
                    </a:lnTo>
                    <a:lnTo>
                      <a:pt x="94" y="30"/>
                    </a:lnTo>
                    <a:lnTo>
                      <a:pt x="88" y="25"/>
                    </a:lnTo>
                    <a:lnTo>
                      <a:pt x="81" y="18"/>
                    </a:lnTo>
                    <a:lnTo>
                      <a:pt x="72" y="12"/>
                    </a:lnTo>
                    <a:lnTo>
                      <a:pt x="64" y="8"/>
                    </a:lnTo>
                    <a:lnTo>
                      <a:pt x="55" y="6"/>
                    </a:lnTo>
                    <a:lnTo>
                      <a:pt x="48" y="4"/>
                    </a:lnTo>
                    <a:lnTo>
                      <a:pt x="39" y="1"/>
                    </a:lnTo>
                    <a:lnTo>
                      <a:pt x="32" y="0"/>
                    </a:lnTo>
                    <a:lnTo>
                      <a:pt x="25" y="0"/>
                    </a:lnTo>
                    <a:lnTo>
                      <a:pt x="18" y="0"/>
                    </a:lnTo>
                    <a:lnTo>
                      <a:pt x="13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124" name="Freeform 12"/>
              <p:cNvSpPr>
                <a:spLocks noChangeArrowheads="1"/>
              </p:cNvSpPr>
              <p:nvPr/>
            </p:nvSpPr>
            <p:spPr bwMode="auto">
              <a:xfrm>
                <a:off x="2787" y="149"/>
                <a:ext cx="115" cy="70"/>
              </a:xfrm>
              <a:custGeom>
                <a:avLst/>
                <a:gdLst>
                  <a:gd name="T0" fmla="*/ 2759 w 109"/>
                  <a:gd name="T1" fmla="*/ 4371 h 65"/>
                  <a:gd name="T2" fmla="*/ 2453 w 109"/>
                  <a:gd name="T3" fmla="*/ 4797 h 65"/>
                  <a:gd name="T4" fmla="*/ 2204 w 109"/>
                  <a:gd name="T5" fmla="*/ 5064 h 65"/>
                  <a:gd name="T6" fmla="*/ 1899 w 109"/>
                  <a:gd name="T7" fmla="*/ 5069 h 65"/>
                  <a:gd name="T8" fmla="*/ 1686 w 109"/>
                  <a:gd name="T9" fmla="*/ 4988 h 65"/>
                  <a:gd name="T10" fmla="*/ 1377 w 109"/>
                  <a:gd name="T11" fmla="*/ 4702 h 65"/>
                  <a:gd name="T12" fmla="*/ 1111 w 109"/>
                  <a:gd name="T13" fmla="*/ 4366 h 65"/>
                  <a:gd name="T14" fmla="*/ 897 w 109"/>
                  <a:gd name="T15" fmla="*/ 3994 h 65"/>
                  <a:gd name="T16" fmla="*/ 755 w 109"/>
                  <a:gd name="T17" fmla="*/ 3444 h 65"/>
                  <a:gd name="T18" fmla="*/ 519 w 109"/>
                  <a:gd name="T19" fmla="*/ 2970 h 65"/>
                  <a:gd name="T20" fmla="*/ 397 w 109"/>
                  <a:gd name="T21" fmla="*/ 2243 h 65"/>
                  <a:gd name="T22" fmla="*/ 319 w 109"/>
                  <a:gd name="T23" fmla="*/ 1904 h 65"/>
                  <a:gd name="T24" fmla="*/ 286 w 109"/>
                  <a:gd name="T25" fmla="*/ 1315 h 65"/>
                  <a:gd name="T26" fmla="*/ 9 w 109"/>
                  <a:gd name="T27" fmla="*/ 1053 h 65"/>
                  <a:gd name="T28" fmla="*/ 9 w 109"/>
                  <a:gd name="T29" fmla="*/ 978 h 65"/>
                  <a:gd name="T30" fmla="*/ 286 w 109"/>
                  <a:gd name="T31" fmla="*/ 908 h 65"/>
                  <a:gd name="T32" fmla="*/ 337 w 109"/>
                  <a:gd name="T33" fmla="*/ 908 h 65"/>
                  <a:gd name="T34" fmla="*/ 337 w 109"/>
                  <a:gd name="T35" fmla="*/ 0 h 65"/>
                  <a:gd name="T36" fmla="*/ 5 w 109"/>
                  <a:gd name="T37" fmla="*/ 2 h 65"/>
                  <a:gd name="T38" fmla="*/ 1 w 109"/>
                  <a:gd name="T39" fmla="*/ 6 h 65"/>
                  <a:gd name="T40" fmla="*/ 0 w 109"/>
                  <a:gd name="T41" fmla="*/ 1053 h 65"/>
                  <a:gd name="T42" fmla="*/ 1 w 109"/>
                  <a:gd name="T43" fmla="*/ 1768 h 65"/>
                  <a:gd name="T44" fmla="*/ 4 w 109"/>
                  <a:gd name="T45" fmla="*/ 2243 h 65"/>
                  <a:gd name="T46" fmla="*/ 9 w 109"/>
                  <a:gd name="T47" fmla="*/ 2970 h 65"/>
                  <a:gd name="T48" fmla="*/ 376 w 109"/>
                  <a:gd name="T49" fmla="*/ 3495 h 65"/>
                  <a:gd name="T50" fmla="*/ 548 w 109"/>
                  <a:gd name="T51" fmla="*/ 4059 h 65"/>
                  <a:gd name="T52" fmla="*/ 806 w 109"/>
                  <a:gd name="T53" fmla="*/ 4632 h 65"/>
                  <a:gd name="T54" fmla="*/ 1042 w 109"/>
                  <a:gd name="T55" fmla="*/ 5069 h 65"/>
                  <a:gd name="T56" fmla="*/ 1344 w 109"/>
                  <a:gd name="T57" fmla="*/ 5459 h 65"/>
                  <a:gd name="T58" fmla="*/ 1598 w 109"/>
                  <a:gd name="T59" fmla="*/ 5785 h 65"/>
                  <a:gd name="T60" fmla="*/ 1899 w 109"/>
                  <a:gd name="T61" fmla="*/ 5879 h 65"/>
                  <a:gd name="T62" fmla="*/ 2230 w 109"/>
                  <a:gd name="T63" fmla="*/ 5874 h 65"/>
                  <a:gd name="T64" fmla="*/ 2557 w 109"/>
                  <a:gd name="T65" fmla="*/ 5563 h 65"/>
                  <a:gd name="T66" fmla="*/ 2855 w 109"/>
                  <a:gd name="T67" fmla="*/ 5069 h 65"/>
                  <a:gd name="T68" fmla="*/ 2759 w 109"/>
                  <a:gd name="T69" fmla="*/ 4371 h 6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09"/>
                  <a:gd name="T106" fmla="*/ 0 h 65"/>
                  <a:gd name="T107" fmla="*/ 109 w 109"/>
                  <a:gd name="T108" fmla="*/ 65 h 65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09" h="65">
                    <a:moveTo>
                      <a:pt x="105" y="48"/>
                    </a:moveTo>
                    <a:lnTo>
                      <a:pt x="94" y="53"/>
                    </a:lnTo>
                    <a:lnTo>
                      <a:pt x="84" y="55"/>
                    </a:lnTo>
                    <a:lnTo>
                      <a:pt x="73" y="56"/>
                    </a:lnTo>
                    <a:lnTo>
                      <a:pt x="64" y="54"/>
                    </a:lnTo>
                    <a:lnTo>
                      <a:pt x="53" y="51"/>
                    </a:lnTo>
                    <a:lnTo>
                      <a:pt x="43" y="47"/>
                    </a:lnTo>
                    <a:lnTo>
                      <a:pt x="35" y="43"/>
                    </a:lnTo>
                    <a:lnTo>
                      <a:pt x="28" y="37"/>
                    </a:lnTo>
                    <a:lnTo>
                      <a:pt x="21" y="32"/>
                    </a:lnTo>
                    <a:lnTo>
                      <a:pt x="16" y="25"/>
                    </a:lnTo>
                    <a:lnTo>
                      <a:pt x="12" y="20"/>
                    </a:lnTo>
                    <a:lnTo>
                      <a:pt x="10" y="15"/>
                    </a:lnTo>
                    <a:lnTo>
                      <a:pt x="9" y="12"/>
                    </a:lnTo>
                    <a:lnTo>
                      <a:pt x="9" y="11"/>
                    </a:lnTo>
                    <a:lnTo>
                      <a:pt x="10" y="10"/>
                    </a:lnTo>
                    <a:lnTo>
                      <a:pt x="13" y="10"/>
                    </a:lnTo>
                    <a:lnTo>
                      <a:pt x="13" y="0"/>
                    </a:lnTo>
                    <a:lnTo>
                      <a:pt x="5" y="2"/>
                    </a:lnTo>
                    <a:lnTo>
                      <a:pt x="1" y="6"/>
                    </a:lnTo>
                    <a:lnTo>
                      <a:pt x="0" y="12"/>
                    </a:lnTo>
                    <a:lnTo>
                      <a:pt x="1" y="19"/>
                    </a:lnTo>
                    <a:lnTo>
                      <a:pt x="4" y="25"/>
                    </a:lnTo>
                    <a:lnTo>
                      <a:pt x="9" y="32"/>
                    </a:lnTo>
                    <a:lnTo>
                      <a:pt x="15" y="38"/>
                    </a:lnTo>
                    <a:lnTo>
                      <a:pt x="22" y="45"/>
                    </a:lnTo>
                    <a:lnTo>
                      <a:pt x="31" y="50"/>
                    </a:lnTo>
                    <a:lnTo>
                      <a:pt x="40" y="56"/>
                    </a:lnTo>
                    <a:lnTo>
                      <a:pt x="51" y="60"/>
                    </a:lnTo>
                    <a:lnTo>
                      <a:pt x="61" y="62"/>
                    </a:lnTo>
                    <a:lnTo>
                      <a:pt x="73" y="65"/>
                    </a:lnTo>
                    <a:lnTo>
                      <a:pt x="85" y="64"/>
                    </a:lnTo>
                    <a:lnTo>
                      <a:pt x="97" y="61"/>
                    </a:lnTo>
                    <a:lnTo>
                      <a:pt x="109" y="56"/>
                    </a:lnTo>
                    <a:lnTo>
                      <a:pt x="105" y="48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125" name="Freeform 13"/>
              <p:cNvSpPr>
                <a:spLocks noChangeArrowheads="1"/>
              </p:cNvSpPr>
              <p:nvPr/>
            </p:nvSpPr>
            <p:spPr bwMode="auto">
              <a:xfrm>
                <a:off x="2857" y="159"/>
                <a:ext cx="50" cy="51"/>
              </a:xfrm>
              <a:custGeom>
                <a:avLst/>
                <a:gdLst>
                  <a:gd name="T0" fmla="*/ 0 w 47"/>
                  <a:gd name="T1" fmla="*/ 1187 h 47"/>
                  <a:gd name="T2" fmla="*/ 403 w 47"/>
                  <a:gd name="T3" fmla="*/ 1786 h 47"/>
                  <a:gd name="T4" fmla="*/ 703 w 47"/>
                  <a:gd name="T5" fmla="*/ 2687 h 47"/>
                  <a:gd name="T6" fmla="*/ 1085 w 47"/>
                  <a:gd name="T7" fmla="*/ 3433 h 47"/>
                  <a:gd name="T8" fmla="*/ 1256 w 47"/>
                  <a:gd name="T9" fmla="*/ 4254 h 47"/>
                  <a:gd name="T10" fmla="*/ 1512 w 47"/>
                  <a:gd name="T11" fmla="*/ 5052 h 47"/>
                  <a:gd name="T12" fmla="*/ 1672 w 47"/>
                  <a:gd name="T13" fmla="*/ 5603 h 47"/>
                  <a:gd name="T14" fmla="*/ 1672 w 47"/>
                  <a:gd name="T15" fmla="*/ 5898 h 47"/>
                  <a:gd name="T16" fmla="*/ 1712 w 47"/>
                  <a:gd name="T17" fmla="*/ 5898 h 47"/>
                  <a:gd name="T18" fmla="*/ 1712 w 47"/>
                  <a:gd name="T19" fmla="*/ 5603 h 47"/>
                  <a:gd name="T20" fmla="*/ 1893 w 47"/>
                  <a:gd name="T21" fmla="*/ 6945 h 47"/>
                  <a:gd name="T22" fmla="*/ 2014 w 47"/>
                  <a:gd name="T23" fmla="*/ 6546 h 47"/>
                  <a:gd name="T24" fmla="*/ 2061 w 47"/>
                  <a:gd name="T25" fmla="*/ 5949 h 47"/>
                  <a:gd name="T26" fmla="*/ 2014 w 47"/>
                  <a:gd name="T27" fmla="*/ 5482 h 47"/>
                  <a:gd name="T28" fmla="*/ 1940 w 47"/>
                  <a:gd name="T29" fmla="*/ 5052 h 47"/>
                  <a:gd name="T30" fmla="*/ 1821 w 47"/>
                  <a:gd name="T31" fmla="*/ 4254 h 47"/>
                  <a:gd name="T32" fmla="*/ 1572 w 47"/>
                  <a:gd name="T33" fmla="*/ 3330 h 47"/>
                  <a:gd name="T34" fmla="*/ 1256 w 47"/>
                  <a:gd name="T35" fmla="*/ 2282 h 47"/>
                  <a:gd name="T36" fmla="*/ 901 w 47"/>
                  <a:gd name="T37" fmla="*/ 1517 h 47"/>
                  <a:gd name="T38" fmla="*/ 516 w 47"/>
                  <a:gd name="T39" fmla="*/ 5 h 47"/>
                  <a:gd name="T40" fmla="*/ 4 w 47"/>
                  <a:gd name="T41" fmla="*/ 0 h 47"/>
                  <a:gd name="T42" fmla="*/ 0 w 47"/>
                  <a:gd name="T43" fmla="*/ 1187 h 47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47"/>
                  <a:gd name="T67" fmla="*/ 0 h 47"/>
                  <a:gd name="T68" fmla="*/ 47 w 47"/>
                  <a:gd name="T69" fmla="*/ 47 h 47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47" h="47">
                    <a:moveTo>
                      <a:pt x="0" y="8"/>
                    </a:moveTo>
                    <a:lnTo>
                      <a:pt x="8" y="13"/>
                    </a:lnTo>
                    <a:lnTo>
                      <a:pt x="17" y="18"/>
                    </a:lnTo>
                    <a:lnTo>
                      <a:pt x="24" y="24"/>
                    </a:lnTo>
                    <a:lnTo>
                      <a:pt x="29" y="29"/>
                    </a:lnTo>
                    <a:lnTo>
                      <a:pt x="35" y="35"/>
                    </a:lnTo>
                    <a:lnTo>
                      <a:pt x="38" y="39"/>
                    </a:lnTo>
                    <a:lnTo>
                      <a:pt x="38" y="40"/>
                    </a:lnTo>
                    <a:lnTo>
                      <a:pt x="39" y="40"/>
                    </a:lnTo>
                    <a:lnTo>
                      <a:pt x="39" y="39"/>
                    </a:lnTo>
                    <a:lnTo>
                      <a:pt x="43" y="47"/>
                    </a:lnTo>
                    <a:lnTo>
                      <a:pt x="46" y="45"/>
                    </a:lnTo>
                    <a:lnTo>
                      <a:pt x="47" y="41"/>
                    </a:lnTo>
                    <a:lnTo>
                      <a:pt x="46" y="38"/>
                    </a:lnTo>
                    <a:lnTo>
                      <a:pt x="45" y="35"/>
                    </a:lnTo>
                    <a:lnTo>
                      <a:pt x="41" y="29"/>
                    </a:lnTo>
                    <a:lnTo>
                      <a:pt x="36" y="23"/>
                    </a:lnTo>
                    <a:lnTo>
                      <a:pt x="29" y="16"/>
                    </a:lnTo>
                    <a:lnTo>
                      <a:pt x="21" y="11"/>
                    </a:lnTo>
                    <a:lnTo>
                      <a:pt x="12" y="5"/>
                    </a:lnTo>
                    <a:lnTo>
                      <a:pt x="4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126" name="Freeform 14"/>
              <p:cNvSpPr>
                <a:spLocks noChangeArrowheads="1"/>
              </p:cNvSpPr>
              <p:nvPr/>
            </p:nvSpPr>
            <p:spPr bwMode="auto">
              <a:xfrm>
                <a:off x="2801" y="149"/>
                <a:ext cx="60" cy="18"/>
              </a:xfrm>
              <a:custGeom>
                <a:avLst/>
                <a:gdLst>
                  <a:gd name="T0" fmla="*/ 0 w 57"/>
                  <a:gd name="T1" fmla="*/ 344 h 17"/>
                  <a:gd name="T2" fmla="*/ 4 w 57"/>
                  <a:gd name="T3" fmla="*/ 344 h 17"/>
                  <a:gd name="T4" fmla="*/ 9 w 57"/>
                  <a:gd name="T5" fmla="*/ 344 h 17"/>
                  <a:gd name="T6" fmla="*/ 351 w 57"/>
                  <a:gd name="T7" fmla="*/ 344 h 17"/>
                  <a:gd name="T8" fmla="*/ 476 w 57"/>
                  <a:gd name="T9" fmla="*/ 344 h 17"/>
                  <a:gd name="T10" fmla="*/ 681 w 57"/>
                  <a:gd name="T11" fmla="*/ 364 h 17"/>
                  <a:gd name="T12" fmla="*/ 849 w 57"/>
                  <a:gd name="T13" fmla="*/ 408 h 17"/>
                  <a:gd name="T14" fmla="*/ 1027 w 57"/>
                  <a:gd name="T15" fmla="*/ 432 h 17"/>
                  <a:gd name="T16" fmla="*/ 1215 w 57"/>
                  <a:gd name="T17" fmla="*/ 512 h 17"/>
                  <a:gd name="T18" fmla="*/ 1281 w 57"/>
                  <a:gd name="T19" fmla="*/ 325 h 17"/>
                  <a:gd name="T20" fmla="*/ 1098 w 57"/>
                  <a:gd name="T21" fmla="*/ 6 h 17"/>
                  <a:gd name="T22" fmla="*/ 894 w 57"/>
                  <a:gd name="T23" fmla="*/ 3 h 17"/>
                  <a:gd name="T24" fmla="*/ 717 w 57"/>
                  <a:gd name="T25" fmla="*/ 2 h 17"/>
                  <a:gd name="T26" fmla="*/ 501 w 57"/>
                  <a:gd name="T27" fmla="*/ 1 h 17"/>
                  <a:gd name="T28" fmla="*/ 351 w 57"/>
                  <a:gd name="T29" fmla="*/ 1 h 17"/>
                  <a:gd name="T30" fmla="*/ 9 w 57"/>
                  <a:gd name="T31" fmla="*/ 0 h 17"/>
                  <a:gd name="T32" fmla="*/ 4 w 57"/>
                  <a:gd name="T33" fmla="*/ 0 h 17"/>
                  <a:gd name="T34" fmla="*/ 0 w 57"/>
                  <a:gd name="T35" fmla="*/ 0 h 17"/>
                  <a:gd name="T36" fmla="*/ 0 w 57"/>
                  <a:gd name="T37" fmla="*/ 344 h 17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7"/>
                  <a:gd name="T58" fmla="*/ 0 h 17"/>
                  <a:gd name="T59" fmla="*/ 57 w 57"/>
                  <a:gd name="T60" fmla="*/ 17 h 17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7" h="17">
                    <a:moveTo>
                      <a:pt x="0" y="10"/>
                    </a:moveTo>
                    <a:lnTo>
                      <a:pt x="4" y="10"/>
                    </a:lnTo>
                    <a:lnTo>
                      <a:pt x="9" y="10"/>
                    </a:lnTo>
                    <a:lnTo>
                      <a:pt x="16" y="10"/>
                    </a:lnTo>
                    <a:lnTo>
                      <a:pt x="22" y="10"/>
                    </a:lnTo>
                    <a:lnTo>
                      <a:pt x="29" y="11"/>
                    </a:lnTo>
                    <a:lnTo>
                      <a:pt x="38" y="13"/>
                    </a:lnTo>
                    <a:lnTo>
                      <a:pt x="45" y="14"/>
                    </a:lnTo>
                    <a:lnTo>
                      <a:pt x="53" y="17"/>
                    </a:lnTo>
                    <a:lnTo>
                      <a:pt x="57" y="9"/>
                    </a:lnTo>
                    <a:lnTo>
                      <a:pt x="48" y="6"/>
                    </a:lnTo>
                    <a:lnTo>
                      <a:pt x="40" y="3"/>
                    </a:lnTo>
                    <a:lnTo>
                      <a:pt x="31" y="2"/>
                    </a:lnTo>
                    <a:lnTo>
                      <a:pt x="23" y="1"/>
                    </a:lnTo>
                    <a:lnTo>
                      <a:pt x="16" y="1"/>
                    </a:lnTo>
                    <a:lnTo>
                      <a:pt x="9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127" name="Freeform 15"/>
              <p:cNvSpPr>
                <a:spLocks noChangeArrowheads="1"/>
              </p:cNvSpPr>
              <p:nvPr/>
            </p:nvSpPr>
            <p:spPr bwMode="auto">
              <a:xfrm>
                <a:off x="1518" y="155"/>
                <a:ext cx="110" cy="59"/>
              </a:xfrm>
              <a:custGeom>
                <a:avLst/>
                <a:gdLst>
                  <a:gd name="T0" fmla="*/ 320 w 104"/>
                  <a:gd name="T1" fmla="*/ 0 h 55"/>
                  <a:gd name="T2" fmla="*/ 4 w 104"/>
                  <a:gd name="T3" fmla="*/ 1 h 55"/>
                  <a:gd name="T4" fmla="*/ 0 w 104"/>
                  <a:gd name="T5" fmla="*/ 4 h 55"/>
                  <a:gd name="T6" fmla="*/ 0 w 104"/>
                  <a:gd name="T7" fmla="*/ 588 h 55"/>
                  <a:gd name="T8" fmla="*/ 1 w 104"/>
                  <a:gd name="T9" fmla="*/ 836 h 55"/>
                  <a:gd name="T10" fmla="*/ 4 w 104"/>
                  <a:gd name="T11" fmla="*/ 1274 h 55"/>
                  <a:gd name="T12" fmla="*/ 8 w 104"/>
                  <a:gd name="T13" fmla="*/ 1687 h 55"/>
                  <a:gd name="T14" fmla="*/ 424 w 104"/>
                  <a:gd name="T15" fmla="*/ 2132 h 55"/>
                  <a:gd name="T16" fmla="*/ 593 w 104"/>
                  <a:gd name="T17" fmla="*/ 2631 h 55"/>
                  <a:gd name="T18" fmla="*/ 890 w 104"/>
                  <a:gd name="T19" fmla="*/ 2958 h 55"/>
                  <a:gd name="T20" fmla="*/ 1162 w 104"/>
                  <a:gd name="T21" fmla="*/ 3351 h 55"/>
                  <a:gd name="T22" fmla="*/ 1473 w 104"/>
                  <a:gd name="T23" fmla="*/ 3736 h 55"/>
                  <a:gd name="T24" fmla="*/ 1820 w 104"/>
                  <a:gd name="T25" fmla="*/ 3856 h 55"/>
                  <a:gd name="T26" fmla="*/ 2101 w 104"/>
                  <a:gd name="T27" fmla="*/ 4008 h 55"/>
                  <a:gd name="T28" fmla="*/ 2459 w 104"/>
                  <a:gd name="T29" fmla="*/ 3918 h 55"/>
                  <a:gd name="T30" fmla="*/ 2781 w 104"/>
                  <a:gd name="T31" fmla="*/ 3755 h 55"/>
                  <a:gd name="T32" fmla="*/ 3139 w 104"/>
                  <a:gd name="T33" fmla="*/ 3483 h 55"/>
                  <a:gd name="T34" fmla="*/ 3187 w 104"/>
                  <a:gd name="T35" fmla="*/ 3351 h 55"/>
                  <a:gd name="T36" fmla="*/ 3187 w 104"/>
                  <a:gd name="T37" fmla="*/ 3247 h 55"/>
                  <a:gd name="T38" fmla="*/ 3187 w 104"/>
                  <a:gd name="T39" fmla="*/ 3124 h 55"/>
                  <a:gd name="T40" fmla="*/ 3139 w 104"/>
                  <a:gd name="T41" fmla="*/ 2958 h 55"/>
                  <a:gd name="T42" fmla="*/ 3078 w 104"/>
                  <a:gd name="T43" fmla="*/ 2631 h 55"/>
                  <a:gd name="T44" fmla="*/ 2910 w 104"/>
                  <a:gd name="T45" fmla="*/ 2132 h 55"/>
                  <a:gd name="T46" fmla="*/ 2694 w 104"/>
                  <a:gd name="T47" fmla="*/ 1810 h 55"/>
                  <a:gd name="T48" fmla="*/ 2486 w 104"/>
                  <a:gd name="T49" fmla="*/ 1274 h 55"/>
                  <a:gd name="T50" fmla="*/ 2198 w 104"/>
                  <a:gd name="T51" fmla="*/ 836 h 55"/>
                  <a:gd name="T52" fmla="*/ 1965 w 104"/>
                  <a:gd name="T53" fmla="*/ 631 h 55"/>
                  <a:gd name="T54" fmla="*/ 1679 w 104"/>
                  <a:gd name="T55" fmla="*/ 6 h 55"/>
                  <a:gd name="T56" fmla="*/ 1473 w 104"/>
                  <a:gd name="T57" fmla="*/ 4 h 55"/>
                  <a:gd name="T58" fmla="*/ 1177 w 104"/>
                  <a:gd name="T59" fmla="*/ 1 h 55"/>
                  <a:gd name="T60" fmla="*/ 982 w 104"/>
                  <a:gd name="T61" fmla="*/ 0 h 55"/>
                  <a:gd name="T62" fmla="*/ 784 w 104"/>
                  <a:gd name="T63" fmla="*/ 0 h 55"/>
                  <a:gd name="T64" fmla="*/ 530 w 104"/>
                  <a:gd name="T65" fmla="*/ 0 h 55"/>
                  <a:gd name="T66" fmla="*/ 401 w 104"/>
                  <a:gd name="T67" fmla="*/ 0 h 55"/>
                  <a:gd name="T68" fmla="*/ 320 w 104"/>
                  <a:gd name="T69" fmla="*/ 0 h 5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04"/>
                  <a:gd name="T106" fmla="*/ 0 h 55"/>
                  <a:gd name="T107" fmla="*/ 104 w 104"/>
                  <a:gd name="T108" fmla="*/ 55 h 55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04" h="55">
                    <a:moveTo>
                      <a:pt x="9" y="0"/>
                    </a:moveTo>
                    <a:lnTo>
                      <a:pt x="4" y="1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1" y="12"/>
                    </a:lnTo>
                    <a:lnTo>
                      <a:pt x="4" y="18"/>
                    </a:lnTo>
                    <a:lnTo>
                      <a:pt x="8" y="23"/>
                    </a:lnTo>
                    <a:lnTo>
                      <a:pt x="14" y="30"/>
                    </a:lnTo>
                    <a:lnTo>
                      <a:pt x="20" y="36"/>
                    </a:lnTo>
                    <a:lnTo>
                      <a:pt x="29" y="41"/>
                    </a:lnTo>
                    <a:lnTo>
                      <a:pt x="38" y="46"/>
                    </a:lnTo>
                    <a:lnTo>
                      <a:pt x="48" y="51"/>
                    </a:lnTo>
                    <a:lnTo>
                      <a:pt x="59" y="53"/>
                    </a:lnTo>
                    <a:lnTo>
                      <a:pt x="69" y="55"/>
                    </a:lnTo>
                    <a:lnTo>
                      <a:pt x="80" y="54"/>
                    </a:lnTo>
                    <a:lnTo>
                      <a:pt x="91" y="52"/>
                    </a:lnTo>
                    <a:lnTo>
                      <a:pt x="103" y="48"/>
                    </a:lnTo>
                    <a:lnTo>
                      <a:pt x="104" y="46"/>
                    </a:lnTo>
                    <a:lnTo>
                      <a:pt x="104" y="45"/>
                    </a:lnTo>
                    <a:lnTo>
                      <a:pt x="104" y="43"/>
                    </a:lnTo>
                    <a:lnTo>
                      <a:pt x="103" y="41"/>
                    </a:lnTo>
                    <a:lnTo>
                      <a:pt x="100" y="36"/>
                    </a:lnTo>
                    <a:lnTo>
                      <a:pt x="95" y="30"/>
                    </a:lnTo>
                    <a:lnTo>
                      <a:pt x="88" y="25"/>
                    </a:lnTo>
                    <a:lnTo>
                      <a:pt x="81" y="18"/>
                    </a:lnTo>
                    <a:lnTo>
                      <a:pt x="72" y="12"/>
                    </a:lnTo>
                    <a:lnTo>
                      <a:pt x="64" y="8"/>
                    </a:lnTo>
                    <a:lnTo>
                      <a:pt x="55" y="6"/>
                    </a:lnTo>
                    <a:lnTo>
                      <a:pt x="48" y="4"/>
                    </a:lnTo>
                    <a:lnTo>
                      <a:pt x="39" y="1"/>
                    </a:lnTo>
                    <a:lnTo>
                      <a:pt x="32" y="0"/>
                    </a:lnTo>
                    <a:lnTo>
                      <a:pt x="25" y="0"/>
                    </a:lnTo>
                    <a:lnTo>
                      <a:pt x="18" y="0"/>
                    </a:lnTo>
                    <a:lnTo>
                      <a:pt x="13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128" name="Freeform 16"/>
              <p:cNvSpPr>
                <a:spLocks noChangeArrowheads="1"/>
              </p:cNvSpPr>
              <p:nvPr/>
            </p:nvSpPr>
            <p:spPr bwMode="auto">
              <a:xfrm>
                <a:off x="1513" y="151"/>
                <a:ext cx="116" cy="68"/>
              </a:xfrm>
              <a:custGeom>
                <a:avLst/>
                <a:gdLst>
                  <a:gd name="T0" fmla="*/ 2717 w 110"/>
                  <a:gd name="T1" fmla="*/ 1869 h 64"/>
                  <a:gd name="T2" fmla="*/ 2401 w 110"/>
                  <a:gd name="T3" fmla="*/ 2109 h 64"/>
                  <a:gd name="T4" fmla="*/ 2159 w 110"/>
                  <a:gd name="T5" fmla="*/ 2162 h 64"/>
                  <a:gd name="T6" fmla="*/ 1876 w 110"/>
                  <a:gd name="T7" fmla="*/ 2241 h 64"/>
                  <a:gd name="T8" fmla="*/ 1633 w 110"/>
                  <a:gd name="T9" fmla="*/ 2110 h 64"/>
                  <a:gd name="T10" fmla="*/ 1365 w 110"/>
                  <a:gd name="T11" fmla="*/ 1986 h 64"/>
                  <a:gd name="T12" fmla="*/ 1127 w 110"/>
                  <a:gd name="T13" fmla="*/ 1868 h 64"/>
                  <a:gd name="T14" fmla="*/ 912 w 110"/>
                  <a:gd name="T15" fmla="*/ 1696 h 64"/>
                  <a:gd name="T16" fmla="*/ 747 w 110"/>
                  <a:gd name="T17" fmla="*/ 1414 h 64"/>
                  <a:gd name="T18" fmla="*/ 537 w 110"/>
                  <a:gd name="T19" fmla="*/ 1224 h 64"/>
                  <a:gd name="T20" fmla="*/ 412 w 110"/>
                  <a:gd name="T21" fmla="*/ 960 h 64"/>
                  <a:gd name="T22" fmla="*/ 334 w 110"/>
                  <a:gd name="T23" fmla="*/ 728 h 64"/>
                  <a:gd name="T24" fmla="*/ 285 w 110"/>
                  <a:gd name="T25" fmla="*/ 524 h 64"/>
                  <a:gd name="T26" fmla="*/ 285 w 110"/>
                  <a:gd name="T27" fmla="*/ 437 h 64"/>
                  <a:gd name="T28" fmla="*/ 285 w 110"/>
                  <a:gd name="T29" fmla="*/ 411 h 64"/>
                  <a:gd name="T30" fmla="*/ 301 w 110"/>
                  <a:gd name="T31" fmla="*/ 387 h 64"/>
                  <a:gd name="T32" fmla="*/ 352 w 110"/>
                  <a:gd name="T33" fmla="*/ 387 h 64"/>
                  <a:gd name="T34" fmla="*/ 352 w 110"/>
                  <a:gd name="T35" fmla="*/ 0 h 64"/>
                  <a:gd name="T36" fmla="*/ 6 w 110"/>
                  <a:gd name="T37" fmla="*/ 1 h 64"/>
                  <a:gd name="T38" fmla="*/ 2 w 110"/>
                  <a:gd name="T39" fmla="*/ 5 h 64"/>
                  <a:gd name="T40" fmla="*/ 0 w 110"/>
                  <a:gd name="T41" fmla="*/ 437 h 64"/>
                  <a:gd name="T42" fmla="*/ 2 w 110"/>
                  <a:gd name="T43" fmla="*/ 685 h 64"/>
                  <a:gd name="T44" fmla="*/ 5 w 110"/>
                  <a:gd name="T45" fmla="*/ 960 h 64"/>
                  <a:gd name="T46" fmla="*/ 285 w 110"/>
                  <a:gd name="T47" fmla="*/ 1224 h 64"/>
                  <a:gd name="T48" fmla="*/ 391 w 110"/>
                  <a:gd name="T49" fmla="*/ 1470 h 64"/>
                  <a:gd name="T50" fmla="*/ 566 w 110"/>
                  <a:gd name="T51" fmla="*/ 1759 h 64"/>
                  <a:gd name="T52" fmla="*/ 820 w 110"/>
                  <a:gd name="T53" fmla="*/ 1985 h 64"/>
                  <a:gd name="T54" fmla="*/ 1027 w 110"/>
                  <a:gd name="T55" fmla="*/ 2241 h 64"/>
                  <a:gd name="T56" fmla="*/ 1294 w 110"/>
                  <a:gd name="T57" fmla="*/ 2382 h 64"/>
                  <a:gd name="T58" fmla="*/ 1570 w 110"/>
                  <a:gd name="T59" fmla="*/ 2531 h 64"/>
                  <a:gd name="T60" fmla="*/ 1876 w 110"/>
                  <a:gd name="T61" fmla="*/ 2536 h 64"/>
                  <a:gd name="T62" fmla="*/ 2200 w 110"/>
                  <a:gd name="T63" fmla="*/ 2531 h 64"/>
                  <a:gd name="T64" fmla="*/ 2492 w 110"/>
                  <a:gd name="T65" fmla="*/ 2387 h 64"/>
                  <a:gd name="T66" fmla="*/ 2796 w 110"/>
                  <a:gd name="T67" fmla="*/ 2242 h 64"/>
                  <a:gd name="T68" fmla="*/ 2717 w 110"/>
                  <a:gd name="T69" fmla="*/ 1869 h 64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10"/>
                  <a:gd name="T106" fmla="*/ 0 h 64"/>
                  <a:gd name="T107" fmla="*/ 110 w 110"/>
                  <a:gd name="T108" fmla="*/ 64 h 64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10" h="64">
                    <a:moveTo>
                      <a:pt x="106" y="47"/>
                    </a:moveTo>
                    <a:lnTo>
                      <a:pt x="95" y="52"/>
                    </a:lnTo>
                    <a:lnTo>
                      <a:pt x="85" y="54"/>
                    </a:lnTo>
                    <a:lnTo>
                      <a:pt x="74" y="55"/>
                    </a:lnTo>
                    <a:lnTo>
                      <a:pt x="64" y="53"/>
                    </a:lnTo>
                    <a:lnTo>
                      <a:pt x="54" y="50"/>
                    </a:lnTo>
                    <a:lnTo>
                      <a:pt x="44" y="46"/>
                    </a:lnTo>
                    <a:lnTo>
                      <a:pt x="36" y="42"/>
                    </a:lnTo>
                    <a:lnTo>
                      <a:pt x="29" y="36"/>
                    </a:lnTo>
                    <a:lnTo>
                      <a:pt x="22" y="31"/>
                    </a:lnTo>
                    <a:lnTo>
                      <a:pt x="17" y="24"/>
                    </a:lnTo>
                    <a:lnTo>
                      <a:pt x="13" y="19"/>
                    </a:lnTo>
                    <a:lnTo>
                      <a:pt x="10" y="14"/>
                    </a:lnTo>
                    <a:lnTo>
                      <a:pt x="10" y="11"/>
                    </a:lnTo>
                    <a:lnTo>
                      <a:pt x="10" y="10"/>
                    </a:lnTo>
                    <a:lnTo>
                      <a:pt x="11" y="9"/>
                    </a:lnTo>
                    <a:lnTo>
                      <a:pt x="14" y="9"/>
                    </a:lnTo>
                    <a:lnTo>
                      <a:pt x="14" y="0"/>
                    </a:lnTo>
                    <a:lnTo>
                      <a:pt x="6" y="1"/>
                    </a:lnTo>
                    <a:lnTo>
                      <a:pt x="2" y="5"/>
                    </a:lnTo>
                    <a:lnTo>
                      <a:pt x="0" y="11"/>
                    </a:lnTo>
                    <a:lnTo>
                      <a:pt x="2" y="18"/>
                    </a:lnTo>
                    <a:lnTo>
                      <a:pt x="5" y="24"/>
                    </a:lnTo>
                    <a:lnTo>
                      <a:pt x="10" y="31"/>
                    </a:lnTo>
                    <a:lnTo>
                      <a:pt x="16" y="37"/>
                    </a:lnTo>
                    <a:lnTo>
                      <a:pt x="23" y="44"/>
                    </a:lnTo>
                    <a:lnTo>
                      <a:pt x="32" y="49"/>
                    </a:lnTo>
                    <a:lnTo>
                      <a:pt x="41" y="55"/>
                    </a:lnTo>
                    <a:lnTo>
                      <a:pt x="51" y="59"/>
                    </a:lnTo>
                    <a:lnTo>
                      <a:pt x="62" y="63"/>
                    </a:lnTo>
                    <a:lnTo>
                      <a:pt x="74" y="64"/>
                    </a:lnTo>
                    <a:lnTo>
                      <a:pt x="86" y="63"/>
                    </a:lnTo>
                    <a:lnTo>
                      <a:pt x="97" y="60"/>
                    </a:lnTo>
                    <a:lnTo>
                      <a:pt x="110" y="56"/>
                    </a:lnTo>
                    <a:lnTo>
                      <a:pt x="106" y="47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129" name="Freeform 17"/>
              <p:cNvSpPr>
                <a:spLocks noChangeArrowheads="1"/>
              </p:cNvSpPr>
              <p:nvPr/>
            </p:nvSpPr>
            <p:spPr bwMode="auto">
              <a:xfrm>
                <a:off x="1583" y="159"/>
                <a:ext cx="49" cy="52"/>
              </a:xfrm>
              <a:custGeom>
                <a:avLst/>
                <a:gdLst>
                  <a:gd name="T0" fmla="*/ 0 w 46"/>
                  <a:gd name="T1" fmla="*/ 1117 h 48"/>
                  <a:gd name="T2" fmla="*/ 422 w 46"/>
                  <a:gd name="T3" fmla="*/ 1666 h 48"/>
                  <a:gd name="T4" fmla="*/ 734 w 46"/>
                  <a:gd name="T5" fmla="*/ 2507 h 48"/>
                  <a:gd name="T6" fmla="*/ 1090 w 46"/>
                  <a:gd name="T7" fmla="*/ 3160 h 48"/>
                  <a:gd name="T8" fmla="*/ 1382 w 46"/>
                  <a:gd name="T9" fmla="*/ 3827 h 48"/>
                  <a:gd name="T10" fmla="*/ 1670 w 46"/>
                  <a:gd name="T11" fmla="*/ 4715 h 48"/>
                  <a:gd name="T12" fmla="*/ 1809 w 46"/>
                  <a:gd name="T13" fmla="*/ 5153 h 48"/>
                  <a:gd name="T14" fmla="*/ 1809 w 46"/>
                  <a:gd name="T15" fmla="*/ 5272 h 48"/>
                  <a:gd name="T16" fmla="*/ 1809 w 46"/>
                  <a:gd name="T17" fmla="*/ 5534 h 48"/>
                  <a:gd name="T18" fmla="*/ 1809 w 46"/>
                  <a:gd name="T19" fmla="*/ 5272 h 48"/>
                  <a:gd name="T20" fmla="*/ 1895 w 46"/>
                  <a:gd name="T21" fmla="*/ 5153 h 48"/>
                  <a:gd name="T22" fmla="*/ 2053 w 46"/>
                  <a:gd name="T23" fmla="*/ 6495 h 48"/>
                  <a:gd name="T24" fmla="*/ 2187 w 46"/>
                  <a:gd name="T25" fmla="*/ 6011 h 48"/>
                  <a:gd name="T26" fmla="*/ 2187 w 46"/>
                  <a:gd name="T27" fmla="*/ 5534 h 48"/>
                  <a:gd name="T28" fmla="*/ 2187 w 46"/>
                  <a:gd name="T29" fmla="*/ 5108 h 48"/>
                  <a:gd name="T30" fmla="*/ 2151 w 46"/>
                  <a:gd name="T31" fmla="*/ 4715 h 48"/>
                  <a:gd name="T32" fmla="*/ 1928 w 46"/>
                  <a:gd name="T33" fmla="*/ 3827 h 48"/>
                  <a:gd name="T34" fmla="*/ 1698 w 46"/>
                  <a:gd name="T35" fmla="*/ 3010 h 48"/>
                  <a:gd name="T36" fmla="*/ 1382 w 46"/>
                  <a:gd name="T37" fmla="*/ 2118 h 48"/>
                  <a:gd name="T38" fmla="*/ 960 w 46"/>
                  <a:gd name="T39" fmla="*/ 1420 h 48"/>
                  <a:gd name="T40" fmla="*/ 543 w 46"/>
                  <a:gd name="T41" fmla="*/ 5 h 48"/>
                  <a:gd name="T42" fmla="*/ 3 w 46"/>
                  <a:gd name="T43" fmla="*/ 0 h 48"/>
                  <a:gd name="T44" fmla="*/ 0 w 46"/>
                  <a:gd name="T45" fmla="*/ 1117 h 48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46"/>
                  <a:gd name="T70" fmla="*/ 0 h 48"/>
                  <a:gd name="T71" fmla="*/ 46 w 46"/>
                  <a:gd name="T72" fmla="*/ 48 h 48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46" h="48">
                    <a:moveTo>
                      <a:pt x="0" y="8"/>
                    </a:moveTo>
                    <a:lnTo>
                      <a:pt x="8" y="13"/>
                    </a:lnTo>
                    <a:lnTo>
                      <a:pt x="16" y="18"/>
                    </a:lnTo>
                    <a:lnTo>
                      <a:pt x="23" y="24"/>
                    </a:lnTo>
                    <a:lnTo>
                      <a:pt x="29" y="29"/>
                    </a:lnTo>
                    <a:lnTo>
                      <a:pt x="35" y="35"/>
                    </a:lnTo>
                    <a:lnTo>
                      <a:pt x="38" y="39"/>
                    </a:lnTo>
                    <a:lnTo>
                      <a:pt x="38" y="40"/>
                    </a:lnTo>
                    <a:lnTo>
                      <a:pt x="38" y="41"/>
                    </a:lnTo>
                    <a:lnTo>
                      <a:pt x="38" y="40"/>
                    </a:lnTo>
                    <a:lnTo>
                      <a:pt x="39" y="39"/>
                    </a:lnTo>
                    <a:lnTo>
                      <a:pt x="43" y="48"/>
                    </a:lnTo>
                    <a:lnTo>
                      <a:pt x="46" y="45"/>
                    </a:lnTo>
                    <a:lnTo>
                      <a:pt x="46" y="41"/>
                    </a:lnTo>
                    <a:lnTo>
                      <a:pt x="46" y="38"/>
                    </a:lnTo>
                    <a:lnTo>
                      <a:pt x="45" y="35"/>
                    </a:lnTo>
                    <a:lnTo>
                      <a:pt x="41" y="29"/>
                    </a:lnTo>
                    <a:lnTo>
                      <a:pt x="36" y="23"/>
                    </a:lnTo>
                    <a:lnTo>
                      <a:pt x="29" y="16"/>
                    </a:lnTo>
                    <a:lnTo>
                      <a:pt x="21" y="11"/>
                    </a:lnTo>
                    <a:lnTo>
                      <a:pt x="12" y="5"/>
                    </a:lnTo>
                    <a:lnTo>
                      <a:pt x="3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130" name="Freeform 18"/>
              <p:cNvSpPr>
                <a:spLocks noChangeArrowheads="1"/>
              </p:cNvSpPr>
              <p:nvPr/>
            </p:nvSpPr>
            <p:spPr bwMode="auto">
              <a:xfrm>
                <a:off x="1527" y="149"/>
                <a:ext cx="59" cy="18"/>
              </a:xfrm>
              <a:custGeom>
                <a:avLst/>
                <a:gdLst>
                  <a:gd name="T0" fmla="*/ 0 w 56"/>
                  <a:gd name="T1" fmla="*/ 344 h 17"/>
                  <a:gd name="T2" fmla="*/ 4 w 56"/>
                  <a:gd name="T3" fmla="*/ 344 h 17"/>
                  <a:gd name="T4" fmla="*/ 9 w 56"/>
                  <a:gd name="T5" fmla="*/ 344 h 17"/>
                  <a:gd name="T6" fmla="*/ 353 w 56"/>
                  <a:gd name="T7" fmla="*/ 344 h 17"/>
                  <a:gd name="T8" fmla="*/ 509 w 56"/>
                  <a:gd name="T9" fmla="*/ 344 h 17"/>
                  <a:gd name="T10" fmla="*/ 726 w 56"/>
                  <a:gd name="T11" fmla="*/ 364 h 17"/>
                  <a:gd name="T12" fmla="*/ 903 w 56"/>
                  <a:gd name="T13" fmla="*/ 408 h 17"/>
                  <a:gd name="T14" fmla="*/ 1101 w 56"/>
                  <a:gd name="T15" fmla="*/ 457 h 17"/>
                  <a:gd name="T16" fmla="*/ 1287 w 56"/>
                  <a:gd name="T17" fmla="*/ 512 h 17"/>
                  <a:gd name="T18" fmla="*/ 1356 w 56"/>
                  <a:gd name="T19" fmla="*/ 325 h 17"/>
                  <a:gd name="T20" fmla="*/ 1173 w 56"/>
                  <a:gd name="T21" fmla="*/ 6 h 17"/>
                  <a:gd name="T22" fmla="*/ 942 w 56"/>
                  <a:gd name="T23" fmla="*/ 4 h 17"/>
                  <a:gd name="T24" fmla="*/ 772 w 56"/>
                  <a:gd name="T25" fmla="*/ 2 h 17"/>
                  <a:gd name="T26" fmla="*/ 536 w 56"/>
                  <a:gd name="T27" fmla="*/ 1 h 17"/>
                  <a:gd name="T28" fmla="*/ 372 w 56"/>
                  <a:gd name="T29" fmla="*/ 1 h 17"/>
                  <a:gd name="T30" fmla="*/ 9 w 56"/>
                  <a:gd name="T31" fmla="*/ 1 h 17"/>
                  <a:gd name="T32" fmla="*/ 4 w 56"/>
                  <a:gd name="T33" fmla="*/ 0 h 17"/>
                  <a:gd name="T34" fmla="*/ 0 w 56"/>
                  <a:gd name="T35" fmla="*/ 1 h 17"/>
                  <a:gd name="T36" fmla="*/ 0 w 56"/>
                  <a:gd name="T37" fmla="*/ 344 h 17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6"/>
                  <a:gd name="T58" fmla="*/ 0 h 17"/>
                  <a:gd name="T59" fmla="*/ 56 w 56"/>
                  <a:gd name="T60" fmla="*/ 17 h 17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6" h="17">
                    <a:moveTo>
                      <a:pt x="0" y="10"/>
                    </a:moveTo>
                    <a:lnTo>
                      <a:pt x="4" y="10"/>
                    </a:lnTo>
                    <a:lnTo>
                      <a:pt x="9" y="10"/>
                    </a:lnTo>
                    <a:lnTo>
                      <a:pt x="15" y="10"/>
                    </a:lnTo>
                    <a:lnTo>
                      <a:pt x="22" y="10"/>
                    </a:lnTo>
                    <a:lnTo>
                      <a:pt x="29" y="11"/>
                    </a:lnTo>
                    <a:lnTo>
                      <a:pt x="38" y="13"/>
                    </a:lnTo>
                    <a:lnTo>
                      <a:pt x="45" y="15"/>
                    </a:lnTo>
                    <a:lnTo>
                      <a:pt x="53" y="17"/>
                    </a:lnTo>
                    <a:lnTo>
                      <a:pt x="56" y="9"/>
                    </a:lnTo>
                    <a:lnTo>
                      <a:pt x="48" y="6"/>
                    </a:lnTo>
                    <a:lnTo>
                      <a:pt x="39" y="4"/>
                    </a:lnTo>
                    <a:lnTo>
                      <a:pt x="32" y="2"/>
                    </a:lnTo>
                    <a:lnTo>
                      <a:pt x="23" y="1"/>
                    </a:lnTo>
                    <a:lnTo>
                      <a:pt x="16" y="1"/>
                    </a:lnTo>
                    <a:lnTo>
                      <a:pt x="9" y="1"/>
                    </a:lnTo>
                    <a:lnTo>
                      <a:pt x="4" y="0"/>
                    </a:lnTo>
                    <a:lnTo>
                      <a:pt x="0" y="1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131" name="Freeform 19"/>
              <p:cNvSpPr>
                <a:spLocks noChangeArrowheads="1"/>
              </p:cNvSpPr>
              <p:nvPr/>
            </p:nvSpPr>
            <p:spPr bwMode="auto">
              <a:xfrm>
                <a:off x="4063" y="155"/>
                <a:ext cx="111" cy="59"/>
              </a:xfrm>
              <a:custGeom>
                <a:avLst/>
                <a:gdLst>
                  <a:gd name="T0" fmla="*/ 300 w 105"/>
                  <a:gd name="T1" fmla="*/ 0 h 55"/>
                  <a:gd name="T2" fmla="*/ 4 w 105"/>
                  <a:gd name="T3" fmla="*/ 0 h 55"/>
                  <a:gd name="T4" fmla="*/ 1 w 105"/>
                  <a:gd name="T5" fmla="*/ 4 h 55"/>
                  <a:gd name="T6" fmla="*/ 0 w 105"/>
                  <a:gd name="T7" fmla="*/ 588 h 55"/>
                  <a:gd name="T8" fmla="*/ 1 w 105"/>
                  <a:gd name="T9" fmla="*/ 836 h 55"/>
                  <a:gd name="T10" fmla="*/ 4 w 105"/>
                  <a:gd name="T11" fmla="*/ 1274 h 55"/>
                  <a:gd name="T12" fmla="*/ 300 w 105"/>
                  <a:gd name="T13" fmla="*/ 1687 h 55"/>
                  <a:gd name="T14" fmla="*/ 418 w 105"/>
                  <a:gd name="T15" fmla="*/ 2132 h 55"/>
                  <a:gd name="T16" fmla="*/ 584 w 105"/>
                  <a:gd name="T17" fmla="*/ 2631 h 55"/>
                  <a:gd name="T18" fmla="*/ 899 w 105"/>
                  <a:gd name="T19" fmla="*/ 2958 h 55"/>
                  <a:gd name="T20" fmla="*/ 1122 w 105"/>
                  <a:gd name="T21" fmla="*/ 3351 h 55"/>
                  <a:gd name="T22" fmla="*/ 1441 w 105"/>
                  <a:gd name="T23" fmla="*/ 3736 h 55"/>
                  <a:gd name="T24" fmla="*/ 1702 w 105"/>
                  <a:gd name="T25" fmla="*/ 3856 h 55"/>
                  <a:gd name="T26" fmla="*/ 2070 w 105"/>
                  <a:gd name="T27" fmla="*/ 4008 h 55"/>
                  <a:gd name="T28" fmla="*/ 2426 w 105"/>
                  <a:gd name="T29" fmla="*/ 3918 h 55"/>
                  <a:gd name="T30" fmla="*/ 2733 w 105"/>
                  <a:gd name="T31" fmla="*/ 3755 h 55"/>
                  <a:gd name="T32" fmla="*/ 3073 w 105"/>
                  <a:gd name="T33" fmla="*/ 3483 h 55"/>
                  <a:gd name="T34" fmla="*/ 3092 w 105"/>
                  <a:gd name="T35" fmla="*/ 3351 h 55"/>
                  <a:gd name="T36" fmla="*/ 3092 w 105"/>
                  <a:gd name="T37" fmla="*/ 3247 h 55"/>
                  <a:gd name="T38" fmla="*/ 3092 w 105"/>
                  <a:gd name="T39" fmla="*/ 3124 h 55"/>
                  <a:gd name="T40" fmla="*/ 3073 w 105"/>
                  <a:gd name="T41" fmla="*/ 2958 h 55"/>
                  <a:gd name="T42" fmla="*/ 3031 w 105"/>
                  <a:gd name="T43" fmla="*/ 2631 h 55"/>
                  <a:gd name="T44" fmla="*/ 2806 w 105"/>
                  <a:gd name="T45" fmla="*/ 2132 h 55"/>
                  <a:gd name="T46" fmla="*/ 2617 w 105"/>
                  <a:gd name="T47" fmla="*/ 1810 h 55"/>
                  <a:gd name="T48" fmla="*/ 2445 w 105"/>
                  <a:gd name="T49" fmla="*/ 1274 h 55"/>
                  <a:gd name="T50" fmla="*/ 2171 w 105"/>
                  <a:gd name="T51" fmla="*/ 836 h 55"/>
                  <a:gd name="T52" fmla="*/ 1902 w 105"/>
                  <a:gd name="T53" fmla="*/ 631 h 55"/>
                  <a:gd name="T54" fmla="*/ 1657 w 105"/>
                  <a:gd name="T55" fmla="*/ 6 h 55"/>
                  <a:gd name="T56" fmla="*/ 1420 w 105"/>
                  <a:gd name="T57" fmla="*/ 4 h 55"/>
                  <a:gd name="T58" fmla="*/ 1186 w 105"/>
                  <a:gd name="T59" fmla="*/ 1 h 55"/>
                  <a:gd name="T60" fmla="*/ 950 w 105"/>
                  <a:gd name="T61" fmla="*/ 0 h 55"/>
                  <a:gd name="T62" fmla="*/ 689 w 105"/>
                  <a:gd name="T63" fmla="*/ 0 h 55"/>
                  <a:gd name="T64" fmla="*/ 494 w 105"/>
                  <a:gd name="T65" fmla="*/ 0 h 55"/>
                  <a:gd name="T66" fmla="*/ 374 w 105"/>
                  <a:gd name="T67" fmla="*/ 0 h 55"/>
                  <a:gd name="T68" fmla="*/ 300 w 105"/>
                  <a:gd name="T69" fmla="*/ 0 h 5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05"/>
                  <a:gd name="T106" fmla="*/ 0 h 55"/>
                  <a:gd name="T107" fmla="*/ 105 w 105"/>
                  <a:gd name="T108" fmla="*/ 55 h 55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05" h="55">
                    <a:moveTo>
                      <a:pt x="9" y="0"/>
                    </a:moveTo>
                    <a:lnTo>
                      <a:pt x="4" y="0"/>
                    </a:lnTo>
                    <a:lnTo>
                      <a:pt x="1" y="4"/>
                    </a:lnTo>
                    <a:lnTo>
                      <a:pt x="0" y="7"/>
                    </a:lnTo>
                    <a:lnTo>
                      <a:pt x="1" y="12"/>
                    </a:lnTo>
                    <a:lnTo>
                      <a:pt x="4" y="18"/>
                    </a:lnTo>
                    <a:lnTo>
                      <a:pt x="9" y="23"/>
                    </a:lnTo>
                    <a:lnTo>
                      <a:pt x="15" y="30"/>
                    </a:lnTo>
                    <a:lnTo>
                      <a:pt x="21" y="36"/>
                    </a:lnTo>
                    <a:lnTo>
                      <a:pt x="30" y="41"/>
                    </a:lnTo>
                    <a:lnTo>
                      <a:pt x="38" y="46"/>
                    </a:lnTo>
                    <a:lnTo>
                      <a:pt x="49" y="51"/>
                    </a:lnTo>
                    <a:lnTo>
                      <a:pt x="58" y="53"/>
                    </a:lnTo>
                    <a:lnTo>
                      <a:pt x="70" y="55"/>
                    </a:lnTo>
                    <a:lnTo>
                      <a:pt x="81" y="54"/>
                    </a:lnTo>
                    <a:lnTo>
                      <a:pt x="92" y="52"/>
                    </a:lnTo>
                    <a:lnTo>
                      <a:pt x="104" y="48"/>
                    </a:lnTo>
                    <a:lnTo>
                      <a:pt x="105" y="46"/>
                    </a:lnTo>
                    <a:lnTo>
                      <a:pt x="105" y="45"/>
                    </a:lnTo>
                    <a:lnTo>
                      <a:pt x="105" y="43"/>
                    </a:lnTo>
                    <a:lnTo>
                      <a:pt x="104" y="41"/>
                    </a:lnTo>
                    <a:lnTo>
                      <a:pt x="101" y="36"/>
                    </a:lnTo>
                    <a:lnTo>
                      <a:pt x="95" y="30"/>
                    </a:lnTo>
                    <a:lnTo>
                      <a:pt x="89" y="25"/>
                    </a:lnTo>
                    <a:lnTo>
                      <a:pt x="82" y="18"/>
                    </a:lnTo>
                    <a:lnTo>
                      <a:pt x="73" y="12"/>
                    </a:lnTo>
                    <a:lnTo>
                      <a:pt x="64" y="8"/>
                    </a:lnTo>
                    <a:lnTo>
                      <a:pt x="56" y="6"/>
                    </a:lnTo>
                    <a:lnTo>
                      <a:pt x="48" y="4"/>
                    </a:lnTo>
                    <a:lnTo>
                      <a:pt x="40" y="1"/>
                    </a:lnTo>
                    <a:lnTo>
                      <a:pt x="32" y="0"/>
                    </a:lnTo>
                    <a:lnTo>
                      <a:pt x="24" y="0"/>
                    </a:lnTo>
                    <a:lnTo>
                      <a:pt x="18" y="0"/>
                    </a:lnTo>
                    <a:lnTo>
                      <a:pt x="13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132" name="Freeform 20"/>
              <p:cNvSpPr>
                <a:spLocks noChangeArrowheads="1"/>
              </p:cNvSpPr>
              <p:nvPr/>
            </p:nvSpPr>
            <p:spPr bwMode="auto">
              <a:xfrm>
                <a:off x="4059" y="149"/>
                <a:ext cx="116" cy="70"/>
              </a:xfrm>
              <a:custGeom>
                <a:avLst/>
                <a:gdLst>
                  <a:gd name="T0" fmla="*/ 2717 w 110"/>
                  <a:gd name="T1" fmla="*/ 4371 h 65"/>
                  <a:gd name="T2" fmla="*/ 2401 w 110"/>
                  <a:gd name="T3" fmla="*/ 4797 h 65"/>
                  <a:gd name="T4" fmla="*/ 2159 w 110"/>
                  <a:gd name="T5" fmla="*/ 5064 h 65"/>
                  <a:gd name="T6" fmla="*/ 1876 w 110"/>
                  <a:gd name="T7" fmla="*/ 5069 h 65"/>
                  <a:gd name="T8" fmla="*/ 1600 w 110"/>
                  <a:gd name="T9" fmla="*/ 4988 h 65"/>
                  <a:gd name="T10" fmla="*/ 1365 w 110"/>
                  <a:gd name="T11" fmla="*/ 4702 h 65"/>
                  <a:gd name="T12" fmla="*/ 1127 w 110"/>
                  <a:gd name="T13" fmla="*/ 4366 h 65"/>
                  <a:gd name="T14" fmla="*/ 912 w 110"/>
                  <a:gd name="T15" fmla="*/ 3994 h 65"/>
                  <a:gd name="T16" fmla="*/ 738 w 110"/>
                  <a:gd name="T17" fmla="*/ 3444 h 65"/>
                  <a:gd name="T18" fmla="*/ 509 w 110"/>
                  <a:gd name="T19" fmla="*/ 2970 h 65"/>
                  <a:gd name="T20" fmla="*/ 391 w 110"/>
                  <a:gd name="T21" fmla="*/ 2243 h 65"/>
                  <a:gd name="T22" fmla="*/ 317 w 110"/>
                  <a:gd name="T23" fmla="*/ 1904 h 65"/>
                  <a:gd name="T24" fmla="*/ 9 w 110"/>
                  <a:gd name="T25" fmla="*/ 1315 h 65"/>
                  <a:gd name="T26" fmla="*/ 8 w 110"/>
                  <a:gd name="T27" fmla="*/ 1053 h 65"/>
                  <a:gd name="T28" fmla="*/ 9 w 110"/>
                  <a:gd name="T29" fmla="*/ 978 h 65"/>
                  <a:gd name="T30" fmla="*/ 9 w 110"/>
                  <a:gd name="T31" fmla="*/ 908 h 65"/>
                  <a:gd name="T32" fmla="*/ 334 w 110"/>
                  <a:gd name="T33" fmla="*/ 908 h 65"/>
                  <a:gd name="T34" fmla="*/ 334 w 110"/>
                  <a:gd name="T35" fmla="*/ 0 h 65"/>
                  <a:gd name="T36" fmla="*/ 6 w 110"/>
                  <a:gd name="T37" fmla="*/ 2 h 65"/>
                  <a:gd name="T38" fmla="*/ 1 w 110"/>
                  <a:gd name="T39" fmla="*/ 6 h 65"/>
                  <a:gd name="T40" fmla="*/ 0 w 110"/>
                  <a:gd name="T41" fmla="*/ 1053 h 65"/>
                  <a:gd name="T42" fmla="*/ 1 w 110"/>
                  <a:gd name="T43" fmla="*/ 1768 h 65"/>
                  <a:gd name="T44" fmla="*/ 4 w 110"/>
                  <a:gd name="T45" fmla="*/ 2243 h 65"/>
                  <a:gd name="T46" fmla="*/ 9 w 110"/>
                  <a:gd name="T47" fmla="*/ 2970 h 65"/>
                  <a:gd name="T48" fmla="*/ 391 w 110"/>
                  <a:gd name="T49" fmla="*/ 3495 h 65"/>
                  <a:gd name="T50" fmla="*/ 566 w 110"/>
                  <a:gd name="T51" fmla="*/ 4059 h 65"/>
                  <a:gd name="T52" fmla="*/ 820 w 110"/>
                  <a:gd name="T53" fmla="*/ 4632 h 65"/>
                  <a:gd name="T54" fmla="*/ 1027 w 110"/>
                  <a:gd name="T55" fmla="*/ 5069 h 65"/>
                  <a:gd name="T56" fmla="*/ 1294 w 110"/>
                  <a:gd name="T57" fmla="*/ 5459 h 65"/>
                  <a:gd name="T58" fmla="*/ 1570 w 110"/>
                  <a:gd name="T59" fmla="*/ 5785 h 65"/>
                  <a:gd name="T60" fmla="*/ 1841 w 110"/>
                  <a:gd name="T61" fmla="*/ 5879 h 65"/>
                  <a:gd name="T62" fmla="*/ 2200 w 110"/>
                  <a:gd name="T63" fmla="*/ 5874 h 65"/>
                  <a:gd name="T64" fmla="*/ 2492 w 110"/>
                  <a:gd name="T65" fmla="*/ 5563 h 65"/>
                  <a:gd name="T66" fmla="*/ 2796 w 110"/>
                  <a:gd name="T67" fmla="*/ 5069 h 65"/>
                  <a:gd name="T68" fmla="*/ 2717 w 110"/>
                  <a:gd name="T69" fmla="*/ 4371 h 6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10"/>
                  <a:gd name="T106" fmla="*/ 0 h 65"/>
                  <a:gd name="T107" fmla="*/ 110 w 110"/>
                  <a:gd name="T108" fmla="*/ 65 h 65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10" h="65">
                    <a:moveTo>
                      <a:pt x="106" y="48"/>
                    </a:moveTo>
                    <a:lnTo>
                      <a:pt x="95" y="53"/>
                    </a:lnTo>
                    <a:lnTo>
                      <a:pt x="85" y="55"/>
                    </a:lnTo>
                    <a:lnTo>
                      <a:pt x="74" y="56"/>
                    </a:lnTo>
                    <a:lnTo>
                      <a:pt x="63" y="54"/>
                    </a:lnTo>
                    <a:lnTo>
                      <a:pt x="54" y="51"/>
                    </a:lnTo>
                    <a:lnTo>
                      <a:pt x="44" y="47"/>
                    </a:lnTo>
                    <a:lnTo>
                      <a:pt x="36" y="43"/>
                    </a:lnTo>
                    <a:lnTo>
                      <a:pt x="28" y="37"/>
                    </a:lnTo>
                    <a:lnTo>
                      <a:pt x="21" y="32"/>
                    </a:lnTo>
                    <a:lnTo>
                      <a:pt x="16" y="25"/>
                    </a:lnTo>
                    <a:lnTo>
                      <a:pt x="12" y="20"/>
                    </a:lnTo>
                    <a:lnTo>
                      <a:pt x="9" y="15"/>
                    </a:lnTo>
                    <a:lnTo>
                      <a:pt x="8" y="12"/>
                    </a:lnTo>
                    <a:lnTo>
                      <a:pt x="9" y="11"/>
                    </a:lnTo>
                    <a:lnTo>
                      <a:pt x="9" y="10"/>
                    </a:lnTo>
                    <a:lnTo>
                      <a:pt x="13" y="10"/>
                    </a:lnTo>
                    <a:lnTo>
                      <a:pt x="13" y="0"/>
                    </a:lnTo>
                    <a:lnTo>
                      <a:pt x="6" y="2"/>
                    </a:lnTo>
                    <a:lnTo>
                      <a:pt x="1" y="6"/>
                    </a:lnTo>
                    <a:lnTo>
                      <a:pt x="0" y="12"/>
                    </a:lnTo>
                    <a:lnTo>
                      <a:pt x="1" y="19"/>
                    </a:lnTo>
                    <a:lnTo>
                      <a:pt x="4" y="25"/>
                    </a:lnTo>
                    <a:lnTo>
                      <a:pt x="9" y="32"/>
                    </a:lnTo>
                    <a:lnTo>
                      <a:pt x="16" y="38"/>
                    </a:lnTo>
                    <a:lnTo>
                      <a:pt x="23" y="45"/>
                    </a:lnTo>
                    <a:lnTo>
                      <a:pt x="32" y="50"/>
                    </a:lnTo>
                    <a:lnTo>
                      <a:pt x="41" y="56"/>
                    </a:lnTo>
                    <a:lnTo>
                      <a:pt x="51" y="60"/>
                    </a:lnTo>
                    <a:lnTo>
                      <a:pt x="62" y="62"/>
                    </a:lnTo>
                    <a:lnTo>
                      <a:pt x="73" y="65"/>
                    </a:lnTo>
                    <a:lnTo>
                      <a:pt x="86" y="64"/>
                    </a:lnTo>
                    <a:lnTo>
                      <a:pt x="97" y="61"/>
                    </a:lnTo>
                    <a:lnTo>
                      <a:pt x="110" y="56"/>
                    </a:lnTo>
                    <a:lnTo>
                      <a:pt x="106" y="48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133" name="Freeform 21"/>
              <p:cNvSpPr>
                <a:spLocks noChangeArrowheads="1"/>
              </p:cNvSpPr>
              <p:nvPr/>
            </p:nvSpPr>
            <p:spPr bwMode="auto">
              <a:xfrm>
                <a:off x="4130" y="159"/>
                <a:ext cx="49" cy="51"/>
              </a:xfrm>
              <a:custGeom>
                <a:avLst/>
                <a:gdLst>
                  <a:gd name="T0" fmla="*/ 0 w 46"/>
                  <a:gd name="T1" fmla="*/ 1187 h 47"/>
                  <a:gd name="T2" fmla="*/ 422 w 46"/>
                  <a:gd name="T3" fmla="*/ 1786 h 47"/>
                  <a:gd name="T4" fmla="*/ 656 w 46"/>
                  <a:gd name="T5" fmla="*/ 2687 h 47"/>
                  <a:gd name="T6" fmla="*/ 1090 w 46"/>
                  <a:gd name="T7" fmla="*/ 3433 h 47"/>
                  <a:gd name="T8" fmla="*/ 1382 w 46"/>
                  <a:gd name="T9" fmla="*/ 4254 h 47"/>
                  <a:gd name="T10" fmla="*/ 1594 w 46"/>
                  <a:gd name="T11" fmla="*/ 5052 h 47"/>
                  <a:gd name="T12" fmla="*/ 1779 w 46"/>
                  <a:gd name="T13" fmla="*/ 5603 h 47"/>
                  <a:gd name="T14" fmla="*/ 1809 w 46"/>
                  <a:gd name="T15" fmla="*/ 5898 h 47"/>
                  <a:gd name="T16" fmla="*/ 1895 w 46"/>
                  <a:gd name="T17" fmla="*/ 5603 h 47"/>
                  <a:gd name="T18" fmla="*/ 2053 w 46"/>
                  <a:gd name="T19" fmla="*/ 6945 h 47"/>
                  <a:gd name="T20" fmla="*/ 2151 w 46"/>
                  <a:gd name="T21" fmla="*/ 6546 h 47"/>
                  <a:gd name="T22" fmla="*/ 2187 w 46"/>
                  <a:gd name="T23" fmla="*/ 5949 h 47"/>
                  <a:gd name="T24" fmla="*/ 2187 w 46"/>
                  <a:gd name="T25" fmla="*/ 5482 h 47"/>
                  <a:gd name="T26" fmla="*/ 2151 w 46"/>
                  <a:gd name="T27" fmla="*/ 5052 h 47"/>
                  <a:gd name="T28" fmla="*/ 1928 w 46"/>
                  <a:gd name="T29" fmla="*/ 4254 h 47"/>
                  <a:gd name="T30" fmla="*/ 1698 w 46"/>
                  <a:gd name="T31" fmla="*/ 3330 h 47"/>
                  <a:gd name="T32" fmla="*/ 1318 w 46"/>
                  <a:gd name="T33" fmla="*/ 2282 h 47"/>
                  <a:gd name="T34" fmla="*/ 960 w 46"/>
                  <a:gd name="T35" fmla="*/ 1517 h 47"/>
                  <a:gd name="T36" fmla="*/ 543 w 46"/>
                  <a:gd name="T37" fmla="*/ 5 h 47"/>
                  <a:gd name="T38" fmla="*/ 3 w 46"/>
                  <a:gd name="T39" fmla="*/ 0 h 47"/>
                  <a:gd name="T40" fmla="*/ 0 w 46"/>
                  <a:gd name="T41" fmla="*/ 1187 h 47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46"/>
                  <a:gd name="T64" fmla="*/ 0 h 47"/>
                  <a:gd name="T65" fmla="*/ 46 w 46"/>
                  <a:gd name="T66" fmla="*/ 47 h 47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46" h="47">
                    <a:moveTo>
                      <a:pt x="0" y="8"/>
                    </a:moveTo>
                    <a:lnTo>
                      <a:pt x="8" y="13"/>
                    </a:lnTo>
                    <a:lnTo>
                      <a:pt x="15" y="18"/>
                    </a:lnTo>
                    <a:lnTo>
                      <a:pt x="23" y="24"/>
                    </a:lnTo>
                    <a:lnTo>
                      <a:pt x="29" y="29"/>
                    </a:lnTo>
                    <a:lnTo>
                      <a:pt x="34" y="35"/>
                    </a:lnTo>
                    <a:lnTo>
                      <a:pt x="37" y="39"/>
                    </a:lnTo>
                    <a:lnTo>
                      <a:pt x="38" y="40"/>
                    </a:lnTo>
                    <a:lnTo>
                      <a:pt x="39" y="39"/>
                    </a:lnTo>
                    <a:lnTo>
                      <a:pt x="43" y="47"/>
                    </a:lnTo>
                    <a:lnTo>
                      <a:pt x="45" y="45"/>
                    </a:lnTo>
                    <a:lnTo>
                      <a:pt x="46" y="41"/>
                    </a:lnTo>
                    <a:lnTo>
                      <a:pt x="46" y="38"/>
                    </a:lnTo>
                    <a:lnTo>
                      <a:pt x="45" y="35"/>
                    </a:lnTo>
                    <a:lnTo>
                      <a:pt x="41" y="29"/>
                    </a:lnTo>
                    <a:lnTo>
                      <a:pt x="36" y="23"/>
                    </a:lnTo>
                    <a:lnTo>
                      <a:pt x="28" y="16"/>
                    </a:lnTo>
                    <a:lnTo>
                      <a:pt x="21" y="11"/>
                    </a:lnTo>
                    <a:lnTo>
                      <a:pt x="12" y="5"/>
                    </a:lnTo>
                    <a:lnTo>
                      <a:pt x="3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134" name="Freeform 22"/>
              <p:cNvSpPr>
                <a:spLocks noChangeArrowheads="1"/>
              </p:cNvSpPr>
              <p:nvPr/>
            </p:nvSpPr>
            <p:spPr bwMode="auto">
              <a:xfrm>
                <a:off x="4073" y="149"/>
                <a:ext cx="61" cy="18"/>
              </a:xfrm>
              <a:custGeom>
                <a:avLst/>
                <a:gdLst>
                  <a:gd name="T0" fmla="*/ 0 w 57"/>
                  <a:gd name="T1" fmla="*/ 344 h 17"/>
                  <a:gd name="T2" fmla="*/ 4 w 57"/>
                  <a:gd name="T3" fmla="*/ 344 h 17"/>
                  <a:gd name="T4" fmla="*/ 590 w 57"/>
                  <a:gd name="T5" fmla="*/ 344 h 17"/>
                  <a:gd name="T6" fmla="*/ 885 w 57"/>
                  <a:gd name="T7" fmla="*/ 344 h 17"/>
                  <a:gd name="T8" fmla="*/ 1437 w 57"/>
                  <a:gd name="T9" fmla="*/ 344 h 17"/>
                  <a:gd name="T10" fmla="*/ 1864 w 57"/>
                  <a:gd name="T11" fmla="*/ 364 h 17"/>
                  <a:gd name="T12" fmla="*/ 2435 w 57"/>
                  <a:gd name="T13" fmla="*/ 408 h 17"/>
                  <a:gd name="T14" fmla="*/ 2834 w 57"/>
                  <a:gd name="T15" fmla="*/ 432 h 17"/>
                  <a:gd name="T16" fmla="*/ 3418 w 57"/>
                  <a:gd name="T17" fmla="*/ 512 h 17"/>
                  <a:gd name="T18" fmla="*/ 3583 w 57"/>
                  <a:gd name="T19" fmla="*/ 325 h 17"/>
                  <a:gd name="T20" fmla="*/ 2998 w 57"/>
                  <a:gd name="T21" fmla="*/ 6 h 17"/>
                  <a:gd name="T22" fmla="*/ 2474 w 57"/>
                  <a:gd name="T23" fmla="*/ 3 h 17"/>
                  <a:gd name="T24" fmla="*/ 1886 w 57"/>
                  <a:gd name="T25" fmla="*/ 2 h 17"/>
                  <a:gd name="T26" fmla="*/ 1521 w 57"/>
                  <a:gd name="T27" fmla="*/ 1 h 17"/>
                  <a:gd name="T28" fmla="*/ 1013 w 57"/>
                  <a:gd name="T29" fmla="*/ 1 h 17"/>
                  <a:gd name="T30" fmla="*/ 590 w 57"/>
                  <a:gd name="T31" fmla="*/ 0 h 17"/>
                  <a:gd name="T32" fmla="*/ 4 w 57"/>
                  <a:gd name="T33" fmla="*/ 0 h 17"/>
                  <a:gd name="T34" fmla="*/ 0 w 57"/>
                  <a:gd name="T35" fmla="*/ 0 h 17"/>
                  <a:gd name="T36" fmla="*/ 0 w 57"/>
                  <a:gd name="T37" fmla="*/ 344 h 17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7"/>
                  <a:gd name="T58" fmla="*/ 0 h 17"/>
                  <a:gd name="T59" fmla="*/ 57 w 57"/>
                  <a:gd name="T60" fmla="*/ 17 h 17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7" h="17">
                    <a:moveTo>
                      <a:pt x="0" y="10"/>
                    </a:moveTo>
                    <a:lnTo>
                      <a:pt x="4" y="10"/>
                    </a:lnTo>
                    <a:lnTo>
                      <a:pt x="9" y="10"/>
                    </a:lnTo>
                    <a:lnTo>
                      <a:pt x="15" y="10"/>
                    </a:lnTo>
                    <a:lnTo>
                      <a:pt x="23" y="10"/>
                    </a:lnTo>
                    <a:lnTo>
                      <a:pt x="30" y="11"/>
                    </a:lnTo>
                    <a:lnTo>
                      <a:pt x="38" y="13"/>
                    </a:lnTo>
                    <a:lnTo>
                      <a:pt x="46" y="14"/>
                    </a:lnTo>
                    <a:lnTo>
                      <a:pt x="54" y="17"/>
                    </a:lnTo>
                    <a:lnTo>
                      <a:pt x="57" y="9"/>
                    </a:lnTo>
                    <a:lnTo>
                      <a:pt x="48" y="6"/>
                    </a:lnTo>
                    <a:lnTo>
                      <a:pt x="40" y="3"/>
                    </a:lnTo>
                    <a:lnTo>
                      <a:pt x="31" y="2"/>
                    </a:lnTo>
                    <a:lnTo>
                      <a:pt x="24" y="1"/>
                    </a:lnTo>
                    <a:lnTo>
                      <a:pt x="17" y="1"/>
                    </a:lnTo>
                    <a:lnTo>
                      <a:pt x="9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135" name="Freeform 23"/>
              <p:cNvSpPr>
                <a:spLocks noChangeArrowheads="1"/>
              </p:cNvSpPr>
              <p:nvPr/>
            </p:nvSpPr>
            <p:spPr bwMode="auto">
              <a:xfrm>
                <a:off x="582" y="151"/>
                <a:ext cx="110" cy="59"/>
              </a:xfrm>
              <a:custGeom>
                <a:avLst/>
                <a:gdLst>
                  <a:gd name="T0" fmla="*/ 8 w 104"/>
                  <a:gd name="T1" fmla="*/ 0 h 55"/>
                  <a:gd name="T2" fmla="*/ 3 w 104"/>
                  <a:gd name="T3" fmla="*/ 1 h 55"/>
                  <a:gd name="T4" fmla="*/ 0 w 104"/>
                  <a:gd name="T5" fmla="*/ 3 h 55"/>
                  <a:gd name="T6" fmla="*/ 0 w 104"/>
                  <a:gd name="T7" fmla="*/ 588 h 55"/>
                  <a:gd name="T8" fmla="*/ 1 w 104"/>
                  <a:gd name="T9" fmla="*/ 836 h 55"/>
                  <a:gd name="T10" fmla="*/ 3 w 104"/>
                  <a:gd name="T11" fmla="*/ 1274 h 55"/>
                  <a:gd name="T12" fmla="*/ 7 w 104"/>
                  <a:gd name="T13" fmla="*/ 1687 h 55"/>
                  <a:gd name="T14" fmla="*/ 424 w 104"/>
                  <a:gd name="T15" fmla="*/ 2132 h 55"/>
                  <a:gd name="T16" fmla="*/ 593 w 104"/>
                  <a:gd name="T17" fmla="*/ 2570 h 55"/>
                  <a:gd name="T18" fmla="*/ 890 w 104"/>
                  <a:gd name="T19" fmla="*/ 3027 h 55"/>
                  <a:gd name="T20" fmla="*/ 1162 w 104"/>
                  <a:gd name="T21" fmla="*/ 3351 h 55"/>
                  <a:gd name="T22" fmla="*/ 1473 w 104"/>
                  <a:gd name="T23" fmla="*/ 3736 h 55"/>
                  <a:gd name="T24" fmla="*/ 1776 w 104"/>
                  <a:gd name="T25" fmla="*/ 3918 h 55"/>
                  <a:gd name="T26" fmla="*/ 2101 w 104"/>
                  <a:gd name="T27" fmla="*/ 4008 h 55"/>
                  <a:gd name="T28" fmla="*/ 2459 w 104"/>
                  <a:gd name="T29" fmla="*/ 4008 h 55"/>
                  <a:gd name="T30" fmla="*/ 2781 w 104"/>
                  <a:gd name="T31" fmla="*/ 3755 h 55"/>
                  <a:gd name="T32" fmla="*/ 3139 w 104"/>
                  <a:gd name="T33" fmla="*/ 3404 h 55"/>
                  <a:gd name="T34" fmla="*/ 3187 w 104"/>
                  <a:gd name="T35" fmla="*/ 3351 h 55"/>
                  <a:gd name="T36" fmla="*/ 3187 w 104"/>
                  <a:gd name="T37" fmla="*/ 3247 h 55"/>
                  <a:gd name="T38" fmla="*/ 3187 w 104"/>
                  <a:gd name="T39" fmla="*/ 3124 h 55"/>
                  <a:gd name="T40" fmla="*/ 3139 w 104"/>
                  <a:gd name="T41" fmla="*/ 2958 h 55"/>
                  <a:gd name="T42" fmla="*/ 3055 w 104"/>
                  <a:gd name="T43" fmla="*/ 2631 h 55"/>
                  <a:gd name="T44" fmla="*/ 2888 w 104"/>
                  <a:gd name="T45" fmla="*/ 2132 h 55"/>
                  <a:gd name="T46" fmla="*/ 2694 w 104"/>
                  <a:gd name="T47" fmla="*/ 1726 h 55"/>
                  <a:gd name="T48" fmla="*/ 2459 w 104"/>
                  <a:gd name="T49" fmla="*/ 1274 h 55"/>
                  <a:gd name="T50" fmla="*/ 2198 w 104"/>
                  <a:gd name="T51" fmla="*/ 897 h 55"/>
                  <a:gd name="T52" fmla="*/ 1950 w 104"/>
                  <a:gd name="T53" fmla="*/ 631 h 55"/>
                  <a:gd name="T54" fmla="*/ 1679 w 104"/>
                  <a:gd name="T55" fmla="*/ 6 h 55"/>
                  <a:gd name="T56" fmla="*/ 1473 w 104"/>
                  <a:gd name="T57" fmla="*/ 3 h 55"/>
                  <a:gd name="T58" fmla="*/ 1177 w 104"/>
                  <a:gd name="T59" fmla="*/ 1 h 55"/>
                  <a:gd name="T60" fmla="*/ 982 w 104"/>
                  <a:gd name="T61" fmla="*/ 0 h 55"/>
                  <a:gd name="T62" fmla="*/ 741 w 104"/>
                  <a:gd name="T63" fmla="*/ 0 h 55"/>
                  <a:gd name="T64" fmla="*/ 530 w 104"/>
                  <a:gd name="T65" fmla="*/ 0 h 55"/>
                  <a:gd name="T66" fmla="*/ 401 w 104"/>
                  <a:gd name="T67" fmla="*/ 0 h 55"/>
                  <a:gd name="T68" fmla="*/ 8 w 104"/>
                  <a:gd name="T69" fmla="*/ 0 h 5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04"/>
                  <a:gd name="T106" fmla="*/ 0 h 55"/>
                  <a:gd name="T107" fmla="*/ 104 w 104"/>
                  <a:gd name="T108" fmla="*/ 55 h 55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04" h="55">
                    <a:moveTo>
                      <a:pt x="8" y="0"/>
                    </a:moveTo>
                    <a:lnTo>
                      <a:pt x="3" y="1"/>
                    </a:lnTo>
                    <a:lnTo>
                      <a:pt x="0" y="3"/>
                    </a:lnTo>
                    <a:lnTo>
                      <a:pt x="0" y="7"/>
                    </a:lnTo>
                    <a:lnTo>
                      <a:pt x="1" y="12"/>
                    </a:lnTo>
                    <a:lnTo>
                      <a:pt x="3" y="18"/>
                    </a:lnTo>
                    <a:lnTo>
                      <a:pt x="7" y="23"/>
                    </a:lnTo>
                    <a:lnTo>
                      <a:pt x="14" y="30"/>
                    </a:lnTo>
                    <a:lnTo>
                      <a:pt x="20" y="35"/>
                    </a:lnTo>
                    <a:lnTo>
                      <a:pt x="29" y="42"/>
                    </a:lnTo>
                    <a:lnTo>
                      <a:pt x="38" y="46"/>
                    </a:lnTo>
                    <a:lnTo>
                      <a:pt x="48" y="51"/>
                    </a:lnTo>
                    <a:lnTo>
                      <a:pt x="58" y="54"/>
                    </a:lnTo>
                    <a:lnTo>
                      <a:pt x="69" y="55"/>
                    </a:lnTo>
                    <a:lnTo>
                      <a:pt x="80" y="55"/>
                    </a:lnTo>
                    <a:lnTo>
                      <a:pt x="91" y="52"/>
                    </a:lnTo>
                    <a:lnTo>
                      <a:pt x="103" y="47"/>
                    </a:lnTo>
                    <a:lnTo>
                      <a:pt x="104" y="46"/>
                    </a:lnTo>
                    <a:lnTo>
                      <a:pt x="104" y="45"/>
                    </a:lnTo>
                    <a:lnTo>
                      <a:pt x="104" y="43"/>
                    </a:lnTo>
                    <a:lnTo>
                      <a:pt x="103" y="41"/>
                    </a:lnTo>
                    <a:lnTo>
                      <a:pt x="99" y="36"/>
                    </a:lnTo>
                    <a:lnTo>
                      <a:pt x="94" y="30"/>
                    </a:lnTo>
                    <a:lnTo>
                      <a:pt x="88" y="24"/>
                    </a:lnTo>
                    <a:lnTo>
                      <a:pt x="80" y="18"/>
                    </a:lnTo>
                    <a:lnTo>
                      <a:pt x="72" y="13"/>
                    </a:lnTo>
                    <a:lnTo>
                      <a:pt x="63" y="8"/>
                    </a:lnTo>
                    <a:lnTo>
                      <a:pt x="55" y="6"/>
                    </a:lnTo>
                    <a:lnTo>
                      <a:pt x="48" y="3"/>
                    </a:lnTo>
                    <a:lnTo>
                      <a:pt x="39" y="1"/>
                    </a:lnTo>
                    <a:lnTo>
                      <a:pt x="32" y="0"/>
                    </a:lnTo>
                    <a:lnTo>
                      <a:pt x="24" y="0"/>
                    </a:lnTo>
                    <a:lnTo>
                      <a:pt x="18" y="0"/>
                    </a:lnTo>
                    <a:lnTo>
                      <a:pt x="13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136" name="Freeform 24"/>
              <p:cNvSpPr>
                <a:spLocks noChangeArrowheads="1"/>
              </p:cNvSpPr>
              <p:nvPr/>
            </p:nvSpPr>
            <p:spPr bwMode="auto">
              <a:xfrm>
                <a:off x="577" y="147"/>
                <a:ext cx="116" cy="68"/>
              </a:xfrm>
              <a:custGeom>
                <a:avLst/>
                <a:gdLst>
                  <a:gd name="T0" fmla="*/ 2670 w 110"/>
                  <a:gd name="T1" fmla="*/ 4953 h 63"/>
                  <a:gd name="T2" fmla="*/ 2401 w 110"/>
                  <a:gd name="T3" fmla="*/ 5346 h 63"/>
                  <a:gd name="T4" fmla="*/ 2144 w 110"/>
                  <a:gd name="T5" fmla="*/ 5588 h 63"/>
                  <a:gd name="T6" fmla="*/ 1876 w 110"/>
                  <a:gd name="T7" fmla="*/ 5770 h 63"/>
                  <a:gd name="T8" fmla="*/ 1600 w 110"/>
                  <a:gd name="T9" fmla="*/ 5588 h 63"/>
                  <a:gd name="T10" fmla="*/ 1365 w 110"/>
                  <a:gd name="T11" fmla="*/ 5264 h 63"/>
                  <a:gd name="T12" fmla="*/ 1127 w 110"/>
                  <a:gd name="T13" fmla="*/ 4877 h 63"/>
                  <a:gd name="T14" fmla="*/ 912 w 110"/>
                  <a:gd name="T15" fmla="*/ 4252 h 63"/>
                  <a:gd name="T16" fmla="*/ 738 w 110"/>
                  <a:gd name="T17" fmla="*/ 3813 h 63"/>
                  <a:gd name="T18" fmla="*/ 537 w 110"/>
                  <a:gd name="T19" fmla="*/ 3132 h 63"/>
                  <a:gd name="T20" fmla="*/ 412 w 110"/>
                  <a:gd name="T21" fmla="*/ 2602 h 63"/>
                  <a:gd name="T22" fmla="*/ 317 w 110"/>
                  <a:gd name="T23" fmla="*/ 2070 h 63"/>
                  <a:gd name="T24" fmla="*/ 285 w 110"/>
                  <a:gd name="T25" fmla="*/ 1413 h 63"/>
                  <a:gd name="T26" fmla="*/ 9 w 110"/>
                  <a:gd name="T27" fmla="*/ 1124 h 63"/>
                  <a:gd name="T28" fmla="*/ 9 w 110"/>
                  <a:gd name="T29" fmla="*/ 1041 h 63"/>
                  <a:gd name="T30" fmla="*/ 285 w 110"/>
                  <a:gd name="T31" fmla="*/ 1041 h 63"/>
                  <a:gd name="T32" fmla="*/ 334 w 110"/>
                  <a:gd name="T33" fmla="*/ 893 h 63"/>
                  <a:gd name="T34" fmla="*/ 334 w 110"/>
                  <a:gd name="T35" fmla="*/ 0 h 63"/>
                  <a:gd name="T36" fmla="*/ 6 w 110"/>
                  <a:gd name="T37" fmla="*/ 1 h 63"/>
                  <a:gd name="T38" fmla="*/ 2 w 110"/>
                  <a:gd name="T39" fmla="*/ 5 h 63"/>
                  <a:gd name="T40" fmla="*/ 0 w 110"/>
                  <a:gd name="T41" fmla="*/ 1213 h 63"/>
                  <a:gd name="T42" fmla="*/ 2 w 110"/>
                  <a:gd name="T43" fmla="*/ 1777 h 63"/>
                  <a:gd name="T44" fmla="*/ 5 w 110"/>
                  <a:gd name="T45" fmla="*/ 2491 h 63"/>
                  <a:gd name="T46" fmla="*/ 9 w 110"/>
                  <a:gd name="T47" fmla="*/ 3132 h 63"/>
                  <a:gd name="T48" fmla="*/ 391 w 110"/>
                  <a:gd name="T49" fmla="*/ 3878 h 63"/>
                  <a:gd name="T50" fmla="*/ 566 w 110"/>
                  <a:gd name="T51" fmla="*/ 4589 h 63"/>
                  <a:gd name="T52" fmla="*/ 788 w 110"/>
                  <a:gd name="T53" fmla="*/ 5177 h 63"/>
                  <a:gd name="T54" fmla="*/ 1027 w 110"/>
                  <a:gd name="T55" fmla="*/ 5770 h 63"/>
                  <a:gd name="T56" fmla="*/ 1321 w 110"/>
                  <a:gd name="T57" fmla="*/ 6228 h 63"/>
                  <a:gd name="T58" fmla="*/ 1570 w 110"/>
                  <a:gd name="T59" fmla="*/ 6510 h 63"/>
                  <a:gd name="T60" fmla="*/ 1876 w 110"/>
                  <a:gd name="T61" fmla="*/ 6620 h 63"/>
                  <a:gd name="T62" fmla="*/ 2159 w 110"/>
                  <a:gd name="T63" fmla="*/ 6620 h 63"/>
                  <a:gd name="T64" fmla="*/ 2492 w 110"/>
                  <a:gd name="T65" fmla="*/ 6430 h 63"/>
                  <a:gd name="T66" fmla="*/ 2796 w 110"/>
                  <a:gd name="T67" fmla="*/ 5957 h 63"/>
                  <a:gd name="T68" fmla="*/ 2670 w 110"/>
                  <a:gd name="T69" fmla="*/ 4953 h 63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10"/>
                  <a:gd name="T106" fmla="*/ 0 h 63"/>
                  <a:gd name="T107" fmla="*/ 110 w 110"/>
                  <a:gd name="T108" fmla="*/ 63 h 63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10" h="63">
                    <a:moveTo>
                      <a:pt x="105" y="47"/>
                    </a:moveTo>
                    <a:lnTo>
                      <a:pt x="95" y="51"/>
                    </a:lnTo>
                    <a:lnTo>
                      <a:pt x="84" y="53"/>
                    </a:lnTo>
                    <a:lnTo>
                      <a:pt x="74" y="55"/>
                    </a:lnTo>
                    <a:lnTo>
                      <a:pt x="63" y="53"/>
                    </a:lnTo>
                    <a:lnTo>
                      <a:pt x="54" y="50"/>
                    </a:lnTo>
                    <a:lnTo>
                      <a:pt x="44" y="46"/>
                    </a:lnTo>
                    <a:lnTo>
                      <a:pt x="36" y="41"/>
                    </a:lnTo>
                    <a:lnTo>
                      <a:pt x="28" y="36"/>
                    </a:lnTo>
                    <a:lnTo>
                      <a:pt x="22" y="30"/>
                    </a:lnTo>
                    <a:lnTo>
                      <a:pt x="17" y="25"/>
                    </a:lnTo>
                    <a:lnTo>
                      <a:pt x="12" y="19"/>
                    </a:lnTo>
                    <a:lnTo>
                      <a:pt x="10" y="14"/>
                    </a:lnTo>
                    <a:lnTo>
                      <a:pt x="9" y="11"/>
                    </a:lnTo>
                    <a:lnTo>
                      <a:pt x="9" y="10"/>
                    </a:lnTo>
                    <a:lnTo>
                      <a:pt x="10" y="10"/>
                    </a:lnTo>
                    <a:lnTo>
                      <a:pt x="13" y="8"/>
                    </a:lnTo>
                    <a:lnTo>
                      <a:pt x="13" y="0"/>
                    </a:lnTo>
                    <a:lnTo>
                      <a:pt x="6" y="1"/>
                    </a:lnTo>
                    <a:lnTo>
                      <a:pt x="2" y="5"/>
                    </a:lnTo>
                    <a:lnTo>
                      <a:pt x="0" y="12"/>
                    </a:lnTo>
                    <a:lnTo>
                      <a:pt x="2" y="17"/>
                    </a:lnTo>
                    <a:lnTo>
                      <a:pt x="5" y="24"/>
                    </a:lnTo>
                    <a:lnTo>
                      <a:pt x="9" y="30"/>
                    </a:lnTo>
                    <a:lnTo>
                      <a:pt x="16" y="37"/>
                    </a:lnTo>
                    <a:lnTo>
                      <a:pt x="23" y="44"/>
                    </a:lnTo>
                    <a:lnTo>
                      <a:pt x="31" y="49"/>
                    </a:lnTo>
                    <a:lnTo>
                      <a:pt x="41" y="55"/>
                    </a:lnTo>
                    <a:lnTo>
                      <a:pt x="52" y="59"/>
                    </a:lnTo>
                    <a:lnTo>
                      <a:pt x="62" y="62"/>
                    </a:lnTo>
                    <a:lnTo>
                      <a:pt x="74" y="63"/>
                    </a:lnTo>
                    <a:lnTo>
                      <a:pt x="85" y="63"/>
                    </a:lnTo>
                    <a:lnTo>
                      <a:pt x="97" y="60"/>
                    </a:lnTo>
                    <a:lnTo>
                      <a:pt x="110" y="56"/>
                    </a:lnTo>
                    <a:lnTo>
                      <a:pt x="105" y="47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137" name="Freeform 25"/>
              <p:cNvSpPr>
                <a:spLocks noChangeArrowheads="1"/>
              </p:cNvSpPr>
              <p:nvPr/>
            </p:nvSpPr>
            <p:spPr bwMode="auto">
              <a:xfrm>
                <a:off x="647" y="156"/>
                <a:ext cx="50" cy="52"/>
              </a:xfrm>
              <a:custGeom>
                <a:avLst/>
                <a:gdLst>
                  <a:gd name="T0" fmla="*/ 0 w 47"/>
                  <a:gd name="T1" fmla="*/ 1117 h 48"/>
                  <a:gd name="T2" fmla="*/ 429 w 47"/>
                  <a:gd name="T3" fmla="*/ 1666 h 48"/>
                  <a:gd name="T4" fmla="*/ 703 w 47"/>
                  <a:gd name="T5" fmla="*/ 2507 h 48"/>
                  <a:gd name="T6" fmla="*/ 1085 w 47"/>
                  <a:gd name="T7" fmla="*/ 3160 h 48"/>
                  <a:gd name="T8" fmla="*/ 1306 w 47"/>
                  <a:gd name="T9" fmla="*/ 3827 h 48"/>
                  <a:gd name="T10" fmla="*/ 1512 w 47"/>
                  <a:gd name="T11" fmla="*/ 4715 h 48"/>
                  <a:gd name="T12" fmla="*/ 1672 w 47"/>
                  <a:gd name="T13" fmla="*/ 5153 h 48"/>
                  <a:gd name="T14" fmla="*/ 1672 w 47"/>
                  <a:gd name="T15" fmla="*/ 5272 h 48"/>
                  <a:gd name="T16" fmla="*/ 1672 w 47"/>
                  <a:gd name="T17" fmla="*/ 5534 h 48"/>
                  <a:gd name="T18" fmla="*/ 1672 w 47"/>
                  <a:gd name="T19" fmla="*/ 5272 h 48"/>
                  <a:gd name="T20" fmla="*/ 1712 w 47"/>
                  <a:gd name="T21" fmla="*/ 5153 h 48"/>
                  <a:gd name="T22" fmla="*/ 1937 w 47"/>
                  <a:gd name="T23" fmla="*/ 6495 h 48"/>
                  <a:gd name="T24" fmla="*/ 2061 w 47"/>
                  <a:gd name="T25" fmla="*/ 5995 h 48"/>
                  <a:gd name="T26" fmla="*/ 2061 w 47"/>
                  <a:gd name="T27" fmla="*/ 5534 h 48"/>
                  <a:gd name="T28" fmla="*/ 2061 w 47"/>
                  <a:gd name="T29" fmla="*/ 5108 h 48"/>
                  <a:gd name="T30" fmla="*/ 2014 w 47"/>
                  <a:gd name="T31" fmla="*/ 4715 h 48"/>
                  <a:gd name="T32" fmla="*/ 1824 w 47"/>
                  <a:gd name="T33" fmla="*/ 3827 h 48"/>
                  <a:gd name="T34" fmla="*/ 1572 w 47"/>
                  <a:gd name="T35" fmla="*/ 2917 h 48"/>
                  <a:gd name="T36" fmla="*/ 1306 w 47"/>
                  <a:gd name="T37" fmla="*/ 2314 h 48"/>
                  <a:gd name="T38" fmla="*/ 901 w 47"/>
                  <a:gd name="T39" fmla="*/ 1311 h 48"/>
                  <a:gd name="T40" fmla="*/ 549 w 47"/>
                  <a:gd name="T41" fmla="*/ 5 h 48"/>
                  <a:gd name="T42" fmla="*/ 3 w 47"/>
                  <a:gd name="T43" fmla="*/ 0 h 48"/>
                  <a:gd name="T44" fmla="*/ 0 w 47"/>
                  <a:gd name="T45" fmla="*/ 1117 h 48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47"/>
                  <a:gd name="T70" fmla="*/ 0 h 48"/>
                  <a:gd name="T71" fmla="*/ 47 w 47"/>
                  <a:gd name="T72" fmla="*/ 48 h 48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47" h="48">
                    <a:moveTo>
                      <a:pt x="0" y="8"/>
                    </a:moveTo>
                    <a:lnTo>
                      <a:pt x="9" y="13"/>
                    </a:lnTo>
                    <a:lnTo>
                      <a:pt x="17" y="18"/>
                    </a:lnTo>
                    <a:lnTo>
                      <a:pt x="24" y="24"/>
                    </a:lnTo>
                    <a:lnTo>
                      <a:pt x="30" y="29"/>
                    </a:lnTo>
                    <a:lnTo>
                      <a:pt x="35" y="35"/>
                    </a:lnTo>
                    <a:lnTo>
                      <a:pt x="38" y="39"/>
                    </a:lnTo>
                    <a:lnTo>
                      <a:pt x="38" y="40"/>
                    </a:lnTo>
                    <a:lnTo>
                      <a:pt x="38" y="41"/>
                    </a:lnTo>
                    <a:lnTo>
                      <a:pt x="38" y="40"/>
                    </a:lnTo>
                    <a:lnTo>
                      <a:pt x="39" y="39"/>
                    </a:lnTo>
                    <a:lnTo>
                      <a:pt x="44" y="48"/>
                    </a:lnTo>
                    <a:lnTo>
                      <a:pt x="47" y="44"/>
                    </a:lnTo>
                    <a:lnTo>
                      <a:pt x="47" y="41"/>
                    </a:lnTo>
                    <a:lnTo>
                      <a:pt x="47" y="38"/>
                    </a:lnTo>
                    <a:lnTo>
                      <a:pt x="46" y="35"/>
                    </a:lnTo>
                    <a:lnTo>
                      <a:pt x="42" y="29"/>
                    </a:lnTo>
                    <a:lnTo>
                      <a:pt x="36" y="22"/>
                    </a:lnTo>
                    <a:lnTo>
                      <a:pt x="30" y="17"/>
                    </a:lnTo>
                    <a:lnTo>
                      <a:pt x="21" y="10"/>
                    </a:lnTo>
                    <a:lnTo>
                      <a:pt x="13" y="5"/>
                    </a:lnTo>
                    <a:lnTo>
                      <a:pt x="3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138" name="Freeform 26"/>
              <p:cNvSpPr>
                <a:spLocks noChangeArrowheads="1"/>
              </p:cNvSpPr>
              <p:nvPr/>
            </p:nvSpPr>
            <p:spPr bwMode="auto">
              <a:xfrm>
                <a:off x="591" y="147"/>
                <a:ext cx="59" cy="17"/>
              </a:xfrm>
              <a:custGeom>
                <a:avLst/>
                <a:gdLst>
                  <a:gd name="T0" fmla="*/ 0 w 56"/>
                  <a:gd name="T1" fmla="*/ 364 h 16"/>
                  <a:gd name="T2" fmla="*/ 5 w 56"/>
                  <a:gd name="T3" fmla="*/ 364 h 16"/>
                  <a:gd name="T4" fmla="*/ 272 w 56"/>
                  <a:gd name="T5" fmla="*/ 364 h 16"/>
                  <a:gd name="T6" fmla="*/ 372 w 56"/>
                  <a:gd name="T7" fmla="*/ 364 h 16"/>
                  <a:gd name="T8" fmla="*/ 536 w 56"/>
                  <a:gd name="T9" fmla="*/ 411 h 16"/>
                  <a:gd name="T10" fmla="*/ 733 w 56"/>
                  <a:gd name="T11" fmla="*/ 411 h 16"/>
                  <a:gd name="T12" fmla="*/ 942 w 56"/>
                  <a:gd name="T13" fmla="*/ 464 h 16"/>
                  <a:gd name="T14" fmla="*/ 1113 w 56"/>
                  <a:gd name="T15" fmla="*/ 524 h 16"/>
                  <a:gd name="T16" fmla="*/ 1287 w 56"/>
                  <a:gd name="T17" fmla="*/ 592 h 16"/>
                  <a:gd name="T18" fmla="*/ 1356 w 56"/>
                  <a:gd name="T19" fmla="*/ 364 h 16"/>
                  <a:gd name="T20" fmla="*/ 1178 w 56"/>
                  <a:gd name="T21" fmla="*/ 5 h 16"/>
                  <a:gd name="T22" fmla="*/ 992 w 56"/>
                  <a:gd name="T23" fmla="*/ 3 h 16"/>
                  <a:gd name="T24" fmla="*/ 772 w 56"/>
                  <a:gd name="T25" fmla="*/ 1 h 16"/>
                  <a:gd name="T26" fmla="*/ 565 w 56"/>
                  <a:gd name="T27" fmla="*/ 0 h 16"/>
                  <a:gd name="T28" fmla="*/ 372 w 56"/>
                  <a:gd name="T29" fmla="*/ 0 h 16"/>
                  <a:gd name="T30" fmla="*/ 272 w 56"/>
                  <a:gd name="T31" fmla="*/ 0 h 16"/>
                  <a:gd name="T32" fmla="*/ 5 w 56"/>
                  <a:gd name="T33" fmla="*/ 0 h 16"/>
                  <a:gd name="T34" fmla="*/ 0 w 56"/>
                  <a:gd name="T35" fmla="*/ 0 h 16"/>
                  <a:gd name="T36" fmla="*/ 0 w 56"/>
                  <a:gd name="T37" fmla="*/ 364 h 1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6"/>
                  <a:gd name="T58" fmla="*/ 0 h 16"/>
                  <a:gd name="T59" fmla="*/ 56 w 56"/>
                  <a:gd name="T60" fmla="*/ 16 h 1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6" h="16">
                    <a:moveTo>
                      <a:pt x="0" y="8"/>
                    </a:moveTo>
                    <a:lnTo>
                      <a:pt x="5" y="8"/>
                    </a:lnTo>
                    <a:lnTo>
                      <a:pt x="10" y="8"/>
                    </a:lnTo>
                    <a:lnTo>
                      <a:pt x="16" y="8"/>
                    </a:lnTo>
                    <a:lnTo>
                      <a:pt x="23" y="10"/>
                    </a:lnTo>
                    <a:lnTo>
                      <a:pt x="30" y="10"/>
                    </a:lnTo>
                    <a:lnTo>
                      <a:pt x="39" y="12"/>
                    </a:lnTo>
                    <a:lnTo>
                      <a:pt x="46" y="14"/>
                    </a:lnTo>
                    <a:lnTo>
                      <a:pt x="53" y="16"/>
                    </a:lnTo>
                    <a:lnTo>
                      <a:pt x="56" y="8"/>
                    </a:lnTo>
                    <a:lnTo>
                      <a:pt x="49" y="5"/>
                    </a:lnTo>
                    <a:lnTo>
                      <a:pt x="41" y="3"/>
                    </a:lnTo>
                    <a:lnTo>
                      <a:pt x="32" y="1"/>
                    </a:lnTo>
                    <a:lnTo>
                      <a:pt x="24" y="0"/>
                    </a:lnTo>
                    <a:lnTo>
                      <a:pt x="16" y="0"/>
                    </a:lnTo>
                    <a:lnTo>
                      <a:pt x="10" y="0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139" name="Freeform 27"/>
              <p:cNvSpPr>
                <a:spLocks noChangeArrowheads="1"/>
              </p:cNvSpPr>
              <p:nvPr/>
            </p:nvSpPr>
            <p:spPr bwMode="auto">
              <a:xfrm>
                <a:off x="3128" y="151"/>
                <a:ext cx="110" cy="59"/>
              </a:xfrm>
              <a:custGeom>
                <a:avLst/>
                <a:gdLst>
                  <a:gd name="T0" fmla="*/ 8 w 104"/>
                  <a:gd name="T1" fmla="*/ 0 h 55"/>
                  <a:gd name="T2" fmla="*/ 4 w 104"/>
                  <a:gd name="T3" fmla="*/ 1 h 55"/>
                  <a:gd name="T4" fmla="*/ 1 w 104"/>
                  <a:gd name="T5" fmla="*/ 3 h 55"/>
                  <a:gd name="T6" fmla="*/ 0 w 104"/>
                  <a:gd name="T7" fmla="*/ 588 h 55"/>
                  <a:gd name="T8" fmla="*/ 1 w 104"/>
                  <a:gd name="T9" fmla="*/ 836 h 55"/>
                  <a:gd name="T10" fmla="*/ 4 w 104"/>
                  <a:gd name="T11" fmla="*/ 1274 h 55"/>
                  <a:gd name="T12" fmla="*/ 8 w 104"/>
                  <a:gd name="T13" fmla="*/ 1687 h 55"/>
                  <a:gd name="T14" fmla="*/ 448 w 104"/>
                  <a:gd name="T15" fmla="*/ 2132 h 55"/>
                  <a:gd name="T16" fmla="*/ 627 w 104"/>
                  <a:gd name="T17" fmla="*/ 2570 h 55"/>
                  <a:gd name="T18" fmla="*/ 890 w 104"/>
                  <a:gd name="T19" fmla="*/ 3027 h 55"/>
                  <a:gd name="T20" fmla="*/ 1162 w 104"/>
                  <a:gd name="T21" fmla="*/ 3351 h 55"/>
                  <a:gd name="T22" fmla="*/ 1473 w 104"/>
                  <a:gd name="T23" fmla="*/ 3736 h 55"/>
                  <a:gd name="T24" fmla="*/ 1776 w 104"/>
                  <a:gd name="T25" fmla="*/ 3918 h 55"/>
                  <a:gd name="T26" fmla="*/ 2153 w 104"/>
                  <a:gd name="T27" fmla="*/ 4008 h 55"/>
                  <a:gd name="T28" fmla="*/ 2459 w 104"/>
                  <a:gd name="T29" fmla="*/ 3918 h 55"/>
                  <a:gd name="T30" fmla="*/ 2806 w 104"/>
                  <a:gd name="T31" fmla="*/ 3755 h 55"/>
                  <a:gd name="T32" fmla="*/ 3139 w 104"/>
                  <a:gd name="T33" fmla="*/ 3404 h 55"/>
                  <a:gd name="T34" fmla="*/ 3187 w 104"/>
                  <a:gd name="T35" fmla="*/ 3351 h 55"/>
                  <a:gd name="T36" fmla="*/ 3187 w 104"/>
                  <a:gd name="T37" fmla="*/ 3247 h 55"/>
                  <a:gd name="T38" fmla="*/ 3187 w 104"/>
                  <a:gd name="T39" fmla="*/ 3124 h 55"/>
                  <a:gd name="T40" fmla="*/ 3139 w 104"/>
                  <a:gd name="T41" fmla="*/ 2958 h 55"/>
                  <a:gd name="T42" fmla="*/ 3078 w 104"/>
                  <a:gd name="T43" fmla="*/ 2631 h 55"/>
                  <a:gd name="T44" fmla="*/ 2910 w 104"/>
                  <a:gd name="T45" fmla="*/ 2132 h 55"/>
                  <a:gd name="T46" fmla="*/ 2730 w 104"/>
                  <a:gd name="T47" fmla="*/ 1726 h 55"/>
                  <a:gd name="T48" fmla="*/ 2486 w 104"/>
                  <a:gd name="T49" fmla="*/ 1274 h 55"/>
                  <a:gd name="T50" fmla="*/ 2222 w 104"/>
                  <a:gd name="T51" fmla="*/ 836 h 55"/>
                  <a:gd name="T52" fmla="*/ 1965 w 104"/>
                  <a:gd name="T53" fmla="*/ 631 h 55"/>
                  <a:gd name="T54" fmla="*/ 1721 w 104"/>
                  <a:gd name="T55" fmla="*/ 6 h 55"/>
                  <a:gd name="T56" fmla="*/ 1454 w 104"/>
                  <a:gd name="T57" fmla="*/ 3 h 55"/>
                  <a:gd name="T58" fmla="*/ 1229 w 104"/>
                  <a:gd name="T59" fmla="*/ 1 h 55"/>
                  <a:gd name="T60" fmla="*/ 941 w 104"/>
                  <a:gd name="T61" fmla="*/ 0 h 55"/>
                  <a:gd name="T62" fmla="*/ 741 w 104"/>
                  <a:gd name="T63" fmla="*/ 0 h 55"/>
                  <a:gd name="T64" fmla="*/ 530 w 104"/>
                  <a:gd name="T65" fmla="*/ 0 h 55"/>
                  <a:gd name="T66" fmla="*/ 379 w 104"/>
                  <a:gd name="T67" fmla="*/ 0 h 55"/>
                  <a:gd name="T68" fmla="*/ 8 w 104"/>
                  <a:gd name="T69" fmla="*/ 0 h 5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04"/>
                  <a:gd name="T106" fmla="*/ 0 h 55"/>
                  <a:gd name="T107" fmla="*/ 104 w 104"/>
                  <a:gd name="T108" fmla="*/ 55 h 55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04" h="55">
                    <a:moveTo>
                      <a:pt x="8" y="0"/>
                    </a:moveTo>
                    <a:lnTo>
                      <a:pt x="4" y="1"/>
                    </a:lnTo>
                    <a:lnTo>
                      <a:pt x="1" y="3"/>
                    </a:lnTo>
                    <a:lnTo>
                      <a:pt x="0" y="7"/>
                    </a:lnTo>
                    <a:lnTo>
                      <a:pt x="1" y="12"/>
                    </a:lnTo>
                    <a:lnTo>
                      <a:pt x="4" y="18"/>
                    </a:lnTo>
                    <a:lnTo>
                      <a:pt x="8" y="23"/>
                    </a:lnTo>
                    <a:lnTo>
                      <a:pt x="15" y="30"/>
                    </a:lnTo>
                    <a:lnTo>
                      <a:pt x="21" y="35"/>
                    </a:lnTo>
                    <a:lnTo>
                      <a:pt x="29" y="42"/>
                    </a:lnTo>
                    <a:lnTo>
                      <a:pt x="38" y="46"/>
                    </a:lnTo>
                    <a:lnTo>
                      <a:pt x="48" y="51"/>
                    </a:lnTo>
                    <a:lnTo>
                      <a:pt x="58" y="54"/>
                    </a:lnTo>
                    <a:lnTo>
                      <a:pt x="70" y="55"/>
                    </a:lnTo>
                    <a:lnTo>
                      <a:pt x="80" y="54"/>
                    </a:lnTo>
                    <a:lnTo>
                      <a:pt x="92" y="52"/>
                    </a:lnTo>
                    <a:lnTo>
                      <a:pt x="103" y="47"/>
                    </a:lnTo>
                    <a:lnTo>
                      <a:pt x="104" y="46"/>
                    </a:lnTo>
                    <a:lnTo>
                      <a:pt x="104" y="45"/>
                    </a:lnTo>
                    <a:lnTo>
                      <a:pt x="104" y="43"/>
                    </a:lnTo>
                    <a:lnTo>
                      <a:pt x="103" y="41"/>
                    </a:lnTo>
                    <a:lnTo>
                      <a:pt x="100" y="36"/>
                    </a:lnTo>
                    <a:lnTo>
                      <a:pt x="95" y="30"/>
                    </a:lnTo>
                    <a:lnTo>
                      <a:pt x="89" y="24"/>
                    </a:lnTo>
                    <a:lnTo>
                      <a:pt x="81" y="18"/>
                    </a:lnTo>
                    <a:lnTo>
                      <a:pt x="73" y="12"/>
                    </a:lnTo>
                    <a:lnTo>
                      <a:pt x="64" y="8"/>
                    </a:lnTo>
                    <a:lnTo>
                      <a:pt x="56" y="6"/>
                    </a:lnTo>
                    <a:lnTo>
                      <a:pt x="47" y="3"/>
                    </a:lnTo>
                    <a:lnTo>
                      <a:pt x="40" y="1"/>
                    </a:lnTo>
                    <a:lnTo>
                      <a:pt x="31" y="0"/>
                    </a:lnTo>
                    <a:lnTo>
                      <a:pt x="24" y="0"/>
                    </a:lnTo>
                    <a:lnTo>
                      <a:pt x="18" y="0"/>
                    </a:lnTo>
                    <a:lnTo>
                      <a:pt x="12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140" name="Freeform 28"/>
              <p:cNvSpPr>
                <a:spLocks noChangeArrowheads="1"/>
              </p:cNvSpPr>
              <p:nvPr/>
            </p:nvSpPr>
            <p:spPr bwMode="auto">
              <a:xfrm>
                <a:off x="3124" y="147"/>
                <a:ext cx="116" cy="68"/>
              </a:xfrm>
              <a:custGeom>
                <a:avLst/>
                <a:gdLst>
                  <a:gd name="T0" fmla="*/ 2670 w 110"/>
                  <a:gd name="T1" fmla="*/ 4953 h 63"/>
                  <a:gd name="T2" fmla="*/ 2401 w 110"/>
                  <a:gd name="T3" fmla="*/ 5346 h 63"/>
                  <a:gd name="T4" fmla="*/ 2144 w 110"/>
                  <a:gd name="T5" fmla="*/ 5588 h 63"/>
                  <a:gd name="T6" fmla="*/ 1876 w 110"/>
                  <a:gd name="T7" fmla="*/ 5770 h 63"/>
                  <a:gd name="T8" fmla="*/ 1600 w 110"/>
                  <a:gd name="T9" fmla="*/ 5519 h 63"/>
                  <a:gd name="T10" fmla="*/ 1339 w 110"/>
                  <a:gd name="T11" fmla="*/ 5264 h 63"/>
                  <a:gd name="T12" fmla="*/ 1127 w 110"/>
                  <a:gd name="T13" fmla="*/ 4877 h 63"/>
                  <a:gd name="T14" fmla="*/ 876 w 110"/>
                  <a:gd name="T15" fmla="*/ 4252 h 63"/>
                  <a:gd name="T16" fmla="*/ 738 w 110"/>
                  <a:gd name="T17" fmla="*/ 3813 h 63"/>
                  <a:gd name="T18" fmla="*/ 509 w 110"/>
                  <a:gd name="T19" fmla="*/ 3132 h 63"/>
                  <a:gd name="T20" fmla="*/ 371 w 110"/>
                  <a:gd name="T21" fmla="*/ 2602 h 63"/>
                  <a:gd name="T22" fmla="*/ 317 w 110"/>
                  <a:gd name="T23" fmla="*/ 2070 h 63"/>
                  <a:gd name="T24" fmla="*/ 9 w 110"/>
                  <a:gd name="T25" fmla="*/ 1413 h 63"/>
                  <a:gd name="T26" fmla="*/ 9 w 110"/>
                  <a:gd name="T27" fmla="*/ 1124 h 63"/>
                  <a:gd name="T28" fmla="*/ 9 w 110"/>
                  <a:gd name="T29" fmla="*/ 1041 h 63"/>
                  <a:gd name="T30" fmla="*/ 9 w 110"/>
                  <a:gd name="T31" fmla="*/ 893 h 63"/>
                  <a:gd name="T32" fmla="*/ 317 w 110"/>
                  <a:gd name="T33" fmla="*/ 893 h 63"/>
                  <a:gd name="T34" fmla="*/ 317 w 110"/>
                  <a:gd name="T35" fmla="*/ 0 h 63"/>
                  <a:gd name="T36" fmla="*/ 6 w 110"/>
                  <a:gd name="T37" fmla="*/ 1 h 63"/>
                  <a:gd name="T38" fmla="*/ 2 w 110"/>
                  <a:gd name="T39" fmla="*/ 5 h 63"/>
                  <a:gd name="T40" fmla="*/ 0 w 110"/>
                  <a:gd name="T41" fmla="*/ 1213 h 63"/>
                  <a:gd name="T42" fmla="*/ 2 w 110"/>
                  <a:gd name="T43" fmla="*/ 1777 h 63"/>
                  <a:gd name="T44" fmla="*/ 5 w 110"/>
                  <a:gd name="T45" fmla="*/ 2491 h 63"/>
                  <a:gd name="T46" fmla="*/ 9 w 110"/>
                  <a:gd name="T47" fmla="*/ 3132 h 63"/>
                  <a:gd name="T48" fmla="*/ 371 w 110"/>
                  <a:gd name="T49" fmla="*/ 3878 h 63"/>
                  <a:gd name="T50" fmla="*/ 566 w 110"/>
                  <a:gd name="T51" fmla="*/ 4589 h 63"/>
                  <a:gd name="T52" fmla="*/ 788 w 110"/>
                  <a:gd name="T53" fmla="*/ 5177 h 63"/>
                  <a:gd name="T54" fmla="*/ 1027 w 110"/>
                  <a:gd name="T55" fmla="*/ 5770 h 63"/>
                  <a:gd name="T56" fmla="*/ 1270 w 110"/>
                  <a:gd name="T57" fmla="*/ 6228 h 63"/>
                  <a:gd name="T58" fmla="*/ 1570 w 110"/>
                  <a:gd name="T59" fmla="*/ 6510 h 63"/>
                  <a:gd name="T60" fmla="*/ 1876 w 110"/>
                  <a:gd name="T61" fmla="*/ 6620 h 63"/>
                  <a:gd name="T62" fmla="*/ 2159 w 110"/>
                  <a:gd name="T63" fmla="*/ 6620 h 63"/>
                  <a:gd name="T64" fmla="*/ 2492 w 110"/>
                  <a:gd name="T65" fmla="*/ 6430 h 63"/>
                  <a:gd name="T66" fmla="*/ 2796 w 110"/>
                  <a:gd name="T67" fmla="*/ 5957 h 63"/>
                  <a:gd name="T68" fmla="*/ 2670 w 110"/>
                  <a:gd name="T69" fmla="*/ 4953 h 63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10"/>
                  <a:gd name="T106" fmla="*/ 0 h 63"/>
                  <a:gd name="T107" fmla="*/ 110 w 110"/>
                  <a:gd name="T108" fmla="*/ 63 h 63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10" h="63">
                    <a:moveTo>
                      <a:pt x="105" y="47"/>
                    </a:moveTo>
                    <a:lnTo>
                      <a:pt x="95" y="51"/>
                    </a:lnTo>
                    <a:lnTo>
                      <a:pt x="84" y="53"/>
                    </a:lnTo>
                    <a:lnTo>
                      <a:pt x="74" y="55"/>
                    </a:lnTo>
                    <a:lnTo>
                      <a:pt x="63" y="52"/>
                    </a:lnTo>
                    <a:lnTo>
                      <a:pt x="53" y="50"/>
                    </a:lnTo>
                    <a:lnTo>
                      <a:pt x="44" y="46"/>
                    </a:lnTo>
                    <a:lnTo>
                      <a:pt x="35" y="41"/>
                    </a:lnTo>
                    <a:lnTo>
                      <a:pt x="28" y="36"/>
                    </a:lnTo>
                    <a:lnTo>
                      <a:pt x="21" y="30"/>
                    </a:lnTo>
                    <a:lnTo>
                      <a:pt x="15" y="25"/>
                    </a:lnTo>
                    <a:lnTo>
                      <a:pt x="12" y="19"/>
                    </a:lnTo>
                    <a:lnTo>
                      <a:pt x="9" y="14"/>
                    </a:lnTo>
                    <a:lnTo>
                      <a:pt x="9" y="11"/>
                    </a:lnTo>
                    <a:lnTo>
                      <a:pt x="9" y="10"/>
                    </a:lnTo>
                    <a:lnTo>
                      <a:pt x="9" y="8"/>
                    </a:lnTo>
                    <a:lnTo>
                      <a:pt x="12" y="8"/>
                    </a:lnTo>
                    <a:lnTo>
                      <a:pt x="12" y="0"/>
                    </a:lnTo>
                    <a:lnTo>
                      <a:pt x="6" y="1"/>
                    </a:lnTo>
                    <a:lnTo>
                      <a:pt x="2" y="5"/>
                    </a:lnTo>
                    <a:lnTo>
                      <a:pt x="0" y="12"/>
                    </a:lnTo>
                    <a:lnTo>
                      <a:pt x="2" y="17"/>
                    </a:lnTo>
                    <a:lnTo>
                      <a:pt x="5" y="24"/>
                    </a:lnTo>
                    <a:lnTo>
                      <a:pt x="9" y="30"/>
                    </a:lnTo>
                    <a:lnTo>
                      <a:pt x="15" y="37"/>
                    </a:lnTo>
                    <a:lnTo>
                      <a:pt x="23" y="44"/>
                    </a:lnTo>
                    <a:lnTo>
                      <a:pt x="31" y="49"/>
                    </a:lnTo>
                    <a:lnTo>
                      <a:pt x="41" y="55"/>
                    </a:lnTo>
                    <a:lnTo>
                      <a:pt x="50" y="59"/>
                    </a:lnTo>
                    <a:lnTo>
                      <a:pt x="62" y="62"/>
                    </a:lnTo>
                    <a:lnTo>
                      <a:pt x="74" y="63"/>
                    </a:lnTo>
                    <a:lnTo>
                      <a:pt x="85" y="63"/>
                    </a:lnTo>
                    <a:lnTo>
                      <a:pt x="97" y="60"/>
                    </a:lnTo>
                    <a:lnTo>
                      <a:pt x="110" y="56"/>
                    </a:lnTo>
                    <a:lnTo>
                      <a:pt x="105" y="47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141" name="Freeform 29"/>
              <p:cNvSpPr>
                <a:spLocks noChangeArrowheads="1"/>
              </p:cNvSpPr>
              <p:nvPr/>
            </p:nvSpPr>
            <p:spPr bwMode="auto">
              <a:xfrm>
                <a:off x="3193" y="156"/>
                <a:ext cx="50" cy="52"/>
              </a:xfrm>
              <a:custGeom>
                <a:avLst/>
                <a:gdLst>
                  <a:gd name="T0" fmla="*/ 0 w 47"/>
                  <a:gd name="T1" fmla="*/ 1117 h 48"/>
                  <a:gd name="T2" fmla="*/ 429 w 47"/>
                  <a:gd name="T3" fmla="*/ 1666 h 48"/>
                  <a:gd name="T4" fmla="*/ 661 w 47"/>
                  <a:gd name="T5" fmla="*/ 2507 h 48"/>
                  <a:gd name="T6" fmla="*/ 1020 w 47"/>
                  <a:gd name="T7" fmla="*/ 3160 h 48"/>
                  <a:gd name="T8" fmla="*/ 1306 w 47"/>
                  <a:gd name="T9" fmla="*/ 3827 h 48"/>
                  <a:gd name="T10" fmla="*/ 1512 w 47"/>
                  <a:gd name="T11" fmla="*/ 4715 h 48"/>
                  <a:gd name="T12" fmla="*/ 1609 w 47"/>
                  <a:gd name="T13" fmla="*/ 5153 h 48"/>
                  <a:gd name="T14" fmla="*/ 1672 w 47"/>
                  <a:gd name="T15" fmla="*/ 5272 h 48"/>
                  <a:gd name="T16" fmla="*/ 1672 w 47"/>
                  <a:gd name="T17" fmla="*/ 5534 h 48"/>
                  <a:gd name="T18" fmla="*/ 1672 w 47"/>
                  <a:gd name="T19" fmla="*/ 5272 h 48"/>
                  <a:gd name="T20" fmla="*/ 1712 w 47"/>
                  <a:gd name="T21" fmla="*/ 5153 h 48"/>
                  <a:gd name="T22" fmla="*/ 1937 w 47"/>
                  <a:gd name="T23" fmla="*/ 6495 h 48"/>
                  <a:gd name="T24" fmla="*/ 2014 w 47"/>
                  <a:gd name="T25" fmla="*/ 5995 h 48"/>
                  <a:gd name="T26" fmla="*/ 2061 w 47"/>
                  <a:gd name="T27" fmla="*/ 5534 h 48"/>
                  <a:gd name="T28" fmla="*/ 2061 w 47"/>
                  <a:gd name="T29" fmla="*/ 5108 h 48"/>
                  <a:gd name="T30" fmla="*/ 2014 w 47"/>
                  <a:gd name="T31" fmla="*/ 4715 h 48"/>
                  <a:gd name="T32" fmla="*/ 1821 w 47"/>
                  <a:gd name="T33" fmla="*/ 3827 h 48"/>
                  <a:gd name="T34" fmla="*/ 1572 w 47"/>
                  <a:gd name="T35" fmla="*/ 2917 h 48"/>
                  <a:gd name="T36" fmla="*/ 1256 w 47"/>
                  <a:gd name="T37" fmla="*/ 2314 h 48"/>
                  <a:gd name="T38" fmla="*/ 901 w 47"/>
                  <a:gd name="T39" fmla="*/ 1311 h 48"/>
                  <a:gd name="T40" fmla="*/ 549 w 47"/>
                  <a:gd name="T41" fmla="*/ 5 h 48"/>
                  <a:gd name="T42" fmla="*/ 3 w 47"/>
                  <a:gd name="T43" fmla="*/ 0 h 48"/>
                  <a:gd name="T44" fmla="*/ 0 w 47"/>
                  <a:gd name="T45" fmla="*/ 1117 h 48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47"/>
                  <a:gd name="T70" fmla="*/ 0 h 48"/>
                  <a:gd name="T71" fmla="*/ 47 w 47"/>
                  <a:gd name="T72" fmla="*/ 48 h 48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47" h="48">
                    <a:moveTo>
                      <a:pt x="0" y="8"/>
                    </a:moveTo>
                    <a:lnTo>
                      <a:pt x="9" y="13"/>
                    </a:lnTo>
                    <a:lnTo>
                      <a:pt x="16" y="18"/>
                    </a:lnTo>
                    <a:lnTo>
                      <a:pt x="23" y="24"/>
                    </a:lnTo>
                    <a:lnTo>
                      <a:pt x="30" y="29"/>
                    </a:lnTo>
                    <a:lnTo>
                      <a:pt x="35" y="35"/>
                    </a:lnTo>
                    <a:lnTo>
                      <a:pt x="37" y="39"/>
                    </a:lnTo>
                    <a:lnTo>
                      <a:pt x="38" y="40"/>
                    </a:lnTo>
                    <a:lnTo>
                      <a:pt x="38" y="41"/>
                    </a:lnTo>
                    <a:lnTo>
                      <a:pt x="38" y="40"/>
                    </a:lnTo>
                    <a:lnTo>
                      <a:pt x="39" y="39"/>
                    </a:lnTo>
                    <a:lnTo>
                      <a:pt x="44" y="48"/>
                    </a:lnTo>
                    <a:lnTo>
                      <a:pt x="46" y="44"/>
                    </a:lnTo>
                    <a:lnTo>
                      <a:pt x="47" y="41"/>
                    </a:lnTo>
                    <a:lnTo>
                      <a:pt x="47" y="38"/>
                    </a:lnTo>
                    <a:lnTo>
                      <a:pt x="46" y="35"/>
                    </a:lnTo>
                    <a:lnTo>
                      <a:pt x="41" y="29"/>
                    </a:lnTo>
                    <a:lnTo>
                      <a:pt x="36" y="22"/>
                    </a:lnTo>
                    <a:lnTo>
                      <a:pt x="29" y="17"/>
                    </a:lnTo>
                    <a:lnTo>
                      <a:pt x="21" y="10"/>
                    </a:lnTo>
                    <a:lnTo>
                      <a:pt x="13" y="5"/>
                    </a:lnTo>
                    <a:lnTo>
                      <a:pt x="3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142" name="Freeform 30"/>
              <p:cNvSpPr>
                <a:spLocks noChangeArrowheads="1"/>
              </p:cNvSpPr>
              <p:nvPr/>
            </p:nvSpPr>
            <p:spPr bwMode="auto">
              <a:xfrm>
                <a:off x="3136" y="147"/>
                <a:ext cx="61" cy="17"/>
              </a:xfrm>
              <a:custGeom>
                <a:avLst/>
                <a:gdLst>
                  <a:gd name="T0" fmla="*/ 0 w 57"/>
                  <a:gd name="T1" fmla="*/ 364 h 16"/>
                  <a:gd name="T2" fmla="*/ 4 w 57"/>
                  <a:gd name="T3" fmla="*/ 364 h 16"/>
                  <a:gd name="T4" fmla="*/ 631 w 57"/>
                  <a:gd name="T5" fmla="*/ 364 h 16"/>
                  <a:gd name="T6" fmla="*/ 947 w 57"/>
                  <a:gd name="T7" fmla="*/ 364 h 16"/>
                  <a:gd name="T8" fmla="*/ 1437 w 57"/>
                  <a:gd name="T9" fmla="*/ 411 h 16"/>
                  <a:gd name="T10" fmla="*/ 1886 w 57"/>
                  <a:gd name="T11" fmla="*/ 411 h 16"/>
                  <a:gd name="T12" fmla="*/ 2445 w 57"/>
                  <a:gd name="T13" fmla="*/ 464 h 16"/>
                  <a:gd name="T14" fmla="*/ 2985 w 57"/>
                  <a:gd name="T15" fmla="*/ 524 h 16"/>
                  <a:gd name="T16" fmla="*/ 3418 w 57"/>
                  <a:gd name="T17" fmla="*/ 592 h 16"/>
                  <a:gd name="T18" fmla="*/ 3583 w 57"/>
                  <a:gd name="T19" fmla="*/ 364 h 16"/>
                  <a:gd name="T20" fmla="*/ 3033 w 57"/>
                  <a:gd name="T21" fmla="*/ 5 h 16"/>
                  <a:gd name="T22" fmla="*/ 2474 w 57"/>
                  <a:gd name="T23" fmla="*/ 3 h 16"/>
                  <a:gd name="T24" fmla="*/ 1995 w 57"/>
                  <a:gd name="T25" fmla="*/ 1 h 16"/>
                  <a:gd name="T26" fmla="*/ 1538 w 57"/>
                  <a:gd name="T27" fmla="*/ 0 h 16"/>
                  <a:gd name="T28" fmla="*/ 1013 w 57"/>
                  <a:gd name="T29" fmla="*/ 0 h 16"/>
                  <a:gd name="T30" fmla="*/ 631 w 57"/>
                  <a:gd name="T31" fmla="*/ 0 h 16"/>
                  <a:gd name="T32" fmla="*/ 4 w 57"/>
                  <a:gd name="T33" fmla="*/ 0 h 16"/>
                  <a:gd name="T34" fmla="*/ 0 w 57"/>
                  <a:gd name="T35" fmla="*/ 0 h 16"/>
                  <a:gd name="T36" fmla="*/ 0 w 57"/>
                  <a:gd name="T37" fmla="*/ 364 h 1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7"/>
                  <a:gd name="T58" fmla="*/ 0 h 16"/>
                  <a:gd name="T59" fmla="*/ 57 w 57"/>
                  <a:gd name="T60" fmla="*/ 16 h 1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7" h="16">
                    <a:moveTo>
                      <a:pt x="0" y="8"/>
                    </a:moveTo>
                    <a:lnTo>
                      <a:pt x="4" y="8"/>
                    </a:lnTo>
                    <a:lnTo>
                      <a:pt x="10" y="8"/>
                    </a:lnTo>
                    <a:lnTo>
                      <a:pt x="16" y="8"/>
                    </a:lnTo>
                    <a:lnTo>
                      <a:pt x="23" y="10"/>
                    </a:lnTo>
                    <a:lnTo>
                      <a:pt x="31" y="10"/>
                    </a:lnTo>
                    <a:lnTo>
                      <a:pt x="39" y="12"/>
                    </a:lnTo>
                    <a:lnTo>
                      <a:pt x="47" y="14"/>
                    </a:lnTo>
                    <a:lnTo>
                      <a:pt x="54" y="16"/>
                    </a:lnTo>
                    <a:lnTo>
                      <a:pt x="57" y="8"/>
                    </a:lnTo>
                    <a:lnTo>
                      <a:pt x="49" y="5"/>
                    </a:lnTo>
                    <a:lnTo>
                      <a:pt x="40" y="3"/>
                    </a:lnTo>
                    <a:lnTo>
                      <a:pt x="32" y="1"/>
                    </a:lnTo>
                    <a:lnTo>
                      <a:pt x="25" y="0"/>
                    </a:lnTo>
                    <a:lnTo>
                      <a:pt x="17" y="0"/>
                    </a:lnTo>
                    <a:lnTo>
                      <a:pt x="10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143" name="Freeform 31"/>
              <p:cNvSpPr>
                <a:spLocks noChangeArrowheads="1"/>
              </p:cNvSpPr>
              <p:nvPr/>
            </p:nvSpPr>
            <p:spPr bwMode="auto">
              <a:xfrm>
                <a:off x="1855" y="151"/>
                <a:ext cx="111" cy="59"/>
              </a:xfrm>
              <a:custGeom>
                <a:avLst/>
                <a:gdLst>
                  <a:gd name="T0" fmla="*/ 8 w 105"/>
                  <a:gd name="T1" fmla="*/ 0 h 55"/>
                  <a:gd name="T2" fmla="*/ 4 w 105"/>
                  <a:gd name="T3" fmla="*/ 1 h 55"/>
                  <a:gd name="T4" fmla="*/ 1 w 105"/>
                  <a:gd name="T5" fmla="*/ 3 h 55"/>
                  <a:gd name="T6" fmla="*/ 0 w 105"/>
                  <a:gd name="T7" fmla="*/ 588 h 55"/>
                  <a:gd name="T8" fmla="*/ 1 w 105"/>
                  <a:gd name="T9" fmla="*/ 836 h 55"/>
                  <a:gd name="T10" fmla="*/ 4 w 105"/>
                  <a:gd name="T11" fmla="*/ 1274 h 55"/>
                  <a:gd name="T12" fmla="*/ 8 w 105"/>
                  <a:gd name="T13" fmla="*/ 1687 h 55"/>
                  <a:gd name="T14" fmla="*/ 395 w 105"/>
                  <a:gd name="T15" fmla="*/ 2132 h 55"/>
                  <a:gd name="T16" fmla="*/ 584 w 105"/>
                  <a:gd name="T17" fmla="*/ 2570 h 55"/>
                  <a:gd name="T18" fmla="*/ 861 w 105"/>
                  <a:gd name="T19" fmla="*/ 3027 h 55"/>
                  <a:gd name="T20" fmla="*/ 1122 w 105"/>
                  <a:gd name="T21" fmla="*/ 3351 h 55"/>
                  <a:gd name="T22" fmla="*/ 1402 w 105"/>
                  <a:gd name="T23" fmla="*/ 3736 h 55"/>
                  <a:gd name="T24" fmla="*/ 1702 w 105"/>
                  <a:gd name="T25" fmla="*/ 3918 h 55"/>
                  <a:gd name="T26" fmla="*/ 2070 w 105"/>
                  <a:gd name="T27" fmla="*/ 4008 h 55"/>
                  <a:gd name="T28" fmla="*/ 2375 w 105"/>
                  <a:gd name="T29" fmla="*/ 4008 h 55"/>
                  <a:gd name="T30" fmla="*/ 2733 w 105"/>
                  <a:gd name="T31" fmla="*/ 3755 h 55"/>
                  <a:gd name="T32" fmla="*/ 3054 w 105"/>
                  <a:gd name="T33" fmla="*/ 3404 h 55"/>
                  <a:gd name="T34" fmla="*/ 3092 w 105"/>
                  <a:gd name="T35" fmla="*/ 3351 h 55"/>
                  <a:gd name="T36" fmla="*/ 3092 w 105"/>
                  <a:gd name="T37" fmla="*/ 3247 h 55"/>
                  <a:gd name="T38" fmla="*/ 3092 w 105"/>
                  <a:gd name="T39" fmla="*/ 3124 h 55"/>
                  <a:gd name="T40" fmla="*/ 3054 w 105"/>
                  <a:gd name="T41" fmla="*/ 2958 h 55"/>
                  <a:gd name="T42" fmla="*/ 2966 w 105"/>
                  <a:gd name="T43" fmla="*/ 2631 h 55"/>
                  <a:gd name="T44" fmla="*/ 2806 w 105"/>
                  <a:gd name="T45" fmla="*/ 2132 h 55"/>
                  <a:gd name="T46" fmla="*/ 2617 w 105"/>
                  <a:gd name="T47" fmla="*/ 1726 h 55"/>
                  <a:gd name="T48" fmla="*/ 2375 w 105"/>
                  <a:gd name="T49" fmla="*/ 1274 h 55"/>
                  <a:gd name="T50" fmla="*/ 2171 w 105"/>
                  <a:gd name="T51" fmla="*/ 897 h 55"/>
                  <a:gd name="T52" fmla="*/ 1875 w 105"/>
                  <a:gd name="T53" fmla="*/ 631 h 55"/>
                  <a:gd name="T54" fmla="*/ 1657 w 105"/>
                  <a:gd name="T55" fmla="*/ 6 h 55"/>
                  <a:gd name="T56" fmla="*/ 1402 w 105"/>
                  <a:gd name="T57" fmla="*/ 3 h 55"/>
                  <a:gd name="T58" fmla="*/ 1186 w 105"/>
                  <a:gd name="T59" fmla="*/ 1 h 55"/>
                  <a:gd name="T60" fmla="*/ 950 w 105"/>
                  <a:gd name="T61" fmla="*/ 0 h 55"/>
                  <a:gd name="T62" fmla="*/ 689 w 105"/>
                  <a:gd name="T63" fmla="*/ 0 h 55"/>
                  <a:gd name="T64" fmla="*/ 494 w 105"/>
                  <a:gd name="T65" fmla="*/ 0 h 55"/>
                  <a:gd name="T66" fmla="*/ 374 w 105"/>
                  <a:gd name="T67" fmla="*/ 0 h 55"/>
                  <a:gd name="T68" fmla="*/ 8 w 105"/>
                  <a:gd name="T69" fmla="*/ 0 h 5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05"/>
                  <a:gd name="T106" fmla="*/ 0 h 55"/>
                  <a:gd name="T107" fmla="*/ 105 w 105"/>
                  <a:gd name="T108" fmla="*/ 55 h 55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05" h="55">
                    <a:moveTo>
                      <a:pt x="8" y="0"/>
                    </a:moveTo>
                    <a:lnTo>
                      <a:pt x="4" y="1"/>
                    </a:lnTo>
                    <a:lnTo>
                      <a:pt x="1" y="3"/>
                    </a:lnTo>
                    <a:lnTo>
                      <a:pt x="0" y="7"/>
                    </a:lnTo>
                    <a:lnTo>
                      <a:pt x="1" y="12"/>
                    </a:lnTo>
                    <a:lnTo>
                      <a:pt x="4" y="18"/>
                    </a:lnTo>
                    <a:lnTo>
                      <a:pt x="8" y="23"/>
                    </a:lnTo>
                    <a:lnTo>
                      <a:pt x="14" y="30"/>
                    </a:lnTo>
                    <a:lnTo>
                      <a:pt x="21" y="35"/>
                    </a:lnTo>
                    <a:lnTo>
                      <a:pt x="29" y="42"/>
                    </a:lnTo>
                    <a:lnTo>
                      <a:pt x="38" y="46"/>
                    </a:lnTo>
                    <a:lnTo>
                      <a:pt x="47" y="51"/>
                    </a:lnTo>
                    <a:lnTo>
                      <a:pt x="58" y="54"/>
                    </a:lnTo>
                    <a:lnTo>
                      <a:pt x="70" y="55"/>
                    </a:lnTo>
                    <a:lnTo>
                      <a:pt x="80" y="55"/>
                    </a:lnTo>
                    <a:lnTo>
                      <a:pt x="92" y="52"/>
                    </a:lnTo>
                    <a:lnTo>
                      <a:pt x="103" y="47"/>
                    </a:lnTo>
                    <a:lnTo>
                      <a:pt x="105" y="46"/>
                    </a:lnTo>
                    <a:lnTo>
                      <a:pt x="105" y="45"/>
                    </a:lnTo>
                    <a:lnTo>
                      <a:pt x="105" y="43"/>
                    </a:lnTo>
                    <a:lnTo>
                      <a:pt x="103" y="41"/>
                    </a:lnTo>
                    <a:lnTo>
                      <a:pt x="100" y="36"/>
                    </a:lnTo>
                    <a:lnTo>
                      <a:pt x="95" y="30"/>
                    </a:lnTo>
                    <a:lnTo>
                      <a:pt x="89" y="24"/>
                    </a:lnTo>
                    <a:lnTo>
                      <a:pt x="80" y="18"/>
                    </a:lnTo>
                    <a:lnTo>
                      <a:pt x="73" y="13"/>
                    </a:lnTo>
                    <a:lnTo>
                      <a:pt x="63" y="8"/>
                    </a:lnTo>
                    <a:lnTo>
                      <a:pt x="56" y="6"/>
                    </a:lnTo>
                    <a:lnTo>
                      <a:pt x="47" y="3"/>
                    </a:lnTo>
                    <a:lnTo>
                      <a:pt x="40" y="1"/>
                    </a:lnTo>
                    <a:lnTo>
                      <a:pt x="32" y="0"/>
                    </a:lnTo>
                    <a:lnTo>
                      <a:pt x="24" y="0"/>
                    </a:lnTo>
                    <a:lnTo>
                      <a:pt x="18" y="0"/>
                    </a:lnTo>
                    <a:lnTo>
                      <a:pt x="13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144" name="Freeform 32"/>
              <p:cNvSpPr>
                <a:spLocks noChangeArrowheads="1"/>
              </p:cNvSpPr>
              <p:nvPr/>
            </p:nvSpPr>
            <p:spPr bwMode="auto">
              <a:xfrm>
                <a:off x="1852" y="147"/>
                <a:ext cx="116" cy="68"/>
              </a:xfrm>
              <a:custGeom>
                <a:avLst/>
                <a:gdLst>
                  <a:gd name="T0" fmla="*/ 2670 w 110"/>
                  <a:gd name="T1" fmla="*/ 4953 h 63"/>
                  <a:gd name="T2" fmla="*/ 2401 w 110"/>
                  <a:gd name="T3" fmla="*/ 5346 h 63"/>
                  <a:gd name="T4" fmla="*/ 2144 w 110"/>
                  <a:gd name="T5" fmla="*/ 5588 h 63"/>
                  <a:gd name="T6" fmla="*/ 1876 w 110"/>
                  <a:gd name="T7" fmla="*/ 5770 h 63"/>
                  <a:gd name="T8" fmla="*/ 1600 w 110"/>
                  <a:gd name="T9" fmla="*/ 5588 h 63"/>
                  <a:gd name="T10" fmla="*/ 1365 w 110"/>
                  <a:gd name="T11" fmla="*/ 5264 h 63"/>
                  <a:gd name="T12" fmla="*/ 1127 w 110"/>
                  <a:gd name="T13" fmla="*/ 4877 h 63"/>
                  <a:gd name="T14" fmla="*/ 912 w 110"/>
                  <a:gd name="T15" fmla="*/ 4252 h 63"/>
                  <a:gd name="T16" fmla="*/ 738 w 110"/>
                  <a:gd name="T17" fmla="*/ 3813 h 63"/>
                  <a:gd name="T18" fmla="*/ 509 w 110"/>
                  <a:gd name="T19" fmla="*/ 3132 h 63"/>
                  <a:gd name="T20" fmla="*/ 371 w 110"/>
                  <a:gd name="T21" fmla="*/ 2602 h 63"/>
                  <a:gd name="T22" fmla="*/ 301 w 110"/>
                  <a:gd name="T23" fmla="*/ 2070 h 63"/>
                  <a:gd name="T24" fmla="*/ 9 w 110"/>
                  <a:gd name="T25" fmla="*/ 1413 h 63"/>
                  <a:gd name="T26" fmla="*/ 8 w 110"/>
                  <a:gd name="T27" fmla="*/ 1124 h 63"/>
                  <a:gd name="T28" fmla="*/ 9 w 110"/>
                  <a:gd name="T29" fmla="*/ 1041 h 63"/>
                  <a:gd name="T30" fmla="*/ 317 w 110"/>
                  <a:gd name="T31" fmla="*/ 893 h 63"/>
                  <a:gd name="T32" fmla="*/ 317 w 110"/>
                  <a:gd name="T33" fmla="*/ 0 h 63"/>
                  <a:gd name="T34" fmla="*/ 6 w 110"/>
                  <a:gd name="T35" fmla="*/ 1 h 63"/>
                  <a:gd name="T36" fmla="*/ 1 w 110"/>
                  <a:gd name="T37" fmla="*/ 5 h 63"/>
                  <a:gd name="T38" fmla="*/ 0 w 110"/>
                  <a:gd name="T39" fmla="*/ 1213 h 63"/>
                  <a:gd name="T40" fmla="*/ 1 w 110"/>
                  <a:gd name="T41" fmla="*/ 1777 h 63"/>
                  <a:gd name="T42" fmla="*/ 4 w 110"/>
                  <a:gd name="T43" fmla="*/ 2491 h 63"/>
                  <a:gd name="T44" fmla="*/ 9 w 110"/>
                  <a:gd name="T45" fmla="*/ 3132 h 63"/>
                  <a:gd name="T46" fmla="*/ 371 w 110"/>
                  <a:gd name="T47" fmla="*/ 3878 h 63"/>
                  <a:gd name="T48" fmla="*/ 566 w 110"/>
                  <a:gd name="T49" fmla="*/ 4589 h 63"/>
                  <a:gd name="T50" fmla="*/ 788 w 110"/>
                  <a:gd name="T51" fmla="*/ 5177 h 63"/>
                  <a:gd name="T52" fmla="*/ 1014 w 110"/>
                  <a:gd name="T53" fmla="*/ 5770 h 63"/>
                  <a:gd name="T54" fmla="*/ 1270 w 110"/>
                  <a:gd name="T55" fmla="*/ 6228 h 63"/>
                  <a:gd name="T56" fmla="*/ 1549 w 110"/>
                  <a:gd name="T57" fmla="*/ 6510 h 63"/>
                  <a:gd name="T58" fmla="*/ 1841 w 110"/>
                  <a:gd name="T59" fmla="*/ 6620 h 63"/>
                  <a:gd name="T60" fmla="*/ 2159 w 110"/>
                  <a:gd name="T61" fmla="*/ 6620 h 63"/>
                  <a:gd name="T62" fmla="*/ 2492 w 110"/>
                  <a:gd name="T63" fmla="*/ 6430 h 63"/>
                  <a:gd name="T64" fmla="*/ 2796 w 110"/>
                  <a:gd name="T65" fmla="*/ 5957 h 63"/>
                  <a:gd name="T66" fmla="*/ 2670 w 110"/>
                  <a:gd name="T67" fmla="*/ 4953 h 6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110"/>
                  <a:gd name="T103" fmla="*/ 0 h 63"/>
                  <a:gd name="T104" fmla="*/ 110 w 110"/>
                  <a:gd name="T105" fmla="*/ 63 h 6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110" h="63">
                    <a:moveTo>
                      <a:pt x="105" y="47"/>
                    </a:moveTo>
                    <a:lnTo>
                      <a:pt x="95" y="51"/>
                    </a:lnTo>
                    <a:lnTo>
                      <a:pt x="84" y="53"/>
                    </a:lnTo>
                    <a:lnTo>
                      <a:pt x="74" y="55"/>
                    </a:lnTo>
                    <a:lnTo>
                      <a:pt x="63" y="53"/>
                    </a:lnTo>
                    <a:lnTo>
                      <a:pt x="54" y="50"/>
                    </a:lnTo>
                    <a:lnTo>
                      <a:pt x="44" y="46"/>
                    </a:lnTo>
                    <a:lnTo>
                      <a:pt x="36" y="41"/>
                    </a:lnTo>
                    <a:lnTo>
                      <a:pt x="28" y="36"/>
                    </a:lnTo>
                    <a:lnTo>
                      <a:pt x="21" y="30"/>
                    </a:lnTo>
                    <a:lnTo>
                      <a:pt x="15" y="25"/>
                    </a:lnTo>
                    <a:lnTo>
                      <a:pt x="11" y="19"/>
                    </a:lnTo>
                    <a:lnTo>
                      <a:pt x="9" y="14"/>
                    </a:lnTo>
                    <a:lnTo>
                      <a:pt x="8" y="11"/>
                    </a:lnTo>
                    <a:lnTo>
                      <a:pt x="9" y="10"/>
                    </a:lnTo>
                    <a:lnTo>
                      <a:pt x="12" y="8"/>
                    </a:lnTo>
                    <a:lnTo>
                      <a:pt x="12" y="0"/>
                    </a:lnTo>
                    <a:lnTo>
                      <a:pt x="6" y="1"/>
                    </a:lnTo>
                    <a:lnTo>
                      <a:pt x="1" y="5"/>
                    </a:lnTo>
                    <a:lnTo>
                      <a:pt x="0" y="12"/>
                    </a:lnTo>
                    <a:lnTo>
                      <a:pt x="1" y="17"/>
                    </a:lnTo>
                    <a:lnTo>
                      <a:pt x="4" y="24"/>
                    </a:lnTo>
                    <a:lnTo>
                      <a:pt x="9" y="30"/>
                    </a:lnTo>
                    <a:lnTo>
                      <a:pt x="15" y="37"/>
                    </a:lnTo>
                    <a:lnTo>
                      <a:pt x="23" y="44"/>
                    </a:lnTo>
                    <a:lnTo>
                      <a:pt x="31" y="49"/>
                    </a:lnTo>
                    <a:lnTo>
                      <a:pt x="40" y="55"/>
                    </a:lnTo>
                    <a:lnTo>
                      <a:pt x="50" y="59"/>
                    </a:lnTo>
                    <a:lnTo>
                      <a:pt x="61" y="62"/>
                    </a:lnTo>
                    <a:lnTo>
                      <a:pt x="73" y="63"/>
                    </a:lnTo>
                    <a:lnTo>
                      <a:pt x="85" y="63"/>
                    </a:lnTo>
                    <a:lnTo>
                      <a:pt x="97" y="60"/>
                    </a:lnTo>
                    <a:lnTo>
                      <a:pt x="110" y="56"/>
                    </a:lnTo>
                    <a:lnTo>
                      <a:pt x="105" y="47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145" name="Freeform 33"/>
              <p:cNvSpPr>
                <a:spLocks noChangeArrowheads="1"/>
              </p:cNvSpPr>
              <p:nvPr/>
            </p:nvSpPr>
            <p:spPr bwMode="auto">
              <a:xfrm>
                <a:off x="1921" y="156"/>
                <a:ext cx="50" cy="52"/>
              </a:xfrm>
              <a:custGeom>
                <a:avLst/>
                <a:gdLst>
                  <a:gd name="T0" fmla="*/ 0 w 47"/>
                  <a:gd name="T1" fmla="*/ 1117 h 48"/>
                  <a:gd name="T2" fmla="*/ 429 w 47"/>
                  <a:gd name="T3" fmla="*/ 1666 h 48"/>
                  <a:gd name="T4" fmla="*/ 661 w 47"/>
                  <a:gd name="T5" fmla="*/ 2507 h 48"/>
                  <a:gd name="T6" fmla="*/ 1085 w 47"/>
                  <a:gd name="T7" fmla="*/ 3160 h 48"/>
                  <a:gd name="T8" fmla="*/ 1306 w 47"/>
                  <a:gd name="T9" fmla="*/ 3827 h 48"/>
                  <a:gd name="T10" fmla="*/ 1512 w 47"/>
                  <a:gd name="T11" fmla="*/ 4715 h 48"/>
                  <a:gd name="T12" fmla="*/ 1609 w 47"/>
                  <a:gd name="T13" fmla="*/ 5153 h 48"/>
                  <a:gd name="T14" fmla="*/ 1672 w 47"/>
                  <a:gd name="T15" fmla="*/ 5272 h 48"/>
                  <a:gd name="T16" fmla="*/ 1672 w 47"/>
                  <a:gd name="T17" fmla="*/ 5534 h 48"/>
                  <a:gd name="T18" fmla="*/ 1672 w 47"/>
                  <a:gd name="T19" fmla="*/ 5272 h 48"/>
                  <a:gd name="T20" fmla="*/ 1712 w 47"/>
                  <a:gd name="T21" fmla="*/ 5153 h 48"/>
                  <a:gd name="T22" fmla="*/ 1937 w 47"/>
                  <a:gd name="T23" fmla="*/ 6495 h 48"/>
                  <a:gd name="T24" fmla="*/ 2014 w 47"/>
                  <a:gd name="T25" fmla="*/ 5995 h 48"/>
                  <a:gd name="T26" fmla="*/ 2061 w 47"/>
                  <a:gd name="T27" fmla="*/ 5534 h 48"/>
                  <a:gd name="T28" fmla="*/ 2061 w 47"/>
                  <a:gd name="T29" fmla="*/ 5108 h 48"/>
                  <a:gd name="T30" fmla="*/ 1940 w 47"/>
                  <a:gd name="T31" fmla="*/ 4715 h 48"/>
                  <a:gd name="T32" fmla="*/ 1821 w 47"/>
                  <a:gd name="T33" fmla="*/ 3827 h 48"/>
                  <a:gd name="T34" fmla="*/ 1572 w 47"/>
                  <a:gd name="T35" fmla="*/ 2917 h 48"/>
                  <a:gd name="T36" fmla="*/ 1256 w 47"/>
                  <a:gd name="T37" fmla="*/ 2314 h 48"/>
                  <a:gd name="T38" fmla="*/ 901 w 47"/>
                  <a:gd name="T39" fmla="*/ 1311 h 48"/>
                  <a:gd name="T40" fmla="*/ 549 w 47"/>
                  <a:gd name="T41" fmla="*/ 5 h 48"/>
                  <a:gd name="T42" fmla="*/ 3 w 47"/>
                  <a:gd name="T43" fmla="*/ 0 h 48"/>
                  <a:gd name="T44" fmla="*/ 0 w 47"/>
                  <a:gd name="T45" fmla="*/ 1117 h 48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47"/>
                  <a:gd name="T70" fmla="*/ 0 h 48"/>
                  <a:gd name="T71" fmla="*/ 47 w 47"/>
                  <a:gd name="T72" fmla="*/ 48 h 48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47" h="48">
                    <a:moveTo>
                      <a:pt x="0" y="8"/>
                    </a:moveTo>
                    <a:lnTo>
                      <a:pt x="9" y="13"/>
                    </a:lnTo>
                    <a:lnTo>
                      <a:pt x="16" y="18"/>
                    </a:lnTo>
                    <a:lnTo>
                      <a:pt x="24" y="24"/>
                    </a:lnTo>
                    <a:lnTo>
                      <a:pt x="30" y="29"/>
                    </a:lnTo>
                    <a:lnTo>
                      <a:pt x="35" y="35"/>
                    </a:lnTo>
                    <a:lnTo>
                      <a:pt x="37" y="39"/>
                    </a:lnTo>
                    <a:lnTo>
                      <a:pt x="38" y="40"/>
                    </a:lnTo>
                    <a:lnTo>
                      <a:pt x="38" y="41"/>
                    </a:lnTo>
                    <a:lnTo>
                      <a:pt x="38" y="40"/>
                    </a:lnTo>
                    <a:lnTo>
                      <a:pt x="39" y="39"/>
                    </a:lnTo>
                    <a:lnTo>
                      <a:pt x="44" y="48"/>
                    </a:lnTo>
                    <a:lnTo>
                      <a:pt x="46" y="44"/>
                    </a:lnTo>
                    <a:lnTo>
                      <a:pt x="47" y="41"/>
                    </a:lnTo>
                    <a:lnTo>
                      <a:pt x="47" y="38"/>
                    </a:lnTo>
                    <a:lnTo>
                      <a:pt x="45" y="35"/>
                    </a:lnTo>
                    <a:lnTo>
                      <a:pt x="41" y="29"/>
                    </a:lnTo>
                    <a:lnTo>
                      <a:pt x="36" y="22"/>
                    </a:lnTo>
                    <a:lnTo>
                      <a:pt x="29" y="17"/>
                    </a:lnTo>
                    <a:lnTo>
                      <a:pt x="21" y="10"/>
                    </a:lnTo>
                    <a:lnTo>
                      <a:pt x="13" y="5"/>
                    </a:lnTo>
                    <a:lnTo>
                      <a:pt x="3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146" name="Freeform 34"/>
              <p:cNvSpPr>
                <a:spLocks noChangeArrowheads="1"/>
              </p:cNvSpPr>
              <p:nvPr/>
            </p:nvSpPr>
            <p:spPr bwMode="auto">
              <a:xfrm>
                <a:off x="1865" y="147"/>
                <a:ext cx="60" cy="17"/>
              </a:xfrm>
              <a:custGeom>
                <a:avLst/>
                <a:gdLst>
                  <a:gd name="T0" fmla="*/ 0 w 57"/>
                  <a:gd name="T1" fmla="*/ 364 h 16"/>
                  <a:gd name="T2" fmla="*/ 5 w 57"/>
                  <a:gd name="T3" fmla="*/ 364 h 16"/>
                  <a:gd name="T4" fmla="*/ 257 w 57"/>
                  <a:gd name="T5" fmla="*/ 364 h 16"/>
                  <a:gd name="T6" fmla="*/ 351 w 57"/>
                  <a:gd name="T7" fmla="*/ 364 h 16"/>
                  <a:gd name="T8" fmla="*/ 527 w 57"/>
                  <a:gd name="T9" fmla="*/ 411 h 16"/>
                  <a:gd name="T10" fmla="*/ 717 w 57"/>
                  <a:gd name="T11" fmla="*/ 411 h 16"/>
                  <a:gd name="T12" fmla="*/ 849 w 57"/>
                  <a:gd name="T13" fmla="*/ 464 h 16"/>
                  <a:gd name="T14" fmla="*/ 1081 w 57"/>
                  <a:gd name="T15" fmla="*/ 524 h 16"/>
                  <a:gd name="T16" fmla="*/ 1217 w 57"/>
                  <a:gd name="T17" fmla="*/ 592 h 16"/>
                  <a:gd name="T18" fmla="*/ 1281 w 57"/>
                  <a:gd name="T19" fmla="*/ 364 h 16"/>
                  <a:gd name="T20" fmla="*/ 1138 w 57"/>
                  <a:gd name="T21" fmla="*/ 5 h 16"/>
                  <a:gd name="T22" fmla="*/ 894 w 57"/>
                  <a:gd name="T23" fmla="*/ 3 h 16"/>
                  <a:gd name="T24" fmla="*/ 729 w 57"/>
                  <a:gd name="T25" fmla="*/ 1 h 16"/>
                  <a:gd name="T26" fmla="*/ 555 w 57"/>
                  <a:gd name="T27" fmla="*/ 0 h 16"/>
                  <a:gd name="T28" fmla="*/ 369 w 57"/>
                  <a:gd name="T29" fmla="*/ 0 h 16"/>
                  <a:gd name="T30" fmla="*/ 257 w 57"/>
                  <a:gd name="T31" fmla="*/ 0 h 16"/>
                  <a:gd name="T32" fmla="*/ 5 w 57"/>
                  <a:gd name="T33" fmla="*/ 0 h 16"/>
                  <a:gd name="T34" fmla="*/ 0 w 57"/>
                  <a:gd name="T35" fmla="*/ 0 h 16"/>
                  <a:gd name="T36" fmla="*/ 0 w 57"/>
                  <a:gd name="T37" fmla="*/ 364 h 1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7"/>
                  <a:gd name="T58" fmla="*/ 0 h 16"/>
                  <a:gd name="T59" fmla="*/ 57 w 57"/>
                  <a:gd name="T60" fmla="*/ 16 h 1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7" h="16">
                    <a:moveTo>
                      <a:pt x="0" y="8"/>
                    </a:moveTo>
                    <a:lnTo>
                      <a:pt x="5" y="8"/>
                    </a:lnTo>
                    <a:lnTo>
                      <a:pt x="10" y="8"/>
                    </a:lnTo>
                    <a:lnTo>
                      <a:pt x="16" y="8"/>
                    </a:lnTo>
                    <a:lnTo>
                      <a:pt x="24" y="10"/>
                    </a:lnTo>
                    <a:lnTo>
                      <a:pt x="31" y="10"/>
                    </a:lnTo>
                    <a:lnTo>
                      <a:pt x="38" y="12"/>
                    </a:lnTo>
                    <a:lnTo>
                      <a:pt x="47" y="14"/>
                    </a:lnTo>
                    <a:lnTo>
                      <a:pt x="54" y="16"/>
                    </a:lnTo>
                    <a:lnTo>
                      <a:pt x="57" y="8"/>
                    </a:lnTo>
                    <a:lnTo>
                      <a:pt x="49" y="5"/>
                    </a:lnTo>
                    <a:lnTo>
                      <a:pt x="40" y="3"/>
                    </a:lnTo>
                    <a:lnTo>
                      <a:pt x="32" y="1"/>
                    </a:lnTo>
                    <a:lnTo>
                      <a:pt x="25" y="0"/>
                    </a:lnTo>
                    <a:lnTo>
                      <a:pt x="17" y="0"/>
                    </a:lnTo>
                    <a:lnTo>
                      <a:pt x="10" y="0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147" name="Freeform 35"/>
              <p:cNvSpPr>
                <a:spLocks noChangeArrowheads="1"/>
              </p:cNvSpPr>
              <p:nvPr/>
            </p:nvSpPr>
            <p:spPr bwMode="auto">
              <a:xfrm>
                <a:off x="4403" y="151"/>
                <a:ext cx="110" cy="59"/>
              </a:xfrm>
              <a:custGeom>
                <a:avLst/>
                <a:gdLst>
                  <a:gd name="T0" fmla="*/ 8 w 104"/>
                  <a:gd name="T1" fmla="*/ 0 h 55"/>
                  <a:gd name="T2" fmla="*/ 3 w 104"/>
                  <a:gd name="T3" fmla="*/ 1 h 55"/>
                  <a:gd name="T4" fmla="*/ 1 w 104"/>
                  <a:gd name="T5" fmla="*/ 3 h 55"/>
                  <a:gd name="T6" fmla="*/ 0 w 104"/>
                  <a:gd name="T7" fmla="*/ 588 h 55"/>
                  <a:gd name="T8" fmla="*/ 1 w 104"/>
                  <a:gd name="T9" fmla="*/ 836 h 55"/>
                  <a:gd name="T10" fmla="*/ 4 w 104"/>
                  <a:gd name="T11" fmla="*/ 1274 h 55"/>
                  <a:gd name="T12" fmla="*/ 8 w 104"/>
                  <a:gd name="T13" fmla="*/ 1687 h 55"/>
                  <a:gd name="T14" fmla="*/ 401 w 104"/>
                  <a:gd name="T15" fmla="*/ 2132 h 55"/>
                  <a:gd name="T16" fmla="*/ 627 w 104"/>
                  <a:gd name="T17" fmla="*/ 2570 h 55"/>
                  <a:gd name="T18" fmla="*/ 877 w 104"/>
                  <a:gd name="T19" fmla="*/ 3027 h 55"/>
                  <a:gd name="T20" fmla="*/ 1162 w 104"/>
                  <a:gd name="T21" fmla="*/ 3351 h 55"/>
                  <a:gd name="T22" fmla="*/ 1454 w 104"/>
                  <a:gd name="T23" fmla="*/ 3736 h 55"/>
                  <a:gd name="T24" fmla="*/ 1776 w 104"/>
                  <a:gd name="T25" fmla="*/ 3918 h 55"/>
                  <a:gd name="T26" fmla="*/ 2078 w 104"/>
                  <a:gd name="T27" fmla="*/ 4008 h 55"/>
                  <a:gd name="T28" fmla="*/ 2459 w 104"/>
                  <a:gd name="T29" fmla="*/ 3918 h 55"/>
                  <a:gd name="T30" fmla="*/ 2806 w 104"/>
                  <a:gd name="T31" fmla="*/ 3755 h 55"/>
                  <a:gd name="T32" fmla="*/ 3111 w 104"/>
                  <a:gd name="T33" fmla="*/ 3404 h 55"/>
                  <a:gd name="T34" fmla="*/ 3139 w 104"/>
                  <a:gd name="T35" fmla="*/ 3351 h 55"/>
                  <a:gd name="T36" fmla="*/ 3187 w 104"/>
                  <a:gd name="T37" fmla="*/ 3247 h 55"/>
                  <a:gd name="T38" fmla="*/ 3139 w 104"/>
                  <a:gd name="T39" fmla="*/ 3124 h 55"/>
                  <a:gd name="T40" fmla="*/ 3139 w 104"/>
                  <a:gd name="T41" fmla="*/ 2958 h 55"/>
                  <a:gd name="T42" fmla="*/ 3078 w 104"/>
                  <a:gd name="T43" fmla="*/ 2631 h 55"/>
                  <a:gd name="T44" fmla="*/ 2910 w 104"/>
                  <a:gd name="T45" fmla="*/ 2132 h 55"/>
                  <a:gd name="T46" fmla="*/ 2653 w 104"/>
                  <a:gd name="T47" fmla="*/ 1726 h 55"/>
                  <a:gd name="T48" fmla="*/ 2459 w 104"/>
                  <a:gd name="T49" fmla="*/ 1274 h 55"/>
                  <a:gd name="T50" fmla="*/ 2198 w 104"/>
                  <a:gd name="T51" fmla="*/ 836 h 55"/>
                  <a:gd name="T52" fmla="*/ 1950 w 104"/>
                  <a:gd name="T53" fmla="*/ 631 h 55"/>
                  <a:gd name="T54" fmla="*/ 1721 w 104"/>
                  <a:gd name="T55" fmla="*/ 6 h 55"/>
                  <a:gd name="T56" fmla="*/ 1454 w 104"/>
                  <a:gd name="T57" fmla="*/ 3 h 55"/>
                  <a:gd name="T58" fmla="*/ 1177 w 104"/>
                  <a:gd name="T59" fmla="*/ 1 h 55"/>
                  <a:gd name="T60" fmla="*/ 941 w 104"/>
                  <a:gd name="T61" fmla="*/ 0 h 55"/>
                  <a:gd name="T62" fmla="*/ 741 w 104"/>
                  <a:gd name="T63" fmla="*/ 0 h 55"/>
                  <a:gd name="T64" fmla="*/ 530 w 104"/>
                  <a:gd name="T65" fmla="*/ 0 h 55"/>
                  <a:gd name="T66" fmla="*/ 379 w 104"/>
                  <a:gd name="T67" fmla="*/ 0 h 55"/>
                  <a:gd name="T68" fmla="*/ 8 w 104"/>
                  <a:gd name="T69" fmla="*/ 0 h 5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04"/>
                  <a:gd name="T106" fmla="*/ 0 h 55"/>
                  <a:gd name="T107" fmla="*/ 104 w 104"/>
                  <a:gd name="T108" fmla="*/ 55 h 55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04" h="55">
                    <a:moveTo>
                      <a:pt x="8" y="0"/>
                    </a:moveTo>
                    <a:lnTo>
                      <a:pt x="3" y="1"/>
                    </a:lnTo>
                    <a:lnTo>
                      <a:pt x="1" y="3"/>
                    </a:lnTo>
                    <a:lnTo>
                      <a:pt x="0" y="7"/>
                    </a:lnTo>
                    <a:lnTo>
                      <a:pt x="1" y="12"/>
                    </a:lnTo>
                    <a:lnTo>
                      <a:pt x="4" y="18"/>
                    </a:lnTo>
                    <a:lnTo>
                      <a:pt x="8" y="23"/>
                    </a:lnTo>
                    <a:lnTo>
                      <a:pt x="13" y="30"/>
                    </a:lnTo>
                    <a:lnTo>
                      <a:pt x="21" y="35"/>
                    </a:lnTo>
                    <a:lnTo>
                      <a:pt x="28" y="42"/>
                    </a:lnTo>
                    <a:lnTo>
                      <a:pt x="38" y="46"/>
                    </a:lnTo>
                    <a:lnTo>
                      <a:pt x="47" y="51"/>
                    </a:lnTo>
                    <a:lnTo>
                      <a:pt x="58" y="54"/>
                    </a:lnTo>
                    <a:lnTo>
                      <a:pt x="68" y="55"/>
                    </a:lnTo>
                    <a:lnTo>
                      <a:pt x="80" y="54"/>
                    </a:lnTo>
                    <a:lnTo>
                      <a:pt x="92" y="52"/>
                    </a:lnTo>
                    <a:lnTo>
                      <a:pt x="102" y="47"/>
                    </a:lnTo>
                    <a:lnTo>
                      <a:pt x="103" y="46"/>
                    </a:lnTo>
                    <a:lnTo>
                      <a:pt x="104" y="45"/>
                    </a:lnTo>
                    <a:lnTo>
                      <a:pt x="103" y="43"/>
                    </a:lnTo>
                    <a:lnTo>
                      <a:pt x="103" y="41"/>
                    </a:lnTo>
                    <a:lnTo>
                      <a:pt x="100" y="36"/>
                    </a:lnTo>
                    <a:lnTo>
                      <a:pt x="95" y="30"/>
                    </a:lnTo>
                    <a:lnTo>
                      <a:pt x="87" y="24"/>
                    </a:lnTo>
                    <a:lnTo>
                      <a:pt x="80" y="18"/>
                    </a:lnTo>
                    <a:lnTo>
                      <a:pt x="72" y="12"/>
                    </a:lnTo>
                    <a:lnTo>
                      <a:pt x="63" y="8"/>
                    </a:lnTo>
                    <a:lnTo>
                      <a:pt x="56" y="6"/>
                    </a:lnTo>
                    <a:lnTo>
                      <a:pt x="47" y="3"/>
                    </a:lnTo>
                    <a:lnTo>
                      <a:pt x="39" y="1"/>
                    </a:lnTo>
                    <a:lnTo>
                      <a:pt x="31" y="0"/>
                    </a:lnTo>
                    <a:lnTo>
                      <a:pt x="24" y="0"/>
                    </a:lnTo>
                    <a:lnTo>
                      <a:pt x="18" y="0"/>
                    </a:lnTo>
                    <a:lnTo>
                      <a:pt x="12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148" name="Freeform 36"/>
              <p:cNvSpPr>
                <a:spLocks noChangeArrowheads="1"/>
              </p:cNvSpPr>
              <p:nvPr/>
            </p:nvSpPr>
            <p:spPr bwMode="auto">
              <a:xfrm>
                <a:off x="4398" y="147"/>
                <a:ext cx="115" cy="68"/>
              </a:xfrm>
              <a:custGeom>
                <a:avLst/>
                <a:gdLst>
                  <a:gd name="T0" fmla="*/ 2759 w 109"/>
                  <a:gd name="T1" fmla="*/ 4953 h 63"/>
                  <a:gd name="T2" fmla="*/ 2483 w 109"/>
                  <a:gd name="T3" fmla="*/ 5346 h 63"/>
                  <a:gd name="T4" fmla="*/ 2204 w 109"/>
                  <a:gd name="T5" fmla="*/ 5588 h 63"/>
                  <a:gd name="T6" fmla="*/ 1899 w 109"/>
                  <a:gd name="T7" fmla="*/ 5770 h 63"/>
                  <a:gd name="T8" fmla="*/ 1686 w 109"/>
                  <a:gd name="T9" fmla="*/ 5519 h 63"/>
                  <a:gd name="T10" fmla="*/ 1377 w 109"/>
                  <a:gd name="T11" fmla="*/ 5264 h 63"/>
                  <a:gd name="T12" fmla="*/ 1172 w 109"/>
                  <a:gd name="T13" fmla="*/ 4877 h 63"/>
                  <a:gd name="T14" fmla="*/ 936 w 109"/>
                  <a:gd name="T15" fmla="*/ 4252 h 63"/>
                  <a:gd name="T16" fmla="*/ 755 w 109"/>
                  <a:gd name="T17" fmla="*/ 3813 h 63"/>
                  <a:gd name="T18" fmla="*/ 548 w 109"/>
                  <a:gd name="T19" fmla="*/ 3132 h 63"/>
                  <a:gd name="T20" fmla="*/ 397 w 109"/>
                  <a:gd name="T21" fmla="*/ 2602 h 63"/>
                  <a:gd name="T22" fmla="*/ 319 w 109"/>
                  <a:gd name="T23" fmla="*/ 2070 h 63"/>
                  <a:gd name="T24" fmla="*/ 286 w 109"/>
                  <a:gd name="T25" fmla="*/ 1413 h 63"/>
                  <a:gd name="T26" fmla="*/ 9 w 109"/>
                  <a:gd name="T27" fmla="*/ 1124 h 63"/>
                  <a:gd name="T28" fmla="*/ 9 w 109"/>
                  <a:gd name="T29" fmla="*/ 1041 h 63"/>
                  <a:gd name="T30" fmla="*/ 286 w 109"/>
                  <a:gd name="T31" fmla="*/ 893 h 63"/>
                  <a:gd name="T32" fmla="*/ 337 w 109"/>
                  <a:gd name="T33" fmla="*/ 893 h 63"/>
                  <a:gd name="T34" fmla="*/ 337 w 109"/>
                  <a:gd name="T35" fmla="*/ 0 h 63"/>
                  <a:gd name="T36" fmla="*/ 7 w 109"/>
                  <a:gd name="T37" fmla="*/ 1 h 63"/>
                  <a:gd name="T38" fmla="*/ 1 w 109"/>
                  <a:gd name="T39" fmla="*/ 5 h 63"/>
                  <a:gd name="T40" fmla="*/ 0 w 109"/>
                  <a:gd name="T41" fmla="*/ 1213 h 63"/>
                  <a:gd name="T42" fmla="*/ 1 w 109"/>
                  <a:gd name="T43" fmla="*/ 1777 h 63"/>
                  <a:gd name="T44" fmla="*/ 5 w 109"/>
                  <a:gd name="T45" fmla="*/ 2491 h 63"/>
                  <a:gd name="T46" fmla="*/ 286 w 109"/>
                  <a:gd name="T47" fmla="*/ 3132 h 63"/>
                  <a:gd name="T48" fmla="*/ 376 w 109"/>
                  <a:gd name="T49" fmla="*/ 3878 h 63"/>
                  <a:gd name="T50" fmla="*/ 578 w 109"/>
                  <a:gd name="T51" fmla="*/ 4589 h 63"/>
                  <a:gd name="T52" fmla="*/ 806 w 109"/>
                  <a:gd name="T53" fmla="*/ 5177 h 63"/>
                  <a:gd name="T54" fmla="*/ 1053 w 109"/>
                  <a:gd name="T55" fmla="*/ 5770 h 63"/>
                  <a:gd name="T56" fmla="*/ 1344 w 109"/>
                  <a:gd name="T57" fmla="*/ 6228 h 63"/>
                  <a:gd name="T58" fmla="*/ 1617 w 109"/>
                  <a:gd name="T59" fmla="*/ 6510 h 63"/>
                  <a:gd name="T60" fmla="*/ 1899 w 109"/>
                  <a:gd name="T61" fmla="*/ 6620 h 63"/>
                  <a:gd name="T62" fmla="*/ 2230 w 109"/>
                  <a:gd name="T63" fmla="*/ 6620 h 63"/>
                  <a:gd name="T64" fmla="*/ 2565 w 109"/>
                  <a:gd name="T65" fmla="*/ 6430 h 63"/>
                  <a:gd name="T66" fmla="*/ 2855 w 109"/>
                  <a:gd name="T67" fmla="*/ 5957 h 63"/>
                  <a:gd name="T68" fmla="*/ 2759 w 109"/>
                  <a:gd name="T69" fmla="*/ 4953 h 63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09"/>
                  <a:gd name="T106" fmla="*/ 0 h 63"/>
                  <a:gd name="T107" fmla="*/ 109 w 109"/>
                  <a:gd name="T108" fmla="*/ 63 h 63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09" h="63">
                    <a:moveTo>
                      <a:pt x="105" y="47"/>
                    </a:moveTo>
                    <a:lnTo>
                      <a:pt x="95" y="51"/>
                    </a:lnTo>
                    <a:lnTo>
                      <a:pt x="84" y="53"/>
                    </a:lnTo>
                    <a:lnTo>
                      <a:pt x="73" y="55"/>
                    </a:lnTo>
                    <a:lnTo>
                      <a:pt x="64" y="52"/>
                    </a:lnTo>
                    <a:lnTo>
                      <a:pt x="53" y="50"/>
                    </a:lnTo>
                    <a:lnTo>
                      <a:pt x="45" y="46"/>
                    </a:lnTo>
                    <a:lnTo>
                      <a:pt x="36" y="41"/>
                    </a:lnTo>
                    <a:lnTo>
                      <a:pt x="28" y="36"/>
                    </a:lnTo>
                    <a:lnTo>
                      <a:pt x="22" y="30"/>
                    </a:lnTo>
                    <a:lnTo>
                      <a:pt x="16" y="25"/>
                    </a:lnTo>
                    <a:lnTo>
                      <a:pt x="12" y="19"/>
                    </a:lnTo>
                    <a:lnTo>
                      <a:pt x="10" y="14"/>
                    </a:lnTo>
                    <a:lnTo>
                      <a:pt x="9" y="11"/>
                    </a:lnTo>
                    <a:lnTo>
                      <a:pt x="9" y="10"/>
                    </a:lnTo>
                    <a:lnTo>
                      <a:pt x="10" y="8"/>
                    </a:lnTo>
                    <a:lnTo>
                      <a:pt x="13" y="8"/>
                    </a:lnTo>
                    <a:lnTo>
                      <a:pt x="13" y="0"/>
                    </a:lnTo>
                    <a:lnTo>
                      <a:pt x="7" y="1"/>
                    </a:lnTo>
                    <a:lnTo>
                      <a:pt x="1" y="5"/>
                    </a:lnTo>
                    <a:lnTo>
                      <a:pt x="0" y="12"/>
                    </a:lnTo>
                    <a:lnTo>
                      <a:pt x="1" y="17"/>
                    </a:lnTo>
                    <a:lnTo>
                      <a:pt x="5" y="24"/>
                    </a:lnTo>
                    <a:lnTo>
                      <a:pt x="10" y="30"/>
                    </a:lnTo>
                    <a:lnTo>
                      <a:pt x="15" y="37"/>
                    </a:lnTo>
                    <a:lnTo>
                      <a:pt x="23" y="44"/>
                    </a:lnTo>
                    <a:lnTo>
                      <a:pt x="31" y="49"/>
                    </a:lnTo>
                    <a:lnTo>
                      <a:pt x="41" y="55"/>
                    </a:lnTo>
                    <a:lnTo>
                      <a:pt x="51" y="59"/>
                    </a:lnTo>
                    <a:lnTo>
                      <a:pt x="62" y="62"/>
                    </a:lnTo>
                    <a:lnTo>
                      <a:pt x="73" y="63"/>
                    </a:lnTo>
                    <a:lnTo>
                      <a:pt x="85" y="63"/>
                    </a:lnTo>
                    <a:lnTo>
                      <a:pt x="98" y="60"/>
                    </a:lnTo>
                    <a:lnTo>
                      <a:pt x="109" y="56"/>
                    </a:lnTo>
                    <a:lnTo>
                      <a:pt x="105" y="47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149" name="Freeform 37"/>
              <p:cNvSpPr>
                <a:spLocks noChangeArrowheads="1"/>
              </p:cNvSpPr>
              <p:nvPr/>
            </p:nvSpPr>
            <p:spPr bwMode="auto">
              <a:xfrm>
                <a:off x="4468" y="156"/>
                <a:ext cx="50" cy="52"/>
              </a:xfrm>
              <a:custGeom>
                <a:avLst/>
                <a:gdLst>
                  <a:gd name="T0" fmla="*/ 0 w 47"/>
                  <a:gd name="T1" fmla="*/ 1117 h 48"/>
                  <a:gd name="T2" fmla="*/ 7 w 47"/>
                  <a:gd name="T3" fmla="*/ 1666 h 48"/>
                  <a:gd name="T4" fmla="*/ 661 w 47"/>
                  <a:gd name="T5" fmla="*/ 2507 h 48"/>
                  <a:gd name="T6" fmla="*/ 1020 w 47"/>
                  <a:gd name="T7" fmla="*/ 3160 h 48"/>
                  <a:gd name="T8" fmla="*/ 1306 w 47"/>
                  <a:gd name="T9" fmla="*/ 3827 h 48"/>
                  <a:gd name="T10" fmla="*/ 1478 w 47"/>
                  <a:gd name="T11" fmla="*/ 4715 h 48"/>
                  <a:gd name="T12" fmla="*/ 1609 w 47"/>
                  <a:gd name="T13" fmla="*/ 5153 h 48"/>
                  <a:gd name="T14" fmla="*/ 1609 w 47"/>
                  <a:gd name="T15" fmla="*/ 5272 h 48"/>
                  <a:gd name="T16" fmla="*/ 1672 w 47"/>
                  <a:gd name="T17" fmla="*/ 5534 h 48"/>
                  <a:gd name="T18" fmla="*/ 1672 w 47"/>
                  <a:gd name="T19" fmla="*/ 5272 h 48"/>
                  <a:gd name="T20" fmla="*/ 1672 w 47"/>
                  <a:gd name="T21" fmla="*/ 5153 h 48"/>
                  <a:gd name="T22" fmla="*/ 1824 w 47"/>
                  <a:gd name="T23" fmla="*/ 6495 h 48"/>
                  <a:gd name="T24" fmla="*/ 2014 w 47"/>
                  <a:gd name="T25" fmla="*/ 5995 h 48"/>
                  <a:gd name="T26" fmla="*/ 2061 w 47"/>
                  <a:gd name="T27" fmla="*/ 5534 h 48"/>
                  <a:gd name="T28" fmla="*/ 2014 w 47"/>
                  <a:gd name="T29" fmla="*/ 5108 h 48"/>
                  <a:gd name="T30" fmla="*/ 1937 w 47"/>
                  <a:gd name="T31" fmla="*/ 4715 h 48"/>
                  <a:gd name="T32" fmla="*/ 1821 w 47"/>
                  <a:gd name="T33" fmla="*/ 3827 h 48"/>
                  <a:gd name="T34" fmla="*/ 1572 w 47"/>
                  <a:gd name="T35" fmla="*/ 2917 h 48"/>
                  <a:gd name="T36" fmla="*/ 1256 w 47"/>
                  <a:gd name="T37" fmla="*/ 2314 h 48"/>
                  <a:gd name="T38" fmla="*/ 901 w 47"/>
                  <a:gd name="T39" fmla="*/ 1311 h 48"/>
                  <a:gd name="T40" fmla="*/ 516 w 47"/>
                  <a:gd name="T41" fmla="*/ 5 h 48"/>
                  <a:gd name="T42" fmla="*/ 3 w 47"/>
                  <a:gd name="T43" fmla="*/ 0 h 48"/>
                  <a:gd name="T44" fmla="*/ 0 w 47"/>
                  <a:gd name="T45" fmla="*/ 1117 h 48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47"/>
                  <a:gd name="T70" fmla="*/ 0 h 48"/>
                  <a:gd name="T71" fmla="*/ 47 w 47"/>
                  <a:gd name="T72" fmla="*/ 48 h 48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47" h="48">
                    <a:moveTo>
                      <a:pt x="0" y="8"/>
                    </a:moveTo>
                    <a:lnTo>
                      <a:pt x="7" y="13"/>
                    </a:lnTo>
                    <a:lnTo>
                      <a:pt x="16" y="18"/>
                    </a:lnTo>
                    <a:lnTo>
                      <a:pt x="23" y="24"/>
                    </a:lnTo>
                    <a:lnTo>
                      <a:pt x="30" y="29"/>
                    </a:lnTo>
                    <a:lnTo>
                      <a:pt x="34" y="35"/>
                    </a:lnTo>
                    <a:lnTo>
                      <a:pt x="37" y="39"/>
                    </a:lnTo>
                    <a:lnTo>
                      <a:pt x="37" y="40"/>
                    </a:lnTo>
                    <a:lnTo>
                      <a:pt x="38" y="41"/>
                    </a:lnTo>
                    <a:lnTo>
                      <a:pt x="38" y="40"/>
                    </a:lnTo>
                    <a:lnTo>
                      <a:pt x="38" y="39"/>
                    </a:lnTo>
                    <a:lnTo>
                      <a:pt x="42" y="48"/>
                    </a:lnTo>
                    <a:lnTo>
                      <a:pt x="46" y="44"/>
                    </a:lnTo>
                    <a:lnTo>
                      <a:pt x="47" y="41"/>
                    </a:lnTo>
                    <a:lnTo>
                      <a:pt x="46" y="38"/>
                    </a:lnTo>
                    <a:lnTo>
                      <a:pt x="44" y="35"/>
                    </a:lnTo>
                    <a:lnTo>
                      <a:pt x="41" y="29"/>
                    </a:lnTo>
                    <a:lnTo>
                      <a:pt x="36" y="22"/>
                    </a:lnTo>
                    <a:lnTo>
                      <a:pt x="29" y="17"/>
                    </a:lnTo>
                    <a:lnTo>
                      <a:pt x="21" y="10"/>
                    </a:lnTo>
                    <a:lnTo>
                      <a:pt x="12" y="5"/>
                    </a:lnTo>
                    <a:lnTo>
                      <a:pt x="3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150" name="Freeform 38"/>
              <p:cNvSpPr>
                <a:spLocks noChangeArrowheads="1"/>
              </p:cNvSpPr>
              <p:nvPr/>
            </p:nvSpPr>
            <p:spPr bwMode="auto">
              <a:xfrm>
                <a:off x="4411" y="147"/>
                <a:ext cx="61" cy="17"/>
              </a:xfrm>
              <a:custGeom>
                <a:avLst/>
                <a:gdLst>
                  <a:gd name="T0" fmla="*/ 0 w 57"/>
                  <a:gd name="T1" fmla="*/ 364 h 16"/>
                  <a:gd name="T2" fmla="*/ 4 w 57"/>
                  <a:gd name="T3" fmla="*/ 364 h 16"/>
                  <a:gd name="T4" fmla="*/ 631 w 57"/>
                  <a:gd name="T5" fmla="*/ 364 h 16"/>
                  <a:gd name="T6" fmla="*/ 947 w 57"/>
                  <a:gd name="T7" fmla="*/ 364 h 16"/>
                  <a:gd name="T8" fmla="*/ 1437 w 57"/>
                  <a:gd name="T9" fmla="*/ 411 h 16"/>
                  <a:gd name="T10" fmla="*/ 1886 w 57"/>
                  <a:gd name="T11" fmla="*/ 411 h 16"/>
                  <a:gd name="T12" fmla="*/ 2435 w 57"/>
                  <a:gd name="T13" fmla="*/ 464 h 16"/>
                  <a:gd name="T14" fmla="*/ 2834 w 57"/>
                  <a:gd name="T15" fmla="*/ 524 h 16"/>
                  <a:gd name="T16" fmla="*/ 3418 w 57"/>
                  <a:gd name="T17" fmla="*/ 592 h 16"/>
                  <a:gd name="T18" fmla="*/ 3583 w 57"/>
                  <a:gd name="T19" fmla="*/ 364 h 16"/>
                  <a:gd name="T20" fmla="*/ 3033 w 57"/>
                  <a:gd name="T21" fmla="*/ 5 h 16"/>
                  <a:gd name="T22" fmla="*/ 2474 w 57"/>
                  <a:gd name="T23" fmla="*/ 3 h 16"/>
                  <a:gd name="T24" fmla="*/ 1995 w 57"/>
                  <a:gd name="T25" fmla="*/ 1 h 16"/>
                  <a:gd name="T26" fmla="*/ 1437 w 57"/>
                  <a:gd name="T27" fmla="*/ 0 h 16"/>
                  <a:gd name="T28" fmla="*/ 947 w 57"/>
                  <a:gd name="T29" fmla="*/ 0 h 16"/>
                  <a:gd name="T30" fmla="*/ 631 w 57"/>
                  <a:gd name="T31" fmla="*/ 0 h 16"/>
                  <a:gd name="T32" fmla="*/ 4 w 57"/>
                  <a:gd name="T33" fmla="*/ 0 h 16"/>
                  <a:gd name="T34" fmla="*/ 0 w 57"/>
                  <a:gd name="T35" fmla="*/ 0 h 16"/>
                  <a:gd name="T36" fmla="*/ 0 w 57"/>
                  <a:gd name="T37" fmla="*/ 364 h 1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7"/>
                  <a:gd name="T58" fmla="*/ 0 h 16"/>
                  <a:gd name="T59" fmla="*/ 57 w 57"/>
                  <a:gd name="T60" fmla="*/ 16 h 1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7" h="16">
                    <a:moveTo>
                      <a:pt x="0" y="8"/>
                    </a:moveTo>
                    <a:lnTo>
                      <a:pt x="4" y="8"/>
                    </a:lnTo>
                    <a:lnTo>
                      <a:pt x="10" y="8"/>
                    </a:lnTo>
                    <a:lnTo>
                      <a:pt x="16" y="8"/>
                    </a:lnTo>
                    <a:lnTo>
                      <a:pt x="23" y="10"/>
                    </a:lnTo>
                    <a:lnTo>
                      <a:pt x="31" y="10"/>
                    </a:lnTo>
                    <a:lnTo>
                      <a:pt x="38" y="12"/>
                    </a:lnTo>
                    <a:lnTo>
                      <a:pt x="46" y="14"/>
                    </a:lnTo>
                    <a:lnTo>
                      <a:pt x="54" y="16"/>
                    </a:lnTo>
                    <a:lnTo>
                      <a:pt x="57" y="8"/>
                    </a:lnTo>
                    <a:lnTo>
                      <a:pt x="49" y="5"/>
                    </a:lnTo>
                    <a:lnTo>
                      <a:pt x="40" y="3"/>
                    </a:lnTo>
                    <a:lnTo>
                      <a:pt x="32" y="1"/>
                    </a:lnTo>
                    <a:lnTo>
                      <a:pt x="23" y="0"/>
                    </a:lnTo>
                    <a:lnTo>
                      <a:pt x="16" y="0"/>
                    </a:lnTo>
                    <a:lnTo>
                      <a:pt x="10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151" name="Freeform 39"/>
              <p:cNvSpPr>
                <a:spLocks noChangeArrowheads="1"/>
              </p:cNvSpPr>
              <p:nvPr/>
            </p:nvSpPr>
            <p:spPr bwMode="auto">
              <a:xfrm>
                <a:off x="1178" y="154"/>
                <a:ext cx="110" cy="59"/>
              </a:xfrm>
              <a:custGeom>
                <a:avLst/>
                <a:gdLst>
                  <a:gd name="T0" fmla="*/ 8 w 104"/>
                  <a:gd name="T1" fmla="*/ 0 h 55"/>
                  <a:gd name="T2" fmla="*/ 3 w 104"/>
                  <a:gd name="T3" fmla="*/ 1 h 55"/>
                  <a:gd name="T4" fmla="*/ 1 w 104"/>
                  <a:gd name="T5" fmla="*/ 4 h 55"/>
                  <a:gd name="T6" fmla="*/ 0 w 104"/>
                  <a:gd name="T7" fmla="*/ 588 h 55"/>
                  <a:gd name="T8" fmla="*/ 1 w 104"/>
                  <a:gd name="T9" fmla="*/ 836 h 55"/>
                  <a:gd name="T10" fmla="*/ 4 w 104"/>
                  <a:gd name="T11" fmla="*/ 1274 h 55"/>
                  <a:gd name="T12" fmla="*/ 8 w 104"/>
                  <a:gd name="T13" fmla="*/ 1687 h 55"/>
                  <a:gd name="T14" fmla="*/ 401 w 104"/>
                  <a:gd name="T15" fmla="*/ 2132 h 55"/>
                  <a:gd name="T16" fmla="*/ 627 w 104"/>
                  <a:gd name="T17" fmla="*/ 2570 h 55"/>
                  <a:gd name="T18" fmla="*/ 877 w 104"/>
                  <a:gd name="T19" fmla="*/ 3027 h 55"/>
                  <a:gd name="T20" fmla="*/ 1162 w 104"/>
                  <a:gd name="T21" fmla="*/ 3351 h 55"/>
                  <a:gd name="T22" fmla="*/ 1454 w 104"/>
                  <a:gd name="T23" fmla="*/ 3736 h 55"/>
                  <a:gd name="T24" fmla="*/ 1776 w 104"/>
                  <a:gd name="T25" fmla="*/ 3856 h 55"/>
                  <a:gd name="T26" fmla="*/ 2078 w 104"/>
                  <a:gd name="T27" fmla="*/ 4008 h 55"/>
                  <a:gd name="T28" fmla="*/ 2459 w 104"/>
                  <a:gd name="T29" fmla="*/ 3918 h 55"/>
                  <a:gd name="T30" fmla="*/ 2806 w 104"/>
                  <a:gd name="T31" fmla="*/ 3755 h 55"/>
                  <a:gd name="T32" fmla="*/ 3111 w 104"/>
                  <a:gd name="T33" fmla="*/ 3404 h 55"/>
                  <a:gd name="T34" fmla="*/ 3139 w 104"/>
                  <a:gd name="T35" fmla="*/ 3351 h 55"/>
                  <a:gd name="T36" fmla="*/ 3187 w 104"/>
                  <a:gd name="T37" fmla="*/ 3247 h 55"/>
                  <a:gd name="T38" fmla="*/ 3187 w 104"/>
                  <a:gd name="T39" fmla="*/ 3124 h 55"/>
                  <a:gd name="T40" fmla="*/ 3139 w 104"/>
                  <a:gd name="T41" fmla="*/ 2958 h 55"/>
                  <a:gd name="T42" fmla="*/ 3078 w 104"/>
                  <a:gd name="T43" fmla="*/ 2715 h 55"/>
                  <a:gd name="T44" fmla="*/ 2910 w 104"/>
                  <a:gd name="T45" fmla="*/ 2132 h 55"/>
                  <a:gd name="T46" fmla="*/ 2730 w 104"/>
                  <a:gd name="T47" fmla="*/ 1726 h 55"/>
                  <a:gd name="T48" fmla="*/ 2459 w 104"/>
                  <a:gd name="T49" fmla="*/ 1274 h 55"/>
                  <a:gd name="T50" fmla="*/ 2198 w 104"/>
                  <a:gd name="T51" fmla="*/ 836 h 55"/>
                  <a:gd name="T52" fmla="*/ 1950 w 104"/>
                  <a:gd name="T53" fmla="*/ 631 h 55"/>
                  <a:gd name="T54" fmla="*/ 1721 w 104"/>
                  <a:gd name="T55" fmla="*/ 6 h 55"/>
                  <a:gd name="T56" fmla="*/ 1454 w 104"/>
                  <a:gd name="T57" fmla="*/ 4 h 55"/>
                  <a:gd name="T58" fmla="*/ 1177 w 104"/>
                  <a:gd name="T59" fmla="*/ 1 h 55"/>
                  <a:gd name="T60" fmla="*/ 941 w 104"/>
                  <a:gd name="T61" fmla="*/ 0 h 55"/>
                  <a:gd name="T62" fmla="*/ 741 w 104"/>
                  <a:gd name="T63" fmla="*/ 0 h 55"/>
                  <a:gd name="T64" fmla="*/ 530 w 104"/>
                  <a:gd name="T65" fmla="*/ 0 h 55"/>
                  <a:gd name="T66" fmla="*/ 379 w 104"/>
                  <a:gd name="T67" fmla="*/ 0 h 55"/>
                  <a:gd name="T68" fmla="*/ 8 w 104"/>
                  <a:gd name="T69" fmla="*/ 0 h 5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04"/>
                  <a:gd name="T106" fmla="*/ 0 h 55"/>
                  <a:gd name="T107" fmla="*/ 104 w 104"/>
                  <a:gd name="T108" fmla="*/ 55 h 55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04" h="55">
                    <a:moveTo>
                      <a:pt x="8" y="0"/>
                    </a:moveTo>
                    <a:lnTo>
                      <a:pt x="3" y="1"/>
                    </a:lnTo>
                    <a:lnTo>
                      <a:pt x="1" y="4"/>
                    </a:lnTo>
                    <a:lnTo>
                      <a:pt x="0" y="7"/>
                    </a:lnTo>
                    <a:lnTo>
                      <a:pt x="1" y="12"/>
                    </a:lnTo>
                    <a:lnTo>
                      <a:pt x="4" y="18"/>
                    </a:lnTo>
                    <a:lnTo>
                      <a:pt x="8" y="23"/>
                    </a:lnTo>
                    <a:lnTo>
                      <a:pt x="13" y="30"/>
                    </a:lnTo>
                    <a:lnTo>
                      <a:pt x="21" y="35"/>
                    </a:lnTo>
                    <a:lnTo>
                      <a:pt x="28" y="42"/>
                    </a:lnTo>
                    <a:lnTo>
                      <a:pt x="38" y="46"/>
                    </a:lnTo>
                    <a:lnTo>
                      <a:pt x="47" y="51"/>
                    </a:lnTo>
                    <a:lnTo>
                      <a:pt x="58" y="53"/>
                    </a:lnTo>
                    <a:lnTo>
                      <a:pt x="68" y="55"/>
                    </a:lnTo>
                    <a:lnTo>
                      <a:pt x="80" y="54"/>
                    </a:lnTo>
                    <a:lnTo>
                      <a:pt x="92" y="52"/>
                    </a:lnTo>
                    <a:lnTo>
                      <a:pt x="102" y="47"/>
                    </a:lnTo>
                    <a:lnTo>
                      <a:pt x="103" y="46"/>
                    </a:lnTo>
                    <a:lnTo>
                      <a:pt x="104" y="45"/>
                    </a:lnTo>
                    <a:lnTo>
                      <a:pt x="104" y="43"/>
                    </a:lnTo>
                    <a:lnTo>
                      <a:pt x="103" y="41"/>
                    </a:lnTo>
                    <a:lnTo>
                      <a:pt x="100" y="37"/>
                    </a:lnTo>
                    <a:lnTo>
                      <a:pt x="95" y="30"/>
                    </a:lnTo>
                    <a:lnTo>
                      <a:pt x="89" y="24"/>
                    </a:lnTo>
                    <a:lnTo>
                      <a:pt x="80" y="18"/>
                    </a:lnTo>
                    <a:lnTo>
                      <a:pt x="72" y="12"/>
                    </a:lnTo>
                    <a:lnTo>
                      <a:pt x="63" y="8"/>
                    </a:lnTo>
                    <a:lnTo>
                      <a:pt x="56" y="6"/>
                    </a:lnTo>
                    <a:lnTo>
                      <a:pt x="47" y="4"/>
                    </a:lnTo>
                    <a:lnTo>
                      <a:pt x="39" y="1"/>
                    </a:lnTo>
                    <a:lnTo>
                      <a:pt x="31" y="0"/>
                    </a:lnTo>
                    <a:lnTo>
                      <a:pt x="24" y="0"/>
                    </a:lnTo>
                    <a:lnTo>
                      <a:pt x="18" y="0"/>
                    </a:lnTo>
                    <a:lnTo>
                      <a:pt x="12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152" name="Freeform 40"/>
              <p:cNvSpPr>
                <a:spLocks noChangeArrowheads="1"/>
              </p:cNvSpPr>
              <p:nvPr/>
            </p:nvSpPr>
            <p:spPr bwMode="auto">
              <a:xfrm>
                <a:off x="1172" y="149"/>
                <a:ext cx="115" cy="68"/>
              </a:xfrm>
              <a:custGeom>
                <a:avLst/>
                <a:gdLst>
                  <a:gd name="T0" fmla="*/ 2764 w 109"/>
                  <a:gd name="T1" fmla="*/ 1869 h 64"/>
                  <a:gd name="T2" fmla="*/ 2483 w 109"/>
                  <a:gd name="T3" fmla="*/ 2035 h 64"/>
                  <a:gd name="T4" fmla="*/ 2204 w 109"/>
                  <a:gd name="T5" fmla="*/ 2162 h 64"/>
                  <a:gd name="T6" fmla="*/ 1962 w 109"/>
                  <a:gd name="T7" fmla="*/ 2241 h 64"/>
                  <a:gd name="T8" fmla="*/ 1686 w 109"/>
                  <a:gd name="T9" fmla="*/ 2110 h 64"/>
                  <a:gd name="T10" fmla="*/ 1418 w 109"/>
                  <a:gd name="T11" fmla="*/ 1986 h 64"/>
                  <a:gd name="T12" fmla="*/ 1172 w 109"/>
                  <a:gd name="T13" fmla="*/ 1868 h 64"/>
                  <a:gd name="T14" fmla="*/ 936 w 109"/>
                  <a:gd name="T15" fmla="*/ 1696 h 64"/>
                  <a:gd name="T16" fmla="*/ 755 w 109"/>
                  <a:gd name="T17" fmla="*/ 1414 h 64"/>
                  <a:gd name="T18" fmla="*/ 548 w 109"/>
                  <a:gd name="T19" fmla="*/ 1224 h 64"/>
                  <a:gd name="T20" fmla="*/ 397 w 109"/>
                  <a:gd name="T21" fmla="*/ 960 h 64"/>
                  <a:gd name="T22" fmla="*/ 319 w 109"/>
                  <a:gd name="T23" fmla="*/ 728 h 64"/>
                  <a:gd name="T24" fmla="*/ 286 w 109"/>
                  <a:gd name="T25" fmla="*/ 524 h 64"/>
                  <a:gd name="T26" fmla="*/ 9 w 109"/>
                  <a:gd name="T27" fmla="*/ 437 h 64"/>
                  <a:gd name="T28" fmla="*/ 9 w 109"/>
                  <a:gd name="T29" fmla="*/ 411 h 64"/>
                  <a:gd name="T30" fmla="*/ 286 w 109"/>
                  <a:gd name="T31" fmla="*/ 387 h 64"/>
                  <a:gd name="T32" fmla="*/ 337 w 109"/>
                  <a:gd name="T33" fmla="*/ 387 h 64"/>
                  <a:gd name="T34" fmla="*/ 337 w 109"/>
                  <a:gd name="T35" fmla="*/ 0 h 64"/>
                  <a:gd name="T36" fmla="*/ 7 w 109"/>
                  <a:gd name="T37" fmla="*/ 1 h 64"/>
                  <a:gd name="T38" fmla="*/ 2 w 109"/>
                  <a:gd name="T39" fmla="*/ 5 h 64"/>
                  <a:gd name="T40" fmla="*/ 0 w 109"/>
                  <a:gd name="T41" fmla="*/ 437 h 64"/>
                  <a:gd name="T42" fmla="*/ 2 w 109"/>
                  <a:gd name="T43" fmla="*/ 645 h 64"/>
                  <a:gd name="T44" fmla="*/ 5 w 109"/>
                  <a:gd name="T45" fmla="*/ 960 h 64"/>
                  <a:gd name="T46" fmla="*/ 286 w 109"/>
                  <a:gd name="T47" fmla="*/ 1224 h 64"/>
                  <a:gd name="T48" fmla="*/ 376 w 109"/>
                  <a:gd name="T49" fmla="*/ 1470 h 64"/>
                  <a:gd name="T50" fmla="*/ 578 w 109"/>
                  <a:gd name="T51" fmla="*/ 1759 h 64"/>
                  <a:gd name="T52" fmla="*/ 806 w 109"/>
                  <a:gd name="T53" fmla="*/ 1985 h 64"/>
                  <a:gd name="T54" fmla="*/ 1053 w 109"/>
                  <a:gd name="T55" fmla="*/ 2241 h 64"/>
                  <a:gd name="T56" fmla="*/ 1344 w 109"/>
                  <a:gd name="T57" fmla="*/ 2382 h 64"/>
                  <a:gd name="T58" fmla="*/ 1617 w 109"/>
                  <a:gd name="T59" fmla="*/ 2530 h 64"/>
                  <a:gd name="T60" fmla="*/ 1899 w 109"/>
                  <a:gd name="T61" fmla="*/ 2536 h 64"/>
                  <a:gd name="T62" fmla="*/ 2230 w 109"/>
                  <a:gd name="T63" fmla="*/ 2536 h 64"/>
                  <a:gd name="T64" fmla="*/ 2565 w 109"/>
                  <a:gd name="T65" fmla="*/ 2387 h 64"/>
                  <a:gd name="T66" fmla="*/ 2855 w 109"/>
                  <a:gd name="T67" fmla="*/ 2242 h 64"/>
                  <a:gd name="T68" fmla="*/ 2764 w 109"/>
                  <a:gd name="T69" fmla="*/ 1869 h 64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09"/>
                  <a:gd name="T106" fmla="*/ 0 h 64"/>
                  <a:gd name="T107" fmla="*/ 109 w 109"/>
                  <a:gd name="T108" fmla="*/ 64 h 64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09" h="64">
                    <a:moveTo>
                      <a:pt x="106" y="47"/>
                    </a:moveTo>
                    <a:lnTo>
                      <a:pt x="95" y="51"/>
                    </a:lnTo>
                    <a:lnTo>
                      <a:pt x="84" y="54"/>
                    </a:lnTo>
                    <a:lnTo>
                      <a:pt x="75" y="55"/>
                    </a:lnTo>
                    <a:lnTo>
                      <a:pt x="64" y="53"/>
                    </a:lnTo>
                    <a:lnTo>
                      <a:pt x="54" y="50"/>
                    </a:lnTo>
                    <a:lnTo>
                      <a:pt x="45" y="46"/>
                    </a:lnTo>
                    <a:lnTo>
                      <a:pt x="36" y="42"/>
                    </a:lnTo>
                    <a:lnTo>
                      <a:pt x="28" y="36"/>
                    </a:lnTo>
                    <a:lnTo>
                      <a:pt x="22" y="31"/>
                    </a:lnTo>
                    <a:lnTo>
                      <a:pt x="16" y="24"/>
                    </a:lnTo>
                    <a:lnTo>
                      <a:pt x="12" y="19"/>
                    </a:lnTo>
                    <a:lnTo>
                      <a:pt x="10" y="14"/>
                    </a:lnTo>
                    <a:lnTo>
                      <a:pt x="9" y="11"/>
                    </a:lnTo>
                    <a:lnTo>
                      <a:pt x="9" y="10"/>
                    </a:lnTo>
                    <a:lnTo>
                      <a:pt x="10" y="9"/>
                    </a:lnTo>
                    <a:lnTo>
                      <a:pt x="13" y="9"/>
                    </a:lnTo>
                    <a:lnTo>
                      <a:pt x="13" y="0"/>
                    </a:lnTo>
                    <a:lnTo>
                      <a:pt x="7" y="1"/>
                    </a:lnTo>
                    <a:lnTo>
                      <a:pt x="2" y="5"/>
                    </a:lnTo>
                    <a:lnTo>
                      <a:pt x="0" y="11"/>
                    </a:lnTo>
                    <a:lnTo>
                      <a:pt x="2" y="17"/>
                    </a:lnTo>
                    <a:lnTo>
                      <a:pt x="5" y="24"/>
                    </a:lnTo>
                    <a:lnTo>
                      <a:pt x="10" y="31"/>
                    </a:lnTo>
                    <a:lnTo>
                      <a:pt x="15" y="37"/>
                    </a:lnTo>
                    <a:lnTo>
                      <a:pt x="23" y="44"/>
                    </a:lnTo>
                    <a:lnTo>
                      <a:pt x="31" y="49"/>
                    </a:lnTo>
                    <a:lnTo>
                      <a:pt x="41" y="55"/>
                    </a:lnTo>
                    <a:lnTo>
                      <a:pt x="51" y="59"/>
                    </a:lnTo>
                    <a:lnTo>
                      <a:pt x="62" y="62"/>
                    </a:lnTo>
                    <a:lnTo>
                      <a:pt x="73" y="64"/>
                    </a:lnTo>
                    <a:lnTo>
                      <a:pt x="85" y="64"/>
                    </a:lnTo>
                    <a:lnTo>
                      <a:pt x="98" y="60"/>
                    </a:lnTo>
                    <a:lnTo>
                      <a:pt x="109" y="56"/>
                    </a:lnTo>
                    <a:lnTo>
                      <a:pt x="106" y="47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153" name="Freeform 41"/>
              <p:cNvSpPr>
                <a:spLocks noChangeArrowheads="1"/>
              </p:cNvSpPr>
              <p:nvPr/>
            </p:nvSpPr>
            <p:spPr bwMode="auto">
              <a:xfrm>
                <a:off x="1243" y="159"/>
                <a:ext cx="50" cy="51"/>
              </a:xfrm>
              <a:custGeom>
                <a:avLst/>
                <a:gdLst>
                  <a:gd name="T0" fmla="*/ 0 w 47"/>
                  <a:gd name="T1" fmla="*/ 1094 h 47"/>
                  <a:gd name="T2" fmla="*/ 403 w 47"/>
                  <a:gd name="T3" fmla="*/ 1646 h 47"/>
                  <a:gd name="T4" fmla="*/ 661 w 47"/>
                  <a:gd name="T5" fmla="*/ 2476 h 47"/>
                  <a:gd name="T6" fmla="*/ 1020 w 47"/>
                  <a:gd name="T7" fmla="*/ 3330 h 47"/>
                  <a:gd name="T8" fmla="*/ 1306 w 47"/>
                  <a:gd name="T9" fmla="*/ 4042 h 47"/>
                  <a:gd name="T10" fmla="*/ 1478 w 47"/>
                  <a:gd name="T11" fmla="*/ 5009 h 47"/>
                  <a:gd name="T12" fmla="*/ 1609 w 47"/>
                  <a:gd name="T13" fmla="*/ 5482 h 47"/>
                  <a:gd name="T14" fmla="*/ 1672 w 47"/>
                  <a:gd name="T15" fmla="*/ 5603 h 47"/>
                  <a:gd name="T16" fmla="*/ 1672 w 47"/>
                  <a:gd name="T17" fmla="*/ 5898 h 47"/>
                  <a:gd name="T18" fmla="*/ 1672 w 47"/>
                  <a:gd name="T19" fmla="*/ 5603 h 47"/>
                  <a:gd name="T20" fmla="*/ 1712 w 47"/>
                  <a:gd name="T21" fmla="*/ 5482 h 47"/>
                  <a:gd name="T22" fmla="*/ 1824 w 47"/>
                  <a:gd name="T23" fmla="*/ 6945 h 47"/>
                  <a:gd name="T24" fmla="*/ 2014 w 47"/>
                  <a:gd name="T25" fmla="*/ 6455 h 47"/>
                  <a:gd name="T26" fmla="*/ 2061 w 47"/>
                  <a:gd name="T27" fmla="*/ 5898 h 47"/>
                  <a:gd name="T28" fmla="*/ 2061 w 47"/>
                  <a:gd name="T29" fmla="*/ 5435 h 47"/>
                  <a:gd name="T30" fmla="*/ 1940 w 47"/>
                  <a:gd name="T31" fmla="*/ 5009 h 47"/>
                  <a:gd name="T32" fmla="*/ 1821 w 47"/>
                  <a:gd name="T33" fmla="*/ 4042 h 47"/>
                  <a:gd name="T34" fmla="*/ 1572 w 47"/>
                  <a:gd name="T35" fmla="*/ 3164 h 47"/>
                  <a:gd name="T36" fmla="*/ 1256 w 47"/>
                  <a:gd name="T37" fmla="*/ 2282 h 47"/>
                  <a:gd name="T38" fmla="*/ 901 w 47"/>
                  <a:gd name="T39" fmla="*/ 1398 h 47"/>
                  <a:gd name="T40" fmla="*/ 516 w 47"/>
                  <a:gd name="T41" fmla="*/ 4 h 47"/>
                  <a:gd name="T42" fmla="*/ 3 w 47"/>
                  <a:gd name="T43" fmla="*/ 0 h 47"/>
                  <a:gd name="T44" fmla="*/ 0 w 47"/>
                  <a:gd name="T45" fmla="*/ 1094 h 47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47"/>
                  <a:gd name="T70" fmla="*/ 0 h 47"/>
                  <a:gd name="T71" fmla="*/ 47 w 47"/>
                  <a:gd name="T72" fmla="*/ 47 h 47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47" h="47">
                    <a:moveTo>
                      <a:pt x="0" y="7"/>
                    </a:moveTo>
                    <a:lnTo>
                      <a:pt x="8" y="12"/>
                    </a:lnTo>
                    <a:lnTo>
                      <a:pt x="16" y="17"/>
                    </a:lnTo>
                    <a:lnTo>
                      <a:pt x="23" y="23"/>
                    </a:lnTo>
                    <a:lnTo>
                      <a:pt x="30" y="28"/>
                    </a:lnTo>
                    <a:lnTo>
                      <a:pt x="34" y="34"/>
                    </a:lnTo>
                    <a:lnTo>
                      <a:pt x="37" y="38"/>
                    </a:lnTo>
                    <a:lnTo>
                      <a:pt x="38" y="39"/>
                    </a:lnTo>
                    <a:lnTo>
                      <a:pt x="38" y="40"/>
                    </a:lnTo>
                    <a:lnTo>
                      <a:pt x="38" y="39"/>
                    </a:lnTo>
                    <a:lnTo>
                      <a:pt x="39" y="38"/>
                    </a:lnTo>
                    <a:lnTo>
                      <a:pt x="42" y="47"/>
                    </a:lnTo>
                    <a:lnTo>
                      <a:pt x="46" y="44"/>
                    </a:lnTo>
                    <a:lnTo>
                      <a:pt x="47" y="40"/>
                    </a:lnTo>
                    <a:lnTo>
                      <a:pt x="47" y="37"/>
                    </a:lnTo>
                    <a:lnTo>
                      <a:pt x="45" y="34"/>
                    </a:lnTo>
                    <a:lnTo>
                      <a:pt x="41" y="28"/>
                    </a:lnTo>
                    <a:lnTo>
                      <a:pt x="36" y="22"/>
                    </a:lnTo>
                    <a:lnTo>
                      <a:pt x="29" y="16"/>
                    </a:lnTo>
                    <a:lnTo>
                      <a:pt x="21" y="10"/>
                    </a:lnTo>
                    <a:lnTo>
                      <a:pt x="12" y="4"/>
                    </a:lnTo>
                    <a:lnTo>
                      <a:pt x="3" y="0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154" name="Freeform 42"/>
              <p:cNvSpPr>
                <a:spLocks noChangeArrowheads="1"/>
              </p:cNvSpPr>
              <p:nvPr/>
            </p:nvSpPr>
            <p:spPr bwMode="auto">
              <a:xfrm>
                <a:off x="1186" y="149"/>
                <a:ext cx="60" cy="17"/>
              </a:xfrm>
              <a:custGeom>
                <a:avLst/>
                <a:gdLst>
                  <a:gd name="T0" fmla="*/ 0 w 57"/>
                  <a:gd name="T1" fmla="*/ 387 h 16"/>
                  <a:gd name="T2" fmla="*/ 4 w 57"/>
                  <a:gd name="T3" fmla="*/ 387 h 16"/>
                  <a:gd name="T4" fmla="*/ 257 w 57"/>
                  <a:gd name="T5" fmla="*/ 387 h 16"/>
                  <a:gd name="T6" fmla="*/ 351 w 57"/>
                  <a:gd name="T7" fmla="*/ 387 h 16"/>
                  <a:gd name="T8" fmla="*/ 501 w 57"/>
                  <a:gd name="T9" fmla="*/ 411 h 16"/>
                  <a:gd name="T10" fmla="*/ 717 w 57"/>
                  <a:gd name="T11" fmla="*/ 411 h 16"/>
                  <a:gd name="T12" fmla="*/ 849 w 57"/>
                  <a:gd name="T13" fmla="*/ 464 h 16"/>
                  <a:gd name="T14" fmla="*/ 1081 w 57"/>
                  <a:gd name="T15" fmla="*/ 524 h 16"/>
                  <a:gd name="T16" fmla="*/ 1217 w 57"/>
                  <a:gd name="T17" fmla="*/ 592 h 16"/>
                  <a:gd name="T18" fmla="*/ 1281 w 57"/>
                  <a:gd name="T19" fmla="*/ 387 h 16"/>
                  <a:gd name="T20" fmla="*/ 1138 w 57"/>
                  <a:gd name="T21" fmla="*/ 5 h 16"/>
                  <a:gd name="T22" fmla="*/ 894 w 57"/>
                  <a:gd name="T23" fmla="*/ 3 h 16"/>
                  <a:gd name="T24" fmla="*/ 729 w 57"/>
                  <a:gd name="T25" fmla="*/ 1 h 16"/>
                  <a:gd name="T26" fmla="*/ 501 w 57"/>
                  <a:gd name="T27" fmla="*/ 0 h 16"/>
                  <a:gd name="T28" fmla="*/ 351 w 57"/>
                  <a:gd name="T29" fmla="*/ 0 h 16"/>
                  <a:gd name="T30" fmla="*/ 257 w 57"/>
                  <a:gd name="T31" fmla="*/ 0 h 16"/>
                  <a:gd name="T32" fmla="*/ 4 w 57"/>
                  <a:gd name="T33" fmla="*/ 0 h 16"/>
                  <a:gd name="T34" fmla="*/ 0 w 57"/>
                  <a:gd name="T35" fmla="*/ 0 h 16"/>
                  <a:gd name="T36" fmla="*/ 0 w 57"/>
                  <a:gd name="T37" fmla="*/ 387 h 1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7"/>
                  <a:gd name="T58" fmla="*/ 0 h 16"/>
                  <a:gd name="T59" fmla="*/ 57 w 57"/>
                  <a:gd name="T60" fmla="*/ 16 h 1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7" h="16">
                    <a:moveTo>
                      <a:pt x="0" y="9"/>
                    </a:moveTo>
                    <a:lnTo>
                      <a:pt x="4" y="9"/>
                    </a:lnTo>
                    <a:lnTo>
                      <a:pt x="10" y="9"/>
                    </a:lnTo>
                    <a:lnTo>
                      <a:pt x="16" y="9"/>
                    </a:lnTo>
                    <a:lnTo>
                      <a:pt x="23" y="10"/>
                    </a:lnTo>
                    <a:lnTo>
                      <a:pt x="31" y="10"/>
                    </a:lnTo>
                    <a:lnTo>
                      <a:pt x="38" y="12"/>
                    </a:lnTo>
                    <a:lnTo>
                      <a:pt x="47" y="14"/>
                    </a:lnTo>
                    <a:lnTo>
                      <a:pt x="54" y="16"/>
                    </a:lnTo>
                    <a:lnTo>
                      <a:pt x="57" y="9"/>
                    </a:lnTo>
                    <a:lnTo>
                      <a:pt x="49" y="5"/>
                    </a:lnTo>
                    <a:lnTo>
                      <a:pt x="40" y="3"/>
                    </a:lnTo>
                    <a:lnTo>
                      <a:pt x="32" y="1"/>
                    </a:lnTo>
                    <a:lnTo>
                      <a:pt x="23" y="0"/>
                    </a:lnTo>
                    <a:lnTo>
                      <a:pt x="16" y="0"/>
                    </a:lnTo>
                    <a:lnTo>
                      <a:pt x="10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155" name="Freeform 43"/>
              <p:cNvSpPr>
                <a:spLocks noChangeArrowheads="1"/>
              </p:cNvSpPr>
              <p:nvPr/>
            </p:nvSpPr>
            <p:spPr bwMode="auto">
              <a:xfrm>
                <a:off x="3724" y="154"/>
                <a:ext cx="110" cy="59"/>
              </a:xfrm>
              <a:custGeom>
                <a:avLst/>
                <a:gdLst>
                  <a:gd name="T0" fmla="*/ 8 w 104"/>
                  <a:gd name="T1" fmla="*/ 0 h 55"/>
                  <a:gd name="T2" fmla="*/ 3 w 104"/>
                  <a:gd name="T3" fmla="*/ 1 h 55"/>
                  <a:gd name="T4" fmla="*/ 1 w 104"/>
                  <a:gd name="T5" fmla="*/ 4 h 55"/>
                  <a:gd name="T6" fmla="*/ 0 w 104"/>
                  <a:gd name="T7" fmla="*/ 588 h 55"/>
                  <a:gd name="T8" fmla="*/ 1 w 104"/>
                  <a:gd name="T9" fmla="*/ 836 h 55"/>
                  <a:gd name="T10" fmla="*/ 3 w 104"/>
                  <a:gd name="T11" fmla="*/ 1274 h 55"/>
                  <a:gd name="T12" fmla="*/ 8 w 104"/>
                  <a:gd name="T13" fmla="*/ 1687 h 55"/>
                  <a:gd name="T14" fmla="*/ 401 w 104"/>
                  <a:gd name="T15" fmla="*/ 2132 h 55"/>
                  <a:gd name="T16" fmla="*/ 627 w 104"/>
                  <a:gd name="T17" fmla="*/ 2570 h 55"/>
                  <a:gd name="T18" fmla="*/ 877 w 104"/>
                  <a:gd name="T19" fmla="*/ 2958 h 55"/>
                  <a:gd name="T20" fmla="*/ 1162 w 104"/>
                  <a:gd name="T21" fmla="*/ 3351 h 55"/>
                  <a:gd name="T22" fmla="*/ 1454 w 104"/>
                  <a:gd name="T23" fmla="*/ 3736 h 55"/>
                  <a:gd name="T24" fmla="*/ 1776 w 104"/>
                  <a:gd name="T25" fmla="*/ 3856 h 55"/>
                  <a:gd name="T26" fmla="*/ 2078 w 104"/>
                  <a:gd name="T27" fmla="*/ 4008 h 55"/>
                  <a:gd name="T28" fmla="*/ 2459 w 104"/>
                  <a:gd name="T29" fmla="*/ 3918 h 55"/>
                  <a:gd name="T30" fmla="*/ 2781 w 104"/>
                  <a:gd name="T31" fmla="*/ 3755 h 55"/>
                  <a:gd name="T32" fmla="*/ 3111 w 104"/>
                  <a:gd name="T33" fmla="*/ 3404 h 55"/>
                  <a:gd name="T34" fmla="*/ 3139 w 104"/>
                  <a:gd name="T35" fmla="*/ 3351 h 55"/>
                  <a:gd name="T36" fmla="*/ 3187 w 104"/>
                  <a:gd name="T37" fmla="*/ 3247 h 55"/>
                  <a:gd name="T38" fmla="*/ 3139 w 104"/>
                  <a:gd name="T39" fmla="*/ 3124 h 55"/>
                  <a:gd name="T40" fmla="*/ 3111 w 104"/>
                  <a:gd name="T41" fmla="*/ 2958 h 55"/>
                  <a:gd name="T42" fmla="*/ 3055 w 104"/>
                  <a:gd name="T43" fmla="*/ 2570 h 55"/>
                  <a:gd name="T44" fmla="*/ 2888 w 104"/>
                  <a:gd name="T45" fmla="*/ 2132 h 55"/>
                  <a:gd name="T46" fmla="*/ 2653 w 104"/>
                  <a:gd name="T47" fmla="*/ 1726 h 55"/>
                  <a:gd name="T48" fmla="*/ 2459 w 104"/>
                  <a:gd name="T49" fmla="*/ 1274 h 55"/>
                  <a:gd name="T50" fmla="*/ 2181 w 104"/>
                  <a:gd name="T51" fmla="*/ 836 h 55"/>
                  <a:gd name="T52" fmla="*/ 1950 w 104"/>
                  <a:gd name="T53" fmla="*/ 631 h 55"/>
                  <a:gd name="T54" fmla="*/ 1721 w 104"/>
                  <a:gd name="T55" fmla="*/ 6 h 55"/>
                  <a:gd name="T56" fmla="*/ 1454 w 104"/>
                  <a:gd name="T57" fmla="*/ 4 h 55"/>
                  <a:gd name="T58" fmla="*/ 1177 w 104"/>
                  <a:gd name="T59" fmla="*/ 1 h 55"/>
                  <a:gd name="T60" fmla="*/ 941 w 104"/>
                  <a:gd name="T61" fmla="*/ 0 h 55"/>
                  <a:gd name="T62" fmla="*/ 741 w 104"/>
                  <a:gd name="T63" fmla="*/ 0 h 55"/>
                  <a:gd name="T64" fmla="*/ 530 w 104"/>
                  <a:gd name="T65" fmla="*/ 0 h 55"/>
                  <a:gd name="T66" fmla="*/ 379 w 104"/>
                  <a:gd name="T67" fmla="*/ 0 h 55"/>
                  <a:gd name="T68" fmla="*/ 8 w 104"/>
                  <a:gd name="T69" fmla="*/ 0 h 5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04"/>
                  <a:gd name="T106" fmla="*/ 0 h 55"/>
                  <a:gd name="T107" fmla="*/ 104 w 104"/>
                  <a:gd name="T108" fmla="*/ 55 h 55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04" h="55">
                    <a:moveTo>
                      <a:pt x="8" y="0"/>
                    </a:moveTo>
                    <a:lnTo>
                      <a:pt x="3" y="1"/>
                    </a:lnTo>
                    <a:lnTo>
                      <a:pt x="1" y="4"/>
                    </a:lnTo>
                    <a:lnTo>
                      <a:pt x="0" y="7"/>
                    </a:lnTo>
                    <a:lnTo>
                      <a:pt x="1" y="12"/>
                    </a:lnTo>
                    <a:lnTo>
                      <a:pt x="3" y="18"/>
                    </a:lnTo>
                    <a:lnTo>
                      <a:pt x="8" y="23"/>
                    </a:lnTo>
                    <a:lnTo>
                      <a:pt x="13" y="30"/>
                    </a:lnTo>
                    <a:lnTo>
                      <a:pt x="21" y="35"/>
                    </a:lnTo>
                    <a:lnTo>
                      <a:pt x="28" y="41"/>
                    </a:lnTo>
                    <a:lnTo>
                      <a:pt x="38" y="46"/>
                    </a:lnTo>
                    <a:lnTo>
                      <a:pt x="47" y="51"/>
                    </a:lnTo>
                    <a:lnTo>
                      <a:pt x="58" y="53"/>
                    </a:lnTo>
                    <a:lnTo>
                      <a:pt x="68" y="55"/>
                    </a:lnTo>
                    <a:lnTo>
                      <a:pt x="80" y="54"/>
                    </a:lnTo>
                    <a:lnTo>
                      <a:pt x="91" y="52"/>
                    </a:lnTo>
                    <a:lnTo>
                      <a:pt x="102" y="47"/>
                    </a:lnTo>
                    <a:lnTo>
                      <a:pt x="103" y="46"/>
                    </a:lnTo>
                    <a:lnTo>
                      <a:pt x="104" y="45"/>
                    </a:lnTo>
                    <a:lnTo>
                      <a:pt x="103" y="43"/>
                    </a:lnTo>
                    <a:lnTo>
                      <a:pt x="102" y="41"/>
                    </a:lnTo>
                    <a:lnTo>
                      <a:pt x="99" y="35"/>
                    </a:lnTo>
                    <a:lnTo>
                      <a:pt x="94" y="30"/>
                    </a:lnTo>
                    <a:lnTo>
                      <a:pt x="87" y="24"/>
                    </a:lnTo>
                    <a:lnTo>
                      <a:pt x="80" y="18"/>
                    </a:lnTo>
                    <a:lnTo>
                      <a:pt x="71" y="12"/>
                    </a:lnTo>
                    <a:lnTo>
                      <a:pt x="63" y="8"/>
                    </a:lnTo>
                    <a:lnTo>
                      <a:pt x="56" y="6"/>
                    </a:lnTo>
                    <a:lnTo>
                      <a:pt x="47" y="4"/>
                    </a:lnTo>
                    <a:lnTo>
                      <a:pt x="39" y="1"/>
                    </a:lnTo>
                    <a:lnTo>
                      <a:pt x="31" y="0"/>
                    </a:lnTo>
                    <a:lnTo>
                      <a:pt x="24" y="0"/>
                    </a:lnTo>
                    <a:lnTo>
                      <a:pt x="18" y="0"/>
                    </a:lnTo>
                    <a:lnTo>
                      <a:pt x="12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156" name="Freeform 44"/>
              <p:cNvSpPr>
                <a:spLocks noChangeArrowheads="1"/>
              </p:cNvSpPr>
              <p:nvPr/>
            </p:nvSpPr>
            <p:spPr bwMode="auto">
              <a:xfrm>
                <a:off x="3719" y="149"/>
                <a:ext cx="115" cy="68"/>
              </a:xfrm>
              <a:custGeom>
                <a:avLst/>
                <a:gdLst>
                  <a:gd name="T0" fmla="*/ 2759 w 109"/>
                  <a:gd name="T1" fmla="*/ 1869 h 64"/>
                  <a:gd name="T2" fmla="*/ 2453 w 109"/>
                  <a:gd name="T3" fmla="*/ 2035 h 64"/>
                  <a:gd name="T4" fmla="*/ 2204 w 109"/>
                  <a:gd name="T5" fmla="*/ 2162 h 64"/>
                  <a:gd name="T6" fmla="*/ 1899 w 109"/>
                  <a:gd name="T7" fmla="*/ 2241 h 64"/>
                  <a:gd name="T8" fmla="*/ 1686 w 109"/>
                  <a:gd name="T9" fmla="*/ 2110 h 64"/>
                  <a:gd name="T10" fmla="*/ 1377 w 109"/>
                  <a:gd name="T11" fmla="*/ 1986 h 64"/>
                  <a:gd name="T12" fmla="*/ 1172 w 109"/>
                  <a:gd name="T13" fmla="*/ 1868 h 64"/>
                  <a:gd name="T14" fmla="*/ 897 w 109"/>
                  <a:gd name="T15" fmla="*/ 1696 h 64"/>
                  <a:gd name="T16" fmla="*/ 755 w 109"/>
                  <a:gd name="T17" fmla="*/ 1414 h 64"/>
                  <a:gd name="T18" fmla="*/ 519 w 109"/>
                  <a:gd name="T19" fmla="*/ 1224 h 64"/>
                  <a:gd name="T20" fmla="*/ 397 w 109"/>
                  <a:gd name="T21" fmla="*/ 960 h 64"/>
                  <a:gd name="T22" fmla="*/ 319 w 109"/>
                  <a:gd name="T23" fmla="*/ 728 h 64"/>
                  <a:gd name="T24" fmla="*/ 286 w 109"/>
                  <a:gd name="T25" fmla="*/ 524 h 64"/>
                  <a:gd name="T26" fmla="*/ 9 w 109"/>
                  <a:gd name="T27" fmla="*/ 437 h 64"/>
                  <a:gd name="T28" fmla="*/ 9 w 109"/>
                  <a:gd name="T29" fmla="*/ 411 h 64"/>
                  <a:gd name="T30" fmla="*/ 286 w 109"/>
                  <a:gd name="T31" fmla="*/ 387 h 64"/>
                  <a:gd name="T32" fmla="*/ 337 w 109"/>
                  <a:gd name="T33" fmla="*/ 387 h 64"/>
                  <a:gd name="T34" fmla="*/ 337 w 109"/>
                  <a:gd name="T35" fmla="*/ 0 h 64"/>
                  <a:gd name="T36" fmla="*/ 7 w 109"/>
                  <a:gd name="T37" fmla="*/ 1 h 64"/>
                  <a:gd name="T38" fmla="*/ 1 w 109"/>
                  <a:gd name="T39" fmla="*/ 5 h 64"/>
                  <a:gd name="T40" fmla="*/ 0 w 109"/>
                  <a:gd name="T41" fmla="*/ 437 h 64"/>
                  <a:gd name="T42" fmla="*/ 1 w 109"/>
                  <a:gd name="T43" fmla="*/ 645 h 64"/>
                  <a:gd name="T44" fmla="*/ 5 w 109"/>
                  <a:gd name="T45" fmla="*/ 960 h 64"/>
                  <a:gd name="T46" fmla="*/ 9 w 109"/>
                  <a:gd name="T47" fmla="*/ 1224 h 64"/>
                  <a:gd name="T48" fmla="*/ 376 w 109"/>
                  <a:gd name="T49" fmla="*/ 1470 h 64"/>
                  <a:gd name="T50" fmla="*/ 578 w 109"/>
                  <a:gd name="T51" fmla="*/ 1759 h 64"/>
                  <a:gd name="T52" fmla="*/ 806 w 109"/>
                  <a:gd name="T53" fmla="*/ 1985 h 64"/>
                  <a:gd name="T54" fmla="*/ 1053 w 109"/>
                  <a:gd name="T55" fmla="*/ 2241 h 64"/>
                  <a:gd name="T56" fmla="*/ 1344 w 109"/>
                  <a:gd name="T57" fmla="*/ 2382 h 64"/>
                  <a:gd name="T58" fmla="*/ 1617 w 109"/>
                  <a:gd name="T59" fmla="*/ 2530 h 64"/>
                  <a:gd name="T60" fmla="*/ 1899 w 109"/>
                  <a:gd name="T61" fmla="*/ 2536 h 64"/>
                  <a:gd name="T62" fmla="*/ 2230 w 109"/>
                  <a:gd name="T63" fmla="*/ 2536 h 64"/>
                  <a:gd name="T64" fmla="*/ 2565 w 109"/>
                  <a:gd name="T65" fmla="*/ 2387 h 64"/>
                  <a:gd name="T66" fmla="*/ 2855 w 109"/>
                  <a:gd name="T67" fmla="*/ 2242 h 64"/>
                  <a:gd name="T68" fmla="*/ 2759 w 109"/>
                  <a:gd name="T69" fmla="*/ 1869 h 64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09"/>
                  <a:gd name="T106" fmla="*/ 0 h 64"/>
                  <a:gd name="T107" fmla="*/ 109 w 109"/>
                  <a:gd name="T108" fmla="*/ 64 h 64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09" h="64">
                    <a:moveTo>
                      <a:pt x="105" y="47"/>
                    </a:moveTo>
                    <a:lnTo>
                      <a:pt x="94" y="51"/>
                    </a:lnTo>
                    <a:lnTo>
                      <a:pt x="84" y="54"/>
                    </a:lnTo>
                    <a:lnTo>
                      <a:pt x="73" y="55"/>
                    </a:lnTo>
                    <a:lnTo>
                      <a:pt x="64" y="53"/>
                    </a:lnTo>
                    <a:lnTo>
                      <a:pt x="53" y="50"/>
                    </a:lnTo>
                    <a:lnTo>
                      <a:pt x="45" y="46"/>
                    </a:lnTo>
                    <a:lnTo>
                      <a:pt x="35" y="42"/>
                    </a:lnTo>
                    <a:lnTo>
                      <a:pt x="28" y="36"/>
                    </a:lnTo>
                    <a:lnTo>
                      <a:pt x="21" y="31"/>
                    </a:lnTo>
                    <a:lnTo>
                      <a:pt x="16" y="24"/>
                    </a:lnTo>
                    <a:lnTo>
                      <a:pt x="12" y="19"/>
                    </a:lnTo>
                    <a:lnTo>
                      <a:pt x="10" y="14"/>
                    </a:lnTo>
                    <a:lnTo>
                      <a:pt x="9" y="11"/>
                    </a:lnTo>
                    <a:lnTo>
                      <a:pt x="9" y="10"/>
                    </a:lnTo>
                    <a:lnTo>
                      <a:pt x="10" y="9"/>
                    </a:lnTo>
                    <a:lnTo>
                      <a:pt x="13" y="9"/>
                    </a:lnTo>
                    <a:lnTo>
                      <a:pt x="13" y="0"/>
                    </a:lnTo>
                    <a:lnTo>
                      <a:pt x="7" y="1"/>
                    </a:lnTo>
                    <a:lnTo>
                      <a:pt x="1" y="5"/>
                    </a:lnTo>
                    <a:lnTo>
                      <a:pt x="0" y="11"/>
                    </a:lnTo>
                    <a:lnTo>
                      <a:pt x="1" y="17"/>
                    </a:lnTo>
                    <a:lnTo>
                      <a:pt x="5" y="24"/>
                    </a:lnTo>
                    <a:lnTo>
                      <a:pt x="9" y="31"/>
                    </a:lnTo>
                    <a:lnTo>
                      <a:pt x="15" y="37"/>
                    </a:lnTo>
                    <a:lnTo>
                      <a:pt x="23" y="44"/>
                    </a:lnTo>
                    <a:lnTo>
                      <a:pt x="31" y="49"/>
                    </a:lnTo>
                    <a:lnTo>
                      <a:pt x="41" y="55"/>
                    </a:lnTo>
                    <a:lnTo>
                      <a:pt x="51" y="59"/>
                    </a:lnTo>
                    <a:lnTo>
                      <a:pt x="62" y="62"/>
                    </a:lnTo>
                    <a:lnTo>
                      <a:pt x="73" y="64"/>
                    </a:lnTo>
                    <a:lnTo>
                      <a:pt x="85" y="64"/>
                    </a:lnTo>
                    <a:lnTo>
                      <a:pt x="98" y="60"/>
                    </a:lnTo>
                    <a:lnTo>
                      <a:pt x="109" y="56"/>
                    </a:lnTo>
                    <a:lnTo>
                      <a:pt x="105" y="47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157" name="Freeform 45"/>
              <p:cNvSpPr>
                <a:spLocks noChangeArrowheads="1"/>
              </p:cNvSpPr>
              <p:nvPr/>
            </p:nvSpPr>
            <p:spPr bwMode="auto">
              <a:xfrm>
                <a:off x="3789" y="158"/>
                <a:ext cx="51" cy="52"/>
              </a:xfrm>
              <a:custGeom>
                <a:avLst/>
                <a:gdLst>
                  <a:gd name="T0" fmla="*/ 0 w 48"/>
                  <a:gd name="T1" fmla="*/ 1117 h 48"/>
                  <a:gd name="T2" fmla="*/ 386 w 48"/>
                  <a:gd name="T3" fmla="*/ 1666 h 48"/>
                  <a:gd name="T4" fmla="*/ 667 w 48"/>
                  <a:gd name="T5" fmla="*/ 2507 h 48"/>
                  <a:gd name="T6" fmla="*/ 1019 w 48"/>
                  <a:gd name="T7" fmla="*/ 3160 h 48"/>
                  <a:gd name="T8" fmla="*/ 1224 w 48"/>
                  <a:gd name="T9" fmla="*/ 3827 h 48"/>
                  <a:gd name="T10" fmla="*/ 1382 w 48"/>
                  <a:gd name="T11" fmla="*/ 4715 h 48"/>
                  <a:gd name="T12" fmla="*/ 1558 w 48"/>
                  <a:gd name="T13" fmla="*/ 5153 h 48"/>
                  <a:gd name="T14" fmla="*/ 1558 w 48"/>
                  <a:gd name="T15" fmla="*/ 5272 h 48"/>
                  <a:gd name="T16" fmla="*/ 1558 w 48"/>
                  <a:gd name="T17" fmla="*/ 5534 h 48"/>
                  <a:gd name="T18" fmla="*/ 1581 w 48"/>
                  <a:gd name="T19" fmla="*/ 5272 h 48"/>
                  <a:gd name="T20" fmla="*/ 1581 w 48"/>
                  <a:gd name="T21" fmla="*/ 5153 h 48"/>
                  <a:gd name="T22" fmla="*/ 1758 w 48"/>
                  <a:gd name="T23" fmla="*/ 6495 h 48"/>
                  <a:gd name="T24" fmla="*/ 1868 w 48"/>
                  <a:gd name="T25" fmla="*/ 6011 h 48"/>
                  <a:gd name="T26" fmla="*/ 1940 w 48"/>
                  <a:gd name="T27" fmla="*/ 5534 h 48"/>
                  <a:gd name="T28" fmla="*/ 1868 w 48"/>
                  <a:gd name="T29" fmla="*/ 5108 h 48"/>
                  <a:gd name="T30" fmla="*/ 1826 w 48"/>
                  <a:gd name="T31" fmla="*/ 4715 h 48"/>
                  <a:gd name="T32" fmla="*/ 1719 w 48"/>
                  <a:gd name="T33" fmla="*/ 3827 h 48"/>
                  <a:gd name="T34" fmla="*/ 1466 w 48"/>
                  <a:gd name="T35" fmla="*/ 3010 h 48"/>
                  <a:gd name="T36" fmla="*/ 1223 w 48"/>
                  <a:gd name="T37" fmla="*/ 2314 h 48"/>
                  <a:gd name="T38" fmla="*/ 850 w 48"/>
                  <a:gd name="T39" fmla="*/ 1420 h 48"/>
                  <a:gd name="T40" fmla="*/ 523 w 48"/>
                  <a:gd name="T41" fmla="*/ 5 h 48"/>
                  <a:gd name="T42" fmla="*/ 4 w 48"/>
                  <a:gd name="T43" fmla="*/ 0 h 48"/>
                  <a:gd name="T44" fmla="*/ 0 w 48"/>
                  <a:gd name="T45" fmla="*/ 1117 h 48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48"/>
                  <a:gd name="T70" fmla="*/ 0 h 48"/>
                  <a:gd name="T71" fmla="*/ 48 w 48"/>
                  <a:gd name="T72" fmla="*/ 48 h 48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48" h="48">
                    <a:moveTo>
                      <a:pt x="0" y="8"/>
                    </a:moveTo>
                    <a:lnTo>
                      <a:pt x="8" y="13"/>
                    </a:lnTo>
                    <a:lnTo>
                      <a:pt x="17" y="18"/>
                    </a:lnTo>
                    <a:lnTo>
                      <a:pt x="24" y="24"/>
                    </a:lnTo>
                    <a:lnTo>
                      <a:pt x="31" y="29"/>
                    </a:lnTo>
                    <a:lnTo>
                      <a:pt x="35" y="35"/>
                    </a:lnTo>
                    <a:lnTo>
                      <a:pt x="38" y="39"/>
                    </a:lnTo>
                    <a:lnTo>
                      <a:pt x="38" y="40"/>
                    </a:lnTo>
                    <a:lnTo>
                      <a:pt x="38" y="41"/>
                    </a:lnTo>
                    <a:lnTo>
                      <a:pt x="39" y="40"/>
                    </a:lnTo>
                    <a:lnTo>
                      <a:pt x="39" y="39"/>
                    </a:lnTo>
                    <a:lnTo>
                      <a:pt x="43" y="48"/>
                    </a:lnTo>
                    <a:lnTo>
                      <a:pt x="46" y="45"/>
                    </a:lnTo>
                    <a:lnTo>
                      <a:pt x="48" y="41"/>
                    </a:lnTo>
                    <a:lnTo>
                      <a:pt x="46" y="38"/>
                    </a:lnTo>
                    <a:lnTo>
                      <a:pt x="45" y="35"/>
                    </a:lnTo>
                    <a:lnTo>
                      <a:pt x="42" y="29"/>
                    </a:lnTo>
                    <a:lnTo>
                      <a:pt x="36" y="23"/>
                    </a:lnTo>
                    <a:lnTo>
                      <a:pt x="30" y="17"/>
                    </a:lnTo>
                    <a:lnTo>
                      <a:pt x="21" y="11"/>
                    </a:lnTo>
                    <a:lnTo>
                      <a:pt x="13" y="5"/>
                    </a:lnTo>
                    <a:lnTo>
                      <a:pt x="4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158" name="Freeform 46"/>
              <p:cNvSpPr>
                <a:spLocks noChangeArrowheads="1"/>
              </p:cNvSpPr>
              <p:nvPr/>
            </p:nvSpPr>
            <p:spPr bwMode="auto">
              <a:xfrm>
                <a:off x="3732" y="148"/>
                <a:ext cx="61" cy="18"/>
              </a:xfrm>
              <a:custGeom>
                <a:avLst/>
                <a:gdLst>
                  <a:gd name="T0" fmla="*/ 0 w 57"/>
                  <a:gd name="T1" fmla="*/ 344 h 17"/>
                  <a:gd name="T2" fmla="*/ 4 w 57"/>
                  <a:gd name="T3" fmla="*/ 344 h 17"/>
                  <a:gd name="T4" fmla="*/ 631 w 57"/>
                  <a:gd name="T5" fmla="*/ 344 h 17"/>
                  <a:gd name="T6" fmla="*/ 947 w 57"/>
                  <a:gd name="T7" fmla="*/ 344 h 17"/>
                  <a:gd name="T8" fmla="*/ 1421 w 57"/>
                  <a:gd name="T9" fmla="*/ 344 h 17"/>
                  <a:gd name="T10" fmla="*/ 1886 w 57"/>
                  <a:gd name="T11" fmla="*/ 364 h 17"/>
                  <a:gd name="T12" fmla="*/ 2435 w 57"/>
                  <a:gd name="T13" fmla="*/ 408 h 17"/>
                  <a:gd name="T14" fmla="*/ 2834 w 57"/>
                  <a:gd name="T15" fmla="*/ 457 h 17"/>
                  <a:gd name="T16" fmla="*/ 3348 w 57"/>
                  <a:gd name="T17" fmla="*/ 512 h 17"/>
                  <a:gd name="T18" fmla="*/ 3583 w 57"/>
                  <a:gd name="T19" fmla="*/ 325 h 17"/>
                  <a:gd name="T20" fmla="*/ 3033 w 57"/>
                  <a:gd name="T21" fmla="*/ 6 h 17"/>
                  <a:gd name="T22" fmla="*/ 2474 w 57"/>
                  <a:gd name="T23" fmla="*/ 4 h 17"/>
                  <a:gd name="T24" fmla="*/ 1995 w 57"/>
                  <a:gd name="T25" fmla="*/ 2 h 17"/>
                  <a:gd name="T26" fmla="*/ 1437 w 57"/>
                  <a:gd name="T27" fmla="*/ 1 h 17"/>
                  <a:gd name="T28" fmla="*/ 947 w 57"/>
                  <a:gd name="T29" fmla="*/ 1 h 17"/>
                  <a:gd name="T30" fmla="*/ 631 w 57"/>
                  <a:gd name="T31" fmla="*/ 1 h 17"/>
                  <a:gd name="T32" fmla="*/ 4 w 57"/>
                  <a:gd name="T33" fmla="*/ 0 h 17"/>
                  <a:gd name="T34" fmla="*/ 0 w 57"/>
                  <a:gd name="T35" fmla="*/ 1 h 17"/>
                  <a:gd name="T36" fmla="*/ 0 w 57"/>
                  <a:gd name="T37" fmla="*/ 344 h 17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7"/>
                  <a:gd name="T58" fmla="*/ 0 h 17"/>
                  <a:gd name="T59" fmla="*/ 57 w 57"/>
                  <a:gd name="T60" fmla="*/ 17 h 17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7" h="17">
                    <a:moveTo>
                      <a:pt x="0" y="10"/>
                    </a:moveTo>
                    <a:lnTo>
                      <a:pt x="4" y="10"/>
                    </a:lnTo>
                    <a:lnTo>
                      <a:pt x="10" y="10"/>
                    </a:lnTo>
                    <a:lnTo>
                      <a:pt x="16" y="10"/>
                    </a:lnTo>
                    <a:lnTo>
                      <a:pt x="22" y="10"/>
                    </a:lnTo>
                    <a:lnTo>
                      <a:pt x="31" y="11"/>
                    </a:lnTo>
                    <a:lnTo>
                      <a:pt x="38" y="13"/>
                    </a:lnTo>
                    <a:lnTo>
                      <a:pt x="46" y="15"/>
                    </a:lnTo>
                    <a:lnTo>
                      <a:pt x="53" y="17"/>
                    </a:lnTo>
                    <a:lnTo>
                      <a:pt x="57" y="9"/>
                    </a:lnTo>
                    <a:lnTo>
                      <a:pt x="49" y="6"/>
                    </a:lnTo>
                    <a:lnTo>
                      <a:pt x="40" y="4"/>
                    </a:lnTo>
                    <a:lnTo>
                      <a:pt x="32" y="2"/>
                    </a:lnTo>
                    <a:lnTo>
                      <a:pt x="23" y="1"/>
                    </a:lnTo>
                    <a:lnTo>
                      <a:pt x="16" y="1"/>
                    </a:lnTo>
                    <a:lnTo>
                      <a:pt x="10" y="1"/>
                    </a:lnTo>
                    <a:lnTo>
                      <a:pt x="4" y="0"/>
                    </a:lnTo>
                    <a:lnTo>
                      <a:pt x="0" y="1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159" name="Freeform 47"/>
              <p:cNvSpPr>
                <a:spLocks noChangeArrowheads="1"/>
              </p:cNvSpPr>
              <p:nvPr/>
            </p:nvSpPr>
            <p:spPr bwMode="auto">
              <a:xfrm>
                <a:off x="2450" y="154"/>
                <a:ext cx="109" cy="59"/>
              </a:xfrm>
              <a:custGeom>
                <a:avLst/>
                <a:gdLst>
                  <a:gd name="T0" fmla="*/ 8 w 103"/>
                  <a:gd name="T1" fmla="*/ 0 h 55"/>
                  <a:gd name="T2" fmla="*/ 3 w 103"/>
                  <a:gd name="T3" fmla="*/ 1 h 55"/>
                  <a:gd name="T4" fmla="*/ 0 w 103"/>
                  <a:gd name="T5" fmla="*/ 4 h 55"/>
                  <a:gd name="T6" fmla="*/ 0 w 103"/>
                  <a:gd name="T7" fmla="*/ 588 h 55"/>
                  <a:gd name="T8" fmla="*/ 1 w 103"/>
                  <a:gd name="T9" fmla="*/ 836 h 55"/>
                  <a:gd name="T10" fmla="*/ 3 w 103"/>
                  <a:gd name="T11" fmla="*/ 1274 h 55"/>
                  <a:gd name="T12" fmla="*/ 7 w 103"/>
                  <a:gd name="T13" fmla="*/ 1687 h 55"/>
                  <a:gd name="T14" fmla="*/ 406 w 103"/>
                  <a:gd name="T15" fmla="*/ 2132 h 55"/>
                  <a:gd name="T16" fmla="*/ 604 w 103"/>
                  <a:gd name="T17" fmla="*/ 2570 h 55"/>
                  <a:gd name="T18" fmla="*/ 897 w 103"/>
                  <a:gd name="T19" fmla="*/ 3027 h 55"/>
                  <a:gd name="T20" fmla="*/ 1189 w 103"/>
                  <a:gd name="T21" fmla="*/ 3351 h 55"/>
                  <a:gd name="T22" fmla="*/ 1491 w 103"/>
                  <a:gd name="T23" fmla="*/ 3736 h 55"/>
                  <a:gd name="T24" fmla="*/ 1813 w 103"/>
                  <a:gd name="T25" fmla="*/ 3856 h 55"/>
                  <a:gd name="T26" fmla="*/ 2145 w 103"/>
                  <a:gd name="T27" fmla="*/ 4008 h 55"/>
                  <a:gd name="T28" fmla="*/ 2542 w 103"/>
                  <a:gd name="T29" fmla="*/ 3918 h 55"/>
                  <a:gd name="T30" fmla="*/ 2851 w 103"/>
                  <a:gd name="T31" fmla="*/ 3755 h 55"/>
                  <a:gd name="T32" fmla="*/ 3193 w 103"/>
                  <a:gd name="T33" fmla="*/ 3404 h 55"/>
                  <a:gd name="T34" fmla="*/ 3269 w 103"/>
                  <a:gd name="T35" fmla="*/ 3351 h 55"/>
                  <a:gd name="T36" fmla="*/ 3269 w 103"/>
                  <a:gd name="T37" fmla="*/ 3247 h 55"/>
                  <a:gd name="T38" fmla="*/ 3269 w 103"/>
                  <a:gd name="T39" fmla="*/ 3124 h 55"/>
                  <a:gd name="T40" fmla="*/ 3193 w 103"/>
                  <a:gd name="T41" fmla="*/ 2958 h 55"/>
                  <a:gd name="T42" fmla="*/ 3139 w 103"/>
                  <a:gd name="T43" fmla="*/ 2715 h 55"/>
                  <a:gd name="T44" fmla="*/ 2966 w 103"/>
                  <a:gd name="T45" fmla="*/ 2132 h 55"/>
                  <a:gd name="T46" fmla="*/ 2758 w 103"/>
                  <a:gd name="T47" fmla="*/ 1726 h 55"/>
                  <a:gd name="T48" fmla="*/ 2542 w 103"/>
                  <a:gd name="T49" fmla="*/ 1274 h 55"/>
                  <a:gd name="T50" fmla="*/ 2270 w 103"/>
                  <a:gd name="T51" fmla="*/ 836 h 55"/>
                  <a:gd name="T52" fmla="*/ 1996 w 103"/>
                  <a:gd name="T53" fmla="*/ 631 h 55"/>
                  <a:gd name="T54" fmla="*/ 1713 w 103"/>
                  <a:gd name="T55" fmla="*/ 6 h 55"/>
                  <a:gd name="T56" fmla="*/ 1491 w 103"/>
                  <a:gd name="T57" fmla="*/ 4 h 55"/>
                  <a:gd name="T58" fmla="*/ 1220 w 103"/>
                  <a:gd name="T59" fmla="*/ 1 h 55"/>
                  <a:gd name="T60" fmla="*/ 973 w 103"/>
                  <a:gd name="T61" fmla="*/ 0 h 55"/>
                  <a:gd name="T62" fmla="*/ 757 w 103"/>
                  <a:gd name="T63" fmla="*/ 0 h 55"/>
                  <a:gd name="T64" fmla="*/ 540 w 103"/>
                  <a:gd name="T65" fmla="*/ 0 h 55"/>
                  <a:gd name="T66" fmla="*/ 384 w 103"/>
                  <a:gd name="T67" fmla="*/ 0 h 55"/>
                  <a:gd name="T68" fmla="*/ 8 w 103"/>
                  <a:gd name="T69" fmla="*/ 0 h 5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03"/>
                  <a:gd name="T106" fmla="*/ 0 h 55"/>
                  <a:gd name="T107" fmla="*/ 103 w 103"/>
                  <a:gd name="T108" fmla="*/ 55 h 55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03" h="55">
                    <a:moveTo>
                      <a:pt x="8" y="0"/>
                    </a:moveTo>
                    <a:lnTo>
                      <a:pt x="3" y="1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1" y="12"/>
                    </a:lnTo>
                    <a:lnTo>
                      <a:pt x="3" y="18"/>
                    </a:lnTo>
                    <a:lnTo>
                      <a:pt x="7" y="23"/>
                    </a:lnTo>
                    <a:lnTo>
                      <a:pt x="13" y="30"/>
                    </a:lnTo>
                    <a:lnTo>
                      <a:pt x="20" y="35"/>
                    </a:lnTo>
                    <a:lnTo>
                      <a:pt x="28" y="42"/>
                    </a:lnTo>
                    <a:lnTo>
                      <a:pt x="38" y="46"/>
                    </a:lnTo>
                    <a:lnTo>
                      <a:pt x="47" y="51"/>
                    </a:lnTo>
                    <a:lnTo>
                      <a:pt x="58" y="53"/>
                    </a:lnTo>
                    <a:lnTo>
                      <a:pt x="68" y="55"/>
                    </a:lnTo>
                    <a:lnTo>
                      <a:pt x="80" y="54"/>
                    </a:lnTo>
                    <a:lnTo>
                      <a:pt x="91" y="52"/>
                    </a:lnTo>
                    <a:lnTo>
                      <a:pt x="102" y="47"/>
                    </a:lnTo>
                    <a:lnTo>
                      <a:pt x="103" y="46"/>
                    </a:lnTo>
                    <a:lnTo>
                      <a:pt x="103" y="45"/>
                    </a:lnTo>
                    <a:lnTo>
                      <a:pt x="103" y="43"/>
                    </a:lnTo>
                    <a:lnTo>
                      <a:pt x="102" y="41"/>
                    </a:lnTo>
                    <a:lnTo>
                      <a:pt x="99" y="37"/>
                    </a:lnTo>
                    <a:lnTo>
                      <a:pt x="94" y="30"/>
                    </a:lnTo>
                    <a:lnTo>
                      <a:pt x="87" y="24"/>
                    </a:lnTo>
                    <a:lnTo>
                      <a:pt x="80" y="18"/>
                    </a:lnTo>
                    <a:lnTo>
                      <a:pt x="72" y="12"/>
                    </a:lnTo>
                    <a:lnTo>
                      <a:pt x="63" y="8"/>
                    </a:lnTo>
                    <a:lnTo>
                      <a:pt x="55" y="6"/>
                    </a:lnTo>
                    <a:lnTo>
                      <a:pt x="47" y="4"/>
                    </a:lnTo>
                    <a:lnTo>
                      <a:pt x="39" y="1"/>
                    </a:lnTo>
                    <a:lnTo>
                      <a:pt x="31" y="0"/>
                    </a:lnTo>
                    <a:lnTo>
                      <a:pt x="24" y="0"/>
                    </a:lnTo>
                    <a:lnTo>
                      <a:pt x="18" y="0"/>
                    </a:lnTo>
                    <a:lnTo>
                      <a:pt x="12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160" name="Freeform 48"/>
              <p:cNvSpPr>
                <a:spLocks noChangeArrowheads="1"/>
              </p:cNvSpPr>
              <p:nvPr/>
            </p:nvSpPr>
            <p:spPr bwMode="auto">
              <a:xfrm>
                <a:off x="2446" y="149"/>
                <a:ext cx="115" cy="68"/>
              </a:xfrm>
              <a:custGeom>
                <a:avLst/>
                <a:gdLst>
                  <a:gd name="T0" fmla="*/ 2759 w 109"/>
                  <a:gd name="T1" fmla="*/ 1869 h 64"/>
                  <a:gd name="T2" fmla="*/ 2483 w 109"/>
                  <a:gd name="T3" fmla="*/ 2035 h 64"/>
                  <a:gd name="T4" fmla="*/ 2204 w 109"/>
                  <a:gd name="T5" fmla="*/ 2162 h 64"/>
                  <a:gd name="T6" fmla="*/ 1899 w 109"/>
                  <a:gd name="T7" fmla="*/ 2241 h 64"/>
                  <a:gd name="T8" fmla="*/ 1665 w 109"/>
                  <a:gd name="T9" fmla="*/ 2110 h 64"/>
                  <a:gd name="T10" fmla="*/ 1377 w 109"/>
                  <a:gd name="T11" fmla="*/ 1986 h 64"/>
                  <a:gd name="T12" fmla="*/ 1159 w 109"/>
                  <a:gd name="T13" fmla="*/ 1868 h 64"/>
                  <a:gd name="T14" fmla="*/ 897 w 109"/>
                  <a:gd name="T15" fmla="*/ 1696 h 64"/>
                  <a:gd name="T16" fmla="*/ 755 w 109"/>
                  <a:gd name="T17" fmla="*/ 1414 h 64"/>
                  <a:gd name="T18" fmla="*/ 548 w 109"/>
                  <a:gd name="T19" fmla="*/ 1224 h 64"/>
                  <a:gd name="T20" fmla="*/ 397 w 109"/>
                  <a:gd name="T21" fmla="*/ 960 h 64"/>
                  <a:gd name="T22" fmla="*/ 319 w 109"/>
                  <a:gd name="T23" fmla="*/ 728 h 64"/>
                  <a:gd name="T24" fmla="*/ 286 w 109"/>
                  <a:gd name="T25" fmla="*/ 524 h 64"/>
                  <a:gd name="T26" fmla="*/ 9 w 109"/>
                  <a:gd name="T27" fmla="*/ 437 h 64"/>
                  <a:gd name="T28" fmla="*/ 9 w 109"/>
                  <a:gd name="T29" fmla="*/ 411 h 64"/>
                  <a:gd name="T30" fmla="*/ 286 w 109"/>
                  <a:gd name="T31" fmla="*/ 387 h 64"/>
                  <a:gd name="T32" fmla="*/ 337 w 109"/>
                  <a:gd name="T33" fmla="*/ 387 h 64"/>
                  <a:gd name="T34" fmla="*/ 337 w 109"/>
                  <a:gd name="T35" fmla="*/ 0 h 64"/>
                  <a:gd name="T36" fmla="*/ 6 w 109"/>
                  <a:gd name="T37" fmla="*/ 1 h 64"/>
                  <a:gd name="T38" fmla="*/ 1 w 109"/>
                  <a:gd name="T39" fmla="*/ 5 h 64"/>
                  <a:gd name="T40" fmla="*/ 0 w 109"/>
                  <a:gd name="T41" fmla="*/ 437 h 64"/>
                  <a:gd name="T42" fmla="*/ 1 w 109"/>
                  <a:gd name="T43" fmla="*/ 645 h 64"/>
                  <a:gd name="T44" fmla="*/ 5 w 109"/>
                  <a:gd name="T45" fmla="*/ 960 h 64"/>
                  <a:gd name="T46" fmla="*/ 9 w 109"/>
                  <a:gd name="T47" fmla="*/ 1224 h 64"/>
                  <a:gd name="T48" fmla="*/ 376 w 109"/>
                  <a:gd name="T49" fmla="*/ 1470 h 64"/>
                  <a:gd name="T50" fmla="*/ 578 w 109"/>
                  <a:gd name="T51" fmla="*/ 1759 h 64"/>
                  <a:gd name="T52" fmla="*/ 806 w 109"/>
                  <a:gd name="T53" fmla="*/ 1985 h 64"/>
                  <a:gd name="T54" fmla="*/ 1053 w 109"/>
                  <a:gd name="T55" fmla="*/ 2241 h 64"/>
                  <a:gd name="T56" fmla="*/ 1344 w 109"/>
                  <a:gd name="T57" fmla="*/ 2382 h 64"/>
                  <a:gd name="T58" fmla="*/ 1617 w 109"/>
                  <a:gd name="T59" fmla="*/ 2530 h 64"/>
                  <a:gd name="T60" fmla="*/ 1899 w 109"/>
                  <a:gd name="T61" fmla="*/ 2536 h 64"/>
                  <a:gd name="T62" fmla="*/ 2230 w 109"/>
                  <a:gd name="T63" fmla="*/ 2536 h 64"/>
                  <a:gd name="T64" fmla="*/ 2565 w 109"/>
                  <a:gd name="T65" fmla="*/ 2387 h 64"/>
                  <a:gd name="T66" fmla="*/ 2855 w 109"/>
                  <a:gd name="T67" fmla="*/ 2242 h 64"/>
                  <a:gd name="T68" fmla="*/ 2759 w 109"/>
                  <a:gd name="T69" fmla="*/ 1869 h 64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09"/>
                  <a:gd name="T106" fmla="*/ 0 h 64"/>
                  <a:gd name="T107" fmla="*/ 109 w 109"/>
                  <a:gd name="T108" fmla="*/ 64 h 64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09" h="64">
                    <a:moveTo>
                      <a:pt x="105" y="47"/>
                    </a:moveTo>
                    <a:lnTo>
                      <a:pt x="95" y="51"/>
                    </a:lnTo>
                    <a:lnTo>
                      <a:pt x="84" y="54"/>
                    </a:lnTo>
                    <a:lnTo>
                      <a:pt x="73" y="55"/>
                    </a:lnTo>
                    <a:lnTo>
                      <a:pt x="63" y="53"/>
                    </a:lnTo>
                    <a:lnTo>
                      <a:pt x="53" y="50"/>
                    </a:lnTo>
                    <a:lnTo>
                      <a:pt x="44" y="46"/>
                    </a:lnTo>
                    <a:lnTo>
                      <a:pt x="35" y="42"/>
                    </a:lnTo>
                    <a:lnTo>
                      <a:pt x="28" y="36"/>
                    </a:lnTo>
                    <a:lnTo>
                      <a:pt x="22" y="31"/>
                    </a:lnTo>
                    <a:lnTo>
                      <a:pt x="16" y="24"/>
                    </a:lnTo>
                    <a:lnTo>
                      <a:pt x="12" y="19"/>
                    </a:lnTo>
                    <a:lnTo>
                      <a:pt x="10" y="14"/>
                    </a:lnTo>
                    <a:lnTo>
                      <a:pt x="9" y="11"/>
                    </a:lnTo>
                    <a:lnTo>
                      <a:pt x="9" y="10"/>
                    </a:lnTo>
                    <a:lnTo>
                      <a:pt x="10" y="9"/>
                    </a:lnTo>
                    <a:lnTo>
                      <a:pt x="13" y="9"/>
                    </a:lnTo>
                    <a:lnTo>
                      <a:pt x="13" y="0"/>
                    </a:lnTo>
                    <a:lnTo>
                      <a:pt x="6" y="1"/>
                    </a:lnTo>
                    <a:lnTo>
                      <a:pt x="1" y="5"/>
                    </a:lnTo>
                    <a:lnTo>
                      <a:pt x="0" y="11"/>
                    </a:lnTo>
                    <a:lnTo>
                      <a:pt x="1" y="17"/>
                    </a:lnTo>
                    <a:lnTo>
                      <a:pt x="5" y="24"/>
                    </a:lnTo>
                    <a:lnTo>
                      <a:pt x="9" y="31"/>
                    </a:lnTo>
                    <a:lnTo>
                      <a:pt x="15" y="37"/>
                    </a:lnTo>
                    <a:lnTo>
                      <a:pt x="23" y="44"/>
                    </a:lnTo>
                    <a:lnTo>
                      <a:pt x="31" y="49"/>
                    </a:lnTo>
                    <a:lnTo>
                      <a:pt x="41" y="55"/>
                    </a:lnTo>
                    <a:lnTo>
                      <a:pt x="51" y="59"/>
                    </a:lnTo>
                    <a:lnTo>
                      <a:pt x="62" y="62"/>
                    </a:lnTo>
                    <a:lnTo>
                      <a:pt x="73" y="64"/>
                    </a:lnTo>
                    <a:lnTo>
                      <a:pt x="85" y="64"/>
                    </a:lnTo>
                    <a:lnTo>
                      <a:pt x="98" y="60"/>
                    </a:lnTo>
                    <a:lnTo>
                      <a:pt x="109" y="56"/>
                    </a:lnTo>
                    <a:lnTo>
                      <a:pt x="105" y="47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161" name="Freeform 49"/>
              <p:cNvSpPr>
                <a:spLocks noChangeArrowheads="1"/>
              </p:cNvSpPr>
              <p:nvPr/>
            </p:nvSpPr>
            <p:spPr bwMode="auto">
              <a:xfrm>
                <a:off x="2516" y="159"/>
                <a:ext cx="51" cy="51"/>
              </a:xfrm>
              <a:custGeom>
                <a:avLst/>
                <a:gdLst>
                  <a:gd name="T0" fmla="*/ 0 w 48"/>
                  <a:gd name="T1" fmla="*/ 1094 h 47"/>
                  <a:gd name="T2" fmla="*/ 386 w 48"/>
                  <a:gd name="T3" fmla="*/ 1646 h 47"/>
                  <a:gd name="T4" fmla="*/ 667 w 48"/>
                  <a:gd name="T5" fmla="*/ 2476 h 47"/>
                  <a:gd name="T6" fmla="*/ 1019 w 48"/>
                  <a:gd name="T7" fmla="*/ 3330 h 47"/>
                  <a:gd name="T8" fmla="*/ 1223 w 48"/>
                  <a:gd name="T9" fmla="*/ 4042 h 47"/>
                  <a:gd name="T10" fmla="*/ 1382 w 48"/>
                  <a:gd name="T11" fmla="*/ 5009 h 47"/>
                  <a:gd name="T12" fmla="*/ 1558 w 48"/>
                  <a:gd name="T13" fmla="*/ 5482 h 47"/>
                  <a:gd name="T14" fmla="*/ 1558 w 48"/>
                  <a:gd name="T15" fmla="*/ 5603 h 47"/>
                  <a:gd name="T16" fmla="*/ 1558 w 48"/>
                  <a:gd name="T17" fmla="*/ 5898 h 47"/>
                  <a:gd name="T18" fmla="*/ 1558 w 48"/>
                  <a:gd name="T19" fmla="*/ 5603 h 47"/>
                  <a:gd name="T20" fmla="*/ 1581 w 48"/>
                  <a:gd name="T21" fmla="*/ 5482 h 47"/>
                  <a:gd name="T22" fmla="*/ 1758 w 48"/>
                  <a:gd name="T23" fmla="*/ 6945 h 47"/>
                  <a:gd name="T24" fmla="*/ 1871 w 48"/>
                  <a:gd name="T25" fmla="*/ 6455 h 47"/>
                  <a:gd name="T26" fmla="*/ 1940 w 48"/>
                  <a:gd name="T27" fmla="*/ 5898 h 47"/>
                  <a:gd name="T28" fmla="*/ 1871 w 48"/>
                  <a:gd name="T29" fmla="*/ 5435 h 47"/>
                  <a:gd name="T30" fmla="*/ 1826 w 48"/>
                  <a:gd name="T31" fmla="*/ 5009 h 47"/>
                  <a:gd name="T32" fmla="*/ 1680 w 48"/>
                  <a:gd name="T33" fmla="*/ 4042 h 47"/>
                  <a:gd name="T34" fmla="*/ 1466 w 48"/>
                  <a:gd name="T35" fmla="*/ 3164 h 47"/>
                  <a:gd name="T36" fmla="*/ 1223 w 48"/>
                  <a:gd name="T37" fmla="*/ 2282 h 47"/>
                  <a:gd name="T38" fmla="*/ 850 w 48"/>
                  <a:gd name="T39" fmla="*/ 1398 h 47"/>
                  <a:gd name="T40" fmla="*/ 523 w 48"/>
                  <a:gd name="T41" fmla="*/ 4 h 47"/>
                  <a:gd name="T42" fmla="*/ 3 w 48"/>
                  <a:gd name="T43" fmla="*/ 0 h 47"/>
                  <a:gd name="T44" fmla="*/ 0 w 48"/>
                  <a:gd name="T45" fmla="*/ 1094 h 47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48"/>
                  <a:gd name="T70" fmla="*/ 0 h 47"/>
                  <a:gd name="T71" fmla="*/ 48 w 48"/>
                  <a:gd name="T72" fmla="*/ 47 h 47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48" h="47">
                    <a:moveTo>
                      <a:pt x="0" y="7"/>
                    </a:moveTo>
                    <a:lnTo>
                      <a:pt x="8" y="12"/>
                    </a:lnTo>
                    <a:lnTo>
                      <a:pt x="17" y="17"/>
                    </a:lnTo>
                    <a:lnTo>
                      <a:pt x="24" y="23"/>
                    </a:lnTo>
                    <a:lnTo>
                      <a:pt x="30" y="28"/>
                    </a:lnTo>
                    <a:lnTo>
                      <a:pt x="35" y="34"/>
                    </a:lnTo>
                    <a:lnTo>
                      <a:pt x="38" y="38"/>
                    </a:lnTo>
                    <a:lnTo>
                      <a:pt x="38" y="39"/>
                    </a:lnTo>
                    <a:lnTo>
                      <a:pt x="38" y="40"/>
                    </a:lnTo>
                    <a:lnTo>
                      <a:pt x="38" y="39"/>
                    </a:lnTo>
                    <a:lnTo>
                      <a:pt x="39" y="38"/>
                    </a:lnTo>
                    <a:lnTo>
                      <a:pt x="43" y="47"/>
                    </a:lnTo>
                    <a:lnTo>
                      <a:pt x="47" y="44"/>
                    </a:lnTo>
                    <a:lnTo>
                      <a:pt x="48" y="40"/>
                    </a:lnTo>
                    <a:lnTo>
                      <a:pt x="47" y="37"/>
                    </a:lnTo>
                    <a:lnTo>
                      <a:pt x="45" y="34"/>
                    </a:lnTo>
                    <a:lnTo>
                      <a:pt x="41" y="28"/>
                    </a:lnTo>
                    <a:lnTo>
                      <a:pt x="36" y="22"/>
                    </a:lnTo>
                    <a:lnTo>
                      <a:pt x="30" y="16"/>
                    </a:lnTo>
                    <a:lnTo>
                      <a:pt x="21" y="10"/>
                    </a:lnTo>
                    <a:lnTo>
                      <a:pt x="13" y="4"/>
                    </a:lnTo>
                    <a:lnTo>
                      <a:pt x="3" y="0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162" name="Freeform 50"/>
              <p:cNvSpPr>
                <a:spLocks noChangeArrowheads="1"/>
              </p:cNvSpPr>
              <p:nvPr/>
            </p:nvSpPr>
            <p:spPr bwMode="auto">
              <a:xfrm>
                <a:off x="2460" y="149"/>
                <a:ext cx="59" cy="17"/>
              </a:xfrm>
              <a:custGeom>
                <a:avLst/>
                <a:gdLst>
                  <a:gd name="T0" fmla="*/ 0 w 56"/>
                  <a:gd name="T1" fmla="*/ 387 h 16"/>
                  <a:gd name="T2" fmla="*/ 4 w 56"/>
                  <a:gd name="T3" fmla="*/ 387 h 16"/>
                  <a:gd name="T4" fmla="*/ 272 w 56"/>
                  <a:gd name="T5" fmla="*/ 387 h 16"/>
                  <a:gd name="T6" fmla="*/ 372 w 56"/>
                  <a:gd name="T7" fmla="*/ 387 h 16"/>
                  <a:gd name="T8" fmla="*/ 509 w 56"/>
                  <a:gd name="T9" fmla="*/ 411 h 16"/>
                  <a:gd name="T10" fmla="*/ 733 w 56"/>
                  <a:gd name="T11" fmla="*/ 411 h 16"/>
                  <a:gd name="T12" fmla="*/ 903 w 56"/>
                  <a:gd name="T13" fmla="*/ 464 h 16"/>
                  <a:gd name="T14" fmla="*/ 1113 w 56"/>
                  <a:gd name="T15" fmla="*/ 524 h 16"/>
                  <a:gd name="T16" fmla="*/ 1287 w 56"/>
                  <a:gd name="T17" fmla="*/ 592 h 16"/>
                  <a:gd name="T18" fmla="*/ 1356 w 56"/>
                  <a:gd name="T19" fmla="*/ 387 h 16"/>
                  <a:gd name="T20" fmla="*/ 1178 w 56"/>
                  <a:gd name="T21" fmla="*/ 5 h 16"/>
                  <a:gd name="T22" fmla="*/ 951 w 56"/>
                  <a:gd name="T23" fmla="*/ 3 h 16"/>
                  <a:gd name="T24" fmla="*/ 772 w 56"/>
                  <a:gd name="T25" fmla="*/ 1 h 16"/>
                  <a:gd name="T26" fmla="*/ 536 w 56"/>
                  <a:gd name="T27" fmla="*/ 0 h 16"/>
                  <a:gd name="T28" fmla="*/ 372 w 56"/>
                  <a:gd name="T29" fmla="*/ 0 h 16"/>
                  <a:gd name="T30" fmla="*/ 272 w 56"/>
                  <a:gd name="T31" fmla="*/ 0 h 16"/>
                  <a:gd name="T32" fmla="*/ 4 w 56"/>
                  <a:gd name="T33" fmla="*/ 0 h 16"/>
                  <a:gd name="T34" fmla="*/ 0 w 56"/>
                  <a:gd name="T35" fmla="*/ 0 h 16"/>
                  <a:gd name="T36" fmla="*/ 0 w 56"/>
                  <a:gd name="T37" fmla="*/ 387 h 1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6"/>
                  <a:gd name="T58" fmla="*/ 0 h 16"/>
                  <a:gd name="T59" fmla="*/ 56 w 56"/>
                  <a:gd name="T60" fmla="*/ 16 h 1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6" h="16">
                    <a:moveTo>
                      <a:pt x="0" y="9"/>
                    </a:moveTo>
                    <a:lnTo>
                      <a:pt x="4" y="9"/>
                    </a:lnTo>
                    <a:lnTo>
                      <a:pt x="10" y="9"/>
                    </a:lnTo>
                    <a:lnTo>
                      <a:pt x="16" y="9"/>
                    </a:lnTo>
                    <a:lnTo>
                      <a:pt x="22" y="10"/>
                    </a:lnTo>
                    <a:lnTo>
                      <a:pt x="30" y="10"/>
                    </a:lnTo>
                    <a:lnTo>
                      <a:pt x="38" y="12"/>
                    </a:lnTo>
                    <a:lnTo>
                      <a:pt x="46" y="14"/>
                    </a:lnTo>
                    <a:lnTo>
                      <a:pt x="53" y="16"/>
                    </a:lnTo>
                    <a:lnTo>
                      <a:pt x="56" y="9"/>
                    </a:lnTo>
                    <a:lnTo>
                      <a:pt x="49" y="5"/>
                    </a:lnTo>
                    <a:lnTo>
                      <a:pt x="40" y="3"/>
                    </a:lnTo>
                    <a:lnTo>
                      <a:pt x="32" y="1"/>
                    </a:lnTo>
                    <a:lnTo>
                      <a:pt x="23" y="0"/>
                    </a:lnTo>
                    <a:lnTo>
                      <a:pt x="16" y="0"/>
                    </a:lnTo>
                    <a:lnTo>
                      <a:pt x="10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163" name="Freeform 51"/>
              <p:cNvSpPr>
                <a:spLocks noChangeArrowheads="1"/>
              </p:cNvSpPr>
              <p:nvPr/>
            </p:nvSpPr>
            <p:spPr bwMode="auto">
              <a:xfrm>
                <a:off x="4997" y="154"/>
                <a:ext cx="111" cy="59"/>
              </a:xfrm>
              <a:custGeom>
                <a:avLst/>
                <a:gdLst>
                  <a:gd name="T0" fmla="*/ 317 w 105"/>
                  <a:gd name="T1" fmla="*/ 0 h 55"/>
                  <a:gd name="T2" fmla="*/ 5 w 105"/>
                  <a:gd name="T3" fmla="*/ 1 h 55"/>
                  <a:gd name="T4" fmla="*/ 1 w 105"/>
                  <a:gd name="T5" fmla="*/ 4 h 55"/>
                  <a:gd name="T6" fmla="*/ 0 w 105"/>
                  <a:gd name="T7" fmla="*/ 588 h 55"/>
                  <a:gd name="T8" fmla="*/ 1 w 105"/>
                  <a:gd name="T9" fmla="*/ 836 h 55"/>
                  <a:gd name="T10" fmla="*/ 5 w 105"/>
                  <a:gd name="T11" fmla="*/ 1274 h 55"/>
                  <a:gd name="T12" fmla="*/ 300 w 105"/>
                  <a:gd name="T13" fmla="*/ 1687 h 55"/>
                  <a:gd name="T14" fmla="*/ 418 w 105"/>
                  <a:gd name="T15" fmla="*/ 2132 h 55"/>
                  <a:gd name="T16" fmla="*/ 617 w 105"/>
                  <a:gd name="T17" fmla="*/ 2570 h 55"/>
                  <a:gd name="T18" fmla="*/ 899 w 105"/>
                  <a:gd name="T19" fmla="*/ 2958 h 55"/>
                  <a:gd name="T20" fmla="*/ 1136 w 105"/>
                  <a:gd name="T21" fmla="*/ 3351 h 55"/>
                  <a:gd name="T22" fmla="*/ 1441 w 105"/>
                  <a:gd name="T23" fmla="*/ 3736 h 55"/>
                  <a:gd name="T24" fmla="*/ 1752 w 105"/>
                  <a:gd name="T25" fmla="*/ 3856 h 55"/>
                  <a:gd name="T26" fmla="*/ 2070 w 105"/>
                  <a:gd name="T27" fmla="*/ 4008 h 55"/>
                  <a:gd name="T28" fmla="*/ 2426 w 105"/>
                  <a:gd name="T29" fmla="*/ 3918 h 55"/>
                  <a:gd name="T30" fmla="*/ 2733 w 105"/>
                  <a:gd name="T31" fmla="*/ 3755 h 55"/>
                  <a:gd name="T32" fmla="*/ 3073 w 105"/>
                  <a:gd name="T33" fmla="*/ 3404 h 55"/>
                  <a:gd name="T34" fmla="*/ 3092 w 105"/>
                  <a:gd name="T35" fmla="*/ 3351 h 55"/>
                  <a:gd name="T36" fmla="*/ 3092 w 105"/>
                  <a:gd name="T37" fmla="*/ 3247 h 55"/>
                  <a:gd name="T38" fmla="*/ 3092 w 105"/>
                  <a:gd name="T39" fmla="*/ 3124 h 55"/>
                  <a:gd name="T40" fmla="*/ 3073 w 105"/>
                  <a:gd name="T41" fmla="*/ 2958 h 55"/>
                  <a:gd name="T42" fmla="*/ 3031 w 105"/>
                  <a:gd name="T43" fmla="*/ 2570 h 55"/>
                  <a:gd name="T44" fmla="*/ 2867 w 105"/>
                  <a:gd name="T45" fmla="*/ 2132 h 55"/>
                  <a:gd name="T46" fmla="*/ 2617 w 105"/>
                  <a:gd name="T47" fmla="*/ 1726 h 55"/>
                  <a:gd name="T48" fmla="*/ 2445 w 105"/>
                  <a:gd name="T49" fmla="*/ 1274 h 55"/>
                  <a:gd name="T50" fmla="*/ 2171 w 105"/>
                  <a:gd name="T51" fmla="*/ 836 h 55"/>
                  <a:gd name="T52" fmla="*/ 1943 w 105"/>
                  <a:gd name="T53" fmla="*/ 631 h 55"/>
                  <a:gd name="T54" fmla="*/ 1657 w 105"/>
                  <a:gd name="T55" fmla="*/ 6 h 55"/>
                  <a:gd name="T56" fmla="*/ 1420 w 105"/>
                  <a:gd name="T57" fmla="*/ 4 h 55"/>
                  <a:gd name="T58" fmla="*/ 1201 w 105"/>
                  <a:gd name="T59" fmla="*/ 1 h 55"/>
                  <a:gd name="T60" fmla="*/ 950 w 105"/>
                  <a:gd name="T61" fmla="*/ 0 h 55"/>
                  <a:gd name="T62" fmla="*/ 770 w 105"/>
                  <a:gd name="T63" fmla="*/ 0 h 55"/>
                  <a:gd name="T64" fmla="*/ 494 w 105"/>
                  <a:gd name="T65" fmla="*/ 0 h 55"/>
                  <a:gd name="T66" fmla="*/ 374 w 105"/>
                  <a:gd name="T67" fmla="*/ 0 h 55"/>
                  <a:gd name="T68" fmla="*/ 317 w 105"/>
                  <a:gd name="T69" fmla="*/ 0 h 5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05"/>
                  <a:gd name="T106" fmla="*/ 0 h 55"/>
                  <a:gd name="T107" fmla="*/ 105 w 105"/>
                  <a:gd name="T108" fmla="*/ 55 h 55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05" h="55">
                    <a:moveTo>
                      <a:pt x="10" y="0"/>
                    </a:moveTo>
                    <a:lnTo>
                      <a:pt x="5" y="1"/>
                    </a:lnTo>
                    <a:lnTo>
                      <a:pt x="1" y="4"/>
                    </a:lnTo>
                    <a:lnTo>
                      <a:pt x="0" y="7"/>
                    </a:lnTo>
                    <a:lnTo>
                      <a:pt x="1" y="12"/>
                    </a:lnTo>
                    <a:lnTo>
                      <a:pt x="5" y="18"/>
                    </a:lnTo>
                    <a:lnTo>
                      <a:pt x="9" y="23"/>
                    </a:lnTo>
                    <a:lnTo>
                      <a:pt x="15" y="30"/>
                    </a:lnTo>
                    <a:lnTo>
                      <a:pt x="22" y="35"/>
                    </a:lnTo>
                    <a:lnTo>
                      <a:pt x="30" y="41"/>
                    </a:lnTo>
                    <a:lnTo>
                      <a:pt x="39" y="46"/>
                    </a:lnTo>
                    <a:lnTo>
                      <a:pt x="49" y="51"/>
                    </a:lnTo>
                    <a:lnTo>
                      <a:pt x="59" y="53"/>
                    </a:lnTo>
                    <a:lnTo>
                      <a:pt x="70" y="55"/>
                    </a:lnTo>
                    <a:lnTo>
                      <a:pt x="81" y="54"/>
                    </a:lnTo>
                    <a:lnTo>
                      <a:pt x="92" y="52"/>
                    </a:lnTo>
                    <a:lnTo>
                      <a:pt x="104" y="47"/>
                    </a:lnTo>
                    <a:lnTo>
                      <a:pt x="105" y="46"/>
                    </a:lnTo>
                    <a:lnTo>
                      <a:pt x="105" y="45"/>
                    </a:lnTo>
                    <a:lnTo>
                      <a:pt x="105" y="43"/>
                    </a:lnTo>
                    <a:lnTo>
                      <a:pt x="104" y="41"/>
                    </a:lnTo>
                    <a:lnTo>
                      <a:pt x="101" y="35"/>
                    </a:lnTo>
                    <a:lnTo>
                      <a:pt x="96" y="30"/>
                    </a:lnTo>
                    <a:lnTo>
                      <a:pt x="89" y="24"/>
                    </a:lnTo>
                    <a:lnTo>
                      <a:pt x="82" y="18"/>
                    </a:lnTo>
                    <a:lnTo>
                      <a:pt x="73" y="12"/>
                    </a:lnTo>
                    <a:lnTo>
                      <a:pt x="65" y="8"/>
                    </a:lnTo>
                    <a:lnTo>
                      <a:pt x="56" y="6"/>
                    </a:lnTo>
                    <a:lnTo>
                      <a:pt x="48" y="4"/>
                    </a:lnTo>
                    <a:lnTo>
                      <a:pt x="41" y="1"/>
                    </a:lnTo>
                    <a:lnTo>
                      <a:pt x="32" y="0"/>
                    </a:lnTo>
                    <a:lnTo>
                      <a:pt x="26" y="0"/>
                    </a:lnTo>
                    <a:lnTo>
                      <a:pt x="18" y="0"/>
                    </a:lnTo>
                    <a:lnTo>
                      <a:pt x="13" y="0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164" name="Freeform 52"/>
              <p:cNvSpPr>
                <a:spLocks noChangeArrowheads="1"/>
              </p:cNvSpPr>
              <p:nvPr/>
            </p:nvSpPr>
            <p:spPr bwMode="auto">
              <a:xfrm>
                <a:off x="4993" y="149"/>
                <a:ext cx="116" cy="68"/>
              </a:xfrm>
              <a:custGeom>
                <a:avLst/>
                <a:gdLst>
                  <a:gd name="T0" fmla="*/ 2717 w 110"/>
                  <a:gd name="T1" fmla="*/ 1869 h 64"/>
                  <a:gd name="T2" fmla="*/ 2401 w 110"/>
                  <a:gd name="T3" fmla="*/ 2035 h 64"/>
                  <a:gd name="T4" fmla="*/ 2159 w 110"/>
                  <a:gd name="T5" fmla="*/ 2162 h 64"/>
                  <a:gd name="T6" fmla="*/ 1876 w 110"/>
                  <a:gd name="T7" fmla="*/ 2241 h 64"/>
                  <a:gd name="T8" fmla="*/ 1633 w 110"/>
                  <a:gd name="T9" fmla="*/ 2110 h 64"/>
                  <a:gd name="T10" fmla="*/ 1365 w 110"/>
                  <a:gd name="T11" fmla="*/ 1986 h 64"/>
                  <a:gd name="T12" fmla="*/ 1142 w 110"/>
                  <a:gd name="T13" fmla="*/ 1868 h 64"/>
                  <a:gd name="T14" fmla="*/ 912 w 110"/>
                  <a:gd name="T15" fmla="*/ 1696 h 64"/>
                  <a:gd name="T16" fmla="*/ 747 w 110"/>
                  <a:gd name="T17" fmla="*/ 1414 h 64"/>
                  <a:gd name="T18" fmla="*/ 509 w 110"/>
                  <a:gd name="T19" fmla="*/ 1224 h 64"/>
                  <a:gd name="T20" fmla="*/ 391 w 110"/>
                  <a:gd name="T21" fmla="*/ 960 h 64"/>
                  <a:gd name="T22" fmla="*/ 334 w 110"/>
                  <a:gd name="T23" fmla="*/ 728 h 64"/>
                  <a:gd name="T24" fmla="*/ 285 w 110"/>
                  <a:gd name="T25" fmla="*/ 524 h 64"/>
                  <a:gd name="T26" fmla="*/ 285 w 110"/>
                  <a:gd name="T27" fmla="*/ 437 h 64"/>
                  <a:gd name="T28" fmla="*/ 285 w 110"/>
                  <a:gd name="T29" fmla="*/ 411 h 64"/>
                  <a:gd name="T30" fmla="*/ 285 w 110"/>
                  <a:gd name="T31" fmla="*/ 387 h 64"/>
                  <a:gd name="T32" fmla="*/ 352 w 110"/>
                  <a:gd name="T33" fmla="*/ 387 h 64"/>
                  <a:gd name="T34" fmla="*/ 334 w 110"/>
                  <a:gd name="T35" fmla="*/ 0 h 64"/>
                  <a:gd name="T36" fmla="*/ 7 w 110"/>
                  <a:gd name="T37" fmla="*/ 1 h 64"/>
                  <a:gd name="T38" fmla="*/ 2 w 110"/>
                  <a:gd name="T39" fmla="*/ 5 h 64"/>
                  <a:gd name="T40" fmla="*/ 0 w 110"/>
                  <a:gd name="T41" fmla="*/ 437 h 64"/>
                  <a:gd name="T42" fmla="*/ 2 w 110"/>
                  <a:gd name="T43" fmla="*/ 645 h 64"/>
                  <a:gd name="T44" fmla="*/ 5 w 110"/>
                  <a:gd name="T45" fmla="*/ 960 h 64"/>
                  <a:gd name="T46" fmla="*/ 285 w 110"/>
                  <a:gd name="T47" fmla="*/ 1224 h 64"/>
                  <a:gd name="T48" fmla="*/ 391 w 110"/>
                  <a:gd name="T49" fmla="*/ 1470 h 64"/>
                  <a:gd name="T50" fmla="*/ 566 w 110"/>
                  <a:gd name="T51" fmla="*/ 1759 h 64"/>
                  <a:gd name="T52" fmla="*/ 820 w 110"/>
                  <a:gd name="T53" fmla="*/ 1985 h 64"/>
                  <a:gd name="T54" fmla="*/ 1027 w 110"/>
                  <a:gd name="T55" fmla="*/ 2241 h 64"/>
                  <a:gd name="T56" fmla="*/ 1294 w 110"/>
                  <a:gd name="T57" fmla="*/ 2382 h 64"/>
                  <a:gd name="T58" fmla="*/ 1600 w 110"/>
                  <a:gd name="T59" fmla="*/ 2530 h 64"/>
                  <a:gd name="T60" fmla="*/ 1876 w 110"/>
                  <a:gd name="T61" fmla="*/ 2536 h 64"/>
                  <a:gd name="T62" fmla="*/ 2200 w 110"/>
                  <a:gd name="T63" fmla="*/ 2536 h 64"/>
                  <a:gd name="T64" fmla="*/ 2496 w 110"/>
                  <a:gd name="T65" fmla="*/ 2387 h 64"/>
                  <a:gd name="T66" fmla="*/ 2796 w 110"/>
                  <a:gd name="T67" fmla="*/ 2242 h 64"/>
                  <a:gd name="T68" fmla="*/ 2717 w 110"/>
                  <a:gd name="T69" fmla="*/ 1869 h 64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10"/>
                  <a:gd name="T106" fmla="*/ 0 h 64"/>
                  <a:gd name="T107" fmla="*/ 110 w 110"/>
                  <a:gd name="T108" fmla="*/ 64 h 64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10" h="64">
                    <a:moveTo>
                      <a:pt x="106" y="47"/>
                    </a:moveTo>
                    <a:lnTo>
                      <a:pt x="95" y="51"/>
                    </a:lnTo>
                    <a:lnTo>
                      <a:pt x="85" y="54"/>
                    </a:lnTo>
                    <a:lnTo>
                      <a:pt x="74" y="55"/>
                    </a:lnTo>
                    <a:lnTo>
                      <a:pt x="64" y="53"/>
                    </a:lnTo>
                    <a:lnTo>
                      <a:pt x="54" y="50"/>
                    </a:lnTo>
                    <a:lnTo>
                      <a:pt x="45" y="46"/>
                    </a:lnTo>
                    <a:lnTo>
                      <a:pt x="36" y="42"/>
                    </a:lnTo>
                    <a:lnTo>
                      <a:pt x="29" y="36"/>
                    </a:lnTo>
                    <a:lnTo>
                      <a:pt x="21" y="31"/>
                    </a:lnTo>
                    <a:lnTo>
                      <a:pt x="16" y="24"/>
                    </a:lnTo>
                    <a:lnTo>
                      <a:pt x="13" y="19"/>
                    </a:lnTo>
                    <a:lnTo>
                      <a:pt x="10" y="14"/>
                    </a:lnTo>
                    <a:lnTo>
                      <a:pt x="10" y="11"/>
                    </a:lnTo>
                    <a:lnTo>
                      <a:pt x="10" y="10"/>
                    </a:lnTo>
                    <a:lnTo>
                      <a:pt x="10" y="9"/>
                    </a:lnTo>
                    <a:lnTo>
                      <a:pt x="14" y="9"/>
                    </a:lnTo>
                    <a:lnTo>
                      <a:pt x="13" y="0"/>
                    </a:lnTo>
                    <a:lnTo>
                      <a:pt x="7" y="1"/>
                    </a:lnTo>
                    <a:lnTo>
                      <a:pt x="2" y="5"/>
                    </a:lnTo>
                    <a:lnTo>
                      <a:pt x="0" y="11"/>
                    </a:lnTo>
                    <a:lnTo>
                      <a:pt x="2" y="17"/>
                    </a:lnTo>
                    <a:lnTo>
                      <a:pt x="5" y="24"/>
                    </a:lnTo>
                    <a:lnTo>
                      <a:pt x="10" y="31"/>
                    </a:lnTo>
                    <a:lnTo>
                      <a:pt x="16" y="37"/>
                    </a:lnTo>
                    <a:lnTo>
                      <a:pt x="23" y="44"/>
                    </a:lnTo>
                    <a:lnTo>
                      <a:pt x="32" y="49"/>
                    </a:lnTo>
                    <a:lnTo>
                      <a:pt x="41" y="55"/>
                    </a:lnTo>
                    <a:lnTo>
                      <a:pt x="51" y="59"/>
                    </a:lnTo>
                    <a:lnTo>
                      <a:pt x="63" y="62"/>
                    </a:lnTo>
                    <a:lnTo>
                      <a:pt x="74" y="64"/>
                    </a:lnTo>
                    <a:lnTo>
                      <a:pt x="86" y="64"/>
                    </a:lnTo>
                    <a:lnTo>
                      <a:pt x="98" y="60"/>
                    </a:lnTo>
                    <a:lnTo>
                      <a:pt x="110" y="56"/>
                    </a:lnTo>
                    <a:lnTo>
                      <a:pt x="106" y="47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165" name="Freeform 53"/>
              <p:cNvSpPr>
                <a:spLocks noChangeArrowheads="1"/>
              </p:cNvSpPr>
              <p:nvPr/>
            </p:nvSpPr>
            <p:spPr bwMode="auto">
              <a:xfrm>
                <a:off x="5063" y="158"/>
                <a:ext cx="49" cy="52"/>
              </a:xfrm>
              <a:custGeom>
                <a:avLst/>
                <a:gdLst>
                  <a:gd name="T0" fmla="*/ 0 w 46"/>
                  <a:gd name="T1" fmla="*/ 1117 h 48"/>
                  <a:gd name="T2" fmla="*/ 422 w 46"/>
                  <a:gd name="T3" fmla="*/ 1666 h 48"/>
                  <a:gd name="T4" fmla="*/ 734 w 46"/>
                  <a:gd name="T5" fmla="*/ 2507 h 48"/>
                  <a:gd name="T6" fmla="*/ 1090 w 46"/>
                  <a:gd name="T7" fmla="*/ 3160 h 48"/>
                  <a:gd name="T8" fmla="*/ 1382 w 46"/>
                  <a:gd name="T9" fmla="*/ 3827 h 48"/>
                  <a:gd name="T10" fmla="*/ 1670 w 46"/>
                  <a:gd name="T11" fmla="*/ 4715 h 48"/>
                  <a:gd name="T12" fmla="*/ 1809 w 46"/>
                  <a:gd name="T13" fmla="*/ 5153 h 48"/>
                  <a:gd name="T14" fmla="*/ 1809 w 46"/>
                  <a:gd name="T15" fmla="*/ 5272 h 48"/>
                  <a:gd name="T16" fmla="*/ 1809 w 46"/>
                  <a:gd name="T17" fmla="*/ 5534 h 48"/>
                  <a:gd name="T18" fmla="*/ 1809 w 46"/>
                  <a:gd name="T19" fmla="*/ 5272 h 48"/>
                  <a:gd name="T20" fmla="*/ 1895 w 46"/>
                  <a:gd name="T21" fmla="*/ 5153 h 48"/>
                  <a:gd name="T22" fmla="*/ 2053 w 46"/>
                  <a:gd name="T23" fmla="*/ 6495 h 48"/>
                  <a:gd name="T24" fmla="*/ 2151 w 46"/>
                  <a:gd name="T25" fmla="*/ 6011 h 48"/>
                  <a:gd name="T26" fmla="*/ 2187 w 46"/>
                  <a:gd name="T27" fmla="*/ 5534 h 48"/>
                  <a:gd name="T28" fmla="*/ 2187 w 46"/>
                  <a:gd name="T29" fmla="*/ 5108 h 48"/>
                  <a:gd name="T30" fmla="*/ 2151 w 46"/>
                  <a:gd name="T31" fmla="*/ 4715 h 48"/>
                  <a:gd name="T32" fmla="*/ 1928 w 46"/>
                  <a:gd name="T33" fmla="*/ 3827 h 48"/>
                  <a:gd name="T34" fmla="*/ 1698 w 46"/>
                  <a:gd name="T35" fmla="*/ 3010 h 48"/>
                  <a:gd name="T36" fmla="*/ 1382 w 46"/>
                  <a:gd name="T37" fmla="*/ 2314 h 48"/>
                  <a:gd name="T38" fmla="*/ 960 w 46"/>
                  <a:gd name="T39" fmla="*/ 1420 h 48"/>
                  <a:gd name="T40" fmla="*/ 578 w 46"/>
                  <a:gd name="T41" fmla="*/ 5 h 48"/>
                  <a:gd name="T42" fmla="*/ 3 w 46"/>
                  <a:gd name="T43" fmla="*/ 0 h 48"/>
                  <a:gd name="T44" fmla="*/ 0 w 46"/>
                  <a:gd name="T45" fmla="*/ 1117 h 48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46"/>
                  <a:gd name="T70" fmla="*/ 0 h 48"/>
                  <a:gd name="T71" fmla="*/ 46 w 46"/>
                  <a:gd name="T72" fmla="*/ 48 h 48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46" h="48">
                    <a:moveTo>
                      <a:pt x="0" y="8"/>
                    </a:moveTo>
                    <a:lnTo>
                      <a:pt x="8" y="13"/>
                    </a:lnTo>
                    <a:lnTo>
                      <a:pt x="16" y="18"/>
                    </a:lnTo>
                    <a:lnTo>
                      <a:pt x="23" y="24"/>
                    </a:lnTo>
                    <a:lnTo>
                      <a:pt x="29" y="29"/>
                    </a:lnTo>
                    <a:lnTo>
                      <a:pt x="35" y="35"/>
                    </a:lnTo>
                    <a:lnTo>
                      <a:pt x="38" y="39"/>
                    </a:lnTo>
                    <a:lnTo>
                      <a:pt x="38" y="40"/>
                    </a:lnTo>
                    <a:lnTo>
                      <a:pt x="38" y="41"/>
                    </a:lnTo>
                    <a:lnTo>
                      <a:pt x="38" y="40"/>
                    </a:lnTo>
                    <a:lnTo>
                      <a:pt x="39" y="39"/>
                    </a:lnTo>
                    <a:lnTo>
                      <a:pt x="43" y="48"/>
                    </a:lnTo>
                    <a:lnTo>
                      <a:pt x="45" y="45"/>
                    </a:lnTo>
                    <a:lnTo>
                      <a:pt x="46" y="41"/>
                    </a:lnTo>
                    <a:lnTo>
                      <a:pt x="46" y="38"/>
                    </a:lnTo>
                    <a:lnTo>
                      <a:pt x="45" y="35"/>
                    </a:lnTo>
                    <a:lnTo>
                      <a:pt x="41" y="29"/>
                    </a:lnTo>
                    <a:lnTo>
                      <a:pt x="36" y="23"/>
                    </a:lnTo>
                    <a:lnTo>
                      <a:pt x="29" y="17"/>
                    </a:lnTo>
                    <a:lnTo>
                      <a:pt x="21" y="11"/>
                    </a:lnTo>
                    <a:lnTo>
                      <a:pt x="13" y="5"/>
                    </a:lnTo>
                    <a:lnTo>
                      <a:pt x="3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166" name="Freeform 54"/>
              <p:cNvSpPr>
                <a:spLocks noChangeArrowheads="1"/>
              </p:cNvSpPr>
              <p:nvPr/>
            </p:nvSpPr>
            <p:spPr bwMode="auto">
              <a:xfrm>
                <a:off x="5006" y="148"/>
                <a:ext cx="60" cy="18"/>
              </a:xfrm>
              <a:custGeom>
                <a:avLst/>
                <a:gdLst>
                  <a:gd name="T0" fmla="*/ 1 w 57"/>
                  <a:gd name="T1" fmla="*/ 344 h 17"/>
                  <a:gd name="T2" fmla="*/ 4 w 57"/>
                  <a:gd name="T3" fmla="*/ 344 h 17"/>
                  <a:gd name="T4" fmla="*/ 9 w 57"/>
                  <a:gd name="T5" fmla="*/ 344 h 17"/>
                  <a:gd name="T6" fmla="*/ 351 w 57"/>
                  <a:gd name="T7" fmla="*/ 344 h 17"/>
                  <a:gd name="T8" fmla="*/ 501 w 57"/>
                  <a:gd name="T9" fmla="*/ 344 h 17"/>
                  <a:gd name="T10" fmla="*/ 717 w 57"/>
                  <a:gd name="T11" fmla="*/ 364 h 17"/>
                  <a:gd name="T12" fmla="*/ 881 w 57"/>
                  <a:gd name="T13" fmla="*/ 408 h 17"/>
                  <a:gd name="T14" fmla="*/ 1043 w 57"/>
                  <a:gd name="T15" fmla="*/ 457 h 17"/>
                  <a:gd name="T16" fmla="*/ 1217 w 57"/>
                  <a:gd name="T17" fmla="*/ 512 h 17"/>
                  <a:gd name="T18" fmla="*/ 1281 w 57"/>
                  <a:gd name="T19" fmla="*/ 325 h 17"/>
                  <a:gd name="T20" fmla="*/ 1138 w 57"/>
                  <a:gd name="T21" fmla="*/ 6 h 17"/>
                  <a:gd name="T22" fmla="*/ 894 w 57"/>
                  <a:gd name="T23" fmla="*/ 4 h 17"/>
                  <a:gd name="T24" fmla="*/ 729 w 57"/>
                  <a:gd name="T25" fmla="*/ 2 h 17"/>
                  <a:gd name="T26" fmla="*/ 527 w 57"/>
                  <a:gd name="T27" fmla="*/ 1 h 17"/>
                  <a:gd name="T28" fmla="*/ 369 w 57"/>
                  <a:gd name="T29" fmla="*/ 1 h 17"/>
                  <a:gd name="T30" fmla="*/ 257 w 57"/>
                  <a:gd name="T31" fmla="*/ 1 h 17"/>
                  <a:gd name="T32" fmla="*/ 4 w 57"/>
                  <a:gd name="T33" fmla="*/ 0 h 17"/>
                  <a:gd name="T34" fmla="*/ 0 w 57"/>
                  <a:gd name="T35" fmla="*/ 1 h 17"/>
                  <a:gd name="T36" fmla="*/ 1 w 57"/>
                  <a:gd name="T37" fmla="*/ 344 h 17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7"/>
                  <a:gd name="T58" fmla="*/ 0 h 17"/>
                  <a:gd name="T59" fmla="*/ 57 w 57"/>
                  <a:gd name="T60" fmla="*/ 17 h 17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7" h="17">
                    <a:moveTo>
                      <a:pt x="1" y="10"/>
                    </a:moveTo>
                    <a:lnTo>
                      <a:pt x="4" y="10"/>
                    </a:lnTo>
                    <a:lnTo>
                      <a:pt x="9" y="10"/>
                    </a:lnTo>
                    <a:lnTo>
                      <a:pt x="16" y="10"/>
                    </a:lnTo>
                    <a:lnTo>
                      <a:pt x="23" y="10"/>
                    </a:lnTo>
                    <a:lnTo>
                      <a:pt x="31" y="11"/>
                    </a:lnTo>
                    <a:lnTo>
                      <a:pt x="39" y="13"/>
                    </a:lnTo>
                    <a:lnTo>
                      <a:pt x="46" y="15"/>
                    </a:lnTo>
                    <a:lnTo>
                      <a:pt x="54" y="17"/>
                    </a:lnTo>
                    <a:lnTo>
                      <a:pt x="57" y="9"/>
                    </a:lnTo>
                    <a:lnTo>
                      <a:pt x="49" y="6"/>
                    </a:lnTo>
                    <a:lnTo>
                      <a:pt x="40" y="4"/>
                    </a:lnTo>
                    <a:lnTo>
                      <a:pt x="32" y="2"/>
                    </a:lnTo>
                    <a:lnTo>
                      <a:pt x="24" y="1"/>
                    </a:lnTo>
                    <a:lnTo>
                      <a:pt x="17" y="1"/>
                    </a:lnTo>
                    <a:lnTo>
                      <a:pt x="10" y="1"/>
                    </a:lnTo>
                    <a:lnTo>
                      <a:pt x="4" y="0"/>
                    </a:lnTo>
                    <a:lnTo>
                      <a:pt x="0" y="1"/>
                    </a:lnTo>
                    <a:lnTo>
                      <a:pt x="1" y="1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167" name="Freeform 55"/>
              <p:cNvSpPr>
                <a:spLocks noChangeArrowheads="1"/>
              </p:cNvSpPr>
              <p:nvPr/>
            </p:nvSpPr>
            <p:spPr bwMode="auto">
              <a:xfrm>
                <a:off x="5334" y="154"/>
                <a:ext cx="111" cy="59"/>
              </a:xfrm>
              <a:custGeom>
                <a:avLst/>
                <a:gdLst>
                  <a:gd name="T0" fmla="*/ 8 w 105"/>
                  <a:gd name="T1" fmla="*/ 0 h 55"/>
                  <a:gd name="T2" fmla="*/ 4 w 105"/>
                  <a:gd name="T3" fmla="*/ 1 h 55"/>
                  <a:gd name="T4" fmla="*/ 1 w 105"/>
                  <a:gd name="T5" fmla="*/ 4 h 55"/>
                  <a:gd name="T6" fmla="*/ 0 w 105"/>
                  <a:gd name="T7" fmla="*/ 588 h 55"/>
                  <a:gd name="T8" fmla="*/ 1 w 105"/>
                  <a:gd name="T9" fmla="*/ 836 h 55"/>
                  <a:gd name="T10" fmla="*/ 4 w 105"/>
                  <a:gd name="T11" fmla="*/ 1274 h 55"/>
                  <a:gd name="T12" fmla="*/ 8 w 105"/>
                  <a:gd name="T13" fmla="*/ 1687 h 55"/>
                  <a:gd name="T14" fmla="*/ 395 w 105"/>
                  <a:gd name="T15" fmla="*/ 2132 h 55"/>
                  <a:gd name="T16" fmla="*/ 584 w 105"/>
                  <a:gd name="T17" fmla="*/ 2570 h 55"/>
                  <a:gd name="T18" fmla="*/ 861 w 105"/>
                  <a:gd name="T19" fmla="*/ 2958 h 55"/>
                  <a:gd name="T20" fmla="*/ 1122 w 105"/>
                  <a:gd name="T21" fmla="*/ 3351 h 55"/>
                  <a:gd name="T22" fmla="*/ 1402 w 105"/>
                  <a:gd name="T23" fmla="*/ 3736 h 55"/>
                  <a:gd name="T24" fmla="*/ 1702 w 105"/>
                  <a:gd name="T25" fmla="*/ 3856 h 55"/>
                  <a:gd name="T26" fmla="*/ 2070 w 105"/>
                  <a:gd name="T27" fmla="*/ 4008 h 55"/>
                  <a:gd name="T28" fmla="*/ 2375 w 105"/>
                  <a:gd name="T29" fmla="*/ 3918 h 55"/>
                  <a:gd name="T30" fmla="*/ 2733 w 105"/>
                  <a:gd name="T31" fmla="*/ 3755 h 55"/>
                  <a:gd name="T32" fmla="*/ 3054 w 105"/>
                  <a:gd name="T33" fmla="*/ 3404 h 55"/>
                  <a:gd name="T34" fmla="*/ 3092 w 105"/>
                  <a:gd name="T35" fmla="*/ 3351 h 55"/>
                  <a:gd name="T36" fmla="*/ 3092 w 105"/>
                  <a:gd name="T37" fmla="*/ 3247 h 55"/>
                  <a:gd name="T38" fmla="*/ 3092 w 105"/>
                  <a:gd name="T39" fmla="*/ 3124 h 55"/>
                  <a:gd name="T40" fmla="*/ 3054 w 105"/>
                  <a:gd name="T41" fmla="*/ 2958 h 55"/>
                  <a:gd name="T42" fmla="*/ 2966 w 105"/>
                  <a:gd name="T43" fmla="*/ 2570 h 55"/>
                  <a:gd name="T44" fmla="*/ 2806 w 105"/>
                  <a:gd name="T45" fmla="*/ 2132 h 55"/>
                  <a:gd name="T46" fmla="*/ 2617 w 105"/>
                  <a:gd name="T47" fmla="*/ 1726 h 55"/>
                  <a:gd name="T48" fmla="*/ 2375 w 105"/>
                  <a:gd name="T49" fmla="*/ 1274 h 55"/>
                  <a:gd name="T50" fmla="*/ 2171 w 105"/>
                  <a:gd name="T51" fmla="*/ 836 h 55"/>
                  <a:gd name="T52" fmla="*/ 1875 w 105"/>
                  <a:gd name="T53" fmla="*/ 631 h 55"/>
                  <a:gd name="T54" fmla="*/ 1657 w 105"/>
                  <a:gd name="T55" fmla="*/ 6 h 55"/>
                  <a:gd name="T56" fmla="*/ 1402 w 105"/>
                  <a:gd name="T57" fmla="*/ 4 h 55"/>
                  <a:gd name="T58" fmla="*/ 1186 w 105"/>
                  <a:gd name="T59" fmla="*/ 1 h 55"/>
                  <a:gd name="T60" fmla="*/ 950 w 105"/>
                  <a:gd name="T61" fmla="*/ 0 h 55"/>
                  <a:gd name="T62" fmla="*/ 689 w 105"/>
                  <a:gd name="T63" fmla="*/ 0 h 55"/>
                  <a:gd name="T64" fmla="*/ 494 w 105"/>
                  <a:gd name="T65" fmla="*/ 0 h 55"/>
                  <a:gd name="T66" fmla="*/ 374 w 105"/>
                  <a:gd name="T67" fmla="*/ 0 h 55"/>
                  <a:gd name="T68" fmla="*/ 8 w 105"/>
                  <a:gd name="T69" fmla="*/ 0 h 5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05"/>
                  <a:gd name="T106" fmla="*/ 0 h 55"/>
                  <a:gd name="T107" fmla="*/ 105 w 105"/>
                  <a:gd name="T108" fmla="*/ 55 h 55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05" h="55">
                    <a:moveTo>
                      <a:pt x="8" y="0"/>
                    </a:moveTo>
                    <a:lnTo>
                      <a:pt x="4" y="1"/>
                    </a:lnTo>
                    <a:lnTo>
                      <a:pt x="1" y="4"/>
                    </a:lnTo>
                    <a:lnTo>
                      <a:pt x="0" y="7"/>
                    </a:lnTo>
                    <a:lnTo>
                      <a:pt x="1" y="12"/>
                    </a:lnTo>
                    <a:lnTo>
                      <a:pt x="4" y="18"/>
                    </a:lnTo>
                    <a:lnTo>
                      <a:pt x="8" y="23"/>
                    </a:lnTo>
                    <a:lnTo>
                      <a:pt x="14" y="30"/>
                    </a:lnTo>
                    <a:lnTo>
                      <a:pt x="21" y="35"/>
                    </a:lnTo>
                    <a:lnTo>
                      <a:pt x="29" y="41"/>
                    </a:lnTo>
                    <a:lnTo>
                      <a:pt x="38" y="46"/>
                    </a:lnTo>
                    <a:lnTo>
                      <a:pt x="47" y="51"/>
                    </a:lnTo>
                    <a:lnTo>
                      <a:pt x="58" y="53"/>
                    </a:lnTo>
                    <a:lnTo>
                      <a:pt x="70" y="55"/>
                    </a:lnTo>
                    <a:lnTo>
                      <a:pt x="80" y="54"/>
                    </a:lnTo>
                    <a:lnTo>
                      <a:pt x="92" y="52"/>
                    </a:lnTo>
                    <a:lnTo>
                      <a:pt x="103" y="47"/>
                    </a:lnTo>
                    <a:lnTo>
                      <a:pt x="105" y="46"/>
                    </a:lnTo>
                    <a:lnTo>
                      <a:pt x="105" y="45"/>
                    </a:lnTo>
                    <a:lnTo>
                      <a:pt x="105" y="43"/>
                    </a:lnTo>
                    <a:lnTo>
                      <a:pt x="103" y="41"/>
                    </a:lnTo>
                    <a:lnTo>
                      <a:pt x="100" y="35"/>
                    </a:lnTo>
                    <a:lnTo>
                      <a:pt x="95" y="30"/>
                    </a:lnTo>
                    <a:lnTo>
                      <a:pt x="89" y="24"/>
                    </a:lnTo>
                    <a:lnTo>
                      <a:pt x="80" y="18"/>
                    </a:lnTo>
                    <a:lnTo>
                      <a:pt x="73" y="12"/>
                    </a:lnTo>
                    <a:lnTo>
                      <a:pt x="63" y="8"/>
                    </a:lnTo>
                    <a:lnTo>
                      <a:pt x="56" y="6"/>
                    </a:lnTo>
                    <a:lnTo>
                      <a:pt x="47" y="4"/>
                    </a:lnTo>
                    <a:lnTo>
                      <a:pt x="40" y="1"/>
                    </a:lnTo>
                    <a:lnTo>
                      <a:pt x="32" y="0"/>
                    </a:lnTo>
                    <a:lnTo>
                      <a:pt x="24" y="0"/>
                    </a:lnTo>
                    <a:lnTo>
                      <a:pt x="18" y="0"/>
                    </a:lnTo>
                    <a:lnTo>
                      <a:pt x="13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168" name="Freeform 56"/>
              <p:cNvSpPr>
                <a:spLocks noChangeArrowheads="1"/>
              </p:cNvSpPr>
              <p:nvPr/>
            </p:nvSpPr>
            <p:spPr bwMode="auto">
              <a:xfrm>
                <a:off x="5330" y="149"/>
                <a:ext cx="115" cy="68"/>
              </a:xfrm>
              <a:custGeom>
                <a:avLst/>
                <a:gdLst>
                  <a:gd name="T0" fmla="*/ 2759 w 109"/>
                  <a:gd name="T1" fmla="*/ 1869 h 64"/>
                  <a:gd name="T2" fmla="*/ 2483 w 109"/>
                  <a:gd name="T3" fmla="*/ 2035 h 64"/>
                  <a:gd name="T4" fmla="*/ 2204 w 109"/>
                  <a:gd name="T5" fmla="*/ 2162 h 64"/>
                  <a:gd name="T6" fmla="*/ 1956 w 109"/>
                  <a:gd name="T7" fmla="*/ 2241 h 64"/>
                  <a:gd name="T8" fmla="*/ 1665 w 109"/>
                  <a:gd name="T9" fmla="*/ 2110 h 64"/>
                  <a:gd name="T10" fmla="*/ 1418 w 109"/>
                  <a:gd name="T11" fmla="*/ 1986 h 64"/>
                  <a:gd name="T12" fmla="*/ 1159 w 109"/>
                  <a:gd name="T13" fmla="*/ 1868 h 64"/>
                  <a:gd name="T14" fmla="*/ 936 w 109"/>
                  <a:gd name="T15" fmla="*/ 1696 h 64"/>
                  <a:gd name="T16" fmla="*/ 716 w 109"/>
                  <a:gd name="T17" fmla="*/ 1414 h 64"/>
                  <a:gd name="T18" fmla="*/ 519 w 109"/>
                  <a:gd name="T19" fmla="*/ 1224 h 64"/>
                  <a:gd name="T20" fmla="*/ 376 w 109"/>
                  <a:gd name="T21" fmla="*/ 960 h 64"/>
                  <a:gd name="T22" fmla="*/ 302 w 109"/>
                  <a:gd name="T23" fmla="*/ 728 h 64"/>
                  <a:gd name="T24" fmla="*/ 9 w 109"/>
                  <a:gd name="T25" fmla="*/ 524 h 64"/>
                  <a:gd name="T26" fmla="*/ 8 w 109"/>
                  <a:gd name="T27" fmla="*/ 437 h 64"/>
                  <a:gd name="T28" fmla="*/ 8 w 109"/>
                  <a:gd name="T29" fmla="*/ 411 h 64"/>
                  <a:gd name="T30" fmla="*/ 9 w 109"/>
                  <a:gd name="T31" fmla="*/ 387 h 64"/>
                  <a:gd name="T32" fmla="*/ 319 w 109"/>
                  <a:gd name="T33" fmla="*/ 387 h 64"/>
                  <a:gd name="T34" fmla="*/ 319 w 109"/>
                  <a:gd name="T35" fmla="*/ 0 h 64"/>
                  <a:gd name="T36" fmla="*/ 6 w 109"/>
                  <a:gd name="T37" fmla="*/ 1 h 64"/>
                  <a:gd name="T38" fmla="*/ 1 w 109"/>
                  <a:gd name="T39" fmla="*/ 5 h 64"/>
                  <a:gd name="T40" fmla="*/ 0 w 109"/>
                  <a:gd name="T41" fmla="*/ 437 h 64"/>
                  <a:gd name="T42" fmla="*/ 1 w 109"/>
                  <a:gd name="T43" fmla="*/ 645 h 64"/>
                  <a:gd name="T44" fmla="*/ 4 w 109"/>
                  <a:gd name="T45" fmla="*/ 960 h 64"/>
                  <a:gd name="T46" fmla="*/ 9 w 109"/>
                  <a:gd name="T47" fmla="*/ 1224 h 64"/>
                  <a:gd name="T48" fmla="*/ 376 w 109"/>
                  <a:gd name="T49" fmla="*/ 1470 h 64"/>
                  <a:gd name="T50" fmla="*/ 548 w 109"/>
                  <a:gd name="T51" fmla="*/ 1759 h 64"/>
                  <a:gd name="T52" fmla="*/ 797 w 109"/>
                  <a:gd name="T53" fmla="*/ 1985 h 64"/>
                  <a:gd name="T54" fmla="*/ 1042 w 109"/>
                  <a:gd name="T55" fmla="*/ 2241 h 64"/>
                  <a:gd name="T56" fmla="*/ 1305 w 109"/>
                  <a:gd name="T57" fmla="*/ 2382 h 64"/>
                  <a:gd name="T58" fmla="*/ 1598 w 109"/>
                  <a:gd name="T59" fmla="*/ 2530 h 64"/>
                  <a:gd name="T60" fmla="*/ 1899 w 109"/>
                  <a:gd name="T61" fmla="*/ 2536 h 64"/>
                  <a:gd name="T62" fmla="*/ 2230 w 109"/>
                  <a:gd name="T63" fmla="*/ 2536 h 64"/>
                  <a:gd name="T64" fmla="*/ 2557 w 109"/>
                  <a:gd name="T65" fmla="*/ 2387 h 64"/>
                  <a:gd name="T66" fmla="*/ 2855 w 109"/>
                  <a:gd name="T67" fmla="*/ 2242 h 64"/>
                  <a:gd name="T68" fmla="*/ 2759 w 109"/>
                  <a:gd name="T69" fmla="*/ 1869 h 64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09"/>
                  <a:gd name="T106" fmla="*/ 0 h 64"/>
                  <a:gd name="T107" fmla="*/ 109 w 109"/>
                  <a:gd name="T108" fmla="*/ 64 h 64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09" h="64">
                    <a:moveTo>
                      <a:pt x="105" y="47"/>
                    </a:moveTo>
                    <a:lnTo>
                      <a:pt x="95" y="51"/>
                    </a:lnTo>
                    <a:lnTo>
                      <a:pt x="84" y="54"/>
                    </a:lnTo>
                    <a:lnTo>
                      <a:pt x="74" y="55"/>
                    </a:lnTo>
                    <a:lnTo>
                      <a:pt x="63" y="53"/>
                    </a:lnTo>
                    <a:lnTo>
                      <a:pt x="54" y="50"/>
                    </a:lnTo>
                    <a:lnTo>
                      <a:pt x="44" y="46"/>
                    </a:lnTo>
                    <a:lnTo>
                      <a:pt x="36" y="42"/>
                    </a:lnTo>
                    <a:lnTo>
                      <a:pt x="27" y="36"/>
                    </a:lnTo>
                    <a:lnTo>
                      <a:pt x="21" y="31"/>
                    </a:lnTo>
                    <a:lnTo>
                      <a:pt x="15" y="24"/>
                    </a:lnTo>
                    <a:lnTo>
                      <a:pt x="11" y="19"/>
                    </a:lnTo>
                    <a:lnTo>
                      <a:pt x="9" y="14"/>
                    </a:lnTo>
                    <a:lnTo>
                      <a:pt x="8" y="11"/>
                    </a:lnTo>
                    <a:lnTo>
                      <a:pt x="8" y="10"/>
                    </a:lnTo>
                    <a:lnTo>
                      <a:pt x="9" y="9"/>
                    </a:lnTo>
                    <a:lnTo>
                      <a:pt x="12" y="9"/>
                    </a:lnTo>
                    <a:lnTo>
                      <a:pt x="12" y="0"/>
                    </a:lnTo>
                    <a:lnTo>
                      <a:pt x="6" y="1"/>
                    </a:lnTo>
                    <a:lnTo>
                      <a:pt x="1" y="5"/>
                    </a:lnTo>
                    <a:lnTo>
                      <a:pt x="0" y="11"/>
                    </a:lnTo>
                    <a:lnTo>
                      <a:pt x="1" y="17"/>
                    </a:lnTo>
                    <a:lnTo>
                      <a:pt x="4" y="24"/>
                    </a:lnTo>
                    <a:lnTo>
                      <a:pt x="9" y="31"/>
                    </a:lnTo>
                    <a:lnTo>
                      <a:pt x="15" y="37"/>
                    </a:lnTo>
                    <a:lnTo>
                      <a:pt x="22" y="44"/>
                    </a:lnTo>
                    <a:lnTo>
                      <a:pt x="30" y="49"/>
                    </a:lnTo>
                    <a:lnTo>
                      <a:pt x="40" y="55"/>
                    </a:lnTo>
                    <a:lnTo>
                      <a:pt x="50" y="59"/>
                    </a:lnTo>
                    <a:lnTo>
                      <a:pt x="61" y="62"/>
                    </a:lnTo>
                    <a:lnTo>
                      <a:pt x="73" y="64"/>
                    </a:lnTo>
                    <a:lnTo>
                      <a:pt x="85" y="64"/>
                    </a:lnTo>
                    <a:lnTo>
                      <a:pt x="97" y="60"/>
                    </a:lnTo>
                    <a:lnTo>
                      <a:pt x="109" y="56"/>
                    </a:lnTo>
                    <a:lnTo>
                      <a:pt x="105" y="47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169" name="Freeform 57"/>
              <p:cNvSpPr>
                <a:spLocks noChangeArrowheads="1"/>
              </p:cNvSpPr>
              <p:nvPr/>
            </p:nvSpPr>
            <p:spPr bwMode="auto">
              <a:xfrm>
                <a:off x="5399" y="158"/>
                <a:ext cx="50" cy="52"/>
              </a:xfrm>
              <a:custGeom>
                <a:avLst/>
                <a:gdLst>
                  <a:gd name="T0" fmla="*/ 0 w 47"/>
                  <a:gd name="T1" fmla="*/ 1117 h 48"/>
                  <a:gd name="T2" fmla="*/ 429 w 47"/>
                  <a:gd name="T3" fmla="*/ 1666 h 48"/>
                  <a:gd name="T4" fmla="*/ 661 w 47"/>
                  <a:gd name="T5" fmla="*/ 2507 h 48"/>
                  <a:gd name="T6" fmla="*/ 1085 w 47"/>
                  <a:gd name="T7" fmla="*/ 3160 h 48"/>
                  <a:gd name="T8" fmla="*/ 1306 w 47"/>
                  <a:gd name="T9" fmla="*/ 3827 h 48"/>
                  <a:gd name="T10" fmla="*/ 1478 w 47"/>
                  <a:gd name="T11" fmla="*/ 4715 h 48"/>
                  <a:gd name="T12" fmla="*/ 1609 w 47"/>
                  <a:gd name="T13" fmla="*/ 5153 h 48"/>
                  <a:gd name="T14" fmla="*/ 1672 w 47"/>
                  <a:gd name="T15" fmla="*/ 5272 h 48"/>
                  <a:gd name="T16" fmla="*/ 1672 w 47"/>
                  <a:gd name="T17" fmla="*/ 5534 h 48"/>
                  <a:gd name="T18" fmla="*/ 1672 w 47"/>
                  <a:gd name="T19" fmla="*/ 5272 h 48"/>
                  <a:gd name="T20" fmla="*/ 1712 w 47"/>
                  <a:gd name="T21" fmla="*/ 5153 h 48"/>
                  <a:gd name="T22" fmla="*/ 1893 w 47"/>
                  <a:gd name="T23" fmla="*/ 6495 h 48"/>
                  <a:gd name="T24" fmla="*/ 2014 w 47"/>
                  <a:gd name="T25" fmla="*/ 6011 h 48"/>
                  <a:gd name="T26" fmla="*/ 2061 w 47"/>
                  <a:gd name="T27" fmla="*/ 5534 h 48"/>
                  <a:gd name="T28" fmla="*/ 2061 w 47"/>
                  <a:gd name="T29" fmla="*/ 5108 h 48"/>
                  <a:gd name="T30" fmla="*/ 1940 w 47"/>
                  <a:gd name="T31" fmla="*/ 4715 h 48"/>
                  <a:gd name="T32" fmla="*/ 1821 w 47"/>
                  <a:gd name="T33" fmla="*/ 3827 h 48"/>
                  <a:gd name="T34" fmla="*/ 1572 w 47"/>
                  <a:gd name="T35" fmla="*/ 3010 h 48"/>
                  <a:gd name="T36" fmla="*/ 1256 w 47"/>
                  <a:gd name="T37" fmla="*/ 2314 h 48"/>
                  <a:gd name="T38" fmla="*/ 901 w 47"/>
                  <a:gd name="T39" fmla="*/ 1420 h 48"/>
                  <a:gd name="T40" fmla="*/ 549 w 47"/>
                  <a:gd name="T41" fmla="*/ 5 h 48"/>
                  <a:gd name="T42" fmla="*/ 3 w 47"/>
                  <a:gd name="T43" fmla="*/ 0 h 48"/>
                  <a:gd name="T44" fmla="*/ 0 w 47"/>
                  <a:gd name="T45" fmla="*/ 1117 h 48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47"/>
                  <a:gd name="T70" fmla="*/ 0 h 48"/>
                  <a:gd name="T71" fmla="*/ 47 w 47"/>
                  <a:gd name="T72" fmla="*/ 48 h 48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47" h="48">
                    <a:moveTo>
                      <a:pt x="0" y="8"/>
                    </a:moveTo>
                    <a:lnTo>
                      <a:pt x="9" y="13"/>
                    </a:lnTo>
                    <a:lnTo>
                      <a:pt x="16" y="18"/>
                    </a:lnTo>
                    <a:lnTo>
                      <a:pt x="24" y="24"/>
                    </a:lnTo>
                    <a:lnTo>
                      <a:pt x="30" y="29"/>
                    </a:lnTo>
                    <a:lnTo>
                      <a:pt x="34" y="35"/>
                    </a:lnTo>
                    <a:lnTo>
                      <a:pt x="37" y="39"/>
                    </a:lnTo>
                    <a:lnTo>
                      <a:pt x="38" y="40"/>
                    </a:lnTo>
                    <a:lnTo>
                      <a:pt x="38" y="41"/>
                    </a:lnTo>
                    <a:lnTo>
                      <a:pt x="38" y="40"/>
                    </a:lnTo>
                    <a:lnTo>
                      <a:pt x="39" y="39"/>
                    </a:lnTo>
                    <a:lnTo>
                      <a:pt x="43" y="48"/>
                    </a:lnTo>
                    <a:lnTo>
                      <a:pt x="46" y="45"/>
                    </a:lnTo>
                    <a:lnTo>
                      <a:pt x="47" y="41"/>
                    </a:lnTo>
                    <a:lnTo>
                      <a:pt x="47" y="38"/>
                    </a:lnTo>
                    <a:lnTo>
                      <a:pt x="45" y="35"/>
                    </a:lnTo>
                    <a:lnTo>
                      <a:pt x="41" y="29"/>
                    </a:lnTo>
                    <a:lnTo>
                      <a:pt x="36" y="23"/>
                    </a:lnTo>
                    <a:lnTo>
                      <a:pt x="29" y="17"/>
                    </a:lnTo>
                    <a:lnTo>
                      <a:pt x="21" y="11"/>
                    </a:lnTo>
                    <a:lnTo>
                      <a:pt x="13" y="5"/>
                    </a:lnTo>
                    <a:lnTo>
                      <a:pt x="3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170" name="Freeform 58"/>
              <p:cNvSpPr>
                <a:spLocks noChangeArrowheads="1"/>
              </p:cNvSpPr>
              <p:nvPr/>
            </p:nvSpPr>
            <p:spPr bwMode="auto">
              <a:xfrm>
                <a:off x="5342" y="148"/>
                <a:ext cx="61" cy="18"/>
              </a:xfrm>
              <a:custGeom>
                <a:avLst/>
                <a:gdLst>
                  <a:gd name="T0" fmla="*/ 0 w 57"/>
                  <a:gd name="T1" fmla="*/ 344 h 17"/>
                  <a:gd name="T2" fmla="*/ 5 w 57"/>
                  <a:gd name="T3" fmla="*/ 344 h 17"/>
                  <a:gd name="T4" fmla="*/ 631 w 57"/>
                  <a:gd name="T5" fmla="*/ 344 h 17"/>
                  <a:gd name="T6" fmla="*/ 947 w 57"/>
                  <a:gd name="T7" fmla="*/ 344 h 17"/>
                  <a:gd name="T8" fmla="*/ 1521 w 57"/>
                  <a:gd name="T9" fmla="*/ 344 h 17"/>
                  <a:gd name="T10" fmla="*/ 1886 w 57"/>
                  <a:gd name="T11" fmla="*/ 364 h 17"/>
                  <a:gd name="T12" fmla="*/ 2435 w 57"/>
                  <a:gd name="T13" fmla="*/ 408 h 17"/>
                  <a:gd name="T14" fmla="*/ 2985 w 57"/>
                  <a:gd name="T15" fmla="*/ 457 h 17"/>
                  <a:gd name="T16" fmla="*/ 3418 w 57"/>
                  <a:gd name="T17" fmla="*/ 512 h 17"/>
                  <a:gd name="T18" fmla="*/ 3583 w 57"/>
                  <a:gd name="T19" fmla="*/ 325 h 17"/>
                  <a:gd name="T20" fmla="*/ 3033 w 57"/>
                  <a:gd name="T21" fmla="*/ 6 h 17"/>
                  <a:gd name="T22" fmla="*/ 2474 w 57"/>
                  <a:gd name="T23" fmla="*/ 4 h 17"/>
                  <a:gd name="T24" fmla="*/ 1995 w 57"/>
                  <a:gd name="T25" fmla="*/ 2 h 17"/>
                  <a:gd name="T26" fmla="*/ 1538 w 57"/>
                  <a:gd name="T27" fmla="*/ 1 h 17"/>
                  <a:gd name="T28" fmla="*/ 1013 w 57"/>
                  <a:gd name="T29" fmla="*/ 1 h 17"/>
                  <a:gd name="T30" fmla="*/ 631 w 57"/>
                  <a:gd name="T31" fmla="*/ 1 h 17"/>
                  <a:gd name="T32" fmla="*/ 5 w 57"/>
                  <a:gd name="T33" fmla="*/ 0 h 17"/>
                  <a:gd name="T34" fmla="*/ 0 w 57"/>
                  <a:gd name="T35" fmla="*/ 1 h 17"/>
                  <a:gd name="T36" fmla="*/ 0 w 57"/>
                  <a:gd name="T37" fmla="*/ 344 h 17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7"/>
                  <a:gd name="T58" fmla="*/ 0 h 17"/>
                  <a:gd name="T59" fmla="*/ 57 w 57"/>
                  <a:gd name="T60" fmla="*/ 17 h 17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7" h="17">
                    <a:moveTo>
                      <a:pt x="0" y="10"/>
                    </a:moveTo>
                    <a:lnTo>
                      <a:pt x="5" y="10"/>
                    </a:lnTo>
                    <a:lnTo>
                      <a:pt x="10" y="10"/>
                    </a:lnTo>
                    <a:lnTo>
                      <a:pt x="16" y="10"/>
                    </a:lnTo>
                    <a:lnTo>
                      <a:pt x="24" y="10"/>
                    </a:lnTo>
                    <a:lnTo>
                      <a:pt x="31" y="11"/>
                    </a:lnTo>
                    <a:lnTo>
                      <a:pt x="38" y="13"/>
                    </a:lnTo>
                    <a:lnTo>
                      <a:pt x="47" y="15"/>
                    </a:lnTo>
                    <a:lnTo>
                      <a:pt x="54" y="17"/>
                    </a:lnTo>
                    <a:lnTo>
                      <a:pt x="57" y="9"/>
                    </a:lnTo>
                    <a:lnTo>
                      <a:pt x="49" y="6"/>
                    </a:lnTo>
                    <a:lnTo>
                      <a:pt x="40" y="4"/>
                    </a:lnTo>
                    <a:lnTo>
                      <a:pt x="32" y="2"/>
                    </a:lnTo>
                    <a:lnTo>
                      <a:pt x="25" y="1"/>
                    </a:lnTo>
                    <a:lnTo>
                      <a:pt x="17" y="1"/>
                    </a:lnTo>
                    <a:lnTo>
                      <a:pt x="10" y="1"/>
                    </a:lnTo>
                    <a:lnTo>
                      <a:pt x="5" y="0"/>
                    </a:lnTo>
                    <a:lnTo>
                      <a:pt x="0" y="1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171" name="Freeform 59"/>
              <p:cNvSpPr>
                <a:spLocks noChangeArrowheads="1"/>
              </p:cNvSpPr>
              <p:nvPr/>
            </p:nvSpPr>
            <p:spPr bwMode="auto">
              <a:xfrm>
                <a:off x="412" y="155"/>
                <a:ext cx="111" cy="59"/>
              </a:xfrm>
              <a:custGeom>
                <a:avLst/>
                <a:gdLst>
                  <a:gd name="T0" fmla="*/ 300 w 105"/>
                  <a:gd name="T1" fmla="*/ 0 h 55"/>
                  <a:gd name="T2" fmla="*/ 4 w 105"/>
                  <a:gd name="T3" fmla="*/ 1 h 55"/>
                  <a:gd name="T4" fmla="*/ 1 w 105"/>
                  <a:gd name="T5" fmla="*/ 4 h 55"/>
                  <a:gd name="T6" fmla="*/ 0 w 105"/>
                  <a:gd name="T7" fmla="*/ 588 h 55"/>
                  <a:gd name="T8" fmla="*/ 1 w 105"/>
                  <a:gd name="T9" fmla="*/ 836 h 55"/>
                  <a:gd name="T10" fmla="*/ 4 w 105"/>
                  <a:gd name="T11" fmla="*/ 1274 h 55"/>
                  <a:gd name="T12" fmla="*/ 300 w 105"/>
                  <a:gd name="T13" fmla="*/ 1687 h 55"/>
                  <a:gd name="T14" fmla="*/ 395 w 105"/>
                  <a:gd name="T15" fmla="*/ 2132 h 55"/>
                  <a:gd name="T16" fmla="*/ 584 w 105"/>
                  <a:gd name="T17" fmla="*/ 2631 h 55"/>
                  <a:gd name="T18" fmla="*/ 899 w 105"/>
                  <a:gd name="T19" fmla="*/ 2958 h 55"/>
                  <a:gd name="T20" fmla="*/ 1122 w 105"/>
                  <a:gd name="T21" fmla="*/ 3351 h 55"/>
                  <a:gd name="T22" fmla="*/ 1420 w 105"/>
                  <a:gd name="T23" fmla="*/ 3736 h 55"/>
                  <a:gd name="T24" fmla="*/ 1702 w 105"/>
                  <a:gd name="T25" fmla="*/ 3856 h 55"/>
                  <a:gd name="T26" fmla="*/ 2070 w 105"/>
                  <a:gd name="T27" fmla="*/ 4008 h 55"/>
                  <a:gd name="T28" fmla="*/ 2426 w 105"/>
                  <a:gd name="T29" fmla="*/ 3918 h 55"/>
                  <a:gd name="T30" fmla="*/ 2733 w 105"/>
                  <a:gd name="T31" fmla="*/ 3755 h 55"/>
                  <a:gd name="T32" fmla="*/ 3073 w 105"/>
                  <a:gd name="T33" fmla="*/ 3483 h 55"/>
                  <a:gd name="T34" fmla="*/ 3092 w 105"/>
                  <a:gd name="T35" fmla="*/ 3351 h 55"/>
                  <a:gd name="T36" fmla="*/ 3092 w 105"/>
                  <a:gd name="T37" fmla="*/ 3247 h 55"/>
                  <a:gd name="T38" fmla="*/ 3092 w 105"/>
                  <a:gd name="T39" fmla="*/ 3124 h 55"/>
                  <a:gd name="T40" fmla="*/ 3073 w 105"/>
                  <a:gd name="T41" fmla="*/ 2958 h 55"/>
                  <a:gd name="T42" fmla="*/ 3031 w 105"/>
                  <a:gd name="T43" fmla="*/ 2631 h 55"/>
                  <a:gd name="T44" fmla="*/ 2806 w 105"/>
                  <a:gd name="T45" fmla="*/ 2132 h 55"/>
                  <a:gd name="T46" fmla="*/ 2617 w 105"/>
                  <a:gd name="T47" fmla="*/ 1810 h 55"/>
                  <a:gd name="T48" fmla="*/ 2426 w 105"/>
                  <a:gd name="T49" fmla="*/ 1274 h 55"/>
                  <a:gd name="T50" fmla="*/ 2171 w 105"/>
                  <a:gd name="T51" fmla="*/ 836 h 55"/>
                  <a:gd name="T52" fmla="*/ 1902 w 105"/>
                  <a:gd name="T53" fmla="*/ 631 h 55"/>
                  <a:gd name="T54" fmla="*/ 1657 w 105"/>
                  <a:gd name="T55" fmla="*/ 6 h 55"/>
                  <a:gd name="T56" fmla="*/ 1420 w 105"/>
                  <a:gd name="T57" fmla="*/ 4 h 55"/>
                  <a:gd name="T58" fmla="*/ 1186 w 105"/>
                  <a:gd name="T59" fmla="*/ 1 h 55"/>
                  <a:gd name="T60" fmla="*/ 950 w 105"/>
                  <a:gd name="T61" fmla="*/ 0 h 55"/>
                  <a:gd name="T62" fmla="*/ 689 w 105"/>
                  <a:gd name="T63" fmla="*/ 0 h 55"/>
                  <a:gd name="T64" fmla="*/ 494 w 105"/>
                  <a:gd name="T65" fmla="*/ 0 h 55"/>
                  <a:gd name="T66" fmla="*/ 374 w 105"/>
                  <a:gd name="T67" fmla="*/ 0 h 55"/>
                  <a:gd name="T68" fmla="*/ 300 w 105"/>
                  <a:gd name="T69" fmla="*/ 0 h 5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05"/>
                  <a:gd name="T106" fmla="*/ 0 h 55"/>
                  <a:gd name="T107" fmla="*/ 105 w 105"/>
                  <a:gd name="T108" fmla="*/ 55 h 55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05" h="55">
                    <a:moveTo>
                      <a:pt x="9" y="0"/>
                    </a:moveTo>
                    <a:lnTo>
                      <a:pt x="4" y="1"/>
                    </a:lnTo>
                    <a:lnTo>
                      <a:pt x="1" y="4"/>
                    </a:lnTo>
                    <a:lnTo>
                      <a:pt x="0" y="7"/>
                    </a:lnTo>
                    <a:lnTo>
                      <a:pt x="1" y="12"/>
                    </a:lnTo>
                    <a:lnTo>
                      <a:pt x="4" y="18"/>
                    </a:lnTo>
                    <a:lnTo>
                      <a:pt x="9" y="23"/>
                    </a:lnTo>
                    <a:lnTo>
                      <a:pt x="14" y="30"/>
                    </a:lnTo>
                    <a:lnTo>
                      <a:pt x="21" y="36"/>
                    </a:lnTo>
                    <a:lnTo>
                      <a:pt x="30" y="41"/>
                    </a:lnTo>
                    <a:lnTo>
                      <a:pt x="38" y="46"/>
                    </a:lnTo>
                    <a:lnTo>
                      <a:pt x="48" y="51"/>
                    </a:lnTo>
                    <a:lnTo>
                      <a:pt x="58" y="53"/>
                    </a:lnTo>
                    <a:lnTo>
                      <a:pt x="70" y="55"/>
                    </a:lnTo>
                    <a:lnTo>
                      <a:pt x="81" y="54"/>
                    </a:lnTo>
                    <a:lnTo>
                      <a:pt x="92" y="52"/>
                    </a:lnTo>
                    <a:lnTo>
                      <a:pt x="104" y="48"/>
                    </a:lnTo>
                    <a:lnTo>
                      <a:pt x="105" y="46"/>
                    </a:lnTo>
                    <a:lnTo>
                      <a:pt x="105" y="45"/>
                    </a:lnTo>
                    <a:lnTo>
                      <a:pt x="105" y="43"/>
                    </a:lnTo>
                    <a:lnTo>
                      <a:pt x="104" y="41"/>
                    </a:lnTo>
                    <a:lnTo>
                      <a:pt x="101" y="36"/>
                    </a:lnTo>
                    <a:lnTo>
                      <a:pt x="95" y="30"/>
                    </a:lnTo>
                    <a:lnTo>
                      <a:pt x="89" y="25"/>
                    </a:lnTo>
                    <a:lnTo>
                      <a:pt x="81" y="18"/>
                    </a:lnTo>
                    <a:lnTo>
                      <a:pt x="73" y="12"/>
                    </a:lnTo>
                    <a:lnTo>
                      <a:pt x="64" y="8"/>
                    </a:lnTo>
                    <a:lnTo>
                      <a:pt x="56" y="6"/>
                    </a:lnTo>
                    <a:lnTo>
                      <a:pt x="48" y="4"/>
                    </a:lnTo>
                    <a:lnTo>
                      <a:pt x="40" y="1"/>
                    </a:lnTo>
                    <a:lnTo>
                      <a:pt x="32" y="0"/>
                    </a:lnTo>
                    <a:lnTo>
                      <a:pt x="24" y="0"/>
                    </a:lnTo>
                    <a:lnTo>
                      <a:pt x="18" y="0"/>
                    </a:lnTo>
                    <a:lnTo>
                      <a:pt x="13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172" name="Freeform 60"/>
              <p:cNvSpPr>
                <a:spLocks noChangeArrowheads="1"/>
              </p:cNvSpPr>
              <p:nvPr/>
            </p:nvSpPr>
            <p:spPr bwMode="auto">
              <a:xfrm>
                <a:off x="408" y="151"/>
                <a:ext cx="115" cy="68"/>
              </a:xfrm>
              <a:custGeom>
                <a:avLst/>
                <a:gdLst>
                  <a:gd name="T0" fmla="*/ 2764 w 109"/>
                  <a:gd name="T1" fmla="*/ 1869 h 64"/>
                  <a:gd name="T2" fmla="*/ 2483 w 109"/>
                  <a:gd name="T3" fmla="*/ 2109 h 64"/>
                  <a:gd name="T4" fmla="*/ 2230 w 109"/>
                  <a:gd name="T5" fmla="*/ 2162 h 64"/>
                  <a:gd name="T6" fmla="*/ 1956 w 109"/>
                  <a:gd name="T7" fmla="*/ 2241 h 64"/>
                  <a:gd name="T8" fmla="*/ 1665 w 109"/>
                  <a:gd name="T9" fmla="*/ 2110 h 64"/>
                  <a:gd name="T10" fmla="*/ 1418 w 109"/>
                  <a:gd name="T11" fmla="*/ 1986 h 64"/>
                  <a:gd name="T12" fmla="*/ 1159 w 109"/>
                  <a:gd name="T13" fmla="*/ 1868 h 64"/>
                  <a:gd name="T14" fmla="*/ 936 w 109"/>
                  <a:gd name="T15" fmla="*/ 1696 h 64"/>
                  <a:gd name="T16" fmla="*/ 716 w 109"/>
                  <a:gd name="T17" fmla="*/ 1414 h 64"/>
                  <a:gd name="T18" fmla="*/ 519 w 109"/>
                  <a:gd name="T19" fmla="*/ 1224 h 64"/>
                  <a:gd name="T20" fmla="*/ 397 w 109"/>
                  <a:gd name="T21" fmla="*/ 960 h 64"/>
                  <a:gd name="T22" fmla="*/ 319 w 109"/>
                  <a:gd name="T23" fmla="*/ 728 h 64"/>
                  <a:gd name="T24" fmla="*/ 9 w 109"/>
                  <a:gd name="T25" fmla="*/ 524 h 64"/>
                  <a:gd name="T26" fmla="*/ 8 w 109"/>
                  <a:gd name="T27" fmla="*/ 437 h 64"/>
                  <a:gd name="T28" fmla="*/ 9 w 109"/>
                  <a:gd name="T29" fmla="*/ 411 h 64"/>
                  <a:gd name="T30" fmla="*/ 9 w 109"/>
                  <a:gd name="T31" fmla="*/ 387 h 64"/>
                  <a:gd name="T32" fmla="*/ 337 w 109"/>
                  <a:gd name="T33" fmla="*/ 387 h 64"/>
                  <a:gd name="T34" fmla="*/ 337 w 109"/>
                  <a:gd name="T35" fmla="*/ 0 h 64"/>
                  <a:gd name="T36" fmla="*/ 6 w 109"/>
                  <a:gd name="T37" fmla="*/ 1 h 64"/>
                  <a:gd name="T38" fmla="*/ 1 w 109"/>
                  <a:gd name="T39" fmla="*/ 5 h 64"/>
                  <a:gd name="T40" fmla="*/ 0 w 109"/>
                  <a:gd name="T41" fmla="*/ 437 h 64"/>
                  <a:gd name="T42" fmla="*/ 1 w 109"/>
                  <a:gd name="T43" fmla="*/ 685 h 64"/>
                  <a:gd name="T44" fmla="*/ 4 w 109"/>
                  <a:gd name="T45" fmla="*/ 960 h 64"/>
                  <a:gd name="T46" fmla="*/ 9 w 109"/>
                  <a:gd name="T47" fmla="*/ 1224 h 64"/>
                  <a:gd name="T48" fmla="*/ 397 w 109"/>
                  <a:gd name="T49" fmla="*/ 1470 h 64"/>
                  <a:gd name="T50" fmla="*/ 578 w 109"/>
                  <a:gd name="T51" fmla="*/ 1759 h 64"/>
                  <a:gd name="T52" fmla="*/ 806 w 109"/>
                  <a:gd name="T53" fmla="*/ 1985 h 64"/>
                  <a:gd name="T54" fmla="*/ 1042 w 109"/>
                  <a:gd name="T55" fmla="*/ 2241 h 64"/>
                  <a:gd name="T56" fmla="*/ 1344 w 109"/>
                  <a:gd name="T57" fmla="*/ 2382 h 64"/>
                  <a:gd name="T58" fmla="*/ 1598 w 109"/>
                  <a:gd name="T59" fmla="*/ 2531 h 64"/>
                  <a:gd name="T60" fmla="*/ 1899 w 109"/>
                  <a:gd name="T61" fmla="*/ 2536 h 64"/>
                  <a:gd name="T62" fmla="*/ 2285 w 109"/>
                  <a:gd name="T63" fmla="*/ 2531 h 64"/>
                  <a:gd name="T64" fmla="*/ 2557 w 109"/>
                  <a:gd name="T65" fmla="*/ 2387 h 64"/>
                  <a:gd name="T66" fmla="*/ 2855 w 109"/>
                  <a:gd name="T67" fmla="*/ 2242 h 64"/>
                  <a:gd name="T68" fmla="*/ 2764 w 109"/>
                  <a:gd name="T69" fmla="*/ 1869 h 64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09"/>
                  <a:gd name="T106" fmla="*/ 0 h 64"/>
                  <a:gd name="T107" fmla="*/ 109 w 109"/>
                  <a:gd name="T108" fmla="*/ 64 h 64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09" h="64">
                    <a:moveTo>
                      <a:pt x="106" y="47"/>
                    </a:moveTo>
                    <a:lnTo>
                      <a:pt x="95" y="52"/>
                    </a:lnTo>
                    <a:lnTo>
                      <a:pt x="85" y="54"/>
                    </a:lnTo>
                    <a:lnTo>
                      <a:pt x="74" y="55"/>
                    </a:lnTo>
                    <a:lnTo>
                      <a:pt x="63" y="53"/>
                    </a:lnTo>
                    <a:lnTo>
                      <a:pt x="54" y="50"/>
                    </a:lnTo>
                    <a:lnTo>
                      <a:pt x="44" y="46"/>
                    </a:lnTo>
                    <a:lnTo>
                      <a:pt x="36" y="42"/>
                    </a:lnTo>
                    <a:lnTo>
                      <a:pt x="27" y="36"/>
                    </a:lnTo>
                    <a:lnTo>
                      <a:pt x="21" y="31"/>
                    </a:lnTo>
                    <a:lnTo>
                      <a:pt x="16" y="24"/>
                    </a:lnTo>
                    <a:lnTo>
                      <a:pt x="12" y="19"/>
                    </a:lnTo>
                    <a:lnTo>
                      <a:pt x="9" y="14"/>
                    </a:lnTo>
                    <a:lnTo>
                      <a:pt x="8" y="11"/>
                    </a:lnTo>
                    <a:lnTo>
                      <a:pt x="9" y="10"/>
                    </a:lnTo>
                    <a:lnTo>
                      <a:pt x="9" y="9"/>
                    </a:lnTo>
                    <a:lnTo>
                      <a:pt x="13" y="9"/>
                    </a:lnTo>
                    <a:lnTo>
                      <a:pt x="13" y="0"/>
                    </a:lnTo>
                    <a:lnTo>
                      <a:pt x="6" y="1"/>
                    </a:lnTo>
                    <a:lnTo>
                      <a:pt x="1" y="5"/>
                    </a:lnTo>
                    <a:lnTo>
                      <a:pt x="0" y="11"/>
                    </a:lnTo>
                    <a:lnTo>
                      <a:pt x="1" y="18"/>
                    </a:lnTo>
                    <a:lnTo>
                      <a:pt x="4" y="24"/>
                    </a:lnTo>
                    <a:lnTo>
                      <a:pt x="9" y="31"/>
                    </a:lnTo>
                    <a:lnTo>
                      <a:pt x="16" y="37"/>
                    </a:lnTo>
                    <a:lnTo>
                      <a:pt x="23" y="44"/>
                    </a:lnTo>
                    <a:lnTo>
                      <a:pt x="31" y="49"/>
                    </a:lnTo>
                    <a:lnTo>
                      <a:pt x="40" y="55"/>
                    </a:lnTo>
                    <a:lnTo>
                      <a:pt x="51" y="59"/>
                    </a:lnTo>
                    <a:lnTo>
                      <a:pt x="61" y="63"/>
                    </a:lnTo>
                    <a:lnTo>
                      <a:pt x="73" y="64"/>
                    </a:lnTo>
                    <a:lnTo>
                      <a:pt x="86" y="63"/>
                    </a:lnTo>
                    <a:lnTo>
                      <a:pt x="97" y="60"/>
                    </a:lnTo>
                    <a:lnTo>
                      <a:pt x="109" y="56"/>
                    </a:lnTo>
                    <a:lnTo>
                      <a:pt x="106" y="47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173" name="Freeform 61"/>
              <p:cNvSpPr>
                <a:spLocks noChangeArrowheads="1"/>
              </p:cNvSpPr>
              <p:nvPr/>
            </p:nvSpPr>
            <p:spPr bwMode="auto">
              <a:xfrm>
                <a:off x="479" y="159"/>
                <a:ext cx="49" cy="52"/>
              </a:xfrm>
              <a:custGeom>
                <a:avLst/>
                <a:gdLst>
                  <a:gd name="T0" fmla="*/ 0 w 46"/>
                  <a:gd name="T1" fmla="*/ 1117 h 48"/>
                  <a:gd name="T2" fmla="*/ 422 w 46"/>
                  <a:gd name="T3" fmla="*/ 1666 h 48"/>
                  <a:gd name="T4" fmla="*/ 656 w 46"/>
                  <a:gd name="T5" fmla="*/ 2507 h 48"/>
                  <a:gd name="T6" fmla="*/ 1090 w 46"/>
                  <a:gd name="T7" fmla="*/ 3160 h 48"/>
                  <a:gd name="T8" fmla="*/ 1382 w 46"/>
                  <a:gd name="T9" fmla="*/ 3827 h 48"/>
                  <a:gd name="T10" fmla="*/ 1568 w 46"/>
                  <a:gd name="T11" fmla="*/ 4715 h 48"/>
                  <a:gd name="T12" fmla="*/ 1779 w 46"/>
                  <a:gd name="T13" fmla="*/ 5153 h 48"/>
                  <a:gd name="T14" fmla="*/ 1809 w 46"/>
                  <a:gd name="T15" fmla="*/ 5272 h 48"/>
                  <a:gd name="T16" fmla="*/ 1809 w 46"/>
                  <a:gd name="T17" fmla="*/ 5534 h 48"/>
                  <a:gd name="T18" fmla="*/ 1809 w 46"/>
                  <a:gd name="T19" fmla="*/ 5272 h 48"/>
                  <a:gd name="T20" fmla="*/ 1895 w 46"/>
                  <a:gd name="T21" fmla="*/ 5153 h 48"/>
                  <a:gd name="T22" fmla="*/ 2019 w 46"/>
                  <a:gd name="T23" fmla="*/ 6495 h 48"/>
                  <a:gd name="T24" fmla="*/ 2151 w 46"/>
                  <a:gd name="T25" fmla="*/ 6011 h 48"/>
                  <a:gd name="T26" fmla="*/ 2187 w 46"/>
                  <a:gd name="T27" fmla="*/ 5534 h 48"/>
                  <a:gd name="T28" fmla="*/ 2187 w 46"/>
                  <a:gd name="T29" fmla="*/ 5108 h 48"/>
                  <a:gd name="T30" fmla="*/ 2054 w 46"/>
                  <a:gd name="T31" fmla="*/ 4715 h 48"/>
                  <a:gd name="T32" fmla="*/ 1928 w 46"/>
                  <a:gd name="T33" fmla="*/ 3827 h 48"/>
                  <a:gd name="T34" fmla="*/ 1698 w 46"/>
                  <a:gd name="T35" fmla="*/ 3010 h 48"/>
                  <a:gd name="T36" fmla="*/ 1318 w 46"/>
                  <a:gd name="T37" fmla="*/ 2118 h 48"/>
                  <a:gd name="T38" fmla="*/ 960 w 46"/>
                  <a:gd name="T39" fmla="*/ 1420 h 48"/>
                  <a:gd name="T40" fmla="*/ 543 w 46"/>
                  <a:gd name="T41" fmla="*/ 5 h 48"/>
                  <a:gd name="T42" fmla="*/ 3 w 46"/>
                  <a:gd name="T43" fmla="*/ 0 h 48"/>
                  <a:gd name="T44" fmla="*/ 0 w 46"/>
                  <a:gd name="T45" fmla="*/ 1117 h 48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46"/>
                  <a:gd name="T70" fmla="*/ 0 h 48"/>
                  <a:gd name="T71" fmla="*/ 46 w 46"/>
                  <a:gd name="T72" fmla="*/ 48 h 48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46" h="48">
                    <a:moveTo>
                      <a:pt x="0" y="8"/>
                    </a:moveTo>
                    <a:lnTo>
                      <a:pt x="8" y="13"/>
                    </a:lnTo>
                    <a:lnTo>
                      <a:pt x="15" y="18"/>
                    </a:lnTo>
                    <a:lnTo>
                      <a:pt x="23" y="24"/>
                    </a:lnTo>
                    <a:lnTo>
                      <a:pt x="29" y="29"/>
                    </a:lnTo>
                    <a:lnTo>
                      <a:pt x="33" y="35"/>
                    </a:lnTo>
                    <a:lnTo>
                      <a:pt x="37" y="39"/>
                    </a:lnTo>
                    <a:lnTo>
                      <a:pt x="38" y="40"/>
                    </a:lnTo>
                    <a:lnTo>
                      <a:pt x="38" y="41"/>
                    </a:lnTo>
                    <a:lnTo>
                      <a:pt x="38" y="40"/>
                    </a:lnTo>
                    <a:lnTo>
                      <a:pt x="39" y="39"/>
                    </a:lnTo>
                    <a:lnTo>
                      <a:pt x="42" y="48"/>
                    </a:lnTo>
                    <a:lnTo>
                      <a:pt x="45" y="45"/>
                    </a:lnTo>
                    <a:lnTo>
                      <a:pt x="46" y="41"/>
                    </a:lnTo>
                    <a:lnTo>
                      <a:pt x="46" y="38"/>
                    </a:lnTo>
                    <a:lnTo>
                      <a:pt x="44" y="35"/>
                    </a:lnTo>
                    <a:lnTo>
                      <a:pt x="41" y="29"/>
                    </a:lnTo>
                    <a:lnTo>
                      <a:pt x="36" y="23"/>
                    </a:lnTo>
                    <a:lnTo>
                      <a:pt x="28" y="16"/>
                    </a:lnTo>
                    <a:lnTo>
                      <a:pt x="21" y="11"/>
                    </a:lnTo>
                    <a:lnTo>
                      <a:pt x="12" y="5"/>
                    </a:lnTo>
                    <a:lnTo>
                      <a:pt x="3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174" name="Freeform 62"/>
              <p:cNvSpPr>
                <a:spLocks noChangeArrowheads="1"/>
              </p:cNvSpPr>
              <p:nvPr/>
            </p:nvSpPr>
            <p:spPr bwMode="auto">
              <a:xfrm>
                <a:off x="422" y="149"/>
                <a:ext cx="60" cy="18"/>
              </a:xfrm>
              <a:custGeom>
                <a:avLst/>
                <a:gdLst>
                  <a:gd name="T0" fmla="*/ 0 w 57"/>
                  <a:gd name="T1" fmla="*/ 344 h 17"/>
                  <a:gd name="T2" fmla="*/ 4 w 57"/>
                  <a:gd name="T3" fmla="*/ 344 h 17"/>
                  <a:gd name="T4" fmla="*/ 9 w 57"/>
                  <a:gd name="T5" fmla="*/ 344 h 17"/>
                  <a:gd name="T6" fmla="*/ 333 w 57"/>
                  <a:gd name="T7" fmla="*/ 344 h 17"/>
                  <a:gd name="T8" fmla="*/ 501 w 57"/>
                  <a:gd name="T9" fmla="*/ 344 h 17"/>
                  <a:gd name="T10" fmla="*/ 693 w 57"/>
                  <a:gd name="T11" fmla="*/ 364 h 17"/>
                  <a:gd name="T12" fmla="*/ 849 w 57"/>
                  <a:gd name="T13" fmla="*/ 408 h 17"/>
                  <a:gd name="T14" fmla="*/ 1043 w 57"/>
                  <a:gd name="T15" fmla="*/ 457 h 17"/>
                  <a:gd name="T16" fmla="*/ 1217 w 57"/>
                  <a:gd name="T17" fmla="*/ 512 h 17"/>
                  <a:gd name="T18" fmla="*/ 1281 w 57"/>
                  <a:gd name="T19" fmla="*/ 325 h 17"/>
                  <a:gd name="T20" fmla="*/ 1098 w 57"/>
                  <a:gd name="T21" fmla="*/ 6 h 17"/>
                  <a:gd name="T22" fmla="*/ 894 w 57"/>
                  <a:gd name="T23" fmla="*/ 4 h 17"/>
                  <a:gd name="T24" fmla="*/ 717 w 57"/>
                  <a:gd name="T25" fmla="*/ 2 h 17"/>
                  <a:gd name="T26" fmla="*/ 527 w 57"/>
                  <a:gd name="T27" fmla="*/ 1 h 17"/>
                  <a:gd name="T28" fmla="*/ 369 w 57"/>
                  <a:gd name="T29" fmla="*/ 1 h 17"/>
                  <a:gd name="T30" fmla="*/ 9 w 57"/>
                  <a:gd name="T31" fmla="*/ 1 h 17"/>
                  <a:gd name="T32" fmla="*/ 4 w 57"/>
                  <a:gd name="T33" fmla="*/ 0 h 17"/>
                  <a:gd name="T34" fmla="*/ 0 w 57"/>
                  <a:gd name="T35" fmla="*/ 1 h 17"/>
                  <a:gd name="T36" fmla="*/ 0 w 57"/>
                  <a:gd name="T37" fmla="*/ 344 h 17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7"/>
                  <a:gd name="T58" fmla="*/ 0 h 17"/>
                  <a:gd name="T59" fmla="*/ 57 w 57"/>
                  <a:gd name="T60" fmla="*/ 17 h 17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7" h="17">
                    <a:moveTo>
                      <a:pt x="0" y="10"/>
                    </a:moveTo>
                    <a:lnTo>
                      <a:pt x="4" y="10"/>
                    </a:lnTo>
                    <a:lnTo>
                      <a:pt x="9" y="10"/>
                    </a:lnTo>
                    <a:lnTo>
                      <a:pt x="15" y="10"/>
                    </a:lnTo>
                    <a:lnTo>
                      <a:pt x="23" y="10"/>
                    </a:lnTo>
                    <a:lnTo>
                      <a:pt x="30" y="11"/>
                    </a:lnTo>
                    <a:lnTo>
                      <a:pt x="38" y="13"/>
                    </a:lnTo>
                    <a:lnTo>
                      <a:pt x="46" y="15"/>
                    </a:lnTo>
                    <a:lnTo>
                      <a:pt x="54" y="17"/>
                    </a:lnTo>
                    <a:lnTo>
                      <a:pt x="57" y="9"/>
                    </a:lnTo>
                    <a:lnTo>
                      <a:pt x="48" y="6"/>
                    </a:lnTo>
                    <a:lnTo>
                      <a:pt x="40" y="4"/>
                    </a:lnTo>
                    <a:lnTo>
                      <a:pt x="31" y="2"/>
                    </a:lnTo>
                    <a:lnTo>
                      <a:pt x="24" y="1"/>
                    </a:lnTo>
                    <a:lnTo>
                      <a:pt x="17" y="1"/>
                    </a:lnTo>
                    <a:lnTo>
                      <a:pt x="9" y="1"/>
                    </a:lnTo>
                    <a:lnTo>
                      <a:pt x="4" y="0"/>
                    </a:lnTo>
                    <a:lnTo>
                      <a:pt x="0" y="1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175" name="Freeform 63"/>
              <p:cNvSpPr>
                <a:spLocks noChangeArrowheads="1"/>
              </p:cNvSpPr>
              <p:nvPr/>
            </p:nvSpPr>
            <p:spPr bwMode="auto">
              <a:xfrm>
                <a:off x="2959" y="155"/>
                <a:ext cx="111" cy="59"/>
              </a:xfrm>
              <a:custGeom>
                <a:avLst/>
                <a:gdLst>
                  <a:gd name="T0" fmla="*/ 8 w 105"/>
                  <a:gd name="T1" fmla="*/ 0 h 55"/>
                  <a:gd name="T2" fmla="*/ 3 w 105"/>
                  <a:gd name="T3" fmla="*/ 0 h 55"/>
                  <a:gd name="T4" fmla="*/ 1 w 105"/>
                  <a:gd name="T5" fmla="*/ 4 h 55"/>
                  <a:gd name="T6" fmla="*/ 0 w 105"/>
                  <a:gd name="T7" fmla="*/ 588 h 55"/>
                  <a:gd name="T8" fmla="*/ 1 w 105"/>
                  <a:gd name="T9" fmla="*/ 836 h 55"/>
                  <a:gd name="T10" fmla="*/ 4 w 105"/>
                  <a:gd name="T11" fmla="*/ 1274 h 55"/>
                  <a:gd name="T12" fmla="*/ 8 w 105"/>
                  <a:gd name="T13" fmla="*/ 1687 h 55"/>
                  <a:gd name="T14" fmla="*/ 395 w 105"/>
                  <a:gd name="T15" fmla="*/ 2132 h 55"/>
                  <a:gd name="T16" fmla="*/ 584 w 105"/>
                  <a:gd name="T17" fmla="*/ 2631 h 55"/>
                  <a:gd name="T18" fmla="*/ 861 w 105"/>
                  <a:gd name="T19" fmla="*/ 2958 h 55"/>
                  <a:gd name="T20" fmla="*/ 1122 w 105"/>
                  <a:gd name="T21" fmla="*/ 3351 h 55"/>
                  <a:gd name="T22" fmla="*/ 1420 w 105"/>
                  <a:gd name="T23" fmla="*/ 3736 h 55"/>
                  <a:gd name="T24" fmla="*/ 1702 w 105"/>
                  <a:gd name="T25" fmla="*/ 3856 h 55"/>
                  <a:gd name="T26" fmla="*/ 2054 w 105"/>
                  <a:gd name="T27" fmla="*/ 4008 h 55"/>
                  <a:gd name="T28" fmla="*/ 2375 w 105"/>
                  <a:gd name="T29" fmla="*/ 3918 h 55"/>
                  <a:gd name="T30" fmla="*/ 2733 w 105"/>
                  <a:gd name="T31" fmla="*/ 3755 h 55"/>
                  <a:gd name="T32" fmla="*/ 3054 w 105"/>
                  <a:gd name="T33" fmla="*/ 3483 h 55"/>
                  <a:gd name="T34" fmla="*/ 3073 w 105"/>
                  <a:gd name="T35" fmla="*/ 3351 h 55"/>
                  <a:gd name="T36" fmla="*/ 3092 w 105"/>
                  <a:gd name="T37" fmla="*/ 3247 h 55"/>
                  <a:gd name="T38" fmla="*/ 3073 w 105"/>
                  <a:gd name="T39" fmla="*/ 3124 h 55"/>
                  <a:gd name="T40" fmla="*/ 3073 w 105"/>
                  <a:gd name="T41" fmla="*/ 2958 h 55"/>
                  <a:gd name="T42" fmla="*/ 2925 w 105"/>
                  <a:gd name="T43" fmla="*/ 2631 h 55"/>
                  <a:gd name="T44" fmla="*/ 2806 w 105"/>
                  <a:gd name="T45" fmla="*/ 2132 h 55"/>
                  <a:gd name="T46" fmla="*/ 2601 w 105"/>
                  <a:gd name="T47" fmla="*/ 1810 h 55"/>
                  <a:gd name="T48" fmla="*/ 2375 w 105"/>
                  <a:gd name="T49" fmla="*/ 1274 h 55"/>
                  <a:gd name="T50" fmla="*/ 2126 w 105"/>
                  <a:gd name="T51" fmla="*/ 836 h 55"/>
                  <a:gd name="T52" fmla="*/ 1875 w 105"/>
                  <a:gd name="T53" fmla="*/ 631 h 55"/>
                  <a:gd name="T54" fmla="*/ 1657 w 105"/>
                  <a:gd name="T55" fmla="*/ 6 h 55"/>
                  <a:gd name="T56" fmla="*/ 1420 w 105"/>
                  <a:gd name="T57" fmla="*/ 4 h 55"/>
                  <a:gd name="T58" fmla="*/ 1136 w 105"/>
                  <a:gd name="T59" fmla="*/ 1 h 55"/>
                  <a:gd name="T60" fmla="*/ 950 w 105"/>
                  <a:gd name="T61" fmla="*/ 0 h 55"/>
                  <a:gd name="T62" fmla="*/ 689 w 105"/>
                  <a:gd name="T63" fmla="*/ 0 h 55"/>
                  <a:gd name="T64" fmla="*/ 494 w 105"/>
                  <a:gd name="T65" fmla="*/ 0 h 55"/>
                  <a:gd name="T66" fmla="*/ 374 w 105"/>
                  <a:gd name="T67" fmla="*/ 0 h 55"/>
                  <a:gd name="T68" fmla="*/ 8 w 105"/>
                  <a:gd name="T69" fmla="*/ 0 h 5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05"/>
                  <a:gd name="T106" fmla="*/ 0 h 55"/>
                  <a:gd name="T107" fmla="*/ 105 w 105"/>
                  <a:gd name="T108" fmla="*/ 55 h 55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05" h="55">
                    <a:moveTo>
                      <a:pt x="8" y="0"/>
                    </a:moveTo>
                    <a:lnTo>
                      <a:pt x="3" y="0"/>
                    </a:lnTo>
                    <a:lnTo>
                      <a:pt x="1" y="4"/>
                    </a:lnTo>
                    <a:lnTo>
                      <a:pt x="0" y="7"/>
                    </a:lnTo>
                    <a:lnTo>
                      <a:pt x="1" y="12"/>
                    </a:lnTo>
                    <a:lnTo>
                      <a:pt x="4" y="18"/>
                    </a:lnTo>
                    <a:lnTo>
                      <a:pt x="8" y="23"/>
                    </a:lnTo>
                    <a:lnTo>
                      <a:pt x="14" y="30"/>
                    </a:lnTo>
                    <a:lnTo>
                      <a:pt x="21" y="36"/>
                    </a:lnTo>
                    <a:lnTo>
                      <a:pt x="29" y="41"/>
                    </a:lnTo>
                    <a:lnTo>
                      <a:pt x="38" y="46"/>
                    </a:lnTo>
                    <a:lnTo>
                      <a:pt x="48" y="51"/>
                    </a:lnTo>
                    <a:lnTo>
                      <a:pt x="58" y="53"/>
                    </a:lnTo>
                    <a:lnTo>
                      <a:pt x="69" y="55"/>
                    </a:lnTo>
                    <a:lnTo>
                      <a:pt x="80" y="54"/>
                    </a:lnTo>
                    <a:lnTo>
                      <a:pt x="92" y="52"/>
                    </a:lnTo>
                    <a:lnTo>
                      <a:pt x="103" y="48"/>
                    </a:lnTo>
                    <a:lnTo>
                      <a:pt x="104" y="46"/>
                    </a:lnTo>
                    <a:lnTo>
                      <a:pt x="105" y="45"/>
                    </a:lnTo>
                    <a:lnTo>
                      <a:pt x="104" y="43"/>
                    </a:lnTo>
                    <a:lnTo>
                      <a:pt x="104" y="41"/>
                    </a:lnTo>
                    <a:lnTo>
                      <a:pt x="99" y="36"/>
                    </a:lnTo>
                    <a:lnTo>
                      <a:pt x="95" y="30"/>
                    </a:lnTo>
                    <a:lnTo>
                      <a:pt x="88" y="25"/>
                    </a:lnTo>
                    <a:lnTo>
                      <a:pt x="80" y="18"/>
                    </a:lnTo>
                    <a:lnTo>
                      <a:pt x="72" y="12"/>
                    </a:lnTo>
                    <a:lnTo>
                      <a:pt x="63" y="8"/>
                    </a:lnTo>
                    <a:lnTo>
                      <a:pt x="56" y="6"/>
                    </a:lnTo>
                    <a:lnTo>
                      <a:pt x="48" y="4"/>
                    </a:lnTo>
                    <a:lnTo>
                      <a:pt x="39" y="1"/>
                    </a:lnTo>
                    <a:lnTo>
                      <a:pt x="32" y="0"/>
                    </a:lnTo>
                    <a:lnTo>
                      <a:pt x="24" y="0"/>
                    </a:lnTo>
                    <a:lnTo>
                      <a:pt x="18" y="0"/>
                    </a:lnTo>
                    <a:lnTo>
                      <a:pt x="13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176" name="Freeform 64"/>
              <p:cNvSpPr>
                <a:spLocks noChangeArrowheads="1"/>
              </p:cNvSpPr>
              <p:nvPr/>
            </p:nvSpPr>
            <p:spPr bwMode="auto">
              <a:xfrm>
                <a:off x="2955" y="149"/>
                <a:ext cx="115" cy="70"/>
              </a:xfrm>
              <a:custGeom>
                <a:avLst/>
                <a:gdLst>
                  <a:gd name="T0" fmla="*/ 2759 w 109"/>
                  <a:gd name="T1" fmla="*/ 4371 h 65"/>
                  <a:gd name="T2" fmla="*/ 2453 w 109"/>
                  <a:gd name="T3" fmla="*/ 4797 h 65"/>
                  <a:gd name="T4" fmla="*/ 2184 w 109"/>
                  <a:gd name="T5" fmla="*/ 5064 h 65"/>
                  <a:gd name="T6" fmla="*/ 1899 w 109"/>
                  <a:gd name="T7" fmla="*/ 5069 h 65"/>
                  <a:gd name="T8" fmla="*/ 1665 w 109"/>
                  <a:gd name="T9" fmla="*/ 4988 h 65"/>
                  <a:gd name="T10" fmla="*/ 1377 w 109"/>
                  <a:gd name="T11" fmla="*/ 4702 h 65"/>
                  <a:gd name="T12" fmla="*/ 1159 w 109"/>
                  <a:gd name="T13" fmla="*/ 4366 h 65"/>
                  <a:gd name="T14" fmla="*/ 936 w 109"/>
                  <a:gd name="T15" fmla="*/ 3994 h 65"/>
                  <a:gd name="T16" fmla="*/ 716 w 109"/>
                  <a:gd name="T17" fmla="*/ 3444 h 65"/>
                  <a:gd name="T18" fmla="*/ 519 w 109"/>
                  <a:gd name="T19" fmla="*/ 2970 h 65"/>
                  <a:gd name="T20" fmla="*/ 397 w 109"/>
                  <a:gd name="T21" fmla="*/ 2243 h 65"/>
                  <a:gd name="T22" fmla="*/ 302 w 109"/>
                  <a:gd name="T23" fmla="*/ 1904 h 65"/>
                  <a:gd name="T24" fmla="*/ 9 w 109"/>
                  <a:gd name="T25" fmla="*/ 1315 h 65"/>
                  <a:gd name="T26" fmla="*/ 8 w 109"/>
                  <a:gd name="T27" fmla="*/ 1053 h 65"/>
                  <a:gd name="T28" fmla="*/ 8 w 109"/>
                  <a:gd name="T29" fmla="*/ 978 h 65"/>
                  <a:gd name="T30" fmla="*/ 9 w 109"/>
                  <a:gd name="T31" fmla="*/ 908 h 65"/>
                  <a:gd name="T32" fmla="*/ 319 w 109"/>
                  <a:gd name="T33" fmla="*/ 908 h 65"/>
                  <a:gd name="T34" fmla="*/ 319 w 109"/>
                  <a:gd name="T35" fmla="*/ 0 h 65"/>
                  <a:gd name="T36" fmla="*/ 6 w 109"/>
                  <a:gd name="T37" fmla="*/ 2 h 65"/>
                  <a:gd name="T38" fmla="*/ 1 w 109"/>
                  <a:gd name="T39" fmla="*/ 6 h 65"/>
                  <a:gd name="T40" fmla="*/ 0 w 109"/>
                  <a:gd name="T41" fmla="*/ 1053 h 65"/>
                  <a:gd name="T42" fmla="*/ 1 w 109"/>
                  <a:gd name="T43" fmla="*/ 1768 h 65"/>
                  <a:gd name="T44" fmla="*/ 4 w 109"/>
                  <a:gd name="T45" fmla="*/ 2243 h 65"/>
                  <a:gd name="T46" fmla="*/ 9 w 109"/>
                  <a:gd name="T47" fmla="*/ 2970 h 65"/>
                  <a:gd name="T48" fmla="*/ 376 w 109"/>
                  <a:gd name="T49" fmla="*/ 3495 h 65"/>
                  <a:gd name="T50" fmla="*/ 548 w 109"/>
                  <a:gd name="T51" fmla="*/ 4059 h 65"/>
                  <a:gd name="T52" fmla="*/ 797 w 109"/>
                  <a:gd name="T53" fmla="*/ 4632 h 65"/>
                  <a:gd name="T54" fmla="*/ 1042 w 109"/>
                  <a:gd name="T55" fmla="*/ 5069 h 65"/>
                  <a:gd name="T56" fmla="*/ 1344 w 109"/>
                  <a:gd name="T57" fmla="*/ 5459 h 65"/>
                  <a:gd name="T58" fmla="*/ 1598 w 109"/>
                  <a:gd name="T59" fmla="*/ 5785 h 65"/>
                  <a:gd name="T60" fmla="*/ 1899 w 109"/>
                  <a:gd name="T61" fmla="*/ 5879 h 65"/>
                  <a:gd name="T62" fmla="*/ 2204 w 109"/>
                  <a:gd name="T63" fmla="*/ 5874 h 65"/>
                  <a:gd name="T64" fmla="*/ 2557 w 109"/>
                  <a:gd name="T65" fmla="*/ 5563 h 65"/>
                  <a:gd name="T66" fmla="*/ 2855 w 109"/>
                  <a:gd name="T67" fmla="*/ 5069 h 65"/>
                  <a:gd name="T68" fmla="*/ 2759 w 109"/>
                  <a:gd name="T69" fmla="*/ 4371 h 6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09"/>
                  <a:gd name="T106" fmla="*/ 0 h 65"/>
                  <a:gd name="T107" fmla="*/ 109 w 109"/>
                  <a:gd name="T108" fmla="*/ 65 h 65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09" h="65">
                    <a:moveTo>
                      <a:pt x="105" y="48"/>
                    </a:moveTo>
                    <a:lnTo>
                      <a:pt x="94" y="53"/>
                    </a:lnTo>
                    <a:lnTo>
                      <a:pt x="83" y="55"/>
                    </a:lnTo>
                    <a:lnTo>
                      <a:pt x="73" y="56"/>
                    </a:lnTo>
                    <a:lnTo>
                      <a:pt x="63" y="54"/>
                    </a:lnTo>
                    <a:lnTo>
                      <a:pt x="53" y="51"/>
                    </a:lnTo>
                    <a:lnTo>
                      <a:pt x="44" y="47"/>
                    </a:lnTo>
                    <a:lnTo>
                      <a:pt x="36" y="43"/>
                    </a:lnTo>
                    <a:lnTo>
                      <a:pt x="27" y="37"/>
                    </a:lnTo>
                    <a:lnTo>
                      <a:pt x="21" y="32"/>
                    </a:lnTo>
                    <a:lnTo>
                      <a:pt x="16" y="25"/>
                    </a:lnTo>
                    <a:lnTo>
                      <a:pt x="11" y="20"/>
                    </a:lnTo>
                    <a:lnTo>
                      <a:pt x="9" y="15"/>
                    </a:lnTo>
                    <a:lnTo>
                      <a:pt x="8" y="12"/>
                    </a:lnTo>
                    <a:lnTo>
                      <a:pt x="8" y="11"/>
                    </a:lnTo>
                    <a:lnTo>
                      <a:pt x="9" y="10"/>
                    </a:lnTo>
                    <a:lnTo>
                      <a:pt x="12" y="10"/>
                    </a:lnTo>
                    <a:lnTo>
                      <a:pt x="12" y="0"/>
                    </a:lnTo>
                    <a:lnTo>
                      <a:pt x="6" y="2"/>
                    </a:lnTo>
                    <a:lnTo>
                      <a:pt x="1" y="6"/>
                    </a:lnTo>
                    <a:lnTo>
                      <a:pt x="0" y="12"/>
                    </a:lnTo>
                    <a:lnTo>
                      <a:pt x="1" y="19"/>
                    </a:lnTo>
                    <a:lnTo>
                      <a:pt x="4" y="25"/>
                    </a:lnTo>
                    <a:lnTo>
                      <a:pt x="9" y="32"/>
                    </a:lnTo>
                    <a:lnTo>
                      <a:pt x="15" y="38"/>
                    </a:lnTo>
                    <a:lnTo>
                      <a:pt x="22" y="45"/>
                    </a:lnTo>
                    <a:lnTo>
                      <a:pt x="30" y="50"/>
                    </a:lnTo>
                    <a:lnTo>
                      <a:pt x="40" y="56"/>
                    </a:lnTo>
                    <a:lnTo>
                      <a:pt x="51" y="60"/>
                    </a:lnTo>
                    <a:lnTo>
                      <a:pt x="61" y="62"/>
                    </a:lnTo>
                    <a:lnTo>
                      <a:pt x="73" y="65"/>
                    </a:lnTo>
                    <a:lnTo>
                      <a:pt x="84" y="64"/>
                    </a:lnTo>
                    <a:lnTo>
                      <a:pt x="97" y="61"/>
                    </a:lnTo>
                    <a:lnTo>
                      <a:pt x="109" y="56"/>
                    </a:lnTo>
                    <a:lnTo>
                      <a:pt x="105" y="48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177" name="Freeform 65"/>
              <p:cNvSpPr>
                <a:spLocks noChangeArrowheads="1"/>
              </p:cNvSpPr>
              <p:nvPr/>
            </p:nvSpPr>
            <p:spPr bwMode="auto">
              <a:xfrm>
                <a:off x="3023" y="159"/>
                <a:ext cx="51" cy="51"/>
              </a:xfrm>
              <a:custGeom>
                <a:avLst/>
                <a:gdLst>
                  <a:gd name="T0" fmla="*/ 0 w 48"/>
                  <a:gd name="T1" fmla="*/ 1187 h 47"/>
                  <a:gd name="T2" fmla="*/ 410 w 48"/>
                  <a:gd name="T3" fmla="*/ 1786 h 47"/>
                  <a:gd name="T4" fmla="*/ 667 w 48"/>
                  <a:gd name="T5" fmla="*/ 2687 h 47"/>
                  <a:gd name="T6" fmla="*/ 1020 w 48"/>
                  <a:gd name="T7" fmla="*/ 3433 h 47"/>
                  <a:gd name="T8" fmla="*/ 1224 w 48"/>
                  <a:gd name="T9" fmla="*/ 4254 h 47"/>
                  <a:gd name="T10" fmla="*/ 1382 w 48"/>
                  <a:gd name="T11" fmla="*/ 5052 h 47"/>
                  <a:gd name="T12" fmla="*/ 1558 w 48"/>
                  <a:gd name="T13" fmla="*/ 5603 h 47"/>
                  <a:gd name="T14" fmla="*/ 1558 w 48"/>
                  <a:gd name="T15" fmla="*/ 5898 h 47"/>
                  <a:gd name="T16" fmla="*/ 1655 w 48"/>
                  <a:gd name="T17" fmla="*/ 5898 h 47"/>
                  <a:gd name="T18" fmla="*/ 1655 w 48"/>
                  <a:gd name="T19" fmla="*/ 5603 h 47"/>
                  <a:gd name="T20" fmla="*/ 1761 w 48"/>
                  <a:gd name="T21" fmla="*/ 6945 h 47"/>
                  <a:gd name="T22" fmla="*/ 1871 w 48"/>
                  <a:gd name="T23" fmla="*/ 6546 h 47"/>
                  <a:gd name="T24" fmla="*/ 1940 w 48"/>
                  <a:gd name="T25" fmla="*/ 5949 h 47"/>
                  <a:gd name="T26" fmla="*/ 1871 w 48"/>
                  <a:gd name="T27" fmla="*/ 5482 h 47"/>
                  <a:gd name="T28" fmla="*/ 1868 w 48"/>
                  <a:gd name="T29" fmla="*/ 5052 h 47"/>
                  <a:gd name="T30" fmla="*/ 1758 w 48"/>
                  <a:gd name="T31" fmla="*/ 4254 h 47"/>
                  <a:gd name="T32" fmla="*/ 1488 w 48"/>
                  <a:gd name="T33" fmla="*/ 3330 h 47"/>
                  <a:gd name="T34" fmla="*/ 1223 w 48"/>
                  <a:gd name="T35" fmla="*/ 2282 h 47"/>
                  <a:gd name="T36" fmla="*/ 959 w 48"/>
                  <a:gd name="T37" fmla="*/ 1517 h 47"/>
                  <a:gd name="T38" fmla="*/ 523 w 48"/>
                  <a:gd name="T39" fmla="*/ 5 h 47"/>
                  <a:gd name="T40" fmla="*/ 5 w 48"/>
                  <a:gd name="T41" fmla="*/ 0 h 47"/>
                  <a:gd name="T42" fmla="*/ 0 w 48"/>
                  <a:gd name="T43" fmla="*/ 1187 h 47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48"/>
                  <a:gd name="T67" fmla="*/ 0 h 47"/>
                  <a:gd name="T68" fmla="*/ 48 w 48"/>
                  <a:gd name="T69" fmla="*/ 47 h 47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48" h="47">
                    <a:moveTo>
                      <a:pt x="0" y="8"/>
                    </a:moveTo>
                    <a:lnTo>
                      <a:pt x="9" y="13"/>
                    </a:lnTo>
                    <a:lnTo>
                      <a:pt x="17" y="18"/>
                    </a:lnTo>
                    <a:lnTo>
                      <a:pt x="25" y="24"/>
                    </a:lnTo>
                    <a:lnTo>
                      <a:pt x="31" y="29"/>
                    </a:lnTo>
                    <a:lnTo>
                      <a:pt x="35" y="35"/>
                    </a:lnTo>
                    <a:lnTo>
                      <a:pt x="38" y="39"/>
                    </a:lnTo>
                    <a:lnTo>
                      <a:pt x="38" y="40"/>
                    </a:lnTo>
                    <a:lnTo>
                      <a:pt x="40" y="40"/>
                    </a:lnTo>
                    <a:lnTo>
                      <a:pt x="40" y="39"/>
                    </a:lnTo>
                    <a:lnTo>
                      <a:pt x="44" y="47"/>
                    </a:lnTo>
                    <a:lnTo>
                      <a:pt x="47" y="45"/>
                    </a:lnTo>
                    <a:lnTo>
                      <a:pt x="48" y="41"/>
                    </a:lnTo>
                    <a:lnTo>
                      <a:pt x="47" y="38"/>
                    </a:lnTo>
                    <a:lnTo>
                      <a:pt x="46" y="35"/>
                    </a:lnTo>
                    <a:lnTo>
                      <a:pt x="43" y="29"/>
                    </a:lnTo>
                    <a:lnTo>
                      <a:pt x="37" y="23"/>
                    </a:lnTo>
                    <a:lnTo>
                      <a:pt x="30" y="16"/>
                    </a:lnTo>
                    <a:lnTo>
                      <a:pt x="23" y="11"/>
                    </a:lnTo>
                    <a:lnTo>
                      <a:pt x="13" y="5"/>
                    </a:lnTo>
                    <a:lnTo>
                      <a:pt x="5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178" name="Freeform 66"/>
              <p:cNvSpPr>
                <a:spLocks noChangeArrowheads="1"/>
              </p:cNvSpPr>
              <p:nvPr/>
            </p:nvSpPr>
            <p:spPr bwMode="auto">
              <a:xfrm>
                <a:off x="2967" y="149"/>
                <a:ext cx="61" cy="18"/>
              </a:xfrm>
              <a:custGeom>
                <a:avLst/>
                <a:gdLst>
                  <a:gd name="T0" fmla="*/ 0 w 58"/>
                  <a:gd name="T1" fmla="*/ 344 h 17"/>
                  <a:gd name="T2" fmla="*/ 5 w 58"/>
                  <a:gd name="T3" fmla="*/ 344 h 17"/>
                  <a:gd name="T4" fmla="*/ 247 w 58"/>
                  <a:gd name="T5" fmla="*/ 344 h 17"/>
                  <a:gd name="T6" fmla="*/ 334 w 58"/>
                  <a:gd name="T7" fmla="*/ 344 h 17"/>
                  <a:gd name="T8" fmla="*/ 499 w 58"/>
                  <a:gd name="T9" fmla="*/ 344 h 17"/>
                  <a:gd name="T10" fmla="*/ 676 w 58"/>
                  <a:gd name="T11" fmla="*/ 364 h 17"/>
                  <a:gd name="T12" fmla="*/ 828 w 58"/>
                  <a:gd name="T13" fmla="*/ 408 h 17"/>
                  <a:gd name="T14" fmla="*/ 998 w 58"/>
                  <a:gd name="T15" fmla="*/ 432 h 17"/>
                  <a:gd name="T16" fmla="*/ 1161 w 58"/>
                  <a:gd name="T17" fmla="*/ 512 h 17"/>
                  <a:gd name="T18" fmla="*/ 1239 w 58"/>
                  <a:gd name="T19" fmla="*/ 325 h 17"/>
                  <a:gd name="T20" fmla="*/ 1065 w 58"/>
                  <a:gd name="T21" fmla="*/ 6 h 17"/>
                  <a:gd name="T22" fmla="*/ 871 w 58"/>
                  <a:gd name="T23" fmla="*/ 3 h 17"/>
                  <a:gd name="T24" fmla="*/ 702 w 58"/>
                  <a:gd name="T25" fmla="*/ 2 h 17"/>
                  <a:gd name="T26" fmla="*/ 499 w 58"/>
                  <a:gd name="T27" fmla="*/ 1 h 17"/>
                  <a:gd name="T28" fmla="*/ 334 w 58"/>
                  <a:gd name="T29" fmla="*/ 1 h 17"/>
                  <a:gd name="T30" fmla="*/ 247 w 58"/>
                  <a:gd name="T31" fmla="*/ 0 h 17"/>
                  <a:gd name="T32" fmla="*/ 5 w 58"/>
                  <a:gd name="T33" fmla="*/ 0 h 17"/>
                  <a:gd name="T34" fmla="*/ 0 w 58"/>
                  <a:gd name="T35" fmla="*/ 0 h 17"/>
                  <a:gd name="T36" fmla="*/ 0 w 58"/>
                  <a:gd name="T37" fmla="*/ 344 h 17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8"/>
                  <a:gd name="T58" fmla="*/ 0 h 17"/>
                  <a:gd name="T59" fmla="*/ 58 w 58"/>
                  <a:gd name="T60" fmla="*/ 17 h 17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8" h="17">
                    <a:moveTo>
                      <a:pt x="0" y="10"/>
                    </a:moveTo>
                    <a:lnTo>
                      <a:pt x="5" y="10"/>
                    </a:lnTo>
                    <a:lnTo>
                      <a:pt x="10" y="10"/>
                    </a:lnTo>
                    <a:lnTo>
                      <a:pt x="16" y="10"/>
                    </a:lnTo>
                    <a:lnTo>
                      <a:pt x="24" y="10"/>
                    </a:lnTo>
                    <a:lnTo>
                      <a:pt x="31" y="11"/>
                    </a:lnTo>
                    <a:lnTo>
                      <a:pt x="39" y="13"/>
                    </a:lnTo>
                    <a:lnTo>
                      <a:pt x="46" y="14"/>
                    </a:lnTo>
                    <a:lnTo>
                      <a:pt x="53" y="17"/>
                    </a:lnTo>
                    <a:lnTo>
                      <a:pt x="58" y="9"/>
                    </a:lnTo>
                    <a:lnTo>
                      <a:pt x="49" y="6"/>
                    </a:lnTo>
                    <a:lnTo>
                      <a:pt x="41" y="3"/>
                    </a:lnTo>
                    <a:lnTo>
                      <a:pt x="32" y="2"/>
                    </a:lnTo>
                    <a:lnTo>
                      <a:pt x="24" y="1"/>
                    </a:lnTo>
                    <a:lnTo>
                      <a:pt x="16" y="1"/>
                    </a:lnTo>
                    <a:lnTo>
                      <a:pt x="10" y="0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179" name="Freeform 67"/>
              <p:cNvSpPr>
                <a:spLocks noChangeArrowheads="1"/>
              </p:cNvSpPr>
              <p:nvPr/>
            </p:nvSpPr>
            <p:spPr bwMode="auto">
              <a:xfrm>
                <a:off x="1687" y="155"/>
                <a:ext cx="111" cy="59"/>
              </a:xfrm>
              <a:custGeom>
                <a:avLst/>
                <a:gdLst>
                  <a:gd name="T0" fmla="*/ 300 w 105"/>
                  <a:gd name="T1" fmla="*/ 0 h 55"/>
                  <a:gd name="T2" fmla="*/ 3 w 105"/>
                  <a:gd name="T3" fmla="*/ 1 h 55"/>
                  <a:gd name="T4" fmla="*/ 1 w 105"/>
                  <a:gd name="T5" fmla="*/ 4 h 55"/>
                  <a:gd name="T6" fmla="*/ 0 w 105"/>
                  <a:gd name="T7" fmla="*/ 588 h 55"/>
                  <a:gd name="T8" fmla="*/ 1 w 105"/>
                  <a:gd name="T9" fmla="*/ 836 h 55"/>
                  <a:gd name="T10" fmla="*/ 3 w 105"/>
                  <a:gd name="T11" fmla="*/ 1274 h 55"/>
                  <a:gd name="T12" fmla="*/ 300 w 105"/>
                  <a:gd name="T13" fmla="*/ 1687 h 55"/>
                  <a:gd name="T14" fmla="*/ 395 w 105"/>
                  <a:gd name="T15" fmla="*/ 2132 h 55"/>
                  <a:gd name="T16" fmla="*/ 584 w 105"/>
                  <a:gd name="T17" fmla="*/ 2631 h 55"/>
                  <a:gd name="T18" fmla="*/ 861 w 105"/>
                  <a:gd name="T19" fmla="*/ 2958 h 55"/>
                  <a:gd name="T20" fmla="*/ 1122 w 105"/>
                  <a:gd name="T21" fmla="*/ 3351 h 55"/>
                  <a:gd name="T22" fmla="*/ 1420 w 105"/>
                  <a:gd name="T23" fmla="*/ 3736 h 55"/>
                  <a:gd name="T24" fmla="*/ 1702 w 105"/>
                  <a:gd name="T25" fmla="*/ 3856 h 55"/>
                  <a:gd name="T26" fmla="*/ 2054 w 105"/>
                  <a:gd name="T27" fmla="*/ 4008 h 55"/>
                  <a:gd name="T28" fmla="*/ 2375 w 105"/>
                  <a:gd name="T29" fmla="*/ 3918 h 55"/>
                  <a:gd name="T30" fmla="*/ 2712 w 105"/>
                  <a:gd name="T31" fmla="*/ 3755 h 55"/>
                  <a:gd name="T32" fmla="*/ 3054 w 105"/>
                  <a:gd name="T33" fmla="*/ 3483 h 55"/>
                  <a:gd name="T34" fmla="*/ 3073 w 105"/>
                  <a:gd name="T35" fmla="*/ 3351 h 55"/>
                  <a:gd name="T36" fmla="*/ 3092 w 105"/>
                  <a:gd name="T37" fmla="*/ 3247 h 55"/>
                  <a:gd name="T38" fmla="*/ 3073 w 105"/>
                  <a:gd name="T39" fmla="*/ 3124 h 55"/>
                  <a:gd name="T40" fmla="*/ 3054 w 105"/>
                  <a:gd name="T41" fmla="*/ 2958 h 55"/>
                  <a:gd name="T42" fmla="*/ 2966 w 105"/>
                  <a:gd name="T43" fmla="*/ 2631 h 55"/>
                  <a:gd name="T44" fmla="*/ 2767 w 105"/>
                  <a:gd name="T45" fmla="*/ 2132 h 55"/>
                  <a:gd name="T46" fmla="*/ 2601 w 105"/>
                  <a:gd name="T47" fmla="*/ 1810 h 55"/>
                  <a:gd name="T48" fmla="*/ 2375 w 105"/>
                  <a:gd name="T49" fmla="*/ 1274 h 55"/>
                  <a:gd name="T50" fmla="*/ 2126 w 105"/>
                  <a:gd name="T51" fmla="*/ 836 h 55"/>
                  <a:gd name="T52" fmla="*/ 1902 w 105"/>
                  <a:gd name="T53" fmla="*/ 631 h 55"/>
                  <a:gd name="T54" fmla="*/ 1657 w 105"/>
                  <a:gd name="T55" fmla="*/ 6 h 55"/>
                  <a:gd name="T56" fmla="*/ 1420 w 105"/>
                  <a:gd name="T57" fmla="*/ 4 h 55"/>
                  <a:gd name="T58" fmla="*/ 1136 w 105"/>
                  <a:gd name="T59" fmla="*/ 1 h 55"/>
                  <a:gd name="T60" fmla="*/ 950 w 105"/>
                  <a:gd name="T61" fmla="*/ 0 h 55"/>
                  <a:gd name="T62" fmla="*/ 689 w 105"/>
                  <a:gd name="T63" fmla="*/ 0 h 55"/>
                  <a:gd name="T64" fmla="*/ 494 w 105"/>
                  <a:gd name="T65" fmla="*/ 0 h 55"/>
                  <a:gd name="T66" fmla="*/ 374 w 105"/>
                  <a:gd name="T67" fmla="*/ 0 h 55"/>
                  <a:gd name="T68" fmla="*/ 300 w 105"/>
                  <a:gd name="T69" fmla="*/ 0 h 5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05"/>
                  <a:gd name="T106" fmla="*/ 0 h 55"/>
                  <a:gd name="T107" fmla="*/ 105 w 105"/>
                  <a:gd name="T108" fmla="*/ 55 h 55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05" h="55">
                    <a:moveTo>
                      <a:pt x="9" y="0"/>
                    </a:moveTo>
                    <a:lnTo>
                      <a:pt x="3" y="1"/>
                    </a:lnTo>
                    <a:lnTo>
                      <a:pt x="1" y="4"/>
                    </a:lnTo>
                    <a:lnTo>
                      <a:pt x="0" y="7"/>
                    </a:lnTo>
                    <a:lnTo>
                      <a:pt x="1" y="12"/>
                    </a:lnTo>
                    <a:lnTo>
                      <a:pt x="3" y="18"/>
                    </a:lnTo>
                    <a:lnTo>
                      <a:pt x="9" y="23"/>
                    </a:lnTo>
                    <a:lnTo>
                      <a:pt x="14" y="30"/>
                    </a:lnTo>
                    <a:lnTo>
                      <a:pt x="21" y="36"/>
                    </a:lnTo>
                    <a:lnTo>
                      <a:pt x="29" y="41"/>
                    </a:lnTo>
                    <a:lnTo>
                      <a:pt x="38" y="46"/>
                    </a:lnTo>
                    <a:lnTo>
                      <a:pt x="48" y="51"/>
                    </a:lnTo>
                    <a:lnTo>
                      <a:pt x="58" y="53"/>
                    </a:lnTo>
                    <a:lnTo>
                      <a:pt x="69" y="55"/>
                    </a:lnTo>
                    <a:lnTo>
                      <a:pt x="80" y="54"/>
                    </a:lnTo>
                    <a:lnTo>
                      <a:pt x="91" y="52"/>
                    </a:lnTo>
                    <a:lnTo>
                      <a:pt x="103" y="48"/>
                    </a:lnTo>
                    <a:lnTo>
                      <a:pt x="104" y="46"/>
                    </a:lnTo>
                    <a:lnTo>
                      <a:pt x="105" y="45"/>
                    </a:lnTo>
                    <a:lnTo>
                      <a:pt x="104" y="43"/>
                    </a:lnTo>
                    <a:lnTo>
                      <a:pt x="103" y="41"/>
                    </a:lnTo>
                    <a:lnTo>
                      <a:pt x="100" y="36"/>
                    </a:lnTo>
                    <a:lnTo>
                      <a:pt x="94" y="30"/>
                    </a:lnTo>
                    <a:lnTo>
                      <a:pt x="88" y="25"/>
                    </a:lnTo>
                    <a:lnTo>
                      <a:pt x="80" y="18"/>
                    </a:lnTo>
                    <a:lnTo>
                      <a:pt x="72" y="12"/>
                    </a:lnTo>
                    <a:lnTo>
                      <a:pt x="64" y="8"/>
                    </a:lnTo>
                    <a:lnTo>
                      <a:pt x="56" y="6"/>
                    </a:lnTo>
                    <a:lnTo>
                      <a:pt x="48" y="4"/>
                    </a:lnTo>
                    <a:lnTo>
                      <a:pt x="39" y="1"/>
                    </a:lnTo>
                    <a:lnTo>
                      <a:pt x="32" y="0"/>
                    </a:lnTo>
                    <a:lnTo>
                      <a:pt x="24" y="0"/>
                    </a:lnTo>
                    <a:lnTo>
                      <a:pt x="18" y="0"/>
                    </a:lnTo>
                    <a:lnTo>
                      <a:pt x="13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180" name="Freeform 68"/>
              <p:cNvSpPr>
                <a:spLocks noChangeArrowheads="1"/>
              </p:cNvSpPr>
              <p:nvPr/>
            </p:nvSpPr>
            <p:spPr bwMode="auto">
              <a:xfrm>
                <a:off x="1683" y="151"/>
                <a:ext cx="115" cy="68"/>
              </a:xfrm>
              <a:custGeom>
                <a:avLst/>
                <a:gdLst>
                  <a:gd name="T0" fmla="*/ 2759 w 109"/>
                  <a:gd name="T1" fmla="*/ 1869 h 64"/>
                  <a:gd name="T2" fmla="*/ 2453 w 109"/>
                  <a:gd name="T3" fmla="*/ 2109 h 64"/>
                  <a:gd name="T4" fmla="*/ 2184 w 109"/>
                  <a:gd name="T5" fmla="*/ 2162 h 64"/>
                  <a:gd name="T6" fmla="*/ 1899 w 109"/>
                  <a:gd name="T7" fmla="*/ 2241 h 64"/>
                  <a:gd name="T8" fmla="*/ 1665 w 109"/>
                  <a:gd name="T9" fmla="*/ 2110 h 64"/>
                  <a:gd name="T10" fmla="*/ 1377 w 109"/>
                  <a:gd name="T11" fmla="*/ 1986 h 64"/>
                  <a:gd name="T12" fmla="*/ 1159 w 109"/>
                  <a:gd name="T13" fmla="*/ 1868 h 64"/>
                  <a:gd name="T14" fmla="*/ 897 w 109"/>
                  <a:gd name="T15" fmla="*/ 1696 h 64"/>
                  <a:gd name="T16" fmla="*/ 716 w 109"/>
                  <a:gd name="T17" fmla="*/ 1414 h 64"/>
                  <a:gd name="T18" fmla="*/ 519 w 109"/>
                  <a:gd name="T19" fmla="*/ 1224 h 64"/>
                  <a:gd name="T20" fmla="*/ 397 w 109"/>
                  <a:gd name="T21" fmla="*/ 960 h 64"/>
                  <a:gd name="T22" fmla="*/ 302 w 109"/>
                  <a:gd name="T23" fmla="*/ 728 h 64"/>
                  <a:gd name="T24" fmla="*/ 9 w 109"/>
                  <a:gd name="T25" fmla="*/ 524 h 64"/>
                  <a:gd name="T26" fmla="*/ 8 w 109"/>
                  <a:gd name="T27" fmla="*/ 437 h 64"/>
                  <a:gd name="T28" fmla="*/ 8 w 109"/>
                  <a:gd name="T29" fmla="*/ 411 h 64"/>
                  <a:gd name="T30" fmla="*/ 9 w 109"/>
                  <a:gd name="T31" fmla="*/ 387 h 64"/>
                  <a:gd name="T32" fmla="*/ 337 w 109"/>
                  <a:gd name="T33" fmla="*/ 387 h 64"/>
                  <a:gd name="T34" fmla="*/ 337 w 109"/>
                  <a:gd name="T35" fmla="*/ 0 h 64"/>
                  <a:gd name="T36" fmla="*/ 6 w 109"/>
                  <a:gd name="T37" fmla="*/ 1 h 64"/>
                  <a:gd name="T38" fmla="*/ 1 w 109"/>
                  <a:gd name="T39" fmla="*/ 5 h 64"/>
                  <a:gd name="T40" fmla="*/ 0 w 109"/>
                  <a:gd name="T41" fmla="*/ 437 h 64"/>
                  <a:gd name="T42" fmla="*/ 1 w 109"/>
                  <a:gd name="T43" fmla="*/ 685 h 64"/>
                  <a:gd name="T44" fmla="*/ 4 w 109"/>
                  <a:gd name="T45" fmla="*/ 960 h 64"/>
                  <a:gd name="T46" fmla="*/ 8 w 109"/>
                  <a:gd name="T47" fmla="*/ 1224 h 64"/>
                  <a:gd name="T48" fmla="*/ 376 w 109"/>
                  <a:gd name="T49" fmla="*/ 1470 h 64"/>
                  <a:gd name="T50" fmla="*/ 548 w 109"/>
                  <a:gd name="T51" fmla="*/ 1759 h 64"/>
                  <a:gd name="T52" fmla="*/ 806 w 109"/>
                  <a:gd name="T53" fmla="*/ 1985 h 64"/>
                  <a:gd name="T54" fmla="*/ 1042 w 109"/>
                  <a:gd name="T55" fmla="*/ 2241 h 64"/>
                  <a:gd name="T56" fmla="*/ 1344 w 109"/>
                  <a:gd name="T57" fmla="*/ 2382 h 64"/>
                  <a:gd name="T58" fmla="*/ 1598 w 109"/>
                  <a:gd name="T59" fmla="*/ 2531 h 64"/>
                  <a:gd name="T60" fmla="*/ 1899 w 109"/>
                  <a:gd name="T61" fmla="*/ 2536 h 64"/>
                  <a:gd name="T62" fmla="*/ 2204 w 109"/>
                  <a:gd name="T63" fmla="*/ 2531 h 64"/>
                  <a:gd name="T64" fmla="*/ 2557 w 109"/>
                  <a:gd name="T65" fmla="*/ 2387 h 64"/>
                  <a:gd name="T66" fmla="*/ 2855 w 109"/>
                  <a:gd name="T67" fmla="*/ 2242 h 64"/>
                  <a:gd name="T68" fmla="*/ 2759 w 109"/>
                  <a:gd name="T69" fmla="*/ 1869 h 64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09"/>
                  <a:gd name="T106" fmla="*/ 0 h 64"/>
                  <a:gd name="T107" fmla="*/ 109 w 109"/>
                  <a:gd name="T108" fmla="*/ 64 h 64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09" h="64">
                    <a:moveTo>
                      <a:pt x="105" y="47"/>
                    </a:moveTo>
                    <a:lnTo>
                      <a:pt x="94" y="52"/>
                    </a:lnTo>
                    <a:lnTo>
                      <a:pt x="83" y="54"/>
                    </a:lnTo>
                    <a:lnTo>
                      <a:pt x="73" y="55"/>
                    </a:lnTo>
                    <a:lnTo>
                      <a:pt x="63" y="53"/>
                    </a:lnTo>
                    <a:lnTo>
                      <a:pt x="53" y="50"/>
                    </a:lnTo>
                    <a:lnTo>
                      <a:pt x="44" y="46"/>
                    </a:lnTo>
                    <a:lnTo>
                      <a:pt x="35" y="42"/>
                    </a:lnTo>
                    <a:lnTo>
                      <a:pt x="27" y="36"/>
                    </a:lnTo>
                    <a:lnTo>
                      <a:pt x="21" y="31"/>
                    </a:lnTo>
                    <a:lnTo>
                      <a:pt x="16" y="24"/>
                    </a:lnTo>
                    <a:lnTo>
                      <a:pt x="11" y="19"/>
                    </a:lnTo>
                    <a:lnTo>
                      <a:pt x="9" y="14"/>
                    </a:lnTo>
                    <a:lnTo>
                      <a:pt x="8" y="11"/>
                    </a:lnTo>
                    <a:lnTo>
                      <a:pt x="8" y="10"/>
                    </a:lnTo>
                    <a:lnTo>
                      <a:pt x="9" y="9"/>
                    </a:lnTo>
                    <a:lnTo>
                      <a:pt x="13" y="9"/>
                    </a:lnTo>
                    <a:lnTo>
                      <a:pt x="13" y="0"/>
                    </a:lnTo>
                    <a:lnTo>
                      <a:pt x="6" y="1"/>
                    </a:lnTo>
                    <a:lnTo>
                      <a:pt x="1" y="5"/>
                    </a:lnTo>
                    <a:lnTo>
                      <a:pt x="0" y="11"/>
                    </a:lnTo>
                    <a:lnTo>
                      <a:pt x="1" y="18"/>
                    </a:lnTo>
                    <a:lnTo>
                      <a:pt x="4" y="24"/>
                    </a:lnTo>
                    <a:lnTo>
                      <a:pt x="8" y="31"/>
                    </a:lnTo>
                    <a:lnTo>
                      <a:pt x="15" y="37"/>
                    </a:lnTo>
                    <a:lnTo>
                      <a:pt x="22" y="44"/>
                    </a:lnTo>
                    <a:lnTo>
                      <a:pt x="31" y="49"/>
                    </a:lnTo>
                    <a:lnTo>
                      <a:pt x="40" y="55"/>
                    </a:lnTo>
                    <a:lnTo>
                      <a:pt x="51" y="59"/>
                    </a:lnTo>
                    <a:lnTo>
                      <a:pt x="61" y="63"/>
                    </a:lnTo>
                    <a:lnTo>
                      <a:pt x="73" y="64"/>
                    </a:lnTo>
                    <a:lnTo>
                      <a:pt x="84" y="63"/>
                    </a:lnTo>
                    <a:lnTo>
                      <a:pt x="97" y="60"/>
                    </a:lnTo>
                    <a:lnTo>
                      <a:pt x="109" y="56"/>
                    </a:lnTo>
                    <a:lnTo>
                      <a:pt x="105" y="47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181" name="Freeform 69"/>
              <p:cNvSpPr>
                <a:spLocks noChangeArrowheads="1"/>
              </p:cNvSpPr>
              <p:nvPr/>
            </p:nvSpPr>
            <p:spPr bwMode="auto">
              <a:xfrm>
                <a:off x="1750" y="159"/>
                <a:ext cx="51" cy="52"/>
              </a:xfrm>
              <a:custGeom>
                <a:avLst/>
                <a:gdLst>
                  <a:gd name="T0" fmla="*/ 0 w 48"/>
                  <a:gd name="T1" fmla="*/ 1117 h 48"/>
                  <a:gd name="T2" fmla="*/ 410 w 48"/>
                  <a:gd name="T3" fmla="*/ 1666 h 48"/>
                  <a:gd name="T4" fmla="*/ 667 w 48"/>
                  <a:gd name="T5" fmla="*/ 2507 h 48"/>
                  <a:gd name="T6" fmla="*/ 1020 w 48"/>
                  <a:gd name="T7" fmla="*/ 3160 h 48"/>
                  <a:gd name="T8" fmla="*/ 1224 w 48"/>
                  <a:gd name="T9" fmla="*/ 3827 h 48"/>
                  <a:gd name="T10" fmla="*/ 1382 w 48"/>
                  <a:gd name="T11" fmla="*/ 4715 h 48"/>
                  <a:gd name="T12" fmla="*/ 1581 w 48"/>
                  <a:gd name="T13" fmla="*/ 5153 h 48"/>
                  <a:gd name="T14" fmla="*/ 1581 w 48"/>
                  <a:gd name="T15" fmla="*/ 5272 h 48"/>
                  <a:gd name="T16" fmla="*/ 1581 w 48"/>
                  <a:gd name="T17" fmla="*/ 5534 h 48"/>
                  <a:gd name="T18" fmla="*/ 1655 w 48"/>
                  <a:gd name="T19" fmla="*/ 5272 h 48"/>
                  <a:gd name="T20" fmla="*/ 1655 w 48"/>
                  <a:gd name="T21" fmla="*/ 5153 h 48"/>
                  <a:gd name="T22" fmla="*/ 1761 w 48"/>
                  <a:gd name="T23" fmla="*/ 6495 h 48"/>
                  <a:gd name="T24" fmla="*/ 1871 w 48"/>
                  <a:gd name="T25" fmla="*/ 6011 h 48"/>
                  <a:gd name="T26" fmla="*/ 1940 w 48"/>
                  <a:gd name="T27" fmla="*/ 5534 h 48"/>
                  <a:gd name="T28" fmla="*/ 1871 w 48"/>
                  <a:gd name="T29" fmla="*/ 5108 h 48"/>
                  <a:gd name="T30" fmla="*/ 1868 w 48"/>
                  <a:gd name="T31" fmla="*/ 4715 h 48"/>
                  <a:gd name="T32" fmla="*/ 1758 w 48"/>
                  <a:gd name="T33" fmla="*/ 3827 h 48"/>
                  <a:gd name="T34" fmla="*/ 1466 w 48"/>
                  <a:gd name="T35" fmla="*/ 3010 h 48"/>
                  <a:gd name="T36" fmla="*/ 1223 w 48"/>
                  <a:gd name="T37" fmla="*/ 2118 h 48"/>
                  <a:gd name="T38" fmla="*/ 903 w 48"/>
                  <a:gd name="T39" fmla="*/ 1420 h 48"/>
                  <a:gd name="T40" fmla="*/ 523 w 48"/>
                  <a:gd name="T41" fmla="*/ 5 h 48"/>
                  <a:gd name="T42" fmla="*/ 5 w 48"/>
                  <a:gd name="T43" fmla="*/ 0 h 48"/>
                  <a:gd name="T44" fmla="*/ 0 w 48"/>
                  <a:gd name="T45" fmla="*/ 1117 h 48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48"/>
                  <a:gd name="T70" fmla="*/ 0 h 48"/>
                  <a:gd name="T71" fmla="*/ 48 w 48"/>
                  <a:gd name="T72" fmla="*/ 48 h 48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48" h="48">
                    <a:moveTo>
                      <a:pt x="0" y="8"/>
                    </a:moveTo>
                    <a:lnTo>
                      <a:pt x="9" y="13"/>
                    </a:lnTo>
                    <a:lnTo>
                      <a:pt x="17" y="18"/>
                    </a:lnTo>
                    <a:lnTo>
                      <a:pt x="25" y="24"/>
                    </a:lnTo>
                    <a:lnTo>
                      <a:pt x="31" y="29"/>
                    </a:lnTo>
                    <a:lnTo>
                      <a:pt x="35" y="35"/>
                    </a:lnTo>
                    <a:lnTo>
                      <a:pt x="39" y="39"/>
                    </a:lnTo>
                    <a:lnTo>
                      <a:pt x="39" y="40"/>
                    </a:lnTo>
                    <a:lnTo>
                      <a:pt x="39" y="41"/>
                    </a:lnTo>
                    <a:lnTo>
                      <a:pt x="40" y="40"/>
                    </a:lnTo>
                    <a:lnTo>
                      <a:pt x="40" y="39"/>
                    </a:lnTo>
                    <a:lnTo>
                      <a:pt x="44" y="48"/>
                    </a:lnTo>
                    <a:lnTo>
                      <a:pt x="47" y="45"/>
                    </a:lnTo>
                    <a:lnTo>
                      <a:pt x="48" y="41"/>
                    </a:lnTo>
                    <a:lnTo>
                      <a:pt x="47" y="38"/>
                    </a:lnTo>
                    <a:lnTo>
                      <a:pt x="46" y="35"/>
                    </a:lnTo>
                    <a:lnTo>
                      <a:pt x="43" y="29"/>
                    </a:lnTo>
                    <a:lnTo>
                      <a:pt x="36" y="23"/>
                    </a:lnTo>
                    <a:lnTo>
                      <a:pt x="30" y="16"/>
                    </a:lnTo>
                    <a:lnTo>
                      <a:pt x="22" y="11"/>
                    </a:lnTo>
                    <a:lnTo>
                      <a:pt x="13" y="5"/>
                    </a:lnTo>
                    <a:lnTo>
                      <a:pt x="5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182" name="Freeform 70"/>
              <p:cNvSpPr>
                <a:spLocks noChangeArrowheads="1"/>
              </p:cNvSpPr>
              <p:nvPr/>
            </p:nvSpPr>
            <p:spPr bwMode="auto">
              <a:xfrm>
                <a:off x="1696" y="149"/>
                <a:ext cx="60" cy="18"/>
              </a:xfrm>
              <a:custGeom>
                <a:avLst/>
                <a:gdLst>
                  <a:gd name="T0" fmla="*/ 0 w 57"/>
                  <a:gd name="T1" fmla="*/ 344 h 17"/>
                  <a:gd name="T2" fmla="*/ 4 w 57"/>
                  <a:gd name="T3" fmla="*/ 344 h 17"/>
                  <a:gd name="T4" fmla="*/ 9 w 57"/>
                  <a:gd name="T5" fmla="*/ 344 h 17"/>
                  <a:gd name="T6" fmla="*/ 333 w 57"/>
                  <a:gd name="T7" fmla="*/ 344 h 17"/>
                  <a:gd name="T8" fmla="*/ 476 w 57"/>
                  <a:gd name="T9" fmla="*/ 344 h 17"/>
                  <a:gd name="T10" fmla="*/ 693 w 57"/>
                  <a:gd name="T11" fmla="*/ 364 h 17"/>
                  <a:gd name="T12" fmla="*/ 849 w 57"/>
                  <a:gd name="T13" fmla="*/ 408 h 17"/>
                  <a:gd name="T14" fmla="*/ 1027 w 57"/>
                  <a:gd name="T15" fmla="*/ 457 h 17"/>
                  <a:gd name="T16" fmla="*/ 1198 w 57"/>
                  <a:gd name="T17" fmla="*/ 512 h 17"/>
                  <a:gd name="T18" fmla="*/ 1281 w 57"/>
                  <a:gd name="T19" fmla="*/ 325 h 17"/>
                  <a:gd name="T20" fmla="*/ 1098 w 57"/>
                  <a:gd name="T21" fmla="*/ 6 h 17"/>
                  <a:gd name="T22" fmla="*/ 894 w 57"/>
                  <a:gd name="T23" fmla="*/ 4 h 17"/>
                  <a:gd name="T24" fmla="*/ 717 w 57"/>
                  <a:gd name="T25" fmla="*/ 2 h 17"/>
                  <a:gd name="T26" fmla="*/ 501 w 57"/>
                  <a:gd name="T27" fmla="*/ 1 h 17"/>
                  <a:gd name="T28" fmla="*/ 333 w 57"/>
                  <a:gd name="T29" fmla="*/ 1 h 17"/>
                  <a:gd name="T30" fmla="*/ 9 w 57"/>
                  <a:gd name="T31" fmla="*/ 1 h 17"/>
                  <a:gd name="T32" fmla="*/ 4 w 57"/>
                  <a:gd name="T33" fmla="*/ 0 h 17"/>
                  <a:gd name="T34" fmla="*/ 0 w 57"/>
                  <a:gd name="T35" fmla="*/ 1 h 17"/>
                  <a:gd name="T36" fmla="*/ 0 w 57"/>
                  <a:gd name="T37" fmla="*/ 344 h 17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7"/>
                  <a:gd name="T58" fmla="*/ 0 h 17"/>
                  <a:gd name="T59" fmla="*/ 57 w 57"/>
                  <a:gd name="T60" fmla="*/ 17 h 17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7" h="17">
                    <a:moveTo>
                      <a:pt x="0" y="10"/>
                    </a:moveTo>
                    <a:lnTo>
                      <a:pt x="4" y="10"/>
                    </a:lnTo>
                    <a:lnTo>
                      <a:pt x="9" y="10"/>
                    </a:lnTo>
                    <a:lnTo>
                      <a:pt x="15" y="10"/>
                    </a:lnTo>
                    <a:lnTo>
                      <a:pt x="22" y="10"/>
                    </a:lnTo>
                    <a:lnTo>
                      <a:pt x="30" y="11"/>
                    </a:lnTo>
                    <a:lnTo>
                      <a:pt x="38" y="13"/>
                    </a:lnTo>
                    <a:lnTo>
                      <a:pt x="45" y="15"/>
                    </a:lnTo>
                    <a:lnTo>
                      <a:pt x="52" y="17"/>
                    </a:lnTo>
                    <a:lnTo>
                      <a:pt x="57" y="9"/>
                    </a:lnTo>
                    <a:lnTo>
                      <a:pt x="48" y="6"/>
                    </a:lnTo>
                    <a:lnTo>
                      <a:pt x="40" y="4"/>
                    </a:lnTo>
                    <a:lnTo>
                      <a:pt x="31" y="2"/>
                    </a:lnTo>
                    <a:lnTo>
                      <a:pt x="23" y="1"/>
                    </a:lnTo>
                    <a:lnTo>
                      <a:pt x="15" y="1"/>
                    </a:lnTo>
                    <a:lnTo>
                      <a:pt x="9" y="1"/>
                    </a:lnTo>
                    <a:lnTo>
                      <a:pt x="4" y="0"/>
                    </a:lnTo>
                    <a:lnTo>
                      <a:pt x="0" y="1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183" name="Freeform 71"/>
              <p:cNvSpPr>
                <a:spLocks noChangeArrowheads="1"/>
              </p:cNvSpPr>
              <p:nvPr/>
            </p:nvSpPr>
            <p:spPr bwMode="auto">
              <a:xfrm>
                <a:off x="4234" y="155"/>
                <a:ext cx="110" cy="59"/>
              </a:xfrm>
              <a:custGeom>
                <a:avLst/>
                <a:gdLst>
                  <a:gd name="T0" fmla="*/ 8 w 104"/>
                  <a:gd name="T1" fmla="*/ 0 h 55"/>
                  <a:gd name="T2" fmla="*/ 3 w 104"/>
                  <a:gd name="T3" fmla="*/ 0 h 55"/>
                  <a:gd name="T4" fmla="*/ 0 w 104"/>
                  <a:gd name="T5" fmla="*/ 4 h 55"/>
                  <a:gd name="T6" fmla="*/ 0 w 104"/>
                  <a:gd name="T7" fmla="*/ 588 h 55"/>
                  <a:gd name="T8" fmla="*/ 1 w 104"/>
                  <a:gd name="T9" fmla="*/ 836 h 55"/>
                  <a:gd name="T10" fmla="*/ 3 w 104"/>
                  <a:gd name="T11" fmla="*/ 1274 h 55"/>
                  <a:gd name="T12" fmla="*/ 7 w 104"/>
                  <a:gd name="T13" fmla="*/ 1687 h 55"/>
                  <a:gd name="T14" fmla="*/ 424 w 104"/>
                  <a:gd name="T15" fmla="*/ 2132 h 55"/>
                  <a:gd name="T16" fmla="*/ 593 w 104"/>
                  <a:gd name="T17" fmla="*/ 2631 h 55"/>
                  <a:gd name="T18" fmla="*/ 877 w 104"/>
                  <a:gd name="T19" fmla="*/ 2958 h 55"/>
                  <a:gd name="T20" fmla="*/ 1162 w 104"/>
                  <a:gd name="T21" fmla="*/ 3351 h 55"/>
                  <a:gd name="T22" fmla="*/ 1473 w 104"/>
                  <a:gd name="T23" fmla="*/ 3736 h 55"/>
                  <a:gd name="T24" fmla="*/ 1776 w 104"/>
                  <a:gd name="T25" fmla="*/ 3856 h 55"/>
                  <a:gd name="T26" fmla="*/ 2101 w 104"/>
                  <a:gd name="T27" fmla="*/ 4008 h 55"/>
                  <a:gd name="T28" fmla="*/ 2440 w 104"/>
                  <a:gd name="T29" fmla="*/ 3918 h 55"/>
                  <a:gd name="T30" fmla="*/ 2781 w 104"/>
                  <a:gd name="T31" fmla="*/ 3755 h 55"/>
                  <a:gd name="T32" fmla="*/ 3139 w 104"/>
                  <a:gd name="T33" fmla="*/ 3483 h 55"/>
                  <a:gd name="T34" fmla="*/ 3187 w 104"/>
                  <a:gd name="T35" fmla="*/ 3351 h 55"/>
                  <a:gd name="T36" fmla="*/ 3187 w 104"/>
                  <a:gd name="T37" fmla="*/ 3247 h 55"/>
                  <a:gd name="T38" fmla="*/ 3187 w 104"/>
                  <a:gd name="T39" fmla="*/ 3124 h 55"/>
                  <a:gd name="T40" fmla="*/ 3139 w 104"/>
                  <a:gd name="T41" fmla="*/ 2958 h 55"/>
                  <a:gd name="T42" fmla="*/ 3055 w 104"/>
                  <a:gd name="T43" fmla="*/ 2631 h 55"/>
                  <a:gd name="T44" fmla="*/ 2888 w 104"/>
                  <a:gd name="T45" fmla="*/ 2132 h 55"/>
                  <a:gd name="T46" fmla="*/ 2694 w 104"/>
                  <a:gd name="T47" fmla="*/ 1810 h 55"/>
                  <a:gd name="T48" fmla="*/ 2459 w 104"/>
                  <a:gd name="T49" fmla="*/ 1274 h 55"/>
                  <a:gd name="T50" fmla="*/ 2198 w 104"/>
                  <a:gd name="T51" fmla="*/ 836 h 55"/>
                  <a:gd name="T52" fmla="*/ 1950 w 104"/>
                  <a:gd name="T53" fmla="*/ 631 h 55"/>
                  <a:gd name="T54" fmla="*/ 1679 w 104"/>
                  <a:gd name="T55" fmla="*/ 6 h 55"/>
                  <a:gd name="T56" fmla="*/ 1473 w 104"/>
                  <a:gd name="T57" fmla="*/ 4 h 55"/>
                  <a:gd name="T58" fmla="*/ 1177 w 104"/>
                  <a:gd name="T59" fmla="*/ 1 h 55"/>
                  <a:gd name="T60" fmla="*/ 982 w 104"/>
                  <a:gd name="T61" fmla="*/ 0 h 55"/>
                  <a:gd name="T62" fmla="*/ 741 w 104"/>
                  <a:gd name="T63" fmla="*/ 0 h 55"/>
                  <a:gd name="T64" fmla="*/ 530 w 104"/>
                  <a:gd name="T65" fmla="*/ 0 h 55"/>
                  <a:gd name="T66" fmla="*/ 379 w 104"/>
                  <a:gd name="T67" fmla="*/ 0 h 55"/>
                  <a:gd name="T68" fmla="*/ 8 w 104"/>
                  <a:gd name="T69" fmla="*/ 0 h 5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04"/>
                  <a:gd name="T106" fmla="*/ 0 h 55"/>
                  <a:gd name="T107" fmla="*/ 104 w 104"/>
                  <a:gd name="T108" fmla="*/ 55 h 55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04" h="55">
                    <a:moveTo>
                      <a:pt x="8" y="0"/>
                    </a:moveTo>
                    <a:lnTo>
                      <a:pt x="3" y="0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1" y="12"/>
                    </a:lnTo>
                    <a:lnTo>
                      <a:pt x="3" y="18"/>
                    </a:lnTo>
                    <a:lnTo>
                      <a:pt x="7" y="23"/>
                    </a:lnTo>
                    <a:lnTo>
                      <a:pt x="14" y="30"/>
                    </a:lnTo>
                    <a:lnTo>
                      <a:pt x="20" y="36"/>
                    </a:lnTo>
                    <a:lnTo>
                      <a:pt x="28" y="41"/>
                    </a:lnTo>
                    <a:lnTo>
                      <a:pt x="38" y="46"/>
                    </a:lnTo>
                    <a:lnTo>
                      <a:pt x="48" y="51"/>
                    </a:lnTo>
                    <a:lnTo>
                      <a:pt x="58" y="53"/>
                    </a:lnTo>
                    <a:lnTo>
                      <a:pt x="69" y="55"/>
                    </a:lnTo>
                    <a:lnTo>
                      <a:pt x="79" y="54"/>
                    </a:lnTo>
                    <a:lnTo>
                      <a:pt x="91" y="52"/>
                    </a:lnTo>
                    <a:lnTo>
                      <a:pt x="103" y="48"/>
                    </a:lnTo>
                    <a:lnTo>
                      <a:pt x="104" y="46"/>
                    </a:lnTo>
                    <a:lnTo>
                      <a:pt x="104" y="45"/>
                    </a:lnTo>
                    <a:lnTo>
                      <a:pt x="104" y="43"/>
                    </a:lnTo>
                    <a:lnTo>
                      <a:pt x="103" y="41"/>
                    </a:lnTo>
                    <a:lnTo>
                      <a:pt x="99" y="36"/>
                    </a:lnTo>
                    <a:lnTo>
                      <a:pt x="94" y="30"/>
                    </a:lnTo>
                    <a:lnTo>
                      <a:pt x="88" y="25"/>
                    </a:lnTo>
                    <a:lnTo>
                      <a:pt x="80" y="18"/>
                    </a:lnTo>
                    <a:lnTo>
                      <a:pt x="72" y="12"/>
                    </a:lnTo>
                    <a:lnTo>
                      <a:pt x="63" y="8"/>
                    </a:lnTo>
                    <a:lnTo>
                      <a:pt x="55" y="6"/>
                    </a:lnTo>
                    <a:lnTo>
                      <a:pt x="48" y="4"/>
                    </a:lnTo>
                    <a:lnTo>
                      <a:pt x="39" y="1"/>
                    </a:lnTo>
                    <a:lnTo>
                      <a:pt x="32" y="0"/>
                    </a:lnTo>
                    <a:lnTo>
                      <a:pt x="24" y="0"/>
                    </a:lnTo>
                    <a:lnTo>
                      <a:pt x="18" y="0"/>
                    </a:lnTo>
                    <a:lnTo>
                      <a:pt x="12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184" name="Freeform 72"/>
              <p:cNvSpPr>
                <a:spLocks noChangeArrowheads="1"/>
              </p:cNvSpPr>
              <p:nvPr/>
            </p:nvSpPr>
            <p:spPr bwMode="auto">
              <a:xfrm>
                <a:off x="4228" y="149"/>
                <a:ext cx="117" cy="70"/>
              </a:xfrm>
              <a:custGeom>
                <a:avLst/>
                <a:gdLst>
                  <a:gd name="T0" fmla="*/ 4550 w 110"/>
                  <a:gd name="T1" fmla="*/ 4371 h 65"/>
                  <a:gd name="T2" fmla="*/ 4067 w 110"/>
                  <a:gd name="T3" fmla="*/ 4797 h 65"/>
                  <a:gd name="T4" fmla="*/ 3595 w 110"/>
                  <a:gd name="T5" fmla="*/ 5064 h 65"/>
                  <a:gd name="T6" fmla="*/ 3178 w 110"/>
                  <a:gd name="T7" fmla="*/ 5069 h 65"/>
                  <a:gd name="T8" fmla="*/ 2728 w 110"/>
                  <a:gd name="T9" fmla="*/ 4988 h 65"/>
                  <a:gd name="T10" fmla="*/ 2325 w 110"/>
                  <a:gd name="T11" fmla="*/ 4702 h 65"/>
                  <a:gd name="T12" fmla="*/ 1918 w 110"/>
                  <a:gd name="T13" fmla="*/ 4366 h 65"/>
                  <a:gd name="T14" fmla="*/ 1565 w 110"/>
                  <a:gd name="T15" fmla="*/ 3994 h 65"/>
                  <a:gd name="T16" fmla="*/ 1222 w 110"/>
                  <a:gd name="T17" fmla="*/ 3444 h 65"/>
                  <a:gd name="T18" fmla="*/ 954 w 110"/>
                  <a:gd name="T19" fmla="*/ 2970 h 65"/>
                  <a:gd name="T20" fmla="*/ 659 w 110"/>
                  <a:gd name="T21" fmla="*/ 2243 h 65"/>
                  <a:gd name="T22" fmla="*/ 515 w 110"/>
                  <a:gd name="T23" fmla="*/ 1904 h 65"/>
                  <a:gd name="T24" fmla="*/ 428 w 110"/>
                  <a:gd name="T25" fmla="*/ 1315 h 65"/>
                  <a:gd name="T26" fmla="*/ 428 w 110"/>
                  <a:gd name="T27" fmla="*/ 1053 h 65"/>
                  <a:gd name="T28" fmla="*/ 428 w 110"/>
                  <a:gd name="T29" fmla="*/ 978 h 65"/>
                  <a:gd name="T30" fmla="*/ 455 w 110"/>
                  <a:gd name="T31" fmla="*/ 908 h 65"/>
                  <a:gd name="T32" fmla="*/ 548 w 110"/>
                  <a:gd name="T33" fmla="*/ 908 h 65"/>
                  <a:gd name="T34" fmla="*/ 548 w 110"/>
                  <a:gd name="T35" fmla="*/ 0 h 65"/>
                  <a:gd name="T36" fmla="*/ 6 w 110"/>
                  <a:gd name="T37" fmla="*/ 2 h 65"/>
                  <a:gd name="T38" fmla="*/ 2 w 110"/>
                  <a:gd name="T39" fmla="*/ 6 h 65"/>
                  <a:gd name="T40" fmla="*/ 0 w 110"/>
                  <a:gd name="T41" fmla="*/ 1053 h 65"/>
                  <a:gd name="T42" fmla="*/ 2 w 110"/>
                  <a:gd name="T43" fmla="*/ 1768 h 65"/>
                  <a:gd name="T44" fmla="*/ 5 w 110"/>
                  <a:gd name="T45" fmla="*/ 2243 h 65"/>
                  <a:gd name="T46" fmla="*/ 428 w 110"/>
                  <a:gd name="T47" fmla="*/ 2970 h 65"/>
                  <a:gd name="T48" fmla="*/ 659 w 110"/>
                  <a:gd name="T49" fmla="*/ 3495 h 65"/>
                  <a:gd name="T50" fmla="*/ 1015 w 110"/>
                  <a:gd name="T51" fmla="*/ 4059 h 65"/>
                  <a:gd name="T52" fmla="*/ 1325 w 110"/>
                  <a:gd name="T53" fmla="*/ 4632 h 65"/>
                  <a:gd name="T54" fmla="*/ 1803 w 110"/>
                  <a:gd name="T55" fmla="*/ 5069 h 65"/>
                  <a:gd name="T56" fmla="*/ 2170 w 110"/>
                  <a:gd name="T57" fmla="*/ 5459 h 65"/>
                  <a:gd name="T58" fmla="*/ 2641 w 110"/>
                  <a:gd name="T59" fmla="*/ 5785 h 65"/>
                  <a:gd name="T60" fmla="*/ 3178 w 110"/>
                  <a:gd name="T61" fmla="*/ 5879 h 65"/>
                  <a:gd name="T62" fmla="*/ 3623 w 110"/>
                  <a:gd name="T63" fmla="*/ 5874 h 65"/>
                  <a:gd name="T64" fmla="*/ 4201 w 110"/>
                  <a:gd name="T65" fmla="*/ 5563 h 65"/>
                  <a:gd name="T66" fmla="*/ 4752 w 110"/>
                  <a:gd name="T67" fmla="*/ 5069 h 65"/>
                  <a:gd name="T68" fmla="*/ 4550 w 110"/>
                  <a:gd name="T69" fmla="*/ 4371 h 6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10"/>
                  <a:gd name="T106" fmla="*/ 0 h 65"/>
                  <a:gd name="T107" fmla="*/ 110 w 110"/>
                  <a:gd name="T108" fmla="*/ 65 h 65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10" h="65">
                    <a:moveTo>
                      <a:pt x="105" y="48"/>
                    </a:moveTo>
                    <a:lnTo>
                      <a:pt x="95" y="53"/>
                    </a:lnTo>
                    <a:lnTo>
                      <a:pt x="84" y="55"/>
                    </a:lnTo>
                    <a:lnTo>
                      <a:pt x="74" y="56"/>
                    </a:lnTo>
                    <a:lnTo>
                      <a:pt x="63" y="54"/>
                    </a:lnTo>
                    <a:lnTo>
                      <a:pt x="54" y="51"/>
                    </a:lnTo>
                    <a:lnTo>
                      <a:pt x="44" y="47"/>
                    </a:lnTo>
                    <a:lnTo>
                      <a:pt x="36" y="43"/>
                    </a:lnTo>
                    <a:lnTo>
                      <a:pt x="28" y="37"/>
                    </a:lnTo>
                    <a:lnTo>
                      <a:pt x="22" y="32"/>
                    </a:lnTo>
                    <a:lnTo>
                      <a:pt x="16" y="25"/>
                    </a:lnTo>
                    <a:lnTo>
                      <a:pt x="12" y="20"/>
                    </a:lnTo>
                    <a:lnTo>
                      <a:pt x="9" y="15"/>
                    </a:lnTo>
                    <a:lnTo>
                      <a:pt x="9" y="12"/>
                    </a:lnTo>
                    <a:lnTo>
                      <a:pt x="9" y="11"/>
                    </a:lnTo>
                    <a:lnTo>
                      <a:pt x="10" y="10"/>
                    </a:lnTo>
                    <a:lnTo>
                      <a:pt x="13" y="10"/>
                    </a:lnTo>
                    <a:lnTo>
                      <a:pt x="13" y="0"/>
                    </a:lnTo>
                    <a:lnTo>
                      <a:pt x="6" y="2"/>
                    </a:lnTo>
                    <a:lnTo>
                      <a:pt x="2" y="6"/>
                    </a:lnTo>
                    <a:lnTo>
                      <a:pt x="0" y="12"/>
                    </a:lnTo>
                    <a:lnTo>
                      <a:pt x="2" y="19"/>
                    </a:lnTo>
                    <a:lnTo>
                      <a:pt x="5" y="25"/>
                    </a:lnTo>
                    <a:lnTo>
                      <a:pt x="9" y="32"/>
                    </a:lnTo>
                    <a:lnTo>
                      <a:pt x="16" y="38"/>
                    </a:lnTo>
                    <a:lnTo>
                      <a:pt x="23" y="45"/>
                    </a:lnTo>
                    <a:lnTo>
                      <a:pt x="31" y="50"/>
                    </a:lnTo>
                    <a:lnTo>
                      <a:pt x="41" y="56"/>
                    </a:lnTo>
                    <a:lnTo>
                      <a:pt x="50" y="60"/>
                    </a:lnTo>
                    <a:lnTo>
                      <a:pt x="62" y="62"/>
                    </a:lnTo>
                    <a:lnTo>
                      <a:pt x="74" y="65"/>
                    </a:lnTo>
                    <a:lnTo>
                      <a:pt x="85" y="64"/>
                    </a:lnTo>
                    <a:lnTo>
                      <a:pt x="97" y="61"/>
                    </a:lnTo>
                    <a:lnTo>
                      <a:pt x="110" y="56"/>
                    </a:lnTo>
                    <a:lnTo>
                      <a:pt x="105" y="48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185" name="Freeform 73"/>
              <p:cNvSpPr>
                <a:spLocks noChangeArrowheads="1"/>
              </p:cNvSpPr>
              <p:nvPr/>
            </p:nvSpPr>
            <p:spPr bwMode="auto">
              <a:xfrm>
                <a:off x="4298" y="159"/>
                <a:ext cx="50" cy="51"/>
              </a:xfrm>
              <a:custGeom>
                <a:avLst/>
                <a:gdLst>
                  <a:gd name="T0" fmla="*/ 0 w 47"/>
                  <a:gd name="T1" fmla="*/ 1187 h 47"/>
                  <a:gd name="T2" fmla="*/ 429 w 47"/>
                  <a:gd name="T3" fmla="*/ 1786 h 47"/>
                  <a:gd name="T4" fmla="*/ 661 w 47"/>
                  <a:gd name="T5" fmla="*/ 2687 h 47"/>
                  <a:gd name="T6" fmla="*/ 1085 w 47"/>
                  <a:gd name="T7" fmla="*/ 3433 h 47"/>
                  <a:gd name="T8" fmla="*/ 1306 w 47"/>
                  <a:gd name="T9" fmla="*/ 4254 h 47"/>
                  <a:gd name="T10" fmla="*/ 1512 w 47"/>
                  <a:gd name="T11" fmla="*/ 5052 h 47"/>
                  <a:gd name="T12" fmla="*/ 1672 w 47"/>
                  <a:gd name="T13" fmla="*/ 5603 h 47"/>
                  <a:gd name="T14" fmla="*/ 1672 w 47"/>
                  <a:gd name="T15" fmla="*/ 5898 h 47"/>
                  <a:gd name="T16" fmla="*/ 1712 w 47"/>
                  <a:gd name="T17" fmla="*/ 5603 h 47"/>
                  <a:gd name="T18" fmla="*/ 1937 w 47"/>
                  <a:gd name="T19" fmla="*/ 6945 h 47"/>
                  <a:gd name="T20" fmla="*/ 2014 w 47"/>
                  <a:gd name="T21" fmla="*/ 6546 h 47"/>
                  <a:gd name="T22" fmla="*/ 2061 w 47"/>
                  <a:gd name="T23" fmla="*/ 5949 h 47"/>
                  <a:gd name="T24" fmla="*/ 2061 w 47"/>
                  <a:gd name="T25" fmla="*/ 5482 h 47"/>
                  <a:gd name="T26" fmla="*/ 2014 w 47"/>
                  <a:gd name="T27" fmla="*/ 5052 h 47"/>
                  <a:gd name="T28" fmla="*/ 1824 w 47"/>
                  <a:gd name="T29" fmla="*/ 4254 h 47"/>
                  <a:gd name="T30" fmla="*/ 1572 w 47"/>
                  <a:gd name="T31" fmla="*/ 3330 h 47"/>
                  <a:gd name="T32" fmla="*/ 1306 w 47"/>
                  <a:gd name="T33" fmla="*/ 2282 h 47"/>
                  <a:gd name="T34" fmla="*/ 901 w 47"/>
                  <a:gd name="T35" fmla="*/ 1517 h 47"/>
                  <a:gd name="T36" fmla="*/ 549 w 47"/>
                  <a:gd name="T37" fmla="*/ 5 h 47"/>
                  <a:gd name="T38" fmla="*/ 3 w 47"/>
                  <a:gd name="T39" fmla="*/ 0 h 47"/>
                  <a:gd name="T40" fmla="*/ 0 w 47"/>
                  <a:gd name="T41" fmla="*/ 1187 h 47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47"/>
                  <a:gd name="T64" fmla="*/ 0 h 47"/>
                  <a:gd name="T65" fmla="*/ 47 w 47"/>
                  <a:gd name="T66" fmla="*/ 47 h 47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47" h="47">
                    <a:moveTo>
                      <a:pt x="0" y="8"/>
                    </a:moveTo>
                    <a:lnTo>
                      <a:pt x="9" y="13"/>
                    </a:lnTo>
                    <a:lnTo>
                      <a:pt x="16" y="18"/>
                    </a:lnTo>
                    <a:lnTo>
                      <a:pt x="24" y="24"/>
                    </a:lnTo>
                    <a:lnTo>
                      <a:pt x="30" y="29"/>
                    </a:lnTo>
                    <a:lnTo>
                      <a:pt x="35" y="35"/>
                    </a:lnTo>
                    <a:lnTo>
                      <a:pt x="38" y="39"/>
                    </a:lnTo>
                    <a:lnTo>
                      <a:pt x="38" y="40"/>
                    </a:lnTo>
                    <a:lnTo>
                      <a:pt x="39" y="39"/>
                    </a:lnTo>
                    <a:lnTo>
                      <a:pt x="44" y="47"/>
                    </a:lnTo>
                    <a:lnTo>
                      <a:pt x="46" y="45"/>
                    </a:lnTo>
                    <a:lnTo>
                      <a:pt x="47" y="41"/>
                    </a:lnTo>
                    <a:lnTo>
                      <a:pt x="47" y="38"/>
                    </a:lnTo>
                    <a:lnTo>
                      <a:pt x="46" y="35"/>
                    </a:lnTo>
                    <a:lnTo>
                      <a:pt x="42" y="29"/>
                    </a:lnTo>
                    <a:lnTo>
                      <a:pt x="36" y="23"/>
                    </a:lnTo>
                    <a:lnTo>
                      <a:pt x="30" y="16"/>
                    </a:lnTo>
                    <a:lnTo>
                      <a:pt x="21" y="11"/>
                    </a:lnTo>
                    <a:lnTo>
                      <a:pt x="13" y="5"/>
                    </a:lnTo>
                    <a:lnTo>
                      <a:pt x="3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186" name="Freeform 74"/>
              <p:cNvSpPr>
                <a:spLocks noChangeArrowheads="1"/>
              </p:cNvSpPr>
              <p:nvPr/>
            </p:nvSpPr>
            <p:spPr bwMode="auto">
              <a:xfrm>
                <a:off x="4242" y="149"/>
                <a:ext cx="59" cy="18"/>
              </a:xfrm>
              <a:custGeom>
                <a:avLst/>
                <a:gdLst>
                  <a:gd name="T0" fmla="*/ 0 w 56"/>
                  <a:gd name="T1" fmla="*/ 344 h 17"/>
                  <a:gd name="T2" fmla="*/ 4 w 56"/>
                  <a:gd name="T3" fmla="*/ 344 h 17"/>
                  <a:gd name="T4" fmla="*/ 272 w 56"/>
                  <a:gd name="T5" fmla="*/ 344 h 17"/>
                  <a:gd name="T6" fmla="*/ 353 w 56"/>
                  <a:gd name="T7" fmla="*/ 344 h 17"/>
                  <a:gd name="T8" fmla="*/ 536 w 56"/>
                  <a:gd name="T9" fmla="*/ 344 h 17"/>
                  <a:gd name="T10" fmla="*/ 733 w 56"/>
                  <a:gd name="T11" fmla="*/ 364 h 17"/>
                  <a:gd name="T12" fmla="*/ 903 w 56"/>
                  <a:gd name="T13" fmla="*/ 408 h 17"/>
                  <a:gd name="T14" fmla="*/ 1113 w 56"/>
                  <a:gd name="T15" fmla="*/ 432 h 17"/>
                  <a:gd name="T16" fmla="*/ 1287 w 56"/>
                  <a:gd name="T17" fmla="*/ 512 h 17"/>
                  <a:gd name="T18" fmla="*/ 1356 w 56"/>
                  <a:gd name="T19" fmla="*/ 325 h 17"/>
                  <a:gd name="T20" fmla="*/ 1178 w 56"/>
                  <a:gd name="T21" fmla="*/ 6 h 17"/>
                  <a:gd name="T22" fmla="*/ 951 w 56"/>
                  <a:gd name="T23" fmla="*/ 3 h 17"/>
                  <a:gd name="T24" fmla="*/ 772 w 56"/>
                  <a:gd name="T25" fmla="*/ 2 h 17"/>
                  <a:gd name="T26" fmla="*/ 565 w 56"/>
                  <a:gd name="T27" fmla="*/ 1 h 17"/>
                  <a:gd name="T28" fmla="*/ 372 w 56"/>
                  <a:gd name="T29" fmla="*/ 1 h 17"/>
                  <a:gd name="T30" fmla="*/ 272 w 56"/>
                  <a:gd name="T31" fmla="*/ 0 h 17"/>
                  <a:gd name="T32" fmla="*/ 4 w 56"/>
                  <a:gd name="T33" fmla="*/ 0 h 17"/>
                  <a:gd name="T34" fmla="*/ 0 w 56"/>
                  <a:gd name="T35" fmla="*/ 0 h 17"/>
                  <a:gd name="T36" fmla="*/ 0 w 56"/>
                  <a:gd name="T37" fmla="*/ 344 h 17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6"/>
                  <a:gd name="T58" fmla="*/ 0 h 17"/>
                  <a:gd name="T59" fmla="*/ 56 w 56"/>
                  <a:gd name="T60" fmla="*/ 17 h 17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6" h="17">
                    <a:moveTo>
                      <a:pt x="0" y="10"/>
                    </a:moveTo>
                    <a:lnTo>
                      <a:pt x="4" y="10"/>
                    </a:lnTo>
                    <a:lnTo>
                      <a:pt x="10" y="10"/>
                    </a:lnTo>
                    <a:lnTo>
                      <a:pt x="15" y="10"/>
                    </a:lnTo>
                    <a:lnTo>
                      <a:pt x="23" y="10"/>
                    </a:lnTo>
                    <a:lnTo>
                      <a:pt x="30" y="11"/>
                    </a:lnTo>
                    <a:lnTo>
                      <a:pt x="38" y="13"/>
                    </a:lnTo>
                    <a:lnTo>
                      <a:pt x="46" y="14"/>
                    </a:lnTo>
                    <a:lnTo>
                      <a:pt x="53" y="17"/>
                    </a:lnTo>
                    <a:lnTo>
                      <a:pt x="56" y="9"/>
                    </a:lnTo>
                    <a:lnTo>
                      <a:pt x="49" y="6"/>
                    </a:lnTo>
                    <a:lnTo>
                      <a:pt x="40" y="3"/>
                    </a:lnTo>
                    <a:lnTo>
                      <a:pt x="32" y="2"/>
                    </a:lnTo>
                    <a:lnTo>
                      <a:pt x="24" y="1"/>
                    </a:lnTo>
                    <a:lnTo>
                      <a:pt x="16" y="1"/>
                    </a:lnTo>
                    <a:lnTo>
                      <a:pt x="10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187" name="Freeform 75"/>
              <p:cNvSpPr>
                <a:spLocks noChangeArrowheads="1"/>
              </p:cNvSpPr>
              <p:nvPr/>
            </p:nvSpPr>
            <p:spPr bwMode="auto">
              <a:xfrm>
                <a:off x="1008" y="158"/>
                <a:ext cx="110" cy="58"/>
              </a:xfrm>
              <a:custGeom>
                <a:avLst/>
                <a:gdLst>
                  <a:gd name="T0" fmla="*/ 8 w 104"/>
                  <a:gd name="T1" fmla="*/ 0 h 54"/>
                  <a:gd name="T2" fmla="*/ 3 w 104"/>
                  <a:gd name="T3" fmla="*/ 0 h 54"/>
                  <a:gd name="T4" fmla="*/ 0 w 104"/>
                  <a:gd name="T5" fmla="*/ 3 h 54"/>
                  <a:gd name="T6" fmla="*/ 0 w 104"/>
                  <a:gd name="T7" fmla="*/ 6 h 54"/>
                  <a:gd name="T8" fmla="*/ 1 w 104"/>
                  <a:gd name="T9" fmla="*/ 885 h 54"/>
                  <a:gd name="T10" fmla="*/ 3 w 104"/>
                  <a:gd name="T11" fmla="*/ 1265 h 54"/>
                  <a:gd name="T12" fmla="*/ 7 w 104"/>
                  <a:gd name="T13" fmla="*/ 1809 h 54"/>
                  <a:gd name="T14" fmla="*/ 424 w 104"/>
                  <a:gd name="T15" fmla="*/ 2242 h 54"/>
                  <a:gd name="T16" fmla="*/ 593 w 104"/>
                  <a:gd name="T17" fmla="*/ 2778 h 54"/>
                  <a:gd name="T18" fmla="*/ 890 w 104"/>
                  <a:gd name="T19" fmla="*/ 3160 h 54"/>
                  <a:gd name="T20" fmla="*/ 1162 w 104"/>
                  <a:gd name="T21" fmla="*/ 3645 h 54"/>
                  <a:gd name="T22" fmla="*/ 1473 w 104"/>
                  <a:gd name="T23" fmla="*/ 3971 h 54"/>
                  <a:gd name="T24" fmla="*/ 1776 w 104"/>
                  <a:gd name="T25" fmla="*/ 4003 h 54"/>
                  <a:gd name="T26" fmla="*/ 2101 w 104"/>
                  <a:gd name="T27" fmla="*/ 4265 h 54"/>
                  <a:gd name="T28" fmla="*/ 2459 w 104"/>
                  <a:gd name="T29" fmla="*/ 4205 h 54"/>
                  <a:gd name="T30" fmla="*/ 2781 w 104"/>
                  <a:gd name="T31" fmla="*/ 3999 h 54"/>
                  <a:gd name="T32" fmla="*/ 3139 w 104"/>
                  <a:gd name="T33" fmla="*/ 3697 h 54"/>
                  <a:gd name="T34" fmla="*/ 3187 w 104"/>
                  <a:gd name="T35" fmla="*/ 3645 h 54"/>
                  <a:gd name="T36" fmla="*/ 3187 w 104"/>
                  <a:gd name="T37" fmla="*/ 3470 h 54"/>
                  <a:gd name="T38" fmla="*/ 3187 w 104"/>
                  <a:gd name="T39" fmla="*/ 3231 h 54"/>
                  <a:gd name="T40" fmla="*/ 3139 w 104"/>
                  <a:gd name="T41" fmla="*/ 3160 h 54"/>
                  <a:gd name="T42" fmla="*/ 3055 w 104"/>
                  <a:gd name="T43" fmla="*/ 2778 h 54"/>
                  <a:gd name="T44" fmla="*/ 2888 w 104"/>
                  <a:gd name="T45" fmla="*/ 2242 h 54"/>
                  <a:gd name="T46" fmla="*/ 2694 w 104"/>
                  <a:gd name="T47" fmla="*/ 1916 h 54"/>
                  <a:gd name="T48" fmla="*/ 2459 w 104"/>
                  <a:gd name="T49" fmla="*/ 1265 h 54"/>
                  <a:gd name="T50" fmla="*/ 2198 w 104"/>
                  <a:gd name="T51" fmla="*/ 885 h 54"/>
                  <a:gd name="T52" fmla="*/ 1950 w 104"/>
                  <a:gd name="T53" fmla="*/ 619 h 54"/>
                  <a:gd name="T54" fmla="*/ 1679 w 104"/>
                  <a:gd name="T55" fmla="*/ 4 h 54"/>
                  <a:gd name="T56" fmla="*/ 1473 w 104"/>
                  <a:gd name="T57" fmla="*/ 2 h 54"/>
                  <a:gd name="T58" fmla="*/ 1177 w 104"/>
                  <a:gd name="T59" fmla="*/ 1 h 54"/>
                  <a:gd name="T60" fmla="*/ 982 w 104"/>
                  <a:gd name="T61" fmla="*/ 0 h 54"/>
                  <a:gd name="T62" fmla="*/ 741 w 104"/>
                  <a:gd name="T63" fmla="*/ 0 h 54"/>
                  <a:gd name="T64" fmla="*/ 530 w 104"/>
                  <a:gd name="T65" fmla="*/ 0 h 54"/>
                  <a:gd name="T66" fmla="*/ 401 w 104"/>
                  <a:gd name="T67" fmla="*/ 0 h 54"/>
                  <a:gd name="T68" fmla="*/ 8 w 104"/>
                  <a:gd name="T69" fmla="*/ 0 h 54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04"/>
                  <a:gd name="T106" fmla="*/ 0 h 54"/>
                  <a:gd name="T107" fmla="*/ 104 w 104"/>
                  <a:gd name="T108" fmla="*/ 54 h 54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04" h="54">
                    <a:moveTo>
                      <a:pt x="8" y="0"/>
                    </a:moveTo>
                    <a:lnTo>
                      <a:pt x="3" y="0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1" y="12"/>
                    </a:lnTo>
                    <a:lnTo>
                      <a:pt x="3" y="17"/>
                    </a:lnTo>
                    <a:lnTo>
                      <a:pt x="7" y="23"/>
                    </a:lnTo>
                    <a:lnTo>
                      <a:pt x="14" y="29"/>
                    </a:lnTo>
                    <a:lnTo>
                      <a:pt x="20" y="35"/>
                    </a:lnTo>
                    <a:lnTo>
                      <a:pt x="29" y="40"/>
                    </a:lnTo>
                    <a:lnTo>
                      <a:pt x="38" y="46"/>
                    </a:lnTo>
                    <a:lnTo>
                      <a:pt x="48" y="50"/>
                    </a:lnTo>
                    <a:lnTo>
                      <a:pt x="58" y="52"/>
                    </a:lnTo>
                    <a:lnTo>
                      <a:pt x="69" y="54"/>
                    </a:lnTo>
                    <a:lnTo>
                      <a:pt x="80" y="53"/>
                    </a:lnTo>
                    <a:lnTo>
                      <a:pt x="91" y="51"/>
                    </a:lnTo>
                    <a:lnTo>
                      <a:pt x="103" y="47"/>
                    </a:lnTo>
                    <a:lnTo>
                      <a:pt x="104" y="46"/>
                    </a:lnTo>
                    <a:lnTo>
                      <a:pt x="104" y="45"/>
                    </a:lnTo>
                    <a:lnTo>
                      <a:pt x="104" y="42"/>
                    </a:lnTo>
                    <a:lnTo>
                      <a:pt x="103" y="40"/>
                    </a:lnTo>
                    <a:lnTo>
                      <a:pt x="99" y="35"/>
                    </a:lnTo>
                    <a:lnTo>
                      <a:pt x="94" y="29"/>
                    </a:lnTo>
                    <a:lnTo>
                      <a:pt x="88" y="24"/>
                    </a:lnTo>
                    <a:lnTo>
                      <a:pt x="80" y="17"/>
                    </a:lnTo>
                    <a:lnTo>
                      <a:pt x="72" y="12"/>
                    </a:lnTo>
                    <a:lnTo>
                      <a:pt x="63" y="7"/>
                    </a:lnTo>
                    <a:lnTo>
                      <a:pt x="55" y="4"/>
                    </a:lnTo>
                    <a:lnTo>
                      <a:pt x="48" y="2"/>
                    </a:lnTo>
                    <a:lnTo>
                      <a:pt x="39" y="1"/>
                    </a:lnTo>
                    <a:lnTo>
                      <a:pt x="32" y="0"/>
                    </a:lnTo>
                    <a:lnTo>
                      <a:pt x="24" y="0"/>
                    </a:lnTo>
                    <a:lnTo>
                      <a:pt x="18" y="0"/>
                    </a:lnTo>
                    <a:lnTo>
                      <a:pt x="13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188" name="Freeform 76"/>
              <p:cNvSpPr>
                <a:spLocks noChangeArrowheads="1"/>
              </p:cNvSpPr>
              <p:nvPr/>
            </p:nvSpPr>
            <p:spPr bwMode="auto">
              <a:xfrm>
                <a:off x="1003" y="151"/>
                <a:ext cx="116" cy="70"/>
              </a:xfrm>
              <a:custGeom>
                <a:avLst/>
                <a:gdLst>
                  <a:gd name="T0" fmla="*/ 2670 w 110"/>
                  <a:gd name="T1" fmla="*/ 4371 h 65"/>
                  <a:gd name="T2" fmla="*/ 2401 w 110"/>
                  <a:gd name="T3" fmla="*/ 4797 h 65"/>
                  <a:gd name="T4" fmla="*/ 2144 w 110"/>
                  <a:gd name="T5" fmla="*/ 5064 h 65"/>
                  <a:gd name="T6" fmla="*/ 1876 w 110"/>
                  <a:gd name="T7" fmla="*/ 5064 h 65"/>
                  <a:gd name="T8" fmla="*/ 1600 w 110"/>
                  <a:gd name="T9" fmla="*/ 4988 h 65"/>
                  <a:gd name="T10" fmla="*/ 1365 w 110"/>
                  <a:gd name="T11" fmla="*/ 4707 h 65"/>
                  <a:gd name="T12" fmla="*/ 1127 w 110"/>
                  <a:gd name="T13" fmla="*/ 4366 h 65"/>
                  <a:gd name="T14" fmla="*/ 912 w 110"/>
                  <a:gd name="T15" fmla="*/ 3994 h 65"/>
                  <a:gd name="T16" fmla="*/ 738 w 110"/>
                  <a:gd name="T17" fmla="*/ 3444 h 65"/>
                  <a:gd name="T18" fmla="*/ 537 w 110"/>
                  <a:gd name="T19" fmla="*/ 2970 h 65"/>
                  <a:gd name="T20" fmla="*/ 412 w 110"/>
                  <a:gd name="T21" fmla="*/ 2243 h 65"/>
                  <a:gd name="T22" fmla="*/ 317 w 110"/>
                  <a:gd name="T23" fmla="*/ 1904 h 65"/>
                  <a:gd name="T24" fmla="*/ 285 w 110"/>
                  <a:gd name="T25" fmla="*/ 1315 h 65"/>
                  <a:gd name="T26" fmla="*/ 9 w 110"/>
                  <a:gd name="T27" fmla="*/ 1053 h 65"/>
                  <a:gd name="T28" fmla="*/ 9 w 110"/>
                  <a:gd name="T29" fmla="*/ 978 h 65"/>
                  <a:gd name="T30" fmla="*/ 285 w 110"/>
                  <a:gd name="T31" fmla="*/ 908 h 65"/>
                  <a:gd name="T32" fmla="*/ 334 w 110"/>
                  <a:gd name="T33" fmla="*/ 908 h 65"/>
                  <a:gd name="T34" fmla="*/ 334 w 110"/>
                  <a:gd name="T35" fmla="*/ 0 h 65"/>
                  <a:gd name="T36" fmla="*/ 6 w 110"/>
                  <a:gd name="T37" fmla="*/ 2 h 65"/>
                  <a:gd name="T38" fmla="*/ 2 w 110"/>
                  <a:gd name="T39" fmla="*/ 727 h 65"/>
                  <a:gd name="T40" fmla="*/ 0 w 110"/>
                  <a:gd name="T41" fmla="*/ 1053 h 65"/>
                  <a:gd name="T42" fmla="*/ 2 w 110"/>
                  <a:gd name="T43" fmla="*/ 1768 h 65"/>
                  <a:gd name="T44" fmla="*/ 5 w 110"/>
                  <a:gd name="T45" fmla="*/ 2243 h 65"/>
                  <a:gd name="T46" fmla="*/ 9 w 110"/>
                  <a:gd name="T47" fmla="*/ 2970 h 65"/>
                  <a:gd name="T48" fmla="*/ 391 w 110"/>
                  <a:gd name="T49" fmla="*/ 3500 h 65"/>
                  <a:gd name="T50" fmla="*/ 566 w 110"/>
                  <a:gd name="T51" fmla="*/ 4059 h 65"/>
                  <a:gd name="T52" fmla="*/ 788 w 110"/>
                  <a:gd name="T53" fmla="*/ 4702 h 65"/>
                  <a:gd name="T54" fmla="*/ 1027 w 110"/>
                  <a:gd name="T55" fmla="*/ 5069 h 65"/>
                  <a:gd name="T56" fmla="*/ 1321 w 110"/>
                  <a:gd name="T57" fmla="*/ 5459 h 65"/>
                  <a:gd name="T58" fmla="*/ 1570 w 110"/>
                  <a:gd name="T59" fmla="*/ 5861 h 65"/>
                  <a:gd name="T60" fmla="*/ 1876 w 110"/>
                  <a:gd name="T61" fmla="*/ 5879 h 65"/>
                  <a:gd name="T62" fmla="*/ 2159 w 110"/>
                  <a:gd name="T63" fmla="*/ 5874 h 65"/>
                  <a:gd name="T64" fmla="*/ 2492 w 110"/>
                  <a:gd name="T65" fmla="*/ 5785 h 65"/>
                  <a:gd name="T66" fmla="*/ 2796 w 110"/>
                  <a:gd name="T67" fmla="*/ 5069 h 65"/>
                  <a:gd name="T68" fmla="*/ 2670 w 110"/>
                  <a:gd name="T69" fmla="*/ 4371 h 6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10"/>
                  <a:gd name="T106" fmla="*/ 0 h 65"/>
                  <a:gd name="T107" fmla="*/ 110 w 110"/>
                  <a:gd name="T108" fmla="*/ 65 h 65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10" h="65">
                    <a:moveTo>
                      <a:pt x="105" y="48"/>
                    </a:moveTo>
                    <a:lnTo>
                      <a:pt x="95" y="53"/>
                    </a:lnTo>
                    <a:lnTo>
                      <a:pt x="84" y="55"/>
                    </a:lnTo>
                    <a:lnTo>
                      <a:pt x="74" y="55"/>
                    </a:lnTo>
                    <a:lnTo>
                      <a:pt x="63" y="54"/>
                    </a:lnTo>
                    <a:lnTo>
                      <a:pt x="54" y="52"/>
                    </a:lnTo>
                    <a:lnTo>
                      <a:pt x="44" y="47"/>
                    </a:lnTo>
                    <a:lnTo>
                      <a:pt x="36" y="43"/>
                    </a:lnTo>
                    <a:lnTo>
                      <a:pt x="28" y="37"/>
                    </a:lnTo>
                    <a:lnTo>
                      <a:pt x="22" y="32"/>
                    </a:lnTo>
                    <a:lnTo>
                      <a:pt x="17" y="25"/>
                    </a:lnTo>
                    <a:lnTo>
                      <a:pt x="12" y="20"/>
                    </a:lnTo>
                    <a:lnTo>
                      <a:pt x="10" y="15"/>
                    </a:lnTo>
                    <a:lnTo>
                      <a:pt x="9" y="12"/>
                    </a:lnTo>
                    <a:lnTo>
                      <a:pt x="9" y="11"/>
                    </a:lnTo>
                    <a:lnTo>
                      <a:pt x="10" y="10"/>
                    </a:lnTo>
                    <a:lnTo>
                      <a:pt x="13" y="10"/>
                    </a:lnTo>
                    <a:lnTo>
                      <a:pt x="13" y="0"/>
                    </a:lnTo>
                    <a:lnTo>
                      <a:pt x="6" y="2"/>
                    </a:lnTo>
                    <a:lnTo>
                      <a:pt x="2" y="7"/>
                    </a:lnTo>
                    <a:lnTo>
                      <a:pt x="0" y="12"/>
                    </a:lnTo>
                    <a:lnTo>
                      <a:pt x="2" y="19"/>
                    </a:lnTo>
                    <a:lnTo>
                      <a:pt x="5" y="25"/>
                    </a:lnTo>
                    <a:lnTo>
                      <a:pt x="9" y="32"/>
                    </a:lnTo>
                    <a:lnTo>
                      <a:pt x="16" y="39"/>
                    </a:lnTo>
                    <a:lnTo>
                      <a:pt x="23" y="45"/>
                    </a:lnTo>
                    <a:lnTo>
                      <a:pt x="31" y="51"/>
                    </a:lnTo>
                    <a:lnTo>
                      <a:pt x="41" y="56"/>
                    </a:lnTo>
                    <a:lnTo>
                      <a:pt x="52" y="60"/>
                    </a:lnTo>
                    <a:lnTo>
                      <a:pt x="62" y="63"/>
                    </a:lnTo>
                    <a:lnTo>
                      <a:pt x="74" y="65"/>
                    </a:lnTo>
                    <a:lnTo>
                      <a:pt x="85" y="64"/>
                    </a:lnTo>
                    <a:lnTo>
                      <a:pt x="97" y="62"/>
                    </a:lnTo>
                    <a:lnTo>
                      <a:pt x="110" y="56"/>
                    </a:lnTo>
                    <a:lnTo>
                      <a:pt x="105" y="48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189" name="Freeform 77"/>
              <p:cNvSpPr>
                <a:spLocks noChangeArrowheads="1"/>
              </p:cNvSpPr>
              <p:nvPr/>
            </p:nvSpPr>
            <p:spPr bwMode="auto">
              <a:xfrm>
                <a:off x="1073" y="161"/>
                <a:ext cx="51" cy="51"/>
              </a:xfrm>
              <a:custGeom>
                <a:avLst/>
                <a:gdLst>
                  <a:gd name="T0" fmla="*/ 0 w 48"/>
                  <a:gd name="T1" fmla="*/ 1288 h 47"/>
                  <a:gd name="T2" fmla="*/ 410 w 48"/>
                  <a:gd name="T3" fmla="*/ 1786 h 47"/>
                  <a:gd name="T4" fmla="*/ 667 w 48"/>
                  <a:gd name="T5" fmla="*/ 2828 h 47"/>
                  <a:gd name="T6" fmla="*/ 1019 w 48"/>
                  <a:gd name="T7" fmla="*/ 3433 h 47"/>
                  <a:gd name="T8" fmla="*/ 1223 w 48"/>
                  <a:gd name="T9" fmla="*/ 4386 h 47"/>
                  <a:gd name="T10" fmla="*/ 1382 w 48"/>
                  <a:gd name="T11" fmla="*/ 5052 h 47"/>
                  <a:gd name="T12" fmla="*/ 1558 w 48"/>
                  <a:gd name="T13" fmla="*/ 5603 h 47"/>
                  <a:gd name="T14" fmla="*/ 1558 w 48"/>
                  <a:gd name="T15" fmla="*/ 5898 h 47"/>
                  <a:gd name="T16" fmla="*/ 1581 w 48"/>
                  <a:gd name="T17" fmla="*/ 5603 h 47"/>
                  <a:gd name="T18" fmla="*/ 1761 w 48"/>
                  <a:gd name="T19" fmla="*/ 6945 h 47"/>
                  <a:gd name="T20" fmla="*/ 1871 w 48"/>
                  <a:gd name="T21" fmla="*/ 6546 h 47"/>
                  <a:gd name="T22" fmla="*/ 1940 w 48"/>
                  <a:gd name="T23" fmla="*/ 6080 h 47"/>
                  <a:gd name="T24" fmla="*/ 1871 w 48"/>
                  <a:gd name="T25" fmla="*/ 5482 h 47"/>
                  <a:gd name="T26" fmla="*/ 1868 w 48"/>
                  <a:gd name="T27" fmla="*/ 5052 h 47"/>
                  <a:gd name="T28" fmla="*/ 1719 w 48"/>
                  <a:gd name="T29" fmla="*/ 4386 h 47"/>
                  <a:gd name="T30" fmla="*/ 1466 w 48"/>
                  <a:gd name="T31" fmla="*/ 3330 h 47"/>
                  <a:gd name="T32" fmla="*/ 1223 w 48"/>
                  <a:gd name="T33" fmla="*/ 2282 h 47"/>
                  <a:gd name="T34" fmla="*/ 850 w 48"/>
                  <a:gd name="T35" fmla="*/ 1517 h 47"/>
                  <a:gd name="T36" fmla="*/ 523 w 48"/>
                  <a:gd name="T37" fmla="*/ 5 h 47"/>
                  <a:gd name="T38" fmla="*/ 4 w 48"/>
                  <a:gd name="T39" fmla="*/ 0 h 47"/>
                  <a:gd name="T40" fmla="*/ 0 w 48"/>
                  <a:gd name="T41" fmla="*/ 1288 h 47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48"/>
                  <a:gd name="T64" fmla="*/ 0 h 47"/>
                  <a:gd name="T65" fmla="*/ 48 w 48"/>
                  <a:gd name="T66" fmla="*/ 47 h 47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48" h="47">
                    <a:moveTo>
                      <a:pt x="0" y="9"/>
                    </a:moveTo>
                    <a:lnTo>
                      <a:pt x="9" y="13"/>
                    </a:lnTo>
                    <a:lnTo>
                      <a:pt x="17" y="19"/>
                    </a:lnTo>
                    <a:lnTo>
                      <a:pt x="24" y="24"/>
                    </a:lnTo>
                    <a:lnTo>
                      <a:pt x="30" y="30"/>
                    </a:lnTo>
                    <a:lnTo>
                      <a:pt x="35" y="35"/>
                    </a:lnTo>
                    <a:lnTo>
                      <a:pt x="38" y="39"/>
                    </a:lnTo>
                    <a:lnTo>
                      <a:pt x="38" y="40"/>
                    </a:lnTo>
                    <a:lnTo>
                      <a:pt x="39" y="39"/>
                    </a:lnTo>
                    <a:lnTo>
                      <a:pt x="44" y="47"/>
                    </a:lnTo>
                    <a:lnTo>
                      <a:pt x="47" y="45"/>
                    </a:lnTo>
                    <a:lnTo>
                      <a:pt x="48" y="42"/>
                    </a:lnTo>
                    <a:lnTo>
                      <a:pt x="47" y="38"/>
                    </a:lnTo>
                    <a:lnTo>
                      <a:pt x="46" y="35"/>
                    </a:lnTo>
                    <a:lnTo>
                      <a:pt x="42" y="30"/>
                    </a:lnTo>
                    <a:lnTo>
                      <a:pt x="36" y="23"/>
                    </a:lnTo>
                    <a:lnTo>
                      <a:pt x="30" y="16"/>
                    </a:lnTo>
                    <a:lnTo>
                      <a:pt x="21" y="11"/>
                    </a:lnTo>
                    <a:lnTo>
                      <a:pt x="13" y="5"/>
                    </a:lnTo>
                    <a:lnTo>
                      <a:pt x="4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190" name="Freeform 78"/>
              <p:cNvSpPr>
                <a:spLocks noChangeArrowheads="1"/>
              </p:cNvSpPr>
              <p:nvPr/>
            </p:nvSpPr>
            <p:spPr bwMode="auto">
              <a:xfrm>
                <a:off x="1017" y="151"/>
                <a:ext cx="61" cy="20"/>
              </a:xfrm>
              <a:custGeom>
                <a:avLst/>
                <a:gdLst>
                  <a:gd name="T0" fmla="*/ 0 w 57"/>
                  <a:gd name="T1" fmla="*/ 5871 h 18"/>
                  <a:gd name="T2" fmla="*/ 5 w 57"/>
                  <a:gd name="T3" fmla="*/ 5871 h 18"/>
                  <a:gd name="T4" fmla="*/ 631 w 57"/>
                  <a:gd name="T5" fmla="*/ 5871 h 18"/>
                  <a:gd name="T6" fmla="*/ 947 w 57"/>
                  <a:gd name="T7" fmla="*/ 5871 h 18"/>
                  <a:gd name="T8" fmla="*/ 1437 w 57"/>
                  <a:gd name="T9" fmla="*/ 5871 h 18"/>
                  <a:gd name="T10" fmla="*/ 1864 w 57"/>
                  <a:gd name="T11" fmla="*/ 6523 h 18"/>
                  <a:gd name="T12" fmla="*/ 2445 w 57"/>
                  <a:gd name="T13" fmla="*/ 8053 h 18"/>
                  <a:gd name="T14" fmla="*/ 2834 w 57"/>
                  <a:gd name="T15" fmla="*/ 8948 h 18"/>
                  <a:gd name="T16" fmla="*/ 3348 w 57"/>
                  <a:gd name="T17" fmla="*/ 11047 h 18"/>
                  <a:gd name="T18" fmla="*/ 3583 w 57"/>
                  <a:gd name="T19" fmla="*/ 5284 h 18"/>
                  <a:gd name="T20" fmla="*/ 3033 w 57"/>
                  <a:gd name="T21" fmla="*/ 3852 h 18"/>
                  <a:gd name="T22" fmla="*/ 2606 w 57"/>
                  <a:gd name="T23" fmla="*/ 3 h 18"/>
                  <a:gd name="T24" fmla="*/ 1995 w 57"/>
                  <a:gd name="T25" fmla="*/ 2 h 18"/>
                  <a:gd name="T26" fmla="*/ 1521 w 57"/>
                  <a:gd name="T27" fmla="*/ 1 h 18"/>
                  <a:gd name="T28" fmla="*/ 947 w 57"/>
                  <a:gd name="T29" fmla="*/ 1 h 18"/>
                  <a:gd name="T30" fmla="*/ 631 w 57"/>
                  <a:gd name="T31" fmla="*/ 0 h 18"/>
                  <a:gd name="T32" fmla="*/ 5 w 57"/>
                  <a:gd name="T33" fmla="*/ 0 h 18"/>
                  <a:gd name="T34" fmla="*/ 0 w 57"/>
                  <a:gd name="T35" fmla="*/ 0 h 18"/>
                  <a:gd name="T36" fmla="*/ 0 w 57"/>
                  <a:gd name="T37" fmla="*/ 5871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7"/>
                  <a:gd name="T58" fmla="*/ 0 h 18"/>
                  <a:gd name="T59" fmla="*/ 57 w 57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7" h="18">
                    <a:moveTo>
                      <a:pt x="0" y="10"/>
                    </a:moveTo>
                    <a:lnTo>
                      <a:pt x="5" y="10"/>
                    </a:lnTo>
                    <a:lnTo>
                      <a:pt x="10" y="10"/>
                    </a:lnTo>
                    <a:lnTo>
                      <a:pt x="16" y="10"/>
                    </a:lnTo>
                    <a:lnTo>
                      <a:pt x="23" y="10"/>
                    </a:lnTo>
                    <a:lnTo>
                      <a:pt x="30" y="11"/>
                    </a:lnTo>
                    <a:lnTo>
                      <a:pt x="39" y="13"/>
                    </a:lnTo>
                    <a:lnTo>
                      <a:pt x="46" y="14"/>
                    </a:lnTo>
                    <a:lnTo>
                      <a:pt x="53" y="18"/>
                    </a:lnTo>
                    <a:lnTo>
                      <a:pt x="57" y="9"/>
                    </a:lnTo>
                    <a:lnTo>
                      <a:pt x="49" y="6"/>
                    </a:lnTo>
                    <a:lnTo>
                      <a:pt x="41" y="3"/>
                    </a:lnTo>
                    <a:lnTo>
                      <a:pt x="32" y="2"/>
                    </a:lnTo>
                    <a:lnTo>
                      <a:pt x="24" y="1"/>
                    </a:lnTo>
                    <a:lnTo>
                      <a:pt x="16" y="1"/>
                    </a:lnTo>
                    <a:lnTo>
                      <a:pt x="10" y="0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191" name="Freeform 79"/>
              <p:cNvSpPr>
                <a:spLocks noChangeArrowheads="1"/>
              </p:cNvSpPr>
              <p:nvPr/>
            </p:nvSpPr>
            <p:spPr bwMode="auto">
              <a:xfrm>
                <a:off x="3554" y="156"/>
                <a:ext cx="110" cy="61"/>
              </a:xfrm>
              <a:custGeom>
                <a:avLst/>
                <a:gdLst>
                  <a:gd name="T0" fmla="*/ 8 w 104"/>
                  <a:gd name="T1" fmla="*/ 2 h 56"/>
                  <a:gd name="T2" fmla="*/ 4 w 104"/>
                  <a:gd name="T3" fmla="*/ 2 h 56"/>
                  <a:gd name="T4" fmla="*/ 1 w 104"/>
                  <a:gd name="T5" fmla="*/ 5 h 56"/>
                  <a:gd name="T6" fmla="*/ 0 w 104"/>
                  <a:gd name="T7" fmla="*/ 1491 h 56"/>
                  <a:gd name="T8" fmla="*/ 1 w 104"/>
                  <a:gd name="T9" fmla="*/ 2286 h 56"/>
                  <a:gd name="T10" fmla="*/ 4 w 104"/>
                  <a:gd name="T11" fmla="*/ 3505 h 56"/>
                  <a:gd name="T12" fmla="*/ 8 w 104"/>
                  <a:gd name="T13" fmla="*/ 4530 h 56"/>
                  <a:gd name="T14" fmla="*/ 448 w 104"/>
                  <a:gd name="T15" fmla="*/ 5815 h 56"/>
                  <a:gd name="T16" fmla="*/ 627 w 104"/>
                  <a:gd name="T17" fmla="*/ 6900 h 56"/>
                  <a:gd name="T18" fmla="*/ 890 w 104"/>
                  <a:gd name="T19" fmla="*/ 7666 h 56"/>
                  <a:gd name="T20" fmla="*/ 1162 w 104"/>
                  <a:gd name="T21" fmla="*/ 8918 h 56"/>
                  <a:gd name="T22" fmla="*/ 1473 w 104"/>
                  <a:gd name="T23" fmla="*/ 9714 h 56"/>
                  <a:gd name="T24" fmla="*/ 1776 w 104"/>
                  <a:gd name="T25" fmla="*/ 9908 h 56"/>
                  <a:gd name="T26" fmla="*/ 2153 w 104"/>
                  <a:gd name="T27" fmla="*/ 10325 h 56"/>
                  <a:gd name="T28" fmla="*/ 2459 w 104"/>
                  <a:gd name="T29" fmla="*/ 10175 h 56"/>
                  <a:gd name="T30" fmla="*/ 2806 w 104"/>
                  <a:gd name="T31" fmla="*/ 9781 h 56"/>
                  <a:gd name="T32" fmla="*/ 3139 w 104"/>
                  <a:gd name="T33" fmla="*/ 8979 h 56"/>
                  <a:gd name="T34" fmla="*/ 3187 w 104"/>
                  <a:gd name="T35" fmla="*/ 8918 h 56"/>
                  <a:gd name="T36" fmla="*/ 3187 w 104"/>
                  <a:gd name="T37" fmla="*/ 8243 h 56"/>
                  <a:gd name="T38" fmla="*/ 3187 w 104"/>
                  <a:gd name="T39" fmla="*/ 8187 h 56"/>
                  <a:gd name="T40" fmla="*/ 3139 w 104"/>
                  <a:gd name="T41" fmla="*/ 7666 h 56"/>
                  <a:gd name="T42" fmla="*/ 3078 w 104"/>
                  <a:gd name="T43" fmla="*/ 6900 h 56"/>
                  <a:gd name="T44" fmla="*/ 2910 w 104"/>
                  <a:gd name="T45" fmla="*/ 5815 h 56"/>
                  <a:gd name="T46" fmla="*/ 2730 w 104"/>
                  <a:gd name="T47" fmla="*/ 4900 h 56"/>
                  <a:gd name="T48" fmla="*/ 2486 w 104"/>
                  <a:gd name="T49" fmla="*/ 3505 h 56"/>
                  <a:gd name="T50" fmla="*/ 2222 w 104"/>
                  <a:gd name="T51" fmla="*/ 2490 h 56"/>
                  <a:gd name="T52" fmla="*/ 1965 w 104"/>
                  <a:gd name="T53" fmla="*/ 1624 h 56"/>
                  <a:gd name="T54" fmla="*/ 1721 w 104"/>
                  <a:gd name="T55" fmla="*/ 1257 h 56"/>
                  <a:gd name="T56" fmla="*/ 1454 w 104"/>
                  <a:gd name="T57" fmla="*/ 4 h 56"/>
                  <a:gd name="T58" fmla="*/ 1229 w 104"/>
                  <a:gd name="T59" fmla="*/ 3 h 56"/>
                  <a:gd name="T60" fmla="*/ 982 w 104"/>
                  <a:gd name="T61" fmla="*/ 2 h 56"/>
                  <a:gd name="T62" fmla="*/ 784 w 104"/>
                  <a:gd name="T63" fmla="*/ 2 h 56"/>
                  <a:gd name="T64" fmla="*/ 530 w 104"/>
                  <a:gd name="T65" fmla="*/ 2 h 56"/>
                  <a:gd name="T66" fmla="*/ 379 w 104"/>
                  <a:gd name="T67" fmla="*/ 0 h 56"/>
                  <a:gd name="T68" fmla="*/ 8 w 104"/>
                  <a:gd name="T69" fmla="*/ 2 h 5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04"/>
                  <a:gd name="T106" fmla="*/ 0 h 56"/>
                  <a:gd name="T107" fmla="*/ 104 w 104"/>
                  <a:gd name="T108" fmla="*/ 56 h 5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04" h="56">
                    <a:moveTo>
                      <a:pt x="8" y="2"/>
                    </a:moveTo>
                    <a:lnTo>
                      <a:pt x="4" y="2"/>
                    </a:lnTo>
                    <a:lnTo>
                      <a:pt x="1" y="5"/>
                    </a:lnTo>
                    <a:lnTo>
                      <a:pt x="0" y="8"/>
                    </a:lnTo>
                    <a:lnTo>
                      <a:pt x="1" y="13"/>
                    </a:lnTo>
                    <a:lnTo>
                      <a:pt x="4" y="19"/>
                    </a:lnTo>
                    <a:lnTo>
                      <a:pt x="8" y="25"/>
                    </a:lnTo>
                    <a:lnTo>
                      <a:pt x="15" y="31"/>
                    </a:lnTo>
                    <a:lnTo>
                      <a:pt x="21" y="37"/>
                    </a:lnTo>
                    <a:lnTo>
                      <a:pt x="29" y="42"/>
                    </a:lnTo>
                    <a:lnTo>
                      <a:pt x="38" y="48"/>
                    </a:lnTo>
                    <a:lnTo>
                      <a:pt x="48" y="52"/>
                    </a:lnTo>
                    <a:lnTo>
                      <a:pt x="58" y="54"/>
                    </a:lnTo>
                    <a:lnTo>
                      <a:pt x="70" y="56"/>
                    </a:lnTo>
                    <a:lnTo>
                      <a:pt x="80" y="55"/>
                    </a:lnTo>
                    <a:lnTo>
                      <a:pt x="92" y="53"/>
                    </a:lnTo>
                    <a:lnTo>
                      <a:pt x="103" y="49"/>
                    </a:lnTo>
                    <a:lnTo>
                      <a:pt x="104" y="48"/>
                    </a:lnTo>
                    <a:lnTo>
                      <a:pt x="104" y="45"/>
                    </a:lnTo>
                    <a:lnTo>
                      <a:pt x="104" y="44"/>
                    </a:lnTo>
                    <a:lnTo>
                      <a:pt x="103" y="42"/>
                    </a:lnTo>
                    <a:lnTo>
                      <a:pt x="100" y="37"/>
                    </a:lnTo>
                    <a:lnTo>
                      <a:pt x="95" y="31"/>
                    </a:lnTo>
                    <a:lnTo>
                      <a:pt x="89" y="26"/>
                    </a:lnTo>
                    <a:lnTo>
                      <a:pt x="81" y="19"/>
                    </a:lnTo>
                    <a:lnTo>
                      <a:pt x="73" y="14"/>
                    </a:lnTo>
                    <a:lnTo>
                      <a:pt x="64" y="9"/>
                    </a:lnTo>
                    <a:lnTo>
                      <a:pt x="56" y="6"/>
                    </a:lnTo>
                    <a:lnTo>
                      <a:pt x="47" y="4"/>
                    </a:lnTo>
                    <a:lnTo>
                      <a:pt x="40" y="3"/>
                    </a:lnTo>
                    <a:lnTo>
                      <a:pt x="32" y="2"/>
                    </a:lnTo>
                    <a:lnTo>
                      <a:pt x="25" y="2"/>
                    </a:lnTo>
                    <a:lnTo>
                      <a:pt x="18" y="2"/>
                    </a:lnTo>
                    <a:lnTo>
                      <a:pt x="12" y="0"/>
                    </a:lnTo>
                    <a:lnTo>
                      <a:pt x="8" y="2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192" name="Freeform 80"/>
              <p:cNvSpPr>
                <a:spLocks noChangeArrowheads="1"/>
              </p:cNvSpPr>
              <p:nvPr/>
            </p:nvSpPr>
            <p:spPr bwMode="auto">
              <a:xfrm>
                <a:off x="3550" y="151"/>
                <a:ext cx="116" cy="70"/>
              </a:xfrm>
              <a:custGeom>
                <a:avLst/>
                <a:gdLst>
                  <a:gd name="T0" fmla="*/ 2670 w 110"/>
                  <a:gd name="T1" fmla="*/ 4371 h 65"/>
                  <a:gd name="T2" fmla="*/ 2401 w 110"/>
                  <a:gd name="T3" fmla="*/ 4797 h 65"/>
                  <a:gd name="T4" fmla="*/ 2144 w 110"/>
                  <a:gd name="T5" fmla="*/ 5064 h 65"/>
                  <a:gd name="T6" fmla="*/ 1876 w 110"/>
                  <a:gd name="T7" fmla="*/ 5064 h 65"/>
                  <a:gd name="T8" fmla="*/ 1600 w 110"/>
                  <a:gd name="T9" fmla="*/ 4988 h 65"/>
                  <a:gd name="T10" fmla="*/ 1339 w 110"/>
                  <a:gd name="T11" fmla="*/ 4707 h 65"/>
                  <a:gd name="T12" fmla="*/ 1127 w 110"/>
                  <a:gd name="T13" fmla="*/ 4366 h 65"/>
                  <a:gd name="T14" fmla="*/ 912 w 110"/>
                  <a:gd name="T15" fmla="*/ 3994 h 65"/>
                  <a:gd name="T16" fmla="*/ 738 w 110"/>
                  <a:gd name="T17" fmla="*/ 3444 h 65"/>
                  <a:gd name="T18" fmla="*/ 509 w 110"/>
                  <a:gd name="T19" fmla="*/ 2970 h 65"/>
                  <a:gd name="T20" fmla="*/ 371 w 110"/>
                  <a:gd name="T21" fmla="*/ 2243 h 65"/>
                  <a:gd name="T22" fmla="*/ 317 w 110"/>
                  <a:gd name="T23" fmla="*/ 1904 h 65"/>
                  <a:gd name="T24" fmla="*/ 9 w 110"/>
                  <a:gd name="T25" fmla="*/ 1315 h 65"/>
                  <a:gd name="T26" fmla="*/ 9 w 110"/>
                  <a:gd name="T27" fmla="*/ 1053 h 65"/>
                  <a:gd name="T28" fmla="*/ 9 w 110"/>
                  <a:gd name="T29" fmla="*/ 978 h 65"/>
                  <a:gd name="T30" fmla="*/ 9 w 110"/>
                  <a:gd name="T31" fmla="*/ 908 h 65"/>
                  <a:gd name="T32" fmla="*/ 334 w 110"/>
                  <a:gd name="T33" fmla="*/ 908 h 65"/>
                  <a:gd name="T34" fmla="*/ 317 w 110"/>
                  <a:gd name="T35" fmla="*/ 0 h 65"/>
                  <a:gd name="T36" fmla="*/ 6 w 110"/>
                  <a:gd name="T37" fmla="*/ 2 h 65"/>
                  <a:gd name="T38" fmla="*/ 2 w 110"/>
                  <a:gd name="T39" fmla="*/ 727 h 65"/>
                  <a:gd name="T40" fmla="*/ 0 w 110"/>
                  <a:gd name="T41" fmla="*/ 1053 h 65"/>
                  <a:gd name="T42" fmla="*/ 2 w 110"/>
                  <a:gd name="T43" fmla="*/ 1768 h 65"/>
                  <a:gd name="T44" fmla="*/ 5 w 110"/>
                  <a:gd name="T45" fmla="*/ 2243 h 65"/>
                  <a:gd name="T46" fmla="*/ 9 w 110"/>
                  <a:gd name="T47" fmla="*/ 2970 h 65"/>
                  <a:gd name="T48" fmla="*/ 371 w 110"/>
                  <a:gd name="T49" fmla="*/ 3500 h 65"/>
                  <a:gd name="T50" fmla="*/ 566 w 110"/>
                  <a:gd name="T51" fmla="*/ 4054 h 65"/>
                  <a:gd name="T52" fmla="*/ 788 w 110"/>
                  <a:gd name="T53" fmla="*/ 4702 h 65"/>
                  <a:gd name="T54" fmla="*/ 1027 w 110"/>
                  <a:gd name="T55" fmla="*/ 5069 h 65"/>
                  <a:gd name="T56" fmla="*/ 1270 w 110"/>
                  <a:gd name="T57" fmla="*/ 5459 h 65"/>
                  <a:gd name="T58" fmla="*/ 1570 w 110"/>
                  <a:gd name="T59" fmla="*/ 5861 h 65"/>
                  <a:gd name="T60" fmla="*/ 1876 w 110"/>
                  <a:gd name="T61" fmla="*/ 5879 h 65"/>
                  <a:gd name="T62" fmla="*/ 2159 w 110"/>
                  <a:gd name="T63" fmla="*/ 5874 h 65"/>
                  <a:gd name="T64" fmla="*/ 2492 w 110"/>
                  <a:gd name="T65" fmla="*/ 5785 h 65"/>
                  <a:gd name="T66" fmla="*/ 2796 w 110"/>
                  <a:gd name="T67" fmla="*/ 5069 h 65"/>
                  <a:gd name="T68" fmla="*/ 2670 w 110"/>
                  <a:gd name="T69" fmla="*/ 4371 h 6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10"/>
                  <a:gd name="T106" fmla="*/ 0 h 65"/>
                  <a:gd name="T107" fmla="*/ 110 w 110"/>
                  <a:gd name="T108" fmla="*/ 65 h 65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10" h="65">
                    <a:moveTo>
                      <a:pt x="105" y="48"/>
                    </a:moveTo>
                    <a:lnTo>
                      <a:pt x="95" y="53"/>
                    </a:lnTo>
                    <a:lnTo>
                      <a:pt x="84" y="55"/>
                    </a:lnTo>
                    <a:lnTo>
                      <a:pt x="74" y="55"/>
                    </a:lnTo>
                    <a:lnTo>
                      <a:pt x="63" y="54"/>
                    </a:lnTo>
                    <a:lnTo>
                      <a:pt x="53" y="52"/>
                    </a:lnTo>
                    <a:lnTo>
                      <a:pt x="44" y="47"/>
                    </a:lnTo>
                    <a:lnTo>
                      <a:pt x="36" y="43"/>
                    </a:lnTo>
                    <a:lnTo>
                      <a:pt x="28" y="37"/>
                    </a:lnTo>
                    <a:lnTo>
                      <a:pt x="21" y="32"/>
                    </a:lnTo>
                    <a:lnTo>
                      <a:pt x="15" y="25"/>
                    </a:lnTo>
                    <a:lnTo>
                      <a:pt x="12" y="20"/>
                    </a:lnTo>
                    <a:lnTo>
                      <a:pt x="9" y="15"/>
                    </a:lnTo>
                    <a:lnTo>
                      <a:pt x="9" y="12"/>
                    </a:lnTo>
                    <a:lnTo>
                      <a:pt x="9" y="11"/>
                    </a:lnTo>
                    <a:lnTo>
                      <a:pt x="9" y="10"/>
                    </a:lnTo>
                    <a:lnTo>
                      <a:pt x="13" y="10"/>
                    </a:lnTo>
                    <a:lnTo>
                      <a:pt x="12" y="0"/>
                    </a:lnTo>
                    <a:lnTo>
                      <a:pt x="6" y="2"/>
                    </a:lnTo>
                    <a:lnTo>
                      <a:pt x="2" y="7"/>
                    </a:lnTo>
                    <a:lnTo>
                      <a:pt x="0" y="12"/>
                    </a:lnTo>
                    <a:lnTo>
                      <a:pt x="2" y="19"/>
                    </a:lnTo>
                    <a:lnTo>
                      <a:pt x="5" y="25"/>
                    </a:lnTo>
                    <a:lnTo>
                      <a:pt x="9" y="32"/>
                    </a:lnTo>
                    <a:lnTo>
                      <a:pt x="15" y="39"/>
                    </a:lnTo>
                    <a:lnTo>
                      <a:pt x="23" y="44"/>
                    </a:lnTo>
                    <a:lnTo>
                      <a:pt x="31" y="51"/>
                    </a:lnTo>
                    <a:lnTo>
                      <a:pt x="41" y="56"/>
                    </a:lnTo>
                    <a:lnTo>
                      <a:pt x="50" y="60"/>
                    </a:lnTo>
                    <a:lnTo>
                      <a:pt x="62" y="63"/>
                    </a:lnTo>
                    <a:lnTo>
                      <a:pt x="74" y="65"/>
                    </a:lnTo>
                    <a:lnTo>
                      <a:pt x="85" y="64"/>
                    </a:lnTo>
                    <a:lnTo>
                      <a:pt x="97" y="62"/>
                    </a:lnTo>
                    <a:lnTo>
                      <a:pt x="110" y="56"/>
                    </a:lnTo>
                    <a:lnTo>
                      <a:pt x="105" y="48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193" name="Freeform 81"/>
              <p:cNvSpPr>
                <a:spLocks noChangeArrowheads="1"/>
              </p:cNvSpPr>
              <p:nvPr/>
            </p:nvSpPr>
            <p:spPr bwMode="auto">
              <a:xfrm>
                <a:off x="3619" y="161"/>
                <a:ext cx="50" cy="51"/>
              </a:xfrm>
              <a:custGeom>
                <a:avLst/>
                <a:gdLst>
                  <a:gd name="T0" fmla="*/ 0 w 47"/>
                  <a:gd name="T1" fmla="*/ 1288 h 47"/>
                  <a:gd name="T2" fmla="*/ 429 w 47"/>
                  <a:gd name="T3" fmla="*/ 1786 h 47"/>
                  <a:gd name="T4" fmla="*/ 661 w 47"/>
                  <a:gd name="T5" fmla="*/ 2828 h 47"/>
                  <a:gd name="T6" fmla="*/ 1020 w 47"/>
                  <a:gd name="T7" fmla="*/ 3433 h 47"/>
                  <a:gd name="T8" fmla="*/ 1306 w 47"/>
                  <a:gd name="T9" fmla="*/ 4386 h 47"/>
                  <a:gd name="T10" fmla="*/ 1512 w 47"/>
                  <a:gd name="T11" fmla="*/ 5052 h 47"/>
                  <a:gd name="T12" fmla="*/ 1609 w 47"/>
                  <a:gd name="T13" fmla="*/ 5603 h 47"/>
                  <a:gd name="T14" fmla="*/ 1672 w 47"/>
                  <a:gd name="T15" fmla="*/ 5898 h 47"/>
                  <a:gd name="T16" fmla="*/ 1712 w 47"/>
                  <a:gd name="T17" fmla="*/ 5603 h 47"/>
                  <a:gd name="T18" fmla="*/ 1937 w 47"/>
                  <a:gd name="T19" fmla="*/ 6945 h 47"/>
                  <a:gd name="T20" fmla="*/ 2014 w 47"/>
                  <a:gd name="T21" fmla="*/ 6546 h 47"/>
                  <a:gd name="T22" fmla="*/ 2061 w 47"/>
                  <a:gd name="T23" fmla="*/ 6080 h 47"/>
                  <a:gd name="T24" fmla="*/ 2061 w 47"/>
                  <a:gd name="T25" fmla="*/ 5482 h 47"/>
                  <a:gd name="T26" fmla="*/ 2014 w 47"/>
                  <a:gd name="T27" fmla="*/ 5052 h 47"/>
                  <a:gd name="T28" fmla="*/ 1821 w 47"/>
                  <a:gd name="T29" fmla="*/ 4386 h 47"/>
                  <a:gd name="T30" fmla="*/ 1572 w 47"/>
                  <a:gd name="T31" fmla="*/ 3330 h 47"/>
                  <a:gd name="T32" fmla="*/ 1256 w 47"/>
                  <a:gd name="T33" fmla="*/ 2282 h 47"/>
                  <a:gd name="T34" fmla="*/ 901 w 47"/>
                  <a:gd name="T35" fmla="*/ 1517 h 47"/>
                  <a:gd name="T36" fmla="*/ 549 w 47"/>
                  <a:gd name="T37" fmla="*/ 5 h 47"/>
                  <a:gd name="T38" fmla="*/ 3 w 47"/>
                  <a:gd name="T39" fmla="*/ 0 h 47"/>
                  <a:gd name="T40" fmla="*/ 0 w 47"/>
                  <a:gd name="T41" fmla="*/ 1288 h 47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47"/>
                  <a:gd name="T64" fmla="*/ 0 h 47"/>
                  <a:gd name="T65" fmla="*/ 47 w 47"/>
                  <a:gd name="T66" fmla="*/ 47 h 47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47" h="47">
                    <a:moveTo>
                      <a:pt x="0" y="9"/>
                    </a:moveTo>
                    <a:lnTo>
                      <a:pt x="9" y="13"/>
                    </a:lnTo>
                    <a:lnTo>
                      <a:pt x="16" y="19"/>
                    </a:lnTo>
                    <a:lnTo>
                      <a:pt x="23" y="24"/>
                    </a:lnTo>
                    <a:lnTo>
                      <a:pt x="30" y="30"/>
                    </a:lnTo>
                    <a:lnTo>
                      <a:pt x="35" y="35"/>
                    </a:lnTo>
                    <a:lnTo>
                      <a:pt x="37" y="39"/>
                    </a:lnTo>
                    <a:lnTo>
                      <a:pt x="38" y="40"/>
                    </a:lnTo>
                    <a:lnTo>
                      <a:pt x="39" y="39"/>
                    </a:lnTo>
                    <a:lnTo>
                      <a:pt x="44" y="47"/>
                    </a:lnTo>
                    <a:lnTo>
                      <a:pt x="46" y="45"/>
                    </a:lnTo>
                    <a:lnTo>
                      <a:pt x="47" y="42"/>
                    </a:lnTo>
                    <a:lnTo>
                      <a:pt x="47" y="38"/>
                    </a:lnTo>
                    <a:lnTo>
                      <a:pt x="46" y="35"/>
                    </a:lnTo>
                    <a:lnTo>
                      <a:pt x="41" y="30"/>
                    </a:lnTo>
                    <a:lnTo>
                      <a:pt x="36" y="23"/>
                    </a:lnTo>
                    <a:lnTo>
                      <a:pt x="29" y="16"/>
                    </a:lnTo>
                    <a:lnTo>
                      <a:pt x="21" y="11"/>
                    </a:lnTo>
                    <a:lnTo>
                      <a:pt x="13" y="5"/>
                    </a:lnTo>
                    <a:lnTo>
                      <a:pt x="3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194" name="Freeform 82"/>
              <p:cNvSpPr>
                <a:spLocks noChangeArrowheads="1"/>
              </p:cNvSpPr>
              <p:nvPr/>
            </p:nvSpPr>
            <p:spPr bwMode="auto">
              <a:xfrm>
                <a:off x="3562" y="151"/>
                <a:ext cx="61" cy="20"/>
              </a:xfrm>
              <a:custGeom>
                <a:avLst/>
                <a:gdLst>
                  <a:gd name="T0" fmla="*/ 1 w 57"/>
                  <a:gd name="T1" fmla="*/ 5871 h 18"/>
                  <a:gd name="T2" fmla="*/ 4 w 57"/>
                  <a:gd name="T3" fmla="*/ 5871 h 18"/>
                  <a:gd name="T4" fmla="*/ 631 w 57"/>
                  <a:gd name="T5" fmla="*/ 5871 h 18"/>
                  <a:gd name="T6" fmla="*/ 947 w 57"/>
                  <a:gd name="T7" fmla="*/ 5871 h 18"/>
                  <a:gd name="T8" fmla="*/ 1521 w 57"/>
                  <a:gd name="T9" fmla="*/ 5871 h 18"/>
                  <a:gd name="T10" fmla="*/ 1886 w 57"/>
                  <a:gd name="T11" fmla="*/ 6523 h 18"/>
                  <a:gd name="T12" fmla="*/ 2445 w 57"/>
                  <a:gd name="T13" fmla="*/ 7248 h 18"/>
                  <a:gd name="T14" fmla="*/ 2985 w 57"/>
                  <a:gd name="T15" fmla="*/ 8948 h 18"/>
                  <a:gd name="T16" fmla="*/ 3418 w 57"/>
                  <a:gd name="T17" fmla="*/ 11047 h 18"/>
                  <a:gd name="T18" fmla="*/ 3583 w 57"/>
                  <a:gd name="T19" fmla="*/ 5284 h 18"/>
                  <a:gd name="T20" fmla="*/ 3033 w 57"/>
                  <a:gd name="T21" fmla="*/ 3852 h 18"/>
                  <a:gd name="T22" fmla="*/ 2474 w 57"/>
                  <a:gd name="T23" fmla="*/ 3 h 18"/>
                  <a:gd name="T24" fmla="*/ 1995 w 57"/>
                  <a:gd name="T25" fmla="*/ 2 h 18"/>
                  <a:gd name="T26" fmla="*/ 1538 w 57"/>
                  <a:gd name="T27" fmla="*/ 1 h 18"/>
                  <a:gd name="T28" fmla="*/ 1013 w 57"/>
                  <a:gd name="T29" fmla="*/ 1 h 18"/>
                  <a:gd name="T30" fmla="*/ 631 w 57"/>
                  <a:gd name="T31" fmla="*/ 0 h 18"/>
                  <a:gd name="T32" fmla="*/ 4 w 57"/>
                  <a:gd name="T33" fmla="*/ 0 h 18"/>
                  <a:gd name="T34" fmla="*/ 0 w 57"/>
                  <a:gd name="T35" fmla="*/ 0 h 18"/>
                  <a:gd name="T36" fmla="*/ 1 w 57"/>
                  <a:gd name="T37" fmla="*/ 5871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7"/>
                  <a:gd name="T58" fmla="*/ 0 h 18"/>
                  <a:gd name="T59" fmla="*/ 57 w 57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7" h="18">
                    <a:moveTo>
                      <a:pt x="1" y="10"/>
                    </a:moveTo>
                    <a:lnTo>
                      <a:pt x="4" y="10"/>
                    </a:lnTo>
                    <a:lnTo>
                      <a:pt x="10" y="10"/>
                    </a:lnTo>
                    <a:lnTo>
                      <a:pt x="16" y="10"/>
                    </a:lnTo>
                    <a:lnTo>
                      <a:pt x="24" y="10"/>
                    </a:lnTo>
                    <a:lnTo>
                      <a:pt x="31" y="11"/>
                    </a:lnTo>
                    <a:lnTo>
                      <a:pt x="39" y="12"/>
                    </a:lnTo>
                    <a:lnTo>
                      <a:pt x="47" y="14"/>
                    </a:lnTo>
                    <a:lnTo>
                      <a:pt x="54" y="18"/>
                    </a:lnTo>
                    <a:lnTo>
                      <a:pt x="57" y="9"/>
                    </a:lnTo>
                    <a:lnTo>
                      <a:pt x="49" y="6"/>
                    </a:lnTo>
                    <a:lnTo>
                      <a:pt x="40" y="3"/>
                    </a:lnTo>
                    <a:lnTo>
                      <a:pt x="32" y="2"/>
                    </a:lnTo>
                    <a:lnTo>
                      <a:pt x="25" y="1"/>
                    </a:lnTo>
                    <a:lnTo>
                      <a:pt x="17" y="1"/>
                    </a:lnTo>
                    <a:lnTo>
                      <a:pt x="10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1" y="1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195" name="Freeform 83"/>
              <p:cNvSpPr>
                <a:spLocks noChangeArrowheads="1"/>
              </p:cNvSpPr>
              <p:nvPr/>
            </p:nvSpPr>
            <p:spPr bwMode="auto">
              <a:xfrm>
                <a:off x="2282" y="158"/>
                <a:ext cx="111" cy="58"/>
              </a:xfrm>
              <a:custGeom>
                <a:avLst/>
                <a:gdLst>
                  <a:gd name="T0" fmla="*/ 8 w 105"/>
                  <a:gd name="T1" fmla="*/ 0 h 54"/>
                  <a:gd name="T2" fmla="*/ 4 w 105"/>
                  <a:gd name="T3" fmla="*/ 0 h 54"/>
                  <a:gd name="T4" fmla="*/ 1 w 105"/>
                  <a:gd name="T5" fmla="*/ 3 h 54"/>
                  <a:gd name="T6" fmla="*/ 0 w 105"/>
                  <a:gd name="T7" fmla="*/ 6 h 54"/>
                  <a:gd name="T8" fmla="*/ 1 w 105"/>
                  <a:gd name="T9" fmla="*/ 885 h 54"/>
                  <a:gd name="T10" fmla="*/ 4 w 105"/>
                  <a:gd name="T11" fmla="*/ 1265 h 54"/>
                  <a:gd name="T12" fmla="*/ 8 w 105"/>
                  <a:gd name="T13" fmla="*/ 1809 h 54"/>
                  <a:gd name="T14" fmla="*/ 395 w 105"/>
                  <a:gd name="T15" fmla="*/ 2242 h 54"/>
                  <a:gd name="T16" fmla="*/ 584 w 105"/>
                  <a:gd name="T17" fmla="*/ 2778 h 54"/>
                  <a:gd name="T18" fmla="*/ 861 w 105"/>
                  <a:gd name="T19" fmla="*/ 3160 h 54"/>
                  <a:gd name="T20" fmla="*/ 1122 w 105"/>
                  <a:gd name="T21" fmla="*/ 3645 h 54"/>
                  <a:gd name="T22" fmla="*/ 1402 w 105"/>
                  <a:gd name="T23" fmla="*/ 3971 h 54"/>
                  <a:gd name="T24" fmla="*/ 1702 w 105"/>
                  <a:gd name="T25" fmla="*/ 4003 h 54"/>
                  <a:gd name="T26" fmla="*/ 2070 w 105"/>
                  <a:gd name="T27" fmla="*/ 4265 h 54"/>
                  <a:gd name="T28" fmla="*/ 2375 w 105"/>
                  <a:gd name="T29" fmla="*/ 4205 h 54"/>
                  <a:gd name="T30" fmla="*/ 2733 w 105"/>
                  <a:gd name="T31" fmla="*/ 3999 h 54"/>
                  <a:gd name="T32" fmla="*/ 3073 w 105"/>
                  <a:gd name="T33" fmla="*/ 3697 h 54"/>
                  <a:gd name="T34" fmla="*/ 3092 w 105"/>
                  <a:gd name="T35" fmla="*/ 3645 h 54"/>
                  <a:gd name="T36" fmla="*/ 3092 w 105"/>
                  <a:gd name="T37" fmla="*/ 3470 h 54"/>
                  <a:gd name="T38" fmla="*/ 3092 w 105"/>
                  <a:gd name="T39" fmla="*/ 3231 h 54"/>
                  <a:gd name="T40" fmla="*/ 3073 w 105"/>
                  <a:gd name="T41" fmla="*/ 3160 h 54"/>
                  <a:gd name="T42" fmla="*/ 2966 w 105"/>
                  <a:gd name="T43" fmla="*/ 2778 h 54"/>
                  <a:gd name="T44" fmla="*/ 2806 w 105"/>
                  <a:gd name="T45" fmla="*/ 2242 h 54"/>
                  <a:gd name="T46" fmla="*/ 2617 w 105"/>
                  <a:gd name="T47" fmla="*/ 1916 h 54"/>
                  <a:gd name="T48" fmla="*/ 2426 w 105"/>
                  <a:gd name="T49" fmla="*/ 1265 h 54"/>
                  <a:gd name="T50" fmla="*/ 2171 w 105"/>
                  <a:gd name="T51" fmla="*/ 885 h 54"/>
                  <a:gd name="T52" fmla="*/ 1875 w 105"/>
                  <a:gd name="T53" fmla="*/ 619 h 54"/>
                  <a:gd name="T54" fmla="*/ 1657 w 105"/>
                  <a:gd name="T55" fmla="*/ 4 h 54"/>
                  <a:gd name="T56" fmla="*/ 1402 w 105"/>
                  <a:gd name="T57" fmla="*/ 2 h 54"/>
                  <a:gd name="T58" fmla="*/ 1186 w 105"/>
                  <a:gd name="T59" fmla="*/ 1 h 54"/>
                  <a:gd name="T60" fmla="*/ 950 w 105"/>
                  <a:gd name="T61" fmla="*/ 0 h 54"/>
                  <a:gd name="T62" fmla="*/ 689 w 105"/>
                  <a:gd name="T63" fmla="*/ 0 h 54"/>
                  <a:gd name="T64" fmla="*/ 494 w 105"/>
                  <a:gd name="T65" fmla="*/ 0 h 54"/>
                  <a:gd name="T66" fmla="*/ 374 w 105"/>
                  <a:gd name="T67" fmla="*/ 0 h 54"/>
                  <a:gd name="T68" fmla="*/ 8 w 105"/>
                  <a:gd name="T69" fmla="*/ 0 h 54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05"/>
                  <a:gd name="T106" fmla="*/ 0 h 54"/>
                  <a:gd name="T107" fmla="*/ 105 w 105"/>
                  <a:gd name="T108" fmla="*/ 54 h 54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05" h="54">
                    <a:moveTo>
                      <a:pt x="8" y="0"/>
                    </a:moveTo>
                    <a:lnTo>
                      <a:pt x="4" y="0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1" y="12"/>
                    </a:lnTo>
                    <a:lnTo>
                      <a:pt x="4" y="17"/>
                    </a:lnTo>
                    <a:lnTo>
                      <a:pt x="8" y="23"/>
                    </a:lnTo>
                    <a:lnTo>
                      <a:pt x="14" y="29"/>
                    </a:lnTo>
                    <a:lnTo>
                      <a:pt x="21" y="35"/>
                    </a:lnTo>
                    <a:lnTo>
                      <a:pt x="29" y="40"/>
                    </a:lnTo>
                    <a:lnTo>
                      <a:pt x="38" y="46"/>
                    </a:lnTo>
                    <a:lnTo>
                      <a:pt x="47" y="50"/>
                    </a:lnTo>
                    <a:lnTo>
                      <a:pt x="58" y="52"/>
                    </a:lnTo>
                    <a:lnTo>
                      <a:pt x="70" y="54"/>
                    </a:lnTo>
                    <a:lnTo>
                      <a:pt x="80" y="53"/>
                    </a:lnTo>
                    <a:lnTo>
                      <a:pt x="92" y="51"/>
                    </a:lnTo>
                    <a:lnTo>
                      <a:pt x="104" y="47"/>
                    </a:lnTo>
                    <a:lnTo>
                      <a:pt x="105" y="46"/>
                    </a:lnTo>
                    <a:lnTo>
                      <a:pt x="105" y="45"/>
                    </a:lnTo>
                    <a:lnTo>
                      <a:pt x="105" y="42"/>
                    </a:lnTo>
                    <a:lnTo>
                      <a:pt x="104" y="40"/>
                    </a:lnTo>
                    <a:lnTo>
                      <a:pt x="100" y="35"/>
                    </a:lnTo>
                    <a:lnTo>
                      <a:pt x="95" y="29"/>
                    </a:lnTo>
                    <a:lnTo>
                      <a:pt x="89" y="24"/>
                    </a:lnTo>
                    <a:lnTo>
                      <a:pt x="81" y="17"/>
                    </a:lnTo>
                    <a:lnTo>
                      <a:pt x="73" y="12"/>
                    </a:lnTo>
                    <a:lnTo>
                      <a:pt x="63" y="7"/>
                    </a:lnTo>
                    <a:lnTo>
                      <a:pt x="56" y="4"/>
                    </a:lnTo>
                    <a:lnTo>
                      <a:pt x="47" y="2"/>
                    </a:lnTo>
                    <a:lnTo>
                      <a:pt x="40" y="1"/>
                    </a:lnTo>
                    <a:lnTo>
                      <a:pt x="32" y="0"/>
                    </a:lnTo>
                    <a:lnTo>
                      <a:pt x="24" y="0"/>
                    </a:lnTo>
                    <a:lnTo>
                      <a:pt x="18" y="0"/>
                    </a:lnTo>
                    <a:lnTo>
                      <a:pt x="13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196" name="Freeform 84"/>
              <p:cNvSpPr>
                <a:spLocks noChangeArrowheads="1"/>
              </p:cNvSpPr>
              <p:nvPr/>
            </p:nvSpPr>
            <p:spPr bwMode="auto">
              <a:xfrm>
                <a:off x="2277" y="151"/>
                <a:ext cx="116" cy="70"/>
              </a:xfrm>
              <a:custGeom>
                <a:avLst/>
                <a:gdLst>
                  <a:gd name="T0" fmla="*/ 2670 w 110"/>
                  <a:gd name="T1" fmla="*/ 4371 h 65"/>
                  <a:gd name="T2" fmla="*/ 2401 w 110"/>
                  <a:gd name="T3" fmla="*/ 4797 h 65"/>
                  <a:gd name="T4" fmla="*/ 2144 w 110"/>
                  <a:gd name="T5" fmla="*/ 5064 h 65"/>
                  <a:gd name="T6" fmla="*/ 1876 w 110"/>
                  <a:gd name="T7" fmla="*/ 5064 h 65"/>
                  <a:gd name="T8" fmla="*/ 1600 w 110"/>
                  <a:gd name="T9" fmla="*/ 4988 h 65"/>
                  <a:gd name="T10" fmla="*/ 1365 w 110"/>
                  <a:gd name="T11" fmla="*/ 4707 h 65"/>
                  <a:gd name="T12" fmla="*/ 1127 w 110"/>
                  <a:gd name="T13" fmla="*/ 4366 h 65"/>
                  <a:gd name="T14" fmla="*/ 912 w 110"/>
                  <a:gd name="T15" fmla="*/ 3994 h 65"/>
                  <a:gd name="T16" fmla="*/ 738 w 110"/>
                  <a:gd name="T17" fmla="*/ 3444 h 65"/>
                  <a:gd name="T18" fmla="*/ 509 w 110"/>
                  <a:gd name="T19" fmla="*/ 2970 h 65"/>
                  <a:gd name="T20" fmla="*/ 371 w 110"/>
                  <a:gd name="T21" fmla="*/ 2243 h 65"/>
                  <a:gd name="T22" fmla="*/ 301 w 110"/>
                  <a:gd name="T23" fmla="*/ 1904 h 65"/>
                  <a:gd name="T24" fmla="*/ 9 w 110"/>
                  <a:gd name="T25" fmla="*/ 1315 h 65"/>
                  <a:gd name="T26" fmla="*/ 8 w 110"/>
                  <a:gd name="T27" fmla="*/ 1053 h 65"/>
                  <a:gd name="T28" fmla="*/ 9 w 110"/>
                  <a:gd name="T29" fmla="*/ 978 h 65"/>
                  <a:gd name="T30" fmla="*/ 9 w 110"/>
                  <a:gd name="T31" fmla="*/ 908 h 65"/>
                  <a:gd name="T32" fmla="*/ 317 w 110"/>
                  <a:gd name="T33" fmla="*/ 908 h 65"/>
                  <a:gd name="T34" fmla="*/ 317 w 110"/>
                  <a:gd name="T35" fmla="*/ 0 h 65"/>
                  <a:gd name="T36" fmla="*/ 6 w 110"/>
                  <a:gd name="T37" fmla="*/ 2 h 65"/>
                  <a:gd name="T38" fmla="*/ 1 w 110"/>
                  <a:gd name="T39" fmla="*/ 727 h 65"/>
                  <a:gd name="T40" fmla="*/ 0 w 110"/>
                  <a:gd name="T41" fmla="*/ 1053 h 65"/>
                  <a:gd name="T42" fmla="*/ 1 w 110"/>
                  <a:gd name="T43" fmla="*/ 1768 h 65"/>
                  <a:gd name="T44" fmla="*/ 4 w 110"/>
                  <a:gd name="T45" fmla="*/ 2243 h 65"/>
                  <a:gd name="T46" fmla="*/ 9 w 110"/>
                  <a:gd name="T47" fmla="*/ 2970 h 65"/>
                  <a:gd name="T48" fmla="*/ 371 w 110"/>
                  <a:gd name="T49" fmla="*/ 3500 h 65"/>
                  <a:gd name="T50" fmla="*/ 566 w 110"/>
                  <a:gd name="T51" fmla="*/ 4059 h 65"/>
                  <a:gd name="T52" fmla="*/ 788 w 110"/>
                  <a:gd name="T53" fmla="*/ 4702 h 65"/>
                  <a:gd name="T54" fmla="*/ 1014 w 110"/>
                  <a:gd name="T55" fmla="*/ 5069 h 65"/>
                  <a:gd name="T56" fmla="*/ 1270 w 110"/>
                  <a:gd name="T57" fmla="*/ 5459 h 65"/>
                  <a:gd name="T58" fmla="*/ 1570 w 110"/>
                  <a:gd name="T59" fmla="*/ 5861 h 65"/>
                  <a:gd name="T60" fmla="*/ 1841 w 110"/>
                  <a:gd name="T61" fmla="*/ 5879 h 65"/>
                  <a:gd name="T62" fmla="*/ 2159 w 110"/>
                  <a:gd name="T63" fmla="*/ 5874 h 65"/>
                  <a:gd name="T64" fmla="*/ 2492 w 110"/>
                  <a:gd name="T65" fmla="*/ 5785 h 65"/>
                  <a:gd name="T66" fmla="*/ 2796 w 110"/>
                  <a:gd name="T67" fmla="*/ 5069 h 65"/>
                  <a:gd name="T68" fmla="*/ 2670 w 110"/>
                  <a:gd name="T69" fmla="*/ 4371 h 6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10"/>
                  <a:gd name="T106" fmla="*/ 0 h 65"/>
                  <a:gd name="T107" fmla="*/ 110 w 110"/>
                  <a:gd name="T108" fmla="*/ 65 h 65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10" h="65">
                    <a:moveTo>
                      <a:pt x="105" y="48"/>
                    </a:moveTo>
                    <a:lnTo>
                      <a:pt x="95" y="53"/>
                    </a:lnTo>
                    <a:lnTo>
                      <a:pt x="84" y="55"/>
                    </a:lnTo>
                    <a:lnTo>
                      <a:pt x="74" y="55"/>
                    </a:lnTo>
                    <a:lnTo>
                      <a:pt x="63" y="54"/>
                    </a:lnTo>
                    <a:lnTo>
                      <a:pt x="54" y="52"/>
                    </a:lnTo>
                    <a:lnTo>
                      <a:pt x="44" y="47"/>
                    </a:lnTo>
                    <a:lnTo>
                      <a:pt x="36" y="43"/>
                    </a:lnTo>
                    <a:lnTo>
                      <a:pt x="28" y="37"/>
                    </a:lnTo>
                    <a:lnTo>
                      <a:pt x="21" y="32"/>
                    </a:lnTo>
                    <a:lnTo>
                      <a:pt x="15" y="25"/>
                    </a:lnTo>
                    <a:lnTo>
                      <a:pt x="11" y="20"/>
                    </a:lnTo>
                    <a:lnTo>
                      <a:pt x="9" y="15"/>
                    </a:lnTo>
                    <a:lnTo>
                      <a:pt x="8" y="12"/>
                    </a:lnTo>
                    <a:lnTo>
                      <a:pt x="9" y="11"/>
                    </a:lnTo>
                    <a:lnTo>
                      <a:pt x="9" y="10"/>
                    </a:lnTo>
                    <a:lnTo>
                      <a:pt x="12" y="10"/>
                    </a:lnTo>
                    <a:lnTo>
                      <a:pt x="12" y="0"/>
                    </a:lnTo>
                    <a:lnTo>
                      <a:pt x="6" y="2"/>
                    </a:lnTo>
                    <a:lnTo>
                      <a:pt x="1" y="7"/>
                    </a:lnTo>
                    <a:lnTo>
                      <a:pt x="0" y="12"/>
                    </a:lnTo>
                    <a:lnTo>
                      <a:pt x="1" y="19"/>
                    </a:lnTo>
                    <a:lnTo>
                      <a:pt x="4" y="25"/>
                    </a:lnTo>
                    <a:lnTo>
                      <a:pt x="9" y="32"/>
                    </a:lnTo>
                    <a:lnTo>
                      <a:pt x="15" y="39"/>
                    </a:lnTo>
                    <a:lnTo>
                      <a:pt x="23" y="45"/>
                    </a:lnTo>
                    <a:lnTo>
                      <a:pt x="31" y="51"/>
                    </a:lnTo>
                    <a:lnTo>
                      <a:pt x="40" y="56"/>
                    </a:lnTo>
                    <a:lnTo>
                      <a:pt x="50" y="60"/>
                    </a:lnTo>
                    <a:lnTo>
                      <a:pt x="62" y="63"/>
                    </a:lnTo>
                    <a:lnTo>
                      <a:pt x="73" y="65"/>
                    </a:lnTo>
                    <a:lnTo>
                      <a:pt x="85" y="64"/>
                    </a:lnTo>
                    <a:lnTo>
                      <a:pt x="97" y="62"/>
                    </a:lnTo>
                    <a:lnTo>
                      <a:pt x="110" y="56"/>
                    </a:lnTo>
                    <a:lnTo>
                      <a:pt x="105" y="48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197" name="Freeform 85"/>
              <p:cNvSpPr>
                <a:spLocks noChangeArrowheads="1"/>
              </p:cNvSpPr>
              <p:nvPr/>
            </p:nvSpPr>
            <p:spPr bwMode="auto">
              <a:xfrm>
                <a:off x="2348" y="161"/>
                <a:ext cx="50" cy="51"/>
              </a:xfrm>
              <a:custGeom>
                <a:avLst/>
                <a:gdLst>
                  <a:gd name="T0" fmla="*/ 0 w 47"/>
                  <a:gd name="T1" fmla="*/ 1288 h 47"/>
                  <a:gd name="T2" fmla="*/ 429 w 47"/>
                  <a:gd name="T3" fmla="*/ 1786 h 47"/>
                  <a:gd name="T4" fmla="*/ 661 w 47"/>
                  <a:gd name="T5" fmla="*/ 2828 h 47"/>
                  <a:gd name="T6" fmla="*/ 1085 w 47"/>
                  <a:gd name="T7" fmla="*/ 3433 h 47"/>
                  <a:gd name="T8" fmla="*/ 1306 w 47"/>
                  <a:gd name="T9" fmla="*/ 4386 h 47"/>
                  <a:gd name="T10" fmla="*/ 1512 w 47"/>
                  <a:gd name="T11" fmla="*/ 5052 h 47"/>
                  <a:gd name="T12" fmla="*/ 1609 w 47"/>
                  <a:gd name="T13" fmla="*/ 5603 h 47"/>
                  <a:gd name="T14" fmla="*/ 1672 w 47"/>
                  <a:gd name="T15" fmla="*/ 5898 h 47"/>
                  <a:gd name="T16" fmla="*/ 1712 w 47"/>
                  <a:gd name="T17" fmla="*/ 5603 h 47"/>
                  <a:gd name="T18" fmla="*/ 1937 w 47"/>
                  <a:gd name="T19" fmla="*/ 6945 h 47"/>
                  <a:gd name="T20" fmla="*/ 2014 w 47"/>
                  <a:gd name="T21" fmla="*/ 6546 h 47"/>
                  <a:gd name="T22" fmla="*/ 2061 w 47"/>
                  <a:gd name="T23" fmla="*/ 6080 h 47"/>
                  <a:gd name="T24" fmla="*/ 2061 w 47"/>
                  <a:gd name="T25" fmla="*/ 5482 h 47"/>
                  <a:gd name="T26" fmla="*/ 1940 w 47"/>
                  <a:gd name="T27" fmla="*/ 5052 h 47"/>
                  <a:gd name="T28" fmla="*/ 1824 w 47"/>
                  <a:gd name="T29" fmla="*/ 4386 h 47"/>
                  <a:gd name="T30" fmla="*/ 1572 w 47"/>
                  <a:gd name="T31" fmla="*/ 3330 h 47"/>
                  <a:gd name="T32" fmla="*/ 1256 w 47"/>
                  <a:gd name="T33" fmla="*/ 2282 h 47"/>
                  <a:gd name="T34" fmla="*/ 901 w 47"/>
                  <a:gd name="T35" fmla="*/ 1517 h 47"/>
                  <a:gd name="T36" fmla="*/ 549 w 47"/>
                  <a:gd name="T37" fmla="*/ 5 h 47"/>
                  <a:gd name="T38" fmla="*/ 3 w 47"/>
                  <a:gd name="T39" fmla="*/ 0 h 47"/>
                  <a:gd name="T40" fmla="*/ 0 w 47"/>
                  <a:gd name="T41" fmla="*/ 1288 h 47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47"/>
                  <a:gd name="T64" fmla="*/ 0 h 47"/>
                  <a:gd name="T65" fmla="*/ 47 w 47"/>
                  <a:gd name="T66" fmla="*/ 47 h 47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47" h="47">
                    <a:moveTo>
                      <a:pt x="0" y="9"/>
                    </a:moveTo>
                    <a:lnTo>
                      <a:pt x="9" y="13"/>
                    </a:lnTo>
                    <a:lnTo>
                      <a:pt x="16" y="19"/>
                    </a:lnTo>
                    <a:lnTo>
                      <a:pt x="24" y="24"/>
                    </a:lnTo>
                    <a:lnTo>
                      <a:pt x="30" y="30"/>
                    </a:lnTo>
                    <a:lnTo>
                      <a:pt x="35" y="35"/>
                    </a:lnTo>
                    <a:lnTo>
                      <a:pt x="37" y="39"/>
                    </a:lnTo>
                    <a:lnTo>
                      <a:pt x="38" y="40"/>
                    </a:lnTo>
                    <a:lnTo>
                      <a:pt x="39" y="39"/>
                    </a:lnTo>
                    <a:lnTo>
                      <a:pt x="44" y="47"/>
                    </a:lnTo>
                    <a:lnTo>
                      <a:pt x="46" y="45"/>
                    </a:lnTo>
                    <a:lnTo>
                      <a:pt x="47" y="42"/>
                    </a:lnTo>
                    <a:lnTo>
                      <a:pt x="47" y="38"/>
                    </a:lnTo>
                    <a:lnTo>
                      <a:pt x="45" y="35"/>
                    </a:lnTo>
                    <a:lnTo>
                      <a:pt x="42" y="30"/>
                    </a:lnTo>
                    <a:lnTo>
                      <a:pt x="36" y="23"/>
                    </a:lnTo>
                    <a:lnTo>
                      <a:pt x="29" y="16"/>
                    </a:lnTo>
                    <a:lnTo>
                      <a:pt x="21" y="11"/>
                    </a:lnTo>
                    <a:lnTo>
                      <a:pt x="13" y="5"/>
                    </a:lnTo>
                    <a:lnTo>
                      <a:pt x="3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198" name="Freeform 86"/>
              <p:cNvSpPr>
                <a:spLocks noChangeArrowheads="1"/>
              </p:cNvSpPr>
              <p:nvPr/>
            </p:nvSpPr>
            <p:spPr bwMode="auto">
              <a:xfrm>
                <a:off x="2291" y="151"/>
                <a:ext cx="61" cy="20"/>
              </a:xfrm>
              <a:custGeom>
                <a:avLst/>
                <a:gdLst>
                  <a:gd name="T0" fmla="*/ 0 w 57"/>
                  <a:gd name="T1" fmla="*/ 5871 h 18"/>
                  <a:gd name="T2" fmla="*/ 5 w 57"/>
                  <a:gd name="T3" fmla="*/ 5871 h 18"/>
                  <a:gd name="T4" fmla="*/ 631 w 57"/>
                  <a:gd name="T5" fmla="*/ 5871 h 18"/>
                  <a:gd name="T6" fmla="*/ 947 w 57"/>
                  <a:gd name="T7" fmla="*/ 5871 h 18"/>
                  <a:gd name="T8" fmla="*/ 1521 w 57"/>
                  <a:gd name="T9" fmla="*/ 5871 h 18"/>
                  <a:gd name="T10" fmla="*/ 1886 w 57"/>
                  <a:gd name="T11" fmla="*/ 6523 h 18"/>
                  <a:gd name="T12" fmla="*/ 2435 w 57"/>
                  <a:gd name="T13" fmla="*/ 8053 h 18"/>
                  <a:gd name="T14" fmla="*/ 2985 w 57"/>
                  <a:gd name="T15" fmla="*/ 8948 h 18"/>
                  <a:gd name="T16" fmla="*/ 3418 w 57"/>
                  <a:gd name="T17" fmla="*/ 11047 h 18"/>
                  <a:gd name="T18" fmla="*/ 3583 w 57"/>
                  <a:gd name="T19" fmla="*/ 5284 h 18"/>
                  <a:gd name="T20" fmla="*/ 3033 w 57"/>
                  <a:gd name="T21" fmla="*/ 3852 h 18"/>
                  <a:gd name="T22" fmla="*/ 2606 w 57"/>
                  <a:gd name="T23" fmla="*/ 3 h 18"/>
                  <a:gd name="T24" fmla="*/ 1995 w 57"/>
                  <a:gd name="T25" fmla="*/ 2 h 18"/>
                  <a:gd name="T26" fmla="*/ 1538 w 57"/>
                  <a:gd name="T27" fmla="*/ 1 h 18"/>
                  <a:gd name="T28" fmla="*/ 1013 w 57"/>
                  <a:gd name="T29" fmla="*/ 1 h 18"/>
                  <a:gd name="T30" fmla="*/ 631 w 57"/>
                  <a:gd name="T31" fmla="*/ 0 h 18"/>
                  <a:gd name="T32" fmla="*/ 5 w 57"/>
                  <a:gd name="T33" fmla="*/ 0 h 18"/>
                  <a:gd name="T34" fmla="*/ 0 w 57"/>
                  <a:gd name="T35" fmla="*/ 0 h 18"/>
                  <a:gd name="T36" fmla="*/ 0 w 57"/>
                  <a:gd name="T37" fmla="*/ 5871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7"/>
                  <a:gd name="T58" fmla="*/ 0 h 18"/>
                  <a:gd name="T59" fmla="*/ 57 w 57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7" h="18">
                    <a:moveTo>
                      <a:pt x="0" y="10"/>
                    </a:moveTo>
                    <a:lnTo>
                      <a:pt x="5" y="10"/>
                    </a:lnTo>
                    <a:lnTo>
                      <a:pt x="10" y="10"/>
                    </a:lnTo>
                    <a:lnTo>
                      <a:pt x="16" y="10"/>
                    </a:lnTo>
                    <a:lnTo>
                      <a:pt x="24" y="10"/>
                    </a:lnTo>
                    <a:lnTo>
                      <a:pt x="31" y="11"/>
                    </a:lnTo>
                    <a:lnTo>
                      <a:pt x="38" y="13"/>
                    </a:lnTo>
                    <a:lnTo>
                      <a:pt x="47" y="14"/>
                    </a:lnTo>
                    <a:lnTo>
                      <a:pt x="54" y="18"/>
                    </a:lnTo>
                    <a:lnTo>
                      <a:pt x="57" y="9"/>
                    </a:lnTo>
                    <a:lnTo>
                      <a:pt x="49" y="6"/>
                    </a:lnTo>
                    <a:lnTo>
                      <a:pt x="41" y="3"/>
                    </a:lnTo>
                    <a:lnTo>
                      <a:pt x="32" y="2"/>
                    </a:lnTo>
                    <a:lnTo>
                      <a:pt x="25" y="1"/>
                    </a:lnTo>
                    <a:lnTo>
                      <a:pt x="17" y="1"/>
                    </a:lnTo>
                    <a:lnTo>
                      <a:pt x="10" y="0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199" name="Freeform 87"/>
              <p:cNvSpPr>
                <a:spLocks noChangeArrowheads="1"/>
              </p:cNvSpPr>
              <p:nvPr/>
            </p:nvSpPr>
            <p:spPr bwMode="auto">
              <a:xfrm>
                <a:off x="4829" y="156"/>
                <a:ext cx="110" cy="61"/>
              </a:xfrm>
              <a:custGeom>
                <a:avLst/>
                <a:gdLst>
                  <a:gd name="T0" fmla="*/ 8 w 104"/>
                  <a:gd name="T1" fmla="*/ 2 h 56"/>
                  <a:gd name="T2" fmla="*/ 3 w 104"/>
                  <a:gd name="T3" fmla="*/ 2 h 56"/>
                  <a:gd name="T4" fmla="*/ 1 w 104"/>
                  <a:gd name="T5" fmla="*/ 5 h 56"/>
                  <a:gd name="T6" fmla="*/ 0 w 104"/>
                  <a:gd name="T7" fmla="*/ 1491 h 56"/>
                  <a:gd name="T8" fmla="*/ 1 w 104"/>
                  <a:gd name="T9" fmla="*/ 2286 h 56"/>
                  <a:gd name="T10" fmla="*/ 4 w 104"/>
                  <a:gd name="T11" fmla="*/ 3505 h 56"/>
                  <a:gd name="T12" fmla="*/ 8 w 104"/>
                  <a:gd name="T13" fmla="*/ 4530 h 56"/>
                  <a:gd name="T14" fmla="*/ 401 w 104"/>
                  <a:gd name="T15" fmla="*/ 5815 h 56"/>
                  <a:gd name="T16" fmla="*/ 627 w 104"/>
                  <a:gd name="T17" fmla="*/ 6900 h 56"/>
                  <a:gd name="T18" fmla="*/ 877 w 104"/>
                  <a:gd name="T19" fmla="*/ 7666 h 56"/>
                  <a:gd name="T20" fmla="*/ 1162 w 104"/>
                  <a:gd name="T21" fmla="*/ 8918 h 56"/>
                  <a:gd name="T22" fmla="*/ 1454 w 104"/>
                  <a:gd name="T23" fmla="*/ 9714 h 56"/>
                  <a:gd name="T24" fmla="*/ 1776 w 104"/>
                  <a:gd name="T25" fmla="*/ 9908 h 56"/>
                  <a:gd name="T26" fmla="*/ 2078 w 104"/>
                  <a:gd name="T27" fmla="*/ 10325 h 56"/>
                  <a:gd name="T28" fmla="*/ 2459 w 104"/>
                  <a:gd name="T29" fmla="*/ 10175 h 56"/>
                  <a:gd name="T30" fmla="*/ 2806 w 104"/>
                  <a:gd name="T31" fmla="*/ 9781 h 56"/>
                  <a:gd name="T32" fmla="*/ 3111 w 104"/>
                  <a:gd name="T33" fmla="*/ 8979 h 56"/>
                  <a:gd name="T34" fmla="*/ 3139 w 104"/>
                  <a:gd name="T35" fmla="*/ 8918 h 56"/>
                  <a:gd name="T36" fmla="*/ 3187 w 104"/>
                  <a:gd name="T37" fmla="*/ 8243 h 56"/>
                  <a:gd name="T38" fmla="*/ 3139 w 104"/>
                  <a:gd name="T39" fmla="*/ 8187 h 56"/>
                  <a:gd name="T40" fmla="*/ 3139 w 104"/>
                  <a:gd name="T41" fmla="*/ 7666 h 56"/>
                  <a:gd name="T42" fmla="*/ 3078 w 104"/>
                  <a:gd name="T43" fmla="*/ 6900 h 56"/>
                  <a:gd name="T44" fmla="*/ 2910 w 104"/>
                  <a:gd name="T45" fmla="*/ 5815 h 56"/>
                  <a:gd name="T46" fmla="*/ 2653 w 104"/>
                  <a:gd name="T47" fmla="*/ 4900 h 56"/>
                  <a:gd name="T48" fmla="*/ 2459 w 104"/>
                  <a:gd name="T49" fmla="*/ 3505 h 56"/>
                  <a:gd name="T50" fmla="*/ 2198 w 104"/>
                  <a:gd name="T51" fmla="*/ 2490 h 56"/>
                  <a:gd name="T52" fmla="*/ 1950 w 104"/>
                  <a:gd name="T53" fmla="*/ 1624 h 56"/>
                  <a:gd name="T54" fmla="*/ 1721 w 104"/>
                  <a:gd name="T55" fmla="*/ 1257 h 56"/>
                  <a:gd name="T56" fmla="*/ 1454 w 104"/>
                  <a:gd name="T57" fmla="*/ 4 h 56"/>
                  <a:gd name="T58" fmla="*/ 1177 w 104"/>
                  <a:gd name="T59" fmla="*/ 3 h 56"/>
                  <a:gd name="T60" fmla="*/ 941 w 104"/>
                  <a:gd name="T61" fmla="*/ 2 h 56"/>
                  <a:gd name="T62" fmla="*/ 741 w 104"/>
                  <a:gd name="T63" fmla="*/ 2 h 56"/>
                  <a:gd name="T64" fmla="*/ 530 w 104"/>
                  <a:gd name="T65" fmla="*/ 2 h 56"/>
                  <a:gd name="T66" fmla="*/ 379 w 104"/>
                  <a:gd name="T67" fmla="*/ 0 h 56"/>
                  <a:gd name="T68" fmla="*/ 8 w 104"/>
                  <a:gd name="T69" fmla="*/ 2 h 5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04"/>
                  <a:gd name="T106" fmla="*/ 0 h 56"/>
                  <a:gd name="T107" fmla="*/ 104 w 104"/>
                  <a:gd name="T108" fmla="*/ 56 h 5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04" h="56">
                    <a:moveTo>
                      <a:pt x="8" y="2"/>
                    </a:moveTo>
                    <a:lnTo>
                      <a:pt x="3" y="2"/>
                    </a:lnTo>
                    <a:lnTo>
                      <a:pt x="1" y="5"/>
                    </a:lnTo>
                    <a:lnTo>
                      <a:pt x="0" y="8"/>
                    </a:lnTo>
                    <a:lnTo>
                      <a:pt x="1" y="13"/>
                    </a:lnTo>
                    <a:lnTo>
                      <a:pt x="4" y="19"/>
                    </a:lnTo>
                    <a:lnTo>
                      <a:pt x="8" y="25"/>
                    </a:lnTo>
                    <a:lnTo>
                      <a:pt x="13" y="31"/>
                    </a:lnTo>
                    <a:lnTo>
                      <a:pt x="21" y="37"/>
                    </a:lnTo>
                    <a:lnTo>
                      <a:pt x="28" y="42"/>
                    </a:lnTo>
                    <a:lnTo>
                      <a:pt x="38" y="48"/>
                    </a:lnTo>
                    <a:lnTo>
                      <a:pt x="47" y="52"/>
                    </a:lnTo>
                    <a:lnTo>
                      <a:pt x="58" y="54"/>
                    </a:lnTo>
                    <a:lnTo>
                      <a:pt x="68" y="56"/>
                    </a:lnTo>
                    <a:lnTo>
                      <a:pt x="80" y="55"/>
                    </a:lnTo>
                    <a:lnTo>
                      <a:pt x="92" y="53"/>
                    </a:lnTo>
                    <a:lnTo>
                      <a:pt x="102" y="49"/>
                    </a:lnTo>
                    <a:lnTo>
                      <a:pt x="103" y="48"/>
                    </a:lnTo>
                    <a:lnTo>
                      <a:pt x="104" y="45"/>
                    </a:lnTo>
                    <a:lnTo>
                      <a:pt x="103" y="44"/>
                    </a:lnTo>
                    <a:lnTo>
                      <a:pt x="103" y="42"/>
                    </a:lnTo>
                    <a:lnTo>
                      <a:pt x="100" y="37"/>
                    </a:lnTo>
                    <a:lnTo>
                      <a:pt x="95" y="31"/>
                    </a:lnTo>
                    <a:lnTo>
                      <a:pt x="87" y="26"/>
                    </a:lnTo>
                    <a:lnTo>
                      <a:pt x="80" y="19"/>
                    </a:lnTo>
                    <a:lnTo>
                      <a:pt x="72" y="14"/>
                    </a:lnTo>
                    <a:lnTo>
                      <a:pt x="63" y="9"/>
                    </a:lnTo>
                    <a:lnTo>
                      <a:pt x="56" y="6"/>
                    </a:lnTo>
                    <a:lnTo>
                      <a:pt x="47" y="4"/>
                    </a:lnTo>
                    <a:lnTo>
                      <a:pt x="39" y="3"/>
                    </a:lnTo>
                    <a:lnTo>
                      <a:pt x="31" y="2"/>
                    </a:lnTo>
                    <a:lnTo>
                      <a:pt x="24" y="2"/>
                    </a:lnTo>
                    <a:lnTo>
                      <a:pt x="18" y="2"/>
                    </a:lnTo>
                    <a:lnTo>
                      <a:pt x="12" y="0"/>
                    </a:lnTo>
                    <a:lnTo>
                      <a:pt x="8" y="2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200" name="Freeform 88"/>
              <p:cNvSpPr>
                <a:spLocks noChangeArrowheads="1"/>
              </p:cNvSpPr>
              <p:nvPr/>
            </p:nvSpPr>
            <p:spPr bwMode="auto">
              <a:xfrm>
                <a:off x="4823" y="151"/>
                <a:ext cx="115" cy="70"/>
              </a:xfrm>
              <a:custGeom>
                <a:avLst/>
                <a:gdLst>
                  <a:gd name="T0" fmla="*/ 2764 w 109"/>
                  <a:gd name="T1" fmla="*/ 4371 h 65"/>
                  <a:gd name="T2" fmla="*/ 2483 w 109"/>
                  <a:gd name="T3" fmla="*/ 4797 h 65"/>
                  <a:gd name="T4" fmla="*/ 2204 w 109"/>
                  <a:gd name="T5" fmla="*/ 5064 h 65"/>
                  <a:gd name="T6" fmla="*/ 1962 w 109"/>
                  <a:gd name="T7" fmla="*/ 5064 h 65"/>
                  <a:gd name="T8" fmla="*/ 1686 w 109"/>
                  <a:gd name="T9" fmla="*/ 4988 h 65"/>
                  <a:gd name="T10" fmla="*/ 1418 w 109"/>
                  <a:gd name="T11" fmla="*/ 4707 h 65"/>
                  <a:gd name="T12" fmla="*/ 1172 w 109"/>
                  <a:gd name="T13" fmla="*/ 4366 h 65"/>
                  <a:gd name="T14" fmla="*/ 936 w 109"/>
                  <a:gd name="T15" fmla="*/ 3994 h 65"/>
                  <a:gd name="T16" fmla="*/ 755 w 109"/>
                  <a:gd name="T17" fmla="*/ 3444 h 65"/>
                  <a:gd name="T18" fmla="*/ 548 w 109"/>
                  <a:gd name="T19" fmla="*/ 2970 h 65"/>
                  <a:gd name="T20" fmla="*/ 397 w 109"/>
                  <a:gd name="T21" fmla="*/ 2243 h 65"/>
                  <a:gd name="T22" fmla="*/ 319 w 109"/>
                  <a:gd name="T23" fmla="*/ 1904 h 65"/>
                  <a:gd name="T24" fmla="*/ 286 w 109"/>
                  <a:gd name="T25" fmla="*/ 1315 h 65"/>
                  <a:gd name="T26" fmla="*/ 9 w 109"/>
                  <a:gd name="T27" fmla="*/ 1053 h 65"/>
                  <a:gd name="T28" fmla="*/ 9 w 109"/>
                  <a:gd name="T29" fmla="*/ 978 h 65"/>
                  <a:gd name="T30" fmla="*/ 286 w 109"/>
                  <a:gd name="T31" fmla="*/ 908 h 65"/>
                  <a:gd name="T32" fmla="*/ 337 w 109"/>
                  <a:gd name="T33" fmla="*/ 908 h 65"/>
                  <a:gd name="T34" fmla="*/ 337 w 109"/>
                  <a:gd name="T35" fmla="*/ 0 h 65"/>
                  <a:gd name="T36" fmla="*/ 7 w 109"/>
                  <a:gd name="T37" fmla="*/ 2 h 65"/>
                  <a:gd name="T38" fmla="*/ 2 w 109"/>
                  <a:gd name="T39" fmla="*/ 727 h 65"/>
                  <a:gd name="T40" fmla="*/ 0 w 109"/>
                  <a:gd name="T41" fmla="*/ 1053 h 65"/>
                  <a:gd name="T42" fmla="*/ 2 w 109"/>
                  <a:gd name="T43" fmla="*/ 1768 h 65"/>
                  <a:gd name="T44" fmla="*/ 5 w 109"/>
                  <a:gd name="T45" fmla="*/ 2243 h 65"/>
                  <a:gd name="T46" fmla="*/ 286 w 109"/>
                  <a:gd name="T47" fmla="*/ 2970 h 65"/>
                  <a:gd name="T48" fmla="*/ 376 w 109"/>
                  <a:gd name="T49" fmla="*/ 3500 h 65"/>
                  <a:gd name="T50" fmla="*/ 578 w 109"/>
                  <a:gd name="T51" fmla="*/ 4054 h 65"/>
                  <a:gd name="T52" fmla="*/ 806 w 109"/>
                  <a:gd name="T53" fmla="*/ 4702 h 65"/>
                  <a:gd name="T54" fmla="*/ 1053 w 109"/>
                  <a:gd name="T55" fmla="*/ 5069 h 65"/>
                  <a:gd name="T56" fmla="*/ 1344 w 109"/>
                  <a:gd name="T57" fmla="*/ 5459 h 65"/>
                  <a:gd name="T58" fmla="*/ 1617 w 109"/>
                  <a:gd name="T59" fmla="*/ 5861 h 65"/>
                  <a:gd name="T60" fmla="*/ 1899 w 109"/>
                  <a:gd name="T61" fmla="*/ 5879 h 65"/>
                  <a:gd name="T62" fmla="*/ 2230 w 109"/>
                  <a:gd name="T63" fmla="*/ 5874 h 65"/>
                  <a:gd name="T64" fmla="*/ 2565 w 109"/>
                  <a:gd name="T65" fmla="*/ 5785 h 65"/>
                  <a:gd name="T66" fmla="*/ 2855 w 109"/>
                  <a:gd name="T67" fmla="*/ 5069 h 65"/>
                  <a:gd name="T68" fmla="*/ 2764 w 109"/>
                  <a:gd name="T69" fmla="*/ 4371 h 6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09"/>
                  <a:gd name="T106" fmla="*/ 0 h 65"/>
                  <a:gd name="T107" fmla="*/ 109 w 109"/>
                  <a:gd name="T108" fmla="*/ 65 h 65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09" h="65">
                    <a:moveTo>
                      <a:pt x="106" y="48"/>
                    </a:moveTo>
                    <a:lnTo>
                      <a:pt x="95" y="53"/>
                    </a:lnTo>
                    <a:lnTo>
                      <a:pt x="84" y="55"/>
                    </a:lnTo>
                    <a:lnTo>
                      <a:pt x="75" y="55"/>
                    </a:lnTo>
                    <a:lnTo>
                      <a:pt x="64" y="54"/>
                    </a:lnTo>
                    <a:lnTo>
                      <a:pt x="54" y="52"/>
                    </a:lnTo>
                    <a:lnTo>
                      <a:pt x="45" y="47"/>
                    </a:lnTo>
                    <a:lnTo>
                      <a:pt x="36" y="43"/>
                    </a:lnTo>
                    <a:lnTo>
                      <a:pt x="28" y="37"/>
                    </a:lnTo>
                    <a:lnTo>
                      <a:pt x="22" y="32"/>
                    </a:lnTo>
                    <a:lnTo>
                      <a:pt x="16" y="25"/>
                    </a:lnTo>
                    <a:lnTo>
                      <a:pt x="12" y="20"/>
                    </a:lnTo>
                    <a:lnTo>
                      <a:pt x="10" y="15"/>
                    </a:lnTo>
                    <a:lnTo>
                      <a:pt x="9" y="12"/>
                    </a:lnTo>
                    <a:lnTo>
                      <a:pt x="9" y="11"/>
                    </a:lnTo>
                    <a:lnTo>
                      <a:pt x="10" y="10"/>
                    </a:lnTo>
                    <a:lnTo>
                      <a:pt x="13" y="10"/>
                    </a:lnTo>
                    <a:lnTo>
                      <a:pt x="13" y="0"/>
                    </a:lnTo>
                    <a:lnTo>
                      <a:pt x="7" y="2"/>
                    </a:lnTo>
                    <a:lnTo>
                      <a:pt x="2" y="7"/>
                    </a:lnTo>
                    <a:lnTo>
                      <a:pt x="0" y="12"/>
                    </a:lnTo>
                    <a:lnTo>
                      <a:pt x="2" y="19"/>
                    </a:lnTo>
                    <a:lnTo>
                      <a:pt x="5" y="25"/>
                    </a:lnTo>
                    <a:lnTo>
                      <a:pt x="10" y="32"/>
                    </a:lnTo>
                    <a:lnTo>
                      <a:pt x="15" y="39"/>
                    </a:lnTo>
                    <a:lnTo>
                      <a:pt x="23" y="44"/>
                    </a:lnTo>
                    <a:lnTo>
                      <a:pt x="31" y="51"/>
                    </a:lnTo>
                    <a:lnTo>
                      <a:pt x="41" y="56"/>
                    </a:lnTo>
                    <a:lnTo>
                      <a:pt x="51" y="60"/>
                    </a:lnTo>
                    <a:lnTo>
                      <a:pt x="62" y="63"/>
                    </a:lnTo>
                    <a:lnTo>
                      <a:pt x="73" y="65"/>
                    </a:lnTo>
                    <a:lnTo>
                      <a:pt x="85" y="64"/>
                    </a:lnTo>
                    <a:lnTo>
                      <a:pt x="98" y="62"/>
                    </a:lnTo>
                    <a:lnTo>
                      <a:pt x="109" y="56"/>
                    </a:lnTo>
                    <a:lnTo>
                      <a:pt x="106" y="48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201" name="Freeform 89"/>
              <p:cNvSpPr>
                <a:spLocks noChangeArrowheads="1"/>
              </p:cNvSpPr>
              <p:nvPr/>
            </p:nvSpPr>
            <p:spPr bwMode="auto">
              <a:xfrm>
                <a:off x="4894" y="161"/>
                <a:ext cx="50" cy="51"/>
              </a:xfrm>
              <a:custGeom>
                <a:avLst/>
                <a:gdLst>
                  <a:gd name="T0" fmla="*/ 0 w 47"/>
                  <a:gd name="T1" fmla="*/ 1288 h 47"/>
                  <a:gd name="T2" fmla="*/ 403 w 47"/>
                  <a:gd name="T3" fmla="*/ 1786 h 47"/>
                  <a:gd name="T4" fmla="*/ 661 w 47"/>
                  <a:gd name="T5" fmla="*/ 2828 h 47"/>
                  <a:gd name="T6" fmla="*/ 1020 w 47"/>
                  <a:gd name="T7" fmla="*/ 3433 h 47"/>
                  <a:gd name="T8" fmla="*/ 1306 w 47"/>
                  <a:gd name="T9" fmla="*/ 4386 h 47"/>
                  <a:gd name="T10" fmla="*/ 1478 w 47"/>
                  <a:gd name="T11" fmla="*/ 5052 h 47"/>
                  <a:gd name="T12" fmla="*/ 1609 w 47"/>
                  <a:gd name="T13" fmla="*/ 5603 h 47"/>
                  <a:gd name="T14" fmla="*/ 1609 w 47"/>
                  <a:gd name="T15" fmla="*/ 5898 h 47"/>
                  <a:gd name="T16" fmla="*/ 1672 w 47"/>
                  <a:gd name="T17" fmla="*/ 5898 h 47"/>
                  <a:gd name="T18" fmla="*/ 1712 w 47"/>
                  <a:gd name="T19" fmla="*/ 5603 h 47"/>
                  <a:gd name="T20" fmla="*/ 1824 w 47"/>
                  <a:gd name="T21" fmla="*/ 6945 h 47"/>
                  <a:gd name="T22" fmla="*/ 2014 w 47"/>
                  <a:gd name="T23" fmla="*/ 6546 h 47"/>
                  <a:gd name="T24" fmla="*/ 2061 w 47"/>
                  <a:gd name="T25" fmla="*/ 6080 h 47"/>
                  <a:gd name="T26" fmla="*/ 2014 w 47"/>
                  <a:gd name="T27" fmla="*/ 5482 h 47"/>
                  <a:gd name="T28" fmla="*/ 1940 w 47"/>
                  <a:gd name="T29" fmla="*/ 5052 h 47"/>
                  <a:gd name="T30" fmla="*/ 1821 w 47"/>
                  <a:gd name="T31" fmla="*/ 4386 h 47"/>
                  <a:gd name="T32" fmla="*/ 1572 w 47"/>
                  <a:gd name="T33" fmla="*/ 3330 h 47"/>
                  <a:gd name="T34" fmla="*/ 1256 w 47"/>
                  <a:gd name="T35" fmla="*/ 2282 h 47"/>
                  <a:gd name="T36" fmla="*/ 901 w 47"/>
                  <a:gd name="T37" fmla="*/ 1517 h 47"/>
                  <a:gd name="T38" fmla="*/ 516 w 47"/>
                  <a:gd name="T39" fmla="*/ 5 h 47"/>
                  <a:gd name="T40" fmla="*/ 3 w 47"/>
                  <a:gd name="T41" fmla="*/ 0 h 47"/>
                  <a:gd name="T42" fmla="*/ 0 w 47"/>
                  <a:gd name="T43" fmla="*/ 1288 h 47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47"/>
                  <a:gd name="T67" fmla="*/ 0 h 47"/>
                  <a:gd name="T68" fmla="*/ 47 w 47"/>
                  <a:gd name="T69" fmla="*/ 47 h 47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47" h="47">
                    <a:moveTo>
                      <a:pt x="0" y="9"/>
                    </a:moveTo>
                    <a:lnTo>
                      <a:pt x="8" y="13"/>
                    </a:lnTo>
                    <a:lnTo>
                      <a:pt x="16" y="19"/>
                    </a:lnTo>
                    <a:lnTo>
                      <a:pt x="23" y="24"/>
                    </a:lnTo>
                    <a:lnTo>
                      <a:pt x="30" y="30"/>
                    </a:lnTo>
                    <a:lnTo>
                      <a:pt x="34" y="35"/>
                    </a:lnTo>
                    <a:lnTo>
                      <a:pt x="37" y="39"/>
                    </a:lnTo>
                    <a:lnTo>
                      <a:pt x="37" y="40"/>
                    </a:lnTo>
                    <a:lnTo>
                      <a:pt x="38" y="40"/>
                    </a:lnTo>
                    <a:lnTo>
                      <a:pt x="39" y="39"/>
                    </a:lnTo>
                    <a:lnTo>
                      <a:pt x="42" y="47"/>
                    </a:lnTo>
                    <a:lnTo>
                      <a:pt x="46" y="45"/>
                    </a:lnTo>
                    <a:lnTo>
                      <a:pt x="47" y="42"/>
                    </a:lnTo>
                    <a:lnTo>
                      <a:pt x="46" y="38"/>
                    </a:lnTo>
                    <a:lnTo>
                      <a:pt x="45" y="35"/>
                    </a:lnTo>
                    <a:lnTo>
                      <a:pt x="41" y="30"/>
                    </a:lnTo>
                    <a:lnTo>
                      <a:pt x="36" y="23"/>
                    </a:lnTo>
                    <a:lnTo>
                      <a:pt x="29" y="16"/>
                    </a:lnTo>
                    <a:lnTo>
                      <a:pt x="21" y="11"/>
                    </a:lnTo>
                    <a:lnTo>
                      <a:pt x="12" y="5"/>
                    </a:lnTo>
                    <a:lnTo>
                      <a:pt x="3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202" name="Freeform 90"/>
              <p:cNvSpPr>
                <a:spLocks noChangeArrowheads="1"/>
              </p:cNvSpPr>
              <p:nvPr/>
            </p:nvSpPr>
            <p:spPr bwMode="auto">
              <a:xfrm>
                <a:off x="4837" y="151"/>
                <a:ext cx="61" cy="20"/>
              </a:xfrm>
              <a:custGeom>
                <a:avLst/>
                <a:gdLst>
                  <a:gd name="T0" fmla="*/ 0 w 57"/>
                  <a:gd name="T1" fmla="*/ 5871 h 18"/>
                  <a:gd name="T2" fmla="*/ 4 w 57"/>
                  <a:gd name="T3" fmla="*/ 5871 h 18"/>
                  <a:gd name="T4" fmla="*/ 631 w 57"/>
                  <a:gd name="T5" fmla="*/ 5871 h 18"/>
                  <a:gd name="T6" fmla="*/ 947 w 57"/>
                  <a:gd name="T7" fmla="*/ 5871 h 18"/>
                  <a:gd name="T8" fmla="*/ 1437 w 57"/>
                  <a:gd name="T9" fmla="*/ 5871 h 18"/>
                  <a:gd name="T10" fmla="*/ 1886 w 57"/>
                  <a:gd name="T11" fmla="*/ 6523 h 18"/>
                  <a:gd name="T12" fmla="*/ 2435 w 57"/>
                  <a:gd name="T13" fmla="*/ 7248 h 18"/>
                  <a:gd name="T14" fmla="*/ 2834 w 57"/>
                  <a:gd name="T15" fmla="*/ 8948 h 18"/>
                  <a:gd name="T16" fmla="*/ 3418 w 57"/>
                  <a:gd name="T17" fmla="*/ 11047 h 18"/>
                  <a:gd name="T18" fmla="*/ 3583 w 57"/>
                  <a:gd name="T19" fmla="*/ 5284 h 18"/>
                  <a:gd name="T20" fmla="*/ 3033 w 57"/>
                  <a:gd name="T21" fmla="*/ 3852 h 18"/>
                  <a:gd name="T22" fmla="*/ 2474 w 57"/>
                  <a:gd name="T23" fmla="*/ 3 h 18"/>
                  <a:gd name="T24" fmla="*/ 1995 w 57"/>
                  <a:gd name="T25" fmla="*/ 2 h 18"/>
                  <a:gd name="T26" fmla="*/ 1437 w 57"/>
                  <a:gd name="T27" fmla="*/ 1 h 18"/>
                  <a:gd name="T28" fmla="*/ 947 w 57"/>
                  <a:gd name="T29" fmla="*/ 1 h 18"/>
                  <a:gd name="T30" fmla="*/ 631 w 57"/>
                  <a:gd name="T31" fmla="*/ 0 h 18"/>
                  <a:gd name="T32" fmla="*/ 4 w 57"/>
                  <a:gd name="T33" fmla="*/ 0 h 18"/>
                  <a:gd name="T34" fmla="*/ 0 w 57"/>
                  <a:gd name="T35" fmla="*/ 0 h 18"/>
                  <a:gd name="T36" fmla="*/ 0 w 57"/>
                  <a:gd name="T37" fmla="*/ 5871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7"/>
                  <a:gd name="T58" fmla="*/ 0 h 18"/>
                  <a:gd name="T59" fmla="*/ 57 w 57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7" h="18">
                    <a:moveTo>
                      <a:pt x="0" y="10"/>
                    </a:moveTo>
                    <a:lnTo>
                      <a:pt x="4" y="10"/>
                    </a:lnTo>
                    <a:lnTo>
                      <a:pt x="10" y="10"/>
                    </a:lnTo>
                    <a:lnTo>
                      <a:pt x="16" y="10"/>
                    </a:lnTo>
                    <a:lnTo>
                      <a:pt x="23" y="10"/>
                    </a:lnTo>
                    <a:lnTo>
                      <a:pt x="31" y="11"/>
                    </a:lnTo>
                    <a:lnTo>
                      <a:pt x="38" y="12"/>
                    </a:lnTo>
                    <a:lnTo>
                      <a:pt x="46" y="14"/>
                    </a:lnTo>
                    <a:lnTo>
                      <a:pt x="54" y="18"/>
                    </a:lnTo>
                    <a:lnTo>
                      <a:pt x="57" y="9"/>
                    </a:lnTo>
                    <a:lnTo>
                      <a:pt x="49" y="6"/>
                    </a:lnTo>
                    <a:lnTo>
                      <a:pt x="40" y="3"/>
                    </a:lnTo>
                    <a:lnTo>
                      <a:pt x="32" y="2"/>
                    </a:lnTo>
                    <a:lnTo>
                      <a:pt x="23" y="1"/>
                    </a:lnTo>
                    <a:lnTo>
                      <a:pt x="16" y="1"/>
                    </a:lnTo>
                    <a:lnTo>
                      <a:pt x="10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203" name="Freeform 91"/>
              <p:cNvSpPr>
                <a:spLocks noChangeArrowheads="1"/>
              </p:cNvSpPr>
              <p:nvPr/>
            </p:nvSpPr>
            <p:spPr bwMode="auto">
              <a:xfrm>
                <a:off x="752" y="151"/>
                <a:ext cx="110" cy="59"/>
              </a:xfrm>
              <a:custGeom>
                <a:avLst/>
                <a:gdLst>
                  <a:gd name="T0" fmla="*/ 8 w 104"/>
                  <a:gd name="T1" fmla="*/ 0 h 55"/>
                  <a:gd name="T2" fmla="*/ 3 w 104"/>
                  <a:gd name="T3" fmla="*/ 1 h 55"/>
                  <a:gd name="T4" fmla="*/ 1 w 104"/>
                  <a:gd name="T5" fmla="*/ 3 h 55"/>
                  <a:gd name="T6" fmla="*/ 0 w 104"/>
                  <a:gd name="T7" fmla="*/ 588 h 55"/>
                  <a:gd name="T8" fmla="*/ 1 w 104"/>
                  <a:gd name="T9" fmla="*/ 836 h 55"/>
                  <a:gd name="T10" fmla="*/ 4 w 104"/>
                  <a:gd name="T11" fmla="*/ 1274 h 55"/>
                  <a:gd name="T12" fmla="*/ 8 w 104"/>
                  <a:gd name="T13" fmla="*/ 1687 h 55"/>
                  <a:gd name="T14" fmla="*/ 401 w 104"/>
                  <a:gd name="T15" fmla="*/ 2132 h 55"/>
                  <a:gd name="T16" fmla="*/ 627 w 104"/>
                  <a:gd name="T17" fmla="*/ 2570 h 55"/>
                  <a:gd name="T18" fmla="*/ 877 w 104"/>
                  <a:gd name="T19" fmla="*/ 3027 h 55"/>
                  <a:gd name="T20" fmla="*/ 1162 w 104"/>
                  <a:gd name="T21" fmla="*/ 3351 h 55"/>
                  <a:gd name="T22" fmla="*/ 1454 w 104"/>
                  <a:gd name="T23" fmla="*/ 3736 h 55"/>
                  <a:gd name="T24" fmla="*/ 1776 w 104"/>
                  <a:gd name="T25" fmla="*/ 3918 h 55"/>
                  <a:gd name="T26" fmla="*/ 2078 w 104"/>
                  <a:gd name="T27" fmla="*/ 4008 h 55"/>
                  <a:gd name="T28" fmla="*/ 2459 w 104"/>
                  <a:gd name="T29" fmla="*/ 4008 h 55"/>
                  <a:gd name="T30" fmla="*/ 2781 w 104"/>
                  <a:gd name="T31" fmla="*/ 3755 h 55"/>
                  <a:gd name="T32" fmla="*/ 3111 w 104"/>
                  <a:gd name="T33" fmla="*/ 3404 h 55"/>
                  <a:gd name="T34" fmla="*/ 3139 w 104"/>
                  <a:gd name="T35" fmla="*/ 3351 h 55"/>
                  <a:gd name="T36" fmla="*/ 3187 w 104"/>
                  <a:gd name="T37" fmla="*/ 3247 h 55"/>
                  <a:gd name="T38" fmla="*/ 3139 w 104"/>
                  <a:gd name="T39" fmla="*/ 3124 h 55"/>
                  <a:gd name="T40" fmla="*/ 3111 w 104"/>
                  <a:gd name="T41" fmla="*/ 2958 h 55"/>
                  <a:gd name="T42" fmla="*/ 3055 w 104"/>
                  <a:gd name="T43" fmla="*/ 2631 h 55"/>
                  <a:gd name="T44" fmla="*/ 2910 w 104"/>
                  <a:gd name="T45" fmla="*/ 2132 h 55"/>
                  <a:gd name="T46" fmla="*/ 2653 w 104"/>
                  <a:gd name="T47" fmla="*/ 1726 h 55"/>
                  <a:gd name="T48" fmla="*/ 2459 w 104"/>
                  <a:gd name="T49" fmla="*/ 1274 h 55"/>
                  <a:gd name="T50" fmla="*/ 2198 w 104"/>
                  <a:gd name="T51" fmla="*/ 897 h 55"/>
                  <a:gd name="T52" fmla="*/ 1950 w 104"/>
                  <a:gd name="T53" fmla="*/ 631 h 55"/>
                  <a:gd name="T54" fmla="*/ 1721 w 104"/>
                  <a:gd name="T55" fmla="*/ 6 h 55"/>
                  <a:gd name="T56" fmla="*/ 1454 w 104"/>
                  <a:gd name="T57" fmla="*/ 3 h 55"/>
                  <a:gd name="T58" fmla="*/ 1177 w 104"/>
                  <a:gd name="T59" fmla="*/ 1 h 55"/>
                  <a:gd name="T60" fmla="*/ 941 w 104"/>
                  <a:gd name="T61" fmla="*/ 0 h 55"/>
                  <a:gd name="T62" fmla="*/ 741 w 104"/>
                  <a:gd name="T63" fmla="*/ 0 h 55"/>
                  <a:gd name="T64" fmla="*/ 530 w 104"/>
                  <a:gd name="T65" fmla="*/ 0 h 55"/>
                  <a:gd name="T66" fmla="*/ 379 w 104"/>
                  <a:gd name="T67" fmla="*/ 0 h 55"/>
                  <a:gd name="T68" fmla="*/ 8 w 104"/>
                  <a:gd name="T69" fmla="*/ 0 h 5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04"/>
                  <a:gd name="T106" fmla="*/ 0 h 55"/>
                  <a:gd name="T107" fmla="*/ 104 w 104"/>
                  <a:gd name="T108" fmla="*/ 55 h 55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04" h="55">
                    <a:moveTo>
                      <a:pt x="8" y="0"/>
                    </a:moveTo>
                    <a:lnTo>
                      <a:pt x="3" y="1"/>
                    </a:lnTo>
                    <a:lnTo>
                      <a:pt x="1" y="3"/>
                    </a:lnTo>
                    <a:lnTo>
                      <a:pt x="0" y="7"/>
                    </a:lnTo>
                    <a:lnTo>
                      <a:pt x="1" y="12"/>
                    </a:lnTo>
                    <a:lnTo>
                      <a:pt x="4" y="18"/>
                    </a:lnTo>
                    <a:lnTo>
                      <a:pt x="8" y="23"/>
                    </a:lnTo>
                    <a:lnTo>
                      <a:pt x="13" y="30"/>
                    </a:lnTo>
                    <a:lnTo>
                      <a:pt x="21" y="35"/>
                    </a:lnTo>
                    <a:lnTo>
                      <a:pt x="28" y="42"/>
                    </a:lnTo>
                    <a:lnTo>
                      <a:pt x="38" y="46"/>
                    </a:lnTo>
                    <a:lnTo>
                      <a:pt x="47" y="51"/>
                    </a:lnTo>
                    <a:lnTo>
                      <a:pt x="58" y="54"/>
                    </a:lnTo>
                    <a:lnTo>
                      <a:pt x="68" y="55"/>
                    </a:lnTo>
                    <a:lnTo>
                      <a:pt x="80" y="55"/>
                    </a:lnTo>
                    <a:lnTo>
                      <a:pt x="91" y="52"/>
                    </a:lnTo>
                    <a:lnTo>
                      <a:pt x="102" y="47"/>
                    </a:lnTo>
                    <a:lnTo>
                      <a:pt x="103" y="46"/>
                    </a:lnTo>
                    <a:lnTo>
                      <a:pt x="104" y="45"/>
                    </a:lnTo>
                    <a:lnTo>
                      <a:pt x="103" y="43"/>
                    </a:lnTo>
                    <a:lnTo>
                      <a:pt x="102" y="41"/>
                    </a:lnTo>
                    <a:lnTo>
                      <a:pt x="99" y="36"/>
                    </a:lnTo>
                    <a:lnTo>
                      <a:pt x="95" y="30"/>
                    </a:lnTo>
                    <a:lnTo>
                      <a:pt x="87" y="24"/>
                    </a:lnTo>
                    <a:lnTo>
                      <a:pt x="80" y="18"/>
                    </a:lnTo>
                    <a:lnTo>
                      <a:pt x="72" y="13"/>
                    </a:lnTo>
                    <a:lnTo>
                      <a:pt x="63" y="8"/>
                    </a:lnTo>
                    <a:lnTo>
                      <a:pt x="56" y="6"/>
                    </a:lnTo>
                    <a:lnTo>
                      <a:pt x="47" y="3"/>
                    </a:lnTo>
                    <a:lnTo>
                      <a:pt x="39" y="1"/>
                    </a:lnTo>
                    <a:lnTo>
                      <a:pt x="31" y="0"/>
                    </a:lnTo>
                    <a:lnTo>
                      <a:pt x="24" y="0"/>
                    </a:lnTo>
                    <a:lnTo>
                      <a:pt x="18" y="0"/>
                    </a:lnTo>
                    <a:lnTo>
                      <a:pt x="12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204" name="Freeform 92"/>
              <p:cNvSpPr>
                <a:spLocks noChangeArrowheads="1"/>
              </p:cNvSpPr>
              <p:nvPr/>
            </p:nvSpPr>
            <p:spPr bwMode="auto">
              <a:xfrm>
                <a:off x="746" y="147"/>
                <a:ext cx="115" cy="68"/>
              </a:xfrm>
              <a:custGeom>
                <a:avLst/>
                <a:gdLst>
                  <a:gd name="T0" fmla="*/ 2759 w 109"/>
                  <a:gd name="T1" fmla="*/ 4953 h 63"/>
                  <a:gd name="T2" fmla="*/ 2483 w 109"/>
                  <a:gd name="T3" fmla="*/ 5346 h 63"/>
                  <a:gd name="T4" fmla="*/ 2204 w 109"/>
                  <a:gd name="T5" fmla="*/ 5588 h 63"/>
                  <a:gd name="T6" fmla="*/ 1899 w 109"/>
                  <a:gd name="T7" fmla="*/ 5770 h 63"/>
                  <a:gd name="T8" fmla="*/ 1686 w 109"/>
                  <a:gd name="T9" fmla="*/ 5588 h 63"/>
                  <a:gd name="T10" fmla="*/ 1377 w 109"/>
                  <a:gd name="T11" fmla="*/ 5264 h 63"/>
                  <a:gd name="T12" fmla="*/ 1172 w 109"/>
                  <a:gd name="T13" fmla="*/ 4877 h 63"/>
                  <a:gd name="T14" fmla="*/ 897 w 109"/>
                  <a:gd name="T15" fmla="*/ 4252 h 63"/>
                  <a:gd name="T16" fmla="*/ 755 w 109"/>
                  <a:gd name="T17" fmla="*/ 3813 h 63"/>
                  <a:gd name="T18" fmla="*/ 548 w 109"/>
                  <a:gd name="T19" fmla="*/ 3132 h 63"/>
                  <a:gd name="T20" fmla="*/ 397 w 109"/>
                  <a:gd name="T21" fmla="*/ 2602 h 63"/>
                  <a:gd name="T22" fmla="*/ 319 w 109"/>
                  <a:gd name="T23" fmla="*/ 2070 h 63"/>
                  <a:gd name="T24" fmla="*/ 286 w 109"/>
                  <a:gd name="T25" fmla="*/ 1413 h 63"/>
                  <a:gd name="T26" fmla="*/ 9 w 109"/>
                  <a:gd name="T27" fmla="*/ 1124 h 63"/>
                  <a:gd name="T28" fmla="*/ 9 w 109"/>
                  <a:gd name="T29" fmla="*/ 1041 h 63"/>
                  <a:gd name="T30" fmla="*/ 286 w 109"/>
                  <a:gd name="T31" fmla="*/ 1041 h 63"/>
                  <a:gd name="T32" fmla="*/ 337 w 109"/>
                  <a:gd name="T33" fmla="*/ 893 h 63"/>
                  <a:gd name="T34" fmla="*/ 337 w 109"/>
                  <a:gd name="T35" fmla="*/ 0 h 63"/>
                  <a:gd name="T36" fmla="*/ 7 w 109"/>
                  <a:gd name="T37" fmla="*/ 1 h 63"/>
                  <a:gd name="T38" fmla="*/ 2 w 109"/>
                  <a:gd name="T39" fmla="*/ 5 h 63"/>
                  <a:gd name="T40" fmla="*/ 0 w 109"/>
                  <a:gd name="T41" fmla="*/ 1213 h 63"/>
                  <a:gd name="T42" fmla="*/ 2 w 109"/>
                  <a:gd name="T43" fmla="*/ 1777 h 63"/>
                  <a:gd name="T44" fmla="*/ 5 w 109"/>
                  <a:gd name="T45" fmla="*/ 2491 h 63"/>
                  <a:gd name="T46" fmla="*/ 9 w 109"/>
                  <a:gd name="T47" fmla="*/ 3132 h 63"/>
                  <a:gd name="T48" fmla="*/ 376 w 109"/>
                  <a:gd name="T49" fmla="*/ 3878 h 63"/>
                  <a:gd name="T50" fmla="*/ 578 w 109"/>
                  <a:gd name="T51" fmla="*/ 4589 h 63"/>
                  <a:gd name="T52" fmla="*/ 806 w 109"/>
                  <a:gd name="T53" fmla="*/ 5177 h 63"/>
                  <a:gd name="T54" fmla="*/ 1053 w 109"/>
                  <a:gd name="T55" fmla="*/ 5770 h 63"/>
                  <a:gd name="T56" fmla="*/ 1344 w 109"/>
                  <a:gd name="T57" fmla="*/ 6228 h 63"/>
                  <a:gd name="T58" fmla="*/ 1617 w 109"/>
                  <a:gd name="T59" fmla="*/ 6510 h 63"/>
                  <a:gd name="T60" fmla="*/ 1899 w 109"/>
                  <a:gd name="T61" fmla="*/ 6620 h 63"/>
                  <a:gd name="T62" fmla="*/ 2230 w 109"/>
                  <a:gd name="T63" fmla="*/ 6620 h 63"/>
                  <a:gd name="T64" fmla="*/ 2565 w 109"/>
                  <a:gd name="T65" fmla="*/ 6430 h 63"/>
                  <a:gd name="T66" fmla="*/ 2855 w 109"/>
                  <a:gd name="T67" fmla="*/ 5957 h 63"/>
                  <a:gd name="T68" fmla="*/ 2759 w 109"/>
                  <a:gd name="T69" fmla="*/ 4953 h 63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09"/>
                  <a:gd name="T106" fmla="*/ 0 h 63"/>
                  <a:gd name="T107" fmla="*/ 109 w 109"/>
                  <a:gd name="T108" fmla="*/ 63 h 63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09" h="63">
                    <a:moveTo>
                      <a:pt x="105" y="47"/>
                    </a:moveTo>
                    <a:lnTo>
                      <a:pt x="95" y="51"/>
                    </a:lnTo>
                    <a:lnTo>
                      <a:pt x="84" y="53"/>
                    </a:lnTo>
                    <a:lnTo>
                      <a:pt x="73" y="55"/>
                    </a:lnTo>
                    <a:lnTo>
                      <a:pt x="64" y="53"/>
                    </a:lnTo>
                    <a:lnTo>
                      <a:pt x="53" y="50"/>
                    </a:lnTo>
                    <a:lnTo>
                      <a:pt x="45" y="46"/>
                    </a:lnTo>
                    <a:lnTo>
                      <a:pt x="35" y="41"/>
                    </a:lnTo>
                    <a:lnTo>
                      <a:pt x="28" y="36"/>
                    </a:lnTo>
                    <a:lnTo>
                      <a:pt x="22" y="30"/>
                    </a:lnTo>
                    <a:lnTo>
                      <a:pt x="16" y="25"/>
                    </a:lnTo>
                    <a:lnTo>
                      <a:pt x="12" y="19"/>
                    </a:lnTo>
                    <a:lnTo>
                      <a:pt x="10" y="14"/>
                    </a:lnTo>
                    <a:lnTo>
                      <a:pt x="9" y="11"/>
                    </a:lnTo>
                    <a:lnTo>
                      <a:pt x="9" y="10"/>
                    </a:lnTo>
                    <a:lnTo>
                      <a:pt x="10" y="10"/>
                    </a:lnTo>
                    <a:lnTo>
                      <a:pt x="13" y="8"/>
                    </a:lnTo>
                    <a:lnTo>
                      <a:pt x="13" y="0"/>
                    </a:lnTo>
                    <a:lnTo>
                      <a:pt x="7" y="1"/>
                    </a:lnTo>
                    <a:lnTo>
                      <a:pt x="2" y="5"/>
                    </a:lnTo>
                    <a:lnTo>
                      <a:pt x="0" y="12"/>
                    </a:lnTo>
                    <a:lnTo>
                      <a:pt x="2" y="17"/>
                    </a:lnTo>
                    <a:lnTo>
                      <a:pt x="5" y="24"/>
                    </a:lnTo>
                    <a:lnTo>
                      <a:pt x="9" y="30"/>
                    </a:lnTo>
                    <a:lnTo>
                      <a:pt x="15" y="37"/>
                    </a:lnTo>
                    <a:lnTo>
                      <a:pt x="23" y="44"/>
                    </a:lnTo>
                    <a:lnTo>
                      <a:pt x="31" y="49"/>
                    </a:lnTo>
                    <a:lnTo>
                      <a:pt x="41" y="55"/>
                    </a:lnTo>
                    <a:lnTo>
                      <a:pt x="51" y="59"/>
                    </a:lnTo>
                    <a:lnTo>
                      <a:pt x="62" y="62"/>
                    </a:lnTo>
                    <a:lnTo>
                      <a:pt x="73" y="63"/>
                    </a:lnTo>
                    <a:lnTo>
                      <a:pt x="85" y="63"/>
                    </a:lnTo>
                    <a:lnTo>
                      <a:pt x="98" y="60"/>
                    </a:lnTo>
                    <a:lnTo>
                      <a:pt x="109" y="56"/>
                    </a:lnTo>
                    <a:lnTo>
                      <a:pt x="105" y="47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205" name="Freeform 93"/>
              <p:cNvSpPr>
                <a:spLocks noChangeArrowheads="1"/>
              </p:cNvSpPr>
              <p:nvPr/>
            </p:nvSpPr>
            <p:spPr bwMode="auto">
              <a:xfrm>
                <a:off x="816" y="156"/>
                <a:ext cx="51" cy="52"/>
              </a:xfrm>
              <a:custGeom>
                <a:avLst/>
                <a:gdLst>
                  <a:gd name="T0" fmla="*/ 0 w 48"/>
                  <a:gd name="T1" fmla="*/ 1117 h 48"/>
                  <a:gd name="T2" fmla="*/ 410 w 48"/>
                  <a:gd name="T3" fmla="*/ 1666 h 48"/>
                  <a:gd name="T4" fmla="*/ 667 w 48"/>
                  <a:gd name="T5" fmla="*/ 2507 h 48"/>
                  <a:gd name="T6" fmla="*/ 1019 w 48"/>
                  <a:gd name="T7" fmla="*/ 3160 h 48"/>
                  <a:gd name="T8" fmla="*/ 1224 w 48"/>
                  <a:gd name="T9" fmla="*/ 3827 h 48"/>
                  <a:gd name="T10" fmla="*/ 1382 w 48"/>
                  <a:gd name="T11" fmla="*/ 4715 h 48"/>
                  <a:gd name="T12" fmla="*/ 1558 w 48"/>
                  <a:gd name="T13" fmla="*/ 5153 h 48"/>
                  <a:gd name="T14" fmla="*/ 1558 w 48"/>
                  <a:gd name="T15" fmla="*/ 5272 h 48"/>
                  <a:gd name="T16" fmla="*/ 1558 w 48"/>
                  <a:gd name="T17" fmla="*/ 5534 h 48"/>
                  <a:gd name="T18" fmla="*/ 1581 w 48"/>
                  <a:gd name="T19" fmla="*/ 5272 h 48"/>
                  <a:gd name="T20" fmla="*/ 1581 w 48"/>
                  <a:gd name="T21" fmla="*/ 5153 h 48"/>
                  <a:gd name="T22" fmla="*/ 1758 w 48"/>
                  <a:gd name="T23" fmla="*/ 6495 h 48"/>
                  <a:gd name="T24" fmla="*/ 1871 w 48"/>
                  <a:gd name="T25" fmla="*/ 5995 h 48"/>
                  <a:gd name="T26" fmla="*/ 1940 w 48"/>
                  <a:gd name="T27" fmla="*/ 5534 h 48"/>
                  <a:gd name="T28" fmla="*/ 1871 w 48"/>
                  <a:gd name="T29" fmla="*/ 5108 h 48"/>
                  <a:gd name="T30" fmla="*/ 1868 w 48"/>
                  <a:gd name="T31" fmla="*/ 4715 h 48"/>
                  <a:gd name="T32" fmla="*/ 1719 w 48"/>
                  <a:gd name="T33" fmla="*/ 3827 h 48"/>
                  <a:gd name="T34" fmla="*/ 1466 w 48"/>
                  <a:gd name="T35" fmla="*/ 2917 h 48"/>
                  <a:gd name="T36" fmla="*/ 1223 w 48"/>
                  <a:gd name="T37" fmla="*/ 2314 h 48"/>
                  <a:gd name="T38" fmla="*/ 850 w 48"/>
                  <a:gd name="T39" fmla="*/ 1311 h 48"/>
                  <a:gd name="T40" fmla="*/ 523 w 48"/>
                  <a:gd name="T41" fmla="*/ 5 h 48"/>
                  <a:gd name="T42" fmla="*/ 4 w 48"/>
                  <a:gd name="T43" fmla="*/ 0 h 48"/>
                  <a:gd name="T44" fmla="*/ 0 w 48"/>
                  <a:gd name="T45" fmla="*/ 1117 h 48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48"/>
                  <a:gd name="T70" fmla="*/ 0 h 48"/>
                  <a:gd name="T71" fmla="*/ 48 w 48"/>
                  <a:gd name="T72" fmla="*/ 48 h 48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48" h="48">
                    <a:moveTo>
                      <a:pt x="0" y="8"/>
                    </a:moveTo>
                    <a:lnTo>
                      <a:pt x="9" y="13"/>
                    </a:lnTo>
                    <a:lnTo>
                      <a:pt x="17" y="18"/>
                    </a:lnTo>
                    <a:lnTo>
                      <a:pt x="24" y="24"/>
                    </a:lnTo>
                    <a:lnTo>
                      <a:pt x="31" y="29"/>
                    </a:lnTo>
                    <a:lnTo>
                      <a:pt x="35" y="35"/>
                    </a:lnTo>
                    <a:lnTo>
                      <a:pt x="38" y="39"/>
                    </a:lnTo>
                    <a:lnTo>
                      <a:pt x="38" y="40"/>
                    </a:lnTo>
                    <a:lnTo>
                      <a:pt x="38" y="41"/>
                    </a:lnTo>
                    <a:lnTo>
                      <a:pt x="39" y="40"/>
                    </a:lnTo>
                    <a:lnTo>
                      <a:pt x="39" y="39"/>
                    </a:lnTo>
                    <a:lnTo>
                      <a:pt x="43" y="48"/>
                    </a:lnTo>
                    <a:lnTo>
                      <a:pt x="47" y="44"/>
                    </a:lnTo>
                    <a:lnTo>
                      <a:pt x="48" y="41"/>
                    </a:lnTo>
                    <a:lnTo>
                      <a:pt x="47" y="38"/>
                    </a:lnTo>
                    <a:lnTo>
                      <a:pt x="46" y="35"/>
                    </a:lnTo>
                    <a:lnTo>
                      <a:pt x="42" y="29"/>
                    </a:lnTo>
                    <a:lnTo>
                      <a:pt x="36" y="22"/>
                    </a:lnTo>
                    <a:lnTo>
                      <a:pt x="30" y="17"/>
                    </a:lnTo>
                    <a:lnTo>
                      <a:pt x="21" y="10"/>
                    </a:lnTo>
                    <a:lnTo>
                      <a:pt x="13" y="5"/>
                    </a:lnTo>
                    <a:lnTo>
                      <a:pt x="4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206" name="Freeform 94"/>
              <p:cNvSpPr>
                <a:spLocks noChangeArrowheads="1"/>
              </p:cNvSpPr>
              <p:nvPr/>
            </p:nvSpPr>
            <p:spPr bwMode="auto">
              <a:xfrm>
                <a:off x="760" y="147"/>
                <a:ext cx="60" cy="17"/>
              </a:xfrm>
              <a:custGeom>
                <a:avLst/>
                <a:gdLst>
                  <a:gd name="T0" fmla="*/ 0 w 57"/>
                  <a:gd name="T1" fmla="*/ 364 h 16"/>
                  <a:gd name="T2" fmla="*/ 4 w 57"/>
                  <a:gd name="T3" fmla="*/ 364 h 16"/>
                  <a:gd name="T4" fmla="*/ 257 w 57"/>
                  <a:gd name="T5" fmla="*/ 364 h 16"/>
                  <a:gd name="T6" fmla="*/ 351 w 57"/>
                  <a:gd name="T7" fmla="*/ 364 h 16"/>
                  <a:gd name="T8" fmla="*/ 476 w 57"/>
                  <a:gd name="T9" fmla="*/ 411 h 16"/>
                  <a:gd name="T10" fmla="*/ 717 w 57"/>
                  <a:gd name="T11" fmla="*/ 411 h 16"/>
                  <a:gd name="T12" fmla="*/ 849 w 57"/>
                  <a:gd name="T13" fmla="*/ 464 h 16"/>
                  <a:gd name="T14" fmla="*/ 1043 w 57"/>
                  <a:gd name="T15" fmla="*/ 524 h 16"/>
                  <a:gd name="T16" fmla="*/ 1215 w 57"/>
                  <a:gd name="T17" fmla="*/ 592 h 16"/>
                  <a:gd name="T18" fmla="*/ 1281 w 57"/>
                  <a:gd name="T19" fmla="*/ 364 h 16"/>
                  <a:gd name="T20" fmla="*/ 1138 w 57"/>
                  <a:gd name="T21" fmla="*/ 5 h 16"/>
                  <a:gd name="T22" fmla="*/ 894 w 57"/>
                  <a:gd name="T23" fmla="*/ 3 h 16"/>
                  <a:gd name="T24" fmla="*/ 729 w 57"/>
                  <a:gd name="T25" fmla="*/ 1 h 16"/>
                  <a:gd name="T26" fmla="*/ 501 w 57"/>
                  <a:gd name="T27" fmla="*/ 0 h 16"/>
                  <a:gd name="T28" fmla="*/ 351 w 57"/>
                  <a:gd name="T29" fmla="*/ 0 h 16"/>
                  <a:gd name="T30" fmla="*/ 257 w 57"/>
                  <a:gd name="T31" fmla="*/ 0 h 16"/>
                  <a:gd name="T32" fmla="*/ 4 w 57"/>
                  <a:gd name="T33" fmla="*/ 0 h 16"/>
                  <a:gd name="T34" fmla="*/ 0 w 57"/>
                  <a:gd name="T35" fmla="*/ 0 h 16"/>
                  <a:gd name="T36" fmla="*/ 0 w 57"/>
                  <a:gd name="T37" fmla="*/ 364 h 1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7"/>
                  <a:gd name="T58" fmla="*/ 0 h 16"/>
                  <a:gd name="T59" fmla="*/ 57 w 57"/>
                  <a:gd name="T60" fmla="*/ 16 h 1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7" h="16">
                    <a:moveTo>
                      <a:pt x="0" y="8"/>
                    </a:moveTo>
                    <a:lnTo>
                      <a:pt x="4" y="8"/>
                    </a:lnTo>
                    <a:lnTo>
                      <a:pt x="10" y="8"/>
                    </a:lnTo>
                    <a:lnTo>
                      <a:pt x="16" y="8"/>
                    </a:lnTo>
                    <a:lnTo>
                      <a:pt x="22" y="10"/>
                    </a:lnTo>
                    <a:lnTo>
                      <a:pt x="31" y="10"/>
                    </a:lnTo>
                    <a:lnTo>
                      <a:pt x="38" y="12"/>
                    </a:lnTo>
                    <a:lnTo>
                      <a:pt x="46" y="14"/>
                    </a:lnTo>
                    <a:lnTo>
                      <a:pt x="53" y="16"/>
                    </a:lnTo>
                    <a:lnTo>
                      <a:pt x="57" y="8"/>
                    </a:lnTo>
                    <a:lnTo>
                      <a:pt x="49" y="5"/>
                    </a:lnTo>
                    <a:lnTo>
                      <a:pt x="40" y="3"/>
                    </a:lnTo>
                    <a:lnTo>
                      <a:pt x="32" y="1"/>
                    </a:lnTo>
                    <a:lnTo>
                      <a:pt x="23" y="0"/>
                    </a:lnTo>
                    <a:lnTo>
                      <a:pt x="16" y="0"/>
                    </a:lnTo>
                    <a:lnTo>
                      <a:pt x="10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207" name="Freeform 95"/>
              <p:cNvSpPr>
                <a:spLocks noChangeArrowheads="1"/>
              </p:cNvSpPr>
              <p:nvPr/>
            </p:nvSpPr>
            <p:spPr bwMode="auto">
              <a:xfrm>
                <a:off x="3298" y="151"/>
                <a:ext cx="109" cy="59"/>
              </a:xfrm>
              <a:custGeom>
                <a:avLst/>
                <a:gdLst>
                  <a:gd name="T0" fmla="*/ 8 w 103"/>
                  <a:gd name="T1" fmla="*/ 0 h 55"/>
                  <a:gd name="T2" fmla="*/ 3 w 103"/>
                  <a:gd name="T3" fmla="*/ 1 h 55"/>
                  <a:gd name="T4" fmla="*/ 0 w 103"/>
                  <a:gd name="T5" fmla="*/ 3 h 55"/>
                  <a:gd name="T6" fmla="*/ 0 w 103"/>
                  <a:gd name="T7" fmla="*/ 588 h 55"/>
                  <a:gd name="T8" fmla="*/ 1 w 103"/>
                  <a:gd name="T9" fmla="*/ 836 h 55"/>
                  <a:gd name="T10" fmla="*/ 3 w 103"/>
                  <a:gd name="T11" fmla="*/ 1274 h 55"/>
                  <a:gd name="T12" fmla="*/ 7 w 103"/>
                  <a:gd name="T13" fmla="*/ 1687 h 55"/>
                  <a:gd name="T14" fmla="*/ 406 w 103"/>
                  <a:gd name="T15" fmla="*/ 2132 h 55"/>
                  <a:gd name="T16" fmla="*/ 604 w 103"/>
                  <a:gd name="T17" fmla="*/ 2570 h 55"/>
                  <a:gd name="T18" fmla="*/ 897 w 103"/>
                  <a:gd name="T19" fmla="*/ 3027 h 55"/>
                  <a:gd name="T20" fmla="*/ 1189 w 103"/>
                  <a:gd name="T21" fmla="*/ 3351 h 55"/>
                  <a:gd name="T22" fmla="*/ 1491 w 103"/>
                  <a:gd name="T23" fmla="*/ 3736 h 55"/>
                  <a:gd name="T24" fmla="*/ 1813 w 103"/>
                  <a:gd name="T25" fmla="*/ 3918 h 55"/>
                  <a:gd name="T26" fmla="*/ 2145 w 103"/>
                  <a:gd name="T27" fmla="*/ 4008 h 55"/>
                  <a:gd name="T28" fmla="*/ 2542 w 103"/>
                  <a:gd name="T29" fmla="*/ 3918 h 55"/>
                  <a:gd name="T30" fmla="*/ 2851 w 103"/>
                  <a:gd name="T31" fmla="*/ 3755 h 55"/>
                  <a:gd name="T32" fmla="*/ 3193 w 103"/>
                  <a:gd name="T33" fmla="*/ 3404 h 55"/>
                  <a:gd name="T34" fmla="*/ 3269 w 103"/>
                  <a:gd name="T35" fmla="*/ 3351 h 55"/>
                  <a:gd name="T36" fmla="*/ 3269 w 103"/>
                  <a:gd name="T37" fmla="*/ 3247 h 55"/>
                  <a:gd name="T38" fmla="*/ 3269 w 103"/>
                  <a:gd name="T39" fmla="*/ 3124 h 55"/>
                  <a:gd name="T40" fmla="*/ 3193 w 103"/>
                  <a:gd name="T41" fmla="*/ 2958 h 55"/>
                  <a:gd name="T42" fmla="*/ 3139 w 103"/>
                  <a:gd name="T43" fmla="*/ 2631 h 55"/>
                  <a:gd name="T44" fmla="*/ 2966 w 103"/>
                  <a:gd name="T45" fmla="*/ 2132 h 55"/>
                  <a:gd name="T46" fmla="*/ 2758 w 103"/>
                  <a:gd name="T47" fmla="*/ 1726 h 55"/>
                  <a:gd name="T48" fmla="*/ 2542 w 103"/>
                  <a:gd name="T49" fmla="*/ 1274 h 55"/>
                  <a:gd name="T50" fmla="*/ 2235 w 103"/>
                  <a:gd name="T51" fmla="*/ 836 h 55"/>
                  <a:gd name="T52" fmla="*/ 1996 w 103"/>
                  <a:gd name="T53" fmla="*/ 631 h 55"/>
                  <a:gd name="T54" fmla="*/ 1713 w 103"/>
                  <a:gd name="T55" fmla="*/ 6 h 55"/>
                  <a:gd name="T56" fmla="*/ 1491 w 103"/>
                  <a:gd name="T57" fmla="*/ 3 h 55"/>
                  <a:gd name="T58" fmla="*/ 1220 w 103"/>
                  <a:gd name="T59" fmla="*/ 1 h 55"/>
                  <a:gd name="T60" fmla="*/ 973 w 103"/>
                  <a:gd name="T61" fmla="*/ 0 h 55"/>
                  <a:gd name="T62" fmla="*/ 757 w 103"/>
                  <a:gd name="T63" fmla="*/ 0 h 55"/>
                  <a:gd name="T64" fmla="*/ 540 w 103"/>
                  <a:gd name="T65" fmla="*/ 0 h 55"/>
                  <a:gd name="T66" fmla="*/ 384 w 103"/>
                  <a:gd name="T67" fmla="*/ 0 h 55"/>
                  <a:gd name="T68" fmla="*/ 8 w 103"/>
                  <a:gd name="T69" fmla="*/ 0 h 5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03"/>
                  <a:gd name="T106" fmla="*/ 0 h 55"/>
                  <a:gd name="T107" fmla="*/ 103 w 103"/>
                  <a:gd name="T108" fmla="*/ 55 h 55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03" h="55">
                    <a:moveTo>
                      <a:pt x="8" y="0"/>
                    </a:moveTo>
                    <a:lnTo>
                      <a:pt x="3" y="1"/>
                    </a:lnTo>
                    <a:lnTo>
                      <a:pt x="0" y="3"/>
                    </a:lnTo>
                    <a:lnTo>
                      <a:pt x="0" y="7"/>
                    </a:lnTo>
                    <a:lnTo>
                      <a:pt x="1" y="12"/>
                    </a:lnTo>
                    <a:lnTo>
                      <a:pt x="3" y="18"/>
                    </a:lnTo>
                    <a:lnTo>
                      <a:pt x="7" y="23"/>
                    </a:lnTo>
                    <a:lnTo>
                      <a:pt x="13" y="30"/>
                    </a:lnTo>
                    <a:lnTo>
                      <a:pt x="20" y="35"/>
                    </a:lnTo>
                    <a:lnTo>
                      <a:pt x="28" y="42"/>
                    </a:lnTo>
                    <a:lnTo>
                      <a:pt x="38" y="46"/>
                    </a:lnTo>
                    <a:lnTo>
                      <a:pt x="47" y="51"/>
                    </a:lnTo>
                    <a:lnTo>
                      <a:pt x="58" y="54"/>
                    </a:lnTo>
                    <a:lnTo>
                      <a:pt x="68" y="55"/>
                    </a:lnTo>
                    <a:lnTo>
                      <a:pt x="80" y="54"/>
                    </a:lnTo>
                    <a:lnTo>
                      <a:pt x="91" y="52"/>
                    </a:lnTo>
                    <a:lnTo>
                      <a:pt x="102" y="47"/>
                    </a:lnTo>
                    <a:lnTo>
                      <a:pt x="103" y="46"/>
                    </a:lnTo>
                    <a:lnTo>
                      <a:pt x="103" y="45"/>
                    </a:lnTo>
                    <a:lnTo>
                      <a:pt x="103" y="43"/>
                    </a:lnTo>
                    <a:lnTo>
                      <a:pt x="102" y="41"/>
                    </a:lnTo>
                    <a:lnTo>
                      <a:pt x="99" y="36"/>
                    </a:lnTo>
                    <a:lnTo>
                      <a:pt x="94" y="30"/>
                    </a:lnTo>
                    <a:lnTo>
                      <a:pt x="87" y="24"/>
                    </a:lnTo>
                    <a:lnTo>
                      <a:pt x="80" y="18"/>
                    </a:lnTo>
                    <a:lnTo>
                      <a:pt x="71" y="12"/>
                    </a:lnTo>
                    <a:lnTo>
                      <a:pt x="63" y="8"/>
                    </a:lnTo>
                    <a:lnTo>
                      <a:pt x="55" y="6"/>
                    </a:lnTo>
                    <a:lnTo>
                      <a:pt x="47" y="3"/>
                    </a:lnTo>
                    <a:lnTo>
                      <a:pt x="39" y="1"/>
                    </a:lnTo>
                    <a:lnTo>
                      <a:pt x="31" y="0"/>
                    </a:lnTo>
                    <a:lnTo>
                      <a:pt x="24" y="0"/>
                    </a:lnTo>
                    <a:lnTo>
                      <a:pt x="18" y="0"/>
                    </a:lnTo>
                    <a:lnTo>
                      <a:pt x="12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208" name="Freeform 96"/>
              <p:cNvSpPr>
                <a:spLocks noChangeArrowheads="1"/>
              </p:cNvSpPr>
              <p:nvPr/>
            </p:nvSpPr>
            <p:spPr bwMode="auto">
              <a:xfrm>
                <a:off x="3292" y="147"/>
                <a:ext cx="117" cy="68"/>
              </a:xfrm>
              <a:custGeom>
                <a:avLst/>
                <a:gdLst>
                  <a:gd name="T0" fmla="*/ 4581 w 110"/>
                  <a:gd name="T1" fmla="*/ 4953 h 63"/>
                  <a:gd name="T2" fmla="*/ 4067 w 110"/>
                  <a:gd name="T3" fmla="*/ 5346 h 63"/>
                  <a:gd name="T4" fmla="*/ 3623 w 110"/>
                  <a:gd name="T5" fmla="*/ 5588 h 63"/>
                  <a:gd name="T6" fmla="*/ 3178 w 110"/>
                  <a:gd name="T7" fmla="*/ 5770 h 63"/>
                  <a:gd name="T8" fmla="*/ 2777 w 110"/>
                  <a:gd name="T9" fmla="*/ 5519 h 63"/>
                  <a:gd name="T10" fmla="*/ 2325 w 110"/>
                  <a:gd name="T11" fmla="*/ 5264 h 63"/>
                  <a:gd name="T12" fmla="*/ 1932 w 110"/>
                  <a:gd name="T13" fmla="*/ 4877 h 63"/>
                  <a:gd name="T14" fmla="*/ 1565 w 110"/>
                  <a:gd name="T15" fmla="*/ 4252 h 63"/>
                  <a:gd name="T16" fmla="*/ 1246 w 110"/>
                  <a:gd name="T17" fmla="*/ 3813 h 63"/>
                  <a:gd name="T18" fmla="*/ 954 w 110"/>
                  <a:gd name="T19" fmla="*/ 3132 h 63"/>
                  <a:gd name="T20" fmla="*/ 701 w 110"/>
                  <a:gd name="T21" fmla="*/ 2602 h 63"/>
                  <a:gd name="T22" fmla="*/ 548 w 110"/>
                  <a:gd name="T23" fmla="*/ 2070 h 63"/>
                  <a:gd name="T24" fmla="*/ 484 w 110"/>
                  <a:gd name="T25" fmla="*/ 1413 h 63"/>
                  <a:gd name="T26" fmla="*/ 455 w 110"/>
                  <a:gd name="T27" fmla="*/ 1124 h 63"/>
                  <a:gd name="T28" fmla="*/ 455 w 110"/>
                  <a:gd name="T29" fmla="*/ 1041 h 63"/>
                  <a:gd name="T30" fmla="*/ 484 w 110"/>
                  <a:gd name="T31" fmla="*/ 893 h 63"/>
                  <a:gd name="T32" fmla="*/ 583 w 110"/>
                  <a:gd name="T33" fmla="*/ 893 h 63"/>
                  <a:gd name="T34" fmla="*/ 583 w 110"/>
                  <a:gd name="T35" fmla="*/ 0 h 63"/>
                  <a:gd name="T36" fmla="*/ 7 w 110"/>
                  <a:gd name="T37" fmla="*/ 1 h 63"/>
                  <a:gd name="T38" fmla="*/ 2 w 110"/>
                  <a:gd name="T39" fmla="*/ 5 h 63"/>
                  <a:gd name="T40" fmla="*/ 0 w 110"/>
                  <a:gd name="T41" fmla="*/ 1213 h 63"/>
                  <a:gd name="T42" fmla="*/ 2 w 110"/>
                  <a:gd name="T43" fmla="*/ 1777 h 63"/>
                  <a:gd name="T44" fmla="*/ 6 w 110"/>
                  <a:gd name="T45" fmla="*/ 2491 h 63"/>
                  <a:gd name="T46" fmla="*/ 455 w 110"/>
                  <a:gd name="T47" fmla="*/ 3132 h 63"/>
                  <a:gd name="T48" fmla="*/ 659 w 110"/>
                  <a:gd name="T49" fmla="*/ 3878 h 63"/>
                  <a:gd name="T50" fmla="*/ 1080 w 110"/>
                  <a:gd name="T51" fmla="*/ 4589 h 63"/>
                  <a:gd name="T52" fmla="*/ 1383 w 110"/>
                  <a:gd name="T53" fmla="*/ 5177 h 63"/>
                  <a:gd name="T54" fmla="*/ 1803 w 110"/>
                  <a:gd name="T55" fmla="*/ 5770 h 63"/>
                  <a:gd name="T56" fmla="*/ 2186 w 110"/>
                  <a:gd name="T57" fmla="*/ 6228 h 63"/>
                  <a:gd name="T58" fmla="*/ 2728 w 110"/>
                  <a:gd name="T59" fmla="*/ 6510 h 63"/>
                  <a:gd name="T60" fmla="*/ 3178 w 110"/>
                  <a:gd name="T61" fmla="*/ 6620 h 63"/>
                  <a:gd name="T62" fmla="*/ 3714 w 110"/>
                  <a:gd name="T63" fmla="*/ 6620 h 63"/>
                  <a:gd name="T64" fmla="*/ 4251 w 110"/>
                  <a:gd name="T65" fmla="*/ 6430 h 63"/>
                  <a:gd name="T66" fmla="*/ 4752 w 110"/>
                  <a:gd name="T67" fmla="*/ 5957 h 63"/>
                  <a:gd name="T68" fmla="*/ 4581 w 110"/>
                  <a:gd name="T69" fmla="*/ 4953 h 63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10"/>
                  <a:gd name="T106" fmla="*/ 0 h 63"/>
                  <a:gd name="T107" fmla="*/ 110 w 110"/>
                  <a:gd name="T108" fmla="*/ 63 h 63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10" h="63">
                    <a:moveTo>
                      <a:pt x="106" y="47"/>
                    </a:moveTo>
                    <a:lnTo>
                      <a:pt x="95" y="51"/>
                    </a:lnTo>
                    <a:lnTo>
                      <a:pt x="85" y="53"/>
                    </a:lnTo>
                    <a:lnTo>
                      <a:pt x="74" y="55"/>
                    </a:lnTo>
                    <a:lnTo>
                      <a:pt x="64" y="52"/>
                    </a:lnTo>
                    <a:lnTo>
                      <a:pt x="54" y="50"/>
                    </a:lnTo>
                    <a:lnTo>
                      <a:pt x="45" y="46"/>
                    </a:lnTo>
                    <a:lnTo>
                      <a:pt x="36" y="41"/>
                    </a:lnTo>
                    <a:lnTo>
                      <a:pt x="29" y="36"/>
                    </a:lnTo>
                    <a:lnTo>
                      <a:pt x="22" y="30"/>
                    </a:lnTo>
                    <a:lnTo>
                      <a:pt x="17" y="25"/>
                    </a:lnTo>
                    <a:lnTo>
                      <a:pt x="13" y="19"/>
                    </a:lnTo>
                    <a:lnTo>
                      <a:pt x="11" y="14"/>
                    </a:lnTo>
                    <a:lnTo>
                      <a:pt x="10" y="11"/>
                    </a:lnTo>
                    <a:lnTo>
                      <a:pt x="10" y="10"/>
                    </a:lnTo>
                    <a:lnTo>
                      <a:pt x="11" y="8"/>
                    </a:lnTo>
                    <a:lnTo>
                      <a:pt x="14" y="8"/>
                    </a:lnTo>
                    <a:lnTo>
                      <a:pt x="14" y="0"/>
                    </a:lnTo>
                    <a:lnTo>
                      <a:pt x="7" y="1"/>
                    </a:lnTo>
                    <a:lnTo>
                      <a:pt x="2" y="5"/>
                    </a:lnTo>
                    <a:lnTo>
                      <a:pt x="0" y="12"/>
                    </a:lnTo>
                    <a:lnTo>
                      <a:pt x="2" y="17"/>
                    </a:lnTo>
                    <a:lnTo>
                      <a:pt x="6" y="24"/>
                    </a:lnTo>
                    <a:lnTo>
                      <a:pt x="10" y="30"/>
                    </a:lnTo>
                    <a:lnTo>
                      <a:pt x="16" y="37"/>
                    </a:lnTo>
                    <a:lnTo>
                      <a:pt x="24" y="44"/>
                    </a:lnTo>
                    <a:lnTo>
                      <a:pt x="32" y="49"/>
                    </a:lnTo>
                    <a:lnTo>
                      <a:pt x="41" y="55"/>
                    </a:lnTo>
                    <a:lnTo>
                      <a:pt x="51" y="59"/>
                    </a:lnTo>
                    <a:lnTo>
                      <a:pt x="63" y="62"/>
                    </a:lnTo>
                    <a:lnTo>
                      <a:pt x="74" y="63"/>
                    </a:lnTo>
                    <a:lnTo>
                      <a:pt x="86" y="63"/>
                    </a:lnTo>
                    <a:lnTo>
                      <a:pt x="98" y="60"/>
                    </a:lnTo>
                    <a:lnTo>
                      <a:pt x="110" y="56"/>
                    </a:lnTo>
                    <a:lnTo>
                      <a:pt x="106" y="47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209" name="Freeform 97"/>
              <p:cNvSpPr>
                <a:spLocks noChangeArrowheads="1"/>
              </p:cNvSpPr>
              <p:nvPr/>
            </p:nvSpPr>
            <p:spPr bwMode="auto">
              <a:xfrm>
                <a:off x="3363" y="156"/>
                <a:ext cx="49" cy="52"/>
              </a:xfrm>
              <a:custGeom>
                <a:avLst/>
                <a:gdLst>
                  <a:gd name="T0" fmla="*/ 0 w 46"/>
                  <a:gd name="T1" fmla="*/ 1117 h 48"/>
                  <a:gd name="T2" fmla="*/ 422 w 46"/>
                  <a:gd name="T3" fmla="*/ 1666 h 48"/>
                  <a:gd name="T4" fmla="*/ 782 w 46"/>
                  <a:gd name="T5" fmla="*/ 2507 h 48"/>
                  <a:gd name="T6" fmla="*/ 1090 w 46"/>
                  <a:gd name="T7" fmla="*/ 3160 h 48"/>
                  <a:gd name="T8" fmla="*/ 1404 w 46"/>
                  <a:gd name="T9" fmla="*/ 3827 h 48"/>
                  <a:gd name="T10" fmla="*/ 1670 w 46"/>
                  <a:gd name="T11" fmla="*/ 4715 h 48"/>
                  <a:gd name="T12" fmla="*/ 1809 w 46"/>
                  <a:gd name="T13" fmla="*/ 5153 h 48"/>
                  <a:gd name="T14" fmla="*/ 1809 w 46"/>
                  <a:gd name="T15" fmla="*/ 5272 h 48"/>
                  <a:gd name="T16" fmla="*/ 1809 w 46"/>
                  <a:gd name="T17" fmla="*/ 5534 h 48"/>
                  <a:gd name="T18" fmla="*/ 1809 w 46"/>
                  <a:gd name="T19" fmla="*/ 5272 h 48"/>
                  <a:gd name="T20" fmla="*/ 1895 w 46"/>
                  <a:gd name="T21" fmla="*/ 5153 h 48"/>
                  <a:gd name="T22" fmla="*/ 2053 w 46"/>
                  <a:gd name="T23" fmla="*/ 6495 h 48"/>
                  <a:gd name="T24" fmla="*/ 2187 w 46"/>
                  <a:gd name="T25" fmla="*/ 5995 h 48"/>
                  <a:gd name="T26" fmla="*/ 2187 w 46"/>
                  <a:gd name="T27" fmla="*/ 5534 h 48"/>
                  <a:gd name="T28" fmla="*/ 2187 w 46"/>
                  <a:gd name="T29" fmla="*/ 5108 h 48"/>
                  <a:gd name="T30" fmla="*/ 2151 w 46"/>
                  <a:gd name="T31" fmla="*/ 4715 h 48"/>
                  <a:gd name="T32" fmla="*/ 1928 w 46"/>
                  <a:gd name="T33" fmla="*/ 3827 h 48"/>
                  <a:gd name="T34" fmla="*/ 1698 w 46"/>
                  <a:gd name="T35" fmla="*/ 2917 h 48"/>
                  <a:gd name="T36" fmla="*/ 1404 w 46"/>
                  <a:gd name="T37" fmla="*/ 2314 h 48"/>
                  <a:gd name="T38" fmla="*/ 960 w 46"/>
                  <a:gd name="T39" fmla="*/ 1311 h 48"/>
                  <a:gd name="T40" fmla="*/ 578 w 46"/>
                  <a:gd name="T41" fmla="*/ 5 h 48"/>
                  <a:gd name="T42" fmla="*/ 3 w 46"/>
                  <a:gd name="T43" fmla="*/ 0 h 48"/>
                  <a:gd name="T44" fmla="*/ 0 w 46"/>
                  <a:gd name="T45" fmla="*/ 1117 h 48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46"/>
                  <a:gd name="T70" fmla="*/ 0 h 48"/>
                  <a:gd name="T71" fmla="*/ 46 w 46"/>
                  <a:gd name="T72" fmla="*/ 48 h 48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46" h="48">
                    <a:moveTo>
                      <a:pt x="0" y="8"/>
                    </a:moveTo>
                    <a:lnTo>
                      <a:pt x="8" y="13"/>
                    </a:lnTo>
                    <a:lnTo>
                      <a:pt x="17" y="18"/>
                    </a:lnTo>
                    <a:lnTo>
                      <a:pt x="23" y="24"/>
                    </a:lnTo>
                    <a:lnTo>
                      <a:pt x="30" y="29"/>
                    </a:lnTo>
                    <a:lnTo>
                      <a:pt x="35" y="35"/>
                    </a:lnTo>
                    <a:lnTo>
                      <a:pt x="38" y="39"/>
                    </a:lnTo>
                    <a:lnTo>
                      <a:pt x="38" y="40"/>
                    </a:lnTo>
                    <a:lnTo>
                      <a:pt x="38" y="41"/>
                    </a:lnTo>
                    <a:lnTo>
                      <a:pt x="38" y="40"/>
                    </a:lnTo>
                    <a:lnTo>
                      <a:pt x="39" y="39"/>
                    </a:lnTo>
                    <a:lnTo>
                      <a:pt x="43" y="48"/>
                    </a:lnTo>
                    <a:lnTo>
                      <a:pt x="46" y="44"/>
                    </a:lnTo>
                    <a:lnTo>
                      <a:pt x="46" y="41"/>
                    </a:lnTo>
                    <a:lnTo>
                      <a:pt x="46" y="38"/>
                    </a:lnTo>
                    <a:lnTo>
                      <a:pt x="45" y="35"/>
                    </a:lnTo>
                    <a:lnTo>
                      <a:pt x="41" y="29"/>
                    </a:lnTo>
                    <a:lnTo>
                      <a:pt x="36" y="22"/>
                    </a:lnTo>
                    <a:lnTo>
                      <a:pt x="30" y="17"/>
                    </a:lnTo>
                    <a:lnTo>
                      <a:pt x="21" y="10"/>
                    </a:lnTo>
                    <a:lnTo>
                      <a:pt x="13" y="5"/>
                    </a:lnTo>
                    <a:lnTo>
                      <a:pt x="3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210" name="Freeform 98"/>
              <p:cNvSpPr>
                <a:spLocks noChangeArrowheads="1"/>
              </p:cNvSpPr>
              <p:nvPr/>
            </p:nvSpPr>
            <p:spPr bwMode="auto">
              <a:xfrm>
                <a:off x="3307" y="147"/>
                <a:ext cx="59" cy="17"/>
              </a:xfrm>
              <a:custGeom>
                <a:avLst/>
                <a:gdLst>
                  <a:gd name="T0" fmla="*/ 0 w 56"/>
                  <a:gd name="T1" fmla="*/ 364 h 16"/>
                  <a:gd name="T2" fmla="*/ 4 w 56"/>
                  <a:gd name="T3" fmla="*/ 364 h 16"/>
                  <a:gd name="T4" fmla="*/ 272 w 56"/>
                  <a:gd name="T5" fmla="*/ 364 h 16"/>
                  <a:gd name="T6" fmla="*/ 372 w 56"/>
                  <a:gd name="T7" fmla="*/ 364 h 16"/>
                  <a:gd name="T8" fmla="*/ 509 w 56"/>
                  <a:gd name="T9" fmla="*/ 411 h 16"/>
                  <a:gd name="T10" fmla="*/ 733 w 56"/>
                  <a:gd name="T11" fmla="*/ 411 h 16"/>
                  <a:gd name="T12" fmla="*/ 903 w 56"/>
                  <a:gd name="T13" fmla="*/ 464 h 16"/>
                  <a:gd name="T14" fmla="*/ 1101 w 56"/>
                  <a:gd name="T15" fmla="*/ 524 h 16"/>
                  <a:gd name="T16" fmla="*/ 1287 w 56"/>
                  <a:gd name="T17" fmla="*/ 592 h 16"/>
                  <a:gd name="T18" fmla="*/ 1356 w 56"/>
                  <a:gd name="T19" fmla="*/ 364 h 16"/>
                  <a:gd name="T20" fmla="*/ 1178 w 56"/>
                  <a:gd name="T21" fmla="*/ 5 h 16"/>
                  <a:gd name="T22" fmla="*/ 942 w 56"/>
                  <a:gd name="T23" fmla="*/ 3 h 16"/>
                  <a:gd name="T24" fmla="*/ 772 w 56"/>
                  <a:gd name="T25" fmla="*/ 1 h 16"/>
                  <a:gd name="T26" fmla="*/ 536 w 56"/>
                  <a:gd name="T27" fmla="*/ 0 h 16"/>
                  <a:gd name="T28" fmla="*/ 372 w 56"/>
                  <a:gd name="T29" fmla="*/ 0 h 16"/>
                  <a:gd name="T30" fmla="*/ 272 w 56"/>
                  <a:gd name="T31" fmla="*/ 0 h 16"/>
                  <a:gd name="T32" fmla="*/ 4 w 56"/>
                  <a:gd name="T33" fmla="*/ 0 h 16"/>
                  <a:gd name="T34" fmla="*/ 0 w 56"/>
                  <a:gd name="T35" fmla="*/ 0 h 16"/>
                  <a:gd name="T36" fmla="*/ 0 w 56"/>
                  <a:gd name="T37" fmla="*/ 364 h 1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6"/>
                  <a:gd name="T58" fmla="*/ 0 h 16"/>
                  <a:gd name="T59" fmla="*/ 56 w 56"/>
                  <a:gd name="T60" fmla="*/ 16 h 1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6" h="16">
                    <a:moveTo>
                      <a:pt x="0" y="8"/>
                    </a:moveTo>
                    <a:lnTo>
                      <a:pt x="4" y="8"/>
                    </a:lnTo>
                    <a:lnTo>
                      <a:pt x="10" y="8"/>
                    </a:lnTo>
                    <a:lnTo>
                      <a:pt x="16" y="8"/>
                    </a:lnTo>
                    <a:lnTo>
                      <a:pt x="22" y="10"/>
                    </a:lnTo>
                    <a:lnTo>
                      <a:pt x="30" y="10"/>
                    </a:lnTo>
                    <a:lnTo>
                      <a:pt x="38" y="12"/>
                    </a:lnTo>
                    <a:lnTo>
                      <a:pt x="45" y="14"/>
                    </a:lnTo>
                    <a:lnTo>
                      <a:pt x="53" y="16"/>
                    </a:lnTo>
                    <a:lnTo>
                      <a:pt x="56" y="8"/>
                    </a:lnTo>
                    <a:lnTo>
                      <a:pt x="49" y="5"/>
                    </a:lnTo>
                    <a:lnTo>
                      <a:pt x="39" y="3"/>
                    </a:lnTo>
                    <a:lnTo>
                      <a:pt x="32" y="1"/>
                    </a:lnTo>
                    <a:lnTo>
                      <a:pt x="23" y="0"/>
                    </a:lnTo>
                    <a:lnTo>
                      <a:pt x="16" y="0"/>
                    </a:lnTo>
                    <a:lnTo>
                      <a:pt x="10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211" name="Freeform 99"/>
              <p:cNvSpPr>
                <a:spLocks noChangeArrowheads="1"/>
              </p:cNvSpPr>
              <p:nvPr/>
            </p:nvSpPr>
            <p:spPr bwMode="auto">
              <a:xfrm>
                <a:off x="2025" y="151"/>
                <a:ext cx="110" cy="59"/>
              </a:xfrm>
              <a:custGeom>
                <a:avLst/>
                <a:gdLst>
                  <a:gd name="T0" fmla="*/ 320 w 104"/>
                  <a:gd name="T1" fmla="*/ 0 h 55"/>
                  <a:gd name="T2" fmla="*/ 4 w 104"/>
                  <a:gd name="T3" fmla="*/ 1 h 55"/>
                  <a:gd name="T4" fmla="*/ 1 w 104"/>
                  <a:gd name="T5" fmla="*/ 3 h 55"/>
                  <a:gd name="T6" fmla="*/ 0 w 104"/>
                  <a:gd name="T7" fmla="*/ 588 h 55"/>
                  <a:gd name="T8" fmla="*/ 1 w 104"/>
                  <a:gd name="T9" fmla="*/ 836 h 55"/>
                  <a:gd name="T10" fmla="*/ 4 w 104"/>
                  <a:gd name="T11" fmla="*/ 1274 h 55"/>
                  <a:gd name="T12" fmla="*/ 8 w 104"/>
                  <a:gd name="T13" fmla="*/ 1687 h 55"/>
                  <a:gd name="T14" fmla="*/ 424 w 104"/>
                  <a:gd name="T15" fmla="*/ 2132 h 55"/>
                  <a:gd name="T16" fmla="*/ 627 w 104"/>
                  <a:gd name="T17" fmla="*/ 2570 h 55"/>
                  <a:gd name="T18" fmla="*/ 890 w 104"/>
                  <a:gd name="T19" fmla="*/ 3027 h 55"/>
                  <a:gd name="T20" fmla="*/ 1162 w 104"/>
                  <a:gd name="T21" fmla="*/ 3351 h 55"/>
                  <a:gd name="T22" fmla="*/ 1473 w 104"/>
                  <a:gd name="T23" fmla="*/ 3736 h 55"/>
                  <a:gd name="T24" fmla="*/ 1820 w 104"/>
                  <a:gd name="T25" fmla="*/ 3918 h 55"/>
                  <a:gd name="T26" fmla="*/ 2101 w 104"/>
                  <a:gd name="T27" fmla="*/ 4008 h 55"/>
                  <a:gd name="T28" fmla="*/ 2459 w 104"/>
                  <a:gd name="T29" fmla="*/ 4008 h 55"/>
                  <a:gd name="T30" fmla="*/ 2806 w 104"/>
                  <a:gd name="T31" fmla="*/ 3755 h 55"/>
                  <a:gd name="T32" fmla="*/ 3139 w 104"/>
                  <a:gd name="T33" fmla="*/ 3404 h 55"/>
                  <a:gd name="T34" fmla="*/ 3187 w 104"/>
                  <a:gd name="T35" fmla="*/ 3351 h 55"/>
                  <a:gd name="T36" fmla="*/ 3187 w 104"/>
                  <a:gd name="T37" fmla="*/ 3247 h 55"/>
                  <a:gd name="T38" fmla="*/ 3187 w 104"/>
                  <a:gd name="T39" fmla="*/ 3124 h 55"/>
                  <a:gd name="T40" fmla="*/ 3139 w 104"/>
                  <a:gd name="T41" fmla="*/ 2958 h 55"/>
                  <a:gd name="T42" fmla="*/ 3078 w 104"/>
                  <a:gd name="T43" fmla="*/ 2631 h 55"/>
                  <a:gd name="T44" fmla="*/ 2910 w 104"/>
                  <a:gd name="T45" fmla="*/ 2132 h 55"/>
                  <a:gd name="T46" fmla="*/ 2694 w 104"/>
                  <a:gd name="T47" fmla="*/ 1726 h 55"/>
                  <a:gd name="T48" fmla="*/ 2486 w 104"/>
                  <a:gd name="T49" fmla="*/ 1274 h 55"/>
                  <a:gd name="T50" fmla="*/ 2222 w 104"/>
                  <a:gd name="T51" fmla="*/ 897 h 55"/>
                  <a:gd name="T52" fmla="*/ 1965 w 104"/>
                  <a:gd name="T53" fmla="*/ 631 h 55"/>
                  <a:gd name="T54" fmla="*/ 1721 w 104"/>
                  <a:gd name="T55" fmla="*/ 6 h 55"/>
                  <a:gd name="T56" fmla="*/ 1454 w 104"/>
                  <a:gd name="T57" fmla="*/ 3 h 55"/>
                  <a:gd name="T58" fmla="*/ 1229 w 104"/>
                  <a:gd name="T59" fmla="*/ 1 h 55"/>
                  <a:gd name="T60" fmla="*/ 941 w 104"/>
                  <a:gd name="T61" fmla="*/ 0 h 55"/>
                  <a:gd name="T62" fmla="*/ 784 w 104"/>
                  <a:gd name="T63" fmla="*/ 0 h 55"/>
                  <a:gd name="T64" fmla="*/ 530 w 104"/>
                  <a:gd name="T65" fmla="*/ 0 h 55"/>
                  <a:gd name="T66" fmla="*/ 379 w 104"/>
                  <a:gd name="T67" fmla="*/ 0 h 55"/>
                  <a:gd name="T68" fmla="*/ 320 w 104"/>
                  <a:gd name="T69" fmla="*/ 0 h 5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04"/>
                  <a:gd name="T106" fmla="*/ 0 h 55"/>
                  <a:gd name="T107" fmla="*/ 104 w 104"/>
                  <a:gd name="T108" fmla="*/ 55 h 55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04" h="55">
                    <a:moveTo>
                      <a:pt x="9" y="0"/>
                    </a:moveTo>
                    <a:lnTo>
                      <a:pt x="4" y="1"/>
                    </a:lnTo>
                    <a:lnTo>
                      <a:pt x="1" y="3"/>
                    </a:lnTo>
                    <a:lnTo>
                      <a:pt x="0" y="7"/>
                    </a:lnTo>
                    <a:lnTo>
                      <a:pt x="1" y="12"/>
                    </a:lnTo>
                    <a:lnTo>
                      <a:pt x="4" y="18"/>
                    </a:lnTo>
                    <a:lnTo>
                      <a:pt x="8" y="23"/>
                    </a:lnTo>
                    <a:lnTo>
                      <a:pt x="14" y="30"/>
                    </a:lnTo>
                    <a:lnTo>
                      <a:pt x="21" y="35"/>
                    </a:lnTo>
                    <a:lnTo>
                      <a:pt x="29" y="42"/>
                    </a:lnTo>
                    <a:lnTo>
                      <a:pt x="38" y="46"/>
                    </a:lnTo>
                    <a:lnTo>
                      <a:pt x="48" y="51"/>
                    </a:lnTo>
                    <a:lnTo>
                      <a:pt x="59" y="54"/>
                    </a:lnTo>
                    <a:lnTo>
                      <a:pt x="69" y="55"/>
                    </a:lnTo>
                    <a:lnTo>
                      <a:pt x="80" y="55"/>
                    </a:lnTo>
                    <a:lnTo>
                      <a:pt x="92" y="52"/>
                    </a:lnTo>
                    <a:lnTo>
                      <a:pt x="103" y="47"/>
                    </a:lnTo>
                    <a:lnTo>
                      <a:pt x="104" y="46"/>
                    </a:lnTo>
                    <a:lnTo>
                      <a:pt x="104" y="45"/>
                    </a:lnTo>
                    <a:lnTo>
                      <a:pt x="104" y="43"/>
                    </a:lnTo>
                    <a:lnTo>
                      <a:pt x="103" y="41"/>
                    </a:lnTo>
                    <a:lnTo>
                      <a:pt x="100" y="36"/>
                    </a:lnTo>
                    <a:lnTo>
                      <a:pt x="95" y="30"/>
                    </a:lnTo>
                    <a:lnTo>
                      <a:pt x="88" y="24"/>
                    </a:lnTo>
                    <a:lnTo>
                      <a:pt x="81" y="18"/>
                    </a:lnTo>
                    <a:lnTo>
                      <a:pt x="73" y="13"/>
                    </a:lnTo>
                    <a:lnTo>
                      <a:pt x="64" y="8"/>
                    </a:lnTo>
                    <a:lnTo>
                      <a:pt x="56" y="6"/>
                    </a:lnTo>
                    <a:lnTo>
                      <a:pt x="47" y="3"/>
                    </a:lnTo>
                    <a:lnTo>
                      <a:pt x="40" y="1"/>
                    </a:lnTo>
                    <a:lnTo>
                      <a:pt x="31" y="0"/>
                    </a:lnTo>
                    <a:lnTo>
                      <a:pt x="25" y="0"/>
                    </a:lnTo>
                    <a:lnTo>
                      <a:pt x="18" y="0"/>
                    </a:lnTo>
                    <a:lnTo>
                      <a:pt x="12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212" name="Freeform 100"/>
              <p:cNvSpPr>
                <a:spLocks noChangeArrowheads="1"/>
              </p:cNvSpPr>
              <p:nvPr/>
            </p:nvSpPr>
            <p:spPr bwMode="auto">
              <a:xfrm>
                <a:off x="2020" y="147"/>
                <a:ext cx="116" cy="68"/>
              </a:xfrm>
              <a:custGeom>
                <a:avLst/>
                <a:gdLst>
                  <a:gd name="T0" fmla="*/ 2717 w 110"/>
                  <a:gd name="T1" fmla="*/ 4953 h 63"/>
                  <a:gd name="T2" fmla="*/ 2447 w 110"/>
                  <a:gd name="T3" fmla="*/ 5346 h 63"/>
                  <a:gd name="T4" fmla="*/ 2159 w 110"/>
                  <a:gd name="T5" fmla="*/ 5588 h 63"/>
                  <a:gd name="T6" fmla="*/ 1876 w 110"/>
                  <a:gd name="T7" fmla="*/ 5770 h 63"/>
                  <a:gd name="T8" fmla="*/ 1633 w 110"/>
                  <a:gd name="T9" fmla="*/ 5588 h 63"/>
                  <a:gd name="T10" fmla="*/ 1365 w 110"/>
                  <a:gd name="T11" fmla="*/ 5264 h 63"/>
                  <a:gd name="T12" fmla="*/ 1142 w 110"/>
                  <a:gd name="T13" fmla="*/ 4877 h 63"/>
                  <a:gd name="T14" fmla="*/ 912 w 110"/>
                  <a:gd name="T15" fmla="*/ 4252 h 63"/>
                  <a:gd name="T16" fmla="*/ 747 w 110"/>
                  <a:gd name="T17" fmla="*/ 3813 h 63"/>
                  <a:gd name="T18" fmla="*/ 509 w 110"/>
                  <a:gd name="T19" fmla="*/ 3132 h 63"/>
                  <a:gd name="T20" fmla="*/ 391 w 110"/>
                  <a:gd name="T21" fmla="*/ 2602 h 63"/>
                  <a:gd name="T22" fmla="*/ 334 w 110"/>
                  <a:gd name="T23" fmla="*/ 2070 h 63"/>
                  <a:gd name="T24" fmla="*/ 285 w 110"/>
                  <a:gd name="T25" fmla="*/ 1413 h 63"/>
                  <a:gd name="T26" fmla="*/ 285 w 110"/>
                  <a:gd name="T27" fmla="*/ 1124 h 63"/>
                  <a:gd name="T28" fmla="*/ 285 w 110"/>
                  <a:gd name="T29" fmla="*/ 1041 h 63"/>
                  <a:gd name="T30" fmla="*/ 352 w 110"/>
                  <a:gd name="T31" fmla="*/ 893 h 63"/>
                  <a:gd name="T32" fmla="*/ 352 w 110"/>
                  <a:gd name="T33" fmla="*/ 0 h 63"/>
                  <a:gd name="T34" fmla="*/ 7 w 110"/>
                  <a:gd name="T35" fmla="*/ 1 h 63"/>
                  <a:gd name="T36" fmla="*/ 2 w 110"/>
                  <a:gd name="T37" fmla="*/ 5 h 63"/>
                  <a:gd name="T38" fmla="*/ 0 w 110"/>
                  <a:gd name="T39" fmla="*/ 1213 h 63"/>
                  <a:gd name="T40" fmla="*/ 2 w 110"/>
                  <a:gd name="T41" fmla="*/ 1777 h 63"/>
                  <a:gd name="T42" fmla="*/ 6 w 110"/>
                  <a:gd name="T43" fmla="*/ 2491 h 63"/>
                  <a:gd name="T44" fmla="*/ 285 w 110"/>
                  <a:gd name="T45" fmla="*/ 3132 h 63"/>
                  <a:gd name="T46" fmla="*/ 391 w 110"/>
                  <a:gd name="T47" fmla="*/ 3878 h 63"/>
                  <a:gd name="T48" fmla="*/ 597 w 110"/>
                  <a:gd name="T49" fmla="*/ 4589 h 63"/>
                  <a:gd name="T50" fmla="*/ 820 w 110"/>
                  <a:gd name="T51" fmla="*/ 5177 h 63"/>
                  <a:gd name="T52" fmla="*/ 1069 w 110"/>
                  <a:gd name="T53" fmla="*/ 5770 h 63"/>
                  <a:gd name="T54" fmla="*/ 1294 w 110"/>
                  <a:gd name="T55" fmla="*/ 6228 h 63"/>
                  <a:gd name="T56" fmla="*/ 1600 w 110"/>
                  <a:gd name="T57" fmla="*/ 6510 h 63"/>
                  <a:gd name="T58" fmla="*/ 1876 w 110"/>
                  <a:gd name="T59" fmla="*/ 6620 h 63"/>
                  <a:gd name="T60" fmla="*/ 2200 w 110"/>
                  <a:gd name="T61" fmla="*/ 6620 h 63"/>
                  <a:gd name="T62" fmla="*/ 2496 w 110"/>
                  <a:gd name="T63" fmla="*/ 6430 h 63"/>
                  <a:gd name="T64" fmla="*/ 2796 w 110"/>
                  <a:gd name="T65" fmla="*/ 5957 h 63"/>
                  <a:gd name="T66" fmla="*/ 2717 w 110"/>
                  <a:gd name="T67" fmla="*/ 4953 h 6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110"/>
                  <a:gd name="T103" fmla="*/ 0 h 63"/>
                  <a:gd name="T104" fmla="*/ 110 w 110"/>
                  <a:gd name="T105" fmla="*/ 63 h 6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110" h="63">
                    <a:moveTo>
                      <a:pt x="106" y="47"/>
                    </a:moveTo>
                    <a:lnTo>
                      <a:pt x="96" y="51"/>
                    </a:lnTo>
                    <a:lnTo>
                      <a:pt x="85" y="53"/>
                    </a:lnTo>
                    <a:lnTo>
                      <a:pt x="74" y="55"/>
                    </a:lnTo>
                    <a:lnTo>
                      <a:pt x="64" y="53"/>
                    </a:lnTo>
                    <a:lnTo>
                      <a:pt x="54" y="50"/>
                    </a:lnTo>
                    <a:lnTo>
                      <a:pt x="45" y="46"/>
                    </a:lnTo>
                    <a:lnTo>
                      <a:pt x="36" y="41"/>
                    </a:lnTo>
                    <a:lnTo>
                      <a:pt x="29" y="36"/>
                    </a:lnTo>
                    <a:lnTo>
                      <a:pt x="21" y="30"/>
                    </a:lnTo>
                    <a:lnTo>
                      <a:pt x="16" y="25"/>
                    </a:lnTo>
                    <a:lnTo>
                      <a:pt x="13" y="19"/>
                    </a:lnTo>
                    <a:lnTo>
                      <a:pt x="10" y="14"/>
                    </a:lnTo>
                    <a:lnTo>
                      <a:pt x="10" y="11"/>
                    </a:lnTo>
                    <a:lnTo>
                      <a:pt x="10" y="10"/>
                    </a:lnTo>
                    <a:lnTo>
                      <a:pt x="14" y="8"/>
                    </a:lnTo>
                    <a:lnTo>
                      <a:pt x="14" y="0"/>
                    </a:lnTo>
                    <a:lnTo>
                      <a:pt x="7" y="1"/>
                    </a:lnTo>
                    <a:lnTo>
                      <a:pt x="2" y="5"/>
                    </a:lnTo>
                    <a:lnTo>
                      <a:pt x="0" y="12"/>
                    </a:lnTo>
                    <a:lnTo>
                      <a:pt x="2" y="17"/>
                    </a:lnTo>
                    <a:lnTo>
                      <a:pt x="6" y="24"/>
                    </a:lnTo>
                    <a:lnTo>
                      <a:pt x="10" y="30"/>
                    </a:lnTo>
                    <a:lnTo>
                      <a:pt x="16" y="37"/>
                    </a:lnTo>
                    <a:lnTo>
                      <a:pt x="24" y="44"/>
                    </a:lnTo>
                    <a:lnTo>
                      <a:pt x="32" y="49"/>
                    </a:lnTo>
                    <a:lnTo>
                      <a:pt x="42" y="55"/>
                    </a:lnTo>
                    <a:lnTo>
                      <a:pt x="51" y="59"/>
                    </a:lnTo>
                    <a:lnTo>
                      <a:pt x="63" y="62"/>
                    </a:lnTo>
                    <a:lnTo>
                      <a:pt x="74" y="63"/>
                    </a:lnTo>
                    <a:lnTo>
                      <a:pt x="86" y="63"/>
                    </a:lnTo>
                    <a:lnTo>
                      <a:pt x="98" y="60"/>
                    </a:lnTo>
                    <a:lnTo>
                      <a:pt x="110" y="56"/>
                    </a:lnTo>
                    <a:lnTo>
                      <a:pt x="106" y="47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213" name="Freeform 101"/>
              <p:cNvSpPr>
                <a:spLocks noChangeArrowheads="1"/>
              </p:cNvSpPr>
              <p:nvPr/>
            </p:nvSpPr>
            <p:spPr bwMode="auto">
              <a:xfrm>
                <a:off x="2091" y="156"/>
                <a:ext cx="50" cy="52"/>
              </a:xfrm>
              <a:custGeom>
                <a:avLst/>
                <a:gdLst>
                  <a:gd name="T0" fmla="*/ 0 w 47"/>
                  <a:gd name="T1" fmla="*/ 1117 h 48"/>
                  <a:gd name="T2" fmla="*/ 403 w 47"/>
                  <a:gd name="T3" fmla="*/ 1666 h 48"/>
                  <a:gd name="T4" fmla="*/ 661 w 47"/>
                  <a:gd name="T5" fmla="*/ 2507 h 48"/>
                  <a:gd name="T6" fmla="*/ 1020 w 47"/>
                  <a:gd name="T7" fmla="*/ 3160 h 48"/>
                  <a:gd name="T8" fmla="*/ 1306 w 47"/>
                  <a:gd name="T9" fmla="*/ 3827 h 48"/>
                  <a:gd name="T10" fmla="*/ 1512 w 47"/>
                  <a:gd name="T11" fmla="*/ 4715 h 48"/>
                  <a:gd name="T12" fmla="*/ 1672 w 47"/>
                  <a:gd name="T13" fmla="*/ 5153 h 48"/>
                  <a:gd name="T14" fmla="*/ 1672 w 47"/>
                  <a:gd name="T15" fmla="*/ 5272 h 48"/>
                  <a:gd name="T16" fmla="*/ 1672 w 47"/>
                  <a:gd name="T17" fmla="*/ 5534 h 48"/>
                  <a:gd name="T18" fmla="*/ 1672 w 47"/>
                  <a:gd name="T19" fmla="*/ 5272 h 48"/>
                  <a:gd name="T20" fmla="*/ 1712 w 47"/>
                  <a:gd name="T21" fmla="*/ 5153 h 48"/>
                  <a:gd name="T22" fmla="*/ 1893 w 47"/>
                  <a:gd name="T23" fmla="*/ 6495 h 48"/>
                  <a:gd name="T24" fmla="*/ 1940 w 47"/>
                  <a:gd name="T25" fmla="*/ 5995 h 48"/>
                  <a:gd name="T26" fmla="*/ 2061 w 47"/>
                  <a:gd name="T27" fmla="*/ 5534 h 48"/>
                  <a:gd name="T28" fmla="*/ 2061 w 47"/>
                  <a:gd name="T29" fmla="*/ 5108 h 48"/>
                  <a:gd name="T30" fmla="*/ 1940 w 47"/>
                  <a:gd name="T31" fmla="*/ 4715 h 48"/>
                  <a:gd name="T32" fmla="*/ 1821 w 47"/>
                  <a:gd name="T33" fmla="*/ 3827 h 48"/>
                  <a:gd name="T34" fmla="*/ 1572 w 47"/>
                  <a:gd name="T35" fmla="*/ 2917 h 48"/>
                  <a:gd name="T36" fmla="*/ 1306 w 47"/>
                  <a:gd name="T37" fmla="*/ 2314 h 48"/>
                  <a:gd name="T38" fmla="*/ 901 w 47"/>
                  <a:gd name="T39" fmla="*/ 1311 h 48"/>
                  <a:gd name="T40" fmla="*/ 549 w 47"/>
                  <a:gd name="T41" fmla="*/ 5 h 48"/>
                  <a:gd name="T42" fmla="*/ 3 w 47"/>
                  <a:gd name="T43" fmla="*/ 0 h 48"/>
                  <a:gd name="T44" fmla="*/ 0 w 47"/>
                  <a:gd name="T45" fmla="*/ 1117 h 48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47"/>
                  <a:gd name="T70" fmla="*/ 0 h 48"/>
                  <a:gd name="T71" fmla="*/ 47 w 47"/>
                  <a:gd name="T72" fmla="*/ 48 h 48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47" h="48">
                    <a:moveTo>
                      <a:pt x="0" y="8"/>
                    </a:moveTo>
                    <a:lnTo>
                      <a:pt x="8" y="13"/>
                    </a:lnTo>
                    <a:lnTo>
                      <a:pt x="16" y="18"/>
                    </a:lnTo>
                    <a:lnTo>
                      <a:pt x="23" y="24"/>
                    </a:lnTo>
                    <a:lnTo>
                      <a:pt x="30" y="29"/>
                    </a:lnTo>
                    <a:lnTo>
                      <a:pt x="35" y="35"/>
                    </a:lnTo>
                    <a:lnTo>
                      <a:pt x="38" y="39"/>
                    </a:lnTo>
                    <a:lnTo>
                      <a:pt x="38" y="40"/>
                    </a:lnTo>
                    <a:lnTo>
                      <a:pt x="38" y="41"/>
                    </a:lnTo>
                    <a:lnTo>
                      <a:pt x="38" y="40"/>
                    </a:lnTo>
                    <a:lnTo>
                      <a:pt x="39" y="39"/>
                    </a:lnTo>
                    <a:lnTo>
                      <a:pt x="43" y="48"/>
                    </a:lnTo>
                    <a:lnTo>
                      <a:pt x="45" y="44"/>
                    </a:lnTo>
                    <a:lnTo>
                      <a:pt x="47" y="41"/>
                    </a:lnTo>
                    <a:lnTo>
                      <a:pt x="47" y="38"/>
                    </a:lnTo>
                    <a:lnTo>
                      <a:pt x="45" y="35"/>
                    </a:lnTo>
                    <a:lnTo>
                      <a:pt x="41" y="29"/>
                    </a:lnTo>
                    <a:lnTo>
                      <a:pt x="36" y="22"/>
                    </a:lnTo>
                    <a:lnTo>
                      <a:pt x="30" y="17"/>
                    </a:lnTo>
                    <a:lnTo>
                      <a:pt x="21" y="10"/>
                    </a:lnTo>
                    <a:lnTo>
                      <a:pt x="13" y="5"/>
                    </a:lnTo>
                    <a:lnTo>
                      <a:pt x="3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214" name="Freeform 102"/>
              <p:cNvSpPr>
                <a:spLocks noChangeArrowheads="1"/>
              </p:cNvSpPr>
              <p:nvPr/>
            </p:nvSpPr>
            <p:spPr bwMode="auto">
              <a:xfrm>
                <a:off x="2035" y="147"/>
                <a:ext cx="59" cy="17"/>
              </a:xfrm>
              <a:custGeom>
                <a:avLst/>
                <a:gdLst>
                  <a:gd name="T0" fmla="*/ 0 w 56"/>
                  <a:gd name="T1" fmla="*/ 364 h 16"/>
                  <a:gd name="T2" fmla="*/ 3 w 56"/>
                  <a:gd name="T3" fmla="*/ 364 h 16"/>
                  <a:gd name="T4" fmla="*/ 9 w 56"/>
                  <a:gd name="T5" fmla="*/ 364 h 16"/>
                  <a:gd name="T6" fmla="*/ 353 w 56"/>
                  <a:gd name="T7" fmla="*/ 364 h 16"/>
                  <a:gd name="T8" fmla="*/ 509 w 56"/>
                  <a:gd name="T9" fmla="*/ 411 h 16"/>
                  <a:gd name="T10" fmla="*/ 733 w 56"/>
                  <a:gd name="T11" fmla="*/ 411 h 16"/>
                  <a:gd name="T12" fmla="*/ 903 w 56"/>
                  <a:gd name="T13" fmla="*/ 464 h 16"/>
                  <a:gd name="T14" fmla="*/ 1113 w 56"/>
                  <a:gd name="T15" fmla="*/ 524 h 16"/>
                  <a:gd name="T16" fmla="*/ 1287 w 56"/>
                  <a:gd name="T17" fmla="*/ 592 h 16"/>
                  <a:gd name="T18" fmla="*/ 1356 w 56"/>
                  <a:gd name="T19" fmla="*/ 364 h 16"/>
                  <a:gd name="T20" fmla="*/ 1173 w 56"/>
                  <a:gd name="T21" fmla="*/ 5 h 16"/>
                  <a:gd name="T22" fmla="*/ 942 w 56"/>
                  <a:gd name="T23" fmla="*/ 3 h 16"/>
                  <a:gd name="T24" fmla="*/ 765 w 56"/>
                  <a:gd name="T25" fmla="*/ 1 h 16"/>
                  <a:gd name="T26" fmla="*/ 536 w 56"/>
                  <a:gd name="T27" fmla="*/ 0 h 16"/>
                  <a:gd name="T28" fmla="*/ 372 w 56"/>
                  <a:gd name="T29" fmla="*/ 0 h 16"/>
                  <a:gd name="T30" fmla="*/ 272 w 56"/>
                  <a:gd name="T31" fmla="*/ 0 h 16"/>
                  <a:gd name="T32" fmla="*/ 3 w 56"/>
                  <a:gd name="T33" fmla="*/ 0 h 16"/>
                  <a:gd name="T34" fmla="*/ 0 w 56"/>
                  <a:gd name="T35" fmla="*/ 0 h 16"/>
                  <a:gd name="T36" fmla="*/ 0 w 56"/>
                  <a:gd name="T37" fmla="*/ 364 h 1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6"/>
                  <a:gd name="T58" fmla="*/ 0 h 16"/>
                  <a:gd name="T59" fmla="*/ 56 w 56"/>
                  <a:gd name="T60" fmla="*/ 16 h 1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6" h="16">
                    <a:moveTo>
                      <a:pt x="0" y="8"/>
                    </a:moveTo>
                    <a:lnTo>
                      <a:pt x="3" y="8"/>
                    </a:lnTo>
                    <a:lnTo>
                      <a:pt x="9" y="8"/>
                    </a:lnTo>
                    <a:lnTo>
                      <a:pt x="15" y="8"/>
                    </a:lnTo>
                    <a:lnTo>
                      <a:pt x="22" y="10"/>
                    </a:lnTo>
                    <a:lnTo>
                      <a:pt x="30" y="10"/>
                    </a:lnTo>
                    <a:lnTo>
                      <a:pt x="38" y="12"/>
                    </a:lnTo>
                    <a:lnTo>
                      <a:pt x="46" y="14"/>
                    </a:lnTo>
                    <a:lnTo>
                      <a:pt x="53" y="16"/>
                    </a:lnTo>
                    <a:lnTo>
                      <a:pt x="56" y="8"/>
                    </a:lnTo>
                    <a:lnTo>
                      <a:pt x="48" y="5"/>
                    </a:lnTo>
                    <a:lnTo>
                      <a:pt x="39" y="3"/>
                    </a:lnTo>
                    <a:lnTo>
                      <a:pt x="31" y="1"/>
                    </a:lnTo>
                    <a:lnTo>
                      <a:pt x="23" y="0"/>
                    </a:lnTo>
                    <a:lnTo>
                      <a:pt x="16" y="0"/>
                    </a:lnTo>
                    <a:lnTo>
                      <a:pt x="10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215" name="Freeform 103"/>
              <p:cNvSpPr>
                <a:spLocks noChangeArrowheads="1"/>
              </p:cNvSpPr>
              <p:nvPr/>
            </p:nvSpPr>
            <p:spPr bwMode="auto">
              <a:xfrm>
                <a:off x="4571" y="151"/>
                <a:ext cx="111" cy="59"/>
              </a:xfrm>
              <a:custGeom>
                <a:avLst/>
                <a:gdLst>
                  <a:gd name="T0" fmla="*/ 300 w 105"/>
                  <a:gd name="T1" fmla="*/ 0 h 55"/>
                  <a:gd name="T2" fmla="*/ 5 w 105"/>
                  <a:gd name="T3" fmla="*/ 1 h 55"/>
                  <a:gd name="T4" fmla="*/ 1 w 105"/>
                  <a:gd name="T5" fmla="*/ 3 h 55"/>
                  <a:gd name="T6" fmla="*/ 0 w 105"/>
                  <a:gd name="T7" fmla="*/ 588 h 55"/>
                  <a:gd name="T8" fmla="*/ 1 w 105"/>
                  <a:gd name="T9" fmla="*/ 836 h 55"/>
                  <a:gd name="T10" fmla="*/ 5 w 105"/>
                  <a:gd name="T11" fmla="*/ 1274 h 55"/>
                  <a:gd name="T12" fmla="*/ 300 w 105"/>
                  <a:gd name="T13" fmla="*/ 1687 h 55"/>
                  <a:gd name="T14" fmla="*/ 395 w 105"/>
                  <a:gd name="T15" fmla="*/ 2132 h 55"/>
                  <a:gd name="T16" fmla="*/ 617 w 105"/>
                  <a:gd name="T17" fmla="*/ 2570 h 55"/>
                  <a:gd name="T18" fmla="*/ 899 w 105"/>
                  <a:gd name="T19" fmla="*/ 3027 h 55"/>
                  <a:gd name="T20" fmla="*/ 1122 w 105"/>
                  <a:gd name="T21" fmla="*/ 3351 h 55"/>
                  <a:gd name="T22" fmla="*/ 1420 w 105"/>
                  <a:gd name="T23" fmla="*/ 3736 h 55"/>
                  <a:gd name="T24" fmla="*/ 1752 w 105"/>
                  <a:gd name="T25" fmla="*/ 3918 h 55"/>
                  <a:gd name="T26" fmla="*/ 2070 w 105"/>
                  <a:gd name="T27" fmla="*/ 4008 h 55"/>
                  <a:gd name="T28" fmla="*/ 2426 w 105"/>
                  <a:gd name="T29" fmla="*/ 3918 h 55"/>
                  <a:gd name="T30" fmla="*/ 2733 w 105"/>
                  <a:gd name="T31" fmla="*/ 3755 h 55"/>
                  <a:gd name="T32" fmla="*/ 3073 w 105"/>
                  <a:gd name="T33" fmla="*/ 3404 h 55"/>
                  <a:gd name="T34" fmla="*/ 3092 w 105"/>
                  <a:gd name="T35" fmla="*/ 3351 h 55"/>
                  <a:gd name="T36" fmla="*/ 3092 w 105"/>
                  <a:gd name="T37" fmla="*/ 3247 h 55"/>
                  <a:gd name="T38" fmla="*/ 3092 w 105"/>
                  <a:gd name="T39" fmla="*/ 3124 h 55"/>
                  <a:gd name="T40" fmla="*/ 3073 w 105"/>
                  <a:gd name="T41" fmla="*/ 2958 h 55"/>
                  <a:gd name="T42" fmla="*/ 3031 w 105"/>
                  <a:gd name="T43" fmla="*/ 2631 h 55"/>
                  <a:gd name="T44" fmla="*/ 2867 w 105"/>
                  <a:gd name="T45" fmla="*/ 2132 h 55"/>
                  <a:gd name="T46" fmla="*/ 2617 w 105"/>
                  <a:gd name="T47" fmla="*/ 1726 h 55"/>
                  <a:gd name="T48" fmla="*/ 2426 w 105"/>
                  <a:gd name="T49" fmla="*/ 1274 h 55"/>
                  <a:gd name="T50" fmla="*/ 2171 w 105"/>
                  <a:gd name="T51" fmla="*/ 836 h 55"/>
                  <a:gd name="T52" fmla="*/ 1902 w 105"/>
                  <a:gd name="T53" fmla="*/ 631 h 55"/>
                  <a:gd name="T54" fmla="*/ 1657 w 105"/>
                  <a:gd name="T55" fmla="*/ 6 h 55"/>
                  <a:gd name="T56" fmla="*/ 1420 w 105"/>
                  <a:gd name="T57" fmla="*/ 3 h 55"/>
                  <a:gd name="T58" fmla="*/ 1201 w 105"/>
                  <a:gd name="T59" fmla="*/ 1 h 55"/>
                  <a:gd name="T60" fmla="*/ 950 w 105"/>
                  <a:gd name="T61" fmla="*/ 0 h 55"/>
                  <a:gd name="T62" fmla="*/ 728 w 105"/>
                  <a:gd name="T63" fmla="*/ 0 h 55"/>
                  <a:gd name="T64" fmla="*/ 494 w 105"/>
                  <a:gd name="T65" fmla="*/ 0 h 55"/>
                  <a:gd name="T66" fmla="*/ 374 w 105"/>
                  <a:gd name="T67" fmla="*/ 0 h 55"/>
                  <a:gd name="T68" fmla="*/ 300 w 105"/>
                  <a:gd name="T69" fmla="*/ 0 h 5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05"/>
                  <a:gd name="T106" fmla="*/ 0 h 55"/>
                  <a:gd name="T107" fmla="*/ 105 w 105"/>
                  <a:gd name="T108" fmla="*/ 55 h 55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05" h="55">
                    <a:moveTo>
                      <a:pt x="9" y="0"/>
                    </a:moveTo>
                    <a:lnTo>
                      <a:pt x="5" y="1"/>
                    </a:lnTo>
                    <a:lnTo>
                      <a:pt x="1" y="3"/>
                    </a:lnTo>
                    <a:lnTo>
                      <a:pt x="0" y="7"/>
                    </a:lnTo>
                    <a:lnTo>
                      <a:pt x="1" y="12"/>
                    </a:lnTo>
                    <a:lnTo>
                      <a:pt x="5" y="18"/>
                    </a:lnTo>
                    <a:lnTo>
                      <a:pt x="9" y="23"/>
                    </a:lnTo>
                    <a:lnTo>
                      <a:pt x="14" y="30"/>
                    </a:lnTo>
                    <a:lnTo>
                      <a:pt x="22" y="35"/>
                    </a:lnTo>
                    <a:lnTo>
                      <a:pt x="30" y="42"/>
                    </a:lnTo>
                    <a:lnTo>
                      <a:pt x="38" y="46"/>
                    </a:lnTo>
                    <a:lnTo>
                      <a:pt x="48" y="51"/>
                    </a:lnTo>
                    <a:lnTo>
                      <a:pt x="59" y="54"/>
                    </a:lnTo>
                    <a:lnTo>
                      <a:pt x="70" y="55"/>
                    </a:lnTo>
                    <a:lnTo>
                      <a:pt x="81" y="54"/>
                    </a:lnTo>
                    <a:lnTo>
                      <a:pt x="92" y="52"/>
                    </a:lnTo>
                    <a:lnTo>
                      <a:pt x="104" y="47"/>
                    </a:lnTo>
                    <a:lnTo>
                      <a:pt x="105" y="46"/>
                    </a:lnTo>
                    <a:lnTo>
                      <a:pt x="105" y="45"/>
                    </a:lnTo>
                    <a:lnTo>
                      <a:pt x="105" y="43"/>
                    </a:lnTo>
                    <a:lnTo>
                      <a:pt x="104" y="41"/>
                    </a:lnTo>
                    <a:lnTo>
                      <a:pt x="101" y="36"/>
                    </a:lnTo>
                    <a:lnTo>
                      <a:pt x="96" y="30"/>
                    </a:lnTo>
                    <a:lnTo>
                      <a:pt x="89" y="24"/>
                    </a:lnTo>
                    <a:lnTo>
                      <a:pt x="81" y="18"/>
                    </a:lnTo>
                    <a:lnTo>
                      <a:pt x="73" y="12"/>
                    </a:lnTo>
                    <a:lnTo>
                      <a:pt x="64" y="8"/>
                    </a:lnTo>
                    <a:lnTo>
                      <a:pt x="56" y="6"/>
                    </a:lnTo>
                    <a:lnTo>
                      <a:pt x="48" y="3"/>
                    </a:lnTo>
                    <a:lnTo>
                      <a:pt x="41" y="1"/>
                    </a:lnTo>
                    <a:lnTo>
                      <a:pt x="32" y="0"/>
                    </a:lnTo>
                    <a:lnTo>
                      <a:pt x="25" y="0"/>
                    </a:lnTo>
                    <a:lnTo>
                      <a:pt x="18" y="0"/>
                    </a:lnTo>
                    <a:lnTo>
                      <a:pt x="13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216" name="Freeform 104"/>
              <p:cNvSpPr>
                <a:spLocks noChangeArrowheads="1"/>
              </p:cNvSpPr>
              <p:nvPr/>
            </p:nvSpPr>
            <p:spPr bwMode="auto">
              <a:xfrm>
                <a:off x="4567" y="147"/>
                <a:ext cx="115" cy="68"/>
              </a:xfrm>
              <a:custGeom>
                <a:avLst/>
                <a:gdLst>
                  <a:gd name="T0" fmla="*/ 2764 w 109"/>
                  <a:gd name="T1" fmla="*/ 4953 h 63"/>
                  <a:gd name="T2" fmla="*/ 2483 w 109"/>
                  <a:gd name="T3" fmla="*/ 5346 h 63"/>
                  <a:gd name="T4" fmla="*/ 2230 w 109"/>
                  <a:gd name="T5" fmla="*/ 5588 h 63"/>
                  <a:gd name="T6" fmla="*/ 1956 w 109"/>
                  <a:gd name="T7" fmla="*/ 5770 h 63"/>
                  <a:gd name="T8" fmla="*/ 1686 w 109"/>
                  <a:gd name="T9" fmla="*/ 5519 h 63"/>
                  <a:gd name="T10" fmla="*/ 1418 w 109"/>
                  <a:gd name="T11" fmla="*/ 5264 h 63"/>
                  <a:gd name="T12" fmla="*/ 1172 w 109"/>
                  <a:gd name="T13" fmla="*/ 4877 h 63"/>
                  <a:gd name="T14" fmla="*/ 936 w 109"/>
                  <a:gd name="T15" fmla="*/ 4252 h 63"/>
                  <a:gd name="T16" fmla="*/ 764 w 109"/>
                  <a:gd name="T17" fmla="*/ 3813 h 63"/>
                  <a:gd name="T18" fmla="*/ 519 w 109"/>
                  <a:gd name="T19" fmla="*/ 3132 h 63"/>
                  <a:gd name="T20" fmla="*/ 397 w 109"/>
                  <a:gd name="T21" fmla="*/ 2602 h 63"/>
                  <a:gd name="T22" fmla="*/ 319 w 109"/>
                  <a:gd name="T23" fmla="*/ 2070 h 63"/>
                  <a:gd name="T24" fmla="*/ 286 w 109"/>
                  <a:gd name="T25" fmla="*/ 1413 h 63"/>
                  <a:gd name="T26" fmla="*/ 9 w 109"/>
                  <a:gd name="T27" fmla="*/ 1124 h 63"/>
                  <a:gd name="T28" fmla="*/ 286 w 109"/>
                  <a:gd name="T29" fmla="*/ 1041 h 63"/>
                  <a:gd name="T30" fmla="*/ 286 w 109"/>
                  <a:gd name="T31" fmla="*/ 893 h 63"/>
                  <a:gd name="T32" fmla="*/ 337 w 109"/>
                  <a:gd name="T33" fmla="*/ 893 h 63"/>
                  <a:gd name="T34" fmla="*/ 337 w 109"/>
                  <a:gd name="T35" fmla="*/ 0 h 63"/>
                  <a:gd name="T36" fmla="*/ 7 w 109"/>
                  <a:gd name="T37" fmla="*/ 1 h 63"/>
                  <a:gd name="T38" fmla="*/ 1 w 109"/>
                  <a:gd name="T39" fmla="*/ 5 h 63"/>
                  <a:gd name="T40" fmla="*/ 0 w 109"/>
                  <a:gd name="T41" fmla="*/ 1213 h 63"/>
                  <a:gd name="T42" fmla="*/ 1 w 109"/>
                  <a:gd name="T43" fmla="*/ 1777 h 63"/>
                  <a:gd name="T44" fmla="*/ 4 w 109"/>
                  <a:gd name="T45" fmla="*/ 2491 h 63"/>
                  <a:gd name="T46" fmla="*/ 286 w 109"/>
                  <a:gd name="T47" fmla="*/ 3132 h 63"/>
                  <a:gd name="T48" fmla="*/ 397 w 109"/>
                  <a:gd name="T49" fmla="*/ 3878 h 63"/>
                  <a:gd name="T50" fmla="*/ 578 w 109"/>
                  <a:gd name="T51" fmla="*/ 4589 h 63"/>
                  <a:gd name="T52" fmla="*/ 806 w 109"/>
                  <a:gd name="T53" fmla="*/ 5177 h 63"/>
                  <a:gd name="T54" fmla="*/ 1042 w 109"/>
                  <a:gd name="T55" fmla="*/ 5770 h 63"/>
                  <a:gd name="T56" fmla="*/ 1344 w 109"/>
                  <a:gd name="T57" fmla="*/ 6228 h 63"/>
                  <a:gd name="T58" fmla="*/ 1617 w 109"/>
                  <a:gd name="T59" fmla="*/ 6510 h 63"/>
                  <a:gd name="T60" fmla="*/ 1899 w 109"/>
                  <a:gd name="T61" fmla="*/ 6620 h 63"/>
                  <a:gd name="T62" fmla="*/ 2285 w 109"/>
                  <a:gd name="T63" fmla="*/ 6620 h 63"/>
                  <a:gd name="T64" fmla="*/ 2557 w 109"/>
                  <a:gd name="T65" fmla="*/ 6430 h 63"/>
                  <a:gd name="T66" fmla="*/ 2855 w 109"/>
                  <a:gd name="T67" fmla="*/ 5957 h 63"/>
                  <a:gd name="T68" fmla="*/ 2764 w 109"/>
                  <a:gd name="T69" fmla="*/ 4953 h 63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09"/>
                  <a:gd name="T106" fmla="*/ 0 h 63"/>
                  <a:gd name="T107" fmla="*/ 109 w 109"/>
                  <a:gd name="T108" fmla="*/ 63 h 63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09" h="63">
                    <a:moveTo>
                      <a:pt x="106" y="47"/>
                    </a:moveTo>
                    <a:lnTo>
                      <a:pt x="95" y="51"/>
                    </a:lnTo>
                    <a:lnTo>
                      <a:pt x="85" y="53"/>
                    </a:lnTo>
                    <a:lnTo>
                      <a:pt x="74" y="55"/>
                    </a:lnTo>
                    <a:lnTo>
                      <a:pt x="64" y="52"/>
                    </a:lnTo>
                    <a:lnTo>
                      <a:pt x="54" y="50"/>
                    </a:lnTo>
                    <a:lnTo>
                      <a:pt x="45" y="46"/>
                    </a:lnTo>
                    <a:lnTo>
                      <a:pt x="36" y="41"/>
                    </a:lnTo>
                    <a:lnTo>
                      <a:pt x="29" y="36"/>
                    </a:lnTo>
                    <a:lnTo>
                      <a:pt x="21" y="30"/>
                    </a:lnTo>
                    <a:lnTo>
                      <a:pt x="16" y="25"/>
                    </a:lnTo>
                    <a:lnTo>
                      <a:pt x="12" y="19"/>
                    </a:lnTo>
                    <a:lnTo>
                      <a:pt x="10" y="14"/>
                    </a:lnTo>
                    <a:lnTo>
                      <a:pt x="9" y="11"/>
                    </a:lnTo>
                    <a:lnTo>
                      <a:pt x="10" y="10"/>
                    </a:lnTo>
                    <a:lnTo>
                      <a:pt x="10" y="8"/>
                    </a:lnTo>
                    <a:lnTo>
                      <a:pt x="13" y="8"/>
                    </a:lnTo>
                    <a:lnTo>
                      <a:pt x="13" y="0"/>
                    </a:lnTo>
                    <a:lnTo>
                      <a:pt x="7" y="1"/>
                    </a:lnTo>
                    <a:lnTo>
                      <a:pt x="1" y="5"/>
                    </a:lnTo>
                    <a:lnTo>
                      <a:pt x="0" y="12"/>
                    </a:lnTo>
                    <a:lnTo>
                      <a:pt x="1" y="17"/>
                    </a:lnTo>
                    <a:lnTo>
                      <a:pt x="4" y="24"/>
                    </a:lnTo>
                    <a:lnTo>
                      <a:pt x="10" y="30"/>
                    </a:lnTo>
                    <a:lnTo>
                      <a:pt x="16" y="37"/>
                    </a:lnTo>
                    <a:lnTo>
                      <a:pt x="23" y="44"/>
                    </a:lnTo>
                    <a:lnTo>
                      <a:pt x="31" y="49"/>
                    </a:lnTo>
                    <a:lnTo>
                      <a:pt x="40" y="55"/>
                    </a:lnTo>
                    <a:lnTo>
                      <a:pt x="51" y="59"/>
                    </a:lnTo>
                    <a:lnTo>
                      <a:pt x="62" y="62"/>
                    </a:lnTo>
                    <a:lnTo>
                      <a:pt x="73" y="63"/>
                    </a:lnTo>
                    <a:lnTo>
                      <a:pt x="86" y="63"/>
                    </a:lnTo>
                    <a:lnTo>
                      <a:pt x="97" y="60"/>
                    </a:lnTo>
                    <a:lnTo>
                      <a:pt x="109" y="56"/>
                    </a:lnTo>
                    <a:lnTo>
                      <a:pt x="106" y="47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217" name="Freeform 105"/>
              <p:cNvSpPr>
                <a:spLocks noChangeArrowheads="1"/>
              </p:cNvSpPr>
              <p:nvPr/>
            </p:nvSpPr>
            <p:spPr bwMode="auto">
              <a:xfrm>
                <a:off x="4637" y="156"/>
                <a:ext cx="49" cy="52"/>
              </a:xfrm>
              <a:custGeom>
                <a:avLst/>
                <a:gdLst>
                  <a:gd name="T0" fmla="*/ 0 w 46"/>
                  <a:gd name="T1" fmla="*/ 1117 h 48"/>
                  <a:gd name="T2" fmla="*/ 422 w 46"/>
                  <a:gd name="T3" fmla="*/ 1666 h 48"/>
                  <a:gd name="T4" fmla="*/ 734 w 46"/>
                  <a:gd name="T5" fmla="*/ 2507 h 48"/>
                  <a:gd name="T6" fmla="*/ 1090 w 46"/>
                  <a:gd name="T7" fmla="*/ 3160 h 48"/>
                  <a:gd name="T8" fmla="*/ 1382 w 46"/>
                  <a:gd name="T9" fmla="*/ 3827 h 48"/>
                  <a:gd name="T10" fmla="*/ 1670 w 46"/>
                  <a:gd name="T11" fmla="*/ 4715 h 48"/>
                  <a:gd name="T12" fmla="*/ 1779 w 46"/>
                  <a:gd name="T13" fmla="*/ 5153 h 48"/>
                  <a:gd name="T14" fmla="*/ 1809 w 46"/>
                  <a:gd name="T15" fmla="*/ 5272 h 48"/>
                  <a:gd name="T16" fmla="*/ 1809 w 46"/>
                  <a:gd name="T17" fmla="*/ 5534 h 48"/>
                  <a:gd name="T18" fmla="*/ 1809 w 46"/>
                  <a:gd name="T19" fmla="*/ 5272 h 48"/>
                  <a:gd name="T20" fmla="*/ 1895 w 46"/>
                  <a:gd name="T21" fmla="*/ 5153 h 48"/>
                  <a:gd name="T22" fmla="*/ 2019 w 46"/>
                  <a:gd name="T23" fmla="*/ 6495 h 48"/>
                  <a:gd name="T24" fmla="*/ 2151 w 46"/>
                  <a:gd name="T25" fmla="*/ 5995 h 48"/>
                  <a:gd name="T26" fmla="*/ 2187 w 46"/>
                  <a:gd name="T27" fmla="*/ 5534 h 48"/>
                  <a:gd name="T28" fmla="*/ 2187 w 46"/>
                  <a:gd name="T29" fmla="*/ 5108 h 48"/>
                  <a:gd name="T30" fmla="*/ 2054 w 46"/>
                  <a:gd name="T31" fmla="*/ 4715 h 48"/>
                  <a:gd name="T32" fmla="*/ 1928 w 46"/>
                  <a:gd name="T33" fmla="*/ 3827 h 48"/>
                  <a:gd name="T34" fmla="*/ 1698 w 46"/>
                  <a:gd name="T35" fmla="*/ 2917 h 48"/>
                  <a:gd name="T36" fmla="*/ 1318 w 46"/>
                  <a:gd name="T37" fmla="*/ 2314 h 48"/>
                  <a:gd name="T38" fmla="*/ 960 w 46"/>
                  <a:gd name="T39" fmla="*/ 1311 h 48"/>
                  <a:gd name="T40" fmla="*/ 543 w 46"/>
                  <a:gd name="T41" fmla="*/ 5 h 48"/>
                  <a:gd name="T42" fmla="*/ 3 w 46"/>
                  <a:gd name="T43" fmla="*/ 0 h 48"/>
                  <a:gd name="T44" fmla="*/ 0 w 46"/>
                  <a:gd name="T45" fmla="*/ 1117 h 48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46"/>
                  <a:gd name="T70" fmla="*/ 0 h 48"/>
                  <a:gd name="T71" fmla="*/ 46 w 46"/>
                  <a:gd name="T72" fmla="*/ 48 h 48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46" h="48">
                    <a:moveTo>
                      <a:pt x="0" y="8"/>
                    </a:moveTo>
                    <a:lnTo>
                      <a:pt x="8" y="13"/>
                    </a:lnTo>
                    <a:lnTo>
                      <a:pt x="16" y="18"/>
                    </a:lnTo>
                    <a:lnTo>
                      <a:pt x="23" y="24"/>
                    </a:lnTo>
                    <a:lnTo>
                      <a:pt x="29" y="29"/>
                    </a:lnTo>
                    <a:lnTo>
                      <a:pt x="35" y="35"/>
                    </a:lnTo>
                    <a:lnTo>
                      <a:pt x="37" y="39"/>
                    </a:lnTo>
                    <a:lnTo>
                      <a:pt x="38" y="40"/>
                    </a:lnTo>
                    <a:lnTo>
                      <a:pt x="38" y="41"/>
                    </a:lnTo>
                    <a:lnTo>
                      <a:pt x="38" y="40"/>
                    </a:lnTo>
                    <a:lnTo>
                      <a:pt x="39" y="39"/>
                    </a:lnTo>
                    <a:lnTo>
                      <a:pt x="42" y="48"/>
                    </a:lnTo>
                    <a:lnTo>
                      <a:pt x="45" y="44"/>
                    </a:lnTo>
                    <a:lnTo>
                      <a:pt x="46" y="41"/>
                    </a:lnTo>
                    <a:lnTo>
                      <a:pt x="46" y="38"/>
                    </a:lnTo>
                    <a:lnTo>
                      <a:pt x="44" y="35"/>
                    </a:lnTo>
                    <a:lnTo>
                      <a:pt x="41" y="29"/>
                    </a:lnTo>
                    <a:lnTo>
                      <a:pt x="36" y="22"/>
                    </a:lnTo>
                    <a:lnTo>
                      <a:pt x="28" y="17"/>
                    </a:lnTo>
                    <a:lnTo>
                      <a:pt x="21" y="10"/>
                    </a:lnTo>
                    <a:lnTo>
                      <a:pt x="12" y="5"/>
                    </a:lnTo>
                    <a:lnTo>
                      <a:pt x="3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218" name="Freeform 106"/>
              <p:cNvSpPr>
                <a:spLocks noChangeArrowheads="1"/>
              </p:cNvSpPr>
              <p:nvPr/>
            </p:nvSpPr>
            <p:spPr bwMode="auto">
              <a:xfrm>
                <a:off x="4580" y="147"/>
                <a:ext cx="60" cy="17"/>
              </a:xfrm>
              <a:custGeom>
                <a:avLst/>
                <a:gdLst>
                  <a:gd name="T0" fmla="*/ 0 w 57"/>
                  <a:gd name="T1" fmla="*/ 364 h 16"/>
                  <a:gd name="T2" fmla="*/ 4 w 57"/>
                  <a:gd name="T3" fmla="*/ 364 h 16"/>
                  <a:gd name="T4" fmla="*/ 9 w 57"/>
                  <a:gd name="T5" fmla="*/ 364 h 16"/>
                  <a:gd name="T6" fmla="*/ 351 w 57"/>
                  <a:gd name="T7" fmla="*/ 364 h 16"/>
                  <a:gd name="T8" fmla="*/ 501 w 57"/>
                  <a:gd name="T9" fmla="*/ 411 h 16"/>
                  <a:gd name="T10" fmla="*/ 717 w 57"/>
                  <a:gd name="T11" fmla="*/ 411 h 16"/>
                  <a:gd name="T12" fmla="*/ 849 w 57"/>
                  <a:gd name="T13" fmla="*/ 464 h 16"/>
                  <a:gd name="T14" fmla="*/ 1043 w 57"/>
                  <a:gd name="T15" fmla="*/ 524 h 16"/>
                  <a:gd name="T16" fmla="*/ 1217 w 57"/>
                  <a:gd name="T17" fmla="*/ 592 h 16"/>
                  <a:gd name="T18" fmla="*/ 1281 w 57"/>
                  <a:gd name="T19" fmla="*/ 364 h 16"/>
                  <a:gd name="T20" fmla="*/ 1138 w 57"/>
                  <a:gd name="T21" fmla="*/ 5 h 16"/>
                  <a:gd name="T22" fmla="*/ 894 w 57"/>
                  <a:gd name="T23" fmla="*/ 3 h 16"/>
                  <a:gd name="T24" fmla="*/ 729 w 57"/>
                  <a:gd name="T25" fmla="*/ 1 h 16"/>
                  <a:gd name="T26" fmla="*/ 527 w 57"/>
                  <a:gd name="T27" fmla="*/ 0 h 16"/>
                  <a:gd name="T28" fmla="*/ 369 w 57"/>
                  <a:gd name="T29" fmla="*/ 0 h 16"/>
                  <a:gd name="T30" fmla="*/ 9 w 57"/>
                  <a:gd name="T31" fmla="*/ 0 h 16"/>
                  <a:gd name="T32" fmla="*/ 4 w 57"/>
                  <a:gd name="T33" fmla="*/ 0 h 16"/>
                  <a:gd name="T34" fmla="*/ 0 w 57"/>
                  <a:gd name="T35" fmla="*/ 0 h 16"/>
                  <a:gd name="T36" fmla="*/ 0 w 57"/>
                  <a:gd name="T37" fmla="*/ 364 h 1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7"/>
                  <a:gd name="T58" fmla="*/ 0 h 16"/>
                  <a:gd name="T59" fmla="*/ 57 w 57"/>
                  <a:gd name="T60" fmla="*/ 16 h 1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7" h="16">
                    <a:moveTo>
                      <a:pt x="0" y="8"/>
                    </a:moveTo>
                    <a:lnTo>
                      <a:pt x="4" y="8"/>
                    </a:lnTo>
                    <a:lnTo>
                      <a:pt x="9" y="8"/>
                    </a:lnTo>
                    <a:lnTo>
                      <a:pt x="16" y="8"/>
                    </a:lnTo>
                    <a:lnTo>
                      <a:pt x="23" y="10"/>
                    </a:lnTo>
                    <a:lnTo>
                      <a:pt x="31" y="10"/>
                    </a:lnTo>
                    <a:lnTo>
                      <a:pt x="38" y="12"/>
                    </a:lnTo>
                    <a:lnTo>
                      <a:pt x="46" y="14"/>
                    </a:lnTo>
                    <a:lnTo>
                      <a:pt x="54" y="16"/>
                    </a:lnTo>
                    <a:lnTo>
                      <a:pt x="57" y="8"/>
                    </a:lnTo>
                    <a:lnTo>
                      <a:pt x="49" y="5"/>
                    </a:lnTo>
                    <a:lnTo>
                      <a:pt x="40" y="3"/>
                    </a:lnTo>
                    <a:lnTo>
                      <a:pt x="32" y="1"/>
                    </a:lnTo>
                    <a:lnTo>
                      <a:pt x="24" y="0"/>
                    </a:lnTo>
                    <a:lnTo>
                      <a:pt x="17" y="0"/>
                    </a:lnTo>
                    <a:lnTo>
                      <a:pt x="9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219" name="Freeform 107"/>
              <p:cNvSpPr>
                <a:spLocks noChangeArrowheads="1"/>
              </p:cNvSpPr>
              <p:nvPr/>
            </p:nvSpPr>
            <p:spPr bwMode="auto">
              <a:xfrm>
                <a:off x="1345" y="154"/>
                <a:ext cx="111" cy="59"/>
              </a:xfrm>
              <a:custGeom>
                <a:avLst/>
                <a:gdLst>
                  <a:gd name="T0" fmla="*/ 300 w 105"/>
                  <a:gd name="T1" fmla="*/ 0 h 55"/>
                  <a:gd name="T2" fmla="*/ 5 w 105"/>
                  <a:gd name="T3" fmla="*/ 1 h 55"/>
                  <a:gd name="T4" fmla="*/ 2 w 105"/>
                  <a:gd name="T5" fmla="*/ 4 h 55"/>
                  <a:gd name="T6" fmla="*/ 0 w 105"/>
                  <a:gd name="T7" fmla="*/ 588 h 55"/>
                  <a:gd name="T8" fmla="*/ 2 w 105"/>
                  <a:gd name="T9" fmla="*/ 836 h 55"/>
                  <a:gd name="T10" fmla="*/ 5 w 105"/>
                  <a:gd name="T11" fmla="*/ 1274 h 55"/>
                  <a:gd name="T12" fmla="*/ 300 w 105"/>
                  <a:gd name="T13" fmla="*/ 1687 h 55"/>
                  <a:gd name="T14" fmla="*/ 395 w 105"/>
                  <a:gd name="T15" fmla="*/ 2132 h 55"/>
                  <a:gd name="T16" fmla="*/ 617 w 105"/>
                  <a:gd name="T17" fmla="*/ 2570 h 55"/>
                  <a:gd name="T18" fmla="*/ 899 w 105"/>
                  <a:gd name="T19" fmla="*/ 3027 h 55"/>
                  <a:gd name="T20" fmla="*/ 1136 w 105"/>
                  <a:gd name="T21" fmla="*/ 3351 h 55"/>
                  <a:gd name="T22" fmla="*/ 1420 w 105"/>
                  <a:gd name="T23" fmla="*/ 3736 h 55"/>
                  <a:gd name="T24" fmla="*/ 1752 w 105"/>
                  <a:gd name="T25" fmla="*/ 3856 h 55"/>
                  <a:gd name="T26" fmla="*/ 2070 w 105"/>
                  <a:gd name="T27" fmla="*/ 4008 h 55"/>
                  <a:gd name="T28" fmla="*/ 2426 w 105"/>
                  <a:gd name="T29" fmla="*/ 3918 h 55"/>
                  <a:gd name="T30" fmla="*/ 2733 w 105"/>
                  <a:gd name="T31" fmla="*/ 3755 h 55"/>
                  <a:gd name="T32" fmla="*/ 3073 w 105"/>
                  <a:gd name="T33" fmla="*/ 3404 h 55"/>
                  <a:gd name="T34" fmla="*/ 3092 w 105"/>
                  <a:gd name="T35" fmla="*/ 3351 h 55"/>
                  <a:gd name="T36" fmla="*/ 3092 w 105"/>
                  <a:gd name="T37" fmla="*/ 3247 h 55"/>
                  <a:gd name="T38" fmla="*/ 3092 w 105"/>
                  <a:gd name="T39" fmla="*/ 3124 h 55"/>
                  <a:gd name="T40" fmla="*/ 3073 w 105"/>
                  <a:gd name="T41" fmla="*/ 2958 h 55"/>
                  <a:gd name="T42" fmla="*/ 3031 w 105"/>
                  <a:gd name="T43" fmla="*/ 2715 h 55"/>
                  <a:gd name="T44" fmla="*/ 2867 w 105"/>
                  <a:gd name="T45" fmla="*/ 2132 h 55"/>
                  <a:gd name="T46" fmla="*/ 2617 w 105"/>
                  <a:gd name="T47" fmla="*/ 1726 h 55"/>
                  <a:gd name="T48" fmla="*/ 2445 w 105"/>
                  <a:gd name="T49" fmla="*/ 1274 h 55"/>
                  <a:gd name="T50" fmla="*/ 2171 w 105"/>
                  <a:gd name="T51" fmla="*/ 836 h 55"/>
                  <a:gd name="T52" fmla="*/ 1902 w 105"/>
                  <a:gd name="T53" fmla="*/ 631 h 55"/>
                  <a:gd name="T54" fmla="*/ 1678 w 105"/>
                  <a:gd name="T55" fmla="*/ 6 h 55"/>
                  <a:gd name="T56" fmla="*/ 1420 w 105"/>
                  <a:gd name="T57" fmla="*/ 4 h 55"/>
                  <a:gd name="T58" fmla="*/ 1201 w 105"/>
                  <a:gd name="T59" fmla="*/ 1 h 55"/>
                  <a:gd name="T60" fmla="*/ 950 w 105"/>
                  <a:gd name="T61" fmla="*/ 0 h 55"/>
                  <a:gd name="T62" fmla="*/ 728 w 105"/>
                  <a:gd name="T63" fmla="*/ 0 h 55"/>
                  <a:gd name="T64" fmla="*/ 494 w 105"/>
                  <a:gd name="T65" fmla="*/ 0 h 55"/>
                  <a:gd name="T66" fmla="*/ 374 w 105"/>
                  <a:gd name="T67" fmla="*/ 0 h 55"/>
                  <a:gd name="T68" fmla="*/ 300 w 105"/>
                  <a:gd name="T69" fmla="*/ 0 h 5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05"/>
                  <a:gd name="T106" fmla="*/ 0 h 55"/>
                  <a:gd name="T107" fmla="*/ 105 w 105"/>
                  <a:gd name="T108" fmla="*/ 55 h 55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05" h="55">
                    <a:moveTo>
                      <a:pt x="9" y="0"/>
                    </a:moveTo>
                    <a:lnTo>
                      <a:pt x="5" y="1"/>
                    </a:lnTo>
                    <a:lnTo>
                      <a:pt x="2" y="4"/>
                    </a:lnTo>
                    <a:lnTo>
                      <a:pt x="0" y="7"/>
                    </a:lnTo>
                    <a:lnTo>
                      <a:pt x="2" y="12"/>
                    </a:lnTo>
                    <a:lnTo>
                      <a:pt x="5" y="18"/>
                    </a:lnTo>
                    <a:lnTo>
                      <a:pt x="9" y="23"/>
                    </a:lnTo>
                    <a:lnTo>
                      <a:pt x="14" y="30"/>
                    </a:lnTo>
                    <a:lnTo>
                      <a:pt x="22" y="35"/>
                    </a:lnTo>
                    <a:lnTo>
                      <a:pt x="30" y="42"/>
                    </a:lnTo>
                    <a:lnTo>
                      <a:pt x="39" y="46"/>
                    </a:lnTo>
                    <a:lnTo>
                      <a:pt x="48" y="51"/>
                    </a:lnTo>
                    <a:lnTo>
                      <a:pt x="59" y="53"/>
                    </a:lnTo>
                    <a:lnTo>
                      <a:pt x="70" y="55"/>
                    </a:lnTo>
                    <a:lnTo>
                      <a:pt x="81" y="54"/>
                    </a:lnTo>
                    <a:lnTo>
                      <a:pt x="92" y="52"/>
                    </a:lnTo>
                    <a:lnTo>
                      <a:pt x="104" y="47"/>
                    </a:lnTo>
                    <a:lnTo>
                      <a:pt x="105" y="46"/>
                    </a:lnTo>
                    <a:lnTo>
                      <a:pt x="105" y="45"/>
                    </a:lnTo>
                    <a:lnTo>
                      <a:pt x="105" y="43"/>
                    </a:lnTo>
                    <a:lnTo>
                      <a:pt x="104" y="41"/>
                    </a:lnTo>
                    <a:lnTo>
                      <a:pt x="101" y="37"/>
                    </a:lnTo>
                    <a:lnTo>
                      <a:pt x="96" y="30"/>
                    </a:lnTo>
                    <a:lnTo>
                      <a:pt x="89" y="24"/>
                    </a:lnTo>
                    <a:lnTo>
                      <a:pt x="82" y="18"/>
                    </a:lnTo>
                    <a:lnTo>
                      <a:pt x="73" y="12"/>
                    </a:lnTo>
                    <a:lnTo>
                      <a:pt x="64" y="8"/>
                    </a:lnTo>
                    <a:lnTo>
                      <a:pt x="57" y="6"/>
                    </a:lnTo>
                    <a:lnTo>
                      <a:pt x="48" y="4"/>
                    </a:lnTo>
                    <a:lnTo>
                      <a:pt x="41" y="1"/>
                    </a:lnTo>
                    <a:lnTo>
                      <a:pt x="32" y="0"/>
                    </a:lnTo>
                    <a:lnTo>
                      <a:pt x="25" y="0"/>
                    </a:lnTo>
                    <a:lnTo>
                      <a:pt x="18" y="0"/>
                    </a:lnTo>
                    <a:lnTo>
                      <a:pt x="13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220" name="Freeform 108"/>
              <p:cNvSpPr>
                <a:spLocks noChangeArrowheads="1"/>
              </p:cNvSpPr>
              <p:nvPr/>
            </p:nvSpPr>
            <p:spPr bwMode="auto">
              <a:xfrm>
                <a:off x="1340" y="149"/>
                <a:ext cx="116" cy="68"/>
              </a:xfrm>
              <a:custGeom>
                <a:avLst/>
                <a:gdLst>
                  <a:gd name="T0" fmla="*/ 2717 w 110"/>
                  <a:gd name="T1" fmla="*/ 1869 h 64"/>
                  <a:gd name="T2" fmla="*/ 2401 w 110"/>
                  <a:gd name="T3" fmla="*/ 2035 h 64"/>
                  <a:gd name="T4" fmla="*/ 2159 w 110"/>
                  <a:gd name="T5" fmla="*/ 2162 h 64"/>
                  <a:gd name="T6" fmla="*/ 1876 w 110"/>
                  <a:gd name="T7" fmla="*/ 2241 h 64"/>
                  <a:gd name="T8" fmla="*/ 1633 w 110"/>
                  <a:gd name="T9" fmla="*/ 2110 h 64"/>
                  <a:gd name="T10" fmla="*/ 1365 w 110"/>
                  <a:gd name="T11" fmla="*/ 1986 h 64"/>
                  <a:gd name="T12" fmla="*/ 1142 w 110"/>
                  <a:gd name="T13" fmla="*/ 1868 h 64"/>
                  <a:gd name="T14" fmla="*/ 912 w 110"/>
                  <a:gd name="T15" fmla="*/ 1696 h 64"/>
                  <a:gd name="T16" fmla="*/ 747 w 110"/>
                  <a:gd name="T17" fmla="*/ 1414 h 64"/>
                  <a:gd name="T18" fmla="*/ 509 w 110"/>
                  <a:gd name="T19" fmla="*/ 1224 h 64"/>
                  <a:gd name="T20" fmla="*/ 391 w 110"/>
                  <a:gd name="T21" fmla="*/ 960 h 64"/>
                  <a:gd name="T22" fmla="*/ 317 w 110"/>
                  <a:gd name="T23" fmla="*/ 728 h 64"/>
                  <a:gd name="T24" fmla="*/ 285 w 110"/>
                  <a:gd name="T25" fmla="*/ 524 h 64"/>
                  <a:gd name="T26" fmla="*/ 9 w 110"/>
                  <a:gd name="T27" fmla="*/ 437 h 64"/>
                  <a:gd name="T28" fmla="*/ 285 w 110"/>
                  <a:gd name="T29" fmla="*/ 411 h 64"/>
                  <a:gd name="T30" fmla="*/ 285 w 110"/>
                  <a:gd name="T31" fmla="*/ 387 h 64"/>
                  <a:gd name="T32" fmla="*/ 334 w 110"/>
                  <a:gd name="T33" fmla="*/ 387 h 64"/>
                  <a:gd name="T34" fmla="*/ 334 w 110"/>
                  <a:gd name="T35" fmla="*/ 0 h 64"/>
                  <a:gd name="T36" fmla="*/ 7 w 110"/>
                  <a:gd name="T37" fmla="*/ 1 h 64"/>
                  <a:gd name="T38" fmla="*/ 1 w 110"/>
                  <a:gd name="T39" fmla="*/ 5 h 64"/>
                  <a:gd name="T40" fmla="*/ 0 w 110"/>
                  <a:gd name="T41" fmla="*/ 437 h 64"/>
                  <a:gd name="T42" fmla="*/ 1 w 110"/>
                  <a:gd name="T43" fmla="*/ 645 h 64"/>
                  <a:gd name="T44" fmla="*/ 4 w 110"/>
                  <a:gd name="T45" fmla="*/ 960 h 64"/>
                  <a:gd name="T46" fmla="*/ 285 w 110"/>
                  <a:gd name="T47" fmla="*/ 1224 h 64"/>
                  <a:gd name="T48" fmla="*/ 391 w 110"/>
                  <a:gd name="T49" fmla="*/ 1470 h 64"/>
                  <a:gd name="T50" fmla="*/ 566 w 110"/>
                  <a:gd name="T51" fmla="*/ 1759 h 64"/>
                  <a:gd name="T52" fmla="*/ 820 w 110"/>
                  <a:gd name="T53" fmla="*/ 1985 h 64"/>
                  <a:gd name="T54" fmla="*/ 1014 w 110"/>
                  <a:gd name="T55" fmla="*/ 2241 h 64"/>
                  <a:gd name="T56" fmla="*/ 1294 w 110"/>
                  <a:gd name="T57" fmla="*/ 2382 h 64"/>
                  <a:gd name="T58" fmla="*/ 1600 w 110"/>
                  <a:gd name="T59" fmla="*/ 2530 h 64"/>
                  <a:gd name="T60" fmla="*/ 1841 w 110"/>
                  <a:gd name="T61" fmla="*/ 2536 h 64"/>
                  <a:gd name="T62" fmla="*/ 2200 w 110"/>
                  <a:gd name="T63" fmla="*/ 2536 h 64"/>
                  <a:gd name="T64" fmla="*/ 2496 w 110"/>
                  <a:gd name="T65" fmla="*/ 2387 h 64"/>
                  <a:gd name="T66" fmla="*/ 2796 w 110"/>
                  <a:gd name="T67" fmla="*/ 2242 h 64"/>
                  <a:gd name="T68" fmla="*/ 2717 w 110"/>
                  <a:gd name="T69" fmla="*/ 1869 h 64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10"/>
                  <a:gd name="T106" fmla="*/ 0 h 64"/>
                  <a:gd name="T107" fmla="*/ 110 w 110"/>
                  <a:gd name="T108" fmla="*/ 64 h 64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10" h="64">
                    <a:moveTo>
                      <a:pt x="106" y="47"/>
                    </a:moveTo>
                    <a:lnTo>
                      <a:pt x="95" y="51"/>
                    </a:lnTo>
                    <a:lnTo>
                      <a:pt x="85" y="54"/>
                    </a:lnTo>
                    <a:lnTo>
                      <a:pt x="74" y="55"/>
                    </a:lnTo>
                    <a:lnTo>
                      <a:pt x="64" y="53"/>
                    </a:lnTo>
                    <a:lnTo>
                      <a:pt x="54" y="50"/>
                    </a:lnTo>
                    <a:lnTo>
                      <a:pt x="45" y="46"/>
                    </a:lnTo>
                    <a:lnTo>
                      <a:pt x="36" y="42"/>
                    </a:lnTo>
                    <a:lnTo>
                      <a:pt x="29" y="36"/>
                    </a:lnTo>
                    <a:lnTo>
                      <a:pt x="21" y="31"/>
                    </a:lnTo>
                    <a:lnTo>
                      <a:pt x="16" y="24"/>
                    </a:lnTo>
                    <a:lnTo>
                      <a:pt x="12" y="19"/>
                    </a:lnTo>
                    <a:lnTo>
                      <a:pt x="10" y="14"/>
                    </a:lnTo>
                    <a:lnTo>
                      <a:pt x="9" y="11"/>
                    </a:lnTo>
                    <a:lnTo>
                      <a:pt x="10" y="10"/>
                    </a:lnTo>
                    <a:lnTo>
                      <a:pt x="10" y="9"/>
                    </a:lnTo>
                    <a:lnTo>
                      <a:pt x="13" y="9"/>
                    </a:lnTo>
                    <a:lnTo>
                      <a:pt x="13" y="0"/>
                    </a:lnTo>
                    <a:lnTo>
                      <a:pt x="7" y="1"/>
                    </a:lnTo>
                    <a:lnTo>
                      <a:pt x="1" y="5"/>
                    </a:lnTo>
                    <a:lnTo>
                      <a:pt x="0" y="11"/>
                    </a:lnTo>
                    <a:lnTo>
                      <a:pt x="1" y="17"/>
                    </a:lnTo>
                    <a:lnTo>
                      <a:pt x="4" y="24"/>
                    </a:lnTo>
                    <a:lnTo>
                      <a:pt x="10" y="31"/>
                    </a:lnTo>
                    <a:lnTo>
                      <a:pt x="16" y="37"/>
                    </a:lnTo>
                    <a:lnTo>
                      <a:pt x="23" y="44"/>
                    </a:lnTo>
                    <a:lnTo>
                      <a:pt x="32" y="49"/>
                    </a:lnTo>
                    <a:lnTo>
                      <a:pt x="40" y="55"/>
                    </a:lnTo>
                    <a:lnTo>
                      <a:pt x="51" y="59"/>
                    </a:lnTo>
                    <a:lnTo>
                      <a:pt x="63" y="62"/>
                    </a:lnTo>
                    <a:lnTo>
                      <a:pt x="73" y="64"/>
                    </a:lnTo>
                    <a:lnTo>
                      <a:pt x="86" y="64"/>
                    </a:lnTo>
                    <a:lnTo>
                      <a:pt x="98" y="60"/>
                    </a:lnTo>
                    <a:lnTo>
                      <a:pt x="110" y="56"/>
                    </a:lnTo>
                    <a:lnTo>
                      <a:pt x="106" y="47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221" name="Freeform 109"/>
              <p:cNvSpPr>
                <a:spLocks noChangeArrowheads="1"/>
              </p:cNvSpPr>
              <p:nvPr/>
            </p:nvSpPr>
            <p:spPr bwMode="auto">
              <a:xfrm>
                <a:off x="1412" y="159"/>
                <a:ext cx="49" cy="51"/>
              </a:xfrm>
              <a:custGeom>
                <a:avLst/>
                <a:gdLst>
                  <a:gd name="T0" fmla="*/ 0 w 46"/>
                  <a:gd name="T1" fmla="*/ 1094 h 47"/>
                  <a:gd name="T2" fmla="*/ 422 w 46"/>
                  <a:gd name="T3" fmla="*/ 1646 h 47"/>
                  <a:gd name="T4" fmla="*/ 734 w 46"/>
                  <a:gd name="T5" fmla="*/ 2476 h 47"/>
                  <a:gd name="T6" fmla="*/ 1090 w 46"/>
                  <a:gd name="T7" fmla="*/ 3330 h 47"/>
                  <a:gd name="T8" fmla="*/ 1382 w 46"/>
                  <a:gd name="T9" fmla="*/ 4042 h 47"/>
                  <a:gd name="T10" fmla="*/ 1670 w 46"/>
                  <a:gd name="T11" fmla="*/ 5009 h 47"/>
                  <a:gd name="T12" fmla="*/ 1779 w 46"/>
                  <a:gd name="T13" fmla="*/ 5482 h 47"/>
                  <a:gd name="T14" fmla="*/ 1809 w 46"/>
                  <a:gd name="T15" fmla="*/ 5603 h 47"/>
                  <a:gd name="T16" fmla="*/ 1809 w 46"/>
                  <a:gd name="T17" fmla="*/ 5898 h 47"/>
                  <a:gd name="T18" fmla="*/ 1809 w 46"/>
                  <a:gd name="T19" fmla="*/ 5603 h 47"/>
                  <a:gd name="T20" fmla="*/ 1895 w 46"/>
                  <a:gd name="T21" fmla="*/ 5482 h 47"/>
                  <a:gd name="T22" fmla="*/ 2053 w 46"/>
                  <a:gd name="T23" fmla="*/ 6945 h 47"/>
                  <a:gd name="T24" fmla="*/ 2151 w 46"/>
                  <a:gd name="T25" fmla="*/ 6455 h 47"/>
                  <a:gd name="T26" fmla="*/ 2187 w 46"/>
                  <a:gd name="T27" fmla="*/ 5898 h 47"/>
                  <a:gd name="T28" fmla="*/ 2187 w 46"/>
                  <a:gd name="T29" fmla="*/ 5435 h 47"/>
                  <a:gd name="T30" fmla="*/ 2151 w 46"/>
                  <a:gd name="T31" fmla="*/ 5009 h 47"/>
                  <a:gd name="T32" fmla="*/ 1928 w 46"/>
                  <a:gd name="T33" fmla="*/ 4042 h 47"/>
                  <a:gd name="T34" fmla="*/ 1698 w 46"/>
                  <a:gd name="T35" fmla="*/ 3164 h 47"/>
                  <a:gd name="T36" fmla="*/ 1318 w 46"/>
                  <a:gd name="T37" fmla="*/ 2282 h 47"/>
                  <a:gd name="T38" fmla="*/ 960 w 46"/>
                  <a:gd name="T39" fmla="*/ 1398 h 47"/>
                  <a:gd name="T40" fmla="*/ 578 w 46"/>
                  <a:gd name="T41" fmla="*/ 4 h 47"/>
                  <a:gd name="T42" fmla="*/ 3 w 46"/>
                  <a:gd name="T43" fmla="*/ 0 h 47"/>
                  <a:gd name="T44" fmla="*/ 0 w 46"/>
                  <a:gd name="T45" fmla="*/ 1094 h 47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46"/>
                  <a:gd name="T70" fmla="*/ 0 h 47"/>
                  <a:gd name="T71" fmla="*/ 46 w 46"/>
                  <a:gd name="T72" fmla="*/ 47 h 47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46" h="47">
                    <a:moveTo>
                      <a:pt x="0" y="7"/>
                    </a:moveTo>
                    <a:lnTo>
                      <a:pt x="8" y="12"/>
                    </a:lnTo>
                    <a:lnTo>
                      <a:pt x="16" y="17"/>
                    </a:lnTo>
                    <a:lnTo>
                      <a:pt x="23" y="23"/>
                    </a:lnTo>
                    <a:lnTo>
                      <a:pt x="29" y="28"/>
                    </a:lnTo>
                    <a:lnTo>
                      <a:pt x="35" y="34"/>
                    </a:lnTo>
                    <a:lnTo>
                      <a:pt x="37" y="38"/>
                    </a:lnTo>
                    <a:lnTo>
                      <a:pt x="38" y="39"/>
                    </a:lnTo>
                    <a:lnTo>
                      <a:pt x="38" y="40"/>
                    </a:lnTo>
                    <a:lnTo>
                      <a:pt x="38" y="39"/>
                    </a:lnTo>
                    <a:lnTo>
                      <a:pt x="39" y="38"/>
                    </a:lnTo>
                    <a:lnTo>
                      <a:pt x="43" y="47"/>
                    </a:lnTo>
                    <a:lnTo>
                      <a:pt x="45" y="44"/>
                    </a:lnTo>
                    <a:lnTo>
                      <a:pt x="46" y="40"/>
                    </a:lnTo>
                    <a:lnTo>
                      <a:pt x="46" y="37"/>
                    </a:lnTo>
                    <a:lnTo>
                      <a:pt x="45" y="34"/>
                    </a:lnTo>
                    <a:lnTo>
                      <a:pt x="41" y="28"/>
                    </a:lnTo>
                    <a:lnTo>
                      <a:pt x="36" y="22"/>
                    </a:lnTo>
                    <a:lnTo>
                      <a:pt x="28" y="16"/>
                    </a:lnTo>
                    <a:lnTo>
                      <a:pt x="21" y="10"/>
                    </a:lnTo>
                    <a:lnTo>
                      <a:pt x="13" y="4"/>
                    </a:lnTo>
                    <a:lnTo>
                      <a:pt x="3" y="0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222" name="Freeform 110"/>
              <p:cNvSpPr>
                <a:spLocks noChangeArrowheads="1"/>
              </p:cNvSpPr>
              <p:nvPr/>
            </p:nvSpPr>
            <p:spPr bwMode="auto">
              <a:xfrm>
                <a:off x="1355" y="149"/>
                <a:ext cx="60" cy="17"/>
              </a:xfrm>
              <a:custGeom>
                <a:avLst/>
                <a:gdLst>
                  <a:gd name="T0" fmla="*/ 0 w 57"/>
                  <a:gd name="T1" fmla="*/ 387 h 16"/>
                  <a:gd name="T2" fmla="*/ 4 w 57"/>
                  <a:gd name="T3" fmla="*/ 387 h 16"/>
                  <a:gd name="T4" fmla="*/ 9 w 57"/>
                  <a:gd name="T5" fmla="*/ 387 h 16"/>
                  <a:gd name="T6" fmla="*/ 351 w 57"/>
                  <a:gd name="T7" fmla="*/ 387 h 16"/>
                  <a:gd name="T8" fmla="*/ 501 w 57"/>
                  <a:gd name="T9" fmla="*/ 411 h 16"/>
                  <a:gd name="T10" fmla="*/ 717 w 57"/>
                  <a:gd name="T11" fmla="*/ 411 h 16"/>
                  <a:gd name="T12" fmla="*/ 849 w 57"/>
                  <a:gd name="T13" fmla="*/ 464 h 16"/>
                  <a:gd name="T14" fmla="*/ 1043 w 57"/>
                  <a:gd name="T15" fmla="*/ 524 h 16"/>
                  <a:gd name="T16" fmla="*/ 1217 w 57"/>
                  <a:gd name="T17" fmla="*/ 592 h 16"/>
                  <a:gd name="T18" fmla="*/ 1281 w 57"/>
                  <a:gd name="T19" fmla="*/ 387 h 16"/>
                  <a:gd name="T20" fmla="*/ 1138 w 57"/>
                  <a:gd name="T21" fmla="*/ 5 h 16"/>
                  <a:gd name="T22" fmla="*/ 894 w 57"/>
                  <a:gd name="T23" fmla="*/ 3 h 16"/>
                  <a:gd name="T24" fmla="*/ 729 w 57"/>
                  <a:gd name="T25" fmla="*/ 1 h 16"/>
                  <a:gd name="T26" fmla="*/ 527 w 57"/>
                  <a:gd name="T27" fmla="*/ 0 h 16"/>
                  <a:gd name="T28" fmla="*/ 369 w 57"/>
                  <a:gd name="T29" fmla="*/ 0 h 16"/>
                  <a:gd name="T30" fmla="*/ 9 w 57"/>
                  <a:gd name="T31" fmla="*/ 0 h 16"/>
                  <a:gd name="T32" fmla="*/ 4 w 57"/>
                  <a:gd name="T33" fmla="*/ 0 h 16"/>
                  <a:gd name="T34" fmla="*/ 0 w 57"/>
                  <a:gd name="T35" fmla="*/ 0 h 16"/>
                  <a:gd name="T36" fmla="*/ 0 w 57"/>
                  <a:gd name="T37" fmla="*/ 387 h 1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7"/>
                  <a:gd name="T58" fmla="*/ 0 h 16"/>
                  <a:gd name="T59" fmla="*/ 57 w 57"/>
                  <a:gd name="T60" fmla="*/ 16 h 1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7" h="16">
                    <a:moveTo>
                      <a:pt x="0" y="9"/>
                    </a:moveTo>
                    <a:lnTo>
                      <a:pt x="4" y="9"/>
                    </a:lnTo>
                    <a:lnTo>
                      <a:pt x="9" y="9"/>
                    </a:lnTo>
                    <a:lnTo>
                      <a:pt x="16" y="9"/>
                    </a:lnTo>
                    <a:lnTo>
                      <a:pt x="23" y="10"/>
                    </a:lnTo>
                    <a:lnTo>
                      <a:pt x="31" y="10"/>
                    </a:lnTo>
                    <a:lnTo>
                      <a:pt x="38" y="12"/>
                    </a:lnTo>
                    <a:lnTo>
                      <a:pt x="46" y="14"/>
                    </a:lnTo>
                    <a:lnTo>
                      <a:pt x="54" y="16"/>
                    </a:lnTo>
                    <a:lnTo>
                      <a:pt x="57" y="9"/>
                    </a:lnTo>
                    <a:lnTo>
                      <a:pt x="49" y="5"/>
                    </a:lnTo>
                    <a:lnTo>
                      <a:pt x="40" y="3"/>
                    </a:lnTo>
                    <a:lnTo>
                      <a:pt x="32" y="1"/>
                    </a:lnTo>
                    <a:lnTo>
                      <a:pt x="24" y="0"/>
                    </a:lnTo>
                    <a:lnTo>
                      <a:pt x="17" y="0"/>
                    </a:lnTo>
                    <a:lnTo>
                      <a:pt x="9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223" name="Freeform 111"/>
              <p:cNvSpPr>
                <a:spLocks noChangeArrowheads="1"/>
              </p:cNvSpPr>
              <p:nvPr/>
            </p:nvSpPr>
            <p:spPr bwMode="auto">
              <a:xfrm>
                <a:off x="3892" y="154"/>
                <a:ext cx="111" cy="59"/>
              </a:xfrm>
              <a:custGeom>
                <a:avLst/>
                <a:gdLst>
                  <a:gd name="T0" fmla="*/ 300 w 105"/>
                  <a:gd name="T1" fmla="*/ 0 h 55"/>
                  <a:gd name="T2" fmla="*/ 3 w 105"/>
                  <a:gd name="T3" fmla="*/ 1 h 55"/>
                  <a:gd name="T4" fmla="*/ 1 w 105"/>
                  <a:gd name="T5" fmla="*/ 4 h 55"/>
                  <a:gd name="T6" fmla="*/ 0 w 105"/>
                  <a:gd name="T7" fmla="*/ 588 h 55"/>
                  <a:gd name="T8" fmla="*/ 1 w 105"/>
                  <a:gd name="T9" fmla="*/ 836 h 55"/>
                  <a:gd name="T10" fmla="*/ 5 w 105"/>
                  <a:gd name="T11" fmla="*/ 1274 h 55"/>
                  <a:gd name="T12" fmla="*/ 300 w 105"/>
                  <a:gd name="T13" fmla="*/ 1687 h 55"/>
                  <a:gd name="T14" fmla="*/ 395 w 105"/>
                  <a:gd name="T15" fmla="*/ 2132 h 55"/>
                  <a:gd name="T16" fmla="*/ 584 w 105"/>
                  <a:gd name="T17" fmla="*/ 2570 h 55"/>
                  <a:gd name="T18" fmla="*/ 861 w 105"/>
                  <a:gd name="T19" fmla="*/ 2958 h 55"/>
                  <a:gd name="T20" fmla="*/ 1122 w 105"/>
                  <a:gd name="T21" fmla="*/ 3351 h 55"/>
                  <a:gd name="T22" fmla="*/ 1420 w 105"/>
                  <a:gd name="T23" fmla="*/ 3736 h 55"/>
                  <a:gd name="T24" fmla="*/ 1702 w 105"/>
                  <a:gd name="T25" fmla="*/ 3856 h 55"/>
                  <a:gd name="T26" fmla="*/ 2054 w 105"/>
                  <a:gd name="T27" fmla="*/ 4008 h 55"/>
                  <a:gd name="T28" fmla="*/ 2426 w 105"/>
                  <a:gd name="T29" fmla="*/ 3918 h 55"/>
                  <a:gd name="T30" fmla="*/ 2733 w 105"/>
                  <a:gd name="T31" fmla="*/ 3755 h 55"/>
                  <a:gd name="T32" fmla="*/ 3054 w 105"/>
                  <a:gd name="T33" fmla="*/ 3404 h 55"/>
                  <a:gd name="T34" fmla="*/ 3073 w 105"/>
                  <a:gd name="T35" fmla="*/ 3351 h 55"/>
                  <a:gd name="T36" fmla="*/ 3092 w 105"/>
                  <a:gd name="T37" fmla="*/ 3247 h 55"/>
                  <a:gd name="T38" fmla="*/ 3092 w 105"/>
                  <a:gd name="T39" fmla="*/ 3124 h 55"/>
                  <a:gd name="T40" fmla="*/ 3073 w 105"/>
                  <a:gd name="T41" fmla="*/ 2958 h 55"/>
                  <a:gd name="T42" fmla="*/ 3031 w 105"/>
                  <a:gd name="T43" fmla="*/ 2570 h 55"/>
                  <a:gd name="T44" fmla="*/ 2806 w 105"/>
                  <a:gd name="T45" fmla="*/ 2132 h 55"/>
                  <a:gd name="T46" fmla="*/ 2617 w 105"/>
                  <a:gd name="T47" fmla="*/ 1726 h 55"/>
                  <a:gd name="T48" fmla="*/ 2426 w 105"/>
                  <a:gd name="T49" fmla="*/ 1274 h 55"/>
                  <a:gd name="T50" fmla="*/ 2126 w 105"/>
                  <a:gd name="T51" fmla="*/ 836 h 55"/>
                  <a:gd name="T52" fmla="*/ 1902 w 105"/>
                  <a:gd name="T53" fmla="*/ 631 h 55"/>
                  <a:gd name="T54" fmla="*/ 1657 w 105"/>
                  <a:gd name="T55" fmla="*/ 6 h 55"/>
                  <a:gd name="T56" fmla="*/ 1420 w 105"/>
                  <a:gd name="T57" fmla="*/ 4 h 55"/>
                  <a:gd name="T58" fmla="*/ 1136 w 105"/>
                  <a:gd name="T59" fmla="*/ 1 h 55"/>
                  <a:gd name="T60" fmla="*/ 950 w 105"/>
                  <a:gd name="T61" fmla="*/ 0 h 55"/>
                  <a:gd name="T62" fmla="*/ 728 w 105"/>
                  <a:gd name="T63" fmla="*/ 0 h 55"/>
                  <a:gd name="T64" fmla="*/ 494 w 105"/>
                  <a:gd name="T65" fmla="*/ 0 h 55"/>
                  <a:gd name="T66" fmla="*/ 374 w 105"/>
                  <a:gd name="T67" fmla="*/ 0 h 55"/>
                  <a:gd name="T68" fmla="*/ 300 w 105"/>
                  <a:gd name="T69" fmla="*/ 0 h 5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05"/>
                  <a:gd name="T106" fmla="*/ 0 h 55"/>
                  <a:gd name="T107" fmla="*/ 105 w 105"/>
                  <a:gd name="T108" fmla="*/ 55 h 55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05" h="55">
                    <a:moveTo>
                      <a:pt x="9" y="0"/>
                    </a:moveTo>
                    <a:lnTo>
                      <a:pt x="3" y="1"/>
                    </a:lnTo>
                    <a:lnTo>
                      <a:pt x="1" y="4"/>
                    </a:lnTo>
                    <a:lnTo>
                      <a:pt x="0" y="7"/>
                    </a:lnTo>
                    <a:lnTo>
                      <a:pt x="1" y="12"/>
                    </a:lnTo>
                    <a:lnTo>
                      <a:pt x="5" y="18"/>
                    </a:lnTo>
                    <a:lnTo>
                      <a:pt x="9" y="23"/>
                    </a:lnTo>
                    <a:lnTo>
                      <a:pt x="14" y="30"/>
                    </a:lnTo>
                    <a:lnTo>
                      <a:pt x="21" y="35"/>
                    </a:lnTo>
                    <a:lnTo>
                      <a:pt x="29" y="41"/>
                    </a:lnTo>
                    <a:lnTo>
                      <a:pt x="38" y="46"/>
                    </a:lnTo>
                    <a:lnTo>
                      <a:pt x="48" y="51"/>
                    </a:lnTo>
                    <a:lnTo>
                      <a:pt x="58" y="53"/>
                    </a:lnTo>
                    <a:lnTo>
                      <a:pt x="69" y="55"/>
                    </a:lnTo>
                    <a:lnTo>
                      <a:pt x="81" y="54"/>
                    </a:lnTo>
                    <a:lnTo>
                      <a:pt x="92" y="52"/>
                    </a:lnTo>
                    <a:lnTo>
                      <a:pt x="103" y="47"/>
                    </a:lnTo>
                    <a:lnTo>
                      <a:pt x="104" y="46"/>
                    </a:lnTo>
                    <a:lnTo>
                      <a:pt x="105" y="45"/>
                    </a:lnTo>
                    <a:lnTo>
                      <a:pt x="105" y="43"/>
                    </a:lnTo>
                    <a:lnTo>
                      <a:pt x="104" y="41"/>
                    </a:lnTo>
                    <a:lnTo>
                      <a:pt x="101" y="35"/>
                    </a:lnTo>
                    <a:lnTo>
                      <a:pt x="95" y="30"/>
                    </a:lnTo>
                    <a:lnTo>
                      <a:pt x="89" y="24"/>
                    </a:lnTo>
                    <a:lnTo>
                      <a:pt x="81" y="18"/>
                    </a:lnTo>
                    <a:lnTo>
                      <a:pt x="72" y="12"/>
                    </a:lnTo>
                    <a:lnTo>
                      <a:pt x="64" y="8"/>
                    </a:lnTo>
                    <a:lnTo>
                      <a:pt x="56" y="6"/>
                    </a:lnTo>
                    <a:lnTo>
                      <a:pt x="48" y="4"/>
                    </a:lnTo>
                    <a:lnTo>
                      <a:pt x="39" y="1"/>
                    </a:lnTo>
                    <a:lnTo>
                      <a:pt x="32" y="0"/>
                    </a:lnTo>
                    <a:lnTo>
                      <a:pt x="25" y="0"/>
                    </a:lnTo>
                    <a:lnTo>
                      <a:pt x="18" y="0"/>
                    </a:lnTo>
                    <a:lnTo>
                      <a:pt x="13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224" name="Freeform 112"/>
              <p:cNvSpPr>
                <a:spLocks noChangeArrowheads="1"/>
              </p:cNvSpPr>
              <p:nvPr/>
            </p:nvSpPr>
            <p:spPr bwMode="auto">
              <a:xfrm>
                <a:off x="3888" y="149"/>
                <a:ext cx="115" cy="68"/>
              </a:xfrm>
              <a:custGeom>
                <a:avLst/>
                <a:gdLst>
                  <a:gd name="T0" fmla="*/ 2764 w 109"/>
                  <a:gd name="T1" fmla="*/ 1869 h 64"/>
                  <a:gd name="T2" fmla="*/ 2453 w 109"/>
                  <a:gd name="T3" fmla="*/ 2035 h 64"/>
                  <a:gd name="T4" fmla="*/ 2204 w 109"/>
                  <a:gd name="T5" fmla="*/ 2162 h 64"/>
                  <a:gd name="T6" fmla="*/ 1956 w 109"/>
                  <a:gd name="T7" fmla="*/ 2241 h 64"/>
                  <a:gd name="T8" fmla="*/ 1686 w 109"/>
                  <a:gd name="T9" fmla="*/ 2110 h 64"/>
                  <a:gd name="T10" fmla="*/ 1418 w 109"/>
                  <a:gd name="T11" fmla="*/ 1986 h 64"/>
                  <a:gd name="T12" fmla="*/ 1159 w 109"/>
                  <a:gd name="T13" fmla="*/ 1868 h 64"/>
                  <a:gd name="T14" fmla="*/ 936 w 109"/>
                  <a:gd name="T15" fmla="*/ 1696 h 64"/>
                  <a:gd name="T16" fmla="*/ 755 w 109"/>
                  <a:gd name="T17" fmla="*/ 1414 h 64"/>
                  <a:gd name="T18" fmla="*/ 519 w 109"/>
                  <a:gd name="T19" fmla="*/ 1224 h 64"/>
                  <a:gd name="T20" fmla="*/ 397 w 109"/>
                  <a:gd name="T21" fmla="*/ 960 h 64"/>
                  <a:gd name="T22" fmla="*/ 319 w 109"/>
                  <a:gd name="T23" fmla="*/ 728 h 64"/>
                  <a:gd name="T24" fmla="*/ 286 w 109"/>
                  <a:gd name="T25" fmla="*/ 524 h 64"/>
                  <a:gd name="T26" fmla="*/ 9 w 109"/>
                  <a:gd name="T27" fmla="*/ 437 h 64"/>
                  <a:gd name="T28" fmla="*/ 9 w 109"/>
                  <a:gd name="T29" fmla="*/ 411 h 64"/>
                  <a:gd name="T30" fmla="*/ 286 w 109"/>
                  <a:gd name="T31" fmla="*/ 387 h 64"/>
                  <a:gd name="T32" fmla="*/ 337 w 109"/>
                  <a:gd name="T33" fmla="*/ 387 h 64"/>
                  <a:gd name="T34" fmla="*/ 337 w 109"/>
                  <a:gd name="T35" fmla="*/ 0 h 64"/>
                  <a:gd name="T36" fmla="*/ 6 w 109"/>
                  <a:gd name="T37" fmla="*/ 1 h 64"/>
                  <a:gd name="T38" fmla="*/ 1 w 109"/>
                  <a:gd name="T39" fmla="*/ 5 h 64"/>
                  <a:gd name="T40" fmla="*/ 0 w 109"/>
                  <a:gd name="T41" fmla="*/ 437 h 64"/>
                  <a:gd name="T42" fmla="*/ 1 w 109"/>
                  <a:gd name="T43" fmla="*/ 645 h 64"/>
                  <a:gd name="T44" fmla="*/ 4 w 109"/>
                  <a:gd name="T45" fmla="*/ 960 h 64"/>
                  <a:gd name="T46" fmla="*/ 286 w 109"/>
                  <a:gd name="T47" fmla="*/ 1224 h 64"/>
                  <a:gd name="T48" fmla="*/ 376 w 109"/>
                  <a:gd name="T49" fmla="*/ 1470 h 64"/>
                  <a:gd name="T50" fmla="*/ 548 w 109"/>
                  <a:gd name="T51" fmla="*/ 1759 h 64"/>
                  <a:gd name="T52" fmla="*/ 806 w 109"/>
                  <a:gd name="T53" fmla="*/ 1985 h 64"/>
                  <a:gd name="T54" fmla="*/ 1042 w 109"/>
                  <a:gd name="T55" fmla="*/ 2241 h 64"/>
                  <a:gd name="T56" fmla="*/ 1344 w 109"/>
                  <a:gd name="T57" fmla="*/ 2382 h 64"/>
                  <a:gd name="T58" fmla="*/ 1598 w 109"/>
                  <a:gd name="T59" fmla="*/ 2530 h 64"/>
                  <a:gd name="T60" fmla="*/ 1899 w 109"/>
                  <a:gd name="T61" fmla="*/ 2536 h 64"/>
                  <a:gd name="T62" fmla="*/ 2230 w 109"/>
                  <a:gd name="T63" fmla="*/ 2536 h 64"/>
                  <a:gd name="T64" fmla="*/ 2557 w 109"/>
                  <a:gd name="T65" fmla="*/ 2387 h 64"/>
                  <a:gd name="T66" fmla="*/ 2855 w 109"/>
                  <a:gd name="T67" fmla="*/ 2242 h 64"/>
                  <a:gd name="T68" fmla="*/ 2764 w 109"/>
                  <a:gd name="T69" fmla="*/ 1869 h 64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09"/>
                  <a:gd name="T106" fmla="*/ 0 h 64"/>
                  <a:gd name="T107" fmla="*/ 109 w 109"/>
                  <a:gd name="T108" fmla="*/ 64 h 64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09" h="64">
                    <a:moveTo>
                      <a:pt x="106" y="47"/>
                    </a:moveTo>
                    <a:lnTo>
                      <a:pt x="94" y="51"/>
                    </a:lnTo>
                    <a:lnTo>
                      <a:pt x="84" y="54"/>
                    </a:lnTo>
                    <a:lnTo>
                      <a:pt x="74" y="55"/>
                    </a:lnTo>
                    <a:lnTo>
                      <a:pt x="64" y="53"/>
                    </a:lnTo>
                    <a:lnTo>
                      <a:pt x="54" y="50"/>
                    </a:lnTo>
                    <a:lnTo>
                      <a:pt x="44" y="46"/>
                    </a:lnTo>
                    <a:lnTo>
                      <a:pt x="36" y="42"/>
                    </a:lnTo>
                    <a:lnTo>
                      <a:pt x="28" y="36"/>
                    </a:lnTo>
                    <a:lnTo>
                      <a:pt x="21" y="31"/>
                    </a:lnTo>
                    <a:lnTo>
                      <a:pt x="16" y="24"/>
                    </a:lnTo>
                    <a:lnTo>
                      <a:pt x="12" y="19"/>
                    </a:lnTo>
                    <a:lnTo>
                      <a:pt x="10" y="14"/>
                    </a:lnTo>
                    <a:lnTo>
                      <a:pt x="9" y="11"/>
                    </a:lnTo>
                    <a:lnTo>
                      <a:pt x="9" y="10"/>
                    </a:lnTo>
                    <a:lnTo>
                      <a:pt x="10" y="9"/>
                    </a:lnTo>
                    <a:lnTo>
                      <a:pt x="13" y="9"/>
                    </a:lnTo>
                    <a:lnTo>
                      <a:pt x="13" y="0"/>
                    </a:lnTo>
                    <a:lnTo>
                      <a:pt x="6" y="1"/>
                    </a:lnTo>
                    <a:lnTo>
                      <a:pt x="1" y="5"/>
                    </a:lnTo>
                    <a:lnTo>
                      <a:pt x="0" y="11"/>
                    </a:lnTo>
                    <a:lnTo>
                      <a:pt x="1" y="17"/>
                    </a:lnTo>
                    <a:lnTo>
                      <a:pt x="4" y="24"/>
                    </a:lnTo>
                    <a:lnTo>
                      <a:pt x="10" y="31"/>
                    </a:lnTo>
                    <a:lnTo>
                      <a:pt x="15" y="37"/>
                    </a:lnTo>
                    <a:lnTo>
                      <a:pt x="22" y="44"/>
                    </a:lnTo>
                    <a:lnTo>
                      <a:pt x="31" y="49"/>
                    </a:lnTo>
                    <a:lnTo>
                      <a:pt x="40" y="55"/>
                    </a:lnTo>
                    <a:lnTo>
                      <a:pt x="51" y="59"/>
                    </a:lnTo>
                    <a:lnTo>
                      <a:pt x="61" y="62"/>
                    </a:lnTo>
                    <a:lnTo>
                      <a:pt x="73" y="64"/>
                    </a:lnTo>
                    <a:lnTo>
                      <a:pt x="85" y="64"/>
                    </a:lnTo>
                    <a:lnTo>
                      <a:pt x="97" y="60"/>
                    </a:lnTo>
                    <a:lnTo>
                      <a:pt x="109" y="56"/>
                    </a:lnTo>
                    <a:lnTo>
                      <a:pt x="106" y="47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225" name="Freeform 113"/>
              <p:cNvSpPr>
                <a:spLocks noChangeArrowheads="1"/>
              </p:cNvSpPr>
              <p:nvPr/>
            </p:nvSpPr>
            <p:spPr bwMode="auto">
              <a:xfrm>
                <a:off x="3959" y="158"/>
                <a:ext cx="49" cy="52"/>
              </a:xfrm>
              <a:custGeom>
                <a:avLst/>
                <a:gdLst>
                  <a:gd name="T0" fmla="*/ 0 w 46"/>
                  <a:gd name="T1" fmla="*/ 1117 h 48"/>
                  <a:gd name="T2" fmla="*/ 7 w 46"/>
                  <a:gd name="T3" fmla="*/ 1666 h 48"/>
                  <a:gd name="T4" fmla="*/ 734 w 46"/>
                  <a:gd name="T5" fmla="*/ 2507 h 48"/>
                  <a:gd name="T6" fmla="*/ 1090 w 46"/>
                  <a:gd name="T7" fmla="*/ 3160 h 48"/>
                  <a:gd name="T8" fmla="*/ 1382 w 46"/>
                  <a:gd name="T9" fmla="*/ 3827 h 48"/>
                  <a:gd name="T10" fmla="*/ 1594 w 46"/>
                  <a:gd name="T11" fmla="*/ 4715 h 48"/>
                  <a:gd name="T12" fmla="*/ 1779 w 46"/>
                  <a:gd name="T13" fmla="*/ 5153 h 48"/>
                  <a:gd name="T14" fmla="*/ 1809 w 46"/>
                  <a:gd name="T15" fmla="*/ 5272 h 48"/>
                  <a:gd name="T16" fmla="*/ 1809 w 46"/>
                  <a:gd name="T17" fmla="*/ 5534 h 48"/>
                  <a:gd name="T18" fmla="*/ 1809 w 46"/>
                  <a:gd name="T19" fmla="*/ 5272 h 48"/>
                  <a:gd name="T20" fmla="*/ 1895 w 46"/>
                  <a:gd name="T21" fmla="*/ 5153 h 48"/>
                  <a:gd name="T22" fmla="*/ 2019 w 46"/>
                  <a:gd name="T23" fmla="*/ 6495 h 48"/>
                  <a:gd name="T24" fmla="*/ 2151 w 46"/>
                  <a:gd name="T25" fmla="*/ 6011 h 48"/>
                  <a:gd name="T26" fmla="*/ 2187 w 46"/>
                  <a:gd name="T27" fmla="*/ 5534 h 48"/>
                  <a:gd name="T28" fmla="*/ 2151 w 46"/>
                  <a:gd name="T29" fmla="*/ 5108 h 48"/>
                  <a:gd name="T30" fmla="*/ 2054 w 46"/>
                  <a:gd name="T31" fmla="*/ 4715 h 48"/>
                  <a:gd name="T32" fmla="*/ 1928 w 46"/>
                  <a:gd name="T33" fmla="*/ 3827 h 48"/>
                  <a:gd name="T34" fmla="*/ 1698 w 46"/>
                  <a:gd name="T35" fmla="*/ 3010 h 48"/>
                  <a:gd name="T36" fmla="*/ 1318 w 46"/>
                  <a:gd name="T37" fmla="*/ 2314 h 48"/>
                  <a:gd name="T38" fmla="*/ 960 w 46"/>
                  <a:gd name="T39" fmla="*/ 1420 h 48"/>
                  <a:gd name="T40" fmla="*/ 510 w 46"/>
                  <a:gd name="T41" fmla="*/ 5 h 48"/>
                  <a:gd name="T42" fmla="*/ 3 w 46"/>
                  <a:gd name="T43" fmla="*/ 0 h 48"/>
                  <a:gd name="T44" fmla="*/ 0 w 46"/>
                  <a:gd name="T45" fmla="*/ 1117 h 48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46"/>
                  <a:gd name="T70" fmla="*/ 0 h 48"/>
                  <a:gd name="T71" fmla="*/ 46 w 46"/>
                  <a:gd name="T72" fmla="*/ 48 h 48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46" h="48">
                    <a:moveTo>
                      <a:pt x="0" y="8"/>
                    </a:moveTo>
                    <a:lnTo>
                      <a:pt x="7" y="13"/>
                    </a:lnTo>
                    <a:lnTo>
                      <a:pt x="16" y="18"/>
                    </a:lnTo>
                    <a:lnTo>
                      <a:pt x="23" y="24"/>
                    </a:lnTo>
                    <a:lnTo>
                      <a:pt x="29" y="29"/>
                    </a:lnTo>
                    <a:lnTo>
                      <a:pt x="34" y="35"/>
                    </a:lnTo>
                    <a:lnTo>
                      <a:pt x="37" y="39"/>
                    </a:lnTo>
                    <a:lnTo>
                      <a:pt x="38" y="40"/>
                    </a:lnTo>
                    <a:lnTo>
                      <a:pt x="38" y="41"/>
                    </a:lnTo>
                    <a:lnTo>
                      <a:pt x="38" y="40"/>
                    </a:lnTo>
                    <a:lnTo>
                      <a:pt x="39" y="39"/>
                    </a:lnTo>
                    <a:lnTo>
                      <a:pt x="42" y="48"/>
                    </a:lnTo>
                    <a:lnTo>
                      <a:pt x="45" y="45"/>
                    </a:lnTo>
                    <a:lnTo>
                      <a:pt x="46" y="41"/>
                    </a:lnTo>
                    <a:lnTo>
                      <a:pt x="45" y="38"/>
                    </a:lnTo>
                    <a:lnTo>
                      <a:pt x="44" y="35"/>
                    </a:lnTo>
                    <a:lnTo>
                      <a:pt x="41" y="29"/>
                    </a:lnTo>
                    <a:lnTo>
                      <a:pt x="36" y="23"/>
                    </a:lnTo>
                    <a:lnTo>
                      <a:pt x="28" y="17"/>
                    </a:lnTo>
                    <a:lnTo>
                      <a:pt x="21" y="11"/>
                    </a:lnTo>
                    <a:lnTo>
                      <a:pt x="11" y="5"/>
                    </a:lnTo>
                    <a:lnTo>
                      <a:pt x="3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226" name="Freeform 114"/>
              <p:cNvSpPr>
                <a:spLocks noChangeArrowheads="1"/>
              </p:cNvSpPr>
              <p:nvPr/>
            </p:nvSpPr>
            <p:spPr bwMode="auto">
              <a:xfrm>
                <a:off x="3902" y="148"/>
                <a:ext cx="60" cy="18"/>
              </a:xfrm>
              <a:custGeom>
                <a:avLst/>
                <a:gdLst>
                  <a:gd name="T0" fmla="*/ 0 w 57"/>
                  <a:gd name="T1" fmla="*/ 344 h 17"/>
                  <a:gd name="T2" fmla="*/ 4 w 57"/>
                  <a:gd name="T3" fmla="*/ 344 h 17"/>
                  <a:gd name="T4" fmla="*/ 9 w 57"/>
                  <a:gd name="T5" fmla="*/ 344 h 17"/>
                  <a:gd name="T6" fmla="*/ 351 w 57"/>
                  <a:gd name="T7" fmla="*/ 344 h 17"/>
                  <a:gd name="T8" fmla="*/ 501 w 57"/>
                  <a:gd name="T9" fmla="*/ 344 h 17"/>
                  <a:gd name="T10" fmla="*/ 693 w 57"/>
                  <a:gd name="T11" fmla="*/ 364 h 17"/>
                  <a:gd name="T12" fmla="*/ 849 w 57"/>
                  <a:gd name="T13" fmla="*/ 408 h 17"/>
                  <a:gd name="T14" fmla="*/ 1043 w 57"/>
                  <a:gd name="T15" fmla="*/ 457 h 17"/>
                  <a:gd name="T16" fmla="*/ 1217 w 57"/>
                  <a:gd name="T17" fmla="*/ 512 h 17"/>
                  <a:gd name="T18" fmla="*/ 1281 w 57"/>
                  <a:gd name="T19" fmla="*/ 325 h 17"/>
                  <a:gd name="T20" fmla="*/ 1098 w 57"/>
                  <a:gd name="T21" fmla="*/ 6 h 17"/>
                  <a:gd name="T22" fmla="*/ 894 w 57"/>
                  <a:gd name="T23" fmla="*/ 4 h 17"/>
                  <a:gd name="T24" fmla="*/ 717 w 57"/>
                  <a:gd name="T25" fmla="*/ 2 h 17"/>
                  <a:gd name="T26" fmla="*/ 501 w 57"/>
                  <a:gd name="T27" fmla="*/ 1 h 17"/>
                  <a:gd name="T28" fmla="*/ 351 w 57"/>
                  <a:gd name="T29" fmla="*/ 1 h 17"/>
                  <a:gd name="T30" fmla="*/ 9 w 57"/>
                  <a:gd name="T31" fmla="*/ 1 h 17"/>
                  <a:gd name="T32" fmla="*/ 4 w 57"/>
                  <a:gd name="T33" fmla="*/ 0 h 17"/>
                  <a:gd name="T34" fmla="*/ 0 w 57"/>
                  <a:gd name="T35" fmla="*/ 1 h 17"/>
                  <a:gd name="T36" fmla="*/ 0 w 57"/>
                  <a:gd name="T37" fmla="*/ 344 h 17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7"/>
                  <a:gd name="T58" fmla="*/ 0 h 17"/>
                  <a:gd name="T59" fmla="*/ 57 w 57"/>
                  <a:gd name="T60" fmla="*/ 17 h 17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7" h="17">
                    <a:moveTo>
                      <a:pt x="0" y="10"/>
                    </a:moveTo>
                    <a:lnTo>
                      <a:pt x="4" y="10"/>
                    </a:lnTo>
                    <a:lnTo>
                      <a:pt x="9" y="10"/>
                    </a:lnTo>
                    <a:lnTo>
                      <a:pt x="16" y="10"/>
                    </a:lnTo>
                    <a:lnTo>
                      <a:pt x="23" y="10"/>
                    </a:lnTo>
                    <a:lnTo>
                      <a:pt x="30" y="11"/>
                    </a:lnTo>
                    <a:lnTo>
                      <a:pt x="38" y="13"/>
                    </a:lnTo>
                    <a:lnTo>
                      <a:pt x="46" y="15"/>
                    </a:lnTo>
                    <a:lnTo>
                      <a:pt x="54" y="17"/>
                    </a:lnTo>
                    <a:lnTo>
                      <a:pt x="57" y="9"/>
                    </a:lnTo>
                    <a:lnTo>
                      <a:pt x="48" y="6"/>
                    </a:lnTo>
                    <a:lnTo>
                      <a:pt x="40" y="4"/>
                    </a:lnTo>
                    <a:lnTo>
                      <a:pt x="31" y="2"/>
                    </a:lnTo>
                    <a:lnTo>
                      <a:pt x="23" y="1"/>
                    </a:lnTo>
                    <a:lnTo>
                      <a:pt x="16" y="1"/>
                    </a:lnTo>
                    <a:lnTo>
                      <a:pt x="9" y="1"/>
                    </a:lnTo>
                    <a:lnTo>
                      <a:pt x="4" y="0"/>
                    </a:lnTo>
                    <a:lnTo>
                      <a:pt x="0" y="1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227" name="Freeform 115"/>
              <p:cNvSpPr>
                <a:spLocks noChangeArrowheads="1"/>
              </p:cNvSpPr>
              <p:nvPr/>
            </p:nvSpPr>
            <p:spPr bwMode="auto">
              <a:xfrm>
                <a:off x="2619" y="154"/>
                <a:ext cx="111" cy="59"/>
              </a:xfrm>
              <a:custGeom>
                <a:avLst/>
                <a:gdLst>
                  <a:gd name="T0" fmla="*/ 300 w 105"/>
                  <a:gd name="T1" fmla="*/ 0 h 55"/>
                  <a:gd name="T2" fmla="*/ 4 w 105"/>
                  <a:gd name="T3" fmla="*/ 1 h 55"/>
                  <a:gd name="T4" fmla="*/ 1 w 105"/>
                  <a:gd name="T5" fmla="*/ 4 h 55"/>
                  <a:gd name="T6" fmla="*/ 0 w 105"/>
                  <a:gd name="T7" fmla="*/ 588 h 55"/>
                  <a:gd name="T8" fmla="*/ 1 w 105"/>
                  <a:gd name="T9" fmla="*/ 836 h 55"/>
                  <a:gd name="T10" fmla="*/ 5 w 105"/>
                  <a:gd name="T11" fmla="*/ 1274 h 55"/>
                  <a:gd name="T12" fmla="*/ 300 w 105"/>
                  <a:gd name="T13" fmla="*/ 1687 h 55"/>
                  <a:gd name="T14" fmla="*/ 395 w 105"/>
                  <a:gd name="T15" fmla="*/ 2132 h 55"/>
                  <a:gd name="T16" fmla="*/ 617 w 105"/>
                  <a:gd name="T17" fmla="*/ 2570 h 55"/>
                  <a:gd name="T18" fmla="*/ 861 w 105"/>
                  <a:gd name="T19" fmla="*/ 3027 h 55"/>
                  <a:gd name="T20" fmla="*/ 1122 w 105"/>
                  <a:gd name="T21" fmla="*/ 3351 h 55"/>
                  <a:gd name="T22" fmla="*/ 1420 w 105"/>
                  <a:gd name="T23" fmla="*/ 3736 h 55"/>
                  <a:gd name="T24" fmla="*/ 1752 w 105"/>
                  <a:gd name="T25" fmla="*/ 3856 h 55"/>
                  <a:gd name="T26" fmla="*/ 2054 w 105"/>
                  <a:gd name="T27" fmla="*/ 4008 h 55"/>
                  <a:gd name="T28" fmla="*/ 2426 w 105"/>
                  <a:gd name="T29" fmla="*/ 3918 h 55"/>
                  <a:gd name="T30" fmla="*/ 2733 w 105"/>
                  <a:gd name="T31" fmla="*/ 3755 h 55"/>
                  <a:gd name="T32" fmla="*/ 3054 w 105"/>
                  <a:gd name="T33" fmla="*/ 3404 h 55"/>
                  <a:gd name="T34" fmla="*/ 3073 w 105"/>
                  <a:gd name="T35" fmla="*/ 3351 h 55"/>
                  <a:gd name="T36" fmla="*/ 3092 w 105"/>
                  <a:gd name="T37" fmla="*/ 3247 h 55"/>
                  <a:gd name="T38" fmla="*/ 3073 w 105"/>
                  <a:gd name="T39" fmla="*/ 3124 h 55"/>
                  <a:gd name="T40" fmla="*/ 3073 w 105"/>
                  <a:gd name="T41" fmla="*/ 2958 h 55"/>
                  <a:gd name="T42" fmla="*/ 2966 w 105"/>
                  <a:gd name="T43" fmla="*/ 2715 h 55"/>
                  <a:gd name="T44" fmla="*/ 2867 w 105"/>
                  <a:gd name="T45" fmla="*/ 2132 h 55"/>
                  <a:gd name="T46" fmla="*/ 2601 w 105"/>
                  <a:gd name="T47" fmla="*/ 1726 h 55"/>
                  <a:gd name="T48" fmla="*/ 2426 w 105"/>
                  <a:gd name="T49" fmla="*/ 1274 h 55"/>
                  <a:gd name="T50" fmla="*/ 2126 w 105"/>
                  <a:gd name="T51" fmla="*/ 836 h 55"/>
                  <a:gd name="T52" fmla="*/ 1902 w 105"/>
                  <a:gd name="T53" fmla="*/ 631 h 55"/>
                  <a:gd name="T54" fmla="*/ 1657 w 105"/>
                  <a:gd name="T55" fmla="*/ 6 h 55"/>
                  <a:gd name="T56" fmla="*/ 1420 w 105"/>
                  <a:gd name="T57" fmla="*/ 4 h 55"/>
                  <a:gd name="T58" fmla="*/ 1186 w 105"/>
                  <a:gd name="T59" fmla="*/ 1 h 55"/>
                  <a:gd name="T60" fmla="*/ 950 w 105"/>
                  <a:gd name="T61" fmla="*/ 0 h 55"/>
                  <a:gd name="T62" fmla="*/ 728 w 105"/>
                  <a:gd name="T63" fmla="*/ 0 h 55"/>
                  <a:gd name="T64" fmla="*/ 494 w 105"/>
                  <a:gd name="T65" fmla="*/ 0 h 55"/>
                  <a:gd name="T66" fmla="*/ 374 w 105"/>
                  <a:gd name="T67" fmla="*/ 0 h 55"/>
                  <a:gd name="T68" fmla="*/ 300 w 105"/>
                  <a:gd name="T69" fmla="*/ 0 h 5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05"/>
                  <a:gd name="T106" fmla="*/ 0 h 55"/>
                  <a:gd name="T107" fmla="*/ 105 w 105"/>
                  <a:gd name="T108" fmla="*/ 55 h 55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05" h="55">
                    <a:moveTo>
                      <a:pt x="9" y="0"/>
                    </a:moveTo>
                    <a:lnTo>
                      <a:pt x="4" y="1"/>
                    </a:lnTo>
                    <a:lnTo>
                      <a:pt x="1" y="4"/>
                    </a:lnTo>
                    <a:lnTo>
                      <a:pt x="0" y="7"/>
                    </a:lnTo>
                    <a:lnTo>
                      <a:pt x="1" y="12"/>
                    </a:lnTo>
                    <a:lnTo>
                      <a:pt x="5" y="18"/>
                    </a:lnTo>
                    <a:lnTo>
                      <a:pt x="9" y="23"/>
                    </a:lnTo>
                    <a:lnTo>
                      <a:pt x="14" y="30"/>
                    </a:lnTo>
                    <a:lnTo>
                      <a:pt x="22" y="35"/>
                    </a:lnTo>
                    <a:lnTo>
                      <a:pt x="29" y="42"/>
                    </a:lnTo>
                    <a:lnTo>
                      <a:pt x="38" y="46"/>
                    </a:lnTo>
                    <a:lnTo>
                      <a:pt x="48" y="51"/>
                    </a:lnTo>
                    <a:lnTo>
                      <a:pt x="59" y="53"/>
                    </a:lnTo>
                    <a:lnTo>
                      <a:pt x="69" y="55"/>
                    </a:lnTo>
                    <a:lnTo>
                      <a:pt x="81" y="54"/>
                    </a:lnTo>
                    <a:lnTo>
                      <a:pt x="92" y="52"/>
                    </a:lnTo>
                    <a:lnTo>
                      <a:pt x="103" y="47"/>
                    </a:lnTo>
                    <a:lnTo>
                      <a:pt x="104" y="46"/>
                    </a:lnTo>
                    <a:lnTo>
                      <a:pt x="105" y="45"/>
                    </a:lnTo>
                    <a:lnTo>
                      <a:pt x="104" y="43"/>
                    </a:lnTo>
                    <a:lnTo>
                      <a:pt x="104" y="41"/>
                    </a:lnTo>
                    <a:lnTo>
                      <a:pt x="100" y="37"/>
                    </a:lnTo>
                    <a:lnTo>
                      <a:pt x="96" y="30"/>
                    </a:lnTo>
                    <a:lnTo>
                      <a:pt x="88" y="24"/>
                    </a:lnTo>
                    <a:lnTo>
                      <a:pt x="81" y="18"/>
                    </a:lnTo>
                    <a:lnTo>
                      <a:pt x="72" y="12"/>
                    </a:lnTo>
                    <a:lnTo>
                      <a:pt x="64" y="8"/>
                    </a:lnTo>
                    <a:lnTo>
                      <a:pt x="56" y="6"/>
                    </a:lnTo>
                    <a:lnTo>
                      <a:pt x="48" y="4"/>
                    </a:lnTo>
                    <a:lnTo>
                      <a:pt x="40" y="1"/>
                    </a:lnTo>
                    <a:lnTo>
                      <a:pt x="32" y="0"/>
                    </a:lnTo>
                    <a:lnTo>
                      <a:pt x="25" y="0"/>
                    </a:lnTo>
                    <a:lnTo>
                      <a:pt x="18" y="0"/>
                    </a:lnTo>
                    <a:lnTo>
                      <a:pt x="13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228" name="Freeform 116"/>
              <p:cNvSpPr>
                <a:spLocks noChangeArrowheads="1"/>
              </p:cNvSpPr>
              <p:nvPr/>
            </p:nvSpPr>
            <p:spPr bwMode="auto">
              <a:xfrm>
                <a:off x="2614" y="149"/>
                <a:ext cx="115" cy="68"/>
              </a:xfrm>
              <a:custGeom>
                <a:avLst/>
                <a:gdLst>
                  <a:gd name="T0" fmla="*/ 2759 w 109"/>
                  <a:gd name="T1" fmla="*/ 1869 h 64"/>
                  <a:gd name="T2" fmla="*/ 2453 w 109"/>
                  <a:gd name="T3" fmla="*/ 2035 h 64"/>
                  <a:gd name="T4" fmla="*/ 2204 w 109"/>
                  <a:gd name="T5" fmla="*/ 2162 h 64"/>
                  <a:gd name="T6" fmla="*/ 1899 w 109"/>
                  <a:gd name="T7" fmla="*/ 2241 h 64"/>
                  <a:gd name="T8" fmla="*/ 1686 w 109"/>
                  <a:gd name="T9" fmla="*/ 2110 h 64"/>
                  <a:gd name="T10" fmla="*/ 1377 w 109"/>
                  <a:gd name="T11" fmla="*/ 1986 h 64"/>
                  <a:gd name="T12" fmla="*/ 1172 w 109"/>
                  <a:gd name="T13" fmla="*/ 1868 h 64"/>
                  <a:gd name="T14" fmla="*/ 897 w 109"/>
                  <a:gd name="T15" fmla="*/ 1696 h 64"/>
                  <a:gd name="T16" fmla="*/ 755 w 109"/>
                  <a:gd name="T17" fmla="*/ 1414 h 64"/>
                  <a:gd name="T18" fmla="*/ 519 w 109"/>
                  <a:gd name="T19" fmla="*/ 1224 h 64"/>
                  <a:gd name="T20" fmla="*/ 397 w 109"/>
                  <a:gd name="T21" fmla="*/ 960 h 64"/>
                  <a:gd name="T22" fmla="*/ 319 w 109"/>
                  <a:gd name="T23" fmla="*/ 728 h 64"/>
                  <a:gd name="T24" fmla="*/ 286 w 109"/>
                  <a:gd name="T25" fmla="*/ 524 h 64"/>
                  <a:gd name="T26" fmla="*/ 9 w 109"/>
                  <a:gd name="T27" fmla="*/ 437 h 64"/>
                  <a:gd name="T28" fmla="*/ 9 w 109"/>
                  <a:gd name="T29" fmla="*/ 411 h 64"/>
                  <a:gd name="T30" fmla="*/ 286 w 109"/>
                  <a:gd name="T31" fmla="*/ 387 h 64"/>
                  <a:gd name="T32" fmla="*/ 337 w 109"/>
                  <a:gd name="T33" fmla="*/ 387 h 64"/>
                  <a:gd name="T34" fmla="*/ 337 w 109"/>
                  <a:gd name="T35" fmla="*/ 0 h 64"/>
                  <a:gd name="T36" fmla="*/ 6 w 109"/>
                  <a:gd name="T37" fmla="*/ 1 h 64"/>
                  <a:gd name="T38" fmla="*/ 1 w 109"/>
                  <a:gd name="T39" fmla="*/ 5 h 64"/>
                  <a:gd name="T40" fmla="*/ 0 w 109"/>
                  <a:gd name="T41" fmla="*/ 437 h 64"/>
                  <a:gd name="T42" fmla="*/ 1 w 109"/>
                  <a:gd name="T43" fmla="*/ 645 h 64"/>
                  <a:gd name="T44" fmla="*/ 4 w 109"/>
                  <a:gd name="T45" fmla="*/ 960 h 64"/>
                  <a:gd name="T46" fmla="*/ 286 w 109"/>
                  <a:gd name="T47" fmla="*/ 1224 h 64"/>
                  <a:gd name="T48" fmla="*/ 376 w 109"/>
                  <a:gd name="T49" fmla="*/ 1470 h 64"/>
                  <a:gd name="T50" fmla="*/ 548 w 109"/>
                  <a:gd name="T51" fmla="*/ 1759 h 64"/>
                  <a:gd name="T52" fmla="*/ 806 w 109"/>
                  <a:gd name="T53" fmla="*/ 1985 h 64"/>
                  <a:gd name="T54" fmla="*/ 1042 w 109"/>
                  <a:gd name="T55" fmla="*/ 2241 h 64"/>
                  <a:gd name="T56" fmla="*/ 1344 w 109"/>
                  <a:gd name="T57" fmla="*/ 2382 h 64"/>
                  <a:gd name="T58" fmla="*/ 1598 w 109"/>
                  <a:gd name="T59" fmla="*/ 2530 h 64"/>
                  <a:gd name="T60" fmla="*/ 1899 w 109"/>
                  <a:gd name="T61" fmla="*/ 2536 h 64"/>
                  <a:gd name="T62" fmla="*/ 2230 w 109"/>
                  <a:gd name="T63" fmla="*/ 2536 h 64"/>
                  <a:gd name="T64" fmla="*/ 2557 w 109"/>
                  <a:gd name="T65" fmla="*/ 2387 h 64"/>
                  <a:gd name="T66" fmla="*/ 2855 w 109"/>
                  <a:gd name="T67" fmla="*/ 2242 h 64"/>
                  <a:gd name="T68" fmla="*/ 2759 w 109"/>
                  <a:gd name="T69" fmla="*/ 1869 h 64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09"/>
                  <a:gd name="T106" fmla="*/ 0 h 64"/>
                  <a:gd name="T107" fmla="*/ 109 w 109"/>
                  <a:gd name="T108" fmla="*/ 64 h 64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09" h="64">
                    <a:moveTo>
                      <a:pt x="105" y="47"/>
                    </a:moveTo>
                    <a:lnTo>
                      <a:pt x="94" y="51"/>
                    </a:lnTo>
                    <a:lnTo>
                      <a:pt x="84" y="54"/>
                    </a:lnTo>
                    <a:lnTo>
                      <a:pt x="73" y="55"/>
                    </a:lnTo>
                    <a:lnTo>
                      <a:pt x="64" y="53"/>
                    </a:lnTo>
                    <a:lnTo>
                      <a:pt x="53" y="50"/>
                    </a:lnTo>
                    <a:lnTo>
                      <a:pt x="45" y="46"/>
                    </a:lnTo>
                    <a:lnTo>
                      <a:pt x="35" y="42"/>
                    </a:lnTo>
                    <a:lnTo>
                      <a:pt x="28" y="36"/>
                    </a:lnTo>
                    <a:lnTo>
                      <a:pt x="21" y="31"/>
                    </a:lnTo>
                    <a:lnTo>
                      <a:pt x="16" y="24"/>
                    </a:lnTo>
                    <a:lnTo>
                      <a:pt x="12" y="19"/>
                    </a:lnTo>
                    <a:lnTo>
                      <a:pt x="10" y="14"/>
                    </a:lnTo>
                    <a:lnTo>
                      <a:pt x="9" y="11"/>
                    </a:lnTo>
                    <a:lnTo>
                      <a:pt x="9" y="10"/>
                    </a:lnTo>
                    <a:lnTo>
                      <a:pt x="10" y="9"/>
                    </a:lnTo>
                    <a:lnTo>
                      <a:pt x="13" y="9"/>
                    </a:lnTo>
                    <a:lnTo>
                      <a:pt x="13" y="0"/>
                    </a:lnTo>
                    <a:lnTo>
                      <a:pt x="6" y="1"/>
                    </a:lnTo>
                    <a:lnTo>
                      <a:pt x="1" y="5"/>
                    </a:lnTo>
                    <a:lnTo>
                      <a:pt x="0" y="11"/>
                    </a:lnTo>
                    <a:lnTo>
                      <a:pt x="1" y="17"/>
                    </a:lnTo>
                    <a:lnTo>
                      <a:pt x="4" y="24"/>
                    </a:lnTo>
                    <a:lnTo>
                      <a:pt x="10" y="31"/>
                    </a:lnTo>
                    <a:lnTo>
                      <a:pt x="15" y="37"/>
                    </a:lnTo>
                    <a:lnTo>
                      <a:pt x="22" y="44"/>
                    </a:lnTo>
                    <a:lnTo>
                      <a:pt x="31" y="49"/>
                    </a:lnTo>
                    <a:lnTo>
                      <a:pt x="40" y="55"/>
                    </a:lnTo>
                    <a:lnTo>
                      <a:pt x="51" y="59"/>
                    </a:lnTo>
                    <a:lnTo>
                      <a:pt x="61" y="62"/>
                    </a:lnTo>
                    <a:lnTo>
                      <a:pt x="73" y="64"/>
                    </a:lnTo>
                    <a:lnTo>
                      <a:pt x="85" y="64"/>
                    </a:lnTo>
                    <a:lnTo>
                      <a:pt x="97" y="60"/>
                    </a:lnTo>
                    <a:lnTo>
                      <a:pt x="109" y="56"/>
                    </a:lnTo>
                    <a:lnTo>
                      <a:pt x="105" y="47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229" name="Freeform 117"/>
              <p:cNvSpPr>
                <a:spLocks noChangeArrowheads="1"/>
              </p:cNvSpPr>
              <p:nvPr/>
            </p:nvSpPr>
            <p:spPr bwMode="auto">
              <a:xfrm>
                <a:off x="2685" y="159"/>
                <a:ext cx="50" cy="51"/>
              </a:xfrm>
              <a:custGeom>
                <a:avLst/>
                <a:gdLst>
                  <a:gd name="T0" fmla="*/ 0 w 47"/>
                  <a:gd name="T1" fmla="*/ 1094 h 47"/>
                  <a:gd name="T2" fmla="*/ 403 w 47"/>
                  <a:gd name="T3" fmla="*/ 1646 h 47"/>
                  <a:gd name="T4" fmla="*/ 703 w 47"/>
                  <a:gd name="T5" fmla="*/ 2476 h 47"/>
                  <a:gd name="T6" fmla="*/ 1085 w 47"/>
                  <a:gd name="T7" fmla="*/ 3330 h 47"/>
                  <a:gd name="T8" fmla="*/ 1306 w 47"/>
                  <a:gd name="T9" fmla="*/ 4042 h 47"/>
                  <a:gd name="T10" fmla="*/ 1512 w 47"/>
                  <a:gd name="T11" fmla="*/ 5009 h 47"/>
                  <a:gd name="T12" fmla="*/ 1672 w 47"/>
                  <a:gd name="T13" fmla="*/ 5482 h 47"/>
                  <a:gd name="T14" fmla="*/ 1672 w 47"/>
                  <a:gd name="T15" fmla="*/ 5603 h 47"/>
                  <a:gd name="T16" fmla="*/ 1672 w 47"/>
                  <a:gd name="T17" fmla="*/ 5898 h 47"/>
                  <a:gd name="T18" fmla="*/ 1712 w 47"/>
                  <a:gd name="T19" fmla="*/ 5603 h 47"/>
                  <a:gd name="T20" fmla="*/ 1712 w 47"/>
                  <a:gd name="T21" fmla="*/ 5482 h 47"/>
                  <a:gd name="T22" fmla="*/ 1893 w 47"/>
                  <a:gd name="T23" fmla="*/ 6945 h 47"/>
                  <a:gd name="T24" fmla="*/ 2014 w 47"/>
                  <a:gd name="T25" fmla="*/ 6455 h 47"/>
                  <a:gd name="T26" fmla="*/ 2061 w 47"/>
                  <a:gd name="T27" fmla="*/ 5898 h 47"/>
                  <a:gd name="T28" fmla="*/ 2014 w 47"/>
                  <a:gd name="T29" fmla="*/ 5435 h 47"/>
                  <a:gd name="T30" fmla="*/ 1940 w 47"/>
                  <a:gd name="T31" fmla="*/ 5009 h 47"/>
                  <a:gd name="T32" fmla="*/ 1824 w 47"/>
                  <a:gd name="T33" fmla="*/ 4042 h 47"/>
                  <a:gd name="T34" fmla="*/ 1572 w 47"/>
                  <a:gd name="T35" fmla="*/ 3164 h 47"/>
                  <a:gd name="T36" fmla="*/ 1256 w 47"/>
                  <a:gd name="T37" fmla="*/ 2282 h 47"/>
                  <a:gd name="T38" fmla="*/ 901 w 47"/>
                  <a:gd name="T39" fmla="*/ 1398 h 47"/>
                  <a:gd name="T40" fmla="*/ 516 w 47"/>
                  <a:gd name="T41" fmla="*/ 4 h 47"/>
                  <a:gd name="T42" fmla="*/ 4 w 47"/>
                  <a:gd name="T43" fmla="*/ 0 h 47"/>
                  <a:gd name="T44" fmla="*/ 0 w 47"/>
                  <a:gd name="T45" fmla="*/ 1094 h 47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47"/>
                  <a:gd name="T70" fmla="*/ 0 h 47"/>
                  <a:gd name="T71" fmla="*/ 47 w 47"/>
                  <a:gd name="T72" fmla="*/ 47 h 47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47" h="47">
                    <a:moveTo>
                      <a:pt x="0" y="7"/>
                    </a:moveTo>
                    <a:lnTo>
                      <a:pt x="8" y="12"/>
                    </a:lnTo>
                    <a:lnTo>
                      <a:pt x="17" y="17"/>
                    </a:lnTo>
                    <a:lnTo>
                      <a:pt x="24" y="23"/>
                    </a:lnTo>
                    <a:lnTo>
                      <a:pt x="30" y="28"/>
                    </a:lnTo>
                    <a:lnTo>
                      <a:pt x="35" y="34"/>
                    </a:lnTo>
                    <a:lnTo>
                      <a:pt x="38" y="38"/>
                    </a:lnTo>
                    <a:lnTo>
                      <a:pt x="38" y="39"/>
                    </a:lnTo>
                    <a:lnTo>
                      <a:pt x="38" y="40"/>
                    </a:lnTo>
                    <a:lnTo>
                      <a:pt x="39" y="39"/>
                    </a:lnTo>
                    <a:lnTo>
                      <a:pt x="39" y="38"/>
                    </a:lnTo>
                    <a:lnTo>
                      <a:pt x="43" y="47"/>
                    </a:lnTo>
                    <a:lnTo>
                      <a:pt x="46" y="44"/>
                    </a:lnTo>
                    <a:lnTo>
                      <a:pt x="47" y="40"/>
                    </a:lnTo>
                    <a:lnTo>
                      <a:pt x="46" y="37"/>
                    </a:lnTo>
                    <a:lnTo>
                      <a:pt x="45" y="34"/>
                    </a:lnTo>
                    <a:lnTo>
                      <a:pt x="42" y="28"/>
                    </a:lnTo>
                    <a:lnTo>
                      <a:pt x="36" y="22"/>
                    </a:lnTo>
                    <a:lnTo>
                      <a:pt x="29" y="16"/>
                    </a:lnTo>
                    <a:lnTo>
                      <a:pt x="21" y="10"/>
                    </a:lnTo>
                    <a:lnTo>
                      <a:pt x="12" y="4"/>
                    </a:lnTo>
                    <a:lnTo>
                      <a:pt x="4" y="0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230" name="Freeform 118"/>
              <p:cNvSpPr>
                <a:spLocks noChangeArrowheads="1"/>
              </p:cNvSpPr>
              <p:nvPr/>
            </p:nvSpPr>
            <p:spPr bwMode="auto">
              <a:xfrm>
                <a:off x="2629" y="149"/>
                <a:ext cx="60" cy="17"/>
              </a:xfrm>
              <a:custGeom>
                <a:avLst/>
                <a:gdLst>
                  <a:gd name="T0" fmla="*/ 0 w 57"/>
                  <a:gd name="T1" fmla="*/ 387 h 16"/>
                  <a:gd name="T2" fmla="*/ 4 w 57"/>
                  <a:gd name="T3" fmla="*/ 387 h 16"/>
                  <a:gd name="T4" fmla="*/ 9 w 57"/>
                  <a:gd name="T5" fmla="*/ 387 h 16"/>
                  <a:gd name="T6" fmla="*/ 351 w 57"/>
                  <a:gd name="T7" fmla="*/ 387 h 16"/>
                  <a:gd name="T8" fmla="*/ 476 w 57"/>
                  <a:gd name="T9" fmla="*/ 411 h 16"/>
                  <a:gd name="T10" fmla="*/ 717 w 57"/>
                  <a:gd name="T11" fmla="*/ 411 h 16"/>
                  <a:gd name="T12" fmla="*/ 849 w 57"/>
                  <a:gd name="T13" fmla="*/ 464 h 16"/>
                  <a:gd name="T14" fmla="*/ 1027 w 57"/>
                  <a:gd name="T15" fmla="*/ 524 h 16"/>
                  <a:gd name="T16" fmla="*/ 1215 w 57"/>
                  <a:gd name="T17" fmla="*/ 592 h 16"/>
                  <a:gd name="T18" fmla="*/ 1281 w 57"/>
                  <a:gd name="T19" fmla="*/ 387 h 16"/>
                  <a:gd name="T20" fmla="*/ 1098 w 57"/>
                  <a:gd name="T21" fmla="*/ 5 h 16"/>
                  <a:gd name="T22" fmla="*/ 894 w 57"/>
                  <a:gd name="T23" fmla="*/ 3 h 16"/>
                  <a:gd name="T24" fmla="*/ 729 w 57"/>
                  <a:gd name="T25" fmla="*/ 1 h 16"/>
                  <a:gd name="T26" fmla="*/ 501 w 57"/>
                  <a:gd name="T27" fmla="*/ 0 h 16"/>
                  <a:gd name="T28" fmla="*/ 351 w 57"/>
                  <a:gd name="T29" fmla="*/ 0 h 16"/>
                  <a:gd name="T30" fmla="*/ 9 w 57"/>
                  <a:gd name="T31" fmla="*/ 0 h 16"/>
                  <a:gd name="T32" fmla="*/ 4 w 57"/>
                  <a:gd name="T33" fmla="*/ 0 h 16"/>
                  <a:gd name="T34" fmla="*/ 0 w 57"/>
                  <a:gd name="T35" fmla="*/ 0 h 16"/>
                  <a:gd name="T36" fmla="*/ 0 w 57"/>
                  <a:gd name="T37" fmla="*/ 387 h 1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7"/>
                  <a:gd name="T58" fmla="*/ 0 h 16"/>
                  <a:gd name="T59" fmla="*/ 57 w 57"/>
                  <a:gd name="T60" fmla="*/ 16 h 1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7" h="16">
                    <a:moveTo>
                      <a:pt x="0" y="9"/>
                    </a:moveTo>
                    <a:lnTo>
                      <a:pt x="4" y="9"/>
                    </a:lnTo>
                    <a:lnTo>
                      <a:pt x="9" y="9"/>
                    </a:lnTo>
                    <a:lnTo>
                      <a:pt x="16" y="9"/>
                    </a:lnTo>
                    <a:lnTo>
                      <a:pt x="22" y="10"/>
                    </a:lnTo>
                    <a:lnTo>
                      <a:pt x="31" y="10"/>
                    </a:lnTo>
                    <a:lnTo>
                      <a:pt x="38" y="12"/>
                    </a:lnTo>
                    <a:lnTo>
                      <a:pt x="45" y="14"/>
                    </a:lnTo>
                    <a:lnTo>
                      <a:pt x="53" y="16"/>
                    </a:lnTo>
                    <a:lnTo>
                      <a:pt x="57" y="9"/>
                    </a:lnTo>
                    <a:lnTo>
                      <a:pt x="48" y="5"/>
                    </a:lnTo>
                    <a:lnTo>
                      <a:pt x="40" y="3"/>
                    </a:lnTo>
                    <a:lnTo>
                      <a:pt x="32" y="1"/>
                    </a:lnTo>
                    <a:lnTo>
                      <a:pt x="23" y="0"/>
                    </a:lnTo>
                    <a:lnTo>
                      <a:pt x="16" y="0"/>
                    </a:lnTo>
                    <a:lnTo>
                      <a:pt x="9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231" name="Freeform 119"/>
              <p:cNvSpPr>
                <a:spLocks noChangeArrowheads="1"/>
              </p:cNvSpPr>
              <p:nvPr/>
            </p:nvSpPr>
            <p:spPr bwMode="auto">
              <a:xfrm>
                <a:off x="5167" y="154"/>
                <a:ext cx="110" cy="59"/>
              </a:xfrm>
              <a:custGeom>
                <a:avLst/>
                <a:gdLst>
                  <a:gd name="T0" fmla="*/ 320 w 104"/>
                  <a:gd name="T1" fmla="*/ 0 h 55"/>
                  <a:gd name="T2" fmla="*/ 3 w 104"/>
                  <a:gd name="T3" fmla="*/ 1 h 55"/>
                  <a:gd name="T4" fmla="*/ 0 w 104"/>
                  <a:gd name="T5" fmla="*/ 4 h 55"/>
                  <a:gd name="T6" fmla="*/ 0 w 104"/>
                  <a:gd name="T7" fmla="*/ 588 h 55"/>
                  <a:gd name="T8" fmla="*/ 1 w 104"/>
                  <a:gd name="T9" fmla="*/ 836 h 55"/>
                  <a:gd name="T10" fmla="*/ 3 w 104"/>
                  <a:gd name="T11" fmla="*/ 1274 h 55"/>
                  <a:gd name="T12" fmla="*/ 8 w 104"/>
                  <a:gd name="T13" fmla="*/ 1687 h 55"/>
                  <a:gd name="T14" fmla="*/ 424 w 104"/>
                  <a:gd name="T15" fmla="*/ 2132 h 55"/>
                  <a:gd name="T16" fmla="*/ 593 w 104"/>
                  <a:gd name="T17" fmla="*/ 2570 h 55"/>
                  <a:gd name="T18" fmla="*/ 890 w 104"/>
                  <a:gd name="T19" fmla="*/ 2958 h 55"/>
                  <a:gd name="T20" fmla="*/ 1162 w 104"/>
                  <a:gd name="T21" fmla="*/ 3351 h 55"/>
                  <a:gd name="T22" fmla="*/ 1473 w 104"/>
                  <a:gd name="T23" fmla="*/ 3736 h 55"/>
                  <a:gd name="T24" fmla="*/ 1776 w 104"/>
                  <a:gd name="T25" fmla="*/ 3856 h 55"/>
                  <a:gd name="T26" fmla="*/ 2101 w 104"/>
                  <a:gd name="T27" fmla="*/ 4008 h 55"/>
                  <a:gd name="T28" fmla="*/ 2486 w 104"/>
                  <a:gd name="T29" fmla="*/ 3918 h 55"/>
                  <a:gd name="T30" fmla="*/ 2781 w 104"/>
                  <a:gd name="T31" fmla="*/ 3755 h 55"/>
                  <a:gd name="T32" fmla="*/ 3139 w 104"/>
                  <a:gd name="T33" fmla="*/ 3404 h 55"/>
                  <a:gd name="T34" fmla="*/ 3187 w 104"/>
                  <a:gd name="T35" fmla="*/ 3351 h 55"/>
                  <a:gd name="T36" fmla="*/ 3187 w 104"/>
                  <a:gd name="T37" fmla="*/ 3247 h 55"/>
                  <a:gd name="T38" fmla="*/ 3187 w 104"/>
                  <a:gd name="T39" fmla="*/ 3124 h 55"/>
                  <a:gd name="T40" fmla="*/ 3139 w 104"/>
                  <a:gd name="T41" fmla="*/ 2958 h 55"/>
                  <a:gd name="T42" fmla="*/ 3078 w 104"/>
                  <a:gd name="T43" fmla="*/ 2570 h 55"/>
                  <a:gd name="T44" fmla="*/ 2888 w 104"/>
                  <a:gd name="T45" fmla="*/ 2132 h 55"/>
                  <a:gd name="T46" fmla="*/ 2694 w 104"/>
                  <a:gd name="T47" fmla="*/ 1726 h 55"/>
                  <a:gd name="T48" fmla="*/ 2486 w 104"/>
                  <a:gd name="T49" fmla="*/ 1274 h 55"/>
                  <a:gd name="T50" fmla="*/ 2198 w 104"/>
                  <a:gd name="T51" fmla="*/ 836 h 55"/>
                  <a:gd name="T52" fmla="*/ 1965 w 104"/>
                  <a:gd name="T53" fmla="*/ 631 h 55"/>
                  <a:gd name="T54" fmla="*/ 1679 w 104"/>
                  <a:gd name="T55" fmla="*/ 6 h 55"/>
                  <a:gd name="T56" fmla="*/ 1473 w 104"/>
                  <a:gd name="T57" fmla="*/ 4 h 55"/>
                  <a:gd name="T58" fmla="*/ 1177 w 104"/>
                  <a:gd name="T59" fmla="*/ 1 h 55"/>
                  <a:gd name="T60" fmla="*/ 982 w 104"/>
                  <a:gd name="T61" fmla="*/ 0 h 55"/>
                  <a:gd name="T62" fmla="*/ 784 w 104"/>
                  <a:gd name="T63" fmla="*/ 0 h 55"/>
                  <a:gd name="T64" fmla="*/ 530 w 104"/>
                  <a:gd name="T65" fmla="*/ 0 h 55"/>
                  <a:gd name="T66" fmla="*/ 401 w 104"/>
                  <a:gd name="T67" fmla="*/ 0 h 55"/>
                  <a:gd name="T68" fmla="*/ 320 w 104"/>
                  <a:gd name="T69" fmla="*/ 0 h 5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04"/>
                  <a:gd name="T106" fmla="*/ 0 h 55"/>
                  <a:gd name="T107" fmla="*/ 104 w 104"/>
                  <a:gd name="T108" fmla="*/ 55 h 55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04" h="55">
                    <a:moveTo>
                      <a:pt x="9" y="0"/>
                    </a:moveTo>
                    <a:lnTo>
                      <a:pt x="3" y="1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1" y="12"/>
                    </a:lnTo>
                    <a:lnTo>
                      <a:pt x="3" y="18"/>
                    </a:lnTo>
                    <a:lnTo>
                      <a:pt x="8" y="23"/>
                    </a:lnTo>
                    <a:lnTo>
                      <a:pt x="14" y="30"/>
                    </a:lnTo>
                    <a:lnTo>
                      <a:pt x="20" y="35"/>
                    </a:lnTo>
                    <a:lnTo>
                      <a:pt x="29" y="41"/>
                    </a:lnTo>
                    <a:lnTo>
                      <a:pt x="38" y="46"/>
                    </a:lnTo>
                    <a:lnTo>
                      <a:pt x="48" y="51"/>
                    </a:lnTo>
                    <a:lnTo>
                      <a:pt x="58" y="53"/>
                    </a:lnTo>
                    <a:lnTo>
                      <a:pt x="69" y="55"/>
                    </a:lnTo>
                    <a:lnTo>
                      <a:pt x="81" y="54"/>
                    </a:lnTo>
                    <a:lnTo>
                      <a:pt x="91" y="52"/>
                    </a:lnTo>
                    <a:lnTo>
                      <a:pt x="103" y="47"/>
                    </a:lnTo>
                    <a:lnTo>
                      <a:pt x="104" y="46"/>
                    </a:lnTo>
                    <a:lnTo>
                      <a:pt x="104" y="45"/>
                    </a:lnTo>
                    <a:lnTo>
                      <a:pt x="104" y="43"/>
                    </a:lnTo>
                    <a:lnTo>
                      <a:pt x="103" y="41"/>
                    </a:lnTo>
                    <a:lnTo>
                      <a:pt x="100" y="35"/>
                    </a:lnTo>
                    <a:lnTo>
                      <a:pt x="94" y="30"/>
                    </a:lnTo>
                    <a:lnTo>
                      <a:pt x="88" y="24"/>
                    </a:lnTo>
                    <a:lnTo>
                      <a:pt x="81" y="18"/>
                    </a:lnTo>
                    <a:lnTo>
                      <a:pt x="72" y="12"/>
                    </a:lnTo>
                    <a:lnTo>
                      <a:pt x="64" y="8"/>
                    </a:lnTo>
                    <a:lnTo>
                      <a:pt x="55" y="6"/>
                    </a:lnTo>
                    <a:lnTo>
                      <a:pt x="48" y="4"/>
                    </a:lnTo>
                    <a:lnTo>
                      <a:pt x="39" y="1"/>
                    </a:lnTo>
                    <a:lnTo>
                      <a:pt x="32" y="0"/>
                    </a:lnTo>
                    <a:lnTo>
                      <a:pt x="25" y="0"/>
                    </a:lnTo>
                    <a:lnTo>
                      <a:pt x="18" y="0"/>
                    </a:lnTo>
                    <a:lnTo>
                      <a:pt x="13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232" name="Freeform 120"/>
              <p:cNvSpPr>
                <a:spLocks noChangeArrowheads="1"/>
              </p:cNvSpPr>
              <p:nvPr/>
            </p:nvSpPr>
            <p:spPr bwMode="auto">
              <a:xfrm>
                <a:off x="5163" y="149"/>
                <a:ext cx="115" cy="68"/>
              </a:xfrm>
              <a:custGeom>
                <a:avLst/>
                <a:gdLst>
                  <a:gd name="T0" fmla="*/ 2759 w 109"/>
                  <a:gd name="T1" fmla="*/ 1869 h 64"/>
                  <a:gd name="T2" fmla="*/ 2453 w 109"/>
                  <a:gd name="T3" fmla="*/ 2035 h 64"/>
                  <a:gd name="T4" fmla="*/ 2204 w 109"/>
                  <a:gd name="T5" fmla="*/ 2162 h 64"/>
                  <a:gd name="T6" fmla="*/ 1899 w 109"/>
                  <a:gd name="T7" fmla="*/ 2241 h 64"/>
                  <a:gd name="T8" fmla="*/ 1617 w 109"/>
                  <a:gd name="T9" fmla="*/ 2110 h 64"/>
                  <a:gd name="T10" fmla="*/ 1377 w 109"/>
                  <a:gd name="T11" fmla="*/ 1986 h 64"/>
                  <a:gd name="T12" fmla="*/ 1111 w 109"/>
                  <a:gd name="T13" fmla="*/ 1868 h 64"/>
                  <a:gd name="T14" fmla="*/ 897 w 109"/>
                  <a:gd name="T15" fmla="*/ 1696 h 64"/>
                  <a:gd name="T16" fmla="*/ 716 w 109"/>
                  <a:gd name="T17" fmla="*/ 1414 h 64"/>
                  <a:gd name="T18" fmla="*/ 519 w 109"/>
                  <a:gd name="T19" fmla="*/ 1224 h 64"/>
                  <a:gd name="T20" fmla="*/ 397 w 109"/>
                  <a:gd name="T21" fmla="*/ 960 h 64"/>
                  <a:gd name="T22" fmla="*/ 319 w 109"/>
                  <a:gd name="T23" fmla="*/ 728 h 64"/>
                  <a:gd name="T24" fmla="*/ 9 w 109"/>
                  <a:gd name="T25" fmla="*/ 524 h 64"/>
                  <a:gd name="T26" fmla="*/ 8 w 109"/>
                  <a:gd name="T27" fmla="*/ 437 h 64"/>
                  <a:gd name="T28" fmla="*/ 8 w 109"/>
                  <a:gd name="T29" fmla="*/ 411 h 64"/>
                  <a:gd name="T30" fmla="*/ 9 w 109"/>
                  <a:gd name="T31" fmla="*/ 387 h 64"/>
                  <a:gd name="T32" fmla="*/ 337 w 109"/>
                  <a:gd name="T33" fmla="*/ 387 h 64"/>
                  <a:gd name="T34" fmla="*/ 337 w 109"/>
                  <a:gd name="T35" fmla="*/ 0 h 64"/>
                  <a:gd name="T36" fmla="*/ 5 w 109"/>
                  <a:gd name="T37" fmla="*/ 1 h 64"/>
                  <a:gd name="T38" fmla="*/ 1 w 109"/>
                  <a:gd name="T39" fmla="*/ 5 h 64"/>
                  <a:gd name="T40" fmla="*/ 0 w 109"/>
                  <a:gd name="T41" fmla="*/ 437 h 64"/>
                  <a:gd name="T42" fmla="*/ 1 w 109"/>
                  <a:gd name="T43" fmla="*/ 645 h 64"/>
                  <a:gd name="T44" fmla="*/ 4 w 109"/>
                  <a:gd name="T45" fmla="*/ 960 h 64"/>
                  <a:gd name="T46" fmla="*/ 8 w 109"/>
                  <a:gd name="T47" fmla="*/ 1224 h 64"/>
                  <a:gd name="T48" fmla="*/ 376 w 109"/>
                  <a:gd name="T49" fmla="*/ 1470 h 64"/>
                  <a:gd name="T50" fmla="*/ 548 w 109"/>
                  <a:gd name="T51" fmla="*/ 1759 h 64"/>
                  <a:gd name="T52" fmla="*/ 806 w 109"/>
                  <a:gd name="T53" fmla="*/ 1985 h 64"/>
                  <a:gd name="T54" fmla="*/ 1042 w 109"/>
                  <a:gd name="T55" fmla="*/ 2241 h 64"/>
                  <a:gd name="T56" fmla="*/ 1344 w 109"/>
                  <a:gd name="T57" fmla="*/ 2382 h 64"/>
                  <a:gd name="T58" fmla="*/ 1598 w 109"/>
                  <a:gd name="T59" fmla="*/ 2530 h 64"/>
                  <a:gd name="T60" fmla="*/ 1899 w 109"/>
                  <a:gd name="T61" fmla="*/ 2536 h 64"/>
                  <a:gd name="T62" fmla="*/ 2230 w 109"/>
                  <a:gd name="T63" fmla="*/ 2536 h 64"/>
                  <a:gd name="T64" fmla="*/ 2557 w 109"/>
                  <a:gd name="T65" fmla="*/ 2387 h 64"/>
                  <a:gd name="T66" fmla="*/ 2855 w 109"/>
                  <a:gd name="T67" fmla="*/ 2242 h 64"/>
                  <a:gd name="T68" fmla="*/ 2759 w 109"/>
                  <a:gd name="T69" fmla="*/ 1869 h 64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09"/>
                  <a:gd name="T106" fmla="*/ 0 h 64"/>
                  <a:gd name="T107" fmla="*/ 109 w 109"/>
                  <a:gd name="T108" fmla="*/ 64 h 64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09" h="64">
                    <a:moveTo>
                      <a:pt x="105" y="47"/>
                    </a:moveTo>
                    <a:lnTo>
                      <a:pt x="94" y="51"/>
                    </a:lnTo>
                    <a:lnTo>
                      <a:pt x="84" y="54"/>
                    </a:lnTo>
                    <a:lnTo>
                      <a:pt x="73" y="55"/>
                    </a:lnTo>
                    <a:lnTo>
                      <a:pt x="62" y="53"/>
                    </a:lnTo>
                    <a:lnTo>
                      <a:pt x="53" y="50"/>
                    </a:lnTo>
                    <a:lnTo>
                      <a:pt x="43" y="46"/>
                    </a:lnTo>
                    <a:lnTo>
                      <a:pt x="35" y="42"/>
                    </a:lnTo>
                    <a:lnTo>
                      <a:pt x="27" y="36"/>
                    </a:lnTo>
                    <a:lnTo>
                      <a:pt x="21" y="31"/>
                    </a:lnTo>
                    <a:lnTo>
                      <a:pt x="16" y="24"/>
                    </a:lnTo>
                    <a:lnTo>
                      <a:pt x="12" y="19"/>
                    </a:lnTo>
                    <a:lnTo>
                      <a:pt x="9" y="14"/>
                    </a:lnTo>
                    <a:lnTo>
                      <a:pt x="8" y="11"/>
                    </a:lnTo>
                    <a:lnTo>
                      <a:pt x="8" y="10"/>
                    </a:lnTo>
                    <a:lnTo>
                      <a:pt x="9" y="9"/>
                    </a:lnTo>
                    <a:lnTo>
                      <a:pt x="13" y="9"/>
                    </a:lnTo>
                    <a:lnTo>
                      <a:pt x="13" y="0"/>
                    </a:lnTo>
                    <a:lnTo>
                      <a:pt x="5" y="1"/>
                    </a:lnTo>
                    <a:lnTo>
                      <a:pt x="1" y="5"/>
                    </a:lnTo>
                    <a:lnTo>
                      <a:pt x="0" y="11"/>
                    </a:lnTo>
                    <a:lnTo>
                      <a:pt x="1" y="17"/>
                    </a:lnTo>
                    <a:lnTo>
                      <a:pt x="4" y="24"/>
                    </a:lnTo>
                    <a:lnTo>
                      <a:pt x="8" y="31"/>
                    </a:lnTo>
                    <a:lnTo>
                      <a:pt x="15" y="37"/>
                    </a:lnTo>
                    <a:lnTo>
                      <a:pt x="22" y="44"/>
                    </a:lnTo>
                    <a:lnTo>
                      <a:pt x="31" y="49"/>
                    </a:lnTo>
                    <a:lnTo>
                      <a:pt x="40" y="55"/>
                    </a:lnTo>
                    <a:lnTo>
                      <a:pt x="51" y="59"/>
                    </a:lnTo>
                    <a:lnTo>
                      <a:pt x="61" y="62"/>
                    </a:lnTo>
                    <a:lnTo>
                      <a:pt x="73" y="64"/>
                    </a:lnTo>
                    <a:lnTo>
                      <a:pt x="85" y="64"/>
                    </a:lnTo>
                    <a:lnTo>
                      <a:pt x="97" y="60"/>
                    </a:lnTo>
                    <a:lnTo>
                      <a:pt x="109" y="56"/>
                    </a:lnTo>
                    <a:lnTo>
                      <a:pt x="105" y="47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233" name="Freeform 121"/>
              <p:cNvSpPr>
                <a:spLocks noChangeArrowheads="1"/>
              </p:cNvSpPr>
              <p:nvPr/>
            </p:nvSpPr>
            <p:spPr bwMode="auto">
              <a:xfrm>
                <a:off x="5232" y="158"/>
                <a:ext cx="50" cy="52"/>
              </a:xfrm>
              <a:custGeom>
                <a:avLst/>
                <a:gdLst>
                  <a:gd name="T0" fmla="*/ 0 w 47"/>
                  <a:gd name="T1" fmla="*/ 1117 h 48"/>
                  <a:gd name="T2" fmla="*/ 403 w 47"/>
                  <a:gd name="T3" fmla="*/ 1666 h 48"/>
                  <a:gd name="T4" fmla="*/ 661 w 47"/>
                  <a:gd name="T5" fmla="*/ 2507 h 48"/>
                  <a:gd name="T6" fmla="*/ 1085 w 47"/>
                  <a:gd name="T7" fmla="*/ 3160 h 48"/>
                  <a:gd name="T8" fmla="*/ 1256 w 47"/>
                  <a:gd name="T9" fmla="*/ 3827 h 48"/>
                  <a:gd name="T10" fmla="*/ 1478 w 47"/>
                  <a:gd name="T11" fmla="*/ 4715 h 48"/>
                  <a:gd name="T12" fmla="*/ 1672 w 47"/>
                  <a:gd name="T13" fmla="*/ 5153 h 48"/>
                  <a:gd name="T14" fmla="*/ 1672 w 47"/>
                  <a:gd name="T15" fmla="*/ 5272 h 48"/>
                  <a:gd name="T16" fmla="*/ 1672 w 47"/>
                  <a:gd name="T17" fmla="*/ 5534 h 48"/>
                  <a:gd name="T18" fmla="*/ 1672 w 47"/>
                  <a:gd name="T19" fmla="*/ 5272 h 48"/>
                  <a:gd name="T20" fmla="*/ 1712 w 47"/>
                  <a:gd name="T21" fmla="*/ 5153 h 48"/>
                  <a:gd name="T22" fmla="*/ 1893 w 47"/>
                  <a:gd name="T23" fmla="*/ 6495 h 48"/>
                  <a:gd name="T24" fmla="*/ 2014 w 47"/>
                  <a:gd name="T25" fmla="*/ 6011 h 48"/>
                  <a:gd name="T26" fmla="*/ 2061 w 47"/>
                  <a:gd name="T27" fmla="*/ 5534 h 48"/>
                  <a:gd name="T28" fmla="*/ 2014 w 47"/>
                  <a:gd name="T29" fmla="*/ 5108 h 48"/>
                  <a:gd name="T30" fmla="*/ 1940 w 47"/>
                  <a:gd name="T31" fmla="*/ 4715 h 48"/>
                  <a:gd name="T32" fmla="*/ 1821 w 47"/>
                  <a:gd name="T33" fmla="*/ 3827 h 48"/>
                  <a:gd name="T34" fmla="*/ 1572 w 47"/>
                  <a:gd name="T35" fmla="*/ 3010 h 48"/>
                  <a:gd name="T36" fmla="*/ 1256 w 47"/>
                  <a:gd name="T37" fmla="*/ 2314 h 48"/>
                  <a:gd name="T38" fmla="*/ 901 w 47"/>
                  <a:gd name="T39" fmla="*/ 1420 h 48"/>
                  <a:gd name="T40" fmla="*/ 516 w 47"/>
                  <a:gd name="T41" fmla="*/ 5 h 48"/>
                  <a:gd name="T42" fmla="*/ 3 w 47"/>
                  <a:gd name="T43" fmla="*/ 0 h 48"/>
                  <a:gd name="T44" fmla="*/ 0 w 47"/>
                  <a:gd name="T45" fmla="*/ 1117 h 48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47"/>
                  <a:gd name="T70" fmla="*/ 0 h 48"/>
                  <a:gd name="T71" fmla="*/ 47 w 47"/>
                  <a:gd name="T72" fmla="*/ 48 h 48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47" h="48">
                    <a:moveTo>
                      <a:pt x="0" y="8"/>
                    </a:moveTo>
                    <a:lnTo>
                      <a:pt x="8" y="13"/>
                    </a:lnTo>
                    <a:lnTo>
                      <a:pt x="16" y="18"/>
                    </a:lnTo>
                    <a:lnTo>
                      <a:pt x="24" y="24"/>
                    </a:lnTo>
                    <a:lnTo>
                      <a:pt x="29" y="29"/>
                    </a:lnTo>
                    <a:lnTo>
                      <a:pt x="34" y="35"/>
                    </a:lnTo>
                    <a:lnTo>
                      <a:pt x="38" y="39"/>
                    </a:lnTo>
                    <a:lnTo>
                      <a:pt x="38" y="40"/>
                    </a:lnTo>
                    <a:lnTo>
                      <a:pt x="38" y="41"/>
                    </a:lnTo>
                    <a:lnTo>
                      <a:pt x="38" y="40"/>
                    </a:lnTo>
                    <a:lnTo>
                      <a:pt x="39" y="39"/>
                    </a:lnTo>
                    <a:lnTo>
                      <a:pt x="43" y="48"/>
                    </a:lnTo>
                    <a:lnTo>
                      <a:pt x="46" y="45"/>
                    </a:lnTo>
                    <a:lnTo>
                      <a:pt x="47" y="41"/>
                    </a:lnTo>
                    <a:lnTo>
                      <a:pt x="46" y="38"/>
                    </a:lnTo>
                    <a:lnTo>
                      <a:pt x="45" y="35"/>
                    </a:lnTo>
                    <a:lnTo>
                      <a:pt x="41" y="29"/>
                    </a:lnTo>
                    <a:lnTo>
                      <a:pt x="36" y="23"/>
                    </a:lnTo>
                    <a:lnTo>
                      <a:pt x="29" y="17"/>
                    </a:lnTo>
                    <a:lnTo>
                      <a:pt x="21" y="11"/>
                    </a:lnTo>
                    <a:lnTo>
                      <a:pt x="12" y="5"/>
                    </a:lnTo>
                    <a:lnTo>
                      <a:pt x="3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234" name="Freeform 122"/>
              <p:cNvSpPr>
                <a:spLocks noChangeArrowheads="1"/>
              </p:cNvSpPr>
              <p:nvPr/>
            </p:nvSpPr>
            <p:spPr bwMode="auto">
              <a:xfrm>
                <a:off x="5176" y="148"/>
                <a:ext cx="59" cy="18"/>
              </a:xfrm>
              <a:custGeom>
                <a:avLst/>
                <a:gdLst>
                  <a:gd name="T0" fmla="*/ 0 w 56"/>
                  <a:gd name="T1" fmla="*/ 344 h 17"/>
                  <a:gd name="T2" fmla="*/ 4 w 56"/>
                  <a:gd name="T3" fmla="*/ 344 h 17"/>
                  <a:gd name="T4" fmla="*/ 9 w 56"/>
                  <a:gd name="T5" fmla="*/ 344 h 17"/>
                  <a:gd name="T6" fmla="*/ 372 w 56"/>
                  <a:gd name="T7" fmla="*/ 344 h 17"/>
                  <a:gd name="T8" fmla="*/ 509 w 56"/>
                  <a:gd name="T9" fmla="*/ 344 h 17"/>
                  <a:gd name="T10" fmla="*/ 726 w 56"/>
                  <a:gd name="T11" fmla="*/ 364 h 17"/>
                  <a:gd name="T12" fmla="*/ 903 w 56"/>
                  <a:gd name="T13" fmla="*/ 408 h 17"/>
                  <a:gd name="T14" fmla="*/ 1101 w 56"/>
                  <a:gd name="T15" fmla="*/ 457 h 17"/>
                  <a:gd name="T16" fmla="*/ 1287 w 56"/>
                  <a:gd name="T17" fmla="*/ 512 h 17"/>
                  <a:gd name="T18" fmla="*/ 1356 w 56"/>
                  <a:gd name="T19" fmla="*/ 325 h 17"/>
                  <a:gd name="T20" fmla="*/ 1173 w 56"/>
                  <a:gd name="T21" fmla="*/ 6 h 17"/>
                  <a:gd name="T22" fmla="*/ 951 w 56"/>
                  <a:gd name="T23" fmla="*/ 4 h 17"/>
                  <a:gd name="T24" fmla="*/ 765 w 56"/>
                  <a:gd name="T25" fmla="*/ 2 h 17"/>
                  <a:gd name="T26" fmla="*/ 536 w 56"/>
                  <a:gd name="T27" fmla="*/ 1 h 17"/>
                  <a:gd name="T28" fmla="*/ 372 w 56"/>
                  <a:gd name="T29" fmla="*/ 1 h 17"/>
                  <a:gd name="T30" fmla="*/ 9 w 56"/>
                  <a:gd name="T31" fmla="*/ 1 h 17"/>
                  <a:gd name="T32" fmla="*/ 4 w 56"/>
                  <a:gd name="T33" fmla="*/ 0 h 17"/>
                  <a:gd name="T34" fmla="*/ 0 w 56"/>
                  <a:gd name="T35" fmla="*/ 1 h 17"/>
                  <a:gd name="T36" fmla="*/ 0 w 56"/>
                  <a:gd name="T37" fmla="*/ 344 h 17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6"/>
                  <a:gd name="T58" fmla="*/ 0 h 17"/>
                  <a:gd name="T59" fmla="*/ 56 w 56"/>
                  <a:gd name="T60" fmla="*/ 17 h 17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6" h="17">
                    <a:moveTo>
                      <a:pt x="0" y="10"/>
                    </a:moveTo>
                    <a:lnTo>
                      <a:pt x="4" y="10"/>
                    </a:lnTo>
                    <a:lnTo>
                      <a:pt x="9" y="10"/>
                    </a:lnTo>
                    <a:lnTo>
                      <a:pt x="16" y="10"/>
                    </a:lnTo>
                    <a:lnTo>
                      <a:pt x="22" y="10"/>
                    </a:lnTo>
                    <a:lnTo>
                      <a:pt x="29" y="11"/>
                    </a:lnTo>
                    <a:lnTo>
                      <a:pt x="38" y="13"/>
                    </a:lnTo>
                    <a:lnTo>
                      <a:pt x="45" y="15"/>
                    </a:lnTo>
                    <a:lnTo>
                      <a:pt x="53" y="17"/>
                    </a:lnTo>
                    <a:lnTo>
                      <a:pt x="56" y="9"/>
                    </a:lnTo>
                    <a:lnTo>
                      <a:pt x="48" y="6"/>
                    </a:lnTo>
                    <a:lnTo>
                      <a:pt x="40" y="4"/>
                    </a:lnTo>
                    <a:lnTo>
                      <a:pt x="31" y="2"/>
                    </a:lnTo>
                    <a:lnTo>
                      <a:pt x="23" y="1"/>
                    </a:lnTo>
                    <a:lnTo>
                      <a:pt x="16" y="1"/>
                    </a:lnTo>
                    <a:lnTo>
                      <a:pt x="9" y="1"/>
                    </a:lnTo>
                    <a:lnTo>
                      <a:pt x="4" y="0"/>
                    </a:lnTo>
                    <a:lnTo>
                      <a:pt x="0" y="1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235" name="Freeform 123"/>
              <p:cNvSpPr>
                <a:spLocks noChangeArrowheads="1"/>
              </p:cNvSpPr>
              <p:nvPr/>
            </p:nvSpPr>
            <p:spPr bwMode="auto">
              <a:xfrm>
                <a:off x="5568" y="151"/>
                <a:ext cx="61" cy="43"/>
              </a:xfrm>
              <a:custGeom>
                <a:avLst/>
                <a:gdLst>
                  <a:gd name="T0" fmla="*/ 5 w 58"/>
                  <a:gd name="T1" fmla="*/ 1 h 40"/>
                  <a:gd name="T2" fmla="*/ 2 w 58"/>
                  <a:gd name="T3" fmla="*/ 2 h 40"/>
                  <a:gd name="T4" fmla="*/ 0 w 58"/>
                  <a:gd name="T5" fmla="*/ 3 h 40"/>
                  <a:gd name="T6" fmla="*/ 0 w 58"/>
                  <a:gd name="T7" fmla="*/ 5 h 40"/>
                  <a:gd name="T8" fmla="*/ 1 w 58"/>
                  <a:gd name="T9" fmla="*/ 779 h 40"/>
                  <a:gd name="T10" fmla="*/ 3 w 58"/>
                  <a:gd name="T11" fmla="*/ 967 h 40"/>
                  <a:gd name="T12" fmla="*/ 6 w 58"/>
                  <a:gd name="T13" fmla="*/ 1202 h 40"/>
                  <a:gd name="T14" fmla="*/ 247 w 58"/>
                  <a:gd name="T15" fmla="*/ 1725 h 40"/>
                  <a:gd name="T16" fmla="*/ 318 w 58"/>
                  <a:gd name="T17" fmla="*/ 1993 h 40"/>
                  <a:gd name="T18" fmla="*/ 369 w 58"/>
                  <a:gd name="T19" fmla="*/ 2142 h 40"/>
                  <a:gd name="T20" fmla="*/ 408 w 58"/>
                  <a:gd name="T21" fmla="*/ 2476 h 40"/>
                  <a:gd name="T22" fmla="*/ 474 w 58"/>
                  <a:gd name="T23" fmla="*/ 2694 h 40"/>
                  <a:gd name="T24" fmla="*/ 525 w 58"/>
                  <a:gd name="T25" fmla="*/ 2896 h 40"/>
                  <a:gd name="T26" fmla="*/ 581 w 58"/>
                  <a:gd name="T27" fmla="*/ 3077 h 40"/>
                  <a:gd name="T28" fmla="*/ 667 w 58"/>
                  <a:gd name="T29" fmla="*/ 3113 h 40"/>
                  <a:gd name="T30" fmla="*/ 702 w 58"/>
                  <a:gd name="T31" fmla="*/ 3308 h 40"/>
                  <a:gd name="T32" fmla="*/ 738 w 58"/>
                  <a:gd name="T33" fmla="*/ 3077 h 40"/>
                  <a:gd name="T34" fmla="*/ 748 w 58"/>
                  <a:gd name="T35" fmla="*/ 3047 h 40"/>
                  <a:gd name="T36" fmla="*/ 787 w 58"/>
                  <a:gd name="T37" fmla="*/ 2862 h 40"/>
                  <a:gd name="T38" fmla="*/ 816 w 58"/>
                  <a:gd name="T39" fmla="*/ 2506 h 40"/>
                  <a:gd name="T40" fmla="*/ 858 w 58"/>
                  <a:gd name="T41" fmla="*/ 2331 h 40"/>
                  <a:gd name="T42" fmla="*/ 902 w 58"/>
                  <a:gd name="T43" fmla="*/ 2017 h 40"/>
                  <a:gd name="T44" fmla="*/ 949 w 58"/>
                  <a:gd name="T45" fmla="*/ 1854 h 40"/>
                  <a:gd name="T46" fmla="*/ 998 w 58"/>
                  <a:gd name="T47" fmla="*/ 1725 h 40"/>
                  <a:gd name="T48" fmla="*/ 1104 w 58"/>
                  <a:gd name="T49" fmla="*/ 1292 h 40"/>
                  <a:gd name="T50" fmla="*/ 1161 w 58"/>
                  <a:gd name="T51" fmla="*/ 1118 h 40"/>
                  <a:gd name="T52" fmla="*/ 1178 w 58"/>
                  <a:gd name="T53" fmla="*/ 967 h 40"/>
                  <a:gd name="T54" fmla="*/ 1223 w 58"/>
                  <a:gd name="T55" fmla="*/ 837 h 40"/>
                  <a:gd name="T56" fmla="*/ 1239 w 58"/>
                  <a:gd name="T57" fmla="*/ 725 h 40"/>
                  <a:gd name="T58" fmla="*/ 1239 w 58"/>
                  <a:gd name="T59" fmla="*/ 674 h 40"/>
                  <a:gd name="T60" fmla="*/ 1239 w 58"/>
                  <a:gd name="T61" fmla="*/ 5 h 40"/>
                  <a:gd name="T62" fmla="*/ 1239 w 58"/>
                  <a:gd name="T63" fmla="*/ 4 h 40"/>
                  <a:gd name="T64" fmla="*/ 1223 w 58"/>
                  <a:gd name="T65" fmla="*/ 3 h 40"/>
                  <a:gd name="T66" fmla="*/ 1120 w 58"/>
                  <a:gd name="T67" fmla="*/ 1 h 40"/>
                  <a:gd name="T68" fmla="*/ 949 w 58"/>
                  <a:gd name="T69" fmla="*/ 0 h 40"/>
                  <a:gd name="T70" fmla="*/ 787 w 58"/>
                  <a:gd name="T71" fmla="*/ 0 h 40"/>
                  <a:gd name="T72" fmla="*/ 611 w 58"/>
                  <a:gd name="T73" fmla="*/ 0 h 40"/>
                  <a:gd name="T74" fmla="*/ 408 w 58"/>
                  <a:gd name="T75" fmla="*/ 0 h 40"/>
                  <a:gd name="T76" fmla="*/ 302 w 58"/>
                  <a:gd name="T77" fmla="*/ 1 h 40"/>
                  <a:gd name="T78" fmla="*/ 7 w 58"/>
                  <a:gd name="T79" fmla="*/ 1 h 40"/>
                  <a:gd name="T80" fmla="*/ 5 w 58"/>
                  <a:gd name="T81" fmla="*/ 1 h 40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58"/>
                  <a:gd name="T124" fmla="*/ 0 h 40"/>
                  <a:gd name="T125" fmla="*/ 58 w 58"/>
                  <a:gd name="T126" fmla="*/ 40 h 40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58" h="40">
                    <a:moveTo>
                      <a:pt x="5" y="1"/>
                    </a:moveTo>
                    <a:lnTo>
                      <a:pt x="2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1" y="9"/>
                    </a:lnTo>
                    <a:lnTo>
                      <a:pt x="3" y="12"/>
                    </a:lnTo>
                    <a:lnTo>
                      <a:pt x="6" y="15"/>
                    </a:lnTo>
                    <a:lnTo>
                      <a:pt x="10" y="20"/>
                    </a:lnTo>
                    <a:lnTo>
                      <a:pt x="15" y="24"/>
                    </a:lnTo>
                    <a:lnTo>
                      <a:pt x="18" y="26"/>
                    </a:lnTo>
                    <a:lnTo>
                      <a:pt x="20" y="30"/>
                    </a:lnTo>
                    <a:lnTo>
                      <a:pt x="23" y="33"/>
                    </a:lnTo>
                    <a:lnTo>
                      <a:pt x="25" y="35"/>
                    </a:lnTo>
                    <a:lnTo>
                      <a:pt x="27" y="37"/>
                    </a:lnTo>
                    <a:lnTo>
                      <a:pt x="30" y="38"/>
                    </a:lnTo>
                    <a:lnTo>
                      <a:pt x="32" y="40"/>
                    </a:lnTo>
                    <a:lnTo>
                      <a:pt x="34" y="37"/>
                    </a:lnTo>
                    <a:lnTo>
                      <a:pt x="35" y="36"/>
                    </a:lnTo>
                    <a:lnTo>
                      <a:pt x="37" y="34"/>
                    </a:lnTo>
                    <a:lnTo>
                      <a:pt x="38" y="31"/>
                    </a:lnTo>
                    <a:lnTo>
                      <a:pt x="40" y="29"/>
                    </a:lnTo>
                    <a:lnTo>
                      <a:pt x="42" y="25"/>
                    </a:lnTo>
                    <a:lnTo>
                      <a:pt x="44" y="22"/>
                    </a:lnTo>
                    <a:lnTo>
                      <a:pt x="46" y="20"/>
                    </a:lnTo>
                    <a:lnTo>
                      <a:pt x="50" y="16"/>
                    </a:lnTo>
                    <a:lnTo>
                      <a:pt x="53" y="14"/>
                    </a:lnTo>
                    <a:lnTo>
                      <a:pt x="55" y="12"/>
                    </a:lnTo>
                    <a:lnTo>
                      <a:pt x="57" y="10"/>
                    </a:lnTo>
                    <a:lnTo>
                      <a:pt x="58" y="8"/>
                    </a:lnTo>
                    <a:lnTo>
                      <a:pt x="58" y="7"/>
                    </a:lnTo>
                    <a:lnTo>
                      <a:pt x="58" y="5"/>
                    </a:lnTo>
                    <a:lnTo>
                      <a:pt x="58" y="4"/>
                    </a:lnTo>
                    <a:lnTo>
                      <a:pt x="57" y="3"/>
                    </a:lnTo>
                    <a:lnTo>
                      <a:pt x="52" y="1"/>
                    </a:lnTo>
                    <a:lnTo>
                      <a:pt x="44" y="0"/>
                    </a:lnTo>
                    <a:lnTo>
                      <a:pt x="37" y="0"/>
                    </a:lnTo>
                    <a:lnTo>
                      <a:pt x="28" y="0"/>
                    </a:lnTo>
                    <a:lnTo>
                      <a:pt x="20" y="0"/>
                    </a:lnTo>
                    <a:lnTo>
                      <a:pt x="14" y="1"/>
                    </a:lnTo>
                    <a:lnTo>
                      <a:pt x="7" y="1"/>
                    </a:lnTo>
                    <a:lnTo>
                      <a:pt x="5" y="1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236" name="Freeform 124"/>
              <p:cNvSpPr>
                <a:spLocks noChangeArrowheads="1"/>
              </p:cNvSpPr>
              <p:nvPr/>
            </p:nvSpPr>
            <p:spPr bwMode="auto">
              <a:xfrm>
                <a:off x="5563" y="147"/>
                <a:ext cx="23" cy="32"/>
              </a:xfrm>
              <a:custGeom>
                <a:avLst/>
                <a:gdLst>
                  <a:gd name="T0" fmla="*/ 311 w 22"/>
                  <a:gd name="T1" fmla="*/ 1262 h 30"/>
                  <a:gd name="T2" fmla="*/ 260 w 22"/>
                  <a:gd name="T3" fmla="*/ 915 h 30"/>
                  <a:gd name="T4" fmla="*/ 209 w 22"/>
                  <a:gd name="T5" fmla="*/ 707 h 30"/>
                  <a:gd name="T6" fmla="*/ 10 w 22"/>
                  <a:gd name="T7" fmla="*/ 583 h 30"/>
                  <a:gd name="T8" fmla="*/ 9 w 22"/>
                  <a:gd name="T9" fmla="*/ 513 h 30"/>
                  <a:gd name="T10" fmla="*/ 8 w 22"/>
                  <a:gd name="T11" fmla="*/ 7 h 30"/>
                  <a:gd name="T12" fmla="*/ 8 w 22"/>
                  <a:gd name="T13" fmla="*/ 451 h 30"/>
                  <a:gd name="T14" fmla="*/ 7 w 22"/>
                  <a:gd name="T15" fmla="*/ 513 h 30"/>
                  <a:gd name="T16" fmla="*/ 9 w 22"/>
                  <a:gd name="T17" fmla="*/ 513 h 30"/>
                  <a:gd name="T18" fmla="*/ 9 w 22"/>
                  <a:gd name="T19" fmla="*/ 0 h 30"/>
                  <a:gd name="T20" fmla="*/ 4 w 22"/>
                  <a:gd name="T21" fmla="*/ 1 h 30"/>
                  <a:gd name="T22" fmla="*/ 1 w 22"/>
                  <a:gd name="T23" fmla="*/ 4 h 30"/>
                  <a:gd name="T24" fmla="*/ 0 w 22"/>
                  <a:gd name="T25" fmla="*/ 513 h 30"/>
                  <a:gd name="T26" fmla="*/ 1 w 22"/>
                  <a:gd name="T27" fmla="*/ 622 h 30"/>
                  <a:gd name="T28" fmla="*/ 4 w 22"/>
                  <a:gd name="T29" fmla="*/ 804 h 30"/>
                  <a:gd name="T30" fmla="*/ 7 w 22"/>
                  <a:gd name="T31" fmla="*/ 1110 h 30"/>
                  <a:gd name="T32" fmla="*/ 191 w 22"/>
                  <a:gd name="T33" fmla="*/ 1346 h 30"/>
                  <a:gd name="T34" fmla="*/ 249 w 22"/>
                  <a:gd name="T35" fmla="*/ 1532 h 30"/>
                  <a:gd name="T36" fmla="*/ 311 w 22"/>
                  <a:gd name="T37" fmla="*/ 1262 h 3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2"/>
                  <a:gd name="T58" fmla="*/ 0 h 30"/>
                  <a:gd name="T59" fmla="*/ 22 w 22"/>
                  <a:gd name="T60" fmla="*/ 30 h 3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2" h="30">
                    <a:moveTo>
                      <a:pt x="22" y="24"/>
                    </a:moveTo>
                    <a:lnTo>
                      <a:pt x="18" y="19"/>
                    </a:lnTo>
                    <a:lnTo>
                      <a:pt x="13" y="15"/>
                    </a:lnTo>
                    <a:lnTo>
                      <a:pt x="10" y="12"/>
                    </a:lnTo>
                    <a:lnTo>
                      <a:pt x="9" y="10"/>
                    </a:lnTo>
                    <a:lnTo>
                      <a:pt x="8" y="7"/>
                    </a:lnTo>
                    <a:lnTo>
                      <a:pt x="8" y="8"/>
                    </a:lnTo>
                    <a:lnTo>
                      <a:pt x="7" y="10"/>
                    </a:lnTo>
                    <a:lnTo>
                      <a:pt x="9" y="10"/>
                    </a:lnTo>
                    <a:lnTo>
                      <a:pt x="9" y="0"/>
                    </a:lnTo>
                    <a:lnTo>
                      <a:pt x="4" y="1"/>
                    </a:lnTo>
                    <a:lnTo>
                      <a:pt x="1" y="4"/>
                    </a:lnTo>
                    <a:lnTo>
                      <a:pt x="0" y="10"/>
                    </a:lnTo>
                    <a:lnTo>
                      <a:pt x="1" y="13"/>
                    </a:lnTo>
                    <a:lnTo>
                      <a:pt x="4" y="17"/>
                    </a:lnTo>
                    <a:lnTo>
                      <a:pt x="7" y="22"/>
                    </a:lnTo>
                    <a:lnTo>
                      <a:pt x="11" y="26"/>
                    </a:lnTo>
                    <a:lnTo>
                      <a:pt x="17" y="30"/>
                    </a:lnTo>
                    <a:lnTo>
                      <a:pt x="22" y="24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237" name="Freeform 125"/>
              <p:cNvSpPr>
                <a:spLocks noChangeArrowheads="1"/>
              </p:cNvSpPr>
              <p:nvPr/>
            </p:nvSpPr>
            <p:spPr bwMode="auto">
              <a:xfrm>
                <a:off x="5581" y="173"/>
                <a:ext cx="27" cy="25"/>
              </a:xfrm>
              <a:custGeom>
                <a:avLst/>
                <a:gdLst>
                  <a:gd name="T0" fmla="*/ 1967 w 25"/>
                  <a:gd name="T1" fmla="*/ 1967 h 23"/>
                  <a:gd name="T2" fmla="*/ 1967 w 25"/>
                  <a:gd name="T3" fmla="*/ 2138 h 23"/>
                  <a:gd name="T4" fmla="*/ 2124 w 25"/>
                  <a:gd name="T5" fmla="*/ 1967 h 23"/>
                  <a:gd name="T6" fmla="*/ 1967 w 25"/>
                  <a:gd name="T7" fmla="*/ 1967 h 23"/>
                  <a:gd name="T8" fmla="*/ 1561 w 25"/>
                  <a:gd name="T9" fmla="*/ 1665 h 23"/>
                  <a:gd name="T10" fmla="*/ 1338 w 25"/>
                  <a:gd name="T11" fmla="*/ 1409 h 23"/>
                  <a:gd name="T12" fmla="*/ 1062 w 25"/>
                  <a:gd name="T13" fmla="*/ 5 h 23"/>
                  <a:gd name="T14" fmla="*/ 910 w 25"/>
                  <a:gd name="T15" fmla="*/ 2 h 23"/>
                  <a:gd name="T16" fmla="*/ 5 w 25"/>
                  <a:gd name="T17" fmla="*/ 0 h 23"/>
                  <a:gd name="T18" fmla="*/ 0 w 25"/>
                  <a:gd name="T19" fmla="*/ 1097 h 23"/>
                  <a:gd name="T20" fmla="*/ 2 w 25"/>
                  <a:gd name="T21" fmla="*/ 1409 h 23"/>
                  <a:gd name="T22" fmla="*/ 4 w 25"/>
                  <a:gd name="T23" fmla="*/ 1810 h 23"/>
                  <a:gd name="T24" fmla="*/ 6 w 25"/>
                  <a:gd name="T25" fmla="*/ 2138 h 23"/>
                  <a:gd name="T26" fmla="*/ 983 w 25"/>
                  <a:gd name="T27" fmla="*/ 2746 h 23"/>
                  <a:gd name="T28" fmla="*/ 1239 w 25"/>
                  <a:gd name="T29" fmla="*/ 3468 h 23"/>
                  <a:gd name="T30" fmla="*/ 1561 w 25"/>
                  <a:gd name="T31" fmla="*/ 3527 h 23"/>
                  <a:gd name="T32" fmla="*/ 2294 w 25"/>
                  <a:gd name="T33" fmla="*/ 3770 h 23"/>
                  <a:gd name="T34" fmla="*/ 2676 w 25"/>
                  <a:gd name="T35" fmla="*/ 3245 h 23"/>
                  <a:gd name="T36" fmla="*/ 1967 w 25"/>
                  <a:gd name="T37" fmla="*/ 1967 h 23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5"/>
                  <a:gd name="T58" fmla="*/ 0 h 23"/>
                  <a:gd name="T59" fmla="*/ 25 w 25"/>
                  <a:gd name="T60" fmla="*/ 23 h 23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5" h="23">
                    <a:moveTo>
                      <a:pt x="18" y="13"/>
                    </a:moveTo>
                    <a:lnTo>
                      <a:pt x="18" y="14"/>
                    </a:lnTo>
                    <a:lnTo>
                      <a:pt x="19" y="13"/>
                    </a:lnTo>
                    <a:lnTo>
                      <a:pt x="18" y="13"/>
                    </a:lnTo>
                    <a:lnTo>
                      <a:pt x="15" y="11"/>
                    </a:lnTo>
                    <a:lnTo>
                      <a:pt x="13" y="9"/>
                    </a:lnTo>
                    <a:lnTo>
                      <a:pt x="10" y="5"/>
                    </a:lnTo>
                    <a:lnTo>
                      <a:pt x="8" y="2"/>
                    </a:lnTo>
                    <a:lnTo>
                      <a:pt x="5" y="0"/>
                    </a:lnTo>
                    <a:lnTo>
                      <a:pt x="0" y="6"/>
                    </a:lnTo>
                    <a:lnTo>
                      <a:pt x="2" y="9"/>
                    </a:lnTo>
                    <a:lnTo>
                      <a:pt x="4" y="12"/>
                    </a:lnTo>
                    <a:lnTo>
                      <a:pt x="6" y="14"/>
                    </a:lnTo>
                    <a:lnTo>
                      <a:pt x="9" y="17"/>
                    </a:lnTo>
                    <a:lnTo>
                      <a:pt x="12" y="21"/>
                    </a:lnTo>
                    <a:lnTo>
                      <a:pt x="15" y="22"/>
                    </a:lnTo>
                    <a:lnTo>
                      <a:pt x="21" y="23"/>
                    </a:lnTo>
                    <a:lnTo>
                      <a:pt x="25" y="20"/>
                    </a:lnTo>
                    <a:lnTo>
                      <a:pt x="18" y="13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238" name="Freeform 126"/>
              <p:cNvSpPr>
                <a:spLocks noChangeArrowheads="1"/>
              </p:cNvSpPr>
              <p:nvPr/>
            </p:nvSpPr>
            <p:spPr bwMode="auto">
              <a:xfrm>
                <a:off x="5600" y="164"/>
                <a:ext cx="22" cy="30"/>
              </a:xfrm>
              <a:custGeom>
                <a:avLst/>
                <a:gdLst>
                  <a:gd name="T0" fmla="*/ 255 w 21"/>
                  <a:gd name="T1" fmla="*/ 0 h 28"/>
                  <a:gd name="T2" fmla="*/ 221 w 21"/>
                  <a:gd name="T3" fmla="*/ 3 h 28"/>
                  <a:gd name="T4" fmla="*/ 10 w 21"/>
                  <a:gd name="T5" fmla="*/ 557 h 28"/>
                  <a:gd name="T6" fmla="*/ 7 w 21"/>
                  <a:gd name="T7" fmla="*/ 686 h 28"/>
                  <a:gd name="T8" fmla="*/ 5 w 21"/>
                  <a:gd name="T9" fmla="*/ 788 h 28"/>
                  <a:gd name="T10" fmla="*/ 4 w 21"/>
                  <a:gd name="T11" fmla="*/ 1038 h 28"/>
                  <a:gd name="T12" fmla="*/ 2 w 21"/>
                  <a:gd name="T13" fmla="*/ 1276 h 28"/>
                  <a:gd name="T14" fmla="*/ 1 w 21"/>
                  <a:gd name="T15" fmla="*/ 1367 h 28"/>
                  <a:gd name="T16" fmla="*/ 0 w 21"/>
                  <a:gd name="T17" fmla="*/ 1465 h 28"/>
                  <a:gd name="T18" fmla="*/ 7 w 21"/>
                  <a:gd name="T19" fmla="*/ 1859 h 28"/>
                  <a:gd name="T20" fmla="*/ 8 w 21"/>
                  <a:gd name="T21" fmla="*/ 1682 h 28"/>
                  <a:gd name="T22" fmla="*/ 9 w 21"/>
                  <a:gd name="T23" fmla="*/ 1570 h 28"/>
                  <a:gd name="T24" fmla="*/ 211 w 21"/>
                  <a:gd name="T25" fmla="*/ 1465 h 28"/>
                  <a:gd name="T26" fmla="*/ 221 w 21"/>
                  <a:gd name="T27" fmla="*/ 1191 h 28"/>
                  <a:gd name="T28" fmla="*/ 243 w 21"/>
                  <a:gd name="T29" fmla="*/ 904 h 28"/>
                  <a:gd name="T30" fmla="*/ 280 w 21"/>
                  <a:gd name="T31" fmla="*/ 788 h 28"/>
                  <a:gd name="T32" fmla="*/ 307 w 21"/>
                  <a:gd name="T33" fmla="*/ 686 h 28"/>
                  <a:gd name="T34" fmla="*/ 337 w 21"/>
                  <a:gd name="T35" fmla="*/ 597 h 28"/>
                  <a:gd name="T36" fmla="*/ 255 w 21"/>
                  <a:gd name="T37" fmla="*/ 0 h 2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1"/>
                  <a:gd name="T58" fmla="*/ 0 h 28"/>
                  <a:gd name="T59" fmla="*/ 21 w 21"/>
                  <a:gd name="T60" fmla="*/ 28 h 2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1" h="28">
                    <a:moveTo>
                      <a:pt x="15" y="0"/>
                    </a:moveTo>
                    <a:lnTo>
                      <a:pt x="12" y="3"/>
                    </a:lnTo>
                    <a:lnTo>
                      <a:pt x="10" y="7"/>
                    </a:lnTo>
                    <a:lnTo>
                      <a:pt x="7" y="10"/>
                    </a:lnTo>
                    <a:lnTo>
                      <a:pt x="5" y="12"/>
                    </a:lnTo>
                    <a:lnTo>
                      <a:pt x="4" y="16"/>
                    </a:lnTo>
                    <a:lnTo>
                      <a:pt x="2" y="19"/>
                    </a:lnTo>
                    <a:lnTo>
                      <a:pt x="1" y="20"/>
                    </a:lnTo>
                    <a:lnTo>
                      <a:pt x="0" y="21"/>
                    </a:lnTo>
                    <a:lnTo>
                      <a:pt x="7" y="28"/>
                    </a:lnTo>
                    <a:lnTo>
                      <a:pt x="8" y="25"/>
                    </a:lnTo>
                    <a:lnTo>
                      <a:pt x="9" y="23"/>
                    </a:lnTo>
                    <a:lnTo>
                      <a:pt x="11" y="21"/>
                    </a:lnTo>
                    <a:lnTo>
                      <a:pt x="12" y="18"/>
                    </a:lnTo>
                    <a:lnTo>
                      <a:pt x="14" y="14"/>
                    </a:lnTo>
                    <a:lnTo>
                      <a:pt x="17" y="12"/>
                    </a:lnTo>
                    <a:lnTo>
                      <a:pt x="19" y="10"/>
                    </a:lnTo>
                    <a:lnTo>
                      <a:pt x="21" y="8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239" name="Freeform 127"/>
              <p:cNvSpPr>
                <a:spLocks noChangeArrowheads="1"/>
              </p:cNvSpPr>
              <p:nvPr/>
            </p:nvSpPr>
            <p:spPr bwMode="auto">
              <a:xfrm>
                <a:off x="5616" y="151"/>
                <a:ext cx="17" cy="23"/>
              </a:xfrm>
              <a:custGeom>
                <a:avLst/>
                <a:gdLst>
                  <a:gd name="T0" fmla="*/ 364 w 16"/>
                  <a:gd name="T1" fmla="*/ 2058 h 21"/>
                  <a:gd name="T2" fmla="*/ 364 w 16"/>
                  <a:gd name="T3" fmla="*/ 1879 h 21"/>
                  <a:gd name="T4" fmla="*/ 364 w 16"/>
                  <a:gd name="T5" fmla="*/ 5 h 21"/>
                  <a:gd name="T6" fmla="*/ 7 w 16"/>
                  <a:gd name="T7" fmla="*/ 1879 h 21"/>
                  <a:gd name="T8" fmla="*/ 6 w 16"/>
                  <a:gd name="T9" fmla="*/ 2254 h 21"/>
                  <a:gd name="T10" fmla="*/ 4 w 16"/>
                  <a:gd name="T11" fmla="*/ 2704 h 21"/>
                  <a:gd name="T12" fmla="*/ 0 w 16"/>
                  <a:gd name="T13" fmla="*/ 3244 h 21"/>
                  <a:gd name="T14" fmla="*/ 6 w 16"/>
                  <a:gd name="T15" fmla="*/ 5260 h 21"/>
                  <a:gd name="T16" fmla="*/ 387 w 16"/>
                  <a:gd name="T17" fmla="*/ 4668 h 21"/>
                  <a:gd name="T18" fmla="*/ 464 w 16"/>
                  <a:gd name="T19" fmla="*/ 3891 h 21"/>
                  <a:gd name="T20" fmla="*/ 524 w 16"/>
                  <a:gd name="T21" fmla="*/ 3244 h 21"/>
                  <a:gd name="T22" fmla="*/ 557 w 16"/>
                  <a:gd name="T23" fmla="*/ 2469 h 21"/>
                  <a:gd name="T24" fmla="*/ 592 w 16"/>
                  <a:gd name="T25" fmla="*/ 2058 h 21"/>
                  <a:gd name="T26" fmla="*/ 592 w 16"/>
                  <a:gd name="T27" fmla="*/ 4 h 21"/>
                  <a:gd name="T28" fmla="*/ 557 w 16"/>
                  <a:gd name="T29" fmla="*/ 1 h 21"/>
                  <a:gd name="T30" fmla="*/ 493 w 16"/>
                  <a:gd name="T31" fmla="*/ 0 h 21"/>
                  <a:gd name="T32" fmla="*/ 364 w 16"/>
                  <a:gd name="T33" fmla="*/ 2058 h 2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6"/>
                  <a:gd name="T52" fmla="*/ 0 h 21"/>
                  <a:gd name="T53" fmla="*/ 16 w 16"/>
                  <a:gd name="T54" fmla="*/ 21 h 2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6" h="21">
                    <a:moveTo>
                      <a:pt x="8" y="8"/>
                    </a:moveTo>
                    <a:lnTo>
                      <a:pt x="8" y="7"/>
                    </a:lnTo>
                    <a:lnTo>
                      <a:pt x="8" y="5"/>
                    </a:lnTo>
                    <a:lnTo>
                      <a:pt x="7" y="7"/>
                    </a:lnTo>
                    <a:lnTo>
                      <a:pt x="6" y="9"/>
                    </a:lnTo>
                    <a:lnTo>
                      <a:pt x="4" y="11"/>
                    </a:lnTo>
                    <a:lnTo>
                      <a:pt x="0" y="13"/>
                    </a:lnTo>
                    <a:lnTo>
                      <a:pt x="6" y="21"/>
                    </a:lnTo>
                    <a:lnTo>
                      <a:pt x="9" y="18"/>
                    </a:lnTo>
                    <a:lnTo>
                      <a:pt x="12" y="15"/>
                    </a:lnTo>
                    <a:lnTo>
                      <a:pt x="14" y="13"/>
                    </a:lnTo>
                    <a:lnTo>
                      <a:pt x="15" y="10"/>
                    </a:lnTo>
                    <a:lnTo>
                      <a:pt x="16" y="8"/>
                    </a:lnTo>
                    <a:lnTo>
                      <a:pt x="16" y="4"/>
                    </a:lnTo>
                    <a:lnTo>
                      <a:pt x="15" y="1"/>
                    </a:lnTo>
                    <a:lnTo>
                      <a:pt x="13" y="0"/>
                    </a:lnTo>
                    <a:lnTo>
                      <a:pt x="8" y="8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240" name="Freeform 128"/>
              <p:cNvSpPr>
                <a:spLocks noChangeArrowheads="1"/>
              </p:cNvSpPr>
              <p:nvPr/>
            </p:nvSpPr>
            <p:spPr bwMode="auto">
              <a:xfrm>
                <a:off x="5573" y="144"/>
                <a:ext cx="57" cy="15"/>
              </a:xfrm>
              <a:custGeom>
                <a:avLst/>
                <a:gdLst>
                  <a:gd name="T0" fmla="*/ 0 w 54"/>
                  <a:gd name="T1" fmla="*/ 844 h 14"/>
                  <a:gd name="T2" fmla="*/ 3 w 54"/>
                  <a:gd name="T3" fmla="*/ 735 h 14"/>
                  <a:gd name="T4" fmla="*/ 279 w 54"/>
                  <a:gd name="T5" fmla="*/ 735 h 14"/>
                  <a:gd name="T6" fmla="*/ 406 w 54"/>
                  <a:gd name="T7" fmla="*/ 686 h 14"/>
                  <a:gd name="T8" fmla="*/ 608 w 54"/>
                  <a:gd name="T9" fmla="*/ 686 h 14"/>
                  <a:gd name="T10" fmla="*/ 868 w 54"/>
                  <a:gd name="T11" fmla="*/ 686 h 14"/>
                  <a:gd name="T12" fmla="*/ 1045 w 54"/>
                  <a:gd name="T13" fmla="*/ 686 h 14"/>
                  <a:gd name="T14" fmla="*/ 1268 w 54"/>
                  <a:gd name="T15" fmla="*/ 735 h 14"/>
                  <a:gd name="T16" fmla="*/ 1338 w 54"/>
                  <a:gd name="T17" fmla="*/ 904 h 14"/>
                  <a:gd name="T18" fmla="*/ 1445 w 54"/>
                  <a:gd name="T19" fmla="*/ 6 h 14"/>
                  <a:gd name="T20" fmla="*/ 1309 w 54"/>
                  <a:gd name="T21" fmla="*/ 3 h 14"/>
                  <a:gd name="T22" fmla="*/ 1078 w 54"/>
                  <a:gd name="T23" fmla="*/ 2 h 14"/>
                  <a:gd name="T24" fmla="*/ 868 w 54"/>
                  <a:gd name="T25" fmla="*/ 0 h 14"/>
                  <a:gd name="T26" fmla="*/ 608 w 54"/>
                  <a:gd name="T27" fmla="*/ 2 h 14"/>
                  <a:gd name="T28" fmla="*/ 385 w 54"/>
                  <a:gd name="T29" fmla="*/ 2 h 14"/>
                  <a:gd name="T30" fmla="*/ 8 w 54"/>
                  <a:gd name="T31" fmla="*/ 3 h 14"/>
                  <a:gd name="T32" fmla="*/ 2 w 54"/>
                  <a:gd name="T33" fmla="*/ 3 h 14"/>
                  <a:gd name="T34" fmla="*/ 0 w 54"/>
                  <a:gd name="T35" fmla="*/ 3 h 14"/>
                  <a:gd name="T36" fmla="*/ 0 w 54"/>
                  <a:gd name="T37" fmla="*/ 844 h 14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4"/>
                  <a:gd name="T58" fmla="*/ 0 h 14"/>
                  <a:gd name="T59" fmla="*/ 54 w 54"/>
                  <a:gd name="T60" fmla="*/ 14 h 14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4" h="14">
                    <a:moveTo>
                      <a:pt x="0" y="13"/>
                    </a:moveTo>
                    <a:lnTo>
                      <a:pt x="3" y="11"/>
                    </a:lnTo>
                    <a:lnTo>
                      <a:pt x="9" y="11"/>
                    </a:lnTo>
                    <a:lnTo>
                      <a:pt x="16" y="10"/>
                    </a:lnTo>
                    <a:lnTo>
                      <a:pt x="23" y="10"/>
                    </a:lnTo>
                    <a:lnTo>
                      <a:pt x="32" y="10"/>
                    </a:lnTo>
                    <a:lnTo>
                      <a:pt x="39" y="10"/>
                    </a:lnTo>
                    <a:lnTo>
                      <a:pt x="46" y="11"/>
                    </a:lnTo>
                    <a:lnTo>
                      <a:pt x="49" y="14"/>
                    </a:lnTo>
                    <a:lnTo>
                      <a:pt x="54" y="6"/>
                    </a:lnTo>
                    <a:lnTo>
                      <a:pt x="48" y="3"/>
                    </a:lnTo>
                    <a:lnTo>
                      <a:pt x="40" y="2"/>
                    </a:lnTo>
                    <a:lnTo>
                      <a:pt x="32" y="0"/>
                    </a:lnTo>
                    <a:lnTo>
                      <a:pt x="23" y="2"/>
                    </a:lnTo>
                    <a:lnTo>
                      <a:pt x="15" y="2"/>
                    </a:lnTo>
                    <a:lnTo>
                      <a:pt x="8" y="3"/>
                    </a:lnTo>
                    <a:lnTo>
                      <a:pt x="2" y="3"/>
                    </a:lnTo>
                    <a:lnTo>
                      <a:pt x="0" y="3"/>
                    </a:lnTo>
                    <a:lnTo>
                      <a:pt x="0" y="13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241" name="Freeform 129"/>
              <p:cNvSpPr>
                <a:spLocks noChangeArrowheads="1"/>
              </p:cNvSpPr>
              <p:nvPr/>
            </p:nvSpPr>
            <p:spPr bwMode="auto">
              <a:xfrm>
                <a:off x="5594" y="241"/>
                <a:ext cx="55" cy="114"/>
              </a:xfrm>
              <a:custGeom>
                <a:avLst/>
                <a:gdLst>
                  <a:gd name="T0" fmla="*/ 0 w 52"/>
                  <a:gd name="T1" fmla="*/ 8137 h 106"/>
                  <a:gd name="T2" fmla="*/ 1 w 52"/>
                  <a:gd name="T3" fmla="*/ 8750 h 106"/>
                  <a:gd name="T4" fmla="*/ 3 w 52"/>
                  <a:gd name="T5" fmla="*/ 8841 h 106"/>
                  <a:gd name="T6" fmla="*/ 7 w 52"/>
                  <a:gd name="T7" fmla="*/ 8994 h 106"/>
                  <a:gd name="T8" fmla="*/ 379 w 52"/>
                  <a:gd name="T9" fmla="*/ 8841 h 106"/>
                  <a:gd name="T10" fmla="*/ 501 w 52"/>
                  <a:gd name="T11" fmla="*/ 8670 h 106"/>
                  <a:gd name="T12" fmla="*/ 701 w 52"/>
                  <a:gd name="T13" fmla="*/ 8137 h 106"/>
                  <a:gd name="T14" fmla="*/ 877 w 52"/>
                  <a:gd name="T15" fmla="*/ 7776 h 106"/>
                  <a:gd name="T16" fmla="*/ 1039 w 52"/>
                  <a:gd name="T17" fmla="*/ 7108 h 106"/>
                  <a:gd name="T18" fmla="*/ 1177 w 52"/>
                  <a:gd name="T19" fmla="*/ 6481 h 106"/>
                  <a:gd name="T20" fmla="*/ 1393 w 52"/>
                  <a:gd name="T21" fmla="*/ 5714 h 106"/>
                  <a:gd name="T22" fmla="*/ 1473 w 52"/>
                  <a:gd name="T23" fmla="*/ 4888 h 106"/>
                  <a:gd name="T24" fmla="*/ 1558 w 52"/>
                  <a:gd name="T25" fmla="*/ 3971 h 106"/>
                  <a:gd name="T26" fmla="*/ 1587 w 52"/>
                  <a:gd name="T27" fmla="*/ 3108 h 106"/>
                  <a:gd name="T28" fmla="*/ 1587 w 52"/>
                  <a:gd name="T29" fmla="*/ 2063 h 106"/>
                  <a:gd name="T30" fmla="*/ 1538 w 52"/>
                  <a:gd name="T31" fmla="*/ 1051 h 106"/>
                  <a:gd name="T32" fmla="*/ 1393 w 52"/>
                  <a:gd name="T33" fmla="*/ 2 h 106"/>
                  <a:gd name="T34" fmla="*/ 1375 w 52"/>
                  <a:gd name="T35" fmla="*/ 1 h 106"/>
                  <a:gd name="T36" fmla="*/ 1317 w 52"/>
                  <a:gd name="T37" fmla="*/ 0 h 106"/>
                  <a:gd name="T38" fmla="*/ 1300 w 52"/>
                  <a:gd name="T39" fmla="*/ 1 h 106"/>
                  <a:gd name="T40" fmla="*/ 1177 w 52"/>
                  <a:gd name="T41" fmla="*/ 1 h 106"/>
                  <a:gd name="T42" fmla="*/ 1039 w 52"/>
                  <a:gd name="T43" fmla="*/ 4 h 106"/>
                  <a:gd name="T44" fmla="*/ 890 w 52"/>
                  <a:gd name="T45" fmla="*/ 844 h 106"/>
                  <a:gd name="T46" fmla="*/ 701 w 52"/>
                  <a:gd name="T47" fmla="*/ 1307 h 106"/>
                  <a:gd name="T48" fmla="*/ 501 w 52"/>
                  <a:gd name="T49" fmla="*/ 2023 h 106"/>
                  <a:gd name="T50" fmla="*/ 379 w 52"/>
                  <a:gd name="T51" fmla="*/ 2760 h 106"/>
                  <a:gd name="T52" fmla="*/ 8 w 52"/>
                  <a:gd name="T53" fmla="*/ 3433 h 106"/>
                  <a:gd name="T54" fmla="*/ 6 w 52"/>
                  <a:gd name="T55" fmla="*/ 4188 h 106"/>
                  <a:gd name="T56" fmla="*/ 3 w 52"/>
                  <a:gd name="T57" fmla="*/ 4888 h 106"/>
                  <a:gd name="T58" fmla="*/ 1 w 52"/>
                  <a:gd name="T59" fmla="*/ 5603 h 106"/>
                  <a:gd name="T60" fmla="*/ 0 w 52"/>
                  <a:gd name="T61" fmla="*/ 6251 h 106"/>
                  <a:gd name="T62" fmla="*/ 0 w 52"/>
                  <a:gd name="T63" fmla="*/ 6921 h 106"/>
                  <a:gd name="T64" fmla="*/ 0 w 52"/>
                  <a:gd name="T65" fmla="*/ 7443 h 106"/>
                  <a:gd name="T66" fmla="*/ 0 w 52"/>
                  <a:gd name="T67" fmla="*/ 7952 h 106"/>
                  <a:gd name="T68" fmla="*/ 0 w 52"/>
                  <a:gd name="T69" fmla="*/ 8137 h 10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52"/>
                  <a:gd name="T106" fmla="*/ 0 h 106"/>
                  <a:gd name="T107" fmla="*/ 52 w 52"/>
                  <a:gd name="T108" fmla="*/ 106 h 10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52" h="106">
                    <a:moveTo>
                      <a:pt x="0" y="97"/>
                    </a:moveTo>
                    <a:lnTo>
                      <a:pt x="1" y="103"/>
                    </a:lnTo>
                    <a:lnTo>
                      <a:pt x="3" y="105"/>
                    </a:lnTo>
                    <a:lnTo>
                      <a:pt x="7" y="106"/>
                    </a:lnTo>
                    <a:lnTo>
                      <a:pt x="12" y="105"/>
                    </a:lnTo>
                    <a:lnTo>
                      <a:pt x="17" y="102"/>
                    </a:lnTo>
                    <a:lnTo>
                      <a:pt x="23" y="97"/>
                    </a:lnTo>
                    <a:lnTo>
                      <a:pt x="28" y="92"/>
                    </a:lnTo>
                    <a:lnTo>
                      <a:pt x="34" y="85"/>
                    </a:lnTo>
                    <a:lnTo>
                      <a:pt x="39" y="76"/>
                    </a:lnTo>
                    <a:lnTo>
                      <a:pt x="45" y="68"/>
                    </a:lnTo>
                    <a:lnTo>
                      <a:pt x="48" y="58"/>
                    </a:lnTo>
                    <a:lnTo>
                      <a:pt x="51" y="47"/>
                    </a:lnTo>
                    <a:lnTo>
                      <a:pt x="52" y="36"/>
                    </a:lnTo>
                    <a:lnTo>
                      <a:pt x="52" y="25"/>
                    </a:lnTo>
                    <a:lnTo>
                      <a:pt x="50" y="13"/>
                    </a:lnTo>
                    <a:lnTo>
                      <a:pt x="45" y="2"/>
                    </a:lnTo>
                    <a:lnTo>
                      <a:pt x="44" y="1"/>
                    </a:lnTo>
                    <a:lnTo>
                      <a:pt x="43" y="0"/>
                    </a:lnTo>
                    <a:lnTo>
                      <a:pt x="42" y="1"/>
                    </a:lnTo>
                    <a:lnTo>
                      <a:pt x="39" y="1"/>
                    </a:lnTo>
                    <a:lnTo>
                      <a:pt x="34" y="4"/>
                    </a:lnTo>
                    <a:lnTo>
                      <a:pt x="29" y="10"/>
                    </a:lnTo>
                    <a:lnTo>
                      <a:pt x="23" y="16"/>
                    </a:lnTo>
                    <a:lnTo>
                      <a:pt x="17" y="24"/>
                    </a:lnTo>
                    <a:lnTo>
                      <a:pt x="12" y="33"/>
                    </a:lnTo>
                    <a:lnTo>
                      <a:pt x="8" y="41"/>
                    </a:lnTo>
                    <a:lnTo>
                      <a:pt x="6" y="49"/>
                    </a:lnTo>
                    <a:lnTo>
                      <a:pt x="3" y="58"/>
                    </a:lnTo>
                    <a:lnTo>
                      <a:pt x="1" y="66"/>
                    </a:lnTo>
                    <a:lnTo>
                      <a:pt x="0" y="74"/>
                    </a:lnTo>
                    <a:lnTo>
                      <a:pt x="0" y="81"/>
                    </a:lnTo>
                    <a:lnTo>
                      <a:pt x="0" y="87"/>
                    </a:lnTo>
                    <a:lnTo>
                      <a:pt x="0" y="93"/>
                    </a:lnTo>
                    <a:lnTo>
                      <a:pt x="0" y="97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242" name="Freeform 130"/>
              <p:cNvSpPr>
                <a:spLocks noChangeArrowheads="1"/>
              </p:cNvSpPr>
              <p:nvPr/>
            </p:nvSpPr>
            <p:spPr bwMode="auto">
              <a:xfrm>
                <a:off x="5590" y="241"/>
                <a:ext cx="64" cy="119"/>
              </a:xfrm>
              <a:custGeom>
                <a:avLst/>
                <a:gdLst>
                  <a:gd name="T0" fmla="*/ 2306 w 60"/>
                  <a:gd name="T1" fmla="*/ 4 h 111"/>
                  <a:gd name="T2" fmla="*/ 2566 w 60"/>
                  <a:gd name="T3" fmla="*/ 939 h 111"/>
                  <a:gd name="T4" fmla="*/ 2624 w 60"/>
                  <a:gd name="T5" fmla="*/ 1757 h 111"/>
                  <a:gd name="T6" fmla="*/ 2624 w 60"/>
                  <a:gd name="T7" fmla="*/ 2532 h 111"/>
                  <a:gd name="T8" fmla="*/ 2567 w 60"/>
                  <a:gd name="T9" fmla="*/ 3218 h 111"/>
                  <a:gd name="T10" fmla="*/ 2407 w 60"/>
                  <a:gd name="T11" fmla="*/ 3900 h 111"/>
                  <a:gd name="T12" fmla="*/ 2256 w 60"/>
                  <a:gd name="T13" fmla="*/ 4655 h 111"/>
                  <a:gd name="T14" fmla="*/ 2027 w 60"/>
                  <a:gd name="T15" fmla="*/ 5151 h 111"/>
                  <a:gd name="T16" fmla="*/ 1744 w 60"/>
                  <a:gd name="T17" fmla="*/ 5746 h 111"/>
                  <a:gd name="T18" fmla="*/ 1437 w 60"/>
                  <a:gd name="T19" fmla="*/ 6193 h 111"/>
                  <a:gd name="T20" fmla="*/ 1184 w 60"/>
                  <a:gd name="T21" fmla="*/ 6604 h 111"/>
                  <a:gd name="T22" fmla="*/ 858 w 60"/>
                  <a:gd name="T23" fmla="*/ 6804 h 111"/>
                  <a:gd name="T24" fmla="*/ 663 w 60"/>
                  <a:gd name="T25" fmla="*/ 7080 h 111"/>
                  <a:gd name="T26" fmla="*/ 547 w 60"/>
                  <a:gd name="T27" fmla="*/ 7117 h 111"/>
                  <a:gd name="T28" fmla="*/ 513 w 60"/>
                  <a:gd name="T29" fmla="*/ 7117 h 111"/>
                  <a:gd name="T30" fmla="*/ 481 w 60"/>
                  <a:gd name="T31" fmla="*/ 7080 h 111"/>
                  <a:gd name="T32" fmla="*/ 481 w 60"/>
                  <a:gd name="T33" fmla="*/ 6714 h 111"/>
                  <a:gd name="T34" fmla="*/ 0 w 60"/>
                  <a:gd name="T35" fmla="*/ 6714 h 111"/>
                  <a:gd name="T36" fmla="*/ 1 w 60"/>
                  <a:gd name="T37" fmla="*/ 7198 h 111"/>
                  <a:gd name="T38" fmla="*/ 5 w 60"/>
                  <a:gd name="T39" fmla="*/ 7630 h 111"/>
                  <a:gd name="T40" fmla="*/ 547 w 60"/>
                  <a:gd name="T41" fmla="*/ 7717 h 111"/>
                  <a:gd name="T42" fmla="*/ 804 w 60"/>
                  <a:gd name="T43" fmla="*/ 7630 h 111"/>
                  <a:gd name="T44" fmla="*/ 1184 w 60"/>
                  <a:gd name="T45" fmla="*/ 7420 h 111"/>
                  <a:gd name="T46" fmla="*/ 1532 w 60"/>
                  <a:gd name="T47" fmla="*/ 7117 h 111"/>
                  <a:gd name="T48" fmla="*/ 1744 w 60"/>
                  <a:gd name="T49" fmla="*/ 6639 h 111"/>
                  <a:gd name="T50" fmla="*/ 2115 w 60"/>
                  <a:gd name="T51" fmla="*/ 6149 h 111"/>
                  <a:gd name="T52" fmla="*/ 2407 w 60"/>
                  <a:gd name="T53" fmla="*/ 5522 h 111"/>
                  <a:gd name="T54" fmla="*/ 2624 w 60"/>
                  <a:gd name="T55" fmla="*/ 4887 h 111"/>
                  <a:gd name="T56" fmla="*/ 2917 w 60"/>
                  <a:gd name="T57" fmla="*/ 4121 h 111"/>
                  <a:gd name="T58" fmla="*/ 2986 w 60"/>
                  <a:gd name="T59" fmla="*/ 3345 h 111"/>
                  <a:gd name="T60" fmla="*/ 3111 w 60"/>
                  <a:gd name="T61" fmla="*/ 2532 h 111"/>
                  <a:gd name="T62" fmla="*/ 3111 w 60"/>
                  <a:gd name="T63" fmla="*/ 1668 h 111"/>
                  <a:gd name="T64" fmla="*/ 2921 w 60"/>
                  <a:gd name="T65" fmla="*/ 817 h 111"/>
                  <a:gd name="T66" fmla="*/ 2737 w 60"/>
                  <a:gd name="T67" fmla="*/ 0 h 111"/>
                  <a:gd name="T68" fmla="*/ 2306 w 60"/>
                  <a:gd name="T69" fmla="*/ 4 h 111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60"/>
                  <a:gd name="T106" fmla="*/ 0 h 111"/>
                  <a:gd name="T107" fmla="*/ 60 w 60"/>
                  <a:gd name="T108" fmla="*/ 111 h 111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60" h="111">
                    <a:moveTo>
                      <a:pt x="46" y="4"/>
                    </a:moveTo>
                    <a:lnTo>
                      <a:pt x="50" y="14"/>
                    </a:lnTo>
                    <a:lnTo>
                      <a:pt x="52" y="25"/>
                    </a:lnTo>
                    <a:lnTo>
                      <a:pt x="52" y="36"/>
                    </a:lnTo>
                    <a:lnTo>
                      <a:pt x="51" y="46"/>
                    </a:lnTo>
                    <a:lnTo>
                      <a:pt x="48" y="56"/>
                    </a:lnTo>
                    <a:lnTo>
                      <a:pt x="44" y="66"/>
                    </a:lnTo>
                    <a:lnTo>
                      <a:pt x="40" y="74"/>
                    </a:lnTo>
                    <a:lnTo>
                      <a:pt x="35" y="82"/>
                    </a:lnTo>
                    <a:lnTo>
                      <a:pt x="29" y="89"/>
                    </a:lnTo>
                    <a:lnTo>
                      <a:pt x="23" y="94"/>
                    </a:lnTo>
                    <a:lnTo>
                      <a:pt x="18" y="98"/>
                    </a:lnTo>
                    <a:lnTo>
                      <a:pt x="14" y="101"/>
                    </a:lnTo>
                    <a:lnTo>
                      <a:pt x="11" y="102"/>
                    </a:lnTo>
                    <a:lnTo>
                      <a:pt x="10" y="102"/>
                    </a:lnTo>
                    <a:lnTo>
                      <a:pt x="9" y="101"/>
                    </a:lnTo>
                    <a:lnTo>
                      <a:pt x="9" y="97"/>
                    </a:lnTo>
                    <a:lnTo>
                      <a:pt x="0" y="97"/>
                    </a:lnTo>
                    <a:lnTo>
                      <a:pt x="1" y="104"/>
                    </a:lnTo>
                    <a:lnTo>
                      <a:pt x="5" y="109"/>
                    </a:lnTo>
                    <a:lnTo>
                      <a:pt x="11" y="111"/>
                    </a:lnTo>
                    <a:lnTo>
                      <a:pt x="17" y="109"/>
                    </a:lnTo>
                    <a:lnTo>
                      <a:pt x="23" y="106"/>
                    </a:lnTo>
                    <a:lnTo>
                      <a:pt x="30" y="102"/>
                    </a:lnTo>
                    <a:lnTo>
                      <a:pt x="35" y="95"/>
                    </a:lnTo>
                    <a:lnTo>
                      <a:pt x="41" y="87"/>
                    </a:lnTo>
                    <a:lnTo>
                      <a:pt x="48" y="79"/>
                    </a:lnTo>
                    <a:lnTo>
                      <a:pt x="52" y="70"/>
                    </a:lnTo>
                    <a:lnTo>
                      <a:pt x="56" y="59"/>
                    </a:lnTo>
                    <a:lnTo>
                      <a:pt x="59" y="48"/>
                    </a:lnTo>
                    <a:lnTo>
                      <a:pt x="60" y="36"/>
                    </a:lnTo>
                    <a:lnTo>
                      <a:pt x="60" y="24"/>
                    </a:lnTo>
                    <a:lnTo>
                      <a:pt x="58" y="12"/>
                    </a:lnTo>
                    <a:lnTo>
                      <a:pt x="53" y="0"/>
                    </a:lnTo>
                    <a:lnTo>
                      <a:pt x="46" y="4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243" name="Freeform 131"/>
              <p:cNvSpPr>
                <a:spLocks noChangeArrowheads="1"/>
              </p:cNvSpPr>
              <p:nvPr/>
            </p:nvSpPr>
            <p:spPr bwMode="auto">
              <a:xfrm>
                <a:off x="5597" y="236"/>
                <a:ext cx="49" cy="53"/>
              </a:xfrm>
              <a:custGeom>
                <a:avLst/>
                <a:gdLst>
                  <a:gd name="T0" fmla="*/ 450 w 46"/>
                  <a:gd name="T1" fmla="*/ 5832 h 49"/>
                  <a:gd name="T2" fmla="*/ 578 w 46"/>
                  <a:gd name="T3" fmla="*/ 4800 h 49"/>
                  <a:gd name="T4" fmla="*/ 833 w 46"/>
                  <a:gd name="T5" fmla="*/ 3886 h 49"/>
                  <a:gd name="T6" fmla="*/ 1161 w 46"/>
                  <a:gd name="T7" fmla="*/ 2839 h 49"/>
                  <a:gd name="T8" fmla="*/ 1382 w 46"/>
                  <a:gd name="T9" fmla="*/ 2190 h 49"/>
                  <a:gd name="T10" fmla="*/ 1594 w 46"/>
                  <a:gd name="T11" fmla="*/ 1479 h 49"/>
                  <a:gd name="T12" fmla="*/ 1895 w 46"/>
                  <a:gd name="T13" fmla="*/ 1169 h 49"/>
                  <a:gd name="T14" fmla="*/ 1927 w 46"/>
                  <a:gd name="T15" fmla="*/ 1169 h 49"/>
                  <a:gd name="T16" fmla="*/ 1927 w 46"/>
                  <a:gd name="T17" fmla="*/ 1081 h 49"/>
                  <a:gd name="T18" fmla="*/ 1895 w 46"/>
                  <a:gd name="T19" fmla="*/ 1081 h 49"/>
                  <a:gd name="T20" fmla="*/ 2187 w 46"/>
                  <a:gd name="T21" fmla="*/ 5 h 49"/>
                  <a:gd name="T22" fmla="*/ 2054 w 46"/>
                  <a:gd name="T23" fmla="*/ 1 h 49"/>
                  <a:gd name="T24" fmla="*/ 1927 w 46"/>
                  <a:gd name="T25" fmla="*/ 0 h 49"/>
                  <a:gd name="T26" fmla="*/ 1698 w 46"/>
                  <a:gd name="T27" fmla="*/ 1 h 49"/>
                  <a:gd name="T28" fmla="*/ 1594 w 46"/>
                  <a:gd name="T29" fmla="*/ 2 h 49"/>
                  <a:gd name="T30" fmla="*/ 1318 w 46"/>
                  <a:gd name="T31" fmla="*/ 6 h 49"/>
                  <a:gd name="T32" fmla="*/ 1090 w 46"/>
                  <a:gd name="T33" fmla="*/ 1264 h 49"/>
                  <a:gd name="T34" fmla="*/ 734 w 46"/>
                  <a:gd name="T35" fmla="*/ 2369 h 49"/>
                  <a:gd name="T36" fmla="*/ 510 w 46"/>
                  <a:gd name="T37" fmla="*/ 3242 h 49"/>
                  <a:gd name="T38" fmla="*/ 6 w 46"/>
                  <a:gd name="T39" fmla="*/ 4203 h 49"/>
                  <a:gd name="T40" fmla="*/ 0 w 46"/>
                  <a:gd name="T41" fmla="*/ 5318 h 49"/>
                  <a:gd name="T42" fmla="*/ 450 w 46"/>
                  <a:gd name="T43" fmla="*/ 5832 h 49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46"/>
                  <a:gd name="T67" fmla="*/ 0 h 49"/>
                  <a:gd name="T68" fmla="*/ 46 w 46"/>
                  <a:gd name="T69" fmla="*/ 49 h 49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46" h="49">
                    <a:moveTo>
                      <a:pt x="9" y="49"/>
                    </a:moveTo>
                    <a:lnTo>
                      <a:pt x="13" y="40"/>
                    </a:lnTo>
                    <a:lnTo>
                      <a:pt x="18" y="32"/>
                    </a:lnTo>
                    <a:lnTo>
                      <a:pt x="24" y="24"/>
                    </a:lnTo>
                    <a:lnTo>
                      <a:pt x="29" y="18"/>
                    </a:lnTo>
                    <a:lnTo>
                      <a:pt x="34" y="13"/>
                    </a:lnTo>
                    <a:lnTo>
                      <a:pt x="39" y="10"/>
                    </a:lnTo>
                    <a:lnTo>
                      <a:pt x="40" y="10"/>
                    </a:lnTo>
                    <a:lnTo>
                      <a:pt x="40" y="9"/>
                    </a:lnTo>
                    <a:lnTo>
                      <a:pt x="39" y="9"/>
                    </a:lnTo>
                    <a:lnTo>
                      <a:pt x="46" y="5"/>
                    </a:lnTo>
                    <a:lnTo>
                      <a:pt x="44" y="1"/>
                    </a:lnTo>
                    <a:lnTo>
                      <a:pt x="40" y="0"/>
                    </a:lnTo>
                    <a:lnTo>
                      <a:pt x="36" y="1"/>
                    </a:lnTo>
                    <a:lnTo>
                      <a:pt x="34" y="2"/>
                    </a:lnTo>
                    <a:lnTo>
                      <a:pt x="28" y="6"/>
                    </a:lnTo>
                    <a:lnTo>
                      <a:pt x="23" y="11"/>
                    </a:lnTo>
                    <a:lnTo>
                      <a:pt x="16" y="19"/>
                    </a:lnTo>
                    <a:lnTo>
                      <a:pt x="11" y="27"/>
                    </a:lnTo>
                    <a:lnTo>
                      <a:pt x="6" y="35"/>
                    </a:lnTo>
                    <a:lnTo>
                      <a:pt x="0" y="44"/>
                    </a:lnTo>
                    <a:lnTo>
                      <a:pt x="9" y="49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244" name="Freeform 132"/>
              <p:cNvSpPr>
                <a:spLocks noChangeArrowheads="1"/>
              </p:cNvSpPr>
              <p:nvPr/>
            </p:nvSpPr>
            <p:spPr bwMode="auto">
              <a:xfrm>
                <a:off x="5589" y="282"/>
                <a:ext cx="18" cy="63"/>
              </a:xfrm>
              <a:custGeom>
                <a:avLst/>
                <a:gdLst>
                  <a:gd name="T0" fmla="*/ 344 w 17"/>
                  <a:gd name="T1" fmla="*/ 8941 h 58"/>
                  <a:gd name="T2" fmla="*/ 344 w 17"/>
                  <a:gd name="T3" fmla="*/ 8529 h 58"/>
                  <a:gd name="T4" fmla="*/ 344 w 17"/>
                  <a:gd name="T5" fmla="*/ 7349 h 58"/>
                  <a:gd name="T6" fmla="*/ 344 w 17"/>
                  <a:gd name="T7" fmla="*/ 6744 h 58"/>
                  <a:gd name="T8" fmla="*/ 344 w 17"/>
                  <a:gd name="T9" fmla="*/ 5444 h 58"/>
                  <a:gd name="T10" fmla="*/ 364 w 17"/>
                  <a:gd name="T11" fmla="*/ 4402 h 58"/>
                  <a:gd name="T12" fmla="*/ 408 w 17"/>
                  <a:gd name="T13" fmla="*/ 3162 h 58"/>
                  <a:gd name="T14" fmla="*/ 432 w 17"/>
                  <a:gd name="T15" fmla="*/ 1772 h 58"/>
                  <a:gd name="T16" fmla="*/ 512 w 17"/>
                  <a:gd name="T17" fmla="*/ 5 h 58"/>
                  <a:gd name="T18" fmla="*/ 8 w 17"/>
                  <a:gd name="T19" fmla="*/ 0 h 58"/>
                  <a:gd name="T20" fmla="*/ 6 w 17"/>
                  <a:gd name="T21" fmla="*/ 1383 h 58"/>
                  <a:gd name="T22" fmla="*/ 3 w 17"/>
                  <a:gd name="T23" fmla="*/ 2911 h 58"/>
                  <a:gd name="T24" fmla="*/ 2 w 17"/>
                  <a:gd name="T25" fmla="*/ 4248 h 58"/>
                  <a:gd name="T26" fmla="*/ 1 w 17"/>
                  <a:gd name="T27" fmla="*/ 5262 h 58"/>
                  <a:gd name="T28" fmla="*/ 1 w 17"/>
                  <a:gd name="T29" fmla="*/ 6655 h 58"/>
                  <a:gd name="T30" fmla="*/ 1 w 17"/>
                  <a:gd name="T31" fmla="*/ 7349 h 58"/>
                  <a:gd name="T32" fmla="*/ 0 w 17"/>
                  <a:gd name="T33" fmla="*/ 8529 h 58"/>
                  <a:gd name="T34" fmla="*/ 1 w 17"/>
                  <a:gd name="T35" fmla="*/ 8941 h 58"/>
                  <a:gd name="T36" fmla="*/ 344 w 17"/>
                  <a:gd name="T37" fmla="*/ 8941 h 5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7"/>
                  <a:gd name="T58" fmla="*/ 0 h 58"/>
                  <a:gd name="T59" fmla="*/ 17 w 17"/>
                  <a:gd name="T60" fmla="*/ 58 h 5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7" h="58">
                    <a:moveTo>
                      <a:pt x="10" y="58"/>
                    </a:moveTo>
                    <a:lnTo>
                      <a:pt x="10" y="54"/>
                    </a:lnTo>
                    <a:lnTo>
                      <a:pt x="10" y="48"/>
                    </a:lnTo>
                    <a:lnTo>
                      <a:pt x="10" y="43"/>
                    </a:lnTo>
                    <a:lnTo>
                      <a:pt x="10" y="35"/>
                    </a:lnTo>
                    <a:lnTo>
                      <a:pt x="11" y="28"/>
                    </a:lnTo>
                    <a:lnTo>
                      <a:pt x="13" y="20"/>
                    </a:lnTo>
                    <a:lnTo>
                      <a:pt x="14" y="12"/>
                    </a:lnTo>
                    <a:lnTo>
                      <a:pt x="17" y="5"/>
                    </a:lnTo>
                    <a:lnTo>
                      <a:pt x="8" y="0"/>
                    </a:lnTo>
                    <a:lnTo>
                      <a:pt x="6" y="9"/>
                    </a:lnTo>
                    <a:lnTo>
                      <a:pt x="3" y="18"/>
                    </a:lnTo>
                    <a:lnTo>
                      <a:pt x="2" y="27"/>
                    </a:lnTo>
                    <a:lnTo>
                      <a:pt x="1" y="34"/>
                    </a:lnTo>
                    <a:lnTo>
                      <a:pt x="1" y="42"/>
                    </a:lnTo>
                    <a:lnTo>
                      <a:pt x="1" y="48"/>
                    </a:lnTo>
                    <a:lnTo>
                      <a:pt x="0" y="54"/>
                    </a:lnTo>
                    <a:lnTo>
                      <a:pt x="1" y="58"/>
                    </a:lnTo>
                    <a:lnTo>
                      <a:pt x="10" y="58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245" name="Freeform 133"/>
              <p:cNvSpPr>
                <a:spLocks noChangeArrowheads="1"/>
              </p:cNvSpPr>
              <p:nvPr/>
            </p:nvSpPr>
            <p:spPr bwMode="auto">
              <a:xfrm>
                <a:off x="327" y="153"/>
                <a:ext cx="114" cy="61"/>
              </a:xfrm>
              <a:custGeom>
                <a:avLst/>
                <a:gdLst>
                  <a:gd name="T0" fmla="*/ 279 w 108"/>
                  <a:gd name="T1" fmla="*/ 0 h 58"/>
                  <a:gd name="T2" fmla="*/ 6 w 108"/>
                  <a:gd name="T3" fmla="*/ 0 h 58"/>
                  <a:gd name="T4" fmla="*/ 4 w 108"/>
                  <a:gd name="T5" fmla="*/ 1 h 58"/>
                  <a:gd name="T6" fmla="*/ 2 w 108"/>
                  <a:gd name="T7" fmla="*/ 2 h 58"/>
                  <a:gd name="T8" fmla="*/ 1 w 108"/>
                  <a:gd name="T9" fmla="*/ 3 h 58"/>
                  <a:gd name="T10" fmla="*/ 0 w 108"/>
                  <a:gd name="T11" fmla="*/ 8 h 58"/>
                  <a:gd name="T12" fmla="*/ 1 w 108"/>
                  <a:gd name="T13" fmla="*/ 273 h 58"/>
                  <a:gd name="T14" fmla="*/ 4 w 108"/>
                  <a:gd name="T15" fmla="*/ 388 h 58"/>
                  <a:gd name="T16" fmla="*/ 8 w 108"/>
                  <a:gd name="T17" fmla="*/ 525 h 58"/>
                  <a:gd name="T18" fmla="*/ 385 w 108"/>
                  <a:gd name="T19" fmla="*/ 702 h 58"/>
                  <a:gd name="T20" fmla="*/ 576 w 108"/>
                  <a:gd name="T21" fmla="*/ 816 h 58"/>
                  <a:gd name="T22" fmla="*/ 822 w 108"/>
                  <a:gd name="T23" fmla="*/ 949 h 58"/>
                  <a:gd name="T24" fmla="*/ 1045 w 108"/>
                  <a:gd name="T25" fmla="*/ 1104 h 58"/>
                  <a:gd name="T26" fmla="*/ 1338 w 108"/>
                  <a:gd name="T27" fmla="*/ 1163 h 58"/>
                  <a:gd name="T28" fmla="*/ 1610 w 108"/>
                  <a:gd name="T29" fmla="*/ 1223 h 58"/>
                  <a:gd name="T30" fmla="*/ 1952 w 108"/>
                  <a:gd name="T31" fmla="*/ 1239 h 58"/>
                  <a:gd name="T32" fmla="*/ 2248 w 108"/>
                  <a:gd name="T33" fmla="*/ 1239 h 58"/>
                  <a:gd name="T34" fmla="*/ 2615 w 108"/>
                  <a:gd name="T35" fmla="*/ 1178 h 58"/>
                  <a:gd name="T36" fmla="*/ 2917 w 108"/>
                  <a:gd name="T37" fmla="*/ 1106 h 58"/>
                  <a:gd name="T38" fmla="*/ 2919 w 108"/>
                  <a:gd name="T39" fmla="*/ 1104 h 58"/>
                  <a:gd name="T40" fmla="*/ 2919 w 108"/>
                  <a:gd name="T41" fmla="*/ 1013 h 58"/>
                  <a:gd name="T42" fmla="*/ 2919 w 108"/>
                  <a:gd name="T43" fmla="*/ 998 h 58"/>
                  <a:gd name="T44" fmla="*/ 2917 w 108"/>
                  <a:gd name="T45" fmla="*/ 949 h 58"/>
                  <a:gd name="T46" fmla="*/ 2791 w 108"/>
                  <a:gd name="T47" fmla="*/ 828 h 58"/>
                  <a:gd name="T48" fmla="*/ 2644 w 108"/>
                  <a:gd name="T49" fmla="*/ 702 h 58"/>
                  <a:gd name="T50" fmla="*/ 2480 w 108"/>
                  <a:gd name="T51" fmla="*/ 525 h 58"/>
                  <a:gd name="T52" fmla="*/ 2248 w 108"/>
                  <a:gd name="T53" fmla="*/ 388 h 58"/>
                  <a:gd name="T54" fmla="*/ 2018 w 108"/>
                  <a:gd name="T55" fmla="*/ 287 h 58"/>
                  <a:gd name="T56" fmla="*/ 1792 w 108"/>
                  <a:gd name="T57" fmla="*/ 9 h 58"/>
                  <a:gd name="T58" fmla="*/ 1573 w 108"/>
                  <a:gd name="T59" fmla="*/ 6 h 58"/>
                  <a:gd name="T60" fmla="*/ 1338 w 108"/>
                  <a:gd name="T61" fmla="*/ 3 h 58"/>
                  <a:gd name="T62" fmla="*/ 1103 w 108"/>
                  <a:gd name="T63" fmla="*/ 1 h 58"/>
                  <a:gd name="T64" fmla="*/ 889 w 108"/>
                  <a:gd name="T65" fmla="*/ 0 h 58"/>
                  <a:gd name="T66" fmla="*/ 662 w 108"/>
                  <a:gd name="T67" fmla="*/ 0 h 58"/>
                  <a:gd name="T68" fmla="*/ 478 w 108"/>
                  <a:gd name="T69" fmla="*/ 0 h 58"/>
                  <a:gd name="T70" fmla="*/ 346 w 108"/>
                  <a:gd name="T71" fmla="*/ 0 h 58"/>
                  <a:gd name="T72" fmla="*/ 279 w 108"/>
                  <a:gd name="T73" fmla="*/ 0 h 5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108"/>
                  <a:gd name="T112" fmla="*/ 0 h 58"/>
                  <a:gd name="T113" fmla="*/ 108 w 108"/>
                  <a:gd name="T114" fmla="*/ 58 h 58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108" h="58">
                    <a:moveTo>
                      <a:pt x="9" y="0"/>
                    </a:moveTo>
                    <a:lnTo>
                      <a:pt x="6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8"/>
                    </a:lnTo>
                    <a:lnTo>
                      <a:pt x="1" y="12"/>
                    </a:lnTo>
                    <a:lnTo>
                      <a:pt x="4" y="19"/>
                    </a:lnTo>
                    <a:lnTo>
                      <a:pt x="8" y="25"/>
                    </a:lnTo>
                    <a:lnTo>
                      <a:pt x="15" y="32"/>
                    </a:lnTo>
                    <a:lnTo>
                      <a:pt x="22" y="38"/>
                    </a:lnTo>
                    <a:lnTo>
                      <a:pt x="30" y="44"/>
                    </a:lnTo>
                    <a:lnTo>
                      <a:pt x="39" y="50"/>
                    </a:lnTo>
                    <a:lnTo>
                      <a:pt x="49" y="54"/>
                    </a:lnTo>
                    <a:lnTo>
                      <a:pt x="60" y="57"/>
                    </a:lnTo>
                    <a:lnTo>
                      <a:pt x="72" y="58"/>
                    </a:lnTo>
                    <a:lnTo>
                      <a:pt x="83" y="58"/>
                    </a:lnTo>
                    <a:lnTo>
                      <a:pt x="95" y="55"/>
                    </a:lnTo>
                    <a:lnTo>
                      <a:pt x="107" y="51"/>
                    </a:lnTo>
                    <a:lnTo>
                      <a:pt x="108" y="50"/>
                    </a:lnTo>
                    <a:lnTo>
                      <a:pt x="108" y="47"/>
                    </a:lnTo>
                    <a:lnTo>
                      <a:pt x="108" y="46"/>
                    </a:lnTo>
                    <a:lnTo>
                      <a:pt x="107" y="44"/>
                    </a:lnTo>
                    <a:lnTo>
                      <a:pt x="103" y="39"/>
                    </a:lnTo>
                    <a:lnTo>
                      <a:pt x="98" y="32"/>
                    </a:lnTo>
                    <a:lnTo>
                      <a:pt x="91" y="25"/>
                    </a:lnTo>
                    <a:lnTo>
                      <a:pt x="83" y="19"/>
                    </a:lnTo>
                    <a:lnTo>
                      <a:pt x="75" y="13"/>
                    </a:lnTo>
                    <a:lnTo>
                      <a:pt x="65" y="9"/>
                    </a:lnTo>
                    <a:lnTo>
                      <a:pt x="58" y="6"/>
                    </a:lnTo>
                    <a:lnTo>
                      <a:pt x="49" y="3"/>
                    </a:lnTo>
                    <a:lnTo>
                      <a:pt x="41" y="1"/>
                    </a:lnTo>
                    <a:lnTo>
                      <a:pt x="33" y="0"/>
                    </a:lnTo>
                    <a:lnTo>
                      <a:pt x="25" y="0"/>
                    </a:lnTo>
                    <a:lnTo>
                      <a:pt x="19" y="0"/>
                    </a:lnTo>
                    <a:lnTo>
                      <a:pt x="13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246" name="Freeform 134"/>
              <p:cNvSpPr>
                <a:spLocks noChangeArrowheads="1"/>
              </p:cNvSpPr>
              <p:nvPr/>
            </p:nvSpPr>
            <p:spPr bwMode="auto">
              <a:xfrm>
                <a:off x="321" y="148"/>
                <a:ext cx="121" cy="71"/>
              </a:xfrm>
              <a:custGeom>
                <a:avLst/>
                <a:gdLst>
                  <a:gd name="T0" fmla="*/ 4202 w 114"/>
                  <a:gd name="T1" fmla="*/ 1707 h 67"/>
                  <a:gd name="T2" fmla="*/ 3733 w 114"/>
                  <a:gd name="T3" fmla="*/ 1882 h 67"/>
                  <a:gd name="T4" fmla="*/ 3314 w 114"/>
                  <a:gd name="T5" fmla="*/ 1994 h 67"/>
                  <a:gd name="T6" fmla="*/ 2941 w 114"/>
                  <a:gd name="T7" fmla="*/ 1994 h 67"/>
                  <a:gd name="T8" fmla="*/ 2507 w 114"/>
                  <a:gd name="T9" fmla="*/ 1962 h 67"/>
                  <a:gd name="T10" fmla="*/ 2096 w 114"/>
                  <a:gd name="T11" fmla="*/ 1851 h 67"/>
                  <a:gd name="T12" fmla="*/ 1753 w 114"/>
                  <a:gd name="T13" fmla="*/ 1676 h 67"/>
                  <a:gd name="T14" fmla="*/ 1439 w 114"/>
                  <a:gd name="T15" fmla="*/ 1556 h 67"/>
                  <a:gd name="T16" fmla="*/ 1095 w 114"/>
                  <a:gd name="T17" fmla="*/ 1307 h 67"/>
                  <a:gd name="T18" fmla="*/ 863 w 114"/>
                  <a:gd name="T19" fmla="*/ 1117 h 67"/>
                  <a:gd name="T20" fmla="*/ 604 w 114"/>
                  <a:gd name="T21" fmla="*/ 923 h 67"/>
                  <a:gd name="T22" fmla="*/ 476 w 114"/>
                  <a:gd name="T23" fmla="*/ 691 h 67"/>
                  <a:gd name="T24" fmla="*/ 398 w 114"/>
                  <a:gd name="T25" fmla="*/ 487 h 67"/>
                  <a:gd name="T26" fmla="*/ 398 w 114"/>
                  <a:gd name="T27" fmla="*/ 410 h 67"/>
                  <a:gd name="T28" fmla="*/ 398 w 114"/>
                  <a:gd name="T29" fmla="*/ 344 h 67"/>
                  <a:gd name="T30" fmla="*/ 398 w 114"/>
                  <a:gd name="T31" fmla="*/ 365 h 67"/>
                  <a:gd name="T32" fmla="*/ 422 w 114"/>
                  <a:gd name="T33" fmla="*/ 344 h 67"/>
                  <a:gd name="T34" fmla="*/ 448 w 114"/>
                  <a:gd name="T35" fmla="*/ 344 h 67"/>
                  <a:gd name="T36" fmla="*/ 505 w 114"/>
                  <a:gd name="T37" fmla="*/ 344 h 67"/>
                  <a:gd name="T38" fmla="*/ 505 w 114"/>
                  <a:gd name="T39" fmla="*/ 0 h 67"/>
                  <a:gd name="T40" fmla="*/ 398 w 114"/>
                  <a:gd name="T41" fmla="*/ 0 h 67"/>
                  <a:gd name="T42" fmla="*/ 7 w 114"/>
                  <a:gd name="T43" fmla="*/ 1 h 67"/>
                  <a:gd name="T44" fmla="*/ 4 w 114"/>
                  <a:gd name="T45" fmla="*/ 3 h 67"/>
                  <a:gd name="T46" fmla="*/ 2 w 114"/>
                  <a:gd name="T47" fmla="*/ 6 h 67"/>
                  <a:gd name="T48" fmla="*/ 0 w 114"/>
                  <a:gd name="T49" fmla="*/ 410 h 67"/>
                  <a:gd name="T50" fmla="*/ 3 w 114"/>
                  <a:gd name="T51" fmla="*/ 580 h 67"/>
                  <a:gd name="T52" fmla="*/ 6 w 114"/>
                  <a:gd name="T53" fmla="*/ 871 h 67"/>
                  <a:gd name="T54" fmla="*/ 398 w 114"/>
                  <a:gd name="T55" fmla="*/ 1098 h 67"/>
                  <a:gd name="T56" fmla="*/ 569 w 114"/>
                  <a:gd name="T57" fmla="*/ 1330 h 67"/>
                  <a:gd name="T58" fmla="*/ 916 w 114"/>
                  <a:gd name="T59" fmla="*/ 1582 h 67"/>
                  <a:gd name="T60" fmla="*/ 1204 w 114"/>
                  <a:gd name="T61" fmla="*/ 1776 h 67"/>
                  <a:gd name="T62" fmla="*/ 1652 w 114"/>
                  <a:gd name="T63" fmla="*/ 1994 h 67"/>
                  <a:gd name="T64" fmla="*/ 1986 w 114"/>
                  <a:gd name="T65" fmla="*/ 2148 h 67"/>
                  <a:gd name="T66" fmla="*/ 2458 w 114"/>
                  <a:gd name="T67" fmla="*/ 2276 h 67"/>
                  <a:gd name="T68" fmla="*/ 2941 w 114"/>
                  <a:gd name="T69" fmla="*/ 2280 h 67"/>
                  <a:gd name="T70" fmla="*/ 3331 w 114"/>
                  <a:gd name="T71" fmla="*/ 2280 h 67"/>
                  <a:gd name="T72" fmla="*/ 3815 w 114"/>
                  <a:gd name="T73" fmla="*/ 2152 h 67"/>
                  <a:gd name="T74" fmla="*/ 4298 w 114"/>
                  <a:gd name="T75" fmla="*/ 1994 h 67"/>
                  <a:gd name="T76" fmla="*/ 4202 w 114"/>
                  <a:gd name="T77" fmla="*/ 1707 h 67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114"/>
                  <a:gd name="T118" fmla="*/ 0 h 67"/>
                  <a:gd name="T119" fmla="*/ 114 w 114"/>
                  <a:gd name="T120" fmla="*/ 67 h 67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114" h="67">
                    <a:moveTo>
                      <a:pt x="109" y="50"/>
                    </a:moveTo>
                    <a:lnTo>
                      <a:pt x="98" y="55"/>
                    </a:lnTo>
                    <a:lnTo>
                      <a:pt x="87" y="58"/>
                    </a:lnTo>
                    <a:lnTo>
                      <a:pt x="77" y="58"/>
                    </a:lnTo>
                    <a:lnTo>
                      <a:pt x="66" y="57"/>
                    </a:lnTo>
                    <a:lnTo>
                      <a:pt x="55" y="54"/>
                    </a:lnTo>
                    <a:lnTo>
                      <a:pt x="46" y="49"/>
                    </a:lnTo>
                    <a:lnTo>
                      <a:pt x="38" y="45"/>
                    </a:lnTo>
                    <a:lnTo>
                      <a:pt x="29" y="38"/>
                    </a:lnTo>
                    <a:lnTo>
                      <a:pt x="23" y="33"/>
                    </a:lnTo>
                    <a:lnTo>
                      <a:pt x="17" y="26"/>
                    </a:lnTo>
                    <a:lnTo>
                      <a:pt x="13" y="21"/>
                    </a:lnTo>
                    <a:lnTo>
                      <a:pt x="10" y="15"/>
                    </a:lnTo>
                    <a:lnTo>
                      <a:pt x="10" y="12"/>
                    </a:lnTo>
                    <a:lnTo>
                      <a:pt x="10" y="9"/>
                    </a:lnTo>
                    <a:lnTo>
                      <a:pt x="10" y="10"/>
                    </a:lnTo>
                    <a:lnTo>
                      <a:pt x="11" y="9"/>
                    </a:lnTo>
                    <a:lnTo>
                      <a:pt x="12" y="9"/>
                    </a:lnTo>
                    <a:lnTo>
                      <a:pt x="14" y="9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7" y="1"/>
                    </a:lnTo>
                    <a:lnTo>
                      <a:pt x="4" y="3"/>
                    </a:lnTo>
                    <a:lnTo>
                      <a:pt x="2" y="6"/>
                    </a:lnTo>
                    <a:lnTo>
                      <a:pt x="0" y="12"/>
                    </a:lnTo>
                    <a:lnTo>
                      <a:pt x="3" y="18"/>
                    </a:lnTo>
                    <a:lnTo>
                      <a:pt x="6" y="25"/>
                    </a:lnTo>
                    <a:lnTo>
                      <a:pt x="10" y="32"/>
                    </a:lnTo>
                    <a:lnTo>
                      <a:pt x="16" y="39"/>
                    </a:lnTo>
                    <a:lnTo>
                      <a:pt x="24" y="46"/>
                    </a:lnTo>
                    <a:lnTo>
                      <a:pt x="32" y="52"/>
                    </a:lnTo>
                    <a:lnTo>
                      <a:pt x="43" y="58"/>
                    </a:lnTo>
                    <a:lnTo>
                      <a:pt x="53" y="62"/>
                    </a:lnTo>
                    <a:lnTo>
                      <a:pt x="64" y="66"/>
                    </a:lnTo>
                    <a:lnTo>
                      <a:pt x="77" y="67"/>
                    </a:lnTo>
                    <a:lnTo>
                      <a:pt x="88" y="67"/>
                    </a:lnTo>
                    <a:lnTo>
                      <a:pt x="101" y="63"/>
                    </a:lnTo>
                    <a:lnTo>
                      <a:pt x="114" y="58"/>
                    </a:lnTo>
                    <a:lnTo>
                      <a:pt x="109" y="5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247" name="Freeform 135"/>
              <p:cNvSpPr>
                <a:spLocks noChangeArrowheads="1"/>
              </p:cNvSpPr>
              <p:nvPr/>
            </p:nvSpPr>
            <p:spPr bwMode="auto">
              <a:xfrm>
                <a:off x="394" y="158"/>
                <a:ext cx="51" cy="53"/>
              </a:xfrm>
              <a:custGeom>
                <a:avLst/>
                <a:gdLst>
                  <a:gd name="T0" fmla="*/ 0 w 48"/>
                  <a:gd name="T1" fmla="*/ 999 h 49"/>
                  <a:gd name="T2" fmla="*/ 410 w 48"/>
                  <a:gd name="T3" fmla="*/ 1479 h 49"/>
                  <a:gd name="T4" fmla="*/ 667 w 48"/>
                  <a:gd name="T5" fmla="*/ 2190 h 49"/>
                  <a:gd name="T6" fmla="*/ 1020 w 48"/>
                  <a:gd name="T7" fmla="*/ 2839 h 49"/>
                  <a:gd name="T8" fmla="*/ 1224 w 48"/>
                  <a:gd name="T9" fmla="*/ 3593 h 49"/>
                  <a:gd name="T10" fmla="*/ 1466 w 48"/>
                  <a:gd name="T11" fmla="*/ 4261 h 49"/>
                  <a:gd name="T12" fmla="*/ 1558 w 48"/>
                  <a:gd name="T13" fmla="*/ 4917 h 49"/>
                  <a:gd name="T14" fmla="*/ 1581 w 48"/>
                  <a:gd name="T15" fmla="*/ 4985 h 49"/>
                  <a:gd name="T16" fmla="*/ 1655 w 48"/>
                  <a:gd name="T17" fmla="*/ 4917 h 49"/>
                  <a:gd name="T18" fmla="*/ 1826 w 48"/>
                  <a:gd name="T19" fmla="*/ 5832 h 49"/>
                  <a:gd name="T20" fmla="*/ 1871 w 48"/>
                  <a:gd name="T21" fmla="*/ 5616 h 49"/>
                  <a:gd name="T22" fmla="*/ 1940 w 48"/>
                  <a:gd name="T23" fmla="*/ 4985 h 49"/>
                  <a:gd name="T24" fmla="*/ 1940 w 48"/>
                  <a:gd name="T25" fmla="*/ 4609 h 49"/>
                  <a:gd name="T26" fmla="*/ 1871 w 48"/>
                  <a:gd name="T27" fmla="*/ 4261 h 49"/>
                  <a:gd name="T28" fmla="*/ 1758 w 48"/>
                  <a:gd name="T29" fmla="*/ 3593 h 49"/>
                  <a:gd name="T30" fmla="*/ 1488 w 48"/>
                  <a:gd name="T31" fmla="*/ 2839 h 49"/>
                  <a:gd name="T32" fmla="*/ 1223 w 48"/>
                  <a:gd name="T33" fmla="*/ 2025 h 49"/>
                  <a:gd name="T34" fmla="*/ 850 w 48"/>
                  <a:gd name="T35" fmla="*/ 1264 h 49"/>
                  <a:gd name="T36" fmla="*/ 523 w 48"/>
                  <a:gd name="T37" fmla="*/ 5 h 49"/>
                  <a:gd name="T38" fmla="*/ 3 w 48"/>
                  <a:gd name="T39" fmla="*/ 0 h 49"/>
                  <a:gd name="T40" fmla="*/ 0 w 48"/>
                  <a:gd name="T41" fmla="*/ 999 h 4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48"/>
                  <a:gd name="T64" fmla="*/ 0 h 49"/>
                  <a:gd name="T65" fmla="*/ 48 w 48"/>
                  <a:gd name="T66" fmla="*/ 49 h 49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48" h="49">
                    <a:moveTo>
                      <a:pt x="0" y="8"/>
                    </a:moveTo>
                    <a:lnTo>
                      <a:pt x="9" y="13"/>
                    </a:lnTo>
                    <a:lnTo>
                      <a:pt x="17" y="18"/>
                    </a:lnTo>
                    <a:lnTo>
                      <a:pt x="25" y="24"/>
                    </a:lnTo>
                    <a:lnTo>
                      <a:pt x="31" y="30"/>
                    </a:lnTo>
                    <a:lnTo>
                      <a:pt x="36" y="36"/>
                    </a:lnTo>
                    <a:lnTo>
                      <a:pt x="38" y="41"/>
                    </a:lnTo>
                    <a:lnTo>
                      <a:pt x="39" y="42"/>
                    </a:lnTo>
                    <a:lnTo>
                      <a:pt x="40" y="41"/>
                    </a:lnTo>
                    <a:lnTo>
                      <a:pt x="45" y="49"/>
                    </a:lnTo>
                    <a:lnTo>
                      <a:pt x="47" y="47"/>
                    </a:lnTo>
                    <a:lnTo>
                      <a:pt x="48" y="42"/>
                    </a:lnTo>
                    <a:lnTo>
                      <a:pt x="48" y="39"/>
                    </a:lnTo>
                    <a:lnTo>
                      <a:pt x="47" y="36"/>
                    </a:lnTo>
                    <a:lnTo>
                      <a:pt x="43" y="30"/>
                    </a:lnTo>
                    <a:lnTo>
                      <a:pt x="37" y="24"/>
                    </a:lnTo>
                    <a:lnTo>
                      <a:pt x="30" y="17"/>
                    </a:lnTo>
                    <a:lnTo>
                      <a:pt x="21" y="11"/>
                    </a:lnTo>
                    <a:lnTo>
                      <a:pt x="13" y="5"/>
                    </a:lnTo>
                    <a:lnTo>
                      <a:pt x="3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248" name="Freeform 136"/>
              <p:cNvSpPr>
                <a:spLocks noChangeArrowheads="1"/>
              </p:cNvSpPr>
              <p:nvPr/>
            </p:nvSpPr>
            <p:spPr bwMode="auto">
              <a:xfrm>
                <a:off x="336" y="147"/>
                <a:ext cx="61" cy="20"/>
              </a:xfrm>
              <a:custGeom>
                <a:avLst/>
                <a:gdLst>
                  <a:gd name="T0" fmla="*/ 0 w 58"/>
                  <a:gd name="T1" fmla="*/ 5871 h 18"/>
                  <a:gd name="T2" fmla="*/ 4 w 58"/>
                  <a:gd name="T3" fmla="*/ 5871 h 18"/>
                  <a:gd name="T4" fmla="*/ 247 w 58"/>
                  <a:gd name="T5" fmla="*/ 5871 h 18"/>
                  <a:gd name="T6" fmla="*/ 334 w 58"/>
                  <a:gd name="T7" fmla="*/ 5871 h 18"/>
                  <a:gd name="T8" fmla="*/ 499 w 58"/>
                  <a:gd name="T9" fmla="*/ 6523 h 18"/>
                  <a:gd name="T10" fmla="*/ 676 w 58"/>
                  <a:gd name="T11" fmla="*/ 6523 h 18"/>
                  <a:gd name="T12" fmla="*/ 828 w 58"/>
                  <a:gd name="T13" fmla="*/ 8053 h 18"/>
                  <a:gd name="T14" fmla="*/ 1013 w 58"/>
                  <a:gd name="T15" fmla="*/ 9326 h 18"/>
                  <a:gd name="T16" fmla="*/ 1178 w 58"/>
                  <a:gd name="T17" fmla="*/ 11047 h 18"/>
                  <a:gd name="T18" fmla="*/ 1239 w 58"/>
                  <a:gd name="T19" fmla="*/ 5871 h 18"/>
                  <a:gd name="T20" fmla="*/ 1104 w 58"/>
                  <a:gd name="T21" fmla="*/ 3852 h 18"/>
                  <a:gd name="T22" fmla="*/ 871 w 58"/>
                  <a:gd name="T23" fmla="*/ 4 h 18"/>
                  <a:gd name="T24" fmla="*/ 711 w 58"/>
                  <a:gd name="T25" fmla="*/ 2 h 18"/>
                  <a:gd name="T26" fmla="*/ 525 w 58"/>
                  <a:gd name="T27" fmla="*/ 1 h 18"/>
                  <a:gd name="T28" fmla="*/ 334 w 58"/>
                  <a:gd name="T29" fmla="*/ 1 h 18"/>
                  <a:gd name="T30" fmla="*/ 247 w 58"/>
                  <a:gd name="T31" fmla="*/ 1 h 18"/>
                  <a:gd name="T32" fmla="*/ 4 w 58"/>
                  <a:gd name="T33" fmla="*/ 0 h 18"/>
                  <a:gd name="T34" fmla="*/ 0 w 58"/>
                  <a:gd name="T35" fmla="*/ 1 h 18"/>
                  <a:gd name="T36" fmla="*/ 0 w 58"/>
                  <a:gd name="T37" fmla="*/ 5871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8"/>
                  <a:gd name="T58" fmla="*/ 0 h 18"/>
                  <a:gd name="T59" fmla="*/ 58 w 58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8" h="18">
                    <a:moveTo>
                      <a:pt x="0" y="10"/>
                    </a:moveTo>
                    <a:lnTo>
                      <a:pt x="4" y="10"/>
                    </a:lnTo>
                    <a:lnTo>
                      <a:pt x="10" y="10"/>
                    </a:lnTo>
                    <a:lnTo>
                      <a:pt x="16" y="10"/>
                    </a:lnTo>
                    <a:lnTo>
                      <a:pt x="24" y="11"/>
                    </a:lnTo>
                    <a:lnTo>
                      <a:pt x="31" y="11"/>
                    </a:lnTo>
                    <a:lnTo>
                      <a:pt x="39" y="13"/>
                    </a:lnTo>
                    <a:lnTo>
                      <a:pt x="47" y="15"/>
                    </a:lnTo>
                    <a:lnTo>
                      <a:pt x="55" y="18"/>
                    </a:lnTo>
                    <a:lnTo>
                      <a:pt x="58" y="10"/>
                    </a:lnTo>
                    <a:lnTo>
                      <a:pt x="50" y="6"/>
                    </a:lnTo>
                    <a:lnTo>
                      <a:pt x="41" y="4"/>
                    </a:lnTo>
                    <a:lnTo>
                      <a:pt x="33" y="2"/>
                    </a:lnTo>
                    <a:lnTo>
                      <a:pt x="25" y="1"/>
                    </a:lnTo>
                    <a:lnTo>
                      <a:pt x="16" y="1"/>
                    </a:lnTo>
                    <a:lnTo>
                      <a:pt x="10" y="1"/>
                    </a:lnTo>
                    <a:lnTo>
                      <a:pt x="4" y="0"/>
                    </a:lnTo>
                    <a:lnTo>
                      <a:pt x="0" y="1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249" name="Freeform 137"/>
              <p:cNvSpPr>
                <a:spLocks noChangeArrowheads="1"/>
              </p:cNvSpPr>
              <p:nvPr/>
            </p:nvSpPr>
            <p:spPr bwMode="auto">
              <a:xfrm>
                <a:off x="2875" y="153"/>
                <a:ext cx="113" cy="61"/>
              </a:xfrm>
              <a:custGeom>
                <a:avLst/>
                <a:gdLst>
                  <a:gd name="T0" fmla="*/ 8 w 107"/>
                  <a:gd name="T1" fmla="*/ 0 h 58"/>
                  <a:gd name="T2" fmla="*/ 6 w 107"/>
                  <a:gd name="T3" fmla="*/ 0 h 58"/>
                  <a:gd name="T4" fmla="*/ 4 w 107"/>
                  <a:gd name="T5" fmla="*/ 1 h 58"/>
                  <a:gd name="T6" fmla="*/ 2 w 107"/>
                  <a:gd name="T7" fmla="*/ 2 h 58"/>
                  <a:gd name="T8" fmla="*/ 1 w 107"/>
                  <a:gd name="T9" fmla="*/ 3 h 58"/>
                  <a:gd name="T10" fmla="*/ 0 w 107"/>
                  <a:gd name="T11" fmla="*/ 8 h 58"/>
                  <a:gd name="T12" fmla="*/ 1 w 107"/>
                  <a:gd name="T13" fmla="*/ 273 h 58"/>
                  <a:gd name="T14" fmla="*/ 4 w 107"/>
                  <a:gd name="T15" fmla="*/ 388 h 58"/>
                  <a:gd name="T16" fmla="*/ 8 w 107"/>
                  <a:gd name="T17" fmla="*/ 525 h 58"/>
                  <a:gd name="T18" fmla="*/ 379 w 107"/>
                  <a:gd name="T19" fmla="*/ 702 h 58"/>
                  <a:gd name="T20" fmla="*/ 585 w 107"/>
                  <a:gd name="T21" fmla="*/ 816 h 58"/>
                  <a:gd name="T22" fmla="*/ 813 w 107"/>
                  <a:gd name="T23" fmla="*/ 949 h 58"/>
                  <a:gd name="T24" fmla="*/ 1069 w 107"/>
                  <a:gd name="T25" fmla="*/ 1104 h 58"/>
                  <a:gd name="T26" fmla="*/ 1377 w 107"/>
                  <a:gd name="T27" fmla="*/ 1163 h 58"/>
                  <a:gd name="T28" fmla="*/ 1655 w 107"/>
                  <a:gd name="T29" fmla="*/ 1223 h 58"/>
                  <a:gd name="T30" fmla="*/ 1944 w 107"/>
                  <a:gd name="T31" fmla="*/ 1239 h 58"/>
                  <a:gd name="T32" fmla="*/ 2290 w 107"/>
                  <a:gd name="T33" fmla="*/ 1239 h 58"/>
                  <a:gd name="T34" fmla="*/ 2649 w 107"/>
                  <a:gd name="T35" fmla="*/ 1178 h 58"/>
                  <a:gd name="T36" fmla="*/ 2956 w 107"/>
                  <a:gd name="T37" fmla="*/ 1106 h 58"/>
                  <a:gd name="T38" fmla="*/ 2971 w 107"/>
                  <a:gd name="T39" fmla="*/ 1104 h 58"/>
                  <a:gd name="T40" fmla="*/ 2971 w 107"/>
                  <a:gd name="T41" fmla="*/ 1013 h 58"/>
                  <a:gd name="T42" fmla="*/ 2971 w 107"/>
                  <a:gd name="T43" fmla="*/ 998 h 58"/>
                  <a:gd name="T44" fmla="*/ 2956 w 107"/>
                  <a:gd name="T45" fmla="*/ 949 h 58"/>
                  <a:gd name="T46" fmla="*/ 2857 w 107"/>
                  <a:gd name="T47" fmla="*/ 828 h 58"/>
                  <a:gd name="T48" fmla="*/ 2705 w 107"/>
                  <a:gd name="T49" fmla="*/ 702 h 58"/>
                  <a:gd name="T50" fmla="*/ 2523 w 107"/>
                  <a:gd name="T51" fmla="*/ 525 h 58"/>
                  <a:gd name="T52" fmla="*/ 2296 w 107"/>
                  <a:gd name="T53" fmla="*/ 388 h 58"/>
                  <a:gd name="T54" fmla="*/ 2059 w 107"/>
                  <a:gd name="T55" fmla="*/ 287 h 58"/>
                  <a:gd name="T56" fmla="*/ 1818 w 107"/>
                  <a:gd name="T57" fmla="*/ 9 h 58"/>
                  <a:gd name="T58" fmla="*/ 1567 w 107"/>
                  <a:gd name="T59" fmla="*/ 6 h 58"/>
                  <a:gd name="T60" fmla="*/ 1377 w 107"/>
                  <a:gd name="T61" fmla="*/ 3 h 58"/>
                  <a:gd name="T62" fmla="*/ 1129 w 107"/>
                  <a:gd name="T63" fmla="*/ 1 h 58"/>
                  <a:gd name="T64" fmla="*/ 889 w 107"/>
                  <a:gd name="T65" fmla="*/ 0 h 58"/>
                  <a:gd name="T66" fmla="*/ 690 w 107"/>
                  <a:gd name="T67" fmla="*/ 0 h 58"/>
                  <a:gd name="T68" fmla="*/ 497 w 107"/>
                  <a:gd name="T69" fmla="*/ 0 h 58"/>
                  <a:gd name="T70" fmla="*/ 340 w 107"/>
                  <a:gd name="T71" fmla="*/ 0 h 58"/>
                  <a:gd name="T72" fmla="*/ 8 w 107"/>
                  <a:gd name="T73" fmla="*/ 0 h 5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107"/>
                  <a:gd name="T112" fmla="*/ 0 h 58"/>
                  <a:gd name="T113" fmla="*/ 107 w 107"/>
                  <a:gd name="T114" fmla="*/ 58 h 58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107" h="58">
                    <a:moveTo>
                      <a:pt x="8" y="0"/>
                    </a:moveTo>
                    <a:lnTo>
                      <a:pt x="6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8"/>
                    </a:lnTo>
                    <a:lnTo>
                      <a:pt x="1" y="12"/>
                    </a:lnTo>
                    <a:lnTo>
                      <a:pt x="4" y="19"/>
                    </a:lnTo>
                    <a:lnTo>
                      <a:pt x="8" y="25"/>
                    </a:lnTo>
                    <a:lnTo>
                      <a:pt x="14" y="32"/>
                    </a:lnTo>
                    <a:lnTo>
                      <a:pt x="22" y="38"/>
                    </a:lnTo>
                    <a:lnTo>
                      <a:pt x="29" y="44"/>
                    </a:lnTo>
                    <a:lnTo>
                      <a:pt x="39" y="50"/>
                    </a:lnTo>
                    <a:lnTo>
                      <a:pt x="49" y="54"/>
                    </a:lnTo>
                    <a:lnTo>
                      <a:pt x="60" y="57"/>
                    </a:lnTo>
                    <a:lnTo>
                      <a:pt x="70" y="58"/>
                    </a:lnTo>
                    <a:lnTo>
                      <a:pt x="82" y="58"/>
                    </a:lnTo>
                    <a:lnTo>
                      <a:pt x="94" y="55"/>
                    </a:lnTo>
                    <a:lnTo>
                      <a:pt x="106" y="51"/>
                    </a:lnTo>
                    <a:lnTo>
                      <a:pt x="107" y="50"/>
                    </a:lnTo>
                    <a:lnTo>
                      <a:pt x="107" y="47"/>
                    </a:lnTo>
                    <a:lnTo>
                      <a:pt x="107" y="46"/>
                    </a:lnTo>
                    <a:lnTo>
                      <a:pt x="106" y="44"/>
                    </a:lnTo>
                    <a:lnTo>
                      <a:pt x="103" y="39"/>
                    </a:lnTo>
                    <a:lnTo>
                      <a:pt x="98" y="32"/>
                    </a:lnTo>
                    <a:lnTo>
                      <a:pt x="91" y="25"/>
                    </a:lnTo>
                    <a:lnTo>
                      <a:pt x="83" y="19"/>
                    </a:lnTo>
                    <a:lnTo>
                      <a:pt x="75" y="13"/>
                    </a:lnTo>
                    <a:lnTo>
                      <a:pt x="65" y="9"/>
                    </a:lnTo>
                    <a:lnTo>
                      <a:pt x="57" y="6"/>
                    </a:lnTo>
                    <a:lnTo>
                      <a:pt x="49" y="3"/>
                    </a:lnTo>
                    <a:lnTo>
                      <a:pt x="41" y="1"/>
                    </a:lnTo>
                    <a:lnTo>
                      <a:pt x="32" y="0"/>
                    </a:lnTo>
                    <a:lnTo>
                      <a:pt x="25" y="0"/>
                    </a:lnTo>
                    <a:lnTo>
                      <a:pt x="19" y="0"/>
                    </a:lnTo>
                    <a:lnTo>
                      <a:pt x="12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250" name="Freeform 138"/>
              <p:cNvSpPr>
                <a:spLocks noChangeArrowheads="1"/>
              </p:cNvSpPr>
              <p:nvPr/>
            </p:nvSpPr>
            <p:spPr bwMode="auto">
              <a:xfrm>
                <a:off x="2870" y="147"/>
                <a:ext cx="119" cy="73"/>
              </a:xfrm>
              <a:custGeom>
                <a:avLst/>
                <a:gdLst>
                  <a:gd name="T0" fmla="*/ 4413 w 112"/>
                  <a:gd name="T1" fmla="*/ 3901 h 68"/>
                  <a:gd name="T2" fmla="*/ 3956 w 112"/>
                  <a:gd name="T3" fmla="*/ 4246 h 68"/>
                  <a:gd name="T4" fmla="*/ 3504 w 112"/>
                  <a:gd name="T5" fmla="*/ 4496 h 68"/>
                  <a:gd name="T6" fmla="*/ 3067 w 112"/>
                  <a:gd name="T7" fmla="*/ 4496 h 68"/>
                  <a:gd name="T8" fmla="*/ 2688 w 112"/>
                  <a:gd name="T9" fmla="*/ 4393 h 68"/>
                  <a:gd name="T10" fmla="*/ 2241 w 112"/>
                  <a:gd name="T11" fmla="*/ 4188 h 68"/>
                  <a:gd name="T12" fmla="*/ 1868 w 112"/>
                  <a:gd name="T13" fmla="*/ 3812 h 68"/>
                  <a:gd name="T14" fmla="*/ 1499 w 112"/>
                  <a:gd name="T15" fmla="*/ 3432 h 68"/>
                  <a:gd name="T16" fmla="*/ 1176 w 112"/>
                  <a:gd name="T17" fmla="*/ 2978 h 68"/>
                  <a:gd name="T18" fmla="*/ 959 w 112"/>
                  <a:gd name="T19" fmla="*/ 2590 h 68"/>
                  <a:gd name="T20" fmla="*/ 628 w 112"/>
                  <a:gd name="T21" fmla="*/ 2012 h 68"/>
                  <a:gd name="T22" fmla="*/ 492 w 112"/>
                  <a:gd name="T23" fmla="*/ 1693 h 68"/>
                  <a:gd name="T24" fmla="*/ 436 w 112"/>
                  <a:gd name="T25" fmla="*/ 1140 h 68"/>
                  <a:gd name="T26" fmla="*/ 410 w 112"/>
                  <a:gd name="T27" fmla="*/ 921 h 68"/>
                  <a:gd name="T28" fmla="*/ 436 w 112"/>
                  <a:gd name="T29" fmla="*/ 744 h 68"/>
                  <a:gd name="T30" fmla="*/ 436 w 112"/>
                  <a:gd name="T31" fmla="*/ 799 h 68"/>
                  <a:gd name="T32" fmla="*/ 436 w 112"/>
                  <a:gd name="T33" fmla="*/ 744 h 68"/>
                  <a:gd name="T34" fmla="*/ 492 w 112"/>
                  <a:gd name="T35" fmla="*/ 744 h 68"/>
                  <a:gd name="T36" fmla="*/ 556 w 112"/>
                  <a:gd name="T37" fmla="*/ 744 h 68"/>
                  <a:gd name="T38" fmla="*/ 523 w 112"/>
                  <a:gd name="T39" fmla="*/ 0 h 68"/>
                  <a:gd name="T40" fmla="*/ 436 w 112"/>
                  <a:gd name="T41" fmla="*/ 1 h 68"/>
                  <a:gd name="T42" fmla="*/ 7 w 112"/>
                  <a:gd name="T43" fmla="*/ 2 h 68"/>
                  <a:gd name="T44" fmla="*/ 3 w 112"/>
                  <a:gd name="T45" fmla="*/ 3 h 68"/>
                  <a:gd name="T46" fmla="*/ 1 w 112"/>
                  <a:gd name="T47" fmla="*/ 602 h 68"/>
                  <a:gd name="T48" fmla="*/ 0 w 112"/>
                  <a:gd name="T49" fmla="*/ 921 h 68"/>
                  <a:gd name="T50" fmla="*/ 1 w 112"/>
                  <a:gd name="T51" fmla="*/ 1411 h 68"/>
                  <a:gd name="T52" fmla="*/ 5 w 112"/>
                  <a:gd name="T53" fmla="*/ 1951 h 68"/>
                  <a:gd name="T54" fmla="*/ 436 w 112"/>
                  <a:gd name="T55" fmla="*/ 2490 h 68"/>
                  <a:gd name="T56" fmla="*/ 628 w 112"/>
                  <a:gd name="T57" fmla="*/ 2984 h 68"/>
                  <a:gd name="T58" fmla="*/ 1019 w 112"/>
                  <a:gd name="T59" fmla="*/ 3551 h 68"/>
                  <a:gd name="T60" fmla="*/ 1299 w 112"/>
                  <a:gd name="T61" fmla="*/ 3955 h 68"/>
                  <a:gd name="T62" fmla="*/ 1719 w 112"/>
                  <a:gd name="T63" fmla="*/ 4496 h 68"/>
                  <a:gd name="T64" fmla="*/ 2109 w 112"/>
                  <a:gd name="T65" fmla="*/ 4827 h 68"/>
                  <a:gd name="T66" fmla="*/ 2587 w 112"/>
                  <a:gd name="T67" fmla="*/ 5063 h 68"/>
                  <a:gd name="T68" fmla="*/ 3039 w 112"/>
                  <a:gd name="T69" fmla="*/ 5182 h 68"/>
                  <a:gd name="T70" fmla="*/ 3638 w 112"/>
                  <a:gd name="T71" fmla="*/ 5182 h 68"/>
                  <a:gd name="T72" fmla="*/ 4111 w 112"/>
                  <a:gd name="T73" fmla="*/ 4893 h 68"/>
                  <a:gd name="T74" fmla="*/ 4497 w 112"/>
                  <a:gd name="T75" fmla="*/ 4496 h 68"/>
                  <a:gd name="T76" fmla="*/ 4413 w 112"/>
                  <a:gd name="T77" fmla="*/ 3901 h 68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112"/>
                  <a:gd name="T118" fmla="*/ 0 h 68"/>
                  <a:gd name="T119" fmla="*/ 112 w 112"/>
                  <a:gd name="T120" fmla="*/ 68 h 68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112" h="68">
                    <a:moveTo>
                      <a:pt x="109" y="51"/>
                    </a:moveTo>
                    <a:lnTo>
                      <a:pt x="98" y="56"/>
                    </a:lnTo>
                    <a:lnTo>
                      <a:pt x="87" y="59"/>
                    </a:lnTo>
                    <a:lnTo>
                      <a:pt x="76" y="59"/>
                    </a:lnTo>
                    <a:lnTo>
                      <a:pt x="66" y="58"/>
                    </a:lnTo>
                    <a:lnTo>
                      <a:pt x="55" y="55"/>
                    </a:lnTo>
                    <a:lnTo>
                      <a:pt x="46" y="50"/>
                    </a:lnTo>
                    <a:lnTo>
                      <a:pt x="37" y="45"/>
                    </a:lnTo>
                    <a:lnTo>
                      <a:pt x="29" y="39"/>
                    </a:lnTo>
                    <a:lnTo>
                      <a:pt x="23" y="34"/>
                    </a:lnTo>
                    <a:lnTo>
                      <a:pt x="16" y="27"/>
                    </a:lnTo>
                    <a:lnTo>
                      <a:pt x="12" y="22"/>
                    </a:lnTo>
                    <a:lnTo>
                      <a:pt x="10" y="16"/>
                    </a:lnTo>
                    <a:lnTo>
                      <a:pt x="9" y="13"/>
                    </a:lnTo>
                    <a:lnTo>
                      <a:pt x="10" y="10"/>
                    </a:lnTo>
                    <a:lnTo>
                      <a:pt x="10" y="11"/>
                    </a:lnTo>
                    <a:lnTo>
                      <a:pt x="10" y="10"/>
                    </a:lnTo>
                    <a:lnTo>
                      <a:pt x="12" y="10"/>
                    </a:lnTo>
                    <a:lnTo>
                      <a:pt x="14" y="10"/>
                    </a:lnTo>
                    <a:lnTo>
                      <a:pt x="13" y="0"/>
                    </a:lnTo>
                    <a:lnTo>
                      <a:pt x="10" y="1"/>
                    </a:lnTo>
                    <a:lnTo>
                      <a:pt x="7" y="2"/>
                    </a:lnTo>
                    <a:lnTo>
                      <a:pt x="3" y="3"/>
                    </a:lnTo>
                    <a:lnTo>
                      <a:pt x="1" y="7"/>
                    </a:lnTo>
                    <a:lnTo>
                      <a:pt x="0" y="13"/>
                    </a:lnTo>
                    <a:lnTo>
                      <a:pt x="1" y="19"/>
                    </a:lnTo>
                    <a:lnTo>
                      <a:pt x="5" y="26"/>
                    </a:lnTo>
                    <a:lnTo>
                      <a:pt x="10" y="33"/>
                    </a:lnTo>
                    <a:lnTo>
                      <a:pt x="16" y="40"/>
                    </a:lnTo>
                    <a:lnTo>
                      <a:pt x="24" y="47"/>
                    </a:lnTo>
                    <a:lnTo>
                      <a:pt x="32" y="52"/>
                    </a:lnTo>
                    <a:lnTo>
                      <a:pt x="42" y="59"/>
                    </a:lnTo>
                    <a:lnTo>
                      <a:pt x="52" y="63"/>
                    </a:lnTo>
                    <a:lnTo>
                      <a:pt x="64" y="67"/>
                    </a:lnTo>
                    <a:lnTo>
                      <a:pt x="75" y="68"/>
                    </a:lnTo>
                    <a:lnTo>
                      <a:pt x="88" y="68"/>
                    </a:lnTo>
                    <a:lnTo>
                      <a:pt x="101" y="64"/>
                    </a:lnTo>
                    <a:lnTo>
                      <a:pt x="112" y="59"/>
                    </a:lnTo>
                    <a:lnTo>
                      <a:pt x="109" y="51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251" name="Freeform 139"/>
              <p:cNvSpPr>
                <a:spLocks noChangeArrowheads="1"/>
              </p:cNvSpPr>
              <p:nvPr/>
            </p:nvSpPr>
            <p:spPr bwMode="auto">
              <a:xfrm>
                <a:off x="2940" y="158"/>
                <a:ext cx="52" cy="53"/>
              </a:xfrm>
              <a:custGeom>
                <a:avLst/>
                <a:gdLst>
                  <a:gd name="T0" fmla="*/ 0 w 49"/>
                  <a:gd name="T1" fmla="*/ 999 h 49"/>
                  <a:gd name="T2" fmla="*/ 397 w 49"/>
                  <a:gd name="T3" fmla="*/ 1479 h 49"/>
                  <a:gd name="T4" fmla="*/ 602 w 49"/>
                  <a:gd name="T5" fmla="*/ 2190 h 49"/>
                  <a:gd name="T6" fmla="*/ 914 w 49"/>
                  <a:gd name="T7" fmla="*/ 2839 h 49"/>
                  <a:gd name="T8" fmla="*/ 1196 w 49"/>
                  <a:gd name="T9" fmla="*/ 3593 h 49"/>
                  <a:gd name="T10" fmla="*/ 1347 w 49"/>
                  <a:gd name="T11" fmla="*/ 4261 h 49"/>
                  <a:gd name="T12" fmla="*/ 1470 w 49"/>
                  <a:gd name="T13" fmla="*/ 4917 h 49"/>
                  <a:gd name="T14" fmla="*/ 1516 w 49"/>
                  <a:gd name="T15" fmla="*/ 4985 h 49"/>
                  <a:gd name="T16" fmla="*/ 1560 w 49"/>
                  <a:gd name="T17" fmla="*/ 4917 h 49"/>
                  <a:gd name="T18" fmla="*/ 1656 w 49"/>
                  <a:gd name="T19" fmla="*/ 5832 h 49"/>
                  <a:gd name="T20" fmla="*/ 1813 w 49"/>
                  <a:gd name="T21" fmla="*/ 5616 h 49"/>
                  <a:gd name="T22" fmla="*/ 1830 w 49"/>
                  <a:gd name="T23" fmla="*/ 4985 h 49"/>
                  <a:gd name="T24" fmla="*/ 1830 w 49"/>
                  <a:gd name="T25" fmla="*/ 4609 h 49"/>
                  <a:gd name="T26" fmla="*/ 1757 w 49"/>
                  <a:gd name="T27" fmla="*/ 4261 h 49"/>
                  <a:gd name="T28" fmla="*/ 1625 w 49"/>
                  <a:gd name="T29" fmla="*/ 3593 h 49"/>
                  <a:gd name="T30" fmla="*/ 1429 w 49"/>
                  <a:gd name="T31" fmla="*/ 2839 h 49"/>
                  <a:gd name="T32" fmla="*/ 1159 w 49"/>
                  <a:gd name="T33" fmla="*/ 2025 h 49"/>
                  <a:gd name="T34" fmla="*/ 811 w 49"/>
                  <a:gd name="T35" fmla="*/ 1264 h 49"/>
                  <a:gd name="T36" fmla="*/ 503 w 49"/>
                  <a:gd name="T37" fmla="*/ 5 h 49"/>
                  <a:gd name="T38" fmla="*/ 4 w 49"/>
                  <a:gd name="T39" fmla="*/ 0 h 49"/>
                  <a:gd name="T40" fmla="*/ 0 w 49"/>
                  <a:gd name="T41" fmla="*/ 999 h 4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49"/>
                  <a:gd name="T64" fmla="*/ 0 h 49"/>
                  <a:gd name="T65" fmla="*/ 49 w 49"/>
                  <a:gd name="T66" fmla="*/ 49 h 49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49" h="49">
                    <a:moveTo>
                      <a:pt x="0" y="8"/>
                    </a:moveTo>
                    <a:lnTo>
                      <a:pt x="10" y="13"/>
                    </a:lnTo>
                    <a:lnTo>
                      <a:pt x="17" y="18"/>
                    </a:lnTo>
                    <a:lnTo>
                      <a:pt x="24" y="24"/>
                    </a:lnTo>
                    <a:lnTo>
                      <a:pt x="32" y="30"/>
                    </a:lnTo>
                    <a:lnTo>
                      <a:pt x="36" y="36"/>
                    </a:lnTo>
                    <a:lnTo>
                      <a:pt x="39" y="41"/>
                    </a:lnTo>
                    <a:lnTo>
                      <a:pt x="40" y="42"/>
                    </a:lnTo>
                    <a:lnTo>
                      <a:pt x="41" y="41"/>
                    </a:lnTo>
                    <a:lnTo>
                      <a:pt x="44" y="49"/>
                    </a:lnTo>
                    <a:lnTo>
                      <a:pt x="48" y="47"/>
                    </a:lnTo>
                    <a:lnTo>
                      <a:pt x="49" y="42"/>
                    </a:lnTo>
                    <a:lnTo>
                      <a:pt x="49" y="39"/>
                    </a:lnTo>
                    <a:lnTo>
                      <a:pt x="47" y="36"/>
                    </a:lnTo>
                    <a:lnTo>
                      <a:pt x="43" y="30"/>
                    </a:lnTo>
                    <a:lnTo>
                      <a:pt x="38" y="24"/>
                    </a:lnTo>
                    <a:lnTo>
                      <a:pt x="31" y="17"/>
                    </a:lnTo>
                    <a:lnTo>
                      <a:pt x="22" y="11"/>
                    </a:lnTo>
                    <a:lnTo>
                      <a:pt x="14" y="5"/>
                    </a:lnTo>
                    <a:lnTo>
                      <a:pt x="4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252" name="Freeform 140"/>
              <p:cNvSpPr>
                <a:spLocks noChangeArrowheads="1"/>
              </p:cNvSpPr>
              <p:nvPr/>
            </p:nvSpPr>
            <p:spPr bwMode="auto">
              <a:xfrm>
                <a:off x="2884" y="147"/>
                <a:ext cx="63" cy="20"/>
              </a:xfrm>
              <a:custGeom>
                <a:avLst/>
                <a:gdLst>
                  <a:gd name="T0" fmla="*/ 1 w 59"/>
                  <a:gd name="T1" fmla="*/ 5871 h 18"/>
                  <a:gd name="T2" fmla="*/ 4 w 59"/>
                  <a:gd name="T3" fmla="*/ 5871 h 18"/>
                  <a:gd name="T4" fmla="*/ 590 w 59"/>
                  <a:gd name="T5" fmla="*/ 5871 h 18"/>
                  <a:gd name="T6" fmla="*/ 876 w 59"/>
                  <a:gd name="T7" fmla="*/ 5871 h 18"/>
                  <a:gd name="T8" fmla="*/ 1325 w 59"/>
                  <a:gd name="T9" fmla="*/ 5871 h 18"/>
                  <a:gd name="T10" fmla="*/ 1722 w 59"/>
                  <a:gd name="T11" fmla="*/ 6523 h 18"/>
                  <a:gd name="T12" fmla="*/ 2191 w 59"/>
                  <a:gd name="T13" fmla="*/ 8053 h 18"/>
                  <a:gd name="T14" fmla="*/ 2619 w 59"/>
                  <a:gd name="T15" fmla="*/ 9326 h 18"/>
                  <a:gd name="T16" fmla="*/ 3034 w 59"/>
                  <a:gd name="T17" fmla="*/ 11047 h 18"/>
                  <a:gd name="T18" fmla="*/ 3240 w 59"/>
                  <a:gd name="T19" fmla="*/ 5871 h 18"/>
                  <a:gd name="T20" fmla="*/ 2797 w 59"/>
                  <a:gd name="T21" fmla="*/ 3852 h 18"/>
                  <a:gd name="T22" fmla="*/ 2239 w 59"/>
                  <a:gd name="T23" fmla="*/ 4 h 18"/>
                  <a:gd name="T24" fmla="*/ 1800 w 59"/>
                  <a:gd name="T25" fmla="*/ 2 h 18"/>
                  <a:gd name="T26" fmla="*/ 1325 w 59"/>
                  <a:gd name="T27" fmla="*/ 1 h 18"/>
                  <a:gd name="T28" fmla="*/ 876 w 59"/>
                  <a:gd name="T29" fmla="*/ 1 h 18"/>
                  <a:gd name="T30" fmla="*/ 590 w 59"/>
                  <a:gd name="T31" fmla="*/ 0 h 18"/>
                  <a:gd name="T32" fmla="*/ 4 w 59"/>
                  <a:gd name="T33" fmla="*/ 0 h 18"/>
                  <a:gd name="T34" fmla="*/ 0 w 59"/>
                  <a:gd name="T35" fmla="*/ 0 h 18"/>
                  <a:gd name="T36" fmla="*/ 1 w 59"/>
                  <a:gd name="T37" fmla="*/ 5871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9"/>
                  <a:gd name="T58" fmla="*/ 0 h 18"/>
                  <a:gd name="T59" fmla="*/ 59 w 59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9" h="18">
                    <a:moveTo>
                      <a:pt x="1" y="10"/>
                    </a:moveTo>
                    <a:lnTo>
                      <a:pt x="4" y="10"/>
                    </a:lnTo>
                    <a:lnTo>
                      <a:pt x="11" y="10"/>
                    </a:lnTo>
                    <a:lnTo>
                      <a:pt x="17" y="10"/>
                    </a:lnTo>
                    <a:lnTo>
                      <a:pt x="24" y="10"/>
                    </a:lnTo>
                    <a:lnTo>
                      <a:pt x="32" y="11"/>
                    </a:lnTo>
                    <a:lnTo>
                      <a:pt x="40" y="13"/>
                    </a:lnTo>
                    <a:lnTo>
                      <a:pt x="48" y="15"/>
                    </a:lnTo>
                    <a:lnTo>
                      <a:pt x="55" y="18"/>
                    </a:lnTo>
                    <a:lnTo>
                      <a:pt x="59" y="10"/>
                    </a:lnTo>
                    <a:lnTo>
                      <a:pt x="51" y="6"/>
                    </a:lnTo>
                    <a:lnTo>
                      <a:pt x="41" y="4"/>
                    </a:lnTo>
                    <a:lnTo>
                      <a:pt x="33" y="2"/>
                    </a:lnTo>
                    <a:lnTo>
                      <a:pt x="24" y="1"/>
                    </a:lnTo>
                    <a:lnTo>
                      <a:pt x="17" y="1"/>
                    </a:lnTo>
                    <a:lnTo>
                      <a:pt x="11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1" y="1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253" name="Freeform 141"/>
              <p:cNvSpPr>
                <a:spLocks noChangeArrowheads="1"/>
              </p:cNvSpPr>
              <p:nvPr/>
            </p:nvSpPr>
            <p:spPr bwMode="auto">
              <a:xfrm>
                <a:off x="1601" y="153"/>
                <a:ext cx="114" cy="61"/>
              </a:xfrm>
              <a:custGeom>
                <a:avLst/>
                <a:gdLst>
                  <a:gd name="T0" fmla="*/ 8 w 108"/>
                  <a:gd name="T1" fmla="*/ 0 h 58"/>
                  <a:gd name="T2" fmla="*/ 6 w 108"/>
                  <a:gd name="T3" fmla="*/ 0 h 58"/>
                  <a:gd name="T4" fmla="*/ 3 w 108"/>
                  <a:gd name="T5" fmla="*/ 1 h 58"/>
                  <a:gd name="T6" fmla="*/ 2 w 108"/>
                  <a:gd name="T7" fmla="*/ 2 h 58"/>
                  <a:gd name="T8" fmla="*/ 1 w 108"/>
                  <a:gd name="T9" fmla="*/ 3 h 58"/>
                  <a:gd name="T10" fmla="*/ 0 w 108"/>
                  <a:gd name="T11" fmla="*/ 8 h 58"/>
                  <a:gd name="T12" fmla="*/ 1 w 108"/>
                  <a:gd name="T13" fmla="*/ 273 h 58"/>
                  <a:gd name="T14" fmla="*/ 4 w 108"/>
                  <a:gd name="T15" fmla="*/ 388 h 58"/>
                  <a:gd name="T16" fmla="*/ 8 w 108"/>
                  <a:gd name="T17" fmla="*/ 525 h 58"/>
                  <a:gd name="T18" fmla="*/ 365 w 108"/>
                  <a:gd name="T19" fmla="*/ 702 h 58"/>
                  <a:gd name="T20" fmla="*/ 546 w 108"/>
                  <a:gd name="T21" fmla="*/ 816 h 58"/>
                  <a:gd name="T22" fmla="*/ 798 w 108"/>
                  <a:gd name="T23" fmla="*/ 949 h 58"/>
                  <a:gd name="T24" fmla="*/ 1045 w 108"/>
                  <a:gd name="T25" fmla="*/ 1104 h 58"/>
                  <a:gd name="T26" fmla="*/ 1338 w 108"/>
                  <a:gd name="T27" fmla="*/ 1163 h 58"/>
                  <a:gd name="T28" fmla="*/ 1610 w 108"/>
                  <a:gd name="T29" fmla="*/ 1223 h 58"/>
                  <a:gd name="T30" fmla="*/ 1912 w 108"/>
                  <a:gd name="T31" fmla="*/ 1239 h 58"/>
                  <a:gd name="T32" fmla="*/ 2226 w 108"/>
                  <a:gd name="T33" fmla="*/ 1239 h 58"/>
                  <a:gd name="T34" fmla="*/ 2558 w 108"/>
                  <a:gd name="T35" fmla="*/ 1178 h 58"/>
                  <a:gd name="T36" fmla="*/ 2850 w 108"/>
                  <a:gd name="T37" fmla="*/ 1106 h 58"/>
                  <a:gd name="T38" fmla="*/ 2913 w 108"/>
                  <a:gd name="T39" fmla="*/ 1104 h 58"/>
                  <a:gd name="T40" fmla="*/ 2919 w 108"/>
                  <a:gd name="T41" fmla="*/ 1013 h 58"/>
                  <a:gd name="T42" fmla="*/ 2913 w 108"/>
                  <a:gd name="T43" fmla="*/ 998 h 58"/>
                  <a:gd name="T44" fmla="*/ 2913 w 108"/>
                  <a:gd name="T45" fmla="*/ 949 h 58"/>
                  <a:gd name="T46" fmla="*/ 2765 w 108"/>
                  <a:gd name="T47" fmla="*/ 828 h 58"/>
                  <a:gd name="T48" fmla="*/ 2619 w 108"/>
                  <a:gd name="T49" fmla="*/ 702 h 58"/>
                  <a:gd name="T50" fmla="*/ 2480 w 108"/>
                  <a:gd name="T51" fmla="*/ 525 h 58"/>
                  <a:gd name="T52" fmla="*/ 2248 w 108"/>
                  <a:gd name="T53" fmla="*/ 388 h 58"/>
                  <a:gd name="T54" fmla="*/ 1998 w 108"/>
                  <a:gd name="T55" fmla="*/ 287 h 58"/>
                  <a:gd name="T56" fmla="*/ 1792 w 108"/>
                  <a:gd name="T57" fmla="*/ 9 h 58"/>
                  <a:gd name="T58" fmla="*/ 1525 w 108"/>
                  <a:gd name="T59" fmla="*/ 6 h 58"/>
                  <a:gd name="T60" fmla="*/ 1309 w 108"/>
                  <a:gd name="T61" fmla="*/ 3 h 58"/>
                  <a:gd name="T62" fmla="*/ 1103 w 108"/>
                  <a:gd name="T63" fmla="*/ 1 h 58"/>
                  <a:gd name="T64" fmla="*/ 868 w 108"/>
                  <a:gd name="T65" fmla="*/ 0 h 58"/>
                  <a:gd name="T66" fmla="*/ 662 w 108"/>
                  <a:gd name="T67" fmla="*/ 0 h 58"/>
                  <a:gd name="T68" fmla="*/ 478 w 108"/>
                  <a:gd name="T69" fmla="*/ 0 h 58"/>
                  <a:gd name="T70" fmla="*/ 328 w 108"/>
                  <a:gd name="T71" fmla="*/ 0 h 58"/>
                  <a:gd name="T72" fmla="*/ 8 w 108"/>
                  <a:gd name="T73" fmla="*/ 0 h 5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108"/>
                  <a:gd name="T112" fmla="*/ 0 h 58"/>
                  <a:gd name="T113" fmla="*/ 108 w 108"/>
                  <a:gd name="T114" fmla="*/ 58 h 58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108" h="58">
                    <a:moveTo>
                      <a:pt x="8" y="0"/>
                    </a:moveTo>
                    <a:lnTo>
                      <a:pt x="6" y="0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8"/>
                    </a:lnTo>
                    <a:lnTo>
                      <a:pt x="1" y="12"/>
                    </a:lnTo>
                    <a:lnTo>
                      <a:pt x="4" y="19"/>
                    </a:lnTo>
                    <a:lnTo>
                      <a:pt x="8" y="25"/>
                    </a:lnTo>
                    <a:lnTo>
                      <a:pt x="14" y="32"/>
                    </a:lnTo>
                    <a:lnTo>
                      <a:pt x="21" y="38"/>
                    </a:lnTo>
                    <a:lnTo>
                      <a:pt x="29" y="44"/>
                    </a:lnTo>
                    <a:lnTo>
                      <a:pt x="39" y="50"/>
                    </a:lnTo>
                    <a:lnTo>
                      <a:pt x="49" y="54"/>
                    </a:lnTo>
                    <a:lnTo>
                      <a:pt x="60" y="57"/>
                    </a:lnTo>
                    <a:lnTo>
                      <a:pt x="71" y="58"/>
                    </a:lnTo>
                    <a:lnTo>
                      <a:pt x="82" y="58"/>
                    </a:lnTo>
                    <a:lnTo>
                      <a:pt x="94" y="55"/>
                    </a:lnTo>
                    <a:lnTo>
                      <a:pt x="105" y="51"/>
                    </a:lnTo>
                    <a:lnTo>
                      <a:pt x="106" y="50"/>
                    </a:lnTo>
                    <a:lnTo>
                      <a:pt x="108" y="47"/>
                    </a:lnTo>
                    <a:lnTo>
                      <a:pt x="106" y="46"/>
                    </a:lnTo>
                    <a:lnTo>
                      <a:pt x="106" y="44"/>
                    </a:lnTo>
                    <a:lnTo>
                      <a:pt x="102" y="39"/>
                    </a:lnTo>
                    <a:lnTo>
                      <a:pt x="97" y="32"/>
                    </a:lnTo>
                    <a:lnTo>
                      <a:pt x="91" y="25"/>
                    </a:lnTo>
                    <a:lnTo>
                      <a:pt x="83" y="19"/>
                    </a:lnTo>
                    <a:lnTo>
                      <a:pt x="74" y="13"/>
                    </a:lnTo>
                    <a:lnTo>
                      <a:pt x="65" y="9"/>
                    </a:lnTo>
                    <a:lnTo>
                      <a:pt x="57" y="6"/>
                    </a:lnTo>
                    <a:lnTo>
                      <a:pt x="48" y="3"/>
                    </a:lnTo>
                    <a:lnTo>
                      <a:pt x="41" y="1"/>
                    </a:lnTo>
                    <a:lnTo>
                      <a:pt x="32" y="0"/>
                    </a:lnTo>
                    <a:lnTo>
                      <a:pt x="25" y="0"/>
                    </a:lnTo>
                    <a:lnTo>
                      <a:pt x="19" y="0"/>
                    </a:lnTo>
                    <a:lnTo>
                      <a:pt x="12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254" name="Freeform 142"/>
              <p:cNvSpPr>
                <a:spLocks noChangeArrowheads="1"/>
              </p:cNvSpPr>
              <p:nvPr/>
            </p:nvSpPr>
            <p:spPr bwMode="auto">
              <a:xfrm>
                <a:off x="1596" y="148"/>
                <a:ext cx="120" cy="71"/>
              </a:xfrm>
              <a:custGeom>
                <a:avLst/>
                <a:gdLst>
                  <a:gd name="T0" fmla="*/ 4265 w 113"/>
                  <a:gd name="T1" fmla="*/ 1707 h 67"/>
                  <a:gd name="T2" fmla="*/ 3829 w 113"/>
                  <a:gd name="T3" fmla="*/ 1882 h 67"/>
                  <a:gd name="T4" fmla="*/ 3396 w 113"/>
                  <a:gd name="T5" fmla="*/ 1994 h 67"/>
                  <a:gd name="T6" fmla="*/ 3011 w 113"/>
                  <a:gd name="T7" fmla="*/ 1994 h 67"/>
                  <a:gd name="T8" fmla="*/ 2568 w 113"/>
                  <a:gd name="T9" fmla="*/ 1962 h 67"/>
                  <a:gd name="T10" fmla="*/ 2144 w 113"/>
                  <a:gd name="T11" fmla="*/ 1851 h 67"/>
                  <a:gd name="T12" fmla="*/ 1790 w 113"/>
                  <a:gd name="T13" fmla="*/ 1676 h 67"/>
                  <a:gd name="T14" fmla="*/ 1389 w 113"/>
                  <a:gd name="T15" fmla="*/ 1556 h 67"/>
                  <a:gd name="T16" fmla="*/ 1138 w 113"/>
                  <a:gd name="T17" fmla="*/ 1307 h 67"/>
                  <a:gd name="T18" fmla="*/ 843 w 113"/>
                  <a:gd name="T19" fmla="*/ 1117 h 67"/>
                  <a:gd name="T20" fmla="*/ 588 w 113"/>
                  <a:gd name="T21" fmla="*/ 923 h 67"/>
                  <a:gd name="T22" fmla="*/ 463 w 113"/>
                  <a:gd name="T23" fmla="*/ 691 h 67"/>
                  <a:gd name="T24" fmla="*/ 411 w 113"/>
                  <a:gd name="T25" fmla="*/ 487 h 67"/>
                  <a:gd name="T26" fmla="*/ 387 w 113"/>
                  <a:gd name="T27" fmla="*/ 410 h 67"/>
                  <a:gd name="T28" fmla="*/ 411 w 113"/>
                  <a:gd name="T29" fmla="*/ 344 h 67"/>
                  <a:gd name="T30" fmla="*/ 411 w 113"/>
                  <a:gd name="T31" fmla="*/ 365 h 67"/>
                  <a:gd name="T32" fmla="*/ 411 w 113"/>
                  <a:gd name="T33" fmla="*/ 344 h 67"/>
                  <a:gd name="T34" fmla="*/ 436 w 113"/>
                  <a:gd name="T35" fmla="*/ 344 h 67"/>
                  <a:gd name="T36" fmla="*/ 492 w 113"/>
                  <a:gd name="T37" fmla="*/ 344 h 67"/>
                  <a:gd name="T38" fmla="*/ 492 w 113"/>
                  <a:gd name="T39" fmla="*/ 0 h 67"/>
                  <a:gd name="T40" fmla="*/ 411 w 113"/>
                  <a:gd name="T41" fmla="*/ 0 h 67"/>
                  <a:gd name="T42" fmla="*/ 7 w 113"/>
                  <a:gd name="T43" fmla="*/ 1 h 67"/>
                  <a:gd name="T44" fmla="*/ 4 w 113"/>
                  <a:gd name="T45" fmla="*/ 3 h 67"/>
                  <a:gd name="T46" fmla="*/ 1 w 113"/>
                  <a:gd name="T47" fmla="*/ 6 h 67"/>
                  <a:gd name="T48" fmla="*/ 0 w 113"/>
                  <a:gd name="T49" fmla="*/ 410 h 67"/>
                  <a:gd name="T50" fmla="*/ 1 w 113"/>
                  <a:gd name="T51" fmla="*/ 580 h 67"/>
                  <a:gd name="T52" fmla="*/ 5 w 113"/>
                  <a:gd name="T53" fmla="*/ 871 h 67"/>
                  <a:gd name="T54" fmla="*/ 411 w 113"/>
                  <a:gd name="T55" fmla="*/ 1098 h 67"/>
                  <a:gd name="T56" fmla="*/ 588 w 113"/>
                  <a:gd name="T57" fmla="*/ 1330 h 67"/>
                  <a:gd name="T58" fmla="*/ 950 w 113"/>
                  <a:gd name="T59" fmla="*/ 1582 h 67"/>
                  <a:gd name="T60" fmla="*/ 1232 w 113"/>
                  <a:gd name="T61" fmla="*/ 1776 h 67"/>
                  <a:gd name="T62" fmla="*/ 1663 w 113"/>
                  <a:gd name="T63" fmla="*/ 1994 h 67"/>
                  <a:gd name="T64" fmla="*/ 2019 w 113"/>
                  <a:gd name="T65" fmla="*/ 2148 h 67"/>
                  <a:gd name="T66" fmla="*/ 2509 w 113"/>
                  <a:gd name="T67" fmla="*/ 2276 h 67"/>
                  <a:gd name="T68" fmla="*/ 3004 w 113"/>
                  <a:gd name="T69" fmla="*/ 2280 h 67"/>
                  <a:gd name="T70" fmla="*/ 3421 w 113"/>
                  <a:gd name="T71" fmla="*/ 2280 h 67"/>
                  <a:gd name="T72" fmla="*/ 3910 w 113"/>
                  <a:gd name="T73" fmla="*/ 2152 h 67"/>
                  <a:gd name="T74" fmla="*/ 4395 w 113"/>
                  <a:gd name="T75" fmla="*/ 1994 h 67"/>
                  <a:gd name="T76" fmla="*/ 4265 w 113"/>
                  <a:gd name="T77" fmla="*/ 1707 h 67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113"/>
                  <a:gd name="T118" fmla="*/ 0 h 67"/>
                  <a:gd name="T119" fmla="*/ 113 w 113"/>
                  <a:gd name="T120" fmla="*/ 67 h 67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113" h="67">
                    <a:moveTo>
                      <a:pt x="108" y="50"/>
                    </a:moveTo>
                    <a:lnTo>
                      <a:pt x="98" y="55"/>
                    </a:lnTo>
                    <a:lnTo>
                      <a:pt x="87" y="58"/>
                    </a:lnTo>
                    <a:lnTo>
                      <a:pt x="77" y="58"/>
                    </a:lnTo>
                    <a:lnTo>
                      <a:pt x="66" y="57"/>
                    </a:lnTo>
                    <a:lnTo>
                      <a:pt x="55" y="54"/>
                    </a:lnTo>
                    <a:lnTo>
                      <a:pt x="46" y="49"/>
                    </a:lnTo>
                    <a:lnTo>
                      <a:pt x="36" y="45"/>
                    </a:lnTo>
                    <a:lnTo>
                      <a:pt x="29" y="38"/>
                    </a:lnTo>
                    <a:lnTo>
                      <a:pt x="22" y="33"/>
                    </a:lnTo>
                    <a:lnTo>
                      <a:pt x="16" y="26"/>
                    </a:lnTo>
                    <a:lnTo>
                      <a:pt x="12" y="21"/>
                    </a:lnTo>
                    <a:lnTo>
                      <a:pt x="10" y="15"/>
                    </a:lnTo>
                    <a:lnTo>
                      <a:pt x="9" y="12"/>
                    </a:lnTo>
                    <a:lnTo>
                      <a:pt x="10" y="9"/>
                    </a:lnTo>
                    <a:lnTo>
                      <a:pt x="10" y="10"/>
                    </a:lnTo>
                    <a:lnTo>
                      <a:pt x="10" y="9"/>
                    </a:lnTo>
                    <a:lnTo>
                      <a:pt x="11" y="9"/>
                    </a:lnTo>
                    <a:lnTo>
                      <a:pt x="13" y="9"/>
                    </a:lnTo>
                    <a:lnTo>
                      <a:pt x="13" y="0"/>
                    </a:lnTo>
                    <a:lnTo>
                      <a:pt x="10" y="0"/>
                    </a:lnTo>
                    <a:lnTo>
                      <a:pt x="7" y="1"/>
                    </a:lnTo>
                    <a:lnTo>
                      <a:pt x="4" y="3"/>
                    </a:lnTo>
                    <a:lnTo>
                      <a:pt x="1" y="6"/>
                    </a:lnTo>
                    <a:lnTo>
                      <a:pt x="0" y="12"/>
                    </a:lnTo>
                    <a:lnTo>
                      <a:pt x="1" y="18"/>
                    </a:lnTo>
                    <a:lnTo>
                      <a:pt x="5" y="25"/>
                    </a:lnTo>
                    <a:lnTo>
                      <a:pt x="10" y="32"/>
                    </a:lnTo>
                    <a:lnTo>
                      <a:pt x="16" y="39"/>
                    </a:lnTo>
                    <a:lnTo>
                      <a:pt x="24" y="46"/>
                    </a:lnTo>
                    <a:lnTo>
                      <a:pt x="32" y="52"/>
                    </a:lnTo>
                    <a:lnTo>
                      <a:pt x="42" y="58"/>
                    </a:lnTo>
                    <a:lnTo>
                      <a:pt x="52" y="62"/>
                    </a:lnTo>
                    <a:lnTo>
                      <a:pt x="64" y="66"/>
                    </a:lnTo>
                    <a:lnTo>
                      <a:pt x="76" y="67"/>
                    </a:lnTo>
                    <a:lnTo>
                      <a:pt x="88" y="67"/>
                    </a:lnTo>
                    <a:lnTo>
                      <a:pt x="101" y="63"/>
                    </a:lnTo>
                    <a:lnTo>
                      <a:pt x="113" y="58"/>
                    </a:lnTo>
                    <a:lnTo>
                      <a:pt x="108" y="5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255" name="Freeform 143"/>
              <p:cNvSpPr>
                <a:spLocks noChangeArrowheads="1"/>
              </p:cNvSpPr>
              <p:nvPr/>
            </p:nvSpPr>
            <p:spPr bwMode="auto">
              <a:xfrm>
                <a:off x="1667" y="158"/>
                <a:ext cx="52" cy="53"/>
              </a:xfrm>
              <a:custGeom>
                <a:avLst/>
                <a:gdLst>
                  <a:gd name="T0" fmla="*/ 0 w 49"/>
                  <a:gd name="T1" fmla="*/ 999 h 49"/>
                  <a:gd name="T2" fmla="*/ 374 w 49"/>
                  <a:gd name="T3" fmla="*/ 1479 h 49"/>
                  <a:gd name="T4" fmla="*/ 602 w 49"/>
                  <a:gd name="T5" fmla="*/ 2190 h 49"/>
                  <a:gd name="T6" fmla="*/ 914 w 49"/>
                  <a:gd name="T7" fmla="*/ 2839 h 49"/>
                  <a:gd name="T8" fmla="*/ 1159 w 49"/>
                  <a:gd name="T9" fmla="*/ 3593 h 49"/>
                  <a:gd name="T10" fmla="*/ 1347 w 49"/>
                  <a:gd name="T11" fmla="*/ 4261 h 49"/>
                  <a:gd name="T12" fmla="*/ 1470 w 49"/>
                  <a:gd name="T13" fmla="*/ 4917 h 49"/>
                  <a:gd name="T14" fmla="*/ 1470 w 49"/>
                  <a:gd name="T15" fmla="*/ 4985 h 49"/>
                  <a:gd name="T16" fmla="*/ 1516 w 49"/>
                  <a:gd name="T17" fmla="*/ 4985 h 49"/>
                  <a:gd name="T18" fmla="*/ 1516 w 49"/>
                  <a:gd name="T19" fmla="*/ 4917 h 49"/>
                  <a:gd name="T20" fmla="*/ 1708 w 49"/>
                  <a:gd name="T21" fmla="*/ 5832 h 49"/>
                  <a:gd name="T22" fmla="*/ 1813 w 49"/>
                  <a:gd name="T23" fmla="*/ 5616 h 49"/>
                  <a:gd name="T24" fmla="*/ 1830 w 49"/>
                  <a:gd name="T25" fmla="*/ 4985 h 49"/>
                  <a:gd name="T26" fmla="*/ 1813 w 49"/>
                  <a:gd name="T27" fmla="*/ 4609 h 49"/>
                  <a:gd name="T28" fmla="*/ 1757 w 49"/>
                  <a:gd name="T29" fmla="*/ 4261 h 49"/>
                  <a:gd name="T30" fmla="*/ 1625 w 49"/>
                  <a:gd name="T31" fmla="*/ 3593 h 49"/>
                  <a:gd name="T32" fmla="*/ 1385 w 49"/>
                  <a:gd name="T33" fmla="*/ 2839 h 49"/>
                  <a:gd name="T34" fmla="*/ 1159 w 49"/>
                  <a:gd name="T35" fmla="*/ 2025 h 49"/>
                  <a:gd name="T36" fmla="*/ 811 w 49"/>
                  <a:gd name="T37" fmla="*/ 1264 h 49"/>
                  <a:gd name="T38" fmla="*/ 503 w 49"/>
                  <a:gd name="T39" fmla="*/ 5 h 49"/>
                  <a:gd name="T40" fmla="*/ 4 w 49"/>
                  <a:gd name="T41" fmla="*/ 0 h 49"/>
                  <a:gd name="T42" fmla="*/ 0 w 49"/>
                  <a:gd name="T43" fmla="*/ 999 h 49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49"/>
                  <a:gd name="T67" fmla="*/ 0 h 49"/>
                  <a:gd name="T68" fmla="*/ 49 w 49"/>
                  <a:gd name="T69" fmla="*/ 49 h 49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49" h="49">
                    <a:moveTo>
                      <a:pt x="0" y="8"/>
                    </a:moveTo>
                    <a:lnTo>
                      <a:pt x="9" y="13"/>
                    </a:lnTo>
                    <a:lnTo>
                      <a:pt x="17" y="18"/>
                    </a:lnTo>
                    <a:lnTo>
                      <a:pt x="24" y="24"/>
                    </a:lnTo>
                    <a:lnTo>
                      <a:pt x="31" y="30"/>
                    </a:lnTo>
                    <a:lnTo>
                      <a:pt x="36" y="36"/>
                    </a:lnTo>
                    <a:lnTo>
                      <a:pt x="39" y="41"/>
                    </a:lnTo>
                    <a:lnTo>
                      <a:pt x="39" y="42"/>
                    </a:lnTo>
                    <a:lnTo>
                      <a:pt x="40" y="42"/>
                    </a:lnTo>
                    <a:lnTo>
                      <a:pt x="40" y="41"/>
                    </a:lnTo>
                    <a:lnTo>
                      <a:pt x="45" y="49"/>
                    </a:lnTo>
                    <a:lnTo>
                      <a:pt x="48" y="47"/>
                    </a:lnTo>
                    <a:lnTo>
                      <a:pt x="49" y="42"/>
                    </a:lnTo>
                    <a:lnTo>
                      <a:pt x="48" y="39"/>
                    </a:lnTo>
                    <a:lnTo>
                      <a:pt x="47" y="36"/>
                    </a:lnTo>
                    <a:lnTo>
                      <a:pt x="43" y="30"/>
                    </a:lnTo>
                    <a:lnTo>
                      <a:pt x="37" y="24"/>
                    </a:lnTo>
                    <a:lnTo>
                      <a:pt x="31" y="17"/>
                    </a:lnTo>
                    <a:lnTo>
                      <a:pt x="22" y="11"/>
                    </a:lnTo>
                    <a:lnTo>
                      <a:pt x="14" y="5"/>
                    </a:lnTo>
                    <a:lnTo>
                      <a:pt x="4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256" name="Freeform 144"/>
              <p:cNvSpPr>
                <a:spLocks noChangeArrowheads="1"/>
              </p:cNvSpPr>
              <p:nvPr/>
            </p:nvSpPr>
            <p:spPr bwMode="auto">
              <a:xfrm>
                <a:off x="1610" y="147"/>
                <a:ext cx="63" cy="20"/>
              </a:xfrm>
              <a:custGeom>
                <a:avLst/>
                <a:gdLst>
                  <a:gd name="T0" fmla="*/ 0 w 59"/>
                  <a:gd name="T1" fmla="*/ 5871 h 18"/>
                  <a:gd name="T2" fmla="*/ 4 w 59"/>
                  <a:gd name="T3" fmla="*/ 5871 h 18"/>
                  <a:gd name="T4" fmla="*/ 553 w 59"/>
                  <a:gd name="T5" fmla="*/ 5871 h 18"/>
                  <a:gd name="T6" fmla="*/ 876 w 59"/>
                  <a:gd name="T7" fmla="*/ 5871 h 18"/>
                  <a:gd name="T8" fmla="*/ 1325 w 59"/>
                  <a:gd name="T9" fmla="*/ 6523 h 18"/>
                  <a:gd name="T10" fmla="*/ 1722 w 59"/>
                  <a:gd name="T11" fmla="*/ 6523 h 18"/>
                  <a:gd name="T12" fmla="*/ 2151 w 59"/>
                  <a:gd name="T13" fmla="*/ 8053 h 18"/>
                  <a:gd name="T14" fmla="*/ 2619 w 59"/>
                  <a:gd name="T15" fmla="*/ 9326 h 18"/>
                  <a:gd name="T16" fmla="*/ 3034 w 59"/>
                  <a:gd name="T17" fmla="*/ 11047 h 18"/>
                  <a:gd name="T18" fmla="*/ 3240 w 59"/>
                  <a:gd name="T19" fmla="*/ 5871 h 18"/>
                  <a:gd name="T20" fmla="*/ 2797 w 59"/>
                  <a:gd name="T21" fmla="*/ 3852 h 18"/>
                  <a:gd name="T22" fmla="*/ 2239 w 59"/>
                  <a:gd name="T23" fmla="*/ 4 h 18"/>
                  <a:gd name="T24" fmla="*/ 1800 w 59"/>
                  <a:gd name="T25" fmla="*/ 2 h 18"/>
                  <a:gd name="T26" fmla="*/ 1325 w 59"/>
                  <a:gd name="T27" fmla="*/ 1 h 18"/>
                  <a:gd name="T28" fmla="*/ 876 w 59"/>
                  <a:gd name="T29" fmla="*/ 1 h 18"/>
                  <a:gd name="T30" fmla="*/ 590 w 59"/>
                  <a:gd name="T31" fmla="*/ 1 h 18"/>
                  <a:gd name="T32" fmla="*/ 4 w 59"/>
                  <a:gd name="T33" fmla="*/ 0 h 18"/>
                  <a:gd name="T34" fmla="*/ 0 w 59"/>
                  <a:gd name="T35" fmla="*/ 1 h 18"/>
                  <a:gd name="T36" fmla="*/ 0 w 59"/>
                  <a:gd name="T37" fmla="*/ 5871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9"/>
                  <a:gd name="T58" fmla="*/ 0 h 18"/>
                  <a:gd name="T59" fmla="*/ 59 w 59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9" h="18">
                    <a:moveTo>
                      <a:pt x="0" y="10"/>
                    </a:moveTo>
                    <a:lnTo>
                      <a:pt x="4" y="10"/>
                    </a:lnTo>
                    <a:lnTo>
                      <a:pt x="10" y="10"/>
                    </a:lnTo>
                    <a:lnTo>
                      <a:pt x="17" y="10"/>
                    </a:lnTo>
                    <a:lnTo>
                      <a:pt x="24" y="11"/>
                    </a:lnTo>
                    <a:lnTo>
                      <a:pt x="32" y="11"/>
                    </a:lnTo>
                    <a:lnTo>
                      <a:pt x="39" y="13"/>
                    </a:lnTo>
                    <a:lnTo>
                      <a:pt x="48" y="15"/>
                    </a:lnTo>
                    <a:lnTo>
                      <a:pt x="55" y="18"/>
                    </a:lnTo>
                    <a:lnTo>
                      <a:pt x="59" y="10"/>
                    </a:lnTo>
                    <a:lnTo>
                      <a:pt x="51" y="6"/>
                    </a:lnTo>
                    <a:lnTo>
                      <a:pt x="41" y="4"/>
                    </a:lnTo>
                    <a:lnTo>
                      <a:pt x="33" y="2"/>
                    </a:lnTo>
                    <a:lnTo>
                      <a:pt x="24" y="1"/>
                    </a:lnTo>
                    <a:lnTo>
                      <a:pt x="17" y="1"/>
                    </a:lnTo>
                    <a:lnTo>
                      <a:pt x="11" y="1"/>
                    </a:lnTo>
                    <a:lnTo>
                      <a:pt x="4" y="0"/>
                    </a:lnTo>
                    <a:lnTo>
                      <a:pt x="0" y="1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257" name="Freeform 145"/>
              <p:cNvSpPr>
                <a:spLocks noChangeArrowheads="1"/>
              </p:cNvSpPr>
              <p:nvPr/>
            </p:nvSpPr>
            <p:spPr bwMode="auto">
              <a:xfrm>
                <a:off x="4147" y="153"/>
                <a:ext cx="113" cy="61"/>
              </a:xfrm>
              <a:custGeom>
                <a:avLst/>
                <a:gdLst>
                  <a:gd name="T0" fmla="*/ 289 w 107"/>
                  <a:gd name="T1" fmla="*/ 0 h 58"/>
                  <a:gd name="T2" fmla="*/ 6 w 107"/>
                  <a:gd name="T3" fmla="*/ 0 h 58"/>
                  <a:gd name="T4" fmla="*/ 4 w 107"/>
                  <a:gd name="T5" fmla="*/ 1 h 58"/>
                  <a:gd name="T6" fmla="*/ 3 w 107"/>
                  <a:gd name="T7" fmla="*/ 2 h 58"/>
                  <a:gd name="T8" fmla="*/ 2 w 107"/>
                  <a:gd name="T9" fmla="*/ 3 h 58"/>
                  <a:gd name="T10" fmla="*/ 0 w 107"/>
                  <a:gd name="T11" fmla="*/ 8 h 58"/>
                  <a:gd name="T12" fmla="*/ 2 w 107"/>
                  <a:gd name="T13" fmla="*/ 273 h 58"/>
                  <a:gd name="T14" fmla="*/ 5 w 107"/>
                  <a:gd name="T15" fmla="*/ 388 h 58"/>
                  <a:gd name="T16" fmla="*/ 289 w 107"/>
                  <a:gd name="T17" fmla="*/ 525 h 58"/>
                  <a:gd name="T18" fmla="*/ 379 w 107"/>
                  <a:gd name="T19" fmla="*/ 702 h 58"/>
                  <a:gd name="T20" fmla="*/ 585 w 107"/>
                  <a:gd name="T21" fmla="*/ 816 h 58"/>
                  <a:gd name="T22" fmla="*/ 842 w 107"/>
                  <a:gd name="T23" fmla="*/ 949 h 58"/>
                  <a:gd name="T24" fmla="*/ 1107 w 107"/>
                  <a:gd name="T25" fmla="*/ 1104 h 58"/>
                  <a:gd name="T26" fmla="*/ 1377 w 107"/>
                  <a:gd name="T27" fmla="*/ 1163 h 58"/>
                  <a:gd name="T28" fmla="*/ 1655 w 107"/>
                  <a:gd name="T29" fmla="*/ 1223 h 58"/>
                  <a:gd name="T30" fmla="*/ 1950 w 107"/>
                  <a:gd name="T31" fmla="*/ 1239 h 58"/>
                  <a:gd name="T32" fmla="*/ 2296 w 107"/>
                  <a:gd name="T33" fmla="*/ 1239 h 58"/>
                  <a:gd name="T34" fmla="*/ 2650 w 107"/>
                  <a:gd name="T35" fmla="*/ 1178 h 58"/>
                  <a:gd name="T36" fmla="*/ 2956 w 107"/>
                  <a:gd name="T37" fmla="*/ 1106 h 58"/>
                  <a:gd name="T38" fmla="*/ 2971 w 107"/>
                  <a:gd name="T39" fmla="*/ 1104 h 58"/>
                  <a:gd name="T40" fmla="*/ 2971 w 107"/>
                  <a:gd name="T41" fmla="*/ 1013 h 58"/>
                  <a:gd name="T42" fmla="*/ 2971 w 107"/>
                  <a:gd name="T43" fmla="*/ 998 h 58"/>
                  <a:gd name="T44" fmla="*/ 2956 w 107"/>
                  <a:gd name="T45" fmla="*/ 949 h 58"/>
                  <a:gd name="T46" fmla="*/ 2857 w 107"/>
                  <a:gd name="T47" fmla="*/ 828 h 58"/>
                  <a:gd name="T48" fmla="*/ 2705 w 107"/>
                  <a:gd name="T49" fmla="*/ 702 h 58"/>
                  <a:gd name="T50" fmla="*/ 2523 w 107"/>
                  <a:gd name="T51" fmla="*/ 525 h 58"/>
                  <a:gd name="T52" fmla="*/ 2296 w 107"/>
                  <a:gd name="T53" fmla="*/ 388 h 58"/>
                  <a:gd name="T54" fmla="*/ 2059 w 107"/>
                  <a:gd name="T55" fmla="*/ 287 h 58"/>
                  <a:gd name="T56" fmla="*/ 1841 w 107"/>
                  <a:gd name="T57" fmla="*/ 9 h 58"/>
                  <a:gd name="T58" fmla="*/ 1622 w 107"/>
                  <a:gd name="T59" fmla="*/ 6 h 58"/>
                  <a:gd name="T60" fmla="*/ 1377 w 107"/>
                  <a:gd name="T61" fmla="*/ 3 h 58"/>
                  <a:gd name="T62" fmla="*/ 1129 w 107"/>
                  <a:gd name="T63" fmla="*/ 1 h 58"/>
                  <a:gd name="T64" fmla="*/ 907 w 107"/>
                  <a:gd name="T65" fmla="*/ 0 h 58"/>
                  <a:gd name="T66" fmla="*/ 729 w 107"/>
                  <a:gd name="T67" fmla="*/ 0 h 58"/>
                  <a:gd name="T68" fmla="*/ 471 w 107"/>
                  <a:gd name="T69" fmla="*/ 0 h 58"/>
                  <a:gd name="T70" fmla="*/ 359 w 107"/>
                  <a:gd name="T71" fmla="*/ 0 h 58"/>
                  <a:gd name="T72" fmla="*/ 289 w 107"/>
                  <a:gd name="T73" fmla="*/ 0 h 5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107"/>
                  <a:gd name="T112" fmla="*/ 0 h 58"/>
                  <a:gd name="T113" fmla="*/ 107 w 107"/>
                  <a:gd name="T114" fmla="*/ 58 h 58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107" h="58">
                    <a:moveTo>
                      <a:pt x="9" y="0"/>
                    </a:moveTo>
                    <a:lnTo>
                      <a:pt x="6" y="0"/>
                    </a:lnTo>
                    <a:lnTo>
                      <a:pt x="4" y="1"/>
                    </a:lnTo>
                    <a:lnTo>
                      <a:pt x="3" y="2"/>
                    </a:lnTo>
                    <a:lnTo>
                      <a:pt x="2" y="3"/>
                    </a:lnTo>
                    <a:lnTo>
                      <a:pt x="0" y="8"/>
                    </a:lnTo>
                    <a:lnTo>
                      <a:pt x="2" y="12"/>
                    </a:lnTo>
                    <a:lnTo>
                      <a:pt x="5" y="19"/>
                    </a:lnTo>
                    <a:lnTo>
                      <a:pt x="9" y="25"/>
                    </a:lnTo>
                    <a:lnTo>
                      <a:pt x="14" y="32"/>
                    </a:lnTo>
                    <a:lnTo>
                      <a:pt x="22" y="38"/>
                    </a:lnTo>
                    <a:lnTo>
                      <a:pt x="30" y="44"/>
                    </a:lnTo>
                    <a:lnTo>
                      <a:pt x="40" y="50"/>
                    </a:lnTo>
                    <a:lnTo>
                      <a:pt x="49" y="54"/>
                    </a:lnTo>
                    <a:lnTo>
                      <a:pt x="60" y="57"/>
                    </a:lnTo>
                    <a:lnTo>
                      <a:pt x="71" y="58"/>
                    </a:lnTo>
                    <a:lnTo>
                      <a:pt x="83" y="58"/>
                    </a:lnTo>
                    <a:lnTo>
                      <a:pt x="95" y="55"/>
                    </a:lnTo>
                    <a:lnTo>
                      <a:pt x="106" y="51"/>
                    </a:lnTo>
                    <a:lnTo>
                      <a:pt x="107" y="50"/>
                    </a:lnTo>
                    <a:lnTo>
                      <a:pt x="107" y="47"/>
                    </a:lnTo>
                    <a:lnTo>
                      <a:pt x="107" y="46"/>
                    </a:lnTo>
                    <a:lnTo>
                      <a:pt x="106" y="44"/>
                    </a:lnTo>
                    <a:lnTo>
                      <a:pt x="103" y="39"/>
                    </a:lnTo>
                    <a:lnTo>
                      <a:pt x="98" y="32"/>
                    </a:lnTo>
                    <a:lnTo>
                      <a:pt x="91" y="25"/>
                    </a:lnTo>
                    <a:lnTo>
                      <a:pt x="83" y="19"/>
                    </a:lnTo>
                    <a:lnTo>
                      <a:pt x="75" y="13"/>
                    </a:lnTo>
                    <a:lnTo>
                      <a:pt x="66" y="9"/>
                    </a:lnTo>
                    <a:lnTo>
                      <a:pt x="58" y="6"/>
                    </a:lnTo>
                    <a:lnTo>
                      <a:pt x="49" y="3"/>
                    </a:lnTo>
                    <a:lnTo>
                      <a:pt x="41" y="1"/>
                    </a:lnTo>
                    <a:lnTo>
                      <a:pt x="33" y="0"/>
                    </a:lnTo>
                    <a:lnTo>
                      <a:pt x="26" y="0"/>
                    </a:lnTo>
                    <a:lnTo>
                      <a:pt x="18" y="0"/>
                    </a:lnTo>
                    <a:lnTo>
                      <a:pt x="13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258" name="Freeform 146"/>
              <p:cNvSpPr>
                <a:spLocks noChangeArrowheads="1"/>
              </p:cNvSpPr>
              <p:nvPr/>
            </p:nvSpPr>
            <p:spPr bwMode="auto">
              <a:xfrm>
                <a:off x="4143" y="147"/>
                <a:ext cx="119" cy="73"/>
              </a:xfrm>
              <a:custGeom>
                <a:avLst/>
                <a:gdLst>
                  <a:gd name="T0" fmla="*/ 4372 w 112"/>
                  <a:gd name="T1" fmla="*/ 3901 h 68"/>
                  <a:gd name="T2" fmla="*/ 3956 w 112"/>
                  <a:gd name="T3" fmla="*/ 4246 h 68"/>
                  <a:gd name="T4" fmla="*/ 3463 w 112"/>
                  <a:gd name="T5" fmla="*/ 4496 h 68"/>
                  <a:gd name="T6" fmla="*/ 3039 w 112"/>
                  <a:gd name="T7" fmla="*/ 4496 h 68"/>
                  <a:gd name="T8" fmla="*/ 2627 w 112"/>
                  <a:gd name="T9" fmla="*/ 4393 h 68"/>
                  <a:gd name="T10" fmla="*/ 2241 w 112"/>
                  <a:gd name="T11" fmla="*/ 4188 h 68"/>
                  <a:gd name="T12" fmla="*/ 1868 w 112"/>
                  <a:gd name="T13" fmla="*/ 3812 h 68"/>
                  <a:gd name="T14" fmla="*/ 1466 w 112"/>
                  <a:gd name="T15" fmla="*/ 3432 h 68"/>
                  <a:gd name="T16" fmla="*/ 1176 w 112"/>
                  <a:gd name="T17" fmla="*/ 2978 h 68"/>
                  <a:gd name="T18" fmla="*/ 850 w 112"/>
                  <a:gd name="T19" fmla="*/ 2590 h 68"/>
                  <a:gd name="T20" fmla="*/ 628 w 112"/>
                  <a:gd name="T21" fmla="*/ 2012 h 68"/>
                  <a:gd name="T22" fmla="*/ 492 w 112"/>
                  <a:gd name="T23" fmla="*/ 1693 h 68"/>
                  <a:gd name="T24" fmla="*/ 436 w 112"/>
                  <a:gd name="T25" fmla="*/ 1140 h 68"/>
                  <a:gd name="T26" fmla="*/ 410 w 112"/>
                  <a:gd name="T27" fmla="*/ 921 h 68"/>
                  <a:gd name="T28" fmla="*/ 410 w 112"/>
                  <a:gd name="T29" fmla="*/ 744 h 68"/>
                  <a:gd name="T30" fmla="*/ 410 w 112"/>
                  <a:gd name="T31" fmla="*/ 799 h 68"/>
                  <a:gd name="T32" fmla="*/ 436 w 112"/>
                  <a:gd name="T33" fmla="*/ 744 h 68"/>
                  <a:gd name="T34" fmla="*/ 463 w 112"/>
                  <a:gd name="T35" fmla="*/ 744 h 68"/>
                  <a:gd name="T36" fmla="*/ 523 w 112"/>
                  <a:gd name="T37" fmla="*/ 744 h 68"/>
                  <a:gd name="T38" fmla="*/ 523 w 112"/>
                  <a:gd name="T39" fmla="*/ 0 h 68"/>
                  <a:gd name="T40" fmla="*/ 436 w 112"/>
                  <a:gd name="T41" fmla="*/ 1 h 68"/>
                  <a:gd name="T42" fmla="*/ 7 w 112"/>
                  <a:gd name="T43" fmla="*/ 2 h 68"/>
                  <a:gd name="T44" fmla="*/ 3 w 112"/>
                  <a:gd name="T45" fmla="*/ 3 h 68"/>
                  <a:gd name="T46" fmla="*/ 1 w 112"/>
                  <a:gd name="T47" fmla="*/ 602 h 68"/>
                  <a:gd name="T48" fmla="*/ 0 w 112"/>
                  <a:gd name="T49" fmla="*/ 921 h 68"/>
                  <a:gd name="T50" fmla="*/ 1 w 112"/>
                  <a:gd name="T51" fmla="*/ 1411 h 68"/>
                  <a:gd name="T52" fmla="*/ 4 w 112"/>
                  <a:gd name="T53" fmla="*/ 1951 h 68"/>
                  <a:gd name="T54" fmla="*/ 436 w 112"/>
                  <a:gd name="T55" fmla="*/ 2490 h 68"/>
                  <a:gd name="T56" fmla="*/ 591 w 112"/>
                  <a:gd name="T57" fmla="*/ 2984 h 68"/>
                  <a:gd name="T58" fmla="*/ 1019 w 112"/>
                  <a:gd name="T59" fmla="*/ 3551 h 68"/>
                  <a:gd name="T60" fmla="*/ 1299 w 112"/>
                  <a:gd name="T61" fmla="*/ 3955 h 68"/>
                  <a:gd name="T62" fmla="*/ 1693 w 112"/>
                  <a:gd name="T63" fmla="*/ 4496 h 68"/>
                  <a:gd name="T64" fmla="*/ 2109 w 112"/>
                  <a:gd name="T65" fmla="*/ 4827 h 68"/>
                  <a:gd name="T66" fmla="*/ 2587 w 112"/>
                  <a:gd name="T67" fmla="*/ 5063 h 68"/>
                  <a:gd name="T68" fmla="*/ 3039 w 112"/>
                  <a:gd name="T69" fmla="*/ 5182 h 68"/>
                  <a:gd name="T70" fmla="*/ 3504 w 112"/>
                  <a:gd name="T71" fmla="*/ 5182 h 68"/>
                  <a:gd name="T72" fmla="*/ 4014 w 112"/>
                  <a:gd name="T73" fmla="*/ 4893 h 68"/>
                  <a:gd name="T74" fmla="*/ 4497 w 112"/>
                  <a:gd name="T75" fmla="*/ 4496 h 68"/>
                  <a:gd name="T76" fmla="*/ 4372 w 112"/>
                  <a:gd name="T77" fmla="*/ 3901 h 68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112"/>
                  <a:gd name="T118" fmla="*/ 0 h 68"/>
                  <a:gd name="T119" fmla="*/ 112 w 112"/>
                  <a:gd name="T120" fmla="*/ 68 h 68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112" h="68">
                    <a:moveTo>
                      <a:pt x="108" y="51"/>
                    </a:moveTo>
                    <a:lnTo>
                      <a:pt x="98" y="56"/>
                    </a:lnTo>
                    <a:lnTo>
                      <a:pt x="86" y="59"/>
                    </a:lnTo>
                    <a:lnTo>
                      <a:pt x="75" y="59"/>
                    </a:lnTo>
                    <a:lnTo>
                      <a:pt x="65" y="58"/>
                    </a:lnTo>
                    <a:lnTo>
                      <a:pt x="55" y="55"/>
                    </a:lnTo>
                    <a:lnTo>
                      <a:pt x="46" y="50"/>
                    </a:lnTo>
                    <a:lnTo>
                      <a:pt x="36" y="45"/>
                    </a:lnTo>
                    <a:lnTo>
                      <a:pt x="29" y="39"/>
                    </a:lnTo>
                    <a:lnTo>
                      <a:pt x="21" y="34"/>
                    </a:lnTo>
                    <a:lnTo>
                      <a:pt x="16" y="27"/>
                    </a:lnTo>
                    <a:lnTo>
                      <a:pt x="12" y="22"/>
                    </a:lnTo>
                    <a:lnTo>
                      <a:pt x="10" y="16"/>
                    </a:lnTo>
                    <a:lnTo>
                      <a:pt x="9" y="13"/>
                    </a:lnTo>
                    <a:lnTo>
                      <a:pt x="9" y="10"/>
                    </a:lnTo>
                    <a:lnTo>
                      <a:pt x="9" y="11"/>
                    </a:lnTo>
                    <a:lnTo>
                      <a:pt x="10" y="10"/>
                    </a:lnTo>
                    <a:lnTo>
                      <a:pt x="11" y="10"/>
                    </a:lnTo>
                    <a:lnTo>
                      <a:pt x="13" y="10"/>
                    </a:lnTo>
                    <a:lnTo>
                      <a:pt x="13" y="0"/>
                    </a:lnTo>
                    <a:lnTo>
                      <a:pt x="10" y="1"/>
                    </a:lnTo>
                    <a:lnTo>
                      <a:pt x="7" y="2"/>
                    </a:lnTo>
                    <a:lnTo>
                      <a:pt x="3" y="3"/>
                    </a:lnTo>
                    <a:lnTo>
                      <a:pt x="1" y="7"/>
                    </a:lnTo>
                    <a:lnTo>
                      <a:pt x="0" y="13"/>
                    </a:lnTo>
                    <a:lnTo>
                      <a:pt x="1" y="19"/>
                    </a:lnTo>
                    <a:lnTo>
                      <a:pt x="4" y="26"/>
                    </a:lnTo>
                    <a:lnTo>
                      <a:pt x="10" y="33"/>
                    </a:lnTo>
                    <a:lnTo>
                      <a:pt x="15" y="40"/>
                    </a:lnTo>
                    <a:lnTo>
                      <a:pt x="24" y="47"/>
                    </a:lnTo>
                    <a:lnTo>
                      <a:pt x="32" y="52"/>
                    </a:lnTo>
                    <a:lnTo>
                      <a:pt x="41" y="59"/>
                    </a:lnTo>
                    <a:lnTo>
                      <a:pt x="52" y="63"/>
                    </a:lnTo>
                    <a:lnTo>
                      <a:pt x="64" y="67"/>
                    </a:lnTo>
                    <a:lnTo>
                      <a:pt x="75" y="68"/>
                    </a:lnTo>
                    <a:lnTo>
                      <a:pt x="87" y="68"/>
                    </a:lnTo>
                    <a:lnTo>
                      <a:pt x="100" y="64"/>
                    </a:lnTo>
                    <a:lnTo>
                      <a:pt x="112" y="59"/>
                    </a:lnTo>
                    <a:lnTo>
                      <a:pt x="108" y="51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259" name="Freeform 147"/>
              <p:cNvSpPr>
                <a:spLocks noChangeArrowheads="1"/>
              </p:cNvSpPr>
              <p:nvPr/>
            </p:nvSpPr>
            <p:spPr bwMode="auto">
              <a:xfrm>
                <a:off x="4214" y="158"/>
                <a:ext cx="52" cy="53"/>
              </a:xfrm>
              <a:custGeom>
                <a:avLst/>
                <a:gdLst>
                  <a:gd name="T0" fmla="*/ 0 w 49"/>
                  <a:gd name="T1" fmla="*/ 999 h 49"/>
                  <a:gd name="T2" fmla="*/ 8 w 49"/>
                  <a:gd name="T3" fmla="*/ 1479 h 49"/>
                  <a:gd name="T4" fmla="*/ 602 w 49"/>
                  <a:gd name="T5" fmla="*/ 2190 h 49"/>
                  <a:gd name="T6" fmla="*/ 914 w 49"/>
                  <a:gd name="T7" fmla="*/ 2839 h 49"/>
                  <a:gd name="T8" fmla="*/ 1159 w 49"/>
                  <a:gd name="T9" fmla="*/ 3593 h 49"/>
                  <a:gd name="T10" fmla="*/ 1347 w 49"/>
                  <a:gd name="T11" fmla="*/ 4261 h 49"/>
                  <a:gd name="T12" fmla="*/ 1470 w 49"/>
                  <a:gd name="T13" fmla="*/ 4917 h 49"/>
                  <a:gd name="T14" fmla="*/ 1470 w 49"/>
                  <a:gd name="T15" fmla="*/ 4985 h 49"/>
                  <a:gd name="T16" fmla="*/ 1516 w 49"/>
                  <a:gd name="T17" fmla="*/ 4985 h 49"/>
                  <a:gd name="T18" fmla="*/ 1516 w 49"/>
                  <a:gd name="T19" fmla="*/ 4917 h 49"/>
                  <a:gd name="T20" fmla="*/ 1656 w 49"/>
                  <a:gd name="T21" fmla="*/ 5832 h 49"/>
                  <a:gd name="T22" fmla="*/ 1813 w 49"/>
                  <a:gd name="T23" fmla="*/ 5616 h 49"/>
                  <a:gd name="T24" fmla="*/ 1830 w 49"/>
                  <a:gd name="T25" fmla="*/ 4985 h 49"/>
                  <a:gd name="T26" fmla="*/ 1813 w 49"/>
                  <a:gd name="T27" fmla="*/ 4609 h 49"/>
                  <a:gd name="T28" fmla="*/ 1724 w 49"/>
                  <a:gd name="T29" fmla="*/ 4261 h 49"/>
                  <a:gd name="T30" fmla="*/ 1609 w 49"/>
                  <a:gd name="T31" fmla="*/ 3593 h 49"/>
                  <a:gd name="T32" fmla="*/ 1385 w 49"/>
                  <a:gd name="T33" fmla="*/ 2839 h 49"/>
                  <a:gd name="T34" fmla="*/ 1127 w 49"/>
                  <a:gd name="T35" fmla="*/ 2025 h 49"/>
                  <a:gd name="T36" fmla="*/ 811 w 49"/>
                  <a:gd name="T37" fmla="*/ 1264 h 49"/>
                  <a:gd name="T38" fmla="*/ 474 w 49"/>
                  <a:gd name="T39" fmla="*/ 5 h 49"/>
                  <a:gd name="T40" fmla="*/ 3 w 49"/>
                  <a:gd name="T41" fmla="*/ 0 h 49"/>
                  <a:gd name="T42" fmla="*/ 0 w 49"/>
                  <a:gd name="T43" fmla="*/ 999 h 49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49"/>
                  <a:gd name="T67" fmla="*/ 0 h 49"/>
                  <a:gd name="T68" fmla="*/ 49 w 49"/>
                  <a:gd name="T69" fmla="*/ 49 h 49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49" h="49">
                    <a:moveTo>
                      <a:pt x="0" y="8"/>
                    </a:moveTo>
                    <a:lnTo>
                      <a:pt x="8" y="13"/>
                    </a:lnTo>
                    <a:lnTo>
                      <a:pt x="17" y="18"/>
                    </a:lnTo>
                    <a:lnTo>
                      <a:pt x="24" y="24"/>
                    </a:lnTo>
                    <a:lnTo>
                      <a:pt x="31" y="30"/>
                    </a:lnTo>
                    <a:lnTo>
                      <a:pt x="36" y="36"/>
                    </a:lnTo>
                    <a:lnTo>
                      <a:pt x="39" y="41"/>
                    </a:lnTo>
                    <a:lnTo>
                      <a:pt x="39" y="42"/>
                    </a:lnTo>
                    <a:lnTo>
                      <a:pt x="40" y="42"/>
                    </a:lnTo>
                    <a:lnTo>
                      <a:pt x="40" y="41"/>
                    </a:lnTo>
                    <a:lnTo>
                      <a:pt x="44" y="49"/>
                    </a:lnTo>
                    <a:lnTo>
                      <a:pt x="48" y="47"/>
                    </a:lnTo>
                    <a:lnTo>
                      <a:pt x="49" y="42"/>
                    </a:lnTo>
                    <a:lnTo>
                      <a:pt x="48" y="39"/>
                    </a:lnTo>
                    <a:lnTo>
                      <a:pt x="46" y="36"/>
                    </a:lnTo>
                    <a:lnTo>
                      <a:pt x="42" y="30"/>
                    </a:lnTo>
                    <a:lnTo>
                      <a:pt x="37" y="24"/>
                    </a:lnTo>
                    <a:lnTo>
                      <a:pt x="30" y="17"/>
                    </a:lnTo>
                    <a:lnTo>
                      <a:pt x="22" y="11"/>
                    </a:lnTo>
                    <a:lnTo>
                      <a:pt x="13" y="5"/>
                    </a:lnTo>
                    <a:lnTo>
                      <a:pt x="3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260" name="Freeform 148"/>
              <p:cNvSpPr>
                <a:spLocks noChangeArrowheads="1"/>
              </p:cNvSpPr>
              <p:nvPr/>
            </p:nvSpPr>
            <p:spPr bwMode="auto">
              <a:xfrm>
                <a:off x="4156" y="147"/>
                <a:ext cx="61" cy="20"/>
              </a:xfrm>
              <a:custGeom>
                <a:avLst/>
                <a:gdLst>
                  <a:gd name="T0" fmla="*/ 0 w 58"/>
                  <a:gd name="T1" fmla="*/ 5871 h 18"/>
                  <a:gd name="T2" fmla="*/ 4 w 58"/>
                  <a:gd name="T3" fmla="*/ 5871 h 18"/>
                  <a:gd name="T4" fmla="*/ 9 w 58"/>
                  <a:gd name="T5" fmla="*/ 5871 h 18"/>
                  <a:gd name="T6" fmla="*/ 334 w 58"/>
                  <a:gd name="T7" fmla="*/ 5871 h 18"/>
                  <a:gd name="T8" fmla="*/ 474 w 58"/>
                  <a:gd name="T9" fmla="*/ 5871 h 18"/>
                  <a:gd name="T10" fmla="*/ 702 w 58"/>
                  <a:gd name="T11" fmla="*/ 6523 h 18"/>
                  <a:gd name="T12" fmla="*/ 828 w 58"/>
                  <a:gd name="T13" fmla="*/ 8053 h 18"/>
                  <a:gd name="T14" fmla="*/ 1050 w 58"/>
                  <a:gd name="T15" fmla="*/ 9326 h 18"/>
                  <a:gd name="T16" fmla="*/ 1178 w 58"/>
                  <a:gd name="T17" fmla="*/ 11047 h 18"/>
                  <a:gd name="T18" fmla="*/ 1239 w 58"/>
                  <a:gd name="T19" fmla="*/ 5871 h 18"/>
                  <a:gd name="T20" fmla="*/ 1104 w 58"/>
                  <a:gd name="T21" fmla="*/ 3852 h 18"/>
                  <a:gd name="T22" fmla="*/ 871 w 58"/>
                  <a:gd name="T23" fmla="*/ 4 h 18"/>
                  <a:gd name="T24" fmla="*/ 711 w 58"/>
                  <a:gd name="T25" fmla="*/ 2 h 18"/>
                  <a:gd name="T26" fmla="*/ 499 w 58"/>
                  <a:gd name="T27" fmla="*/ 1 h 18"/>
                  <a:gd name="T28" fmla="*/ 351 w 58"/>
                  <a:gd name="T29" fmla="*/ 1 h 18"/>
                  <a:gd name="T30" fmla="*/ 9 w 58"/>
                  <a:gd name="T31" fmla="*/ 0 h 18"/>
                  <a:gd name="T32" fmla="*/ 4 w 58"/>
                  <a:gd name="T33" fmla="*/ 0 h 18"/>
                  <a:gd name="T34" fmla="*/ 0 w 58"/>
                  <a:gd name="T35" fmla="*/ 0 h 18"/>
                  <a:gd name="T36" fmla="*/ 0 w 58"/>
                  <a:gd name="T37" fmla="*/ 5871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8"/>
                  <a:gd name="T58" fmla="*/ 0 h 18"/>
                  <a:gd name="T59" fmla="*/ 58 w 58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8" h="18">
                    <a:moveTo>
                      <a:pt x="0" y="10"/>
                    </a:moveTo>
                    <a:lnTo>
                      <a:pt x="4" y="10"/>
                    </a:lnTo>
                    <a:lnTo>
                      <a:pt x="9" y="10"/>
                    </a:lnTo>
                    <a:lnTo>
                      <a:pt x="16" y="10"/>
                    </a:lnTo>
                    <a:lnTo>
                      <a:pt x="23" y="10"/>
                    </a:lnTo>
                    <a:lnTo>
                      <a:pt x="32" y="11"/>
                    </a:lnTo>
                    <a:lnTo>
                      <a:pt x="39" y="13"/>
                    </a:lnTo>
                    <a:lnTo>
                      <a:pt x="48" y="15"/>
                    </a:lnTo>
                    <a:lnTo>
                      <a:pt x="55" y="18"/>
                    </a:lnTo>
                    <a:lnTo>
                      <a:pt x="58" y="10"/>
                    </a:lnTo>
                    <a:lnTo>
                      <a:pt x="50" y="6"/>
                    </a:lnTo>
                    <a:lnTo>
                      <a:pt x="41" y="4"/>
                    </a:lnTo>
                    <a:lnTo>
                      <a:pt x="33" y="2"/>
                    </a:lnTo>
                    <a:lnTo>
                      <a:pt x="24" y="1"/>
                    </a:lnTo>
                    <a:lnTo>
                      <a:pt x="17" y="1"/>
                    </a:lnTo>
                    <a:lnTo>
                      <a:pt x="9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261" name="Freeform 149"/>
              <p:cNvSpPr>
                <a:spLocks noChangeArrowheads="1"/>
              </p:cNvSpPr>
              <p:nvPr/>
            </p:nvSpPr>
            <p:spPr bwMode="auto">
              <a:xfrm>
                <a:off x="923" y="155"/>
                <a:ext cx="113" cy="63"/>
              </a:xfrm>
              <a:custGeom>
                <a:avLst/>
                <a:gdLst>
                  <a:gd name="T0" fmla="*/ 8 w 107"/>
                  <a:gd name="T1" fmla="*/ 0 h 59"/>
                  <a:gd name="T2" fmla="*/ 5 w 107"/>
                  <a:gd name="T3" fmla="*/ 0 h 59"/>
                  <a:gd name="T4" fmla="*/ 3 w 107"/>
                  <a:gd name="T5" fmla="*/ 0 h 59"/>
                  <a:gd name="T6" fmla="*/ 2 w 107"/>
                  <a:gd name="T7" fmla="*/ 3 h 59"/>
                  <a:gd name="T8" fmla="*/ 1 w 107"/>
                  <a:gd name="T9" fmla="*/ 4 h 59"/>
                  <a:gd name="T10" fmla="*/ 0 w 107"/>
                  <a:gd name="T11" fmla="*/ 485 h 59"/>
                  <a:gd name="T12" fmla="*/ 1 w 107"/>
                  <a:gd name="T13" fmla="*/ 630 h 59"/>
                  <a:gd name="T14" fmla="*/ 4 w 107"/>
                  <a:gd name="T15" fmla="*/ 998 h 59"/>
                  <a:gd name="T16" fmla="*/ 8 w 107"/>
                  <a:gd name="T17" fmla="*/ 1385 h 59"/>
                  <a:gd name="T18" fmla="*/ 359 w 107"/>
                  <a:gd name="T19" fmla="*/ 1686 h 59"/>
                  <a:gd name="T20" fmla="*/ 554 w 107"/>
                  <a:gd name="T21" fmla="*/ 2097 h 59"/>
                  <a:gd name="T22" fmla="*/ 813 w 107"/>
                  <a:gd name="T23" fmla="*/ 2391 h 59"/>
                  <a:gd name="T24" fmla="*/ 1069 w 107"/>
                  <a:gd name="T25" fmla="*/ 2726 h 59"/>
                  <a:gd name="T26" fmla="*/ 1330 w 107"/>
                  <a:gd name="T27" fmla="*/ 2987 h 59"/>
                  <a:gd name="T28" fmla="*/ 1655 w 107"/>
                  <a:gd name="T29" fmla="*/ 3108 h 59"/>
                  <a:gd name="T30" fmla="*/ 1944 w 107"/>
                  <a:gd name="T31" fmla="*/ 3240 h 59"/>
                  <a:gd name="T32" fmla="*/ 2290 w 107"/>
                  <a:gd name="T33" fmla="*/ 3240 h 59"/>
                  <a:gd name="T34" fmla="*/ 2649 w 107"/>
                  <a:gd name="T35" fmla="*/ 3034 h 59"/>
                  <a:gd name="T36" fmla="*/ 2955 w 107"/>
                  <a:gd name="T37" fmla="*/ 2797 h 59"/>
                  <a:gd name="T38" fmla="*/ 2956 w 107"/>
                  <a:gd name="T39" fmla="*/ 2726 h 59"/>
                  <a:gd name="T40" fmla="*/ 2971 w 107"/>
                  <a:gd name="T41" fmla="*/ 2619 h 59"/>
                  <a:gd name="T42" fmla="*/ 2956 w 107"/>
                  <a:gd name="T43" fmla="*/ 2499 h 59"/>
                  <a:gd name="T44" fmla="*/ 2955 w 107"/>
                  <a:gd name="T45" fmla="*/ 2340 h 59"/>
                  <a:gd name="T46" fmla="*/ 2848 w 107"/>
                  <a:gd name="T47" fmla="*/ 2151 h 59"/>
                  <a:gd name="T48" fmla="*/ 2697 w 107"/>
                  <a:gd name="T49" fmla="*/ 1722 h 59"/>
                  <a:gd name="T50" fmla="*/ 2523 w 107"/>
                  <a:gd name="T51" fmla="*/ 1415 h 59"/>
                  <a:gd name="T52" fmla="*/ 2290 w 107"/>
                  <a:gd name="T53" fmla="*/ 998 h 59"/>
                  <a:gd name="T54" fmla="*/ 2053 w 107"/>
                  <a:gd name="T55" fmla="*/ 719 h 59"/>
                  <a:gd name="T56" fmla="*/ 1818 w 107"/>
                  <a:gd name="T57" fmla="*/ 518 h 59"/>
                  <a:gd name="T58" fmla="*/ 1567 w 107"/>
                  <a:gd name="T59" fmla="*/ 6 h 59"/>
                  <a:gd name="T60" fmla="*/ 1330 w 107"/>
                  <a:gd name="T61" fmla="*/ 4 h 59"/>
                  <a:gd name="T62" fmla="*/ 1107 w 107"/>
                  <a:gd name="T63" fmla="*/ 1 h 59"/>
                  <a:gd name="T64" fmla="*/ 889 w 107"/>
                  <a:gd name="T65" fmla="*/ 0 h 59"/>
                  <a:gd name="T66" fmla="*/ 690 w 107"/>
                  <a:gd name="T67" fmla="*/ 0 h 59"/>
                  <a:gd name="T68" fmla="*/ 471 w 107"/>
                  <a:gd name="T69" fmla="*/ 0 h 59"/>
                  <a:gd name="T70" fmla="*/ 340 w 107"/>
                  <a:gd name="T71" fmla="*/ 0 h 59"/>
                  <a:gd name="T72" fmla="*/ 8 w 107"/>
                  <a:gd name="T73" fmla="*/ 0 h 59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107"/>
                  <a:gd name="T112" fmla="*/ 0 h 59"/>
                  <a:gd name="T113" fmla="*/ 107 w 107"/>
                  <a:gd name="T114" fmla="*/ 59 h 59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107" h="59">
                    <a:moveTo>
                      <a:pt x="8" y="0"/>
                    </a:moveTo>
                    <a:lnTo>
                      <a:pt x="5" y="0"/>
                    </a:lnTo>
                    <a:lnTo>
                      <a:pt x="3" y="0"/>
                    </a:lnTo>
                    <a:lnTo>
                      <a:pt x="2" y="3"/>
                    </a:lnTo>
                    <a:lnTo>
                      <a:pt x="1" y="4"/>
                    </a:lnTo>
                    <a:lnTo>
                      <a:pt x="0" y="8"/>
                    </a:lnTo>
                    <a:lnTo>
                      <a:pt x="1" y="12"/>
                    </a:lnTo>
                    <a:lnTo>
                      <a:pt x="4" y="19"/>
                    </a:lnTo>
                    <a:lnTo>
                      <a:pt x="8" y="25"/>
                    </a:lnTo>
                    <a:lnTo>
                      <a:pt x="13" y="31"/>
                    </a:lnTo>
                    <a:lnTo>
                      <a:pt x="21" y="38"/>
                    </a:lnTo>
                    <a:lnTo>
                      <a:pt x="29" y="44"/>
                    </a:lnTo>
                    <a:lnTo>
                      <a:pt x="39" y="50"/>
                    </a:lnTo>
                    <a:lnTo>
                      <a:pt x="48" y="54"/>
                    </a:lnTo>
                    <a:lnTo>
                      <a:pt x="60" y="57"/>
                    </a:lnTo>
                    <a:lnTo>
                      <a:pt x="70" y="59"/>
                    </a:lnTo>
                    <a:lnTo>
                      <a:pt x="82" y="59"/>
                    </a:lnTo>
                    <a:lnTo>
                      <a:pt x="94" y="55"/>
                    </a:lnTo>
                    <a:lnTo>
                      <a:pt x="105" y="51"/>
                    </a:lnTo>
                    <a:lnTo>
                      <a:pt x="106" y="50"/>
                    </a:lnTo>
                    <a:lnTo>
                      <a:pt x="107" y="48"/>
                    </a:lnTo>
                    <a:lnTo>
                      <a:pt x="106" y="46"/>
                    </a:lnTo>
                    <a:lnTo>
                      <a:pt x="105" y="43"/>
                    </a:lnTo>
                    <a:lnTo>
                      <a:pt x="102" y="39"/>
                    </a:lnTo>
                    <a:lnTo>
                      <a:pt x="97" y="32"/>
                    </a:lnTo>
                    <a:lnTo>
                      <a:pt x="91" y="26"/>
                    </a:lnTo>
                    <a:lnTo>
                      <a:pt x="82" y="19"/>
                    </a:lnTo>
                    <a:lnTo>
                      <a:pt x="74" y="14"/>
                    </a:lnTo>
                    <a:lnTo>
                      <a:pt x="65" y="9"/>
                    </a:lnTo>
                    <a:lnTo>
                      <a:pt x="57" y="6"/>
                    </a:lnTo>
                    <a:lnTo>
                      <a:pt x="48" y="4"/>
                    </a:lnTo>
                    <a:lnTo>
                      <a:pt x="40" y="1"/>
                    </a:lnTo>
                    <a:lnTo>
                      <a:pt x="32" y="0"/>
                    </a:lnTo>
                    <a:lnTo>
                      <a:pt x="25" y="0"/>
                    </a:lnTo>
                    <a:lnTo>
                      <a:pt x="18" y="0"/>
                    </a:lnTo>
                    <a:lnTo>
                      <a:pt x="12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262" name="Freeform 150"/>
              <p:cNvSpPr>
                <a:spLocks noChangeArrowheads="1"/>
              </p:cNvSpPr>
              <p:nvPr/>
            </p:nvSpPr>
            <p:spPr bwMode="auto">
              <a:xfrm>
                <a:off x="918" y="149"/>
                <a:ext cx="119" cy="73"/>
              </a:xfrm>
              <a:custGeom>
                <a:avLst/>
                <a:gdLst>
                  <a:gd name="T0" fmla="*/ 4372 w 112"/>
                  <a:gd name="T1" fmla="*/ 3901 h 68"/>
                  <a:gd name="T2" fmla="*/ 3956 w 112"/>
                  <a:gd name="T3" fmla="*/ 4246 h 68"/>
                  <a:gd name="T4" fmla="*/ 3504 w 112"/>
                  <a:gd name="T5" fmla="*/ 4393 h 68"/>
                  <a:gd name="T6" fmla="*/ 3039 w 112"/>
                  <a:gd name="T7" fmla="*/ 4496 h 68"/>
                  <a:gd name="T8" fmla="*/ 2627 w 112"/>
                  <a:gd name="T9" fmla="*/ 4393 h 68"/>
                  <a:gd name="T10" fmla="*/ 2241 w 112"/>
                  <a:gd name="T11" fmla="*/ 4188 h 68"/>
                  <a:gd name="T12" fmla="*/ 1868 w 112"/>
                  <a:gd name="T13" fmla="*/ 3812 h 68"/>
                  <a:gd name="T14" fmla="*/ 1466 w 112"/>
                  <a:gd name="T15" fmla="*/ 3432 h 68"/>
                  <a:gd name="T16" fmla="*/ 1176 w 112"/>
                  <a:gd name="T17" fmla="*/ 2978 h 68"/>
                  <a:gd name="T18" fmla="*/ 850 w 112"/>
                  <a:gd name="T19" fmla="*/ 2490 h 68"/>
                  <a:gd name="T20" fmla="*/ 628 w 112"/>
                  <a:gd name="T21" fmla="*/ 2012 h 68"/>
                  <a:gd name="T22" fmla="*/ 492 w 112"/>
                  <a:gd name="T23" fmla="*/ 1626 h 68"/>
                  <a:gd name="T24" fmla="*/ 436 w 112"/>
                  <a:gd name="T25" fmla="*/ 1140 h 68"/>
                  <a:gd name="T26" fmla="*/ 410 w 112"/>
                  <a:gd name="T27" fmla="*/ 858 h 68"/>
                  <a:gd name="T28" fmla="*/ 436 w 112"/>
                  <a:gd name="T29" fmla="*/ 744 h 68"/>
                  <a:gd name="T30" fmla="*/ 410 w 112"/>
                  <a:gd name="T31" fmla="*/ 799 h 68"/>
                  <a:gd name="T32" fmla="*/ 436 w 112"/>
                  <a:gd name="T33" fmla="*/ 744 h 68"/>
                  <a:gd name="T34" fmla="*/ 463 w 112"/>
                  <a:gd name="T35" fmla="*/ 744 h 68"/>
                  <a:gd name="T36" fmla="*/ 523 w 112"/>
                  <a:gd name="T37" fmla="*/ 744 h 68"/>
                  <a:gd name="T38" fmla="*/ 523 w 112"/>
                  <a:gd name="T39" fmla="*/ 0 h 68"/>
                  <a:gd name="T40" fmla="*/ 436 w 112"/>
                  <a:gd name="T41" fmla="*/ 1 h 68"/>
                  <a:gd name="T42" fmla="*/ 7 w 112"/>
                  <a:gd name="T43" fmla="*/ 2 h 68"/>
                  <a:gd name="T44" fmla="*/ 3 w 112"/>
                  <a:gd name="T45" fmla="*/ 3 h 68"/>
                  <a:gd name="T46" fmla="*/ 1 w 112"/>
                  <a:gd name="T47" fmla="*/ 6 h 68"/>
                  <a:gd name="T48" fmla="*/ 0 w 112"/>
                  <a:gd name="T49" fmla="*/ 921 h 68"/>
                  <a:gd name="T50" fmla="*/ 1 w 112"/>
                  <a:gd name="T51" fmla="*/ 1515 h 68"/>
                  <a:gd name="T52" fmla="*/ 5 w 112"/>
                  <a:gd name="T53" fmla="*/ 1951 h 68"/>
                  <a:gd name="T54" fmla="*/ 436 w 112"/>
                  <a:gd name="T55" fmla="*/ 2490 h 68"/>
                  <a:gd name="T56" fmla="*/ 628 w 112"/>
                  <a:gd name="T57" fmla="*/ 2978 h 68"/>
                  <a:gd name="T58" fmla="*/ 1019 w 112"/>
                  <a:gd name="T59" fmla="*/ 3551 h 68"/>
                  <a:gd name="T60" fmla="*/ 1299 w 112"/>
                  <a:gd name="T61" fmla="*/ 3963 h 68"/>
                  <a:gd name="T62" fmla="*/ 1719 w 112"/>
                  <a:gd name="T63" fmla="*/ 4496 h 68"/>
                  <a:gd name="T64" fmla="*/ 2109 w 112"/>
                  <a:gd name="T65" fmla="*/ 4893 h 68"/>
                  <a:gd name="T66" fmla="*/ 2587 w 112"/>
                  <a:gd name="T67" fmla="*/ 5063 h 68"/>
                  <a:gd name="T68" fmla="*/ 3039 w 112"/>
                  <a:gd name="T69" fmla="*/ 5182 h 68"/>
                  <a:gd name="T70" fmla="*/ 3638 w 112"/>
                  <a:gd name="T71" fmla="*/ 5182 h 68"/>
                  <a:gd name="T72" fmla="*/ 4014 w 112"/>
                  <a:gd name="T73" fmla="*/ 4903 h 68"/>
                  <a:gd name="T74" fmla="*/ 4497 w 112"/>
                  <a:gd name="T75" fmla="*/ 4496 h 68"/>
                  <a:gd name="T76" fmla="*/ 4372 w 112"/>
                  <a:gd name="T77" fmla="*/ 3901 h 68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112"/>
                  <a:gd name="T118" fmla="*/ 0 h 68"/>
                  <a:gd name="T119" fmla="*/ 112 w 112"/>
                  <a:gd name="T120" fmla="*/ 68 h 68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112" h="68">
                    <a:moveTo>
                      <a:pt x="108" y="51"/>
                    </a:moveTo>
                    <a:lnTo>
                      <a:pt x="98" y="56"/>
                    </a:lnTo>
                    <a:lnTo>
                      <a:pt x="87" y="58"/>
                    </a:lnTo>
                    <a:lnTo>
                      <a:pt x="75" y="59"/>
                    </a:lnTo>
                    <a:lnTo>
                      <a:pt x="65" y="58"/>
                    </a:lnTo>
                    <a:lnTo>
                      <a:pt x="55" y="55"/>
                    </a:lnTo>
                    <a:lnTo>
                      <a:pt x="46" y="50"/>
                    </a:lnTo>
                    <a:lnTo>
                      <a:pt x="36" y="45"/>
                    </a:lnTo>
                    <a:lnTo>
                      <a:pt x="29" y="39"/>
                    </a:lnTo>
                    <a:lnTo>
                      <a:pt x="21" y="33"/>
                    </a:lnTo>
                    <a:lnTo>
                      <a:pt x="16" y="27"/>
                    </a:lnTo>
                    <a:lnTo>
                      <a:pt x="12" y="21"/>
                    </a:lnTo>
                    <a:lnTo>
                      <a:pt x="10" y="16"/>
                    </a:lnTo>
                    <a:lnTo>
                      <a:pt x="9" y="12"/>
                    </a:lnTo>
                    <a:lnTo>
                      <a:pt x="10" y="10"/>
                    </a:lnTo>
                    <a:lnTo>
                      <a:pt x="9" y="11"/>
                    </a:lnTo>
                    <a:lnTo>
                      <a:pt x="10" y="10"/>
                    </a:lnTo>
                    <a:lnTo>
                      <a:pt x="11" y="10"/>
                    </a:lnTo>
                    <a:lnTo>
                      <a:pt x="13" y="10"/>
                    </a:lnTo>
                    <a:lnTo>
                      <a:pt x="13" y="0"/>
                    </a:lnTo>
                    <a:lnTo>
                      <a:pt x="10" y="1"/>
                    </a:lnTo>
                    <a:lnTo>
                      <a:pt x="7" y="2"/>
                    </a:lnTo>
                    <a:lnTo>
                      <a:pt x="3" y="3"/>
                    </a:lnTo>
                    <a:lnTo>
                      <a:pt x="1" y="6"/>
                    </a:lnTo>
                    <a:lnTo>
                      <a:pt x="0" y="13"/>
                    </a:lnTo>
                    <a:lnTo>
                      <a:pt x="1" y="20"/>
                    </a:lnTo>
                    <a:lnTo>
                      <a:pt x="5" y="26"/>
                    </a:lnTo>
                    <a:lnTo>
                      <a:pt x="10" y="33"/>
                    </a:lnTo>
                    <a:lnTo>
                      <a:pt x="16" y="39"/>
                    </a:lnTo>
                    <a:lnTo>
                      <a:pt x="24" y="47"/>
                    </a:lnTo>
                    <a:lnTo>
                      <a:pt x="32" y="53"/>
                    </a:lnTo>
                    <a:lnTo>
                      <a:pt x="42" y="59"/>
                    </a:lnTo>
                    <a:lnTo>
                      <a:pt x="52" y="64"/>
                    </a:lnTo>
                    <a:lnTo>
                      <a:pt x="64" y="67"/>
                    </a:lnTo>
                    <a:lnTo>
                      <a:pt x="75" y="68"/>
                    </a:lnTo>
                    <a:lnTo>
                      <a:pt x="88" y="68"/>
                    </a:lnTo>
                    <a:lnTo>
                      <a:pt x="100" y="65"/>
                    </a:lnTo>
                    <a:lnTo>
                      <a:pt x="112" y="59"/>
                    </a:lnTo>
                    <a:lnTo>
                      <a:pt x="108" y="51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263" name="Freeform 151"/>
              <p:cNvSpPr>
                <a:spLocks noChangeArrowheads="1"/>
              </p:cNvSpPr>
              <p:nvPr/>
            </p:nvSpPr>
            <p:spPr bwMode="auto">
              <a:xfrm>
                <a:off x="989" y="160"/>
                <a:ext cx="52" cy="53"/>
              </a:xfrm>
              <a:custGeom>
                <a:avLst/>
                <a:gdLst>
                  <a:gd name="T0" fmla="*/ 0 w 49"/>
                  <a:gd name="T1" fmla="*/ 1081 h 49"/>
                  <a:gd name="T2" fmla="*/ 8 w 49"/>
                  <a:gd name="T3" fmla="*/ 1479 h 49"/>
                  <a:gd name="T4" fmla="*/ 602 w 49"/>
                  <a:gd name="T5" fmla="*/ 2190 h 49"/>
                  <a:gd name="T6" fmla="*/ 914 w 49"/>
                  <a:gd name="T7" fmla="*/ 2839 h 49"/>
                  <a:gd name="T8" fmla="*/ 1159 w 49"/>
                  <a:gd name="T9" fmla="*/ 3793 h 49"/>
                  <a:gd name="T10" fmla="*/ 1347 w 49"/>
                  <a:gd name="T11" fmla="*/ 4261 h 49"/>
                  <a:gd name="T12" fmla="*/ 1470 w 49"/>
                  <a:gd name="T13" fmla="*/ 4917 h 49"/>
                  <a:gd name="T14" fmla="*/ 1470 w 49"/>
                  <a:gd name="T15" fmla="*/ 5192 h 49"/>
                  <a:gd name="T16" fmla="*/ 1516 w 49"/>
                  <a:gd name="T17" fmla="*/ 5192 h 49"/>
                  <a:gd name="T18" fmla="*/ 1516 w 49"/>
                  <a:gd name="T19" fmla="*/ 4917 h 49"/>
                  <a:gd name="T20" fmla="*/ 1656 w 49"/>
                  <a:gd name="T21" fmla="*/ 5832 h 49"/>
                  <a:gd name="T22" fmla="*/ 1813 w 49"/>
                  <a:gd name="T23" fmla="*/ 5616 h 49"/>
                  <a:gd name="T24" fmla="*/ 1830 w 49"/>
                  <a:gd name="T25" fmla="*/ 5192 h 49"/>
                  <a:gd name="T26" fmla="*/ 1813 w 49"/>
                  <a:gd name="T27" fmla="*/ 4609 h 49"/>
                  <a:gd name="T28" fmla="*/ 1757 w 49"/>
                  <a:gd name="T29" fmla="*/ 4261 h 49"/>
                  <a:gd name="T30" fmla="*/ 1625 w 49"/>
                  <a:gd name="T31" fmla="*/ 3793 h 49"/>
                  <a:gd name="T32" fmla="*/ 1385 w 49"/>
                  <a:gd name="T33" fmla="*/ 2839 h 49"/>
                  <a:gd name="T34" fmla="*/ 1159 w 49"/>
                  <a:gd name="T35" fmla="*/ 2025 h 49"/>
                  <a:gd name="T36" fmla="*/ 811 w 49"/>
                  <a:gd name="T37" fmla="*/ 1264 h 49"/>
                  <a:gd name="T38" fmla="*/ 474 w 49"/>
                  <a:gd name="T39" fmla="*/ 4 h 49"/>
                  <a:gd name="T40" fmla="*/ 4 w 49"/>
                  <a:gd name="T41" fmla="*/ 0 h 49"/>
                  <a:gd name="T42" fmla="*/ 0 w 49"/>
                  <a:gd name="T43" fmla="*/ 1081 h 49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49"/>
                  <a:gd name="T67" fmla="*/ 0 h 49"/>
                  <a:gd name="T68" fmla="*/ 49 w 49"/>
                  <a:gd name="T69" fmla="*/ 49 h 49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49" h="49">
                    <a:moveTo>
                      <a:pt x="0" y="9"/>
                    </a:moveTo>
                    <a:lnTo>
                      <a:pt x="8" y="13"/>
                    </a:lnTo>
                    <a:lnTo>
                      <a:pt x="17" y="18"/>
                    </a:lnTo>
                    <a:lnTo>
                      <a:pt x="24" y="24"/>
                    </a:lnTo>
                    <a:lnTo>
                      <a:pt x="31" y="31"/>
                    </a:lnTo>
                    <a:lnTo>
                      <a:pt x="36" y="36"/>
                    </a:lnTo>
                    <a:lnTo>
                      <a:pt x="39" y="41"/>
                    </a:lnTo>
                    <a:lnTo>
                      <a:pt x="39" y="43"/>
                    </a:lnTo>
                    <a:lnTo>
                      <a:pt x="40" y="43"/>
                    </a:lnTo>
                    <a:lnTo>
                      <a:pt x="40" y="41"/>
                    </a:lnTo>
                    <a:lnTo>
                      <a:pt x="44" y="49"/>
                    </a:lnTo>
                    <a:lnTo>
                      <a:pt x="48" y="47"/>
                    </a:lnTo>
                    <a:lnTo>
                      <a:pt x="49" y="43"/>
                    </a:lnTo>
                    <a:lnTo>
                      <a:pt x="48" y="39"/>
                    </a:lnTo>
                    <a:lnTo>
                      <a:pt x="47" y="36"/>
                    </a:lnTo>
                    <a:lnTo>
                      <a:pt x="43" y="31"/>
                    </a:lnTo>
                    <a:lnTo>
                      <a:pt x="37" y="24"/>
                    </a:lnTo>
                    <a:lnTo>
                      <a:pt x="31" y="17"/>
                    </a:lnTo>
                    <a:lnTo>
                      <a:pt x="22" y="11"/>
                    </a:lnTo>
                    <a:lnTo>
                      <a:pt x="13" y="4"/>
                    </a:lnTo>
                    <a:lnTo>
                      <a:pt x="4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264" name="Freeform 152"/>
              <p:cNvSpPr>
                <a:spLocks noChangeArrowheads="1"/>
              </p:cNvSpPr>
              <p:nvPr/>
            </p:nvSpPr>
            <p:spPr bwMode="auto">
              <a:xfrm>
                <a:off x="931" y="149"/>
                <a:ext cx="62" cy="21"/>
              </a:xfrm>
              <a:custGeom>
                <a:avLst/>
                <a:gdLst>
                  <a:gd name="T0" fmla="*/ 0 w 59"/>
                  <a:gd name="T1" fmla="*/ 4204 h 19"/>
                  <a:gd name="T2" fmla="*/ 4 w 59"/>
                  <a:gd name="T3" fmla="*/ 4204 h 19"/>
                  <a:gd name="T4" fmla="*/ 234 w 59"/>
                  <a:gd name="T5" fmla="*/ 4204 h 19"/>
                  <a:gd name="T6" fmla="*/ 316 w 59"/>
                  <a:gd name="T7" fmla="*/ 4204 h 19"/>
                  <a:gd name="T8" fmla="*/ 449 w 59"/>
                  <a:gd name="T9" fmla="*/ 4204 h 19"/>
                  <a:gd name="T10" fmla="*/ 667 w 59"/>
                  <a:gd name="T11" fmla="*/ 4647 h 19"/>
                  <a:gd name="T12" fmla="*/ 795 w 59"/>
                  <a:gd name="T13" fmla="*/ 5677 h 19"/>
                  <a:gd name="T14" fmla="*/ 991 w 59"/>
                  <a:gd name="T15" fmla="*/ 6936 h 19"/>
                  <a:gd name="T16" fmla="*/ 1138 w 59"/>
                  <a:gd name="T17" fmla="*/ 8473 h 19"/>
                  <a:gd name="T18" fmla="*/ 1208 w 59"/>
                  <a:gd name="T19" fmla="*/ 4204 h 19"/>
                  <a:gd name="T20" fmla="*/ 1041 w 59"/>
                  <a:gd name="T21" fmla="*/ 2817 h 19"/>
                  <a:gd name="T22" fmla="*/ 835 w 59"/>
                  <a:gd name="T23" fmla="*/ 4 h 19"/>
                  <a:gd name="T24" fmla="*/ 685 w 59"/>
                  <a:gd name="T25" fmla="*/ 2 h 19"/>
                  <a:gd name="T26" fmla="*/ 472 w 59"/>
                  <a:gd name="T27" fmla="*/ 1 h 19"/>
                  <a:gd name="T28" fmla="*/ 332 w 59"/>
                  <a:gd name="T29" fmla="*/ 1 h 19"/>
                  <a:gd name="T30" fmla="*/ 234 w 59"/>
                  <a:gd name="T31" fmla="*/ 0 h 19"/>
                  <a:gd name="T32" fmla="*/ 4 w 59"/>
                  <a:gd name="T33" fmla="*/ 0 h 19"/>
                  <a:gd name="T34" fmla="*/ 0 w 59"/>
                  <a:gd name="T35" fmla="*/ 0 h 19"/>
                  <a:gd name="T36" fmla="*/ 0 w 59"/>
                  <a:gd name="T37" fmla="*/ 4204 h 1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9"/>
                  <a:gd name="T58" fmla="*/ 0 h 19"/>
                  <a:gd name="T59" fmla="*/ 59 w 59"/>
                  <a:gd name="T60" fmla="*/ 19 h 1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9" h="19">
                    <a:moveTo>
                      <a:pt x="0" y="10"/>
                    </a:moveTo>
                    <a:lnTo>
                      <a:pt x="4" y="10"/>
                    </a:lnTo>
                    <a:lnTo>
                      <a:pt x="10" y="10"/>
                    </a:lnTo>
                    <a:lnTo>
                      <a:pt x="16" y="10"/>
                    </a:lnTo>
                    <a:lnTo>
                      <a:pt x="23" y="10"/>
                    </a:lnTo>
                    <a:lnTo>
                      <a:pt x="32" y="11"/>
                    </a:lnTo>
                    <a:lnTo>
                      <a:pt x="39" y="13"/>
                    </a:lnTo>
                    <a:lnTo>
                      <a:pt x="48" y="15"/>
                    </a:lnTo>
                    <a:lnTo>
                      <a:pt x="55" y="19"/>
                    </a:lnTo>
                    <a:lnTo>
                      <a:pt x="59" y="10"/>
                    </a:lnTo>
                    <a:lnTo>
                      <a:pt x="50" y="6"/>
                    </a:lnTo>
                    <a:lnTo>
                      <a:pt x="41" y="4"/>
                    </a:lnTo>
                    <a:lnTo>
                      <a:pt x="33" y="2"/>
                    </a:lnTo>
                    <a:lnTo>
                      <a:pt x="24" y="1"/>
                    </a:lnTo>
                    <a:lnTo>
                      <a:pt x="17" y="1"/>
                    </a:lnTo>
                    <a:lnTo>
                      <a:pt x="10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265" name="Freeform 153"/>
              <p:cNvSpPr>
                <a:spLocks noChangeArrowheads="1"/>
              </p:cNvSpPr>
              <p:nvPr/>
            </p:nvSpPr>
            <p:spPr bwMode="auto">
              <a:xfrm>
                <a:off x="3468" y="154"/>
                <a:ext cx="113" cy="65"/>
              </a:xfrm>
              <a:custGeom>
                <a:avLst/>
                <a:gdLst>
                  <a:gd name="T0" fmla="*/ 289 w 107"/>
                  <a:gd name="T1" fmla="*/ 1 h 60"/>
                  <a:gd name="T2" fmla="*/ 6 w 107"/>
                  <a:gd name="T3" fmla="*/ 1 h 60"/>
                  <a:gd name="T4" fmla="*/ 4 w 107"/>
                  <a:gd name="T5" fmla="*/ 1 h 60"/>
                  <a:gd name="T6" fmla="*/ 1 w 107"/>
                  <a:gd name="T7" fmla="*/ 2 h 60"/>
                  <a:gd name="T8" fmla="*/ 0 w 107"/>
                  <a:gd name="T9" fmla="*/ 5 h 60"/>
                  <a:gd name="T10" fmla="*/ 0 w 107"/>
                  <a:gd name="T11" fmla="*/ 1236 h 60"/>
                  <a:gd name="T12" fmla="*/ 1 w 107"/>
                  <a:gd name="T13" fmla="*/ 1703 h 60"/>
                  <a:gd name="T14" fmla="*/ 4 w 107"/>
                  <a:gd name="T15" fmla="*/ 2755 h 60"/>
                  <a:gd name="T16" fmla="*/ 289 w 107"/>
                  <a:gd name="T17" fmla="*/ 3504 h 60"/>
                  <a:gd name="T18" fmla="*/ 379 w 107"/>
                  <a:gd name="T19" fmla="*/ 4352 h 60"/>
                  <a:gd name="T20" fmla="*/ 585 w 107"/>
                  <a:gd name="T21" fmla="*/ 5228 h 60"/>
                  <a:gd name="T22" fmla="*/ 842 w 107"/>
                  <a:gd name="T23" fmla="*/ 6015 h 60"/>
                  <a:gd name="T24" fmla="*/ 1107 w 107"/>
                  <a:gd name="T25" fmla="*/ 6707 h 60"/>
                  <a:gd name="T26" fmla="*/ 1377 w 107"/>
                  <a:gd name="T27" fmla="*/ 7266 h 60"/>
                  <a:gd name="T28" fmla="*/ 1655 w 107"/>
                  <a:gd name="T29" fmla="*/ 7714 h 60"/>
                  <a:gd name="T30" fmla="*/ 1950 w 107"/>
                  <a:gd name="T31" fmla="*/ 7872 h 60"/>
                  <a:gd name="T32" fmla="*/ 2296 w 107"/>
                  <a:gd name="T33" fmla="*/ 7872 h 60"/>
                  <a:gd name="T34" fmla="*/ 2650 w 107"/>
                  <a:gd name="T35" fmla="*/ 7622 h 60"/>
                  <a:gd name="T36" fmla="*/ 2956 w 107"/>
                  <a:gd name="T37" fmla="*/ 7036 h 60"/>
                  <a:gd name="T38" fmla="*/ 2971 w 107"/>
                  <a:gd name="T39" fmla="*/ 6707 h 60"/>
                  <a:gd name="T40" fmla="*/ 2971 w 107"/>
                  <a:gd name="T41" fmla="*/ 6516 h 60"/>
                  <a:gd name="T42" fmla="*/ 2971 w 107"/>
                  <a:gd name="T43" fmla="*/ 6136 h 60"/>
                  <a:gd name="T44" fmla="*/ 2956 w 107"/>
                  <a:gd name="T45" fmla="*/ 5995 h 60"/>
                  <a:gd name="T46" fmla="*/ 2857 w 107"/>
                  <a:gd name="T47" fmla="*/ 5275 h 60"/>
                  <a:gd name="T48" fmla="*/ 2705 w 107"/>
                  <a:gd name="T49" fmla="*/ 4409 h 60"/>
                  <a:gd name="T50" fmla="*/ 2523 w 107"/>
                  <a:gd name="T51" fmla="*/ 3534 h 60"/>
                  <a:gd name="T52" fmla="*/ 2296 w 107"/>
                  <a:gd name="T53" fmla="*/ 2755 h 60"/>
                  <a:gd name="T54" fmla="*/ 2053 w 107"/>
                  <a:gd name="T55" fmla="*/ 1999 h 60"/>
                  <a:gd name="T56" fmla="*/ 1841 w 107"/>
                  <a:gd name="T57" fmla="*/ 1339 h 60"/>
                  <a:gd name="T58" fmla="*/ 1567 w 107"/>
                  <a:gd name="T59" fmla="*/ 1053 h 60"/>
                  <a:gd name="T60" fmla="*/ 1377 w 107"/>
                  <a:gd name="T61" fmla="*/ 5 h 60"/>
                  <a:gd name="T62" fmla="*/ 1129 w 107"/>
                  <a:gd name="T63" fmla="*/ 2 h 60"/>
                  <a:gd name="T64" fmla="*/ 907 w 107"/>
                  <a:gd name="T65" fmla="*/ 1 h 60"/>
                  <a:gd name="T66" fmla="*/ 690 w 107"/>
                  <a:gd name="T67" fmla="*/ 1 h 60"/>
                  <a:gd name="T68" fmla="*/ 471 w 107"/>
                  <a:gd name="T69" fmla="*/ 1 h 60"/>
                  <a:gd name="T70" fmla="*/ 359 w 107"/>
                  <a:gd name="T71" fmla="*/ 0 h 60"/>
                  <a:gd name="T72" fmla="*/ 289 w 107"/>
                  <a:gd name="T73" fmla="*/ 1 h 60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107"/>
                  <a:gd name="T112" fmla="*/ 0 h 60"/>
                  <a:gd name="T113" fmla="*/ 107 w 107"/>
                  <a:gd name="T114" fmla="*/ 60 h 60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107" h="60">
                    <a:moveTo>
                      <a:pt x="9" y="1"/>
                    </a:moveTo>
                    <a:lnTo>
                      <a:pt x="6" y="1"/>
                    </a:lnTo>
                    <a:lnTo>
                      <a:pt x="4" y="1"/>
                    </a:lnTo>
                    <a:lnTo>
                      <a:pt x="1" y="2"/>
                    </a:lnTo>
                    <a:lnTo>
                      <a:pt x="0" y="5"/>
                    </a:lnTo>
                    <a:lnTo>
                      <a:pt x="0" y="9"/>
                    </a:lnTo>
                    <a:lnTo>
                      <a:pt x="1" y="13"/>
                    </a:lnTo>
                    <a:lnTo>
                      <a:pt x="4" y="20"/>
                    </a:lnTo>
                    <a:lnTo>
                      <a:pt x="9" y="26"/>
                    </a:lnTo>
                    <a:lnTo>
                      <a:pt x="14" y="32"/>
                    </a:lnTo>
                    <a:lnTo>
                      <a:pt x="22" y="39"/>
                    </a:lnTo>
                    <a:lnTo>
                      <a:pt x="30" y="45"/>
                    </a:lnTo>
                    <a:lnTo>
                      <a:pt x="40" y="51"/>
                    </a:lnTo>
                    <a:lnTo>
                      <a:pt x="49" y="55"/>
                    </a:lnTo>
                    <a:lnTo>
                      <a:pt x="60" y="58"/>
                    </a:lnTo>
                    <a:lnTo>
                      <a:pt x="71" y="60"/>
                    </a:lnTo>
                    <a:lnTo>
                      <a:pt x="83" y="60"/>
                    </a:lnTo>
                    <a:lnTo>
                      <a:pt x="95" y="56"/>
                    </a:lnTo>
                    <a:lnTo>
                      <a:pt x="106" y="52"/>
                    </a:lnTo>
                    <a:lnTo>
                      <a:pt x="107" y="51"/>
                    </a:lnTo>
                    <a:lnTo>
                      <a:pt x="107" y="49"/>
                    </a:lnTo>
                    <a:lnTo>
                      <a:pt x="107" y="46"/>
                    </a:lnTo>
                    <a:lnTo>
                      <a:pt x="106" y="44"/>
                    </a:lnTo>
                    <a:lnTo>
                      <a:pt x="103" y="40"/>
                    </a:lnTo>
                    <a:lnTo>
                      <a:pt x="98" y="33"/>
                    </a:lnTo>
                    <a:lnTo>
                      <a:pt x="91" y="27"/>
                    </a:lnTo>
                    <a:lnTo>
                      <a:pt x="83" y="20"/>
                    </a:lnTo>
                    <a:lnTo>
                      <a:pt x="74" y="15"/>
                    </a:lnTo>
                    <a:lnTo>
                      <a:pt x="66" y="10"/>
                    </a:lnTo>
                    <a:lnTo>
                      <a:pt x="57" y="7"/>
                    </a:lnTo>
                    <a:lnTo>
                      <a:pt x="49" y="5"/>
                    </a:lnTo>
                    <a:lnTo>
                      <a:pt x="41" y="2"/>
                    </a:lnTo>
                    <a:lnTo>
                      <a:pt x="33" y="1"/>
                    </a:lnTo>
                    <a:lnTo>
                      <a:pt x="25" y="1"/>
                    </a:lnTo>
                    <a:lnTo>
                      <a:pt x="18" y="1"/>
                    </a:lnTo>
                    <a:lnTo>
                      <a:pt x="13" y="0"/>
                    </a:lnTo>
                    <a:lnTo>
                      <a:pt x="9" y="1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266" name="Freeform 154"/>
              <p:cNvSpPr>
                <a:spLocks noChangeArrowheads="1"/>
              </p:cNvSpPr>
              <p:nvPr/>
            </p:nvSpPr>
            <p:spPr bwMode="auto">
              <a:xfrm>
                <a:off x="3463" y="149"/>
                <a:ext cx="120" cy="73"/>
              </a:xfrm>
              <a:custGeom>
                <a:avLst/>
                <a:gdLst>
                  <a:gd name="T0" fmla="*/ 4309 w 113"/>
                  <a:gd name="T1" fmla="*/ 3901 h 68"/>
                  <a:gd name="T2" fmla="*/ 3829 w 113"/>
                  <a:gd name="T3" fmla="*/ 4246 h 68"/>
                  <a:gd name="T4" fmla="*/ 3396 w 113"/>
                  <a:gd name="T5" fmla="*/ 4393 h 68"/>
                  <a:gd name="T6" fmla="*/ 3004 w 113"/>
                  <a:gd name="T7" fmla="*/ 4496 h 68"/>
                  <a:gd name="T8" fmla="*/ 2568 w 113"/>
                  <a:gd name="T9" fmla="*/ 4254 h 68"/>
                  <a:gd name="T10" fmla="*/ 2202 w 113"/>
                  <a:gd name="T11" fmla="*/ 4188 h 68"/>
                  <a:gd name="T12" fmla="*/ 1790 w 113"/>
                  <a:gd name="T13" fmla="*/ 3812 h 68"/>
                  <a:gd name="T14" fmla="*/ 1446 w 113"/>
                  <a:gd name="T15" fmla="*/ 3432 h 68"/>
                  <a:gd name="T16" fmla="*/ 1160 w 113"/>
                  <a:gd name="T17" fmla="*/ 2978 h 68"/>
                  <a:gd name="T18" fmla="*/ 843 w 113"/>
                  <a:gd name="T19" fmla="*/ 2490 h 68"/>
                  <a:gd name="T20" fmla="*/ 624 w 113"/>
                  <a:gd name="T21" fmla="*/ 2012 h 68"/>
                  <a:gd name="T22" fmla="*/ 492 w 113"/>
                  <a:gd name="T23" fmla="*/ 1626 h 68"/>
                  <a:gd name="T24" fmla="*/ 436 w 113"/>
                  <a:gd name="T25" fmla="*/ 1140 h 68"/>
                  <a:gd name="T26" fmla="*/ 411 w 113"/>
                  <a:gd name="T27" fmla="*/ 858 h 68"/>
                  <a:gd name="T28" fmla="*/ 411 w 113"/>
                  <a:gd name="T29" fmla="*/ 744 h 68"/>
                  <a:gd name="T30" fmla="*/ 411 w 113"/>
                  <a:gd name="T31" fmla="*/ 799 h 68"/>
                  <a:gd name="T32" fmla="*/ 436 w 113"/>
                  <a:gd name="T33" fmla="*/ 744 h 68"/>
                  <a:gd name="T34" fmla="*/ 463 w 113"/>
                  <a:gd name="T35" fmla="*/ 744 h 68"/>
                  <a:gd name="T36" fmla="*/ 522 w 113"/>
                  <a:gd name="T37" fmla="*/ 744 h 68"/>
                  <a:gd name="T38" fmla="*/ 522 w 113"/>
                  <a:gd name="T39" fmla="*/ 0 h 68"/>
                  <a:gd name="T40" fmla="*/ 411 w 113"/>
                  <a:gd name="T41" fmla="*/ 1 h 68"/>
                  <a:gd name="T42" fmla="*/ 6 w 113"/>
                  <a:gd name="T43" fmla="*/ 2 h 68"/>
                  <a:gd name="T44" fmla="*/ 4 w 113"/>
                  <a:gd name="T45" fmla="*/ 3 h 68"/>
                  <a:gd name="T46" fmla="*/ 1 w 113"/>
                  <a:gd name="T47" fmla="*/ 6 h 68"/>
                  <a:gd name="T48" fmla="*/ 0 w 113"/>
                  <a:gd name="T49" fmla="*/ 921 h 68"/>
                  <a:gd name="T50" fmla="*/ 2 w 113"/>
                  <a:gd name="T51" fmla="*/ 1515 h 68"/>
                  <a:gd name="T52" fmla="*/ 5 w 113"/>
                  <a:gd name="T53" fmla="*/ 1951 h 68"/>
                  <a:gd name="T54" fmla="*/ 411 w 113"/>
                  <a:gd name="T55" fmla="*/ 2490 h 68"/>
                  <a:gd name="T56" fmla="*/ 588 w 113"/>
                  <a:gd name="T57" fmla="*/ 2978 h 68"/>
                  <a:gd name="T58" fmla="*/ 895 w 113"/>
                  <a:gd name="T59" fmla="*/ 3551 h 68"/>
                  <a:gd name="T60" fmla="*/ 1283 w 113"/>
                  <a:gd name="T61" fmla="*/ 3963 h 68"/>
                  <a:gd name="T62" fmla="*/ 1663 w 113"/>
                  <a:gd name="T63" fmla="*/ 4496 h 68"/>
                  <a:gd name="T64" fmla="*/ 2074 w 113"/>
                  <a:gd name="T65" fmla="*/ 4893 h 68"/>
                  <a:gd name="T66" fmla="*/ 2532 w 113"/>
                  <a:gd name="T67" fmla="*/ 5063 h 68"/>
                  <a:gd name="T68" fmla="*/ 3004 w 113"/>
                  <a:gd name="T69" fmla="*/ 5182 h 68"/>
                  <a:gd name="T70" fmla="*/ 3421 w 113"/>
                  <a:gd name="T71" fmla="*/ 5182 h 68"/>
                  <a:gd name="T72" fmla="*/ 3910 w 113"/>
                  <a:gd name="T73" fmla="*/ 4903 h 68"/>
                  <a:gd name="T74" fmla="*/ 4395 w 113"/>
                  <a:gd name="T75" fmla="*/ 4496 h 68"/>
                  <a:gd name="T76" fmla="*/ 4309 w 113"/>
                  <a:gd name="T77" fmla="*/ 3901 h 68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113"/>
                  <a:gd name="T118" fmla="*/ 0 h 68"/>
                  <a:gd name="T119" fmla="*/ 113 w 113"/>
                  <a:gd name="T120" fmla="*/ 68 h 68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113" h="68">
                    <a:moveTo>
                      <a:pt x="109" y="51"/>
                    </a:moveTo>
                    <a:lnTo>
                      <a:pt x="98" y="56"/>
                    </a:lnTo>
                    <a:lnTo>
                      <a:pt x="87" y="58"/>
                    </a:lnTo>
                    <a:lnTo>
                      <a:pt x="76" y="59"/>
                    </a:lnTo>
                    <a:lnTo>
                      <a:pt x="66" y="57"/>
                    </a:lnTo>
                    <a:lnTo>
                      <a:pt x="56" y="55"/>
                    </a:lnTo>
                    <a:lnTo>
                      <a:pt x="46" y="50"/>
                    </a:lnTo>
                    <a:lnTo>
                      <a:pt x="37" y="45"/>
                    </a:lnTo>
                    <a:lnTo>
                      <a:pt x="30" y="39"/>
                    </a:lnTo>
                    <a:lnTo>
                      <a:pt x="22" y="33"/>
                    </a:lnTo>
                    <a:lnTo>
                      <a:pt x="17" y="27"/>
                    </a:lnTo>
                    <a:lnTo>
                      <a:pt x="13" y="21"/>
                    </a:lnTo>
                    <a:lnTo>
                      <a:pt x="11" y="16"/>
                    </a:lnTo>
                    <a:lnTo>
                      <a:pt x="10" y="12"/>
                    </a:lnTo>
                    <a:lnTo>
                      <a:pt x="10" y="10"/>
                    </a:lnTo>
                    <a:lnTo>
                      <a:pt x="10" y="11"/>
                    </a:lnTo>
                    <a:lnTo>
                      <a:pt x="11" y="10"/>
                    </a:lnTo>
                    <a:lnTo>
                      <a:pt x="12" y="10"/>
                    </a:lnTo>
                    <a:lnTo>
                      <a:pt x="14" y="10"/>
                    </a:lnTo>
                    <a:lnTo>
                      <a:pt x="14" y="0"/>
                    </a:lnTo>
                    <a:lnTo>
                      <a:pt x="10" y="1"/>
                    </a:lnTo>
                    <a:lnTo>
                      <a:pt x="6" y="2"/>
                    </a:lnTo>
                    <a:lnTo>
                      <a:pt x="4" y="3"/>
                    </a:lnTo>
                    <a:lnTo>
                      <a:pt x="1" y="6"/>
                    </a:lnTo>
                    <a:lnTo>
                      <a:pt x="0" y="13"/>
                    </a:lnTo>
                    <a:lnTo>
                      <a:pt x="2" y="20"/>
                    </a:lnTo>
                    <a:lnTo>
                      <a:pt x="5" y="26"/>
                    </a:lnTo>
                    <a:lnTo>
                      <a:pt x="10" y="33"/>
                    </a:lnTo>
                    <a:lnTo>
                      <a:pt x="16" y="39"/>
                    </a:lnTo>
                    <a:lnTo>
                      <a:pt x="23" y="47"/>
                    </a:lnTo>
                    <a:lnTo>
                      <a:pt x="33" y="53"/>
                    </a:lnTo>
                    <a:lnTo>
                      <a:pt x="42" y="59"/>
                    </a:lnTo>
                    <a:lnTo>
                      <a:pt x="53" y="64"/>
                    </a:lnTo>
                    <a:lnTo>
                      <a:pt x="65" y="67"/>
                    </a:lnTo>
                    <a:lnTo>
                      <a:pt x="76" y="68"/>
                    </a:lnTo>
                    <a:lnTo>
                      <a:pt x="88" y="68"/>
                    </a:lnTo>
                    <a:lnTo>
                      <a:pt x="101" y="65"/>
                    </a:lnTo>
                    <a:lnTo>
                      <a:pt x="113" y="59"/>
                    </a:lnTo>
                    <a:lnTo>
                      <a:pt x="109" y="51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267" name="Freeform 155"/>
              <p:cNvSpPr>
                <a:spLocks noChangeArrowheads="1"/>
              </p:cNvSpPr>
              <p:nvPr/>
            </p:nvSpPr>
            <p:spPr bwMode="auto">
              <a:xfrm>
                <a:off x="3536" y="160"/>
                <a:ext cx="50" cy="53"/>
              </a:xfrm>
              <a:custGeom>
                <a:avLst/>
                <a:gdLst>
                  <a:gd name="T0" fmla="*/ 0 w 47"/>
                  <a:gd name="T1" fmla="*/ 924 h 49"/>
                  <a:gd name="T2" fmla="*/ 403 w 47"/>
                  <a:gd name="T3" fmla="*/ 1479 h 49"/>
                  <a:gd name="T4" fmla="*/ 703 w 47"/>
                  <a:gd name="T5" fmla="*/ 2190 h 49"/>
                  <a:gd name="T6" fmla="*/ 1085 w 47"/>
                  <a:gd name="T7" fmla="*/ 2839 h 49"/>
                  <a:gd name="T8" fmla="*/ 1336 w 47"/>
                  <a:gd name="T9" fmla="*/ 3793 h 49"/>
                  <a:gd name="T10" fmla="*/ 1572 w 47"/>
                  <a:gd name="T11" fmla="*/ 4261 h 49"/>
                  <a:gd name="T12" fmla="*/ 1712 w 47"/>
                  <a:gd name="T13" fmla="*/ 4917 h 49"/>
                  <a:gd name="T14" fmla="*/ 1712 w 47"/>
                  <a:gd name="T15" fmla="*/ 5192 h 49"/>
                  <a:gd name="T16" fmla="*/ 1712 w 47"/>
                  <a:gd name="T17" fmla="*/ 4917 h 49"/>
                  <a:gd name="T18" fmla="*/ 1779 w 47"/>
                  <a:gd name="T19" fmla="*/ 4917 h 49"/>
                  <a:gd name="T20" fmla="*/ 1937 w 47"/>
                  <a:gd name="T21" fmla="*/ 5832 h 49"/>
                  <a:gd name="T22" fmla="*/ 2061 w 47"/>
                  <a:gd name="T23" fmla="*/ 5616 h 49"/>
                  <a:gd name="T24" fmla="*/ 2061 w 47"/>
                  <a:gd name="T25" fmla="*/ 5192 h 49"/>
                  <a:gd name="T26" fmla="*/ 2061 w 47"/>
                  <a:gd name="T27" fmla="*/ 4609 h 49"/>
                  <a:gd name="T28" fmla="*/ 2014 w 47"/>
                  <a:gd name="T29" fmla="*/ 4261 h 49"/>
                  <a:gd name="T30" fmla="*/ 1824 w 47"/>
                  <a:gd name="T31" fmla="*/ 3793 h 49"/>
                  <a:gd name="T32" fmla="*/ 1609 w 47"/>
                  <a:gd name="T33" fmla="*/ 2839 h 49"/>
                  <a:gd name="T34" fmla="*/ 1256 w 47"/>
                  <a:gd name="T35" fmla="*/ 2025 h 49"/>
                  <a:gd name="T36" fmla="*/ 959 w 47"/>
                  <a:gd name="T37" fmla="*/ 1264 h 49"/>
                  <a:gd name="T38" fmla="*/ 549 w 47"/>
                  <a:gd name="T39" fmla="*/ 4 h 49"/>
                  <a:gd name="T40" fmla="*/ 3 w 47"/>
                  <a:gd name="T41" fmla="*/ 0 h 49"/>
                  <a:gd name="T42" fmla="*/ 0 w 47"/>
                  <a:gd name="T43" fmla="*/ 924 h 49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47"/>
                  <a:gd name="T67" fmla="*/ 0 h 49"/>
                  <a:gd name="T68" fmla="*/ 47 w 47"/>
                  <a:gd name="T69" fmla="*/ 49 h 49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47" h="49">
                    <a:moveTo>
                      <a:pt x="0" y="7"/>
                    </a:moveTo>
                    <a:lnTo>
                      <a:pt x="8" y="13"/>
                    </a:lnTo>
                    <a:lnTo>
                      <a:pt x="17" y="18"/>
                    </a:lnTo>
                    <a:lnTo>
                      <a:pt x="24" y="24"/>
                    </a:lnTo>
                    <a:lnTo>
                      <a:pt x="31" y="31"/>
                    </a:lnTo>
                    <a:lnTo>
                      <a:pt x="36" y="36"/>
                    </a:lnTo>
                    <a:lnTo>
                      <a:pt x="39" y="41"/>
                    </a:lnTo>
                    <a:lnTo>
                      <a:pt x="39" y="43"/>
                    </a:lnTo>
                    <a:lnTo>
                      <a:pt x="39" y="41"/>
                    </a:lnTo>
                    <a:lnTo>
                      <a:pt x="40" y="41"/>
                    </a:lnTo>
                    <a:lnTo>
                      <a:pt x="44" y="49"/>
                    </a:lnTo>
                    <a:lnTo>
                      <a:pt x="47" y="47"/>
                    </a:lnTo>
                    <a:lnTo>
                      <a:pt x="47" y="43"/>
                    </a:lnTo>
                    <a:lnTo>
                      <a:pt x="47" y="39"/>
                    </a:lnTo>
                    <a:lnTo>
                      <a:pt x="46" y="36"/>
                    </a:lnTo>
                    <a:lnTo>
                      <a:pt x="42" y="31"/>
                    </a:lnTo>
                    <a:lnTo>
                      <a:pt x="37" y="24"/>
                    </a:lnTo>
                    <a:lnTo>
                      <a:pt x="29" y="17"/>
                    </a:lnTo>
                    <a:lnTo>
                      <a:pt x="22" y="11"/>
                    </a:lnTo>
                    <a:lnTo>
                      <a:pt x="13" y="4"/>
                    </a:lnTo>
                    <a:lnTo>
                      <a:pt x="3" y="0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268" name="Freeform 156"/>
              <p:cNvSpPr>
                <a:spLocks noChangeArrowheads="1"/>
              </p:cNvSpPr>
              <p:nvPr/>
            </p:nvSpPr>
            <p:spPr bwMode="auto">
              <a:xfrm>
                <a:off x="3478" y="149"/>
                <a:ext cx="61" cy="18"/>
              </a:xfrm>
              <a:custGeom>
                <a:avLst/>
                <a:gdLst>
                  <a:gd name="T0" fmla="*/ 0 w 58"/>
                  <a:gd name="T1" fmla="*/ 344 h 17"/>
                  <a:gd name="T2" fmla="*/ 4 w 58"/>
                  <a:gd name="T3" fmla="*/ 344 h 17"/>
                  <a:gd name="T4" fmla="*/ 9 w 58"/>
                  <a:gd name="T5" fmla="*/ 344 h 17"/>
                  <a:gd name="T6" fmla="*/ 334 w 58"/>
                  <a:gd name="T7" fmla="*/ 344 h 17"/>
                  <a:gd name="T8" fmla="*/ 474 w 58"/>
                  <a:gd name="T9" fmla="*/ 344 h 17"/>
                  <a:gd name="T10" fmla="*/ 676 w 58"/>
                  <a:gd name="T11" fmla="*/ 364 h 17"/>
                  <a:gd name="T12" fmla="*/ 828 w 58"/>
                  <a:gd name="T13" fmla="*/ 408 h 17"/>
                  <a:gd name="T14" fmla="*/ 1013 w 58"/>
                  <a:gd name="T15" fmla="*/ 457 h 17"/>
                  <a:gd name="T16" fmla="*/ 1178 w 58"/>
                  <a:gd name="T17" fmla="*/ 512 h 17"/>
                  <a:gd name="T18" fmla="*/ 1239 w 58"/>
                  <a:gd name="T19" fmla="*/ 344 h 17"/>
                  <a:gd name="T20" fmla="*/ 1104 w 58"/>
                  <a:gd name="T21" fmla="*/ 6 h 17"/>
                  <a:gd name="T22" fmla="*/ 871 w 58"/>
                  <a:gd name="T23" fmla="*/ 4 h 17"/>
                  <a:gd name="T24" fmla="*/ 711 w 58"/>
                  <a:gd name="T25" fmla="*/ 2 h 17"/>
                  <a:gd name="T26" fmla="*/ 499 w 58"/>
                  <a:gd name="T27" fmla="*/ 1 h 17"/>
                  <a:gd name="T28" fmla="*/ 351 w 58"/>
                  <a:gd name="T29" fmla="*/ 1 h 17"/>
                  <a:gd name="T30" fmla="*/ 9 w 58"/>
                  <a:gd name="T31" fmla="*/ 0 h 17"/>
                  <a:gd name="T32" fmla="*/ 4 w 58"/>
                  <a:gd name="T33" fmla="*/ 0 h 17"/>
                  <a:gd name="T34" fmla="*/ 0 w 58"/>
                  <a:gd name="T35" fmla="*/ 0 h 17"/>
                  <a:gd name="T36" fmla="*/ 0 w 58"/>
                  <a:gd name="T37" fmla="*/ 344 h 17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8"/>
                  <a:gd name="T58" fmla="*/ 0 h 17"/>
                  <a:gd name="T59" fmla="*/ 58 w 58"/>
                  <a:gd name="T60" fmla="*/ 17 h 17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8" h="17">
                    <a:moveTo>
                      <a:pt x="0" y="10"/>
                    </a:moveTo>
                    <a:lnTo>
                      <a:pt x="4" y="10"/>
                    </a:lnTo>
                    <a:lnTo>
                      <a:pt x="9" y="10"/>
                    </a:lnTo>
                    <a:lnTo>
                      <a:pt x="16" y="10"/>
                    </a:lnTo>
                    <a:lnTo>
                      <a:pt x="23" y="10"/>
                    </a:lnTo>
                    <a:lnTo>
                      <a:pt x="31" y="11"/>
                    </a:lnTo>
                    <a:lnTo>
                      <a:pt x="39" y="13"/>
                    </a:lnTo>
                    <a:lnTo>
                      <a:pt x="47" y="15"/>
                    </a:lnTo>
                    <a:lnTo>
                      <a:pt x="55" y="17"/>
                    </a:lnTo>
                    <a:lnTo>
                      <a:pt x="58" y="10"/>
                    </a:lnTo>
                    <a:lnTo>
                      <a:pt x="50" y="6"/>
                    </a:lnTo>
                    <a:lnTo>
                      <a:pt x="41" y="4"/>
                    </a:lnTo>
                    <a:lnTo>
                      <a:pt x="33" y="2"/>
                    </a:lnTo>
                    <a:lnTo>
                      <a:pt x="24" y="1"/>
                    </a:lnTo>
                    <a:lnTo>
                      <a:pt x="17" y="1"/>
                    </a:lnTo>
                    <a:lnTo>
                      <a:pt x="9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269" name="Freeform 157"/>
              <p:cNvSpPr>
                <a:spLocks noChangeArrowheads="1"/>
              </p:cNvSpPr>
              <p:nvPr/>
            </p:nvSpPr>
            <p:spPr bwMode="auto">
              <a:xfrm>
                <a:off x="2194" y="155"/>
                <a:ext cx="115" cy="63"/>
              </a:xfrm>
              <a:custGeom>
                <a:avLst/>
                <a:gdLst>
                  <a:gd name="T0" fmla="*/ 471 w 108"/>
                  <a:gd name="T1" fmla="*/ 0 h 59"/>
                  <a:gd name="T2" fmla="*/ 7 w 108"/>
                  <a:gd name="T3" fmla="*/ 0 h 59"/>
                  <a:gd name="T4" fmla="*/ 5 w 108"/>
                  <a:gd name="T5" fmla="*/ 0 h 59"/>
                  <a:gd name="T6" fmla="*/ 3 w 108"/>
                  <a:gd name="T7" fmla="*/ 3 h 59"/>
                  <a:gd name="T8" fmla="*/ 1 w 108"/>
                  <a:gd name="T9" fmla="*/ 4 h 59"/>
                  <a:gd name="T10" fmla="*/ 0 w 108"/>
                  <a:gd name="T11" fmla="*/ 485 h 59"/>
                  <a:gd name="T12" fmla="*/ 3 w 108"/>
                  <a:gd name="T13" fmla="*/ 630 h 59"/>
                  <a:gd name="T14" fmla="*/ 5 w 108"/>
                  <a:gd name="T15" fmla="*/ 998 h 59"/>
                  <a:gd name="T16" fmla="*/ 442 w 108"/>
                  <a:gd name="T17" fmla="*/ 1385 h 59"/>
                  <a:gd name="T18" fmla="*/ 646 w 108"/>
                  <a:gd name="T19" fmla="*/ 1686 h 59"/>
                  <a:gd name="T20" fmla="*/ 1069 w 108"/>
                  <a:gd name="T21" fmla="*/ 2097 h 59"/>
                  <a:gd name="T22" fmla="*/ 1439 w 108"/>
                  <a:gd name="T23" fmla="*/ 2391 h 59"/>
                  <a:gd name="T24" fmla="*/ 1883 w 108"/>
                  <a:gd name="T25" fmla="*/ 2726 h 59"/>
                  <a:gd name="T26" fmla="*/ 2293 w 108"/>
                  <a:gd name="T27" fmla="*/ 2987 h 59"/>
                  <a:gd name="T28" fmla="*/ 2781 w 108"/>
                  <a:gd name="T29" fmla="*/ 3108 h 59"/>
                  <a:gd name="T30" fmla="*/ 3342 w 108"/>
                  <a:gd name="T31" fmla="*/ 3240 h 59"/>
                  <a:gd name="T32" fmla="*/ 3874 w 108"/>
                  <a:gd name="T33" fmla="*/ 3240 h 59"/>
                  <a:gd name="T34" fmla="*/ 4448 w 108"/>
                  <a:gd name="T35" fmla="*/ 3034 h 59"/>
                  <a:gd name="T36" fmla="*/ 4919 w 108"/>
                  <a:gd name="T37" fmla="*/ 2797 h 59"/>
                  <a:gd name="T38" fmla="*/ 4980 w 108"/>
                  <a:gd name="T39" fmla="*/ 2726 h 59"/>
                  <a:gd name="T40" fmla="*/ 4980 w 108"/>
                  <a:gd name="T41" fmla="*/ 2619 h 59"/>
                  <a:gd name="T42" fmla="*/ 4980 w 108"/>
                  <a:gd name="T43" fmla="*/ 2499 h 59"/>
                  <a:gd name="T44" fmla="*/ 4919 w 108"/>
                  <a:gd name="T45" fmla="*/ 2340 h 59"/>
                  <a:gd name="T46" fmla="*/ 4830 w 108"/>
                  <a:gd name="T47" fmla="*/ 2151 h 59"/>
                  <a:gd name="T48" fmla="*/ 4577 w 108"/>
                  <a:gd name="T49" fmla="*/ 1722 h 59"/>
                  <a:gd name="T50" fmla="*/ 4186 w 108"/>
                  <a:gd name="T51" fmla="*/ 1415 h 59"/>
                  <a:gd name="T52" fmla="*/ 3874 w 108"/>
                  <a:gd name="T53" fmla="*/ 998 h 59"/>
                  <a:gd name="T54" fmla="*/ 3528 w 108"/>
                  <a:gd name="T55" fmla="*/ 719 h 59"/>
                  <a:gd name="T56" fmla="*/ 3058 w 108"/>
                  <a:gd name="T57" fmla="*/ 518 h 59"/>
                  <a:gd name="T58" fmla="*/ 2744 w 108"/>
                  <a:gd name="T59" fmla="*/ 6 h 59"/>
                  <a:gd name="T60" fmla="*/ 2293 w 108"/>
                  <a:gd name="T61" fmla="*/ 4 h 59"/>
                  <a:gd name="T62" fmla="*/ 1970 w 108"/>
                  <a:gd name="T63" fmla="*/ 1 h 59"/>
                  <a:gd name="T64" fmla="*/ 1532 w 108"/>
                  <a:gd name="T65" fmla="*/ 0 h 59"/>
                  <a:gd name="T66" fmla="*/ 1212 w 108"/>
                  <a:gd name="T67" fmla="*/ 0 h 59"/>
                  <a:gd name="T68" fmla="*/ 832 w 108"/>
                  <a:gd name="T69" fmla="*/ 0 h 59"/>
                  <a:gd name="T70" fmla="*/ 607 w 108"/>
                  <a:gd name="T71" fmla="*/ 0 h 59"/>
                  <a:gd name="T72" fmla="*/ 471 w 108"/>
                  <a:gd name="T73" fmla="*/ 0 h 59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108"/>
                  <a:gd name="T112" fmla="*/ 0 h 59"/>
                  <a:gd name="T113" fmla="*/ 108 w 108"/>
                  <a:gd name="T114" fmla="*/ 59 h 59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108" h="59">
                    <a:moveTo>
                      <a:pt x="10" y="0"/>
                    </a:moveTo>
                    <a:lnTo>
                      <a:pt x="7" y="0"/>
                    </a:lnTo>
                    <a:lnTo>
                      <a:pt x="5" y="0"/>
                    </a:lnTo>
                    <a:lnTo>
                      <a:pt x="3" y="3"/>
                    </a:lnTo>
                    <a:lnTo>
                      <a:pt x="1" y="4"/>
                    </a:lnTo>
                    <a:lnTo>
                      <a:pt x="0" y="8"/>
                    </a:lnTo>
                    <a:lnTo>
                      <a:pt x="3" y="12"/>
                    </a:lnTo>
                    <a:lnTo>
                      <a:pt x="5" y="19"/>
                    </a:lnTo>
                    <a:lnTo>
                      <a:pt x="9" y="25"/>
                    </a:lnTo>
                    <a:lnTo>
                      <a:pt x="15" y="31"/>
                    </a:lnTo>
                    <a:lnTo>
                      <a:pt x="23" y="38"/>
                    </a:lnTo>
                    <a:lnTo>
                      <a:pt x="31" y="44"/>
                    </a:lnTo>
                    <a:lnTo>
                      <a:pt x="40" y="50"/>
                    </a:lnTo>
                    <a:lnTo>
                      <a:pt x="50" y="54"/>
                    </a:lnTo>
                    <a:lnTo>
                      <a:pt x="61" y="57"/>
                    </a:lnTo>
                    <a:lnTo>
                      <a:pt x="72" y="59"/>
                    </a:lnTo>
                    <a:lnTo>
                      <a:pt x="84" y="59"/>
                    </a:lnTo>
                    <a:lnTo>
                      <a:pt x="96" y="55"/>
                    </a:lnTo>
                    <a:lnTo>
                      <a:pt x="107" y="51"/>
                    </a:lnTo>
                    <a:lnTo>
                      <a:pt x="108" y="50"/>
                    </a:lnTo>
                    <a:lnTo>
                      <a:pt x="108" y="48"/>
                    </a:lnTo>
                    <a:lnTo>
                      <a:pt x="108" y="46"/>
                    </a:lnTo>
                    <a:lnTo>
                      <a:pt x="107" y="43"/>
                    </a:lnTo>
                    <a:lnTo>
                      <a:pt x="104" y="39"/>
                    </a:lnTo>
                    <a:lnTo>
                      <a:pt x="99" y="32"/>
                    </a:lnTo>
                    <a:lnTo>
                      <a:pt x="91" y="26"/>
                    </a:lnTo>
                    <a:lnTo>
                      <a:pt x="84" y="19"/>
                    </a:lnTo>
                    <a:lnTo>
                      <a:pt x="76" y="14"/>
                    </a:lnTo>
                    <a:lnTo>
                      <a:pt x="66" y="9"/>
                    </a:lnTo>
                    <a:lnTo>
                      <a:pt x="59" y="6"/>
                    </a:lnTo>
                    <a:lnTo>
                      <a:pt x="50" y="4"/>
                    </a:lnTo>
                    <a:lnTo>
                      <a:pt x="42" y="1"/>
                    </a:lnTo>
                    <a:lnTo>
                      <a:pt x="33" y="0"/>
                    </a:lnTo>
                    <a:lnTo>
                      <a:pt x="26" y="0"/>
                    </a:lnTo>
                    <a:lnTo>
                      <a:pt x="19" y="0"/>
                    </a:lnTo>
                    <a:lnTo>
                      <a:pt x="14" y="0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270" name="Freeform 158"/>
              <p:cNvSpPr>
                <a:spLocks noChangeArrowheads="1"/>
              </p:cNvSpPr>
              <p:nvPr/>
            </p:nvSpPr>
            <p:spPr bwMode="auto">
              <a:xfrm>
                <a:off x="2191" y="149"/>
                <a:ext cx="120" cy="73"/>
              </a:xfrm>
              <a:custGeom>
                <a:avLst/>
                <a:gdLst>
                  <a:gd name="T0" fmla="*/ 4309 w 113"/>
                  <a:gd name="T1" fmla="*/ 3901 h 68"/>
                  <a:gd name="T2" fmla="*/ 3821 w 113"/>
                  <a:gd name="T3" fmla="*/ 4246 h 68"/>
                  <a:gd name="T4" fmla="*/ 3396 w 113"/>
                  <a:gd name="T5" fmla="*/ 4393 h 68"/>
                  <a:gd name="T6" fmla="*/ 3004 w 113"/>
                  <a:gd name="T7" fmla="*/ 4496 h 68"/>
                  <a:gd name="T8" fmla="*/ 2568 w 113"/>
                  <a:gd name="T9" fmla="*/ 4393 h 68"/>
                  <a:gd name="T10" fmla="*/ 2144 w 113"/>
                  <a:gd name="T11" fmla="*/ 4188 h 68"/>
                  <a:gd name="T12" fmla="*/ 1790 w 113"/>
                  <a:gd name="T13" fmla="*/ 3812 h 68"/>
                  <a:gd name="T14" fmla="*/ 1446 w 113"/>
                  <a:gd name="T15" fmla="*/ 3432 h 68"/>
                  <a:gd name="T16" fmla="*/ 1138 w 113"/>
                  <a:gd name="T17" fmla="*/ 2978 h 68"/>
                  <a:gd name="T18" fmla="*/ 843 w 113"/>
                  <a:gd name="T19" fmla="*/ 2490 h 68"/>
                  <a:gd name="T20" fmla="*/ 624 w 113"/>
                  <a:gd name="T21" fmla="*/ 2012 h 68"/>
                  <a:gd name="T22" fmla="*/ 492 w 113"/>
                  <a:gd name="T23" fmla="*/ 1626 h 68"/>
                  <a:gd name="T24" fmla="*/ 411 w 113"/>
                  <a:gd name="T25" fmla="*/ 1140 h 68"/>
                  <a:gd name="T26" fmla="*/ 411 w 113"/>
                  <a:gd name="T27" fmla="*/ 858 h 68"/>
                  <a:gd name="T28" fmla="*/ 411 w 113"/>
                  <a:gd name="T29" fmla="*/ 744 h 68"/>
                  <a:gd name="T30" fmla="*/ 411 w 113"/>
                  <a:gd name="T31" fmla="*/ 799 h 68"/>
                  <a:gd name="T32" fmla="*/ 436 w 113"/>
                  <a:gd name="T33" fmla="*/ 744 h 68"/>
                  <a:gd name="T34" fmla="*/ 463 w 113"/>
                  <a:gd name="T35" fmla="*/ 744 h 68"/>
                  <a:gd name="T36" fmla="*/ 522 w 113"/>
                  <a:gd name="T37" fmla="*/ 744 h 68"/>
                  <a:gd name="T38" fmla="*/ 522 w 113"/>
                  <a:gd name="T39" fmla="*/ 0 h 68"/>
                  <a:gd name="T40" fmla="*/ 411 w 113"/>
                  <a:gd name="T41" fmla="*/ 1 h 68"/>
                  <a:gd name="T42" fmla="*/ 7 w 113"/>
                  <a:gd name="T43" fmla="*/ 2 h 68"/>
                  <a:gd name="T44" fmla="*/ 4 w 113"/>
                  <a:gd name="T45" fmla="*/ 3 h 68"/>
                  <a:gd name="T46" fmla="*/ 1 w 113"/>
                  <a:gd name="T47" fmla="*/ 6 h 68"/>
                  <a:gd name="T48" fmla="*/ 0 w 113"/>
                  <a:gd name="T49" fmla="*/ 921 h 68"/>
                  <a:gd name="T50" fmla="*/ 2 w 113"/>
                  <a:gd name="T51" fmla="*/ 1515 h 68"/>
                  <a:gd name="T52" fmla="*/ 5 w 113"/>
                  <a:gd name="T53" fmla="*/ 1951 h 68"/>
                  <a:gd name="T54" fmla="*/ 411 w 113"/>
                  <a:gd name="T55" fmla="*/ 2490 h 68"/>
                  <a:gd name="T56" fmla="*/ 588 w 113"/>
                  <a:gd name="T57" fmla="*/ 2978 h 68"/>
                  <a:gd name="T58" fmla="*/ 895 w 113"/>
                  <a:gd name="T59" fmla="*/ 3551 h 68"/>
                  <a:gd name="T60" fmla="*/ 1283 w 113"/>
                  <a:gd name="T61" fmla="*/ 3963 h 68"/>
                  <a:gd name="T62" fmla="*/ 1663 w 113"/>
                  <a:gd name="T63" fmla="*/ 4496 h 68"/>
                  <a:gd name="T64" fmla="*/ 2074 w 113"/>
                  <a:gd name="T65" fmla="*/ 4893 h 68"/>
                  <a:gd name="T66" fmla="*/ 2509 w 113"/>
                  <a:gd name="T67" fmla="*/ 5063 h 68"/>
                  <a:gd name="T68" fmla="*/ 3004 w 113"/>
                  <a:gd name="T69" fmla="*/ 5182 h 68"/>
                  <a:gd name="T70" fmla="*/ 3421 w 113"/>
                  <a:gd name="T71" fmla="*/ 5182 h 68"/>
                  <a:gd name="T72" fmla="*/ 3910 w 113"/>
                  <a:gd name="T73" fmla="*/ 4903 h 68"/>
                  <a:gd name="T74" fmla="*/ 4395 w 113"/>
                  <a:gd name="T75" fmla="*/ 4496 h 68"/>
                  <a:gd name="T76" fmla="*/ 4309 w 113"/>
                  <a:gd name="T77" fmla="*/ 3901 h 68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113"/>
                  <a:gd name="T118" fmla="*/ 0 h 68"/>
                  <a:gd name="T119" fmla="*/ 113 w 113"/>
                  <a:gd name="T120" fmla="*/ 68 h 68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113" h="68">
                    <a:moveTo>
                      <a:pt x="109" y="51"/>
                    </a:moveTo>
                    <a:lnTo>
                      <a:pt x="97" y="56"/>
                    </a:lnTo>
                    <a:lnTo>
                      <a:pt x="87" y="58"/>
                    </a:lnTo>
                    <a:lnTo>
                      <a:pt x="76" y="59"/>
                    </a:lnTo>
                    <a:lnTo>
                      <a:pt x="66" y="58"/>
                    </a:lnTo>
                    <a:lnTo>
                      <a:pt x="55" y="55"/>
                    </a:lnTo>
                    <a:lnTo>
                      <a:pt x="46" y="50"/>
                    </a:lnTo>
                    <a:lnTo>
                      <a:pt x="37" y="45"/>
                    </a:lnTo>
                    <a:lnTo>
                      <a:pt x="29" y="39"/>
                    </a:lnTo>
                    <a:lnTo>
                      <a:pt x="22" y="33"/>
                    </a:lnTo>
                    <a:lnTo>
                      <a:pt x="17" y="27"/>
                    </a:lnTo>
                    <a:lnTo>
                      <a:pt x="13" y="21"/>
                    </a:lnTo>
                    <a:lnTo>
                      <a:pt x="10" y="16"/>
                    </a:lnTo>
                    <a:lnTo>
                      <a:pt x="10" y="12"/>
                    </a:lnTo>
                    <a:lnTo>
                      <a:pt x="10" y="10"/>
                    </a:lnTo>
                    <a:lnTo>
                      <a:pt x="10" y="11"/>
                    </a:lnTo>
                    <a:lnTo>
                      <a:pt x="11" y="10"/>
                    </a:lnTo>
                    <a:lnTo>
                      <a:pt x="12" y="10"/>
                    </a:lnTo>
                    <a:lnTo>
                      <a:pt x="14" y="10"/>
                    </a:lnTo>
                    <a:lnTo>
                      <a:pt x="14" y="0"/>
                    </a:lnTo>
                    <a:lnTo>
                      <a:pt x="10" y="1"/>
                    </a:lnTo>
                    <a:lnTo>
                      <a:pt x="7" y="2"/>
                    </a:lnTo>
                    <a:lnTo>
                      <a:pt x="4" y="3"/>
                    </a:lnTo>
                    <a:lnTo>
                      <a:pt x="1" y="6"/>
                    </a:lnTo>
                    <a:lnTo>
                      <a:pt x="0" y="13"/>
                    </a:lnTo>
                    <a:lnTo>
                      <a:pt x="2" y="20"/>
                    </a:lnTo>
                    <a:lnTo>
                      <a:pt x="5" y="26"/>
                    </a:lnTo>
                    <a:lnTo>
                      <a:pt x="10" y="33"/>
                    </a:lnTo>
                    <a:lnTo>
                      <a:pt x="16" y="39"/>
                    </a:lnTo>
                    <a:lnTo>
                      <a:pt x="23" y="47"/>
                    </a:lnTo>
                    <a:lnTo>
                      <a:pt x="33" y="53"/>
                    </a:lnTo>
                    <a:lnTo>
                      <a:pt x="42" y="59"/>
                    </a:lnTo>
                    <a:lnTo>
                      <a:pt x="53" y="64"/>
                    </a:lnTo>
                    <a:lnTo>
                      <a:pt x="64" y="67"/>
                    </a:lnTo>
                    <a:lnTo>
                      <a:pt x="76" y="68"/>
                    </a:lnTo>
                    <a:lnTo>
                      <a:pt x="88" y="68"/>
                    </a:lnTo>
                    <a:lnTo>
                      <a:pt x="101" y="65"/>
                    </a:lnTo>
                    <a:lnTo>
                      <a:pt x="113" y="59"/>
                    </a:lnTo>
                    <a:lnTo>
                      <a:pt x="109" y="51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271" name="Freeform 159"/>
              <p:cNvSpPr>
                <a:spLocks noChangeArrowheads="1"/>
              </p:cNvSpPr>
              <p:nvPr/>
            </p:nvSpPr>
            <p:spPr bwMode="auto">
              <a:xfrm>
                <a:off x="2264" y="160"/>
                <a:ext cx="51" cy="53"/>
              </a:xfrm>
              <a:custGeom>
                <a:avLst/>
                <a:gdLst>
                  <a:gd name="T0" fmla="*/ 0 w 48"/>
                  <a:gd name="T1" fmla="*/ 1081 h 49"/>
                  <a:gd name="T2" fmla="*/ 386 w 48"/>
                  <a:gd name="T3" fmla="*/ 1479 h 49"/>
                  <a:gd name="T4" fmla="*/ 667 w 48"/>
                  <a:gd name="T5" fmla="*/ 2190 h 49"/>
                  <a:gd name="T6" fmla="*/ 1019 w 48"/>
                  <a:gd name="T7" fmla="*/ 2839 h 49"/>
                  <a:gd name="T8" fmla="*/ 1224 w 48"/>
                  <a:gd name="T9" fmla="*/ 3793 h 49"/>
                  <a:gd name="T10" fmla="*/ 1466 w 48"/>
                  <a:gd name="T11" fmla="*/ 4261 h 49"/>
                  <a:gd name="T12" fmla="*/ 1558 w 48"/>
                  <a:gd name="T13" fmla="*/ 4917 h 49"/>
                  <a:gd name="T14" fmla="*/ 1581 w 48"/>
                  <a:gd name="T15" fmla="*/ 5192 h 49"/>
                  <a:gd name="T16" fmla="*/ 1655 w 48"/>
                  <a:gd name="T17" fmla="*/ 4917 h 49"/>
                  <a:gd name="T18" fmla="*/ 1761 w 48"/>
                  <a:gd name="T19" fmla="*/ 5832 h 49"/>
                  <a:gd name="T20" fmla="*/ 1868 w 48"/>
                  <a:gd name="T21" fmla="*/ 5616 h 49"/>
                  <a:gd name="T22" fmla="*/ 1940 w 48"/>
                  <a:gd name="T23" fmla="*/ 5192 h 49"/>
                  <a:gd name="T24" fmla="*/ 1940 w 48"/>
                  <a:gd name="T25" fmla="*/ 4609 h 49"/>
                  <a:gd name="T26" fmla="*/ 1868 w 48"/>
                  <a:gd name="T27" fmla="*/ 4261 h 49"/>
                  <a:gd name="T28" fmla="*/ 1719 w 48"/>
                  <a:gd name="T29" fmla="*/ 3793 h 49"/>
                  <a:gd name="T30" fmla="*/ 1488 w 48"/>
                  <a:gd name="T31" fmla="*/ 2839 h 49"/>
                  <a:gd name="T32" fmla="*/ 1223 w 48"/>
                  <a:gd name="T33" fmla="*/ 2025 h 49"/>
                  <a:gd name="T34" fmla="*/ 850 w 48"/>
                  <a:gd name="T35" fmla="*/ 1264 h 49"/>
                  <a:gd name="T36" fmla="*/ 523 w 48"/>
                  <a:gd name="T37" fmla="*/ 4 h 49"/>
                  <a:gd name="T38" fmla="*/ 3 w 48"/>
                  <a:gd name="T39" fmla="*/ 0 h 49"/>
                  <a:gd name="T40" fmla="*/ 0 w 48"/>
                  <a:gd name="T41" fmla="*/ 1081 h 4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48"/>
                  <a:gd name="T64" fmla="*/ 0 h 49"/>
                  <a:gd name="T65" fmla="*/ 48 w 48"/>
                  <a:gd name="T66" fmla="*/ 49 h 49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48" h="49">
                    <a:moveTo>
                      <a:pt x="0" y="9"/>
                    </a:moveTo>
                    <a:lnTo>
                      <a:pt x="8" y="13"/>
                    </a:lnTo>
                    <a:lnTo>
                      <a:pt x="17" y="18"/>
                    </a:lnTo>
                    <a:lnTo>
                      <a:pt x="24" y="24"/>
                    </a:lnTo>
                    <a:lnTo>
                      <a:pt x="31" y="31"/>
                    </a:lnTo>
                    <a:lnTo>
                      <a:pt x="36" y="36"/>
                    </a:lnTo>
                    <a:lnTo>
                      <a:pt x="38" y="41"/>
                    </a:lnTo>
                    <a:lnTo>
                      <a:pt x="39" y="43"/>
                    </a:lnTo>
                    <a:lnTo>
                      <a:pt x="40" y="41"/>
                    </a:lnTo>
                    <a:lnTo>
                      <a:pt x="44" y="49"/>
                    </a:lnTo>
                    <a:lnTo>
                      <a:pt x="46" y="47"/>
                    </a:lnTo>
                    <a:lnTo>
                      <a:pt x="48" y="43"/>
                    </a:lnTo>
                    <a:lnTo>
                      <a:pt x="48" y="39"/>
                    </a:lnTo>
                    <a:lnTo>
                      <a:pt x="46" y="36"/>
                    </a:lnTo>
                    <a:lnTo>
                      <a:pt x="42" y="31"/>
                    </a:lnTo>
                    <a:lnTo>
                      <a:pt x="37" y="24"/>
                    </a:lnTo>
                    <a:lnTo>
                      <a:pt x="30" y="17"/>
                    </a:lnTo>
                    <a:lnTo>
                      <a:pt x="21" y="11"/>
                    </a:lnTo>
                    <a:lnTo>
                      <a:pt x="13" y="4"/>
                    </a:lnTo>
                    <a:lnTo>
                      <a:pt x="3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272" name="Freeform 160"/>
              <p:cNvSpPr>
                <a:spLocks noChangeArrowheads="1"/>
              </p:cNvSpPr>
              <p:nvPr/>
            </p:nvSpPr>
            <p:spPr bwMode="auto">
              <a:xfrm>
                <a:off x="2206" y="149"/>
                <a:ext cx="61" cy="21"/>
              </a:xfrm>
              <a:custGeom>
                <a:avLst/>
                <a:gdLst>
                  <a:gd name="T0" fmla="*/ 0 w 58"/>
                  <a:gd name="T1" fmla="*/ 4204 h 19"/>
                  <a:gd name="T2" fmla="*/ 4 w 58"/>
                  <a:gd name="T3" fmla="*/ 4204 h 19"/>
                  <a:gd name="T4" fmla="*/ 9 w 58"/>
                  <a:gd name="T5" fmla="*/ 4204 h 19"/>
                  <a:gd name="T6" fmla="*/ 334 w 58"/>
                  <a:gd name="T7" fmla="*/ 4204 h 19"/>
                  <a:gd name="T8" fmla="*/ 474 w 58"/>
                  <a:gd name="T9" fmla="*/ 4204 h 19"/>
                  <a:gd name="T10" fmla="*/ 676 w 58"/>
                  <a:gd name="T11" fmla="*/ 4647 h 19"/>
                  <a:gd name="T12" fmla="*/ 828 w 58"/>
                  <a:gd name="T13" fmla="*/ 5677 h 19"/>
                  <a:gd name="T14" fmla="*/ 998 w 58"/>
                  <a:gd name="T15" fmla="*/ 6936 h 19"/>
                  <a:gd name="T16" fmla="*/ 1178 w 58"/>
                  <a:gd name="T17" fmla="*/ 8473 h 19"/>
                  <a:gd name="T18" fmla="*/ 1239 w 58"/>
                  <a:gd name="T19" fmla="*/ 4204 h 19"/>
                  <a:gd name="T20" fmla="*/ 1104 w 58"/>
                  <a:gd name="T21" fmla="*/ 2817 h 19"/>
                  <a:gd name="T22" fmla="*/ 871 w 58"/>
                  <a:gd name="T23" fmla="*/ 4 h 19"/>
                  <a:gd name="T24" fmla="*/ 711 w 58"/>
                  <a:gd name="T25" fmla="*/ 2 h 19"/>
                  <a:gd name="T26" fmla="*/ 499 w 58"/>
                  <a:gd name="T27" fmla="*/ 1 h 19"/>
                  <a:gd name="T28" fmla="*/ 334 w 58"/>
                  <a:gd name="T29" fmla="*/ 1 h 19"/>
                  <a:gd name="T30" fmla="*/ 9 w 58"/>
                  <a:gd name="T31" fmla="*/ 0 h 19"/>
                  <a:gd name="T32" fmla="*/ 4 w 58"/>
                  <a:gd name="T33" fmla="*/ 0 h 19"/>
                  <a:gd name="T34" fmla="*/ 0 w 58"/>
                  <a:gd name="T35" fmla="*/ 0 h 19"/>
                  <a:gd name="T36" fmla="*/ 0 w 58"/>
                  <a:gd name="T37" fmla="*/ 4204 h 1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8"/>
                  <a:gd name="T58" fmla="*/ 0 h 19"/>
                  <a:gd name="T59" fmla="*/ 58 w 58"/>
                  <a:gd name="T60" fmla="*/ 19 h 1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8" h="19">
                    <a:moveTo>
                      <a:pt x="0" y="10"/>
                    </a:moveTo>
                    <a:lnTo>
                      <a:pt x="4" y="10"/>
                    </a:lnTo>
                    <a:lnTo>
                      <a:pt x="9" y="10"/>
                    </a:lnTo>
                    <a:lnTo>
                      <a:pt x="16" y="10"/>
                    </a:lnTo>
                    <a:lnTo>
                      <a:pt x="23" y="10"/>
                    </a:lnTo>
                    <a:lnTo>
                      <a:pt x="31" y="11"/>
                    </a:lnTo>
                    <a:lnTo>
                      <a:pt x="39" y="13"/>
                    </a:lnTo>
                    <a:lnTo>
                      <a:pt x="46" y="15"/>
                    </a:lnTo>
                    <a:lnTo>
                      <a:pt x="55" y="19"/>
                    </a:lnTo>
                    <a:lnTo>
                      <a:pt x="58" y="10"/>
                    </a:lnTo>
                    <a:lnTo>
                      <a:pt x="50" y="6"/>
                    </a:lnTo>
                    <a:lnTo>
                      <a:pt x="41" y="4"/>
                    </a:lnTo>
                    <a:lnTo>
                      <a:pt x="33" y="2"/>
                    </a:lnTo>
                    <a:lnTo>
                      <a:pt x="24" y="1"/>
                    </a:lnTo>
                    <a:lnTo>
                      <a:pt x="16" y="1"/>
                    </a:lnTo>
                    <a:lnTo>
                      <a:pt x="9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273" name="Freeform 161"/>
              <p:cNvSpPr>
                <a:spLocks noChangeArrowheads="1"/>
              </p:cNvSpPr>
              <p:nvPr/>
            </p:nvSpPr>
            <p:spPr bwMode="auto">
              <a:xfrm>
                <a:off x="4742" y="154"/>
                <a:ext cx="114" cy="65"/>
              </a:xfrm>
              <a:custGeom>
                <a:avLst/>
                <a:gdLst>
                  <a:gd name="T0" fmla="*/ 295 w 108"/>
                  <a:gd name="T1" fmla="*/ 1 h 60"/>
                  <a:gd name="T2" fmla="*/ 7 w 108"/>
                  <a:gd name="T3" fmla="*/ 1 h 60"/>
                  <a:gd name="T4" fmla="*/ 4 w 108"/>
                  <a:gd name="T5" fmla="*/ 1 h 60"/>
                  <a:gd name="T6" fmla="*/ 2 w 108"/>
                  <a:gd name="T7" fmla="*/ 2 h 60"/>
                  <a:gd name="T8" fmla="*/ 1 w 108"/>
                  <a:gd name="T9" fmla="*/ 5 h 60"/>
                  <a:gd name="T10" fmla="*/ 0 w 108"/>
                  <a:gd name="T11" fmla="*/ 1236 h 60"/>
                  <a:gd name="T12" fmla="*/ 1 w 108"/>
                  <a:gd name="T13" fmla="*/ 1703 h 60"/>
                  <a:gd name="T14" fmla="*/ 4 w 108"/>
                  <a:gd name="T15" fmla="*/ 2755 h 60"/>
                  <a:gd name="T16" fmla="*/ 279 w 108"/>
                  <a:gd name="T17" fmla="*/ 3504 h 60"/>
                  <a:gd name="T18" fmla="*/ 385 w 108"/>
                  <a:gd name="T19" fmla="*/ 4352 h 60"/>
                  <a:gd name="T20" fmla="*/ 576 w 108"/>
                  <a:gd name="T21" fmla="*/ 5228 h 60"/>
                  <a:gd name="T22" fmla="*/ 822 w 108"/>
                  <a:gd name="T23" fmla="*/ 6015 h 60"/>
                  <a:gd name="T24" fmla="*/ 1045 w 108"/>
                  <a:gd name="T25" fmla="*/ 6707 h 60"/>
                  <a:gd name="T26" fmla="*/ 1368 w 108"/>
                  <a:gd name="T27" fmla="*/ 7266 h 60"/>
                  <a:gd name="T28" fmla="*/ 1660 w 108"/>
                  <a:gd name="T29" fmla="*/ 7714 h 60"/>
                  <a:gd name="T30" fmla="*/ 1952 w 108"/>
                  <a:gd name="T31" fmla="*/ 7872 h 60"/>
                  <a:gd name="T32" fmla="*/ 2248 w 108"/>
                  <a:gd name="T33" fmla="*/ 7872 h 60"/>
                  <a:gd name="T34" fmla="*/ 2558 w 108"/>
                  <a:gd name="T35" fmla="*/ 7622 h 60"/>
                  <a:gd name="T36" fmla="*/ 2917 w 108"/>
                  <a:gd name="T37" fmla="*/ 7036 h 60"/>
                  <a:gd name="T38" fmla="*/ 2919 w 108"/>
                  <a:gd name="T39" fmla="*/ 6707 h 60"/>
                  <a:gd name="T40" fmla="*/ 2919 w 108"/>
                  <a:gd name="T41" fmla="*/ 6516 h 60"/>
                  <a:gd name="T42" fmla="*/ 2919 w 108"/>
                  <a:gd name="T43" fmla="*/ 6136 h 60"/>
                  <a:gd name="T44" fmla="*/ 2917 w 108"/>
                  <a:gd name="T45" fmla="*/ 5995 h 60"/>
                  <a:gd name="T46" fmla="*/ 2798 w 108"/>
                  <a:gd name="T47" fmla="*/ 5275 h 60"/>
                  <a:gd name="T48" fmla="*/ 2700 w 108"/>
                  <a:gd name="T49" fmla="*/ 4409 h 60"/>
                  <a:gd name="T50" fmla="*/ 2480 w 108"/>
                  <a:gd name="T51" fmla="*/ 3534 h 60"/>
                  <a:gd name="T52" fmla="*/ 2312 w 108"/>
                  <a:gd name="T53" fmla="*/ 2755 h 60"/>
                  <a:gd name="T54" fmla="*/ 2018 w 108"/>
                  <a:gd name="T55" fmla="*/ 1999 h 60"/>
                  <a:gd name="T56" fmla="*/ 1793 w 108"/>
                  <a:gd name="T57" fmla="*/ 1339 h 60"/>
                  <a:gd name="T58" fmla="*/ 1573 w 108"/>
                  <a:gd name="T59" fmla="*/ 1053 h 60"/>
                  <a:gd name="T60" fmla="*/ 1368 w 108"/>
                  <a:gd name="T61" fmla="*/ 5 h 60"/>
                  <a:gd name="T62" fmla="*/ 1103 w 108"/>
                  <a:gd name="T63" fmla="*/ 2 h 60"/>
                  <a:gd name="T64" fmla="*/ 889 w 108"/>
                  <a:gd name="T65" fmla="*/ 1 h 60"/>
                  <a:gd name="T66" fmla="*/ 699 w 108"/>
                  <a:gd name="T67" fmla="*/ 1 h 60"/>
                  <a:gd name="T68" fmla="*/ 478 w 108"/>
                  <a:gd name="T69" fmla="*/ 1 h 60"/>
                  <a:gd name="T70" fmla="*/ 365 w 108"/>
                  <a:gd name="T71" fmla="*/ 0 h 60"/>
                  <a:gd name="T72" fmla="*/ 295 w 108"/>
                  <a:gd name="T73" fmla="*/ 1 h 60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108"/>
                  <a:gd name="T112" fmla="*/ 0 h 60"/>
                  <a:gd name="T113" fmla="*/ 108 w 108"/>
                  <a:gd name="T114" fmla="*/ 60 h 60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108" h="60">
                    <a:moveTo>
                      <a:pt x="10" y="1"/>
                    </a:moveTo>
                    <a:lnTo>
                      <a:pt x="7" y="1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1" y="5"/>
                    </a:lnTo>
                    <a:lnTo>
                      <a:pt x="0" y="9"/>
                    </a:lnTo>
                    <a:lnTo>
                      <a:pt x="1" y="13"/>
                    </a:lnTo>
                    <a:lnTo>
                      <a:pt x="4" y="20"/>
                    </a:lnTo>
                    <a:lnTo>
                      <a:pt x="9" y="26"/>
                    </a:lnTo>
                    <a:lnTo>
                      <a:pt x="15" y="32"/>
                    </a:lnTo>
                    <a:lnTo>
                      <a:pt x="22" y="39"/>
                    </a:lnTo>
                    <a:lnTo>
                      <a:pt x="30" y="45"/>
                    </a:lnTo>
                    <a:lnTo>
                      <a:pt x="39" y="51"/>
                    </a:lnTo>
                    <a:lnTo>
                      <a:pt x="50" y="55"/>
                    </a:lnTo>
                    <a:lnTo>
                      <a:pt x="61" y="58"/>
                    </a:lnTo>
                    <a:lnTo>
                      <a:pt x="72" y="60"/>
                    </a:lnTo>
                    <a:lnTo>
                      <a:pt x="83" y="60"/>
                    </a:lnTo>
                    <a:lnTo>
                      <a:pt x="94" y="56"/>
                    </a:lnTo>
                    <a:lnTo>
                      <a:pt x="107" y="52"/>
                    </a:lnTo>
                    <a:lnTo>
                      <a:pt x="108" y="51"/>
                    </a:lnTo>
                    <a:lnTo>
                      <a:pt x="108" y="49"/>
                    </a:lnTo>
                    <a:lnTo>
                      <a:pt x="108" y="46"/>
                    </a:lnTo>
                    <a:lnTo>
                      <a:pt x="107" y="44"/>
                    </a:lnTo>
                    <a:lnTo>
                      <a:pt x="104" y="40"/>
                    </a:lnTo>
                    <a:lnTo>
                      <a:pt x="99" y="33"/>
                    </a:lnTo>
                    <a:lnTo>
                      <a:pt x="91" y="27"/>
                    </a:lnTo>
                    <a:lnTo>
                      <a:pt x="84" y="20"/>
                    </a:lnTo>
                    <a:lnTo>
                      <a:pt x="75" y="15"/>
                    </a:lnTo>
                    <a:lnTo>
                      <a:pt x="66" y="10"/>
                    </a:lnTo>
                    <a:lnTo>
                      <a:pt x="58" y="7"/>
                    </a:lnTo>
                    <a:lnTo>
                      <a:pt x="50" y="5"/>
                    </a:lnTo>
                    <a:lnTo>
                      <a:pt x="41" y="2"/>
                    </a:lnTo>
                    <a:lnTo>
                      <a:pt x="33" y="1"/>
                    </a:lnTo>
                    <a:lnTo>
                      <a:pt x="26" y="1"/>
                    </a:lnTo>
                    <a:lnTo>
                      <a:pt x="19" y="1"/>
                    </a:lnTo>
                    <a:lnTo>
                      <a:pt x="14" y="0"/>
                    </a:lnTo>
                    <a:lnTo>
                      <a:pt x="10" y="1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274" name="Freeform 162"/>
              <p:cNvSpPr>
                <a:spLocks noChangeArrowheads="1"/>
              </p:cNvSpPr>
              <p:nvPr/>
            </p:nvSpPr>
            <p:spPr bwMode="auto">
              <a:xfrm>
                <a:off x="4738" y="149"/>
                <a:ext cx="119" cy="73"/>
              </a:xfrm>
              <a:custGeom>
                <a:avLst/>
                <a:gdLst>
                  <a:gd name="T0" fmla="*/ 4413 w 112"/>
                  <a:gd name="T1" fmla="*/ 3901 h 68"/>
                  <a:gd name="T2" fmla="*/ 3909 w 112"/>
                  <a:gd name="T3" fmla="*/ 4246 h 68"/>
                  <a:gd name="T4" fmla="*/ 3504 w 112"/>
                  <a:gd name="T5" fmla="*/ 4393 h 68"/>
                  <a:gd name="T6" fmla="*/ 3067 w 112"/>
                  <a:gd name="T7" fmla="*/ 4496 h 68"/>
                  <a:gd name="T8" fmla="*/ 2688 w 112"/>
                  <a:gd name="T9" fmla="*/ 4254 h 68"/>
                  <a:gd name="T10" fmla="*/ 2241 w 112"/>
                  <a:gd name="T11" fmla="*/ 4188 h 68"/>
                  <a:gd name="T12" fmla="*/ 1826 w 112"/>
                  <a:gd name="T13" fmla="*/ 3812 h 68"/>
                  <a:gd name="T14" fmla="*/ 1499 w 112"/>
                  <a:gd name="T15" fmla="*/ 3432 h 68"/>
                  <a:gd name="T16" fmla="*/ 1176 w 112"/>
                  <a:gd name="T17" fmla="*/ 2978 h 68"/>
                  <a:gd name="T18" fmla="*/ 903 w 112"/>
                  <a:gd name="T19" fmla="*/ 2490 h 68"/>
                  <a:gd name="T20" fmla="*/ 628 w 112"/>
                  <a:gd name="T21" fmla="*/ 2012 h 68"/>
                  <a:gd name="T22" fmla="*/ 523 w 112"/>
                  <a:gd name="T23" fmla="*/ 1626 h 68"/>
                  <a:gd name="T24" fmla="*/ 436 w 112"/>
                  <a:gd name="T25" fmla="*/ 1140 h 68"/>
                  <a:gd name="T26" fmla="*/ 386 w 112"/>
                  <a:gd name="T27" fmla="*/ 858 h 68"/>
                  <a:gd name="T28" fmla="*/ 436 w 112"/>
                  <a:gd name="T29" fmla="*/ 744 h 68"/>
                  <a:gd name="T30" fmla="*/ 436 w 112"/>
                  <a:gd name="T31" fmla="*/ 799 h 68"/>
                  <a:gd name="T32" fmla="*/ 436 w 112"/>
                  <a:gd name="T33" fmla="*/ 744 h 68"/>
                  <a:gd name="T34" fmla="*/ 492 w 112"/>
                  <a:gd name="T35" fmla="*/ 744 h 68"/>
                  <a:gd name="T36" fmla="*/ 556 w 112"/>
                  <a:gd name="T37" fmla="*/ 744 h 68"/>
                  <a:gd name="T38" fmla="*/ 556 w 112"/>
                  <a:gd name="T39" fmla="*/ 0 h 68"/>
                  <a:gd name="T40" fmla="*/ 436 w 112"/>
                  <a:gd name="T41" fmla="*/ 1 h 68"/>
                  <a:gd name="T42" fmla="*/ 6 w 112"/>
                  <a:gd name="T43" fmla="*/ 2 h 68"/>
                  <a:gd name="T44" fmla="*/ 3 w 112"/>
                  <a:gd name="T45" fmla="*/ 3 h 68"/>
                  <a:gd name="T46" fmla="*/ 1 w 112"/>
                  <a:gd name="T47" fmla="*/ 6 h 68"/>
                  <a:gd name="T48" fmla="*/ 0 w 112"/>
                  <a:gd name="T49" fmla="*/ 921 h 68"/>
                  <a:gd name="T50" fmla="*/ 1 w 112"/>
                  <a:gd name="T51" fmla="*/ 1515 h 68"/>
                  <a:gd name="T52" fmla="*/ 4 w 112"/>
                  <a:gd name="T53" fmla="*/ 1951 h 68"/>
                  <a:gd name="T54" fmla="*/ 436 w 112"/>
                  <a:gd name="T55" fmla="*/ 2490 h 68"/>
                  <a:gd name="T56" fmla="*/ 628 w 112"/>
                  <a:gd name="T57" fmla="*/ 2978 h 68"/>
                  <a:gd name="T58" fmla="*/ 959 w 112"/>
                  <a:gd name="T59" fmla="*/ 3551 h 68"/>
                  <a:gd name="T60" fmla="*/ 1299 w 112"/>
                  <a:gd name="T61" fmla="*/ 3963 h 68"/>
                  <a:gd name="T62" fmla="*/ 1693 w 112"/>
                  <a:gd name="T63" fmla="*/ 4496 h 68"/>
                  <a:gd name="T64" fmla="*/ 2109 w 112"/>
                  <a:gd name="T65" fmla="*/ 4893 h 68"/>
                  <a:gd name="T66" fmla="*/ 2534 w 112"/>
                  <a:gd name="T67" fmla="*/ 5063 h 68"/>
                  <a:gd name="T68" fmla="*/ 3039 w 112"/>
                  <a:gd name="T69" fmla="*/ 5182 h 68"/>
                  <a:gd name="T70" fmla="*/ 3638 w 112"/>
                  <a:gd name="T71" fmla="*/ 5182 h 68"/>
                  <a:gd name="T72" fmla="*/ 4014 w 112"/>
                  <a:gd name="T73" fmla="*/ 4903 h 68"/>
                  <a:gd name="T74" fmla="*/ 4497 w 112"/>
                  <a:gd name="T75" fmla="*/ 4496 h 68"/>
                  <a:gd name="T76" fmla="*/ 4413 w 112"/>
                  <a:gd name="T77" fmla="*/ 3901 h 68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112"/>
                  <a:gd name="T118" fmla="*/ 0 h 68"/>
                  <a:gd name="T119" fmla="*/ 112 w 112"/>
                  <a:gd name="T120" fmla="*/ 68 h 68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112" h="68">
                    <a:moveTo>
                      <a:pt x="109" y="51"/>
                    </a:moveTo>
                    <a:lnTo>
                      <a:pt x="97" y="56"/>
                    </a:lnTo>
                    <a:lnTo>
                      <a:pt x="87" y="58"/>
                    </a:lnTo>
                    <a:lnTo>
                      <a:pt x="76" y="59"/>
                    </a:lnTo>
                    <a:lnTo>
                      <a:pt x="66" y="57"/>
                    </a:lnTo>
                    <a:lnTo>
                      <a:pt x="55" y="55"/>
                    </a:lnTo>
                    <a:lnTo>
                      <a:pt x="45" y="50"/>
                    </a:lnTo>
                    <a:lnTo>
                      <a:pt x="37" y="45"/>
                    </a:lnTo>
                    <a:lnTo>
                      <a:pt x="29" y="39"/>
                    </a:lnTo>
                    <a:lnTo>
                      <a:pt x="22" y="33"/>
                    </a:lnTo>
                    <a:lnTo>
                      <a:pt x="16" y="27"/>
                    </a:lnTo>
                    <a:lnTo>
                      <a:pt x="13" y="21"/>
                    </a:lnTo>
                    <a:lnTo>
                      <a:pt x="10" y="16"/>
                    </a:lnTo>
                    <a:lnTo>
                      <a:pt x="8" y="12"/>
                    </a:lnTo>
                    <a:lnTo>
                      <a:pt x="10" y="10"/>
                    </a:lnTo>
                    <a:lnTo>
                      <a:pt x="10" y="11"/>
                    </a:lnTo>
                    <a:lnTo>
                      <a:pt x="10" y="10"/>
                    </a:lnTo>
                    <a:lnTo>
                      <a:pt x="12" y="10"/>
                    </a:lnTo>
                    <a:lnTo>
                      <a:pt x="14" y="10"/>
                    </a:lnTo>
                    <a:lnTo>
                      <a:pt x="14" y="0"/>
                    </a:lnTo>
                    <a:lnTo>
                      <a:pt x="10" y="1"/>
                    </a:lnTo>
                    <a:lnTo>
                      <a:pt x="6" y="2"/>
                    </a:lnTo>
                    <a:lnTo>
                      <a:pt x="3" y="3"/>
                    </a:lnTo>
                    <a:lnTo>
                      <a:pt x="1" y="6"/>
                    </a:lnTo>
                    <a:lnTo>
                      <a:pt x="0" y="13"/>
                    </a:lnTo>
                    <a:lnTo>
                      <a:pt x="1" y="20"/>
                    </a:lnTo>
                    <a:lnTo>
                      <a:pt x="4" y="26"/>
                    </a:lnTo>
                    <a:lnTo>
                      <a:pt x="10" y="33"/>
                    </a:lnTo>
                    <a:lnTo>
                      <a:pt x="16" y="39"/>
                    </a:lnTo>
                    <a:lnTo>
                      <a:pt x="23" y="47"/>
                    </a:lnTo>
                    <a:lnTo>
                      <a:pt x="32" y="53"/>
                    </a:lnTo>
                    <a:lnTo>
                      <a:pt x="41" y="59"/>
                    </a:lnTo>
                    <a:lnTo>
                      <a:pt x="52" y="64"/>
                    </a:lnTo>
                    <a:lnTo>
                      <a:pt x="63" y="67"/>
                    </a:lnTo>
                    <a:lnTo>
                      <a:pt x="75" y="68"/>
                    </a:lnTo>
                    <a:lnTo>
                      <a:pt x="88" y="68"/>
                    </a:lnTo>
                    <a:lnTo>
                      <a:pt x="100" y="65"/>
                    </a:lnTo>
                    <a:lnTo>
                      <a:pt x="112" y="59"/>
                    </a:lnTo>
                    <a:lnTo>
                      <a:pt x="109" y="51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275" name="Freeform 163"/>
              <p:cNvSpPr>
                <a:spLocks noChangeArrowheads="1"/>
              </p:cNvSpPr>
              <p:nvPr/>
            </p:nvSpPr>
            <p:spPr bwMode="auto">
              <a:xfrm>
                <a:off x="4811" y="160"/>
                <a:ext cx="50" cy="53"/>
              </a:xfrm>
              <a:custGeom>
                <a:avLst/>
                <a:gdLst>
                  <a:gd name="T0" fmla="*/ 0 w 47"/>
                  <a:gd name="T1" fmla="*/ 924 h 49"/>
                  <a:gd name="T2" fmla="*/ 403 w 47"/>
                  <a:gd name="T3" fmla="*/ 1479 h 49"/>
                  <a:gd name="T4" fmla="*/ 661 w 47"/>
                  <a:gd name="T5" fmla="*/ 2190 h 49"/>
                  <a:gd name="T6" fmla="*/ 1085 w 47"/>
                  <a:gd name="T7" fmla="*/ 2839 h 49"/>
                  <a:gd name="T8" fmla="*/ 1306 w 47"/>
                  <a:gd name="T9" fmla="*/ 3793 h 49"/>
                  <a:gd name="T10" fmla="*/ 1512 w 47"/>
                  <a:gd name="T11" fmla="*/ 4261 h 49"/>
                  <a:gd name="T12" fmla="*/ 1672 w 47"/>
                  <a:gd name="T13" fmla="*/ 4917 h 49"/>
                  <a:gd name="T14" fmla="*/ 1712 w 47"/>
                  <a:gd name="T15" fmla="*/ 5192 h 49"/>
                  <a:gd name="T16" fmla="*/ 1712 w 47"/>
                  <a:gd name="T17" fmla="*/ 4917 h 49"/>
                  <a:gd name="T18" fmla="*/ 1779 w 47"/>
                  <a:gd name="T19" fmla="*/ 4917 h 49"/>
                  <a:gd name="T20" fmla="*/ 1893 w 47"/>
                  <a:gd name="T21" fmla="*/ 5832 h 49"/>
                  <a:gd name="T22" fmla="*/ 2014 w 47"/>
                  <a:gd name="T23" fmla="*/ 5616 h 49"/>
                  <a:gd name="T24" fmla="*/ 2061 w 47"/>
                  <a:gd name="T25" fmla="*/ 5192 h 49"/>
                  <a:gd name="T26" fmla="*/ 2061 w 47"/>
                  <a:gd name="T27" fmla="*/ 4609 h 49"/>
                  <a:gd name="T28" fmla="*/ 1940 w 47"/>
                  <a:gd name="T29" fmla="*/ 4261 h 49"/>
                  <a:gd name="T30" fmla="*/ 1824 w 47"/>
                  <a:gd name="T31" fmla="*/ 3793 h 49"/>
                  <a:gd name="T32" fmla="*/ 1609 w 47"/>
                  <a:gd name="T33" fmla="*/ 2839 h 49"/>
                  <a:gd name="T34" fmla="*/ 1256 w 47"/>
                  <a:gd name="T35" fmla="*/ 2025 h 49"/>
                  <a:gd name="T36" fmla="*/ 901 w 47"/>
                  <a:gd name="T37" fmla="*/ 1264 h 49"/>
                  <a:gd name="T38" fmla="*/ 516 w 47"/>
                  <a:gd name="T39" fmla="*/ 4 h 49"/>
                  <a:gd name="T40" fmla="*/ 3 w 47"/>
                  <a:gd name="T41" fmla="*/ 0 h 49"/>
                  <a:gd name="T42" fmla="*/ 0 w 47"/>
                  <a:gd name="T43" fmla="*/ 924 h 49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47"/>
                  <a:gd name="T67" fmla="*/ 0 h 49"/>
                  <a:gd name="T68" fmla="*/ 47 w 47"/>
                  <a:gd name="T69" fmla="*/ 49 h 49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47" h="49">
                    <a:moveTo>
                      <a:pt x="0" y="7"/>
                    </a:moveTo>
                    <a:lnTo>
                      <a:pt x="8" y="13"/>
                    </a:lnTo>
                    <a:lnTo>
                      <a:pt x="16" y="18"/>
                    </a:lnTo>
                    <a:lnTo>
                      <a:pt x="24" y="24"/>
                    </a:lnTo>
                    <a:lnTo>
                      <a:pt x="30" y="31"/>
                    </a:lnTo>
                    <a:lnTo>
                      <a:pt x="35" y="36"/>
                    </a:lnTo>
                    <a:lnTo>
                      <a:pt x="38" y="41"/>
                    </a:lnTo>
                    <a:lnTo>
                      <a:pt x="39" y="43"/>
                    </a:lnTo>
                    <a:lnTo>
                      <a:pt x="39" y="41"/>
                    </a:lnTo>
                    <a:lnTo>
                      <a:pt x="40" y="41"/>
                    </a:lnTo>
                    <a:lnTo>
                      <a:pt x="43" y="49"/>
                    </a:lnTo>
                    <a:lnTo>
                      <a:pt x="46" y="47"/>
                    </a:lnTo>
                    <a:lnTo>
                      <a:pt x="47" y="43"/>
                    </a:lnTo>
                    <a:lnTo>
                      <a:pt x="47" y="39"/>
                    </a:lnTo>
                    <a:lnTo>
                      <a:pt x="45" y="36"/>
                    </a:lnTo>
                    <a:lnTo>
                      <a:pt x="42" y="31"/>
                    </a:lnTo>
                    <a:lnTo>
                      <a:pt x="37" y="24"/>
                    </a:lnTo>
                    <a:lnTo>
                      <a:pt x="29" y="17"/>
                    </a:lnTo>
                    <a:lnTo>
                      <a:pt x="21" y="11"/>
                    </a:lnTo>
                    <a:lnTo>
                      <a:pt x="12" y="4"/>
                    </a:lnTo>
                    <a:lnTo>
                      <a:pt x="3" y="0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276" name="Freeform 164"/>
              <p:cNvSpPr>
                <a:spLocks noChangeArrowheads="1"/>
              </p:cNvSpPr>
              <p:nvPr/>
            </p:nvSpPr>
            <p:spPr bwMode="auto">
              <a:xfrm>
                <a:off x="4753" y="149"/>
                <a:ext cx="61" cy="18"/>
              </a:xfrm>
              <a:custGeom>
                <a:avLst/>
                <a:gdLst>
                  <a:gd name="T0" fmla="*/ 0 w 58"/>
                  <a:gd name="T1" fmla="*/ 344 h 17"/>
                  <a:gd name="T2" fmla="*/ 4 w 58"/>
                  <a:gd name="T3" fmla="*/ 344 h 17"/>
                  <a:gd name="T4" fmla="*/ 9 w 58"/>
                  <a:gd name="T5" fmla="*/ 344 h 17"/>
                  <a:gd name="T6" fmla="*/ 334 w 58"/>
                  <a:gd name="T7" fmla="*/ 344 h 17"/>
                  <a:gd name="T8" fmla="*/ 474 w 58"/>
                  <a:gd name="T9" fmla="*/ 344 h 17"/>
                  <a:gd name="T10" fmla="*/ 667 w 58"/>
                  <a:gd name="T11" fmla="*/ 364 h 17"/>
                  <a:gd name="T12" fmla="*/ 828 w 58"/>
                  <a:gd name="T13" fmla="*/ 408 h 17"/>
                  <a:gd name="T14" fmla="*/ 998 w 58"/>
                  <a:gd name="T15" fmla="*/ 457 h 17"/>
                  <a:gd name="T16" fmla="*/ 1178 w 58"/>
                  <a:gd name="T17" fmla="*/ 512 h 17"/>
                  <a:gd name="T18" fmla="*/ 1239 w 58"/>
                  <a:gd name="T19" fmla="*/ 344 h 17"/>
                  <a:gd name="T20" fmla="*/ 1065 w 58"/>
                  <a:gd name="T21" fmla="*/ 6 h 17"/>
                  <a:gd name="T22" fmla="*/ 871 w 58"/>
                  <a:gd name="T23" fmla="*/ 4 h 17"/>
                  <a:gd name="T24" fmla="*/ 676 w 58"/>
                  <a:gd name="T25" fmla="*/ 2 h 17"/>
                  <a:gd name="T26" fmla="*/ 499 w 58"/>
                  <a:gd name="T27" fmla="*/ 1 h 17"/>
                  <a:gd name="T28" fmla="*/ 334 w 58"/>
                  <a:gd name="T29" fmla="*/ 1 h 17"/>
                  <a:gd name="T30" fmla="*/ 9 w 58"/>
                  <a:gd name="T31" fmla="*/ 0 h 17"/>
                  <a:gd name="T32" fmla="*/ 4 w 58"/>
                  <a:gd name="T33" fmla="*/ 0 h 17"/>
                  <a:gd name="T34" fmla="*/ 0 w 58"/>
                  <a:gd name="T35" fmla="*/ 0 h 17"/>
                  <a:gd name="T36" fmla="*/ 0 w 58"/>
                  <a:gd name="T37" fmla="*/ 344 h 17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8"/>
                  <a:gd name="T58" fmla="*/ 0 h 17"/>
                  <a:gd name="T59" fmla="*/ 58 w 58"/>
                  <a:gd name="T60" fmla="*/ 17 h 17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8" h="17">
                    <a:moveTo>
                      <a:pt x="0" y="10"/>
                    </a:moveTo>
                    <a:lnTo>
                      <a:pt x="4" y="10"/>
                    </a:lnTo>
                    <a:lnTo>
                      <a:pt x="9" y="10"/>
                    </a:lnTo>
                    <a:lnTo>
                      <a:pt x="16" y="10"/>
                    </a:lnTo>
                    <a:lnTo>
                      <a:pt x="23" y="10"/>
                    </a:lnTo>
                    <a:lnTo>
                      <a:pt x="30" y="11"/>
                    </a:lnTo>
                    <a:lnTo>
                      <a:pt x="39" y="13"/>
                    </a:lnTo>
                    <a:lnTo>
                      <a:pt x="46" y="15"/>
                    </a:lnTo>
                    <a:lnTo>
                      <a:pt x="55" y="17"/>
                    </a:lnTo>
                    <a:lnTo>
                      <a:pt x="58" y="10"/>
                    </a:lnTo>
                    <a:lnTo>
                      <a:pt x="49" y="6"/>
                    </a:lnTo>
                    <a:lnTo>
                      <a:pt x="41" y="4"/>
                    </a:lnTo>
                    <a:lnTo>
                      <a:pt x="31" y="2"/>
                    </a:lnTo>
                    <a:lnTo>
                      <a:pt x="24" y="1"/>
                    </a:lnTo>
                    <a:lnTo>
                      <a:pt x="16" y="1"/>
                    </a:lnTo>
                    <a:lnTo>
                      <a:pt x="9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277" name="Freeform 165"/>
              <p:cNvSpPr>
                <a:spLocks noChangeArrowheads="1"/>
              </p:cNvSpPr>
              <p:nvPr/>
            </p:nvSpPr>
            <p:spPr bwMode="auto">
              <a:xfrm>
                <a:off x="665" y="149"/>
                <a:ext cx="114" cy="63"/>
              </a:xfrm>
              <a:custGeom>
                <a:avLst/>
                <a:gdLst>
                  <a:gd name="T0" fmla="*/ 279 w 108"/>
                  <a:gd name="T1" fmla="*/ 0 h 58"/>
                  <a:gd name="T2" fmla="*/ 7 w 108"/>
                  <a:gd name="T3" fmla="*/ 0 h 58"/>
                  <a:gd name="T4" fmla="*/ 4 w 108"/>
                  <a:gd name="T5" fmla="*/ 1 h 58"/>
                  <a:gd name="T6" fmla="*/ 2 w 108"/>
                  <a:gd name="T7" fmla="*/ 2 h 58"/>
                  <a:gd name="T8" fmla="*/ 1 w 108"/>
                  <a:gd name="T9" fmla="*/ 3 h 58"/>
                  <a:gd name="T10" fmla="*/ 0 w 108"/>
                  <a:gd name="T11" fmla="*/ 1273 h 58"/>
                  <a:gd name="T12" fmla="*/ 1 w 108"/>
                  <a:gd name="T13" fmla="*/ 1925 h 58"/>
                  <a:gd name="T14" fmla="*/ 4 w 108"/>
                  <a:gd name="T15" fmla="*/ 3052 h 58"/>
                  <a:gd name="T16" fmla="*/ 279 w 108"/>
                  <a:gd name="T17" fmla="*/ 3911 h 58"/>
                  <a:gd name="T18" fmla="*/ 385 w 108"/>
                  <a:gd name="T19" fmla="*/ 5012 h 58"/>
                  <a:gd name="T20" fmla="*/ 546 w 108"/>
                  <a:gd name="T21" fmla="*/ 5913 h 58"/>
                  <a:gd name="T22" fmla="*/ 822 w 108"/>
                  <a:gd name="T23" fmla="*/ 6766 h 58"/>
                  <a:gd name="T24" fmla="*/ 1045 w 108"/>
                  <a:gd name="T25" fmla="*/ 7578 h 58"/>
                  <a:gd name="T26" fmla="*/ 1368 w 108"/>
                  <a:gd name="T27" fmla="*/ 8529 h 58"/>
                  <a:gd name="T28" fmla="*/ 1660 w 108"/>
                  <a:gd name="T29" fmla="*/ 8689 h 58"/>
                  <a:gd name="T30" fmla="*/ 1912 w 108"/>
                  <a:gd name="T31" fmla="*/ 8941 h 58"/>
                  <a:gd name="T32" fmla="*/ 2248 w 108"/>
                  <a:gd name="T33" fmla="*/ 8941 h 58"/>
                  <a:gd name="T34" fmla="*/ 2558 w 108"/>
                  <a:gd name="T35" fmla="*/ 8642 h 58"/>
                  <a:gd name="T36" fmla="*/ 2913 w 108"/>
                  <a:gd name="T37" fmla="*/ 7852 h 58"/>
                  <a:gd name="T38" fmla="*/ 2917 w 108"/>
                  <a:gd name="T39" fmla="*/ 7578 h 58"/>
                  <a:gd name="T40" fmla="*/ 2919 w 108"/>
                  <a:gd name="T41" fmla="*/ 7349 h 58"/>
                  <a:gd name="T42" fmla="*/ 2919 w 108"/>
                  <a:gd name="T43" fmla="*/ 7229 h 58"/>
                  <a:gd name="T44" fmla="*/ 2917 w 108"/>
                  <a:gd name="T45" fmla="*/ 6766 h 58"/>
                  <a:gd name="T46" fmla="*/ 2791 w 108"/>
                  <a:gd name="T47" fmla="*/ 5913 h 58"/>
                  <a:gd name="T48" fmla="*/ 2644 w 108"/>
                  <a:gd name="T49" fmla="*/ 5012 h 58"/>
                  <a:gd name="T50" fmla="*/ 2480 w 108"/>
                  <a:gd name="T51" fmla="*/ 3911 h 58"/>
                  <a:gd name="T52" fmla="*/ 2312 w 108"/>
                  <a:gd name="T53" fmla="*/ 3162 h 58"/>
                  <a:gd name="T54" fmla="*/ 1998 w 108"/>
                  <a:gd name="T55" fmla="*/ 1925 h 58"/>
                  <a:gd name="T56" fmla="*/ 1793 w 108"/>
                  <a:gd name="T57" fmla="*/ 1383 h 58"/>
                  <a:gd name="T58" fmla="*/ 1525 w 108"/>
                  <a:gd name="T59" fmla="*/ 5 h 58"/>
                  <a:gd name="T60" fmla="*/ 1338 w 108"/>
                  <a:gd name="T61" fmla="*/ 3 h 58"/>
                  <a:gd name="T62" fmla="*/ 1103 w 108"/>
                  <a:gd name="T63" fmla="*/ 1 h 58"/>
                  <a:gd name="T64" fmla="*/ 889 w 108"/>
                  <a:gd name="T65" fmla="*/ 1 h 58"/>
                  <a:gd name="T66" fmla="*/ 699 w 108"/>
                  <a:gd name="T67" fmla="*/ 0 h 58"/>
                  <a:gd name="T68" fmla="*/ 478 w 108"/>
                  <a:gd name="T69" fmla="*/ 0 h 58"/>
                  <a:gd name="T70" fmla="*/ 346 w 108"/>
                  <a:gd name="T71" fmla="*/ 0 h 58"/>
                  <a:gd name="T72" fmla="*/ 279 w 108"/>
                  <a:gd name="T73" fmla="*/ 0 h 5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108"/>
                  <a:gd name="T112" fmla="*/ 0 h 58"/>
                  <a:gd name="T113" fmla="*/ 108 w 108"/>
                  <a:gd name="T114" fmla="*/ 58 h 58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108" h="58">
                    <a:moveTo>
                      <a:pt x="9" y="0"/>
                    </a:moveTo>
                    <a:lnTo>
                      <a:pt x="7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8"/>
                    </a:lnTo>
                    <a:lnTo>
                      <a:pt x="1" y="13"/>
                    </a:lnTo>
                    <a:lnTo>
                      <a:pt x="4" y="19"/>
                    </a:lnTo>
                    <a:lnTo>
                      <a:pt x="9" y="25"/>
                    </a:lnTo>
                    <a:lnTo>
                      <a:pt x="15" y="32"/>
                    </a:lnTo>
                    <a:lnTo>
                      <a:pt x="21" y="38"/>
                    </a:lnTo>
                    <a:lnTo>
                      <a:pt x="30" y="44"/>
                    </a:lnTo>
                    <a:lnTo>
                      <a:pt x="39" y="49"/>
                    </a:lnTo>
                    <a:lnTo>
                      <a:pt x="50" y="54"/>
                    </a:lnTo>
                    <a:lnTo>
                      <a:pt x="61" y="57"/>
                    </a:lnTo>
                    <a:lnTo>
                      <a:pt x="71" y="58"/>
                    </a:lnTo>
                    <a:lnTo>
                      <a:pt x="83" y="58"/>
                    </a:lnTo>
                    <a:lnTo>
                      <a:pt x="94" y="55"/>
                    </a:lnTo>
                    <a:lnTo>
                      <a:pt x="106" y="50"/>
                    </a:lnTo>
                    <a:lnTo>
                      <a:pt x="107" y="49"/>
                    </a:lnTo>
                    <a:lnTo>
                      <a:pt x="108" y="48"/>
                    </a:lnTo>
                    <a:lnTo>
                      <a:pt x="108" y="46"/>
                    </a:lnTo>
                    <a:lnTo>
                      <a:pt x="107" y="44"/>
                    </a:lnTo>
                    <a:lnTo>
                      <a:pt x="103" y="38"/>
                    </a:lnTo>
                    <a:lnTo>
                      <a:pt x="98" y="32"/>
                    </a:lnTo>
                    <a:lnTo>
                      <a:pt x="91" y="25"/>
                    </a:lnTo>
                    <a:lnTo>
                      <a:pt x="84" y="20"/>
                    </a:lnTo>
                    <a:lnTo>
                      <a:pt x="74" y="13"/>
                    </a:lnTo>
                    <a:lnTo>
                      <a:pt x="66" y="9"/>
                    </a:lnTo>
                    <a:lnTo>
                      <a:pt x="57" y="5"/>
                    </a:lnTo>
                    <a:lnTo>
                      <a:pt x="49" y="3"/>
                    </a:lnTo>
                    <a:lnTo>
                      <a:pt x="41" y="1"/>
                    </a:lnTo>
                    <a:lnTo>
                      <a:pt x="33" y="1"/>
                    </a:lnTo>
                    <a:lnTo>
                      <a:pt x="26" y="0"/>
                    </a:lnTo>
                    <a:lnTo>
                      <a:pt x="19" y="0"/>
                    </a:lnTo>
                    <a:lnTo>
                      <a:pt x="13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278" name="Freeform 166"/>
              <p:cNvSpPr>
                <a:spLocks noChangeArrowheads="1"/>
              </p:cNvSpPr>
              <p:nvPr/>
            </p:nvSpPr>
            <p:spPr bwMode="auto">
              <a:xfrm>
                <a:off x="661" y="144"/>
                <a:ext cx="119" cy="72"/>
              </a:xfrm>
              <a:custGeom>
                <a:avLst/>
                <a:gdLst>
                  <a:gd name="T0" fmla="*/ 4372 w 112"/>
                  <a:gd name="T1" fmla="*/ 4085 h 67"/>
                  <a:gd name="T2" fmla="*/ 3909 w 112"/>
                  <a:gd name="T3" fmla="*/ 4463 h 67"/>
                  <a:gd name="T4" fmla="*/ 3504 w 112"/>
                  <a:gd name="T5" fmla="*/ 4718 h 67"/>
                  <a:gd name="T6" fmla="*/ 3067 w 112"/>
                  <a:gd name="T7" fmla="*/ 4718 h 67"/>
                  <a:gd name="T8" fmla="*/ 2688 w 112"/>
                  <a:gd name="T9" fmla="*/ 4693 h 67"/>
                  <a:gd name="T10" fmla="*/ 2241 w 112"/>
                  <a:gd name="T11" fmla="*/ 4367 h 67"/>
                  <a:gd name="T12" fmla="*/ 1826 w 112"/>
                  <a:gd name="T13" fmla="*/ 4064 h 67"/>
                  <a:gd name="T14" fmla="*/ 1499 w 112"/>
                  <a:gd name="T15" fmla="*/ 3756 h 67"/>
                  <a:gd name="T16" fmla="*/ 1176 w 112"/>
                  <a:gd name="T17" fmla="*/ 3115 h 67"/>
                  <a:gd name="T18" fmla="*/ 903 w 112"/>
                  <a:gd name="T19" fmla="*/ 2651 h 67"/>
                  <a:gd name="T20" fmla="*/ 628 w 112"/>
                  <a:gd name="T21" fmla="*/ 2137 h 67"/>
                  <a:gd name="T22" fmla="*/ 492 w 112"/>
                  <a:gd name="T23" fmla="*/ 1722 h 67"/>
                  <a:gd name="T24" fmla="*/ 436 w 112"/>
                  <a:gd name="T25" fmla="*/ 1201 h 67"/>
                  <a:gd name="T26" fmla="*/ 386 w 112"/>
                  <a:gd name="T27" fmla="*/ 968 h 67"/>
                  <a:gd name="T28" fmla="*/ 436 w 112"/>
                  <a:gd name="T29" fmla="*/ 780 h 67"/>
                  <a:gd name="T30" fmla="*/ 463 w 112"/>
                  <a:gd name="T31" fmla="*/ 726 h 67"/>
                  <a:gd name="T32" fmla="*/ 523 w 112"/>
                  <a:gd name="T33" fmla="*/ 726 h 67"/>
                  <a:gd name="T34" fmla="*/ 523 w 112"/>
                  <a:gd name="T35" fmla="*/ 0 h 67"/>
                  <a:gd name="T36" fmla="*/ 436 w 112"/>
                  <a:gd name="T37" fmla="*/ 0 h 67"/>
                  <a:gd name="T38" fmla="*/ 6 w 112"/>
                  <a:gd name="T39" fmla="*/ 2 h 67"/>
                  <a:gd name="T40" fmla="*/ 3 w 112"/>
                  <a:gd name="T41" fmla="*/ 4 h 67"/>
                  <a:gd name="T42" fmla="*/ 1 w 112"/>
                  <a:gd name="T43" fmla="*/ 629 h 67"/>
                  <a:gd name="T44" fmla="*/ 0 w 112"/>
                  <a:gd name="T45" fmla="*/ 968 h 67"/>
                  <a:gd name="T46" fmla="*/ 1 w 112"/>
                  <a:gd name="T47" fmla="*/ 1491 h 67"/>
                  <a:gd name="T48" fmla="*/ 4 w 112"/>
                  <a:gd name="T49" fmla="*/ 2111 h 67"/>
                  <a:gd name="T50" fmla="*/ 436 w 112"/>
                  <a:gd name="T51" fmla="*/ 2620 h 67"/>
                  <a:gd name="T52" fmla="*/ 628 w 112"/>
                  <a:gd name="T53" fmla="*/ 3252 h 67"/>
                  <a:gd name="T54" fmla="*/ 959 w 112"/>
                  <a:gd name="T55" fmla="*/ 3801 h 67"/>
                  <a:gd name="T56" fmla="*/ 1299 w 112"/>
                  <a:gd name="T57" fmla="*/ 4337 h 67"/>
                  <a:gd name="T58" fmla="*/ 1693 w 112"/>
                  <a:gd name="T59" fmla="*/ 4718 h 67"/>
                  <a:gd name="T60" fmla="*/ 2109 w 112"/>
                  <a:gd name="T61" fmla="*/ 5070 h 67"/>
                  <a:gd name="T62" fmla="*/ 2534 w 112"/>
                  <a:gd name="T63" fmla="*/ 5383 h 67"/>
                  <a:gd name="T64" fmla="*/ 3039 w 112"/>
                  <a:gd name="T65" fmla="*/ 5419 h 67"/>
                  <a:gd name="T66" fmla="*/ 3638 w 112"/>
                  <a:gd name="T67" fmla="*/ 5419 h 67"/>
                  <a:gd name="T68" fmla="*/ 4014 w 112"/>
                  <a:gd name="T69" fmla="*/ 5154 h 67"/>
                  <a:gd name="T70" fmla="*/ 4497 w 112"/>
                  <a:gd name="T71" fmla="*/ 4796 h 67"/>
                  <a:gd name="T72" fmla="*/ 4372 w 112"/>
                  <a:gd name="T73" fmla="*/ 4085 h 6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112"/>
                  <a:gd name="T112" fmla="*/ 0 h 67"/>
                  <a:gd name="T113" fmla="*/ 112 w 112"/>
                  <a:gd name="T114" fmla="*/ 67 h 67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112" h="67">
                    <a:moveTo>
                      <a:pt x="108" y="51"/>
                    </a:moveTo>
                    <a:lnTo>
                      <a:pt x="97" y="56"/>
                    </a:lnTo>
                    <a:lnTo>
                      <a:pt x="87" y="59"/>
                    </a:lnTo>
                    <a:lnTo>
                      <a:pt x="76" y="59"/>
                    </a:lnTo>
                    <a:lnTo>
                      <a:pt x="66" y="58"/>
                    </a:lnTo>
                    <a:lnTo>
                      <a:pt x="55" y="54"/>
                    </a:lnTo>
                    <a:lnTo>
                      <a:pt x="45" y="50"/>
                    </a:lnTo>
                    <a:lnTo>
                      <a:pt x="37" y="46"/>
                    </a:lnTo>
                    <a:lnTo>
                      <a:pt x="29" y="39"/>
                    </a:lnTo>
                    <a:lnTo>
                      <a:pt x="22" y="33"/>
                    </a:lnTo>
                    <a:lnTo>
                      <a:pt x="16" y="27"/>
                    </a:lnTo>
                    <a:lnTo>
                      <a:pt x="12" y="21"/>
                    </a:lnTo>
                    <a:lnTo>
                      <a:pt x="10" y="16"/>
                    </a:lnTo>
                    <a:lnTo>
                      <a:pt x="8" y="13"/>
                    </a:lnTo>
                    <a:lnTo>
                      <a:pt x="10" y="10"/>
                    </a:lnTo>
                    <a:lnTo>
                      <a:pt x="11" y="9"/>
                    </a:lnTo>
                    <a:lnTo>
                      <a:pt x="13" y="9"/>
                    </a:lnTo>
                    <a:lnTo>
                      <a:pt x="13" y="0"/>
                    </a:lnTo>
                    <a:lnTo>
                      <a:pt x="10" y="0"/>
                    </a:lnTo>
                    <a:lnTo>
                      <a:pt x="6" y="2"/>
                    </a:lnTo>
                    <a:lnTo>
                      <a:pt x="3" y="4"/>
                    </a:lnTo>
                    <a:lnTo>
                      <a:pt x="1" y="7"/>
                    </a:lnTo>
                    <a:lnTo>
                      <a:pt x="0" y="13"/>
                    </a:lnTo>
                    <a:lnTo>
                      <a:pt x="1" y="19"/>
                    </a:lnTo>
                    <a:lnTo>
                      <a:pt x="4" y="26"/>
                    </a:lnTo>
                    <a:lnTo>
                      <a:pt x="10" y="32"/>
                    </a:lnTo>
                    <a:lnTo>
                      <a:pt x="16" y="40"/>
                    </a:lnTo>
                    <a:lnTo>
                      <a:pt x="23" y="47"/>
                    </a:lnTo>
                    <a:lnTo>
                      <a:pt x="32" y="53"/>
                    </a:lnTo>
                    <a:lnTo>
                      <a:pt x="41" y="59"/>
                    </a:lnTo>
                    <a:lnTo>
                      <a:pt x="52" y="63"/>
                    </a:lnTo>
                    <a:lnTo>
                      <a:pt x="63" y="66"/>
                    </a:lnTo>
                    <a:lnTo>
                      <a:pt x="75" y="67"/>
                    </a:lnTo>
                    <a:lnTo>
                      <a:pt x="88" y="67"/>
                    </a:lnTo>
                    <a:lnTo>
                      <a:pt x="100" y="64"/>
                    </a:lnTo>
                    <a:lnTo>
                      <a:pt x="112" y="60"/>
                    </a:lnTo>
                    <a:lnTo>
                      <a:pt x="108" y="51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279" name="Freeform 167"/>
              <p:cNvSpPr>
                <a:spLocks noChangeArrowheads="1"/>
              </p:cNvSpPr>
              <p:nvPr/>
            </p:nvSpPr>
            <p:spPr bwMode="auto">
              <a:xfrm>
                <a:off x="732" y="154"/>
                <a:ext cx="51" cy="55"/>
              </a:xfrm>
              <a:custGeom>
                <a:avLst/>
                <a:gdLst>
                  <a:gd name="T0" fmla="*/ 0 w 48"/>
                  <a:gd name="T1" fmla="*/ 885 h 51"/>
                  <a:gd name="T2" fmla="*/ 386 w 48"/>
                  <a:gd name="T3" fmla="*/ 1197 h 51"/>
                  <a:gd name="T4" fmla="*/ 667 w 48"/>
                  <a:gd name="T5" fmla="*/ 1883 h 51"/>
                  <a:gd name="T6" fmla="*/ 1019 w 48"/>
                  <a:gd name="T7" fmla="*/ 2547 h 51"/>
                  <a:gd name="T8" fmla="*/ 1224 w 48"/>
                  <a:gd name="T9" fmla="*/ 3123 h 51"/>
                  <a:gd name="T10" fmla="*/ 1466 w 48"/>
                  <a:gd name="T11" fmla="*/ 3694 h 51"/>
                  <a:gd name="T12" fmla="*/ 1581 w 48"/>
                  <a:gd name="T13" fmla="*/ 4224 h 51"/>
                  <a:gd name="T14" fmla="*/ 1655 w 48"/>
                  <a:gd name="T15" fmla="*/ 4296 h 51"/>
                  <a:gd name="T16" fmla="*/ 1655 w 48"/>
                  <a:gd name="T17" fmla="*/ 4224 h 51"/>
                  <a:gd name="T18" fmla="*/ 1761 w 48"/>
                  <a:gd name="T19" fmla="*/ 5024 h 51"/>
                  <a:gd name="T20" fmla="*/ 1871 w 48"/>
                  <a:gd name="T21" fmla="*/ 4659 h 51"/>
                  <a:gd name="T22" fmla="*/ 1940 w 48"/>
                  <a:gd name="T23" fmla="*/ 4320 h 51"/>
                  <a:gd name="T24" fmla="*/ 1871 w 48"/>
                  <a:gd name="T25" fmla="*/ 4006 h 51"/>
                  <a:gd name="T26" fmla="*/ 1868 w 48"/>
                  <a:gd name="T27" fmla="*/ 3715 h 51"/>
                  <a:gd name="T28" fmla="*/ 1758 w 48"/>
                  <a:gd name="T29" fmla="*/ 3123 h 51"/>
                  <a:gd name="T30" fmla="*/ 1488 w 48"/>
                  <a:gd name="T31" fmla="*/ 2362 h 51"/>
                  <a:gd name="T32" fmla="*/ 1223 w 48"/>
                  <a:gd name="T33" fmla="*/ 1746 h 51"/>
                  <a:gd name="T34" fmla="*/ 903 w 48"/>
                  <a:gd name="T35" fmla="*/ 1029 h 51"/>
                  <a:gd name="T36" fmla="*/ 523 w 48"/>
                  <a:gd name="T37" fmla="*/ 6 h 51"/>
                  <a:gd name="T38" fmla="*/ 4 w 48"/>
                  <a:gd name="T39" fmla="*/ 0 h 51"/>
                  <a:gd name="T40" fmla="*/ 0 w 48"/>
                  <a:gd name="T41" fmla="*/ 885 h 5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48"/>
                  <a:gd name="T64" fmla="*/ 0 h 51"/>
                  <a:gd name="T65" fmla="*/ 48 w 48"/>
                  <a:gd name="T66" fmla="*/ 51 h 51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48" h="51">
                    <a:moveTo>
                      <a:pt x="0" y="9"/>
                    </a:moveTo>
                    <a:lnTo>
                      <a:pt x="8" y="13"/>
                    </a:lnTo>
                    <a:lnTo>
                      <a:pt x="17" y="19"/>
                    </a:lnTo>
                    <a:lnTo>
                      <a:pt x="24" y="26"/>
                    </a:lnTo>
                    <a:lnTo>
                      <a:pt x="31" y="31"/>
                    </a:lnTo>
                    <a:lnTo>
                      <a:pt x="36" y="37"/>
                    </a:lnTo>
                    <a:lnTo>
                      <a:pt x="39" y="42"/>
                    </a:lnTo>
                    <a:lnTo>
                      <a:pt x="40" y="43"/>
                    </a:lnTo>
                    <a:lnTo>
                      <a:pt x="40" y="42"/>
                    </a:lnTo>
                    <a:lnTo>
                      <a:pt x="44" y="51"/>
                    </a:lnTo>
                    <a:lnTo>
                      <a:pt x="47" y="47"/>
                    </a:lnTo>
                    <a:lnTo>
                      <a:pt x="48" y="44"/>
                    </a:lnTo>
                    <a:lnTo>
                      <a:pt x="47" y="41"/>
                    </a:lnTo>
                    <a:lnTo>
                      <a:pt x="46" y="38"/>
                    </a:lnTo>
                    <a:lnTo>
                      <a:pt x="43" y="31"/>
                    </a:lnTo>
                    <a:lnTo>
                      <a:pt x="37" y="24"/>
                    </a:lnTo>
                    <a:lnTo>
                      <a:pt x="30" y="18"/>
                    </a:lnTo>
                    <a:lnTo>
                      <a:pt x="22" y="11"/>
                    </a:lnTo>
                    <a:lnTo>
                      <a:pt x="13" y="6"/>
                    </a:lnTo>
                    <a:lnTo>
                      <a:pt x="4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280" name="Freeform 168"/>
              <p:cNvSpPr>
                <a:spLocks noChangeArrowheads="1"/>
              </p:cNvSpPr>
              <p:nvPr/>
            </p:nvSpPr>
            <p:spPr bwMode="auto">
              <a:xfrm>
                <a:off x="674" y="144"/>
                <a:ext cx="62" cy="20"/>
              </a:xfrm>
              <a:custGeom>
                <a:avLst/>
                <a:gdLst>
                  <a:gd name="T0" fmla="*/ 0 w 59"/>
                  <a:gd name="T1" fmla="*/ 5284 h 18"/>
                  <a:gd name="T2" fmla="*/ 4 w 59"/>
                  <a:gd name="T3" fmla="*/ 5284 h 18"/>
                  <a:gd name="T4" fmla="*/ 234 w 59"/>
                  <a:gd name="T5" fmla="*/ 5284 h 18"/>
                  <a:gd name="T6" fmla="*/ 332 w 59"/>
                  <a:gd name="T7" fmla="*/ 5284 h 18"/>
                  <a:gd name="T8" fmla="*/ 472 w 59"/>
                  <a:gd name="T9" fmla="*/ 5871 h 18"/>
                  <a:gd name="T10" fmla="*/ 652 w 59"/>
                  <a:gd name="T11" fmla="*/ 6523 h 18"/>
                  <a:gd name="T12" fmla="*/ 813 w 59"/>
                  <a:gd name="T13" fmla="*/ 8053 h 18"/>
                  <a:gd name="T14" fmla="*/ 969 w 59"/>
                  <a:gd name="T15" fmla="*/ 9326 h 18"/>
                  <a:gd name="T16" fmla="*/ 1138 w 59"/>
                  <a:gd name="T17" fmla="*/ 11047 h 18"/>
                  <a:gd name="T18" fmla="*/ 1208 w 59"/>
                  <a:gd name="T19" fmla="*/ 5284 h 18"/>
                  <a:gd name="T20" fmla="*/ 1041 w 59"/>
                  <a:gd name="T21" fmla="*/ 3852 h 18"/>
                  <a:gd name="T22" fmla="*/ 835 w 59"/>
                  <a:gd name="T23" fmla="*/ 4 h 18"/>
                  <a:gd name="T24" fmla="*/ 667 w 59"/>
                  <a:gd name="T25" fmla="*/ 2 h 18"/>
                  <a:gd name="T26" fmla="*/ 472 w 59"/>
                  <a:gd name="T27" fmla="*/ 0 h 18"/>
                  <a:gd name="T28" fmla="*/ 332 w 59"/>
                  <a:gd name="T29" fmla="*/ 0 h 18"/>
                  <a:gd name="T30" fmla="*/ 234 w 59"/>
                  <a:gd name="T31" fmla="*/ 0 h 18"/>
                  <a:gd name="T32" fmla="*/ 4 w 59"/>
                  <a:gd name="T33" fmla="*/ 0 h 18"/>
                  <a:gd name="T34" fmla="*/ 0 w 59"/>
                  <a:gd name="T35" fmla="*/ 0 h 18"/>
                  <a:gd name="T36" fmla="*/ 0 w 59"/>
                  <a:gd name="T37" fmla="*/ 5284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9"/>
                  <a:gd name="T58" fmla="*/ 0 h 18"/>
                  <a:gd name="T59" fmla="*/ 59 w 59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9" h="18">
                    <a:moveTo>
                      <a:pt x="0" y="9"/>
                    </a:moveTo>
                    <a:lnTo>
                      <a:pt x="4" y="9"/>
                    </a:lnTo>
                    <a:lnTo>
                      <a:pt x="10" y="9"/>
                    </a:lnTo>
                    <a:lnTo>
                      <a:pt x="17" y="9"/>
                    </a:lnTo>
                    <a:lnTo>
                      <a:pt x="24" y="10"/>
                    </a:lnTo>
                    <a:lnTo>
                      <a:pt x="31" y="11"/>
                    </a:lnTo>
                    <a:lnTo>
                      <a:pt x="40" y="13"/>
                    </a:lnTo>
                    <a:lnTo>
                      <a:pt x="47" y="15"/>
                    </a:lnTo>
                    <a:lnTo>
                      <a:pt x="55" y="18"/>
                    </a:lnTo>
                    <a:lnTo>
                      <a:pt x="59" y="9"/>
                    </a:lnTo>
                    <a:lnTo>
                      <a:pt x="50" y="6"/>
                    </a:lnTo>
                    <a:lnTo>
                      <a:pt x="41" y="4"/>
                    </a:lnTo>
                    <a:lnTo>
                      <a:pt x="32" y="2"/>
                    </a:lnTo>
                    <a:lnTo>
                      <a:pt x="24" y="0"/>
                    </a:lnTo>
                    <a:lnTo>
                      <a:pt x="17" y="0"/>
                    </a:lnTo>
                    <a:lnTo>
                      <a:pt x="10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281" name="Freeform 169"/>
              <p:cNvSpPr>
                <a:spLocks noChangeArrowheads="1"/>
              </p:cNvSpPr>
              <p:nvPr/>
            </p:nvSpPr>
            <p:spPr bwMode="auto">
              <a:xfrm>
                <a:off x="3211" y="149"/>
                <a:ext cx="115" cy="63"/>
              </a:xfrm>
              <a:custGeom>
                <a:avLst/>
                <a:gdLst>
                  <a:gd name="T0" fmla="*/ 442 w 108"/>
                  <a:gd name="T1" fmla="*/ 0 h 58"/>
                  <a:gd name="T2" fmla="*/ 5 w 108"/>
                  <a:gd name="T3" fmla="*/ 0 h 58"/>
                  <a:gd name="T4" fmla="*/ 3 w 108"/>
                  <a:gd name="T5" fmla="*/ 1 h 58"/>
                  <a:gd name="T6" fmla="*/ 2 w 108"/>
                  <a:gd name="T7" fmla="*/ 2 h 58"/>
                  <a:gd name="T8" fmla="*/ 1 w 108"/>
                  <a:gd name="T9" fmla="*/ 3 h 58"/>
                  <a:gd name="T10" fmla="*/ 0 w 108"/>
                  <a:gd name="T11" fmla="*/ 1273 h 58"/>
                  <a:gd name="T12" fmla="*/ 1 w 108"/>
                  <a:gd name="T13" fmla="*/ 1772 h 58"/>
                  <a:gd name="T14" fmla="*/ 4 w 108"/>
                  <a:gd name="T15" fmla="*/ 3052 h 58"/>
                  <a:gd name="T16" fmla="*/ 442 w 108"/>
                  <a:gd name="T17" fmla="*/ 3911 h 58"/>
                  <a:gd name="T18" fmla="*/ 607 w 108"/>
                  <a:gd name="T19" fmla="*/ 5012 h 58"/>
                  <a:gd name="T20" fmla="*/ 943 w 108"/>
                  <a:gd name="T21" fmla="*/ 5913 h 58"/>
                  <a:gd name="T22" fmla="*/ 1375 w 108"/>
                  <a:gd name="T23" fmla="*/ 6766 h 58"/>
                  <a:gd name="T24" fmla="*/ 1850 w 108"/>
                  <a:gd name="T25" fmla="*/ 7578 h 58"/>
                  <a:gd name="T26" fmla="*/ 2273 w 108"/>
                  <a:gd name="T27" fmla="*/ 8529 h 58"/>
                  <a:gd name="T28" fmla="*/ 2769 w 108"/>
                  <a:gd name="T29" fmla="*/ 8689 h 58"/>
                  <a:gd name="T30" fmla="*/ 3313 w 108"/>
                  <a:gd name="T31" fmla="*/ 8941 h 58"/>
                  <a:gd name="T32" fmla="*/ 3807 w 108"/>
                  <a:gd name="T33" fmla="*/ 8941 h 58"/>
                  <a:gd name="T34" fmla="*/ 4317 w 108"/>
                  <a:gd name="T35" fmla="*/ 8642 h 58"/>
                  <a:gd name="T36" fmla="*/ 4895 w 108"/>
                  <a:gd name="T37" fmla="*/ 7852 h 58"/>
                  <a:gd name="T38" fmla="*/ 4919 w 108"/>
                  <a:gd name="T39" fmla="*/ 7578 h 58"/>
                  <a:gd name="T40" fmla="*/ 4980 w 108"/>
                  <a:gd name="T41" fmla="*/ 7325 h 58"/>
                  <a:gd name="T42" fmla="*/ 4919 w 108"/>
                  <a:gd name="T43" fmla="*/ 7229 h 58"/>
                  <a:gd name="T44" fmla="*/ 4895 w 108"/>
                  <a:gd name="T45" fmla="*/ 6766 h 58"/>
                  <a:gd name="T46" fmla="*/ 4746 w 108"/>
                  <a:gd name="T47" fmla="*/ 5913 h 58"/>
                  <a:gd name="T48" fmla="*/ 4457 w 108"/>
                  <a:gd name="T49" fmla="*/ 5012 h 58"/>
                  <a:gd name="T50" fmla="*/ 4186 w 108"/>
                  <a:gd name="T51" fmla="*/ 3911 h 58"/>
                  <a:gd name="T52" fmla="*/ 3807 w 108"/>
                  <a:gd name="T53" fmla="*/ 3162 h 58"/>
                  <a:gd name="T54" fmla="*/ 3417 w 108"/>
                  <a:gd name="T55" fmla="*/ 1925 h 58"/>
                  <a:gd name="T56" fmla="*/ 3058 w 108"/>
                  <a:gd name="T57" fmla="*/ 1383 h 58"/>
                  <a:gd name="T58" fmla="*/ 2612 w 108"/>
                  <a:gd name="T59" fmla="*/ 5 h 58"/>
                  <a:gd name="T60" fmla="*/ 2273 w 108"/>
                  <a:gd name="T61" fmla="*/ 3 h 58"/>
                  <a:gd name="T62" fmla="*/ 1883 w 108"/>
                  <a:gd name="T63" fmla="*/ 1 h 58"/>
                  <a:gd name="T64" fmla="*/ 1532 w 108"/>
                  <a:gd name="T65" fmla="*/ 1 h 58"/>
                  <a:gd name="T66" fmla="*/ 1192 w 108"/>
                  <a:gd name="T67" fmla="*/ 0 h 58"/>
                  <a:gd name="T68" fmla="*/ 781 w 108"/>
                  <a:gd name="T69" fmla="*/ 0 h 58"/>
                  <a:gd name="T70" fmla="*/ 570 w 108"/>
                  <a:gd name="T71" fmla="*/ 0 h 58"/>
                  <a:gd name="T72" fmla="*/ 442 w 108"/>
                  <a:gd name="T73" fmla="*/ 0 h 5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108"/>
                  <a:gd name="T112" fmla="*/ 0 h 58"/>
                  <a:gd name="T113" fmla="*/ 108 w 108"/>
                  <a:gd name="T114" fmla="*/ 58 h 58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108" h="58">
                    <a:moveTo>
                      <a:pt x="9" y="0"/>
                    </a:moveTo>
                    <a:lnTo>
                      <a:pt x="5" y="0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8"/>
                    </a:lnTo>
                    <a:lnTo>
                      <a:pt x="1" y="12"/>
                    </a:lnTo>
                    <a:lnTo>
                      <a:pt x="4" y="19"/>
                    </a:lnTo>
                    <a:lnTo>
                      <a:pt x="9" y="25"/>
                    </a:lnTo>
                    <a:lnTo>
                      <a:pt x="14" y="32"/>
                    </a:lnTo>
                    <a:lnTo>
                      <a:pt x="21" y="38"/>
                    </a:lnTo>
                    <a:lnTo>
                      <a:pt x="30" y="44"/>
                    </a:lnTo>
                    <a:lnTo>
                      <a:pt x="39" y="49"/>
                    </a:lnTo>
                    <a:lnTo>
                      <a:pt x="49" y="54"/>
                    </a:lnTo>
                    <a:lnTo>
                      <a:pt x="60" y="57"/>
                    </a:lnTo>
                    <a:lnTo>
                      <a:pt x="71" y="58"/>
                    </a:lnTo>
                    <a:lnTo>
                      <a:pt x="83" y="58"/>
                    </a:lnTo>
                    <a:lnTo>
                      <a:pt x="94" y="55"/>
                    </a:lnTo>
                    <a:lnTo>
                      <a:pt x="106" y="50"/>
                    </a:lnTo>
                    <a:lnTo>
                      <a:pt x="107" y="49"/>
                    </a:lnTo>
                    <a:lnTo>
                      <a:pt x="108" y="47"/>
                    </a:lnTo>
                    <a:lnTo>
                      <a:pt x="107" y="46"/>
                    </a:lnTo>
                    <a:lnTo>
                      <a:pt x="106" y="44"/>
                    </a:lnTo>
                    <a:lnTo>
                      <a:pt x="103" y="38"/>
                    </a:lnTo>
                    <a:lnTo>
                      <a:pt x="97" y="32"/>
                    </a:lnTo>
                    <a:lnTo>
                      <a:pt x="91" y="25"/>
                    </a:lnTo>
                    <a:lnTo>
                      <a:pt x="83" y="20"/>
                    </a:lnTo>
                    <a:lnTo>
                      <a:pt x="74" y="13"/>
                    </a:lnTo>
                    <a:lnTo>
                      <a:pt x="66" y="9"/>
                    </a:lnTo>
                    <a:lnTo>
                      <a:pt x="57" y="5"/>
                    </a:lnTo>
                    <a:lnTo>
                      <a:pt x="49" y="3"/>
                    </a:lnTo>
                    <a:lnTo>
                      <a:pt x="40" y="1"/>
                    </a:lnTo>
                    <a:lnTo>
                      <a:pt x="33" y="1"/>
                    </a:lnTo>
                    <a:lnTo>
                      <a:pt x="25" y="0"/>
                    </a:lnTo>
                    <a:lnTo>
                      <a:pt x="18" y="0"/>
                    </a:lnTo>
                    <a:lnTo>
                      <a:pt x="13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282" name="Freeform 170"/>
              <p:cNvSpPr>
                <a:spLocks noChangeArrowheads="1"/>
              </p:cNvSpPr>
              <p:nvPr/>
            </p:nvSpPr>
            <p:spPr bwMode="auto">
              <a:xfrm>
                <a:off x="3207" y="144"/>
                <a:ext cx="119" cy="72"/>
              </a:xfrm>
              <a:custGeom>
                <a:avLst/>
                <a:gdLst>
                  <a:gd name="T0" fmla="*/ 4372 w 112"/>
                  <a:gd name="T1" fmla="*/ 4085 h 67"/>
                  <a:gd name="T2" fmla="*/ 3909 w 112"/>
                  <a:gd name="T3" fmla="*/ 4390 h 67"/>
                  <a:gd name="T4" fmla="*/ 3504 w 112"/>
                  <a:gd name="T5" fmla="*/ 4718 h 67"/>
                  <a:gd name="T6" fmla="*/ 3039 w 112"/>
                  <a:gd name="T7" fmla="*/ 4718 h 67"/>
                  <a:gd name="T8" fmla="*/ 2587 w 112"/>
                  <a:gd name="T9" fmla="*/ 4693 h 67"/>
                  <a:gd name="T10" fmla="*/ 2241 w 112"/>
                  <a:gd name="T11" fmla="*/ 4367 h 67"/>
                  <a:gd name="T12" fmla="*/ 1826 w 112"/>
                  <a:gd name="T13" fmla="*/ 4064 h 67"/>
                  <a:gd name="T14" fmla="*/ 1466 w 112"/>
                  <a:gd name="T15" fmla="*/ 3756 h 67"/>
                  <a:gd name="T16" fmla="*/ 1151 w 112"/>
                  <a:gd name="T17" fmla="*/ 3115 h 67"/>
                  <a:gd name="T18" fmla="*/ 850 w 112"/>
                  <a:gd name="T19" fmla="*/ 2651 h 67"/>
                  <a:gd name="T20" fmla="*/ 628 w 112"/>
                  <a:gd name="T21" fmla="*/ 2137 h 67"/>
                  <a:gd name="T22" fmla="*/ 463 w 112"/>
                  <a:gd name="T23" fmla="*/ 1722 h 67"/>
                  <a:gd name="T24" fmla="*/ 410 w 112"/>
                  <a:gd name="T25" fmla="*/ 1201 h 67"/>
                  <a:gd name="T26" fmla="*/ 386 w 112"/>
                  <a:gd name="T27" fmla="*/ 968 h 67"/>
                  <a:gd name="T28" fmla="*/ 386 w 112"/>
                  <a:gd name="T29" fmla="*/ 780 h 67"/>
                  <a:gd name="T30" fmla="*/ 410 w 112"/>
                  <a:gd name="T31" fmla="*/ 780 h 67"/>
                  <a:gd name="T32" fmla="*/ 436 w 112"/>
                  <a:gd name="T33" fmla="*/ 726 h 67"/>
                  <a:gd name="T34" fmla="*/ 523 w 112"/>
                  <a:gd name="T35" fmla="*/ 726 h 67"/>
                  <a:gd name="T36" fmla="*/ 523 w 112"/>
                  <a:gd name="T37" fmla="*/ 0 h 67"/>
                  <a:gd name="T38" fmla="*/ 410 w 112"/>
                  <a:gd name="T39" fmla="*/ 0 h 67"/>
                  <a:gd name="T40" fmla="*/ 6 w 112"/>
                  <a:gd name="T41" fmla="*/ 2 h 67"/>
                  <a:gd name="T42" fmla="*/ 3 w 112"/>
                  <a:gd name="T43" fmla="*/ 4 h 67"/>
                  <a:gd name="T44" fmla="*/ 1 w 112"/>
                  <a:gd name="T45" fmla="*/ 629 h 67"/>
                  <a:gd name="T46" fmla="*/ 0 w 112"/>
                  <a:gd name="T47" fmla="*/ 968 h 67"/>
                  <a:gd name="T48" fmla="*/ 1 w 112"/>
                  <a:gd name="T49" fmla="*/ 1491 h 67"/>
                  <a:gd name="T50" fmla="*/ 4 w 112"/>
                  <a:gd name="T51" fmla="*/ 2111 h 67"/>
                  <a:gd name="T52" fmla="*/ 410 w 112"/>
                  <a:gd name="T53" fmla="*/ 2620 h 67"/>
                  <a:gd name="T54" fmla="*/ 628 w 112"/>
                  <a:gd name="T55" fmla="*/ 3252 h 67"/>
                  <a:gd name="T56" fmla="*/ 959 w 112"/>
                  <a:gd name="T57" fmla="*/ 3801 h 67"/>
                  <a:gd name="T58" fmla="*/ 1299 w 112"/>
                  <a:gd name="T59" fmla="*/ 4337 h 67"/>
                  <a:gd name="T60" fmla="*/ 1693 w 112"/>
                  <a:gd name="T61" fmla="*/ 4718 h 67"/>
                  <a:gd name="T62" fmla="*/ 2109 w 112"/>
                  <a:gd name="T63" fmla="*/ 5070 h 67"/>
                  <a:gd name="T64" fmla="*/ 2534 w 112"/>
                  <a:gd name="T65" fmla="*/ 5383 h 67"/>
                  <a:gd name="T66" fmla="*/ 3039 w 112"/>
                  <a:gd name="T67" fmla="*/ 5419 h 67"/>
                  <a:gd name="T68" fmla="*/ 3638 w 112"/>
                  <a:gd name="T69" fmla="*/ 5419 h 67"/>
                  <a:gd name="T70" fmla="*/ 3983 w 112"/>
                  <a:gd name="T71" fmla="*/ 5154 h 67"/>
                  <a:gd name="T72" fmla="*/ 4497 w 112"/>
                  <a:gd name="T73" fmla="*/ 4796 h 67"/>
                  <a:gd name="T74" fmla="*/ 4372 w 112"/>
                  <a:gd name="T75" fmla="*/ 4085 h 67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112"/>
                  <a:gd name="T115" fmla="*/ 0 h 67"/>
                  <a:gd name="T116" fmla="*/ 112 w 112"/>
                  <a:gd name="T117" fmla="*/ 67 h 67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112" h="67">
                    <a:moveTo>
                      <a:pt x="108" y="51"/>
                    </a:moveTo>
                    <a:lnTo>
                      <a:pt x="97" y="55"/>
                    </a:lnTo>
                    <a:lnTo>
                      <a:pt x="87" y="59"/>
                    </a:lnTo>
                    <a:lnTo>
                      <a:pt x="75" y="59"/>
                    </a:lnTo>
                    <a:lnTo>
                      <a:pt x="64" y="58"/>
                    </a:lnTo>
                    <a:lnTo>
                      <a:pt x="55" y="54"/>
                    </a:lnTo>
                    <a:lnTo>
                      <a:pt x="45" y="50"/>
                    </a:lnTo>
                    <a:lnTo>
                      <a:pt x="36" y="46"/>
                    </a:lnTo>
                    <a:lnTo>
                      <a:pt x="28" y="39"/>
                    </a:lnTo>
                    <a:lnTo>
                      <a:pt x="21" y="33"/>
                    </a:lnTo>
                    <a:lnTo>
                      <a:pt x="16" y="27"/>
                    </a:lnTo>
                    <a:lnTo>
                      <a:pt x="11" y="21"/>
                    </a:lnTo>
                    <a:lnTo>
                      <a:pt x="9" y="16"/>
                    </a:lnTo>
                    <a:lnTo>
                      <a:pt x="8" y="13"/>
                    </a:lnTo>
                    <a:lnTo>
                      <a:pt x="8" y="10"/>
                    </a:lnTo>
                    <a:lnTo>
                      <a:pt x="9" y="10"/>
                    </a:lnTo>
                    <a:lnTo>
                      <a:pt x="10" y="9"/>
                    </a:lnTo>
                    <a:lnTo>
                      <a:pt x="13" y="9"/>
                    </a:lnTo>
                    <a:lnTo>
                      <a:pt x="13" y="0"/>
                    </a:lnTo>
                    <a:lnTo>
                      <a:pt x="9" y="0"/>
                    </a:lnTo>
                    <a:lnTo>
                      <a:pt x="6" y="2"/>
                    </a:lnTo>
                    <a:lnTo>
                      <a:pt x="3" y="4"/>
                    </a:lnTo>
                    <a:lnTo>
                      <a:pt x="1" y="7"/>
                    </a:lnTo>
                    <a:lnTo>
                      <a:pt x="0" y="13"/>
                    </a:lnTo>
                    <a:lnTo>
                      <a:pt x="1" y="19"/>
                    </a:lnTo>
                    <a:lnTo>
                      <a:pt x="4" y="26"/>
                    </a:lnTo>
                    <a:lnTo>
                      <a:pt x="9" y="32"/>
                    </a:lnTo>
                    <a:lnTo>
                      <a:pt x="16" y="40"/>
                    </a:lnTo>
                    <a:lnTo>
                      <a:pt x="23" y="47"/>
                    </a:lnTo>
                    <a:lnTo>
                      <a:pt x="32" y="53"/>
                    </a:lnTo>
                    <a:lnTo>
                      <a:pt x="41" y="59"/>
                    </a:lnTo>
                    <a:lnTo>
                      <a:pt x="52" y="63"/>
                    </a:lnTo>
                    <a:lnTo>
                      <a:pt x="63" y="66"/>
                    </a:lnTo>
                    <a:lnTo>
                      <a:pt x="75" y="67"/>
                    </a:lnTo>
                    <a:lnTo>
                      <a:pt x="88" y="67"/>
                    </a:lnTo>
                    <a:lnTo>
                      <a:pt x="99" y="64"/>
                    </a:lnTo>
                    <a:lnTo>
                      <a:pt x="112" y="60"/>
                    </a:lnTo>
                    <a:lnTo>
                      <a:pt x="108" y="51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283" name="Freeform 171"/>
              <p:cNvSpPr>
                <a:spLocks noChangeArrowheads="1"/>
              </p:cNvSpPr>
              <p:nvPr/>
            </p:nvSpPr>
            <p:spPr bwMode="auto">
              <a:xfrm>
                <a:off x="3279" y="154"/>
                <a:ext cx="51" cy="55"/>
              </a:xfrm>
              <a:custGeom>
                <a:avLst/>
                <a:gdLst>
                  <a:gd name="T0" fmla="*/ 0 w 48"/>
                  <a:gd name="T1" fmla="*/ 885 h 51"/>
                  <a:gd name="T2" fmla="*/ 386 w 48"/>
                  <a:gd name="T3" fmla="*/ 1197 h 51"/>
                  <a:gd name="T4" fmla="*/ 628 w 48"/>
                  <a:gd name="T5" fmla="*/ 1883 h 51"/>
                  <a:gd name="T6" fmla="*/ 1019 w 48"/>
                  <a:gd name="T7" fmla="*/ 2362 h 51"/>
                  <a:gd name="T8" fmla="*/ 1223 w 48"/>
                  <a:gd name="T9" fmla="*/ 3123 h 51"/>
                  <a:gd name="T10" fmla="*/ 1466 w 48"/>
                  <a:gd name="T11" fmla="*/ 3694 h 51"/>
                  <a:gd name="T12" fmla="*/ 1581 w 48"/>
                  <a:gd name="T13" fmla="*/ 4224 h 51"/>
                  <a:gd name="T14" fmla="*/ 1581 w 48"/>
                  <a:gd name="T15" fmla="*/ 4296 h 51"/>
                  <a:gd name="T16" fmla="*/ 1655 w 48"/>
                  <a:gd name="T17" fmla="*/ 4296 h 51"/>
                  <a:gd name="T18" fmla="*/ 1655 w 48"/>
                  <a:gd name="T19" fmla="*/ 4224 h 51"/>
                  <a:gd name="T20" fmla="*/ 1761 w 48"/>
                  <a:gd name="T21" fmla="*/ 5024 h 51"/>
                  <a:gd name="T22" fmla="*/ 1871 w 48"/>
                  <a:gd name="T23" fmla="*/ 4659 h 51"/>
                  <a:gd name="T24" fmla="*/ 1940 w 48"/>
                  <a:gd name="T25" fmla="*/ 4320 h 51"/>
                  <a:gd name="T26" fmla="*/ 1871 w 48"/>
                  <a:gd name="T27" fmla="*/ 4006 h 51"/>
                  <a:gd name="T28" fmla="*/ 1868 w 48"/>
                  <a:gd name="T29" fmla="*/ 3715 h 51"/>
                  <a:gd name="T30" fmla="*/ 1719 w 48"/>
                  <a:gd name="T31" fmla="*/ 3123 h 51"/>
                  <a:gd name="T32" fmla="*/ 1488 w 48"/>
                  <a:gd name="T33" fmla="*/ 2362 h 51"/>
                  <a:gd name="T34" fmla="*/ 1152 w 48"/>
                  <a:gd name="T35" fmla="*/ 1746 h 51"/>
                  <a:gd name="T36" fmla="*/ 903 w 48"/>
                  <a:gd name="T37" fmla="*/ 1029 h 51"/>
                  <a:gd name="T38" fmla="*/ 492 w 48"/>
                  <a:gd name="T39" fmla="*/ 6 h 51"/>
                  <a:gd name="T40" fmla="*/ 3 w 48"/>
                  <a:gd name="T41" fmla="*/ 0 h 51"/>
                  <a:gd name="T42" fmla="*/ 0 w 48"/>
                  <a:gd name="T43" fmla="*/ 885 h 51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48"/>
                  <a:gd name="T67" fmla="*/ 0 h 51"/>
                  <a:gd name="T68" fmla="*/ 48 w 48"/>
                  <a:gd name="T69" fmla="*/ 51 h 51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48" h="51">
                    <a:moveTo>
                      <a:pt x="0" y="9"/>
                    </a:moveTo>
                    <a:lnTo>
                      <a:pt x="8" y="13"/>
                    </a:lnTo>
                    <a:lnTo>
                      <a:pt x="16" y="19"/>
                    </a:lnTo>
                    <a:lnTo>
                      <a:pt x="24" y="24"/>
                    </a:lnTo>
                    <a:lnTo>
                      <a:pt x="30" y="31"/>
                    </a:lnTo>
                    <a:lnTo>
                      <a:pt x="36" y="37"/>
                    </a:lnTo>
                    <a:lnTo>
                      <a:pt x="39" y="42"/>
                    </a:lnTo>
                    <a:lnTo>
                      <a:pt x="39" y="43"/>
                    </a:lnTo>
                    <a:lnTo>
                      <a:pt x="40" y="43"/>
                    </a:lnTo>
                    <a:lnTo>
                      <a:pt x="40" y="42"/>
                    </a:lnTo>
                    <a:lnTo>
                      <a:pt x="44" y="51"/>
                    </a:lnTo>
                    <a:lnTo>
                      <a:pt x="47" y="47"/>
                    </a:lnTo>
                    <a:lnTo>
                      <a:pt x="48" y="44"/>
                    </a:lnTo>
                    <a:lnTo>
                      <a:pt x="47" y="41"/>
                    </a:lnTo>
                    <a:lnTo>
                      <a:pt x="46" y="38"/>
                    </a:lnTo>
                    <a:lnTo>
                      <a:pt x="42" y="31"/>
                    </a:lnTo>
                    <a:lnTo>
                      <a:pt x="37" y="24"/>
                    </a:lnTo>
                    <a:lnTo>
                      <a:pt x="29" y="18"/>
                    </a:lnTo>
                    <a:lnTo>
                      <a:pt x="22" y="11"/>
                    </a:lnTo>
                    <a:lnTo>
                      <a:pt x="12" y="6"/>
                    </a:lnTo>
                    <a:lnTo>
                      <a:pt x="3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284" name="Freeform 172"/>
              <p:cNvSpPr>
                <a:spLocks noChangeArrowheads="1"/>
              </p:cNvSpPr>
              <p:nvPr/>
            </p:nvSpPr>
            <p:spPr bwMode="auto">
              <a:xfrm>
                <a:off x="3221" y="144"/>
                <a:ext cx="61" cy="20"/>
              </a:xfrm>
              <a:custGeom>
                <a:avLst/>
                <a:gdLst>
                  <a:gd name="T0" fmla="*/ 0 w 58"/>
                  <a:gd name="T1" fmla="*/ 5284 h 18"/>
                  <a:gd name="T2" fmla="*/ 4 w 58"/>
                  <a:gd name="T3" fmla="*/ 5284 h 18"/>
                  <a:gd name="T4" fmla="*/ 9 w 58"/>
                  <a:gd name="T5" fmla="*/ 5284 h 18"/>
                  <a:gd name="T6" fmla="*/ 318 w 58"/>
                  <a:gd name="T7" fmla="*/ 5284 h 18"/>
                  <a:gd name="T8" fmla="*/ 474 w 58"/>
                  <a:gd name="T9" fmla="*/ 5871 h 18"/>
                  <a:gd name="T10" fmla="*/ 676 w 58"/>
                  <a:gd name="T11" fmla="*/ 6523 h 18"/>
                  <a:gd name="T12" fmla="*/ 828 w 58"/>
                  <a:gd name="T13" fmla="*/ 8053 h 18"/>
                  <a:gd name="T14" fmla="*/ 1013 w 58"/>
                  <a:gd name="T15" fmla="*/ 9326 h 18"/>
                  <a:gd name="T16" fmla="*/ 1178 w 58"/>
                  <a:gd name="T17" fmla="*/ 11047 h 18"/>
                  <a:gd name="T18" fmla="*/ 1239 w 58"/>
                  <a:gd name="T19" fmla="*/ 5284 h 18"/>
                  <a:gd name="T20" fmla="*/ 1065 w 58"/>
                  <a:gd name="T21" fmla="*/ 3852 h 18"/>
                  <a:gd name="T22" fmla="*/ 871 w 58"/>
                  <a:gd name="T23" fmla="*/ 4 h 18"/>
                  <a:gd name="T24" fmla="*/ 702 w 58"/>
                  <a:gd name="T25" fmla="*/ 2 h 18"/>
                  <a:gd name="T26" fmla="*/ 499 w 58"/>
                  <a:gd name="T27" fmla="*/ 0 h 18"/>
                  <a:gd name="T28" fmla="*/ 334 w 58"/>
                  <a:gd name="T29" fmla="*/ 0 h 18"/>
                  <a:gd name="T30" fmla="*/ 9 w 58"/>
                  <a:gd name="T31" fmla="*/ 0 h 18"/>
                  <a:gd name="T32" fmla="*/ 4 w 58"/>
                  <a:gd name="T33" fmla="*/ 0 h 18"/>
                  <a:gd name="T34" fmla="*/ 0 w 58"/>
                  <a:gd name="T35" fmla="*/ 0 h 18"/>
                  <a:gd name="T36" fmla="*/ 0 w 58"/>
                  <a:gd name="T37" fmla="*/ 5284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8"/>
                  <a:gd name="T58" fmla="*/ 0 h 18"/>
                  <a:gd name="T59" fmla="*/ 58 w 58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8" h="18">
                    <a:moveTo>
                      <a:pt x="0" y="9"/>
                    </a:moveTo>
                    <a:lnTo>
                      <a:pt x="4" y="9"/>
                    </a:lnTo>
                    <a:lnTo>
                      <a:pt x="9" y="9"/>
                    </a:lnTo>
                    <a:lnTo>
                      <a:pt x="15" y="9"/>
                    </a:lnTo>
                    <a:lnTo>
                      <a:pt x="23" y="10"/>
                    </a:lnTo>
                    <a:lnTo>
                      <a:pt x="31" y="11"/>
                    </a:lnTo>
                    <a:lnTo>
                      <a:pt x="39" y="13"/>
                    </a:lnTo>
                    <a:lnTo>
                      <a:pt x="47" y="15"/>
                    </a:lnTo>
                    <a:lnTo>
                      <a:pt x="55" y="18"/>
                    </a:lnTo>
                    <a:lnTo>
                      <a:pt x="58" y="9"/>
                    </a:lnTo>
                    <a:lnTo>
                      <a:pt x="49" y="6"/>
                    </a:lnTo>
                    <a:lnTo>
                      <a:pt x="41" y="4"/>
                    </a:lnTo>
                    <a:lnTo>
                      <a:pt x="32" y="2"/>
                    </a:lnTo>
                    <a:lnTo>
                      <a:pt x="24" y="0"/>
                    </a:lnTo>
                    <a:lnTo>
                      <a:pt x="16" y="0"/>
                    </a:lnTo>
                    <a:lnTo>
                      <a:pt x="9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285" name="Freeform 173"/>
              <p:cNvSpPr>
                <a:spLocks noChangeArrowheads="1"/>
              </p:cNvSpPr>
              <p:nvPr/>
            </p:nvSpPr>
            <p:spPr bwMode="auto">
              <a:xfrm>
                <a:off x="1940" y="149"/>
                <a:ext cx="113" cy="63"/>
              </a:xfrm>
              <a:custGeom>
                <a:avLst/>
                <a:gdLst>
                  <a:gd name="T0" fmla="*/ 289 w 107"/>
                  <a:gd name="T1" fmla="*/ 0 h 58"/>
                  <a:gd name="T2" fmla="*/ 5 w 107"/>
                  <a:gd name="T3" fmla="*/ 0 h 58"/>
                  <a:gd name="T4" fmla="*/ 3 w 107"/>
                  <a:gd name="T5" fmla="*/ 1 h 58"/>
                  <a:gd name="T6" fmla="*/ 2 w 107"/>
                  <a:gd name="T7" fmla="*/ 2 h 58"/>
                  <a:gd name="T8" fmla="*/ 0 w 107"/>
                  <a:gd name="T9" fmla="*/ 3 h 58"/>
                  <a:gd name="T10" fmla="*/ 0 w 107"/>
                  <a:gd name="T11" fmla="*/ 1273 h 58"/>
                  <a:gd name="T12" fmla="*/ 1 w 107"/>
                  <a:gd name="T13" fmla="*/ 1925 h 58"/>
                  <a:gd name="T14" fmla="*/ 3 w 107"/>
                  <a:gd name="T15" fmla="*/ 3052 h 58"/>
                  <a:gd name="T16" fmla="*/ 289 w 107"/>
                  <a:gd name="T17" fmla="*/ 3911 h 58"/>
                  <a:gd name="T18" fmla="*/ 379 w 107"/>
                  <a:gd name="T19" fmla="*/ 5012 h 58"/>
                  <a:gd name="T20" fmla="*/ 554 w 107"/>
                  <a:gd name="T21" fmla="*/ 5913 h 58"/>
                  <a:gd name="T22" fmla="*/ 842 w 107"/>
                  <a:gd name="T23" fmla="*/ 6766 h 58"/>
                  <a:gd name="T24" fmla="*/ 1069 w 107"/>
                  <a:gd name="T25" fmla="*/ 7578 h 58"/>
                  <a:gd name="T26" fmla="*/ 1377 w 107"/>
                  <a:gd name="T27" fmla="*/ 8529 h 58"/>
                  <a:gd name="T28" fmla="*/ 1630 w 107"/>
                  <a:gd name="T29" fmla="*/ 8689 h 58"/>
                  <a:gd name="T30" fmla="*/ 1950 w 107"/>
                  <a:gd name="T31" fmla="*/ 8941 h 58"/>
                  <a:gd name="T32" fmla="*/ 2296 w 107"/>
                  <a:gd name="T33" fmla="*/ 8941 h 58"/>
                  <a:gd name="T34" fmla="*/ 2649 w 107"/>
                  <a:gd name="T35" fmla="*/ 8642 h 58"/>
                  <a:gd name="T36" fmla="*/ 2956 w 107"/>
                  <a:gd name="T37" fmla="*/ 7852 h 58"/>
                  <a:gd name="T38" fmla="*/ 2971 w 107"/>
                  <a:gd name="T39" fmla="*/ 7578 h 58"/>
                  <a:gd name="T40" fmla="*/ 2971 w 107"/>
                  <a:gd name="T41" fmla="*/ 7349 h 58"/>
                  <a:gd name="T42" fmla="*/ 2971 w 107"/>
                  <a:gd name="T43" fmla="*/ 7229 h 58"/>
                  <a:gd name="T44" fmla="*/ 2956 w 107"/>
                  <a:gd name="T45" fmla="*/ 6766 h 58"/>
                  <a:gd name="T46" fmla="*/ 2857 w 107"/>
                  <a:gd name="T47" fmla="*/ 5913 h 58"/>
                  <a:gd name="T48" fmla="*/ 2697 w 107"/>
                  <a:gd name="T49" fmla="*/ 5012 h 58"/>
                  <a:gd name="T50" fmla="*/ 2523 w 107"/>
                  <a:gd name="T51" fmla="*/ 3911 h 58"/>
                  <a:gd name="T52" fmla="*/ 2296 w 107"/>
                  <a:gd name="T53" fmla="*/ 3162 h 58"/>
                  <a:gd name="T54" fmla="*/ 2053 w 107"/>
                  <a:gd name="T55" fmla="*/ 1925 h 58"/>
                  <a:gd name="T56" fmla="*/ 1841 w 107"/>
                  <a:gd name="T57" fmla="*/ 1383 h 58"/>
                  <a:gd name="T58" fmla="*/ 1567 w 107"/>
                  <a:gd name="T59" fmla="*/ 5 h 58"/>
                  <a:gd name="T60" fmla="*/ 1377 w 107"/>
                  <a:gd name="T61" fmla="*/ 3 h 58"/>
                  <a:gd name="T62" fmla="*/ 1107 w 107"/>
                  <a:gd name="T63" fmla="*/ 1 h 58"/>
                  <a:gd name="T64" fmla="*/ 907 w 107"/>
                  <a:gd name="T65" fmla="*/ 1 h 58"/>
                  <a:gd name="T66" fmla="*/ 653 w 107"/>
                  <a:gd name="T67" fmla="*/ 0 h 58"/>
                  <a:gd name="T68" fmla="*/ 471 w 107"/>
                  <a:gd name="T69" fmla="*/ 0 h 58"/>
                  <a:gd name="T70" fmla="*/ 359 w 107"/>
                  <a:gd name="T71" fmla="*/ 0 h 58"/>
                  <a:gd name="T72" fmla="*/ 289 w 107"/>
                  <a:gd name="T73" fmla="*/ 0 h 5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107"/>
                  <a:gd name="T112" fmla="*/ 0 h 58"/>
                  <a:gd name="T113" fmla="*/ 107 w 107"/>
                  <a:gd name="T114" fmla="*/ 58 h 58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107" h="58">
                    <a:moveTo>
                      <a:pt x="9" y="0"/>
                    </a:moveTo>
                    <a:lnTo>
                      <a:pt x="5" y="0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0" y="8"/>
                    </a:lnTo>
                    <a:lnTo>
                      <a:pt x="1" y="13"/>
                    </a:lnTo>
                    <a:lnTo>
                      <a:pt x="3" y="19"/>
                    </a:lnTo>
                    <a:lnTo>
                      <a:pt x="9" y="25"/>
                    </a:lnTo>
                    <a:lnTo>
                      <a:pt x="14" y="32"/>
                    </a:lnTo>
                    <a:lnTo>
                      <a:pt x="21" y="38"/>
                    </a:lnTo>
                    <a:lnTo>
                      <a:pt x="30" y="44"/>
                    </a:lnTo>
                    <a:lnTo>
                      <a:pt x="39" y="49"/>
                    </a:lnTo>
                    <a:lnTo>
                      <a:pt x="49" y="54"/>
                    </a:lnTo>
                    <a:lnTo>
                      <a:pt x="59" y="57"/>
                    </a:lnTo>
                    <a:lnTo>
                      <a:pt x="71" y="58"/>
                    </a:lnTo>
                    <a:lnTo>
                      <a:pt x="83" y="58"/>
                    </a:lnTo>
                    <a:lnTo>
                      <a:pt x="94" y="55"/>
                    </a:lnTo>
                    <a:lnTo>
                      <a:pt x="106" y="50"/>
                    </a:lnTo>
                    <a:lnTo>
                      <a:pt x="107" y="49"/>
                    </a:lnTo>
                    <a:lnTo>
                      <a:pt x="107" y="48"/>
                    </a:lnTo>
                    <a:lnTo>
                      <a:pt x="107" y="46"/>
                    </a:lnTo>
                    <a:lnTo>
                      <a:pt x="106" y="44"/>
                    </a:lnTo>
                    <a:lnTo>
                      <a:pt x="103" y="38"/>
                    </a:lnTo>
                    <a:lnTo>
                      <a:pt x="97" y="32"/>
                    </a:lnTo>
                    <a:lnTo>
                      <a:pt x="91" y="25"/>
                    </a:lnTo>
                    <a:lnTo>
                      <a:pt x="83" y="20"/>
                    </a:lnTo>
                    <a:lnTo>
                      <a:pt x="74" y="13"/>
                    </a:lnTo>
                    <a:lnTo>
                      <a:pt x="66" y="9"/>
                    </a:lnTo>
                    <a:lnTo>
                      <a:pt x="57" y="5"/>
                    </a:lnTo>
                    <a:lnTo>
                      <a:pt x="49" y="3"/>
                    </a:lnTo>
                    <a:lnTo>
                      <a:pt x="40" y="1"/>
                    </a:lnTo>
                    <a:lnTo>
                      <a:pt x="33" y="1"/>
                    </a:lnTo>
                    <a:lnTo>
                      <a:pt x="24" y="0"/>
                    </a:lnTo>
                    <a:lnTo>
                      <a:pt x="18" y="0"/>
                    </a:lnTo>
                    <a:lnTo>
                      <a:pt x="13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286" name="Freeform 174"/>
              <p:cNvSpPr>
                <a:spLocks noChangeArrowheads="1"/>
              </p:cNvSpPr>
              <p:nvPr/>
            </p:nvSpPr>
            <p:spPr bwMode="auto">
              <a:xfrm>
                <a:off x="1935" y="144"/>
                <a:ext cx="118" cy="72"/>
              </a:xfrm>
              <a:custGeom>
                <a:avLst/>
                <a:gdLst>
                  <a:gd name="T0" fmla="*/ 2599 w 112"/>
                  <a:gd name="T1" fmla="*/ 4085 h 67"/>
                  <a:gd name="T2" fmla="*/ 2321 w 112"/>
                  <a:gd name="T3" fmla="*/ 4463 h 67"/>
                  <a:gd name="T4" fmla="*/ 2084 w 112"/>
                  <a:gd name="T5" fmla="*/ 4718 h 67"/>
                  <a:gd name="T6" fmla="*/ 1788 w 112"/>
                  <a:gd name="T7" fmla="*/ 4718 h 67"/>
                  <a:gd name="T8" fmla="*/ 1529 w 112"/>
                  <a:gd name="T9" fmla="*/ 4693 h 67"/>
                  <a:gd name="T10" fmla="*/ 1307 w 112"/>
                  <a:gd name="T11" fmla="*/ 4367 h 67"/>
                  <a:gd name="T12" fmla="*/ 1101 w 112"/>
                  <a:gd name="T13" fmla="*/ 4064 h 67"/>
                  <a:gd name="T14" fmla="*/ 857 w 112"/>
                  <a:gd name="T15" fmla="*/ 3756 h 67"/>
                  <a:gd name="T16" fmla="*/ 696 w 112"/>
                  <a:gd name="T17" fmla="*/ 3115 h 67"/>
                  <a:gd name="T18" fmla="*/ 483 w 112"/>
                  <a:gd name="T19" fmla="*/ 2651 h 67"/>
                  <a:gd name="T20" fmla="*/ 372 w 112"/>
                  <a:gd name="T21" fmla="*/ 2137 h 67"/>
                  <a:gd name="T22" fmla="*/ 302 w 112"/>
                  <a:gd name="T23" fmla="*/ 1722 h 67"/>
                  <a:gd name="T24" fmla="*/ 9 w 112"/>
                  <a:gd name="T25" fmla="*/ 1201 h 67"/>
                  <a:gd name="T26" fmla="*/ 8 w 112"/>
                  <a:gd name="T27" fmla="*/ 968 h 67"/>
                  <a:gd name="T28" fmla="*/ 8 w 112"/>
                  <a:gd name="T29" fmla="*/ 780 h 67"/>
                  <a:gd name="T30" fmla="*/ 9 w 112"/>
                  <a:gd name="T31" fmla="*/ 780 h 67"/>
                  <a:gd name="T32" fmla="*/ 287 w 112"/>
                  <a:gd name="T33" fmla="*/ 726 h 67"/>
                  <a:gd name="T34" fmla="*/ 318 w 112"/>
                  <a:gd name="T35" fmla="*/ 726 h 67"/>
                  <a:gd name="T36" fmla="*/ 318 w 112"/>
                  <a:gd name="T37" fmla="*/ 0 h 67"/>
                  <a:gd name="T38" fmla="*/ 9 w 112"/>
                  <a:gd name="T39" fmla="*/ 0 h 67"/>
                  <a:gd name="T40" fmla="*/ 5 w 112"/>
                  <a:gd name="T41" fmla="*/ 2 h 67"/>
                  <a:gd name="T42" fmla="*/ 3 w 112"/>
                  <a:gd name="T43" fmla="*/ 4 h 67"/>
                  <a:gd name="T44" fmla="*/ 1 w 112"/>
                  <a:gd name="T45" fmla="*/ 629 h 67"/>
                  <a:gd name="T46" fmla="*/ 0 w 112"/>
                  <a:gd name="T47" fmla="*/ 968 h 67"/>
                  <a:gd name="T48" fmla="*/ 1 w 112"/>
                  <a:gd name="T49" fmla="*/ 1491 h 67"/>
                  <a:gd name="T50" fmla="*/ 4 w 112"/>
                  <a:gd name="T51" fmla="*/ 2111 h 67"/>
                  <a:gd name="T52" fmla="*/ 8 w 112"/>
                  <a:gd name="T53" fmla="*/ 2620 h 67"/>
                  <a:gd name="T54" fmla="*/ 353 w 112"/>
                  <a:gd name="T55" fmla="*/ 3252 h 67"/>
                  <a:gd name="T56" fmla="*/ 536 w 112"/>
                  <a:gd name="T57" fmla="*/ 3801 h 67"/>
                  <a:gd name="T58" fmla="*/ 772 w 112"/>
                  <a:gd name="T59" fmla="*/ 4337 h 67"/>
                  <a:gd name="T60" fmla="*/ 992 w 112"/>
                  <a:gd name="T61" fmla="*/ 4718 h 67"/>
                  <a:gd name="T62" fmla="*/ 1241 w 112"/>
                  <a:gd name="T63" fmla="*/ 5070 h 67"/>
                  <a:gd name="T64" fmla="*/ 1523 w 112"/>
                  <a:gd name="T65" fmla="*/ 5383 h 67"/>
                  <a:gd name="T66" fmla="*/ 1788 w 112"/>
                  <a:gd name="T67" fmla="*/ 5419 h 67"/>
                  <a:gd name="T68" fmla="*/ 2091 w 112"/>
                  <a:gd name="T69" fmla="*/ 5419 h 67"/>
                  <a:gd name="T70" fmla="*/ 2408 w 112"/>
                  <a:gd name="T71" fmla="*/ 5154 h 67"/>
                  <a:gd name="T72" fmla="*/ 2707 w 112"/>
                  <a:gd name="T73" fmla="*/ 4796 h 67"/>
                  <a:gd name="T74" fmla="*/ 2599 w 112"/>
                  <a:gd name="T75" fmla="*/ 4085 h 67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112"/>
                  <a:gd name="T115" fmla="*/ 0 h 67"/>
                  <a:gd name="T116" fmla="*/ 112 w 112"/>
                  <a:gd name="T117" fmla="*/ 67 h 67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112" h="67">
                    <a:moveTo>
                      <a:pt x="108" y="51"/>
                    </a:moveTo>
                    <a:lnTo>
                      <a:pt x="97" y="56"/>
                    </a:lnTo>
                    <a:lnTo>
                      <a:pt x="86" y="59"/>
                    </a:lnTo>
                    <a:lnTo>
                      <a:pt x="75" y="59"/>
                    </a:lnTo>
                    <a:lnTo>
                      <a:pt x="64" y="58"/>
                    </a:lnTo>
                    <a:lnTo>
                      <a:pt x="55" y="54"/>
                    </a:lnTo>
                    <a:lnTo>
                      <a:pt x="45" y="50"/>
                    </a:lnTo>
                    <a:lnTo>
                      <a:pt x="36" y="46"/>
                    </a:lnTo>
                    <a:lnTo>
                      <a:pt x="28" y="39"/>
                    </a:lnTo>
                    <a:lnTo>
                      <a:pt x="21" y="33"/>
                    </a:lnTo>
                    <a:lnTo>
                      <a:pt x="16" y="27"/>
                    </a:lnTo>
                    <a:lnTo>
                      <a:pt x="12" y="21"/>
                    </a:lnTo>
                    <a:lnTo>
                      <a:pt x="9" y="16"/>
                    </a:lnTo>
                    <a:lnTo>
                      <a:pt x="8" y="13"/>
                    </a:lnTo>
                    <a:lnTo>
                      <a:pt x="8" y="10"/>
                    </a:lnTo>
                    <a:lnTo>
                      <a:pt x="9" y="10"/>
                    </a:lnTo>
                    <a:lnTo>
                      <a:pt x="11" y="9"/>
                    </a:lnTo>
                    <a:lnTo>
                      <a:pt x="13" y="9"/>
                    </a:lnTo>
                    <a:lnTo>
                      <a:pt x="13" y="0"/>
                    </a:lnTo>
                    <a:lnTo>
                      <a:pt x="9" y="0"/>
                    </a:lnTo>
                    <a:lnTo>
                      <a:pt x="5" y="2"/>
                    </a:lnTo>
                    <a:lnTo>
                      <a:pt x="3" y="4"/>
                    </a:lnTo>
                    <a:lnTo>
                      <a:pt x="1" y="7"/>
                    </a:lnTo>
                    <a:lnTo>
                      <a:pt x="0" y="13"/>
                    </a:lnTo>
                    <a:lnTo>
                      <a:pt x="1" y="19"/>
                    </a:lnTo>
                    <a:lnTo>
                      <a:pt x="4" y="26"/>
                    </a:lnTo>
                    <a:lnTo>
                      <a:pt x="8" y="32"/>
                    </a:lnTo>
                    <a:lnTo>
                      <a:pt x="15" y="40"/>
                    </a:lnTo>
                    <a:lnTo>
                      <a:pt x="23" y="47"/>
                    </a:lnTo>
                    <a:lnTo>
                      <a:pt x="32" y="53"/>
                    </a:lnTo>
                    <a:lnTo>
                      <a:pt x="41" y="59"/>
                    </a:lnTo>
                    <a:lnTo>
                      <a:pt x="52" y="63"/>
                    </a:lnTo>
                    <a:lnTo>
                      <a:pt x="63" y="66"/>
                    </a:lnTo>
                    <a:lnTo>
                      <a:pt x="75" y="67"/>
                    </a:lnTo>
                    <a:lnTo>
                      <a:pt x="87" y="67"/>
                    </a:lnTo>
                    <a:lnTo>
                      <a:pt x="99" y="64"/>
                    </a:lnTo>
                    <a:lnTo>
                      <a:pt x="112" y="60"/>
                    </a:lnTo>
                    <a:lnTo>
                      <a:pt x="108" y="51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287" name="Freeform 175"/>
              <p:cNvSpPr>
                <a:spLocks noChangeArrowheads="1"/>
              </p:cNvSpPr>
              <p:nvPr/>
            </p:nvSpPr>
            <p:spPr bwMode="auto">
              <a:xfrm>
                <a:off x="2006" y="154"/>
                <a:ext cx="51" cy="55"/>
              </a:xfrm>
              <a:custGeom>
                <a:avLst/>
                <a:gdLst>
                  <a:gd name="T0" fmla="*/ 0 w 48"/>
                  <a:gd name="T1" fmla="*/ 885 h 51"/>
                  <a:gd name="T2" fmla="*/ 386 w 48"/>
                  <a:gd name="T3" fmla="*/ 1197 h 51"/>
                  <a:gd name="T4" fmla="*/ 667 w 48"/>
                  <a:gd name="T5" fmla="*/ 1883 h 51"/>
                  <a:gd name="T6" fmla="*/ 1019 w 48"/>
                  <a:gd name="T7" fmla="*/ 2547 h 51"/>
                  <a:gd name="T8" fmla="*/ 1223 w 48"/>
                  <a:gd name="T9" fmla="*/ 3123 h 51"/>
                  <a:gd name="T10" fmla="*/ 1466 w 48"/>
                  <a:gd name="T11" fmla="*/ 3694 h 51"/>
                  <a:gd name="T12" fmla="*/ 1581 w 48"/>
                  <a:gd name="T13" fmla="*/ 4224 h 51"/>
                  <a:gd name="T14" fmla="*/ 1581 w 48"/>
                  <a:gd name="T15" fmla="*/ 4296 h 51"/>
                  <a:gd name="T16" fmla="*/ 1655 w 48"/>
                  <a:gd name="T17" fmla="*/ 4224 h 51"/>
                  <a:gd name="T18" fmla="*/ 1761 w 48"/>
                  <a:gd name="T19" fmla="*/ 5024 h 51"/>
                  <a:gd name="T20" fmla="*/ 1871 w 48"/>
                  <a:gd name="T21" fmla="*/ 4659 h 51"/>
                  <a:gd name="T22" fmla="*/ 1940 w 48"/>
                  <a:gd name="T23" fmla="*/ 4320 h 51"/>
                  <a:gd name="T24" fmla="*/ 1871 w 48"/>
                  <a:gd name="T25" fmla="*/ 4006 h 51"/>
                  <a:gd name="T26" fmla="*/ 1868 w 48"/>
                  <a:gd name="T27" fmla="*/ 3715 h 51"/>
                  <a:gd name="T28" fmla="*/ 1719 w 48"/>
                  <a:gd name="T29" fmla="*/ 3123 h 51"/>
                  <a:gd name="T30" fmla="*/ 1488 w 48"/>
                  <a:gd name="T31" fmla="*/ 2362 h 51"/>
                  <a:gd name="T32" fmla="*/ 1152 w 48"/>
                  <a:gd name="T33" fmla="*/ 1746 h 51"/>
                  <a:gd name="T34" fmla="*/ 903 w 48"/>
                  <a:gd name="T35" fmla="*/ 1029 h 51"/>
                  <a:gd name="T36" fmla="*/ 492 w 48"/>
                  <a:gd name="T37" fmla="*/ 6 h 51"/>
                  <a:gd name="T38" fmla="*/ 3 w 48"/>
                  <a:gd name="T39" fmla="*/ 0 h 51"/>
                  <a:gd name="T40" fmla="*/ 0 w 48"/>
                  <a:gd name="T41" fmla="*/ 885 h 5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48"/>
                  <a:gd name="T64" fmla="*/ 0 h 51"/>
                  <a:gd name="T65" fmla="*/ 48 w 48"/>
                  <a:gd name="T66" fmla="*/ 51 h 51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48" h="51">
                    <a:moveTo>
                      <a:pt x="0" y="9"/>
                    </a:moveTo>
                    <a:lnTo>
                      <a:pt x="8" y="13"/>
                    </a:lnTo>
                    <a:lnTo>
                      <a:pt x="17" y="19"/>
                    </a:lnTo>
                    <a:lnTo>
                      <a:pt x="24" y="26"/>
                    </a:lnTo>
                    <a:lnTo>
                      <a:pt x="30" y="31"/>
                    </a:lnTo>
                    <a:lnTo>
                      <a:pt x="36" y="37"/>
                    </a:lnTo>
                    <a:lnTo>
                      <a:pt x="39" y="42"/>
                    </a:lnTo>
                    <a:lnTo>
                      <a:pt x="39" y="43"/>
                    </a:lnTo>
                    <a:lnTo>
                      <a:pt x="40" y="42"/>
                    </a:lnTo>
                    <a:lnTo>
                      <a:pt x="44" y="51"/>
                    </a:lnTo>
                    <a:lnTo>
                      <a:pt x="47" y="47"/>
                    </a:lnTo>
                    <a:lnTo>
                      <a:pt x="48" y="44"/>
                    </a:lnTo>
                    <a:lnTo>
                      <a:pt x="47" y="41"/>
                    </a:lnTo>
                    <a:lnTo>
                      <a:pt x="46" y="38"/>
                    </a:lnTo>
                    <a:lnTo>
                      <a:pt x="42" y="31"/>
                    </a:lnTo>
                    <a:lnTo>
                      <a:pt x="37" y="24"/>
                    </a:lnTo>
                    <a:lnTo>
                      <a:pt x="29" y="18"/>
                    </a:lnTo>
                    <a:lnTo>
                      <a:pt x="22" y="11"/>
                    </a:lnTo>
                    <a:lnTo>
                      <a:pt x="12" y="6"/>
                    </a:lnTo>
                    <a:lnTo>
                      <a:pt x="3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288" name="Freeform 176"/>
              <p:cNvSpPr>
                <a:spLocks noChangeArrowheads="1"/>
              </p:cNvSpPr>
              <p:nvPr/>
            </p:nvSpPr>
            <p:spPr bwMode="auto">
              <a:xfrm>
                <a:off x="1949" y="144"/>
                <a:ext cx="61" cy="20"/>
              </a:xfrm>
              <a:custGeom>
                <a:avLst/>
                <a:gdLst>
                  <a:gd name="T0" fmla="*/ 0 w 58"/>
                  <a:gd name="T1" fmla="*/ 5284 h 18"/>
                  <a:gd name="T2" fmla="*/ 4 w 58"/>
                  <a:gd name="T3" fmla="*/ 5284 h 18"/>
                  <a:gd name="T4" fmla="*/ 9 w 58"/>
                  <a:gd name="T5" fmla="*/ 5284 h 18"/>
                  <a:gd name="T6" fmla="*/ 318 w 58"/>
                  <a:gd name="T7" fmla="*/ 5284 h 18"/>
                  <a:gd name="T8" fmla="*/ 474 w 58"/>
                  <a:gd name="T9" fmla="*/ 5871 h 18"/>
                  <a:gd name="T10" fmla="*/ 676 w 58"/>
                  <a:gd name="T11" fmla="*/ 6523 h 18"/>
                  <a:gd name="T12" fmla="*/ 828 w 58"/>
                  <a:gd name="T13" fmla="*/ 8053 h 18"/>
                  <a:gd name="T14" fmla="*/ 1013 w 58"/>
                  <a:gd name="T15" fmla="*/ 9326 h 18"/>
                  <a:gd name="T16" fmla="*/ 1178 w 58"/>
                  <a:gd name="T17" fmla="*/ 11047 h 18"/>
                  <a:gd name="T18" fmla="*/ 1239 w 58"/>
                  <a:gd name="T19" fmla="*/ 5284 h 18"/>
                  <a:gd name="T20" fmla="*/ 1065 w 58"/>
                  <a:gd name="T21" fmla="*/ 3852 h 18"/>
                  <a:gd name="T22" fmla="*/ 871 w 58"/>
                  <a:gd name="T23" fmla="*/ 4 h 18"/>
                  <a:gd name="T24" fmla="*/ 702 w 58"/>
                  <a:gd name="T25" fmla="*/ 2 h 18"/>
                  <a:gd name="T26" fmla="*/ 499 w 58"/>
                  <a:gd name="T27" fmla="*/ 0 h 18"/>
                  <a:gd name="T28" fmla="*/ 351 w 58"/>
                  <a:gd name="T29" fmla="*/ 0 h 18"/>
                  <a:gd name="T30" fmla="*/ 9 w 58"/>
                  <a:gd name="T31" fmla="*/ 0 h 18"/>
                  <a:gd name="T32" fmla="*/ 4 w 58"/>
                  <a:gd name="T33" fmla="*/ 0 h 18"/>
                  <a:gd name="T34" fmla="*/ 0 w 58"/>
                  <a:gd name="T35" fmla="*/ 0 h 18"/>
                  <a:gd name="T36" fmla="*/ 0 w 58"/>
                  <a:gd name="T37" fmla="*/ 5284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8"/>
                  <a:gd name="T58" fmla="*/ 0 h 18"/>
                  <a:gd name="T59" fmla="*/ 58 w 58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8" h="18">
                    <a:moveTo>
                      <a:pt x="0" y="9"/>
                    </a:moveTo>
                    <a:lnTo>
                      <a:pt x="4" y="9"/>
                    </a:lnTo>
                    <a:lnTo>
                      <a:pt x="9" y="9"/>
                    </a:lnTo>
                    <a:lnTo>
                      <a:pt x="15" y="9"/>
                    </a:lnTo>
                    <a:lnTo>
                      <a:pt x="23" y="10"/>
                    </a:lnTo>
                    <a:lnTo>
                      <a:pt x="31" y="11"/>
                    </a:lnTo>
                    <a:lnTo>
                      <a:pt x="39" y="13"/>
                    </a:lnTo>
                    <a:lnTo>
                      <a:pt x="47" y="15"/>
                    </a:lnTo>
                    <a:lnTo>
                      <a:pt x="55" y="18"/>
                    </a:lnTo>
                    <a:lnTo>
                      <a:pt x="58" y="9"/>
                    </a:lnTo>
                    <a:lnTo>
                      <a:pt x="49" y="6"/>
                    </a:lnTo>
                    <a:lnTo>
                      <a:pt x="41" y="4"/>
                    </a:lnTo>
                    <a:lnTo>
                      <a:pt x="32" y="2"/>
                    </a:lnTo>
                    <a:lnTo>
                      <a:pt x="24" y="0"/>
                    </a:lnTo>
                    <a:lnTo>
                      <a:pt x="17" y="0"/>
                    </a:lnTo>
                    <a:lnTo>
                      <a:pt x="9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289" name="Freeform 177"/>
              <p:cNvSpPr>
                <a:spLocks noChangeArrowheads="1"/>
              </p:cNvSpPr>
              <p:nvPr/>
            </p:nvSpPr>
            <p:spPr bwMode="auto">
              <a:xfrm>
                <a:off x="4485" y="149"/>
                <a:ext cx="114" cy="63"/>
              </a:xfrm>
              <a:custGeom>
                <a:avLst/>
                <a:gdLst>
                  <a:gd name="T0" fmla="*/ 279 w 108"/>
                  <a:gd name="T1" fmla="*/ 0 h 58"/>
                  <a:gd name="T2" fmla="*/ 6 w 108"/>
                  <a:gd name="T3" fmla="*/ 0 h 58"/>
                  <a:gd name="T4" fmla="*/ 4 w 108"/>
                  <a:gd name="T5" fmla="*/ 1 h 58"/>
                  <a:gd name="T6" fmla="*/ 2 w 108"/>
                  <a:gd name="T7" fmla="*/ 2 h 58"/>
                  <a:gd name="T8" fmla="*/ 1 w 108"/>
                  <a:gd name="T9" fmla="*/ 3 h 58"/>
                  <a:gd name="T10" fmla="*/ 0 w 108"/>
                  <a:gd name="T11" fmla="*/ 1273 h 58"/>
                  <a:gd name="T12" fmla="*/ 1 w 108"/>
                  <a:gd name="T13" fmla="*/ 1772 h 58"/>
                  <a:gd name="T14" fmla="*/ 4 w 108"/>
                  <a:gd name="T15" fmla="*/ 3052 h 58"/>
                  <a:gd name="T16" fmla="*/ 8 w 108"/>
                  <a:gd name="T17" fmla="*/ 3911 h 58"/>
                  <a:gd name="T18" fmla="*/ 385 w 108"/>
                  <a:gd name="T19" fmla="*/ 5012 h 58"/>
                  <a:gd name="T20" fmla="*/ 576 w 108"/>
                  <a:gd name="T21" fmla="*/ 5913 h 58"/>
                  <a:gd name="T22" fmla="*/ 842 w 108"/>
                  <a:gd name="T23" fmla="*/ 6766 h 58"/>
                  <a:gd name="T24" fmla="*/ 1045 w 108"/>
                  <a:gd name="T25" fmla="*/ 7578 h 58"/>
                  <a:gd name="T26" fmla="*/ 1368 w 108"/>
                  <a:gd name="T27" fmla="*/ 8529 h 58"/>
                  <a:gd name="T28" fmla="*/ 1610 w 108"/>
                  <a:gd name="T29" fmla="*/ 8689 h 58"/>
                  <a:gd name="T30" fmla="*/ 1952 w 108"/>
                  <a:gd name="T31" fmla="*/ 8941 h 58"/>
                  <a:gd name="T32" fmla="*/ 2312 w 108"/>
                  <a:gd name="T33" fmla="*/ 8941 h 58"/>
                  <a:gd name="T34" fmla="*/ 2615 w 108"/>
                  <a:gd name="T35" fmla="*/ 8642 h 58"/>
                  <a:gd name="T36" fmla="*/ 2917 w 108"/>
                  <a:gd name="T37" fmla="*/ 7852 h 58"/>
                  <a:gd name="T38" fmla="*/ 2919 w 108"/>
                  <a:gd name="T39" fmla="*/ 7578 h 58"/>
                  <a:gd name="T40" fmla="*/ 2919 w 108"/>
                  <a:gd name="T41" fmla="*/ 7325 h 58"/>
                  <a:gd name="T42" fmla="*/ 2919 w 108"/>
                  <a:gd name="T43" fmla="*/ 7229 h 58"/>
                  <a:gd name="T44" fmla="*/ 2917 w 108"/>
                  <a:gd name="T45" fmla="*/ 6766 h 58"/>
                  <a:gd name="T46" fmla="*/ 2798 w 108"/>
                  <a:gd name="T47" fmla="*/ 5913 h 58"/>
                  <a:gd name="T48" fmla="*/ 2644 w 108"/>
                  <a:gd name="T49" fmla="*/ 5012 h 58"/>
                  <a:gd name="T50" fmla="*/ 2480 w 108"/>
                  <a:gd name="T51" fmla="*/ 3911 h 58"/>
                  <a:gd name="T52" fmla="*/ 2312 w 108"/>
                  <a:gd name="T53" fmla="*/ 3162 h 58"/>
                  <a:gd name="T54" fmla="*/ 2018 w 108"/>
                  <a:gd name="T55" fmla="*/ 1925 h 58"/>
                  <a:gd name="T56" fmla="*/ 1793 w 108"/>
                  <a:gd name="T57" fmla="*/ 1383 h 58"/>
                  <a:gd name="T58" fmla="*/ 1573 w 108"/>
                  <a:gd name="T59" fmla="*/ 5 h 58"/>
                  <a:gd name="T60" fmla="*/ 1368 w 108"/>
                  <a:gd name="T61" fmla="*/ 3 h 58"/>
                  <a:gd name="T62" fmla="*/ 1103 w 108"/>
                  <a:gd name="T63" fmla="*/ 1 h 58"/>
                  <a:gd name="T64" fmla="*/ 889 w 108"/>
                  <a:gd name="T65" fmla="*/ 1 h 58"/>
                  <a:gd name="T66" fmla="*/ 662 w 108"/>
                  <a:gd name="T67" fmla="*/ 0 h 58"/>
                  <a:gd name="T68" fmla="*/ 478 w 108"/>
                  <a:gd name="T69" fmla="*/ 0 h 58"/>
                  <a:gd name="T70" fmla="*/ 365 w 108"/>
                  <a:gd name="T71" fmla="*/ 0 h 58"/>
                  <a:gd name="T72" fmla="*/ 279 w 108"/>
                  <a:gd name="T73" fmla="*/ 0 h 5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108"/>
                  <a:gd name="T112" fmla="*/ 0 h 58"/>
                  <a:gd name="T113" fmla="*/ 108 w 108"/>
                  <a:gd name="T114" fmla="*/ 58 h 58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108" h="58">
                    <a:moveTo>
                      <a:pt x="9" y="0"/>
                    </a:moveTo>
                    <a:lnTo>
                      <a:pt x="6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8"/>
                    </a:lnTo>
                    <a:lnTo>
                      <a:pt x="1" y="12"/>
                    </a:lnTo>
                    <a:lnTo>
                      <a:pt x="4" y="19"/>
                    </a:lnTo>
                    <a:lnTo>
                      <a:pt x="8" y="25"/>
                    </a:lnTo>
                    <a:lnTo>
                      <a:pt x="15" y="32"/>
                    </a:lnTo>
                    <a:lnTo>
                      <a:pt x="22" y="38"/>
                    </a:lnTo>
                    <a:lnTo>
                      <a:pt x="31" y="44"/>
                    </a:lnTo>
                    <a:lnTo>
                      <a:pt x="39" y="49"/>
                    </a:lnTo>
                    <a:lnTo>
                      <a:pt x="50" y="54"/>
                    </a:lnTo>
                    <a:lnTo>
                      <a:pt x="60" y="57"/>
                    </a:lnTo>
                    <a:lnTo>
                      <a:pt x="72" y="58"/>
                    </a:lnTo>
                    <a:lnTo>
                      <a:pt x="84" y="58"/>
                    </a:lnTo>
                    <a:lnTo>
                      <a:pt x="95" y="55"/>
                    </a:lnTo>
                    <a:lnTo>
                      <a:pt x="107" y="50"/>
                    </a:lnTo>
                    <a:lnTo>
                      <a:pt x="108" y="49"/>
                    </a:lnTo>
                    <a:lnTo>
                      <a:pt x="108" y="47"/>
                    </a:lnTo>
                    <a:lnTo>
                      <a:pt x="108" y="46"/>
                    </a:lnTo>
                    <a:lnTo>
                      <a:pt x="107" y="44"/>
                    </a:lnTo>
                    <a:lnTo>
                      <a:pt x="104" y="38"/>
                    </a:lnTo>
                    <a:lnTo>
                      <a:pt x="98" y="32"/>
                    </a:lnTo>
                    <a:lnTo>
                      <a:pt x="91" y="25"/>
                    </a:lnTo>
                    <a:lnTo>
                      <a:pt x="84" y="20"/>
                    </a:lnTo>
                    <a:lnTo>
                      <a:pt x="75" y="13"/>
                    </a:lnTo>
                    <a:lnTo>
                      <a:pt x="66" y="9"/>
                    </a:lnTo>
                    <a:lnTo>
                      <a:pt x="58" y="5"/>
                    </a:lnTo>
                    <a:lnTo>
                      <a:pt x="50" y="3"/>
                    </a:lnTo>
                    <a:lnTo>
                      <a:pt x="41" y="1"/>
                    </a:lnTo>
                    <a:lnTo>
                      <a:pt x="33" y="1"/>
                    </a:lnTo>
                    <a:lnTo>
                      <a:pt x="25" y="0"/>
                    </a:lnTo>
                    <a:lnTo>
                      <a:pt x="19" y="0"/>
                    </a:lnTo>
                    <a:lnTo>
                      <a:pt x="14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290" name="Freeform 178"/>
              <p:cNvSpPr>
                <a:spLocks noChangeArrowheads="1"/>
              </p:cNvSpPr>
              <p:nvPr/>
            </p:nvSpPr>
            <p:spPr bwMode="auto">
              <a:xfrm>
                <a:off x="4481" y="144"/>
                <a:ext cx="120" cy="72"/>
              </a:xfrm>
              <a:custGeom>
                <a:avLst/>
                <a:gdLst>
                  <a:gd name="T0" fmla="*/ 4309 w 113"/>
                  <a:gd name="T1" fmla="*/ 4085 h 67"/>
                  <a:gd name="T2" fmla="*/ 3821 w 113"/>
                  <a:gd name="T3" fmla="*/ 4390 h 67"/>
                  <a:gd name="T4" fmla="*/ 3388 w 113"/>
                  <a:gd name="T5" fmla="*/ 4718 h 67"/>
                  <a:gd name="T6" fmla="*/ 3004 w 113"/>
                  <a:gd name="T7" fmla="*/ 4718 h 67"/>
                  <a:gd name="T8" fmla="*/ 2532 w 113"/>
                  <a:gd name="T9" fmla="*/ 4693 h 67"/>
                  <a:gd name="T10" fmla="*/ 2144 w 113"/>
                  <a:gd name="T11" fmla="*/ 4367 h 67"/>
                  <a:gd name="T12" fmla="*/ 1766 w 113"/>
                  <a:gd name="T13" fmla="*/ 4064 h 67"/>
                  <a:gd name="T14" fmla="*/ 1446 w 113"/>
                  <a:gd name="T15" fmla="*/ 3756 h 67"/>
                  <a:gd name="T16" fmla="*/ 1092 w 113"/>
                  <a:gd name="T17" fmla="*/ 3115 h 67"/>
                  <a:gd name="T18" fmla="*/ 843 w 113"/>
                  <a:gd name="T19" fmla="*/ 2651 h 67"/>
                  <a:gd name="T20" fmla="*/ 624 w 113"/>
                  <a:gd name="T21" fmla="*/ 2137 h 67"/>
                  <a:gd name="T22" fmla="*/ 463 w 113"/>
                  <a:gd name="T23" fmla="*/ 1722 h 67"/>
                  <a:gd name="T24" fmla="*/ 387 w 113"/>
                  <a:gd name="T25" fmla="*/ 1201 h 67"/>
                  <a:gd name="T26" fmla="*/ 387 w 113"/>
                  <a:gd name="T27" fmla="*/ 968 h 67"/>
                  <a:gd name="T28" fmla="*/ 387 w 113"/>
                  <a:gd name="T29" fmla="*/ 780 h 67"/>
                  <a:gd name="T30" fmla="*/ 411 w 113"/>
                  <a:gd name="T31" fmla="*/ 780 h 67"/>
                  <a:gd name="T32" fmla="*/ 436 w 113"/>
                  <a:gd name="T33" fmla="*/ 726 h 67"/>
                  <a:gd name="T34" fmla="*/ 492 w 113"/>
                  <a:gd name="T35" fmla="*/ 726 h 67"/>
                  <a:gd name="T36" fmla="*/ 492 w 113"/>
                  <a:gd name="T37" fmla="*/ 0 h 67"/>
                  <a:gd name="T38" fmla="*/ 387 w 113"/>
                  <a:gd name="T39" fmla="*/ 0 h 67"/>
                  <a:gd name="T40" fmla="*/ 6 w 113"/>
                  <a:gd name="T41" fmla="*/ 2 h 67"/>
                  <a:gd name="T42" fmla="*/ 4 w 113"/>
                  <a:gd name="T43" fmla="*/ 4 h 67"/>
                  <a:gd name="T44" fmla="*/ 1 w 113"/>
                  <a:gd name="T45" fmla="*/ 629 h 67"/>
                  <a:gd name="T46" fmla="*/ 0 w 113"/>
                  <a:gd name="T47" fmla="*/ 968 h 67"/>
                  <a:gd name="T48" fmla="*/ 2 w 113"/>
                  <a:gd name="T49" fmla="*/ 1491 h 67"/>
                  <a:gd name="T50" fmla="*/ 5 w 113"/>
                  <a:gd name="T51" fmla="*/ 2111 h 67"/>
                  <a:gd name="T52" fmla="*/ 387 w 113"/>
                  <a:gd name="T53" fmla="*/ 2620 h 67"/>
                  <a:gd name="T54" fmla="*/ 588 w 113"/>
                  <a:gd name="T55" fmla="*/ 3252 h 67"/>
                  <a:gd name="T56" fmla="*/ 895 w 113"/>
                  <a:gd name="T57" fmla="*/ 3801 h 67"/>
                  <a:gd name="T58" fmla="*/ 1208 w 113"/>
                  <a:gd name="T59" fmla="*/ 4337 h 67"/>
                  <a:gd name="T60" fmla="*/ 1663 w 113"/>
                  <a:gd name="T61" fmla="*/ 4718 h 67"/>
                  <a:gd name="T62" fmla="*/ 2074 w 113"/>
                  <a:gd name="T63" fmla="*/ 5070 h 67"/>
                  <a:gd name="T64" fmla="*/ 2483 w 113"/>
                  <a:gd name="T65" fmla="*/ 5383 h 67"/>
                  <a:gd name="T66" fmla="*/ 3004 w 113"/>
                  <a:gd name="T67" fmla="*/ 5419 h 67"/>
                  <a:gd name="T68" fmla="*/ 3421 w 113"/>
                  <a:gd name="T69" fmla="*/ 5419 h 67"/>
                  <a:gd name="T70" fmla="*/ 3898 w 113"/>
                  <a:gd name="T71" fmla="*/ 5154 h 67"/>
                  <a:gd name="T72" fmla="*/ 4395 w 113"/>
                  <a:gd name="T73" fmla="*/ 4796 h 67"/>
                  <a:gd name="T74" fmla="*/ 4309 w 113"/>
                  <a:gd name="T75" fmla="*/ 4085 h 67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113"/>
                  <a:gd name="T115" fmla="*/ 0 h 67"/>
                  <a:gd name="T116" fmla="*/ 113 w 113"/>
                  <a:gd name="T117" fmla="*/ 67 h 67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113" h="67">
                    <a:moveTo>
                      <a:pt x="109" y="51"/>
                    </a:moveTo>
                    <a:lnTo>
                      <a:pt x="97" y="55"/>
                    </a:lnTo>
                    <a:lnTo>
                      <a:pt x="86" y="59"/>
                    </a:lnTo>
                    <a:lnTo>
                      <a:pt x="76" y="59"/>
                    </a:lnTo>
                    <a:lnTo>
                      <a:pt x="65" y="58"/>
                    </a:lnTo>
                    <a:lnTo>
                      <a:pt x="55" y="54"/>
                    </a:lnTo>
                    <a:lnTo>
                      <a:pt x="45" y="50"/>
                    </a:lnTo>
                    <a:lnTo>
                      <a:pt x="37" y="46"/>
                    </a:lnTo>
                    <a:lnTo>
                      <a:pt x="28" y="39"/>
                    </a:lnTo>
                    <a:lnTo>
                      <a:pt x="22" y="33"/>
                    </a:lnTo>
                    <a:lnTo>
                      <a:pt x="17" y="27"/>
                    </a:lnTo>
                    <a:lnTo>
                      <a:pt x="12" y="21"/>
                    </a:lnTo>
                    <a:lnTo>
                      <a:pt x="9" y="16"/>
                    </a:lnTo>
                    <a:lnTo>
                      <a:pt x="9" y="13"/>
                    </a:lnTo>
                    <a:lnTo>
                      <a:pt x="9" y="10"/>
                    </a:lnTo>
                    <a:lnTo>
                      <a:pt x="10" y="10"/>
                    </a:lnTo>
                    <a:lnTo>
                      <a:pt x="11" y="9"/>
                    </a:lnTo>
                    <a:lnTo>
                      <a:pt x="13" y="9"/>
                    </a:lnTo>
                    <a:lnTo>
                      <a:pt x="13" y="0"/>
                    </a:lnTo>
                    <a:lnTo>
                      <a:pt x="9" y="0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1" y="7"/>
                    </a:lnTo>
                    <a:lnTo>
                      <a:pt x="0" y="13"/>
                    </a:lnTo>
                    <a:lnTo>
                      <a:pt x="2" y="19"/>
                    </a:lnTo>
                    <a:lnTo>
                      <a:pt x="5" y="26"/>
                    </a:lnTo>
                    <a:lnTo>
                      <a:pt x="9" y="32"/>
                    </a:lnTo>
                    <a:lnTo>
                      <a:pt x="16" y="40"/>
                    </a:lnTo>
                    <a:lnTo>
                      <a:pt x="23" y="47"/>
                    </a:lnTo>
                    <a:lnTo>
                      <a:pt x="31" y="53"/>
                    </a:lnTo>
                    <a:lnTo>
                      <a:pt x="42" y="59"/>
                    </a:lnTo>
                    <a:lnTo>
                      <a:pt x="53" y="63"/>
                    </a:lnTo>
                    <a:lnTo>
                      <a:pt x="63" y="66"/>
                    </a:lnTo>
                    <a:lnTo>
                      <a:pt x="76" y="67"/>
                    </a:lnTo>
                    <a:lnTo>
                      <a:pt x="88" y="67"/>
                    </a:lnTo>
                    <a:lnTo>
                      <a:pt x="100" y="64"/>
                    </a:lnTo>
                    <a:lnTo>
                      <a:pt x="113" y="60"/>
                    </a:lnTo>
                    <a:lnTo>
                      <a:pt x="109" y="51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291" name="Freeform 179"/>
              <p:cNvSpPr>
                <a:spLocks noChangeArrowheads="1"/>
              </p:cNvSpPr>
              <p:nvPr/>
            </p:nvSpPr>
            <p:spPr bwMode="auto">
              <a:xfrm>
                <a:off x="4553" y="154"/>
                <a:ext cx="51" cy="55"/>
              </a:xfrm>
              <a:custGeom>
                <a:avLst/>
                <a:gdLst>
                  <a:gd name="T0" fmla="*/ 0 w 48"/>
                  <a:gd name="T1" fmla="*/ 885 h 51"/>
                  <a:gd name="T2" fmla="*/ 410 w 48"/>
                  <a:gd name="T3" fmla="*/ 1197 h 51"/>
                  <a:gd name="T4" fmla="*/ 667 w 48"/>
                  <a:gd name="T5" fmla="*/ 1883 h 51"/>
                  <a:gd name="T6" fmla="*/ 1020 w 48"/>
                  <a:gd name="T7" fmla="*/ 2362 h 51"/>
                  <a:gd name="T8" fmla="*/ 1224 w 48"/>
                  <a:gd name="T9" fmla="*/ 3123 h 51"/>
                  <a:gd name="T10" fmla="*/ 1466 w 48"/>
                  <a:gd name="T11" fmla="*/ 3694 h 51"/>
                  <a:gd name="T12" fmla="*/ 1581 w 48"/>
                  <a:gd name="T13" fmla="*/ 4224 h 51"/>
                  <a:gd name="T14" fmla="*/ 1655 w 48"/>
                  <a:gd name="T15" fmla="*/ 4296 h 51"/>
                  <a:gd name="T16" fmla="*/ 1680 w 48"/>
                  <a:gd name="T17" fmla="*/ 4224 h 51"/>
                  <a:gd name="T18" fmla="*/ 1826 w 48"/>
                  <a:gd name="T19" fmla="*/ 5024 h 51"/>
                  <a:gd name="T20" fmla="*/ 1871 w 48"/>
                  <a:gd name="T21" fmla="*/ 4659 h 51"/>
                  <a:gd name="T22" fmla="*/ 1940 w 48"/>
                  <a:gd name="T23" fmla="*/ 4320 h 51"/>
                  <a:gd name="T24" fmla="*/ 1940 w 48"/>
                  <a:gd name="T25" fmla="*/ 4006 h 51"/>
                  <a:gd name="T26" fmla="*/ 1871 w 48"/>
                  <a:gd name="T27" fmla="*/ 3715 h 51"/>
                  <a:gd name="T28" fmla="*/ 1758 w 48"/>
                  <a:gd name="T29" fmla="*/ 3123 h 51"/>
                  <a:gd name="T30" fmla="*/ 1488 w 48"/>
                  <a:gd name="T31" fmla="*/ 2362 h 51"/>
                  <a:gd name="T32" fmla="*/ 1223 w 48"/>
                  <a:gd name="T33" fmla="*/ 1746 h 51"/>
                  <a:gd name="T34" fmla="*/ 903 w 48"/>
                  <a:gd name="T35" fmla="*/ 1029 h 51"/>
                  <a:gd name="T36" fmla="*/ 523 w 48"/>
                  <a:gd name="T37" fmla="*/ 6 h 51"/>
                  <a:gd name="T38" fmla="*/ 4 w 48"/>
                  <a:gd name="T39" fmla="*/ 0 h 51"/>
                  <a:gd name="T40" fmla="*/ 0 w 48"/>
                  <a:gd name="T41" fmla="*/ 885 h 5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48"/>
                  <a:gd name="T64" fmla="*/ 0 h 51"/>
                  <a:gd name="T65" fmla="*/ 48 w 48"/>
                  <a:gd name="T66" fmla="*/ 51 h 51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48" h="51">
                    <a:moveTo>
                      <a:pt x="0" y="9"/>
                    </a:moveTo>
                    <a:lnTo>
                      <a:pt x="9" y="13"/>
                    </a:lnTo>
                    <a:lnTo>
                      <a:pt x="17" y="19"/>
                    </a:lnTo>
                    <a:lnTo>
                      <a:pt x="25" y="24"/>
                    </a:lnTo>
                    <a:lnTo>
                      <a:pt x="31" y="31"/>
                    </a:lnTo>
                    <a:lnTo>
                      <a:pt x="36" y="37"/>
                    </a:lnTo>
                    <a:lnTo>
                      <a:pt x="39" y="42"/>
                    </a:lnTo>
                    <a:lnTo>
                      <a:pt x="40" y="43"/>
                    </a:lnTo>
                    <a:lnTo>
                      <a:pt x="41" y="42"/>
                    </a:lnTo>
                    <a:lnTo>
                      <a:pt x="45" y="51"/>
                    </a:lnTo>
                    <a:lnTo>
                      <a:pt x="47" y="47"/>
                    </a:lnTo>
                    <a:lnTo>
                      <a:pt x="48" y="44"/>
                    </a:lnTo>
                    <a:lnTo>
                      <a:pt x="48" y="41"/>
                    </a:lnTo>
                    <a:lnTo>
                      <a:pt x="47" y="38"/>
                    </a:lnTo>
                    <a:lnTo>
                      <a:pt x="43" y="31"/>
                    </a:lnTo>
                    <a:lnTo>
                      <a:pt x="37" y="24"/>
                    </a:lnTo>
                    <a:lnTo>
                      <a:pt x="30" y="18"/>
                    </a:lnTo>
                    <a:lnTo>
                      <a:pt x="22" y="11"/>
                    </a:lnTo>
                    <a:lnTo>
                      <a:pt x="13" y="6"/>
                    </a:lnTo>
                    <a:lnTo>
                      <a:pt x="4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292" name="Freeform 180"/>
              <p:cNvSpPr>
                <a:spLocks noChangeArrowheads="1"/>
              </p:cNvSpPr>
              <p:nvPr/>
            </p:nvSpPr>
            <p:spPr bwMode="auto">
              <a:xfrm>
                <a:off x="4495" y="144"/>
                <a:ext cx="62" cy="20"/>
              </a:xfrm>
              <a:custGeom>
                <a:avLst/>
                <a:gdLst>
                  <a:gd name="T0" fmla="*/ 0 w 59"/>
                  <a:gd name="T1" fmla="*/ 5284 h 18"/>
                  <a:gd name="T2" fmla="*/ 5 w 59"/>
                  <a:gd name="T3" fmla="*/ 5284 h 18"/>
                  <a:gd name="T4" fmla="*/ 234 w 59"/>
                  <a:gd name="T5" fmla="*/ 5284 h 18"/>
                  <a:gd name="T6" fmla="*/ 316 w 59"/>
                  <a:gd name="T7" fmla="*/ 5284 h 18"/>
                  <a:gd name="T8" fmla="*/ 472 w 59"/>
                  <a:gd name="T9" fmla="*/ 5871 h 18"/>
                  <a:gd name="T10" fmla="*/ 652 w 59"/>
                  <a:gd name="T11" fmla="*/ 6523 h 18"/>
                  <a:gd name="T12" fmla="*/ 813 w 59"/>
                  <a:gd name="T13" fmla="*/ 8053 h 18"/>
                  <a:gd name="T14" fmla="*/ 969 w 59"/>
                  <a:gd name="T15" fmla="*/ 9326 h 18"/>
                  <a:gd name="T16" fmla="*/ 1138 w 59"/>
                  <a:gd name="T17" fmla="*/ 11047 h 18"/>
                  <a:gd name="T18" fmla="*/ 1208 w 59"/>
                  <a:gd name="T19" fmla="*/ 5284 h 18"/>
                  <a:gd name="T20" fmla="*/ 1041 w 59"/>
                  <a:gd name="T21" fmla="*/ 3852 h 18"/>
                  <a:gd name="T22" fmla="*/ 854 w 59"/>
                  <a:gd name="T23" fmla="*/ 4 h 18"/>
                  <a:gd name="T24" fmla="*/ 685 w 59"/>
                  <a:gd name="T25" fmla="*/ 2 h 18"/>
                  <a:gd name="T26" fmla="*/ 496 w 59"/>
                  <a:gd name="T27" fmla="*/ 0 h 18"/>
                  <a:gd name="T28" fmla="*/ 316 w 59"/>
                  <a:gd name="T29" fmla="*/ 0 h 18"/>
                  <a:gd name="T30" fmla="*/ 234 w 59"/>
                  <a:gd name="T31" fmla="*/ 0 h 18"/>
                  <a:gd name="T32" fmla="*/ 5 w 59"/>
                  <a:gd name="T33" fmla="*/ 0 h 18"/>
                  <a:gd name="T34" fmla="*/ 0 w 59"/>
                  <a:gd name="T35" fmla="*/ 0 h 18"/>
                  <a:gd name="T36" fmla="*/ 0 w 59"/>
                  <a:gd name="T37" fmla="*/ 5284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9"/>
                  <a:gd name="T58" fmla="*/ 0 h 18"/>
                  <a:gd name="T59" fmla="*/ 59 w 59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9" h="18">
                    <a:moveTo>
                      <a:pt x="0" y="9"/>
                    </a:moveTo>
                    <a:lnTo>
                      <a:pt x="5" y="9"/>
                    </a:lnTo>
                    <a:lnTo>
                      <a:pt x="10" y="9"/>
                    </a:lnTo>
                    <a:lnTo>
                      <a:pt x="16" y="9"/>
                    </a:lnTo>
                    <a:lnTo>
                      <a:pt x="24" y="10"/>
                    </a:lnTo>
                    <a:lnTo>
                      <a:pt x="31" y="11"/>
                    </a:lnTo>
                    <a:lnTo>
                      <a:pt x="40" y="13"/>
                    </a:lnTo>
                    <a:lnTo>
                      <a:pt x="47" y="15"/>
                    </a:lnTo>
                    <a:lnTo>
                      <a:pt x="55" y="18"/>
                    </a:lnTo>
                    <a:lnTo>
                      <a:pt x="59" y="9"/>
                    </a:lnTo>
                    <a:lnTo>
                      <a:pt x="50" y="6"/>
                    </a:lnTo>
                    <a:lnTo>
                      <a:pt x="42" y="4"/>
                    </a:lnTo>
                    <a:lnTo>
                      <a:pt x="33" y="2"/>
                    </a:lnTo>
                    <a:lnTo>
                      <a:pt x="25" y="0"/>
                    </a:lnTo>
                    <a:lnTo>
                      <a:pt x="16" y="0"/>
                    </a:lnTo>
                    <a:lnTo>
                      <a:pt x="10" y="0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293" name="Freeform 181"/>
              <p:cNvSpPr>
                <a:spLocks noChangeArrowheads="1"/>
              </p:cNvSpPr>
              <p:nvPr/>
            </p:nvSpPr>
            <p:spPr bwMode="auto">
              <a:xfrm>
                <a:off x="1259" y="151"/>
                <a:ext cx="114" cy="63"/>
              </a:xfrm>
              <a:custGeom>
                <a:avLst/>
                <a:gdLst>
                  <a:gd name="T0" fmla="*/ 295 w 108"/>
                  <a:gd name="T1" fmla="*/ 0 h 58"/>
                  <a:gd name="T2" fmla="*/ 6 w 108"/>
                  <a:gd name="T3" fmla="*/ 0 h 58"/>
                  <a:gd name="T4" fmla="*/ 4 w 108"/>
                  <a:gd name="T5" fmla="*/ 1 h 58"/>
                  <a:gd name="T6" fmla="*/ 2 w 108"/>
                  <a:gd name="T7" fmla="*/ 2 h 58"/>
                  <a:gd name="T8" fmla="*/ 1 w 108"/>
                  <a:gd name="T9" fmla="*/ 3 h 58"/>
                  <a:gd name="T10" fmla="*/ 0 w 108"/>
                  <a:gd name="T11" fmla="*/ 1273 h 58"/>
                  <a:gd name="T12" fmla="*/ 2 w 108"/>
                  <a:gd name="T13" fmla="*/ 1772 h 58"/>
                  <a:gd name="T14" fmla="*/ 4 w 108"/>
                  <a:gd name="T15" fmla="*/ 3052 h 58"/>
                  <a:gd name="T16" fmla="*/ 8 w 108"/>
                  <a:gd name="T17" fmla="*/ 3911 h 58"/>
                  <a:gd name="T18" fmla="*/ 385 w 108"/>
                  <a:gd name="T19" fmla="*/ 5012 h 58"/>
                  <a:gd name="T20" fmla="*/ 576 w 108"/>
                  <a:gd name="T21" fmla="*/ 6127 h 58"/>
                  <a:gd name="T22" fmla="*/ 842 w 108"/>
                  <a:gd name="T23" fmla="*/ 6766 h 58"/>
                  <a:gd name="T24" fmla="*/ 1078 w 108"/>
                  <a:gd name="T25" fmla="*/ 7578 h 58"/>
                  <a:gd name="T26" fmla="*/ 1368 w 108"/>
                  <a:gd name="T27" fmla="*/ 8529 h 58"/>
                  <a:gd name="T28" fmla="*/ 1610 w 108"/>
                  <a:gd name="T29" fmla="*/ 8689 h 58"/>
                  <a:gd name="T30" fmla="*/ 1952 w 108"/>
                  <a:gd name="T31" fmla="*/ 8941 h 58"/>
                  <a:gd name="T32" fmla="*/ 2312 w 108"/>
                  <a:gd name="T33" fmla="*/ 8941 h 58"/>
                  <a:gd name="T34" fmla="*/ 2615 w 108"/>
                  <a:gd name="T35" fmla="*/ 8642 h 58"/>
                  <a:gd name="T36" fmla="*/ 2917 w 108"/>
                  <a:gd name="T37" fmla="*/ 7956 h 58"/>
                  <a:gd name="T38" fmla="*/ 2919 w 108"/>
                  <a:gd name="T39" fmla="*/ 7578 h 58"/>
                  <a:gd name="T40" fmla="*/ 2919 w 108"/>
                  <a:gd name="T41" fmla="*/ 7325 h 58"/>
                  <a:gd name="T42" fmla="*/ 2919 w 108"/>
                  <a:gd name="T43" fmla="*/ 7229 h 58"/>
                  <a:gd name="T44" fmla="*/ 2917 w 108"/>
                  <a:gd name="T45" fmla="*/ 6766 h 58"/>
                  <a:gd name="T46" fmla="*/ 2798 w 108"/>
                  <a:gd name="T47" fmla="*/ 6127 h 58"/>
                  <a:gd name="T48" fmla="*/ 2644 w 108"/>
                  <a:gd name="T49" fmla="*/ 5012 h 58"/>
                  <a:gd name="T50" fmla="*/ 2480 w 108"/>
                  <a:gd name="T51" fmla="*/ 3911 h 58"/>
                  <a:gd name="T52" fmla="*/ 2312 w 108"/>
                  <a:gd name="T53" fmla="*/ 3052 h 58"/>
                  <a:gd name="T54" fmla="*/ 2018 w 108"/>
                  <a:gd name="T55" fmla="*/ 1925 h 58"/>
                  <a:gd name="T56" fmla="*/ 1793 w 108"/>
                  <a:gd name="T57" fmla="*/ 1383 h 58"/>
                  <a:gd name="T58" fmla="*/ 1573 w 108"/>
                  <a:gd name="T59" fmla="*/ 1079 h 58"/>
                  <a:gd name="T60" fmla="*/ 1368 w 108"/>
                  <a:gd name="T61" fmla="*/ 3 h 58"/>
                  <a:gd name="T62" fmla="*/ 1103 w 108"/>
                  <a:gd name="T63" fmla="*/ 1 h 58"/>
                  <a:gd name="T64" fmla="*/ 889 w 108"/>
                  <a:gd name="T65" fmla="*/ 0 h 58"/>
                  <a:gd name="T66" fmla="*/ 662 w 108"/>
                  <a:gd name="T67" fmla="*/ 0 h 58"/>
                  <a:gd name="T68" fmla="*/ 478 w 108"/>
                  <a:gd name="T69" fmla="*/ 0 h 58"/>
                  <a:gd name="T70" fmla="*/ 365 w 108"/>
                  <a:gd name="T71" fmla="*/ 0 h 58"/>
                  <a:gd name="T72" fmla="*/ 295 w 108"/>
                  <a:gd name="T73" fmla="*/ 0 h 5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108"/>
                  <a:gd name="T112" fmla="*/ 0 h 58"/>
                  <a:gd name="T113" fmla="*/ 108 w 108"/>
                  <a:gd name="T114" fmla="*/ 58 h 58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108" h="58">
                    <a:moveTo>
                      <a:pt x="10" y="0"/>
                    </a:moveTo>
                    <a:lnTo>
                      <a:pt x="6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8"/>
                    </a:lnTo>
                    <a:lnTo>
                      <a:pt x="2" y="12"/>
                    </a:lnTo>
                    <a:lnTo>
                      <a:pt x="4" y="19"/>
                    </a:lnTo>
                    <a:lnTo>
                      <a:pt x="8" y="25"/>
                    </a:lnTo>
                    <a:lnTo>
                      <a:pt x="15" y="32"/>
                    </a:lnTo>
                    <a:lnTo>
                      <a:pt x="22" y="39"/>
                    </a:lnTo>
                    <a:lnTo>
                      <a:pt x="31" y="44"/>
                    </a:lnTo>
                    <a:lnTo>
                      <a:pt x="40" y="49"/>
                    </a:lnTo>
                    <a:lnTo>
                      <a:pt x="50" y="54"/>
                    </a:lnTo>
                    <a:lnTo>
                      <a:pt x="60" y="57"/>
                    </a:lnTo>
                    <a:lnTo>
                      <a:pt x="72" y="58"/>
                    </a:lnTo>
                    <a:lnTo>
                      <a:pt x="84" y="58"/>
                    </a:lnTo>
                    <a:lnTo>
                      <a:pt x="95" y="55"/>
                    </a:lnTo>
                    <a:lnTo>
                      <a:pt x="107" y="51"/>
                    </a:lnTo>
                    <a:lnTo>
                      <a:pt x="108" y="49"/>
                    </a:lnTo>
                    <a:lnTo>
                      <a:pt x="108" y="47"/>
                    </a:lnTo>
                    <a:lnTo>
                      <a:pt x="108" y="46"/>
                    </a:lnTo>
                    <a:lnTo>
                      <a:pt x="107" y="44"/>
                    </a:lnTo>
                    <a:lnTo>
                      <a:pt x="104" y="39"/>
                    </a:lnTo>
                    <a:lnTo>
                      <a:pt x="98" y="32"/>
                    </a:lnTo>
                    <a:lnTo>
                      <a:pt x="91" y="25"/>
                    </a:lnTo>
                    <a:lnTo>
                      <a:pt x="84" y="19"/>
                    </a:lnTo>
                    <a:lnTo>
                      <a:pt x="75" y="13"/>
                    </a:lnTo>
                    <a:lnTo>
                      <a:pt x="66" y="9"/>
                    </a:lnTo>
                    <a:lnTo>
                      <a:pt x="58" y="6"/>
                    </a:lnTo>
                    <a:lnTo>
                      <a:pt x="50" y="3"/>
                    </a:lnTo>
                    <a:lnTo>
                      <a:pt x="41" y="1"/>
                    </a:lnTo>
                    <a:lnTo>
                      <a:pt x="33" y="0"/>
                    </a:lnTo>
                    <a:lnTo>
                      <a:pt x="25" y="0"/>
                    </a:lnTo>
                    <a:lnTo>
                      <a:pt x="19" y="0"/>
                    </a:lnTo>
                    <a:lnTo>
                      <a:pt x="14" y="0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294" name="Freeform 182"/>
              <p:cNvSpPr>
                <a:spLocks noChangeArrowheads="1"/>
              </p:cNvSpPr>
              <p:nvPr/>
            </p:nvSpPr>
            <p:spPr bwMode="auto">
              <a:xfrm>
                <a:off x="1256" y="147"/>
                <a:ext cx="120" cy="72"/>
              </a:xfrm>
              <a:custGeom>
                <a:avLst/>
                <a:gdLst>
                  <a:gd name="T0" fmla="*/ 4309 w 113"/>
                  <a:gd name="T1" fmla="*/ 4064 h 67"/>
                  <a:gd name="T2" fmla="*/ 3829 w 113"/>
                  <a:gd name="T3" fmla="*/ 4390 h 67"/>
                  <a:gd name="T4" fmla="*/ 3396 w 113"/>
                  <a:gd name="T5" fmla="*/ 4693 h 67"/>
                  <a:gd name="T6" fmla="*/ 3004 w 113"/>
                  <a:gd name="T7" fmla="*/ 4693 h 67"/>
                  <a:gd name="T8" fmla="*/ 2532 w 113"/>
                  <a:gd name="T9" fmla="*/ 4661 h 67"/>
                  <a:gd name="T10" fmla="*/ 2144 w 113"/>
                  <a:gd name="T11" fmla="*/ 4337 h 67"/>
                  <a:gd name="T12" fmla="*/ 1766 w 113"/>
                  <a:gd name="T13" fmla="*/ 4036 h 67"/>
                  <a:gd name="T14" fmla="*/ 1446 w 113"/>
                  <a:gd name="T15" fmla="*/ 3597 h 67"/>
                  <a:gd name="T16" fmla="*/ 1092 w 113"/>
                  <a:gd name="T17" fmla="*/ 3062 h 67"/>
                  <a:gd name="T18" fmla="*/ 843 w 113"/>
                  <a:gd name="T19" fmla="*/ 2651 h 67"/>
                  <a:gd name="T20" fmla="*/ 624 w 113"/>
                  <a:gd name="T21" fmla="*/ 2111 h 67"/>
                  <a:gd name="T22" fmla="*/ 463 w 113"/>
                  <a:gd name="T23" fmla="*/ 1722 h 67"/>
                  <a:gd name="T24" fmla="*/ 387 w 113"/>
                  <a:gd name="T25" fmla="*/ 1118 h 67"/>
                  <a:gd name="T26" fmla="*/ 387 w 113"/>
                  <a:gd name="T27" fmla="*/ 901 h 67"/>
                  <a:gd name="T28" fmla="*/ 387 w 113"/>
                  <a:gd name="T29" fmla="*/ 780 h 67"/>
                  <a:gd name="T30" fmla="*/ 411 w 113"/>
                  <a:gd name="T31" fmla="*/ 676 h 67"/>
                  <a:gd name="T32" fmla="*/ 436 w 113"/>
                  <a:gd name="T33" fmla="*/ 676 h 67"/>
                  <a:gd name="T34" fmla="*/ 522 w 113"/>
                  <a:gd name="T35" fmla="*/ 676 h 67"/>
                  <a:gd name="T36" fmla="*/ 522 w 113"/>
                  <a:gd name="T37" fmla="*/ 0 h 67"/>
                  <a:gd name="T38" fmla="*/ 387 w 113"/>
                  <a:gd name="T39" fmla="*/ 0 h 67"/>
                  <a:gd name="T40" fmla="*/ 6 w 113"/>
                  <a:gd name="T41" fmla="*/ 1 h 67"/>
                  <a:gd name="T42" fmla="*/ 4 w 113"/>
                  <a:gd name="T43" fmla="*/ 3 h 67"/>
                  <a:gd name="T44" fmla="*/ 1 w 113"/>
                  <a:gd name="T45" fmla="*/ 6 h 67"/>
                  <a:gd name="T46" fmla="*/ 0 w 113"/>
                  <a:gd name="T47" fmla="*/ 901 h 67"/>
                  <a:gd name="T48" fmla="*/ 2 w 113"/>
                  <a:gd name="T49" fmla="*/ 1387 h 67"/>
                  <a:gd name="T50" fmla="*/ 5 w 113"/>
                  <a:gd name="T51" fmla="*/ 1989 h 67"/>
                  <a:gd name="T52" fmla="*/ 387 w 113"/>
                  <a:gd name="T53" fmla="*/ 2620 h 67"/>
                  <a:gd name="T54" fmla="*/ 588 w 113"/>
                  <a:gd name="T55" fmla="*/ 3115 h 67"/>
                  <a:gd name="T56" fmla="*/ 895 w 113"/>
                  <a:gd name="T57" fmla="*/ 3756 h 67"/>
                  <a:gd name="T58" fmla="*/ 1283 w 113"/>
                  <a:gd name="T59" fmla="*/ 4153 h 67"/>
                  <a:gd name="T60" fmla="*/ 1663 w 113"/>
                  <a:gd name="T61" fmla="*/ 4693 h 67"/>
                  <a:gd name="T62" fmla="*/ 2074 w 113"/>
                  <a:gd name="T63" fmla="*/ 5043 h 67"/>
                  <a:gd name="T64" fmla="*/ 2483 w 113"/>
                  <a:gd name="T65" fmla="*/ 5383 h 67"/>
                  <a:gd name="T66" fmla="*/ 3004 w 113"/>
                  <a:gd name="T67" fmla="*/ 5419 h 67"/>
                  <a:gd name="T68" fmla="*/ 3421 w 113"/>
                  <a:gd name="T69" fmla="*/ 5419 h 67"/>
                  <a:gd name="T70" fmla="*/ 3898 w 113"/>
                  <a:gd name="T71" fmla="*/ 5070 h 67"/>
                  <a:gd name="T72" fmla="*/ 4395 w 113"/>
                  <a:gd name="T73" fmla="*/ 4693 h 67"/>
                  <a:gd name="T74" fmla="*/ 4309 w 113"/>
                  <a:gd name="T75" fmla="*/ 4064 h 67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113"/>
                  <a:gd name="T115" fmla="*/ 0 h 67"/>
                  <a:gd name="T116" fmla="*/ 113 w 113"/>
                  <a:gd name="T117" fmla="*/ 67 h 67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113" h="67">
                    <a:moveTo>
                      <a:pt x="109" y="50"/>
                    </a:moveTo>
                    <a:lnTo>
                      <a:pt x="98" y="55"/>
                    </a:lnTo>
                    <a:lnTo>
                      <a:pt x="87" y="58"/>
                    </a:lnTo>
                    <a:lnTo>
                      <a:pt x="76" y="58"/>
                    </a:lnTo>
                    <a:lnTo>
                      <a:pt x="65" y="57"/>
                    </a:lnTo>
                    <a:lnTo>
                      <a:pt x="55" y="53"/>
                    </a:lnTo>
                    <a:lnTo>
                      <a:pt x="45" y="49"/>
                    </a:lnTo>
                    <a:lnTo>
                      <a:pt x="37" y="45"/>
                    </a:lnTo>
                    <a:lnTo>
                      <a:pt x="28" y="38"/>
                    </a:lnTo>
                    <a:lnTo>
                      <a:pt x="22" y="33"/>
                    </a:lnTo>
                    <a:lnTo>
                      <a:pt x="17" y="26"/>
                    </a:lnTo>
                    <a:lnTo>
                      <a:pt x="12" y="21"/>
                    </a:lnTo>
                    <a:lnTo>
                      <a:pt x="9" y="15"/>
                    </a:lnTo>
                    <a:lnTo>
                      <a:pt x="9" y="12"/>
                    </a:lnTo>
                    <a:lnTo>
                      <a:pt x="9" y="10"/>
                    </a:lnTo>
                    <a:lnTo>
                      <a:pt x="10" y="8"/>
                    </a:lnTo>
                    <a:lnTo>
                      <a:pt x="11" y="8"/>
                    </a:lnTo>
                    <a:lnTo>
                      <a:pt x="14" y="8"/>
                    </a:lnTo>
                    <a:lnTo>
                      <a:pt x="14" y="0"/>
                    </a:lnTo>
                    <a:lnTo>
                      <a:pt x="9" y="0"/>
                    </a:lnTo>
                    <a:lnTo>
                      <a:pt x="6" y="1"/>
                    </a:lnTo>
                    <a:lnTo>
                      <a:pt x="4" y="3"/>
                    </a:lnTo>
                    <a:lnTo>
                      <a:pt x="1" y="6"/>
                    </a:lnTo>
                    <a:lnTo>
                      <a:pt x="0" y="12"/>
                    </a:lnTo>
                    <a:lnTo>
                      <a:pt x="2" y="18"/>
                    </a:lnTo>
                    <a:lnTo>
                      <a:pt x="5" y="25"/>
                    </a:lnTo>
                    <a:lnTo>
                      <a:pt x="9" y="32"/>
                    </a:lnTo>
                    <a:lnTo>
                      <a:pt x="16" y="39"/>
                    </a:lnTo>
                    <a:lnTo>
                      <a:pt x="23" y="46"/>
                    </a:lnTo>
                    <a:lnTo>
                      <a:pt x="33" y="52"/>
                    </a:lnTo>
                    <a:lnTo>
                      <a:pt x="42" y="58"/>
                    </a:lnTo>
                    <a:lnTo>
                      <a:pt x="53" y="62"/>
                    </a:lnTo>
                    <a:lnTo>
                      <a:pt x="63" y="66"/>
                    </a:lnTo>
                    <a:lnTo>
                      <a:pt x="76" y="67"/>
                    </a:lnTo>
                    <a:lnTo>
                      <a:pt x="88" y="67"/>
                    </a:lnTo>
                    <a:lnTo>
                      <a:pt x="100" y="63"/>
                    </a:lnTo>
                    <a:lnTo>
                      <a:pt x="113" y="58"/>
                    </a:lnTo>
                    <a:lnTo>
                      <a:pt x="109" y="5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295" name="Freeform 183"/>
              <p:cNvSpPr>
                <a:spLocks noChangeArrowheads="1"/>
              </p:cNvSpPr>
              <p:nvPr/>
            </p:nvSpPr>
            <p:spPr bwMode="auto">
              <a:xfrm>
                <a:off x="1329" y="156"/>
                <a:ext cx="50" cy="54"/>
              </a:xfrm>
              <a:custGeom>
                <a:avLst/>
                <a:gdLst>
                  <a:gd name="T0" fmla="*/ 0 w 47"/>
                  <a:gd name="T1" fmla="*/ 983 h 50"/>
                  <a:gd name="T2" fmla="*/ 403 w 47"/>
                  <a:gd name="T3" fmla="*/ 1445 h 50"/>
                  <a:gd name="T4" fmla="*/ 661 w 47"/>
                  <a:gd name="T5" fmla="*/ 2124 h 50"/>
                  <a:gd name="T6" fmla="*/ 1085 w 47"/>
                  <a:gd name="T7" fmla="*/ 2676 h 50"/>
                  <a:gd name="T8" fmla="*/ 1306 w 47"/>
                  <a:gd name="T9" fmla="*/ 3371 h 50"/>
                  <a:gd name="T10" fmla="*/ 1512 w 47"/>
                  <a:gd name="T11" fmla="*/ 4028 h 50"/>
                  <a:gd name="T12" fmla="*/ 1712 w 47"/>
                  <a:gd name="T13" fmla="*/ 4587 h 50"/>
                  <a:gd name="T14" fmla="*/ 1712 w 47"/>
                  <a:gd name="T15" fmla="*/ 4698 h 50"/>
                  <a:gd name="T16" fmla="*/ 1779 w 47"/>
                  <a:gd name="T17" fmla="*/ 4587 h 50"/>
                  <a:gd name="T18" fmla="*/ 1937 w 47"/>
                  <a:gd name="T19" fmla="*/ 5480 h 50"/>
                  <a:gd name="T20" fmla="*/ 2014 w 47"/>
                  <a:gd name="T21" fmla="*/ 5192 h 50"/>
                  <a:gd name="T22" fmla="*/ 2061 w 47"/>
                  <a:gd name="T23" fmla="*/ 4807 h 50"/>
                  <a:gd name="T24" fmla="*/ 2061 w 47"/>
                  <a:gd name="T25" fmla="*/ 4451 h 50"/>
                  <a:gd name="T26" fmla="*/ 2014 w 47"/>
                  <a:gd name="T27" fmla="*/ 4121 h 50"/>
                  <a:gd name="T28" fmla="*/ 1824 w 47"/>
                  <a:gd name="T29" fmla="*/ 3371 h 50"/>
                  <a:gd name="T30" fmla="*/ 1609 w 47"/>
                  <a:gd name="T31" fmla="*/ 2676 h 50"/>
                  <a:gd name="T32" fmla="*/ 1256 w 47"/>
                  <a:gd name="T33" fmla="*/ 1967 h 50"/>
                  <a:gd name="T34" fmla="*/ 901 w 47"/>
                  <a:gd name="T35" fmla="*/ 1147 h 50"/>
                  <a:gd name="T36" fmla="*/ 516 w 47"/>
                  <a:gd name="T37" fmla="*/ 6 h 50"/>
                  <a:gd name="T38" fmla="*/ 3 w 47"/>
                  <a:gd name="T39" fmla="*/ 0 h 50"/>
                  <a:gd name="T40" fmla="*/ 0 w 47"/>
                  <a:gd name="T41" fmla="*/ 983 h 50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47"/>
                  <a:gd name="T64" fmla="*/ 0 h 50"/>
                  <a:gd name="T65" fmla="*/ 47 w 47"/>
                  <a:gd name="T66" fmla="*/ 50 h 50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47" h="50">
                    <a:moveTo>
                      <a:pt x="0" y="9"/>
                    </a:moveTo>
                    <a:lnTo>
                      <a:pt x="8" y="14"/>
                    </a:lnTo>
                    <a:lnTo>
                      <a:pt x="16" y="19"/>
                    </a:lnTo>
                    <a:lnTo>
                      <a:pt x="24" y="25"/>
                    </a:lnTo>
                    <a:lnTo>
                      <a:pt x="30" y="31"/>
                    </a:lnTo>
                    <a:lnTo>
                      <a:pt x="35" y="37"/>
                    </a:lnTo>
                    <a:lnTo>
                      <a:pt x="39" y="42"/>
                    </a:lnTo>
                    <a:lnTo>
                      <a:pt x="39" y="43"/>
                    </a:lnTo>
                    <a:lnTo>
                      <a:pt x="40" y="42"/>
                    </a:lnTo>
                    <a:lnTo>
                      <a:pt x="44" y="50"/>
                    </a:lnTo>
                    <a:lnTo>
                      <a:pt x="46" y="48"/>
                    </a:lnTo>
                    <a:lnTo>
                      <a:pt x="47" y="44"/>
                    </a:lnTo>
                    <a:lnTo>
                      <a:pt x="47" y="41"/>
                    </a:lnTo>
                    <a:lnTo>
                      <a:pt x="46" y="38"/>
                    </a:lnTo>
                    <a:lnTo>
                      <a:pt x="42" y="31"/>
                    </a:lnTo>
                    <a:lnTo>
                      <a:pt x="37" y="25"/>
                    </a:lnTo>
                    <a:lnTo>
                      <a:pt x="29" y="18"/>
                    </a:lnTo>
                    <a:lnTo>
                      <a:pt x="21" y="11"/>
                    </a:lnTo>
                    <a:lnTo>
                      <a:pt x="12" y="6"/>
                    </a:lnTo>
                    <a:lnTo>
                      <a:pt x="3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296" name="Freeform 184"/>
              <p:cNvSpPr>
                <a:spLocks noChangeArrowheads="1"/>
              </p:cNvSpPr>
              <p:nvPr/>
            </p:nvSpPr>
            <p:spPr bwMode="auto">
              <a:xfrm>
                <a:off x="1271" y="147"/>
                <a:ext cx="61" cy="18"/>
              </a:xfrm>
              <a:custGeom>
                <a:avLst/>
                <a:gdLst>
                  <a:gd name="T0" fmla="*/ 0 w 58"/>
                  <a:gd name="T1" fmla="*/ 8 h 17"/>
                  <a:gd name="T2" fmla="*/ 4 w 58"/>
                  <a:gd name="T3" fmla="*/ 8 h 17"/>
                  <a:gd name="T4" fmla="*/ 9 w 58"/>
                  <a:gd name="T5" fmla="*/ 8 h 17"/>
                  <a:gd name="T6" fmla="*/ 318 w 58"/>
                  <a:gd name="T7" fmla="*/ 8 h 17"/>
                  <a:gd name="T8" fmla="*/ 474 w 58"/>
                  <a:gd name="T9" fmla="*/ 344 h 17"/>
                  <a:gd name="T10" fmla="*/ 667 w 58"/>
                  <a:gd name="T11" fmla="*/ 344 h 17"/>
                  <a:gd name="T12" fmla="*/ 828 w 58"/>
                  <a:gd name="T13" fmla="*/ 385 h 17"/>
                  <a:gd name="T14" fmla="*/ 1013 w 58"/>
                  <a:gd name="T15" fmla="*/ 432 h 17"/>
                  <a:gd name="T16" fmla="*/ 1178 w 58"/>
                  <a:gd name="T17" fmla="*/ 512 h 17"/>
                  <a:gd name="T18" fmla="*/ 1239 w 58"/>
                  <a:gd name="T19" fmla="*/ 8 h 17"/>
                  <a:gd name="T20" fmla="*/ 1065 w 58"/>
                  <a:gd name="T21" fmla="*/ 5 h 17"/>
                  <a:gd name="T22" fmla="*/ 871 w 58"/>
                  <a:gd name="T23" fmla="*/ 3 h 17"/>
                  <a:gd name="T24" fmla="*/ 702 w 58"/>
                  <a:gd name="T25" fmla="*/ 1 h 17"/>
                  <a:gd name="T26" fmla="*/ 499 w 58"/>
                  <a:gd name="T27" fmla="*/ 0 h 17"/>
                  <a:gd name="T28" fmla="*/ 334 w 58"/>
                  <a:gd name="T29" fmla="*/ 0 h 17"/>
                  <a:gd name="T30" fmla="*/ 9 w 58"/>
                  <a:gd name="T31" fmla="*/ 0 h 17"/>
                  <a:gd name="T32" fmla="*/ 4 w 58"/>
                  <a:gd name="T33" fmla="*/ 0 h 17"/>
                  <a:gd name="T34" fmla="*/ 0 w 58"/>
                  <a:gd name="T35" fmla="*/ 0 h 17"/>
                  <a:gd name="T36" fmla="*/ 0 w 58"/>
                  <a:gd name="T37" fmla="*/ 8 h 17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8"/>
                  <a:gd name="T58" fmla="*/ 0 h 17"/>
                  <a:gd name="T59" fmla="*/ 58 w 58"/>
                  <a:gd name="T60" fmla="*/ 17 h 17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8" h="17">
                    <a:moveTo>
                      <a:pt x="0" y="8"/>
                    </a:moveTo>
                    <a:lnTo>
                      <a:pt x="4" y="8"/>
                    </a:lnTo>
                    <a:lnTo>
                      <a:pt x="9" y="8"/>
                    </a:lnTo>
                    <a:lnTo>
                      <a:pt x="15" y="8"/>
                    </a:lnTo>
                    <a:lnTo>
                      <a:pt x="23" y="10"/>
                    </a:lnTo>
                    <a:lnTo>
                      <a:pt x="30" y="10"/>
                    </a:lnTo>
                    <a:lnTo>
                      <a:pt x="39" y="12"/>
                    </a:lnTo>
                    <a:lnTo>
                      <a:pt x="47" y="14"/>
                    </a:lnTo>
                    <a:lnTo>
                      <a:pt x="55" y="17"/>
                    </a:lnTo>
                    <a:lnTo>
                      <a:pt x="58" y="8"/>
                    </a:lnTo>
                    <a:lnTo>
                      <a:pt x="49" y="5"/>
                    </a:lnTo>
                    <a:lnTo>
                      <a:pt x="41" y="3"/>
                    </a:lnTo>
                    <a:lnTo>
                      <a:pt x="32" y="1"/>
                    </a:lnTo>
                    <a:lnTo>
                      <a:pt x="24" y="0"/>
                    </a:lnTo>
                    <a:lnTo>
                      <a:pt x="16" y="0"/>
                    </a:lnTo>
                    <a:lnTo>
                      <a:pt x="9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297" name="Freeform 185"/>
              <p:cNvSpPr>
                <a:spLocks noChangeArrowheads="1"/>
              </p:cNvSpPr>
              <p:nvPr/>
            </p:nvSpPr>
            <p:spPr bwMode="auto">
              <a:xfrm>
                <a:off x="3807" y="151"/>
                <a:ext cx="114" cy="63"/>
              </a:xfrm>
              <a:custGeom>
                <a:avLst/>
                <a:gdLst>
                  <a:gd name="T0" fmla="*/ 279 w 108"/>
                  <a:gd name="T1" fmla="*/ 0 h 58"/>
                  <a:gd name="T2" fmla="*/ 6 w 108"/>
                  <a:gd name="T3" fmla="*/ 0 h 58"/>
                  <a:gd name="T4" fmla="*/ 4 w 108"/>
                  <a:gd name="T5" fmla="*/ 1 h 58"/>
                  <a:gd name="T6" fmla="*/ 2 w 108"/>
                  <a:gd name="T7" fmla="*/ 2 h 58"/>
                  <a:gd name="T8" fmla="*/ 1 w 108"/>
                  <a:gd name="T9" fmla="*/ 3 h 58"/>
                  <a:gd name="T10" fmla="*/ 0 w 108"/>
                  <a:gd name="T11" fmla="*/ 1273 h 58"/>
                  <a:gd name="T12" fmla="*/ 1 w 108"/>
                  <a:gd name="T13" fmla="*/ 1772 h 58"/>
                  <a:gd name="T14" fmla="*/ 4 w 108"/>
                  <a:gd name="T15" fmla="*/ 3052 h 58"/>
                  <a:gd name="T16" fmla="*/ 8 w 108"/>
                  <a:gd name="T17" fmla="*/ 3911 h 58"/>
                  <a:gd name="T18" fmla="*/ 385 w 108"/>
                  <a:gd name="T19" fmla="*/ 5012 h 58"/>
                  <a:gd name="T20" fmla="*/ 576 w 108"/>
                  <a:gd name="T21" fmla="*/ 5716 h 58"/>
                  <a:gd name="T22" fmla="*/ 842 w 108"/>
                  <a:gd name="T23" fmla="*/ 6766 h 58"/>
                  <a:gd name="T24" fmla="*/ 1045 w 108"/>
                  <a:gd name="T25" fmla="*/ 7578 h 58"/>
                  <a:gd name="T26" fmla="*/ 1368 w 108"/>
                  <a:gd name="T27" fmla="*/ 8529 h 58"/>
                  <a:gd name="T28" fmla="*/ 1610 w 108"/>
                  <a:gd name="T29" fmla="*/ 8689 h 58"/>
                  <a:gd name="T30" fmla="*/ 1952 w 108"/>
                  <a:gd name="T31" fmla="*/ 8941 h 58"/>
                  <a:gd name="T32" fmla="*/ 2226 w 108"/>
                  <a:gd name="T33" fmla="*/ 8941 h 58"/>
                  <a:gd name="T34" fmla="*/ 2615 w 108"/>
                  <a:gd name="T35" fmla="*/ 8642 h 58"/>
                  <a:gd name="T36" fmla="*/ 2917 w 108"/>
                  <a:gd name="T37" fmla="*/ 7956 h 58"/>
                  <a:gd name="T38" fmla="*/ 2919 w 108"/>
                  <a:gd name="T39" fmla="*/ 7578 h 58"/>
                  <a:gd name="T40" fmla="*/ 2919 w 108"/>
                  <a:gd name="T41" fmla="*/ 7325 h 58"/>
                  <a:gd name="T42" fmla="*/ 2919 w 108"/>
                  <a:gd name="T43" fmla="*/ 7229 h 58"/>
                  <a:gd name="T44" fmla="*/ 2917 w 108"/>
                  <a:gd name="T45" fmla="*/ 6766 h 58"/>
                  <a:gd name="T46" fmla="*/ 2798 w 108"/>
                  <a:gd name="T47" fmla="*/ 6127 h 58"/>
                  <a:gd name="T48" fmla="*/ 2644 w 108"/>
                  <a:gd name="T49" fmla="*/ 5012 h 58"/>
                  <a:gd name="T50" fmla="*/ 2480 w 108"/>
                  <a:gd name="T51" fmla="*/ 3911 h 58"/>
                  <a:gd name="T52" fmla="*/ 2248 w 108"/>
                  <a:gd name="T53" fmla="*/ 3052 h 58"/>
                  <a:gd name="T54" fmla="*/ 2018 w 108"/>
                  <a:gd name="T55" fmla="*/ 1925 h 58"/>
                  <a:gd name="T56" fmla="*/ 1792 w 108"/>
                  <a:gd name="T57" fmla="*/ 1383 h 58"/>
                  <a:gd name="T58" fmla="*/ 1573 w 108"/>
                  <a:gd name="T59" fmla="*/ 1079 h 58"/>
                  <a:gd name="T60" fmla="*/ 1368 w 108"/>
                  <a:gd name="T61" fmla="*/ 3 h 58"/>
                  <a:gd name="T62" fmla="*/ 1103 w 108"/>
                  <a:gd name="T63" fmla="*/ 1 h 58"/>
                  <a:gd name="T64" fmla="*/ 889 w 108"/>
                  <a:gd name="T65" fmla="*/ 0 h 58"/>
                  <a:gd name="T66" fmla="*/ 662 w 108"/>
                  <a:gd name="T67" fmla="*/ 0 h 58"/>
                  <a:gd name="T68" fmla="*/ 478 w 108"/>
                  <a:gd name="T69" fmla="*/ 0 h 58"/>
                  <a:gd name="T70" fmla="*/ 365 w 108"/>
                  <a:gd name="T71" fmla="*/ 0 h 58"/>
                  <a:gd name="T72" fmla="*/ 279 w 108"/>
                  <a:gd name="T73" fmla="*/ 0 h 5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108"/>
                  <a:gd name="T112" fmla="*/ 0 h 58"/>
                  <a:gd name="T113" fmla="*/ 108 w 108"/>
                  <a:gd name="T114" fmla="*/ 58 h 58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108" h="58">
                    <a:moveTo>
                      <a:pt x="9" y="0"/>
                    </a:moveTo>
                    <a:lnTo>
                      <a:pt x="6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8"/>
                    </a:lnTo>
                    <a:lnTo>
                      <a:pt x="1" y="12"/>
                    </a:lnTo>
                    <a:lnTo>
                      <a:pt x="4" y="19"/>
                    </a:lnTo>
                    <a:lnTo>
                      <a:pt x="8" y="25"/>
                    </a:lnTo>
                    <a:lnTo>
                      <a:pt x="15" y="32"/>
                    </a:lnTo>
                    <a:lnTo>
                      <a:pt x="22" y="37"/>
                    </a:lnTo>
                    <a:lnTo>
                      <a:pt x="31" y="44"/>
                    </a:lnTo>
                    <a:lnTo>
                      <a:pt x="39" y="49"/>
                    </a:lnTo>
                    <a:lnTo>
                      <a:pt x="50" y="54"/>
                    </a:lnTo>
                    <a:lnTo>
                      <a:pt x="60" y="57"/>
                    </a:lnTo>
                    <a:lnTo>
                      <a:pt x="72" y="58"/>
                    </a:lnTo>
                    <a:lnTo>
                      <a:pt x="82" y="58"/>
                    </a:lnTo>
                    <a:lnTo>
                      <a:pt x="95" y="55"/>
                    </a:lnTo>
                    <a:lnTo>
                      <a:pt x="107" y="51"/>
                    </a:lnTo>
                    <a:lnTo>
                      <a:pt x="108" y="49"/>
                    </a:lnTo>
                    <a:lnTo>
                      <a:pt x="108" y="47"/>
                    </a:lnTo>
                    <a:lnTo>
                      <a:pt x="108" y="46"/>
                    </a:lnTo>
                    <a:lnTo>
                      <a:pt x="107" y="44"/>
                    </a:lnTo>
                    <a:lnTo>
                      <a:pt x="104" y="39"/>
                    </a:lnTo>
                    <a:lnTo>
                      <a:pt x="98" y="32"/>
                    </a:lnTo>
                    <a:lnTo>
                      <a:pt x="91" y="25"/>
                    </a:lnTo>
                    <a:lnTo>
                      <a:pt x="83" y="19"/>
                    </a:lnTo>
                    <a:lnTo>
                      <a:pt x="75" y="13"/>
                    </a:lnTo>
                    <a:lnTo>
                      <a:pt x="65" y="9"/>
                    </a:lnTo>
                    <a:lnTo>
                      <a:pt x="58" y="6"/>
                    </a:lnTo>
                    <a:lnTo>
                      <a:pt x="50" y="3"/>
                    </a:lnTo>
                    <a:lnTo>
                      <a:pt x="41" y="1"/>
                    </a:lnTo>
                    <a:lnTo>
                      <a:pt x="33" y="0"/>
                    </a:lnTo>
                    <a:lnTo>
                      <a:pt x="25" y="0"/>
                    </a:lnTo>
                    <a:lnTo>
                      <a:pt x="19" y="0"/>
                    </a:lnTo>
                    <a:lnTo>
                      <a:pt x="14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298" name="Freeform 186"/>
              <p:cNvSpPr>
                <a:spLocks noChangeArrowheads="1"/>
              </p:cNvSpPr>
              <p:nvPr/>
            </p:nvSpPr>
            <p:spPr bwMode="auto">
              <a:xfrm>
                <a:off x="3802" y="147"/>
                <a:ext cx="120" cy="72"/>
              </a:xfrm>
              <a:custGeom>
                <a:avLst/>
                <a:gdLst>
                  <a:gd name="T0" fmla="*/ 4309 w 113"/>
                  <a:gd name="T1" fmla="*/ 4064 h 67"/>
                  <a:gd name="T2" fmla="*/ 3821 w 113"/>
                  <a:gd name="T3" fmla="*/ 4390 h 67"/>
                  <a:gd name="T4" fmla="*/ 3388 w 113"/>
                  <a:gd name="T5" fmla="*/ 4693 h 67"/>
                  <a:gd name="T6" fmla="*/ 3004 w 113"/>
                  <a:gd name="T7" fmla="*/ 4693 h 67"/>
                  <a:gd name="T8" fmla="*/ 2532 w 113"/>
                  <a:gd name="T9" fmla="*/ 4661 h 67"/>
                  <a:gd name="T10" fmla="*/ 2144 w 113"/>
                  <a:gd name="T11" fmla="*/ 4337 h 67"/>
                  <a:gd name="T12" fmla="*/ 1766 w 113"/>
                  <a:gd name="T13" fmla="*/ 4036 h 67"/>
                  <a:gd name="T14" fmla="*/ 1446 w 113"/>
                  <a:gd name="T15" fmla="*/ 3597 h 67"/>
                  <a:gd name="T16" fmla="*/ 1092 w 113"/>
                  <a:gd name="T17" fmla="*/ 3062 h 67"/>
                  <a:gd name="T18" fmla="*/ 843 w 113"/>
                  <a:gd name="T19" fmla="*/ 2651 h 67"/>
                  <a:gd name="T20" fmla="*/ 554 w 113"/>
                  <a:gd name="T21" fmla="*/ 2111 h 67"/>
                  <a:gd name="T22" fmla="*/ 463 w 113"/>
                  <a:gd name="T23" fmla="*/ 1722 h 67"/>
                  <a:gd name="T24" fmla="*/ 387 w 113"/>
                  <a:gd name="T25" fmla="*/ 1118 h 67"/>
                  <a:gd name="T26" fmla="*/ 8 w 113"/>
                  <a:gd name="T27" fmla="*/ 901 h 67"/>
                  <a:gd name="T28" fmla="*/ 387 w 113"/>
                  <a:gd name="T29" fmla="*/ 676 h 67"/>
                  <a:gd name="T30" fmla="*/ 387 w 113"/>
                  <a:gd name="T31" fmla="*/ 780 h 67"/>
                  <a:gd name="T32" fmla="*/ 387 w 113"/>
                  <a:gd name="T33" fmla="*/ 676 h 67"/>
                  <a:gd name="T34" fmla="*/ 436 w 113"/>
                  <a:gd name="T35" fmla="*/ 676 h 67"/>
                  <a:gd name="T36" fmla="*/ 492 w 113"/>
                  <a:gd name="T37" fmla="*/ 676 h 67"/>
                  <a:gd name="T38" fmla="*/ 492 w 113"/>
                  <a:gd name="T39" fmla="*/ 0 h 67"/>
                  <a:gd name="T40" fmla="*/ 387 w 113"/>
                  <a:gd name="T41" fmla="*/ 0 h 67"/>
                  <a:gd name="T42" fmla="*/ 6 w 113"/>
                  <a:gd name="T43" fmla="*/ 1 h 67"/>
                  <a:gd name="T44" fmla="*/ 3 w 113"/>
                  <a:gd name="T45" fmla="*/ 3 h 67"/>
                  <a:gd name="T46" fmla="*/ 1 w 113"/>
                  <a:gd name="T47" fmla="*/ 6 h 67"/>
                  <a:gd name="T48" fmla="*/ 0 w 113"/>
                  <a:gd name="T49" fmla="*/ 901 h 67"/>
                  <a:gd name="T50" fmla="*/ 1 w 113"/>
                  <a:gd name="T51" fmla="*/ 1387 h 67"/>
                  <a:gd name="T52" fmla="*/ 4 w 113"/>
                  <a:gd name="T53" fmla="*/ 1989 h 67"/>
                  <a:gd name="T54" fmla="*/ 387 w 113"/>
                  <a:gd name="T55" fmla="*/ 2620 h 67"/>
                  <a:gd name="T56" fmla="*/ 554 w 113"/>
                  <a:gd name="T57" fmla="*/ 3115 h 67"/>
                  <a:gd name="T58" fmla="*/ 895 w 113"/>
                  <a:gd name="T59" fmla="*/ 3756 h 67"/>
                  <a:gd name="T60" fmla="*/ 1208 w 113"/>
                  <a:gd name="T61" fmla="*/ 4153 h 67"/>
                  <a:gd name="T62" fmla="*/ 1631 w 113"/>
                  <a:gd name="T63" fmla="*/ 4693 h 67"/>
                  <a:gd name="T64" fmla="*/ 1991 w 113"/>
                  <a:gd name="T65" fmla="*/ 5043 h 67"/>
                  <a:gd name="T66" fmla="*/ 2483 w 113"/>
                  <a:gd name="T67" fmla="*/ 5383 h 67"/>
                  <a:gd name="T68" fmla="*/ 2973 w 113"/>
                  <a:gd name="T69" fmla="*/ 5419 h 67"/>
                  <a:gd name="T70" fmla="*/ 3396 w 113"/>
                  <a:gd name="T71" fmla="*/ 5419 h 67"/>
                  <a:gd name="T72" fmla="*/ 3898 w 113"/>
                  <a:gd name="T73" fmla="*/ 5070 h 67"/>
                  <a:gd name="T74" fmla="*/ 4395 w 113"/>
                  <a:gd name="T75" fmla="*/ 4693 h 67"/>
                  <a:gd name="T76" fmla="*/ 4309 w 113"/>
                  <a:gd name="T77" fmla="*/ 4064 h 67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113"/>
                  <a:gd name="T118" fmla="*/ 0 h 67"/>
                  <a:gd name="T119" fmla="*/ 113 w 113"/>
                  <a:gd name="T120" fmla="*/ 67 h 67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113" h="67">
                    <a:moveTo>
                      <a:pt x="109" y="50"/>
                    </a:moveTo>
                    <a:lnTo>
                      <a:pt x="97" y="55"/>
                    </a:lnTo>
                    <a:lnTo>
                      <a:pt x="86" y="58"/>
                    </a:lnTo>
                    <a:lnTo>
                      <a:pt x="76" y="58"/>
                    </a:lnTo>
                    <a:lnTo>
                      <a:pt x="65" y="57"/>
                    </a:lnTo>
                    <a:lnTo>
                      <a:pt x="55" y="53"/>
                    </a:lnTo>
                    <a:lnTo>
                      <a:pt x="45" y="49"/>
                    </a:lnTo>
                    <a:lnTo>
                      <a:pt x="37" y="45"/>
                    </a:lnTo>
                    <a:lnTo>
                      <a:pt x="28" y="38"/>
                    </a:lnTo>
                    <a:lnTo>
                      <a:pt x="22" y="33"/>
                    </a:lnTo>
                    <a:lnTo>
                      <a:pt x="15" y="26"/>
                    </a:lnTo>
                    <a:lnTo>
                      <a:pt x="12" y="21"/>
                    </a:lnTo>
                    <a:lnTo>
                      <a:pt x="9" y="15"/>
                    </a:lnTo>
                    <a:lnTo>
                      <a:pt x="8" y="12"/>
                    </a:lnTo>
                    <a:lnTo>
                      <a:pt x="9" y="8"/>
                    </a:lnTo>
                    <a:lnTo>
                      <a:pt x="9" y="10"/>
                    </a:lnTo>
                    <a:lnTo>
                      <a:pt x="9" y="8"/>
                    </a:lnTo>
                    <a:lnTo>
                      <a:pt x="11" y="8"/>
                    </a:lnTo>
                    <a:lnTo>
                      <a:pt x="13" y="8"/>
                    </a:lnTo>
                    <a:lnTo>
                      <a:pt x="13" y="0"/>
                    </a:lnTo>
                    <a:lnTo>
                      <a:pt x="9" y="0"/>
                    </a:lnTo>
                    <a:lnTo>
                      <a:pt x="6" y="1"/>
                    </a:lnTo>
                    <a:lnTo>
                      <a:pt x="3" y="3"/>
                    </a:lnTo>
                    <a:lnTo>
                      <a:pt x="1" y="6"/>
                    </a:lnTo>
                    <a:lnTo>
                      <a:pt x="0" y="12"/>
                    </a:lnTo>
                    <a:lnTo>
                      <a:pt x="1" y="18"/>
                    </a:lnTo>
                    <a:lnTo>
                      <a:pt x="4" y="25"/>
                    </a:lnTo>
                    <a:lnTo>
                      <a:pt x="9" y="32"/>
                    </a:lnTo>
                    <a:lnTo>
                      <a:pt x="15" y="39"/>
                    </a:lnTo>
                    <a:lnTo>
                      <a:pt x="23" y="46"/>
                    </a:lnTo>
                    <a:lnTo>
                      <a:pt x="31" y="52"/>
                    </a:lnTo>
                    <a:lnTo>
                      <a:pt x="41" y="58"/>
                    </a:lnTo>
                    <a:lnTo>
                      <a:pt x="51" y="62"/>
                    </a:lnTo>
                    <a:lnTo>
                      <a:pt x="63" y="66"/>
                    </a:lnTo>
                    <a:lnTo>
                      <a:pt x="75" y="67"/>
                    </a:lnTo>
                    <a:lnTo>
                      <a:pt x="87" y="67"/>
                    </a:lnTo>
                    <a:lnTo>
                      <a:pt x="100" y="63"/>
                    </a:lnTo>
                    <a:lnTo>
                      <a:pt x="113" y="58"/>
                    </a:lnTo>
                    <a:lnTo>
                      <a:pt x="109" y="5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299" name="Freeform 187"/>
              <p:cNvSpPr>
                <a:spLocks noChangeArrowheads="1"/>
              </p:cNvSpPr>
              <p:nvPr/>
            </p:nvSpPr>
            <p:spPr bwMode="auto">
              <a:xfrm>
                <a:off x="3874" y="156"/>
                <a:ext cx="51" cy="54"/>
              </a:xfrm>
              <a:custGeom>
                <a:avLst/>
                <a:gdLst>
                  <a:gd name="T0" fmla="*/ 0 w 48"/>
                  <a:gd name="T1" fmla="*/ 983 h 50"/>
                  <a:gd name="T2" fmla="*/ 410 w 48"/>
                  <a:gd name="T3" fmla="*/ 1445 h 50"/>
                  <a:gd name="T4" fmla="*/ 628 w 48"/>
                  <a:gd name="T5" fmla="*/ 2124 h 50"/>
                  <a:gd name="T6" fmla="*/ 1020 w 48"/>
                  <a:gd name="T7" fmla="*/ 2676 h 50"/>
                  <a:gd name="T8" fmla="*/ 1224 w 48"/>
                  <a:gd name="T9" fmla="*/ 3371 h 50"/>
                  <a:gd name="T10" fmla="*/ 1382 w 48"/>
                  <a:gd name="T11" fmla="*/ 4028 h 50"/>
                  <a:gd name="T12" fmla="*/ 1558 w 48"/>
                  <a:gd name="T13" fmla="*/ 4587 h 50"/>
                  <a:gd name="T14" fmla="*/ 1655 w 48"/>
                  <a:gd name="T15" fmla="*/ 4698 h 50"/>
                  <a:gd name="T16" fmla="*/ 1680 w 48"/>
                  <a:gd name="T17" fmla="*/ 4587 h 50"/>
                  <a:gd name="T18" fmla="*/ 1826 w 48"/>
                  <a:gd name="T19" fmla="*/ 5480 h 50"/>
                  <a:gd name="T20" fmla="*/ 1871 w 48"/>
                  <a:gd name="T21" fmla="*/ 5192 h 50"/>
                  <a:gd name="T22" fmla="*/ 1940 w 48"/>
                  <a:gd name="T23" fmla="*/ 4698 h 50"/>
                  <a:gd name="T24" fmla="*/ 1940 w 48"/>
                  <a:gd name="T25" fmla="*/ 4350 h 50"/>
                  <a:gd name="T26" fmla="*/ 1868 w 48"/>
                  <a:gd name="T27" fmla="*/ 4028 h 50"/>
                  <a:gd name="T28" fmla="*/ 1758 w 48"/>
                  <a:gd name="T29" fmla="*/ 3371 h 50"/>
                  <a:gd name="T30" fmla="*/ 1488 w 48"/>
                  <a:gd name="T31" fmla="*/ 2676 h 50"/>
                  <a:gd name="T32" fmla="*/ 1223 w 48"/>
                  <a:gd name="T33" fmla="*/ 1967 h 50"/>
                  <a:gd name="T34" fmla="*/ 903 w 48"/>
                  <a:gd name="T35" fmla="*/ 1147 h 50"/>
                  <a:gd name="T36" fmla="*/ 523 w 48"/>
                  <a:gd name="T37" fmla="*/ 6 h 50"/>
                  <a:gd name="T38" fmla="*/ 4 w 48"/>
                  <a:gd name="T39" fmla="*/ 0 h 50"/>
                  <a:gd name="T40" fmla="*/ 0 w 48"/>
                  <a:gd name="T41" fmla="*/ 983 h 50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48"/>
                  <a:gd name="T64" fmla="*/ 0 h 50"/>
                  <a:gd name="T65" fmla="*/ 48 w 48"/>
                  <a:gd name="T66" fmla="*/ 50 h 50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48" h="50">
                    <a:moveTo>
                      <a:pt x="0" y="9"/>
                    </a:moveTo>
                    <a:lnTo>
                      <a:pt x="9" y="14"/>
                    </a:lnTo>
                    <a:lnTo>
                      <a:pt x="16" y="19"/>
                    </a:lnTo>
                    <a:lnTo>
                      <a:pt x="25" y="25"/>
                    </a:lnTo>
                    <a:lnTo>
                      <a:pt x="31" y="31"/>
                    </a:lnTo>
                    <a:lnTo>
                      <a:pt x="35" y="37"/>
                    </a:lnTo>
                    <a:lnTo>
                      <a:pt x="38" y="42"/>
                    </a:lnTo>
                    <a:lnTo>
                      <a:pt x="40" y="43"/>
                    </a:lnTo>
                    <a:lnTo>
                      <a:pt x="41" y="42"/>
                    </a:lnTo>
                    <a:lnTo>
                      <a:pt x="45" y="50"/>
                    </a:lnTo>
                    <a:lnTo>
                      <a:pt x="47" y="48"/>
                    </a:lnTo>
                    <a:lnTo>
                      <a:pt x="48" y="43"/>
                    </a:lnTo>
                    <a:lnTo>
                      <a:pt x="48" y="40"/>
                    </a:lnTo>
                    <a:lnTo>
                      <a:pt x="46" y="37"/>
                    </a:lnTo>
                    <a:lnTo>
                      <a:pt x="43" y="31"/>
                    </a:lnTo>
                    <a:lnTo>
                      <a:pt x="37" y="25"/>
                    </a:lnTo>
                    <a:lnTo>
                      <a:pt x="30" y="18"/>
                    </a:lnTo>
                    <a:lnTo>
                      <a:pt x="22" y="11"/>
                    </a:lnTo>
                    <a:lnTo>
                      <a:pt x="13" y="6"/>
                    </a:lnTo>
                    <a:lnTo>
                      <a:pt x="4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300" name="Freeform 188"/>
              <p:cNvSpPr>
                <a:spLocks noChangeArrowheads="1"/>
              </p:cNvSpPr>
              <p:nvPr/>
            </p:nvSpPr>
            <p:spPr bwMode="auto">
              <a:xfrm>
                <a:off x="3816" y="146"/>
                <a:ext cx="62" cy="20"/>
              </a:xfrm>
              <a:custGeom>
                <a:avLst/>
                <a:gdLst>
                  <a:gd name="T0" fmla="*/ 0 w 59"/>
                  <a:gd name="T1" fmla="*/ 5284 h 18"/>
                  <a:gd name="T2" fmla="*/ 5 w 59"/>
                  <a:gd name="T3" fmla="*/ 5284 h 18"/>
                  <a:gd name="T4" fmla="*/ 234 w 59"/>
                  <a:gd name="T5" fmla="*/ 5284 h 18"/>
                  <a:gd name="T6" fmla="*/ 316 w 59"/>
                  <a:gd name="T7" fmla="*/ 5284 h 18"/>
                  <a:gd name="T8" fmla="*/ 472 w 59"/>
                  <a:gd name="T9" fmla="*/ 6523 h 18"/>
                  <a:gd name="T10" fmla="*/ 652 w 59"/>
                  <a:gd name="T11" fmla="*/ 6523 h 18"/>
                  <a:gd name="T12" fmla="*/ 795 w 59"/>
                  <a:gd name="T13" fmla="*/ 8053 h 18"/>
                  <a:gd name="T14" fmla="*/ 969 w 59"/>
                  <a:gd name="T15" fmla="*/ 9326 h 18"/>
                  <a:gd name="T16" fmla="*/ 1138 w 59"/>
                  <a:gd name="T17" fmla="*/ 11047 h 18"/>
                  <a:gd name="T18" fmla="*/ 1208 w 59"/>
                  <a:gd name="T19" fmla="*/ 5284 h 18"/>
                  <a:gd name="T20" fmla="*/ 1041 w 59"/>
                  <a:gd name="T21" fmla="*/ 3852 h 18"/>
                  <a:gd name="T22" fmla="*/ 854 w 59"/>
                  <a:gd name="T23" fmla="*/ 4 h 18"/>
                  <a:gd name="T24" fmla="*/ 667 w 59"/>
                  <a:gd name="T25" fmla="*/ 2 h 18"/>
                  <a:gd name="T26" fmla="*/ 496 w 59"/>
                  <a:gd name="T27" fmla="*/ 1 h 18"/>
                  <a:gd name="T28" fmla="*/ 316 w 59"/>
                  <a:gd name="T29" fmla="*/ 1 h 18"/>
                  <a:gd name="T30" fmla="*/ 234 w 59"/>
                  <a:gd name="T31" fmla="*/ 1 h 18"/>
                  <a:gd name="T32" fmla="*/ 5 w 59"/>
                  <a:gd name="T33" fmla="*/ 0 h 18"/>
                  <a:gd name="T34" fmla="*/ 0 w 59"/>
                  <a:gd name="T35" fmla="*/ 1 h 18"/>
                  <a:gd name="T36" fmla="*/ 0 w 59"/>
                  <a:gd name="T37" fmla="*/ 5284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9"/>
                  <a:gd name="T58" fmla="*/ 0 h 18"/>
                  <a:gd name="T59" fmla="*/ 59 w 59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9" h="18">
                    <a:moveTo>
                      <a:pt x="0" y="9"/>
                    </a:moveTo>
                    <a:lnTo>
                      <a:pt x="5" y="9"/>
                    </a:lnTo>
                    <a:lnTo>
                      <a:pt x="10" y="9"/>
                    </a:lnTo>
                    <a:lnTo>
                      <a:pt x="16" y="9"/>
                    </a:lnTo>
                    <a:lnTo>
                      <a:pt x="24" y="11"/>
                    </a:lnTo>
                    <a:lnTo>
                      <a:pt x="31" y="11"/>
                    </a:lnTo>
                    <a:lnTo>
                      <a:pt x="39" y="13"/>
                    </a:lnTo>
                    <a:lnTo>
                      <a:pt x="47" y="15"/>
                    </a:lnTo>
                    <a:lnTo>
                      <a:pt x="55" y="18"/>
                    </a:lnTo>
                    <a:lnTo>
                      <a:pt x="59" y="9"/>
                    </a:lnTo>
                    <a:lnTo>
                      <a:pt x="50" y="6"/>
                    </a:lnTo>
                    <a:lnTo>
                      <a:pt x="42" y="4"/>
                    </a:lnTo>
                    <a:lnTo>
                      <a:pt x="32" y="2"/>
                    </a:lnTo>
                    <a:lnTo>
                      <a:pt x="25" y="1"/>
                    </a:lnTo>
                    <a:lnTo>
                      <a:pt x="16" y="1"/>
                    </a:lnTo>
                    <a:lnTo>
                      <a:pt x="10" y="1"/>
                    </a:lnTo>
                    <a:lnTo>
                      <a:pt x="5" y="0"/>
                    </a:lnTo>
                    <a:lnTo>
                      <a:pt x="0" y="1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301" name="Freeform 189"/>
              <p:cNvSpPr>
                <a:spLocks noChangeArrowheads="1"/>
              </p:cNvSpPr>
              <p:nvPr/>
            </p:nvSpPr>
            <p:spPr bwMode="auto">
              <a:xfrm>
                <a:off x="2533" y="151"/>
                <a:ext cx="114" cy="63"/>
              </a:xfrm>
              <a:custGeom>
                <a:avLst/>
                <a:gdLst>
                  <a:gd name="T0" fmla="*/ 8 w 108"/>
                  <a:gd name="T1" fmla="*/ 0 h 58"/>
                  <a:gd name="T2" fmla="*/ 6 w 108"/>
                  <a:gd name="T3" fmla="*/ 0 h 58"/>
                  <a:gd name="T4" fmla="*/ 4 w 108"/>
                  <a:gd name="T5" fmla="*/ 1 h 58"/>
                  <a:gd name="T6" fmla="*/ 2 w 108"/>
                  <a:gd name="T7" fmla="*/ 2 h 58"/>
                  <a:gd name="T8" fmla="*/ 1 w 108"/>
                  <a:gd name="T9" fmla="*/ 3 h 58"/>
                  <a:gd name="T10" fmla="*/ 0 w 108"/>
                  <a:gd name="T11" fmla="*/ 1273 h 58"/>
                  <a:gd name="T12" fmla="*/ 1 w 108"/>
                  <a:gd name="T13" fmla="*/ 1772 h 58"/>
                  <a:gd name="T14" fmla="*/ 4 w 108"/>
                  <a:gd name="T15" fmla="*/ 3052 h 58"/>
                  <a:gd name="T16" fmla="*/ 8 w 108"/>
                  <a:gd name="T17" fmla="*/ 3911 h 58"/>
                  <a:gd name="T18" fmla="*/ 385 w 108"/>
                  <a:gd name="T19" fmla="*/ 5012 h 58"/>
                  <a:gd name="T20" fmla="*/ 576 w 108"/>
                  <a:gd name="T21" fmla="*/ 6127 h 58"/>
                  <a:gd name="T22" fmla="*/ 822 w 108"/>
                  <a:gd name="T23" fmla="*/ 6766 h 58"/>
                  <a:gd name="T24" fmla="*/ 1045 w 108"/>
                  <a:gd name="T25" fmla="*/ 7578 h 58"/>
                  <a:gd name="T26" fmla="*/ 1368 w 108"/>
                  <a:gd name="T27" fmla="*/ 8529 h 58"/>
                  <a:gd name="T28" fmla="*/ 1610 w 108"/>
                  <a:gd name="T29" fmla="*/ 8689 h 58"/>
                  <a:gd name="T30" fmla="*/ 1912 w 108"/>
                  <a:gd name="T31" fmla="*/ 8941 h 58"/>
                  <a:gd name="T32" fmla="*/ 2226 w 108"/>
                  <a:gd name="T33" fmla="*/ 8941 h 58"/>
                  <a:gd name="T34" fmla="*/ 2558 w 108"/>
                  <a:gd name="T35" fmla="*/ 8642 h 58"/>
                  <a:gd name="T36" fmla="*/ 2913 w 108"/>
                  <a:gd name="T37" fmla="*/ 7956 h 58"/>
                  <a:gd name="T38" fmla="*/ 2917 w 108"/>
                  <a:gd name="T39" fmla="*/ 7578 h 58"/>
                  <a:gd name="T40" fmla="*/ 2919 w 108"/>
                  <a:gd name="T41" fmla="*/ 7325 h 58"/>
                  <a:gd name="T42" fmla="*/ 2919 w 108"/>
                  <a:gd name="T43" fmla="*/ 7229 h 58"/>
                  <a:gd name="T44" fmla="*/ 2917 w 108"/>
                  <a:gd name="T45" fmla="*/ 6766 h 58"/>
                  <a:gd name="T46" fmla="*/ 2791 w 108"/>
                  <a:gd name="T47" fmla="*/ 6127 h 58"/>
                  <a:gd name="T48" fmla="*/ 2644 w 108"/>
                  <a:gd name="T49" fmla="*/ 5012 h 58"/>
                  <a:gd name="T50" fmla="*/ 2480 w 108"/>
                  <a:gd name="T51" fmla="*/ 3911 h 58"/>
                  <a:gd name="T52" fmla="*/ 2248 w 108"/>
                  <a:gd name="T53" fmla="*/ 3052 h 58"/>
                  <a:gd name="T54" fmla="*/ 2018 w 108"/>
                  <a:gd name="T55" fmla="*/ 1925 h 58"/>
                  <a:gd name="T56" fmla="*/ 1793 w 108"/>
                  <a:gd name="T57" fmla="*/ 1383 h 58"/>
                  <a:gd name="T58" fmla="*/ 1525 w 108"/>
                  <a:gd name="T59" fmla="*/ 1079 h 58"/>
                  <a:gd name="T60" fmla="*/ 1338 w 108"/>
                  <a:gd name="T61" fmla="*/ 3 h 58"/>
                  <a:gd name="T62" fmla="*/ 1103 w 108"/>
                  <a:gd name="T63" fmla="*/ 1 h 58"/>
                  <a:gd name="T64" fmla="*/ 889 w 108"/>
                  <a:gd name="T65" fmla="*/ 0 h 58"/>
                  <a:gd name="T66" fmla="*/ 662 w 108"/>
                  <a:gd name="T67" fmla="*/ 0 h 58"/>
                  <a:gd name="T68" fmla="*/ 478 w 108"/>
                  <a:gd name="T69" fmla="*/ 0 h 58"/>
                  <a:gd name="T70" fmla="*/ 346 w 108"/>
                  <a:gd name="T71" fmla="*/ 0 h 58"/>
                  <a:gd name="T72" fmla="*/ 8 w 108"/>
                  <a:gd name="T73" fmla="*/ 0 h 5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108"/>
                  <a:gd name="T112" fmla="*/ 0 h 58"/>
                  <a:gd name="T113" fmla="*/ 108 w 108"/>
                  <a:gd name="T114" fmla="*/ 58 h 58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108" h="58">
                    <a:moveTo>
                      <a:pt x="8" y="0"/>
                    </a:moveTo>
                    <a:lnTo>
                      <a:pt x="6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8"/>
                    </a:lnTo>
                    <a:lnTo>
                      <a:pt x="1" y="12"/>
                    </a:lnTo>
                    <a:lnTo>
                      <a:pt x="4" y="19"/>
                    </a:lnTo>
                    <a:lnTo>
                      <a:pt x="8" y="25"/>
                    </a:lnTo>
                    <a:lnTo>
                      <a:pt x="15" y="32"/>
                    </a:lnTo>
                    <a:lnTo>
                      <a:pt x="22" y="39"/>
                    </a:lnTo>
                    <a:lnTo>
                      <a:pt x="30" y="44"/>
                    </a:lnTo>
                    <a:lnTo>
                      <a:pt x="39" y="49"/>
                    </a:lnTo>
                    <a:lnTo>
                      <a:pt x="50" y="54"/>
                    </a:lnTo>
                    <a:lnTo>
                      <a:pt x="60" y="57"/>
                    </a:lnTo>
                    <a:lnTo>
                      <a:pt x="71" y="58"/>
                    </a:lnTo>
                    <a:lnTo>
                      <a:pt x="82" y="58"/>
                    </a:lnTo>
                    <a:lnTo>
                      <a:pt x="94" y="55"/>
                    </a:lnTo>
                    <a:lnTo>
                      <a:pt x="106" y="51"/>
                    </a:lnTo>
                    <a:lnTo>
                      <a:pt x="107" y="49"/>
                    </a:lnTo>
                    <a:lnTo>
                      <a:pt x="108" y="47"/>
                    </a:lnTo>
                    <a:lnTo>
                      <a:pt x="108" y="46"/>
                    </a:lnTo>
                    <a:lnTo>
                      <a:pt x="107" y="44"/>
                    </a:lnTo>
                    <a:lnTo>
                      <a:pt x="103" y="39"/>
                    </a:lnTo>
                    <a:lnTo>
                      <a:pt x="98" y="32"/>
                    </a:lnTo>
                    <a:lnTo>
                      <a:pt x="91" y="25"/>
                    </a:lnTo>
                    <a:lnTo>
                      <a:pt x="83" y="19"/>
                    </a:lnTo>
                    <a:lnTo>
                      <a:pt x="75" y="13"/>
                    </a:lnTo>
                    <a:lnTo>
                      <a:pt x="66" y="9"/>
                    </a:lnTo>
                    <a:lnTo>
                      <a:pt x="57" y="6"/>
                    </a:lnTo>
                    <a:lnTo>
                      <a:pt x="49" y="3"/>
                    </a:lnTo>
                    <a:lnTo>
                      <a:pt x="41" y="1"/>
                    </a:lnTo>
                    <a:lnTo>
                      <a:pt x="33" y="0"/>
                    </a:lnTo>
                    <a:lnTo>
                      <a:pt x="25" y="0"/>
                    </a:lnTo>
                    <a:lnTo>
                      <a:pt x="19" y="0"/>
                    </a:lnTo>
                    <a:lnTo>
                      <a:pt x="13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302" name="Freeform 190"/>
              <p:cNvSpPr>
                <a:spLocks noChangeArrowheads="1"/>
              </p:cNvSpPr>
              <p:nvPr/>
            </p:nvSpPr>
            <p:spPr bwMode="auto">
              <a:xfrm>
                <a:off x="2530" y="147"/>
                <a:ext cx="119" cy="72"/>
              </a:xfrm>
              <a:custGeom>
                <a:avLst/>
                <a:gdLst>
                  <a:gd name="T0" fmla="*/ 4413 w 112"/>
                  <a:gd name="T1" fmla="*/ 4064 h 67"/>
                  <a:gd name="T2" fmla="*/ 3909 w 112"/>
                  <a:gd name="T3" fmla="*/ 4390 h 67"/>
                  <a:gd name="T4" fmla="*/ 3463 w 112"/>
                  <a:gd name="T5" fmla="*/ 4693 h 67"/>
                  <a:gd name="T6" fmla="*/ 3067 w 112"/>
                  <a:gd name="T7" fmla="*/ 4693 h 67"/>
                  <a:gd name="T8" fmla="*/ 2627 w 112"/>
                  <a:gd name="T9" fmla="*/ 4661 h 67"/>
                  <a:gd name="T10" fmla="*/ 2241 w 112"/>
                  <a:gd name="T11" fmla="*/ 4337 h 67"/>
                  <a:gd name="T12" fmla="*/ 1826 w 112"/>
                  <a:gd name="T13" fmla="*/ 4036 h 67"/>
                  <a:gd name="T14" fmla="*/ 1499 w 112"/>
                  <a:gd name="T15" fmla="*/ 3597 h 67"/>
                  <a:gd name="T16" fmla="*/ 1151 w 112"/>
                  <a:gd name="T17" fmla="*/ 3062 h 67"/>
                  <a:gd name="T18" fmla="*/ 903 w 112"/>
                  <a:gd name="T19" fmla="*/ 2651 h 67"/>
                  <a:gd name="T20" fmla="*/ 628 w 112"/>
                  <a:gd name="T21" fmla="*/ 2111 h 67"/>
                  <a:gd name="T22" fmla="*/ 463 w 112"/>
                  <a:gd name="T23" fmla="*/ 1722 h 67"/>
                  <a:gd name="T24" fmla="*/ 410 w 112"/>
                  <a:gd name="T25" fmla="*/ 1118 h 67"/>
                  <a:gd name="T26" fmla="*/ 386 w 112"/>
                  <a:gd name="T27" fmla="*/ 901 h 67"/>
                  <a:gd name="T28" fmla="*/ 410 w 112"/>
                  <a:gd name="T29" fmla="*/ 780 h 67"/>
                  <a:gd name="T30" fmla="*/ 410 w 112"/>
                  <a:gd name="T31" fmla="*/ 676 h 67"/>
                  <a:gd name="T32" fmla="*/ 436 w 112"/>
                  <a:gd name="T33" fmla="*/ 676 h 67"/>
                  <a:gd name="T34" fmla="*/ 492 w 112"/>
                  <a:gd name="T35" fmla="*/ 676 h 67"/>
                  <a:gd name="T36" fmla="*/ 492 w 112"/>
                  <a:gd name="T37" fmla="*/ 0 h 67"/>
                  <a:gd name="T38" fmla="*/ 410 w 112"/>
                  <a:gd name="T39" fmla="*/ 0 h 67"/>
                  <a:gd name="T40" fmla="*/ 6 w 112"/>
                  <a:gd name="T41" fmla="*/ 1 h 67"/>
                  <a:gd name="T42" fmla="*/ 3 w 112"/>
                  <a:gd name="T43" fmla="*/ 3 h 67"/>
                  <a:gd name="T44" fmla="*/ 1 w 112"/>
                  <a:gd name="T45" fmla="*/ 6 h 67"/>
                  <a:gd name="T46" fmla="*/ 0 w 112"/>
                  <a:gd name="T47" fmla="*/ 901 h 67"/>
                  <a:gd name="T48" fmla="*/ 1 w 112"/>
                  <a:gd name="T49" fmla="*/ 1387 h 67"/>
                  <a:gd name="T50" fmla="*/ 4 w 112"/>
                  <a:gd name="T51" fmla="*/ 1989 h 67"/>
                  <a:gd name="T52" fmla="*/ 410 w 112"/>
                  <a:gd name="T53" fmla="*/ 2620 h 67"/>
                  <a:gd name="T54" fmla="*/ 628 w 112"/>
                  <a:gd name="T55" fmla="*/ 3115 h 67"/>
                  <a:gd name="T56" fmla="*/ 959 w 112"/>
                  <a:gd name="T57" fmla="*/ 3756 h 67"/>
                  <a:gd name="T58" fmla="*/ 1250 w 112"/>
                  <a:gd name="T59" fmla="*/ 4153 h 67"/>
                  <a:gd name="T60" fmla="*/ 1693 w 112"/>
                  <a:gd name="T61" fmla="*/ 4693 h 67"/>
                  <a:gd name="T62" fmla="*/ 2109 w 112"/>
                  <a:gd name="T63" fmla="*/ 5043 h 67"/>
                  <a:gd name="T64" fmla="*/ 2534 w 112"/>
                  <a:gd name="T65" fmla="*/ 5383 h 67"/>
                  <a:gd name="T66" fmla="*/ 3039 w 112"/>
                  <a:gd name="T67" fmla="*/ 5419 h 67"/>
                  <a:gd name="T68" fmla="*/ 3504 w 112"/>
                  <a:gd name="T69" fmla="*/ 5419 h 67"/>
                  <a:gd name="T70" fmla="*/ 4014 w 112"/>
                  <a:gd name="T71" fmla="*/ 5070 h 67"/>
                  <a:gd name="T72" fmla="*/ 4497 w 112"/>
                  <a:gd name="T73" fmla="*/ 4693 h 67"/>
                  <a:gd name="T74" fmla="*/ 4413 w 112"/>
                  <a:gd name="T75" fmla="*/ 4064 h 67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112"/>
                  <a:gd name="T115" fmla="*/ 0 h 67"/>
                  <a:gd name="T116" fmla="*/ 112 w 112"/>
                  <a:gd name="T117" fmla="*/ 67 h 67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112" h="67">
                    <a:moveTo>
                      <a:pt x="109" y="50"/>
                    </a:moveTo>
                    <a:lnTo>
                      <a:pt x="97" y="55"/>
                    </a:lnTo>
                    <a:lnTo>
                      <a:pt x="86" y="58"/>
                    </a:lnTo>
                    <a:lnTo>
                      <a:pt x="76" y="58"/>
                    </a:lnTo>
                    <a:lnTo>
                      <a:pt x="65" y="57"/>
                    </a:lnTo>
                    <a:lnTo>
                      <a:pt x="55" y="53"/>
                    </a:lnTo>
                    <a:lnTo>
                      <a:pt x="45" y="49"/>
                    </a:lnTo>
                    <a:lnTo>
                      <a:pt x="37" y="45"/>
                    </a:lnTo>
                    <a:lnTo>
                      <a:pt x="28" y="38"/>
                    </a:lnTo>
                    <a:lnTo>
                      <a:pt x="22" y="33"/>
                    </a:lnTo>
                    <a:lnTo>
                      <a:pt x="16" y="26"/>
                    </a:lnTo>
                    <a:lnTo>
                      <a:pt x="11" y="21"/>
                    </a:lnTo>
                    <a:lnTo>
                      <a:pt x="9" y="15"/>
                    </a:lnTo>
                    <a:lnTo>
                      <a:pt x="8" y="12"/>
                    </a:lnTo>
                    <a:lnTo>
                      <a:pt x="9" y="10"/>
                    </a:lnTo>
                    <a:lnTo>
                      <a:pt x="9" y="8"/>
                    </a:lnTo>
                    <a:lnTo>
                      <a:pt x="10" y="8"/>
                    </a:lnTo>
                    <a:lnTo>
                      <a:pt x="12" y="8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6" y="1"/>
                    </a:lnTo>
                    <a:lnTo>
                      <a:pt x="3" y="3"/>
                    </a:lnTo>
                    <a:lnTo>
                      <a:pt x="1" y="6"/>
                    </a:lnTo>
                    <a:lnTo>
                      <a:pt x="0" y="12"/>
                    </a:lnTo>
                    <a:lnTo>
                      <a:pt x="1" y="18"/>
                    </a:lnTo>
                    <a:lnTo>
                      <a:pt x="4" y="25"/>
                    </a:lnTo>
                    <a:lnTo>
                      <a:pt x="9" y="32"/>
                    </a:lnTo>
                    <a:lnTo>
                      <a:pt x="16" y="39"/>
                    </a:lnTo>
                    <a:lnTo>
                      <a:pt x="23" y="46"/>
                    </a:lnTo>
                    <a:lnTo>
                      <a:pt x="31" y="52"/>
                    </a:lnTo>
                    <a:lnTo>
                      <a:pt x="41" y="58"/>
                    </a:lnTo>
                    <a:lnTo>
                      <a:pt x="52" y="62"/>
                    </a:lnTo>
                    <a:lnTo>
                      <a:pt x="63" y="66"/>
                    </a:lnTo>
                    <a:lnTo>
                      <a:pt x="75" y="67"/>
                    </a:lnTo>
                    <a:lnTo>
                      <a:pt x="87" y="67"/>
                    </a:lnTo>
                    <a:lnTo>
                      <a:pt x="100" y="63"/>
                    </a:lnTo>
                    <a:lnTo>
                      <a:pt x="112" y="58"/>
                    </a:lnTo>
                    <a:lnTo>
                      <a:pt x="109" y="5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303" name="Freeform 191"/>
              <p:cNvSpPr>
                <a:spLocks noChangeArrowheads="1"/>
              </p:cNvSpPr>
              <p:nvPr/>
            </p:nvSpPr>
            <p:spPr bwMode="auto">
              <a:xfrm>
                <a:off x="2601" y="156"/>
                <a:ext cx="52" cy="54"/>
              </a:xfrm>
              <a:custGeom>
                <a:avLst/>
                <a:gdLst>
                  <a:gd name="T0" fmla="*/ 0 w 49"/>
                  <a:gd name="T1" fmla="*/ 983 h 50"/>
                  <a:gd name="T2" fmla="*/ 374 w 49"/>
                  <a:gd name="T3" fmla="*/ 1445 h 50"/>
                  <a:gd name="T4" fmla="*/ 602 w 49"/>
                  <a:gd name="T5" fmla="*/ 2124 h 50"/>
                  <a:gd name="T6" fmla="*/ 970 w 49"/>
                  <a:gd name="T7" fmla="*/ 2676 h 50"/>
                  <a:gd name="T8" fmla="*/ 1196 w 49"/>
                  <a:gd name="T9" fmla="*/ 3371 h 50"/>
                  <a:gd name="T10" fmla="*/ 1347 w 49"/>
                  <a:gd name="T11" fmla="*/ 4028 h 50"/>
                  <a:gd name="T12" fmla="*/ 1516 w 49"/>
                  <a:gd name="T13" fmla="*/ 4587 h 50"/>
                  <a:gd name="T14" fmla="*/ 1560 w 49"/>
                  <a:gd name="T15" fmla="*/ 4698 h 50"/>
                  <a:gd name="T16" fmla="*/ 1609 w 49"/>
                  <a:gd name="T17" fmla="*/ 4587 h 50"/>
                  <a:gd name="T18" fmla="*/ 1708 w 49"/>
                  <a:gd name="T19" fmla="*/ 5480 h 50"/>
                  <a:gd name="T20" fmla="*/ 1813 w 49"/>
                  <a:gd name="T21" fmla="*/ 5192 h 50"/>
                  <a:gd name="T22" fmla="*/ 1830 w 49"/>
                  <a:gd name="T23" fmla="*/ 4807 h 50"/>
                  <a:gd name="T24" fmla="*/ 1830 w 49"/>
                  <a:gd name="T25" fmla="*/ 4451 h 50"/>
                  <a:gd name="T26" fmla="*/ 1757 w 49"/>
                  <a:gd name="T27" fmla="*/ 4121 h 50"/>
                  <a:gd name="T28" fmla="*/ 1656 w 49"/>
                  <a:gd name="T29" fmla="*/ 3371 h 50"/>
                  <a:gd name="T30" fmla="*/ 1385 w 49"/>
                  <a:gd name="T31" fmla="*/ 2676 h 50"/>
                  <a:gd name="T32" fmla="*/ 1159 w 49"/>
                  <a:gd name="T33" fmla="*/ 1967 h 50"/>
                  <a:gd name="T34" fmla="*/ 861 w 49"/>
                  <a:gd name="T35" fmla="*/ 1147 h 50"/>
                  <a:gd name="T36" fmla="*/ 503 w 49"/>
                  <a:gd name="T37" fmla="*/ 6 h 50"/>
                  <a:gd name="T38" fmla="*/ 5 w 49"/>
                  <a:gd name="T39" fmla="*/ 0 h 50"/>
                  <a:gd name="T40" fmla="*/ 0 w 49"/>
                  <a:gd name="T41" fmla="*/ 983 h 50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49"/>
                  <a:gd name="T64" fmla="*/ 0 h 50"/>
                  <a:gd name="T65" fmla="*/ 49 w 49"/>
                  <a:gd name="T66" fmla="*/ 50 h 50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49" h="50">
                    <a:moveTo>
                      <a:pt x="0" y="9"/>
                    </a:moveTo>
                    <a:lnTo>
                      <a:pt x="9" y="14"/>
                    </a:lnTo>
                    <a:lnTo>
                      <a:pt x="17" y="19"/>
                    </a:lnTo>
                    <a:lnTo>
                      <a:pt x="25" y="25"/>
                    </a:lnTo>
                    <a:lnTo>
                      <a:pt x="32" y="31"/>
                    </a:lnTo>
                    <a:lnTo>
                      <a:pt x="36" y="37"/>
                    </a:lnTo>
                    <a:lnTo>
                      <a:pt x="40" y="42"/>
                    </a:lnTo>
                    <a:lnTo>
                      <a:pt x="41" y="43"/>
                    </a:lnTo>
                    <a:lnTo>
                      <a:pt x="42" y="42"/>
                    </a:lnTo>
                    <a:lnTo>
                      <a:pt x="45" y="50"/>
                    </a:lnTo>
                    <a:lnTo>
                      <a:pt x="48" y="48"/>
                    </a:lnTo>
                    <a:lnTo>
                      <a:pt x="49" y="44"/>
                    </a:lnTo>
                    <a:lnTo>
                      <a:pt x="49" y="41"/>
                    </a:lnTo>
                    <a:lnTo>
                      <a:pt x="47" y="38"/>
                    </a:lnTo>
                    <a:lnTo>
                      <a:pt x="44" y="31"/>
                    </a:lnTo>
                    <a:lnTo>
                      <a:pt x="37" y="25"/>
                    </a:lnTo>
                    <a:lnTo>
                      <a:pt x="31" y="18"/>
                    </a:lnTo>
                    <a:lnTo>
                      <a:pt x="23" y="11"/>
                    </a:lnTo>
                    <a:lnTo>
                      <a:pt x="14" y="6"/>
                    </a:lnTo>
                    <a:lnTo>
                      <a:pt x="5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304" name="Freeform 192"/>
              <p:cNvSpPr>
                <a:spLocks noChangeArrowheads="1"/>
              </p:cNvSpPr>
              <p:nvPr/>
            </p:nvSpPr>
            <p:spPr bwMode="auto">
              <a:xfrm>
                <a:off x="2542" y="147"/>
                <a:ext cx="64" cy="18"/>
              </a:xfrm>
              <a:custGeom>
                <a:avLst/>
                <a:gdLst>
                  <a:gd name="T0" fmla="*/ 0 w 60"/>
                  <a:gd name="T1" fmla="*/ 8 h 17"/>
                  <a:gd name="T2" fmla="*/ 5 w 60"/>
                  <a:gd name="T3" fmla="*/ 8 h 17"/>
                  <a:gd name="T4" fmla="*/ 547 w 60"/>
                  <a:gd name="T5" fmla="*/ 8 h 17"/>
                  <a:gd name="T6" fmla="*/ 804 w 60"/>
                  <a:gd name="T7" fmla="*/ 8 h 17"/>
                  <a:gd name="T8" fmla="*/ 1263 w 60"/>
                  <a:gd name="T9" fmla="*/ 344 h 17"/>
                  <a:gd name="T10" fmla="*/ 1634 w 60"/>
                  <a:gd name="T11" fmla="*/ 344 h 17"/>
                  <a:gd name="T12" fmla="*/ 2115 w 60"/>
                  <a:gd name="T13" fmla="*/ 385 h 17"/>
                  <a:gd name="T14" fmla="*/ 2407 w 60"/>
                  <a:gd name="T15" fmla="*/ 432 h 17"/>
                  <a:gd name="T16" fmla="*/ 2799 w 60"/>
                  <a:gd name="T17" fmla="*/ 512 h 17"/>
                  <a:gd name="T18" fmla="*/ 3111 w 60"/>
                  <a:gd name="T19" fmla="*/ 8 h 17"/>
                  <a:gd name="T20" fmla="*/ 2567 w 60"/>
                  <a:gd name="T21" fmla="*/ 5 h 17"/>
                  <a:gd name="T22" fmla="*/ 2116 w 60"/>
                  <a:gd name="T23" fmla="*/ 3 h 17"/>
                  <a:gd name="T24" fmla="*/ 1635 w 60"/>
                  <a:gd name="T25" fmla="*/ 1 h 17"/>
                  <a:gd name="T26" fmla="*/ 1263 w 60"/>
                  <a:gd name="T27" fmla="*/ 0 h 17"/>
                  <a:gd name="T28" fmla="*/ 804 w 60"/>
                  <a:gd name="T29" fmla="*/ 0 h 17"/>
                  <a:gd name="T30" fmla="*/ 547 w 60"/>
                  <a:gd name="T31" fmla="*/ 0 h 17"/>
                  <a:gd name="T32" fmla="*/ 5 w 60"/>
                  <a:gd name="T33" fmla="*/ 0 h 17"/>
                  <a:gd name="T34" fmla="*/ 0 w 60"/>
                  <a:gd name="T35" fmla="*/ 0 h 17"/>
                  <a:gd name="T36" fmla="*/ 0 w 60"/>
                  <a:gd name="T37" fmla="*/ 8 h 17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60"/>
                  <a:gd name="T58" fmla="*/ 0 h 17"/>
                  <a:gd name="T59" fmla="*/ 60 w 60"/>
                  <a:gd name="T60" fmla="*/ 17 h 17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60" h="17">
                    <a:moveTo>
                      <a:pt x="0" y="8"/>
                    </a:moveTo>
                    <a:lnTo>
                      <a:pt x="5" y="8"/>
                    </a:lnTo>
                    <a:lnTo>
                      <a:pt x="11" y="8"/>
                    </a:lnTo>
                    <a:lnTo>
                      <a:pt x="17" y="8"/>
                    </a:lnTo>
                    <a:lnTo>
                      <a:pt x="25" y="10"/>
                    </a:lnTo>
                    <a:lnTo>
                      <a:pt x="32" y="10"/>
                    </a:lnTo>
                    <a:lnTo>
                      <a:pt x="41" y="12"/>
                    </a:lnTo>
                    <a:lnTo>
                      <a:pt x="48" y="14"/>
                    </a:lnTo>
                    <a:lnTo>
                      <a:pt x="55" y="17"/>
                    </a:lnTo>
                    <a:lnTo>
                      <a:pt x="60" y="8"/>
                    </a:lnTo>
                    <a:lnTo>
                      <a:pt x="51" y="5"/>
                    </a:lnTo>
                    <a:lnTo>
                      <a:pt x="42" y="3"/>
                    </a:lnTo>
                    <a:lnTo>
                      <a:pt x="33" y="1"/>
                    </a:lnTo>
                    <a:lnTo>
                      <a:pt x="25" y="0"/>
                    </a:lnTo>
                    <a:lnTo>
                      <a:pt x="17" y="0"/>
                    </a:lnTo>
                    <a:lnTo>
                      <a:pt x="11" y="0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305" name="Freeform 193"/>
              <p:cNvSpPr>
                <a:spLocks noChangeArrowheads="1"/>
              </p:cNvSpPr>
              <p:nvPr/>
            </p:nvSpPr>
            <p:spPr bwMode="auto">
              <a:xfrm>
                <a:off x="5081" y="151"/>
                <a:ext cx="114" cy="63"/>
              </a:xfrm>
              <a:custGeom>
                <a:avLst/>
                <a:gdLst>
                  <a:gd name="T0" fmla="*/ 8 w 108"/>
                  <a:gd name="T1" fmla="*/ 0 h 58"/>
                  <a:gd name="T2" fmla="*/ 5 w 108"/>
                  <a:gd name="T3" fmla="*/ 0 h 58"/>
                  <a:gd name="T4" fmla="*/ 3 w 108"/>
                  <a:gd name="T5" fmla="*/ 1 h 58"/>
                  <a:gd name="T6" fmla="*/ 2 w 108"/>
                  <a:gd name="T7" fmla="*/ 2 h 58"/>
                  <a:gd name="T8" fmla="*/ 1 w 108"/>
                  <a:gd name="T9" fmla="*/ 3 h 58"/>
                  <a:gd name="T10" fmla="*/ 0 w 108"/>
                  <a:gd name="T11" fmla="*/ 1273 h 58"/>
                  <a:gd name="T12" fmla="*/ 1 w 108"/>
                  <a:gd name="T13" fmla="*/ 1772 h 58"/>
                  <a:gd name="T14" fmla="*/ 4 w 108"/>
                  <a:gd name="T15" fmla="*/ 3052 h 58"/>
                  <a:gd name="T16" fmla="*/ 8 w 108"/>
                  <a:gd name="T17" fmla="*/ 3911 h 58"/>
                  <a:gd name="T18" fmla="*/ 365 w 108"/>
                  <a:gd name="T19" fmla="*/ 5012 h 58"/>
                  <a:gd name="T20" fmla="*/ 546 w 108"/>
                  <a:gd name="T21" fmla="*/ 5716 h 58"/>
                  <a:gd name="T22" fmla="*/ 798 w 108"/>
                  <a:gd name="T23" fmla="*/ 6766 h 58"/>
                  <a:gd name="T24" fmla="*/ 1045 w 108"/>
                  <a:gd name="T25" fmla="*/ 7578 h 58"/>
                  <a:gd name="T26" fmla="*/ 1309 w 108"/>
                  <a:gd name="T27" fmla="*/ 8529 h 58"/>
                  <a:gd name="T28" fmla="*/ 1610 w 108"/>
                  <a:gd name="T29" fmla="*/ 8689 h 58"/>
                  <a:gd name="T30" fmla="*/ 1912 w 108"/>
                  <a:gd name="T31" fmla="*/ 8941 h 58"/>
                  <a:gd name="T32" fmla="*/ 2226 w 108"/>
                  <a:gd name="T33" fmla="*/ 8941 h 58"/>
                  <a:gd name="T34" fmla="*/ 2558 w 108"/>
                  <a:gd name="T35" fmla="*/ 8642 h 58"/>
                  <a:gd name="T36" fmla="*/ 2913 w 108"/>
                  <a:gd name="T37" fmla="*/ 7956 h 58"/>
                  <a:gd name="T38" fmla="*/ 2917 w 108"/>
                  <a:gd name="T39" fmla="*/ 7578 h 58"/>
                  <a:gd name="T40" fmla="*/ 2919 w 108"/>
                  <a:gd name="T41" fmla="*/ 7325 h 58"/>
                  <a:gd name="T42" fmla="*/ 2917 w 108"/>
                  <a:gd name="T43" fmla="*/ 7229 h 58"/>
                  <a:gd name="T44" fmla="*/ 2913 w 108"/>
                  <a:gd name="T45" fmla="*/ 6766 h 58"/>
                  <a:gd name="T46" fmla="*/ 2765 w 108"/>
                  <a:gd name="T47" fmla="*/ 6127 h 58"/>
                  <a:gd name="T48" fmla="*/ 2619 w 108"/>
                  <a:gd name="T49" fmla="*/ 5012 h 58"/>
                  <a:gd name="T50" fmla="*/ 2480 w 108"/>
                  <a:gd name="T51" fmla="*/ 3911 h 58"/>
                  <a:gd name="T52" fmla="*/ 2226 w 108"/>
                  <a:gd name="T53" fmla="*/ 3052 h 58"/>
                  <a:gd name="T54" fmla="*/ 1998 w 108"/>
                  <a:gd name="T55" fmla="*/ 1925 h 58"/>
                  <a:gd name="T56" fmla="*/ 1792 w 108"/>
                  <a:gd name="T57" fmla="*/ 1383 h 58"/>
                  <a:gd name="T58" fmla="*/ 1525 w 108"/>
                  <a:gd name="T59" fmla="*/ 1079 h 58"/>
                  <a:gd name="T60" fmla="*/ 1309 w 108"/>
                  <a:gd name="T61" fmla="*/ 3 h 58"/>
                  <a:gd name="T62" fmla="*/ 1078 w 108"/>
                  <a:gd name="T63" fmla="*/ 1 h 58"/>
                  <a:gd name="T64" fmla="*/ 889 w 108"/>
                  <a:gd name="T65" fmla="*/ 0 h 58"/>
                  <a:gd name="T66" fmla="*/ 662 w 108"/>
                  <a:gd name="T67" fmla="*/ 0 h 58"/>
                  <a:gd name="T68" fmla="*/ 453 w 108"/>
                  <a:gd name="T69" fmla="*/ 0 h 58"/>
                  <a:gd name="T70" fmla="*/ 328 w 108"/>
                  <a:gd name="T71" fmla="*/ 0 h 58"/>
                  <a:gd name="T72" fmla="*/ 8 w 108"/>
                  <a:gd name="T73" fmla="*/ 0 h 5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108"/>
                  <a:gd name="T112" fmla="*/ 0 h 58"/>
                  <a:gd name="T113" fmla="*/ 108 w 108"/>
                  <a:gd name="T114" fmla="*/ 58 h 58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108" h="58">
                    <a:moveTo>
                      <a:pt x="8" y="0"/>
                    </a:moveTo>
                    <a:lnTo>
                      <a:pt x="5" y="0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8"/>
                    </a:lnTo>
                    <a:lnTo>
                      <a:pt x="1" y="12"/>
                    </a:lnTo>
                    <a:lnTo>
                      <a:pt x="4" y="19"/>
                    </a:lnTo>
                    <a:lnTo>
                      <a:pt x="8" y="25"/>
                    </a:lnTo>
                    <a:lnTo>
                      <a:pt x="14" y="32"/>
                    </a:lnTo>
                    <a:lnTo>
                      <a:pt x="21" y="37"/>
                    </a:lnTo>
                    <a:lnTo>
                      <a:pt x="29" y="44"/>
                    </a:lnTo>
                    <a:lnTo>
                      <a:pt x="39" y="49"/>
                    </a:lnTo>
                    <a:lnTo>
                      <a:pt x="48" y="54"/>
                    </a:lnTo>
                    <a:lnTo>
                      <a:pt x="60" y="57"/>
                    </a:lnTo>
                    <a:lnTo>
                      <a:pt x="71" y="58"/>
                    </a:lnTo>
                    <a:lnTo>
                      <a:pt x="82" y="58"/>
                    </a:lnTo>
                    <a:lnTo>
                      <a:pt x="94" y="55"/>
                    </a:lnTo>
                    <a:lnTo>
                      <a:pt x="106" y="51"/>
                    </a:lnTo>
                    <a:lnTo>
                      <a:pt x="107" y="49"/>
                    </a:lnTo>
                    <a:lnTo>
                      <a:pt x="108" y="47"/>
                    </a:lnTo>
                    <a:lnTo>
                      <a:pt x="107" y="46"/>
                    </a:lnTo>
                    <a:lnTo>
                      <a:pt x="106" y="44"/>
                    </a:lnTo>
                    <a:lnTo>
                      <a:pt x="102" y="39"/>
                    </a:lnTo>
                    <a:lnTo>
                      <a:pt x="97" y="32"/>
                    </a:lnTo>
                    <a:lnTo>
                      <a:pt x="91" y="25"/>
                    </a:lnTo>
                    <a:lnTo>
                      <a:pt x="82" y="19"/>
                    </a:lnTo>
                    <a:lnTo>
                      <a:pt x="74" y="13"/>
                    </a:lnTo>
                    <a:lnTo>
                      <a:pt x="65" y="9"/>
                    </a:lnTo>
                    <a:lnTo>
                      <a:pt x="57" y="6"/>
                    </a:lnTo>
                    <a:lnTo>
                      <a:pt x="48" y="3"/>
                    </a:lnTo>
                    <a:lnTo>
                      <a:pt x="40" y="1"/>
                    </a:lnTo>
                    <a:lnTo>
                      <a:pt x="33" y="0"/>
                    </a:lnTo>
                    <a:lnTo>
                      <a:pt x="25" y="0"/>
                    </a:lnTo>
                    <a:lnTo>
                      <a:pt x="18" y="0"/>
                    </a:lnTo>
                    <a:lnTo>
                      <a:pt x="12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306" name="Freeform 194"/>
              <p:cNvSpPr>
                <a:spLocks noChangeArrowheads="1"/>
              </p:cNvSpPr>
              <p:nvPr/>
            </p:nvSpPr>
            <p:spPr bwMode="auto">
              <a:xfrm>
                <a:off x="5077" y="147"/>
                <a:ext cx="119" cy="72"/>
              </a:xfrm>
              <a:custGeom>
                <a:avLst/>
                <a:gdLst>
                  <a:gd name="T0" fmla="*/ 4368 w 112"/>
                  <a:gd name="T1" fmla="*/ 4064 h 67"/>
                  <a:gd name="T2" fmla="*/ 3909 w 112"/>
                  <a:gd name="T3" fmla="*/ 4390 h 67"/>
                  <a:gd name="T4" fmla="*/ 3463 w 112"/>
                  <a:gd name="T5" fmla="*/ 4693 h 67"/>
                  <a:gd name="T6" fmla="*/ 3039 w 112"/>
                  <a:gd name="T7" fmla="*/ 4693 h 67"/>
                  <a:gd name="T8" fmla="*/ 2587 w 112"/>
                  <a:gd name="T9" fmla="*/ 4661 h 67"/>
                  <a:gd name="T10" fmla="*/ 2241 w 112"/>
                  <a:gd name="T11" fmla="*/ 4337 h 67"/>
                  <a:gd name="T12" fmla="*/ 1826 w 112"/>
                  <a:gd name="T13" fmla="*/ 4036 h 67"/>
                  <a:gd name="T14" fmla="*/ 1411 w 112"/>
                  <a:gd name="T15" fmla="*/ 3597 h 67"/>
                  <a:gd name="T16" fmla="*/ 1151 w 112"/>
                  <a:gd name="T17" fmla="*/ 3062 h 67"/>
                  <a:gd name="T18" fmla="*/ 850 w 112"/>
                  <a:gd name="T19" fmla="*/ 2651 h 67"/>
                  <a:gd name="T20" fmla="*/ 591 w 112"/>
                  <a:gd name="T21" fmla="*/ 2111 h 67"/>
                  <a:gd name="T22" fmla="*/ 463 w 112"/>
                  <a:gd name="T23" fmla="*/ 1722 h 67"/>
                  <a:gd name="T24" fmla="*/ 410 w 112"/>
                  <a:gd name="T25" fmla="*/ 1118 h 67"/>
                  <a:gd name="T26" fmla="*/ 386 w 112"/>
                  <a:gd name="T27" fmla="*/ 901 h 67"/>
                  <a:gd name="T28" fmla="*/ 410 w 112"/>
                  <a:gd name="T29" fmla="*/ 676 h 67"/>
                  <a:gd name="T30" fmla="*/ 386 w 112"/>
                  <a:gd name="T31" fmla="*/ 780 h 67"/>
                  <a:gd name="T32" fmla="*/ 410 w 112"/>
                  <a:gd name="T33" fmla="*/ 676 h 67"/>
                  <a:gd name="T34" fmla="*/ 436 w 112"/>
                  <a:gd name="T35" fmla="*/ 676 h 67"/>
                  <a:gd name="T36" fmla="*/ 492 w 112"/>
                  <a:gd name="T37" fmla="*/ 676 h 67"/>
                  <a:gd name="T38" fmla="*/ 492 w 112"/>
                  <a:gd name="T39" fmla="*/ 0 h 67"/>
                  <a:gd name="T40" fmla="*/ 410 w 112"/>
                  <a:gd name="T41" fmla="*/ 0 h 67"/>
                  <a:gd name="T42" fmla="*/ 6 w 112"/>
                  <a:gd name="T43" fmla="*/ 1 h 67"/>
                  <a:gd name="T44" fmla="*/ 3 w 112"/>
                  <a:gd name="T45" fmla="*/ 3 h 67"/>
                  <a:gd name="T46" fmla="*/ 1 w 112"/>
                  <a:gd name="T47" fmla="*/ 6 h 67"/>
                  <a:gd name="T48" fmla="*/ 0 w 112"/>
                  <a:gd name="T49" fmla="*/ 901 h 67"/>
                  <a:gd name="T50" fmla="*/ 1 w 112"/>
                  <a:gd name="T51" fmla="*/ 1387 h 67"/>
                  <a:gd name="T52" fmla="*/ 4 w 112"/>
                  <a:gd name="T53" fmla="*/ 1989 h 67"/>
                  <a:gd name="T54" fmla="*/ 410 w 112"/>
                  <a:gd name="T55" fmla="*/ 2620 h 67"/>
                  <a:gd name="T56" fmla="*/ 591 w 112"/>
                  <a:gd name="T57" fmla="*/ 3115 h 67"/>
                  <a:gd name="T58" fmla="*/ 959 w 112"/>
                  <a:gd name="T59" fmla="*/ 3756 h 67"/>
                  <a:gd name="T60" fmla="*/ 1250 w 112"/>
                  <a:gd name="T61" fmla="*/ 4153 h 67"/>
                  <a:gd name="T62" fmla="*/ 1693 w 112"/>
                  <a:gd name="T63" fmla="*/ 4693 h 67"/>
                  <a:gd name="T64" fmla="*/ 2061 w 112"/>
                  <a:gd name="T65" fmla="*/ 5043 h 67"/>
                  <a:gd name="T66" fmla="*/ 2534 w 112"/>
                  <a:gd name="T67" fmla="*/ 5383 h 67"/>
                  <a:gd name="T68" fmla="*/ 3039 w 112"/>
                  <a:gd name="T69" fmla="*/ 5419 h 67"/>
                  <a:gd name="T70" fmla="*/ 3504 w 112"/>
                  <a:gd name="T71" fmla="*/ 5419 h 67"/>
                  <a:gd name="T72" fmla="*/ 3983 w 112"/>
                  <a:gd name="T73" fmla="*/ 5070 h 67"/>
                  <a:gd name="T74" fmla="*/ 4497 w 112"/>
                  <a:gd name="T75" fmla="*/ 4693 h 67"/>
                  <a:gd name="T76" fmla="*/ 4368 w 112"/>
                  <a:gd name="T77" fmla="*/ 4064 h 67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112"/>
                  <a:gd name="T118" fmla="*/ 0 h 67"/>
                  <a:gd name="T119" fmla="*/ 112 w 112"/>
                  <a:gd name="T120" fmla="*/ 67 h 67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112" h="67">
                    <a:moveTo>
                      <a:pt x="107" y="50"/>
                    </a:moveTo>
                    <a:lnTo>
                      <a:pt x="97" y="55"/>
                    </a:lnTo>
                    <a:lnTo>
                      <a:pt x="86" y="58"/>
                    </a:lnTo>
                    <a:lnTo>
                      <a:pt x="75" y="58"/>
                    </a:lnTo>
                    <a:lnTo>
                      <a:pt x="64" y="57"/>
                    </a:lnTo>
                    <a:lnTo>
                      <a:pt x="55" y="53"/>
                    </a:lnTo>
                    <a:lnTo>
                      <a:pt x="45" y="49"/>
                    </a:lnTo>
                    <a:lnTo>
                      <a:pt x="35" y="45"/>
                    </a:lnTo>
                    <a:lnTo>
                      <a:pt x="28" y="38"/>
                    </a:lnTo>
                    <a:lnTo>
                      <a:pt x="21" y="33"/>
                    </a:lnTo>
                    <a:lnTo>
                      <a:pt x="15" y="26"/>
                    </a:lnTo>
                    <a:lnTo>
                      <a:pt x="11" y="21"/>
                    </a:lnTo>
                    <a:lnTo>
                      <a:pt x="9" y="15"/>
                    </a:lnTo>
                    <a:lnTo>
                      <a:pt x="8" y="12"/>
                    </a:lnTo>
                    <a:lnTo>
                      <a:pt x="9" y="8"/>
                    </a:lnTo>
                    <a:lnTo>
                      <a:pt x="8" y="10"/>
                    </a:lnTo>
                    <a:lnTo>
                      <a:pt x="9" y="8"/>
                    </a:lnTo>
                    <a:lnTo>
                      <a:pt x="10" y="8"/>
                    </a:lnTo>
                    <a:lnTo>
                      <a:pt x="12" y="8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6" y="1"/>
                    </a:lnTo>
                    <a:lnTo>
                      <a:pt x="3" y="3"/>
                    </a:lnTo>
                    <a:lnTo>
                      <a:pt x="1" y="6"/>
                    </a:lnTo>
                    <a:lnTo>
                      <a:pt x="0" y="12"/>
                    </a:lnTo>
                    <a:lnTo>
                      <a:pt x="1" y="18"/>
                    </a:lnTo>
                    <a:lnTo>
                      <a:pt x="4" y="25"/>
                    </a:lnTo>
                    <a:lnTo>
                      <a:pt x="9" y="32"/>
                    </a:lnTo>
                    <a:lnTo>
                      <a:pt x="15" y="39"/>
                    </a:lnTo>
                    <a:lnTo>
                      <a:pt x="23" y="46"/>
                    </a:lnTo>
                    <a:lnTo>
                      <a:pt x="31" y="52"/>
                    </a:lnTo>
                    <a:lnTo>
                      <a:pt x="41" y="58"/>
                    </a:lnTo>
                    <a:lnTo>
                      <a:pt x="51" y="62"/>
                    </a:lnTo>
                    <a:lnTo>
                      <a:pt x="63" y="66"/>
                    </a:lnTo>
                    <a:lnTo>
                      <a:pt x="75" y="67"/>
                    </a:lnTo>
                    <a:lnTo>
                      <a:pt x="87" y="67"/>
                    </a:lnTo>
                    <a:lnTo>
                      <a:pt x="99" y="63"/>
                    </a:lnTo>
                    <a:lnTo>
                      <a:pt x="112" y="58"/>
                    </a:lnTo>
                    <a:lnTo>
                      <a:pt x="107" y="5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307" name="Freeform 195"/>
              <p:cNvSpPr>
                <a:spLocks noChangeArrowheads="1"/>
              </p:cNvSpPr>
              <p:nvPr/>
            </p:nvSpPr>
            <p:spPr bwMode="auto">
              <a:xfrm>
                <a:off x="5148" y="156"/>
                <a:ext cx="52" cy="54"/>
              </a:xfrm>
              <a:custGeom>
                <a:avLst/>
                <a:gdLst>
                  <a:gd name="T0" fmla="*/ 0 w 49"/>
                  <a:gd name="T1" fmla="*/ 983 h 50"/>
                  <a:gd name="T2" fmla="*/ 374 w 49"/>
                  <a:gd name="T3" fmla="*/ 1445 h 50"/>
                  <a:gd name="T4" fmla="*/ 602 w 49"/>
                  <a:gd name="T5" fmla="*/ 2124 h 50"/>
                  <a:gd name="T6" fmla="*/ 970 w 49"/>
                  <a:gd name="T7" fmla="*/ 2676 h 50"/>
                  <a:gd name="T8" fmla="*/ 1159 w 49"/>
                  <a:gd name="T9" fmla="*/ 3371 h 50"/>
                  <a:gd name="T10" fmla="*/ 1347 w 49"/>
                  <a:gd name="T11" fmla="*/ 4028 h 50"/>
                  <a:gd name="T12" fmla="*/ 1470 w 49"/>
                  <a:gd name="T13" fmla="*/ 4587 h 50"/>
                  <a:gd name="T14" fmla="*/ 1470 w 49"/>
                  <a:gd name="T15" fmla="*/ 4698 h 50"/>
                  <a:gd name="T16" fmla="*/ 1516 w 49"/>
                  <a:gd name="T17" fmla="*/ 4698 h 50"/>
                  <a:gd name="T18" fmla="*/ 1516 w 49"/>
                  <a:gd name="T19" fmla="*/ 4587 h 50"/>
                  <a:gd name="T20" fmla="*/ 1708 w 49"/>
                  <a:gd name="T21" fmla="*/ 5480 h 50"/>
                  <a:gd name="T22" fmla="*/ 1813 w 49"/>
                  <a:gd name="T23" fmla="*/ 5192 h 50"/>
                  <a:gd name="T24" fmla="*/ 1830 w 49"/>
                  <a:gd name="T25" fmla="*/ 4698 h 50"/>
                  <a:gd name="T26" fmla="*/ 1813 w 49"/>
                  <a:gd name="T27" fmla="*/ 4350 h 50"/>
                  <a:gd name="T28" fmla="*/ 1757 w 49"/>
                  <a:gd name="T29" fmla="*/ 4028 h 50"/>
                  <a:gd name="T30" fmla="*/ 1656 w 49"/>
                  <a:gd name="T31" fmla="*/ 3371 h 50"/>
                  <a:gd name="T32" fmla="*/ 1385 w 49"/>
                  <a:gd name="T33" fmla="*/ 2676 h 50"/>
                  <a:gd name="T34" fmla="*/ 1159 w 49"/>
                  <a:gd name="T35" fmla="*/ 1967 h 50"/>
                  <a:gd name="T36" fmla="*/ 811 w 49"/>
                  <a:gd name="T37" fmla="*/ 1147 h 50"/>
                  <a:gd name="T38" fmla="*/ 474 w 49"/>
                  <a:gd name="T39" fmla="*/ 6 h 50"/>
                  <a:gd name="T40" fmla="*/ 4 w 49"/>
                  <a:gd name="T41" fmla="*/ 0 h 50"/>
                  <a:gd name="T42" fmla="*/ 0 w 49"/>
                  <a:gd name="T43" fmla="*/ 983 h 50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49"/>
                  <a:gd name="T67" fmla="*/ 0 h 50"/>
                  <a:gd name="T68" fmla="*/ 49 w 49"/>
                  <a:gd name="T69" fmla="*/ 50 h 50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49" h="50">
                    <a:moveTo>
                      <a:pt x="0" y="9"/>
                    </a:moveTo>
                    <a:lnTo>
                      <a:pt x="9" y="14"/>
                    </a:lnTo>
                    <a:lnTo>
                      <a:pt x="17" y="19"/>
                    </a:lnTo>
                    <a:lnTo>
                      <a:pt x="25" y="25"/>
                    </a:lnTo>
                    <a:lnTo>
                      <a:pt x="31" y="31"/>
                    </a:lnTo>
                    <a:lnTo>
                      <a:pt x="36" y="37"/>
                    </a:lnTo>
                    <a:lnTo>
                      <a:pt x="39" y="42"/>
                    </a:lnTo>
                    <a:lnTo>
                      <a:pt x="39" y="43"/>
                    </a:lnTo>
                    <a:lnTo>
                      <a:pt x="40" y="43"/>
                    </a:lnTo>
                    <a:lnTo>
                      <a:pt x="40" y="42"/>
                    </a:lnTo>
                    <a:lnTo>
                      <a:pt x="45" y="50"/>
                    </a:lnTo>
                    <a:lnTo>
                      <a:pt x="48" y="48"/>
                    </a:lnTo>
                    <a:lnTo>
                      <a:pt x="49" y="43"/>
                    </a:lnTo>
                    <a:lnTo>
                      <a:pt x="48" y="40"/>
                    </a:lnTo>
                    <a:lnTo>
                      <a:pt x="47" y="37"/>
                    </a:lnTo>
                    <a:lnTo>
                      <a:pt x="44" y="31"/>
                    </a:lnTo>
                    <a:lnTo>
                      <a:pt x="37" y="25"/>
                    </a:lnTo>
                    <a:lnTo>
                      <a:pt x="31" y="18"/>
                    </a:lnTo>
                    <a:lnTo>
                      <a:pt x="22" y="11"/>
                    </a:lnTo>
                    <a:lnTo>
                      <a:pt x="13" y="6"/>
                    </a:lnTo>
                    <a:lnTo>
                      <a:pt x="4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308" name="Freeform 196"/>
              <p:cNvSpPr>
                <a:spLocks noChangeArrowheads="1"/>
              </p:cNvSpPr>
              <p:nvPr/>
            </p:nvSpPr>
            <p:spPr bwMode="auto">
              <a:xfrm>
                <a:off x="5090" y="146"/>
                <a:ext cx="63" cy="20"/>
              </a:xfrm>
              <a:custGeom>
                <a:avLst/>
                <a:gdLst>
                  <a:gd name="T0" fmla="*/ 0 w 59"/>
                  <a:gd name="T1" fmla="*/ 5284 h 18"/>
                  <a:gd name="T2" fmla="*/ 4 w 59"/>
                  <a:gd name="T3" fmla="*/ 5284 h 18"/>
                  <a:gd name="T4" fmla="*/ 553 w 59"/>
                  <a:gd name="T5" fmla="*/ 5284 h 18"/>
                  <a:gd name="T6" fmla="*/ 820 w 59"/>
                  <a:gd name="T7" fmla="*/ 5284 h 18"/>
                  <a:gd name="T8" fmla="*/ 1297 w 59"/>
                  <a:gd name="T9" fmla="*/ 6523 h 18"/>
                  <a:gd name="T10" fmla="*/ 1722 w 59"/>
                  <a:gd name="T11" fmla="*/ 6523 h 18"/>
                  <a:gd name="T12" fmla="*/ 2151 w 59"/>
                  <a:gd name="T13" fmla="*/ 8053 h 18"/>
                  <a:gd name="T14" fmla="*/ 2619 w 59"/>
                  <a:gd name="T15" fmla="*/ 9326 h 18"/>
                  <a:gd name="T16" fmla="*/ 3034 w 59"/>
                  <a:gd name="T17" fmla="*/ 11047 h 18"/>
                  <a:gd name="T18" fmla="*/ 3240 w 59"/>
                  <a:gd name="T19" fmla="*/ 5284 h 18"/>
                  <a:gd name="T20" fmla="*/ 2726 w 59"/>
                  <a:gd name="T21" fmla="*/ 3852 h 18"/>
                  <a:gd name="T22" fmla="*/ 2239 w 59"/>
                  <a:gd name="T23" fmla="*/ 4 h 18"/>
                  <a:gd name="T24" fmla="*/ 1800 w 59"/>
                  <a:gd name="T25" fmla="*/ 2 h 18"/>
                  <a:gd name="T26" fmla="*/ 1385 w 59"/>
                  <a:gd name="T27" fmla="*/ 1 h 18"/>
                  <a:gd name="T28" fmla="*/ 876 w 59"/>
                  <a:gd name="T29" fmla="*/ 1 h 18"/>
                  <a:gd name="T30" fmla="*/ 553 w 59"/>
                  <a:gd name="T31" fmla="*/ 1 h 18"/>
                  <a:gd name="T32" fmla="*/ 4 w 59"/>
                  <a:gd name="T33" fmla="*/ 0 h 18"/>
                  <a:gd name="T34" fmla="*/ 0 w 59"/>
                  <a:gd name="T35" fmla="*/ 1 h 18"/>
                  <a:gd name="T36" fmla="*/ 0 w 59"/>
                  <a:gd name="T37" fmla="*/ 5284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9"/>
                  <a:gd name="T58" fmla="*/ 0 h 18"/>
                  <a:gd name="T59" fmla="*/ 59 w 59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9" h="18">
                    <a:moveTo>
                      <a:pt x="0" y="9"/>
                    </a:moveTo>
                    <a:lnTo>
                      <a:pt x="4" y="9"/>
                    </a:lnTo>
                    <a:lnTo>
                      <a:pt x="10" y="9"/>
                    </a:lnTo>
                    <a:lnTo>
                      <a:pt x="16" y="9"/>
                    </a:lnTo>
                    <a:lnTo>
                      <a:pt x="23" y="11"/>
                    </a:lnTo>
                    <a:lnTo>
                      <a:pt x="32" y="11"/>
                    </a:lnTo>
                    <a:lnTo>
                      <a:pt x="39" y="13"/>
                    </a:lnTo>
                    <a:lnTo>
                      <a:pt x="48" y="15"/>
                    </a:lnTo>
                    <a:lnTo>
                      <a:pt x="55" y="18"/>
                    </a:lnTo>
                    <a:lnTo>
                      <a:pt x="59" y="9"/>
                    </a:lnTo>
                    <a:lnTo>
                      <a:pt x="50" y="6"/>
                    </a:lnTo>
                    <a:lnTo>
                      <a:pt x="41" y="4"/>
                    </a:lnTo>
                    <a:lnTo>
                      <a:pt x="33" y="2"/>
                    </a:lnTo>
                    <a:lnTo>
                      <a:pt x="25" y="1"/>
                    </a:lnTo>
                    <a:lnTo>
                      <a:pt x="17" y="1"/>
                    </a:lnTo>
                    <a:lnTo>
                      <a:pt x="10" y="1"/>
                    </a:lnTo>
                    <a:lnTo>
                      <a:pt x="4" y="0"/>
                    </a:lnTo>
                    <a:lnTo>
                      <a:pt x="0" y="1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309" name="Freeform 197"/>
              <p:cNvSpPr>
                <a:spLocks noChangeArrowheads="1"/>
              </p:cNvSpPr>
              <p:nvPr/>
            </p:nvSpPr>
            <p:spPr bwMode="auto">
              <a:xfrm>
                <a:off x="5417" y="151"/>
                <a:ext cx="113" cy="63"/>
              </a:xfrm>
              <a:custGeom>
                <a:avLst/>
                <a:gdLst>
                  <a:gd name="T0" fmla="*/ 289 w 107"/>
                  <a:gd name="T1" fmla="*/ 0 h 58"/>
                  <a:gd name="T2" fmla="*/ 5 w 107"/>
                  <a:gd name="T3" fmla="*/ 0 h 58"/>
                  <a:gd name="T4" fmla="*/ 3 w 107"/>
                  <a:gd name="T5" fmla="*/ 1 h 58"/>
                  <a:gd name="T6" fmla="*/ 1 w 107"/>
                  <a:gd name="T7" fmla="*/ 2 h 58"/>
                  <a:gd name="T8" fmla="*/ 0 w 107"/>
                  <a:gd name="T9" fmla="*/ 3 h 58"/>
                  <a:gd name="T10" fmla="*/ 0 w 107"/>
                  <a:gd name="T11" fmla="*/ 1273 h 58"/>
                  <a:gd name="T12" fmla="*/ 1 w 107"/>
                  <a:gd name="T13" fmla="*/ 1772 h 58"/>
                  <a:gd name="T14" fmla="*/ 3 w 107"/>
                  <a:gd name="T15" fmla="*/ 3052 h 58"/>
                  <a:gd name="T16" fmla="*/ 289 w 107"/>
                  <a:gd name="T17" fmla="*/ 3911 h 58"/>
                  <a:gd name="T18" fmla="*/ 379 w 107"/>
                  <a:gd name="T19" fmla="*/ 5012 h 58"/>
                  <a:gd name="T20" fmla="*/ 554 w 107"/>
                  <a:gd name="T21" fmla="*/ 5716 h 58"/>
                  <a:gd name="T22" fmla="*/ 842 w 107"/>
                  <a:gd name="T23" fmla="*/ 6766 h 58"/>
                  <a:gd name="T24" fmla="*/ 1069 w 107"/>
                  <a:gd name="T25" fmla="*/ 7578 h 58"/>
                  <a:gd name="T26" fmla="*/ 1377 w 107"/>
                  <a:gd name="T27" fmla="*/ 8529 h 58"/>
                  <a:gd name="T28" fmla="*/ 1630 w 107"/>
                  <a:gd name="T29" fmla="*/ 8689 h 58"/>
                  <a:gd name="T30" fmla="*/ 1950 w 107"/>
                  <a:gd name="T31" fmla="*/ 8941 h 58"/>
                  <a:gd name="T32" fmla="*/ 2296 w 107"/>
                  <a:gd name="T33" fmla="*/ 8941 h 58"/>
                  <a:gd name="T34" fmla="*/ 2649 w 107"/>
                  <a:gd name="T35" fmla="*/ 8642 h 58"/>
                  <a:gd name="T36" fmla="*/ 2956 w 107"/>
                  <a:gd name="T37" fmla="*/ 7956 h 58"/>
                  <a:gd name="T38" fmla="*/ 2971 w 107"/>
                  <a:gd name="T39" fmla="*/ 7578 h 58"/>
                  <a:gd name="T40" fmla="*/ 2971 w 107"/>
                  <a:gd name="T41" fmla="*/ 7325 h 58"/>
                  <a:gd name="T42" fmla="*/ 2971 w 107"/>
                  <a:gd name="T43" fmla="*/ 7229 h 58"/>
                  <a:gd name="T44" fmla="*/ 2956 w 107"/>
                  <a:gd name="T45" fmla="*/ 6766 h 58"/>
                  <a:gd name="T46" fmla="*/ 2857 w 107"/>
                  <a:gd name="T47" fmla="*/ 6127 h 58"/>
                  <a:gd name="T48" fmla="*/ 2697 w 107"/>
                  <a:gd name="T49" fmla="*/ 5012 h 58"/>
                  <a:gd name="T50" fmla="*/ 2523 w 107"/>
                  <a:gd name="T51" fmla="*/ 3911 h 58"/>
                  <a:gd name="T52" fmla="*/ 2296 w 107"/>
                  <a:gd name="T53" fmla="*/ 3052 h 58"/>
                  <a:gd name="T54" fmla="*/ 2053 w 107"/>
                  <a:gd name="T55" fmla="*/ 1925 h 58"/>
                  <a:gd name="T56" fmla="*/ 1841 w 107"/>
                  <a:gd name="T57" fmla="*/ 1383 h 58"/>
                  <a:gd name="T58" fmla="*/ 1567 w 107"/>
                  <a:gd name="T59" fmla="*/ 1079 h 58"/>
                  <a:gd name="T60" fmla="*/ 1377 w 107"/>
                  <a:gd name="T61" fmla="*/ 3 h 58"/>
                  <a:gd name="T62" fmla="*/ 1107 w 107"/>
                  <a:gd name="T63" fmla="*/ 1 h 58"/>
                  <a:gd name="T64" fmla="*/ 907 w 107"/>
                  <a:gd name="T65" fmla="*/ 0 h 58"/>
                  <a:gd name="T66" fmla="*/ 653 w 107"/>
                  <a:gd name="T67" fmla="*/ 0 h 58"/>
                  <a:gd name="T68" fmla="*/ 471 w 107"/>
                  <a:gd name="T69" fmla="*/ 0 h 58"/>
                  <a:gd name="T70" fmla="*/ 359 w 107"/>
                  <a:gd name="T71" fmla="*/ 0 h 58"/>
                  <a:gd name="T72" fmla="*/ 289 w 107"/>
                  <a:gd name="T73" fmla="*/ 0 h 5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107"/>
                  <a:gd name="T112" fmla="*/ 0 h 58"/>
                  <a:gd name="T113" fmla="*/ 107 w 107"/>
                  <a:gd name="T114" fmla="*/ 58 h 58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107" h="58">
                    <a:moveTo>
                      <a:pt x="9" y="0"/>
                    </a:moveTo>
                    <a:lnTo>
                      <a:pt x="5" y="0"/>
                    </a:lnTo>
                    <a:lnTo>
                      <a:pt x="3" y="1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0" y="8"/>
                    </a:lnTo>
                    <a:lnTo>
                      <a:pt x="1" y="12"/>
                    </a:lnTo>
                    <a:lnTo>
                      <a:pt x="3" y="19"/>
                    </a:lnTo>
                    <a:lnTo>
                      <a:pt x="9" y="25"/>
                    </a:lnTo>
                    <a:lnTo>
                      <a:pt x="14" y="32"/>
                    </a:lnTo>
                    <a:lnTo>
                      <a:pt x="21" y="37"/>
                    </a:lnTo>
                    <a:lnTo>
                      <a:pt x="30" y="44"/>
                    </a:lnTo>
                    <a:lnTo>
                      <a:pt x="39" y="49"/>
                    </a:lnTo>
                    <a:lnTo>
                      <a:pt x="49" y="54"/>
                    </a:lnTo>
                    <a:lnTo>
                      <a:pt x="59" y="57"/>
                    </a:lnTo>
                    <a:lnTo>
                      <a:pt x="71" y="58"/>
                    </a:lnTo>
                    <a:lnTo>
                      <a:pt x="83" y="58"/>
                    </a:lnTo>
                    <a:lnTo>
                      <a:pt x="94" y="55"/>
                    </a:lnTo>
                    <a:lnTo>
                      <a:pt x="106" y="51"/>
                    </a:lnTo>
                    <a:lnTo>
                      <a:pt x="107" y="49"/>
                    </a:lnTo>
                    <a:lnTo>
                      <a:pt x="107" y="47"/>
                    </a:lnTo>
                    <a:lnTo>
                      <a:pt x="107" y="46"/>
                    </a:lnTo>
                    <a:lnTo>
                      <a:pt x="106" y="44"/>
                    </a:lnTo>
                    <a:lnTo>
                      <a:pt x="103" y="39"/>
                    </a:lnTo>
                    <a:lnTo>
                      <a:pt x="97" y="32"/>
                    </a:lnTo>
                    <a:lnTo>
                      <a:pt x="91" y="25"/>
                    </a:lnTo>
                    <a:lnTo>
                      <a:pt x="83" y="19"/>
                    </a:lnTo>
                    <a:lnTo>
                      <a:pt x="74" y="13"/>
                    </a:lnTo>
                    <a:lnTo>
                      <a:pt x="66" y="9"/>
                    </a:lnTo>
                    <a:lnTo>
                      <a:pt x="57" y="6"/>
                    </a:lnTo>
                    <a:lnTo>
                      <a:pt x="49" y="3"/>
                    </a:lnTo>
                    <a:lnTo>
                      <a:pt x="40" y="1"/>
                    </a:lnTo>
                    <a:lnTo>
                      <a:pt x="33" y="0"/>
                    </a:lnTo>
                    <a:lnTo>
                      <a:pt x="24" y="0"/>
                    </a:lnTo>
                    <a:lnTo>
                      <a:pt x="18" y="0"/>
                    </a:lnTo>
                    <a:lnTo>
                      <a:pt x="13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310" name="Freeform 198"/>
              <p:cNvSpPr>
                <a:spLocks noChangeArrowheads="1"/>
              </p:cNvSpPr>
              <p:nvPr/>
            </p:nvSpPr>
            <p:spPr bwMode="auto">
              <a:xfrm>
                <a:off x="5412" y="147"/>
                <a:ext cx="120" cy="72"/>
              </a:xfrm>
              <a:custGeom>
                <a:avLst/>
                <a:gdLst>
                  <a:gd name="T0" fmla="*/ 4309 w 113"/>
                  <a:gd name="T1" fmla="*/ 4064 h 67"/>
                  <a:gd name="T2" fmla="*/ 3829 w 113"/>
                  <a:gd name="T3" fmla="*/ 4390 h 67"/>
                  <a:gd name="T4" fmla="*/ 3396 w 113"/>
                  <a:gd name="T5" fmla="*/ 4693 h 67"/>
                  <a:gd name="T6" fmla="*/ 3004 w 113"/>
                  <a:gd name="T7" fmla="*/ 4693 h 67"/>
                  <a:gd name="T8" fmla="*/ 2532 w 113"/>
                  <a:gd name="T9" fmla="*/ 4661 h 67"/>
                  <a:gd name="T10" fmla="*/ 2202 w 113"/>
                  <a:gd name="T11" fmla="*/ 4337 h 67"/>
                  <a:gd name="T12" fmla="*/ 1766 w 113"/>
                  <a:gd name="T13" fmla="*/ 4036 h 67"/>
                  <a:gd name="T14" fmla="*/ 1446 w 113"/>
                  <a:gd name="T15" fmla="*/ 3597 h 67"/>
                  <a:gd name="T16" fmla="*/ 1138 w 113"/>
                  <a:gd name="T17" fmla="*/ 3062 h 67"/>
                  <a:gd name="T18" fmla="*/ 843 w 113"/>
                  <a:gd name="T19" fmla="*/ 2651 h 67"/>
                  <a:gd name="T20" fmla="*/ 624 w 113"/>
                  <a:gd name="T21" fmla="*/ 2111 h 67"/>
                  <a:gd name="T22" fmla="*/ 492 w 113"/>
                  <a:gd name="T23" fmla="*/ 1722 h 67"/>
                  <a:gd name="T24" fmla="*/ 411 w 113"/>
                  <a:gd name="T25" fmla="*/ 1118 h 67"/>
                  <a:gd name="T26" fmla="*/ 387 w 113"/>
                  <a:gd name="T27" fmla="*/ 901 h 67"/>
                  <a:gd name="T28" fmla="*/ 387 w 113"/>
                  <a:gd name="T29" fmla="*/ 676 h 67"/>
                  <a:gd name="T30" fmla="*/ 387 w 113"/>
                  <a:gd name="T31" fmla="*/ 780 h 67"/>
                  <a:gd name="T32" fmla="*/ 411 w 113"/>
                  <a:gd name="T33" fmla="*/ 676 h 67"/>
                  <a:gd name="T34" fmla="*/ 463 w 113"/>
                  <a:gd name="T35" fmla="*/ 676 h 67"/>
                  <a:gd name="T36" fmla="*/ 522 w 113"/>
                  <a:gd name="T37" fmla="*/ 676 h 67"/>
                  <a:gd name="T38" fmla="*/ 522 w 113"/>
                  <a:gd name="T39" fmla="*/ 0 h 67"/>
                  <a:gd name="T40" fmla="*/ 387 w 113"/>
                  <a:gd name="T41" fmla="*/ 0 h 67"/>
                  <a:gd name="T42" fmla="*/ 6 w 113"/>
                  <a:gd name="T43" fmla="*/ 1 h 67"/>
                  <a:gd name="T44" fmla="*/ 4 w 113"/>
                  <a:gd name="T45" fmla="*/ 3 h 67"/>
                  <a:gd name="T46" fmla="*/ 1 w 113"/>
                  <a:gd name="T47" fmla="*/ 6 h 67"/>
                  <a:gd name="T48" fmla="*/ 0 w 113"/>
                  <a:gd name="T49" fmla="*/ 901 h 67"/>
                  <a:gd name="T50" fmla="*/ 2 w 113"/>
                  <a:gd name="T51" fmla="*/ 1387 h 67"/>
                  <a:gd name="T52" fmla="*/ 5 w 113"/>
                  <a:gd name="T53" fmla="*/ 1989 h 67"/>
                  <a:gd name="T54" fmla="*/ 387 w 113"/>
                  <a:gd name="T55" fmla="*/ 2620 h 67"/>
                  <a:gd name="T56" fmla="*/ 588 w 113"/>
                  <a:gd name="T57" fmla="*/ 3115 h 67"/>
                  <a:gd name="T58" fmla="*/ 895 w 113"/>
                  <a:gd name="T59" fmla="*/ 3756 h 67"/>
                  <a:gd name="T60" fmla="*/ 1283 w 113"/>
                  <a:gd name="T61" fmla="*/ 4153 h 67"/>
                  <a:gd name="T62" fmla="*/ 1663 w 113"/>
                  <a:gd name="T63" fmla="*/ 4693 h 67"/>
                  <a:gd name="T64" fmla="*/ 2074 w 113"/>
                  <a:gd name="T65" fmla="*/ 5043 h 67"/>
                  <a:gd name="T66" fmla="*/ 2509 w 113"/>
                  <a:gd name="T67" fmla="*/ 5383 h 67"/>
                  <a:gd name="T68" fmla="*/ 3004 w 113"/>
                  <a:gd name="T69" fmla="*/ 5419 h 67"/>
                  <a:gd name="T70" fmla="*/ 3421 w 113"/>
                  <a:gd name="T71" fmla="*/ 5419 h 67"/>
                  <a:gd name="T72" fmla="*/ 3898 w 113"/>
                  <a:gd name="T73" fmla="*/ 5070 h 67"/>
                  <a:gd name="T74" fmla="*/ 4395 w 113"/>
                  <a:gd name="T75" fmla="*/ 4693 h 67"/>
                  <a:gd name="T76" fmla="*/ 4309 w 113"/>
                  <a:gd name="T77" fmla="*/ 4064 h 67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113"/>
                  <a:gd name="T118" fmla="*/ 0 h 67"/>
                  <a:gd name="T119" fmla="*/ 113 w 113"/>
                  <a:gd name="T120" fmla="*/ 67 h 67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113" h="67">
                    <a:moveTo>
                      <a:pt x="109" y="50"/>
                    </a:moveTo>
                    <a:lnTo>
                      <a:pt x="98" y="55"/>
                    </a:lnTo>
                    <a:lnTo>
                      <a:pt x="87" y="58"/>
                    </a:lnTo>
                    <a:lnTo>
                      <a:pt x="76" y="58"/>
                    </a:lnTo>
                    <a:lnTo>
                      <a:pt x="65" y="57"/>
                    </a:lnTo>
                    <a:lnTo>
                      <a:pt x="56" y="53"/>
                    </a:lnTo>
                    <a:lnTo>
                      <a:pt x="45" y="49"/>
                    </a:lnTo>
                    <a:lnTo>
                      <a:pt x="37" y="45"/>
                    </a:lnTo>
                    <a:lnTo>
                      <a:pt x="29" y="38"/>
                    </a:lnTo>
                    <a:lnTo>
                      <a:pt x="22" y="33"/>
                    </a:lnTo>
                    <a:lnTo>
                      <a:pt x="17" y="26"/>
                    </a:lnTo>
                    <a:lnTo>
                      <a:pt x="13" y="21"/>
                    </a:lnTo>
                    <a:lnTo>
                      <a:pt x="10" y="15"/>
                    </a:lnTo>
                    <a:lnTo>
                      <a:pt x="9" y="12"/>
                    </a:lnTo>
                    <a:lnTo>
                      <a:pt x="9" y="8"/>
                    </a:lnTo>
                    <a:lnTo>
                      <a:pt x="9" y="10"/>
                    </a:lnTo>
                    <a:lnTo>
                      <a:pt x="10" y="8"/>
                    </a:lnTo>
                    <a:lnTo>
                      <a:pt x="12" y="8"/>
                    </a:lnTo>
                    <a:lnTo>
                      <a:pt x="14" y="8"/>
                    </a:lnTo>
                    <a:lnTo>
                      <a:pt x="14" y="0"/>
                    </a:lnTo>
                    <a:lnTo>
                      <a:pt x="9" y="0"/>
                    </a:lnTo>
                    <a:lnTo>
                      <a:pt x="6" y="1"/>
                    </a:lnTo>
                    <a:lnTo>
                      <a:pt x="4" y="3"/>
                    </a:lnTo>
                    <a:lnTo>
                      <a:pt x="1" y="6"/>
                    </a:lnTo>
                    <a:lnTo>
                      <a:pt x="0" y="12"/>
                    </a:lnTo>
                    <a:lnTo>
                      <a:pt x="2" y="18"/>
                    </a:lnTo>
                    <a:lnTo>
                      <a:pt x="5" y="25"/>
                    </a:lnTo>
                    <a:lnTo>
                      <a:pt x="9" y="32"/>
                    </a:lnTo>
                    <a:lnTo>
                      <a:pt x="16" y="39"/>
                    </a:lnTo>
                    <a:lnTo>
                      <a:pt x="23" y="46"/>
                    </a:lnTo>
                    <a:lnTo>
                      <a:pt x="33" y="52"/>
                    </a:lnTo>
                    <a:lnTo>
                      <a:pt x="42" y="58"/>
                    </a:lnTo>
                    <a:lnTo>
                      <a:pt x="53" y="62"/>
                    </a:lnTo>
                    <a:lnTo>
                      <a:pt x="64" y="66"/>
                    </a:lnTo>
                    <a:lnTo>
                      <a:pt x="76" y="67"/>
                    </a:lnTo>
                    <a:lnTo>
                      <a:pt x="88" y="67"/>
                    </a:lnTo>
                    <a:lnTo>
                      <a:pt x="100" y="63"/>
                    </a:lnTo>
                    <a:lnTo>
                      <a:pt x="113" y="58"/>
                    </a:lnTo>
                    <a:lnTo>
                      <a:pt x="109" y="5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311" name="Freeform 199"/>
              <p:cNvSpPr>
                <a:spLocks noChangeArrowheads="1"/>
              </p:cNvSpPr>
              <p:nvPr/>
            </p:nvSpPr>
            <p:spPr bwMode="auto">
              <a:xfrm>
                <a:off x="5485" y="156"/>
                <a:ext cx="50" cy="54"/>
              </a:xfrm>
              <a:custGeom>
                <a:avLst/>
                <a:gdLst>
                  <a:gd name="T0" fmla="*/ 0 w 47"/>
                  <a:gd name="T1" fmla="*/ 983 h 50"/>
                  <a:gd name="T2" fmla="*/ 403 w 47"/>
                  <a:gd name="T3" fmla="*/ 1445 h 50"/>
                  <a:gd name="T4" fmla="*/ 703 w 47"/>
                  <a:gd name="T5" fmla="*/ 2124 h 50"/>
                  <a:gd name="T6" fmla="*/ 1085 w 47"/>
                  <a:gd name="T7" fmla="*/ 2676 h 50"/>
                  <a:gd name="T8" fmla="*/ 1306 w 47"/>
                  <a:gd name="T9" fmla="*/ 3371 h 50"/>
                  <a:gd name="T10" fmla="*/ 1572 w 47"/>
                  <a:gd name="T11" fmla="*/ 4028 h 50"/>
                  <a:gd name="T12" fmla="*/ 1712 w 47"/>
                  <a:gd name="T13" fmla="*/ 4587 h 50"/>
                  <a:gd name="T14" fmla="*/ 1712 w 47"/>
                  <a:gd name="T15" fmla="*/ 4698 h 50"/>
                  <a:gd name="T16" fmla="*/ 1779 w 47"/>
                  <a:gd name="T17" fmla="*/ 4587 h 50"/>
                  <a:gd name="T18" fmla="*/ 1937 w 47"/>
                  <a:gd name="T19" fmla="*/ 5480 h 50"/>
                  <a:gd name="T20" fmla="*/ 2061 w 47"/>
                  <a:gd name="T21" fmla="*/ 5192 h 50"/>
                  <a:gd name="T22" fmla="*/ 2061 w 47"/>
                  <a:gd name="T23" fmla="*/ 4698 h 50"/>
                  <a:gd name="T24" fmla="*/ 2061 w 47"/>
                  <a:gd name="T25" fmla="*/ 4350 h 50"/>
                  <a:gd name="T26" fmla="*/ 2014 w 47"/>
                  <a:gd name="T27" fmla="*/ 4028 h 50"/>
                  <a:gd name="T28" fmla="*/ 1824 w 47"/>
                  <a:gd name="T29" fmla="*/ 3371 h 50"/>
                  <a:gd name="T30" fmla="*/ 1609 w 47"/>
                  <a:gd name="T31" fmla="*/ 2676 h 50"/>
                  <a:gd name="T32" fmla="*/ 1256 w 47"/>
                  <a:gd name="T33" fmla="*/ 1967 h 50"/>
                  <a:gd name="T34" fmla="*/ 959 w 47"/>
                  <a:gd name="T35" fmla="*/ 1147 h 50"/>
                  <a:gd name="T36" fmla="*/ 516 w 47"/>
                  <a:gd name="T37" fmla="*/ 6 h 50"/>
                  <a:gd name="T38" fmla="*/ 3 w 47"/>
                  <a:gd name="T39" fmla="*/ 0 h 50"/>
                  <a:gd name="T40" fmla="*/ 0 w 47"/>
                  <a:gd name="T41" fmla="*/ 983 h 50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47"/>
                  <a:gd name="T64" fmla="*/ 0 h 50"/>
                  <a:gd name="T65" fmla="*/ 47 w 47"/>
                  <a:gd name="T66" fmla="*/ 50 h 50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47" h="50">
                    <a:moveTo>
                      <a:pt x="0" y="9"/>
                    </a:moveTo>
                    <a:lnTo>
                      <a:pt x="8" y="14"/>
                    </a:lnTo>
                    <a:lnTo>
                      <a:pt x="17" y="19"/>
                    </a:lnTo>
                    <a:lnTo>
                      <a:pt x="24" y="25"/>
                    </a:lnTo>
                    <a:lnTo>
                      <a:pt x="30" y="31"/>
                    </a:lnTo>
                    <a:lnTo>
                      <a:pt x="36" y="37"/>
                    </a:lnTo>
                    <a:lnTo>
                      <a:pt x="39" y="42"/>
                    </a:lnTo>
                    <a:lnTo>
                      <a:pt x="39" y="43"/>
                    </a:lnTo>
                    <a:lnTo>
                      <a:pt x="40" y="42"/>
                    </a:lnTo>
                    <a:lnTo>
                      <a:pt x="44" y="50"/>
                    </a:lnTo>
                    <a:lnTo>
                      <a:pt x="47" y="48"/>
                    </a:lnTo>
                    <a:lnTo>
                      <a:pt x="47" y="43"/>
                    </a:lnTo>
                    <a:lnTo>
                      <a:pt x="47" y="40"/>
                    </a:lnTo>
                    <a:lnTo>
                      <a:pt x="46" y="37"/>
                    </a:lnTo>
                    <a:lnTo>
                      <a:pt x="42" y="31"/>
                    </a:lnTo>
                    <a:lnTo>
                      <a:pt x="37" y="25"/>
                    </a:lnTo>
                    <a:lnTo>
                      <a:pt x="29" y="18"/>
                    </a:lnTo>
                    <a:lnTo>
                      <a:pt x="22" y="11"/>
                    </a:lnTo>
                    <a:lnTo>
                      <a:pt x="12" y="6"/>
                    </a:lnTo>
                    <a:lnTo>
                      <a:pt x="3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312" name="Freeform 200"/>
              <p:cNvSpPr>
                <a:spLocks noChangeArrowheads="1"/>
              </p:cNvSpPr>
              <p:nvPr/>
            </p:nvSpPr>
            <p:spPr bwMode="auto">
              <a:xfrm>
                <a:off x="5427" y="146"/>
                <a:ext cx="61" cy="20"/>
              </a:xfrm>
              <a:custGeom>
                <a:avLst/>
                <a:gdLst>
                  <a:gd name="T0" fmla="*/ 0 w 58"/>
                  <a:gd name="T1" fmla="*/ 5284 h 18"/>
                  <a:gd name="T2" fmla="*/ 4 w 58"/>
                  <a:gd name="T3" fmla="*/ 5284 h 18"/>
                  <a:gd name="T4" fmla="*/ 9 w 58"/>
                  <a:gd name="T5" fmla="*/ 5284 h 18"/>
                  <a:gd name="T6" fmla="*/ 318 w 58"/>
                  <a:gd name="T7" fmla="*/ 5284 h 18"/>
                  <a:gd name="T8" fmla="*/ 474 w 58"/>
                  <a:gd name="T9" fmla="*/ 6523 h 18"/>
                  <a:gd name="T10" fmla="*/ 667 w 58"/>
                  <a:gd name="T11" fmla="*/ 6523 h 18"/>
                  <a:gd name="T12" fmla="*/ 828 w 58"/>
                  <a:gd name="T13" fmla="*/ 8053 h 18"/>
                  <a:gd name="T14" fmla="*/ 1013 w 58"/>
                  <a:gd name="T15" fmla="*/ 9326 h 18"/>
                  <a:gd name="T16" fmla="*/ 1178 w 58"/>
                  <a:gd name="T17" fmla="*/ 11047 h 18"/>
                  <a:gd name="T18" fmla="*/ 1239 w 58"/>
                  <a:gd name="T19" fmla="*/ 5284 h 18"/>
                  <a:gd name="T20" fmla="*/ 1065 w 58"/>
                  <a:gd name="T21" fmla="*/ 3852 h 18"/>
                  <a:gd name="T22" fmla="*/ 871 w 58"/>
                  <a:gd name="T23" fmla="*/ 4 h 18"/>
                  <a:gd name="T24" fmla="*/ 702 w 58"/>
                  <a:gd name="T25" fmla="*/ 2 h 18"/>
                  <a:gd name="T26" fmla="*/ 499 w 58"/>
                  <a:gd name="T27" fmla="*/ 1 h 18"/>
                  <a:gd name="T28" fmla="*/ 351 w 58"/>
                  <a:gd name="T29" fmla="*/ 1 h 18"/>
                  <a:gd name="T30" fmla="*/ 9 w 58"/>
                  <a:gd name="T31" fmla="*/ 1 h 18"/>
                  <a:gd name="T32" fmla="*/ 4 w 58"/>
                  <a:gd name="T33" fmla="*/ 0 h 18"/>
                  <a:gd name="T34" fmla="*/ 0 w 58"/>
                  <a:gd name="T35" fmla="*/ 1 h 18"/>
                  <a:gd name="T36" fmla="*/ 0 w 58"/>
                  <a:gd name="T37" fmla="*/ 5284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8"/>
                  <a:gd name="T58" fmla="*/ 0 h 18"/>
                  <a:gd name="T59" fmla="*/ 58 w 58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8" h="18">
                    <a:moveTo>
                      <a:pt x="0" y="9"/>
                    </a:moveTo>
                    <a:lnTo>
                      <a:pt x="4" y="9"/>
                    </a:lnTo>
                    <a:lnTo>
                      <a:pt x="9" y="9"/>
                    </a:lnTo>
                    <a:lnTo>
                      <a:pt x="15" y="9"/>
                    </a:lnTo>
                    <a:lnTo>
                      <a:pt x="23" y="11"/>
                    </a:lnTo>
                    <a:lnTo>
                      <a:pt x="30" y="11"/>
                    </a:lnTo>
                    <a:lnTo>
                      <a:pt x="39" y="13"/>
                    </a:lnTo>
                    <a:lnTo>
                      <a:pt x="47" y="15"/>
                    </a:lnTo>
                    <a:lnTo>
                      <a:pt x="55" y="18"/>
                    </a:lnTo>
                    <a:lnTo>
                      <a:pt x="58" y="9"/>
                    </a:lnTo>
                    <a:lnTo>
                      <a:pt x="49" y="6"/>
                    </a:lnTo>
                    <a:lnTo>
                      <a:pt x="41" y="4"/>
                    </a:lnTo>
                    <a:lnTo>
                      <a:pt x="32" y="2"/>
                    </a:lnTo>
                    <a:lnTo>
                      <a:pt x="24" y="1"/>
                    </a:lnTo>
                    <a:lnTo>
                      <a:pt x="17" y="1"/>
                    </a:lnTo>
                    <a:lnTo>
                      <a:pt x="9" y="1"/>
                    </a:lnTo>
                    <a:lnTo>
                      <a:pt x="4" y="0"/>
                    </a:lnTo>
                    <a:lnTo>
                      <a:pt x="0" y="1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313" name="Freeform 201"/>
              <p:cNvSpPr>
                <a:spLocks noChangeArrowheads="1"/>
              </p:cNvSpPr>
              <p:nvPr/>
            </p:nvSpPr>
            <p:spPr bwMode="auto">
              <a:xfrm>
                <a:off x="5500" y="149"/>
                <a:ext cx="100" cy="61"/>
              </a:xfrm>
              <a:custGeom>
                <a:avLst/>
                <a:gdLst>
                  <a:gd name="T0" fmla="*/ 6 w 95"/>
                  <a:gd name="T1" fmla="*/ 0 h 57"/>
                  <a:gd name="T2" fmla="*/ 3 w 95"/>
                  <a:gd name="T3" fmla="*/ 0 h 57"/>
                  <a:gd name="T4" fmla="*/ 0 w 95"/>
                  <a:gd name="T5" fmla="*/ 2 h 57"/>
                  <a:gd name="T6" fmla="*/ 0 w 95"/>
                  <a:gd name="T7" fmla="*/ 5 h 57"/>
                  <a:gd name="T8" fmla="*/ 3 w 95"/>
                  <a:gd name="T9" fmla="*/ 631 h 57"/>
                  <a:gd name="T10" fmla="*/ 5 w 95"/>
                  <a:gd name="T11" fmla="*/ 885 h 57"/>
                  <a:gd name="T12" fmla="*/ 257 w 95"/>
                  <a:gd name="T13" fmla="*/ 1421 h 57"/>
                  <a:gd name="T14" fmla="*/ 333 w 95"/>
                  <a:gd name="T15" fmla="*/ 1742 h 57"/>
                  <a:gd name="T16" fmla="*/ 476 w 95"/>
                  <a:gd name="T17" fmla="*/ 2160 h 57"/>
                  <a:gd name="T18" fmla="*/ 681 w 95"/>
                  <a:gd name="T19" fmla="*/ 2606 h 57"/>
                  <a:gd name="T20" fmla="*/ 807 w 95"/>
                  <a:gd name="T21" fmla="*/ 2834 h 57"/>
                  <a:gd name="T22" fmla="*/ 1027 w 95"/>
                  <a:gd name="T23" fmla="*/ 3208 h 57"/>
                  <a:gd name="T24" fmla="*/ 1217 w 95"/>
                  <a:gd name="T25" fmla="*/ 3433 h 57"/>
                  <a:gd name="T26" fmla="*/ 1471 w 95"/>
                  <a:gd name="T27" fmla="*/ 3583 h 57"/>
                  <a:gd name="T28" fmla="*/ 1656 w 95"/>
                  <a:gd name="T29" fmla="*/ 3583 h 57"/>
                  <a:gd name="T30" fmla="*/ 1900 w 95"/>
                  <a:gd name="T31" fmla="*/ 3433 h 57"/>
                  <a:gd name="T32" fmla="*/ 2105 w 95"/>
                  <a:gd name="T33" fmla="*/ 3194 h 57"/>
                  <a:gd name="T34" fmla="*/ 2141 w 95"/>
                  <a:gd name="T35" fmla="*/ 3033 h 57"/>
                  <a:gd name="T36" fmla="*/ 2169 w 95"/>
                  <a:gd name="T37" fmla="*/ 2998 h 57"/>
                  <a:gd name="T38" fmla="*/ 2141 w 95"/>
                  <a:gd name="T39" fmla="*/ 2834 h 57"/>
                  <a:gd name="T40" fmla="*/ 2141 w 95"/>
                  <a:gd name="T41" fmla="*/ 2789 h 57"/>
                  <a:gd name="T42" fmla="*/ 2061 w 95"/>
                  <a:gd name="T43" fmla="*/ 2435 h 57"/>
                  <a:gd name="T44" fmla="*/ 1932 w 95"/>
                  <a:gd name="T45" fmla="*/ 1995 h 57"/>
                  <a:gd name="T46" fmla="*/ 1805 w 95"/>
                  <a:gd name="T47" fmla="*/ 1538 h 57"/>
                  <a:gd name="T48" fmla="*/ 1654 w 95"/>
                  <a:gd name="T49" fmla="*/ 1241 h 57"/>
                  <a:gd name="T50" fmla="*/ 1492 w 95"/>
                  <a:gd name="T51" fmla="*/ 773 h 57"/>
                  <a:gd name="T52" fmla="*/ 1281 w 95"/>
                  <a:gd name="T53" fmla="*/ 590 h 57"/>
                  <a:gd name="T54" fmla="*/ 1138 w 95"/>
                  <a:gd name="T55" fmla="*/ 5 h 57"/>
                  <a:gd name="T56" fmla="*/ 941 w 95"/>
                  <a:gd name="T57" fmla="*/ 3 h 57"/>
                  <a:gd name="T58" fmla="*/ 767 w 95"/>
                  <a:gd name="T59" fmla="*/ 2 h 57"/>
                  <a:gd name="T60" fmla="*/ 615 w 95"/>
                  <a:gd name="T61" fmla="*/ 1 h 57"/>
                  <a:gd name="T62" fmla="*/ 452 w 95"/>
                  <a:gd name="T63" fmla="*/ 1 h 57"/>
                  <a:gd name="T64" fmla="*/ 316 w 95"/>
                  <a:gd name="T65" fmla="*/ 0 h 57"/>
                  <a:gd name="T66" fmla="*/ 257 w 95"/>
                  <a:gd name="T67" fmla="*/ 0 h 57"/>
                  <a:gd name="T68" fmla="*/ 6 w 95"/>
                  <a:gd name="T69" fmla="*/ 0 h 5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5"/>
                  <a:gd name="T106" fmla="*/ 0 h 57"/>
                  <a:gd name="T107" fmla="*/ 95 w 95"/>
                  <a:gd name="T108" fmla="*/ 57 h 5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5" h="57">
                    <a:moveTo>
                      <a:pt x="6" y="0"/>
                    </a:moveTo>
                    <a:lnTo>
                      <a:pt x="3" y="0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3" y="10"/>
                    </a:lnTo>
                    <a:lnTo>
                      <a:pt x="5" y="15"/>
                    </a:lnTo>
                    <a:lnTo>
                      <a:pt x="10" y="22"/>
                    </a:lnTo>
                    <a:lnTo>
                      <a:pt x="15" y="28"/>
                    </a:lnTo>
                    <a:lnTo>
                      <a:pt x="22" y="35"/>
                    </a:lnTo>
                    <a:lnTo>
                      <a:pt x="29" y="41"/>
                    </a:lnTo>
                    <a:lnTo>
                      <a:pt x="36" y="46"/>
                    </a:lnTo>
                    <a:lnTo>
                      <a:pt x="45" y="51"/>
                    </a:lnTo>
                    <a:lnTo>
                      <a:pt x="54" y="55"/>
                    </a:lnTo>
                    <a:lnTo>
                      <a:pt x="64" y="57"/>
                    </a:lnTo>
                    <a:lnTo>
                      <a:pt x="73" y="57"/>
                    </a:lnTo>
                    <a:lnTo>
                      <a:pt x="83" y="55"/>
                    </a:lnTo>
                    <a:lnTo>
                      <a:pt x="92" y="50"/>
                    </a:lnTo>
                    <a:lnTo>
                      <a:pt x="94" y="49"/>
                    </a:lnTo>
                    <a:lnTo>
                      <a:pt x="95" y="48"/>
                    </a:lnTo>
                    <a:lnTo>
                      <a:pt x="94" y="46"/>
                    </a:lnTo>
                    <a:lnTo>
                      <a:pt x="94" y="44"/>
                    </a:lnTo>
                    <a:lnTo>
                      <a:pt x="90" y="38"/>
                    </a:lnTo>
                    <a:lnTo>
                      <a:pt x="85" y="32"/>
                    </a:lnTo>
                    <a:lnTo>
                      <a:pt x="79" y="25"/>
                    </a:lnTo>
                    <a:lnTo>
                      <a:pt x="72" y="20"/>
                    </a:lnTo>
                    <a:lnTo>
                      <a:pt x="65" y="13"/>
                    </a:lnTo>
                    <a:lnTo>
                      <a:pt x="57" y="9"/>
                    </a:lnTo>
                    <a:lnTo>
                      <a:pt x="49" y="5"/>
                    </a:lnTo>
                    <a:lnTo>
                      <a:pt x="42" y="3"/>
                    </a:lnTo>
                    <a:lnTo>
                      <a:pt x="34" y="2"/>
                    </a:lnTo>
                    <a:lnTo>
                      <a:pt x="27" y="1"/>
                    </a:lnTo>
                    <a:lnTo>
                      <a:pt x="21" y="1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314" name="Freeform 202"/>
              <p:cNvSpPr>
                <a:spLocks noChangeArrowheads="1"/>
              </p:cNvSpPr>
              <p:nvPr/>
            </p:nvSpPr>
            <p:spPr bwMode="auto">
              <a:xfrm>
                <a:off x="5496" y="144"/>
                <a:ext cx="105" cy="71"/>
              </a:xfrm>
              <a:custGeom>
                <a:avLst/>
                <a:gdLst>
                  <a:gd name="T0" fmla="*/ 3445 w 99"/>
                  <a:gd name="T1" fmla="*/ 4373 h 66"/>
                  <a:gd name="T2" fmla="*/ 3114 w 99"/>
                  <a:gd name="T3" fmla="*/ 4704 h 66"/>
                  <a:gd name="T4" fmla="*/ 2799 w 99"/>
                  <a:gd name="T5" fmla="*/ 4871 h 66"/>
                  <a:gd name="T6" fmla="*/ 2461 w 99"/>
                  <a:gd name="T7" fmla="*/ 4871 h 66"/>
                  <a:gd name="T8" fmla="*/ 2153 w 99"/>
                  <a:gd name="T9" fmla="*/ 4704 h 66"/>
                  <a:gd name="T10" fmla="*/ 1833 w 99"/>
                  <a:gd name="T11" fmla="*/ 4528 h 66"/>
                  <a:gd name="T12" fmla="*/ 1579 w 99"/>
                  <a:gd name="T13" fmla="*/ 4209 h 66"/>
                  <a:gd name="T14" fmla="*/ 1248 w 99"/>
                  <a:gd name="T15" fmla="*/ 3637 h 66"/>
                  <a:gd name="T16" fmla="*/ 1017 w 99"/>
                  <a:gd name="T17" fmla="*/ 3172 h 66"/>
                  <a:gd name="T18" fmla="*/ 781 w 99"/>
                  <a:gd name="T19" fmla="*/ 2548 h 66"/>
                  <a:gd name="T20" fmla="*/ 582 w 99"/>
                  <a:gd name="T21" fmla="*/ 2047 h 66"/>
                  <a:gd name="T22" fmla="*/ 460 w 99"/>
                  <a:gd name="T23" fmla="*/ 1528 h 66"/>
                  <a:gd name="T24" fmla="*/ 386 w 99"/>
                  <a:gd name="T25" fmla="*/ 1141 h 66"/>
                  <a:gd name="T26" fmla="*/ 364 w 99"/>
                  <a:gd name="T27" fmla="*/ 792 h 66"/>
                  <a:gd name="T28" fmla="*/ 364 w 99"/>
                  <a:gd name="T29" fmla="*/ 736 h 66"/>
                  <a:gd name="T30" fmla="*/ 8 w 99"/>
                  <a:gd name="T31" fmla="*/ 792 h 66"/>
                  <a:gd name="T32" fmla="*/ 386 w 99"/>
                  <a:gd name="T33" fmla="*/ 792 h 66"/>
                  <a:gd name="T34" fmla="*/ 409 w 99"/>
                  <a:gd name="T35" fmla="*/ 0 h 66"/>
                  <a:gd name="T36" fmla="*/ 4 w 99"/>
                  <a:gd name="T37" fmla="*/ 0 h 66"/>
                  <a:gd name="T38" fmla="*/ 0 w 99"/>
                  <a:gd name="T39" fmla="*/ 6 h 66"/>
                  <a:gd name="T40" fmla="*/ 0 w 99"/>
                  <a:gd name="T41" fmla="*/ 917 h 66"/>
                  <a:gd name="T42" fmla="*/ 2 w 99"/>
                  <a:gd name="T43" fmla="*/ 1420 h 66"/>
                  <a:gd name="T44" fmla="*/ 5 w 99"/>
                  <a:gd name="T45" fmla="*/ 2047 h 66"/>
                  <a:gd name="T46" fmla="*/ 386 w 99"/>
                  <a:gd name="T47" fmla="*/ 2548 h 66"/>
                  <a:gd name="T48" fmla="*/ 549 w 99"/>
                  <a:gd name="T49" fmla="*/ 3172 h 66"/>
                  <a:gd name="T50" fmla="*/ 781 w 99"/>
                  <a:gd name="T51" fmla="*/ 3670 h 66"/>
                  <a:gd name="T52" fmla="*/ 1079 w 99"/>
                  <a:gd name="T53" fmla="*/ 4257 h 66"/>
                  <a:gd name="T54" fmla="*/ 1365 w 99"/>
                  <a:gd name="T55" fmla="*/ 4704 h 66"/>
                  <a:gd name="T56" fmla="*/ 1728 w 99"/>
                  <a:gd name="T57" fmla="*/ 5240 h 66"/>
                  <a:gd name="T58" fmla="*/ 2062 w 99"/>
                  <a:gd name="T59" fmla="*/ 5587 h 66"/>
                  <a:gd name="T60" fmla="*/ 2461 w 99"/>
                  <a:gd name="T61" fmla="*/ 5688 h 66"/>
                  <a:gd name="T62" fmla="*/ 2799 w 99"/>
                  <a:gd name="T63" fmla="*/ 5688 h 66"/>
                  <a:gd name="T64" fmla="*/ 3198 w 99"/>
                  <a:gd name="T65" fmla="*/ 5587 h 66"/>
                  <a:gd name="T66" fmla="*/ 3598 w 99"/>
                  <a:gd name="T67" fmla="*/ 5060 h 66"/>
                  <a:gd name="T68" fmla="*/ 3445 w 99"/>
                  <a:gd name="T69" fmla="*/ 4373 h 6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9"/>
                  <a:gd name="T106" fmla="*/ 0 h 66"/>
                  <a:gd name="T107" fmla="*/ 99 w 99"/>
                  <a:gd name="T108" fmla="*/ 66 h 6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9" h="66">
                    <a:moveTo>
                      <a:pt x="94" y="51"/>
                    </a:moveTo>
                    <a:lnTo>
                      <a:pt x="86" y="55"/>
                    </a:lnTo>
                    <a:lnTo>
                      <a:pt x="77" y="56"/>
                    </a:lnTo>
                    <a:lnTo>
                      <a:pt x="68" y="56"/>
                    </a:lnTo>
                    <a:lnTo>
                      <a:pt x="59" y="55"/>
                    </a:lnTo>
                    <a:lnTo>
                      <a:pt x="51" y="52"/>
                    </a:lnTo>
                    <a:lnTo>
                      <a:pt x="43" y="48"/>
                    </a:lnTo>
                    <a:lnTo>
                      <a:pt x="35" y="42"/>
                    </a:lnTo>
                    <a:lnTo>
                      <a:pt x="28" y="37"/>
                    </a:lnTo>
                    <a:lnTo>
                      <a:pt x="22" y="30"/>
                    </a:lnTo>
                    <a:lnTo>
                      <a:pt x="17" y="24"/>
                    </a:lnTo>
                    <a:lnTo>
                      <a:pt x="13" y="18"/>
                    </a:lnTo>
                    <a:lnTo>
                      <a:pt x="10" y="14"/>
                    </a:lnTo>
                    <a:lnTo>
                      <a:pt x="9" y="9"/>
                    </a:lnTo>
                    <a:lnTo>
                      <a:pt x="9" y="8"/>
                    </a:lnTo>
                    <a:lnTo>
                      <a:pt x="8" y="9"/>
                    </a:lnTo>
                    <a:lnTo>
                      <a:pt x="10" y="9"/>
                    </a:lnTo>
                    <a:lnTo>
                      <a:pt x="11" y="0"/>
                    </a:lnTo>
                    <a:lnTo>
                      <a:pt x="4" y="0"/>
                    </a:lnTo>
                    <a:lnTo>
                      <a:pt x="0" y="6"/>
                    </a:lnTo>
                    <a:lnTo>
                      <a:pt x="0" y="11"/>
                    </a:lnTo>
                    <a:lnTo>
                      <a:pt x="2" y="17"/>
                    </a:lnTo>
                    <a:lnTo>
                      <a:pt x="5" y="24"/>
                    </a:lnTo>
                    <a:lnTo>
                      <a:pt x="10" y="30"/>
                    </a:lnTo>
                    <a:lnTo>
                      <a:pt x="16" y="37"/>
                    </a:lnTo>
                    <a:lnTo>
                      <a:pt x="22" y="43"/>
                    </a:lnTo>
                    <a:lnTo>
                      <a:pt x="30" y="50"/>
                    </a:lnTo>
                    <a:lnTo>
                      <a:pt x="38" y="55"/>
                    </a:lnTo>
                    <a:lnTo>
                      <a:pt x="48" y="60"/>
                    </a:lnTo>
                    <a:lnTo>
                      <a:pt x="57" y="64"/>
                    </a:lnTo>
                    <a:lnTo>
                      <a:pt x="68" y="66"/>
                    </a:lnTo>
                    <a:lnTo>
                      <a:pt x="77" y="66"/>
                    </a:lnTo>
                    <a:lnTo>
                      <a:pt x="88" y="64"/>
                    </a:lnTo>
                    <a:lnTo>
                      <a:pt x="99" y="59"/>
                    </a:lnTo>
                    <a:lnTo>
                      <a:pt x="94" y="51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</p:grpSp>
        <p:grpSp>
          <p:nvGrpSpPr>
            <p:cNvPr id="2059" name="Group 203"/>
            <p:cNvGrpSpPr>
              <a:grpSpLocks/>
            </p:cNvGrpSpPr>
            <p:nvPr/>
          </p:nvGrpSpPr>
          <p:grpSpPr bwMode="auto">
            <a:xfrm>
              <a:off x="205" y="144"/>
              <a:ext cx="5449" cy="4038"/>
              <a:chOff x="205" y="144"/>
              <a:chExt cx="5449" cy="4038"/>
            </a:xfrm>
          </p:grpSpPr>
          <p:sp>
            <p:nvSpPr>
              <p:cNvPr id="2915" name="Freeform 204"/>
              <p:cNvSpPr>
                <a:spLocks noChangeArrowheads="1"/>
              </p:cNvSpPr>
              <p:nvPr/>
            </p:nvSpPr>
            <p:spPr bwMode="auto">
              <a:xfrm>
                <a:off x="5557" y="154"/>
                <a:ext cx="48" cy="54"/>
              </a:xfrm>
              <a:custGeom>
                <a:avLst/>
                <a:gdLst>
                  <a:gd name="T0" fmla="*/ 0 w 45"/>
                  <a:gd name="T1" fmla="*/ 983 h 50"/>
                  <a:gd name="T2" fmla="*/ 451 w 45"/>
                  <a:gd name="T3" fmla="*/ 1338 h 50"/>
                  <a:gd name="T4" fmla="*/ 707 w 45"/>
                  <a:gd name="T5" fmla="*/ 2124 h 50"/>
                  <a:gd name="T6" fmla="*/ 1184 w 45"/>
                  <a:gd name="T7" fmla="*/ 2597 h 50"/>
                  <a:gd name="T8" fmla="*/ 1436 w 45"/>
                  <a:gd name="T9" fmla="*/ 3371 h 50"/>
                  <a:gd name="T10" fmla="*/ 1634 w 45"/>
                  <a:gd name="T11" fmla="*/ 4028 h 50"/>
                  <a:gd name="T12" fmla="*/ 1744 w 45"/>
                  <a:gd name="T13" fmla="*/ 4587 h 50"/>
                  <a:gd name="T14" fmla="*/ 1744 w 45"/>
                  <a:gd name="T15" fmla="*/ 4698 h 50"/>
                  <a:gd name="T16" fmla="*/ 1859 w 45"/>
                  <a:gd name="T17" fmla="*/ 4698 h 50"/>
                  <a:gd name="T18" fmla="*/ 1859 w 45"/>
                  <a:gd name="T19" fmla="*/ 4587 h 50"/>
                  <a:gd name="T20" fmla="*/ 2115 w 45"/>
                  <a:gd name="T21" fmla="*/ 5480 h 50"/>
                  <a:gd name="T22" fmla="*/ 2256 w 45"/>
                  <a:gd name="T23" fmla="*/ 5165 h 50"/>
                  <a:gd name="T24" fmla="*/ 2257 w 45"/>
                  <a:gd name="T25" fmla="*/ 4807 h 50"/>
                  <a:gd name="T26" fmla="*/ 2256 w 45"/>
                  <a:gd name="T27" fmla="*/ 4451 h 50"/>
                  <a:gd name="T28" fmla="*/ 2162 w 45"/>
                  <a:gd name="T29" fmla="*/ 4121 h 50"/>
                  <a:gd name="T30" fmla="*/ 2027 w 45"/>
                  <a:gd name="T31" fmla="*/ 3371 h 50"/>
                  <a:gd name="T32" fmla="*/ 1743 w 45"/>
                  <a:gd name="T33" fmla="*/ 2597 h 50"/>
                  <a:gd name="T34" fmla="*/ 1436 w 45"/>
                  <a:gd name="T35" fmla="*/ 1967 h 50"/>
                  <a:gd name="T36" fmla="*/ 976 w 45"/>
                  <a:gd name="T37" fmla="*/ 1147 h 50"/>
                  <a:gd name="T38" fmla="*/ 622 w 45"/>
                  <a:gd name="T39" fmla="*/ 6 h 50"/>
                  <a:gd name="T40" fmla="*/ 5 w 45"/>
                  <a:gd name="T41" fmla="*/ 0 h 50"/>
                  <a:gd name="T42" fmla="*/ 0 w 45"/>
                  <a:gd name="T43" fmla="*/ 983 h 50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45"/>
                  <a:gd name="T67" fmla="*/ 0 h 50"/>
                  <a:gd name="T68" fmla="*/ 45 w 45"/>
                  <a:gd name="T69" fmla="*/ 50 h 50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45" h="50">
                    <a:moveTo>
                      <a:pt x="0" y="9"/>
                    </a:moveTo>
                    <a:lnTo>
                      <a:pt x="8" y="13"/>
                    </a:lnTo>
                    <a:lnTo>
                      <a:pt x="15" y="19"/>
                    </a:lnTo>
                    <a:lnTo>
                      <a:pt x="23" y="24"/>
                    </a:lnTo>
                    <a:lnTo>
                      <a:pt x="28" y="31"/>
                    </a:lnTo>
                    <a:lnTo>
                      <a:pt x="32" y="37"/>
                    </a:lnTo>
                    <a:lnTo>
                      <a:pt x="35" y="42"/>
                    </a:lnTo>
                    <a:lnTo>
                      <a:pt x="35" y="43"/>
                    </a:lnTo>
                    <a:lnTo>
                      <a:pt x="36" y="43"/>
                    </a:lnTo>
                    <a:lnTo>
                      <a:pt x="36" y="42"/>
                    </a:lnTo>
                    <a:lnTo>
                      <a:pt x="41" y="50"/>
                    </a:lnTo>
                    <a:lnTo>
                      <a:pt x="44" y="47"/>
                    </a:lnTo>
                    <a:lnTo>
                      <a:pt x="45" y="44"/>
                    </a:lnTo>
                    <a:lnTo>
                      <a:pt x="44" y="41"/>
                    </a:lnTo>
                    <a:lnTo>
                      <a:pt x="43" y="38"/>
                    </a:lnTo>
                    <a:lnTo>
                      <a:pt x="40" y="31"/>
                    </a:lnTo>
                    <a:lnTo>
                      <a:pt x="34" y="24"/>
                    </a:lnTo>
                    <a:lnTo>
                      <a:pt x="28" y="18"/>
                    </a:lnTo>
                    <a:lnTo>
                      <a:pt x="20" y="11"/>
                    </a:lnTo>
                    <a:lnTo>
                      <a:pt x="13" y="6"/>
                    </a:lnTo>
                    <a:lnTo>
                      <a:pt x="5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916" name="Freeform 205"/>
              <p:cNvSpPr>
                <a:spLocks noChangeArrowheads="1"/>
              </p:cNvSpPr>
              <p:nvPr/>
            </p:nvSpPr>
            <p:spPr bwMode="auto">
              <a:xfrm>
                <a:off x="5506" y="144"/>
                <a:ext cx="56" cy="20"/>
              </a:xfrm>
              <a:custGeom>
                <a:avLst/>
                <a:gdLst>
                  <a:gd name="T0" fmla="*/ 0 w 53"/>
                  <a:gd name="T1" fmla="*/ 5284 h 18"/>
                  <a:gd name="T2" fmla="*/ 3 w 53"/>
                  <a:gd name="T3" fmla="*/ 5284 h 18"/>
                  <a:gd name="T4" fmla="*/ 8 w 53"/>
                  <a:gd name="T5" fmla="*/ 5871 h 18"/>
                  <a:gd name="T6" fmla="*/ 413 w 53"/>
                  <a:gd name="T7" fmla="*/ 5871 h 18"/>
                  <a:gd name="T8" fmla="*/ 575 w 53"/>
                  <a:gd name="T9" fmla="*/ 5871 h 18"/>
                  <a:gd name="T10" fmla="*/ 800 w 53"/>
                  <a:gd name="T11" fmla="*/ 6523 h 18"/>
                  <a:gd name="T12" fmla="*/ 997 w 53"/>
                  <a:gd name="T13" fmla="*/ 8053 h 18"/>
                  <a:gd name="T14" fmla="*/ 1188 w 53"/>
                  <a:gd name="T15" fmla="*/ 9326 h 18"/>
                  <a:gd name="T16" fmla="*/ 1387 w 53"/>
                  <a:gd name="T17" fmla="*/ 11047 h 18"/>
                  <a:gd name="T18" fmla="*/ 1504 w 53"/>
                  <a:gd name="T19" fmla="*/ 5284 h 18"/>
                  <a:gd name="T20" fmla="*/ 1313 w 53"/>
                  <a:gd name="T21" fmla="*/ 3852 h 18"/>
                  <a:gd name="T22" fmla="*/ 1053 w 53"/>
                  <a:gd name="T23" fmla="*/ 4 h 18"/>
                  <a:gd name="T24" fmla="*/ 845 w 53"/>
                  <a:gd name="T25" fmla="*/ 3 h 18"/>
                  <a:gd name="T26" fmla="*/ 608 w 53"/>
                  <a:gd name="T27" fmla="*/ 2 h 18"/>
                  <a:gd name="T28" fmla="*/ 413 w 53"/>
                  <a:gd name="T29" fmla="*/ 0 h 18"/>
                  <a:gd name="T30" fmla="*/ 296 w 53"/>
                  <a:gd name="T31" fmla="*/ 0 h 18"/>
                  <a:gd name="T32" fmla="*/ 4 w 53"/>
                  <a:gd name="T33" fmla="*/ 0 h 18"/>
                  <a:gd name="T34" fmla="*/ 1 w 53"/>
                  <a:gd name="T35" fmla="*/ 0 h 18"/>
                  <a:gd name="T36" fmla="*/ 0 w 53"/>
                  <a:gd name="T37" fmla="*/ 5284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3"/>
                  <a:gd name="T58" fmla="*/ 0 h 18"/>
                  <a:gd name="T59" fmla="*/ 53 w 53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3" h="18">
                    <a:moveTo>
                      <a:pt x="0" y="9"/>
                    </a:moveTo>
                    <a:lnTo>
                      <a:pt x="3" y="9"/>
                    </a:lnTo>
                    <a:lnTo>
                      <a:pt x="8" y="10"/>
                    </a:lnTo>
                    <a:lnTo>
                      <a:pt x="15" y="10"/>
                    </a:lnTo>
                    <a:lnTo>
                      <a:pt x="21" y="10"/>
                    </a:lnTo>
                    <a:lnTo>
                      <a:pt x="27" y="11"/>
                    </a:lnTo>
                    <a:lnTo>
                      <a:pt x="35" y="13"/>
                    </a:lnTo>
                    <a:lnTo>
                      <a:pt x="42" y="15"/>
                    </a:lnTo>
                    <a:lnTo>
                      <a:pt x="48" y="18"/>
                    </a:lnTo>
                    <a:lnTo>
                      <a:pt x="53" y="9"/>
                    </a:lnTo>
                    <a:lnTo>
                      <a:pt x="45" y="6"/>
                    </a:lnTo>
                    <a:lnTo>
                      <a:pt x="37" y="4"/>
                    </a:lnTo>
                    <a:lnTo>
                      <a:pt x="29" y="3"/>
                    </a:lnTo>
                    <a:lnTo>
                      <a:pt x="22" y="2"/>
                    </a:lnTo>
                    <a:lnTo>
                      <a:pt x="15" y="0"/>
                    </a:lnTo>
                    <a:lnTo>
                      <a:pt x="9" y="0"/>
                    </a:lnTo>
                    <a:lnTo>
                      <a:pt x="4" y="0"/>
                    </a:lnTo>
                    <a:lnTo>
                      <a:pt x="1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917" name="Freeform 206"/>
              <p:cNvSpPr>
                <a:spLocks noChangeArrowheads="1"/>
              </p:cNvSpPr>
              <p:nvPr/>
            </p:nvSpPr>
            <p:spPr bwMode="auto">
              <a:xfrm>
                <a:off x="497" y="153"/>
                <a:ext cx="112" cy="62"/>
              </a:xfrm>
              <a:custGeom>
                <a:avLst/>
                <a:gdLst>
                  <a:gd name="T0" fmla="*/ 8 w 106"/>
                  <a:gd name="T1" fmla="*/ 0 h 58"/>
                  <a:gd name="T2" fmla="*/ 5 w 106"/>
                  <a:gd name="T3" fmla="*/ 0 h 58"/>
                  <a:gd name="T4" fmla="*/ 3 w 106"/>
                  <a:gd name="T5" fmla="*/ 1 h 58"/>
                  <a:gd name="T6" fmla="*/ 1 w 106"/>
                  <a:gd name="T7" fmla="*/ 2 h 58"/>
                  <a:gd name="T8" fmla="*/ 0 w 106"/>
                  <a:gd name="T9" fmla="*/ 3 h 58"/>
                  <a:gd name="T10" fmla="*/ 0 w 106"/>
                  <a:gd name="T11" fmla="*/ 512 h 58"/>
                  <a:gd name="T12" fmla="*/ 1 w 106"/>
                  <a:gd name="T13" fmla="*/ 668 h 58"/>
                  <a:gd name="T14" fmla="*/ 3 w 106"/>
                  <a:gd name="T15" fmla="*/ 1065 h 58"/>
                  <a:gd name="T16" fmla="*/ 8 w 106"/>
                  <a:gd name="T17" fmla="*/ 1485 h 58"/>
                  <a:gd name="T18" fmla="*/ 370 w 106"/>
                  <a:gd name="T19" fmla="*/ 1815 h 58"/>
                  <a:gd name="T20" fmla="*/ 575 w 106"/>
                  <a:gd name="T21" fmla="*/ 2217 h 58"/>
                  <a:gd name="T22" fmla="*/ 845 w 106"/>
                  <a:gd name="T23" fmla="*/ 2533 h 58"/>
                  <a:gd name="T24" fmla="*/ 1113 w 106"/>
                  <a:gd name="T25" fmla="*/ 2895 h 58"/>
                  <a:gd name="T26" fmla="*/ 1387 w 106"/>
                  <a:gd name="T27" fmla="*/ 3168 h 58"/>
                  <a:gd name="T28" fmla="*/ 1679 w 106"/>
                  <a:gd name="T29" fmla="*/ 3308 h 58"/>
                  <a:gd name="T30" fmla="*/ 1980 w 106"/>
                  <a:gd name="T31" fmla="*/ 3386 h 58"/>
                  <a:gd name="T32" fmla="*/ 2335 w 106"/>
                  <a:gd name="T33" fmla="*/ 3386 h 58"/>
                  <a:gd name="T34" fmla="*/ 2705 w 106"/>
                  <a:gd name="T35" fmla="*/ 3189 h 58"/>
                  <a:gd name="T36" fmla="*/ 3020 w 106"/>
                  <a:gd name="T37" fmla="*/ 2983 h 58"/>
                  <a:gd name="T38" fmla="*/ 3029 w 106"/>
                  <a:gd name="T39" fmla="*/ 2895 h 58"/>
                  <a:gd name="T40" fmla="*/ 3029 w 106"/>
                  <a:gd name="T41" fmla="*/ 2708 h 58"/>
                  <a:gd name="T42" fmla="*/ 3029 w 106"/>
                  <a:gd name="T43" fmla="*/ 2706 h 58"/>
                  <a:gd name="T44" fmla="*/ 3020 w 106"/>
                  <a:gd name="T45" fmla="*/ 2533 h 58"/>
                  <a:gd name="T46" fmla="*/ 2911 w 106"/>
                  <a:gd name="T47" fmla="*/ 2285 h 58"/>
                  <a:gd name="T48" fmla="*/ 2755 w 106"/>
                  <a:gd name="T49" fmla="*/ 1815 h 58"/>
                  <a:gd name="T50" fmla="*/ 2568 w 106"/>
                  <a:gd name="T51" fmla="*/ 1485 h 58"/>
                  <a:gd name="T52" fmla="*/ 2335 w 106"/>
                  <a:gd name="T53" fmla="*/ 1065 h 58"/>
                  <a:gd name="T54" fmla="*/ 2092 w 106"/>
                  <a:gd name="T55" fmla="*/ 714 h 58"/>
                  <a:gd name="T56" fmla="*/ 1863 w 106"/>
                  <a:gd name="T57" fmla="*/ 547 h 58"/>
                  <a:gd name="T58" fmla="*/ 1637 w 106"/>
                  <a:gd name="T59" fmla="*/ 6 h 58"/>
                  <a:gd name="T60" fmla="*/ 1387 w 106"/>
                  <a:gd name="T61" fmla="*/ 3 h 58"/>
                  <a:gd name="T62" fmla="*/ 1124 w 106"/>
                  <a:gd name="T63" fmla="*/ 1 h 58"/>
                  <a:gd name="T64" fmla="*/ 902 w 106"/>
                  <a:gd name="T65" fmla="*/ 0 h 58"/>
                  <a:gd name="T66" fmla="*/ 678 w 106"/>
                  <a:gd name="T67" fmla="*/ 0 h 58"/>
                  <a:gd name="T68" fmla="*/ 461 w 106"/>
                  <a:gd name="T69" fmla="*/ 0 h 58"/>
                  <a:gd name="T70" fmla="*/ 350 w 106"/>
                  <a:gd name="T71" fmla="*/ 0 h 58"/>
                  <a:gd name="T72" fmla="*/ 8 w 106"/>
                  <a:gd name="T73" fmla="*/ 0 h 5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106"/>
                  <a:gd name="T112" fmla="*/ 0 h 58"/>
                  <a:gd name="T113" fmla="*/ 106 w 106"/>
                  <a:gd name="T114" fmla="*/ 58 h 58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106" h="58">
                    <a:moveTo>
                      <a:pt x="8" y="0"/>
                    </a:moveTo>
                    <a:lnTo>
                      <a:pt x="5" y="0"/>
                    </a:lnTo>
                    <a:lnTo>
                      <a:pt x="3" y="1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0" y="8"/>
                    </a:lnTo>
                    <a:lnTo>
                      <a:pt x="1" y="12"/>
                    </a:lnTo>
                    <a:lnTo>
                      <a:pt x="3" y="19"/>
                    </a:lnTo>
                    <a:lnTo>
                      <a:pt x="8" y="25"/>
                    </a:lnTo>
                    <a:lnTo>
                      <a:pt x="13" y="32"/>
                    </a:lnTo>
                    <a:lnTo>
                      <a:pt x="21" y="38"/>
                    </a:lnTo>
                    <a:lnTo>
                      <a:pt x="29" y="44"/>
                    </a:lnTo>
                    <a:lnTo>
                      <a:pt x="39" y="50"/>
                    </a:lnTo>
                    <a:lnTo>
                      <a:pt x="48" y="54"/>
                    </a:lnTo>
                    <a:lnTo>
                      <a:pt x="59" y="57"/>
                    </a:lnTo>
                    <a:lnTo>
                      <a:pt x="70" y="58"/>
                    </a:lnTo>
                    <a:lnTo>
                      <a:pt x="82" y="58"/>
                    </a:lnTo>
                    <a:lnTo>
                      <a:pt x="94" y="55"/>
                    </a:lnTo>
                    <a:lnTo>
                      <a:pt x="105" y="51"/>
                    </a:lnTo>
                    <a:lnTo>
                      <a:pt x="106" y="50"/>
                    </a:lnTo>
                    <a:lnTo>
                      <a:pt x="106" y="47"/>
                    </a:lnTo>
                    <a:lnTo>
                      <a:pt x="106" y="46"/>
                    </a:lnTo>
                    <a:lnTo>
                      <a:pt x="105" y="44"/>
                    </a:lnTo>
                    <a:lnTo>
                      <a:pt x="102" y="39"/>
                    </a:lnTo>
                    <a:lnTo>
                      <a:pt x="97" y="32"/>
                    </a:lnTo>
                    <a:lnTo>
                      <a:pt x="90" y="25"/>
                    </a:lnTo>
                    <a:lnTo>
                      <a:pt x="82" y="19"/>
                    </a:lnTo>
                    <a:lnTo>
                      <a:pt x="74" y="13"/>
                    </a:lnTo>
                    <a:lnTo>
                      <a:pt x="65" y="9"/>
                    </a:lnTo>
                    <a:lnTo>
                      <a:pt x="57" y="6"/>
                    </a:lnTo>
                    <a:lnTo>
                      <a:pt x="48" y="3"/>
                    </a:lnTo>
                    <a:lnTo>
                      <a:pt x="40" y="1"/>
                    </a:lnTo>
                    <a:lnTo>
                      <a:pt x="32" y="0"/>
                    </a:lnTo>
                    <a:lnTo>
                      <a:pt x="24" y="0"/>
                    </a:lnTo>
                    <a:lnTo>
                      <a:pt x="17" y="0"/>
                    </a:lnTo>
                    <a:lnTo>
                      <a:pt x="12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918" name="Freeform 207"/>
              <p:cNvSpPr>
                <a:spLocks noChangeArrowheads="1"/>
              </p:cNvSpPr>
              <p:nvPr/>
            </p:nvSpPr>
            <p:spPr bwMode="auto">
              <a:xfrm>
                <a:off x="490" y="148"/>
                <a:ext cx="120" cy="72"/>
              </a:xfrm>
              <a:custGeom>
                <a:avLst/>
                <a:gdLst>
                  <a:gd name="T0" fmla="*/ 4309 w 113"/>
                  <a:gd name="T1" fmla="*/ 4064 h 67"/>
                  <a:gd name="T2" fmla="*/ 3858 w 113"/>
                  <a:gd name="T3" fmla="*/ 4390 h 67"/>
                  <a:gd name="T4" fmla="*/ 3396 w 113"/>
                  <a:gd name="T5" fmla="*/ 4693 h 67"/>
                  <a:gd name="T6" fmla="*/ 3004 w 113"/>
                  <a:gd name="T7" fmla="*/ 4693 h 67"/>
                  <a:gd name="T8" fmla="*/ 2568 w 113"/>
                  <a:gd name="T9" fmla="*/ 4661 h 67"/>
                  <a:gd name="T10" fmla="*/ 2202 w 113"/>
                  <a:gd name="T11" fmla="*/ 4367 h 67"/>
                  <a:gd name="T12" fmla="*/ 1790 w 113"/>
                  <a:gd name="T13" fmla="*/ 4036 h 67"/>
                  <a:gd name="T14" fmla="*/ 1446 w 113"/>
                  <a:gd name="T15" fmla="*/ 3597 h 67"/>
                  <a:gd name="T16" fmla="*/ 1160 w 113"/>
                  <a:gd name="T17" fmla="*/ 3062 h 67"/>
                  <a:gd name="T18" fmla="*/ 843 w 113"/>
                  <a:gd name="T19" fmla="*/ 2651 h 67"/>
                  <a:gd name="T20" fmla="*/ 624 w 113"/>
                  <a:gd name="T21" fmla="*/ 2111 h 67"/>
                  <a:gd name="T22" fmla="*/ 492 w 113"/>
                  <a:gd name="T23" fmla="*/ 1722 h 67"/>
                  <a:gd name="T24" fmla="*/ 436 w 113"/>
                  <a:gd name="T25" fmla="*/ 1118 h 67"/>
                  <a:gd name="T26" fmla="*/ 411 w 113"/>
                  <a:gd name="T27" fmla="*/ 901 h 67"/>
                  <a:gd name="T28" fmla="*/ 411 w 113"/>
                  <a:gd name="T29" fmla="*/ 726 h 67"/>
                  <a:gd name="T30" fmla="*/ 411 w 113"/>
                  <a:gd name="T31" fmla="*/ 780 h 67"/>
                  <a:gd name="T32" fmla="*/ 436 w 113"/>
                  <a:gd name="T33" fmla="*/ 726 h 67"/>
                  <a:gd name="T34" fmla="*/ 463 w 113"/>
                  <a:gd name="T35" fmla="*/ 726 h 67"/>
                  <a:gd name="T36" fmla="*/ 522 w 113"/>
                  <a:gd name="T37" fmla="*/ 726 h 67"/>
                  <a:gd name="T38" fmla="*/ 522 w 113"/>
                  <a:gd name="T39" fmla="*/ 0 h 67"/>
                  <a:gd name="T40" fmla="*/ 411 w 113"/>
                  <a:gd name="T41" fmla="*/ 0 h 67"/>
                  <a:gd name="T42" fmla="*/ 7 w 113"/>
                  <a:gd name="T43" fmla="*/ 1 h 67"/>
                  <a:gd name="T44" fmla="*/ 4 w 113"/>
                  <a:gd name="T45" fmla="*/ 3 h 67"/>
                  <a:gd name="T46" fmla="*/ 1 w 113"/>
                  <a:gd name="T47" fmla="*/ 6 h 67"/>
                  <a:gd name="T48" fmla="*/ 0 w 113"/>
                  <a:gd name="T49" fmla="*/ 901 h 67"/>
                  <a:gd name="T50" fmla="*/ 2 w 113"/>
                  <a:gd name="T51" fmla="*/ 1387 h 67"/>
                  <a:gd name="T52" fmla="*/ 6 w 113"/>
                  <a:gd name="T53" fmla="*/ 1989 h 67"/>
                  <a:gd name="T54" fmla="*/ 411 w 113"/>
                  <a:gd name="T55" fmla="*/ 2620 h 67"/>
                  <a:gd name="T56" fmla="*/ 588 w 113"/>
                  <a:gd name="T57" fmla="*/ 3115 h 67"/>
                  <a:gd name="T58" fmla="*/ 895 w 113"/>
                  <a:gd name="T59" fmla="*/ 3756 h 67"/>
                  <a:gd name="T60" fmla="*/ 1283 w 113"/>
                  <a:gd name="T61" fmla="*/ 4153 h 67"/>
                  <a:gd name="T62" fmla="*/ 1686 w 113"/>
                  <a:gd name="T63" fmla="*/ 4693 h 67"/>
                  <a:gd name="T64" fmla="*/ 2074 w 113"/>
                  <a:gd name="T65" fmla="*/ 5043 h 67"/>
                  <a:gd name="T66" fmla="*/ 2532 w 113"/>
                  <a:gd name="T67" fmla="*/ 5383 h 67"/>
                  <a:gd name="T68" fmla="*/ 3004 w 113"/>
                  <a:gd name="T69" fmla="*/ 5419 h 67"/>
                  <a:gd name="T70" fmla="*/ 3421 w 113"/>
                  <a:gd name="T71" fmla="*/ 5419 h 67"/>
                  <a:gd name="T72" fmla="*/ 3910 w 113"/>
                  <a:gd name="T73" fmla="*/ 5070 h 67"/>
                  <a:gd name="T74" fmla="*/ 4395 w 113"/>
                  <a:gd name="T75" fmla="*/ 4693 h 67"/>
                  <a:gd name="T76" fmla="*/ 4309 w 113"/>
                  <a:gd name="T77" fmla="*/ 4064 h 67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113"/>
                  <a:gd name="T118" fmla="*/ 0 h 67"/>
                  <a:gd name="T119" fmla="*/ 113 w 113"/>
                  <a:gd name="T120" fmla="*/ 67 h 67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113" h="67">
                    <a:moveTo>
                      <a:pt x="109" y="50"/>
                    </a:moveTo>
                    <a:lnTo>
                      <a:pt x="99" y="55"/>
                    </a:lnTo>
                    <a:lnTo>
                      <a:pt x="87" y="58"/>
                    </a:lnTo>
                    <a:lnTo>
                      <a:pt x="76" y="58"/>
                    </a:lnTo>
                    <a:lnTo>
                      <a:pt x="66" y="57"/>
                    </a:lnTo>
                    <a:lnTo>
                      <a:pt x="56" y="54"/>
                    </a:lnTo>
                    <a:lnTo>
                      <a:pt x="46" y="49"/>
                    </a:lnTo>
                    <a:lnTo>
                      <a:pt x="37" y="45"/>
                    </a:lnTo>
                    <a:lnTo>
                      <a:pt x="30" y="38"/>
                    </a:lnTo>
                    <a:lnTo>
                      <a:pt x="22" y="33"/>
                    </a:lnTo>
                    <a:lnTo>
                      <a:pt x="17" y="26"/>
                    </a:lnTo>
                    <a:lnTo>
                      <a:pt x="13" y="21"/>
                    </a:lnTo>
                    <a:lnTo>
                      <a:pt x="11" y="15"/>
                    </a:lnTo>
                    <a:lnTo>
                      <a:pt x="10" y="12"/>
                    </a:lnTo>
                    <a:lnTo>
                      <a:pt x="10" y="9"/>
                    </a:lnTo>
                    <a:lnTo>
                      <a:pt x="10" y="10"/>
                    </a:lnTo>
                    <a:lnTo>
                      <a:pt x="11" y="9"/>
                    </a:lnTo>
                    <a:lnTo>
                      <a:pt x="12" y="9"/>
                    </a:lnTo>
                    <a:lnTo>
                      <a:pt x="14" y="9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7" y="1"/>
                    </a:lnTo>
                    <a:lnTo>
                      <a:pt x="4" y="3"/>
                    </a:lnTo>
                    <a:lnTo>
                      <a:pt x="1" y="6"/>
                    </a:lnTo>
                    <a:lnTo>
                      <a:pt x="0" y="12"/>
                    </a:lnTo>
                    <a:lnTo>
                      <a:pt x="2" y="18"/>
                    </a:lnTo>
                    <a:lnTo>
                      <a:pt x="6" y="25"/>
                    </a:lnTo>
                    <a:lnTo>
                      <a:pt x="10" y="32"/>
                    </a:lnTo>
                    <a:lnTo>
                      <a:pt x="16" y="39"/>
                    </a:lnTo>
                    <a:lnTo>
                      <a:pt x="23" y="46"/>
                    </a:lnTo>
                    <a:lnTo>
                      <a:pt x="33" y="52"/>
                    </a:lnTo>
                    <a:lnTo>
                      <a:pt x="43" y="58"/>
                    </a:lnTo>
                    <a:lnTo>
                      <a:pt x="53" y="62"/>
                    </a:lnTo>
                    <a:lnTo>
                      <a:pt x="65" y="66"/>
                    </a:lnTo>
                    <a:lnTo>
                      <a:pt x="76" y="67"/>
                    </a:lnTo>
                    <a:lnTo>
                      <a:pt x="88" y="67"/>
                    </a:lnTo>
                    <a:lnTo>
                      <a:pt x="101" y="63"/>
                    </a:lnTo>
                    <a:lnTo>
                      <a:pt x="113" y="58"/>
                    </a:lnTo>
                    <a:lnTo>
                      <a:pt x="109" y="5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919" name="Freeform 208"/>
              <p:cNvSpPr>
                <a:spLocks noChangeArrowheads="1"/>
              </p:cNvSpPr>
              <p:nvPr/>
            </p:nvSpPr>
            <p:spPr bwMode="auto">
              <a:xfrm>
                <a:off x="564" y="158"/>
                <a:ext cx="52" cy="53"/>
              </a:xfrm>
              <a:custGeom>
                <a:avLst/>
                <a:gdLst>
                  <a:gd name="T0" fmla="*/ 0 w 49"/>
                  <a:gd name="T1" fmla="*/ 999 h 49"/>
                  <a:gd name="T2" fmla="*/ 8 w 49"/>
                  <a:gd name="T3" fmla="*/ 1479 h 49"/>
                  <a:gd name="T4" fmla="*/ 602 w 49"/>
                  <a:gd name="T5" fmla="*/ 2190 h 49"/>
                  <a:gd name="T6" fmla="*/ 914 w 49"/>
                  <a:gd name="T7" fmla="*/ 2839 h 49"/>
                  <a:gd name="T8" fmla="*/ 1159 w 49"/>
                  <a:gd name="T9" fmla="*/ 3593 h 49"/>
                  <a:gd name="T10" fmla="*/ 1347 w 49"/>
                  <a:gd name="T11" fmla="*/ 4261 h 49"/>
                  <a:gd name="T12" fmla="*/ 1470 w 49"/>
                  <a:gd name="T13" fmla="*/ 4917 h 49"/>
                  <a:gd name="T14" fmla="*/ 1470 w 49"/>
                  <a:gd name="T15" fmla="*/ 4985 h 49"/>
                  <a:gd name="T16" fmla="*/ 1516 w 49"/>
                  <a:gd name="T17" fmla="*/ 4917 h 49"/>
                  <a:gd name="T18" fmla="*/ 1656 w 49"/>
                  <a:gd name="T19" fmla="*/ 5832 h 49"/>
                  <a:gd name="T20" fmla="*/ 1813 w 49"/>
                  <a:gd name="T21" fmla="*/ 5616 h 49"/>
                  <a:gd name="T22" fmla="*/ 1830 w 49"/>
                  <a:gd name="T23" fmla="*/ 4985 h 49"/>
                  <a:gd name="T24" fmla="*/ 1813 w 49"/>
                  <a:gd name="T25" fmla="*/ 4609 h 49"/>
                  <a:gd name="T26" fmla="*/ 1757 w 49"/>
                  <a:gd name="T27" fmla="*/ 4261 h 49"/>
                  <a:gd name="T28" fmla="*/ 1609 w 49"/>
                  <a:gd name="T29" fmla="*/ 3593 h 49"/>
                  <a:gd name="T30" fmla="*/ 1385 w 49"/>
                  <a:gd name="T31" fmla="*/ 2839 h 49"/>
                  <a:gd name="T32" fmla="*/ 1127 w 49"/>
                  <a:gd name="T33" fmla="*/ 2025 h 49"/>
                  <a:gd name="T34" fmla="*/ 811 w 49"/>
                  <a:gd name="T35" fmla="*/ 1264 h 49"/>
                  <a:gd name="T36" fmla="*/ 474 w 49"/>
                  <a:gd name="T37" fmla="*/ 5 h 49"/>
                  <a:gd name="T38" fmla="*/ 3 w 49"/>
                  <a:gd name="T39" fmla="*/ 0 h 49"/>
                  <a:gd name="T40" fmla="*/ 0 w 49"/>
                  <a:gd name="T41" fmla="*/ 999 h 4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49"/>
                  <a:gd name="T64" fmla="*/ 0 h 49"/>
                  <a:gd name="T65" fmla="*/ 49 w 49"/>
                  <a:gd name="T66" fmla="*/ 49 h 49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49" h="49">
                    <a:moveTo>
                      <a:pt x="0" y="8"/>
                    </a:moveTo>
                    <a:lnTo>
                      <a:pt x="8" y="13"/>
                    </a:lnTo>
                    <a:lnTo>
                      <a:pt x="17" y="18"/>
                    </a:lnTo>
                    <a:lnTo>
                      <a:pt x="24" y="24"/>
                    </a:lnTo>
                    <a:lnTo>
                      <a:pt x="31" y="30"/>
                    </a:lnTo>
                    <a:lnTo>
                      <a:pt x="36" y="36"/>
                    </a:lnTo>
                    <a:lnTo>
                      <a:pt x="39" y="41"/>
                    </a:lnTo>
                    <a:lnTo>
                      <a:pt x="39" y="42"/>
                    </a:lnTo>
                    <a:lnTo>
                      <a:pt x="40" y="41"/>
                    </a:lnTo>
                    <a:lnTo>
                      <a:pt x="44" y="49"/>
                    </a:lnTo>
                    <a:lnTo>
                      <a:pt x="48" y="47"/>
                    </a:lnTo>
                    <a:lnTo>
                      <a:pt x="49" y="42"/>
                    </a:lnTo>
                    <a:lnTo>
                      <a:pt x="48" y="39"/>
                    </a:lnTo>
                    <a:lnTo>
                      <a:pt x="47" y="36"/>
                    </a:lnTo>
                    <a:lnTo>
                      <a:pt x="42" y="30"/>
                    </a:lnTo>
                    <a:lnTo>
                      <a:pt x="37" y="24"/>
                    </a:lnTo>
                    <a:lnTo>
                      <a:pt x="30" y="17"/>
                    </a:lnTo>
                    <a:lnTo>
                      <a:pt x="22" y="11"/>
                    </a:lnTo>
                    <a:lnTo>
                      <a:pt x="13" y="5"/>
                    </a:lnTo>
                    <a:lnTo>
                      <a:pt x="3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920" name="Freeform 209"/>
              <p:cNvSpPr>
                <a:spLocks noChangeArrowheads="1"/>
              </p:cNvSpPr>
              <p:nvPr/>
            </p:nvSpPr>
            <p:spPr bwMode="auto">
              <a:xfrm>
                <a:off x="505" y="147"/>
                <a:ext cx="61" cy="20"/>
              </a:xfrm>
              <a:custGeom>
                <a:avLst/>
                <a:gdLst>
                  <a:gd name="T0" fmla="*/ 0 w 58"/>
                  <a:gd name="T1" fmla="*/ 5871 h 18"/>
                  <a:gd name="T2" fmla="*/ 4 w 58"/>
                  <a:gd name="T3" fmla="*/ 5871 h 18"/>
                  <a:gd name="T4" fmla="*/ 9 w 58"/>
                  <a:gd name="T5" fmla="*/ 5871 h 18"/>
                  <a:gd name="T6" fmla="*/ 334 w 58"/>
                  <a:gd name="T7" fmla="*/ 5871 h 18"/>
                  <a:gd name="T8" fmla="*/ 474 w 58"/>
                  <a:gd name="T9" fmla="*/ 6523 h 18"/>
                  <a:gd name="T10" fmla="*/ 676 w 58"/>
                  <a:gd name="T11" fmla="*/ 6523 h 18"/>
                  <a:gd name="T12" fmla="*/ 828 w 58"/>
                  <a:gd name="T13" fmla="*/ 8053 h 18"/>
                  <a:gd name="T14" fmla="*/ 1050 w 58"/>
                  <a:gd name="T15" fmla="*/ 9326 h 18"/>
                  <a:gd name="T16" fmla="*/ 1178 w 58"/>
                  <a:gd name="T17" fmla="*/ 11047 h 18"/>
                  <a:gd name="T18" fmla="*/ 1239 w 58"/>
                  <a:gd name="T19" fmla="*/ 5871 h 18"/>
                  <a:gd name="T20" fmla="*/ 1104 w 58"/>
                  <a:gd name="T21" fmla="*/ 3852 h 18"/>
                  <a:gd name="T22" fmla="*/ 871 w 58"/>
                  <a:gd name="T23" fmla="*/ 4 h 18"/>
                  <a:gd name="T24" fmla="*/ 711 w 58"/>
                  <a:gd name="T25" fmla="*/ 2 h 18"/>
                  <a:gd name="T26" fmla="*/ 499 w 58"/>
                  <a:gd name="T27" fmla="*/ 1 h 18"/>
                  <a:gd name="T28" fmla="*/ 351 w 58"/>
                  <a:gd name="T29" fmla="*/ 1 h 18"/>
                  <a:gd name="T30" fmla="*/ 9 w 58"/>
                  <a:gd name="T31" fmla="*/ 1 h 18"/>
                  <a:gd name="T32" fmla="*/ 4 w 58"/>
                  <a:gd name="T33" fmla="*/ 0 h 18"/>
                  <a:gd name="T34" fmla="*/ 0 w 58"/>
                  <a:gd name="T35" fmla="*/ 1 h 18"/>
                  <a:gd name="T36" fmla="*/ 0 w 58"/>
                  <a:gd name="T37" fmla="*/ 5871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8"/>
                  <a:gd name="T58" fmla="*/ 0 h 18"/>
                  <a:gd name="T59" fmla="*/ 58 w 58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8" h="18">
                    <a:moveTo>
                      <a:pt x="0" y="10"/>
                    </a:moveTo>
                    <a:lnTo>
                      <a:pt x="4" y="10"/>
                    </a:lnTo>
                    <a:lnTo>
                      <a:pt x="9" y="10"/>
                    </a:lnTo>
                    <a:lnTo>
                      <a:pt x="16" y="10"/>
                    </a:lnTo>
                    <a:lnTo>
                      <a:pt x="23" y="11"/>
                    </a:lnTo>
                    <a:lnTo>
                      <a:pt x="31" y="11"/>
                    </a:lnTo>
                    <a:lnTo>
                      <a:pt x="39" y="13"/>
                    </a:lnTo>
                    <a:lnTo>
                      <a:pt x="48" y="15"/>
                    </a:lnTo>
                    <a:lnTo>
                      <a:pt x="55" y="18"/>
                    </a:lnTo>
                    <a:lnTo>
                      <a:pt x="58" y="10"/>
                    </a:lnTo>
                    <a:lnTo>
                      <a:pt x="50" y="6"/>
                    </a:lnTo>
                    <a:lnTo>
                      <a:pt x="41" y="4"/>
                    </a:lnTo>
                    <a:lnTo>
                      <a:pt x="33" y="2"/>
                    </a:lnTo>
                    <a:lnTo>
                      <a:pt x="24" y="1"/>
                    </a:lnTo>
                    <a:lnTo>
                      <a:pt x="17" y="1"/>
                    </a:lnTo>
                    <a:lnTo>
                      <a:pt x="9" y="1"/>
                    </a:lnTo>
                    <a:lnTo>
                      <a:pt x="4" y="0"/>
                    </a:lnTo>
                    <a:lnTo>
                      <a:pt x="0" y="1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921" name="Freeform 210"/>
              <p:cNvSpPr>
                <a:spLocks noChangeArrowheads="1"/>
              </p:cNvSpPr>
              <p:nvPr/>
            </p:nvSpPr>
            <p:spPr bwMode="auto">
              <a:xfrm>
                <a:off x="3041" y="153"/>
                <a:ext cx="115" cy="62"/>
              </a:xfrm>
              <a:custGeom>
                <a:avLst/>
                <a:gdLst>
                  <a:gd name="T0" fmla="*/ 471 w 108"/>
                  <a:gd name="T1" fmla="*/ 0 h 58"/>
                  <a:gd name="T2" fmla="*/ 7 w 108"/>
                  <a:gd name="T3" fmla="*/ 0 h 58"/>
                  <a:gd name="T4" fmla="*/ 5 w 108"/>
                  <a:gd name="T5" fmla="*/ 1 h 58"/>
                  <a:gd name="T6" fmla="*/ 2 w 108"/>
                  <a:gd name="T7" fmla="*/ 2 h 58"/>
                  <a:gd name="T8" fmla="*/ 1 w 108"/>
                  <a:gd name="T9" fmla="*/ 3 h 58"/>
                  <a:gd name="T10" fmla="*/ 0 w 108"/>
                  <a:gd name="T11" fmla="*/ 512 h 58"/>
                  <a:gd name="T12" fmla="*/ 1 w 108"/>
                  <a:gd name="T13" fmla="*/ 668 h 58"/>
                  <a:gd name="T14" fmla="*/ 5 w 108"/>
                  <a:gd name="T15" fmla="*/ 1065 h 58"/>
                  <a:gd name="T16" fmla="*/ 442 w 108"/>
                  <a:gd name="T17" fmla="*/ 1485 h 58"/>
                  <a:gd name="T18" fmla="*/ 646 w 108"/>
                  <a:gd name="T19" fmla="*/ 1815 h 58"/>
                  <a:gd name="T20" fmla="*/ 1069 w 108"/>
                  <a:gd name="T21" fmla="*/ 2217 h 58"/>
                  <a:gd name="T22" fmla="*/ 1439 w 108"/>
                  <a:gd name="T23" fmla="*/ 2533 h 58"/>
                  <a:gd name="T24" fmla="*/ 1850 w 108"/>
                  <a:gd name="T25" fmla="*/ 2895 h 58"/>
                  <a:gd name="T26" fmla="*/ 2293 w 108"/>
                  <a:gd name="T27" fmla="*/ 3168 h 58"/>
                  <a:gd name="T28" fmla="*/ 2781 w 108"/>
                  <a:gd name="T29" fmla="*/ 3308 h 58"/>
                  <a:gd name="T30" fmla="*/ 3342 w 108"/>
                  <a:gd name="T31" fmla="*/ 3386 h 58"/>
                  <a:gd name="T32" fmla="*/ 3874 w 108"/>
                  <a:gd name="T33" fmla="*/ 3386 h 58"/>
                  <a:gd name="T34" fmla="*/ 4392 w 108"/>
                  <a:gd name="T35" fmla="*/ 3189 h 58"/>
                  <a:gd name="T36" fmla="*/ 4919 w 108"/>
                  <a:gd name="T37" fmla="*/ 2983 h 58"/>
                  <a:gd name="T38" fmla="*/ 4980 w 108"/>
                  <a:gd name="T39" fmla="*/ 2895 h 58"/>
                  <a:gd name="T40" fmla="*/ 4980 w 108"/>
                  <a:gd name="T41" fmla="*/ 2708 h 58"/>
                  <a:gd name="T42" fmla="*/ 4980 w 108"/>
                  <a:gd name="T43" fmla="*/ 2706 h 58"/>
                  <a:gd name="T44" fmla="*/ 4919 w 108"/>
                  <a:gd name="T45" fmla="*/ 2533 h 58"/>
                  <a:gd name="T46" fmla="*/ 4830 w 108"/>
                  <a:gd name="T47" fmla="*/ 2285 h 58"/>
                  <a:gd name="T48" fmla="*/ 4577 w 108"/>
                  <a:gd name="T49" fmla="*/ 1815 h 58"/>
                  <a:gd name="T50" fmla="*/ 4186 w 108"/>
                  <a:gd name="T51" fmla="*/ 1485 h 58"/>
                  <a:gd name="T52" fmla="*/ 3874 w 108"/>
                  <a:gd name="T53" fmla="*/ 1065 h 58"/>
                  <a:gd name="T54" fmla="*/ 3467 w 108"/>
                  <a:gd name="T55" fmla="*/ 714 h 58"/>
                  <a:gd name="T56" fmla="*/ 3058 w 108"/>
                  <a:gd name="T57" fmla="*/ 547 h 58"/>
                  <a:gd name="T58" fmla="*/ 2697 w 108"/>
                  <a:gd name="T59" fmla="*/ 6 h 58"/>
                  <a:gd name="T60" fmla="*/ 2293 w 108"/>
                  <a:gd name="T61" fmla="*/ 3 h 58"/>
                  <a:gd name="T62" fmla="*/ 1970 w 108"/>
                  <a:gd name="T63" fmla="*/ 1 h 58"/>
                  <a:gd name="T64" fmla="*/ 1532 w 108"/>
                  <a:gd name="T65" fmla="*/ 0 h 58"/>
                  <a:gd name="T66" fmla="*/ 1212 w 108"/>
                  <a:gd name="T67" fmla="*/ 0 h 58"/>
                  <a:gd name="T68" fmla="*/ 832 w 108"/>
                  <a:gd name="T69" fmla="*/ 0 h 58"/>
                  <a:gd name="T70" fmla="*/ 607 w 108"/>
                  <a:gd name="T71" fmla="*/ 0 h 58"/>
                  <a:gd name="T72" fmla="*/ 471 w 108"/>
                  <a:gd name="T73" fmla="*/ 0 h 5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108"/>
                  <a:gd name="T112" fmla="*/ 0 h 58"/>
                  <a:gd name="T113" fmla="*/ 108 w 108"/>
                  <a:gd name="T114" fmla="*/ 58 h 58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108" h="58">
                    <a:moveTo>
                      <a:pt x="10" y="0"/>
                    </a:moveTo>
                    <a:lnTo>
                      <a:pt x="7" y="0"/>
                    </a:lnTo>
                    <a:lnTo>
                      <a:pt x="5" y="1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8"/>
                    </a:lnTo>
                    <a:lnTo>
                      <a:pt x="1" y="12"/>
                    </a:lnTo>
                    <a:lnTo>
                      <a:pt x="5" y="19"/>
                    </a:lnTo>
                    <a:lnTo>
                      <a:pt x="9" y="25"/>
                    </a:lnTo>
                    <a:lnTo>
                      <a:pt x="15" y="32"/>
                    </a:lnTo>
                    <a:lnTo>
                      <a:pt x="23" y="38"/>
                    </a:lnTo>
                    <a:lnTo>
                      <a:pt x="31" y="44"/>
                    </a:lnTo>
                    <a:lnTo>
                      <a:pt x="39" y="50"/>
                    </a:lnTo>
                    <a:lnTo>
                      <a:pt x="50" y="54"/>
                    </a:lnTo>
                    <a:lnTo>
                      <a:pt x="61" y="57"/>
                    </a:lnTo>
                    <a:lnTo>
                      <a:pt x="72" y="58"/>
                    </a:lnTo>
                    <a:lnTo>
                      <a:pt x="84" y="58"/>
                    </a:lnTo>
                    <a:lnTo>
                      <a:pt x="95" y="55"/>
                    </a:lnTo>
                    <a:lnTo>
                      <a:pt x="107" y="51"/>
                    </a:lnTo>
                    <a:lnTo>
                      <a:pt x="108" y="50"/>
                    </a:lnTo>
                    <a:lnTo>
                      <a:pt x="108" y="47"/>
                    </a:lnTo>
                    <a:lnTo>
                      <a:pt x="108" y="46"/>
                    </a:lnTo>
                    <a:lnTo>
                      <a:pt x="107" y="44"/>
                    </a:lnTo>
                    <a:lnTo>
                      <a:pt x="104" y="39"/>
                    </a:lnTo>
                    <a:lnTo>
                      <a:pt x="99" y="32"/>
                    </a:lnTo>
                    <a:lnTo>
                      <a:pt x="91" y="25"/>
                    </a:lnTo>
                    <a:lnTo>
                      <a:pt x="84" y="19"/>
                    </a:lnTo>
                    <a:lnTo>
                      <a:pt x="75" y="13"/>
                    </a:lnTo>
                    <a:lnTo>
                      <a:pt x="66" y="9"/>
                    </a:lnTo>
                    <a:lnTo>
                      <a:pt x="58" y="6"/>
                    </a:lnTo>
                    <a:lnTo>
                      <a:pt x="50" y="3"/>
                    </a:lnTo>
                    <a:lnTo>
                      <a:pt x="42" y="1"/>
                    </a:lnTo>
                    <a:lnTo>
                      <a:pt x="33" y="0"/>
                    </a:lnTo>
                    <a:lnTo>
                      <a:pt x="26" y="0"/>
                    </a:lnTo>
                    <a:lnTo>
                      <a:pt x="19" y="0"/>
                    </a:lnTo>
                    <a:lnTo>
                      <a:pt x="14" y="0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922" name="Freeform 211"/>
              <p:cNvSpPr>
                <a:spLocks noChangeArrowheads="1"/>
              </p:cNvSpPr>
              <p:nvPr/>
            </p:nvSpPr>
            <p:spPr bwMode="auto">
              <a:xfrm>
                <a:off x="3037" y="147"/>
                <a:ext cx="120" cy="73"/>
              </a:xfrm>
              <a:custGeom>
                <a:avLst/>
                <a:gdLst>
                  <a:gd name="T0" fmla="*/ 4309 w 113"/>
                  <a:gd name="T1" fmla="*/ 3901 h 68"/>
                  <a:gd name="T2" fmla="*/ 3821 w 113"/>
                  <a:gd name="T3" fmla="*/ 4246 h 68"/>
                  <a:gd name="T4" fmla="*/ 3396 w 113"/>
                  <a:gd name="T5" fmla="*/ 4496 h 68"/>
                  <a:gd name="T6" fmla="*/ 3004 w 113"/>
                  <a:gd name="T7" fmla="*/ 4496 h 68"/>
                  <a:gd name="T8" fmla="*/ 2568 w 113"/>
                  <a:gd name="T9" fmla="*/ 4393 h 68"/>
                  <a:gd name="T10" fmla="*/ 2144 w 113"/>
                  <a:gd name="T11" fmla="*/ 4188 h 68"/>
                  <a:gd name="T12" fmla="*/ 1790 w 113"/>
                  <a:gd name="T13" fmla="*/ 3812 h 68"/>
                  <a:gd name="T14" fmla="*/ 1446 w 113"/>
                  <a:gd name="T15" fmla="*/ 3432 h 68"/>
                  <a:gd name="T16" fmla="*/ 1138 w 113"/>
                  <a:gd name="T17" fmla="*/ 2978 h 68"/>
                  <a:gd name="T18" fmla="*/ 843 w 113"/>
                  <a:gd name="T19" fmla="*/ 2590 h 68"/>
                  <a:gd name="T20" fmla="*/ 624 w 113"/>
                  <a:gd name="T21" fmla="*/ 2012 h 68"/>
                  <a:gd name="T22" fmla="*/ 492 w 113"/>
                  <a:gd name="T23" fmla="*/ 1693 h 68"/>
                  <a:gd name="T24" fmla="*/ 411 w 113"/>
                  <a:gd name="T25" fmla="*/ 1140 h 68"/>
                  <a:gd name="T26" fmla="*/ 411 w 113"/>
                  <a:gd name="T27" fmla="*/ 921 h 68"/>
                  <a:gd name="T28" fmla="*/ 411 w 113"/>
                  <a:gd name="T29" fmla="*/ 744 h 68"/>
                  <a:gd name="T30" fmla="*/ 411 w 113"/>
                  <a:gd name="T31" fmla="*/ 799 h 68"/>
                  <a:gd name="T32" fmla="*/ 436 w 113"/>
                  <a:gd name="T33" fmla="*/ 744 h 68"/>
                  <a:gd name="T34" fmla="*/ 463 w 113"/>
                  <a:gd name="T35" fmla="*/ 744 h 68"/>
                  <a:gd name="T36" fmla="*/ 522 w 113"/>
                  <a:gd name="T37" fmla="*/ 744 h 68"/>
                  <a:gd name="T38" fmla="*/ 522 w 113"/>
                  <a:gd name="T39" fmla="*/ 0 h 68"/>
                  <a:gd name="T40" fmla="*/ 411 w 113"/>
                  <a:gd name="T41" fmla="*/ 1 h 68"/>
                  <a:gd name="T42" fmla="*/ 6 w 113"/>
                  <a:gd name="T43" fmla="*/ 2 h 68"/>
                  <a:gd name="T44" fmla="*/ 3 w 113"/>
                  <a:gd name="T45" fmla="*/ 3 h 68"/>
                  <a:gd name="T46" fmla="*/ 1 w 113"/>
                  <a:gd name="T47" fmla="*/ 602 h 68"/>
                  <a:gd name="T48" fmla="*/ 0 w 113"/>
                  <a:gd name="T49" fmla="*/ 921 h 68"/>
                  <a:gd name="T50" fmla="*/ 2 w 113"/>
                  <a:gd name="T51" fmla="*/ 1411 h 68"/>
                  <a:gd name="T52" fmla="*/ 5 w 113"/>
                  <a:gd name="T53" fmla="*/ 1951 h 68"/>
                  <a:gd name="T54" fmla="*/ 411 w 113"/>
                  <a:gd name="T55" fmla="*/ 2490 h 68"/>
                  <a:gd name="T56" fmla="*/ 588 w 113"/>
                  <a:gd name="T57" fmla="*/ 2984 h 68"/>
                  <a:gd name="T58" fmla="*/ 895 w 113"/>
                  <a:gd name="T59" fmla="*/ 3551 h 68"/>
                  <a:gd name="T60" fmla="*/ 1232 w 113"/>
                  <a:gd name="T61" fmla="*/ 3955 h 68"/>
                  <a:gd name="T62" fmla="*/ 1663 w 113"/>
                  <a:gd name="T63" fmla="*/ 4496 h 68"/>
                  <a:gd name="T64" fmla="*/ 2074 w 113"/>
                  <a:gd name="T65" fmla="*/ 4827 h 68"/>
                  <a:gd name="T66" fmla="*/ 2509 w 113"/>
                  <a:gd name="T67" fmla="*/ 5063 h 68"/>
                  <a:gd name="T68" fmla="*/ 3004 w 113"/>
                  <a:gd name="T69" fmla="*/ 5182 h 68"/>
                  <a:gd name="T70" fmla="*/ 3421 w 113"/>
                  <a:gd name="T71" fmla="*/ 5182 h 68"/>
                  <a:gd name="T72" fmla="*/ 3910 w 113"/>
                  <a:gd name="T73" fmla="*/ 4893 h 68"/>
                  <a:gd name="T74" fmla="*/ 4395 w 113"/>
                  <a:gd name="T75" fmla="*/ 4496 h 68"/>
                  <a:gd name="T76" fmla="*/ 4309 w 113"/>
                  <a:gd name="T77" fmla="*/ 3901 h 68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113"/>
                  <a:gd name="T118" fmla="*/ 0 h 68"/>
                  <a:gd name="T119" fmla="*/ 113 w 113"/>
                  <a:gd name="T120" fmla="*/ 68 h 68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113" h="68">
                    <a:moveTo>
                      <a:pt x="109" y="51"/>
                    </a:moveTo>
                    <a:lnTo>
                      <a:pt x="97" y="56"/>
                    </a:lnTo>
                    <a:lnTo>
                      <a:pt x="87" y="59"/>
                    </a:lnTo>
                    <a:lnTo>
                      <a:pt x="76" y="59"/>
                    </a:lnTo>
                    <a:lnTo>
                      <a:pt x="66" y="58"/>
                    </a:lnTo>
                    <a:lnTo>
                      <a:pt x="55" y="55"/>
                    </a:lnTo>
                    <a:lnTo>
                      <a:pt x="46" y="50"/>
                    </a:lnTo>
                    <a:lnTo>
                      <a:pt x="37" y="45"/>
                    </a:lnTo>
                    <a:lnTo>
                      <a:pt x="29" y="39"/>
                    </a:lnTo>
                    <a:lnTo>
                      <a:pt x="22" y="34"/>
                    </a:lnTo>
                    <a:lnTo>
                      <a:pt x="17" y="27"/>
                    </a:lnTo>
                    <a:lnTo>
                      <a:pt x="13" y="22"/>
                    </a:lnTo>
                    <a:lnTo>
                      <a:pt x="10" y="16"/>
                    </a:lnTo>
                    <a:lnTo>
                      <a:pt x="10" y="13"/>
                    </a:lnTo>
                    <a:lnTo>
                      <a:pt x="10" y="10"/>
                    </a:lnTo>
                    <a:lnTo>
                      <a:pt x="10" y="11"/>
                    </a:lnTo>
                    <a:lnTo>
                      <a:pt x="11" y="10"/>
                    </a:lnTo>
                    <a:lnTo>
                      <a:pt x="12" y="10"/>
                    </a:lnTo>
                    <a:lnTo>
                      <a:pt x="14" y="10"/>
                    </a:lnTo>
                    <a:lnTo>
                      <a:pt x="14" y="0"/>
                    </a:lnTo>
                    <a:lnTo>
                      <a:pt x="10" y="1"/>
                    </a:lnTo>
                    <a:lnTo>
                      <a:pt x="6" y="2"/>
                    </a:lnTo>
                    <a:lnTo>
                      <a:pt x="3" y="3"/>
                    </a:lnTo>
                    <a:lnTo>
                      <a:pt x="1" y="7"/>
                    </a:lnTo>
                    <a:lnTo>
                      <a:pt x="0" y="13"/>
                    </a:lnTo>
                    <a:lnTo>
                      <a:pt x="2" y="19"/>
                    </a:lnTo>
                    <a:lnTo>
                      <a:pt x="5" y="26"/>
                    </a:lnTo>
                    <a:lnTo>
                      <a:pt x="10" y="33"/>
                    </a:lnTo>
                    <a:lnTo>
                      <a:pt x="16" y="40"/>
                    </a:lnTo>
                    <a:lnTo>
                      <a:pt x="23" y="47"/>
                    </a:lnTo>
                    <a:lnTo>
                      <a:pt x="32" y="52"/>
                    </a:lnTo>
                    <a:lnTo>
                      <a:pt x="42" y="59"/>
                    </a:lnTo>
                    <a:lnTo>
                      <a:pt x="53" y="63"/>
                    </a:lnTo>
                    <a:lnTo>
                      <a:pt x="64" y="67"/>
                    </a:lnTo>
                    <a:lnTo>
                      <a:pt x="76" y="68"/>
                    </a:lnTo>
                    <a:lnTo>
                      <a:pt x="88" y="68"/>
                    </a:lnTo>
                    <a:lnTo>
                      <a:pt x="101" y="64"/>
                    </a:lnTo>
                    <a:lnTo>
                      <a:pt x="113" y="59"/>
                    </a:lnTo>
                    <a:lnTo>
                      <a:pt x="109" y="51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923" name="Freeform 212"/>
              <p:cNvSpPr>
                <a:spLocks noChangeArrowheads="1"/>
              </p:cNvSpPr>
              <p:nvPr/>
            </p:nvSpPr>
            <p:spPr bwMode="auto">
              <a:xfrm>
                <a:off x="3110" y="158"/>
                <a:ext cx="50" cy="53"/>
              </a:xfrm>
              <a:custGeom>
                <a:avLst/>
                <a:gdLst>
                  <a:gd name="T0" fmla="*/ 0 w 47"/>
                  <a:gd name="T1" fmla="*/ 999 h 49"/>
                  <a:gd name="T2" fmla="*/ 403 w 47"/>
                  <a:gd name="T3" fmla="*/ 1479 h 49"/>
                  <a:gd name="T4" fmla="*/ 703 w 47"/>
                  <a:gd name="T5" fmla="*/ 2190 h 49"/>
                  <a:gd name="T6" fmla="*/ 1085 w 47"/>
                  <a:gd name="T7" fmla="*/ 2839 h 49"/>
                  <a:gd name="T8" fmla="*/ 1306 w 47"/>
                  <a:gd name="T9" fmla="*/ 3593 h 49"/>
                  <a:gd name="T10" fmla="*/ 1572 w 47"/>
                  <a:gd name="T11" fmla="*/ 4261 h 49"/>
                  <a:gd name="T12" fmla="*/ 1672 w 47"/>
                  <a:gd name="T13" fmla="*/ 4917 h 49"/>
                  <a:gd name="T14" fmla="*/ 1712 w 47"/>
                  <a:gd name="T15" fmla="*/ 4985 h 49"/>
                  <a:gd name="T16" fmla="*/ 1779 w 47"/>
                  <a:gd name="T17" fmla="*/ 4917 h 49"/>
                  <a:gd name="T18" fmla="*/ 1937 w 47"/>
                  <a:gd name="T19" fmla="*/ 5832 h 49"/>
                  <a:gd name="T20" fmla="*/ 2014 w 47"/>
                  <a:gd name="T21" fmla="*/ 5616 h 49"/>
                  <a:gd name="T22" fmla="*/ 2061 w 47"/>
                  <a:gd name="T23" fmla="*/ 4985 h 49"/>
                  <a:gd name="T24" fmla="*/ 2061 w 47"/>
                  <a:gd name="T25" fmla="*/ 4609 h 49"/>
                  <a:gd name="T26" fmla="*/ 2014 w 47"/>
                  <a:gd name="T27" fmla="*/ 4261 h 49"/>
                  <a:gd name="T28" fmla="*/ 1824 w 47"/>
                  <a:gd name="T29" fmla="*/ 3593 h 49"/>
                  <a:gd name="T30" fmla="*/ 1609 w 47"/>
                  <a:gd name="T31" fmla="*/ 2839 h 49"/>
                  <a:gd name="T32" fmla="*/ 1256 w 47"/>
                  <a:gd name="T33" fmla="*/ 2025 h 49"/>
                  <a:gd name="T34" fmla="*/ 901 w 47"/>
                  <a:gd name="T35" fmla="*/ 1264 h 49"/>
                  <a:gd name="T36" fmla="*/ 549 w 47"/>
                  <a:gd name="T37" fmla="*/ 5 h 49"/>
                  <a:gd name="T38" fmla="*/ 3 w 47"/>
                  <a:gd name="T39" fmla="*/ 0 h 49"/>
                  <a:gd name="T40" fmla="*/ 0 w 47"/>
                  <a:gd name="T41" fmla="*/ 999 h 4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47"/>
                  <a:gd name="T64" fmla="*/ 0 h 49"/>
                  <a:gd name="T65" fmla="*/ 47 w 47"/>
                  <a:gd name="T66" fmla="*/ 49 h 49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47" h="49">
                    <a:moveTo>
                      <a:pt x="0" y="8"/>
                    </a:moveTo>
                    <a:lnTo>
                      <a:pt x="8" y="13"/>
                    </a:lnTo>
                    <a:lnTo>
                      <a:pt x="17" y="18"/>
                    </a:lnTo>
                    <a:lnTo>
                      <a:pt x="24" y="24"/>
                    </a:lnTo>
                    <a:lnTo>
                      <a:pt x="30" y="30"/>
                    </a:lnTo>
                    <a:lnTo>
                      <a:pt x="36" y="36"/>
                    </a:lnTo>
                    <a:lnTo>
                      <a:pt x="38" y="41"/>
                    </a:lnTo>
                    <a:lnTo>
                      <a:pt x="39" y="42"/>
                    </a:lnTo>
                    <a:lnTo>
                      <a:pt x="40" y="41"/>
                    </a:lnTo>
                    <a:lnTo>
                      <a:pt x="44" y="49"/>
                    </a:lnTo>
                    <a:lnTo>
                      <a:pt x="46" y="47"/>
                    </a:lnTo>
                    <a:lnTo>
                      <a:pt x="47" y="42"/>
                    </a:lnTo>
                    <a:lnTo>
                      <a:pt x="47" y="39"/>
                    </a:lnTo>
                    <a:lnTo>
                      <a:pt x="46" y="36"/>
                    </a:lnTo>
                    <a:lnTo>
                      <a:pt x="42" y="30"/>
                    </a:lnTo>
                    <a:lnTo>
                      <a:pt x="37" y="24"/>
                    </a:lnTo>
                    <a:lnTo>
                      <a:pt x="29" y="17"/>
                    </a:lnTo>
                    <a:lnTo>
                      <a:pt x="21" y="11"/>
                    </a:lnTo>
                    <a:lnTo>
                      <a:pt x="13" y="5"/>
                    </a:lnTo>
                    <a:lnTo>
                      <a:pt x="3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924" name="Freeform 213"/>
              <p:cNvSpPr>
                <a:spLocks noChangeArrowheads="1"/>
              </p:cNvSpPr>
              <p:nvPr/>
            </p:nvSpPr>
            <p:spPr bwMode="auto">
              <a:xfrm>
                <a:off x="3052" y="147"/>
                <a:ext cx="61" cy="20"/>
              </a:xfrm>
              <a:custGeom>
                <a:avLst/>
                <a:gdLst>
                  <a:gd name="T0" fmla="*/ 0 w 58"/>
                  <a:gd name="T1" fmla="*/ 5871 h 18"/>
                  <a:gd name="T2" fmla="*/ 4 w 58"/>
                  <a:gd name="T3" fmla="*/ 5871 h 18"/>
                  <a:gd name="T4" fmla="*/ 9 w 58"/>
                  <a:gd name="T5" fmla="*/ 5871 h 18"/>
                  <a:gd name="T6" fmla="*/ 334 w 58"/>
                  <a:gd name="T7" fmla="*/ 5871 h 18"/>
                  <a:gd name="T8" fmla="*/ 474 w 58"/>
                  <a:gd name="T9" fmla="*/ 5871 h 18"/>
                  <a:gd name="T10" fmla="*/ 667 w 58"/>
                  <a:gd name="T11" fmla="*/ 6523 h 18"/>
                  <a:gd name="T12" fmla="*/ 828 w 58"/>
                  <a:gd name="T13" fmla="*/ 8053 h 18"/>
                  <a:gd name="T14" fmla="*/ 998 w 58"/>
                  <a:gd name="T15" fmla="*/ 9326 h 18"/>
                  <a:gd name="T16" fmla="*/ 1178 w 58"/>
                  <a:gd name="T17" fmla="*/ 11047 h 18"/>
                  <a:gd name="T18" fmla="*/ 1239 w 58"/>
                  <a:gd name="T19" fmla="*/ 5871 h 18"/>
                  <a:gd name="T20" fmla="*/ 1104 w 58"/>
                  <a:gd name="T21" fmla="*/ 3852 h 18"/>
                  <a:gd name="T22" fmla="*/ 871 w 58"/>
                  <a:gd name="T23" fmla="*/ 4 h 18"/>
                  <a:gd name="T24" fmla="*/ 711 w 58"/>
                  <a:gd name="T25" fmla="*/ 2 h 18"/>
                  <a:gd name="T26" fmla="*/ 499 w 58"/>
                  <a:gd name="T27" fmla="*/ 1 h 18"/>
                  <a:gd name="T28" fmla="*/ 334 w 58"/>
                  <a:gd name="T29" fmla="*/ 1 h 18"/>
                  <a:gd name="T30" fmla="*/ 9 w 58"/>
                  <a:gd name="T31" fmla="*/ 0 h 18"/>
                  <a:gd name="T32" fmla="*/ 4 w 58"/>
                  <a:gd name="T33" fmla="*/ 0 h 18"/>
                  <a:gd name="T34" fmla="*/ 0 w 58"/>
                  <a:gd name="T35" fmla="*/ 0 h 18"/>
                  <a:gd name="T36" fmla="*/ 0 w 58"/>
                  <a:gd name="T37" fmla="*/ 5871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8"/>
                  <a:gd name="T58" fmla="*/ 0 h 18"/>
                  <a:gd name="T59" fmla="*/ 58 w 58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8" h="18">
                    <a:moveTo>
                      <a:pt x="0" y="10"/>
                    </a:moveTo>
                    <a:lnTo>
                      <a:pt x="4" y="10"/>
                    </a:lnTo>
                    <a:lnTo>
                      <a:pt x="9" y="10"/>
                    </a:lnTo>
                    <a:lnTo>
                      <a:pt x="16" y="10"/>
                    </a:lnTo>
                    <a:lnTo>
                      <a:pt x="23" y="10"/>
                    </a:lnTo>
                    <a:lnTo>
                      <a:pt x="30" y="11"/>
                    </a:lnTo>
                    <a:lnTo>
                      <a:pt x="39" y="13"/>
                    </a:lnTo>
                    <a:lnTo>
                      <a:pt x="46" y="15"/>
                    </a:lnTo>
                    <a:lnTo>
                      <a:pt x="55" y="18"/>
                    </a:lnTo>
                    <a:lnTo>
                      <a:pt x="58" y="10"/>
                    </a:lnTo>
                    <a:lnTo>
                      <a:pt x="50" y="6"/>
                    </a:lnTo>
                    <a:lnTo>
                      <a:pt x="41" y="4"/>
                    </a:lnTo>
                    <a:lnTo>
                      <a:pt x="33" y="2"/>
                    </a:lnTo>
                    <a:lnTo>
                      <a:pt x="24" y="1"/>
                    </a:lnTo>
                    <a:lnTo>
                      <a:pt x="16" y="1"/>
                    </a:lnTo>
                    <a:lnTo>
                      <a:pt x="9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925" name="Freeform 214"/>
              <p:cNvSpPr>
                <a:spLocks noChangeArrowheads="1"/>
              </p:cNvSpPr>
              <p:nvPr/>
            </p:nvSpPr>
            <p:spPr bwMode="auto">
              <a:xfrm>
                <a:off x="1769" y="153"/>
                <a:ext cx="114" cy="62"/>
              </a:xfrm>
              <a:custGeom>
                <a:avLst/>
                <a:gdLst>
                  <a:gd name="T0" fmla="*/ 295 w 108"/>
                  <a:gd name="T1" fmla="*/ 0 h 58"/>
                  <a:gd name="T2" fmla="*/ 7 w 108"/>
                  <a:gd name="T3" fmla="*/ 0 h 58"/>
                  <a:gd name="T4" fmla="*/ 5 w 108"/>
                  <a:gd name="T5" fmla="*/ 1 h 58"/>
                  <a:gd name="T6" fmla="*/ 2 w 108"/>
                  <a:gd name="T7" fmla="*/ 2 h 58"/>
                  <a:gd name="T8" fmla="*/ 1 w 108"/>
                  <a:gd name="T9" fmla="*/ 3 h 58"/>
                  <a:gd name="T10" fmla="*/ 0 w 108"/>
                  <a:gd name="T11" fmla="*/ 512 h 58"/>
                  <a:gd name="T12" fmla="*/ 1 w 108"/>
                  <a:gd name="T13" fmla="*/ 668 h 58"/>
                  <a:gd name="T14" fmla="*/ 5 w 108"/>
                  <a:gd name="T15" fmla="*/ 1065 h 58"/>
                  <a:gd name="T16" fmla="*/ 279 w 108"/>
                  <a:gd name="T17" fmla="*/ 1485 h 58"/>
                  <a:gd name="T18" fmla="*/ 385 w 108"/>
                  <a:gd name="T19" fmla="*/ 1815 h 58"/>
                  <a:gd name="T20" fmla="*/ 608 w 108"/>
                  <a:gd name="T21" fmla="*/ 2217 h 58"/>
                  <a:gd name="T22" fmla="*/ 842 w 108"/>
                  <a:gd name="T23" fmla="*/ 2533 h 58"/>
                  <a:gd name="T24" fmla="*/ 1078 w 108"/>
                  <a:gd name="T25" fmla="*/ 2895 h 58"/>
                  <a:gd name="T26" fmla="*/ 1368 w 108"/>
                  <a:gd name="T27" fmla="*/ 3168 h 58"/>
                  <a:gd name="T28" fmla="*/ 1660 w 108"/>
                  <a:gd name="T29" fmla="*/ 3308 h 58"/>
                  <a:gd name="T30" fmla="*/ 1952 w 108"/>
                  <a:gd name="T31" fmla="*/ 3386 h 58"/>
                  <a:gd name="T32" fmla="*/ 2248 w 108"/>
                  <a:gd name="T33" fmla="*/ 3386 h 58"/>
                  <a:gd name="T34" fmla="*/ 2618 w 108"/>
                  <a:gd name="T35" fmla="*/ 3189 h 58"/>
                  <a:gd name="T36" fmla="*/ 2917 w 108"/>
                  <a:gd name="T37" fmla="*/ 2983 h 58"/>
                  <a:gd name="T38" fmla="*/ 2919 w 108"/>
                  <a:gd name="T39" fmla="*/ 2895 h 58"/>
                  <a:gd name="T40" fmla="*/ 2919 w 108"/>
                  <a:gd name="T41" fmla="*/ 2708 h 58"/>
                  <a:gd name="T42" fmla="*/ 2919 w 108"/>
                  <a:gd name="T43" fmla="*/ 2706 h 58"/>
                  <a:gd name="T44" fmla="*/ 2917 w 108"/>
                  <a:gd name="T45" fmla="*/ 2533 h 58"/>
                  <a:gd name="T46" fmla="*/ 2798 w 108"/>
                  <a:gd name="T47" fmla="*/ 2285 h 58"/>
                  <a:gd name="T48" fmla="*/ 2700 w 108"/>
                  <a:gd name="T49" fmla="*/ 1815 h 58"/>
                  <a:gd name="T50" fmla="*/ 2480 w 108"/>
                  <a:gd name="T51" fmla="*/ 1485 h 58"/>
                  <a:gd name="T52" fmla="*/ 2312 w 108"/>
                  <a:gd name="T53" fmla="*/ 1065 h 58"/>
                  <a:gd name="T54" fmla="*/ 2018 w 108"/>
                  <a:gd name="T55" fmla="*/ 714 h 58"/>
                  <a:gd name="T56" fmla="*/ 1793 w 108"/>
                  <a:gd name="T57" fmla="*/ 547 h 58"/>
                  <a:gd name="T58" fmla="*/ 1609 w 108"/>
                  <a:gd name="T59" fmla="*/ 6 h 58"/>
                  <a:gd name="T60" fmla="*/ 1368 w 108"/>
                  <a:gd name="T61" fmla="*/ 3 h 58"/>
                  <a:gd name="T62" fmla="*/ 1138 w 108"/>
                  <a:gd name="T63" fmla="*/ 1 h 58"/>
                  <a:gd name="T64" fmla="*/ 889 w 108"/>
                  <a:gd name="T65" fmla="*/ 0 h 58"/>
                  <a:gd name="T66" fmla="*/ 699 w 108"/>
                  <a:gd name="T67" fmla="*/ 0 h 58"/>
                  <a:gd name="T68" fmla="*/ 478 w 108"/>
                  <a:gd name="T69" fmla="*/ 0 h 58"/>
                  <a:gd name="T70" fmla="*/ 365 w 108"/>
                  <a:gd name="T71" fmla="*/ 0 h 58"/>
                  <a:gd name="T72" fmla="*/ 295 w 108"/>
                  <a:gd name="T73" fmla="*/ 0 h 5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108"/>
                  <a:gd name="T112" fmla="*/ 0 h 58"/>
                  <a:gd name="T113" fmla="*/ 108 w 108"/>
                  <a:gd name="T114" fmla="*/ 58 h 58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108" h="58">
                    <a:moveTo>
                      <a:pt x="10" y="0"/>
                    </a:moveTo>
                    <a:lnTo>
                      <a:pt x="7" y="0"/>
                    </a:lnTo>
                    <a:lnTo>
                      <a:pt x="5" y="1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8"/>
                    </a:lnTo>
                    <a:lnTo>
                      <a:pt x="1" y="12"/>
                    </a:lnTo>
                    <a:lnTo>
                      <a:pt x="5" y="19"/>
                    </a:lnTo>
                    <a:lnTo>
                      <a:pt x="9" y="25"/>
                    </a:lnTo>
                    <a:lnTo>
                      <a:pt x="15" y="32"/>
                    </a:lnTo>
                    <a:lnTo>
                      <a:pt x="23" y="38"/>
                    </a:lnTo>
                    <a:lnTo>
                      <a:pt x="31" y="44"/>
                    </a:lnTo>
                    <a:lnTo>
                      <a:pt x="40" y="50"/>
                    </a:lnTo>
                    <a:lnTo>
                      <a:pt x="50" y="54"/>
                    </a:lnTo>
                    <a:lnTo>
                      <a:pt x="61" y="57"/>
                    </a:lnTo>
                    <a:lnTo>
                      <a:pt x="72" y="58"/>
                    </a:lnTo>
                    <a:lnTo>
                      <a:pt x="83" y="58"/>
                    </a:lnTo>
                    <a:lnTo>
                      <a:pt x="96" y="55"/>
                    </a:lnTo>
                    <a:lnTo>
                      <a:pt x="107" y="51"/>
                    </a:lnTo>
                    <a:lnTo>
                      <a:pt x="108" y="50"/>
                    </a:lnTo>
                    <a:lnTo>
                      <a:pt x="108" y="47"/>
                    </a:lnTo>
                    <a:lnTo>
                      <a:pt x="108" y="46"/>
                    </a:lnTo>
                    <a:lnTo>
                      <a:pt x="107" y="44"/>
                    </a:lnTo>
                    <a:lnTo>
                      <a:pt x="104" y="39"/>
                    </a:lnTo>
                    <a:lnTo>
                      <a:pt x="99" y="32"/>
                    </a:lnTo>
                    <a:lnTo>
                      <a:pt x="91" y="25"/>
                    </a:lnTo>
                    <a:lnTo>
                      <a:pt x="84" y="19"/>
                    </a:lnTo>
                    <a:lnTo>
                      <a:pt x="75" y="13"/>
                    </a:lnTo>
                    <a:lnTo>
                      <a:pt x="66" y="9"/>
                    </a:lnTo>
                    <a:lnTo>
                      <a:pt x="59" y="6"/>
                    </a:lnTo>
                    <a:lnTo>
                      <a:pt x="50" y="3"/>
                    </a:lnTo>
                    <a:lnTo>
                      <a:pt x="42" y="1"/>
                    </a:lnTo>
                    <a:lnTo>
                      <a:pt x="33" y="0"/>
                    </a:lnTo>
                    <a:lnTo>
                      <a:pt x="26" y="0"/>
                    </a:lnTo>
                    <a:lnTo>
                      <a:pt x="19" y="0"/>
                    </a:lnTo>
                    <a:lnTo>
                      <a:pt x="14" y="0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926" name="Freeform 215"/>
              <p:cNvSpPr>
                <a:spLocks noChangeArrowheads="1"/>
              </p:cNvSpPr>
              <p:nvPr/>
            </p:nvSpPr>
            <p:spPr bwMode="auto">
              <a:xfrm>
                <a:off x="1765" y="148"/>
                <a:ext cx="120" cy="72"/>
              </a:xfrm>
              <a:custGeom>
                <a:avLst/>
                <a:gdLst>
                  <a:gd name="T0" fmla="*/ 4309 w 113"/>
                  <a:gd name="T1" fmla="*/ 4064 h 67"/>
                  <a:gd name="T2" fmla="*/ 3821 w 113"/>
                  <a:gd name="T3" fmla="*/ 4390 h 67"/>
                  <a:gd name="T4" fmla="*/ 3396 w 113"/>
                  <a:gd name="T5" fmla="*/ 4693 h 67"/>
                  <a:gd name="T6" fmla="*/ 3004 w 113"/>
                  <a:gd name="T7" fmla="*/ 4693 h 67"/>
                  <a:gd name="T8" fmla="*/ 2568 w 113"/>
                  <a:gd name="T9" fmla="*/ 4661 h 67"/>
                  <a:gd name="T10" fmla="*/ 2144 w 113"/>
                  <a:gd name="T11" fmla="*/ 4367 h 67"/>
                  <a:gd name="T12" fmla="*/ 1790 w 113"/>
                  <a:gd name="T13" fmla="*/ 4036 h 67"/>
                  <a:gd name="T14" fmla="*/ 1446 w 113"/>
                  <a:gd name="T15" fmla="*/ 3597 h 67"/>
                  <a:gd name="T16" fmla="*/ 1138 w 113"/>
                  <a:gd name="T17" fmla="*/ 3062 h 67"/>
                  <a:gd name="T18" fmla="*/ 843 w 113"/>
                  <a:gd name="T19" fmla="*/ 2651 h 67"/>
                  <a:gd name="T20" fmla="*/ 588 w 113"/>
                  <a:gd name="T21" fmla="*/ 2111 h 67"/>
                  <a:gd name="T22" fmla="*/ 492 w 113"/>
                  <a:gd name="T23" fmla="*/ 1722 h 67"/>
                  <a:gd name="T24" fmla="*/ 411 w 113"/>
                  <a:gd name="T25" fmla="*/ 1118 h 67"/>
                  <a:gd name="T26" fmla="*/ 387 w 113"/>
                  <a:gd name="T27" fmla="*/ 901 h 67"/>
                  <a:gd name="T28" fmla="*/ 411 w 113"/>
                  <a:gd name="T29" fmla="*/ 726 h 67"/>
                  <a:gd name="T30" fmla="*/ 411 w 113"/>
                  <a:gd name="T31" fmla="*/ 780 h 67"/>
                  <a:gd name="T32" fmla="*/ 411 w 113"/>
                  <a:gd name="T33" fmla="*/ 726 h 67"/>
                  <a:gd name="T34" fmla="*/ 463 w 113"/>
                  <a:gd name="T35" fmla="*/ 726 h 67"/>
                  <a:gd name="T36" fmla="*/ 522 w 113"/>
                  <a:gd name="T37" fmla="*/ 726 h 67"/>
                  <a:gd name="T38" fmla="*/ 522 w 113"/>
                  <a:gd name="T39" fmla="*/ 0 h 67"/>
                  <a:gd name="T40" fmla="*/ 411 w 113"/>
                  <a:gd name="T41" fmla="*/ 0 h 67"/>
                  <a:gd name="T42" fmla="*/ 6 w 113"/>
                  <a:gd name="T43" fmla="*/ 1 h 67"/>
                  <a:gd name="T44" fmla="*/ 3 w 113"/>
                  <a:gd name="T45" fmla="*/ 3 h 67"/>
                  <a:gd name="T46" fmla="*/ 1 w 113"/>
                  <a:gd name="T47" fmla="*/ 6 h 67"/>
                  <a:gd name="T48" fmla="*/ 0 w 113"/>
                  <a:gd name="T49" fmla="*/ 901 h 67"/>
                  <a:gd name="T50" fmla="*/ 1 w 113"/>
                  <a:gd name="T51" fmla="*/ 1387 h 67"/>
                  <a:gd name="T52" fmla="*/ 4 w 113"/>
                  <a:gd name="T53" fmla="*/ 1989 h 67"/>
                  <a:gd name="T54" fmla="*/ 411 w 113"/>
                  <a:gd name="T55" fmla="*/ 2620 h 67"/>
                  <a:gd name="T56" fmla="*/ 588 w 113"/>
                  <a:gd name="T57" fmla="*/ 3115 h 67"/>
                  <a:gd name="T58" fmla="*/ 895 w 113"/>
                  <a:gd name="T59" fmla="*/ 3756 h 67"/>
                  <a:gd name="T60" fmla="*/ 1232 w 113"/>
                  <a:gd name="T61" fmla="*/ 4153 h 67"/>
                  <a:gd name="T62" fmla="*/ 1631 w 113"/>
                  <a:gd name="T63" fmla="*/ 4693 h 67"/>
                  <a:gd name="T64" fmla="*/ 2019 w 113"/>
                  <a:gd name="T65" fmla="*/ 5043 h 67"/>
                  <a:gd name="T66" fmla="*/ 2509 w 113"/>
                  <a:gd name="T67" fmla="*/ 5383 h 67"/>
                  <a:gd name="T68" fmla="*/ 2973 w 113"/>
                  <a:gd name="T69" fmla="*/ 5419 h 67"/>
                  <a:gd name="T70" fmla="*/ 3421 w 113"/>
                  <a:gd name="T71" fmla="*/ 5419 h 67"/>
                  <a:gd name="T72" fmla="*/ 3910 w 113"/>
                  <a:gd name="T73" fmla="*/ 5070 h 67"/>
                  <a:gd name="T74" fmla="*/ 4395 w 113"/>
                  <a:gd name="T75" fmla="*/ 4693 h 67"/>
                  <a:gd name="T76" fmla="*/ 4309 w 113"/>
                  <a:gd name="T77" fmla="*/ 4064 h 67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113"/>
                  <a:gd name="T118" fmla="*/ 0 h 67"/>
                  <a:gd name="T119" fmla="*/ 113 w 113"/>
                  <a:gd name="T120" fmla="*/ 67 h 67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113" h="67">
                    <a:moveTo>
                      <a:pt x="109" y="50"/>
                    </a:moveTo>
                    <a:lnTo>
                      <a:pt x="97" y="55"/>
                    </a:lnTo>
                    <a:lnTo>
                      <a:pt x="87" y="58"/>
                    </a:lnTo>
                    <a:lnTo>
                      <a:pt x="76" y="58"/>
                    </a:lnTo>
                    <a:lnTo>
                      <a:pt x="66" y="57"/>
                    </a:lnTo>
                    <a:lnTo>
                      <a:pt x="55" y="54"/>
                    </a:lnTo>
                    <a:lnTo>
                      <a:pt x="46" y="49"/>
                    </a:lnTo>
                    <a:lnTo>
                      <a:pt x="37" y="45"/>
                    </a:lnTo>
                    <a:lnTo>
                      <a:pt x="29" y="38"/>
                    </a:lnTo>
                    <a:lnTo>
                      <a:pt x="22" y="33"/>
                    </a:lnTo>
                    <a:lnTo>
                      <a:pt x="16" y="26"/>
                    </a:lnTo>
                    <a:lnTo>
                      <a:pt x="13" y="21"/>
                    </a:lnTo>
                    <a:lnTo>
                      <a:pt x="10" y="15"/>
                    </a:lnTo>
                    <a:lnTo>
                      <a:pt x="9" y="12"/>
                    </a:lnTo>
                    <a:lnTo>
                      <a:pt x="10" y="9"/>
                    </a:lnTo>
                    <a:lnTo>
                      <a:pt x="10" y="10"/>
                    </a:lnTo>
                    <a:lnTo>
                      <a:pt x="10" y="9"/>
                    </a:lnTo>
                    <a:lnTo>
                      <a:pt x="12" y="9"/>
                    </a:lnTo>
                    <a:lnTo>
                      <a:pt x="14" y="9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6" y="1"/>
                    </a:lnTo>
                    <a:lnTo>
                      <a:pt x="3" y="3"/>
                    </a:lnTo>
                    <a:lnTo>
                      <a:pt x="1" y="6"/>
                    </a:lnTo>
                    <a:lnTo>
                      <a:pt x="0" y="12"/>
                    </a:lnTo>
                    <a:lnTo>
                      <a:pt x="1" y="18"/>
                    </a:lnTo>
                    <a:lnTo>
                      <a:pt x="4" y="25"/>
                    </a:lnTo>
                    <a:lnTo>
                      <a:pt x="10" y="32"/>
                    </a:lnTo>
                    <a:lnTo>
                      <a:pt x="16" y="39"/>
                    </a:lnTo>
                    <a:lnTo>
                      <a:pt x="23" y="46"/>
                    </a:lnTo>
                    <a:lnTo>
                      <a:pt x="32" y="52"/>
                    </a:lnTo>
                    <a:lnTo>
                      <a:pt x="41" y="58"/>
                    </a:lnTo>
                    <a:lnTo>
                      <a:pt x="52" y="62"/>
                    </a:lnTo>
                    <a:lnTo>
                      <a:pt x="64" y="66"/>
                    </a:lnTo>
                    <a:lnTo>
                      <a:pt x="75" y="67"/>
                    </a:lnTo>
                    <a:lnTo>
                      <a:pt x="88" y="67"/>
                    </a:lnTo>
                    <a:lnTo>
                      <a:pt x="101" y="63"/>
                    </a:lnTo>
                    <a:lnTo>
                      <a:pt x="113" y="58"/>
                    </a:lnTo>
                    <a:lnTo>
                      <a:pt x="109" y="5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927" name="Freeform 216"/>
              <p:cNvSpPr>
                <a:spLocks noChangeArrowheads="1"/>
              </p:cNvSpPr>
              <p:nvPr/>
            </p:nvSpPr>
            <p:spPr bwMode="auto">
              <a:xfrm>
                <a:off x="1838" y="158"/>
                <a:ext cx="50" cy="53"/>
              </a:xfrm>
              <a:custGeom>
                <a:avLst/>
                <a:gdLst>
                  <a:gd name="T0" fmla="*/ 0 w 47"/>
                  <a:gd name="T1" fmla="*/ 999 h 49"/>
                  <a:gd name="T2" fmla="*/ 403 w 47"/>
                  <a:gd name="T3" fmla="*/ 1479 h 49"/>
                  <a:gd name="T4" fmla="*/ 661 w 47"/>
                  <a:gd name="T5" fmla="*/ 2190 h 49"/>
                  <a:gd name="T6" fmla="*/ 1085 w 47"/>
                  <a:gd name="T7" fmla="*/ 2839 h 49"/>
                  <a:gd name="T8" fmla="*/ 1336 w 47"/>
                  <a:gd name="T9" fmla="*/ 3593 h 49"/>
                  <a:gd name="T10" fmla="*/ 1512 w 47"/>
                  <a:gd name="T11" fmla="*/ 4261 h 49"/>
                  <a:gd name="T12" fmla="*/ 1672 w 47"/>
                  <a:gd name="T13" fmla="*/ 4917 h 49"/>
                  <a:gd name="T14" fmla="*/ 1712 w 47"/>
                  <a:gd name="T15" fmla="*/ 4985 h 49"/>
                  <a:gd name="T16" fmla="*/ 1779 w 47"/>
                  <a:gd name="T17" fmla="*/ 4917 h 49"/>
                  <a:gd name="T18" fmla="*/ 1937 w 47"/>
                  <a:gd name="T19" fmla="*/ 5832 h 49"/>
                  <a:gd name="T20" fmla="*/ 2014 w 47"/>
                  <a:gd name="T21" fmla="*/ 5616 h 49"/>
                  <a:gd name="T22" fmla="*/ 2061 w 47"/>
                  <a:gd name="T23" fmla="*/ 4985 h 49"/>
                  <a:gd name="T24" fmla="*/ 2061 w 47"/>
                  <a:gd name="T25" fmla="*/ 4609 h 49"/>
                  <a:gd name="T26" fmla="*/ 1940 w 47"/>
                  <a:gd name="T27" fmla="*/ 4261 h 49"/>
                  <a:gd name="T28" fmla="*/ 1824 w 47"/>
                  <a:gd name="T29" fmla="*/ 3593 h 49"/>
                  <a:gd name="T30" fmla="*/ 1609 w 47"/>
                  <a:gd name="T31" fmla="*/ 2839 h 49"/>
                  <a:gd name="T32" fmla="*/ 1306 w 47"/>
                  <a:gd name="T33" fmla="*/ 2025 h 49"/>
                  <a:gd name="T34" fmla="*/ 901 w 47"/>
                  <a:gd name="T35" fmla="*/ 1264 h 49"/>
                  <a:gd name="T36" fmla="*/ 549 w 47"/>
                  <a:gd name="T37" fmla="*/ 5 h 49"/>
                  <a:gd name="T38" fmla="*/ 3 w 47"/>
                  <a:gd name="T39" fmla="*/ 0 h 49"/>
                  <a:gd name="T40" fmla="*/ 0 w 47"/>
                  <a:gd name="T41" fmla="*/ 999 h 4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47"/>
                  <a:gd name="T64" fmla="*/ 0 h 49"/>
                  <a:gd name="T65" fmla="*/ 47 w 47"/>
                  <a:gd name="T66" fmla="*/ 49 h 49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47" h="49">
                    <a:moveTo>
                      <a:pt x="0" y="8"/>
                    </a:moveTo>
                    <a:lnTo>
                      <a:pt x="8" y="13"/>
                    </a:lnTo>
                    <a:lnTo>
                      <a:pt x="16" y="18"/>
                    </a:lnTo>
                    <a:lnTo>
                      <a:pt x="24" y="24"/>
                    </a:lnTo>
                    <a:lnTo>
                      <a:pt x="31" y="30"/>
                    </a:lnTo>
                    <a:lnTo>
                      <a:pt x="35" y="36"/>
                    </a:lnTo>
                    <a:lnTo>
                      <a:pt x="38" y="41"/>
                    </a:lnTo>
                    <a:lnTo>
                      <a:pt x="39" y="42"/>
                    </a:lnTo>
                    <a:lnTo>
                      <a:pt x="40" y="41"/>
                    </a:lnTo>
                    <a:lnTo>
                      <a:pt x="44" y="49"/>
                    </a:lnTo>
                    <a:lnTo>
                      <a:pt x="46" y="47"/>
                    </a:lnTo>
                    <a:lnTo>
                      <a:pt x="47" y="42"/>
                    </a:lnTo>
                    <a:lnTo>
                      <a:pt x="47" y="39"/>
                    </a:lnTo>
                    <a:lnTo>
                      <a:pt x="45" y="36"/>
                    </a:lnTo>
                    <a:lnTo>
                      <a:pt x="42" y="30"/>
                    </a:lnTo>
                    <a:lnTo>
                      <a:pt x="37" y="24"/>
                    </a:lnTo>
                    <a:lnTo>
                      <a:pt x="30" y="17"/>
                    </a:lnTo>
                    <a:lnTo>
                      <a:pt x="21" y="11"/>
                    </a:lnTo>
                    <a:lnTo>
                      <a:pt x="13" y="5"/>
                    </a:lnTo>
                    <a:lnTo>
                      <a:pt x="3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928" name="Freeform 217"/>
              <p:cNvSpPr>
                <a:spLocks noChangeArrowheads="1"/>
              </p:cNvSpPr>
              <p:nvPr/>
            </p:nvSpPr>
            <p:spPr bwMode="auto">
              <a:xfrm>
                <a:off x="1779" y="147"/>
                <a:ext cx="61" cy="20"/>
              </a:xfrm>
              <a:custGeom>
                <a:avLst/>
                <a:gdLst>
                  <a:gd name="T0" fmla="*/ 0 w 58"/>
                  <a:gd name="T1" fmla="*/ 5871 h 18"/>
                  <a:gd name="T2" fmla="*/ 4 w 58"/>
                  <a:gd name="T3" fmla="*/ 5871 h 18"/>
                  <a:gd name="T4" fmla="*/ 9 w 58"/>
                  <a:gd name="T5" fmla="*/ 5871 h 18"/>
                  <a:gd name="T6" fmla="*/ 334 w 58"/>
                  <a:gd name="T7" fmla="*/ 5871 h 18"/>
                  <a:gd name="T8" fmla="*/ 474 w 58"/>
                  <a:gd name="T9" fmla="*/ 6523 h 18"/>
                  <a:gd name="T10" fmla="*/ 676 w 58"/>
                  <a:gd name="T11" fmla="*/ 6523 h 18"/>
                  <a:gd name="T12" fmla="*/ 828 w 58"/>
                  <a:gd name="T13" fmla="*/ 8053 h 18"/>
                  <a:gd name="T14" fmla="*/ 998 w 58"/>
                  <a:gd name="T15" fmla="*/ 9326 h 18"/>
                  <a:gd name="T16" fmla="*/ 1178 w 58"/>
                  <a:gd name="T17" fmla="*/ 11047 h 18"/>
                  <a:gd name="T18" fmla="*/ 1239 w 58"/>
                  <a:gd name="T19" fmla="*/ 5871 h 18"/>
                  <a:gd name="T20" fmla="*/ 1104 w 58"/>
                  <a:gd name="T21" fmla="*/ 3852 h 18"/>
                  <a:gd name="T22" fmla="*/ 871 w 58"/>
                  <a:gd name="T23" fmla="*/ 4 h 18"/>
                  <a:gd name="T24" fmla="*/ 702 w 58"/>
                  <a:gd name="T25" fmla="*/ 2 h 18"/>
                  <a:gd name="T26" fmla="*/ 499 w 58"/>
                  <a:gd name="T27" fmla="*/ 1 h 18"/>
                  <a:gd name="T28" fmla="*/ 334 w 58"/>
                  <a:gd name="T29" fmla="*/ 1 h 18"/>
                  <a:gd name="T30" fmla="*/ 9 w 58"/>
                  <a:gd name="T31" fmla="*/ 1 h 18"/>
                  <a:gd name="T32" fmla="*/ 4 w 58"/>
                  <a:gd name="T33" fmla="*/ 0 h 18"/>
                  <a:gd name="T34" fmla="*/ 0 w 58"/>
                  <a:gd name="T35" fmla="*/ 1 h 18"/>
                  <a:gd name="T36" fmla="*/ 0 w 58"/>
                  <a:gd name="T37" fmla="*/ 5871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8"/>
                  <a:gd name="T58" fmla="*/ 0 h 18"/>
                  <a:gd name="T59" fmla="*/ 58 w 58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8" h="18">
                    <a:moveTo>
                      <a:pt x="0" y="10"/>
                    </a:moveTo>
                    <a:lnTo>
                      <a:pt x="4" y="10"/>
                    </a:lnTo>
                    <a:lnTo>
                      <a:pt x="9" y="10"/>
                    </a:lnTo>
                    <a:lnTo>
                      <a:pt x="16" y="10"/>
                    </a:lnTo>
                    <a:lnTo>
                      <a:pt x="23" y="11"/>
                    </a:lnTo>
                    <a:lnTo>
                      <a:pt x="31" y="11"/>
                    </a:lnTo>
                    <a:lnTo>
                      <a:pt x="39" y="13"/>
                    </a:lnTo>
                    <a:lnTo>
                      <a:pt x="46" y="15"/>
                    </a:lnTo>
                    <a:lnTo>
                      <a:pt x="55" y="18"/>
                    </a:lnTo>
                    <a:lnTo>
                      <a:pt x="58" y="10"/>
                    </a:lnTo>
                    <a:lnTo>
                      <a:pt x="50" y="6"/>
                    </a:lnTo>
                    <a:lnTo>
                      <a:pt x="41" y="4"/>
                    </a:lnTo>
                    <a:lnTo>
                      <a:pt x="32" y="2"/>
                    </a:lnTo>
                    <a:lnTo>
                      <a:pt x="24" y="1"/>
                    </a:lnTo>
                    <a:lnTo>
                      <a:pt x="16" y="1"/>
                    </a:lnTo>
                    <a:lnTo>
                      <a:pt x="9" y="1"/>
                    </a:lnTo>
                    <a:lnTo>
                      <a:pt x="4" y="0"/>
                    </a:lnTo>
                    <a:lnTo>
                      <a:pt x="0" y="1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929" name="Freeform 218"/>
              <p:cNvSpPr>
                <a:spLocks noChangeArrowheads="1"/>
              </p:cNvSpPr>
              <p:nvPr/>
            </p:nvSpPr>
            <p:spPr bwMode="auto">
              <a:xfrm>
                <a:off x="4316" y="153"/>
                <a:ext cx="115" cy="62"/>
              </a:xfrm>
              <a:custGeom>
                <a:avLst/>
                <a:gdLst>
                  <a:gd name="T0" fmla="*/ 442 w 108"/>
                  <a:gd name="T1" fmla="*/ 0 h 58"/>
                  <a:gd name="T2" fmla="*/ 7 w 108"/>
                  <a:gd name="T3" fmla="*/ 0 h 58"/>
                  <a:gd name="T4" fmla="*/ 3 w 108"/>
                  <a:gd name="T5" fmla="*/ 1 h 58"/>
                  <a:gd name="T6" fmla="*/ 2 w 108"/>
                  <a:gd name="T7" fmla="*/ 2 h 58"/>
                  <a:gd name="T8" fmla="*/ 1 w 108"/>
                  <a:gd name="T9" fmla="*/ 3 h 58"/>
                  <a:gd name="T10" fmla="*/ 0 w 108"/>
                  <a:gd name="T11" fmla="*/ 512 h 58"/>
                  <a:gd name="T12" fmla="*/ 1 w 108"/>
                  <a:gd name="T13" fmla="*/ 668 h 58"/>
                  <a:gd name="T14" fmla="*/ 4 w 108"/>
                  <a:gd name="T15" fmla="*/ 1065 h 58"/>
                  <a:gd name="T16" fmla="*/ 442 w 108"/>
                  <a:gd name="T17" fmla="*/ 1485 h 58"/>
                  <a:gd name="T18" fmla="*/ 646 w 108"/>
                  <a:gd name="T19" fmla="*/ 1815 h 58"/>
                  <a:gd name="T20" fmla="*/ 943 w 108"/>
                  <a:gd name="T21" fmla="*/ 2217 h 58"/>
                  <a:gd name="T22" fmla="*/ 1375 w 108"/>
                  <a:gd name="T23" fmla="*/ 2533 h 58"/>
                  <a:gd name="T24" fmla="*/ 1850 w 108"/>
                  <a:gd name="T25" fmla="*/ 2895 h 58"/>
                  <a:gd name="T26" fmla="*/ 2293 w 108"/>
                  <a:gd name="T27" fmla="*/ 3168 h 58"/>
                  <a:gd name="T28" fmla="*/ 2781 w 108"/>
                  <a:gd name="T29" fmla="*/ 3308 h 58"/>
                  <a:gd name="T30" fmla="*/ 3313 w 108"/>
                  <a:gd name="T31" fmla="*/ 3386 h 58"/>
                  <a:gd name="T32" fmla="*/ 3807 w 108"/>
                  <a:gd name="T33" fmla="*/ 3386 h 58"/>
                  <a:gd name="T34" fmla="*/ 4317 w 108"/>
                  <a:gd name="T35" fmla="*/ 3189 h 58"/>
                  <a:gd name="T36" fmla="*/ 4895 w 108"/>
                  <a:gd name="T37" fmla="*/ 2983 h 58"/>
                  <a:gd name="T38" fmla="*/ 4919 w 108"/>
                  <a:gd name="T39" fmla="*/ 2895 h 58"/>
                  <a:gd name="T40" fmla="*/ 4980 w 108"/>
                  <a:gd name="T41" fmla="*/ 2708 h 58"/>
                  <a:gd name="T42" fmla="*/ 4919 w 108"/>
                  <a:gd name="T43" fmla="*/ 2706 h 58"/>
                  <a:gd name="T44" fmla="*/ 4919 w 108"/>
                  <a:gd name="T45" fmla="*/ 2533 h 58"/>
                  <a:gd name="T46" fmla="*/ 4746 w 108"/>
                  <a:gd name="T47" fmla="*/ 2285 h 58"/>
                  <a:gd name="T48" fmla="*/ 4536 w 108"/>
                  <a:gd name="T49" fmla="*/ 1815 h 58"/>
                  <a:gd name="T50" fmla="*/ 4186 w 108"/>
                  <a:gd name="T51" fmla="*/ 1485 h 58"/>
                  <a:gd name="T52" fmla="*/ 3874 w 108"/>
                  <a:gd name="T53" fmla="*/ 1065 h 58"/>
                  <a:gd name="T54" fmla="*/ 3417 w 108"/>
                  <a:gd name="T55" fmla="*/ 714 h 58"/>
                  <a:gd name="T56" fmla="*/ 3058 w 108"/>
                  <a:gd name="T57" fmla="*/ 547 h 58"/>
                  <a:gd name="T58" fmla="*/ 2612 w 108"/>
                  <a:gd name="T59" fmla="*/ 6 h 58"/>
                  <a:gd name="T60" fmla="*/ 2273 w 108"/>
                  <a:gd name="T61" fmla="*/ 3 h 58"/>
                  <a:gd name="T62" fmla="*/ 1899 w 108"/>
                  <a:gd name="T63" fmla="*/ 1 h 58"/>
                  <a:gd name="T64" fmla="*/ 1532 w 108"/>
                  <a:gd name="T65" fmla="*/ 0 h 58"/>
                  <a:gd name="T66" fmla="*/ 1212 w 108"/>
                  <a:gd name="T67" fmla="*/ 0 h 58"/>
                  <a:gd name="T68" fmla="*/ 832 w 108"/>
                  <a:gd name="T69" fmla="*/ 0 h 58"/>
                  <a:gd name="T70" fmla="*/ 570 w 108"/>
                  <a:gd name="T71" fmla="*/ 0 h 58"/>
                  <a:gd name="T72" fmla="*/ 442 w 108"/>
                  <a:gd name="T73" fmla="*/ 0 h 5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108"/>
                  <a:gd name="T112" fmla="*/ 0 h 58"/>
                  <a:gd name="T113" fmla="*/ 108 w 108"/>
                  <a:gd name="T114" fmla="*/ 58 h 58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108" h="58">
                    <a:moveTo>
                      <a:pt x="9" y="0"/>
                    </a:moveTo>
                    <a:lnTo>
                      <a:pt x="7" y="0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8"/>
                    </a:lnTo>
                    <a:lnTo>
                      <a:pt x="1" y="12"/>
                    </a:lnTo>
                    <a:lnTo>
                      <a:pt x="4" y="19"/>
                    </a:lnTo>
                    <a:lnTo>
                      <a:pt x="9" y="25"/>
                    </a:lnTo>
                    <a:lnTo>
                      <a:pt x="15" y="32"/>
                    </a:lnTo>
                    <a:lnTo>
                      <a:pt x="21" y="38"/>
                    </a:lnTo>
                    <a:lnTo>
                      <a:pt x="30" y="44"/>
                    </a:lnTo>
                    <a:lnTo>
                      <a:pt x="39" y="50"/>
                    </a:lnTo>
                    <a:lnTo>
                      <a:pt x="50" y="54"/>
                    </a:lnTo>
                    <a:lnTo>
                      <a:pt x="61" y="57"/>
                    </a:lnTo>
                    <a:lnTo>
                      <a:pt x="71" y="58"/>
                    </a:lnTo>
                    <a:lnTo>
                      <a:pt x="83" y="58"/>
                    </a:lnTo>
                    <a:lnTo>
                      <a:pt x="94" y="55"/>
                    </a:lnTo>
                    <a:lnTo>
                      <a:pt x="106" y="51"/>
                    </a:lnTo>
                    <a:lnTo>
                      <a:pt x="107" y="50"/>
                    </a:lnTo>
                    <a:lnTo>
                      <a:pt x="108" y="47"/>
                    </a:lnTo>
                    <a:lnTo>
                      <a:pt x="107" y="46"/>
                    </a:lnTo>
                    <a:lnTo>
                      <a:pt x="107" y="44"/>
                    </a:lnTo>
                    <a:lnTo>
                      <a:pt x="103" y="39"/>
                    </a:lnTo>
                    <a:lnTo>
                      <a:pt x="98" y="32"/>
                    </a:lnTo>
                    <a:lnTo>
                      <a:pt x="91" y="25"/>
                    </a:lnTo>
                    <a:lnTo>
                      <a:pt x="84" y="19"/>
                    </a:lnTo>
                    <a:lnTo>
                      <a:pt x="74" y="13"/>
                    </a:lnTo>
                    <a:lnTo>
                      <a:pt x="66" y="9"/>
                    </a:lnTo>
                    <a:lnTo>
                      <a:pt x="57" y="6"/>
                    </a:lnTo>
                    <a:lnTo>
                      <a:pt x="49" y="3"/>
                    </a:lnTo>
                    <a:lnTo>
                      <a:pt x="41" y="1"/>
                    </a:lnTo>
                    <a:lnTo>
                      <a:pt x="33" y="0"/>
                    </a:lnTo>
                    <a:lnTo>
                      <a:pt x="26" y="0"/>
                    </a:lnTo>
                    <a:lnTo>
                      <a:pt x="19" y="0"/>
                    </a:lnTo>
                    <a:lnTo>
                      <a:pt x="13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930" name="Freeform 219"/>
              <p:cNvSpPr>
                <a:spLocks noChangeArrowheads="1"/>
              </p:cNvSpPr>
              <p:nvPr/>
            </p:nvSpPr>
            <p:spPr bwMode="auto">
              <a:xfrm>
                <a:off x="4312" y="147"/>
                <a:ext cx="119" cy="73"/>
              </a:xfrm>
              <a:custGeom>
                <a:avLst/>
                <a:gdLst>
                  <a:gd name="T0" fmla="*/ 4372 w 112"/>
                  <a:gd name="T1" fmla="*/ 3901 h 68"/>
                  <a:gd name="T2" fmla="*/ 3909 w 112"/>
                  <a:gd name="T3" fmla="*/ 4246 h 68"/>
                  <a:gd name="T4" fmla="*/ 3504 w 112"/>
                  <a:gd name="T5" fmla="*/ 4496 h 68"/>
                  <a:gd name="T6" fmla="*/ 3039 w 112"/>
                  <a:gd name="T7" fmla="*/ 4496 h 68"/>
                  <a:gd name="T8" fmla="*/ 2688 w 112"/>
                  <a:gd name="T9" fmla="*/ 4393 h 68"/>
                  <a:gd name="T10" fmla="*/ 2241 w 112"/>
                  <a:gd name="T11" fmla="*/ 4188 h 68"/>
                  <a:gd name="T12" fmla="*/ 1826 w 112"/>
                  <a:gd name="T13" fmla="*/ 3812 h 68"/>
                  <a:gd name="T14" fmla="*/ 1466 w 112"/>
                  <a:gd name="T15" fmla="*/ 3432 h 68"/>
                  <a:gd name="T16" fmla="*/ 1176 w 112"/>
                  <a:gd name="T17" fmla="*/ 2978 h 68"/>
                  <a:gd name="T18" fmla="*/ 850 w 112"/>
                  <a:gd name="T19" fmla="*/ 2590 h 68"/>
                  <a:gd name="T20" fmla="*/ 628 w 112"/>
                  <a:gd name="T21" fmla="*/ 2012 h 68"/>
                  <a:gd name="T22" fmla="*/ 492 w 112"/>
                  <a:gd name="T23" fmla="*/ 1693 h 68"/>
                  <a:gd name="T24" fmla="*/ 410 w 112"/>
                  <a:gd name="T25" fmla="*/ 1140 h 68"/>
                  <a:gd name="T26" fmla="*/ 386 w 112"/>
                  <a:gd name="T27" fmla="*/ 921 h 68"/>
                  <a:gd name="T28" fmla="*/ 410 w 112"/>
                  <a:gd name="T29" fmla="*/ 744 h 68"/>
                  <a:gd name="T30" fmla="*/ 410 w 112"/>
                  <a:gd name="T31" fmla="*/ 799 h 68"/>
                  <a:gd name="T32" fmla="*/ 410 w 112"/>
                  <a:gd name="T33" fmla="*/ 744 h 68"/>
                  <a:gd name="T34" fmla="*/ 463 w 112"/>
                  <a:gd name="T35" fmla="*/ 744 h 68"/>
                  <a:gd name="T36" fmla="*/ 523 w 112"/>
                  <a:gd name="T37" fmla="*/ 744 h 68"/>
                  <a:gd name="T38" fmla="*/ 523 w 112"/>
                  <a:gd name="T39" fmla="*/ 0 h 68"/>
                  <a:gd name="T40" fmla="*/ 410 w 112"/>
                  <a:gd name="T41" fmla="*/ 1 h 68"/>
                  <a:gd name="T42" fmla="*/ 6 w 112"/>
                  <a:gd name="T43" fmla="*/ 2 h 68"/>
                  <a:gd name="T44" fmla="*/ 3 w 112"/>
                  <a:gd name="T45" fmla="*/ 3 h 68"/>
                  <a:gd name="T46" fmla="*/ 1 w 112"/>
                  <a:gd name="T47" fmla="*/ 602 h 68"/>
                  <a:gd name="T48" fmla="*/ 0 w 112"/>
                  <a:gd name="T49" fmla="*/ 921 h 68"/>
                  <a:gd name="T50" fmla="*/ 1 w 112"/>
                  <a:gd name="T51" fmla="*/ 1411 h 68"/>
                  <a:gd name="T52" fmla="*/ 4 w 112"/>
                  <a:gd name="T53" fmla="*/ 1951 h 68"/>
                  <a:gd name="T54" fmla="*/ 410 w 112"/>
                  <a:gd name="T55" fmla="*/ 2490 h 68"/>
                  <a:gd name="T56" fmla="*/ 628 w 112"/>
                  <a:gd name="T57" fmla="*/ 2984 h 68"/>
                  <a:gd name="T58" fmla="*/ 959 w 112"/>
                  <a:gd name="T59" fmla="*/ 3551 h 68"/>
                  <a:gd name="T60" fmla="*/ 1299 w 112"/>
                  <a:gd name="T61" fmla="*/ 3955 h 68"/>
                  <a:gd name="T62" fmla="*/ 1693 w 112"/>
                  <a:gd name="T63" fmla="*/ 4496 h 68"/>
                  <a:gd name="T64" fmla="*/ 2109 w 112"/>
                  <a:gd name="T65" fmla="*/ 4827 h 68"/>
                  <a:gd name="T66" fmla="*/ 2534 w 112"/>
                  <a:gd name="T67" fmla="*/ 5063 h 68"/>
                  <a:gd name="T68" fmla="*/ 3039 w 112"/>
                  <a:gd name="T69" fmla="*/ 5182 h 68"/>
                  <a:gd name="T70" fmla="*/ 3638 w 112"/>
                  <a:gd name="T71" fmla="*/ 5182 h 68"/>
                  <a:gd name="T72" fmla="*/ 4014 w 112"/>
                  <a:gd name="T73" fmla="*/ 4893 h 68"/>
                  <a:gd name="T74" fmla="*/ 4497 w 112"/>
                  <a:gd name="T75" fmla="*/ 4496 h 68"/>
                  <a:gd name="T76" fmla="*/ 4372 w 112"/>
                  <a:gd name="T77" fmla="*/ 3901 h 68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112"/>
                  <a:gd name="T118" fmla="*/ 0 h 68"/>
                  <a:gd name="T119" fmla="*/ 112 w 112"/>
                  <a:gd name="T120" fmla="*/ 68 h 68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112" h="68">
                    <a:moveTo>
                      <a:pt x="108" y="51"/>
                    </a:moveTo>
                    <a:lnTo>
                      <a:pt x="97" y="56"/>
                    </a:lnTo>
                    <a:lnTo>
                      <a:pt x="87" y="59"/>
                    </a:lnTo>
                    <a:lnTo>
                      <a:pt x="75" y="59"/>
                    </a:lnTo>
                    <a:lnTo>
                      <a:pt x="66" y="58"/>
                    </a:lnTo>
                    <a:lnTo>
                      <a:pt x="55" y="55"/>
                    </a:lnTo>
                    <a:lnTo>
                      <a:pt x="45" y="50"/>
                    </a:lnTo>
                    <a:lnTo>
                      <a:pt x="36" y="45"/>
                    </a:lnTo>
                    <a:lnTo>
                      <a:pt x="29" y="39"/>
                    </a:lnTo>
                    <a:lnTo>
                      <a:pt x="21" y="34"/>
                    </a:lnTo>
                    <a:lnTo>
                      <a:pt x="16" y="27"/>
                    </a:lnTo>
                    <a:lnTo>
                      <a:pt x="12" y="22"/>
                    </a:lnTo>
                    <a:lnTo>
                      <a:pt x="9" y="16"/>
                    </a:lnTo>
                    <a:lnTo>
                      <a:pt x="8" y="13"/>
                    </a:lnTo>
                    <a:lnTo>
                      <a:pt x="9" y="10"/>
                    </a:lnTo>
                    <a:lnTo>
                      <a:pt x="9" y="11"/>
                    </a:lnTo>
                    <a:lnTo>
                      <a:pt x="9" y="10"/>
                    </a:lnTo>
                    <a:lnTo>
                      <a:pt x="11" y="10"/>
                    </a:lnTo>
                    <a:lnTo>
                      <a:pt x="13" y="10"/>
                    </a:lnTo>
                    <a:lnTo>
                      <a:pt x="13" y="0"/>
                    </a:lnTo>
                    <a:lnTo>
                      <a:pt x="9" y="1"/>
                    </a:lnTo>
                    <a:lnTo>
                      <a:pt x="6" y="2"/>
                    </a:lnTo>
                    <a:lnTo>
                      <a:pt x="3" y="3"/>
                    </a:lnTo>
                    <a:lnTo>
                      <a:pt x="1" y="7"/>
                    </a:lnTo>
                    <a:lnTo>
                      <a:pt x="0" y="13"/>
                    </a:lnTo>
                    <a:lnTo>
                      <a:pt x="1" y="19"/>
                    </a:lnTo>
                    <a:lnTo>
                      <a:pt x="4" y="26"/>
                    </a:lnTo>
                    <a:lnTo>
                      <a:pt x="9" y="33"/>
                    </a:lnTo>
                    <a:lnTo>
                      <a:pt x="16" y="40"/>
                    </a:lnTo>
                    <a:lnTo>
                      <a:pt x="23" y="47"/>
                    </a:lnTo>
                    <a:lnTo>
                      <a:pt x="32" y="52"/>
                    </a:lnTo>
                    <a:lnTo>
                      <a:pt x="41" y="59"/>
                    </a:lnTo>
                    <a:lnTo>
                      <a:pt x="52" y="63"/>
                    </a:lnTo>
                    <a:lnTo>
                      <a:pt x="63" y="67"/>
                    </a:lnTo>
                    <a:lnTo>
                      <a:pt x="75" y="68"/>
                    </a:lnTo>
                    <a:lnTo>
                      <a:pt x="88" y="68"/>
                    </a:lnTo>
                    <a:lnTo>
                      <a:pt x="100" y="64"/>
                    </a:lnTo>
                    <a:lnTo>
                      <a:pt x="112" y="59"/>
                    </a:lnTo>
                    <a:lnTo>
                      <a:pt x="108" y="51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931" name="Freeform 220"/>
              <p:cNvSpPr>
                <a:spLocks noChangeArrowheads="1"/>
              </p:cNvSpPr>
              <p:nvPr/>
            </p:nvSpPr>
            <p:spPr bwMode="auto">
              <a:xfrm>
                <a:off x="4384" y="158"/>
                <a:ext cx="51" cy="53"/>
              </a:xfrm>
              <a:custGeom>
                <a:avLst/>
                <a:gdLst>
                  <a:gd name="T0" fmla="*/ 0 w 48"/>
                  <a:gd name="T1" fmla="*/ 999 h 49"/>
                  <a:gd name="T2" fmla="*/ 386 w 48"/>
                  <a:gd name="T3" fmla="*/ 1479 h 49"/>
                  <a:gd name="T4" fmla="*/ 667 w 48"/>
                  <a:gd name="T5" fmla="*/ 2190 h 49"/>
                  <a:gd name="T6" fmla="*/ 1019 w 48"/>
                  <a:gd name="T7" fmla="*/ 2839 h 49"/>
                  <a:gd name="T8" fmla="*/ 1223 w 48"/>
                  <a:gd name="T9" fmla="*/ 3593 h 49"/>
                  <a:gd name="T10" fmla="*/ 1466 w 48"/>
                  <a:gd name="T11" fmla="*/ 4261 h 49"/>
                  <a:gd name="T12" fmla="*/ 1581 w 48"/>
                  <a:gd name="T13" fmla="*/ 4917 h 49"/>
                  <a:gd name="T14" fmla="*/ 1581 w 48"/>
                  <a:gd name="T15" fmla="*/ 4985 h 49"/>
                  <a:gd name="T16" fmla="*/ 1655 w 48"/>
                  <a:gd name="T17" fmla="*/ 4985 h 49"/>
                  <a:gd name="T18" fmla="*/ 1655 w 48"/>
                  <a:gd name="T19" fmla="*/ 4917 h 49"/>
                  <a:gd name="T20" fmla="*/ 1761 w 48"/>
                  <a:gd name="T21" fmla="*/ 5832 h 49"/>
                  <a:gd name="T22" fmla="*/ 1871 w 48"/>
                  <a:gd name="T23" fmla="*/ 5616 h 49"/>
                  <a:gd name="T24" fmla="*/ 1940 w 48"/>
                  <a:gd name="T25" fmla="*/ 4985 h 49"/>
                  <a:gd name="T26" fmla="*/ 1871 w 48"/>
                  <a:gd name="T27" fmla="*/ 4609 h 49"/>
                  <a:gd name="T28" fmla="*/ 1868 w 48"/>
                  <a:gd name="T29" fmla="*/ 4261 h 49"/>
                  <a:gd name="T30" fmla="*/ 1758 w 48"/>
                  <a:gd name="T31" fmla="*/ 3593 h 49"/>
                  <a:gd name="T32" fmla="*/ 1488 w 48"/>
                  <a:gd name="T33" fmla="*/ 2839 h 49"/>
                  <a:gd name="T34" fmla="*/ 1223 w 48"/>
                  <a:gd name="T35" fmla="*/ 2025 h 49"/>
                  <a:gd name="T36" fmla="*/ 903 w 48"/>
                  <a:gd name="T37" fmla="*/ 1264 h 49"/>
                  <a:gd name="T38" fmla="*/ 523 w 48"/>
                  <a:gd name="T39" fmla="*/ 5 h 49"/>
                  <a:gd name="T40" fmla="*/ 4 w 48"/>
                  <a:gd name="T41" fmla="*/ 0 h 49"/>
                  <a:gd name="T42" fmla="*/ 0 w 48"/>
                  <a:gd name="T43" fmla="*/ 999 h 49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48"/>
                  <a:gd name="T67" fmla="*/ 0 h 49"/>
                  <a:gd name="T68" fmla="*/ 48 w 48"/>
                  <a:gd name="T69" fmla="*/ 49 h 49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48" h="49">
                    <a:moveTo>
                      <a:pt x="0" y="8"/>
                    </a:moveTo>
                    <a:lnTo>
                      <a:pt x="8" y="13"/>
                    </a:lnTo>
                    <a:lnTo>
                      <a:pt x="17" y="18"/>
                    </a:lnTo>
                    <a:lnTo>
                      <a:pt x="24" y="24"/>
                    </a:lnTo>
                    <a:lnTo>
                      <a:pt x="30" y="30"/>
                    </a:lnTo>
                    <a:lnTo>
                      <a:pt x="36" y="36"/>
                    </a:lnTo>
                    <a:lnTo>
                      <a:pt x="39" y="41"/>
                    </a:lnTo>
                    <a:lnTo>
                      <a:pt x="39" y="42"/>
                    </a:lnTo>
                    <a:lnTo>
                      <a:pt x="40" y="42"/>
                    </a:lnTo>
                    <a:lnTo>
                      <a:pt x="40" y="41"/>
                    </a:lnTo>
                    <a:lnTo>
                      <a:pt x="44" y="49"/>
                    </a:lnTo>
                    <a:lnTo>
                      <a:pt x="47" y="47"/>
                    </a:lnTo>
                    <a:lnTo>
                      <a:pt x="48" y="42"/>
                    </a:lnTo>
                    <a:lnTo>
                      <a:pt x="47" y="39"/>
                    </a:lnTo>
                    <a:lnTo>
                      <a:pt x="46" y="36"/>
                    </a:lnTo>
                    <a:lnTo>
                      <a:pt x="43" y="30"/>
                    </a:lnTo>
                    <a:lnTo>
                      <a:pt x="37" y="24"/>
                    </a:lnTo>
                    <a:lnTo>
                      <a:pt x="30" y="17"/>
                    </a:lnTo>
                    <a:lnTo>
                      <a:pt x="22" y="11"/>
                    </a:lnTo>
                    <a:lnTo>
                      <a:pt x="13" y="5"/>
                    </a:lnTo>
                    <a:lnTo>
                      <a:pt x="4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932" name="Freeform 221"/>
              <p:cNvSpPr>
                <a:spLocks noChangeArrowheads="1"/>
              </p:cNvSpPr>
              <p:nvPr/>
            </p:nvSpPr>
            <p:spPr bwMode="auto">
              <a:xfrm>
                <a:off x="4325" y="147"/>
                <a:ext cx="62" cy="20"/>
              </a:xfrm>
              <a:custGeom>
                <a:avLst/>
                <a:gdLst>
                  <a:gd name="T0" fmla="*/ 0 w 59"/>
                  <a:gd name="T1" fmla="*/ 5871 h 18"/>
                  <a:gd name="T2" fmla="*/ 4 w 59"/>
                  <a:gd name="T3" fmla="*/ 5871 h 18"/>
                  <a:gd name="T4" fmla="*/ 9 w 59"/>
                  <a:gd name="T5" fmla="*/ 5871 h 18"/>
                  <a:gd name="T6" fmla="*/ 332 w 59"/>
                  <a:gd name="T7" fmla="*/ 5871 h 18"/>
                  <a:gd name="T8" fmla="*/ 472 w 59"/>
                  <a:gd name="T9" fmla="*/ 5871 h 18"/>
                  <a:gd name="T10" fmla="*/ 652 w 59"/>
                  <a:gd name="T11" fmla="*/ 6523 h 18"/>
                  <a:gd name="T12" fmla="*/ 795 w 59"/>
                  <a:gd name="T13" fmla="*/ 8053 h 18"/>
                  <a:gd name="T14" fmla="*/ 969 w 59"/>
                  <a:gd name="T15" fmla="*/ 9326 h 18"/>
                  <a:gd name="T16" fmla="*/ 1138 w 59"/>
                  <a:gd name="T17" fmla="*/ 11047 h 18"/>
                  <a:gd name="T18" fmla="*/ 1208 w 59"/>
                  <a:gd name="T19" fmla="*/ 5871 h 18"/>
                  <a:gd name="T20" fmla="*/ 1041 w 59"/>
                  <a:gd name="T21" fmla="*/ 3852 h 18"/>
                  <a:gd name="T22" fmla="*/ 835 w 59"/>
                  <a:gd name="T23" fmla="*/ 4 h 18"/>
                  <a:gd name="T24" fmla="*/ 667 w 59"/>
                  <a:gd name="T25" fmla="*/ 2 h 18"/>
                  <a:gd name="T26" fmla="*/ 472 w 59"/>
                  <a:gd name="T27" fmla="*/ 1 h 18"/>
                  <a:gd name="T28" fmla="*/ 332 w 59"/>
                  <a:gd name="T29" fmla="*/ 1 h 18"/>
                  <a:gd name="T30" fmla="*/ 234 w 59"/>
                  <a:gd name="T31" fmla="*/ 0 h 18"/>
                  <a:gd name="T32" fmla="*/ 4 w 59"/>
                  <a:gd name="T33" fmla="*/ 0 h 18"/>
                  <a:gd name="T34" fmla="*/ 0 w 59"/>
                  <a:gd name="T35" fmla="*/ 0 h 18"/>
                  <a:gd name="T36" fmla="*/ 0 w 59"/>
                  <a:gd name="T37" fmla="*/ 5871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9"/>
                  <a:gd name="T58" fmla="*/ 0 h 18"/>
                  <a:gd name="T59" fmla="*/ 59 w 59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9" h="18">
                    <a:moveTo>
                      <a:pt x="0" y="10"/>
                    </a:moveTo>
                    <a:lnTo>
                      <a:pt x="4" y="10"/>
                    </a:lnTo>
                    <a:lnTo>
                      <a:pt x="9" y="10"/>
                    </a:lnTo>
                    <a:lnTo>
                      <a:pt x="17" y="10"/>
                    </a:lnTo>
                    <a:lnTo>
                      <a:pt x="24" y="10"/>
                    </a:lnTo>
                    <a:lnTo>
                      <a:pt x="31" y="11"/>
                    </a:lnTo>
                    <a:lnTo>
                      <a:pt x="39" y="13"/>
                    </a:lnTo>
                    <a:lnTo>
                      <a:pt x="47" y="15"/>
                    </a:lnTo>
                    <a:lnTo>
                      <a:pt x="55" y="18"/>
                    </a:lnTo>
                    <a:lnTo>
                      <a:pt x="59" y="10"/>
                    </a:lnTo>
                    <a:lnTo>
                      <a:pt x="50" y="6"/>
                    </a:lnTo>
                    <a:lnTo>
                      <a:pt x="41" y="4"/>
                    </a:lnTo>
                    <a:lnTo>
                      <a:pt x="32" y="2"/>
                    </a:lnTo>
                    <a:lnTo>
                      <a:pt x="24" y="1"/>
                    </a:lnTo>
                    <a:lnTo>
                      <a:pt x="17" y="1"/>
                    </a:lnTo>
                    <a:lnTo>
                      <a:pt x="10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933" name="Freeform 222"/>
              <p:cNvSpPr>
                <a:spLocks noChangeArrowheads="1"/>
              </p:cNvSpPr>
              <p:nvPr/>
            </p:nvSpPr>
            <p:spPr bwMode="auto">
              <a:xfrm>
                <a:off x="1091" y="155"/>
                <a:ext cx="114" cy="64"/>
              </a:xfrm>
              <a:custGeom>
                <a:avLst/>
                <a:gdLst>
                  <a:gd name="T0" fmla="*/ 279 w 108"/>
                  <a:gd name="T1" fmla="*/ 0 h 59"/>
                  <a:gd name="T2" fmla="*/ 7 w 108"/>
                  <a:gd name="T3" fmla="*/ 0 h 59"/>
                  <a:gd name="T4" fmla="*/ 4 w 108"/>
                  <a:gd name="T5" fmla="*/ 0 h 59"/>
                  <a:gd name="T6" fmla="*/ 2 w 108"/>
                  <a:gd name="T7" fmla="*/ 3 h 59"/>
                  <a:gd name="T8" fmla="*/ 1 w 108"/>
                  <a:gd name="T9" fmla="*/ 4 h 59"/>
                  <a:gd name="T10" fmla="*/ 0 w 108"/>
                  <a:gd name="T11" fmla="*/ 1176 h 59"/>
                  <a:gd name="T12" fmla="*/ 1 w 108"/>
                  <a:gd name="T13" fmla="*/ 1628 h 59"/>
                  <a:gd name="T14" fmla="*/ 4 w 108"/>
                  <a:gd name="T15" fmla="*/ 2807 h 59"/>
                  <a:gd name="T16" fmla="*/ 279 w 108"/>
                  <a:gd name="T17" fmla="*/ 3583 h 59"/>
                  <a:gd name="T18" fmla="*/ 385 w 108"/>
                  <a:gd name="T19" fmla="*/ 4573 h 59"/>
                  <a:gd name="T20" fmla="*/ 546 w 108"/>
                  <a:gd name="T21" fmla="*/ 5406 h 59"/>
                  <a:gd name="T22" fmla="*/ 822 w 108"/>
                  <a:gd name="T23" fmla="*/ 6361 h 59"/>
                  <a:gd name="T24" fmla="*/ 1045 w 108"/>
                  <a:gd name="T25" fmla="*/ 7039 h 59"/>
                  <a:gd name="T26" fmla="*/ 1368 w 108"/>
                  <a:gd name="T27" fmla="*/ 7636 h 59"/>
                  <a:gd name="T28" fmla="*/ 1660 w 108"/>
                  <a:gd name="T29" fmla="*/ 8182 h 59"/>
                  <a:gd name="T30" fmla="*/ 1912 w 108"/>
                  <a:gd name="T31" fmla="*/ 8283 h 59"/>
                  <a:gd name="T32" fmla="*/ 2248 w 108"/>
                  <a:gd name="T33" fmla="*/ 8283 h 59"/>
                  <a:gd name="T34" fmla="*/ 2558 w 108"/>
                  <a:gd name="T35" fmla="*/ 8082 h 59"/>
                  <a:gd name="T36" fmla="*/ 2913 w 108"/>
                  <a:gd name="T37" fmla="*/ 7451 h 59"/>
                  <a:gd name="T38" fmla="*/ 2917 w 108"/>
                  <a:gd name="T39" fmla="*/ 7039 h 59"/>
                  <a:gd name="T40" fmla="*/ 2919 w 108"/>
                  <a:gd name="T41" fmla="*/ 6900 h 59"/>
                  <a:gd name="T42" fmla="*/ 2919 w 108"/>
                  <a:gd name="T43" fmla="*/ 6489 h 59"/>
                  <a:gd name="T44" fmla="*/ 2917 w 108"/>
                  <a:gd name="T45" fmla="*/ 6332 h 59"/>
                  <a:gd name="T46" fmla="*/ 2791 w 108"/>
                  <a:gd name="T47" fmla="*/ 5515 h 59"/>
                  <a:gd name="T48" fmla="*/ 2644 w 108"/>
                  <a:gd name="T49" fmla="*/ 4595 h 59"/>
                  <a:gd name="T50" fmla="*/ 2480 w 108"/>
                  <a:gd name="T51" fmla="*/ 3672 h 59"/>
                  <a:gd name="T52" fmla="*/ 2312 w 108"/>
                  <a:gd name="T53" fmla="*/ 2807 h 59"/>
                  <a:gd name="T54" fmla="*/ 2018 w 108"/>
                  <a:gd name="T55" fmla="*/ 1916 h 59"/>
                  <a:gd name="T56" fmla="*/ 1793 w 108"/>
                  <a:gd name="T57" fmla="*/ 1276 h 59"/>
                  <a:gd name="T58" fmla="*/ 1525 w 108"/>
                  <a:gd name="T59" fmla="*/ 999 h 59"/>
                  <a:gd name="T60" fmla="*/ 1338 w 108"/>
                  <a:gd name="T61" fmla="*/ 4 h 59"/>
                  <a:gd name="T62" fmla="*/ 1138 w 108"/>
                  <a:gd name="T63" fmla="*/ 1 h 59"/>
                  <a:gd name="T64" fmla="*/ 889 w 108"/>
                  <a:gd name="T65" fmla="*/ 0 h 59"/>
                  <a:gd name="T66" fmla="*/ 699 w 108"/>
                  <a:gd name="T67" fmla="*/ 0 h 59"/>
                  <a:gd name="T68" fmla="*/ 478 w 108"/>
                  <a:gd name="T69" fmla="*/ 0 h 59"/>
                  <a:gd name="T70" fmla="*/ 346 w 108"/>
                  <a:gd name="T71" fmla="*/ 0 h 59"/>
                  <a:gd name="T72" fmla="*/ 279 w 108"/>
                  <a:gd name="T73" fmla="*/ 0 h 59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108"/>
                  <a:gd name="T112" fmla="*/ 0 h 59"/>
                  <a:gd name="T113" fmla="*/ 108 w 108"/>
                  <a:gd name="T114" fmla="*/ 59 h 59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108" h="59">
                    <a:moveTo>
                      <a:pt x="9" y="0"/>
                    </a:moveTo>
                    <a:lnTo>
                      <a:pt x="7" y="0"/>
                    </a:lnTo>
                    <a:lnTo>
                      <a:pt x="4" y="0"/>
                    </a:lnTo>
                    <a:lnTo>
                      <a:pt x="2" y="3"/>
                    </a:lnTo>
                    <a:lnTo>
                      <a:pt x="1" y="4"/>
                    </a:lnTo>
                    <a:lnTo>
                      <a:pt x="0" y="8"/>
                    </a:lnTo>
                    <a:lnTo>
                      <a:pt x="1" y="12"/>
                    </a:lnTo>
                    <a:lnTo>
                      <a:pt x="4" y="19"/>
                    </a:lnTo>
                    <a:lnTo>
                      <a:pt x="9" y="25"/>
                    </a:lnTo>
                    <a:lnTo>
                      <a:pt x="15" y="31"/>
                    </a:lnTo>
                    <a:lnTo>
                      <a:pt x="21" y="38"/>
                    </a:lnTo>
                    <a:lnTo>
                      <a:pt x="30" y="44"/>
                    </a:lnTo>
                    <a:lnTo>
                      <a:pt x="39" y="50"/>
                    </a:lnTo>
                    <a:lnTo>
                      <a:pt x="50" y="54"/>
                    </a:lnTo>
                    <a:lnTo>
                      <a:pt x="61" y="57"/>
                    </a:lnTo>
                    <a:lnTo>
                      <a:pt x="71" y="59"/>
                    </a:lnTo>
                    <a:lnTo>
                      <a:pt x="83" y="59"/>
                    </a:lnTo>
                    <a:lnTo>
                      <a:pt x="94" y="55"/>
                    </a:lnTo>
                    <a:lnTo>
                      <a:pt x="106" y="51"/>
                    </a:lnTo>
                    <a:lnTo>
                      <a:pt x="107" y="50"/>
                    </a:lnTo>
                    <a:lnTo>
                      <a:pt x="108" y="48"/>
                    </a:lnTo>
                    <a:lnTo>
                      <a:pt x="108" y="46"/>
                    </a:lnTo>
                    <a:lnTo>
                      <a:pt x="107" y="43"/>
                    </a:lnTo>
                    <a:lnTo>
                      <a:pt x="103" y="39"/>
                    </a:lnTo>
                    <a:lnTo>
                      <a:pt x="98" y="32"/>
                    </a:lnTo>
                    <a:lnTo>
                      <a:pt x="91" y="26"/>
                    </a:lnTo>
                    <a:lnTo>
                      <a:pt x="84" y="19"/>
                    </a:lnTo>
                    <a:lnTo>
                      <a:pt x="75" y="14"/>
                    </a:lnTo>
                    <a:lnTo>
                      <a:pt x="66" y="9"/>
                    </a:lnTo>
                    <a:lnTo>
                      <a:pt x="57" y="6"/>
                    </a:lnTo>
                    <a:lnTo>
                      <a:pt x="49" y="4"/>
                    </a:lnTo>
                    <a:lnTo>
                      <a:pt x="42" y="1"/>
                    </a:lnTo>
                    <a:lnTo>
                      <a:pt x="33" y="0"/>
                    </a:lnTo>
                    <a:lnTo>
                      <a:pt x="26" y="0"/>
                    </a:lnTo>
                    <a:lnTo>
                      <a:pt x="19" y="0"/>
                    </a:lnTo>
                    <a:lnTo>
                      <a:pt x="13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934" name="Freeform 223"/>
              <p:cNvSpPr>
                <a:spLocks noChangeArrowheads="1"/>
              </p:cNvSpPr>
              <p:nvPr/>
            </p:nvSpPr>
            <p:spPr bwMode="auto">
              <a:xfrm>
                <a:off x="1087" y="149"/>
                <a:ext cx="118" cy="73"/>
              </a:xfrm>
              <a:custGeom>
                <a:avLst/>
                <a:gdLst>
                  <a:gd name="T0" fmla="*/ 2599 w 112"/>
                  <a:gd name="T1" fmla="*/ 3901 h 68"/>
                  <a:gd name="T2" fmla="*/ 2321 w 112"/>
                  <a:gd name="T3" fmla="*/ 4246 h 68"/>
                  <a:gd name="T4" fmla="*/ 2091 w 112"/>
                  <a:gd name="T5" fmla="*/ 4393 h 68"/>
                  <a:gd name="T6" fmla="*/ 1856 w 112"/>
                  <a:gd name="T7" fmla="*/ 4496 h 68"/>
                  <a:gd name="T8" fmla="*/ 1605 w 112"/>
                  <a:gd name="T9" fmla="*/ 4393 h 68"/>
                  <a:gd name="T10" fmla="*/ 1307 w 112"/>
                  <a:gd name="T11" fmla="*/ 4188 h 68"/>
                  <a:gd name="T12" fmla="*/ 1113 w 112"/>
                  <a:gd name="T13" fmla="*/ 3812 h 68"/>
                  <a:gd name="T14" fmla="*/ 894 w 112"/>
                  <a:gd name="T15" fmla="*/ 3432 h 68"/>
                  <a:gd name="T16" fmla="*/ 726 w 112"/>
                  <a:gd name="T17" fmla="*/ 2978 h 68"/>
                  <a:gd name="T18" fmla="*/ 509 w 112"/>
                  <a:gd name="T19" fmla="*/ 2490 h 68"/>
                  <a:gd name="T20" fmla="*/ 372 w 112"/>
                  <a:gd name="T21" fmla="*/ 2012 h 68"/>
                  <a:gd name="T22" fmla="*/ 302 w 112"/>
                  <a:gd name="T23" fmla="*/ 1626 h 68"/>
                  <a:gd name="T24" fmla="*/ 272 w 112"/>
                  <a:gd name="T25" fmla="*/ 1140 h 68"/>
                  <a:gd name="T26" fmla="*/ 8 w 112"/>
                  <a:gd name="T27" fmla="*/ 858 h 68"/>
                  <a:gd name="T28" fmla="*/ 272 w 112"/>
                  <a:gd name="T29" fmla="*/ 744 h 68"/>
                  <a:gd name="T30" fmla="*/ 272 w 112"/>
                  <a:gd name="T31" fmla="*/ 799 h 68"/>
                  <a:gd name="T32" fmla="*/ 272 w 112"/>
                  <a:gd name="T33" fmla="*/ 744 h 68"/>
                  <a:gd name="T34" fmla="*/ 287 w 112"/>
                  <a:gd name="T35" fmla="*/ 744 h 68"/>
                  <a:gd name="T36" fmla="*/ 318 w 112"/>
                  <a:gd name="T37" fmla="*/ 744 h 68"/>
                  <a:gd name="T38" fmla="*/ 318 w 112"/>
                  <a:gd name="T39" fmla="*/ 0 h 68"/>
                  <a:gd name="T40" fmla="*/ 272 w 112"/>
                  <a:gd name="T41" fmla="*/ 1 h 68"/>
                  <a:gd name="T42" fmla="*/ 6 w 112"/>
                  <a:gd name="T43" fmla="*/ 2 h 68"/>
                  <a:gd name="T44" fmla="*/ 3 w 112"/>
                  <a:gd name="T45" fmla="*/ 3 h 68"/>
                  <a:gd name="T46" fmla="*/ 1 w 112"/>
                  <a:gd name="T47" fmla="*/ 6 h 68"/>
                  <a:gd name="T48" fmla="*/ 0 w 112"/>
                  <a:gd name="T49" fmla="*/ 921 h 68"/>
                  <a:gd name="T50" fmla="*/ 1 w 112"/>
                  <a:gd name="T51" fmla="*/ 1515 h 68"/>
                  <a:gd name="T52" fmla="*/ 4 w 112"/>
                  <a:gd name="T53" fmla="*/ 1951 h 68"/>
                  <a:gd name="T54" fmla="*/ 272 w 112"/>
                  <a:gd name="T55" fmla="*/ 2490 h 68"/>
                  <a:gd name="T56" fmla="*/ 372 w 112"/>
                  <a:gd name="T57" fmla="*/ 2978 h 68"/>
                  <a:gd name="T58" fmla="*/ 536 w 112"/>
                  <a:gd name="T59" fmla="*/ 3551 h 68"/>
                  <a:gd name="T60" fmla="*/ 772 w 112"/>
                  <a:gd name="T61" fmla="*/ 3963 h 68"/>
                  <a:gd name="T62" fmla="*/ 992 w 112"/>
                  <a:gd name="T63" fmla="*/ 4496 h 68"/>
                  <a:gd name="T64" fmla="*/ 1241 w 112"/>
                  <a:gd name="T65" fmla="*/ 4893 h 68"/>
                  <a:gd name="T66" fmla="*/ 1529 w 112"/>
                  <a:gd name="T67" fmla="*/ 5063 h 68"/>
                  <a:gd name="T68" fmla="*/ 1788 w 112"/>
                  <a:gd name="T69" fmla="*/ 5182 h 68"/>
                  <a:gd name="T70" fmla="*/ 2119 w 112"/>
                  <a:gd name="T71" fmla="*/ 5182 h 68"/>
                  <a:gd name="T72" fmla="*/ 2438 w 112"/>
                  <a:gd name="T73" fmla="*/ 4903 h 68"/>
                  <a:gd name="T74" fmla="*/ 2707 w 112"/>
                  <a:gd name="T75" fmla="*/ 4496 h 68"/>
                  <a:gd name="T76" fmla="*/ 2599 w 112"/>
                  <a:gd name="T77" fmla="*/ 3901 h 68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112"/>
                  <a:gd name="T118" fmla="*/ 0 h 68"/>
                  <a:gd name="T119" fmla="*/ 112 w 112"/>
                  <a:gd name="T120" fmla="*/ 68 h 68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112" h="68">
                    <a:moveTo>
                      <a:pt x="108" y="51"/>
                    </a:moveTo>
                    <a:lnTo>
                      <a:pt x="97" y="56"/>
                    </a:lnTo>
                    <a:lnTo>
                      <a:pt x="87" y="58"/>
                    </a:lnTo>
                    <a:lnTo>
                      <a:pt x="76" y="59"/>
                    </a:lnTo>
                    <a:lnTo>
                      <a:pt x="66" y="58"/>
                    </a:lnTo>
                    <a:lnTo>
                      <a:pt x="55" y="55"/>
                    </a:lnTo>
                    <a:lnTo>
                      <a:pt x="46" y="50"/>
                    </a:lnTo>
                    <a:lnTo>
                      <a:pt x="37" y="45"/>
                    </a:lnTo>
                    <a:lnTo>
                      <a:pt x="29" y="39"/>
                    </a:lnTo>
                    <a:lnTo>
                      <a:pt x="22" y="33"/>
                    </a:lnTo>
                    <a:lnTo>
                      <a:pt x="16" y="27"/>
                    </a:lnTo>
                    <a:lnTo>
                      <a:pt x="12" y="21"/>
                    </a:lnTo>
                    <a:lnTo>
                      <a:pt x="10" y="16"/>
                    </a:lnTo>
                    <a:lnTo>
                      <a:pt x="8" y="12"/>
                    </a:lnTo>
                    <a:lnTo>
                      <a:pt x="10" y="10"/>
                    </a:lnTo>
                    <a:lnTo>
                      <a:pt x="10" y="11"/>
                    </a:lnTo>
                    <a:lnTo>
                      <a:pt x="10" y="10"/>
                    </a:lnTo>
                    <a:lnTo>
                      <a:pt x="11" y="10"/>
                    </a:lnTo>
                    <a:lnTo>
                      <a:pt x="13" y="10"/>
                    </a:lnTo>
                    <a:lnTo>
                      <a:pt x="13" y="0"/>
                    </a:lnTo>
                    <a:lnTo>
                      <a:pt x="10" y="1"/>
                    </a:lnTo>
                    <a:lnTo>
                      <a:pt x="6" y="2"/>
                    </a:lnTo>
                    <a:lnTo>
                      <a:pt x="3" y="3"/>
                    </a:lnTo>
                    <a:lnTo>
                      <a:pt x="1" y="6"/>
                    </a:lnTo>
                    <a:lnTo>
                      <a:pt x="0" y="13"/>
                    </a:lnTo>
                    <a:lnTo>
                      <a:pt x="1" y="20"/>
                    </a:lnTo>
                    <a:lnTo>
                      <a:pt x="4" y="26"/>
                    </a:lnTo>
                    <a:lnTo>
                      <a:pt x="10" y="33"/>
                    </a:lnTo>
                    <a:lnTo>
                      <a:pt x="16" y="39"/>
                    </a:lnTo>
                    <a:lnTo>
                      <a:pt x="23" y="47"/>
                    </a:lnTo>
                    <a:lnTo>
                      <a:pt x="32" y="53"/>
                    </a:lnTo>
                    <a:lnTo>
                      <a:pt x="41" y="59"/>
                    </a:lnTo>
                    <a:lnTo>
                      <a:pt x="52" y="64"/>
                    </a:lnTo>
                    <a:lnTo>
                      <a:pt x="64" y="67"/>
                    </a:lnTo>
                    <a:lnTo>
                      <a:pt x="75" y="68"/>
                    </a:lnTo>
                    <a:lnTo>
                      <a:pt x="88" y="68"/>
                    </a:lnTo>
                    <a:lnTo>
                      <a:pt x="101" y="65"/>
                    </a:lnTo>
                    <a:lnTo>
                      <a:pt x="112" y="59"/>
                    </a:lnTo>
                    <a:lnTo>
                      <a:pt x="108" y="51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935" name="Freeform 224"/>
              <p:cNvSpPr>
                <a:spLocks noChangeArrowheads="1"/>
              </p:cNvSpPr>
              <p:nvPr/>
            </p:nvSpPr>
            <p:spPr bwMode="auto">
              <a:xfrm>
                <a:off x="1158" y="160"/>
                <a:ext cx="51" cy="53"/>
              </a:xfrm>
              <a:custGeom>
                <a:avLst/>
                <a:gdLst>
                  <a:gd name="T0" fmla="*/ 0 w 48"/>
                  <a:gd name="T1" fmla="*/ 1081 h 49"/>
                  <a:gd name="T2" fmla="*/ 386 w 48"/>
                  <a:gd name="T3" fmla="*/ 1479 h 49"/>
                  <a:gd name="T4" fmla="*/ 667 w 48"/>
                  <a:gd name="T5" fmla="*/ 2190 h 49"/>
                  <a:gd name="T6" fmla="*/ 1019 w 48"/>
                  <a:gd name="T7" fmla="*/ 2839 h 49"/>
                  <a:gd name="T8" fmla="*/ 1224 w 48"/>
                  <a:gd name="T9" fmla="*/ 3793 h 49"/>
                  <a:gd name="T10" fmla="*/ 1466 w 48"/>
                  <a:gd name="T11" fmla="*/ 4261 h 49"/>
                  <a:gd name="T12" fmla="*/ 1581 w 48"/>
                  <a:gd name="T13" fmla="*/ 4917 h 49"/>
                  <a:gd name="T14" fmla="*/ 1655 w 48"/>
                  <a:gd name="T15" fmla="*/ 5192 h 49"/>
                  <a:gd name="T16" fmla="*/ 1655 w 48"/>
                  <a:gd name="T17" fmla="*/ 4917 h 49"/>
                  <a:gd name="T18" fmla="*/ 1761 w 48"/>
                  <a:gd name="T19" fmla="*/ 5832 h 49"/>
                  <a:gd name="T20" fmla="*/ 1871 w 48"/>
                  <a:gd name="T21" fmla="*/ 5616 h 49"/>
                  <a:gd name="T22" fmla="*/ 1940 w 48"/>
                  <a:gd name="T23" fmla="*/ 5192 h 49"/>
                  <a:gd name="T24" fmla="*/ 1940 w 48"/>
                  <a:gd name="T25" fmla="*/ 4609 h 49"/>
                  <a:gd name="T26" fmla="*/ 1868 w 48"/>
                  <a:gd name="T27" fmla="*/ 4261 h 49"/>
                  <a:gd name="T28" fmla="*/ 1758 w 48"/>
                  <a:gd name="T29" fmla="*/ 3793 h 49"/>
                  <a:gd name="T30" fmla="*/ 1488 w 48"/>
                  <a:gd name="T31" fmla="*/ 2839 h 49"/>
                  <a:gd name="T32" fmla="*/ 1223 w 48"/>
                  <a:gd name="T33" fmla="*/ 2025 h 49"/>
                  <a:gd name="T34" fmla="*/ 903 w 48"/>
                  <a:gd name="T35" fmla="*/ 1264 h 49"/>
                  <a:gd name="T36" fmla="*/ 523 w 48"/>
                  <a:gd name="T37" fmla="*/ 4 h 49"/>
                  <a:gd name="T38" fmla="*/ 4 w 48"/>
                  <a:gd name="T39" fmla="*/ 0 h 49"/>
                  <a:gd name="T40" fmla="*/ 0 w 48"/>
                  <a:gd name="T41" fmla="*/ 1081 h 4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48"/>
                  <a:gd name="T64" fmla="*/ 0 h 49"/>
                  <a:gd name="T65" fmla="*/ 48 w 48"/>
                  <a:gd name="T66" fmla="*/ 49 h 49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48" h="49">
                    <a:moveTo>
                      <a:pt x="0" y="9"/>
                    </a:moveTo>
                    <a:lnTo>
                      <a:pt x="8" y="13"/>
                    </a:lnTo>
                    <a:lnTo>
                      <a:pt x="17" y="18"/>
                    </a:lnTo>
                    <a:lnTo>
                      <a:pt x="24" y="24"/>
                    </a:lnTo>
                    <a:lnTo>
                      <a:pt x="31" y="31"/>
                    </a:lnTo>
                    <a:lnTo>
                      <a:pt x="36" y="36"/>
                    </a:lnTo>
                    <a:lnTo>
                      <a:pt x="39" y="41"/>
                    </a:lnTo>
                    <a:lnTo>
                      <a:pt x="40" y="43"/>
                    </a:lnTo>
                    <a:lnTo>
                      <a:pt x="40" y="41"/>
                    </a:lnTo>
                    <a:lnTo>
                      <a:pt x="44" y="49"/>
                    </a:lnTo>
                    <a:lnTo>
                      <a:pt x="47" y="47"/>
                    </a:lnTo>
                    <a:lnTo>
                      <a:pt x="48" y="43"/>
                    </a:lnTo>
                    <a:lnTo>
                      <a:pt x="48" y="39"/>
                    </a:lnTo>
                    <a:lnTo>
                      <a:pt x="46" y="36"/>
                    </a:lnTo>
                    <a:lnTo>
                      <a:pt x="43" y="31"/>
                    </a:lnTo>
                    <a:lnTo>
                      <a:pt x="37" y="24"/>
                    </a:lnTo>
                    <a:lnTo>
                      <a:pt x="30" y="17"/>
                    </a:lnTo>
                    <a:lnTo>
                      <a:pt x="22" y="11"/>
                    </a:lnTo>
                    <a:lnTo>
                      <a:pt x="13" y="4"/>
                    </a:lnTo>
                    <a:lnTo>
                      <a:pt x="4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936" name="Freeform 225"/>
              <p:cNvSpPr>
                <a:spLocks noChangeArrowheads="1"/>
              </p:cNvSpPr>
              <p:nvPr/>
            </p:nvSpPr>
            <p:spPr bwMode="auto">
              <a:xfrm>
                <a:off x="1100" y="149"/>
                <a:ext cx="62" cy="21"/>
              </a:xfrm>
              <a:custGeom>
                <a:avLst/>
                <a:gdLst>
                  <a:gd name="T0" fmla="*/ 0 w 59"/>
                  <a:gd name="T1" fmla="*/ 4204 h 19"/>
                  <a:gd name="T2" fmla="*/ 4 w 59"/>
                  <a:gd name="T3" fmla="*/ 4204 h 19"/>
                  <a:gd name="T4" fmla="*/ 234 w 59"/>
                  <a:gd name="T5" fmla="*/ 4204 h 19"/>
                  <a:gd name="T6" fmla="*/ 332 w 59"/>
                  <a:gd name="T7" fmla="*/ 4204 h 19"/>
                  <a:gd name="T8" fmla="*/ 472 w 59"/>
                  <a:gd name="T9" fmla="*/ 4204 h 19"/>
                  <a:gd name="T10" fmla="*/ 652 w 59"/>
                  <a:gd name="T11" fmla="*/ 4647 h 19"/>
                  <a:gd name="T12" fmla="*/ 813 w 59"/>
                  <a:gd name="T13" fmla="*/ 5677 h 19"/>
                  <a:gd name="T14" fmla="*/ 969 w 59"/>
                  <a:gd name="T15" fmla="*/ 6936 h 19"/>
                  <a:gd name="T16" fmla="*/ 1138 w 59"/>
                  <a:gd name="T17" fmla="*/ 8473 h 19"/>
                  <a:gd name="T18" fmla="*/ 1208 w 59"/>
                  <a:gd name="T19" fmla="*/ 4204 h 19"/>
                  <a:gd name="T20" fmla="*/ 1070 w 59"/>
                  <a:gd name="T21" fmla="*/ 2817 h 19"/>
                  <a:gd name="T22" fmla="*/ 835 w 59"/>
                  <a:gd name="T23" fmla="*/ 4 h 19"/>
                  <a:gd name="T24" fmla="*/ 685 w 59"/>
                  <a:gd name="T25" fmla="*/ 2 h 19"/>
                  <a:gd name="T26" fmla="*/ 472 w 59"/>
                  <a:gd name="T27" fmla="*/ 1 h 19"/>
                  <a:gd name="T28" fmla="*/ 332 w 59"/>
                  <a:gd name="T29" fmla="*/ 1 h 19"/>
                  <a:gd name="T30" fmla="*/ 234 w 59"/>
                  <a:gd name="T31" fmla="*/ 0 h 19"/>
                  <a:gd name="T32" fmla="*/ 4 w 59"/>
                  <a:gd name="T33" fmla="*/ 0 h 19"/>
                  <a:gd name="T34" fmla="*/ 0 w 59"/>
                  <a:gd name="T35" fmla="*/ 0 h 19"/>
                  <a:gd name="T36" fmla="*/ 0 w 59"/>
                  <a:gd name="T37" fmla="*/ 4204 h 1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9"/>
                  <a:gd name="T58" fmla="*/ 0 h 19"/>
                  <a:gd name="T59" fmla="*/ 59 w 59"/>
                  <a:gd name="T60" fmla="*/ 19 h 1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9" h="19">
                    <a:moveTo>
                      <a:pt x="0" y="10"/>
                    </a:moveTo>
                    <a:lnTo>
                      <a:pt x="4" y="10"/>
                    </a:lnTo>
                    <a:lnTo>
                      <a:pt x="10" y="10"/>
                    </a:lnTo>
                    <a:lnTo>
                      <a:pt x="17" y="10"/>
                    </a:lnTo>
                    <a:lnTo>
                      <a:pt x="24" y="10"/>
                    </a:lnTo>
                    <a:lnTo>
                      <a:pt x="31" y="11"/>
                    </a:lnTo>
                    <a:lnTo>
                      <a:pt x="40" y="13"/>
                    </a:lnTo>
                    <a:lnTo>
                      <a:pt x="47" y="15"/>
                    </a:lnTo>
                    <a:lnTo>
                      <a:pt x="55" y="19"/>
                    </a:lnTo>
                    <a:lnTo>
                      <a:pt x="59" y="10"/>
                    </a:lnTo>
                    <a:lnTo>
                      <a:pt x="51" y="6"/>
                    </a:lnTo>
                    <a:lnTo>
                      <a:pt x="41" y="4"/>
                    </a:lnTo>
                    <a:lnTo>
                      <a:pt x="33" y="2"/>
                    </a:lnTo>
                    <a:lnTo>
                      <a:pt x="24" y="1"/>
                    </a:lnTo>
                    <a:lnTo>
                      <a:pt x="17" y="1"/>
                    </a:lnTo>
                    <a:lnTo>
                      <a:pt x="10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937" name="Freeform 226"/>
              <p:cNvSpPr>
                <a:spLocks noChangeArrowheads="1"/>
              </p:cNvSpPr>
              <p:nvPr/>
            </p:nvSpPr>
            <p:spPr bwMode="auto">
              <a:xfrm>
                <a:off x="3637" y="154"/>
                <a:ext cx="115" cy="65"/>
              </a:xfrm>
              <a:custGeom>
                <a:avLst/>
                <a:gdLst>
                  <a:gd name="T0" fmla="*/ 442 w 108"/>
                  <a:gd name="T1" fmla="*/ 1 h 60"/>
                  <a:gd name="T2" fmla="*/ 5 w 108"/>
                  <a:gd name="T3" fmla="*/ 1 h 60"/>
                  <a:gd name="T4" fmla="*/ 3 w 108"/>
                  <a:gd name="T5" fmla="*/ 1 h 60"/>
                  <a:gd name="T6" fmla="*/ 2 w 108"/>
                  <a:gd name="T7" fmla="*/ 2 h 60"/>
                  <a:gd name="T8" fmla="*/ 1 w 108"/>
                  <a:gd name="T9" fmla="*/ 5 h 60"/>
                  <a:gd name="T10" fmla="*/ 0 w 108"/>
                  <a:gd name="T11" fmla="*/ 1236 h 60"/>
                  <a:gd name="T12" fmla="*/ 1 w 108"/>
                  <a:gd name="T13" fmla="*/ 1703 h 60"/>
                  <a:gd name="T14" fmla="*/ 4 w 108"/>
                  <a:gd name="T15" fmla="*/ 2755 h 60"/>
                  <a:gd name="T16" fmla="*/ 442 w 108"/>
                  <a:gd name="T17" fmla="*/ 3504 h 60"/>
                  <a:gd name="T18" fmla="*/ 607 w 108"/>
                  <a:gd name="T19" fmla="*/ 4352 h 60"/>
                  <a:gd name="T20" fmla="*/ 943 w 108"/>
                  <a:gd name="T21" fmla="*/ 5228 h 60"/>
                  <a:gd name="T22" fmla="*/ 1375 w 108"/>
                  <a:gd name="T23" fmla="*/ 6015 h 60"/>
                  <a:gd name="T24" fmla="*/ 1850 w 108"/>
                  <a:gd name="T25" fmla="*/ 6707 h 60"/>
                  <a:gd name="T26" fmla="*/ 2273 w 108"/>
                  <a:gd name="T27" fmla="*/ 7266 h 60"/>
                  <a:gd name="T28" fmla="*/ 2769 w 108"/>
                  <a:gd name="T29" fmla="*/ 7714 h 60"/>
                  <a:gd name="T30" fmla="*/ 3313 w 108"/>
                  <a:gd name="T31" fmla="*/ 7872 h 60"/>
                  <a:gd name="T32" fmla="*/ 3807 w 108"/>
                  <a:gd name="T33" fmla="*/ 7872 h 60"/>
                  <a:gd name="T34" fmla="*/ 4317 w 108"/>
                  <a:gd name="T35" fmla="*/ 7622 h 60"/>
                  <a:gd name="T36" fmla="*/ 4895 w 108"/>
                  <a:gd name="T37" fmla="*/ 7036 h 60"/>
                  <a:gd name="T38" fmla="*/ 4919 w 108"/>
                  <a:gd name="T39" fmla="*/ 6707 h 60"/>
                  <a:gd name="T40" fmla="*/ 4980 w 108"/>
                  <a:gd name="T41" fmla="*/ 6516 h 60"/>
                  <a:gd name="T42" fmla="*/ 4919 w 108"/>
                  <a:gd name="T43" fmla="*/ 6136 h 60"/>
                  <a:gd name="T44" fmla="*/ 4895 w 108"/>
                  <a:gd name="T45" fmla="*/ 5995 h 60"/>
                  <a:gd name="T46" fmla="*/ 4746 w 108"/>
                  <a:gd name="T47" fmla="*/ 5275 h 60"/>
                  <a:gd name="T48" fmla="*/ 4457 w 108"/>
                  <a:gd name="T49" fmla="*/ 4409 h 60"/>
                  <a:gd name="T50" fmla="*/ 4186 w 108"/>
                  <a:gd name="T51" fmla="*/ 3534 h 60"/>
                  <a:gd name="T52" fmla="*/ 3807 w 108"/>
                  <a:gd name="T53" fmla="*/ 2755 h 60"/>
                  <a:gd name="T54" fmla="*/ 3417 w 108"/>
                  <a:gd name="T55" fmla="*/ 1999 h 60"/>
                  <a:gd name="T56" fmla="*/ 3058 w 108"/>
                  <a:gd name="T57" fmla="*/ 1339 h 60"/>
                  <a:gd name="T58" fmla="*/ 2612 w 108"/>
                  <a:gd name="T59" fmla="*/ 1053 h 60"/>
                  <a:gd name="T60" fmla="*/ 2273 w 108"/>
                  <a:gd name="T61" fmla="*/ 5 h 60"/>
                  <a:gd name="T62" fmla="*/ 1883 w 108"/>
                  <a:gd name="T63" fmla="*/ 2 h 60"/>
                  <a:gd name="T64" fmla="*/ 1532 w 108"/>
                  <a:gd name="T65" fmla="*/ 1 h 60"/>
                  <a:gd name="T66" fmla="*/ 1192 w 108"/>
                  <a:gd name="T67" fmla="*/ 1 h 60"/>
                  <a:gd name="T68" fmla="*/ 781 w 108"/>
                  <a:gd name="T69" fmla="*/ 1 h 60"/>
                  <a:gd name="T70" fmla="*/ 570 w 108"/>
                  <a:gd name="T71" fmla="*/ 0 h 60"/>
                  <a:gd name="T72" fmla="*/ 442 w 108"/>
                  <a:gd name="T73" fmla="*/ 1 h 60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108"/>
                  <a:gd name="T112" fmla="*/ 0 h 60"/>
                  <a:gd name="T113" fmla="*/ 108 w 108"/>
                  <a:gd name="T114" fmla="*/ 60 h 60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108" h="60">
                    <a:moveTo>
                      <a:pt x="9" y="1"/>
                    </a:moveTo>
                    <a:lnTo>
                      <a:pt x="5" y="1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1" y="5"/>
                    </a:lnTo>
                    <a:lnTo>
                      <a:pt x="0" y="9"/>
                    </a:lnTo>
                    <a:lnTo>
                      <a:pt x="1" y="13"/>
                    </a:lnTo>
                    <a:lnTo>
                      <a:pt x="4" y="20"/>
                    </a:lnTo>
                    <a:lnTo>
                      <a:pt x="9" y="26"/>
                    </a:lnTo>
                    <a:lnTo>
                      <a:pt x="14" y="32"/>
                    </a:lnTo>
                    <a:lnTo>
                      <a:pt x="21" y="39"/>
                    </a:lnTo>
                    <a:lnTo>
                      <a:pt x="30" y="45"/>
                    </a:lnTo>
                    <a:lnTo>
                      <a:pt x="39" y="51"/>
                    </a:lnTo>
                    <a:lnTo>
                      <a:pt x="49" y="55"/>
                    </a:lnTo>
                    <a:lnTo>
                      <a:pt x="60" y="58"/>
                    </a:lnTo>
                    <a:lnTo>
                      <a:pt x="71" y="60"/>
                    </a:lnTo>
                    <a:lnTo>
                      <a:pt x="83" y="60"/>
                    </a:lnTo>
                    <a:lnTo>
                      <a:pt x="94" y="56"/>
                    </a:lnTo>
                    <a:lnTo>
                      <a:pt x="106" y="52"/>
                    </a:lnTo>
                    <a:lnTo>
                      <a:pt x="107" y="51"/>
                    </a:lnTo>
                    <a:lnTo>
                      <a:pt x="108" y="49"/>
                    </a:lnTo>
                    <a:lnTo>
                      <a:pt x="107" y="46"/>
                    </a:lnTo>
                    <a:lnTo>
                      <a:pt x="106" y="44"/>
                    </a:lnTo>
                    <a:lnTo>
                      <a:pt x="103" y="40"/>
                    </a:lnTo>
                    <a:lnTo>
                      <a:pt x="97" y="33"/>
                    </a:lnTo>
                    <a:lnTo>
                      <a:pt x="91" y="27"/>
                    </a:lnTo>
                    <a:lnTo>
                      <a:pt x="83" y="20"/>
                    </a:lnTo>
                    <a:lnTo>
                      <a:pt x="74" y="15"/>
                    </a:lnTo>
                    <a:lnTo>
                      <a:pt x="66" y="10"/>
                    </a:lnTo>
                    <a:lnTo>
                      <a:pt x="57" y="7"/>
                    </a:lnTo>
                    <a:lnTo>
                      <a:pt x="49" y="5"/>
                    </a:lnTo>
                    <a:lnTo>
                      <a:pt x="40" y="2"/>
                    </a:lnTo>
                    <a:lnTo>
                      <a:pt x="33" y="1"/>
                    </a:lnTo>
                    <a:lnTo>
                      <a:pt x="25" y="1"/>
                    </a:lnTo>
                    <a:lnTo>
                      <a:pt x="18" y="1"/>
                    </a:lnTo>
                    <a:lnTo>
                      <a:pt x="13" y="0"/>
                    </a:lnTo>
                    <a:lnTo>
                      <a:pt x="9" y="1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938" name="Freeform 227"/>
              <p:cNvSpPr>
                <a:spLocks noChangeArrowheads="1"/>
              </p:cNvSpPr>
              <p:nvPr/>
            </p:nvSpPr>
            <p:spPr bwMode="auto">
              <a:xfrm>
                <a:off x="3633" y="149"/>
                <a:ext cx="119" cy="73"/>
              </a:xfrm>
              <a:custGeom>
                <a:avLst/>
                <a:gdLst>
                  <a:gd name="T0" fmla="*/ 4372 w 112"/>
                  <a:gd name="T1" fmla="*/ 3901 h 68"/>
                  <a:gd name="T2" fmla="*/ 3909 w 112"/>
                  <a:gd name="T3" fmla="*/ 4246 h 68"/>
                  <a:gd name="T4" fmla="*/ 3504 w 112"/>
                  <a:gd name="T5" fmla="*/ 4393 h 68"/>
                  <a:gd name="T6" fmla="*/ 3039 w 112"/>
                  <a:gd name="T7" fmla="*/ 4496 h 68"/>
                  <a:gd name="T8" fmla="*/ 2587 w 112"/>
                  <a:gd name="T9" fmla="*/ 4254 h 68"/>
                  <a:gd name="T10" fmla="*/ 2241 w 112"/>
                  <a:gd name="T11" fmla="*/ 4188 h 68"/>
                  <a:gd name="T12" fmla="*/ 1826 w 112"/>
                  <a:gd name="T13" fmla="*/ 3812 h 68"/>
                  <a:gd name="T14" fmla="*/ 1466 w 112"/>
                  <a:gd name="T15" fmla="*/ 3432 h 68"/>
                  <a:gd name="T16" fmla="*/ 1151 w 112"/>
                  <a:gd name="T17" fmla="*/ 2978 h 68"/>
                  <a:gd name="T18" fmla="*/ 850 w 112"/>
                  <a:gd name="T19" fmla="*/ 2490 h 68"/>
                  <a:gd name="T20" fmla="*/ 628 w 112"/>
                  <a:gd name="T21" fmla="*/ 2012 h 68"/>
                  <a:gd name="T22" fmla="*/ 492 w 112"/>
                  <a:gd name="T23" fmla="*/ 1626 h 68"/>
                  <a:gd name="T24" fmla="*/ 410 w 112"/>
                  <a:gd name="T25" fmla="*/ 1140 h 68"/>
                  <a:gd name="T26" fmla="*/ 386 w 112"/>
                  <a:gd name="T27" fmla="*/ 858 h 68"/>
                  <a:gd name="T28" fmla="*/ 386 w 112"/>
                  <a:gd name="T29" fmla="*/ 744 h 68"/>
                  <a:gd name="T30" fmla="*/ 386 w 112"/>
                  <a:gd name="T31" fmla="*/ 799 h 68"/>
                  <a:gd name="T32" fmla="*/ 410 w 112"/>
                  <a:gd name="T33" fmla="*/ 744 h 68"/>
                  <a:gd name="T34" fmla="*/ 436 w 112"/>
                  <a:gd name="T35" fmla="*/ 744 h 68"/>
                  <a:gd name="T36" fmla="*/ 523 w 112"/>
                  <a:gd name="T37" fmla="*/ 744 h 68"/>
                  <a:gd name="T38" fmla="*/ 523 w 112"/>
                  <a:gd name="T39" fmla="*/ 0 h 68"/>
                  <a:gd name="T40" fmla="*/ 410 w 112"/>
                  <a:gd name="T41" fmla="*/ 1 h 68"/>
                  <a:gd name="T42" fmla="*/ 6 w 112"/>
                  <a:gd name="T43" fmla="*/ 2 h 68"/>
                  <a:gd name="T44" fmla="*/ 3 w 112"/>
                  <a:gd name="T45" fmla="*/ 3 h 68"/>
                  <a:gd name="T46" fmla="*/ 1 w 112"/>
                  <a:gd name="T47" fmla="*/ 6 h 68"/>
                  <a:gd name="T48" fmla="*/ 0 w 112"/>
                  <a:gd name="T49" fmla="*/ 921 h 68"/>
                  <a:gd name="T50" fmla="*/ 1 w 112"/>
                  <a:gd name="T51" fmla="*/ 1515 h 68"/>
                  <a:gd name="T52" fmla="*/ 4 w 112"/>
                  <a:gd name="T53" fmla="*/ 1951 h 68"/>
                  <a:gd name="T54" fmla="*/ 410 w 112"/>
                  <a:gd name="T55" fmla="*/ 2490 h 68"/>
                  <a:gd name="T56" fmla="*/ 628 w 112"/>
                  <a:gd name="T57" fmla="*/ 2978 h 68"/>
                  <a:gd name="T58" fmla="*/ 959 w 112"/>
                  <a:gd name="T59" fmla="*/ 3551 h 68"/>
                  <a:gd name="T60" fmla="*/ 1299 w 112"/>
                  <a:gd name="T61" fmla="*/ 3963 h 68"/>
                  <a:gd name="T62" fmla="*/ 1693 w 112"/>
                  <a:gd name="T63" fmla="*/ 4496 h 68"/>
                  <a:gd name="T64" fmla="*/ 2109 w 112"/>
                  <a:gd name="T65" fmla="*/ 4893 h 68"/>
                  <a:gd name="T66" fmla="*/ 2534 w 112"/>
                  <a:gd name="T67" fmla="*/ 5063 h 68"/>
                  <a:gd name="T68" fmla="*/ 3039 w 112"/>
                  <a:gd name="T69" fmla="*/ 5182 h 68"/>
                  <a:gd name="T70" fmla="*/ 3638 w 112"/>
                  <a:gd name="T71" fmla="*/ 5182 h 68"/>
                  <a:gd name="T72" fmla="*/ 3983 w 112"/>
                  <a:gd name="T73" fmla="*/ 4903 h 68"/>
                  <a:gd name="T74" fmla="*/ 4497 w 112"/>
                  <a:gd name="T75" fmla="*/ 4496 h 68"/>
                  <a:gd name="T76" fmla="*/ 4372 w 112"/>
                  <a:gd name="T77" fmla="*/ 3901 h 68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112"/>
                  <a:gd name="T118" fmla="*/ 0 h 68"/>
                  <a:gd name="T119" fmla="*/ 112 w 112"/>
                  <a:gd name="T120" fmla="*/ 68 h 68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112" h="68">
                    <a:moveTo>
                      <a:pt x="108" y="51"/>
                    </a:moveTo>
                    <a:lnTo>
                      <a:pt x="97" y="56"/>
                    </a:lnTo>
                    <a:lnTo>
                      <a:pt x="87" y="58"/>
                    </a:lnTo>
                    <a:lnTo>
                      <a:pt x="75" y="59"/>
                    </a:lnTo>
                    <a:lnTo>
                      <a:pt x="64" y="57"/>
                    </a:lnTo>
                    <a:lnTo>
                      <a:pt x="55" y="55"/>
                    </a:lnTo>
                    <a:lnTo>
                      <a:pt x="45" y="50"/>
                    </a:lnTo>
                    <a:lnTo>
                      <a:pt x="36" y="45"/>
                    </a:lnTo>
                    <a:lnTo>
                      <a:pt x="28" y="39"/>
                    </a:lnTo>
                    <a:lnTo>
                      <a:pt x="21" y="33"/>
                    </a:lnTo>
                    <a:lnTo>
                      <a:pt x="16" y="27"/>
                    </a:lnTo>
                    <a:lnTo>
                      <a:pt x="12" y="21"/>
                    </a:lnTo>
                    <a:lnTo>
                      <a:pt x="9" y="16"/>
                    </a:lnTo>
                    <a:lnTo>
                      <a:pt x="8" y="12"/>
                    </a:lnTo>
                    <a:lnTo>
                      <a:pt x="8" y="10"/>
                    </a:lnTo>
                    <a:lnTo>
                      <a:pt x="8" y="11"/>
                    </a:lnTo>
                    <a:lnTo>
                      <a:pt x="9" y="10"/>
                    </a:lnTo>
                    <a:lnTo>
                      <a:pt x="10" y="10"/>
                    </a:lnTo>
                    <a:lnTo>
                      <a:pt x="13" y="10"/>
                    </a:lnTo>
                    <a:lnTo>
                      <a:pt x="13" y="0"/>
                    </a:lnTo>
                    <a:lnTo>
                      <a:pt x="9" y="1"/>
                    </a:lnTo>
                    <a:lnTo>
                      <a:pt x="6" y="2"/>
                    </a:lnTo>
                    <a:lnTo>
                      <a:pt x="3" y="3"/>
                    </a:lnTo>
                    <a:lnTo>
                      <a:pt x="1" y="6"/>
                    </a:lnTo>
                    <a:lnTo>
                      <a:pt x="0" y="13"/>
                    </a:lnTo>
                    <a:lnTo>
                      <a:pt x="1" y="20"/>
                    </a:lnTo>
                    <a:lnTo>
                      <a:pt x="4" y="26"/>
                    </a:lnTo>
                    <a:lnTo>
                      <a:pt x="9" y="33"/>
                    </a:lnTo>
                    <a:lnTo>
                      <a:pt x="16" y="39"/>
                    </a:lnTo>
                    <a:lnTo>
                      <a:pt x="23" y="47"/>
                    </a:lnTo>
                    <a:lnTo>
                      <a:pt x="32" y="53"/>
                    </a:lnTo>
                    <a:lnTo>
                      <a:pt x="41" y="59"/>
                    </a:lnTo>
                    <a:lnTo>
                      <a:pt x="52" y="64"/>
                    </a:lnTo>
                    <a:lnTo>
                      <a:pt x="63" y="67"/>
                    </a:lnTo>
                    <a:lnTo>
                      <a:pt x="75" y="68"/>
                    </a:lnTo>
                    <a:lnTo>
                      <a:pt x="88" y="68"/>
                    </a:lnTo>
                    <a:lnTo>
                      <a:pt x="99" y="65"/>
                    </a:lnTo>
                    <a:lnTo>
                      <a:pt x="112" y="59"/>
                    </a:lnTo>
                    <a:lnTo>
                      <a:pt x="108" y="51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939" name="Freeform 228"/>
              <p:cNvSpPr>
                <a:spLocks noChangeArrowheads="1"/>
              </p:cNvSpPr>
              <p:nvPr/>
            </p:nvSpPr>
            <p:spPr bwMode="auto">
              <a:xfrm>
                <a:off x="3705" y="160"/>
                <a:ext cx="51" cy="53"/>
              </a:xfrm>
              <a:custGeom>
                <a:avLst/>
                <a:gdLst>
                  <a:gd name="T0" fmla="*/ 0 w 48"/>
                  <a:gd name="T1" fmla="*/ 924 h 49"/>
                  <a:gd name="T2" fmla="*/ 386 w 48"/>
                  <a:gd name="T3" fmla="*/ 1479 h 49"/>
                  <a:gd name="T4" fmla="*/ 667 w 48"/>
                  <a:gd name="T5" fmla="*/ 2190 h 49"/>
                  <a:gd name="T6" fmla="*/ 1019 w 48"/>
                  <a:gd name="T7" fmla="*/ 2839 h 49"/>
                  <a:gd name="T8" fmla="*/ 1223 w 48"/>
                  <a:gd name="T9" fmla="*/ 3793 h 49"/>
                  <a:gd name="T10" fmla="*/ 1466 w 48"/>
                  <a:gd name="T11" fmla="*/ 4261 h 49"/>
                  <a:gd name="T12" fmla="*/ 1581 w 48"/>
                  <a:gd name="T13" fmla="*/ 4917 h 49"/>
                  <a:gd name="T14" fmla="*/ 1581 w 48"/>
                  <a:gd name="T15" fmla="*/ 5192 h 49"/>
                  <a:gd name="T16" fmla="*/ 1655 w 48"/>
                  <a:gd name="T17" fmla="*/ 4917 h 49"/>
                  <a:gd name="T18" fmla="*/ 1761 w 48"/>
                  <a:gd name="T19" fmla="*/ 5832 h 49"/>
                  <a:gd name="T20" fmla="*/ 1871 w 48"/>
                  <a:gd name="T21" fmla="*/ 5616 h 49"/>
                  <a:gd name="T22" fmla="*/ 1940 w 48"/>
                  <a:gd name="T23" fmla="*/ 5192 h 49"/>
                  <a:gd name="T24" fmla="*/ 1871 w 48"/>
                  <a:gd name="T25" fmla="*/ 4609 h 49"/>
                  <a:gd name="T26" fmla="*/ 1868 w 48"/>
                  <a:gd name="T27" fmla="*/ 4261 h 49"/>
                  <a:gd name="T28" fmla="*/ 1719 w 48"/>
                  <a:gd name="T29" fmla="*/ 3793 h 49"/>
                  <a:gd name="T30" fmla="*/ 1488 w 48"/>
                  <a:gd name="T31" fmla="*/ 2839 h 49"/>
                  <a:gd name="T32" fmla="*/ 1223 w 48"/>
                  <a:gd name="T33" fmla="*/ 2025 h 49"/>
                  <a:gd name="T34" fmla="*/ 903 w 48"/>
                  <a:gd name="T35" fmla="*/ 1264 h 49"/>
                  <a:gd name="T36" fmla="*/ 492 w 48"/>
                  <a:gd name="T37" fmla="*/ 4 h 49"/>
                  <a:gd name="T38" fmla="*/ 3 w 48"/>
                  <a:gd name="T39" fmla="*/ 0 h 49"/>
                  <a:gd name="T40" fmla="*/ 0 w 48"/>
                  <a:gd name="T41" fmla="*/ 924 h 4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48"/>
                  <a:gd name="T64" fmla="*/ 0 h 49"/>
                  <a:gd name="T65" fmla="*/ 48 w 48"/>
                  <a:gd name="T66" fmla="*/ 49 h 49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48" h="49">
                    <a:moveTo>
                      <a:pt x="0" y="7"/>
                    </a:moveTo>
                    <a:lnTo>
                      <a:pt x="8" y="13"/>
                    </a:lnTo>
                    <a:lnTo>
                      <a:pt x="17" y="18"/>
                    </a:lnTo>
                    <a:lnTo>
                      <a:pt x="24" y="24"/>
                    </a:lnTo>
                    <a:lnTo>
                      <a:pt x="30" y="31"/>
                    </a:lnTo>
                    <a:lnTo>
                      <a:pt x="36" y="36"/>
                    </a:lnTo>
                    <a:lnTo>
                      <a:pt x="39" y="41"/>
                    </a:lnTo>
                    <a:lnTo>
                      <a:pt x="39" y="43"/>
                    </a:lnTo>
                    <a:lnTo>
                      <a:pt x="40" y="41"/>
                    </a:lnTo>
                    <a:lnTo>
                      <a:pt x="44" y="49"/>
                    </a:lnTo>
                    <a:lnTo>
                      <a:pt x="47" y="47"/>
                    </a:lnTo>
                    <a:lnTo>
                      <a:pt x="48" y="43"/>
                    </a:lnTo>
                    <a:lnTo>
                      <a:pt x="47" y="39"/>
                    </a:lnTo>
                    <a:lnTo>
                      <a:pt x="46" y="36"/>
                    </a:lnTo>
                    <a:lnTo>
                      <a:pt x="42" y="31"/>
                    </a:lnTo>
                    <a:lnTo>
                      <a:pt x="37" y="24"/>
                    </a:lnTo>
                    <a:lnTo>
                      <a:pt x="30" y="17"/>
                    </a:lnTo>
                    <a:lnTo>
                      <a:pt x="22" y="11"/>
                    </a:lnTo>
                    <a:lnTo>
                      <a:pt x="12" y="4"/>
                    </a:lnTo>
                    <a:lnTo>
                      <a:pt x="3" y="0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940" name="Freeform 229"/>
              <p:cNvSpPr>
                <a:spLocks noChangeArrowheads="1"/>
              </p:cNvSpPr>
              <p:nvPr/>
            </p:nvSpPr>
            <p:spPr bwMode="auto">
              <a:xfrm>
                <a:off x="3647" y="149"/>
                <a:ext cx="61" cy="18"/>
              </a:xfrm>
              <a:custGeom>
                <a:avLst/>
                <a:gdLst>
                  <a:gd name="T0" fmla="*/ 0 w 58"/>
                  <a:gd name="T1" fmla="*/ 344 h 17"/>
                  <a:gd name="T2" fmla="*/ 4 w 58"/>
                  <a:gd name="T3" fmla="*/ 344 h 17"/>
                  <a:gd name="T4" fmla="*/ 9 w 58"/>
                  <a:gd name="T5" fmla="*/ 344 h 17"/>
                  <a:gd name="T6" fmla="*/ 318 w 58"/>
                  <a:gd name="T7" fmla="*/ 344 h 17"/>
                  <a:gd name="T8" fmla="*/ 474 w 58"/>
                  <a:gd name="T9" fmla="*/ 344 h 17"/>
                  <a:gd name="T10" fmla="*/ 676 w 58"/>
                  <a:gd name="T11" fmla="*/ 364 h 17"/>
                  <a:gd name="T12" fmla="*/ 828 w 58"/>
                  <a:gd name="T13" fmla="*/ 408 h 17"/>
                  <a:gd name="T14" fmla="*/ 1013 w 58"/>
                  <a:gd name="T15" fmla="*/ 457 h 17"/>
                  <a:gd name="T16" fmla="*/ 1178 w 58"/>
                  <a:gd name="T17" fmla="*/ 512 h 17"/>
                  <a:gd name="T18" fmla="*/ 1239 w 58"/>
                  <a:gd name="T19" fmla="*/ 344 h 17"/>
                  <a:gd name="T20" fmla="*/ 1065 w 58"/>
                  <a:gd name="T21" fmla="*/ 6 h 17"/>
                  <a:gd name="T22" fmla="*/ 871 w 58"/>
                  <a:gd name="T23" fmla="*/ 4 h 17"/>
                  <a:gd name="T24" fmla="*/ 702 w 58"/>
                  <a:gd name="T25" fmla="*/ 2 h 17"/>
                  <a:gd name="T26" fmla="*/ 499 w 58"/>
                  <a:gd name="T27" fmla="*/ 1 h 17"/>
                  <a:gd name="T28" fmla="*/ 334 w 58"/>
                  <a:gd name="T29" fmla="*/ 1 h 17"/>
                  <a:gd name="T30" fmla="*/ 9 w 58"/>
                  <a:gd name="T31" fmla="*/ 0 h 17"/>
                  <a:gd name="T32" fmla="*/ 4 w 58"/>
                  <a:gd name="T33" fmla="*/ 0 h 17"/>
                  <a:gd name="T34" fmla="*/ 0 w 58"/>
                  <a:gd name="T35" fmla="*/ 0 h 17"/>
                  <a:gd name="T36" fmla="*/ 0 w 58"/>
                  <a:gd name="T37" fmla="*/ 344 h 17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8"/>
                  <a:gd name="T58" fmla="*/ 0 h 17"/>
                  <a:gd name="T59" fmla="*/ 58 w 58"/>
                  <a:gd name="T60" fmla="*/ 17 h 17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8" h="17">
                    <a:moveTo>
                      <a:pt x="0" y="10"/>
                    </a:moveTo>
                    <a:lnTo>
                      <a:pt x="4" y="10"/>
                    </a:lnTo>
                    <a:lnTo>
                      <a:pt x="9" y="10"/>
                    </a:lnTo>
                    <a:lnTo>
                      <a:pt x="15" y="10"/>
                    </a:lnTo>
                    <a:lnTo>
                      <a:pt x="23" y="10"/>
                    </a:lnTo>
                    <a:lnTo>
                      <a:pt x="31" y="11"/>
                    </a:lnTo>
                    <a:lnTo>
                      <a:pt x="39" y="13"/>
                    </a:lnTo>
                    <a:lnTo>
                      <a:pt x="47" y="15"/>
                    </a:lnTo>
                    <a:lnTo>
                      <a:pt x="55" y="17"/>
                    </a:lnTo>
                    <a:lnTo>
                      <a:pt x="58" y="10"/>
                    </a:lnTo>
                    <a:lnTo>
                      <a:pt x="49" y="6"/>
                    </a:lnTo>
                    <a:lnTo>
                      <a:pt x="41" y="4"/>
                    </a:lnTo>
                    <a:lnTo>
                      <a:pt x="32" y="2"/>
                    </a:lnTo>
                    <a:lnTo>
                      <a:pt x="24" y="1"/>
                    </a:lnTo>
                    <a:lnTo>
                      <a:pt x="16" y="1"/>
                    </a:lnTo>
                    <a:lnTo>
                      <a:pt x="9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941" name="Freeform 230"/>
              <p:cNvSpPr>
                <a:spLocks noChangeArrowheads="1"/>
              </p:cNvSpPr>
              <p:nvPr/>
            </p:nvSpPr>
            <p:spPr bwMode="auto">
              <a:xfrm>
                <a:off x="2365" y="155"/>
                <a:ext cx="113" cy="64"/>
              </a:xfrm>
              <a:custGeom>
                <a:avLst/>
                <a:gdLst>
                  <a:gd name="T0" fmla="*/ 289 w 107"/>
                  <a:gd name="T1" fmla="*/ 0 h 59"/>
                  <a:gd name="T2" fmla="*/ 5 w 107"/>
                  <a:gd name="T3" fmla="*/ 0 h 59"/>
                  <a:gd name="T4" fmla="*/ 3 w 107"/>
                  <a:gd name="T5" fmla="*/ 0 h 59"/>
                  <a:gd name="T6" fmla="*/ 2 w 107"/>
                  <a:gd name="T7" fmla="*/ 3 h 59"/>
                  <a:gd name="T8" fmla="*/ 0 w 107"/>
                  <a:gd name="T9" fmla="*/ 4 h 59"/>
                  <a:gd name="T10" fmla="*/ 0 w 107"/>
                  <a:gd name="T11" fmla="*/ 1176 h 59"/>
                  <a:gd name="T12" fmla="*/ 1 w 107"/>
                  <a:gd name="T13" fmla="*/ 1628 h 59"/>
                  <a:gd name="T14" fmla="*/ 3 w 107"/>
                  <a:gd name="T15" fmla="*/ 2807 h 59"/>
                  <a:gd name="T16" fmla="*/ 289 w 107"/>
                  <a:gd name="T17" fmla="*/ 3583 h 59"/>
                  <a:gd name="T18" fmla="*/ 379 w 107"/>
                  <a:gd name="T19" fmla="*/ 4573 h 59"/>
                  <a:gd name="T20" fmla="*/ 554 w 107"/>
                  <a:gd name="T21" fmla="*/ 5406 h 59"/>
                  <a:gd name="T22" fmla="*/ 842 w 107"/>
                  <a:gd name="T23" fmla="*/ 6361 h 59"/>
                  <a:gd name="T24" fmla="*/ 1069 w 107"/>
                  <a:gd name="T25" fmla="*/ 7039 h 59"/>
                  <a:gd name="T26" fmla="*/ 1377 w 107"/>
                  <a:gd name="T27" fmla="*/ 7636 h 59"/>
                  <a:gd name="T28" fmla="*/ 1630 w 107"/>
                  <a:gd name="T29" fmla="*/ 8182 h 59"/>
                  <a:gd name="T30" fmla="*/ 1950 w 107"/>
                  <a:gd name="T31" fmla="*/ 8283 h 59"/>
                  <a:gd name="T32" fmla="*/ 2296 w 107"/>
                  <a:gd name="T33" fmla="*/ 8283 h 59"/>
                  <a:gd name="T34" fmla="*/ 2649 w 107"/>
                  <a:gd name="T35" fmla="*/ 8082 h 59"/>
                  <a:gd name="T36" fmla="*/ 2956 w 107"/>
                  <a:gd name="T37" fmla="*/ 7451 h 59"/>
                  <a:gd name="T38" fmla="*/ 2971 w 107"/>
                  <a:gd name="T39" fmla="*/ 7039 h 59"/>
                  <a:gd name="T40" fmla="*/ 2971 w 107"/>
                  <a:gd name="T41" fmla="*/ 6900 h 59"/>
                  <a:gd name="T42" fmla="*/ 2971 w 107"/>
                  <a:gd name="T43" fmla="*/ 6489 h 59"/>
                  <a:gd name="T44" fmla="*/ 2956 w 107"/>
                  <a:gd name="T45" fmla="*/ 6332 h 59"/>
                  <a:gd name="T46" fmla="*/ 2857 w 107"/>
                  <a:gd name="T47" fmla="*/ 5515 h 59"/>
                  <a:gd name="T48" fmla="*/ 2705 w 107"/>
                  <a:gd name="T49" fmla="*/ 4595 h 59"/>
                  <a:gd name="T50" fmla="*/ 2523 w 107"/>
                  <a:gd name="T51" fmla="*/ 3672 h 59"/>
                  <a:gd name="T52" fmla="*/ 2296 w 107"/>
                  <a:gd name="T53" fmla="*/ 2807 h 59"/>
                  <a:gd name="T54" fmla="*/ 2053 w 107"/>
                  <a:gd name="T55" fmla="*/ 1916 h 59"/>
                  <a:gd name="T56" fmla="*/ 1841 w 107"/>
                  <a:gd name="T57" fmla="*/ 1276 h 59"/>
                  <a:gd name="T58" fmla="*/ 1567 w 107"/>
                  <a:gd name="T59" fmla="*/ 999 h 59"/>
                  <a:gd name="T60" fmla="*/ 1377 w 107"/>
                  <a:gd name="T61" fmla="*/ 4 h 59"/>
                  <a:gd name="T62" fmla="*/ 1107 w 107"/>
                  <a:gd name="T63" fmla="*/ 1 h 59"/>
                  <a:gd name="T64" fmla="*/ 907 w 107"/>
                  <a:gd name="T65" fmla="*/ 0 h 59"/>
                  <a:gd name="T66" fmla="*/ 729 w 107"/>
                  <a:gd name="T67" fmla="*/ 0 h 59"/>
                  <a:gd name="T68" fmla="*/ 471 w 107"/>
                  <a:gd name="T69" fmla="*/ 0 h 59"/>
                  <a:gd name="T70" fmla="*/ 359 w 107"/>
                  <a:gd name="T71" fmla="*/ 0 h 59"/>
                  <a:gd name="T72" fmla="*/ 289 w 107"/>
                  <a:gd name="T73" fmla="*/ 0 h 59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107"/>
                  <a:gd name="T112" fmla="*/ 0 h 59"/>
                  <a:gd name="T113" fmla="*/ 107 w 107"/>
                  <a:gd name="T114" fmla="*/ 59 h 59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107" h="59">
                    <a:moveTo>
                      <a:pt x="9" y="0"/>
                    </a:moveTo>
                    <a:lnTo>
                      <a:pt x="5" y="0"/>
                    </a:lnTo>
                    <a:lnTo>
                      <a:pt x="3" y="0"/>
                    </a:lnTo>
                    <a:lnTo>
                      <a:pt x="2" y="3"/>
                    </a:lnTo>
                    <a:lnTo>
                      <a:pt x="0" y="4"/>
                    </a:lnTo>
                    <a:lnTo>
                      <a:pt x="0" y="8"/>
                    </a:lnTo>
                    <a:lnTo>
                      <a:pt x="1" y="12"/>
                    </a:lnTo>
                    <a:lnTo>
                      <a:pt x="3" y="19"/>
                    </a:lnTo>
                    <a:lnTo>
                      <a:pt x="9" y="25"/>
                    </a:lnTo>
                    <a:lnTo>
                      <a:pt x="14" y="31"/>
                    </a:lnTo>
                    <a:lnTo>
                      <a:pt x="21" y="38"/>
                    </a:lnTo>
                    <a:lnTo>
                      <a:pt x="30" y="44"/>
                    </a:lnTo>
                    <a:lnTo>
                      <a:pt x="39" y="50"/>
                    </a:lnTo>
                    <a:lnTo>
                      <a:pt x="49" y="54"/>
                    </a:lnTo>
                    <a:lnTo>
                      <a:pt x="59" y="57"/>
                    </a:lnTo>
                    <a:lnTo>
                      <a:pt x="71" y="59"/>
                    </a:lnTo>
                    <a:lnTo>
                      <a:pt x="83" y="59"/>
                    </a:lnTo>
                    <a:lnTo>
                      <a:pt x="94" y="55"/>
                    </a:lnTo>
                    <a:lnTo>
                      <a:pt x="106" y="51"/>
                    </a:lnTo>
                    <a:lnTo>
                      <a:pt x="107" y="50"/>
                    </a:lnTo>
                    <a:lnTo>
                      <a:pt x="107" y="48"/>
                    </a:lnTo>
                    <a:lnTo>
                      <a:pt x="107" y="46"/>
                    </a:lnTo>
                    <a:lnTo>
                      <a:pt x="106" y="43"/>
                    </a:lnTo>
                    <a:lnTo>
                      <a:pt x="103" y="39"/>
                    </a:lnTo>
                    <a:lnTo>
                      <a:pt x="98" y="32"/>
                    </a:lnTo>
                    <a:lnTo>
                      <a:pt x="91" y="26"/>
                    </a:lnTo>
                    <a:lnTo>
                      <a:pt x="83" y="19"/>
                    </a:lnTo>
                    <a:lnTo>
                      <a:pt x="74" y="14"/>
                    </a:lnTo>
                    <a:lnTo>
                      <a:pt x="66" y="9"/>
                    </a:lnTo>
                    <a:lnTo>
                      <a:pt x="57" y="6"/>
                    </a:lnTo>
                    <a:lnTo>
                      <a:pt x="49" y="4"/>
                    </a:lnTo>
                    <a:lnTo>
                      <a:pt x="40" y="1"/>
                    </a:lnTo>
                    <a:lnTo>
                      <a:pt x="33" y="0"/>
                    </a:lnTo>
                    <a:lnTo>
                      <a:pt x="26" y="0"/>
                    </a:lnTo>
                    <a:lnTo>
                      <a:pt x="18" y="0"/>
                    </a:lnTo>
                    <a:lnTo>
                      <a:pt x="13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942" name="Freeform 231"/>
              <p:cNvSpPr>
                <a:spLocks noChangeArrowheads="1"/>
              </p:cNvSpPr>
              <p:nvPr/>
            </p:nvSpPr>
            <p:spPr bwMode="auto">
              <a:xfrm>
                <a:off x="2360" y="149"/>
                <a:ext cx="119" cy="73"/>
              </a:xfrm>
              <a:custGeom>
                <a:avLst/>
                <a:gdLst>
                  <a:gd name="T0" fmla="*/ 4372 w 112"/>
                  <a:gd name="T1" fmla="*/ 3901 h 68"/>
                  <a:gd name="T2" fmla="*/ 3909 w 112"/>
                  <a:gd name="T3" fmla="*/ 4246 h 68"/>
                  <a:gd name="T4" fmla="*/ 3463 w 112"/>
                  <a:gd name="T5" fmla="*/ 4393 h 68"/>
                  <a:gd name="T6" fmla="*/ 3039 w 112"/>
                  <a:gd name="T7" fmla="*/ 4496 h 68"/>
                  <a:gd name="T8" fmla="*/ 2587 w 112"/>
                  <a:gd name="T9" fmla="*/ 4393 h 68"/>
                  <a:gd name="T10" fmla="*/ 2241 w 112"/>
                  <a:gd name="T11" fmla="*/ 4188 h 68"/>
                  <a:gd name="T12" fmla="*/ 1826 w 112"/>
                  <a:gd name="T13" fmla="*/ 3812 h 68"/>
                  <a:gd name="T14" fmla="*/ 1466 w 112"/>
                  <a:gd name="T15" fmla="*/ 3432 h 68"/>
                  <a:gd name="T16" fmla="*/ 1176 w 112"/>
                  <a:gd name="T17" fmla="*/ 2978 h 68"/>
                  <a:gd name="T18" fmla="*/ 850 w 112"/>
                  <a:gd name="T19" fmla="*/ 2490 h 68"/>
                  <a:gd name="T20" fmla="*/ 628 w 112"/>
                  <a:gd name="T21" fmla="*/ 2012 h 68"/>
                  <a:gd name="T22" fmla="*/ 492 w 112"/>
                  <a:gd name="T23" fmla="*/ 1626 h 68"/>
                  <a:gd name="T24" fmla="*/ 410 w 112"/>
                  <a:gd name="T25" fmla="*/ 1140 h 68"/>
                  <a:gd name="T26" fmla="*/ 386 w 112"/>
                  <a:gd name="T27" fmla="*/ 858 h 68"/>
                  <a:gd name="T28" fmla="*/ 386 w 112"/>
                  <a:gd name="T29" fmla="*/ 744 h 68"/>
                  <a:gd name="T30" fmla="*/ 386 w 112"/>
                  <a:gd name="T31" fmla="*/ 799 h 68"/>
                  <a:gd name="T32" fmla="*/ 410 w 112"/>
                  <a:gd name="T33" fmla="*/ 744 h 68"/>
                  <a:gd name="T34" fmla="*/ 463 w 112"/>
                  <a:gd name="T35" fmla="*/ 744 h 68"/>
                  <a:gd name="T36" fmla="*/ 523 w 112"/>
                  <a:gd name="T37" fmla="*/ 744 h 68"/>
                  <a:gd name="T38" fmla="*/ 523 w 112"/>
                  <a:gd name="T39" fmla="*/ 0 h 68"/>
                  <a:gd name="T40" fmla="*/ 410 w 112"/>
                  <a:gd name="T41" fmla="*/ 1 h 68"/>
                  <a:gd name="T42" fmla="*/ 5 w 112"/>
                  <a:gd name="T43" fmla="*/ 2 h 68"/>
                  <a:gd name="T44" fmla="*/ 3 w 112"/>
                  <a:gd name="T45" fmla="*/ 3 h 68"/>
                  <a:gd name="T46" fmla="*/ 1 w 112"/>
                  <a:gd name="T47" fmla="*/ 6 h 68"/>
                  <a:gd name="T48" fmla="*/ 0 w 112"/>
                  <a:gd name="T49" fmla="*/ 921 h 68"/>
                  <a:gd name="T50" fmla="*/ 1 w 112"/>
                  <a:gd name="T51" fmla="*/ 1515 h 68"/>
                  <a:gd name="T52" fmla="*/ 4 w 112"/>
                  <a:gd name="T53" fmla="*/ 1951 h 68"/>
                  <a:gd name="T54" fmla="*/ 386 w 112"/>
                  <a:gd name="T55" fmla="*/ 2490 h 68"/>
                  <a:gd name="T56" fmla="*/ 591 w 112"/>
                  <a:gd name="T57" fmla="*/ 2978 h 68"/>
                  <a:gd name="T58" fmla="*/ 959 w 112"/>
                  <a:gd name="T59" fmla="*/ 3551 h 68"/>
                  <a:gd name="T60" fmla="*/ 1299 w 112"/>
                  <a:gd name="T61" fmla="*/ 3963 h 68"/>
                  <a:gd name="T62" fmla="*/ 1693 w 112"/>
                  <a:gd name="T63" fmla="*/ 4496 h 68"/>
                  <a:gd name="T64" fmla="*/ 2109 w 112"/>
                  <a:gd name="T65" fmla="*/ 4893 h 68"/>
                  <a:gd name="T66" fmla="*/ 2534 w 112"/>
                  <a:gd name="T67" fmla="*/ 5063 h 68"/>
                  <a:gd name="T68" fmla="*/ 3039 w 112"/>
                  <a:gd name="T69" fmla="*/ 5182 h 68"/>
                  <a:gd name="T70" fmla="*/ 3504 w 112"/>
                  <a:gd name="T71" fmla="*/ 5182 h 68"/>
                  <a:gd name="T72" fmla="*/ 3983 w 112"/>
                  <a:gd name="T73" fmla="*/ 4903 h 68"/>
                  <a:gd name="T74" fmla="*/ 4497 w 112"/>
                  <a:gd name="T75" fmla="*/ 4496 h 68"/>
                  <a:gd name="T76" fmla="*/ 4372 w 112"/>
                  <a:gd name="T77" fmla="*/ 3901 h 68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112"/>
                  <a:gd name="T118" fmla="*/ 0 h 68"/>
                  <a:gd name="T119" fmla="*/ 112 w 112"/>
                  <a:gd name="T120" fmla="*/ 68 h 68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112" h="68">
                    <a:moveTo>
                      <a:pt x="108" y="51"/>
                    </a:moveTo>
                    <a:lnTo>
                      <a:pt x="97" y="56"/>
                    </a:lnTo>
                    <a:lnTo>
                      <a:pt x="86" y="58"/>
                    </a:lnTo>
                    <a:lnTo>
                      <a:pt x="75" y="59"/>
                    </a:lnTo>
                    <a:lnTo>
                      <a:pt x="64" y="58"/>
                    </a:lnTo>
                    <a:lnTo>
                      <a:pt x="55" y="55"/>
                    </a:lnTo>
                    <a:lnTo>
                      <a:pt x="45" y="50"/>
                    </a:lnTo>
                    <a:lnTo>
                      <a:pt x="36" y="45"/>
                    </a:lnTo>
                    <a:lnTo>
                      <a:pt x="29" y="39"/>
                    </a:lnTo>
                    <a:lnTo>
                      <a:pt x="21" y="33"/>
                    </a:lnTo>
                    <a:lnTo>
                      <a:pt x="16" y="27"/>
                    </a:lnTo>
                    <a:lnTo>
                      <a:pt x="12" y="21"/>
                    </a:lnTo>
                    <a:lnTo>
                      <a:pt x="9" y="16"/>
                    </a:lnTo>
                    <a:lnTo>
                      <a:pt x="8" y="12"/>
                    </a:lnTo>
                    <a:lnTo>
                      <a:pt x="8" y="10"/>
                    </a:lnTo>
                    <a:lnTo>
                      <a:pt x="8" y="11"/>
                    </a:lnTo>
                    <a:lnTo>
                      <a:pt x="9" y="10"/>
                    </a:lnTo>
                    <a:lnTo>
                      <a:pt x="11" y="10"/>
                    </a:lnTo>
                    <a:lnTo>
                      <a:pt x="13" y="10"/>
                    </a:lnTo>
                    <a:lnTo>
                      <a:pt x="13" y="0"/>
                    </a:lnTo>
                    <a:lnTo>
                      <a:pt x="9" y="1"/>
                    </a:lnTo>
                    <a:lnTo>
                      <a:pt x="5" y="2"/>
                    </a:lnTo>
                    <a:lnTo>
                      <a:pt x="3" y="3"/>
                    </a:lnTo>
                    <a:lnTo>
                      <a:pt x="1" y="6"/>
                    </a:lnTo>
                    <a:lnTo>
                      <a:pt x="0" y="13"/>
                    </a:lnTo>
                    <a:lnTo>
                      <a:pt x="1" y="20"/>
                    </a:lnTo>
                    <a:lnTo>
                      <a:pt x="4" y="26"/>
                    </a:lnTo>
                    <a:lnTo>
                      <a:pt x="8" y="33"/>
                    </a:lnTo>
                    <a:lnTo>
                      <a:pt x="15" y="39"/>
                    </a:lnTo>
                    <a:lnTo>
                      <a:pt x="23" y="47"/>
                    </a:lnTo>
                    <a:lnTo>
                      <a:pt x="32" y="53"/>
                    </a:lnTo>
                    <a:lnTo>
                      <a:pt x="41" y="59"/>
                    </a:lnTo>
                    <a:lnTo>
                      <a:pt x="52" y="64"/>
                    </a:lnTo>
                    <a:lnTo>
                      <a:pt x="63" y="67"/>
                    </a:lnTo>
                    <a:lnTo>
                      <a:pt x="75" y="68"/>
                    </a:lnTo>
                    <a:lnTo>
                      <a:pt x="87" y="68"/>
                    </a:lnTo>
                    <a:lnTo>
                      <a:pt x="99" y="65"/>
                    </a:lnTo>
                    <a:lnTo>
                      <a:pt x="112" y="59"/>
                    </a:lnTo>
                    <a:lnTo>
                      <a:pt x="108" y="51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943" name="Freeform 232"/>
              <p:cNvSpPr>
                <a:spLocks noChangeArrowheads="1"/>
              </p:cNvSpPr>
              <p:nvPr/>
            </p:nvSpPr>
            <p:spPr bwMode="auto">
              <a:xfrm>
                <a:off x="2431" y="160"/>
                <a:ext cx="51" cy="53"/>
              </a:xfrm>
              <a:custGeom>
                <a:avLst/>
                <a:gdLst>
                  <a:gd name="T0" fmla="*/ 0 w 48"/>
                  <a:gd name="T1" fmla="*/ 1081 h 49"/>
                  <a:gd name="T2" fmla="*/ 386 w 48"/>
                  <a:gd name="T3" fmla="*/ 1479 h 49"/>
                  <a:gd name="T4" fmla="*/ 667 w 48"/>
                  <a:gd name="T5" fmla="*/ 2190 h 49"/>
                  <a:gd name="T6" fmla="*/ 1019 w 48"/>
                  <a:gd name="T7" fmla="*/ 2839 h 49"/>
                  <a:gd name="T8" fmla="*/ 1223 w 48"/>
                  <a:gd name="T9" fmla="*/ 3793 h 49"/>
                  <a:gd name="T10" fmla="*/ 1466 w 48"/>
                  <a:gd name="T11" fmla="*/ 4261 h 49"/>
                  <a:gd name="T12" fmla="*/ 1581 w 48"/>
                  <a:gd name="T13" fmla="*/ 4917 h 49"/>
                  <a:gd name="T14" fmla="*/ 1581 w 48"/>
                  <a:gd name="T15" fmla="*/ 5192 h 49"/>
                  <a:gd name="T16" fmla="*/ 1655 w 48"/>
                  <a:gd name="T17" fmla="*/ 4917 h 49"/>
                  <a:gd name="T18" fmla="*/ 1761 w 48"/>
                  <a:gd name="T19" fmla="*/ 5832 h 49"/>
                  <a:gd name="T20" fmla="*/ 1871 w 48"/>
                  <a:gd name="T21" fmla="*/ 5616 h 49"/>
                  <a:gd name="T22" fmla="*/ 1940 w 48"/>
                  <a:gd name="T23" fmla="*/ 5192 h 49"/>
                  <a:gd name="T24" fmla="*/ 1871 w 48"/>
                  <a:gd name="T25" fmla="*/ 4609 h 49"/>
                  <a:gd name="T26" fmla="*/ 1868 w 48"/>
                  <a:gd name="T27" fmla="*/ 4261 h 49"/>
                  <a:gd name="T28" fmla="*/ 1719 w 48"/>
                  <a:gd name="T29" fmla="*/ 3793 h 49"/>
                  <a:gd name="T30" fmla="*/ 1488 w 48"/>
                  <a:gd name="T31" fmla="*/ 2839 h 49"/>
                  <a:gd name="T32" fmla="*/ 1152 w 48"/>
                  <a:gd name="T33" fmla="*/ 2025 h 49"/>
                  <a:gd name="T34" fmla="*/ 903 w 48"/>
                  <a:gd name="T35" fmla="*/ 1264 h 49"/>
                  <a:gd name="T36" fmla="*/ 492 w 48"/>
                  <a:gd name="T37" fmla="*/ 4 h 49"/>
                  <a:gd name="T38" fmla="*/ 3 w 48"/>
                  <a:gd name="T39" fmla="*/ 0 h 49"/>
                  <a:gd name="T40" fmla="*/ 0 w 48"/>
                  <a:gd name="T41" fmla="*/ 1081 h 4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48"/>
                  <a:gd name="T64" fmla="*/ 0 h 49"/>
                  <a:gd name="T65" fmla="*/ 48 w 48"/>
                  <a:gd name="T66" fmla="*/ 49 h 49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48" h="49">
                    <a:moveTo>
                      <a:pt x="0" y="9"/>
                    </a:moveTo>
                    <a:lnTo>
                      <a:pt x="8" y="13"/>
                    </a:lnTo>
                    <a:lnTo>
                      <a:pt x="17" y="18"/>
                    </a:lnTo>
                    <a:lnTo>
                      <a:pt x="24" y="24"/>
                    </a:lnTo>
                    <a:lnTo>
                      <a:pt x="30" y="31"/>
                    </a:lnTo>
                    <a:lnTo>
                      <a:pt x="36" y="36"/>
                    </a:lnTo>
                    <a:lnTo>
                      <a:pt x="39" y="41"/>
                    </a:lnTo>
                    <a:lnTo>
                      <a:pt x="39" y="43"/>
                    </a:lnTo>
                    <a:lnTo>
                      <a:pt x="40" y="41"/>
                    </a:lnTo>
                    <a:lnTo>
                      <a:pt x="44" y="49"/>
                    </a:lnTo>
                    <a:lnTo>
                      <a:pt x="47" y="47"/>
                    </a:lnTo>
                    <a:lnTo>
                      <a:pt x="48" y="43"/>
                    </a:lnTo>
                    <a:lnTo>
                      <a:pt x="47" y="39"/>
                    </a:lnTo>
                    <a:lnTo>
                      <a:pt x="46" y="36"/>
                    </a:lnTo>
                    <a:lnTo>
                      <a:pt x="42" y="31"/>
                    </a:lnTo>
                    <a:lnTo>
                      <a:pt x="37" y="24"/>
                    </a:lnTo>
                    <a:lnTo>
                      <a:pt x="29" y="17"/>
                    </a:lnTo>
                    <a:lnTo>
                      <a:pt x="22" y="11"/>
                    </a:lnTo>
                    <a:lnTo>
                      <a:pt x="12" y="4"/>
                    </a:lnTo>
                    <a:lnTo>
                      <a:pt x="3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944" name="Freeform 233"/>
              <p:cNvSpPr>
                <a:spLocks noChangeArrowheads="1"/>
              </p:cNvSpPr>
              <p:nvPr/>
            </p:nvSpPr>
            <p:spPr bwMode="auto">
              <a:xfrm>
                <a:off x="2375" y="149"/>
                <a:ext cx="61" cy="21"/>
              </a:xfrm>
              <a:custGeom>
                <a:avLst/>
                <a:gdLst>
                  <a:gd name="T0" fmla="*/ 0 w 58"/>
                  <a:gd name="T1" fmla="*/ 4204 h 19"/>
                  <a:gd name="T2" fmla="*/ 4 w 58"/>
                  <a:gd name="T3" fmla="*/ 4204 h 19"/>
                  <a:gd name="T4" fmla="*/ 9 w 58"/>
                  <a:gd name="T5" fmla="*/ 4204 h 19"/>
                  <a:gd name="T6" fmla="*/ 334 w 58"/>
                  <a:gd name="T7" fmla="*/ 4204 h 19"/>
                  <a:gd name="T8" fmla="*/ 474 w 58"/>
                  <a:gd name="T9" fmla="*/ 4204 h 19"/>
                  <a:gd name="T10" fmla="*/ 676 w 58"/>
                  <a:gd name="T11" fmla="*/ 4647 h 19"/>
                  <a:gd name="T12" fmla="*/ 828 w 58"/>
                  <a:gd name="T13" fmla="*/ 5677 h 19"/>
                  <a:gd name="T14" fmla="*/ 1013 w 58"/>
                  <a:gd name="T15" fmla="*/ 6936 h 19"/>
                  <a:gd name="T16" fmla="*/ 1178 w 58"/>
                  <a:gd name="T17" fmla="*/ 8473 h 19"/>
                  <a:gd name="T18" fmla="*/ 1239 w 58"/>
                  <a:gd name="T19" fmla="*/ 4204 h 19"/>
                  <a:gd name="T20" fmla="*/ 1065 w 58"/>
                  <a:gd name="T21" fmla="*/ 2817 h 19"/>
                  <a:gd name="T22" fmla="*/ 871 w 58"/>
                  <a:gd name="T23" fmla="*/ 4 h 19"/>
                  <a:gd name="T24" fmla="*/ 702 w 58"/>
                  <a:gd name="T25" fmla="*/ 2 h 19"/>
                  <a:gd name="T26" fmla="*/ 499 w 58"/>
                  <a:gd name="T27" fmla="*/ 1 h 19"/>
                  <a:gd name="T28" fmla="*/ 351 w 58"/>
                  <a:gd name="T29" fmla="*/ 1 h 19"/>
                  <a:gd name="T30" fmla="*/ 9 w 58"/>
                  <a:gd name="T31" fmla="*/ 0 h 19"/>
                  <a:gd name="T32" fmla="*/ 4 w 58"/>
                  <a:gd name="T33" fmla="*/ 0 h 19"/>
                  <a:gd name="T34" fmla="*/ 0 w 58"/>
                  <a:gd name="T35" fmla="*/ 0 h 19"/>
                  <a:gd name="T36" fmla="*/ 0 w 58"/>
                  <a:gd name="T37" fmla="*/ 4204 h 1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8"/>
                  <a:gd name="T58" fmla="*/ 0 h 19"/>
                  <a:gd name="T59" fmla="*/ 58 w 58"/>
                  <a:gd name="T60" fmla="*/ 19 h 1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8" h="19">
                    <a:moveTo>
                      <a:pt x="0" y="10"/>
                    </a:moveTo>
                    <a:lnTo>
                      <a:pt x="4" y="10"/>
                    </a:lnTo>
                    <a:lnTo>
                      <a:pt x="9" y="10"/>
                    </a:lnTo>
                    <a:lnTo>
                      <a:pt x="16" y="10"/>
                    </a:lnTo>
                    <a:lnTo>
                      <a:pt x="23" y="10"/>
                    </a:lnTo>
                    <a:lnTo>
                      <a:pt x="31" y="11"/>
                    </a:lnTo>
                    <a:lnTo>
                      <a:pt x="39" y="13"/>
                    </a:lnTo>
                    <a:lnTo>
                      <a:pt x="47" y="15"/>
                    </a:lnTo>
                    <a:lnTo>
                      <a:pt x="55" y="19"/>
                    </a:lnTo>
                    <a:lnTo>
                      <a:pt x="58" y="10"/>
                    </a:lnTo>
                    <a:lnTo>
                      <a:pt x="49" y="6"/>
                    </a:lnTo>
                    <a:lnTo>
                      <a:pt x="41" y="4"/>
                    </a:lnTo>
                    <a:lnTo>
                      <a:pt x="32" y="2"/>
                    </a:lnTo>
                    <a:lnTo>
                      <a:pt x="24" y="1"/>
                    </a:lnTo>
                    <a:lnTo>
                      <a:pt x="17" y="1"/>
                    </a:lnTo>
                    <a:lnTo>
                      <a:pt x="9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945" name="Freeform 234"/>
              <p:cNvSpPr>
                <a:spLocks noChangeArrowheads="1"/>
              </p:cNvSpPr>
              <p:nvPr/>
            </p:nvSpPr>
            <p:spPr bwMode="auto">
              <a:xfrm>
                <a:off x="4911" y="154"/>
                <a:ext cx="114" cy="65"/>
              </a:xfrm>
              <a:custGeom>
                <a:avLst/>
                <a:gdLst>
                  <a:gd name="T0" fmla="*/ 279 w 108"/>
                  <a:gd name="T1" fmla="*/ 1 h 60"/>
                  <a:gd name="T2" fmla="*/ 6 w 108"/>
                  <a:gd name="T3" fmla="*/ 1 h 60"/>
                  <a:gd name="T4" fmla="*/ 4 w 108"/>
                  <a:gd name="T5" fmla="*/ 1 h 60"/>
                  <a:gd name="T6" fmla="*/ 2 w 108"/>
                  <a:gd name="T7" fmla="*/ 2 h 60"/>
                  <a:gd name="T8" fmla="*/ 1 w 108"/>
                  <a:gd name="T9" fmla="*/ 5 h 60"/>
                  <a:gd name="T10" fmla="*/ 0 w 108"/>
                  <a:gd name="T11" fmla="*/ 1236 h 60"/>
                  <a:gd name="T12" fmla="*/ 1 w 108"/>
                  <a:gd name="T13" fmla="*/ 1703 h 60"/>
                  <a:gd name="T14" fmla="*/ 4 w 108"/>
                  <a:gd name="T15" fmla="*/ 2755 h 60"/>
                  <a:gd name="T16" fmla="*/ 8 w 108"/>
                  <a:gd name="T17" fmla="*/ 3504 h 60"/>
                  <a:gd name="T18" fmla="*/ 385 w 108"/>
                  <a:gd name="T19" fmla="*/ 4352 h 60"/>
                  <a:gd name="T20" fmla="*/ 576 w 108"/>
                  <a:gd name="T21" fmla="*/ 5228 h 60"/>
                  <a:gd name="T22" fmla="*/ 842 w 108"/>
                  <a:gd name="T23" fmla="*/ 6015 h 60"/>
                  <a:gd name="T24" fmla="*/ 1045 w 108"/>
                  <a:gd name="T25" fmla="*/ 6707 h 60"/>
                  <a:gd name="T26" fmla="*/ 1368 w 108"/>
                  <a:gd name="T27" fmla="*/ 7266 h 60"/>
                  <a:gd name="T28" fmla="*/ 1610 w 108"/>
                  <a:gd name="T29" fmla="*/ 7714 h 60"/>
                  <a:gd name="T30" fmla="*/ 1952 w 108"/>
                  <a:gd name="T31" fmla="*/ 7872 h 60"/>
                  <a:gd name="T32" fmla="*/ 2312 w 108"/>
                  <a:gd name="T33" fmla="*/ 7872 h 60"/>
                  <a:gd name="T34" fmla="*/ 2615 w 108"/>
                  <a:gd name="T35" fmla="*/ 7622 h 60"/>
                  <a:gd name="T36" fmla="*/ 2917 w 108"/>
                  <a:gd name="T37" fmla="*/ 7036 h 60"/>
                  <a:gd name="T38" fmla="*/ 2919 w 108"/>
                  <a:gd name="T39" fmla="*/ 6707 h 60"/>
                  <a:gd name="T40" fmla="*/ 2919 w 108"/>
                  <a:gd name="T41" fmla="*/ 6516 h 60"/>
                  <a:gd name="T42" fmla="*/ 2919 w 108"/>
                  <a:gd name="T43" fmla="*/ 6136 h 60"/>
                  <a:gd name="T44" fmla="*/ 2917 w 108"/>
                  <a:gd name="T45" fmla="*/ 5995 h 60"/>
                  <a:gd name="T46" fmla="*/ 2798 w 108"/>
                  <a:gd name="T47" fmla="*/ 5275 h 60"/>
                  <a:gd name="T48" fmla="*/ 2644 w 108"/>
                  <a:gd name="T49" fmla="*/ 4409 h 60"/>
                  <a:gd name="T50" fmla="*/ 2480 w 108"/>
                  <a:gd name="T51" fmla="*/ 3534 h 60"/>
                  <a:gd name="T52" fmla="*/ 2312 w 108"/>
                  <a:gd name="T53" fmla="*/ 2755 h 60"/>
                  <a:gd name="T54" fmla="*/ 2018 w 108"/>
                  <a:gd name="T55" fmla="*/ 1999 h 60"/>
                  <a:gd name="T56" fmla="*/ 1793 w 108"/>
                  <a:gd name="T57" fmla="*/ 1339 h 60"/>
                  <a:gd name="T58" fmla="*/ 1573 w 108"/>
                  <a:gd name="T59" fmla="*/ 1053 h 60"/>
                  <a:gd name="T60" fmla="*/ 1368 w 108"/>
                  <a:gd name="T61" fmla="*/ 5 h 60"/>
                  <a:gd name="T62" fmla="*/ 1103 w 108"/>
                  <a:gd name="T63" fmla="*/ 2 h 60"/>
                  <a:gd name="T64" fmla="*/ 889 w 108"/>
                  <a:gd name="T65" fmla="*/ 1 h 60"/>
                  <a:gd name="T66" fmla="*/ 662 w 108"/>
                  <a:gd name="T67" fmla="*/ 1 h 60"/>
                  <a:gd name="T68" fmla="*/ 478 w 108"/>
                  <a:gd name="T69" fmla="*/ 1 h 60"/>
                  <a:gd name="T70" fmla="*/ 365 w 108"/>
                  <a:gd name="T71" fmla="*/ 0 h 60"/>
                  <a:gd name="T72" fmla="*/ 279 w 108"/>
                  <a:gd name="T73" fmla="*/ 1 h 60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108"/>
                  <a:gd name="T112" fmla="*/ 0 h 60"/>
                  <a:gd name="T113" fmla="*/ 108 w 108"/>
                  <a:gd name="T114" fmla="*/ 60 h 60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108" h="60">
                    <a:moveTo>
                      <a:pt x="9" y="1"/>
                    </a:moveTo>
                    <a:lnTo>
                      <a:pt x="6" y="1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1" y="5"/>
                    </a:lnTo>
                    <a:lnTo>
                      <a:pt x="0" y="9"/>
                    </a:lnTo>
                    <a:lnTo>
                      <a:pt x="1" y="13"/>
                    </a:lnTo>
                    <a:lnTo>
                      <a:pt x="4" y="20"/>
                    </a:lnTo>
                    <a:lnTo>
                      <a:pt x="8" y="26"/>
                    </a:lnTo>
                    <a:lnTo>
                      <a:pt x="15" y="32"/>
                    </a:lnTo>
                    <a:lnTo>
                      <a:pt x="22" y="39"/>
                    </a:lnTo>
                    <a:lnTo>
                      <a:pt x="31" y="45"/>
                    </a:lnTo>
                    <a:lnTo>
                      <a:pt x="39" y="51"/>
                    </a:lnTo>
                    <a:lnTo>
                      <a:pt x="50" y="55"/>
                    </a:lnTo>
                    <a:lnTo>
                      <a:pt x="60" y="58"/>
                    </a:lnTo>
                    <a:lnTo>
                      <a:pt x="72" y="60"/>
                    </a:lnTo>
                    <a:lnTo>
                      <a:pt x="84" y="60"/>
                    </a:lnTo>
                    <a:lnTo>
                      <a:pt x="95" y="56"/>
                    </a:lnTo>
                    <a:lnTo>
                      <a:pt x="107" y="52"/>
                    </a:lnTo>
                    <a:lnTo>
                      <a:pt x="108" y="51"/>
                    </a:lnTo>
                    <a:lnTo>
                      <a:pt x="108" y="49"/>
                    </a:lnTo>
                    <a:lnTo>
                      <a:pt x="108" y="46"/>
                    </a:lnTo>
                    <a:lnTo>
                      <a:pt x="107" y="44"/>
                    </a:lnTo>
                    <a:lnTo>
                      <a:pt x="104" y="40"/>
                    </a:lnTo>
                    <a:lnTo>
                      <a:pt x="98" y="33"/>
                    </a:lnTo>
                    <a:lnTo>
                      <a:pt x="91" y="27"/>
                    </a:lnTo>
                    <a:lnTo>
                      <a:pt x="84" y="20"/>
                    </a:lnTo>
                    <a:lnTo>
                      <a:pt x="75" y="15"/>
                    </a:lnTo>
                    <a:lnTo>
                      <a:pt x="66" y="10"/>
                    </a:lnTo>
                    <a:lnTo>
                      <a:pt x="58" y="7"/>
                    </a:lnTo>
                    <a:lnTo>
                      <a:pt x="50" y="5"/>
                    </a:lnTo>
                    <a:lnTo>
                      <a:pt x="41" y="2"/>
                    </a:lnTo>
                    <a:lnTo>
                      <a:pt x="33" y="1"/>
                    </a:lnTo>
                    <a:lnTo>
                      <a:pt x="25" y="1"/>
                    </a:lnTo>
                    <a:lnTo>
                      <a:pt x="19" y="1"/>
                    </a:lnTo>
                    <a:lnTo>
                      <a:pt x="14" y="0"/>
                    </a:lnTo>
                    <a:lnTo>
                      <a:pt x="9" y="1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946" name="Freeform 235"/>
              <p:cNvSpPr>
                <a:spLocks noChangeArrowheads="1"/>
              </p:cNvSpPr>
              <p:nvPr/>
            </p:nvSpPr>
            <p:spPr bwMode="auto">
              <a:xfrm>
                <a:off x="4907" y="149"/>
                <a:ext cx="120" cy="73"/>
              </a:xfrm>
              <a:custGeom>
                <a:avLst/>
                <a:gdLst>
                  <a:gd name="T0" fmla="*/ 4309 w 113"/>
                  <a:gd name="T1" fmla="*/ 3901 h 68"/>
                  <a:gd name="T2" fmla="*/ 3821 w 113"/>
                  <a:gd name="T3" fmla="*/ 4246 h 68"/>
                  <a:gd name="T4" fmla="*/ 3388 w 113"/>
                  <a:gd name="T5" fmla="*/ 4393 h 68"/>
                  <a:gd name="T6" fmla="*/ 3004 w 113"/>
                  <a:gd name="T7" fmla="*/ 4496 h 68"/>
                  <a:gd name="T8" fmla="*/ 2532 w 113"/>
                  <a:gd name="T9" fmla="*/ 4254 h 68"/>
                  <a:gd name="T10" fmla="*/ 2144 w 113"/>
                  <a:gd name="T11" fmla="*/ 4188 h 68"/>
                  <a:gd name="T12" fmla="*/ 1766 w 113"/>
                  <a:gd name="T13" fmla="*/ 3812 h 68"/>
                  <a:gd name="T14" fmla="*/ 1446 w 113"/>
                  <a:gd name="T15" fmla="*/ 3432 h 68"/>
                  <a:gd name="T16" fmla="*/ 1092 w 113"/>
                  <a:gd name="T17" fmla="*/ 2978 h 68"/>
                  <a:gd name="T18" fmla="*/ 843 w 113"/>
                  <a:gd name="T19" fmla="*/ 2490 h 68"/>
                  <a:gd name="T20" fmla="*/ 624 w 113"/>
                  <a:gd name="T21" fmla="*/ 2012 h 68"/>
                  <a:gd name="T22" fmla="*/ 463 w 113"/>
                  <a:gd name="T23" fmla="*/ 1626 h 68"/>
                  <a:gd name="T24" fmla="*/ 387 w 113"/>
                  <a:gd name="T25" fmla="*/ 1140 h 68"/>
                  <a:gd name="T26" fmla="*/ 387 w 113"/>
                  <a:gd name="T27" fmla="*/ 858 h 68"/>
                  <a:gd name="T28" fmla="*/ 387 w 113"/>
                  <a:gd name="T29" fmla="*/ 744 h 68"/>
                  <a:gd name="T30" fmla="*/ 387 w 113"/>
                  <a:gd name="T31" fmla="*/ 799 h 68"/>
                  <a:gd name="T32" fmla="*/ 411 w 113"/>
                  <a:gd name="T33" fmla="*/ 744 h 68"/>
                  <a:gd name="T34" fmla="*/ 436 w 113"/>
                  <a:gd name="T35" fmla="*/ 744 h 68"/>
                  <a:gd name="T36" fmla="*/ 492 w 113"/>
                  <a:gd name="T37" fmla="*/ 744 h 68"/>
                  <a:gd name="T38" fmla="*/ 492 w 113"/>
                  <a:gd name="T39" fmla="*/ 0 h 68"/>
                  <a:gd name="T40" fmla="*/ 387 w 113"/>
                  <a:gd name="T41" fmla="*/ 1 h 68"/>
                  <a:gd name="T42" fmla="*/ 6 w 113"/>
                  <a:gd name="T43" fmla="*/ 2 h 68"/>
                  <a:gd name="T44" fmla="*/ 4 w 113"/>
                  <a:gd name="T45" fmla="*/ 3 h 68"/>
                  <a:gd name="T46" fmla="*/ 1 w 113"/>
                  <a:gd name="T47" fmla="*/ 6 h 68"/>
                  <a:gd name="T48" fmla="*/ 0 w 113"/>
                  <a:gd name="T49" fmla="*/ 921 h 68"/>
                  <a:gd name="T50" fmla="*/ 2 w 113"/>
                  <a:gd name="T51" fmla="*/ 1515 h 68"/>
                  <a:gd name="T52" fmla="*/ 5 w 113"/>
                  <a:gd name="T53" fmla="*/ 1951 h 68"/>
                  <a:gd name="T54" fmla="*/ 387 w 113"/>
                  <a:gd name="T55" fmla="*/ 2490 h 68"/>
                  <a:gd name="T56" fmla="*/ 588 w 113"/>
                  <a:gd name="T57" fmla="*/ 2978 h 68"/>
                  <a:gd name="T58" fmla="*/ 895 w 113"/>
                  <a:gd name="T59" fmla="*/ 3551 h 68"/>
                  <a:gd name="T60" fmla="*/ 1283 w 113"/>
                  <a:gd name="T61" fmla="*/ 3963 h 68"/>
                  <a:gd name="T62" fmla="*/ 1663 w 113"/>
                  <a:gd name="T63" fmla="*/ 4496 h 68"/>
                  <a:gd name="T64" fmla="*/ 2074 w 113"/>
                  <a:gd name="T65" fmla="*/ 4893 h 68"/>
                  <a:gd name="T66" fmla="*/ 2483 w 113"/>
                  <a:gd name="T67" fmla="*/ 5063 h 68"/>
                  <a:gd name="T68" fmla="*/ 3004 w 113"/>
                  <a:gd name="T69" fmla="*/ 5182 h 68"/>
                  <a:gd name="T70" fmla="*/ 3421 w 113"/>
                  <a:gd name="T71" fmla="*/ 5182 h 68"/>
                  <a:gd name="T72" fmla="*/ 3898 w 113"/>
                  <a:gd name="T73" fmla="*/ 4903 h 68"/>
                  <a:gd name="T74" fmla="*/ 4395 w 113"/>
                  <a:gd name="T75" fmla="*/ 4496 h 68"/>
                  <a:gd name="T76" fmla="*/ 4309 w 113"/>
                  <a:gd name="T77" fmla="*/ 3901 h 68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113"/>
                  <a:gd name="T118" fmla="*/ 0 h 68"/>
                  <a:gd name="T119" fmla="*/ 113 w 113"/>
                  <a:gd name="T120" fmla="*/ 68 h 68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113" h="68">
                    <a:moveTo>
                      <a:pt x="109" y="51"/>
                    </a:moveTo>
                    <a:lnTo>
                      <a:pt x="97" y="56"/>
                    </a:lnTo>
                    <a:lnTo>
                      <a:pt x="86" y="58"/>
                    </a:lnTo>
                    <a:lnTo>
                      <a:pt x="76" y="59"/>
                    </a:lnTo>
                    <a:lnTo>
                      <a:pt x="65" y="57"/>
                    </a:lnTo>
                    <a:lnTo>
                      <a:pt x="55" y="55"/>
                    </a:lnTo>
                    <a:lnTo>
                      <a:pt x="45" y="50"/>
                    </a:lnTo>
                    <a:lnTo>
                      <a:pt x="37" y="45"/>
                    </a:lnTo>
                    <a:lnTo>
                      <a:pt x="28" y="39"/>
                    </a:lnTo>
                    <a:lnTo>
                      <a:pt x="22" y="33"/>
                    </a:lnTo>
                    <a:lnTo>
                      <a:pt x="17" y="27"/>
                    </a:lnTo>
                    <a:lnTo>
                      <a:pt x="12" y="21"/>
                    </a:lnTo>
                    <a:lnTo>
                      <a:pt x="9" y="16"/>
                    </a:lnTo>
                    <a:lnTo>
                      <a:pt x="9" y="12"/>
                    </a:lnTo>
                    <a:lnTo>
                      <a:pt x="9" y="10"/>
                    </a:lnTo>
                    <a:lnTo>
                      <a:pt x="9" y="11"/>
                    </a:lnTo>
                    <a:lnTo>
                      <a:pt x="10" y="10"/>
                    </a:lnTo>
                    <a:lnTo>
                      <a:pt x="11" y="10"/>
                    </a:lnTo>
                    <a:lnTo>
                      <a:pt x="13" y="10"/>
                    </a:lnTo>
                    <a:lnTo>
                      <a:pt x="13" y="0"/>
                    </a:lnTo>
                    <a:lnTo>
                      <a:pt x="9" y="1"/>
                    </a:lnTo>
                    <a:lnTo>
                      <a:pt x="6" y="2"/>
                    </a:lnTo>
                    <a:lnTo>
                      <a:pt x="4" y="3"/>
                    </a:lnTo>
                    <a:lnTo>
                      <a:pt x="1" y="6"/>
                    </a:lnTo>
                    <a:lnTo>
                      <a:pt x="0" y="13"/>
                    </a:lnTo>
                    <a:lnTo>
                      <a:pt x="2" y="20"/>
                    </a:lnTo>
                    <a:lnTo>
                      <a:pt x="5" y="26"/>
                    </a:lnTo>
                    <a:lnTo>
                      <a:pt x="9" y="33"/>
                    </a:lnTo>
                    <a:lnTo>
                      <a:pt x="16" y="39"/>
                    </a:lnTo>
                    <a:lnTo>
                      <a:pt x="23" y="47"/>
                    </a:lnTo>
                    <a:lnTo>
                      <a:pt x="33" y="53"/>
                    </a:lnTo>
                    <a:lnTo>
                      <a:pt x="42" y="59"/>
                    </a:lnTo>
                    <a:lnTo>
                      <a:pt x="53" y="64"/>
                    </a:lnTo>
                    <a:lnTo>
                      <a:pt x="63" y="67"/>
                    </a:lnTo>
                    <a:lnTo>
                      <a:pt x="76" y="68"/>
                    </a:lnTo>
                    <a:lnTo>
                      <a:pt x="88" y="68"/>
                    </a:lnTo>
                    <a:lnTo>
                      <a:pt x="100" y="65"/>
                    </a:lnTo>
                    <a:lnTo>
                      <a:pt x="113" y="59"/>
                    </a:lnTo>
                    <a:lnTo>
                      <a:pt x="109" y="51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947" name="Freeform 236"/>
              <p:cNvSpPr>
                <a:spLocks noChangeArrowheads="1"/>
              </p:cNvSpPr>
              <p:nvPr/>
            </p:nvSpPr>
            <p:spPr bwMode="auto">
              <a:xfrm>
                <a:off x="4979" y="160"/>
                <a:ext cx="51" cy="53"/>
              </a:xfrm>
              <a:custGeom>
                <a:avLst/>
                <a:gdLst>
                  <a:gd name="T0" fmla="*/ 0 w 48"/>
                  <a:gd name="T1" fmla="*/ 924 h 49"/>
                  <a:gd name="T2" fmla="*/ 410 w 48"/>
                  <a:gd name="T3" fmla="*/ 1479 h 49"/>
                  <a:gd name="T4" fmla="*/ 667 w 48"/>
                  <a:gd name="T5" fmla="*/ 2190 h 49"/>
                  <a:gd name="T6" fmla="*/ 1020 w 48"/>
                  <a:gd name="T7" fmla="*/ 2839 h 49"/>
                  <a:gd name="T8" fmla="*/ 1224 w 48"/>
                  <a:gd name="T9" fmla="*/ 3793 h 49"/>
                  <a:gd name="T10" fmla="*/ 1466 w 48"/>
                  <a:gd name="T11" fmla="*/ 4261 h 49"/>
                  <a:gd name="T12" fmla="*/ 1581 w 48"/>
                  <a:gd name="T13" fmla="*/ 4917 h 49"/>
                  <a:gd name="T14" fmla="*/ 1655 w 48"/>
                  <a:gd name="T15" fmla="*/ 5192 h 49"/>
                  <a:gd name="T16" fmla="*/ 1655 w 48"/>
                  <a:gd name="T17" fmla="*/ 4917 h 49"/>
                  <a:gd name="T18" fmla="*/ 1680 w 48"/>
                  <a:gd name="T19" fmla="*/ 4917 h 49"/>
                  <a:gd name="T20" fmla="*/ 1826 w 48"/>
                  <a:gd name="T21" fmla="*/ 5832 h 49"/>
                  <a:gd name="T22" fmla="*/ 1871 w 48"/>
                  <a:gd name="T23" fmla="*/ 5616 h 49"/>
                  <a:gd name="T24" fmla="*/ 1940 w 48"/>
                  <a:gd name="T25" fmla="*/ 5192 h 49"/>
                  <a:gd name="T26" fmla="*/ 1940 w 48"/>
                  <a:gd name="T27" fmla="*/ 4609 h 49"/>
                  <a:gd name="T28" fmla="*/ 1871 w 48"/>
                  <a:gd name="T29" fmla="*/ 4261 h 49"/>
                  <a:gd name="T30" fmla="*/ 1758 w 48"/>
                  <a:gd name="T31" fmla="*/ 3793 h 49"/>
                  <a:gd name="T32" fmla="*/ 1558 w 48"/>
                  <a:gd name="T33" fmla="*/ 2839 h 49"/>
                  <a:gd name="T34" fmla="*/ 1223 w 48"/>
                  <a:gd name="T35" fmla="*/ 2025 h 49"/>
                  <a:gd name="T36" fmla="*/ 903 w 48"/>
                  <a:gd name="T37" fmla="*/ 1264 h 49"/>
                  <a:gd name="T38" fmla="*/ 523 w 48"/>
                  <a:gd name="T39" fmla="*/ 4 h 49"/>
                  <a:gd name="T40" fmla="*/ 4 w 48"/>
                  <a:gd name="T41" fmla="*/ 0 h 49"/>
                  <a:gd name="T42" fmla="*/ 0 w 48"/>
                  <a:gd name="T43" fmla="*/ 924 h 49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48"/>
                  <a:gd name="T67" fmla="*/ 0 h 49"/>
                  <a:gd name="T68" fmla="*/ 48 w 48"/>
                  <a:gd name="T69" fmla="*/ 49 h 49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48" h="49">
                    <a:moveTo>
                      <a:pt x="0" y="7"/>
                    </a:moveTo>
                    <a:lnTo>
                      <a:pt x="9" y="13"/>
                    </a:lnTo>
                    <a:lnTo>
                      <a:pt x="17" y="18"/>
                    </a:lnTo>
                    <a:lnTo>
                      <a:pt x="25" y="24"/>
                    </a:lnTo>
                    <a:lnTo>
                      <a:pt x="31" y="31"/>
                    </a:lnTo>
                    <a:lnTo>
                      <a:pt x="36" y="36"/>
                    </a:lnTo>
                    <a:lnTo>
                      <a:pt x="39" y="41"/>
                    </a:lnTo>
                    <a:lnTo>
                      <a:pt x="40" y="43"/>
                    </a:lnTo>
                    <a:lnTo>
                      <a:pt x="40" y="41"/>
                    </a:lnTo>
                    <a:lnTo>
                      <a:pt x="41" y="41"/>
                    </a:lnTo>
                    <a:lnTo>
                      <a:pt x="45" y="49"/>
                    </a:lnTo>
                    <a:lnTo>
                      <a:pt x="47" y="47"/>
                    </a:lnTo>
                    <a:lnTo>
                      <a:pt x="48" y="43"/>
                    </a:lnTo>
                    <a:lnTo>
                      <a:pt x="48" y="39"/>
                    </a:lnTo>
                    <a:lnTo>
                      <a:pt x="47" y="36"/>
                    </a:lnTo>
                    <a:lnTo>
                      <a:pt x="43" y="31"/>
                    </a:lnTo>
                    <a:lnTo>
                      <a:pt x="38" y="24"/>
                    </a:lnTo>
                    <a:lnTo>
                      <a:pt x="30" y="17"/>
                    </a:lnTo>
                    <a:lnTo>
                      <a:pt x="22" y="11"/>
                    </a:lnTo>
                    <a:lnTo>
                      <a:pt x="13" y="4"/>
                    </a:lnTo>
                    <a:lnTo>
                      <a:pt x="4" y="0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948" name="Freeform 237"/>
              <p:cNvSpPr>
                <a:spLocks noChangeArrowheads="1"/>
              </p:cNvSpPr>
              <p:nvPr/>
            </p:nvSpPr>
            <p:spPr bwMode="auto">
              <a:xfrm>
                <a:off x="4921" y="149"/>
                <a:ext cx="62" cy="18"/>
              </a:xfrm>
              <a:custGeom>
                <a:avLst/>
                <a:gdLst>
                  <a:gd name="T0" fmla="*/ 0 w 59"/>
                  <a:gd name="T1" fmla="*/ 344 h 17"/>
                  <a:gd name="T2" fmla="*/ 5 w 59"/>
                  <a:gd name="T3" fmla="*/ 344 h 17"/>
                  <a:gd name="T4" fmla="*/ 234 w 59"/>
                  <a:gd name="T5" fmla="*/ 344 h 17"/>
                  <a:gd name="T6" fmla="*/ 316 w 59"/>
                  <a:gd name="T7" fmla="*/ 344 h 17"/>
                  <a:gd name="T8" fmla="*/ 472 w 59"/>
                  <a:gd name="T9" fmla="*/ 344 h 17"/>
                  <a:gd name="T10" fmla="*/ 652 w 59"/>
                  <a:gd name="T11" fmla="*/ 364 h 17"/>
                  <a:gd name="T12" fmla="*/ 813 w 59"/>
                  <a:gd name="T13" fmla="*/ 408 h 17"/>
                  <a:gd name="T14" fmla="*/ 969 w 59"/>
                  <a:gd name="T15" fmla="*/ 457 h 17"/>
                  <a:gd name="T16" fmla="*/ 1138 w 59"/>
                  <a:gd name="T17" fmla="*/ 512 h 17"/>
                  <a:gd name="T18" fmla="*/ 1208 w 59"/>
                  <a:gd name="T19" fmla="*/ 344 h 17"/>
                  <a:gd name="T20" fmla="*/ 1041 w 59"/>
                  <a:gd name="T21" fmla="*/ 6 h 17"/>
                  <a:gd name="T22" fmla="*/ 854 w 59"/>
                  <a:gd name="T23" fmla="*/ 4 h 17"/>
                  <a:gd name="T24" fmla="*/ 685 w 59"/>
                  <a:gd name="T25" fmla="*/ 2 h 17"/>
                  <a:gd name="T26" fmla="*/ 496 w 59"/>
                  <a:gd name="T27" fmla="*/ 1 h 17"/>
                  <a:gd name="T28" fmla="*/ 316 w 59"/>
                  <a:gd name="T29" fmla="*/ 1 h 17"/>
                  <a:gd name="T30" fmla="*/ 234 w 59"/>
                  <a:gd name="T31" fmla="*/ 0 h 17"/>
                  <a:gd name="T32" fmla="*/ 5 w 59"/>
                  <a:gd name="T33" fmla="*/ 0 h 17"/>
                  <a:gd name="T34" fmla="*/ 0 w 59"/>
                  <a:gd name="T35" fmla="*/ 0 h 17"/>
                  <a:gd name="T36" fmla="*/ 0 w 59"/>
                  <a:gd name="T37" fmla="*/ 344 h 17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9"/>
                  <a:gd name="T58" fmla="*/ 0 h 17"/>
                  <a:gd name="T59" fmla="*/ 59 w 59"/>
                  <a:gd name="T60" fmla="*/ 17 h 17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9" h="17">
                    <a:moveTo>
                      <a:pt x="0" y="10"/>
                    </a:moveTo>
                    <a:lnTo>
                      <a:pt x="5" y="10"/>
                    </a:lnTo>
                    <a:lnTo>
                      <a:pt x="10" y="10"/>
                    </a:lnTo>
                    <a:lnTo>
                      <a:pt x="16" y="10"/>
                    </a:lnTo>
                    <a:lnTo>
                      <a:pt x="24" y="10"/>
                    </a:lnTo>
                    <a:lnTo>
                      <a:pt x="31" y="11"/>
                    </a:lnTo>
                    <a:lnTo>
                      <a:pt x="40" y="13"/>
                    </a:lnTo>
                    <a:lnTo>
                      <a:pt x="47" y="15"/>
                    </a:lnTo>
                    <a:lnTo>
                      <a:pt x="55" y="17"/>
                    </a:lnTo>
                    <a:lnTo>
                      <a:pt x="59" y="10"/>
                    </a:lnTo>
                    <a:lnTo>
                      <a:pt x="50" y="6"/>
                    </a:lnTo>
                    <a:lnTo>
                      <a:pt x="42" y="4"/>
                    </a:lnTo>
                    <a:lnTo>
                      <a:pt x="33" y="2"/>
                    </a:lnTo>
                    <a:lnTo>
                      <a:pt x="25" y="1"/>
                    </a:lnTo>
                    <a:lnTo>
                      <a:pt x="16" y="1"/>
                    </a:lnTo>
                    <a:lnTo>
                      <a:pt x="10" y="0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949" name="Freeform 238"/>
              <p:cNvSpPr>
                <a:spLocks noChangeArrowheads="1"/>
              </p:cNvSpPr>
              <p:nvPr/>
            </p:nvSpPr>
            <p:spPr bwMode="auto">
              <a:xfrm>
                <a:off x="834" y="149"/>
                <a:ext cx="114" cy="63"/>
              </a:xfrm>
              <a:custGeom>
                <a:avLst/>
                <a:gdLst>
                  <a:gd name="T0" fmla="*/ 279 w 108"/>
                  <a:gd name="T1" fmla="*/ 0 h 58"/>
                  <a:gd name="T2" fmla="*/ 6 w 108"/>
                  <a:gd name="T3" fmla="*/ 0 h 58"/>
                  <a:gd name="T4" fmla="*/ 4 w 108"/>
                  <a:gd name="T5" fmla="*/ 1 h 58"/>
                  <a:gd name="T6" fmla="*/ 2 w 108"/>
                  <a:gd name="T7" fmla="*/ 2 h 58"/>
                  <a:gd name="T8" fmla="*/ 1 w 108"/>
                  <a:gd name="T9" fmla="*/ 3 h 58"/>
                  <a:gd name="T10" fmla="*/ 0 w 108"/>
                  <a:gd name="T11" fmla="*/ 1273 h 58"/>
                  <a:gd name="T12" fmla="*/ 1 w 108"/>
                  <a:gd name="T13" fmla="*/ 1925 h 58"/>
                  <a:gd name="T14" fmla="*/ 4 w 108"/>
                  <a:gd name="T15" fmla="*/ 3052 h 58"/>
                  <a:gd name="T16" fmla="*/ 8 w 108"/>
                  <a:gd name="T17" fmla="*/ 3911 h 58"/>
                  <a:gd name="T18" fmla="*/ 385 w 108"/>
                  <a:gd name="T19" fmla="*/ 5012 h 58"/>
                  <a:gd name="T20" fmla="*/ 576 w 108"/>
                  <a:gd name="T21" fmla="*/ 5913 h 58"/>
                  <a:gd name="T22" fmla="*/ 842 w 108"/>
                  <a:gd name="T23" fmla="*/ 6766 h 58"/>
                  <a:gd name="T24" fmla="*/ 1045 w 108"/>
                  <a:gd name="T25" fmla="*/ 7578 h 58"/>
                  <a:gd name="T26" fmla="*/ 1368 w 108"/>
                  <a:gd name="T27" fmla="*/ 8529 h 58"/>
                  <a:gd name="T28" fmla="*/ 1610 w 108"/>
                  <a:gd name="T29" fmla="*/ 8689 h 58"/>
                  <a:gd name="T30" fmla="*/ 1952 w 108"/>
                  <a:gd name="T31" fmla="*/ 8941 h 58"/>
                  <a:gd name="T32" fmla="*/ 2226 w 108"/>
                  <a:gd name="T33" fmla="*/ 8941 h 58"/>
                  <a:gd name="T34" fmla="*/ 2615 w 108"/>
                  <a:gd name="T35" fmla="*/ 8642 h 58"/>
                  <a:gd name="T36" fmla="*/ 2917 w 108"/>
                  <a:gd name="T37" fmla="*/ 7852 h 58"/>
                  <a:gd name="T38" fmla="*/ 2919 w 108"/>
                  <a:gd name="T39" fmla="*/ 7578 h 58"/>
                  <a:gd name="T40" fmla="*/ 2919 w 108"/>
                  <a:gd name="T41" fmla="*/ 7349 h 58"/>
                  <a:gd name="T42" fmla="*/ 2919 w 108"/>
                  <a:gd name="T43" fmla="*/ 7229 h 58"/>
                  <a:gd name="T44" fmla="*/ 2917 w 108"/>
                  <a:gd name="T45" fmla="*/ 6766 h 58"/>
                  <a:gd name="T46" fmla="*/ 2798 w 108"/>
                  <a:gd name="T47" fmla="*/ 5913 h 58"/>
                  <a:gd name="T48" fmla="*/ 2644 w 108"/>
                  <a:gd name="T49" fmla="*/ 5012 h 58"/>
                  <a:gd name="T50" fmla="*/ 2480 w 108"/>
                  <a:gd name="T51" fmla="*/ 3911 h 58"/>
                  <a:gd name="T52" fmla="*/ 2312 w 108"/>
                  <a:gd name="T53" fmla="*/ 3162 h 58"/>
                  <a:gd name="T54" fmla="*/ 2018 w 108"/>
                  <a:gd name="T55" fmla="*/ 1925 h 58"/>
                  <a:gd name="T56" fmla="*/ 1793 w 108"/>
                  <a:gd name="T57" fmla="*/ 1383 h 58"/>
                  <a:gd name="T58" fmla="*/ 1573 w 108"/>
                  <a:gd name="T59" fmla="*/ 5 h 58"/>
                  <a:gd name="T60" fmla="*/ 1368 w 108"/>
                  <a:gd name="T61" fmla="*/ 3 h 58"/>
                  <a:gd name="T62" fmla="*/ 1103 w 108"/>
                  <a:gd name="T63" fmla="*/ 1 h 58"/>
                  <a:gd name="T64" fmla="*/ 889 w 108"/>
                  <a:gd name="T65" fmla="*/ 1 h 58"/>
                  <a:gd name="T66" fmla="*/ 662 w 108"/>
                  <a:gd name="T67" fmla="*/ 0 h 58"/>
                  <a:gd name="T68" fmla="*/ 478 w 108"/>
                  <a:gd name="T69" fmla="*/ 0 h 58"/>
                  <a:gd name="T70" fmla="*/ 365 w 108"/>
                  <a:gd name="T71" fmla="*/ 0 h 58"/>
                  <a:gd name="T72" fmla="*/ 279 w 108"/>
                  <a:gd name="T73" fmla="*/ 0 h 5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108"/>
                  <a:gd name="T112" fmla="*/ 0 h 58"/>
                  <a:gd name="T113" fmla="*/ 108 w 108"/>
                  <a:gd name="T114" fmla="*/ 58 h 58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108" h="58">
                    <a:moveTo>
                      <a:pt x="9" y="0"/>
                    </a:moveTo>
                    <a:lnTo>
                      <a:pt x="6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8"/>
                    </a:lnTo>
                    <a:lnTo>
                      <a:pt x="1" y="13"/>
                    </a:lnTo>
                    <a:lnTo>
                      <a:pt x="4" y="19"/>
                    </a:lnTo>
                    <a:lnTo>
                      <a:pt x="8" y="25"/>
                    </a:lnTo>
                    <a:lnTo>
                      <a:pt x="15" y="32"/>
                    </a:lnTo>
                    <a:lnTo>
                      <a:pt x="22" y="38"/>
                    </a:lnTo>
                    <a:lnTo>
                      <a:pt x="31" y="44"/>
                    </a:lnTo>
                    <a:lnTo>
                      <a:pt x="39" y="49"/>
                    </a:lnTo>
                    <a:lnTo>
                      <a:pt x="50" y="54"/>
                    </a:lnTo>
                    <a:lnTo>
                      <a:pt x="60" y="57"/>
                    </a:lnTo>
                    <a:lnTo>
                      <a:pt x="72" y="58"/>
                    </a:lnTo>
                    <a:lnTo>
                      <a:pt x="82" y="58"/>
                    </a:lnTo>
                    <a:lnTo>
                      <a:pt x="95" y="55"/>
                    </a:lnTo>
                    <a:lnTo>
                      <a:pt x="107" y="50"/>
                    </a:lnTo>
                    <a:lnTo>
                      <a:pt x="108" y="49"/>
                    </a:lnTo>
                    <a:lnTo>
                      <a:pt x="108" y="48"/>
                    </a:lnTo>
                    <a:lnTo>
                      <a:pt x="108" y="46"/>
                    </a:lnTo>
                    <a:lnTo>
                      <a:pt x="107" y="44"/>
                    </a:lnTo>
                    <a:lnTo>
                      <a:pt x="104" y="38"/>
                    </a:lnTo>
                    <a:lnTo>
                      <a:pt x="98" y="32"/>
                    </a:lnTo>
                    <a:lnTo>
                      <a:pt x="91" y="25"/>
                    </a:lnTo>
                    <a:lnTo>
                      <a:pt x="84" y="20"/>
                    </a:lnTo>
                    <a:lnTo>
                      <a:pt x="75" y="13"/>
                    </a:lnTo>
                    <a:lnTo>
                      <a:pt x="66" y="9"/>
                    </a:lnTo>
                    <a:lnTo>
                      <a:pt x="58" y="5"/>
                    </a:lnTo>
                    <a:lnTo>
                      <a:pt x="50" y="3"/>
                    </a:lnTo>
                    <a:lnTo>
                      <a:pt x="41" y="1"/>
                    </a:lnTo>
                    <a:lnTo>
                      <a:pt x="33" y="1"/>
                    </a:lnTo>
                    <a:lnTo>
                      <a:pt x="25" y="0"/>
                    </a:lnTo>
                    <a:lnTo>
                      <a:pt x="19" y="0"/>
                    </a:lnTo>
                    <a:lnTo>
                      <a:pt x="14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950" name="Freeform 239"/>
              <p:cNvSpPr>
                <a:spLocks noChangeArrowheads="1"/>
              </p:cNvSpPr>
              <p:nvPr/>
            </p:nvSpPr>
            <p:spPr bwMode="auto">
              <a:xfrm>
                <a:off x="830" y="144"/>
                <a:ext cx="120" cy="72"/>
              </a:xfrm>
              <a:custGeom>
                <a:avLst/>
                <a:gdLst>
                  <a:gd name="T0" fmla="*/ 4309 w 113"/>
                  <a:gd name="T1" fmla="*/ 4085 h 67"/>
                  <a:gd name="T2" fmla="*/ 3821 w 113"/>
                  <a:gd name="T3" fmla="*/ 4463 h 67"/>
                  <a:gd name="T4" fmla="*/ 3388 w 113"/>
                  <a:gd name="T5" fmla="*/ 4718 h 67"/>
                  <a:gd name="T6" fmla="*/ 3004 w 113"/>
                  <a:gd name="T7" fmla="*/ 4718 h 67"/>
                  <a:gd name="T8" fmla="*/ 2532 w 113"/>
                  <a:gd name="T9" fmla="*/ 4693 h 67"/>
                  <a:gd name="T10" fmla="*/ 2144 w 113"/>
                  <a:gd name="T11" fmla="*/ 4367 h 67"/>
                  <a:gd name="T12" fmla="*/ 1766 w 113"/>
                  <a:gd name="T13" fmla="*/ 4064 h 67"/>
                  <a:gd name="T14" fmla="*/ 1446 w 113"/>
                  <a:gd name="T15" fmla="*/ 3756 h 67"/>
                  <a:gd name="T16" fmla="*/ 1092 w 113"/>
                  <a:gd name="T17" fmla="*/ 3115 h 67"/>
                  <a:gd name="T18" fmla="*/ 843 w 113"/>
                  <a:gd name="T19" fmla="*/ 2651 h 67"/>
                  <a:gd name="T20" fmla="*/ 588 w 113"/>
                  <a:gd name="T21" fmla="*/ 2137 h 67"/>
                  <a:gd name="T22" fmla="*/ 463 w 113"/>
                  <a:gd name="T23" fmla="*/ 1722 h 67"/>
                  <a:gd name="T24" fmla="*/ 387 w 113"/>
                  <a:gd name="T25" fmla="*/ 1201 h 67"/>
                  <a:gd name="T26" fmla="*/ 8 w 113"/>
                  <a:gd name="T27" fmla="*/ 968 h 67"/>
                  <a:gd name="T28" fmla="*/ 387 w 113"/>
                  <a:gd name="T29" fmla="*/ 780 h 67"/>
                  <a:gd name="T30" fmla="*/ 436 w 113"/>
                  <a:gd name="T31" fmla="*/ 726 h 67"/>
                  <a:gd name="T32" fmla="*/ 492 w 113"/>
                  <a:gd name="T33" fmla="*/ 726 h 67"/>
                  <a:gd name="T34" fmla="*/ 492 w 113"/>
                  <a:gd name="T35" fmla="*/ 0 h 67"/>
                  <a:gd name="T36" fmla="*/ 387 w 113"/>
                  <a:gd name="T37" fmla="*/ 0 h 67"/>
                  <a:gd name="T38" fmla="*/ 6 w 113"/>
                  <a:gd name="T39" fmla="*/ 2 h 67"/>
                  <a:gd name="T40" fmla="*/ 3 w 113"/>
                  <a:gd name="T41" fmla="*/ 4 h 67"/>
                  <a:gd name="T42" fmla="*/ 1 w 113"/>
                  <a:gd name="T43" fmla="*/ 629 h 67"/>
                  <a:gd name="T44" fmla="*/ 0 w 113"/>
                  <a:gd name="T45" fmla="*/ 968 h 67"/>
                  <a:gd name="T46" fmla="*/ 1 w 113"/>
                  <a:gd name="T47" fmla="*/ 1491 h 67"/>
                  <a:gd name="T48" fmla="*/ 5 w 113"/>
                  <a:gd name="T49" fmla="*/ 2111 h 67"/>
                  <a:gd name="T50" fmla="*/ 387 w 113"/>
                  <a:gd name="T51" fmla="*/ 2620 h 67"/>
                  <a:gd name="T52" fmla="*/ 588 w 113"/>
                  <a:gd name="T53" fmla="*/ 3252 h 67"/>
                  <a:gd name="T54" fmla="*/ 895 w 113"/>
                  <a:gd name="T55" fmla="*/ 3801 h 67"/>
                  <a:gd name="T56" fmla="*/ 1208 w 113"/>
                  <a:gd name="T57" fmla="*/ 4337 h 67"/>
                  <a:gd name="T58" fmla="*/ 1663 w 113"/>
                  <a:gd name="T59" fmla="*/ 4718 h 67"/>
                  <a:gd name="T60" fmla="*/ 2074 w 113"/>
                  <a:gd name="T61" fmla="*/ 5070 h 67"/>
                  <a:gd name="T62" fmla="*/ 2483 w 113"/>
                  <a:gd name="T63" fmla="*/ 5383 h 67"/>
                  <a:gd name="T64" fmla="*/ 2973 w 113"/>
                  <a:gd name="T65" fmla="*/ 5419 h 67"/>
                  <a:gd name="T66" fmla="*/ 3421 w 113"/>
                  <a:gd name="T67" fmla="*/ 5419 h 67"/>
                  <a:gd name="T68" fmla="*/ 3898 w 113"/>
                  <a:gd name="T69" fmla="*/ 5154 h 67"/>
                  <a:gd name="T70" fmla="*/ 4395 w 113"/>
                  <a:gd name="T71" fmla="*/ 4796 h 67"/>
                  <a:gd name="T72" fmla="*/ 4309 w 113"/>
                  <a:gd name="T73" fmla="*/ 4085 h 6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113"/>
                  <a:gd name="T112" fmla="*/ 0 h 67"/>
                  <a:gd name="T113" fmla="*/ 113 w 113"/>
                  <a:gd name="T114" fmla="*/ 67 h 67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113" h="67">
                    <a:moveTo>
                      <a:pt x="109" y="51"/>
                    </a:moveTo>
                    <a:lnTo>
                      <a:pt x="97" y="56"/>
                    </a:lnTo>
                    <a:lnTo>
                      <a:pt x="86" y="59"/>
                    </a:lnTo>
                    <a:lnTo>
                      <a:pt x="76" y="59"/>
                    </a:lnTo>
                    <a:lnTo>
                      <a:pt x="65" y="58"/>
                    </a:lnTo>
                    <a:lnTo>
                      <a:pt x="55" y="54"/>
                    </a:lnTo>
                    <a:lnTo>
                      <a:pt x="45" y="50"/>
                    </a:lnTo>
                    <a:lnTo>
                      <a:pt x="37" y="46"/>
                    </a:lnTo>
                    <a:lnTo>
                      <a:pt x="28" y="39"/>
                    </a:lnTo>
                    <a:lnTo>
                      <a:pt x="22" y="33"/>
                    </a:lnTo>
                    <a:lnTo>
                      <a:pt x="16" y="27"/>
                    </a:lnTo>
                    <a:lnTo>
                      <a:pt x="12" y="21"/>
                    </a:lnTo>
                    <a:lnTo>
                      <a:pt x="9" y="16"/>
                    </a:lnTo>
                    <a:lnTo>
                      <a:pt x="8" y="13"/>
                    </a:lnTo>
                    <a:lnTo>
                      <a:pt x="9" y="10"/>
                    </a:lnTo>
                    <a:lnTo>
                      <a:pt x="11" y="9"/>
                    </a:lnTo>
                    <a:lnTo>
                      <a:pt x="13" y="9"/>
                    </a:lnTo>
                    <a:lnTo>
                      <a:pt x="13" y="0"/>
                    </a:lnTo>
                    <a:lnTo>
                      <a:pt x="9" y="0"/>
                    </a:lnTo>
                    <a:lnTo>
                      <a:pt x="6" y="2"/>
                    </a:lnTo>
                    <a:lnTo>
                      <a:pt x="3" y="4"/>
                    </a:lnTo>
                    <a:lnTo>
                      <a:pt x="1" y="7"/>
                    </a:lnTo>
                    <a:lnTo>
                      <a:pt x="0" y="13"/>
                    </a:lnTo>
                    <a:lnTo>
                      <a:pt x="1" y="19"/>
                    </a:lnTo>
                    <a:lnTo>
                      <a:pt x="5" y="26"/>
                    </a:lnTo>
                    <a:lnTo>
                      <a:pt x="9" y="32"/>
                    </a:lnTo>
                    <a:lnTo>
                      <a:pt x="16" y="40"/>
                    </a:lnTo>
                    <a:lnTo>
                      <a:pt x="23" y="47"/>
                    </a:lnTo>
                    <a:lnTo>
                      <a:pt x="31" y="53"/>
                    </a:lnTo>
                    <a:lnTo>
                      <a:pt x="42" y="59"/>
                    </a:lnTo>
                    <a:lnTo>
                      <a:pt x="53" y="63"/>
                    </a:lnTo>
                    <a:lnTo>
                      <a:pt x="63" y="66"/>
                    </a:lnTo>
                    <a:lnTo>
                      <a:pt x="75" y="67"/>
                    </a:lnTo>
                    <a:lnTo>
                      <a:pt x="88" y="67"/>
                    </a:lnTo>
                    <a:lnTo>
                      <a:pt x="100" y="64"/>
                    </a:lnTo>
                    <a:lnTo>
                      <a:pt x="113" y="60"/>
                    </a:lnTo>
                    <a:lnTo>
                      <a:pt x="109" y="51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951" name="Freeform 240"/>
              <p:cNvSpPr>
                <a:spLocks noChangeArrowheads="1"/>
              </p:cNvSpPr>
              <p:nvPr/>
            </p:nvSpPr>
            <p:spPr bwMode="auto">
              <a:xfrm>
                <a:off x="902" y="154"/>
                <a:ext cx="51" cy="55"/>
              </a:xfrm>
              <a:custGeom>
                <a:avLst/>
                <a:gdLst>
                  <a:gd name="T0" fmla="*/ 0 w 48"/>
                  <a:gd name="T1" fmla="*/ 885 h 51"/>
                  <a:gd name="T2" fmla="*/ 410 w 48"/>
                  <a:gd name="T3" fmla="*/ 1197 h 51"/>
                  <a:gd name="T4" fmla="*/ 628 w 48"/>
                  <a:gd name="T5" fmla="*/ 1883 h 51"/>
                  <a:gd name="T6" fmla="*/ 1020 w 48"/>
                  <a:gd name="T7" fmla="*/ 2547 h 51"/>
                  <a:gd name="T8" fmla="*/ 1224 w 48"/>
                  <a:gd name="T9" fmla="*/ 3123 h 51"/>
                  <a:gd name="T10" fmla="*/ 1382 w 48"/>
                  <a:gd name="T11" fmla="*/ 3694 h 51"/>
                  <a:gd name="T12" fmla="*/ 1581 w 48"/>
                  <a:gd name="T13" fmla="*/ 4224 h 51"/>
                  <a:gd name="T14" fmla="*/ 1655 w 48"/>
                  <a:gd name="T15" fmla="*/ 4296 h 51"/>
                  <a:gd name="T16" fmla="*/ 1680 w 48"/>
                  <a:gd name="T17" fmla="*/ 4224 h 51"/>
                  <a:gd name="T18" fmla="*/ 1826 w 48"/>
                  <a:gd name="T19" fmla="*/ 5024 h 51"/>
                  <a:gd name="T20" fmla="*/ 1871 w 48"/>
                  <a:gd name="T21" fmla="*/ 4659 h 51"/>
                  <a:gd name="T22" fmla="*/ 1940 w 48"/>
                  <a:gd name="T23" fmla="*/ 4320 h 51"/>
                  <a:gd name="T24" fmla="*/ 1940 w 48"/>
                  <a:gd name="T25" fmla="*/ 4006 h 51"/>
                  <a:gd name="T26" fmla="*/ 1868 w 48"/>
                  <a:gd name="T27" fmla="*/ 3715 h 51"/>
                  <a:gd name="T28" fmla="*/ 1758 w 48"/>
                  <a:gd name="T29" fmla="*/ 3123 h 51"/>
                  <a:gd name="T30" fmla="*/ 1558 w 48"/>
                  <a:gd name="T31" fmla="*/ 2362 h 51"/>
                  <a:gd name="T32" fmla="*/ 1223 w 48"/>
                  <a:gd name="T33" fmla="*/ 1746 h 51"/>
                  <a:gd name="T34" fmla="*/ 903 w 48"/>
                  <a:gd name="T35" fmla="*/ 1029 h 51"/>
                  <a:gd name="T36" fmla="*/ 523 w 48"/>
                  <a:gd name="T37" fmla="*/ 6 h 51"/>
                  <a:gd name="T38" fmla="*/ 4 w 48"/>
                  <a:gd name="T39" fmla="*/ 0 h 51"/>
                  <a:gd name="T40" fmla="*/ 0 w 48"/>
                  <a:gd name="T41" fmla="*/ 885 h 5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48"/>
                  <a:gd name="T64" fmla="*/ 0 h 51"/>
                  <a:gd name="T65" fmla="*/ 48 w 48"/>
                  <a:gd name="T66" fmla="*/ 51 h 51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48" h="51">
                    <a:moveTo>
                      <a:pt x="0" y="9"/>
                    </a:moveTo>
                    <a:lnTo>
                      <a:pt x="9" y="13"/>
                    </a:lnTo>
                    <a:lnTo>
                      <a:pt x="16" y="19"/>
                    </a:lnTo>
                    <a:lnTo>
                      <a:pt x="25" y="26"/>
                    </a:lnTo>
                    <a:lnTo>
                      <a:pt x="31" y="31"/>
                    </a:lnTo>
                    <a:lnTo>
                      <a:pt x="35" y="37"/>
                    </a:lnTo>
                    <a:lnTo>
                      <a:pt x="39" y="42"/>
                    </a:lnTo>
                    <a:lnTo>
                      <a:pt x="40" y="43"/>
                    </a:lnTo>
                    <a:lnTo>
                      <a:pt x="41" y="42"/>
                    </a:lnTo>
                    <a:lnTo>
                      <a:pt x="45" y="51"/>
                    </a:lnTo>
                    <a:lnTo>
                      <a:pt x="47" y="47"/>
                    </a:lnTo>
                    <a:lnTo>
                      <a:pt x="48" y="44"/>
                    </a:lnTo>
                    <a:lnTo>
                      <a:pt x="48" y="41"/>
                    </a:lnTo>
                    <a:lnTo>
                      <a:pt x="46" y="38"/>
                    </a:lnTo>
                    <a:lnTo>
                      <a:pt x="43" y="31"/>
                    </a:lnTo>
                    <a:lnTo>
                      <a:pt x="38" y="24"/>
                    </a:lnTo>
                    <a:lnTo>
                      <a:pt x="30" y="18"/>
                    </a:lnTo>
                    <a:lnTo>
                      <a:pt x="22" y="11"/>
                    </a:lnTo>
                    <a:lnTo>
                      <a:pt x="13" y="6"/>
                    </a:lnTo>
                    <a:lnTo>
                      <a:pt x="4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952" name="Freeform 241"/>
              <p:cNvSpPr>
                <a:spLocks noChangeArrowheads="1"/>
              </p:cNvSpPr>
              <p:nvPr/>
            </p:nvSpPr>
            <p:spPr bwMode="auto">
              <a:xfrm>
                <a:off x="843" y="144"/>
                <a:ext cx="62" cy="20"/>
              </a:xfrm>
              <a:custGeom>
                <a:avLst/>
                <a:gdLst>
                  <a:gd name="T0" fmla="*/ 0 w 59"/>
                  <a:gd name="T1" fmla="*/ 5284 h 18"/>
                  <a:gd name="T2" fmla="*/ 5 w 59"/>
                  <a:gd name="T3" fmla="*/ 5284 h 18"/>
                  <a:gd name="T4" fmla="*/ 234 w 59"/>
                  <a:gd name="T5" fmla="*/ 5284 h 18"/>
                  <a:gd name="T6" fmla="*/ 316 w 59"/>
                  <a:gd name="T7" fmla="*/ 5284 h 18"/>
                  <a:gd name="T8" fmla="*/ 472 w 59"/>
                  <a:gd name="T9" fmla="*/ 5871 h 18"/>
                  <a:gd name="T10" fmla="*/ 652 w 59"/>
                  <a:gd name="T11" fmla="*/ 6523 h 18"/>
                  <a:gd name="T12" fmla="*/ 813 w 59"/>
                  <a:gd name="T13" fmla="*/ 8053 h 18"/>
                  <a:gd name="T14" fmla="*/ 969 w 59"/>
                  <a:gd name="T15" fmla="*/ 9326 h 18"/>
                  <a:gd name="T16" fmla="*/ 1138 w 59"/>
                  <a:gd name="T17" fmla="*/ 11047 h 18"/>
                  <a:gd name="T18" fmla="*/ 1208 w 59"/>
                  <a:gd name="T19" fmla="*/ 5284 h 18"/>
                  <a:gd name="T20" fmla="*/ 1041 w 59"/>
                  <a:gd name="T21" fmla="*/ 3852 h 18"/>
                  <a:gd name="T22" fmla="*/ 854 w 59"/>
                  <a:gd name="T23" fmla="*/ 4 h 18"/>
                  <a:gd name="T24" fmla="*/ 667 w 59"/>
                  <a:gd name="T25" fmla="*/ 2 h 18"/>
                  <a:gd name="T26" fmla="*/ 496 w 59"/>
                  <a:gd name="T27" fmla="*/ 0 h 18"/>
                  <a:gd name="T28" fmla="*/ 316 w 59"/>
                  <a:gd name="T29" fmla="*/ 0 h 18"/>
                  <a:gd name="T30" fmla="*/ 234 w 59"/>
                  <a:gd name="T31" fmla="*/ 0 h 18"/>
                  <a:gd name="T32" fmla="*/ 5 w 59"/>
                  <a:gd name="T33" fmla="*/ 0 h 18"/>
                  <a:gd name="T34" fmla="*/ 0 w 59"/>
                  <a:gd name="T35" fmla="*/ 0 h 18"/>
                  <a:gd name="T36" fmla="*/ 0 w 59"/>
                  <a:gd name="T37" fmla="*/ 5284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9"/>
                  <a:gd name="T58" fmla="*/ 0 h 18"/>
                  <a:gd name="T59" fmla="*/ 59 w 59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9" h="18">
                    <a:moveTo>
                      <a:pt x="0" y="9"/>
                    </a:moveTo>
                    <a:lnTo>
                      <a:pt x="5" y="9"/>
                    </a:lnTo>
                    <a:lnTo>
                      <a:pt x="10" y="9"/>
                    </a:lnTo>
                    <a:lnTo>
                      <a:pt x="16" y="9"/>
                    </a:lnTo>
                    <a:lnTo>
                      <a:pt x="24" y="10"/>
                    </a:lnTo>
                    <a:lnTo>
                      <a:pt x="31" y="11"/>
                    </a:lnTo>
                    <a:lnTo>
                      <a:pt x="40" y="13"/>
                    </a:lnTo>
                    <a:lnTo>
                      <a:pt x="47" y="15"/>
                    </a:lnTo>
                    <a:lnTo>
                      <a:pt x="55" y="18"/>
                    </a:lnTo>
                    <a:lnTo>
                      <a:pt x="59" y="9"/>
                    </a:lnTo>
                    <a:lnTo>
                      <a:pt x="50" y="6"/>
                    </a:lnTo>
                    <a:lnTo>
                      <a:pt x="42" y="4"/>
                    </a:lnTo>
                    <a:lnTo>
                      <a:pt x="32" y="2"/>
                    </a:lnTo>
                    <a:lnTo>
                      <a:pt x="25" y="0"/>
                    </a:lnTo>
                    <a:lnTo>
                      <a:pt x="16" y="0"/>
                    </a:lnTo>
                    <a:lnTo>
                      <a:pt x="10" y="0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953" name="Freeform 242"/>
              <p:cNvSpPr>
                <a:spLocks noChangeArrowheads="1"/>
              </p:cNvSpPr>
              <p:nvPr/>
            </p:nvSpPr>
            <p:spPr bwMode="auto">
              <a:xfrm>
                <a:off x="3381" y="149"/>
                <a:ext cx="114" cy="63"/>
              </a:xfrm>
              <a:custGeom>
                <a:avLst/>
                <a:gdLst>
                  <a:gd name="T0" fmla="*/ 8 w 108"/>
                  <a:gd name="T1" fmla="*/ 0 h 58"/>
                  <a:gd name="T2" fmla="*/ 6 w 108"/>
                  <a:gd name="T3" fmla="*/ 0 h 58"/>
                  <a:gd name="T4" fmla="*/ 4 w 108"/>
                  <a:gd name="T5" fmla="*/ 1 h 58"/>
                  <a:gd name="T6" fmla="*/ 2 w 108"/>
                  <a:gd name="T7" fmla="*/ 2 h 58"/>
                  <a:gd name="T8" fmla="*/ 1 w 108"/>
                  <a:gd name="T9" fmla="*/ 3 h 58"/>
                  <a:gd name="T10" fmla="*/ 0 w 108"/>
                  <a:gd name="T11" fmla="*/ 1273 h 58"/>
                  <a:gd name="T12" fmla="*/ 1 w 108"/>
                  <a:gd name="T13" fmla="*/ 1772 h 58"/>
                  <a:gd name="T14" fmla="*/ 4 w 108"/>
                  <a:gd name="T15" fmla="*/ 3052 h 58"/>
                  <a:gd name="T16" fmla="*/ 8 w 108"/>
                  <a:gd name="T17" fmla="*/ 3911 h 58"/>
                  <a:gd name="T18" fmla="*/ 385 w 108"/>
                  <a:gd name="T19" fmla="*/ 5012 h 58"/>
                  <a:gd name="T20" fmla="*/ 546 w 108"/>
                  <a:gd name="T21" fmla="*/ 5913 h 58"/>
                  <a:gd name="T22" fmla="*/ 798 w 108"/>
                  <a:gd name="T23" fmla="*/ 6766 h 58"/>
                  <a:gd name="T24" fmla="*/ 1045 w 108"/>
                  <a:gd name="T25" fmla="*/ 7578 h 58"/>
                  <a:gd name="T26" fmla="*/ 1368 w 108"/>
                  <a:gd name="T27" fmla="*/ 8529 h 58"/>
                  <a:gd name="T28" fmla="*/ 1610 w 108"/>
                  <a:gd name="T29" fmla="*/ 8689 h 58"/>
                  <a:gd name="T30" fmla="*/ 1912 w 108"/>
                  <a:gd name="T31" fmla="*/ 8941 h 58"/>
                  <a:gd name="T32" fmla="*/ 2226 w 108"/>
                  <a:gd name="T33" fmla="*/ 8941 h 58"/>
                  <a:gd name="T34" fmla="*/ 2558 w 108"/>
                  <a:gd name="T35" fmla="*/ 8642 h 58"/>
                  <a:gd name="T36" fmla="*/ 2913 w 108"/>
                  <a:gd name="T37" fmla="*/ 7852 h 58"/>
                  <a:gd name="T38" fmla="*/ 2917 w 108"/>
                  <a:gd name="T39" fmla="*/ 7578 h 58"/>
                  <a:gd name="T40" fmla="*/ 2919 w 108"/>
                  <a:gd name="T41" fmla="*/ 7325 h 58"/>
                  <a:gd name="T42" fmla="*/ 2917 w 108"/>
                  <a:gd name="T43" fmla="*/ 7229 h 58"/>
                  <a:gd name="T44" fmla="*/ 2917 w 108"/>
                  <a:gd name="T45" fmla="*/ 6766 h 58"/>
                  <a:gd name="T46" fmla="*/ 2765 w 108"/>
                  <a:gd name="T47" fmla="*/ 5913 h 58"/>
                  <a:gd name="T48" fmla="*/ 2619 w 108"/>
                  <a:gd name="T49" fmla="*/ 5012 h 58"/>
                  <a:gd name="T50" fmla="*/ 2480 w 108"/>
                  <a:gd name="T51" fmla="*/ 3911 h 58"/>
                  <a:gd name="T52" fmla="*/ 2248 w 108"/>
                  <a:gd name="T53" fmla="*/ 3162 h 58"/>
                  <a:gd name="T54" fmla="*/ 1998 w 108"/>
                  <a:gd name="T55" fmla="*/ 1925 h 58"/>
                  <a:gd name="T56" fmla="*/ 1792 w 108"/>
                  <a:gd name="T57" fmla="*/ 1383 h 58"/>
                  <a:gd name="T58" fmla="*/ 1525 w 108"/>
                  <a:gd name="T59" fmla="*/ 5 h 58"/>
                  <a:gd name="T60" fmla="*/ 1309 w 108"/>
                  <a:gd name="T61" fmla="*/ 3 h 58"/>
                  <a:gd name="T62" fmla="*/ 1103 w 108"/>
                  <a:gd name="T63" fmla="*/ 1 h 58"/>
                  <a:gd name="T64" fmla="*/ 889 w 108"/>
                  <a:gd name="T65" fmla="*/ 1 h 58"/>
                  <a:gd name="T66" fmla="*/ 662 w 108"/>
                  <a:gd name="T67" fmla="*/ 0 h 58"/>
                  <a:gd name="T68" fmla="*/ 478 w 108"/>
                  <a:gd name="T69" fmla="*/ 0 h 58"/>
                  <a:gd name="T70" fmla="*/ 346 w 108"/>
                  <a:gd name="T71" fmla="*/ 0 h 58"/>
                  <a:gd name="T72" fmla="*/ 8 w 108"/>
                  <a:gd name="T73" fmla="*/ 0 h 5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108"/>
                  <a:gd name="T112" fmla="*/ 0 h 58"/>
                  <a:gd name="T113" fmla="*/ 108 w 108"/>
                  <a:gd name="T114" fmla="*/ 58 h 58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108" h="58">
                    <a:moveTo>
                      <a:pt x="8" y="0"/>
                    </a:moveTo>
                    <a:lnTo>
                      <a:pt x="6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8"/>
                    </a:lnTo>
                    <a:lnTo>
                      <a:pt x="1" y="12"/>
                    </a:lnTo>
                    <a:lnTo>
                      <a:pt x="4" y="19"/>
                    </a:lnTo>
                    <a:lnTo>
                      <a:pt x="8" y="25"/>
                    </a:lnTo>
                    <a:lnTo>
                      <a:pt x="15" y="32"/>
                    </a:lnTo>
                    <a:lnTo>
                      <a:pt x="21" y="38"/>
                    </a:lnTo>
                    <a:lnTo>
                      <a:pt x="29" y="44"/>
                    </a:lnTo>
                    <a:lnTo>
                      <a:pt x="39" y="49"/>
                    </a:lnTo>
                    <a:lnTo>
                      <a:pt x="50" y="54"/>
                    </a:lnTo>
                    <a:lnTo>
                      <a:pt x="60" y="57"/>
                    </a:lnTo>
                    <a:lnTo>
                      <a:pt x="71" y="58"/>
                    </a:lnTo>
                    <a:lnTo>
                      <a:pt x="82" y="58"/>
                    </a:lnTo>
                    <a:lnTo>
                      <a:pt x="94" y="55"/>
                    </a:lnTo>
                    <a:lnTo>
                      <a:pt x="106" y="50"/>
                    </a:lnTo>
                    <a:lnTo>
                      <a:pt x="107" y="49"/>
                    </a:lnTo>
                    <a:lnTo>
                      <a:pt x="108" y="47"/>
                    </a:lnTo>
                    <a:lnTo>
                      <a:pt x="107" y="46"/>
                    </a:lnTo>
                    <a:lnTo>
                      <a:pt x="107" y="44"/>
                    </a:lnTo>
                    <a:lnTo>
                      <a:pt x="102" y="38"/>
                    </a:lnTo>
                    <a:lnTo>
                      <a:pt x="97" y="32"/>
                    </a:lnTo>
                    <a:lnTo>
                      <a:pt x="91" y="25"/>
                    </a:lnTo>
                    <a:lnTo>
                      <a:pt x="83" y="20"/>
                    </a:lnTo>
                    <a:lnTo>
                      <a:pt x="74" y="13"/>
                    </a:lnTo>
                    <a:lnTo>
                      <a:pt x="65" y="9"/>
                    </a:lnTo>
                    <a:lnTo>
                      <a:pt x="57" y="5"/>
                    </a:lnTo>
                    <a:lnTo>
                      <a:pt x="48" y="3"/>
                    </a:lnTo>
                    <a:lnTo>
                      <a:pt x="41" y="1"/>
                    </a:lnTo>
                    <a:lnTo>
                      <a:pt x="33" y="1"/>
                    </a:lnTo>
                    <a:lnTo>
                      <a:pt x="25" y="0"/>
                    </a:lnTo>
                    <a:lnTo>
                      <a:pt x="19" y="0"/>
                    </a:lnTo>
                    <a:lnTo>
                      <a:pt x="13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954" name="Freeform 243"/>
              <p:cNvSpPr>
                <a:spLocks noChangeArrowheads="1"/>
              </p:cNvSpPr>
              <p:nvPr/>
            </p:nvSpPr>
            <p:spPr bwMode="auto">
              <a:xfrm>
                <a:off x="3376" y="144"/>
                <a:ext cx="119" cy="72"/>
              </a:xfrm>
              <a:custGeom>
                <a:avLst/>
                <a:gdLst>
                  <a:gd name="T0" fmla="*/ 4368 w 112"/>
                  <a:gd name="T1" fmla="*/ 4085 h 67"/>
                  <a:gd name="T2" fmla="*/ 3909 w 112"/>
                  <a:gd name="T3" fmla="*/ 4390 h 67"/>
                  <a:gd name="T4" fmla="*/ 3463 w 112"/>
                  <a:gd name="T5" fmla="*/ 4718 h 67"/>
                  <a:gd name="T6" fmla="*/ 3067 w 112"/>
                  <a:gd name="T7" fmla="*/ 4718 h 67"/>
                  <a:gd name="T8" fmla="*/ 2627 w 112"/>
                  <a:gd name="T9" fmla="*/ 4693 h 67"/>
                  <a:gd name="T10" fmla="*/ 2241 w 112"/>
                  <a:gd name="T11" fmla="*/ 4367 h 67"/>
                  <a:gd name="T12" fmla="*/ 1826 w 112"/>
                  <a:gd name="T13" fmla="*/ 4064 h 67"/>
                  <a:gd name="T14" fmla="*/ 1499 w 112"/>
                  <a:gd name="T15" fmla="*/ 3756 h 67"/>
                  <a:gd name="T16" fmla="*/ 1151 w 112"/>
                  <a:gd name="T17" fmla="*/ 3115 h 67"/>
                  <a:gd name="T18" fmla="*/ 903 w 112"/>
                  <a:gd name="T19" fmla="*/ 2651 h 67"/>
                  <a:gd name="T20" fmla="*/ 591 w 112"/>
                  <a:gd name="T21" fmla="*/ 2137 h 67"/>
                  <a:gd name="T22" fmla="*/ 463 w 112"/>
                  <a:gd name="T23" fmla="*/ 1722 h 67"/>
                  <a:gd name="T24" fmla="*/ 410 w 112"/>
                  <a:gd name="T25" fmla="*/ 1201 h 67"/>
                  <a:gd name="T26" fmla="*/ 386 w 112"/>
                  <a:gd name="T27" fmla="*/ 968 h 67"/>
                  <a:gd name="T28" fmla="*/ 410 w 112"/>
                  <a:gd name="T29" fmla="*/ 780 h 67"/>
                  <a:gd name="T30" fmla="*/ 436 w 112"/>
                  <a:gd name="T31" fmla="*/ 726 h 67"/>
                  <a:gd name="T32" fmla="*/ 492 w 112"/>
                  <a:gd name="T33" fmla="*/ 726 h 67"/>
                  <a:gd name="T34" fmla="*/ 492 w 112"/>
                  <a:gd name="T35" fmla="*/ 0 h 67"/>
                  <a:gd name="T36" fmla="*/ 410 w 112"/>
                  <a:gd name="T37" fmla="*/ 0 h 67"/>
                  <a:gd name="T38" fmla="*/ 6 w 112"/>
                  <a:gd name="T39" fmla="*/ 2 h 67"/>
                  <a:gd name="T40" fmla="*/ 3 w 112"/>
                  <a:gd name="T41" fmla="*/ 4 h 67"/>
                  <a:gd name="T42" fmla="*/ 1 w 112"/>
                  <a:gd name="T43" fmla="*/ 629 h 67"/>
                  <a:gd name="T44" fmla="*/ 0 w 112"/>
                  <a:gd name="T45" fmla="*/ 968 h 67"/>
                  <a:gd name="T46" fmla="*/ 1 w 112"/>
                  <a:gd name="T47" fmla="*/ 1491 h 67"/>
                  <a:gd name="T48" fmla="*/ 4 w 112"/>
                  <a:gd name="T49" fmla="*/ 2111 h 67"/>
                  <a:gd name="T50" fmla="*/ 410 w 112"/>
                  <a:gd name="T51" fmla="*/ 2620 h 67"/>
                  <a:gd name="T52" fmla="*/ 591 w 112"/>
                  <a:gd name="T53" fmla="*/ 3252 h 67"/>
                  <a:gd name="T54" fmla="*/ 959 w 112"/>
                  <a:gd name="T55" fmla="*/ 3801 h 67"/>
                  <a:gd name="T56" fmla="*/ 1250 w 112"/>
                  <a:gd name="T57" fmla="*/ 4337 h 67"/>
                  <a:gd name="T58" fmla="*/ 1693 w 112"/>
                  <a:gd name="T59" fmla="*/ 4718 h 67"/>
                  <a:gd name="T60" fmla="*/ 2061 w 112"/>
                  <a:gd name="T61" fmla="*/ 5070 h 67"/>
                  <a:gd name="T62" fmla="*/ 2534 w 112"/>
                  <a:gd name="T63" fmla="*/ 5383 h 67"/>
                  <a:gd name="T64" fmla="*/ 3039 w 112"/>
                  <a:gd name="T65" fmla="*/ 5419 h 67"/>
                  <a:gd name="T66" fmla="*/ 3504 w 112"/>
                  <a:gd name="T67" fmla="*/ 5419 h 67"/>
                  <a:gd name="T68" fmla="*/ 4014 w 112"/>
                  <a:gd name="T69" fmla="*/ 5154 h 67"/>
                  <a:gd name="T70" fmla="*/ 4497 w 112"/>
                  <a:gd name="T71" fmla="*/ 4796 h 67"/>
                  <a:gd name="T72" fmla="*/ 4368 w 112"/>
                  <a:gd name="T73" fmla="*/ 4085 h 6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112"/>
                  <a:gd name="T112" fmla="*/ 0 h 67"/>
                  <a:gd name="T113" fmla="*/ 112 w 112"/>
                  <a:gd name="T114" fmla="*/ 67 h 67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112" h="67">
                    <a:moveTo>
                      <a:pt x="107" y="51"/>
                    </a:moveTo>
                    <a:lnTo>
                      <a:pt x="97" y="55"/>
                    </a:lnTo>
                    <a:lnTo>
                      <a:pt x="86" y="59"/>
                    </a:lnTo>
                    <a:lnTo>
                      <a:pt x="76" y="59"/>
                    </a:lnTo>
                    <a:lnTo>
                      <a:pt x="65" y="58"/>
                    </a:lnTo>
                    <a:lnTo>
                      <a:pt x="55" y="54"/>
                    </a:lnTo>
                    <a:lnTo>
                      <a:pt x="45" y="50"/>
                    </a:lnTo>
                    <a:lnTo>
                      <a:pt x="37" y="46"/>
                    </a:lnTo>
                    <a:lnTo>
                      <a:pt x="28" y="39"/>
                    </a:lnTo>
                    <a:lnTo>
                      <a:pt x="22" y="33"/>
                    </a:lnTo>
                    <a:lnTo>
                      <a:pt x="15" y="27"/>
                    </a:lnTo>
                    <a:lnTo>
                      <a:pt x="11" y="21"/>
                    </a:lnTo>
                    <a:lnTo>
                      <a:pt x="9" y="16"/>
                    </a:lnTo>
                    <a:lnTo>
                      <a:pt x="8" y="13"/>
                    </a:lnTo>
                    <a:lnTo>
                      <a:pt x="9" y="10"/>
                    </a:lnTo>
                    <a:lnTo>
                      <a:pt x="10" y="9"/>
                    </a:lnTo>
                    <a:lnTo>
                      <a:pt x="12" y="9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6" y="2"/>
                    </a:lnTo>
                    <a:lnTo>
                      <a:pt x="3" y="4"/>
                    </a:lnTo>
                    <a:lnTo>
                      <a:pt x="1" y="7"/>
                    </a:lnTo>
                    <a:lnTo>
                      <a:pt x="0" y="13"/>
                    </a:lnTo>
                    <a:lnTo>
                      <a:pt x="1" y="19"/>
                    </a:lnTo>
                    <a:lnTo>
                      <a:pt x="4" y="26"/>
                    </a:lnTo>
                    <a:lnTo>
                      <a:pt x="9" y="32"/>
                    </a:lnTo>
                    <a:lnTo>
                      <a:pt x="15" y="40"/>
                    </a:lnTo>
                    <a:lnTo>
                      <a:pt x="23" y="47"/>
                    </a:lnTo>
                    <a:lnTo>
                      <a:pt x="31" y="53"/>
                    </a:lnTo>
                    <a:lnTo>
                      <a:pt x="41" y="59"/>
                    </a:lnTo>
                    <a:lnTo>
                      <a:pt x="51" y="63"/>
                    </a:lnTo>
                    <a:lnTo>
                      <a:pt x="63" y="66"/>
                    </a:lnTo>
                    <a:lnTo>
                      <a:pt x="75" y="67"/>
                    </a:lnTo>
                    <a:lnTo>
                      <a:pt x="87" y="67"/>
                    </a:lnTo>
                    <a:lnTo>
                      <a:pt x="100" y="64"/>
                    </a:lnTo>
                    <a:lnTo>
                      <a:pt x="112" y="60"/>
                    </a:lnTo>
                    <a:lnTo>
                      <a:pt x="107" y="51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955" name="Freeform 244"/>
              <p:cNvSpPr>
                <a:spLocks noChangeArrowheads="1"/>
              </p:cNvSpPr>
              <p:nvPr/>
            </p:nvSpPr>
            <p:spPr bwMode="auto">
              <a:xfrm>
                <a:off x="3447" y="154"/>
                <a:ext cx="52" cy="55"/>
              </a:xfrm>
              <a:custGeom>
                <a:avLst/>
                <a:gdLst>
                  <a:gd name="T0" fmla="*/ 0 w 49"/>
                  <a:gd name="T1" fmla="*/ 885 h 51"/>
                  <a:gd name="T2" fmla="*/ 374 w 49"/>
                  <a:gd name="T3" fmla="*/ 1197 h 51"/>
                  <a:gd name="T4" fmla="*/ 602 w 49"/>
                  <a:gd name="T5" fmla="*/ 1883 h 51"/>
                  <a:gd name="T6" fmla="*/ 970 w 49"/>
                  <a:gd name="T7" fmla="*/ 2362 h 51"/>
                  <a:gd name="T8" fmla="*/ 1159 w 49"/>
                  <a:gd name="T9" fmla="*/ 3123 h 51"/>
                  <a:gd name="T10" fmla="*/ 1347 w 49"/>
                  <a:gd name="T11" fmla="*/ 3694 h 51"/>
                  <a:gd name="T12" fmla="*/ 1470 w 49"/>
                  <a:gd name="T13" fmla="*/ 4224 h 51"/>
                  <a:gd name="T14" fmla="*/ 1516 w 49"/>
                  <a:gd name="T15" fmla="*/ 4296 h 51"/>
                  <a:gd name="T16" fmla="*/ 1516 w 49"/>
                  <a:gd name="T17" fmla="*/ 4224 h 51"/>
                  <a:gd name="T18" fmla="*/ 1708 w 49"/>
                  <a:gd name="T19" fmla="*/ 5024 h 51"/>
                  <a:gd name="T20" fmla="*/ 1813 w 49"/>
                  <a:gd name="T21" fmla="*/ 4659 h 51"/>
                  <a:gd name="T22" fmla="*/ 1830 w 49"/>
                  <a:gd name="T23" fmla="*/ 4320 h 51"/>
                  <a:gd name="T24" fmla="*/ 1813 w 49"/>
                  <a:gd name="T25" fmla="*/ 4006 h 51"/>
                  <a:gd name="T26" fmla="*/ 1757 w 49"/>
                  <a:gd name="T27" fmla="*/ 3715 h 51"/>
                  <a:gd name="T28" fmla="*/ 1656 w 49"/>
                  <a:gd name="T29" fmla="*/ 3123 h 51"/>
                  <a:gd name="T30" fmla="*/ 1385 w 49"/>
                  <a:gd name="T31" fmla="*/ 2362 h 51"/>
                  <a:gd name="T32" fmla="*/ 1159 w 49"/>
                  <a:gd name="T33" fmla="*/ 1746 h 51"/>
                  <a:gd name="T34" fmla="*/ 811 w 49"/>
                  <a:gd name="T35" fmla="*/ 1029 h 51"/>
                  <a:gd name="T36" fmla="*/ 503 w 49"/>
                  <a:gd name="T37" fmla="*/ 6 h 51"/>
                  <a:gd name="T38" fmla="*/ 5 w 49"/>
                  <a:gd name="T39" fmla="*/ 0 h 51"/>
                  <a:gd name="T40" fmla="*/ 0 w 49"/>
                  <a:gd name="T41" fmla="*/ 885 h 5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49"/>
                  <a:gd name="T64" fmla="*/ 0 h 51"/>
                  <a:gd name="T65" fmla="*/ 49 w 49"/>
                  <a:gd name="T66" fmla="*/ 51 h 51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49" h="51">
                    <a:moveTo>
                      <a:pt x="0" y="9"/>
                    </a:moveTo>
                    <a:lnTo>
                      <a:pt x="9" y="13"/>
                    </a:lnTo>
                    <a:lnTo>
                      <a:pt x="17" y="19"/>
                    </a:lnTo>
                    <a:lnTo>
                      <a:pt x="25" y="24"/>
                    </a:lnTo>
                    <a:lnTo>
                      <a:pt x="31" y="31"/>
                    </a:lnTo>
                    <a:lnTo>
                      <a:pt x="36" y="37"/>
                    </a:lnTo>
                    <a:lnTo>
                      <a:pt x="39" y="42"/>
                    </a:lnTo>
                    <a:lnTo>
                      <a:pt x="40" y="43"/>
                    </a:lnTo>
                    <a:lnTo>
                      <a:pt x="40" y="42"/>
                    </a:lnTo>
                    <a:lnTo>
                      <a:pt x="45" y="51"/>
                    </a:lnTo>
                    <a:lnTo>
                      <a:pt x="48" y="47"/>
                    </a:lnTo>
                    <a:lnTo>
                      <a:pt x="49" y="44"/>
                    </a:lnTo>
                    <a:lnTo>
                      <a:pt x="48" y="41"/>
                    </a:lnTo>
                    <a:lnTo>
                      <a:pt x="47" y="38"/>
                    </a:lnTo>
                    <a:lnTo>
                      <a:pt x="44" y="31"/>
                    </a:lnTo>
                    <a:lnTo>
                      <a:pt x="37" y="24"/>
                    </a:lnTo>
                    <a:lnTo>
                      <a:pt x="31" y="18"/>
                    </a:lnTo>
                    <a:lnTo>
                      <a:pt x="22" y="11"/>
                    </a:lnTo>
                    <a:lnTo>
                      <a:pt x="14" y="6"/>
                    </a:lnTo>
                    <a:lnTo>
                      <a:pt x="5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956" name="Freeform 245"/>
              <p:cNvSpPr>
                <a:spLocks noChangeArrowheads="1"/>
              </p:cNvSpPr>
              <p:nvPr/>
            </p:nvSpPr>
            <p:spPr bwMode="auto">
              <a:xfrm>
                <a:off x="3389" y="144"/>
                <a:ext cx="64" cy="20"/>
              </a:xfrm>
              <a:custGeom>
                <a:avLst/>
                <a:gdLst>
                  <a:gd name="T0" fmla="*/ 0 w 60"/>
                  <a:gd name="T1" fmla="*/ 5284 h 18"/>
                  <a:gd name="T2" fmla="*/ 5 w 60"/>
                  <a:gd name="T3" fmla="*/ 5284 h 18"/>
                  <a:gd name="T4" fmla="*/ 513 w 60"/>
                  <a:gd name="T5" fmla="*/ 5284 h 18"/>
                  <a:gd name="T6" fmla="*/ 804 w 60"/>
                  <a:gd name="T7" fmla="*/ 5284 h 18"/>
                  <a:gd name="T8" fmla="*/ 1263 w 60"/>
                  <a:gd name="T9" fmla="*/ 5871 h 18"/>
                  <a:gd name="T10" fmla="*/ 1634 w 60"/>
                  <a:gd name="T11" fmla="*/ 6523 h 18"/>
                  <a:gd name="T12" fmla="*/ 2027 w 60"/>
                  <a:gd name="T13" fmla="*/ 8053 h 18"/>
                  <a:gd name="T14" fmla="*/ 2407 w 60"/>
                  <a:gd name="T15" fmla="*/ 9326 h 18"/>
                  <a:gd name="T16" fmla="*/ 2799 w 60"/>
                  <a:gd name="T17" fmla="*/ 11047 h 18"/>
                  <a:gd name="T18" fmla="*/ 3111 w 60"/>
                  <a:gd name="T19" fmla="*/ 5284 h 18"/>
                  <a:gd name="T20" fmla="*/ 2567 w 60"/>
                  <a:gd name="T21" fmla="*/ 3852 h 18"/>
                  <a:gd name="T22" fmla="*/ 2116 w 60"/>
                  <a:gd name="T23" fmla="*/ 4 h 18"/>
                  <a:gd name="T24" fmla="*/ 1635 w 60"/>
                  <a:gd name="T25" fmla="*/ 2 h 18"/>
                  <a:gd name="T26" fmla="*/ 1263 w 60"/>
                  <a:gd name="T27" fmla="*/ 0 h 18"/>
                  <a:gd name="T28" fmla="*/ 804 w 60"/>
                  <a:gd name="T29" fmla="*/ 0 h 18"/>
                  <a:gd name="T30" fmla="*/ 547 w 60"/>
                  <a:gd name="T31" fmla="*/ 0 h 18"/>
                  <a:gd name="T32" fmla="*/ 5 w 60"/>
                  <a:gd name="T33" fmla="*/ 0 h 18"/>
                  <a:gd name="T34" fmla="*/ 0 w 60"/>
                  <a:gd name="T35" fmla="*/ 0 h 18"/>
                  <a:gd name="T36" fmla="*/ 0 w 60"/>
                  <a:gd name="T37" fmla="*/ 5284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60"/>
                  <a:gd name="T58" fmla="*/ 0 h 18"/>
                  <a:gd name="T59" fmla="*/ 60 w 60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60" h="18">
                    <a:moveTo>
                      <a:pt x="0" y="9"/>
                    </a:moveTo>
                    <a:lnTo>
                      <a:pt x="5" y="9"/>
                    </a:lnTo>
                    <a:lnTo>
                      <a:pt x="10" y="9"/>
                    </a:lnTo>
                    <a:lnTo>
                      <a:pt x="17" y="9"/>
                    </a:lnTo>
                    <a:lnTo>
                      <a:pt x="25" y="10"/>
                    </a:lnTo>
                    <a:lnTo>
                      <a:pt x="32" y="11"/>
                    </a:lnTo>
                    <a:lnTo>
                      <a:pt x="40" y="13"/>
                    </a:lnTo>
                    <a:lnTo>
                      <a:pt x="48" y="15"/>
                    </a:lnTo>
                    <a:lnTo>
                      <a:pt x="55" y="18"/>
                    </a:lnTo>
                    <a:lnTo>
                      <a:pt x="60" y="9"/>
                    </a:lnTo>
                    <a:lnTo>
                      <a:pt x="51" y="6"/>
                    </a:lnTo>
                    <a:lnTo>
                      <a:pt x="42" y="4"/>
                    </a:lnTo>
                    <a:lnTo>
                      <a:pt x="33" y="2"/>
                    </a:lnTo>
                    <a:lnTo>
                      <a:pt x="25" y="0"/>
                    </a:lnTo>
                    <a:lnTo>
                      <a:pt x="17" y="0"/>
                    </a:lnTo>
                    <a:lnTo>
                      <a:pt x="11" y="0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957" name="Freeform 246"/>
              <p:cNvSpPr>
                <a:spLocks noChangeArrowheads="1"/>
              </p:cNvSpPr>
              <p:nvPr/>
            </p:nvSpPr>
            <p:spPr bwMode="auto">
              <a:xfrm>
                <a:off x="2109" y="149"/>
                <a:ext cx="114" cy="63"/>
              </a:xfrm>
              <a:custGeom>
                <a:avLst/>
                <a:gdLst>
                  <a:gd name="T0" fmla="*/ 8 w 108"/>
                  <a:gd name="T1" fmla="*/ 0 h 58"/>
                  <a:gd name="T2" fmla="*/ 6 w 108"/>
                  <a:gd name="T3" fmla="*/ 0 h 58"/>
                  <a:gd name="T4" fmla="*/ 3 w 108"/>
                  <a:gd name="T5" fmla="*/ 1 h 58"/>
                  <a:gd name="T6" fmla="*/ 2 w 108"/>
                  <a:gd name="T7" fmla="*/ 2 h 58"/>
                  <a:gd name="T8" fmla="*/ 1 w 108"/>
                  <a:gd name="T9" fmla="*/ 3 h 58"/>
                  <a:gd name="T10" fmla="*/ 0 w 108"/>
                  <a:gd name="T11" fmla="*/ 1273 h 58"/>
                  <a:gd name="T12" fmla="*/ 1 w 108"/>
                  <a:gd name="T13" fmla="*/ 1925 h 58"/>
                  <a:gd name="T14" fmla="*/ 4 w 108"/>
                  <a:gd name="T15" fmla="*/ 3052 h 58"/>
                  <a:gd name="T16" fmla="*/ 8 w 108"/>
                  <a:gd name="T17" fmla="*/ 3911 h 58"/>
                  <a:gd name="T18" fmla="*/ 365 w 108"/>
                  <a:gd name="T19" fmla="*/ 5012 h 58"/>
                  <a:gd name="T20" fmla="*/ 546 w 108"/>
                  <a:gd name="T21" fmla="*/ 5913 h 58"/>
                  <a:gd name="T22" fmla="*/ 822 w 108"/>
                  <a:gd name="T23" fmla="*/ 6766 h 58"/>
                  <a:gd name="T24" fmla="*/ 1045 w 108"/>
                  <a:gd name="T25" fmla="*/ 7578 h 58"/>
                  <a:gd name="T26" fmla="*/ 1338 w 108"/>
                  <a:gd name="T27" fmla="*/ 8529 h 58"/>
                  <a:gd name="T28" fmla="*/ 1610 w 108"/>
                  <a:gd name="T29" fmla="*/ 8689 h 58"/>
                  <a:gd name="T30" fmla="*/ 1912 w 108"/>
                  <a:gd name="T31" fmla="*/ 8941 h 58"/>
                  <a:gd name="T32" fmla="*/ 2226 w 108"/>
                  <a:gd name="T33" fmla="*/ 8941 h 58"/>
                  <a:gd name="T34" fmla="*/ 2558 w 108"/>
                  <a:gd name="T35" fmla="*/ 8642 h 58"/>
                  <a:gd name="T36" fmla="*/ 2913 w 108"/>
                  <a:gd name="T37" fmla="*/ 7852 h 58"/>
                  <a:gd name="T38" fmla="*/ 2917 w 108"/>
                  <a:gd name="T39" fmla="*/ 7578 h 58"/>
                  <a:gd name="T40" fmla="*/ 2919 w 108"/>
                  <a:gd name="T41" fmla="*/ 7349 h 58"/>
                  <a:gd name="T42" fmla="*/ 2917 w 108"/>
                  <a:gd name="T43" fmla="*/ 7229 h 58"/>
                  <a:gd name="T44" fmla="*/ 2917 w 108"/>
                  <a:gd name="T45" fmla="*/ 6766 h 58"/>
                  <a:gd name="T46" fmla="*/ 2765 w 108"/>
                  <a:gd name="T47" fmla="*/ 5913 h 58"/>
                  <a:gd name="T48" fmla="*/ 2619 w 108"/>
                  <a:gd name="T49" fmla="*/ 5012 h 58"/>
                  <a:gd name="T50" fmla="*/ 2480 w 108"/>
                  <a:gd name="T51" fmla="*/ 3911 h 58"/>
                  <a:gd name="T52" fmla="*/ 2226 w 108"/>
                  <a:gd name="T53" fmla="*/ 3162 h 58"/>
                  <a:gd name="T54" fmla="*/ 1998 w 108"/>
                  <a:gd name="T55" fmla="*/ 1925 h 58"/>
                  <a:gd name="T56" fmla="*/ 1792 w 108"/>
                  <a:gd name="T57" fmla="*/ 1383 h 58"/>
                  <a:gd name="T58" fmla="*/ 1525 w 108"/>
                  <a:gd name="T59" fmla="*/ 5 h 58"/>
                  <a:gd name="T60" fmla="*/ 1338 w 108"/>
                  <a:gd name="T61" fmla="*/ 3 h 58"/>
                  <a:gd name="T62" fmla="*/ 1078 w 108"/>
                  <a:gd name="T63" fmla="*/ 1 h 58"/>
                  <a:gd name="T64" fmla="*/ 889 w 108"/>
                  <a:gd name="T65" fmla="*/ 1 h 58"/>
                  <a:gd name="T66" fmla="*/ 662 w 108"/>
                  <a:gd name="T67" fmla="*/ 0 h 58"/>
                  <a:gd name="T68" fmla="*/ 453 w 108"/>
                  <a:gd name="T69" fmla="*/ 0 h 58"/>
                  <a:gd name="T70" fmla="*/ 346 w 108"/>
                  <a:gd name="T71" fmla="*/ 0 h 58"/>
                  <a:gd name="T72" fmla="*/ 8 w 108"/>
                  <a:gd name="T73" fmla="*/ 0 h 5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108"/>
                  <a:gd name="T112" fmla="*/ 0 h 58"/>
                  <a:gd name="T113" fmla="*/ 108 w 108"/>
                  <a:gd name="T114" fmla="*/ 58 h 58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108" h="58">
                    <a:moveTo>
                      <a:pt x="8" y="0"/>
                    </a:moveTo>
                    <a:lnTo>
                      <a:pt x="6" y="0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8"/>
                    </a:lnTo>
                    <a:lnTo>
                      <a:pt x="1" y="13"/>
                    </a:lnTo>
                    <a:lnTo>
                      <a:pt x="4" y="19"/>
                    </a:lnTo>
                    <a:lnTo>
                      <a:pt x="8" y="25"/>
                    </a:lnTo>
                    <a:lnTo>
                      <a:pt x="14" y="32"/>
                    </a:lnTo>
                    <a:lnTo>
                      <a:pt x="21" y="38"/>
                    </a:lnTo>
                    <a:lnTo>
                      <a:pt x="30" y="44"/>
                    </a:lnTo>
                    <a:lnTo>
                      <a:pt x="39" y="49"/>
                    </a:lnTo>
                    <a:lnTo>
                      <a:pt x="49" y="54"/>
                    </a:lnTo>
                    <a:lnTo>
                      <a:pt x="60" y="57"/>
                    </a:lnTo>
                    <a:lnTo>
                      <a:pt x="71" y="58"/>
                    </a:lnTo>
                    <a:lnTo>
                      <a:pt x="82" y="58"/>
                    </a:lnTo>
                    <a:lnTo>
                      <a:pt x="94" y="55"/>
                    </a:lnTo>
                    <a:lnTo>
                      <a:pt x="106" y="50"/>
                    </a:lnTo>
                    <a:lnTo>
                      <a:pt x="107" y="49"/>
                    </a:lnTo>
                    <a:lnTo>
                      <a:pt x="108" y="48"/>
                    </a:lnTo>
                    <a:lnTo>
                      <a:pt x="107" y="46"/>
                    </a:lnTo>
                    <a:lnTo>
                      <a:pt x="107" y="44"/>
                    </a:lnTo>
                    <a:lnTo>
                      <a:pt x="102" y="38"/>
                    </a:lnTo>
                    <a:lnTo>
                      <a:pt x="97" y="32"/>
                    </a:lnTo>
                    <a:lnTo>
                      <a:pt x="91" y="25"/>
                    </a:lnTo>
                    <a:lnTo>
                      <a:pt x="82" y="20"/>
                    </a:lnTo>
                    <a:lnTo>
                      <a:pt x="74" y="13"/>
                    </a:lnTo>
                    <a:lnTo>
                      <a:pt x="65" y="9"/>
                    </a:lnTo>
                    <a:lnTo>
                      <a:pt x="57" y="5"/>
                    </a:lnTo>
                    <a:lnTo>
                      <a:pt x="49" y="3"/>
                    </a:lnTo>
                    <a:lnTo>
                      <a:pt x="40" y="1"/>
                    </a:lnTo>
                    <a:lnTo>
                      <a:pt x="33" y="1"/>
                    </a:lnTo>
                    <a:lnTo>
                      <a:pt x="25" y="0"/>
                    </a:lnTo>
                    <a:lnTo>
                      <a:pt x="18" y="0"/>
                    </a:lnTo>
                    <a:lnTo>
                      <a:pt x="13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958" name="Freeform 247"/>
              <p:cNvSpPr>
                <a:spLocks noChangeArrowheads="1"/>
              </p:cNvSpPr>
              <p:nvPr/>
            </p:nvSpPr>
            <p:spPr bwMode="auto">
              <a:xfrm>
                <a:off x="2104" y="144"/>
                <a:ext cx="119" cy="72"/>
              </a:xfrm>
              <a:custGeom>
                <a:avLst/>
                <a:gdLst>
                  <a:gd name="T0" fmla="*/ 4372 w 112"/>
                  <a:gd name="T1" fmla="*/ 4085 h 67"/>
                  <a:gd name="T2" fmla="*/ 3909 w 112"/>
                  <a:gd name="T3" fmla="*/ 4463 h 67"/>
                  <a:gd name="T4" fmla="*/ 3463 w 112"/>
                  <a:gd name="T5" fmla="*/ 4718 h 67"/>
                  <a:gd name="T6" fmla="*/ 3039 w 112"/>
                  <a:gd name="T7" fmla="*/ 4718 h 67"/>
                  <a:gd name="T8" fmla="*/ 2587 w 112"/>
                  <a:gd name="T9" fmla="*/ 4693 h 67"/>
                  <a:gd name="T10" fmla="*/ 2241 w 112"/>
                  <a:gd name="T11" fmla="*/ 4367 h 67"/>
                  <a:gd name="T12" fmla="*/ 1826 w 112"/>
                  <a:gd name="T13" fmla="*/ 4064 h 67"/>
                  <a:gd name="T14" fmla="*/ 1466 w 112"/>
                  <a:gd name="T15" fmla="*/ 3756 h 67"/>
                  <a:gd name="T16" fmla="*/ 1151 w 112"/>
                  <a:gd name="T17" fmla="*/ 3115 h 67"/>
                  <a:gd name="T18" fmla="*/ 850 w 112"/>
                  <a:gd name="T19" fmla="*/ 2651 h 67"/>
                  <a:gd name="T20" fmla="*/ 628 w 112"/>
                  <a:gd name="T21" fmla="*/ 2137 h 67"/>
                  <a:gd name="T22" fmla="*/ 463 w 112"/>
                  <a:gd name="T23" fmla="*/ 1722 h 67"/>
                  <a:gd name="T24" fmla="*/ 410 w 112"/>
                  <a:gd name="T25" fmla="*/ 1201 h 67"/>
                  <a:gd name="T26" fmla="*/ 386 w 112"/>
                  <a:gd name="T27" fmla="*/ 968 h 67"/>
                  <a:gd name="T28" fmla="*/ 410 w 112"/>
                  <a:gd name="T29" fmla="*/ 780 h 67"/>
                  <a:gd name="T30" fmla="*/ 436 w 112"/>
                  <a:gd name="T31" fmla="*/ 726 h 67"/>
                  <a:gd name="T32" fmla="*/ 492 w 112"/>
                  <a:gd name="T33" fmla="*/ 726 h 67"/>
                  <a:gd name="T34" fmla="*/ 492 w 112"/>
                  <a:gd name="T35" fmla="*/ 0 h 67"/>
                  <a:gd name="T36" fmla="*/ 410 w 112"/>
                  <a:gd name="T37" fmla="*/ 0 h 67"/>
                  <a:gd name="T38" fmla="*/ 6 w 112"/>
                  <a:gd name="T39" fmla="*/ 2 h 67"/>
                  <a:gd name="T40" fmla="*/ 3 w 112"/>
                  <a:gd name="T41" fmla="*/ 4 h 67"/>
                  <a:gd name="T42" fmla="*/ 1 w 112"/>
                  <a:gd name="T43" fmla="*/ 629 h 67"/>
                  <a:gd name="T44" fmla="*/ 0 w 112"/>
                  <a:gd name="T45" fmla="*/ 968 h 67"/>
                  <a:gd name="T46" fmla="*/ 1 w 112"/>
                  <a:gd name="T47" fmla="*/ 1491 h 67"/>
                  <a:gd name="T48" fmla="*/ 4 w 112"/>
                  <a:gd name="T49" fmla="*/ 2111 h 67"/>
                  <a:gd name="T50" fmla="*/ 410 w 112"/>
                  <a:gd name="T51" fmla="*/ 2620 h 67"/>
                  <a:gd name="T52" fmla="*/ 628 w 112"/>
                  <a:gd name="T53" fmla="*/ 3252 h 67"/>
                  <a:gd name="T54" fmla="*/ 959 w 112"/>
                  <a:gd name="T55" fmla="*/ 3801 h 67"/>
                  <a:gd name="T56" fmla="*/ 1250 w 112"/>
                  <a:gd name="T57" fmla="*/ 4337 h 67"/>
                  <a:gd name="T58" fmla="*/ 1693 w 112"/>
                  <a:gd name="T59" fmla="*/ 4718 h 67"/>
                  <a:gd name="T60" fmla="*/ 2061 w 112"/>
                  <a:gd name="T61" fmla="*/ 5070 h 67"/>
                  <a:gd name="T62" fmla="*/ 2534 w 112"/>
                  <a:gd name="T63" fmla="*/ 5383 h 67"/>
                  <a:gd name="T64" fmla="*/ 3039 w 112"/>
                  <a:gd name="T65" fmla="*/ 5419 h 67"/>
                  <a:gd name="T66" fmla="*/ 3504 w 112"/>
                  <a:gd name="T67" fmla="*/ 5419 h 67"/>
                  <a:gd name="T68" fmla="*/ 3983 w 112"/>
                  <a:gd name="T69" fmla="*/ 5154 h 67"/>
                  <a:gd name="T70" fmla="*/ 4497 w 112"/>
                  <a:gd name="T71" fmla="*/ 4796 h 67"/>
                  <a:gd name="T72" fmla="*/ 4372 w 112"/>
                  <a:gd name="T73" fmla="*/ 4085 h 6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112"/>
                  <a:gd name="T112" fmla="*/ 0 h 67"/>
                  <a:gd name="T113" fmla="*/ 112 w 112"/>
                  <a:gd name="T114" fmla="*/ 67 h 67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112" h="67">
                    <a:moveTo>
                      <a:pt x="108" y="51"/>
                    </a:moveTo>
                    <a:lnTo>
                      <a:pt x="97" y="56"/>
                    </a:lnTo>
                    <a:lnTo>
                      <a:pt x="86" y="59"/>
                    </a:lnTo>
                    <a:lnTo>
                      <a:pt x="75" y="59"/>
                    </a:lnTo>
                    <a:lnTo>
                      <a:pt x="64" y="58"/>
                    </a:lnTo>
                    <a:lnTo>
                      <a:pt x="55" y="54"/>
                    </a:lnTo>
                    <a:lnTo>
                      <a:pt x="45" y="50"/>
                    </a:lnTo>
                    <a:lnTo>
                      <a:pt x="36" y="46"/>
                    </a:lnTo>
                    <a:lnTo>
                      <a:pt x="28" y="39"/>
                    </a:lnTo>
                    <a:lnTo>
                      <a:pt x="21" y="33"/>
                    </a:lnTo>
                    <a:lnTo>
                      <a:pt x="16" y="27"/>
                    </a:lnTo>
                    <a:lnTo>
                      <a:pt x="11" y="21"/>
                    </a:lnTo>
                    <a:lnTo>
                      <a:pt x="9" y="16"/>
                    </a:lnTo>
                    <a:lnTo>
                      <a:pt x="8" y="13"/>
                    </a:lnTo>
                    <a:lnTo>
                      <a:pt x="9" y="10"/>
                    </a:lnTo>
                    <a:lnTo>
                      <a:pt x="10" y="9"/>
                    </a:lnTo>
                    <a:lnTo>
                      <a:pt x="12" y="9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6" y="2"/>
                    </a:lnTo>
                    <a:lnTo>
                      <a:pt x="3" y="4"/>
                    </a:lnTo>
                    <a:lnTo>
                      <a:pt x="1" y="7"/>
                    </a:lnTo>
                    <a:lnTo>
                      <a:pt x="0" y="13"/>
                    </a:lnTo>
                    <a:lnTo>
                      <a:pt x="1" y="19"/>
                    </a:lnTo>
                    <a:lnTo>
                      <a:pt x="4" y="26"/>
                    </a:lnTo>
                    <a:lnTo>
                      <a:pt x="9" y="32"/>
                    </a:lnTo>
                    <a:lnTo>
                      <a:pt x="16" y="40"/>
                    </a:lnTo>
                    <a:lnTo>
                      <a:pt x="23" y="47"/>
                    </a:lnTo>
                    <a:lnTo>
                      <a:pt x="31" y="53"/>
                    </a:lnTo>
                    <a:lnTo>
                      <a:pt x="41" y="59"/>
                    </a:lnTo>
                    <a:lnTo>
                      <a:pt x="51" y="63"/>
                    </a:lnTo>
                    <a:lnTo>
                      <a:pt x="63" y="66"/>
                    </a:lnTo>
                    <a:lnTo>
                      <a:pt x="75" y="67"/>
                    </a:lnTo>
                    <a:lnTo>
                      <a:pt x="87" y="67"/>
                    </a:lnTo>
                    <a:lnTo>
                      <a:pt x="99" y="64"/>
                    </a:lnTo>
                    <a:lnTo>
                      <a:pt x="112" y="60"/>
                    </a:lnTo>
                    <a:lnTo>
                      <a:pt x="108" y="51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959" name="Freeform 248"/>
              <p:cNvSpPr>
                <a:spLocks noChangeArrowheads="1"/>
              </p:cNvSpPr>
              <p:nvPr/>
            </p:nvSpPr>
            <p:spPr bwMode="auto">
              <a:xfrm>
                <a:off x="2175" y="154"/>
                <a:ext cx="52" cy="55"/>
              </a:xfrm>
              <a:custGeom>
                <a:avLst/>
                <a:gdLst>
                  <a:gd name="T0" fmla="*/ 0 w 49"/>
                  <a:gd name="T1" fmla="*/ 885 h 51"/>
                  <a:gd name="T2" fmla="*/ 374 w 49"/>
                  <a:gd name="T3" fmla="*/ 1197 h 51"/>
                  <a:gd name="T4" fmla="*/ 602 w 49"/>
                  <a:gd name="T5" fmla="*/ 1883 h 51"/>
                  <a:gd name="T6" fmla="*/ 970 w 49"/>
                  <a:gd name="T7" fmla="*/ 2547 h 51"/>
                  <a:gd name="T8" fmla="*/ 1159 w 49"/>
                  <a:gd name="T9" fmla="*/ 3123 h 51"/>
                  <a:gd name="T10" fmla="*/ 1347 w 49"/>
                  <a:gd name="T11" fmla="*/ 3694 h 51"/>
                  <a:gd name="T12" fmla="*/ 1470 w 49"/>
                  <a:gd name="T13" fmla="*/ 4224 h 51"/>
                  <a:gd name="T14" fmla="*/ 1470 w 49"/>
                  <a:gd name="T15" fmla="*/ 4296 h 51"/>
                  <a:gd name="T16" fmla="*/ 1560 w 49"/>
                  <a:gd name="T17" fmla="*/ 4296 h 51"/>
                  <a:gd name="T18" fmla="*/ 1560 w 49"/>
                  <a:gd name="T19" fmla="*/ 4224 h 51"/>
                  <a:gd name="T20" fmla="*/ 1708 w 49"/>
                  <a:gd name="T21" fmla="*/ 5024 h 51"/>
                  <a:gd name="T22" fmla="*/ 1813 w 49"/>
                  <a:gd name="T23" fmla="*/ 4659 h 51"/>
                  <a:gd name="T24" fmla="*/ 1830 w 49"/>
                  <a:gd name="T25" fmla="*/ 4320 h 51"/>
                  <a:gd name="T26" fmla="*/ 1813 w 49"/>
                  <a:gd name="T27" fmla="*/ 4006 h 51"/>
                  <a:gd name="T28" fmla="*/ 1757 w 49"/>
                  <a:gd name="T29" fmla="*/ 3715 h 51"/>
                  <a:gd name="T30" fmla="*/ 1656 w 49"/>
                  <a:gd name="T31" fmla="*/ 3123 h 51"/>
                  <a:gd name="T32" fmla="*/ 1385 w 49"/>
                  <a:gd name="T33" fmla="*/ 2362 h 51"/>
                  <a:gd name="T34" fmla="*/ 1159 w 49"/>
                  <a:gd name="T35" fmla="*/ 1746 h 51"/>
                  <a:gd name="T36" fmla="*/ 861 w 49"/>
                  <a:gd name="T37" fmla="*/ 1029 h 51"/>
                  <a:gd name="T38" fmla="*/ 474 w 49"/>
                  <a:gd name="T39" fmla="*/ 6 h 51"/>
                  <a:gd name="T40" fmla="*/ 5 w 49"/>
                  <a:gd name="T41" fmla="*/ 0 h 51"/>
                  <a:gd name="T42" fmla="*/ 0 w 49"/>
                  <a:gd name="T43" fmla="*/ 885 h 51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49"/>
                  <a:gd name="T67" fmla="*/ 0 h 51"/>
                  <a:gd name="T68" fmla="*/ 49 w 49"/>
                  <a:gd name="T69" fmla="*/ 51 h 51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49" h="51">
                    <a:moveTo>
                      <a:pt x="0" y="9"/>
                    </a:moveTo>
                    <a:lnTo>
                      <a:pt x="9" y="13"/>
                    </a:lnTo>
                    <a:lnTo>
                      <a:pt x="17" y="19"/>
                    </a:lnTo>
                    <a:lnTo>
                      <a:pt x="25" y="26"/>
                    </a:lnTo>
                    <a:lnTo>
                      <a:pt x="31" y="31"/>
                    </a:lnTo>
                    <a:lnTo>
                      <a:pt x="36" y="37"/>
                    </a:lnTo>
                    <a:lnTo>
                      <a:pt x="39" y="42"/>
                    </a:lnTo>
                    <a:lnTo>
                      <a:pt x="39" y="43"/>
                    </a:lnTo>
                    <a:lnTo>
                      <a:pt x="41" y="43"/>
                    </a:lnTo>
                    <a:lnTo>
                      <a:pt x="41" y="42"/>
                    </a:lnTo>
                    <a:lnTo>
                      <a:pt x="45" y="51"/>
                    </a:lnTo>
                    <a:lnTo>
                      <a:pt x="48" y="47"/>
                    </a:lnTo>
                    <a:lnTo>
                      <a:pt x="49" y="44"/>
                    </a:lnTo>
                    <a:lnTo>
                      <a:pt x="48" y="41"/>
                    </a:lnTo>
                    <a:lnTo>
                      <a:pt x="47" y="38"/>
                    </a:lnTo>
                    <a:lnTo>
                      <a:pt x="44" y="31"/>
                    </a:lnTo>
                    <a:lnTo>
                      <a:pt x="37" y="24"/>
                    </a:lnTo>
                    <a:lnTo>
                      <a:pt x="31" y="18"/>
                    </a:lnTo>
                    <a:lnTo>
                      <a:pt x="23" y="11"/>
                    </a:lnTo>
                    <a:lnTo>
                      <a:pt x="13" y="6"/>
                    </a:lnTo>
                    <a:lnTo>
                      <a:pt x="5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960" name="Freeform 249"/>
              <p:cNvSpPr>
                <a:spLocks noChangeArrowheads="1"/>
              </p:cNvSpPr>
              <p:nvPr/>
            </p:nvSpPr>
            <p:spPr bwMode="auto">
              <a:xfrm>
                <a:off x="2116" y="144"/>
                <a:ext cx="64" cy="20"/>
              </a:xfrm>
              <a:custGeom>
                <a:avLst/>
                <a:gdLst>
                  <a:gd name="T0" fmla="*/ 0 w 60"/>
                  <a:gd name="T1" fmla="*/ 5284 h 18"/>
                  <a:gd name="T2" fmla="*/ 5 w 60"/>
                  <a:gd name="T3" fmla="*/ 5284 h 18"/>
                  <a:gd name="T4" fmla="*/ 513 w 60"/>
                  <a:gd name="T5" fmla="*/ 5284 h 18"/>
                  <a:gd name="T6" fmla="*/ 804 w 60"/>
                  <a:gd name="T7" fmla="*/ 5284 h 18"/>
                  <a:gd name="T8" fmla="*/ 1262 w 60"/>
                  <a:gd name="T9" fmla="*/ 5871 h 18"/>
                  <a:gd name="T10" fmla="*/ 1634 w 60"/>
                  <a:gd name="T11" fmla="*/ 6523 h 18"/>
                  <a:gd name="T12" fmla="*/ 1984 w 60"/>
                  <a:gd name="T13" fmla="*/ 8053 h 18"/>
                  <a:gd name="T14" fmla="*/ 2407 w 60"/>
                  <a:gd name="T15" fmla="*/ 9326 h 18"/>
                  <a:gd name="T16" fmla="*/ 2799 w 60"/>
                  <a:gd name="T17" fmla="*/ 11047 h 18"/>
                  <a:gd name="T18" fmla="*/ 3111 w 60"/>
                  <a:gd name="T19" fmla="*/ 5284 h 18"/>
                  <a:gd name="T20" fmla="*/ 2566 w 60"/>
                  <a:gd name="T21" fmla="*/ 3852 h 18"/>
                  <a:gd name="T22" fmla="*/ 2116 w 60"/>
                  <a:gd name="T23" fmla="*/ 4 h 18"/>
                  <a:gd name="T24" fmla="*/ 1635 w 60"/>
                  <a:gd name="T25" fmla="*/ 2 h 18"/>
                  <a:gd name="T26" fmla="*/ 1263 w 60"/>
                  <a:gd name="T27" fmla="*/ 0 h 18"/>
                  <a:gd name="T28" fmla="*/ 804 w 60"/>
                  <a:gd name="T29" fmla="*/ 0 h 18"/>
                  <a:gd name="T30" fmla="*/ 547 w 60"/>
                  <a:gd name="T31" fmla="*/ 0 h 18"/>
                  <a:gd name="T32" fmla="*/ 5 w 60"/>
                  <a:gd name="T33" fmla="*/ 0 h 18"/>
                  <a:gd name="T34" fmla="*/ 0 w 60"/>
                  <a:gd name="T35" fmla="*/ 0 h 18"/>
                  <a:gd name="T36" fmla="*/ 0 w 60"/>
                  <a:gd name="T37" fmla="*/ 5284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60"/>
                  <a:gd name="T58" fmla="*/ 0 h 18"/>
                  <a:gd name="T59" fmla="*/ 60 w 60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60" h="18">
                    <a:moveTo>
                      <a:pt x="0" y="9"/>
                    </a:moveTo>
                    <a:lnTo>
                      <a:pt x="5" y="9"/>
                    </a:lnTo>
                    <a:lnTo>
                      <a:pt x="10" y="9"/>
                    </a:lnTo>
                    <a:lnTo>
                      <a:pt x="17" y="9"/>
                    </a:lnTo>
                    <a:lnTo>
                      <a:pt x="24" y="10"/>
                    </a:lnTo>
                    <a:lnTo>
                      <a:pt x="32" y="11"/>
                    </a:lnTo>
                    <a:lnTo>
                      <a:pt x="39" y="13"/>
                    </a:lnTo>
                    <a:lnTo>
                      <a:pt x="48" y="15"/>
                    </a:lnTo>
                    <a:lnTo>
                      <a:pt x="55" y="18"/>
                    </a:lnTo>
                    <a:lnTo>
                      <a:pt x="60" y="9"/>
                    </a:lnTo>
                    <a:lnTo>
                      <a:pt x="50" y="6"/>
                    </a:lnTo>
                    <a:lnTo>
                      <a:pt x="42" y="4"/>
                    </a:lnTo>
                    <a:lnTo>
                      <a:pt x="33" y="2"/>
                    </a:lnTo>
                    <a:lnTo>
                      <a:pt x="25" y="0"/>
                    </a:lnTo>
                    <a:lnTo>
                      <a:pt x="17" y="0"/>
                    </a:lnTo>
                    <a:lnTo>
                      <a:pt x="11" y="0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961" name="Freeform 250"/>
              <p:cNvSpPr>
                <a:spLocks noChangeArrowheads="1"/>
              </p:cNvSpPr>
              <p:nvPr/>
            </p:nvSpPr>
            <p:spPr bwMode="auto">
              <a:xfrm>
                <a:off x="4655" y="149"/>
                <a:ext cx="113" cy="63"/>
              </a:xfrm>
              <a:custGeom>
                <a:avLst/>
                <a:gdLst>
                  <a:gd name="T0" fmla="*/ 8 w 107"/>
                  <a:gd name="T1" fmla="*/ 0 h 58"/>
                  <a:gd name="T2" fmla="*/ 5 w 107"/>
                  <a:gd name="T3" fmla="*/ 0 h 58"/>
                  <a:gd name="T4" fmla="*/ 3 w 107"/>
                  <a:gd name="T5" fmla="*/ 1 h 58"/>
                  <a:gd name="T6" fmla="*/ 2 w 107"/>
                  <a:gd name="T7" fmla="*/ 2 h 58"/>
                  <a:gd name="T8" fmla="*/ 0 w 107"/>
                  <a:gd name="T9" fmla="*/ 3 h 58"/>
                  <a:gd name="T10" fmla="*/ 0 w 107"/>
                  <a:gd name="T11" fmla="*/ 1273 h 58"/>
                  <a:gd name="T12" fmla="*/ 1 w 107"/>
                  <a:gd name="T13" fmla="*/ 1772 h 58"/>
                  <a:gd name="T14" fmla="*/ 3 w 107"/>
                  <a:gd name="T15" fmla="*/ 3052 h 58"/>
                  <a:gd name="T16" fmla="*/ 8 w 107"/>
                  <a:gd name="T17" fmla="*/ 3911 h 58"/>
                  <a:gd name="T18" fmla="*/ 359 w 107"/>
                  <a:gd name="T19" fmla="*/ 5012 h 58"/>
                  <a:gd name="T20" fmla="*/ 554 w 107"/>
                  <a:gd name="T21" fmla="*/ 5913 h 58"/>
                  <a:gd name="T22" fmla="*/ 813 w 107"/>
                  <a:gd name="T23" fmla="*/ 6766 h 58"/>
                  <a:gd name="T24" fmla="*/ 1069 w 107"/>
                  <a:gd name="T25" fmla="*/ 7578 h 58"/>
                  <a:gd name="T26" fmla="*/ 1330 w 107"/>
                  <a:gd name="T27" fmla="*/ 8529 h 58"/>
                  <a:gd name="T28" fmla="*/ 1630 w 107"/>
                  <a:gd name="T29" fmla="*/ 8689 h 58"/>
                  <a:gd name="T30" fmla="*/ 1950 w 107"/>
                  <a:gd name="T31" fmla="*/ 8941 h 58"/>
                  <a:gd name="T32" fmla="*/ 2290 w 107"/>
                  <a:gd name="T33" fmla="*/ 8941 h 58"/>
                  <a:gd name="T34" fmla="*/ 2649 w 107"/>
                  <a:gd name="T35" fmla="*/ 8642 h 58"/>
                  <a:gd name="T36" fmla="*/ 2956 w 107"/>
                  <a:gd name="T37" fmla="*/ 7852 h 58"/>
                  <a:gd name="T38" fmla="*/ 2971 w 107"/>
                  <a:gd name="T39" fmla="*/ 7578 h 58"/>
                  <a:gd name="T40" fmla="*/ 2971 w 107"/>
                  <a:gd name="T41" fmla="*/ 7325 h 58"/>
                  <a:gd name="T42" fmla="*/ 2971 w 107"/>
                  <a:gd name="T43" fmla="*/ 7229 h 58"/>
                  <a:gd name="T44" fmla="*/ 2956 w 107"/>
                  <a:gd name="T45" fmla="*/ 6766 h 58"/>
                  <a:gd name="T46" fmla="*/ 2848 w 107"/>
                  <a:gd name="T47" fmla="*/ 5913 h 58"/>
                  <a:gd name="T48" fmla="*/ 2697 w 107"/>
                  <a:gd name="T49" fmla="*/ 5012 h 58"/>
                  <a:gd name="T50" fmla="*/ 2523 w 107"/>
                  <a:gd name="T51" fmla="*/ 3911 h 58"/>
                  <a:gd name="T52" fmla="*/ 2290 w 107"/>
                  <a:gd name="T53" fmla="*/ 3162 h 58"/>
                  <a:gd name="T54" fmla="*/ 2053 w 107"/>
                  <a:gd name="T55" fmla="*/ 1925 h 58"/>
                  <a:gd name="T56" fmla="*/ 1818 w 107"/>
                  <a:gd name="T57" fmla="*/ 1383 h 58"/>
                  <a:gd name="T58" fmla="*/ 1567 w 107"/>
                  <a:gd name="T59" fmla="*/ 5 h 58"/>
                  <a:gd name="T60" fmla="*/ 1330 w 107"/>
                  <a:gd name="T61" fmla="*/ 3 h 58"/>
                  <a:gd name="T62" fmla="*/ 1107 w 107"/>
                  <a:gd name="T63" fmla="*/ 1 h 58"/>
                  <a:gd name="T64" fmla="*/ 907 w 107"/>
                  <a:gd name="T65" fmla="*/ 1 h 58"/>
                  <a:gd name="T66" fmla="*/ 653 w 107"/>
                  <a:gd name="T67" fmla="*/ 0 h 58"/>
                  <a:gd name="T68" fmla="*/ 471 w 107"/>
                  <a:gd name="T69" fmla="*/ 0 h 58"/>
                  <a:gd name="T70" fmla="*/ 340 w 107"/>
                  <a:gd name="T71" fmla="*/ 0 h 58"/>
                  <a:gd name="T72" fmla="*/ 8 w 107"/>
                  <a:gd name="T73" fmla="*/ 0 h 5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107"/>
                  <a:gd name="T112" fmla="*/ 0 h 58"/>
                  <a:gd name="T113" fmla="*/ 107 w 107"/>
                  <a:gd name="T114" fmla="*/ 58 h 58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107" h="58">
                    <a:moveTo>
                      <a:pt x="8" y="0"/>
                    </a:moveTo>
                    <a:lnTo>
                      <a:pt x="5" y="0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0" y="8"/>
                    </a:lnTo>
                    <a:lnTo>
                      <a:pt x="1" y="12"/>
                    </a:lnTo>
                    <a:lnTo>
                      <a:pt x="3" y="19"/>
                    </a:lnTo>
                    <a:lnTo>
                      <a:pt x="8" y="25"/>
                    </a:lnTo>
                    <a:lnTo>
                      <a:pt x="13" y="32"/>
                    </a:lnTo>
                    <a:lnTo>
                      <a:pt x="21" y="38"/>
                    </a:lnTo>
                    <a:lnTo>
                      <a:pt x="29" y="44"/>
                    </a:lnTo>
                    <a:lnTo>
                      <a:pt x="39" y="49"/>
                    </a:lnTo>
                    <a:lnTo>
                      <a:pt x="48" y="54"/>
                    </a:lnTo>
                    <a:lnTo>
                      <a:pt x="59" y="57"/>
                    </a:lnTo>
                    <a:lnTo>
                      <a:pt x="71" y="58"/>
                    </a:lnTo>
                    <a:lnTo>
                      <a:pt x="82" y="58"/>
                    </a:lnTo>
                    <a:lnTo>
                      <a:pt x="94" y="55"/>
                    </a:lnTo>
                    <a:lnTo>
                      <a:pt x="106" y="50"/>
                    </a:lnTo>
                    <a:lnTo>
                      <a:pt x="107" y="49"/>
                    </a:lnTo>
                    <a:lnTo>
                      <a:pt x="107" y="47"/>
                    </a:lnTo>
                    <a:lnTo>
                      <a:pt x="107" y="46"/>
                    </a:lnTo>
                    <a:lnTo>
                      <a:pt x="106" y="44"/>
                    </a:lnTo>
                    <a:lnTo>
                      <a:pt x="102" y="38"/>
                    </a:lnTo>
                    <a:lnTo>
                      <a:pt x="97" y="32"/>
                    </a:lnTo>
                    <a:lnTo>
                      <a:pt x="91" y="25"/>
                    </a:lnTo>
                    <a:lnTo>
                      <a:pt x="82" y="20"/>
                    </a:lnTo>
                    <a:lnTo>
                      <a:pt x="74" y="13"/>
                    </a:lnTo>
                    <a:lnTo>
                      <a:pt x="65" y="9"/>
                    </a:lnTo>
                    <a:lnTo>
                      <a:pt x="57" y="5"/>
                    </a:lnTo>
                    <a:lnTo>
                      <a:pt x="48" y="3"/>
                    </a:lnTo>
                    <a:lnTo>
                      <a:pt x="40" y="1"/>
                    </a:lnTo>
                    <a:lnTo>
                      <a:pt x="33" y="1"/>
                    </a:lnTo>
                    <a:lnTo>
                      <a:pt x="24" y="0"/>
                    </a:lnTo>
                    <a:lnTo>
                      <a:pt x="18" y="0"/>
                    </a:lnTo>
                    <a:lnTo>
                      <a:pt x="12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962" name="Freeform 251"/>
              <p:cNvSpPr>
                <a:spLocks noChangeArrowheads="1"/>
              </p:cNvSpPr>
              <p:nvPr/>
            </p:nvSpPr>
            <p:spPr bwMode="auto">
              <a:xfrm>
                <a:off x="4649" y="144"/>
                <a:ext cx="120" cy="72"/>
              </a:xfrm>
              <a:custGeom>
                <a:avLst/>
                <a:gdLst>
                  <a:gd name="T0" fmla="*/ 2498 w 114"/>
                  <a:gd name="T1" fmla="*/ 4085 h 67"/>
                  <a:gd name="T2" fmla="*/ 2254 w 114"/>
                  <a:gd name="T3" fmla="*/ 4390 h 67"/>
                  <a:gd name="T4" fmla="*/ 2000 w 114"/>
                  <a:gd name="T5" fmla="*/ 4718 h 67"/>
                  <a:gd name="T6" fmla="*/ 1743 w 114"/>
                  <a:gd name="T7" fmla="*/ 4718 h 67"/>
                  <a:gd name="T8" fmla="*/ 1494 w 114"/>
                  <a:gd name="T9" fmla="*/ 4693 h 67"/>
                  <a:gd name="T10" fmla="*/ 1281 w 114"/>
                  <a:gd name="T11" fmla="*/ 4367 h 67"/>
                  <a:gd name="T12" fmla="*/ 1081 w 114"/>
                  <a:gd name="T13" fmla="*/ 4064 h 67"/>
                  <a:gd name="T14" fmla="*/ 837 w 114"/>
                  <a:gd name="T15" fmla="*/ 3756 h 67"/>
                  <a:gd name="T16" fmla="*/ 693 w 114"/>
                  <a:gd name="T17" fmla="*/ 3115 h 67"/>
                  <a:gd name="T18" fmla="*/ 501 w 114"/>
                  <a:gd name="T19" fmla="*/ 2651 h 67"/>
                  <a:gd name="T20" fmla="*/ 369 w 114"/>
                  <a:gd name="T21" fmla="*/ 2137 h 67"/>
                  <a:gd name="T22" fmla="*/ 300 w 114"/>
                  <a:gd name="T23" fmla="*/ 1722 h 67"/>
                  <a:gd name="T24" fmla="*/ 271 w 114"/>
                  <a:gd name="T25" fmla="*/ 1201 h 67"/>
                  <a:gd name="T26" fmla="*/ 257 w 114"/>
                  <a:gd name="T27" fmla="*/ 968 h 67"/>
                  <a:gd name="T28" fmla="*/ 257 w 114"/>
                  <a:gd name="T29" fmla="*/ 780 h 67"/>
                  <a:gd name="T30" fmla="*/ 271 w 114"/>
                  <a:gd name="T31" fmla="*/ 780 h 67"/>
                  <a:gd name="T32" fmla="*/ 285 w 114"/>
                  <a:gd name="T33" fmla="*/ 726 h 67"/>
                  <a:gd name="T34" fmla="*/ 316 w 114"/>
                  <a:gd name="T35" fmla="*/ 726 h 67"/>
                  <a:gd name="T36" fmla="*/ 316 w 114"/>
                  <a:gd name="T37" fmla="*/ 0 h 67"/>
                  <a:gd name="T38" fmla="*/ 271 w 114"/>
                  <a:gd name="T39" fmla="*/ 0 h 67"/>
                  <a:gd name="T40" fmla="*/ 7 w 114"/>
                  <a:gd name="T41" fmla="*/ 2 h 67"/>
                  <a:gd name="T42" fmla="*/ 5 w 114"/>
                  <a:gd name="T43" fmla="*/ 4 h 67"/>
                  <a:gd name="T44" fmla="*/ 3 w 114"/>
                  <a:gd name="T45" fmla="*/ 629 h 67"/>
                  <a:gd name="T46" fmla="*/ 0 w 114"/>
                  <a:gd name="T47" fmla="*/ 968 h 67"/>
                  <a:gd name="T48" fmla="*/ 3 w 114"/>
                  <a:gd name="T49" fmla="*/ 1491 h 67"/>
                  <a:gd name="T50" fmla="*/ 6 w 114"/>
                  <a:gd name="T51" fmla="*/ 2111 h 67"/>
                  <a:gd name="T52" fmla="*/ 257 w 114"/>
                  <a:gd name="T53" fmla="*/ 2620 h 67"/>
                  <a:gd name="T54" fmla="*/ 351 w 114"/>
                  <a:gd name="T55" fmla="*/ 3252 h 67"/>
                  <a:gd name="T56" fmla="*/ 527 w 114"/>
                  <a:gd name="T57" fmla="*/ 3801 h 67"/>
                  <a:gd name="T58" fmla="*/ 755 w 114"/>
                  <a:gd name="T59" fmla="*/ 4337 h 67"/>
                  <a:gd name="T60" fmla="*/ 976 w 114"/>
                  <a:gd name="T61" fmla="*/ 4718 h 67"/>
                  <a:gd name="T62" fmla="*/ 1215 w 114"/>
                  <a:gd name="T63" fmla="*/ 5070 h 67"/>
                  <a:gd name="T64" fmla="*/ 1492 w 114"/>
                  <a:gd name="T65" fmla="*/ 5383 h 67"/>
                  <a:gd name="T66" fmla="*/ 1743 w 114"/>
                  <a:gd name="T67" fmla="*/ 5419 h 67"/>
                  <a:gd name="T68" fmla="*/ 2031 w 114"/>
                  <a:gd name="T69" fmla="*/ 5419 h 67"/>
                  <a:gd name="T70" fmla="*/ 2295 w 114"/>
                  <a:gd name="T71" fmla="*/ 5154 h 67"/>
                  <a:gd name="T72" fmla="*/ 2625 w 114"/>
                  <a:gd name="T73" fmla="*/ 4796 h 67"/>
                  <a:gd name="T74" fmla="*/ 2498 w 114"/>
                  <a:gd name="T75" fmla="*/ 4085 h 67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114"/>
                  <a:gd name="T115" fmla="*/ 0 h 67"/>
                  <a:gd name="T116" fmla="*/ 114 w 114"/>
                  <a:gd name="T117" fmla="*/ 67 h 67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114" h="67">
                    <a:moveTo>
                      <a:pt x="109" y="51"/>
                    </a:moveTo>
                    <a:lnTo>
                      <a:pt x="99" y="55"/>
                    </a:lnTo>
                    <a:lnTo>
                      <a:pt x="87" y="59"/>
                    </a:lnTo>
                    <a:lnTo>
                      <a:pt x="77" y="59"/>
                    </a:lnTo>
                    <a:lnTo>
                      <a:pt x="66" y="58"/>
                    </a:lnTo>
                    <a:lnTo>
                      <a:pt x="57" y="54"/>
                    </a:lnTo>
                    <a:lnTo>
                      <a:pt x="47" y="50"/>
                    </a:lnTo>
                    <a:lnTo>
                      <a:pt x="37" y="46"/>
                    </a:lnTo>
                    <a:lnTo>
                      <a:pt x="30" y="39"/>
                    </a:lnTo>
                    <a:lnTo>
                      <a:pt x="23" y="33"/>
                    </a:lnTo>
                    <a:lnTo>
                      <a:pt x="17" y="27"/>
                    </a:lnTo>
                    <a:lnTo>
                      <a:pt x="13" y="21"/>
                    </a:lnTo>
                    <a:lnTo>
                      <a:pt x="11" y="16"/>
                    </a:lnTo>
                    <a:lnTo>
                      <a:pt x="10" y="13"/>
                    </a:lnTo>
                    <a:lnTo>
                      <a:pt x="10" y="10"/>
                    </a:lnTo>
                    <a:lnTo>
                      <a:pt x="11" y="10"/>
                    </a:lnTo>
                    <a:lnTo>
                      <a:pt x="12" y="9"/>
                    </a:lnTo>
                    <a:lnTo>
                      <a:pt x="14" y="9"/>
                    </a:lnTo>
                    <a:lnTo>
                      <a:pt x="14" y="0"/>
                    </a:lnTo>
                    <a:lnTo>
                      <a:pt x="11" y="0"/>
                    </a:lnTo>
                    <a:lnTo>
                      <a:pt x="7" y="2"/>
                    </a:lnTo>
                    <a:lnTo>
                      <a:pt x="5" y="4"/>
                    </a:lnTo>
                    <a:lnTo>
                      <a:pt x="3" y="7"/>
                    </a:lnTo>
                    <a:lnTo>
                      <a:pt x="0" y="13"/>
                    </a:lnTo>
                    <a:lnTo>
                      <a:pt x="3" y="19"/>
                    </a:lnTo>
                    <a:lnTo>
                      <a:pt x="6" y="26"/>
                    </a:lnTo>
                    <a:lnTo>
                      <a:pt x="10" y="32"/>
                    </a:lnTo>
                    <a:lnTo>
                      <a:pt x="16" y="40"/>
                    </a:lnTo>
                    <a:lnTo>
                      <a:pt x="24" y="47"/>
                    </a:lnTo>
                    <a:lnTo>
                      <a:pt x="33" y="53"/>
                    </a:lnTo>
                    <a:lnTo>
                      <a:pt x="43" y="59"/>
                    </a:lnTo>
                    <a:lnTo>
                      <a:pt x="53" y="63"/>
                    </a:lnTo>
                    <a:lnTo>
                      <a:pt x="65" y="66"/>
                    </a:lnTo>
                    <a:lnTo>
                      <a:pt x="77" y="67"/>
                    </a:lnTo>
                    <a:lnTo>
                      <a:pt x="88" y="67"/>
                    </a:lnTo>
                    <a:lnTo>
                      <a:pt x="101" y="64"/>
                    </a:lnTo>
                    <a:lnTo>
                      <a:pt x="114" y="60"/>
                    </a:lnTo>
                    <a:lnTo>
                      <a:pt x="109" y="51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963" name="Freeform 252"/>
              <p:cNvSpPr>
                <a:spLocks noChangeArrowheads="1"/>
              </p:cNvSpPr>
              <p:nvPr/>
            </p:nvSpPr>
            <p:spPr bwMode="auto">
              <a:xfrm>
                <a:off x="4722" y="154"/>
                <a:ext cx="52" cy="55"/>
              </a:xfrm>
              <a:custGeom>
                <a:avLst/>
                <a:gdLst>
                  <a:gd name="T0" fmla="*/ 0 w 49"/>
                  <a:gd name="T1" fmla="*/ 885 h 51"/>
                  <a:gd name="T2" fmla="*/ 374 w 49"/>
                  <a:gd name="T3" fmla="*/ 1197 h 51"/>
                  <a:gd name="T4" fmla="*/ 602 w 49"/>
                  <a:gd name="T5" fmla="*/ 1883 h 51"/>
                  <a:gd name="T6" fmla="*/ 970 w 49"/>
                  <a:gd name="T7" fmla="*/ 2362 h 51"/>
                  <a:gd name="T8" fmla="*/ 1159 w 49"/>
                  <a:gd name="T9" fmla="*/ 3123 h 51"/>
                  <a:gd name="T10" fmla="*/ 1347 w 49"/>
                  <a:gd name="T11" fmla="*/ 3694 h 51"/>
                  <a:gd name="T12" fmla="*/ 1470 w 49"/>
                  <a:gd name="T13" fmla="*/ 4224 h 51"/>
                  <a:gd name="T14" fmla="*/ 1470 w 49"/>
                  <a:gd name="T15" fmla="*/ 4296 h 51"/>
                  <a:gd name="T16" fmla="*/ 1516 w 49"/>
                  <a:gd name="T17" fmla="*/ 4224 h 51"/>
                  <a:gd name="T18" fmla="*/ 1708 w 49"/>
                  <a:gd name="T19" fmla="*/ 5024 h 51"/>
                  <a:gd name="T20" fmla="*/ 1813 w 49"/>
                  <a:gd name="T21" fmla="*/ 4659 h 51"/>
                  <a:gd name="T22" fmla="*/ 1830 w 49"/>
                  <a:gd name="T23" fmla="*/ 4320 h 51"/>
                  <a:gd name="T24" fmla="*/ 1813 w 49"/>
                  <a:gd name="T25" fmla="*/ 4006 h 51"/>
                  <a:gd name="T26" fmla="*/ 1757 w 49"/>
                  <a:gd name="T27" fmla="*/ 3715 h 51"/>
                  <a:gd name="T28" fmla="*/ 1625 w 49"/>
                  <a:gd name="T29" fmla="*/ 3123 h 51"/>
                  <a:gd name="T30" fmla="*/ 1385 w 49"/>
                  <a:gd name="T31" fmla="*/ 2362 h 51"/>
                  <a:gd name="T32" fmla="*/ 1127 w 49"/>
                  <a:gd name="T33" fmla="*/ 1746 h 51"/>
                  <a:gd name="T34" fmla="*/ 811 w 49"/>
                  <a:gd name="T35" fmla="*/ 1029 h 51"/>
                  <a:gd name="T36" fmla="*/ 474 w 49"/>
                  <a:gd name="T37" fmla="*/ 6 h 51"/>
                  <a:gd name="T38" fmla="*/ 3 w 49"/>
                  <a:gd name="T39" fmla="*/ 0 h 51"/>
                  <a:gd name="T40" fmla="*/ 0 w 49"/>
                  <a:gd name="T41" fmla="*/ 885 h 5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49"/>
                  <a:gd name="T64" fmla="*/ 0 h 51"/>
                  <a:gd name="T65" fmla="*/ 49 w 49"/>
                  <a:gd name="T66" fmla="*/ 51 h 51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49" h="51">
                    <a:moveTo>
                      <a:pt x="0" y="9"/>
                    </a:moveTo>
                    <a:lnTo>
                      <a:pt x="9" y="13"/>
                    </a:lnTo>
                    <a:lnTo>
                      <a:pt x="17" y="19"/>
                    </a:lnTo>
                    <a:lnTo>
                      <a:pt x="25" y="24"/>
                    </a:lnTo>
                    <a:lnTo>
                      <a:pt x="31" y="31"/>
                    </a:lnTo>
                    <a:lnTo>
                      <a:pt x="36" y="37"/>
                    </a:lnTo>
                    <a:lnTo>
                      <a:pt x="39" y="42"/>
                    </a:lnTo>
                    <a:lnTo>
                      <a:pt x="39" y="43"/>
                    </a:lnTo>
                    <a:lnTo>
                      <a:pt x="40" y="42"/>
                    </a:lnTo>
                    <a:lnTo>
                      <a:pt x="45" y="51"/>
                    </a:lnTo>
                    <a:lnTo>
                      <a:pt x="48" y="47"/>
                    </a:lnTo>
                    <a:lnTo>
                      <a:pt x="49" y="44"/>
                    </a:lnTo>
                    <a:lnTo>
                      <a:pt x="48" y="41"/>
                    </a:lnTo>
                    <a:lnTo>
                      <a:pt x="47" y="38"/>
                    </a:lnTo>
                    <a:lnTo>
                      <a:pt x="43" y="31"/>
                    </a:lnTo>
                    <a:lnTo>
                      <a:pt x="37" y="24"/>
                    </a:lnTo>
                    <a:lnTo>
                      <a:pt x="30" y="18"/>
                    </a:lnTo>
                    <a:lnTo>
                      <a:pt x="22" y="11"/>
                    </a:lnTo>
                    <a:lnTo>
                      <a:pt x="13" y="6"/>
                    </a:lnTo>
                    <a:lnTo>
                      <a:pt x="3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964" name="Freeform 253"/>
              <p:cNvSpPr>
                <a:spLocks noChangeArrowheads="1"/>
              </p:cNvSpPr>
              <p:nvPr/>
            </p:nvSpPr>
            <p:spPr bwMode="auto">
              <a:xfrm>
                <a:off x="4664" y="144"/>
                <a:ext cx="61" cy="20"/>
              </a:xfrm>
              <a:custGeom>
                <a:avLst/>
                <a:gdLst>
                  <a:gd name="T0" fmla="*/ 0 w 58"/>
                  <a:gd name="T1" fmla="*/ 5284 h 18"/>
                  <a:gd name="T2" fmla="*/ 4 w 58"/>
                  <a:gd name="T3" fmla="*/ 5284 h 18"/>
                  <a:gd name="T4" fmla="*/ 247 w 58"/>
                  <a:gd name="T5" fmla="*/ 5284 h 18"/>
                  <a:gd name="T6" fmla="*/ 334 w 58"/>
                  <a:gd name="T7" fmla="*/ 5284 h 18"/>
                  <a:gd name="T8" fmla="*/ 474 w 58"/>
                  <a:gd name="T9" fmla="*/ 5871 h 18"/>
                  <a:gd name="T10" fmla="*/ 702 w 58"/>
                  <a:gd name="T11" fmla="*/ 6523 h 18"/>
                  <a:gd name="T12" fmla="*/ 828 w 58"/>
                  <a:gd name="T13" fmla="*/ 8053 h 18"/>
                  <a:gd name="T14" fmla="*/ 1050 w 58"/>
                  <a:gd name="T15" fmla="*/ 9326 h 18"/>
                  <a:gd name="T16" fmla="*/ 1178 w 58"/>
                  <a:gd name="T17" fmla="*/ 11047 h 18"/>
                  <a:gd name="T18" fmla="*/ 1239 w 58"/>
                  <a:gd name="T19" fmla="*/ 5284 h 18"/>
                  <a:gd name="T20" fmla="*/ 1104 w 58"/>
                  <a:gd name="T21" fmla="*/ 3852 h 18"/>
                  <a:gd name="T22" fmla="*/ 871 w 58"/>
                  <a:gd name="T23" fmla="*/ 4 h 18"/>
                  <a:gd name="T24" fmla="*/ 711 w 58"/>
                  <a:gd name="T25" fmla="*/ 2 h 18"/>
                  <a:gd name="T26" fmla="*/ 525 w 58"/>
                  <a:gd name="T27" fmla="*/ 0 h 18"/>
                  <a:gd name="T28" fmla="*/ 351 w 58"/>
                  <a:gd name="T29" fmla="*/ 0 h 18"/>
                  <a:gd name="T30" fmla="*/ 247 w 58"/>
                  <a:gd name="T31" fmla="*/ 0 h 18"/>
                  <a:gd name="T32" fmla="*/ 4 w 58"/>
                  <a:gd name="T33" fmla="*/ 0 h 18"/>
                  <a:gd name="T34" fmla="*/ 0 w 58"/>
                  <a:gd name="T35" fmla="*/ 0 h 18"/>
                  <a:gd name="T36" fmla="*/ 0 w 58"/>
                  <a:gd name="T37" fmla="*/ 5284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8"/>
                  <a:gd name="T58" fmla="*/ 0 h 18"/>
                  <a:gd name="T59" fmla="*/ 58 w 58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8" h="18">
                    <a:moveTo>
                      <a:pt x="0" y="9"/>
                    </a:moveTo>
                    <a:lnTo>
                      <a:pt x="4" y="9"/>
                    </a:lnTo>
                    <a:lnTo>
                      <a:pt x="10" y="9"/>
                    </a:lnTo>
                    <a:lnTo>
                      <a:pt x="16" y="9"/>
                    </a:lnTo>
                    <a:lnTo>
                      <a:pt x="23" y="10"/>
                    </a:lnTo>
                    <a:lnTo>
                      <a:pt x="32" y="11"/>
                    </a:lnTo>
                    <a:lnTo>
                      <a:pt x="39" y="13"/>
                    </a:lnTo>
                    <a:lnTo>
                      <a:pt x="48" y="15"/>
                    </a:lnTo>
                    <a:lnTo>
                      <a:pt x="55" y="18"/>
                    </a:lnTo>
                    <a:lnTo>
                      <a:pt x="58" y="9"/>
                    </a:lnTo>
                    <a:lnTo>
                      <a:pt x="50" y="6"/>
                    </a:lnTo>
                    <a:lnTo>
                      <a:pt x="41" y="4"/>
                    </a:lnTo>
                    <a:lnTo>
                      <a:pt x="33" y="2"/>
                    </a:lnTo>
                    <a:lnTo>
                      <a:pt x="25" y="0"/>
                    </a:lnTo>
                    <a:lnTo>
                      <a:pt x="17" y="0"/>
                    </a:lnTo>
                    <a:lnTo>
                      <a:pt x="10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965" name="Freeform 254"/>
              <p:cNvSpPr>
                <a:spLocks noChangeArrowheads="1"/>
              </p:cNvSpPr>
              <p:nvPr/>
            </p:nvSpPr>
            <p:spPr bwMode="auto">
              <a:xfrm>
                <a:off x="1430" y="151"/>
                <a:ext cx="113" cy="63"/>
              </a:xfrm>
              <a:custGeom>
                <a:avLst/>
                <a:gdLst>
                  <a:gd name="T0" fmla="*/ 8 w 107"/>
                  <a:gd name="T1" fmla="*/ 0 h 58"/>
                  <a:gd name="T2" fmla="*/ 5 w 107"/>
                  <a:gd name="T3" fmla="*/ 0 h 58"/>
                  <a:gd name="T4" fmla="*/ 3 w 107"/>
                  <a:gd name="T5" fmla="*/ 1 h 58"/>
                  <a:gd name="T6" fmla="*/ 2 w 107"/>
                  <a:gd name="T7" fmla="*/ 2 h 58"/>
                  <a:gd name="T8" fmla="*/ 0 w 107"/>
                  <a:gd name="T9" fmla="*/ 3 h 58"/>
                  <a:gd name="T10" fmla="*/ 0 w 107"/>
                  <a:gd name="T11" fmla="*/ 1273 h 58"/>
                  <a:gd name="T12" fmla="*/ 1 w 107"/>
                  <a:gd name="T13" fmla="*/ 1772 h 58"/>
                  <a:gd name="T14" fmla="*/ 3 w 107"/>
                  <a:gd name="T15" fmla="*/ 3052 h 58"/>
                  <a:gd name="T16" fmla="*/ 8 w 107"/>
                  <a:gd name="T17" fmla="*/ 3911 h 58"/>
                  <a:gd name="T18" fmla="*/ 379 w 107"/>
                  <a:gd name="T19" fmla="*/ 5012 h 58"/>
                  <a:gd name="T20" fmla="*/ 554 w 107"/>
                  <a:gd name="T21" fmla="*/ 6127 h 58"/>
                  <a:gd name="T22" fmla="*/ 813 w 107"/>
                  <a:gd name="T23" fmla="*/ 6766 h 58"/>
                  <a:gd name="T24" fmla="*/ 1069 w 107"/>
                  <a:gd name="T25" fmla="*/ 7578 h 58"/>
                  <a:gd name="T26" fmla="*/ 1330 w 107"/>
                  <a:gd name="T27" fmla="*/ 8529 h 58"/>
                  <a:gd name="T28" fmla="*/ 1630 w 107"/>
                  <a:gd name="T29" fmla="*/ 8689 h 58"/>
                  <a:gd name="T30" fmla="*/ 1950 w 107"/>
                  <a:gd name="T31" fmla="*/ 8941 h 58"/>
                  <a:gd name="T32" fmla="*/ 2290 w 107"/>
                  <a:gd name="T33" fmla="*/ 8941 h 58"/>
                  <a:gd name="T34" fmla="*/ 2649 w 107"/>
                  <a:gd name="T35" fmla="*/ 8642 h 58"/>
                  <a:gd name="T36" fmla="*/ 2956 w 107"/>
                  <a:gd name="T37" fmla="*/ 7956 h 58"/>
                  <a:gd name="T38" fmla="*/ 2971 w 107"/>
                  <a:gd name="T39" fmla="*/ 7578 h 58"/>
                  <a:gd name="T40" fmla="*/ 2971 w 107"/>
                  <a:gd name="T41" fmla="*/ 7325 h 58"/>
                  <a:gd name="T42" fmla="*/ 2971 w 107"/>
                  <a:gd name="T43" fmla="*/ 7229 h 58"/>
                  <a:gd name="T44" fmla="*/ 2956 w 107"/>
                  <a:gd name="T45" fmla="*/ 6766 h 58"/>
                  <a:gd name="T46" fmla="*/ 2848 w 107"/>
                  <a:gd name="T47" fmla="*/ 6127 h 58"/>
                  <a:gd name="T48" fmla="*/ 2697 w 107"/>
                  <a:gd name="T49" fmla="*/ 5012 h 58"/>
                  <a:gd name="T50" fmla="*/ 2523 w 107"/>
                  <a:gd name="T51" fmla="*/ 3911 h 58"/>
                  <a:gd name="T52" fmla="*/ 2290 w 107"/>
                  <a:gd name="T53" fmla="*/ 3052 h 58"/>
                  <a:gd name="T54" fmla="*/ 2053 w 107"/>
                  <a:gd name="T55" fmla="*/ 1925 h 58"/>
                  <a:gd name="T56" fmla="*/ 1818 w 107"/>
                  <a:gd name="T57" fmla="*/ 1383 h 58"/>
                  <a:gd name="T58" fmla="*/ 1567 w 107"/>
                  <a:gd name="T59" fmla="*/ 1079 h 58"/>
                  <a:gd name="T60" fmla="*/ 1330 w 107"/>
                  <a:gd name="T61" fmla="*/ 3 h 58"/>
                  <a:gd name="T62" fmla="*/ 1107 w 107"/>
                  <a:gd name="T63" fmla="*/ 1 h 58"/>
                  <a:gd name="T64" fmla="*/ 907 w 107"/>
                  <a:gd name="T65" fmla="*/ 0 h 58"/>
                  <a:gd name="T66" fmla="*/ 690 w 107"/>
                  <a:gd name="T67" fmla="*/ 0 h 58"/>
                  <a:gd name="T68" fmla="*/ 471 w 107"/>
                  <a:gd name="T69" fmla="*/ 0 h 58"/>
                  <a:gd name="T70" fmla="*/ 340 w 107"/>
                  <a:gd name="T71" fmla="*/ 0 h 58"/>
                  <a:gd name="T72" fmla="*/ 8 w 107"/>
                  <a:gd name="T73" fmla="*/ 0 h 5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107"/>
                  <a:gd name="T112" fmla="*/ 0 h 58"/>
                  <a:gd name="T113" fmla="*/ 107 w 107"/>
                  <a:gd name="T114" fmla="*/ 58 h 58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107" h="58">
                    <a:moveTo>
                      <a:pt x="8" y="0"/>
                    </a:moveTo>
                    <a:lnTo>
                      <a:pt x="5" y="0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0" y="8"/>
                    </a:lnTo>
                    <a:lnTo>
                      <a:pt x="1" y="12"/>
                    </a:lnTo>
                    <a:lnTo>
                      <a:pt x="3" y="19"/>
                    </a:lnTo>
                    <a:lnTo>
                      <a:pt x="8" y="25"/>
                    </a:lnTo>
                    <a:lnTo>
                      <a:pt x="14" y="32"/>
                    </a:lnTo>
                    <a:lnTo>
                      <a:pt x="21" y="39"/>
                    </a:lnTo>
                    <a:lnTo>
                      <a:pt x="29" y="44"/>
                    </a:lnTo>
                    <a:lnTo>
                      <a:pt x="39" y="49"/>
                    </a:lnTo>
                    <a:lnTo>
                      <a:pt x="48" y="54"/>
                    </a:lnTo>
                    <a:lnTo>
                      <a:pt x="59" y="57"/>
                    </a:lnTo>
                    <a:lnTo>
                      <a:pt x="71" y="58"/>
                    </a:lnTo>
                    <a:lnTo>
                      <a:pt x="82" y="58"/>
                    </a:lnTo>
                    <a:lnTo>
                      <a:pt x="94" y="55"/>
                    </a:lnTo>
                    <a:lnTo>
                      <a:pt x="106" y="51"/>
                    </a:lnTo>
                    <a:lnTo>
                      <a:pt x="107" y="49"/>
                    </a:lnTo>
                    <a:lnTo>
                      <a:pt x="107" y="47"/>
                    </a:lnTo>
                    <a:lnTo>
                      <a:pt x="107" y="46"/>
                    </a:lnTo>
                    <a:lnTo>
                      <a:pt x="106" y="44"/>
                    </a:lnTo>
                    <a:lnTo>
                      <a:pt x="102" y="39"/>
                    </a:lnTo>
                    <a:lnTo>
                      <a:pt x="97" y="32"/>
                    </a:lnTo>
                    <a:lnTo>
                      <a:pt x="91" y="25"/>
                    </a:lnTo>
                    <a:lnTo>
                      <a:pt x="82" y="19"/>
                    </a:lnTo>
                    <a:lnTo>
                      <a:pt x="74" y="13"/>
                    </a:lnTo>
                    <a:lnTo>
                      <a:pt x="65" y="9"/>
                    </a:lnTo>
                    <a:lnTo>
                      <a:pt x="57" y="6"/>
                    </a:lnTo>
                    <a:lnTo>
                      <a:pt x="48" y="3"/>
                    </a:lnTo>
                    <a:lnTo>
                      <a:pt x="40" y="1"/>
                    </a:lnTo>
                    <a:lnTo>
                      <a:pt x="33" y="0"/>
                    </a:lnTo>
                    <a:lnTo>
                      <a:pt x="25" y="0"/>
                    </a:lnTo>
                    <a:lnTo>
                      <a:pt x="18" y="0"/>
                    </a:lnTo>
                    <a:lnTo>
                      <a:pt x="12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966" name="Freeform 255"/>
              <p:cNvSpPr>
                <a:spLocks noChangeArrowheads="1"/>
              </p:cNvSpPr>
              <p:nvPr/>
            </p:nvSpPr>
            <p:spPr bwMode="auto">
              <a:xfrm>
                <a:off x="1425" y="147"/>
                <a:ext cx="119" cy="72"/>
              </a:xfrm>
              <a:custGeom>
                <a:avLst/>
                <a:gdLst>
                  <a:gd name="T0" fmla="*/ 4368 w 112"/>
                  <a:gd name="T1" fmla="*/ 4064 h 67"/>
                  <a:gd name="T2" fmla="*/ 3909 w 112"/>
                  <a:gd name="T3" fmla="*/ 4390 h 67"/>
                  <a:gd name="T4" fmla="*/ 3431 w 112"/>
                  <a:gd name="T5" fmla="*/ 4693 h 67"/>
                  <a:gd name="T6" fmla="*/ 3039 w 112"/>
                  <a:gd name="T7" fmla="*/ 4693 h 67"/>
                  <a:gd name="T8" fmla="*/ 2587 w 112"/>
                  <a:gd name="T9" fmla="*/ 4661 h 67"/>
                  <a:gd name="T10" fmla="*/ 2241 w 112"/>
                  <a:gd name="T11" fmla="*/ 4337 h 67"/>
                  <a:gd name="T12" fmla="*/ 1826 w 112"/>
                  <a:gd name="T13" fmla="*/ 4036 h 67"/>
                  <a:gd name="T14" fmla="*/ 1466 w 112"/>
                  <a:gd name="T15" fmla="*/ 3597 h 67"/>
                  <a:gd name="T16" fmla="*/ 1151 w 112"/>
                  <a:gd name="T17" fmla="*/ 3062 h 67"/>
                  <a:gd name="T18" fmla="*/ 850 w 112"/>
                  <a:gd name="T19" fmla="*/ 2651 h 67"/>
                  <a:gd name="T20" fmla="*/ 591 w 112"/>
                  <a:gd name="T21" fmla="*/ 2111 h 67"/>
                  <a:gd name="T22" fmla="*/ 463 w 112"/>
                  <a:gd name="T23" fmla="*/ 1722 h 67"/>
                  <a:gd name="T24" fmla="*/ 410 w 112"/>
                  <a:gd name="T25" fmla="*/ 1118 h 67"/>
                  <a:gd name="T26" fmla="*/ 386 w 112"/>
                  <a:gd name="T27" fmla="*/ 901 h 67"/>
                  <a:gd name="T28" fmla="*/ 386 w 112"/>
                  <a:gd name="T29" fmla="*/ 780 h 67"/>
                  <a:gd name="T30" fmla="*/ 410 w 112"/>
                  <a:gd name="T31" fmla="*/ 676 h 67"/>
                  <a:gd name="T32" fmla="*/ 436 w 112"/>
                  <a:gd name="T33" fmla="*/ 676 h 67"/>
                  <a:gd name="T34" fmla="*/ 492 w 112"/>
                  <a:gd name="T35" fmla="*/ 676 h 67"/>
                  <a:gd name="T36" fmla="*/ 492 w 112"/>
                  <a:gd name="T37" fmla="*/ 0 h 67"/>
                  <a:gd name="T38" fmla="*/ 410 w 112"/>
                  <a:gd name="T39" fmla="*/ 0 h 67"/>
                  <a:gd name="T40" fmla="*/ 5 w 112"/>
                  <a:gd name="T41" fmla="*/ 1 h 67"/>
                  <a:gd name="T42" fmla="*/ 3 w 112"/>
                  <a:gd name="T43" fmla="*/ 3 h 67"/>
                  <a:gd name="T44" fmla="*/ 1 w 112"/>
                  <a:gd name="T45" fmla="*/ 6 h 67"/>
                  <a:gd name="T46" fmla="*/ 0 w 112"/>
                  <a:gd name="T47" fmla="*/ 901 h 67"/>
                  <a:gd name="T48" fmla="*/ 1 w 112"/>
                  <a:gd name="T49" fmla="*/ 1387 h 67"/>
                  <a:gd name="T50" fmla="*/ 4 w 112"/>
                  <a:gd name="T51" fmla="*/ 1989 h 67"/>
                  <a:gd name="T52" fmla="*/ 410 w 112"/>
                  <a:gd name="T53" fmla="*/ 2620 h 67"/>
                  <a:gd name="T54" fmla="*/ 556 w 112"/>
                  <a:gd name="T55" fmla="*/ 3115 h 67"/>
                  <a:gd name="T56" fmla="*/ 959 w 112"/>
                  <a:gd name="T57" fmla="*/ 3756 h 67"/>
                  <a:gd name="T58" fmla="*/ 1250 w 112"/>
                  <a:gd name="T59" fmla="*/ 4153 h 67"/>
                  <a:gd name="T60" fmla="*/ 1693 w 112"/>
                  <a:gd name="T61" fmla="*/ 4693 h 67"/>
                  <a:gd name="T62" fmla="*/ 2061 w 112"/>
                  <a:gd name="T63" fmla="*/ 5043 h 67"/>
                  <a:gd name="T64" fmla="*/ 2534 w 112"/>
                  <a:gd name="T65" fmla="*/ 5383 h 67"/>
                  <a:gd name="T66" fmla="*/ 3039 w 112"/>
                  <a:gd name="T67" fmla="*/ 5419 h 67"/>
                  <a:gd name="T68" fmla="*/ 3463 w 112"/>
                  <a:gd name="T69" fmla="*/ 5419 h 67"/>
                  <a:gd name="T70" fmla="*/ 3983 w 112"/>
                  <a:gd name="T71" fmla="*/ 5070 h 67"/>
                  <a:gd name="T72" fmla="*/ 4497 w 112"/>
                  <a:gd name="T73" fmla="*/ 4693 h 67"/>
                  <a:gd name="T74" fmla="*/ 4368 w 112"/>
                  <a:gd name="T75" fmla="*/ 4064 h 67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112"/>
                  <a:gd name="T115" fmla="*/ 0 h 67"/>
                  <a:gd name="T116" fmla="*/ 112 w 112"/>
                  <a:gd name="T117" fmla="*/ 67 h 67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112" h="67">
                    <a:moveTo>
                      <a:pt x="107" y="50"/>
                    </a:moveTo>
                    <a:lnTo>
                      <a:pt x="97" y="55"/>
                    </a:lnTo>
                    <a:lnTo>
                      <a:pt x="85" y="58"/>
                    </a:lnTo>
                    <a:lnTo>
                      <a:pt x="75" y="58"/>
                    </a:lnTo>
                    <a:lnTo>
                      <a:pt x="64" y="57"/>
                    </a:lnTo>
                    <a:lnTo>
                      <a:pt x="55" y="53"/>
                    </a:lnTo>
                    <a:lnTo>
                      <a:pt x="45" y="49"/>
                    </a:lnTo>
                    <a:lnTo>
                      <a:pt x="36" y="45"/>
                    </a:lnTo>
                    <a:lnTo>
                      <a:pt x="28" y="38"/>
                    </a:lnTo>
                    <a:lnTo>
                      <a:pt x="21" y="33"/>
                    </a:lnTo>
                    <a:lnTo>
                      <a:pt x="15" y="26"/>
                    </a:lnTo>
                    <a:lnTo>
                      <a:pt x="11" y="21"/>
                    </a:lnTo>
                    <a:lnTo>
                      <a:pt x="9" y="15"/>
                    </a:lnTo>
                    <a:lnTo>
                      <a:pt x="8" y="12"/>
                    </a:lnTo>
                    <a:lnTo>
                      <a:pt x="8" y="10"/>
                    </a:lnTo>
                    <a:lnTo>
                      <a:pt x="9" y="8"/>
                    </a:lnTo>
                    <a:lnTo>
                      <a:pt x="10" y="8"/>
                    </a:lnTo>
                    <a:lnTo>
                      <a:pt x="12" y="8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5" y="1"/>
                    </a:lnTo>
                    <a:lnTo>
                      <a:pt x="3" y="3"/>
                    </a:lnTo>
                    <a:lnTo>
                      <a:pt x="1" y="6"/>
                    </a:lnTo>
                    <a:lnTo>
                      <a:pt x="0" y="12"/>
                    </a:lnTo>
                    <a:lnTo>
                      <a:pt x="1" y="18"/>
                    </a:lnTo>
                    <a:lnTo>
                      <a:pt x="4" y="25"/>
                    </a:lnTo>
                    <a:lnTo>
                      <a:pt x="9" y="32"/>
                    </a:lnTo>
                    <a:lnTo>
                      <a:pt x="14" y="39"/>
                    </a:lnTo>
                    <a:lnTo>
                      <a:pt x="23" y="46"/>
                    </a:lnTo>
                    <a:lnTo>
                      <a:pt x="31" y="52"/>
                    </a:lnTo>
                    <a:lnTo>
                      <a:pt x="41" y="58"/>
                    </a:lnTo>
                    <a:lnTo>
                      <a:pt x="51" y="62"/>
                    </a:lnTo>
                    <a:lnTo>
                      <a:pt x="63" y="66"/>
                    </a:lnTo>
                    <a:lnTo>
                      <a:pt x="75" y="67"/>
                    </a:lnTo>
                    <a:lnTo>
                      <a:pt x="86" y="67"/>
                    </a:lnTo>
                    <a:lnTo>
                      <a:pt x="99" y="63"/>
                    </a:lnTo>
                    <a:lnTo>
                      <a:pt x="112" y="58"/>
                    </a:lnTo>
                    <a:lnTo>
                      <a:pt x="107" y="5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967" name="Freeform 256"/>
              <p:cNvSpPr>
                <a:spLocks noChangeArrowheads="1"/>
              </p:cNvSpPr>
              <p:nvPr/>
            </p:nvSpPr>
            <p:spPr bwMode="auto">
              <a:xfrm>
                <a:off x="1496" y="156"/>
                <a:ext cx="52" cy="54"/>
              </a:xfrm>
              <a:custGeom>
                <a:avLst/>
                <a:gdLst>
                  <a:gd name="T0" fmla="*/ 0 w 49"/>
                  <a:gd name="T1" fmla="*/ 983 h 50"/>
                  <a:gd name="T2" fmla="*/ 374 w 49"/>
                  <a:gd name="T3" fmla="*/ 1445 h 50"/>
                  <a:gd name="T4" fmla="*/ 602 w 49"/>
                  <a:gd name="T5" fmla="*/ 2124 h 50"/>
                  <a:gd name="T6" fmla="*/ 970 w 49"/>
                  <a:gd name="T7" fmla="*/ 2676 h 50"/>
                  <a:gd name="T8" fmla="*/ 1159 w 49"/>
                  <a:gd name="T9" fmla="*/ 3371 h 50"/>
                  <a:gd name="T10" fmla="*/ 1347 w 49"/>
                  <a:gd name="T11" fmla="*/ 4028 h 50"/>
                  <a:gd name="T12" fmla="*/ 1470 w 49"/>
                  <a:gd name="T13" fmla="*/ 4587 h 50"/>
                  <a:gd name="T14" fmla="*/ 1470 w 49"/>
                  <a:gd name="T15" fmla="*/ 4698 h 50"/>
                  <a:gd name="T16" fmla="*/ 1516 w 49"/>
                  <a:gd name="T17" fmla="*/ 4698 h 50"/>
                  <a:gd name="T18" fmla="*/ 1516 w 49"/>
                  <a:gd name="T19" fmla="*/ 4587 h 50"/>
                  <a:gd name="T20" fmla="*/ 1708 w 49"/>
                  <a:gd name="T21" fmla="*/ 5480 h 50"/>
                  <a:gd name="T22" fmla="*/ 1813 w 49"/>
                  <a:gd name="T23" fmla="*/ 5192 h 50"/>
                  <a:gd name="T24" fmla="*/ 1830 w 49"/>
                  <a:gd name="T25" fmla="*/ 4807 h 50"/>
                  <a:gd name="T26" fmla="*/ 1813 w 49"/>
                  <a:gd name="T27" fmla="*/ 4451 h 50"/>
                  <a:gd name="T28" fmla="*/ 1757 w 49"/>
                  <a:gd name="T29" fmla="*/ 4121 h 50"/>
                  <a:gd name="T30" fmla="*/ 1625 w 49"/>
                  <a:gd name="T31" fmla="*/ 3371 h 50"/>
                  <a:gd name="T32" fmla="*/ 1385 w 49"/>
                  <a:gd name="T33" fmla="*/ 2676 h 50"/>
                  <a:gd name="T34" fmla="*/ 1127 w 49"/>
                  <a:gd name="T35" fmla="*/ 1967 h 50"/>
                  <a:gd name="T36" fmla="*/ 811 w 49"/>
                  <a:gd name="T37" fmla="*/ 1147 h 50"/>
                  <a:gd name="T38" fmla="*/ 474 w 49"/>
                  <a:gd name="T39" fmla="*/ 6 h 50"/>
                  <a:gd name="T40" fmla="*/ 3 w 49"/>
                  <a:gd name="T41" fmla="*/ 0 h 50"/>
                  <a:gd name="T42" fmla="*/ 0 w 49"/>
                  <a:gd name="T43" fmla="*/ 983 h 50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49"/>
                  <a:gd name="T67" fmla="*/ 0 h 50"/>
                  <a:gd name="T68" fmla="*/ 49 w 49"/>
                  <a:gd name="T69" fmla="*/ 50 h 50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49" h="50">
                    <a:moveTo>
                      <a:pt x="0" y="9"/>
                    </a:moveTo>
                    <a:lnTo>
                      <a:pt x="9" y="14"/>
                    </a:lnTo>
                    <a:lnTo>
                      <a:pt x="17" y="19"/>
                    </a:lnTo>
                    <a:lnTo>
                      <a:pt x="25" y="25"/>
                    </a:lnTo>
                    <a:lnTo>
                      <a:pt x="31" y="31"/>
                    </a:lnTo>
                    <a:lnTo>
                      <a:pt x="36" y="37"/>
                    </a:lnTo>
                    <a:lnTo>
                      <a:pt x="39" y="42"/>
                    </a:lnTo>
                    <a:lnTo>
                      <a:pt x="39" y="43"/>
                    </a:lnTo>
                    <a:lnTo>
                      <a:pt x="40" y="43"/>
                    </a:lnTo>
                    <a:lnTo>
                      <a:pt x="40" y="42"/>
                    </a:lnTo>
                    <a:lnTo>
                      <a:pt x="45" y="50"/>
                    </a:lnTo>
                    <a:lnTo>
                      <a:pt x="48" y="48"/>
                    </a:lnTo>
                    <a:lnTo>
                      <a:pt x="49" y="44"/>
                    </a:lnTo>
                    <a:lnTo>
                      <a:pt x="48" y="41"/>
                    </a:lnTo>
                    <a:lnTo>
                      <a:pt x="47" y="38"/>
                    </a:lnTo>
                    <a:lnTo>
                      <a:pt x="43" y="31"/>
                    </a:lnTo>
                    <a:lnTo>
                      <a:pt x="37" y="25"/>
                    </a:lnTo>
                    <a:lnTo>
                      <a:pt x="30" y="18"/>
                    </a:lnTo>
                    <a:lnTo>
                      <a:pt x="22" y="11"/>
                    </a:lnTo>
                    <a:lnTo>
                      <a:pt x="13" y="6"/>
                    </a:lnTo>
                    <a:lnTo>
                      <a:pt x="3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968" name="Freeform 257"/>
              <p:cNvSpPr>
                <a:spLocks noChangeArrowheads="1"/>
              </p:cNvSpPr>
              <p:nvPr/>
            </p:nvSpPr>
            <p:spPr bwMode="auto">
              <a:xfrm>
                <a:off x="1439" y="147"/>
                <a:ext cx="61" cy="18"/>
              </a:xfrm>
              <a:custGeom>
                <a:avLst/>
                <a:gdLst>
                  <a:gd name="T0" fmla="*/ 0 w 58"/>
                  <a:gd name="T1" fmla="*/ 8 h 17"/>
                  <a:gd name="T2" fmla="*/ 4 w 58"/>
                  <a:gd name="T3" fmla="*/ 8 h 17"/>
                  <a:gd name="T4" fmla="*/ 247 w 58"/>
                  <a:gd name="T5" fmla="*/ 8 h 17"/>
                  <a:gd name="T6" fmla="*/ 334 w 58"/>
                  <a:gd name="T7" fmla="*/ 8 h 17"/>
                  <a:gd name="T8" fmla="*/ 499 w 58"/>
                  <a:gd name="T9" fmla="*/ 344 h 17"/>
                  <a:gd name="T10" fmla="*/ 702 w 58"/>
                  <a:gd name="T11" fmla="*/ 344 h 17"/>
                  <a:gd name="T12" fmla="*/ 828 w 58"/>
                  <a:gd name="T13" fmla="*/ 385 h 17"/>
                  <a:gd name="T14" fmla="*/ 1050 w 58"/>
                  <a:gd name="T15" fmla="*/ 432 h 17"/>
                  <a:gd name="T16" fmla="*/ 1178 w 58"/>
                  <a:gd name="T17" fmla="*/ 512 h 17"/>
                  <a:gd name="T18" fmla="*/ 1239 w 58"/>
                  <a:gd name="T19" fmla="*/ 8 h 17"/>
                  <a:gd name="T20" fmla="*/ 1104 w 58"/>
                  <a:gd name="T21" fmla="*/ 5 h 17"/>
                  <a:gd name="T22" fmla="*/ 902 w 58"/>
                  <a:gd name="T23" fmla="*/ 3 h 17"/>
                  <a:gd name="T24" fmla="*/ 711 w 58"/>
                  <a:gd name="T25" fmla="*/ 1 h 17"/>
                  <a:gd name="T26" fmla="*/ 525 w 58"/>
                  <a:gd name="T27" fmla="*/ 0 h 17"/>
                  <a:gd name="T28" fmla="*/ 351 w 58"/>
                  <a:gd name="T29" fmla="*/ 0 h 17"/>
                  <a:gd name="T30" fmla="*/ 247 w 58"/>
                  <a:gd name="T31" fmla="*/ 0 h 17"/>
                  <a:gd name="T32" fmla="*/ 4 w 58"/>
                  <a:gd name="T33" fmla="*/ 0 h 17"/>
                  <a:gd name="T34" fmla="*/ 0 w 58"/>
                  <a:gd name="T35" fmla="*/ 0 h 17"/>
                  <a:gd name="T36" fmla="*/ 0 w 58"/>
                  <a:gd name="T37" fmla="*/ 8 h 17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8"/>
                  <a:gd name="T58" fmla="*/ 0 h 17"/>
                  <a:gd name="T59" fmla="*/ 58 w 58"/>
                  <a:gd name="T60" fmla="*/ 17 h 17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8" h="17">
                    <a:moveTo>
                      <a:pt x="0" y="8"/>
                    </a:moveTo>
                    <a:lnTo>
                      <a:pt x="4" y="8"/>
                    </a:lnTo>
                    <a:lnTo>
                      <a:pt x="10" y="8"/>
                    </a:lnTo>
                    <a:lnTo>
                      <a:pt x="16" y="8"/>
                    </a:lnTo>
                    <a:lnTo>
                      <a:pt x="24" y="10"/>
                    </a:lnTo>
                    <a:lnTo>
                      <a:pt x="32" y="10"/>
                    </a:lnTo>
                    <a:lnTo>
                      <a:pt x="39" y="12"/>
                    </a:lnTo>
                    <a:lnTo>
                      <a:pt x="48" y="14"/>
                    </a:lnTo>
                    <a:lnTo>
                      <a:pt x="55" y="17"/>
                    </a:lnTo>
                    <a:lnTo>
                      <a:pt x="58" y="8"/>
                    </a:lnTo>
                    <a:lnTo>
                      <a:pt x="50" y="5"/>
                    </a:lnTo>
                    <a:lnTo>
                      <a:pt x="42" y="3"/>
                    </a:lnTo>
                    <a:lnTo>
                      <a:pt x="33" y="1"/>
                    </a:lnTo>
                    <a:lnTo>
                      <a:pt x="25" y="0"/>
                    </a:lnTo>
                    <a:lnTo>
                      <a:pt x="17" y="0"/>
                    </a:lnTo>
                    <a:lnTo>
                      <a:pt x="10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969" name="Freeform 258"/>
              <p:cNvSpPr>
                <a:spLocks noChangeArrowheads="1"/>
              </p:cNvSpPr>
              <p:nvPr/>
            </p:nvSpPr>
            <p:spPr bwMode="auto">
              <a:xfrm>
                <a:off x="3976" y="151"/>
                <a:ext cx="113" cy="63"/>
              </a:xfrm>
              <a:custGeom>
                <a:avLst/>
                <a:gdLst>
                  <a:gd name="T0" fmla="*/ 289 w 107"/>
                  <a:gd name="T1" fmla="*/ 0 h 58"/>
                  <a:gd name="T2" fmla="*/ 6 w 107"/>
                  <a:gd name="T3" fmla="*/ 0 h 58"/>
                  <a:gd name="T4" fmla="*/ 4 w 107"/>
                  <a:gd name="T5" fmla="*/ 1 h 58"/>
                  <a:gd name="T6" fmla="*/ 2 w 107"/>
                  <a:gd name="T7" fmla="*/ 2 h 58"/>
                  <a:gd name="T8" fmla="*/ 1 w 107"/>
                  <a:gd name="T9" fmla="*/ 3 h 58"/>
                  <a:gd name="T10" fmla="*/ 0 w 107"/>
                  <a:gd name="T11" fmla="*/ 1273 h 58"/>
                  <a:gd name="T12" fmla="*/ 2 w 107"/>
                  <a:gd name="T13" fmla="*/ 1772 h 58"/>
                  <a:gd name="T14" fmla="*/ 4 w 107"/>
                  <a:gd name="T15" fmla="*/ 3052 h 58"/>
                  <a:gd name="T16" fmla="*/ 8 w 107"/>
                  <a:gd name="T17" fmla="*/ 3911 h 58"/>
                  <a:gd name="T18" fmla="*/ 379 w 107"/>
                  <a:gd name="T19" fmla="*/ 5012 h 58"/>
                  <a:gd name="T20" fmla="*/ 585 w 107"/>
                  <a:gd name="T21" fmla="*/ 5716 h 58"/>
                  <a:gd name="T22" fmla="*/ 842 w 107"/>
                  <a:gd name="T23" fmla="*/ 6766 h 58"/>
                  <a:gd name="T24" fmla="*/ 1107 w 107"/>
                  <a:gd name="T25" fmla="*/ 7578 h 58"/>
                  <a:gd name="T26" fmla="*/ 1377 w 107"/>
                  <a:gd name="T27" fmla="*/ 8529 h 58"/>
                  <a:gd name="T28" fmla="*/ 1655 w 107"/>
                  <a:gd name="T29" fmla="*/ 8689 h 58"/>
                  <a:gd name="T30" fmla="*/ 2017 w 107"/>
                  <a:gd name="T31" fmla="*/ 8941 h 58"/>
                  <a:gd name="T32" fmla="*/ 2296 w 107"/>
                  <a:gd name="T33" fmla="*/ 8941 h 58"/>
                  <a:gd name="T34" fmla="*/ 2650 w 107"/>
                  <a:gd name="T35" fmla="*/ 8642 h 58"/>
                  <a:gd name="T36" fmla="*/ 2956 w 107"/>
                  <a:gd name="T37" fmla="*/ 7956 h 58"/>
                  <a:gd name="T38" fmla="*/ 2971 w 107"/>
                  <a:gd name="T39" fmla="*/ 7578 h 58"/>
                  <a:gd name="T40" fmla="*/ 2971 w 107"/>
                  <a:gd name="T41" fmla="*/ 7325 h 58"/>
                  <a:gd name="T42" fmla="*/ 2971 w 107"/>
                  <a:gd name="T43" fmla="*/ 7229 h 58"/>
                  <a:gd name="T44" fmla="*/ 2956 w 107"/>
                  <a:gd name="T45" fmla="*/ 6766 h 58"/>
                  <a:gd name="T46" fmla="*/ 2857 w 107"/>
                  <a:gd name="T47" fmla="*/ 6127 h 58"/>
                  <a:gd name="T48" fmla="*/ 2705 w 107"/>
                  <a:gd name="T49" fmla="*/ 5012 h 58"/>
                  <a:gd name="T50" fmla="*/ 2523 w 107"/>
                  <a:gd name="T51" fmla="*/ 3911 h 58"/>
                  <a:gd name="T52" fmla="*/ 2296 w 107"/>
                  <a:gd name="T53" fmla="*/ 3052 h 58"/>
                  <a:gd name="T54" fmla="*/ 2059 w 107"/>
                  <a:gd name="T55" fmla="*/ 1925 h 58"/>
                  <a:gd name="T56" fmla="*/ 1818 w 107"/>
                  <a:gd name="T57" fmla="*/ 1383 h 58"/>
                  <a:gd name="T58" fmla="*/ 1622 w 107"/>
                  <a:gd name="T59" fmla="*/ 1079 h 58"/>
                  <a:gd name="T60" fmla="*/ 1377 w 107"/>
                  <a:gd name="T61" fmla="*/ 3 h 58"/>
                  <a:gd name="T62" fmla="*/ 1129 w 107"/>
                  <a:gd name="T63" fmla="*/ 1 h 58"/>
                  <a:gd name="T64" fmla="*/ 889 w 107"/>
                  <a:gd name="T65" fmla="*/ 0 h 58"/>
                  <a:gd name="T66" fmla="*/ 690 w 107"/>
                  <a:gd name="T67" fmla="*/ 0 h 58"/>
                  <a:gd name="T68" fmla="*/ 497 w 107"/>
                  <a:gd name="T69" fmla="*/ 0 h 58"/>
                  <a:gd name="T70" fmla="*/ 359 w 107"/>
                  <a:gd name="T71" fmla="*/ 0 h 58"/>
                  <a:gd name="T72" fmla="*/ 289 w 107"/>
                  <a:gd name="T73" fmla="*/ 0 h 5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107"/>
                  <a:gd name="T112" fmla="*/ 0 h 58"/>
                  <a:gd name="T113" fmla="*/ 107 w 107"/>
                  <a:gd name="T114" fmla="*/ 58 h 58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107" h="58">
                    <a:moveTo>
                      <a:pt x="9" y="0"/>
                    </a:moveTo>
                    <a:lnTo>
                      <a:pt x="6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8"/>
                    </a:lnTo>
                    <a:lnTo>
                      <a:pt x="2" y="12"/>
                    </a:lnTo>
                    <a:lnTo>
                      <a:pt x="4" y="19"/>
                    </a:lnTo>
                    <a:lnTo>
                      <a:pt x="8" y="25"/>
                    </a:lnTo>
                    <a:lnTo>
                      <a:pt x="14" y="32"/>
                    </a:lnTo>
                    <a:lnTo>
                      <a:pt x="22" y="37"/>
                    </a:lnTo>
                    <a:lnTo>
                      <a:pt x="30" y="44"/>
                    </a:lnTo>
                    <a:lnTo>
                      <a:pt x="40" y="49"/>
                    </a:lnTo>
                    <a:lnTo>
                      <a:pt x="49" y="54"/>
                    </a:lnTo>
                    <a:lnTo>
                      <a:pt x="60" y="57"/>
                    </a:lnTo>
                    <a:lnTo>
                      <a:pt x="72" y="58"/>
                    </a:lnTo>
                    <a:lnTo>
                      <a:pt x="83" y="58"/>
                    </a:lnTo>
                    <a:lnTo>
                      <a:pt x="95" y="55"/>
                    </a:lnTo>
                    <a:lnTo>
                      <a:pt x="106" y="51"/>
                    </a:lnTo>
                    <a:lnTo>
                      <a:pt x="107" y="49"/>
                    </a:lnTo>
                    <a:lnTo>
                      <a:pt x="107" y="47"/>
                    </a:lnTo>
                    <a:lnTo>
                      <a:pt x="107" y="46"/>
                    </a:lnTo>
                    <a:lnTo>
                      <a:pt x="106" y="44"/>
                    </a:lnTo>
                    <a:lnTo>
                      <a:pt x="103" y="39"/>
                    </a:lnTo>
                    <a:lnTo>
                      <a:pt x="98" y="32"/>
                    </a:lnTo>
                    <a:lnTo>
                      <a:pt x="91" y="25"/>
                    </a:lnTo>
                    <a:lnTo>
                      <a:pt x="83" y="19"/>
                    </a:lnTo>
                    <a:lnTo>
                      <a:pt x="75" y="13"/>
                    </a:lnTo>
                    <a:lnTo>
                      <a:pt x="65" y="9"/>
                    </a:lnTo>
                    <a:lnTo>
                      <a:pt x="58" y="6"/>
                    </a:lnTo>
                    <a:lnTo>
                      <a:pt x="49" y="3"/>
                    </a:lnTo>
                    <a:lnTo>
                      <a:pt x="41" y="1"/>
                    </a:lnTo>
                    <a:lnTo>
                      <a:pt x="32" y="0"/>
                    </a:lnTo>
                    <a:lnTo>
                      <a:pt x="25" y="0"/>
                    </a:lnTo>
                    <a:lnTo>
                      <a:pt x="19" y="0"/>
                    </a:lnTo>
                    <a:lnTo>
                      <a:pt x="13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970" name="Freeform 259"/>
              <p:cNvSpPr>
                <a:spLocks noChangeArrowheads="1"/>
              </p:cNvSpPr>
              <p:nvPr/>
            </p:nvSpPr>
            <p:spPr bwMode="auto">
              <a:xfrm>
                <a:off x="3970" y="147"/>
                <a:ext cx="121" cy="72"/>
              </a:xfrm>
              <a:custGeom>
                <a:avLst/>
                <a:gdLst>
                  <a:gd name="T0" fmla="*/ 4202 w 114"/>
                  <a:gd name="T1" fmla="*/ 4064 h 67"/>
                  <a:gd name="T2" fmla="*/ 3753 w 114"/>
                  <a:gd name="T3" fmla="*/ 4390 h 67"/>
                  <a:gd name="T4" fmla="*/ 3314 w 114"/>
                  <a:gd name="T5" fmla="*/ 4693 h 67"/>
                  <a:gd name="T6" fmla="*/ 2941 w 114"/>
                  <a:gd name="T7" fmla="*/ 4693 h 67"/>
                  <a:gd name="T8" fmla="*/ 2507 w 114"/>
                  <a:gd name="T9" fmla="*/ 4661 h 67"/>
                  <a:gd name="T10" fmla="*/ 2096 w 114"/>
                  <a:gd name="T11" fmla="*/ 4337 h 67"/>
                  <a:gd name="T12" fmla="*/ 1753 w 114"/>
                  <a:gd name="T13" fmla="*/ 4036 h 67"/>
                  <a:gd name="T14" fmla="*/ 1389 w 114"/>
                  <a:gd name="T15" fmla="*/ 3597 h 67"/>
                  <a:gd name="T16" fmla="*/ 1095 w 114"/>
                  <a:gd name="T17" fmla="*/ 3062 h 67"/>
                  <a:gd name="T18" fmla="*/ 863 w 114"/>
                  <a:gd name="T19" fmla="*/ 2651 h 67"/>
                  <a:gd name="T20" fmla="*/ 604 w 114"/>
                  <a:gd name="T21" fmla="*/ 2111 h 67"/>
                  <a:gd name="T22" fmla="*/ 476 w 114"/>
                  <a:gd name="T23" fmla="*/ 1722 h 67"/>
                  <a:gd name="T24" fmla="*/ 398 w 114"/>
                  <a:gd name="T25" fmla="*/ 1118 h 67"/>
                  <a:gd name="T26" fmla="*/ 398 w 114"/>
                  <a:gd name="T27" fmla="*/ 901 h 67"/>
                  <a:gd name="T28" fmla="*/ 398 w 114"/>
                  <a:gd name="T29" fmla="*/ 676 h 67"/>
                  <a:gd name="T30" fmla="*/ 398 w 114"/>
                  <a:gd name="T31" fmla="*/ 780 h 67"/>
                  <a:gd name="T32" fmla="*/ 422 w 114"/>
                  <a:gd name="T33" fmla="*/ 676 h 67"/>
                  <a:gd name="T34" fmla="*/ 448 w 114"/>
                  <a:gd name="T35" fmla="*/ 676 h 67"/>
                  <a:gd name="T36" fmla="*/ 505 w 114"/>
                  <a:gd name="T37" fmla="*/ 676 h 67"/>
                  <a:gd name="T38" fmla="*/ 505 w 114"/>
                  <a:gd name="T39" fmla="*/ 0 h 67"/>
                  <a:gd name="T40" fmla="*/ 398 w 114"/>
                  <a:gd name="T41" fmla="*/ 0 h 67"/>
                  <a:gd name="T42" fmla="*/ 7 w 114"/>
                  <a:gd name="T43" fmla="*/ 1 h 67"/>
                  <a:gd name="T44" fmla="*/ 5 w 114"/>
                  <a:gd name="T45" fmla="*/ 3 h 67"/>
                  <a:gd name="T46" fmla="*/ 1 w 114"/>
                  <a:gd name="T47" fmla="*/ 6 h 67"/>
                  <a:gd name="T48" fmla="*/ 0 w 114"/>
                  <a:gd name="T49" fmla="*/ 901 h 67"/>
                  <a:gd name="T50" fmla="*/ 2 w 114"/>
                  <a:gd name="T51" fmla="*/ 1387 h 67"/>
                  <a:gd name="T52" fmla="*/ 6 w 114"/>
                  <a:gd name="T53" fmla="*/ 1989 h 67"/>
                  <a:gd name="T54" fmla="*/ 398 w 114"/>
                  <a:gd name="T55" fmla="*/ 2620 h 67"/>
                  <a:gd name="T56" fmla="*/ 569 w 114"/>
                  <a:gd name="T57" fmla="*/ 3115 h 67"/>
                  <a:gd name="T58" fmla="*/ 916 w 114"/>
                  <a:gd name="T59" fmla="*/ 3756 h 67"/>
                  <a:gd name="T60" fmla="*/ 1233 w 114"/>
                  <a:gd name="T61" fmla="*/ 4153 h 67"/>
                  <a:gd name="T62" fmla="*/ 1652 w 114"/>
                  <a:gd name="T63" fmla="*/ 4693 h 67"/>
                  <a:gd name="T64" fmla="*/ 1986 w 114"/>
                  <a:gd name="T65" fmla="*/ 5043 h 67"/>
                  <a:gd name="T66" fmla="*/ 2458 w 114"/>
                  <a:gd name="T67" fmla="*/ 5383 h 67"/>
                  <a:gd name="T68" fmla="*/ 2941 w 114"/>
                  <a:gd name="T69" fmla="*/ 5419 h 67"/>
                  <a:gd name="T70" fmla="*/ 3331 w 114"/>
                  <a:gd name="T71" fmla="*/ 5419 h 67"/>
                  <a:gd name="T72" fmla="*/ 3815 w 114"/>
                  <a:gd name="T73" fmla="*/ 5070 h 67"/>
                  <a:gd name="T74" fmla="*/ 4298 w 114"/>
                  <a:gd name="T75" fmla="*/ 4693 h 67"/>
                  <a:gd name="T76" fmla="*/ 4202 w 114"/>
                  <a:gd name="T77" fmla="*/ 4064 h 67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114"/>
                  <a:gd name="T118" fmla="*/ 0 h 67"/>
                  <a:gd name="T119" fmla="*/ 114 w 114"/>
                  <a:gd name="T120" fmla="*/ 67 h 67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114" h="67">
                    <a:moveTo>
                      <a:pt x="109" y="50"/>
                    </a:moveTo>
                    <a:lnTo>
                      <a:pt x="99" y="55"/>
                    </a:lnTo>
                    <a:lnTo>
                      <a:pt x="87" y="58"/>
                    </a:lnTo>
                    <a:lnTo>
                      <a:pt x="77" y="58"/>
                    </a:lnTo>
                    <a:lnTo>
                      <a:pt x="66" y="57"/>
                    </a:lnTo>
                    <a:lnTo>
                      <a:pt x="55" y="53"/>
                    </a:lnTo>
                    <a:lnTo>
                      <a:pt x="46" y="49"/>
                    </a:lnTo>
                    <a:lnTo>
                      <a:pt x="37" y="45"/>
                    </a:lnTo>
                    <a:lnTo>
                      <a:pt x="29" y="38"/>
                    </a:lnTo>
                    <a:lnTo>
                      <a:pt x="23" y="33"/>
                    </a:lnTo>
                    <a:lnTo>
                      <a:pt x="17" y="26"/>
                    </a:lnTo>
                    <a:lnTo>
                      <a:pt x="13" y="21"/>
                    </a:lnTo>
                    <a:lnTo>
                      <a:pt x="10" y="15"/>
                    </a:lnTo>
                    <a:lnTo>
                      <a:pt x="10" y="12"/>
                    </a:lnTo>
                    <a:lnTo>
                      <a:pt x="10" y="8"/>
                    </a:lnTo>
                    <a:lnTo>
                      <a:pt x="10" y="10"/>
                    </a:lnTo>
                    <a:lnTo>
                      <a:pt x="11" y="8"/>
                    </a:lnTo>
                    <a:lnTo>
                      <a:pt x="12" y="8"/>
                    </a:lnTo>
                    <a:lnTo>
                      <a:pt x="14" y="8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7" y="1"/>
                    </a:lnTo>
                    <a:lnTo>
                      <a:pt x="5" y="3"/>
                    </a:lnTo>
                    <a:lnTo>
                      <a:pt x="1" y="6"/>
                    </a:lnTo>
                    <a:lnTo>
                      <a:pt x="0" y="12"/>
                    </a:lnTo>
                    <a:lnTo>
                      <a:pt x="2" y="18"/>
                    </a:lnTo>
                    <a:lnTo>
                      <a:pt x="6" y="25"/>
                    </a:lnTo>
                    <a:lnTo>
                      <a:pt x="10" y="32"/>
                    </a:lnTo>
                    <a:lnTo>
                      <a:pt x="16" y="39"/>
                    </a:lnTo>
                    <a:lnTo>
                      <a:pt x="24" y="46"/>
                    </a:lnTo>
                    <a:lnTo>
                      <a:pt x="33" y="52"/>
                    </a:lnTo>
                    <a:lnTo>
                      <a:pt x="43" y="58"/>
                    </a:lnTo>
                    <a:lnTo>
                      <a:pt x="53" y="62"/>
                    </a:lnTo>
                    <a:lnTo>
                      <a:pt x="64" y="66"/>
                    </a:lnTo>
                    <a:lnTo>
                      <a:pt x="77" y="67"/>
                    </a:lnTo>
                    <a:lnTo>
                      <a:pt x="88" y="67"/>
                    </a:lnTo>
                    <a:lnTo>
                      <a:pt x="101" y="63"/>
                    </a:lnTo>
                    <a:lnTo>
                      <a:pt x="114" y="58"/>
                    </a:lnTo>
                    <a:lnTo>
                      <a:pt x="109" y="5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971" name="Freeform 260"/>
              <p:cNvSpPr>
                <a:spLocks noChangeArrowheads="1"/>
              </p:cNvSpPr>
              <p:nvPr/>
            </p:nvSpPr>
            <p:spPr bwMode="auto">
              <a:xfrm>
                <a:off x="4043" y="156"/>
                <a:ext cx="51" cy="54"/>
              </a:xfrm>
              <a:custGeom>
                <a:avLst/>
                <a:gdLst>
                  <a:gd name="T0" fmla="*/ 0 w 48"/>
                  <a:gd name="T1" fmla="*/ 983 h 50"/>
                  <a:gd name="T2" fmla="*/ 410 w 48"/>
                  <a:gd name="T3" fmla="*/ 1445 h 50"/>
                  <a:gd name="T4" fmla="*/ 667 w 48"/>
                  <a:gd name="T5" fmla="*/ 2124 h 50"/>
                  <a:gd name="T6" fmla="*/ 1019 w 48"/>
                  <a:gd name="T7" fmla="*/ 2676 h 50"/>
                  <a:gd name="T8" fmla="*/ 1224 w 48"/>
                  <a:gd name="T9" fmla="*/ 3371 h 50"/>
                  <a:gd name="T10" fmla="*/ 1466 w 48"/>
                  <a:gd name="T11" fmla="*/ 4028 h 50"/>
                  <a:gd name="T12" fmla="*/ 1558 w 48"/>
                  <a:gd name="T13" fmla="*/ 4587 h 50"/>
                  <a:gd name="T14" fmla="*/ 1581 w 48"/>
                  <a:gd name="T15" fmla="*/ 4698 h 50"/>
                  <a:gd name="T16" fmla="*/ 1655 w 48"/>
                  <a:gd name="T17" fmla="*/ 4587 h 50"/>
                  <a:gd name="T18" fmla="*/ 1826 w 48"/>
                  <a:gd name="T19" fmla="*/ 5480 h 50"/>
                  <a:gd name="T20" fmla="*/ 1871 w 48"/>
                  <a:gd name="T21" fmla="*/ 5192 h 50"/>
                  <a:gd name="T22" fmla="*/ 1940 w 48"/>
                  <a:gd name="T23" fmla="*/ 4698 h 50"/>
                  <a:gd name="T24" fmla="*/ 1940 w 48"/>
                  <a:gd name="T25" fmla="*/ 4350 h 50"/>
                  <a:gd name="T26" fmla="*/ 1871 w 48"/>
                  <a:gd name="T27" fmla="*/ 4028 h 50"/>
                  <a:gd name="T28" fmla="*/ 1719 w 48"/>
                  <a:gd name="T29" fmla="*/ 3371 h 50"/>
                  <a:gd name="T30" fmla="*/ 1488 w 48"/>
                  <a:gd name="T31" fmla="*/ 2676 h 50"/>
                  <a:gd name="T32" fmla="*/ 1223 w 48"/>
                  <a:gd name="T33" fmla="*/ 1967 h 50"/>
                  <a:gd name="T34" fmla="*/ 850 w 48"/>
                  <a:gd name="T35" fmla="*/ 1147 h 50"/>
                  <a:gd name="T36" fmla="*/ 523 w 48"/>
                  <a:gd name="T37" fmla="*/ 6 h 50"/>
                  <a:gd name="T38" fmla="*/ 3 w 48"/>
                  <a:gd name="T39" fmla="*/ 0 h 50"/>
                  <a:gd name="T40" fmla="*/ 0 w 48"/>
                  <a:gd name="T41" fmla="*/ 983 h 50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48"/>
                  <a:gd name="T64" fmla="*/ 0 h 50"/>
                  <a:gd name="T65" fmla="*/ 48 w 48"/>
                  <a:gd name="T66" fmla="*/ 50 h 50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48" h="50">
                    <a:moveTo>
                      <a:pt x="0" y="9"/>
                    </a:moveTo>
                    <a:lnTo>
                      <a:pt x="9" y="14"/>
                    </a:lnTo>
                    <a:lnTo>
                      <a:pt x="17" y="19"/>
                    </a:lnTo>
                    <a:lnTo>
                      <a:pt x="24" y="25"/>
                    </a:lnTo>
                    <a:lnTo>
                      <a:pt x="31" y="31"/>
                    </a:lnTo>
                    <a:lnTo>
                      <a:pt x="36" y="37"/>
                    </a:lnTo>
                    <a:lnTo>
                      <a:pt x="38" y="42"/>
                    </a:lnTo>
                    <a:lnTo>
                      <a:pt x="39" y="43"/>
                    </a:lnTo>
                    <a:lnTo>
                      <a:pt x="40" y="42"/>
                    </a:lnTo>
                    <a:lnTo>
                      <a:pt x="45" y="50"/>
                    </a:lnTo>
                    <a:lnTo>
                      <a:pt x="47" y="48"/>
                    </a:lnTo>
                    <a:lnTo>
                      <a:pt x="48" y="43"/>
                    </a:lnTo>
                    <a:lnTo>
                      <a:pt x="48" y="40"/>
                    </a:lnTo>
                    <a:lnTo>
                      <a:pt x="47" y="37"/>
                    </a:lnTo>
                    <a:lnTo>
                      <a:pt x="42" y="31"/>
                    </a:lnTo>
                    <a:lnTo>
                      <a:pt x="37" y="25"/>
                    </a:lnTo>
                    <a:lnTo>
                      <a:pt x="30" y="18"/>
                    </a:lnTo>
                    <a:lnTo>
                      <a:pt x="21" y="11"/>
                    </a:lnTo>
                    <a:lnTo>
                      <a:pt x="13" y="6"/>
                    </a:lnTo>
                    <a:lnTo>
                      <a:pt x="3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972" name="Freeform 261"/>
              <p:cNvSpPr>
                <a:spLocks noChangeArrowheads="1"/>
              </p:cNvSpPr>
              <p:nvPr/>
            </p:nvSpPr>
            <p:spPr bwMode="auto">
              <a:xfrm>
                <a:off x="3985" y="146"/>
                <a:ext cx="61" cy="20"/>
              </a:xfrm>
              <a:custGeom>
                <a:avLst/>
                <a:gdLst>
                  <a:gd name="T0" fmla="*/ 0 w 58"/>
                  <a:gd name="T1" fmla="*/ 5284 h 18"/>
                  <a:gd name="T2" fmla="*/ 4 w 58"/>
                  <a:gd name="T3" fmla="*/ 5284 h 18"/>
                  <a:gd name="T4" fmla="*/ 247 w 58"/>
                  <a:gd name="T5" fmla="*/ 5284 h 18"/>
                  <a:gd name="T6" fmla="*/ 334 w 58"/>
                  <a:gd name="T7" fmla="*/ 5284 h 18"/>
                  <a:gd name="T8" fmla="*/ 474 w 58"/>
                  <a:gd name="T9" fmla="*/ 6523 h 18"/>
                  <a:gd name="T10" fmla="*/ 676 w 58"/>
                  <a:gd name="T11" fmla="*/ 6523 h 18"/>
                  <a:gd name="T12" fmla="*/ 828 w 58"/>
                  <a:gd name="T13" fmla="*/ 8053 h 18"/>
                  <a:gd name="T14" fmla="*/ 1050 w 58"/>
                  <a:gd name="T15" fmla="*/ 9326 h 18"/>
                  <a:gd name="T16" fmla="*/ 1178 w 58"/>
                  <a:gd name="T17" fmla="*/ 11047 h 18"/>
                  <a:gd name="T18" fmla="*/ 1239 w 58"/>
                  <a:gd name="T19" fmla="*/ 5284 h 18"/>
                  <a:gd name="T20" fmla="*/ 1104 w 58"/>
                  <a:gd name="T21" fmla="*/ 3852 h 18"/>
                  <a:gd name="T22" fmla="*/ 871 w 58"/>
                  <a:gd name="T23" fmla="*/ 4 h 18"/>
                  <a:gd name="T24" fmla="*/ 711 w 58"/>
                  <a:gd name="T25" fmla="*/ 2 h 18"/>
                  <a:gd name="T26" fmla="*/ 499 w 58"/>
                  <a:gd name="T27" fmla="*/ 1 h 18"/>
                  <a:gd name="T28" fmla="*/ 351 w 58"/>
                  <a:gd name="T29" fmla="*/ 1 h 18"/>
                  <a:gd name="T30" fmla="*/ 247 w 58"/>
                  <a:gd name="T31" fmla="*/ 1 h 18"/>
                  <a:gd name="T32" fmla="*/ 4 w 58"/>
                  <a:gd name="T33" fmla="*/ 0 h 18"/>
                  <a:gd name="T34" fmla="*/ 0 w 58"/>
                  <a:gd name="T35" fmla="*/ 1 h 18"/>
                  <a:gd name="T36" fmla="*/ 0 w 58"/>
                  <a:gd name="T37" fmla="*/ 5284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8"/>
                  <a:gd name="T58" fmla="*/ 0 h 18"/>
                  <a:gd name="T59" fmla="*/ 58 w 58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8" h="18">
                    <a:moveTo>
                      <a:pt x="0" y="9"/>
                    </a:moveTo>
                    <a:lnTo>
                      <a:pt x="4" y="9"/>
                    </a:lnTo>
                    <a:lnTo>
                      <a:pt x="10" y="9"/>
                    </a:lnTo>
                    <a:lnTo>
                      <a:pt x="16" y="9"/>
                    </a:lnTo>
                    <a:lnTo>
                      <a:pt x="23" y="11"/>
                    </a:lnTo>
                    <a:lnTo>
                      <a:pt x="31" y="11"/>
                    </a:lnTo>
                    <a:lnTo>
                      <a:pt x="39" y="13"/>
                    </a:lnTo>
                    <a:lnTo>
                      <a:pt x="48" y="15"/>
                    </a:lnTo>
                    <a:lnTo>
                      <a:pt x="55" y="18"/>
                    </a:lnTo>
                    <a:lnTo>
                      <a:pt x="58" y="9"/>
                    </a:lnTo>
                    <a:lnTo>
                      <a:pt x="50" y="6"/>
                    </a:lnTo>
                    <a:lnTo>
                      <a:pt x="41" y="4"/>
                    </a:lnTo>
                    <a:lnTo>
                      <a:pt x="33" y="2"/>
                    </a:lnTo>
                    <a:lnTo>
                      <a:pt x="24" y="1"/>
                    </a:lnTo>
                    <a:lnTo>
                      <a:pt x="17" y="1"/>
                    </a:lnTo>
                    <a:lnTo>
                      <a:pt x="10" y="1"/>
                    </a:lnTo>
                    <a:lnTo>
                      <a:pt x="4" y="0"/>
                    </a:lnTo>
                    <a:lnTo>
                      <a:pt x="0" y="1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973" name="Freeform 262"/>
              <p:cNvSpPr>
                <a:spLocks noChangeArrowheads="1"/>
              </p:cNvSpPr>
              <p:nvPr/>
            </p:nvSpPr>
            <p:spPr bwMode="auto">
              <a:xfrm>
                <a:off x="2702" y="151"/>
                <a:ext cx="115" cy="63"/>
              </a:xfrm>
              <a:custGeom>
                <a:avLst/>
                <a:gdLst>
                  <a:gd name="T0" fmla="*/ 442 w 108"/>
                  <a:gd name="T1" fmla="*/ 0 h 58"/>
                  <a:gd name="T2" fmla="*/ 6 w 108"/>
                  <a:gd name="T3" fmla="*/ 0 h 58"/>
                  <a:gd name="T4" fmla="*/ 4 w 108"/>
                  <a:gd name="T5" fmla="*/ 1 h 58"/>
                  <a:gd name="T6" fmla="*/ 2 w 108"/>
                  <a:gd name="T7" fmla="*/ 2 h 58"/>
                  <a:gd name="T8" fmla="*/ 1 w 108"/>
                  <a:gd name="T9" fmla="*/ 3 h 58"/>
                  <a:gd name="T10" fmla="*/ 0 w 108"/>
                  <a:gd name="T11" fmla="*/ 1273 h 58"/>
                  <a:gd name="T12" fmla="*/ 1 w 108"/>
                  <a:gd name="T13" fmla="*/ 1772 h 58"/>
                  <a:gd name="T14" fmla="*/ 4 w 108"/>
                  <a:gd name="T15" fmla="*/ 3052 h 58"/>
                  <a:gd name="T16" fmla="*/ 415 w 108"/>
                  <a:gd name="T17" fmla="*/ 3911 h 58"/>
                  <a:gd name="T18" fmla="*/ 607 w 108"/>
                  <a:gd name="T19" fmla="*/ 5012 h 58"/>
                  <a:gd name="T20" fmla="*/ 1004 w 108"/>
                  <a:gd name="T21" fmla="*/ 6127 h 58"/>
                  <a:gd name="T22" fmla="*/ 1375 w 108"/>
                  <a:gd name="T23" fmla="*/ 6766 h 58"/>
                  <a:gd name="T24" fmla="*/ 1850 w 108"/>
                  <a:gd name="T25" fmla="*/ 7578 h 58"/>
                  <a:gd name="T26" fmla="*/ 2273 w 108"/>
                  <a:gd name="T27" fmla="*/ 8529 h 58"/>
                  <a:gd name="T28" fmla="*/ 2769 w 108"/>
                  <a:gd name="T29" fmla="*/ 8689 h 58"/>
                  <a:gd name="T30" fmla="*/ 3342 w 108"/>
                  <a:gd name="T31" fmla="*/ 8941 h 58"/>
                  <a:gd name="T32" fmla="*/ 3807 w 108"/>
                  <a:gd name="T33" fmla="*/ 8941 h 58"/>
                  <a:gd name="T34" fmla="*/ 4392 w 108"/>
                  <a:gd name="T35" fmla="*/ 8642 h 58"/>
                  <a:gd name="T36" fmla="*/ 4895 w 108"/>
                  <a:gd name="T37" fmla="*/ 7956 h 58"/>
                  <a:gd name="T38" fmla="*/ 4980 w 108"/>
                  <a:gd name="T39" fmla="*/ 7578 h 58"/>
                  <a:gd name="T40" fmla="*/ 4980 w 108"/>
                  <a:gd name="T41" fmla="*/ 7325 h 58"/>
                  <a:gd name="T42" fmla="*/ 4980 w 108"/>
                  <a:gd name="T43" fmla="*/ 7229 h 58"/>
                  <a:gd name="T44" fmla="*/ 4895 w 108"/>
                  <a:gd name="T45" fmla="*/ 6766 h 58"/>
                  <a:gd name="T46" fmla="*/ 4746 w 108"/>
                  <a:gd name="T47" fmla="*/ 6127 h 58"/>
                  <a:gd name="T48" fmla="*/ 4536 w 108"/>
                  <a:gd name="T49" fmla="*/ 5012 h 58"/>
                  <a:gd name="T50" fmla="*/ 4186 w 108"/>
                  <a:gd name="T51" fmla="*/ 3911 h 58"/>
                  <a:gd name="T52" fmla="*/ 3807 w 108"/>
                  <a:gd name="T53" fmla="*/ 3052 h 58"/>
                  <a:gd name="T54" fmla="*/ 3467 w 108"/>
                  <a:gd name="T55" fmla="*/ 1925 h 58"/>
                  <a:gd name="T56" fmla="*/ 2961 w 108"/>
                  <a:gd name="T57" fmla="*/ 1383 h 58"/>
                  <a:gd name="T58" fmla="*/ 2697 w 108"/>
                  <a:gd name="T59" fmla="*/ 1079 h 58"/>
                  <a:gd name="T60" fmla="*/ 2273 w 108"/>
                  <a:gd name="T61" fmla="*/ 3 h 58"/>
                  <a:gd name="T62" fmla="*/ 1899 w 108"/>
                  <a:gd name="T63" fmla="*/ 1 h 58"/>
                  <a:gd name="T64" fmla="*/ 1464 w 108"/>
                  <a:gd name="T65" fmla="*/ 0 h 58"/>
                  <a:gd name="T66" fmla="*/ 1192 w 108"/>
                  <a:gd name="T67" fmla="*/ 0 h 58"/>
                  <a:gd name="T68" fmla="*/ 832 w 108"/>
                  <a:gd name="T69" fmla="*/ 0 h 58"/>
                  <a:gd name="T70" fmla="*/ 570 w 108"/>
                  <a:gd name="T71" fmla="*/ 0 h 58"/>
                  <a:gd name="T72" fmla="*/ 442 w 108"/>
                  <a:gd name="T73" fmla="*/ 0 h 5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108"/>
                  <a:gd name="T112" fmla="*/ 0 h 58"/>
                  <a:gd name="T113" fmla="*/ 108 w 108"/>
                  <a:gd name="T114" fmla="*/ 58 h 58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108" h="58">
                    <a:moveTo>
                      <a:pt x="9" y="0"/>
                    </a:moveTo>
                    <a:lnTo>
                      <a:pt x="6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8"/>
                    </a:lnTo>
                    <a:lnTo>
                      <a:pt x="1" y="12"/>
                    </a:lnTo>
                    <a:lnTo>
                      <a:pt x="4" y="19"/>
                    </a:lnTo>
                    <a:lnTo>
                      <a:pt x="8" y="25"/>
                    </a:lnTo>
                    <a:lnTo>
                      <a:pt x="14" y="32"/>
                    </a:lnTo>
                    <a:lnTo>
                      <a:pt x="22" y="39"/>
                    </a:lnTo>
                    <a:lnTo>
                      <a:pt x="30" y="44"/>
                    </a:lnTo>
                    <a:lnTo>
                      <a:pt x="39" y="49"/>
                    </a:lnTo>
                    <a:lnTo>
                      <a:pt x="49" y="54"/>
                    </a:lnTo>
                    <a:lnTo>
                      <a:pt x="60" y="57"/>
                    </a:lnTo>
                    <a:lnTo>
                      <a:pt x="72" y="58"/>
                    </a:lnTo>
                    <a:lnTo>
                      <a:pt x="83" y="58"/>
                    </a:lnTo>
                    <a:lnTo>
                      <a:pt x="95" y="55"/>
                    </a:lnTo>
                    <a:lnTo>
                      <a:pt x="106" y="51"/>
                    </a:lnTo>
                    <a:lnTo>
                      <a:pt x="108" y="49"/>
                    </a:lnTo>
                    <a:lnTo>
                      <a:pt x="108" y="47"/>
                    </a:lnTo>
                    <a:lnTo>
                      <a:pt x="108" y="46"/>
                    </a:lnTo>
                    <a:lnTo>
                      <a:pt x="106" y="44"/>
                    </a:lnTo>
                    <a:lnTo>
                      <a:pt x="103" y="39"/>
                    </a:lnTo>
                    <a:lnTo>
                      <a:pt x="98" y="32"/>
                    </a:lnTo>
                    <a:lnTo>
                      <a:pt x="91" y="25"/>
                    </a:lnTo>
                    <a:lnTo>
                      <a:pt x="83" y="19"/>
                    </a:lnTo>
                    <a:lnTo>
                      <a:pt x="75" y="13"/>
                    </a:lnTo>
                    <a:lnTo>
                      <a:pt x="65" y="9"/>
                    </a:lnTo>
                    <a:lnTo>
                      <a:pt x="58" y="6"/>
                    </a:lnTo>
                    <a:lnTo>
                      <a:pt x="49" y="3"/>
                    </a:lnTo>
                    <a:lnTo>
                      <a:pt x="41" y="1"/>
                    </a:lnTo>
                    <a:lnTo>
                      <a:pt x="32" y="0"/>
                    </a:lnTo>
                    <a:lnTo>
                      <a:pt x="25" y="0"/>
                    </a:lnTo>
                    <a:lnTo>
                      <a:pt x="19" y="0"/>
                    </a:lnTo>
                    <a:lnTo>
                      <a:pt x="13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974" name="Freeform 263"/>
              <p:cNvSpPr>
                <a:spLocks noChangeArrowheads="1"/>
              </p:cNvSpPr>
              <p:nvPr/>
            </p:nvSpPr>
            <p:spPr bwMode="auto">
              <a:xfrm>
                <a:off x="2697" y="147"/>
                <a:ext cx="121" cy="72"/>
              </a:xfrm>
              <a:custGeom>
                <a:avLst/>
                <a:gdLst>
                  <a:gd name="T0" fmla="*/ 4202 w 114"/>
                  <a:gd name="T1" fmla="*/ 4064 h 67"/>
                  <a:gd name="T2" fmla="*/ 3733 w 114"/>
                  <a:gd name="T3" fmla="*/ 4390 h 67"/>
                  <a:gd name="T4" fmla="*/ 3314 w 114"/>
                  <a:gd name="T5" fmla="*/ 4693 h 67"/>
                  <a:gd name="T6" fmla="*/ 2941 w 114"/>
                  <a:gd name="T7" fmla="*/ 4693 h 67"/>
                  <a:gd name="T8" fmla="*/ 2507 w 114"/>
                  <a:gd name="T9" fmla="*/ 4661 h 67"/>
                  <a:gd name="T10" fmla="*/ 2096 w 114"/>
                  <a:gd name="T11" fmla="*/ 4337 h 67"/>
                  <a:gd name="T12" fmla="*/ 1753 w 114"/>
                  <a:gd name="T13" fmla="*/ 4036 h 67"/>
                  <a:gd name="T14" fmla="*/ 1389 w 114"/>
                  <a:gd name="T15" fmla="*/ 3597 h 67"/>
                  <a:gd name="T16" fmla="*/ 1095 w 114"/>
                  <a:gd name="T17" fmla="*/ 3062 h 67"/>
                  <a:gd name="T18" fmla="*/ 863 w 114"/>
                  <a:gd name="T19" fmla="*/ 2651 h 67"/>
                  <a:gd name="T20" fmla="*/ 604 w 114"/>
                  <a:gd name="T21" fmla="*/ 2111 h 67"/>
                  <a:gd name="T22" fmla="*/ 476 w 114"/>
                  <a:gd name="T23" fmla="*/ 1722 h 67"/>
                  <a:gd name="T24" fmla="*/ 398 w 114"/>
                  <a:gd name="T25" fmla="*/ 1118 h 67"/>
                  <a:gd name="T26" fmla="*/ 375 w 114"/>
                  <a:gd name="T27" fmla="*/ 901 h 67"/>
                  <a:gd name="T28" fmla="*/ 398 w 114"/>
                  <a:gd name="T29" fmla="*/ 780 h 67"/>
                  <a:gd name="T30" fmla="*/ 422 w 114"/>
                  <a:gd name="T31" fmla="*/ 676 h 67"/>
                  <a:gd name="T32" fmla="*/ 448 w 114"/>
                  <a:gd name="T33" fmla="*/ 676 h 67"/>
                  <a:gd name="T34" fmla="*/ 505 w 114"/>
                  <a:gd name="T35" fmla="*/ 676 h 67"/>
                  <a:gd name="T36" fmla="*/ 505 w 114"/>
                  <a:gd name="T37" fmla="*/ 0 h 67"/>
                  <a:gd name="T38" fmla="*/ 398 w 114"/>
                  <a:gd name="T39" fmla="*/ 0 h 67"/>
                  <a:gd name="T40" fmla="*/ 7 w 114"/>
                  <a:gd name="T41" fmla="*/ 1 h 67"/>
                  <a:gd name="T42" fmla="*/ 4 w 114"/>
                  <a:gd name="T43" fmla="*/ 3 h 67"/>
                  <a:gd name="T44" fmla="*/ 1 w 114"/>
                  <a:gd name="T45" fmla="*/ 6 h 67"/>
                  <a:gd name="T46" fmla="*/ 0 w 114"/>
                  <a:gd name="T47" fmla="*/ 901 h 67"/>
                  <a:gd name="T48" fmla="*/ 1 w 114"/>
                  <a:gd name="T49" fmla="*/ 1387 h 67"/>
                  <a:gd name="T50" fmla="*/ 6 w 114"/>
                  <a:gd name="T51" fmla="*/ 1989 h 67"/>
                  <a:gd name="T52" fmla="*/ 398 w 114"/>
                  <a:gd name="T53" fmla="*/ 2620 h 67"/>
                  <a:gd name="T54" fmla="*/ 569 w 114"/>
                  <a:gd name="T55" fmla="*/ 3115 h 67"/>
                  <a:gd name="T56" fmla="*/ 916 w 114"/>
                  <a:gd name="T57" fmla="*/ 3756 h 67"/>
                  <a:gd name="T58" fmla="*/ 1204 w 114"/>
                  <a:gd name="T59" fmla="*/ 4153 h 67"/>
                  <a:gd name="T60" fmla="*/ 1652 w 114"/>
                  <a:gd name="T61" fmla="*/ 4693 h 67"/>
                  <a:gd name="T62" fmla="*/ 1986 w 114"/>
                  <a:gd name="T63" fmla="*/ 5043 h 67"/>
                  <a:gd name="T64" fmla="*/ 2458 w 114"/>
                  <a:gd name="T65" fmla="*/ 5383 h 67"/>
                  <a:gd name="T66" fmla="*/ 2939 w 114"/>
                  <a:gd name="T67" fmla="*/ 5419 h 67"/>
                  <a:gd name="T68" fmla="*/ 3331 w 114"/>
                  <a:gd name="T69" fmla="*/ 5419 h 67"/>
                  <a:gd name="T70" fmla="*/ 3815 w 114"/>
                  <a:gd name="T71" fmla="*/ 5070 h 67"/>
                  <a:gd name="T72" fmla="*/ 4298 w 114"/>
                  <a:gd name="T73" fmla="*/ 4693 h 67"/>
                  <a:gd name="T74" fmla="*/ 4202 w 114"/>
                  <a:gd name="T75" fmla="*/ 4064 h 67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114"/>
                  <a:gd name="T115" fmla="*/ 0 h 67"/>
                  <a:gd name="T116" fmla="*/ 114 w 114"/>
                  <a:gd name="T117" fmla="*/ 67 h 67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114" h="67">
                    <a:moveTo>
                      <a:pt x="109" y="50"/>
                    </a:moveTo>
                    <a:lnTo>
                      <a:pt x="98" y="55"/>
                    </a:lnTo>
                    <a:lnTo>
                      <a:pt x="87" y="58"/>
                    </a:lnTo>
                    <a:lnTo>
                      <a:pt x="77" y="58"/>
                    </a:lnTo>
                    <a:lnTo>
                      <a:pt x="66" y="57"/>
                    </a:lnTo>
                    <a:lnTo>
                      <a:pt x="55" y="53"/>
                    </a:lnTo>
                    <a:lnTo>
                      <a:pt x="46" y="49"/>
                    </a:lnTo>
                    <a:lnTo>
                      <a:pt x="37" y="45"/>
                    </a:lnTo>
                    <a:lnTo>
                      <a:pt x="29" y="38"/>
                    </a:lnTo>
                    <a:lnTo>
                      <a:pt x="23" y="33"/>
                    </a:lnTo>
                    <a:lnTo>
                      <a:pt x="17" y="26"/>
                    </a:lnTo>
                    <a:lnTo>
                      <a:pt x="13" y="21"/>
                    </a:lnTo>
                    <a:lnTo>
                      <a:pt x="10" y="15"/>
                    </a:lnTo>
                    <a:lnTo>
                      <a:pt x="9" y="12"/>
                    </a:lnTo>
                    <a:lnTo>
                      <a:pt x="10" y="10"/>
                    </a:lnTo>
                    <a:lnTo>
                      <a:pt x="11" y="8"/>
                    </a:lnTo>
                    <a:lnTo>
                      <a:pt x="12" y="8"/>
                    </a:lnTo>
                    <a:lnTo>
                      <a:pt x="14" y="8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7" y="1"/>
                    </a:lnTo>
                    <a:lnTo>
                      <a:pt x="4" y="3"/>
                    </a:lnTo>
                    <a:lnTo>
                      <a:pt x="1" y="6"/>
                    </a:lnTo>
                    <a:lnTo>
                      <a:pt x="0" y="12"/>
                    </a:lnTo>
                    <a:lnTo>
                      <a:pt x="1" y="18"/>
                    </a:lnTo>
                    <a:lnTo>
                      <a:pt x="6" y="25"/>
                    </a:lnTo>
                    <a:lnTo>
                      <a:pt x="10" y="32"/>
                    </a:lnTo>
                    <a:lnTo>
                      <a:pt x="16" y="39"/>
                    </a:lnTo>
                    <a:lnTo>
                      <a:pt x="24" y="46"/>
                    </a:lnTo>
                    <a:lnTo>
                      <a:pt x="32" y="52"/>
                    </a:lnTo>
                    <a:lnTo>
                      <a:pt x="43" y="58"/>
                    </a:lnTo>
                    <a:lnTo>
                      <a:pt x="53" y="62"/>
                    </a:lnTo>
                    <a:lnTo>
                      <a:pt x="64" y="66"/>
                    </a:lnTo>
                    <a:lnTo>
                      <a:pt x="76" y="67"/>
                    </a:lnTo>
                    <a:lnTo>
                      <a:pt x="88" y="67"/>
                    </a:lnTo>
                    <a:lnTo>
                      <a:pt x="101" y="63"/>
                    </a:lnTo>
                    <a:lnTo>
                      <a:pt x="114" y="58"/>
                    </a:lnTo>
                    <a:lnTo>
                      <a:pt x="109" y="5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975" name="Freeform 264"/>
              <p:cNvSpPr>
                <a:spLocks noChangeArrowheads="1"/>
              </p:cNvSpPr>
              <p:nvPr/>
            </p:nvSpPr>
            <p:spPr bwMode="auto">
              <a:xfrm>
                <a:off x="2770" y="156"/>
                <a:ext cx="51" cy="54"/>
              </a:xfrm>
              <a:custGeom>
                <a:avLst/>
                <a:gdLst>
                  <a:gd name="T0" fmla="*/ 0 w 48"/>
                  <a:gd name="T1" fmla="*/ 983 h 50"/>
                  <a:gd name="T2" fmla="*/ 410 w 48"/>
                  <a:gd name="T3" fmla="*/ 1445 h 50"/>
                  <a:gd name="T4" fmla="*/ 628 w 48"/>
                  <a:gd name="T5" fmla="*/ 2124 h 50"/>
                  <a:gd name="T6" fmla="*/ 1020 w 48"/>
                  <a:gd name="T7" fmla="*/ 2676 h 50"/>
                  <a:gd name="T8" fmla="*/ 1224 w 48"/>
                  <a:gd name="T9" fmla="*/ 3371 h 50"/>
                  <a:gd name="T10" fmla="*/ 1382 w 48"/>
                  <a:gd name="T11" fmla="*/ 4028 h 50"/>
                  <a:gd name="T12" fmla="*/ 1558 w 48"/>
                  <a:gd name="T13" fmla="*/ 4587 h 50"/>
                  <a:gd name="T14" fmla="*/ 1581 w 48"/>
                  <a:gd name="T15" fmla="*/ 4698 h 50"/>
                  <a:gd name="T16" fmla="*/ 1655 w 48"/>
                  <a:gd name="T17" fmla="*/ 4587 h 50"/>
                  <a:gd name="T18" fmla="*/ 1826 w 48"/>
                  <a:gd name="T19" fmla="*/ 5480 h 50"/>
                  <a:gd name="T20" fmla="*/ 1871 w 48"/>
                  <a:gd name="T21" fmla="*/ 5192 h 50"/>
                  <a:gd name="T22" fmla="*/ 1940 w 48"/>
                  <a:gd name="T23" fmla="*/ 4807 h 50"/>
                  <a:gd name="T24" fmla="*/ 1940 w 48"/>
                  <a:gd name="T25" fmla="*/ 4451 h 50"/>
                  <a:gd name="T26" fmla="*/ 1871 w 48"/>
                  <a:gd name="T27" fmla="*/ 4121 h 50"/>
                  <a:gd name="T28" fmla="*/ 1719 w 48"/>
                  <a:gd name="T29" fmla="*/ 3371 h 50"/>
                  <a:gd name="T30" fmla="*/ 1488 w 48"/>
                  <a:gd name="T31" fmla="*/ 2676 h 50"/>
                  <a:gd name="T32" fmla="*/ 1223 w 48"/>
                  <a:gd name="T33" fmla="*/ 1967 h 50"/>
                  <a:gd name="T34" fmla="*/ 850 w 48"/>
                  <a:gd name="T35" fmla="*/ 1147 h 50"/>
                  <a:gd name="T36" fmla="*/ 523 w 48"/>
                  <a:gd name="T37" fmla="*/ 6 h 50"/>
                  <a:gd name="T38" fmla="*/ 3 w 48"/>
                  <a:gd name="T39" fmla="*/ 0 h 50"/>
                  <a:gd name="T40" fmla="*/ 0 w 48"/>
                  <a:gd name="T41" fmla="*/ 983 h 50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48"/>
                  <a:gd name="T64" fmla="*/ 0 h 50"/>
                  <a:gd name="T65" fmla="*/ 48 w 48"/>
                  <a:gd name="T66" fmla="*/ 50 h 50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48" h="50">
                    <a:moveTo>
                      <a:pt x="0" y="9"/>
                    </a:moveTo>
                    <a:lnTo>
                      <a:pt x="9" y="14"/>
                    </a:lnTo>
                    <a:lnTo>
                      <a:pt x="16" y="19"/>
                    </a:lnTo>
                    <a:lnTo>
                      <a:pt x="25" y="25"/>
                    </a:lnTo>
                    <a:lnTo>
                      <a:pt x="31" y="31"/>
                    </a:lnTo>
                    <a:lnTo>
                      <a:pt x="35" y="37"/>
                    </a:lnTo>
                    <a:lnTo>
                      <a:pt x="38" y="42"/>
                    </a:lnTo>
                    <a:lnTo>
                      <a:pt x="39" y="43"/>
                    </a:lnTo>
                    <a:lnTo>
                      <a:pt x="40" y="42"/>
                    </a:lnTo>
                    <a:lnTo>
                      <a:pt x="45" y="50"/>
                    </a:lnTo>
                    <a:lnTo>
                      <a:pt x="47" y="48"/>
                    </a:lnTo>
                    <a:lnTo>
                      <a:pt x="48" y="44"/>
                    </a:lnTo>
                    <a:lnTo>
                      <a:pt x="48" y="41"/>
                    </a:lnTo>
                    <a:lnTo>
                      <a:pt x="47" y="38"/>
                    </a:lnTo>
                    <a:lnTo>
                      <a:pt x="42" y="31"/>
                    </a:lnTo>
                    <a:lnTo>
                      <a:pt x="37" y="25"/>
                    </a:lnTo>
                    <a:lnTo>
                      <a:pt x="30" y="18"/>
                    </a:lnTo>
                    <a:lnTo>
                      <a:pt x="21" y="11"/>
                    </a:lnTo>
                    <a:lnTo>
                      <a:pt x="13" y="6"/>
                    </a:lnTo>
                    <a:lnTo>
                      <a:pt x="3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976" name="Freeform 265"/>
              <p:cNvSpPr>
                <a:spLocks noChangeArrowheads="1"/>
              </p:cNvSpPr>
              <p:nvPr/>
            </p:nvSpPr>
            <p:spPr bwMode="auto">
              <a:xfrm>
                <a:off x="2712" y="147"/>
                <a:ext cx="61" cy="18"/>
              </a:xfrm>
              <a:custGeom>
                <a:avLst/>
                <a:gdLst>
                  <a:gd name="T0" fmla="*/ 0 w 58"/>
                  <a:gd name="T1" fmla="*/ 8 h 17"/>
                  <a:gd name="T2" fmla="*/ 4 w 58"/>
                  <a:gd name="T3" fmla="*/ 8 h 17"/>
                  <a:gd name="T4" fmla="*/ 247 w 58"/>
                  <a:gd name="T5" fmla="*/ 8 h 17"/>
                  <a:gd name="T6" fmla="*/ 334 w 58"/>
                  <a:gd name="T7" fmla="*/ 8 h 17"/>
                  <a:gd name="T8" fmla="*/ 474 w 58"/>
                  <a:gd name="T9" fmla="*/ 344 h 17"/>
                  <a:gd name="T10" fmla="*/ 676 w 58"/>
                  <a:gd name="T11" fmla="*/ 344 h 17"/>
                  <a:gd name="T12" fmla="*/ 828 w 58"/>
                  <a:gd name="T13" fmla="*/ 385 h 17"/>
                  <a:gd name="T14" fmla="*/ 1013 w 58"/>
                  <a:gd name="T15" fmla="*/ 432 h 17"/>
                  <a:gd name="T16" fmla="*/ 1178 w 58"/>
                  <a:gd name="T17" fmla="*/ 512 h 17"/>
                  <a:gd name="T18" fmla="*/ 1239 w 58"/>
                  <a:gd name="T19" fmla="*/ 8 h 17"/>
                  <a:gd name="T20" fmla="*/ 1104 w 58"/>
                  <a:gd name="T21" fmla="*/ 5 h 17"/>
                  <a:gd name="T22" fmla="*/ 871 w 58"/>
                  <a:gd name="T23" fmla="*/ 3 h 17"/>
                  <a:gd name="T24" fmla="*/ 702 w 58"/>
                  <a:gd name="T25" fmla="*/ 1 h 17"/>
                  <a:gd name="T26" fmla="*/ 499 w 58"/>
                  <a:gd name="T27" fmla="*/ 0 h 17"/>
                  <a:gd name="T28" fmla="*/ 334 w 58"/>
                  <a:gd name="T29" fmla="*/ 0 h 17"/>
                  <a:gd name="T30" fmla="*/ 247 w 58"/>
                  <a:gd name="T31" fmla="*/ 0 h 17"/>
                  <a:gd name="T32" fmla="*/ 4 w 58"/>
                  <a:gd name="T33" fmla="*/ 0 h 17"/>
                  <a:gd name="T34" fmla="*/ 0 w 58"/>
                  <a:gd name="T35" fmla="*/ 0 h 17"/>
                  <a:gd name="T36" fmla="*/ 0 w 58"/>
                  <a:gd name="T37" fmla="*/ 8 h 17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8"/>
                  <a:gd name="T58" fmla="*/ 0 h 17"/>
                  <a:gd name="T59" fmla="*/ 58 w 58"/>
                  <a:gd name="T60" fmla="*/ 17 h 17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8" h="17">
                    <a:moveTo>
                      <a:pt x="0" y="8"/>
                    </a:moveTo>
                    <a:lnTo>
                      <a:pt x="4" y="8"/>
                    </a:lnTo>
                    <a:lnTo>
                      <a:pt x="10" y="8"/>
                    </a:lnTo>
                    <a:lnTo>
                      <a:pt x="16" y="8"/>
                    </a:lnTo>
                    <a:lnTo>
                      <a:pt x="23" y="10"/>
                    </a:lnTo>
                    <a:lnTo>
                      <a:pt x="31" y="10"/>
                    </a:lnTo>
                    <a:lnTo>
                      <a:pt x="39" y="12"/>
                    </a:lnTo>
                    <a:lnTo>
                      <a:pt x="47" y="14"/>
                    </a:lnTo>
                    <a:lnTo>
                      <a:pt x="55" y="17"/>
                    </a:lnTo>
                    <a:lnTo>
                      <a:pt x="58" y="8"/>
                    </a:lnTo>
                    <a:lnTo>
                      <a:pt x="50" y="5"/>
                    </a:lnTo>
                    <a:lnTo>
                      <a:pt x="41" y="3"/>
                    </a:lnTo>
                    <a:lnTo>
                      <a:pt x="32" y="1"/>
                    </a:lnTo>
                    <a:lnTo>
                      <a:pt x="24" y="0"/>
                    </a:lnTo>
                    <a:lnTo>
                      <a:pt x="16" y="0"/>
                    </a:lnTo>
                    <a:lnTo>
                      <a:pt x="10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977" name="Freeform 266"/>
              <p:cNvSpPr>
                <a:spLocks noChangeArrowheads="1"/>
              </p:cNvSpPr>
              <p:nvPr/>
            </p:nvSpPr>
            <p:spPr bwMode="auto">
              <a:xfrm>
                <a:off x="5249" y="151"/>
                <a:ext cx="114" cy="63"/>
              </a:xfrm>
              <a:custGeom>
                <a:avLst/>
                <a:gdLst>
                  <a:gd name="T0" fmla="*/ 279 w 108"/>
                  <a:gd name="T1" fmla="*/ 0 h 58"/>
                  <a:gd name="T2" fmla="*/ 7 w 108"/>
                  <a:gd name="T3" fmla="*/ 0 h 58"/>
                  <a:gd name="T4" fmla="*/ 5 w 108"/>
                  <a:gd name="T5" fmla="*/ 1 h 58"/>
                  <a:gd name="T6" fmla="*/ 3 w 108"/>
                  <a:gd name="T7" fmla="*/ 2 h 58"/>
                  <a:gd name="T8" fmla="*/ 2 w 108"/>
                  <a:gd name="T9" fmla="*/ 3 h 58"/>
                  <a:gd name="T10" fmla="*/ 0 w 108"/>
                  <a:gd name="T11" fmla="*/ 1273 h 58"/>
                  <a:gd name="T12" fmla="*/ 2 w 108"/>
                  <a:gd name="T13" fmla="*/ 1772 h 58"/>
                  <a:gd name="T14" fmla="*/ 5 w 108"/>
                  <a:gd name="T15" fmla="*/ 3052 h 58"/>
                  <a:gd name="T16" fmla="*/ 279 w 108"/>
                  <a:gd name="T17" fmla="*/ 3911 h 58"/>
                  <a:gd name="T18" fmla="*/ 385 w 108"/>
                  <a:gd name="T19" fmla="*/ 5012 h 58"/>
                  <a:gd name="T20" fmla="*/ 576 w 108"/>
                  <a:gd name="T21" fmla="*/ 5716 h 58"/>
                  <a:gd name="T22" fmla="*/ 822 w 108"/>
                  <a:gd name="T23" fmla="*/ 6766 h 58"/>
                  <a:gd name="T24" fmla="*/ 1078 w 108"/>
                  <a:gd name="T25" fmla="*/ 7578 h 58"/>
                  <a:gd name="T26" fmla="*/ 1368 w 108"/>
                  <a:gd name="T27" fmla="*/ 8529 h 58"/>
                  <a:gd name="T28" fmla="*/ 1660 w 108"/>
                  <a:gd name="T29" fmla="*/ 8689 h 58"/>
                  <a:gd name="T30" fmla="*/ 1912 w 108"/>
                  <a:gd name="T31" fmla="*/ 8941 h 58"/>
                  <a:gd name="T32" fmla="*/ 2248 w 108"/>
                  <a:gd name="T33" fmla="*/ 8941 h 58"/>
                  <a:gd name="T34" fmla="*/ 2615 w 108"/>
                  <a:gd name="T35" fmla="*/ 8642 h 58"/>
                  <a:gd name="T36" fmla="*/ 2913 w 108"/>
                  <a:gd name="T37" fmla="*/ 7956 h 58"/>
                  <a:gd name="T38" fmla="*/ 2917 w 108"/>
                  <a:gd name="T39" fmla="*/ 7578 h 58"/>
                  <a:gd name="T40" fmla="*/ 2919 w 108"/>
                  <a:gd name="T41" fmla="*/ 7325 h 58"/>
                  <a:gd name="T42" fmla="*/ 2919 w 108"/>
                  <a:gd name="T43" fmla="*/ 7229 h 58"/>
                  <a:gd name="T44" fmla="*/ 2917 w 108"/>
                  <a:gd name="T45" fmla="*/ 6766 h 58"/>
                  <a:gd name="T46" fmla="*/ 2791 w 108"/>
                  <a:gd name="T47" fmla="*/ 6127 h 58"/>
                  <a:gd name="T48" fmla="*/ 2644 w 108"/>
                  <a:gd name="T49" fmla="*/ 5012 h 58"/>
                  <a:gd name="T50" fmla="*/ 2480 w 108"/>
                  <a:gd name="T51" fmla="*/ 3911 h 58"/>
                  <a:gd name="T52" fmla="*/ 2312 w 108"/>
                  <a:gd name="T53" fmla="*/ 3052 h 58"/>
                  <a:gd name="T54" fmla="*/ 2060 w 108"/>
                  <a:gd name="T55" fmla="*/ 1925 h 58"/>
                  <a:gd name="T56" fmla="*/ 1793 w 108"/>
                  <a:gd name="T57" fmla="*/ 1383 h 58"/>
                  <a:gd name="T58" fmla="*/ 1573 w 108"/>
                  <a:gd name="T59" fmla="*/ 1079 h 58"/>
                  <a:gd name="T60" fmla="*/ 1338 w 108"/>
                  <a:gd name="T61" fmla="*/ 3 h 58"/>
                  <a:gd name="T62" fmla="*/ 1138 w 108"/>
                  <a:gd name="T63" fmla="*/ 1 h 58"/>
                  <a:gd name="T64" fmla="*/ 889 w 108"/>
                  <a:gd name="T65" fmla="*/ 0 h 58"/>
                  <a:gd name="T66" fmla="*/ 699 w 108"/>
                  <a:gd name="T67" fmla="*/ 0 h 58"/>
                  <a:gd name="T68" fmla="*/ 517 w 108"/>
                  <a:gd name="T69" fmla="*/ 0 h 58"/>
                  <a:gd name="T70" fmla="*/ 346 w 108"/>
                  <a:gd name="T71" fmla="*/ 0 h 58"/>
                  <a:gd name="T72" fmla="*/ 279 w 108"/>
                  <a:gd name="T73" fmla="*/ 0 h 5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108"/>
                  <a:gd name="T112" fmla="*/ 0 h 58"/>
                  <a:gd name="T113" fmla="*/ 108 w 108"/>
                  <a:gd name="T114" fmla="*/ 58 h 58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108" h="58">
                    <a:moveTo>
                      <a:pt x="9" y="0"/>
                    </a:moveTo>
                    <a:lnTo>
                      <a:pt x="7" y="0"/>
                    </a:lnTo>
                    <a:lnTo>
                      <a:pt x="5" y="1"/>
                    </a:lnTo>
                    <a:lnTo>
                      <a:pt x="3" y="2"/>
                    </a:lnTo>
                    <a:lnTo>
                      <a:pt x="2" y="3"/>
                    </a:lnTo>
                    <a:lnTo>
                      <a:pt x="0" y="8"/>
                    </a:lnTo>
                    <a:lnTo>
                      <a:pt x="2" y="12"/>
                    </a:lnTo>
                    <a:lnTo>
                      <a:pt x="5" y="19"/>
                    </a:lnTo>
                    <a:lnTo>
                      <a:pt x="9" y="25"/>
                    </a:lnTo>
                    <a:lnTo>
                      <a:pt x="15" y="32"/>
                    </a:lnTo>
                    <a:lnTo>
                      <a:pt x="22" y="37"/>
                    </a:lnTo>
                    <a:lnTo>
                      <a:pt x="30" y="44"/>
                    </a:lnTo>
                    <a:lnTo>
                      <a:pt x="40" y="49"/>
                    </a:lnTo>
                    <a:lnTo>
                      <a:pt x="50" y="54"/>
                    </a:lnTo>
                    <a:lnTo>
                      <a:pt x="61" y="57"/>
                    </a:lnTo>
                    <a:lnTo>
                      <a:pt x="71" y="58"/>
                    </a:lnTo>
                    <a:lnTo>
                      <a:pt x="83" y="58"/>
                    </a:lnTo>
                    <a:lnTo>
                      <a:pt x="95" y="55"/>
                    </a:lnTo>
                    <a:lnTo>
                      <a:pt x="106" y="51"/>
                    </a:lnTo>
                    <a:lnTo>
                      <a:pt x="107" y="49"/>
                    </a:lnTo>
                    <a:lnTo>
                      <a:pt x="108" y="47"/>
                    </a:lnTo>
                    <a:lnTo>
                      <a:pt x="108" y="46"/>
                    </a:lnTo>
                    <a:lnTo>
                      <a:pt x="107" y="44"/>
                    </a:lnTo>
                    <a:lnTo>
                      <a:pt x="103" y="39"/>
                    </a:lnTo>
                    <a:lnTo>
                      <a:pt x="98" y="32"/>
                    </a:lnTo>
                    <a:lnTo>
                      <a:pt x="91" y="25"/>
                    </a:lnTo>
                    <a:lnTo>
                      <a:pt x="84" y="19"/>
                    </a:lnTo>
                    <a:lnTo>
                      <a:pt x="76" y="13"/>
                    </a:lnTo>
                    <a:lnTo>
                      <a:pt x="66" y="9"/>
                    </a:lnTo>
                    <a:lnTo>
                      <a:pt x="58" y="6"/>
                    </a:lnTo>
                    <a:lnTo>
                      <a:pt x="49" y="3"/>
                    </a:lnTo>
                    <a:lnTo>
                      <a:pt x="42" y="1"/>
                    </a:lnTo>
                    <a:lnTo>
                      <a:pt x="33" y="0"/>
                    </a:lnTo>
                    <a:lnTo>
                      <a:pt x="26" y="0"/>
                    </a:lnTo>
                    <a:lnTo>
                      <a:pt x="20" y="0"/>
                    </a:lnTo>
                    <a:lnTo>
                      <a:pt x="13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978" name="Freeform 267"/>
              <p:cNvSpPr>
                <a:spLocks noChangeArrowheads="1"/>
              </p:cNvSpPr>
              <p:nvPr/>
            </p:nvSpPr>
            <p:spPr bwMode="auto">
              <a:xfrm>
                <a:off x="5245" y="147"/>
                <a:ext cx="118" cy="72"/>
              </a:xfrm>
              <a:custGeom>
                <a:avLst/>
                <a:gdLst>
                  <a:gd name="T0" fmla="*/ 2612 w 112"/>
                  <a:gd name="T1" fmla="*/ 4064 h 67"/>
                  <a:gd name="T2" fmla="*/ 2353 w 112"/>
                  <a:gd name="T3" fmla="*/ 4390 h 67"/>
                  <a:gd name="T4" fmla="*/ 2091 w 112"/>
                  <a:gd name="T5" fmla="*/ 4693 h 67"/>
                  <a:gd name="T6" fmla="*/ 1856 w 112"/>
                  <a:gd name="T7" fmla="*/ 4693 h 67"/>
                  <a:gd name="T8" fmla="*/ 1605 w 112"/>
                  <a:gd name="T9" fmla="*/ 4661 h 67"/>
                  <a:gd name="T10" fmla="*/ 1307 w 112"/>
                  <a:gd name="T11" fmla="*/ 4337 h 67"/>
                  <a:gd name="T12" fmla="*/ 1113 w 112"/>
                  <a:gd name="T13" fmla="*/ 4036 h 67"/>
                  <a:gd name="T14" fmla="*/ 894 w 112"/>
                  <a:gd name="T15" fmla="*/ 3597 h 67"/>
                  <a:gd name="T16" fmla="*/ 726 w 112"/>
                  <a:gd name="T17" fmla="*/ 3062 h 67"/>
                  <a:gd name="T18" fmla="*/ 509 w 112"/>
                  <a:gd name="T19" fmla="*/ 2651 h 67"/>
                  <a:gd name="T20" fmla="*/ 372 w 112"/>
                  <a:gd name="T21" fmla="*/ 2111 h 67"/>
                  <a:gd name="T22" fmla="*/ 302 w 112"/>
                  <a:gd name="T23" fmla="*/ 1722 h 67"/>
                  <a:gd name="T24" fmla="*/ 272 w 112"/>
                  <a:gd name="T25" fmla="*/ 1118 h 67"/>
                  <a:gd name="T26" fmla="*/ 9 w 112"/>
                  <a:gd name="T27" fmla="*/ 901 h 67"/>
                  <a:gd name="T28" fmla="*/ 272 w 112"/>
                  <a:gd name="T29" fmla="*/ 676 h 67"/>
                  <a:gd name="T30" fmla="*/ 272 w 112"/>
                  <a:gd name="T31" fmla="*/ 780 h 67"/>
                  <a:gd name="T32" fmla="*/ 272 w 112"/>
                  <a:gd name="T33" fmla="*/ 676 h 67"/>
                  <a:gd name="T34" fmla="*/ 287 w 112"/>
                  <a:gd name="T35" fmla="*/ 676 h 67"/>
                  <a:gd name="T36" fmla="*/ 318 w 112"/>
                  <a:gd name="T37" fmla="*/ 676 h 67"/>
                  <a:gd name="T38" fmla="*/ 318 w 112"/>
                  <a:gd name="T39" fmla="*/ 0 h 67"/>
                  <a:gd name="T40" fmla="*/ 272 w 112"/>
                  <a:gd name="T41" fmla="*/ 0 h 67"/>
                  <a:gd name="T42" fmla="*/ 7 w 112"/>
                  <a:gd name="T43" fmla="*/ 1 h 67"/>
                  <a:gd name="T44" fmla="*/ 3 w 112"/>
                  <a:gd name="T45" fmla="*/ 3 h 67"/>
                  <a:gd name="T46" fmla="*/ 1 w 112"/>
                  <a:gd name="T47" fmla="*/ 6 h 67"/>
                  <a:gd name="T48" fmla="*/ 0 w 112"/>
                  <a:gd name="T49" fmla="*/ 901 h 67"/>
                  <a:gd name="T50" fmla="*/ 1 w 112"/>
                  <a:gd name="T51" fmla="*/ 1387 h 67"/>
                  <a:gd name="T52" fmla="*/ 4 w 112"/>
                  <a:gd name="T53" fmla="*/ 1989 h 67"/>
                  <a:gd name="T54" fmla="*/ 272 w 112"/>
                  <a:gd name="T55" fmla="*/ 2620 h 67"/>
                  <a:gd name="T56" fmla="*/ 372 w 112"/>
                  <a:gd name="T57" fmla="*/ 3115 h 67"/>
                  <a:gd name="T58" fmla="*/ 565 w 112"/>
                  <a:gd name="T59" fmla="*/ 3756 h 67"/>
                  <a:gd name="T60" fmla="*/ 772 w 112"/>
                  <a:gd name="T61" fmla="*/ 4153 h 67"/>
                  <a:gd name="T62" fmla="*/ 1002 w 112"/>
                  <a:gd name="T63" fmla="*/ 4693 h 67"/>
                  <a:gd name="T64" fmla="*/ 1241 w 112"/>
                  <a:gd name="T65" fmla="*/ 5043 h 67"/>
                  <a:gd name="T66" fmla="*/ 1529 w 112"/>
                  <a:gd name="T67" fmla="*/ 5383 h 67"/>
                  <a:gd name="T68" fmla="*/ 1788 w 112"/>
                  <a:gd name="T69" fmla="*/ 5419 h 67"/>
                  <a:gd name="T70" fmla="*/ 2119 w 112"/>
                  <a:gd name="T71" fmla="*/ 5419 h 67"/>
                  <a:gd name="T72" fmla="*/ 2438 w 112"/>
                  <a:gd name="T73" fmla="*/ 5070 h 67"/>
                  <a:gd name="T74" fmla="*/ 2707 w 112"/>
                  <a:gd name="T75" fmla="*/ 4693 h 67"/>
                  <a:gd name="T76" fmla="*/ 2612 w 112"/>
                  <a:gd name="T77" fmla="*/ 4064 h 67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112"/>
                  <a:gd name="T118" fmla="*/ 0 h 67"/>
                  <a:gd name="T119" fmla="*/ 112 w 112"/>
                  <a:gd name="T120" fmla="*/ 67 h 67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112" h="67">
                    <a:moveTo>
                      <a:pt x="109" y="50"/>
                    </a:moveTo>
                    <a:lnTo>
                      <a:pt x="98" y="55"/>
                    </a:lnTo>
                    <a:lnTo>
                      <a:pt x="87" y="58"/>
                    </a:lnTo>
                    <a:lnTo>
                      <a:pt x="76" y="58"/>
                    </a:lnTo>
                    <a:lnTo>
                      <a:pt x="66" y="57"/>
                    </a:lnTo>
                    <a:lnTo>
                      <a:pt x="55" y="53"/>
                    </a:lnTo>
                    <a:lnTo>
                      <a:pt x="46" y="49"/>
                    </a:lnTo>
                    <a:lnTo>
                      <a:pt x="37" y="45"/>
                    </a:lnTo>
                    <a:lnTo>
                      <a:pt x="29" y="38"/>
                    </a:lnTo>
                    <a:lnTo>
                      <a:pt x="22" y="33"/>
                    </a:lnTo>
                    <a:lnTo>
                      <a:pt x="16" y="26"/>
                    </a:lnTo>
                    <a:lnTo>
                      <a:pt x="12" y="21"/>
                    </a:lnTo>
                    <a:lnTo>
                      <a:pt x="10" y="15"/>
                    </a:lnTo>
                    <a:lnTo>
                      <a:pt x="9" y="12"/>
                    </a:lnTo>
                    <a:lnTo>
                      <a:pt x="10" y="8"/>
                    </a:lnTo>
                    <a:lnTo>
                      <a:pt x="10" y="10"/>
                    </a:lnTo>
                    <a:lnTo>
                      <a:pt x="10" y="8"/>
                    </a:lnTo>
                    <a:lnTo>
                      <a:pt x="11" y="8"/>
                    </a:lnTo>
                    <a:lnTo>
                      <a:pt x="13" y="8"/>
                    </a:lnTo>
                    <a:lnTo>
                      <a:pt x="13" y="0"/>
                    </a:lnTo>
                    <a:lnTo>
                      <a:pt x="10" y="0"/>
                    </a:lnTo>
                    <a:lnTo>
                      <a:pt x="7" y="1"/>
                    </a:lnTo>
                    <a:lnTo>
                      <a:pt x="3" y="3"/>
                    </a:lnTo>
                    <a:lnTo>
                      <a:pt x="1" y="6"/>
                    </a:lnTo>
                    <a:lnTo>
                      <a:pt x="0" y="12"/>
                    </a:lnTo>
                    <a:lnTo>
                      <a:pt x="1" y="18"/>
                    </a:lnTo>
                    <a:lnTo>
                      <a:pt x="4" y="25"/>
                    </a:lnTo>
                    <a:lnTo>
                      <a:pt x="10" y="32"/>
                    </a:lnTo>
                    <a:lnTo>
                      <a:pt x="16" y="39"/>
                    </a:lnTo>
                    <a:lnTo>
                      <a:pt x="24" y="46"/>
                    </a:lnTo>
                    <a:lnTo>
                      <a:pt x="32" y="52"/>
                    </a:lnTo>
                    <a:lnTo>
                      <a:pt x="42" y="58"/>
                    </a:lnTo>
                    <a:lnTo>
                      <a:pt x="52" y="62"/>
                    </a:lnTo>
                    <a:lnTo>
                      <a:pt x="64" y="66"/>
                    </a:lnTo>
                    <a:lnTo>
                      <a:pt x="75" y="67"/>
                    </a:lnTo>
                    <a:lnTo>
                      <a:pt x="88" y="67"/>
                    </a:lnTo>
                    <a:lnTo>
                      <a:pt x="101" y="63"/>
                    </a:lnTo>
                    <a:lnTo>
                      <a:pt x="112" y="58"/>
                    </a:lnTo>
                    <a:lnTo>
                      <a:pt x="109" y="5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979" name="Freeform 268"/>
              <p:cNvSpPr>
                <a:spLocks noChangeArrowheads="1"/>
              </p:cNvSpPr>
              <p:nvPr/>
            </p:nvSpPr>
            <p:spPr bwMode="auto">
              <a:xfrm>
                <a:off x="5317" y="156"/>
                <a:ext cx="52" cy="54"/>
              </a:xfrm>
              <a:custGeom>
                <a:avLst/>
                <a:gdLst>
                  <a:gd name="T0" fmla="*/ 0 w 49"/>
                  <a:gd name="T1" fmla="*/ 983 h 50"/>
                  <a:gd name="T2" fmla="*/ 8 w 49"/>
                  <a:gd name="T3" fmla="*/ 1445 h 50"/>
                  <a:gd name="T4" fmla="*/ 602 w 49"/>
                  <a:gd name="T5" fmla="*/ 2124 h 50"/>
                  <a:gd name="T6" fmla="*/ 914 w 49"/>
                  <a:gd name="T7" fmla="*/ 2676 h 50"/>
                  <a:gd name="T8" fmla="*/ 1196 w 49"/>
                  <a:gd name="T9" fmla="*/ 3371 h 50"/>
                  <a:gd name="T10" fmla="*/ 1347 w 49"/>
                  <a:gd name="T11" fmla="*/ 4028 h 50"/>
                  <a:gd name="T12" fmla="*/ 1470 w 49"/>
                  <a:gd name="T13" fmla="*/ 4587 h 50"/>
                  <a:gd name="T14" fmla="*/ 1516 w 49"/>
                  <a:gd name="T15" fmla="*/ 4698 h 50"/>
                  <a:gd name="T16" fmla="*/ 1560 w 49"/>
                  <a:gd name="T17" fmla="*/ 4587 h 50"/>
                  <a:gd name="T18" fmla="*/ 1656 w 49"/>
                  <a:gd name="T19" fmla="*/ 5480 h 50"/>
                  <a:gd name="T20" fmla="*/ 1813 w 49"/>
                  <a:gd name="T21" fmla="*/ 5192 h 50"/>
                  <a:gd name="T22" fmla="*/ 1830 w 49"/>
                  <a:gd name="T23" fmla="*/ 4698 h 50"/>
                  <a:gd name="T24" fmla="*/ 1830 w 49"/>
                  <a:gd name="T25" fmla="*/ 4350 h 50"/>
                  <a:gd name="T26" fmla="*/ 1757 w 49"/>
                  <a:gd name="T27" fmla="*/ 4028 h 50"/>
                  <a:gd name="T28" fmla="*/ 1625 w 49"/>
                  <a:gd name="T29" fmla="*/ 3371 h 50"/>
                  <a:gd name="T30" fmla="*/ 1385 w 49"/>
                  <a:gd name="T31" fmla="*/ 2676 h 50"/>
                  <a:gd name="T32" fmla="*/ 1159 w 49"/>
                  <a:gd name="T33" fmla="*/ 1967 h 50"/>
                  <a:gd name="T34" fmla="*/ 811 w 49"/>
                  <a:gd name="T35" fmla="*/ 1147 h 50"/>
                  <a:gd name="T36" fmla="*/ 503 w 49"/>
                  <a:gd name="T37" fmla="*/ 6 h 50"/>
                  <a:gd name="T38" fmla="*/ 4 w 49"/>
                  <a:gd name="T39" fmla="*/ 0 h 50"/>
                  <a:gd name="T40" fmla="*/ 0 w 49"/>
                  <a:gd name="T41" fmla="*/ 983 h 50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49"/>
                  <a:gd name="T64" fmla="*/ 0 h 50"/>
                  <a:gd name="T65" fmla="*/ 49 w 49"/>
                  <a:gd name="T66" fmla="*/ 50 h 50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49" h="50">
                    <a:moveTo>
                      <a:pt x="0" y="9"/>
                    </a:moveTo>
                    <a:lnTo>
                      <a:pt x="8" y="14"/>
                    </a:lnTo>
                    <a:lnTo>
                      <a:pt x="17" y="19"/>
                    </a:lnTo>
                    <a:lnTo>
                      <a:pt x="24" y="25"/>
                    </a:lnTo>
                    <a:lnTo>
                      <a:pt x="32" y="31"/>
                    </a:lnTo>
                    <a:lnTo>
                      <a:pt x="36" y="37"/>
                    </a:lnTo>
                    <a:lnTo>
                      <a:pt x="39" y="42"/>
                    </a:lnTo>
                    <a:lnTo>
                      <a:pt x="40" y="43"/>
                    </a:lnTo>
                    <a:lnTo>
                      <a:pt x="41" y="42"/>
                    </a:lnTo>
                    <a:lnTo>
                      <a:pt x="44" y="50"/>
                    </a:lnTo>
                    <a:lnTo>
                      <a:pt x="48" y="48"/>
                    </a:lnTo>
                    <a:lnTo>
                      <a:pt x="49" y="43"/>
                    </a:lnTo>
                    <a:lnTo>
                      <a:pt x="49" y="40"/>
                    </a:lnTo>
                    <a:lnTo>
                      <a:pt x="47" y="37"/>
                    </a:lnTo>
                    <a:lnTo>
                      <a:pt x="43" y="31"/>
                    </a:lnTo>
                    <a:lnTo>
                      <a:pt x="37" y="25"/>
                    </a:lnTo>
                    <a:lnTo>
                      <a:pt x="31" y="18"/>
                    </a:lnTo>
                    <a:lnTo>
                      <a:pt x="22" y="11"/>
                    </a:lnTo>
                    <a:lnTo>
                      <a:pt x="14" y="6"/>
                    </a:lnTo>
                    <a:lnTo>
                      <a:pt x="4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980" name="Freeform 269"/>
              <p:cNvSpPr>
                <a:spLocks noChangeArrowheads="1"/>
              </p:cNvSpPr>
              <p:nvPr/>
            </p:nvSpPr>
            <p:spPr bwMode="auto">
              <a:xfrm>
                <a:off x="5259" y="146"/>
                <a:ext cx="62" cy="20"/>
              </a:xfrm>
              <a:custGeom>
                <a:avLst/>
                <a:gdLst>
                  <a:gd name="T0" fmla="*/ 0 w 59"/>
                  <a:gd name="T1" fmla="*/ 5284 h 18"/>
                  <a:gd name="T2" fmla="*/ 4 w 59"/>
                  <a:gd name="T3" fmla="*/ 5284 h 18"/>
                  <a:gd name="T4" fmla="*/ 246 w 59"/>
                  <a:gd name="T5" fmla="*/ 5284 h 18"/>
                  <a:gd name="T6" fmla="*/ 332 w 59"/>
                  <a:gd name="T7" fmla="*/ 5284 h 18"/>
                  <a:gd name="T8" fmla="*/ 472 w 59"/>
                  <a:gd name="T9" fmla="*/ 6523 h 18"/>
                  <a:gd name="T10" fmla="*/ 667 w 59"/>
                  <a:gd name="T11" fmla="*/ 6523 h 18"/>
                  <a:gd name="T12" fmla="*/ 813 w 59"/>
                  <a:gd name="T13" fmla="*/ 8053 h 18"/>
                  <a:gd name="T14" fmla="*/ 991 w 59"/>
                  <a:gd name="T15" fmla="*/ 9326 h 18"/>
                  <a:gd name="T16" fmla="*/ 1138 w 59"/>
                  <a:gd name="T17" fmla="*/ 11047 h 18"/>
                  <a:gd name="T18" fmla="*/ 1208 w 59"/>
                  <a:gd name="T19" fmla="*/ 5284 h 18"/>
                  <a:gd name="T20" fmla="*/ 1070 w 59"/>
                  <a:gd name="T21" fmla="*/ 3852 h 18"/>
                  <a:gd name="T22" fmla="*/ 835 w 59"/>
                  <a:gd name="T23" fmla="*/ 4 h 18"/>
                  <a:gd name="T24" fmla="*/ 685 w 59"/>
                  <a:gd name="T25" fmla="*/ 2 h 18"/>
                  <a:gd name="T26" fmla="*/ 472 w 59"/>
                  <a:gd name="T27" fmla="*/ 1 h 18"/>
                  <a:gd name="T28" fmla="*/ 332 w 59"/>
                  <a:gd name="T29" fmla="*/ 1 h 18"/>
                  <a:gd name="T30" fmla="*/ 246 w 59"/>
                  <a:gd name="T31" fmla="*/ 1 h 18"/>
                  <a:gd name="T32" fmla="*/ 4 w 59"/>
                  <a:gd name="T33" fmla="*/ 0 h 18"/>
                  <a:gd name="T34" fmla="*/ 0 w 59"/>
                  <a:gd name="T35" fmla="*/ 1 h 18"/>
                  <a:gd name="T36" fmla="*/ 0 w 59"/>
                  <a:gd name="T37" fmla="*/ 5284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9"/>
                  <a:gd name="T58" fmla="*/ 0 h 18"/>
                  <a:gd name="T59" fmla="*/ 59 w 59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9" h="18">
                    <a:moveTo>
                      <a:pt x="0" y="9"/>
                    </a:moveTo>
                    <a:lnTo>
                      <a:pt x="4" y="9"/>
                    </a:lnTo>
                    <a:lnTo>
                      <a:pt x="11" y="9"/>
                    </a:lnTo>
                    <a:lnTo>
                      <a:pt x="17" y="9"/>
                    </a:lnTo>
                    <a:lnTo>
                      <a:pt x="24" y="11"/>
                    </a:lnTo>
                    <a:lnTo>
                      <a:pt x="32" y="11"/>
                    </a:lnTo>
                    <a:lnTo>
                      <a:pt x="40" y="13"/>
                    </a:lnTo>
                    <a:lnTo>
                      <a:pt x="48" y="15"/>
                    </a:lnTo>
                    <a:lnTo>
                      <a:pt x="55" y="18"/>
                    </a:lnTo>
                    <a:lnTo>
                      <a:pt x="59" y="9"/>
                    </a:lnTo>
                    <a:lnTo>
                      <a:pt x="51" y="6"/>
                    </a:lnTo>
                    <a:lnTo>
                      <a:pt x="41" y="4"/>
                    </a:lnTo>
                    <a:lnTo>
                      <a:pt x="33" y="2"/>
                    </a:lnTo>
                    <a:lnTo>
                      <a:pt x="24" y="1"/>
                    </a:lnTo>
                    <a:lnTo>
                      <a:pt x="17" y="1"/>
                    </a:lnTo>
                    <a:lnTo>
                      <a:pt x="11" y="1"/>
                    </a:lnTo>
                    <a:lnTo>
                      <a:pt x="4" y="0"/>
                    </a:lnTo>
                    <a:lnTo>
                      <a:pt x="0" y="1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981" name="Freeform 270"/>
              <p:cNvSpPr>
                <a:spLocks noChangeArrowheads="1"/>
              </p:cNvSpPr>
              <p:nvPr/>
            </p:nvSpPr>
            <p:spPr bwMode="auto">
              <a:xfrm>
                <a:off x="5591" y="153"/>
                <a:ext cx="59" cy="122"/>
              </a:xfrm>
              <a:custGeom>
                <a:avLst/>
                <a:gdLst>
                  <a:gd name="T0" fmla="*/ 0 w 56"/>
                  <a:gd name="T1" fmla="*/ 11049 h 113"/>
                  <a:gd name="T2" fmla="*/ 1 w 56"/>
                  <a:gd name="T3" fmla="*/ 11707 h 113"/>
                  <a:gd name="T4" fmla="*/ 3 w 56"/>
                  <a:gd name="T5" fmla="*/ 11933 h 113"/>
                  <a:gd name="T6" fmla="*/ 8 w 56"/>
                  <a:gd name="T7" fmla="*/ 12122 h 113"/>
                  <a:gd name="T8" fmla="*/ 302 w 56"/>
                  <a:gd name="T9" fmla="*/ 11933 h 113"/>
                  <a:gd name="T10" fmla="*/ 413 w 56"/>
                  <a:gd name="T11" fmla="*/ 11707 h 113"/>
                  <a:gd name="T12" fmla="*/ 536 w 56"/>
                  <a:gd name="T13" fmla="*/ 11053 h 113"/>
                  <a:gd name="T14" fmla="*/ 733 w 56"/>
                  <a:gd name="T15" fmla="*/ 10411 h 113"/>
                  <a:gd name="T16" fmla="*/ 857 w 56"/>
                  <a:gd name="T17" fmla="*/ 9633 h 113"/>
                  <a:gd name="T18" fmla="*/ 1002 w 56"/>
                  <a:gd name="T19" fmla="*/ 8616 h 113"/>
                  <a:gd name="T20" fmla="*/ 1160 w 56"/>
                  <a:gd name="T21" fmla="*/ 7663 h 113"/>
                  <a:gd name="T22" fmla="*/ 1236 w 56"/>
                  <a:gd name="T23" fmla="*/ 6574 h 113"/>
                  <a:gd name="T24" fmla="*/ 1302 w 56"/>
                  <a:gd name="T25" fmla="*/ 5395 h 113"/>
                  <a:gd name="T26" fmla="*/ 1356 w 56"/>
                  <a:gd name="T27" fmla="*/ 4151 h 113"/>
                  <a:gd name="T28" fmla="*/ 1307 w 56"/>
                  <a:gd name="T29" fmla="*/ 2830 h 113"/>
                  <a:gd name="T30" fmla="*/ 1287 w 56"/>
                  <a:gd name="T31" fmla="*/ 1315 h 113"/>
                  <a:gd name="T32" fmla="*/ 1173 w 56"/>
                  <a:gd name="T33" fmla="*/ 1 h 113"/>
                  <a:gd name="T34" fmla="*/ 1160 w 56"/>
                  <a:gd name="T35" fmla="*/ 0 h 113"/>
                  <a:gd name="T36" fmla="*/ 1113 w 56"/>
                  <a:gd name="T37" fmla="*/ 0 h 113"/>
                  <a:gd name="T38" fmla="*/ 1045 w 56"/>
                  <a:gd name="T39" fmla="*/ 0 h 113"/>
                  <a:gd name="T40" fmla="*/ 992 w 56"/>
                  <a:gd name="T41" fmla="*/ 1 h 113"/>
                  <a:gd name="T42" fmla="*/ 857 w 56"/>
                  <a:gd name="T43" fmla="*/ 5 h 113"/>
                  <a:gd name="T44" fmla="*/ 765 w 56"/>
                  <a:gd name="T45" fmla="*/ 1045 h 113"/>
                  <a:gd name="T46" fmla="*/ 565 w 56"/>
                  <a:gd name="T47" fmla="*/ 1929 h 113"/>
                  <a:gd name="T48" fmla="*/ 413 w 56"/>
                  <a:gd name="T49" fmla="*/ 2621 h 113"/>
                  <a:gd name="T50" fmla="*/ 318 w 56"/>
                  <a:gd name="T51" fmla="*/ 3678 h 113"/>
                  <a:gd name="T52" fmla="*/ 9 w 56"/>
                  <a:gd name="T53" fmla="*/ 4757 h 113"/>
                  <a:gd name="T54" fmla="*/ 5 w 56"/>
                  <a:gd name="T55" fmla="*/ 5640 h 113"/>
                  <a:gd name="T56" fmla="*/ 3 w 56"/>
                  <a:gd name="T57" fmla="*/ 6574 h 113"/>
                  <a:gd name="T58" fmla="*/ 1 w 56"/>
                  <a:gd name="T59" fmla="*/ 7535 h 113"/>
                  <a:gd name="T60" fmla="*/ 0 w 56"/>
                  <a:gd name="T61" fmla="*/ 8273 h 113"/>
                  <a:gd name="T62" fmla="*/ 0 w 56"/>
                  <a:gd name="T63" fmla="*/ 9302 h 113"/>
                  <a:gd name="T64" fmla="*/ 0 w 56"/>
                  <a:gd name="T65" fmla="*/ 10043 h 113"/>
                  <a:gd name="T66" fmla="*/ 0 w 56"/>
                  <a:gd name="T67" fmla="*/ 10754 h 113"/>
                  <a:gd name="T68" fmla="*/ 0 w 56"/>
                  <a:gd name="T69" fmla="*/ 11049 h 113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56"/>
                  <a:gd name="T106" fmla="*/ 0 h 113"/>
                  <a:gd name="T107" fmla="*/ 56 w 56"/>
                  <a:gd name="T108" fmla="*/ 113 h 113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56" h="113">
                    <a:moveTo>
                      <a:pt x="0" y="103"/>
                    </a:moveTo>
                    <a:lnTo>
                      <a:pt x="1" y="109"/>
                    </a:lnTo>
                    <a:lnTo>
                      <a:pt x="3" y="112"/>
                    </a:lnTo>
                    <a:lnTo>
                      <a:pt x="8" y="113"/>
                    </a:lnTo>
                    <a:lnTo>
                      <a:pt x="12" y="112"/>
                    </a:lnTo>
                    <a:lnTo>
                      <a:pt x="18" y="109"/>
                    </a:lnTo>
                    <a:lnTo>
                      <a:pt x="23" y="104"/>
                    </a:lnTo>
                    <a:lnTo>
                      <a:pt x="30" y="98"/>
                    </a:lnTo>
                    <a:lnTo>
                      <a:pt x="36" y="90"/>
                    </a:lnTo>
                    <a:lnTo>
                      <a:pt x="42" y="81"/>
                    </a:lnTo>
                    <a:lnTo>
                      <a:pt x="47" y="72"/>
                    </a:lnTo>
                    <a:lnTo>
                      <a:pt x="51" y="62"/>
                    </a:lnTo>
                    <a:lnTo>
                      <a:pt x="54" y="50"/>
                    </a:lnTo>
                    <a:lnTo>
                      <a:pt x="56" y="39"/>
                    </a:lnTo>
                    <a:lnTo>
                      <a:pt x="55" y="27"/>
                    </a:lnTo>
                    <a:lnTo>
                      <a:pt x="53" y="13"/>
                    </a:lnTo>
                    <a:lnTo>
                      <a:pt x="48" y="1"/>
                    </a:lnTo>
                    <a:lnTo>
                      <a:pt x="47" y="0"/>
                    </a:lnTo>
                    <a:lnTo>
                      <a:pt x="46" y="0"/>
                    </a:lnTo>
                    <a:lnTo>
                      <a:pt x="43" y="0"/>
                    </a:lnTo>
                    <a:lnTo>
                      <a:pt x="41" y="1"/>
                    </a:lnTo>
                    <a:lnTo>
                      <a:pt x="36" y="5"/>
                    </a:lnTo>
                    <a:lnTo>
                      <a:pt x="31" y="10"/>
                    </a:lnTo>
                    <a:lnTo>
                      <a:pt x="24" y="18"/>
                    </a:lnTo>
                    <a:lnTo>
                      <a:pt x="18" y="25"/>
                    </a:lnTo>
                    <a:lnTo>
                      <a:pt x="13" y="34"/>
                    </a:lnTo>
                    <a:lnTo>
                      <a:pt x="9" y="44"/>
                    </a:lnTo>
                    <a:lnTo>
                      <a:pt x="5" y="53"/>
                    </a:lnTo>
                    <a:lnTo>
                      <a:pt x="3" y="62"/>
                    </a:lnTo>
                    <a:lnTo>
                      <a:pt x="1" y="70"/>
                    </a:lnTo>
                    <a:lnTo>
                      <a:pt x="0" y="78"/>
                    </a:lnTo>
                    <a:lnTo>
                      <a:pt x="0" y="87"/>
                    </a:lnTo>
                    <a:lnTo>
                      <a:pt x="0" y="94"/>
                    </a:lnTo>
                    <a:lnTo>
                      <a:pt x="0" y="99"/>
                    </a:lnTo>
                    <a:lnTo>
                      <a:pt x="0" y="103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982" name="Freeform 271"/>
              <p:cNvSpPr>
                <a:spLocks noChangeArrowheads="1"/>
              </p:cNvSpPr>
              <p:nvPr/>
            </p:nvSpPr>
            <p:spPr bwMode="auto">
              <a:xfrm>
                <a:off x="5586" y="151"/>
                <a:ext cx="68" cy="128"/>
              </a:xfrm>
              <a:custGeom>
                <a:avLst/>
                <a:gdLst>
                  <a:gd name="T0" fmla="*/ 1985 w 64"/>
                  <a:gd name="T1" fmla="*/ 4 h 119"/>
                  <a:gd name="T2" fmla="*/ 2110 w 64"/>
                  <a:gd name="T3" fmla="*/ 1409 h 119"/>
                  <a:gd name="T4" fmla="*/ 2241 w 64"/>
                  <a:gd name="T5" fmla="*/ 2349 h 119"/>
                  <a:gd name="T6" fmla="*/ 2241 w 64"/>
                  <a:gd name="T7" fmla="*/ 3368 h 119"/>
                  <a:gd name="T8" fmla="*/ 2162 w 64"/>
                  <a:gd name="T9" fmla="*/ 4301 h 119"/>
                  <a:gd name="T10" fmla="*/ 2035 w 64"/>
                  <a:gd name="T11" fmla="*/ 5217 h 119"/>
                  <a:gd name="T12" fmla="*/ 1869 w 64"/>
                  <a:gd name="T13" fmla="*/ 6036 h 119"/>
                  <a:gd name="T14" fmla="*/ 1696 w 64"/>
                  <a:gd name="T15" fmla="*/ 6925 h 119"/>
                  <a:gd name="T16" fmla="*/ 1470 w 64"/>
                  <a:gd name="T17" fmla="*/ 7600 h 119"/>
                  <a:gd name="T18" fmla="*/ 1224 w 64"/>
                  <a:gd name="T19" fmla="*/ 8175 h 119"/>
                  <a:gd name="T20" fmla="*/ 1020 w 64"/>
                  <a:gd name="T21" fmla="*/ 8691 h 119"/>
                  <a:gd name="T22" fmla="*/ 728 w 64"/>
                  <a:gd name="T23" fmla="*/ 8916 h 119"/>
                  <a:gd name="T24" fmla="*/ 557 w 64"/>
                  <a:gd name="T25" fmla="*/ 9348 h 119"/>
                  <a:gd name="T26" fmla="*/ 464 w 64"/>
                  <a:gd name="T27" fmla="*/ 9384 h 119"/>
                  <a:gd name="T28" fmla="*/ 387 w 64"/>
                  <a:gd name="T29" fmla="*/ 9348 h 119"/>
                  <a:gd name="T30" fmla="*/ 364 w 64"/>
                  <a:gd name="T31" fmla="*/ 8829 h 119"/>
                  <a:gd name="T32" fmla="*/ 0 w 64"/>
                  <a:gd name="T33" fmla="*/ 8829 h 119"/>
                  <a:gd name="T34" fmla="*/ 1 w 64"/>
                  <a:gd name="T35" fmla="*/ 9497 h 119"/>
                  <a:gd name="T36" fmla="*/ 5 w 64"/>
                  <a:gd name="T37" fmla="*/ 10094 h 119"/>
                  <a:gd name="T38" fmla="*/ 464 w 64"/>
                  <a:gd name="T39" fmla="*/ 10173 h 119"/>
                  <a:gd name="T40" fmla="*/ 685 w 64"/>
                  <a:gd name="T41" fmla="*/ 10094 h 119"/>
                  <a:gd name="T42" fmla="*/ 960 w 64"/>
                  <a:gd name="T43" fmla="*/ 9590 h 119"/>
                  <a:gd name="T44" fmla="*/ 1224 w 64"/>
                  <a:gd name="T45" fmla="*/ 9348 h 119"/>
                  <a:gd name="T46" fmla="*/ 1470 w 64"/>
                  <a:gd name="T47" fmla="*/ 8724 h 119"/>
                  <a:gd name="T48" fmla="*/ 1758 w 64"/>
                  <a:gd name="T49" fmla="*/ 8111 h 119"/>
                  <a:gd name="T50" fmla="*/ 1986 w 64"/>
                  <a:gd name="T51" fmla="*/ 7164 h 119"/>
                  <a:gd name="T52" fmla="*/ 2241 w 64"/>
                  <a:gd name="T53" fmla="*/ 6493 h 119"/>
                  <a:gd name="T54" fmla="*/ 2382 w 64"/>
                  <a:gd name="T55" fmla="*/ 5564 h 119"/>
                  <a:gd name="T56" fmla="*/ 2530 w 64"/>
                  <a:gd name="T57" fmla="*/ 4509 h 119"/>
                  <a:gd name="T58" fmla="*/ 2536 w 64"/>
                  <a:gd name="T59" fmla="*/ 3383 h 119"/>
                  <a:gd name="T60" fmla="*/ 2531 w 64"/>
                  <a:gd name="T61" fmla="*/ 2184 h 119"/>
                  <a:gd name="T62" fmla="*/ 2453 w 64"/>
                  <a:gd name="T63" fmla="*/ 1052 h 119"/>
                  <a:gd name="T64" fmla="*/ 2242 w 64"/>
                  <a:gd name="T65" fmla="*/ 0 h 119"/>
                  <a:gd name="T66" fmla="*/ 1985 w 64"/>
                  <a:gd name="T67" fmla="*/ 4 h 119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64"/>
                  <a:gd name="T103" fmla="*/ 0 h 119"/>
                  <a:gd name="T104" fmla="*/ 64 w 64"/>
                  <a:gd name="T105" fmla="*/ 119 h 119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64" h="119">
                    <a:moveTo>
                      <a:pt x="49" y="4"/>
                    </a:moveTo>
                    <a:lnTo>
                      <a:pt x="53" y="17"/>
                    </a:lnTo>
                    <a:lnTo>
                      <a:pt x="55" y="28"/>
                    </a:lnTo>
                    <a:lnTo>
                      <a:pt x="55" y="39"/>
                    </a:lnTo>
                    <a:lnTo>
                      <a:pt x="54" y="51"/>
                    </a:lnTo>
                    <a:lnTo>
                      <a:pt x="51" y="60"/>
                    </a:lnTo>
                    <a:lnTo>
                      <a:pt x="47" y="70"/>
                    </a:lnTo>
                    <a:lnTo>
                      <a:pt x="42" y="80"/>
                    </a:lnTo>
                    <a:lnTo>
                      <a:pt x="37" y="89"/>
                    </a:lnTo>
                    <a:lnTo>
                      <a:pt x="31" y="96"/>
                    </a:lnTo>
                    <a:lnTo>
                      <a:pt x="25" y="101"/>
                    </a:lnTo>
                    <a:lnTo>
                      <a:pt x="19" y="105"/>
                    </a:lnTo>
                    <a:lnTo>
                      <a:pt x="15" y="109"/>
                    </a:lnTo>
                    <a:lnTo>
                      <a:pt x="12" y="110"/>
                    </a:lnTo>
                    <a:lnTo>
                      <a:pt x="9" y="109"/>
                    </a:lnTo>
                    <a:lnTo>
                      <a:pt x="8" y="104"/>
                    </a:lnTo>
                    <a:lnTo>
                      <a:pt x="0" y="104"/>
                    </a:lnTo>
                    <a:lnTo>
                      <a:pt x="1" y="112"/>
                    </a:lnTo>
                    <a:lnTo>
                      <a:pt x="5" y="118"/>
                    </a:lnTo>
                    <a:lnTo>
                      <a:pt x="12" y="119"/>
                    </a:lnTo>
                    <a:lnTo>
                      <a:pt x="18" y="118"/>
                    </a:lnTo>
                    <a:lnTo>
                      <a:pt x="24" y="113"/>
                    </a:lnTo>
                    <a:lnTo>
                      <a:pt x="31" y="109"/>
                    </a:lnTo>
                    <a:lnTo>
                      <a:pt x="37" y="102"/>
                    </a:lnTo>
                    <a:lnTo>
                      <a:pt x="43" y="95"/>
                    </a:lnTo>
                    <a:lnTo>
                      <a:pt x="50" y="85"/>
                    </a:lnTo>
                    <a:lnTo>
                      <a:pt x="55" y="75"/>
                    </a:lnTo>
                    <a:lnTo>
                      <a:pt x="59" y="64"/>
                    </a:lnTo>
                    <a:lnTo>
                      <a:pt x="62" y="52"/>
                    </a:lnTo>
                    <a:lnTo>
                      <a:pt x="64" y="40"/>
                    </a:lnTo>
                    <a:lnTo>
                      <a:pt x="63" y="26"/>
                    </a:lnTo>
                    <a:lnTo>
                      <a:pt x="61" y="13"/>
                    </a:lnTo>
                    <a:lnTo>
                      <a:pt x="56" y="0"/>
                    </a:lnTo>
                    <a:lnTo>
                      <a:pt x="49" y="4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983" name="Freeform 272"/>
              <p:cNvSpPr>
                <a:spLocks noChangeArrowheads="1"/>
              </p:cNvSpPr>
              <p:nvPr/>
            </p:nvSpPr>
            <p:spPr bwMode="auto">
              <a:xfrm>
                <a:off x="5595" y="148"/>
                <a:ext cx="51" cy="54"/>
              </a:xfrm>
              <a:custGeom>
                <a:avLst/>
                <a:gdLst>
                  <a:gd name="T0" fmla="*/ 410 w 48"/>
                  <a:gd name="T1" fmla="*/ 5480 h 50"/>
                  <a:gd name="T2" fmla="*/ 523 w 48"/>
                  <a:gd name="T3" fmla="*/ 4350 h 50"/>
                  <a:gd name="T4" fmla="*/ 709 w 48"/>
                  <a:gd name="T5" fmla="*/ 3641 h 50"/>
                  <a:gd name="T6" fmla="*/ 1019 w 48"/>
                  <a:gd name="T7" fmla="*/ 2597 h 50"/>
                  <a:gd name="T8" fmla="*/ 1223 w 48"/>
                  <a:gd name="T9" fmla="*/ 1821 h 50"/>
                  <a:gd name="T10" fmla="*/ 1382 w 48"/>
                  <a:gd name="T11" fmla="*/ 1239 h 50"/>
                  <a:gd name="T12" fmla="*/ 1581 w 48"/>
                  <a:gd name="T13" fmla="*/ 983 h 50"/>
                  <a:gd name="T14" fmla="*/ 1680 w 48"/>
                  <a:gd name="T15" fmla="*/ 983 h 50"/>
                  <a:gd name="T16" fmla="*/ 1719 w 48"/>
                  <a:gd name="T17" fmla="*/ 983 h 50"/>
                  <a:gd name="T18" fmla="*/ 1680 w 48"/>
                  <a:gd name="T19" fmla="*/ 983 h 50"/>
                  <a:gd name="T20" fmla="*/ 1680 w 48"/>
                  <a:gd name="T21" fmla="*/ 843 h 50"/>
                  <a:gd name="T22" fmla="*/ 1940 w 48"/>
                  <a:gd name="T23" fmla="*/ 3 h 50"/>
                  <a:gd name="T24" fmla="*/ 1826 w 48"/>
                  <a:gd name="T25" fmla="*/ 1 h 50"/>
                  <a:gd name="T26" fmla="*/ 1719 w 48"/>
                  <a:gd name="T27" fmla="*/ 0 h 50"/>
                  <a:gd name="T28" fmla="*/ 1558 w 48"/>
                  <a:gd name="T29" fmla="*/ 0 h 50"/>
                  <a:gd name="T30" fmla="*/ 1382 w 48"/>
                  <a:gd name="T31" fmla="*/ 1 h 50"/>
                  <a:gd name="T32" fmla="*/ 1223 w 48"/>
                  <a:gd name="T33" fmla="*/ 5 h 50"/>
                  <a:gd name="T34" fmla="*/ 1019 w 48"/>
                  <a:gd name="T35" fmla="*/ 1147 h 50"/>
                  <a:gd name="T36" fmla="*/ 667 w 48"/>
                  <a:gd name="T37" fmla="*/ 1967 h 50"/>
                  <a:gd name="T38" fmla="*/ 463 w 48"/>
                  <a:gd name="T39" fmla="*/ 2890 h 50"/>
                  <a:gd name="T40" fmla="*/ 6 w 48"/>
                  <a:gd name="T41" fmla="*/ 3932 h 50"/>
                  <a:gd name="T42" fmla="*/ 0 w 48"/>
                  <a:gd name="T43" fmla="*/ 5074 h 50"/>
                  <a:gd name="T44" fmla="*/ 410 w 48"/>
                  <a:gd name="T45" fmla="*/ 5480 h 50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48"/>
                  <a:gd name="T70" fmla="*/ 0 h 50"/>
                  <a:gd name="T71" fmla="*/ 48 w 48"/>
                  <a:gd name="T72" fmla="*/ 50 h 50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48" h="50">
                    <a:moveTo>
                      <a:pt x="9" y="50"/>
                    </a:moveTo>
                    <a:lnTo>
                      <a:pt x="13" y="40"/>
                    </a:lnTo>
                    <a:lnTo>
                      <a:pt x="18" y="33"/>
                    </a:lnTo>
                    <a:lnTo>
                      <a:pt x="24" y="24"/>
                    </a:lnTo>
                    <a:lnTo>
                      <a:pt x="30" y="17"/>
                    </a:lnTo>
                    <a:lnTo>
                      <a:pt x="35" y="12"/>
                    </a:lnTo>
                    <a:lnTo>
                      <a:pt x="39" y="9"/>
                    </a:lnTo>
                    <a:lnTo>
                      <a:pt x="41" y="9"/>
                    </a:lnTo>
                    <a:lnTo>
                      <a:pt x="42" y="9"/>
                    </a:lnTo>
                    <a:lnTo>
                      <a:pt x="41" y="9"/>
                    </a:lnTo>
                    <a:lnTo>
                      <a:pt x="41" y="7"/>
                    </a:lnTo>
                    <a:lnTo>
                      <a:pt x="48" y="3"/>
                    </a:lnTo>
                    <a:lnTo>
                      <a:pt x="45" y="1"/>
                    </a:lnTo>
                    <a:lnTo>
                      <a:pt x="42" y="0"/>
                    </a:lnTo>
                    <a:lnTo>
                      <a:pt x="38" y="0"/>
                    </a:lnTo>
                    <a:lnTo>
                      <a:pt x="35" y="1"/>
                    </a:lnTo>
                    <a:lnTo>
                      <a:pt x="30" y="5"/>
                    </a:lnTo>
                    <a:lnTo>
                      <a:pt x="24" y="11"/>
                    </a:lnTo>
                    <a:lnTo>
                      <a:pt x="17" y="18"/>
                    </a:lnTo>
                    <a:lnTo>
                      <a:pt x="11" y="27"/>
                    </a:lnTo>
                    <a:lnTo>
                      <a:pt x="6" y="36"/>
                    </a:lnTo>
                    <a:lnTo>
                      <a:pt x="0" y="46"/>
                    </a:lnTo>
                    <a:lnTo>
                      <a:pt x="9" y="5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984" name="Freeform 273"/>
              <p:cNvSpPr>
                <a:spLocks noChangeArrowheads="1"/>
              </p:cNvSpPr>
              <p:nvPr/>
            </p:nvSpPr>
            <p:spPr bwMode="auto">
              <a:xfrm>
                <a:off x="5586" y="198"/>
                <a:ext cx="18" cy="66"/>
              </a:xfrm>
              <a:custGeom>
                <a:avLst/>
                <a:gdLst>
                  <a:gd name="T0" fmla="*/ 8 w 17"/>
                  <a:gd name="T1" fmla="*/ 7437 h 61"/>
                  <a:gd name="T2" fmla="*/ 8 w 17"/>
                  <a:gd name="T3" fmla="*/ 6886 h 61"/>
                  <a:gd name="T4" fmla="*/ 8 w 17"/>
                  <a:gd name="T5" fmla="*/ 6353 h 61"/>
                  <a:gd name="T6" fmla="*/ 8 w 17"/>
                  <a:gd name="T7" fmla="*/ 5436 h 61"/>
                  <a:gd name="T8" fmla="*/ 325 w 17"/>
                  <a:gd name="T9" fmla="*/ 4580 h 61"/>
                  <a:gd name="T10" fmla="*/ 344 w 17"/>
                  <a:gd name="T11" fmla="*/ 3383 h 61"/>
                  <a:gd name="T12" fmla="*/ 385 w 17"/>
                  <a:gd name="T13" fmla="*/ 2639 h 61"/>
                  <a:gd name="T14" fmla="*/ 432 w 17"/>
                  <a:gd name="T15" fmla="*/ 1404 h 61"/>
                  <a:gd name="T16" fmla="*/ 512 w 17"/>
                  <a:gd name="T17" fmla="*/ 4 h 61"/>
                  <a:gd name="T18" fmla="*/ 8 w 17"/>
                  <a:gd name="T19" fmla="*/ 0 h 61"/>
                  <a:gd name="T20" fmla="*/ 5 w 17"/>
                  <a:gd name="T21" fmla="*/ 1200 h 61"/>
                  <a:gd name="T22" fmla="*/ 3 w 17"/>
                  <a:gd name="T23" fmla="*/ 2439 h 61"/>
                  <a:gd name="T24" fmla="*/ 1 w 17"/>
                  <a:gd name="T25" fmla="*/ 3342 h 61"/>
                  <a:gd name="T26" fmla="*/ 0 w 17"/>
                  <a:gd name="T27" fmla="*/ 4291 h 61"/>
                  <a:gd name="T28" fmla="*/ 0 w 17"/>
                  <a:gd name="T29" fmla="*/ 5427 h 61"/>
                  <a:gd name="T30" fmla="*/ 0 w 17"/>
                  <a:gd name="T31" fmla="*/ 6353 h 61"/>
                  <a:gd name="T32" fmla="*/ 0 w 17"/>
                  <a:gd name="T33" fmla="*/ 6886 h 61"/>
                  <a:gd name="T34" fmla="*/ 0 w 17"/>
                  <a:gd name="T35" fmla="*/ 7437 h 61"/>
                  <a:gd name="T36" fmla="*/ 8 w 17"/>
                  <a:gd name="T37" fmla="*/ 7437 h 6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7"/>
                  <a:gd name="T58" fmla="*/ 0 h 61"/>
                  <a:gd name="T59" fmla="*/ 17 w 17"/>
                  <a:gd name="T60" fmla="*/ 61 h 6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7" h="61">
                    <a:moveTo>
                      <a:pt x="8" y="61"/>
                    </a:moveTo>
                    <a:lnTo>
                      <a:pt x="8" y="57"/>
                    </a:lnTo>
                    <a:lnTo>
                      <a:pt x="8" y="52"/>
                    </a:lnTo>
                    <a:lnTo>
                      <a:pt x="8" y="45"/>
                    </a:lnTo>
                    <a:lnTo>
                      <a:pt x="9" y="37"/>
                    </a:lnTo>
                    <a:lnTo>
                      <a:pt x="10" y="28"/>
                    </a:lnTo>
                    <a:lnTo>
                      <a:pt x="12" y="21"/>
                    </a:lnTo>
                    <a:lnTo>
                      <a:pt x="14" y="12"/>
                    </a:lnTo>
                    <a:lnTo>
                      <a:pt x="17" y="4"/>
                    </a:lnTo>
                    <a:lnTo>
                      <a:pt x="8" y="0"/>
                    </a:lnTo>
                    <a:lnTo>
                      <a:pt x="5" y="10"/>
                    </a:lnTo>
                    <a:lnTo>
                      <a:pt x="3" y="19"/>
                    </a:lnTo>
                    <a:lnTo>
                      <a:pt x="1" y="27"/>
                    </a:lnTo>
                    <a:lnTo>
                      <a:pt x="0" y="36"/>
                    </a:lnTo>
                    <a:lnTo>
                      <a:pt x="0" y="44"/>
                    </a:lnTo>
                    <a:lnTo>
                      <a:pt x="0" y="52"/>
                    </a:lnTo>
                    <a:lnTo>
                      <a:pt x="0" y="57"/>
                    </a:lnTo>
                    <a:lnTo>
                      <a:pt x="0" y="61"/>
                    </a:lnTo>
                    <a:lnTo>
                      <a:pt x="8" y="61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985" name="Freeform 274"/>
              <p:cNvSpPr>
                <a:spLocks noChangeArrowheads="1"/>
              </p:cNvSpPr>
              <p:nvPr/>
            </p:nvSpPr>
            <p:spPr bwMode="auto">
              <a:xfrm>
                <a:off x="210" y="4010"/>
                <a:ext cx="67" cy="63"/>
              </a:xfrm>
              <a:custGeom>
                <a:avLst/>
                <a:gdLst>
                  <a:gd name="T0" fmla="*/ 2584 w 63"/>
                  <a:gd name="T1" fmla="*/ 1925 h 58"/>
                  <a:gd name="T2" fmla="*/ 2632 w 63"/>
                  <a:gd name="T3" fmla="*/ 2680 h 58"/>
                  <a:gd name="T4" fmla="*/ 2685 w 63"/>
                  <a:gd name="T5" fmla="*/ 3052 h 58"/>
                  <a:gd name="T6" fmla="*/ 2685 w 63"/>
                  <a:gd name="T7" fmla="*/ 3162 h 58"/>
                  <a:gd name="T8" fmla="*/ 2612 w 63"/>
                  <a:gd name="T9" fmla="*/ 3162 h 58"/>
                  <a:gd name="T10" fmla="*/ 2456 w 63"/>
                  <a:gd name="T11" fmla="*/ 3162 h 58"/>
                  <a:gd name="T12" fmla="*/ 2285 w 63"/>
                  <a:gd name="T13" fmla="*/ 3162 h 58"/>
                  <a:gd name="T14" fmla="*/ 2041 w 63"/>
                  <a:gd name="T15" fmla="*/ 3315 h 58"/>
                  <a:gd name="T16" fmla="*/ 1819 w 63"/>
                  <a:gd name="T17" fmla="*/ 3601 h 58"/>
                  <a:gd name="T18" fmla="*/ 1580 w 63"/>
                  <a:gd name="T19" fmla="*/ 4053 h 58"/>
                  <a:gd name="T20" fmla="*/ 1257 w 63"/>
                  <a:gd name="T21" fmla="*/ 5012 h 58"/>
                  <a:gd name="T22" fmla="*/ 1045 w 63"/>
                  <a:gd name="T23" fmla="*/ 6127 h 58"/>
                  <a:gd name="T24" fmla="*/ 722 w 63"/>
                  <a:gd name="T25" fmla="*/ 6977 h 58"/>
                  <a:gd name="T26" fmla="*/ 530 w 63"/>
                  <a:gd name="T27" fmla="*/ 7956 h 58"/>
                  <a:gd name="T28" fmla="*/ 440 w 63"/>
                  <a:gd name="T29" fmla="*/ 8642 h 58"/>
                  <a:gd name="T30" fmla="*/ 414 w 63"/>
                  <a:gd name="T31" fmla="*/ 8689 h 58"/>
                  <a:gd name="T32" fmla="*/ 440 w 63"/>
                  <a:gd name="T33" fmla="*/ 8689 h 58"/>
                  <a:gd name="T34" fmla="*/ 440 w 63"/>
                  <a:gd name="T35" fmla="*/ 8941 h 58"/>
                  <a:gd name="T36" fmla="*/ 498 w 63"/>
                  <a:gd name="T37" fmla="*/ 8689 h 58"/>
                  <a:gd name="T38" fmla="*/ 530 w 63"/>
                  <a:gd name="T39" fmla="*/ 8642 h 58"/>
                  <a:gd name="T40" fmla="*/ 530 w 63"/>
                  <a:gd name="T41" fmla="*/ 7956 h 58"/>
                  <a:gd name="T42" fmla="*/ 498 w 63"/>
                  <a:gd name="T43" fmla="*/ 6766 h 58"/>
                  <a:gd name="T44" fmla="*/ 440 w 63"/>
                  <a:gd name="T45" fmla="*/ 5716 h 58"/>
                  <a:gd name="T46" fmla="*/ 414 w 63"/>
                  <a:gd name="T47" fmla="*/ 4781 h 58"/>
                  <a:gd name="T48" fmla="*/ 7 w 63"/>
                  <a:gd name="T49" fmla="*/ 3731 h 58"/>
                  <a:gd name="T50" fmla="*/ 5 w 63"/>
                  <a:gd name="T51" fmla="*/ 3052 h 58"/>
                  <a:gd name="T52" fmla="*/ 4 w 63"/>
                  <a:gd name="T53" fmla="*/ 2680 h 58"/>
                  <a:gd name="T54" fmla="*/ 1 w 63"/>
                  <a:gd name="T55" fmla="*/ 1772 h 58"/>
                  <a:gd name="T56" fmla="*/ 0 w 63"/>
                  <a:gd name="T57" fmla="*/ 1383 h 58"/>
                  <a:gd name="T58" fmla="*/ 0 w 63"/>
                  <a:gd name="T59" fmla="*/ 1079 h 58"/>
                  <a:gd name="T60" fmla="*/ 2 w 63"/>
                  <a:gd name="T61" fmla="*/ 3 h 58"/>
                  <a:gd name="T62" fmla="*/ 5 w 63"/>
                  <a:gd name="T63" fmla="*/ 1 h 58"/>
                  <a:gd name="T64" fmla="*/ 414 w 63"/>
                  <a:gd name="T65" fmla="*/ 0 h 58"/>
                  <a:gd name="T66" fmla="*/ 530 w 63"/>
                  <a:gd name="T67" fmla="*/ 0 h 58"/>
                  <a:gd name="T68" fmla="*/ 768 w 63"/>
                  <a:gd name="T69" fmla="*/ 0 h 58"/>
                  <a:gd name="T70" fmla="*/ 1314 w 63"/>
                  <a:gd name="T71" fmla="*/ 1 h 58"/>
                  <a:gd name="T72" fmla="*/ 1819 w 63"/>
                  <a:gd name="T73" fmla="*/ 5 h 58"/>
                  <a:gd name="T74" fmla="*/ 2285 w 63"/>
                  <a:gd name="T75" fmla="*/ 1273 h 58"/>
                  <a:gd name="T76" fmla="*/ 2584 w 63"/>
                  <a:gd name="T77" fmla="*/ 1925 h 58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63"/>
                  <a:gd name="T118" fmla="*/ 0 h 58"/>
                  <a:gd name="T119" fmla="*/ 63 w 63"/>
                  <a:gd name="T120" fmla="*/ 58 h 58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63" h="58">
                    <a:moveTo>
                      <a:pt x="60" y="13"/>
                    </a:moveTo>
                    <a:lnTo>
                      <a:pt x="62" y="17"/>
                    </a:lnTo>
                    <a:lnTo>
                      <a:pt x="63" y="19"/>
                    </a:lnTo>
                    <a:lnTo>
                      <a:pt x="63" y="20"/>
                    </a:lnTo>
                    <a:lnTo>
                      <a:pt x="61" y="20"/>
                    </a:lnTo>
                    <a:lnTo>
                      <a:pt x="57" y="20"/>
                    </a:lnTo>
                    <a:lnTo>
                      <a:pt x="53" y="20"/>
                    </a:lnTo>
                    <a:lnTo>
                      <a:pt x="48" y="21"/>
                    </a:lnTo>
                    <a:lnTo>
                      <a:pt x="43" y="23"/>
                    </a:lnTo>
                    <a:lnTo>
                      <a:pt x="37" y="26"/>
                    </a:lnTo>
                    <a:lnTo>
                      <a:pt x="30" y="32"/>
                    </a:lnTo>
                    <a:lnTo>
                      <a:pt x="24" y="39"/>
                    </a:lnTo>
                    <a:lnTo>
                      <a:pt x="18" y="45"/>
                    </a:lnTo>
                    <a:lnTo>
                      <a:pt x="13" y="51"/>
                    </a:lnTo>
                    <a:lnTo>
                      <a:pt x="10" y="55"/>
                    </a:lnTo>
                    <a:lnTo>
                      <a:pt x="9" y="57"/>
                    </a:lnTo>
                    <a:lnTo>
                      <a:pt x="10" y="57"/>
                    </a:lnTo>
                    <a:lnTo>
                      <a:pt x="10" y="58"/>
                    </a:lnTo>
                    <a:lnTo>
                      <a:pt x="12" y="57"/>
                    </a:lnTo>
                    <a:lnTo>
                      <a:pt x="13" y="55"/>
                    </a:lnTo>
                    <a:lnTo>
                      <a:pt x="13" y="51"/>
                    </a:lnTo>
                    <a:lnTo>
                      <a:pt x="12" y="44"/>
                    </a:lnTo>
                    <a:lnTo>
                      <a:pt x="10" y="37"/>
                    </a:lnTo>
                    <a:lnTo>
                      <a:pt x="9" y="30"/>
                    </a:lnTo>
                    <a:lnTo>
                      <a:pt x="7" y="24"/>
                    </a:lnTo>
                    <a:lnTo>
                      <a:pt x="5" y="19"/>
                    </a:lnTo>
                    <a:lnTo>
                      <a:pt x="4" y="17"/>
                    </a:lnTo>
                    <a:lnTo>
                      <a:pt x="1" y="12"/>
                    </a:lnTo>
                    <a:lnTo>
                      <a:pt x="0" y="9"/>
                    </a:lnTo>
                    <a:lnTo>
                      <a:pt x="0" y="6"/>
                    </a:lnTo>
                    <a:lnTo>
                      <a:pt x="2" y="3"/>
                    </a:lnTo>
                    <a:lnTo>
                      <a:pt x="5" y="1"/>
                    </a:lnTo>
                    <a:lnTo>
                      <a:pt x="9" y="0"/>
                    </a:lnTo>
                    <a:lnTo>
                      <a:pt x="13" y="0"/>
                    </a:lnTo>
                    <a:lnTo>
                      <a:pt x="19" y="0"/>
                    </a:lnTo>
                    <a:lnTo>
                      <a:pt x="31" y="1"/>
                    </a:lnTo>
                    <a:lnTo>
                      <a:pt x="43" y="5"/>
                    </a:lnTo>
                    <a:lnTo>
                      <a:pt x="53" y="8"/>
                    </a:lnTo>
                    <a:lnTo>
                      <a:pt x="60" y="13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986" name="Freeform 275"/>
              <p:cNvSpPr>
                <a:spLocks noChangeArrowheads="1"/>
              </p:cNvSpPr>
              <p:nvPr/>
            </p:nvSpPr>
            <p:spPr bwMode="auto">
              <a:xfrm>
                <a:off x="254" y="4021"/>
                <a:ext cx="29" cy="17"/>
              </a:xfrm>
              <a:custGeom>
                <a:avLst/>
                <a:gdLst>
                  <a:gd name="T0" fmla="*/ 4 w 27"/>
                  <a:gd name="T1" fmla="*/ 592 h 16"/>
                  <a:gd name="T2" fmla="*/ 665 w 27"/>
                  <a:gd name="T3" fmla="*/ 557 h 16"/>
                  <a:gd name="T4" fmla="*/ 951 w 27"/>
                  <a:gd name="T5" fmla="*/ 524 h 16"/>
                  <a:gd name="T6" fmla="*/ 1265 w 27"/>
                  <a:gd name="T7" fmla="*/ 524 h 16"/>
                  <a:gd name="T8" fmla="*/ 1568 w 27"/>
                  <a:gd name="T9" fmla="*/ 524 h 16"/>
                  <a:gd name="T10" fmla="*/ 1809 w 27"/>
                  <a:gd name="T11" fmla="*/ 524 h 16"/>
                  <a:gd name="T12" fmla="*/ 2087 w 27"/>
                  <a:gd name="T13" fmla="*/ 387 h 16"/>
                  <a:gd name="T14" fmla="*/ 1943 w 27"/>
                  <a:gd name="T15" fmla="*/ 4 h 16"/>
                  <a:gd name="T16" fmla="*/ 1784 w 27"/>
                  <a:gd name="T17" fmla="*/ 0 h 16"/>
                  <a:gd name="T18" fmla="*/ 1178 w 27"/>
                  <a:gd name="T19" fmla="*/ 7 h 16"/>
                  <a:gd name="T20" fmla="*/ 1359 w 27"/>
                  <a:gd name="T21" fmla="*/ 411 h 16"/>
                  <a:gd name="T22" fmla="*/ 1359 w 27"/>
                  <a:gd name="T23" fmla="*/ 387 h 16"/>
                  <a:gd name="T24" fmla="*/ 1568 w 27"/>
                  <a:gd name="T25" fmla="*/ 6 h 16"/>
                  <a:gd name="T26" fmla="*/ 1460 w 27"/>
                  <a:gd name="T27" fmla="*/ 6 h 16"/>
                  <a:gd name="T28" fmla="*/ 1178 w 27"/>
                  <a:gd name="T29" fmla="*/ 6 h 16"/>
                  <a:gd name="T30" fmla="*/ 885 w 27"/>
                  <a:gd name="T31" fmla="*/ 6 h 16"/>
                  <a:gd name="T32" fmla="*/ 6 w 27"/>
                  <a:gd name="T33" fmla="*/ 7 h 16"/>
                  <a:gd name="T34" fmla="*/ 0 w 27"/>
                  <a:gd name="T35" fmla="*/ 387 h 16"/>
                  <a:gd name="T36" fmla="*/ 4 w 27"/>
                  <a:gd name="T37" fmla="*/ 592 h 1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7"/>
                  <a:gd name="T58" fmla="*/ 0 h 16"/>
                  <a:gd name="T59" fmla="*/ 27 w 27"/>
                  <a:gd name="T60" fmla="*/ 16 h 1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7" h="16">
                    <a:moveTo>
                      <a:pt x="4" y="16"/>
                    </a:moveTo>
                    <a:lnTo>
                      <a:pt x="8" y="15"/>
                    </a:lnTo>
                    <a:lnTo>
                      <a:pt x="13" y="14"/>
                    </a:lnTo>
                    <a:lnTo>
                      <a:pt x="17" y="14"/>
                    </a:lnTo>
                    <a:lnTo>
                      <a:pt x="20" y="14"/>
                    </a:lnTo>
                    <a:lnTo>
                      <a:pt x="23" y="14"/>
                    </a:lnTo>
                    <a:lnTo>
                      <a:pt x="27" y="9"/>
                    </a:lnTo>
                    <a:lnTo>
                      <a:pt x="25" y="4"/>
                    </a:lnTo>
                    <a:lnTo>
                      <a:pt x="22" y="0"/>
                    </a:lnTo>
                    <a:lnTo>
                      <a:pt x="16" y="7"/>
                    </a:lnTo>
                    <a:lnTo>
                      <a:pt x="18" y="10"/>
                    </a:lnTo>
                    <a:lnTo>
                      <a:pt x="18" y="9"/>
                    </a:lnTo>
                    <a:lnTo>
                      <a:pt x="20" y="6"/>
                    </a:lnTo>
                    <a:lnTo>
                      <a:pt x="19" y="6"/>
                    </a:lnTo>
                    <a:lnTo>
                      <a:pt x="16" y="6"/>
                    </a:lnTo>
                    <a:lnTo>
                      <a:pt x="12" y="6"/>
                    </a:lnTo>
                    <a:lnTo>
                      <a:pt x="6" y="7"/>
                    </a:lnTo>
                    <a:lnTo>
                      <a:pt x="0" y="9"/>
                    </a:lnTo>
                    <a:lnTo>
                      <a:pt x="4" y="16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987" name="Freeform 276"/>
              <p:cNvSpPr>
                <a:spLocks noChangeArrowheads="1"/>
              </p:cNvSpPr>
              <p:nvPr/>
            </p:nvSpPr>
            <p:spPr bwMode="auto">
              <a:xfrm>
                <a:off x="216" y="4030"/>
                <a:ext cx="42" cy="48"/>
              </a:xfrm>
              <a:custGeom>
                <a:avLst/>
                <a:gdLst>
                  <a:gd name="T0" fmla="*/ 5 w 40"/>
                  <a:gd name="T1" fmla="*/ 6797 h 44"/>
                  <a:gd name="T2" fmla="*/ 5 w 40"/>
                  <a:gd name="T3" fmla="*/ 6995 h 44"/>
                  <a:gd name="T4" fmla="*/ 8 w 40"/>
                  <a:gd name="T5" fmla="*/ 7255 h 44"/>
                  <a:gd name="T6" fmla="*/ 193 w 40"/>
                  <a:gd name="T7" fmla="*/ 7915 h 44"/>
                  <a:gd name="T8" fmla="*/ 193 w 40"/>
                  <a:gd name="T9" fmla="*/ 7631 h 44"/>
                  <a:gd name="T10" fmla="*/ 247 w 40"/>
                  <a:gd name="T11" fmla="*/ 6995 h 44"/>
                  <a:gd name="T12" fmla="*/ 315 w 40"/>
                  <a:gd name="T13" fmla="*/ 5878 h 44"/>
                  <a:gd name="T14" fmla="*/ 402 w 40"/>
                  <a:gd name="T15" fmla="*/ 4527 h 44"/>
                  <a:gd name="T16" fmla="*/ 565 w 40"/>
                  <a:gd name="T17" fmla="*/ 3196 h 44"/>
                  <a:gd name="T18" fmla="*/ 687 w 40"/>
                  <a:gd name="T19" fmla="*/ 2257 h 44"/>
                  <a:gd name="T20" fmla="*/ 780 w 40"/>
                  <a:gd name="T21" fmla="*/ 1461 h 44"/>
                  <a:gd name="T22" fmla="*/ 708 w 40"/>
                  <a:gd name="T23" fmla="*/ 0 h 44"/>
                  <a:gd name="T24" fmla="*/ 593 w 40"/>
                  <a:gd name="T25" fmla="*/ 4 h 44"/>
                  <a:gd name="T26" fmla="*/ 424 w 40"/>
                  <a:gd name="T27" fmla="*/ 1897 h 44"/>
                  <a:gd name="T28" fmla="*/ 300 w 40"/>
                  <a:gd name="T29" fmla="*/ 3196 h 44"/>
                  <a:gd name="T30" fmla="*/ 193 w 40"/>
                  <a:gd name="T31" fmla="*/ 4527 h 44"/>
                  <a:gd name="T32" fmla="*/ 5 w 40"/>
                  <a:gd name="T33" fmla="*/ 5878 h 44"/>
                  <a:gd name="T34" fmla="*/ 2 w 40"/>
                  <a:gd name="T35" fmla="*/ 6797 h 44"/>
                  <a:gd name="T36" fmla="*/ 0 w 40"/>
                  <a:gd name="T37" fmla="*/ 7415 h 44"/>
                  <a:gd name="T38" fmla="*/ 1 w 40"/>
                  <a:gd name="T39" fmla="*/ 8517 h 44"/>
                  <a:gd name="T40" fmla="*/ 6 w 40"/>
                  <a:gd name="T41" fmla="*/ 8824 h 44"/>
                  <a:gd name="T42" fmla="*/ 193 w 40"/>
                  <a:gd name="T43" fmla="*/ 8635 h 44"/>
                  <a:gd name="T44" fmla="*/ 5 w 40"/>
                  <a:gd name="T45" fmla="*/ 6797 h 44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40"/>
                  <a:gd name="T70" fmla="*/ 0 h 44"/>
                  <a:gd name="T71" fmla="*/ 40 w 40"/>
                  <a:gd name="T72" fmla="*/ 44 h 44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40" h="44">
                    <a:moveTo>
                      <a:pt x="5" y="34"/>
                    </a:moveTo>
                    <a:lnTo>
                      <a:pt x="5" y="35"/>
                    </a:lnTo>
                    <a:lnTo>
                      <a:pt x="8" y="36"/>
                    </a:lnTo>
                    <a:lnTo>
                      <a:pt x="10" y="39"/>
                    </a:lnTo>
                    <a:lnTo>
                      <a:pt x="10" y="38"/>
                    </a:lnTo>
                    <a:lnTo>
                      <a:pt x="12" y="35"/>
                    </a:lnTo>
                    <a:lnTo>
                      <a:pt x="17" y="29"/>
                    </a:lnTo>
                    <a:lnTo>
                      <a:pt x="22" y="23"/>
                    </a:lnTo>
                    <a:lnTo>
                      <a:pt x="29" y="16"/>
                    </a:lnTo>
                    <a:lnTo>
                      <a:pt x="35" y="12"/>
                    </a:lnTo>
                    <a:lnTo>
                      <a:pt x="40" y="7"/>
                    </a:lnTo>
                    <a:lnTo>
                      <a:pt x="36" y="0"/>
                    </a:lnTo>
                    <a:lnTo>
                      <a:pt x="30" y="4"/>
                    </a:lnTo>
                    <a:lnTo>
                      <a:pt x="23" y="10"/>
                    </a:lnTo>
                    <a:lnTo>
                      <a:pt x="16" y="16"/>
                    </a:lnTo>
                    <a:lnTo>
                      <a:pt x="10" y="23"/>
                    </a:lnTo>
                    <a:lnTo>
                      <a:pt x="5" y="29"/>
                    </a:lnTo>
                    <a:lnTo>
                      <a:pt x="2" y="34"/>
                    </a:lnTo>
                    <a:lnTo>
                      <a:pt x="0" y="37"/>
                    </a:lnTo>
                    <a:lnTo>
                      <a:pt x="1" y="42"/>
                    </a:lnTo>
                    <a:lnTo>
                      <a:pt x="6" y="44"/>
                    </a:lnTo>
                    <a:lnTo>
                      <a:pt x="10" y="43"/>
                    </a:lnTo>
                    <a:lnTo>
                      <a:pt x="5" y="34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988" name="Freeform 277"/>
              <p:cNvSpPr>
                <a:spLocks noChangeArrowheads="1"/>
              </p:cNvSpPr>
              <p:nvPr/>
            </p:nvSpPr>
            <p:spPr bwMode="auto">
              <a:xfrm>
                <a:off x="211" y="4024"/>
                <a:ext cx="18" cy="53"/>
              </a:xfrm>
              <a:custGeom>
                <a:avLst/>
                <a:gdLst>
                  <a:gd name="T0" fmla="*/ 0 w 17"/>
                  <a:gd name="T1" fmla="*/ 924 h 49"/>
                  <a:gd name="T2" fmla="*/ 0 w 17"/>
                  <a:gd name="T3" fmla="*/ 999 h 49"/>
                  <a:gd name="T4" fmla="*/ 2 w 17"/>
                  <a:gd name="T5" fmla="*/ 1367 h 49"/>
                  <a:gd name="T6" fmla="*/ 4 w 17"/>
                  <a:gd name="T7" fmla="*/ 2190 h 49"/>
                  <a:gd name="T8" fmla="*/ 5 w 17"/>
                  <a:gd name="T9" fmla="*/ 3071 h 49"/>
                  <a:gd name="T10" fmla="*/ 7 w 17"/>
                  <a:gd name="T11" fmla="*/ 3886 h 49"/>
                  <a:gd name="T12" fmla="*/ 7 w 17"/>
                  <a:gd name="T13" fmla="*/ 4546 h 49"/>
                  <a:gd name="T14" fmla="*/ 8 w 17"/>
                  <a:gd name="T15" fmla="*/ 4985 h 49"/>
                  <a:gd name="T16" fmla="*/ 325 w 17"/>
                  <a:gd name="T17" fmla="*/ 4800 h 49"/>
                  <a:gd name="T18" fmla="*/ 432 w 17"/>
                  <a:gd name="T19" fmla="*/ 5832 h 49"/>
                  <a:gd name="T20" fmla="*/ 512 w 17"/>
                  <a:gd name="T21" fmla="*/ 5192 h 49"/>
                  <a:gd name="T22" fmla="*/ 512 w 17"/>
                  <a:gd name="T23" fmla="*/ 4438 h 49"/>
                  <a:gd name="T24" fmla="*/ 484 w 17"/>
                  <a:gd name="T25" fmla="*/ 3593 h 49"/>
                  <a:gd name="T26" fmla="*/ 432 w 17"/>
                  <a:gd name="T27" fmla="*/ 2771 h 49"/>
                  <a:gd name="T28" fmla="*/ 385 w 17"/>
                  <a:gd name="T29" fmla="*/ 1872 h 49"/>
                  <a:gd name="T30" fmla="*/ 344 w 17"/>
                  <a:gd name="T31" fmla="*/ 1081 h 49"/>
                  <a:gd name="T32" fmla="*/ 8 w 17"/>
                  <a:gd name="T33" fmla="*/ 5 h 49"/>
                  <a:gd name="T34" fmla="*/ 6 w 17"/>
                  <a:gd name="T35" fmla="*/ 0 h 49"/>
                  <a:gd name="T36" fmla="*/ 0 w 17"/>
                  <a:gd name="T37" fmla="*/ 924 h 4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7"/>
                  <a:gd name="T58" fmla="*/ 0 h 49"/>
                  <a:gd name="T59" fmla="*/ 17 w 17"/>
                  <a:gd name="T60" fmla="*/ 49 h 4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7" h="49">
                    <a:moveTo>
                      <a:pt x="0" y="7"/>
                    </a:moveTo>
                    <a:lnTo>
                      <a:pt x="0" y="8"/>
                    </a:lnTo>
                    <a:lnTo>
                      <a:pt x="2" y="12"/>
                    </a:lnTo>
                    <a:lnTo>
                      <a:pt x="4" y="18"/>
                    </a:lnTo>
                    <a:lnTo>
                      <a:pt x="5" y="26"/>
                    </a:lnTo>
                    <a:lnTo>
                      <a:pt x="7" y="32"/>
                    </a:lnTo>
                    <a:lnTo>
                      <a:pt x="7" y="38"/>
                    </a:lnTo>
                    <a:lnTo>
                      <a:pt x="8" y="42"/>
                    </a:lnTo>
                    <a:lnTo>
                      <a:pt x="9" y="40"/>
                    </a:lnTo>
                    <a:lnTo>
                      <a:pt x="14" y="49"/>
                    </a:lnTo>
                    <a:lnTo>
                      <a:pt x="17" y="43"/>
                    </a:lnTo>
                    <a:lnTo>
                      <a:pt x="17" y="37"/>
                    </a:lnTo>
                    <a:lnTo>
                      <a:pt x="16" y="30"/>
                    </a:lnTo>
                    <a:lnTo>
                      <a:pt x="14" y="23"/>
                    </a:lnTo>
                    <a:lnTo>
                      <a:pt x="12" y="16"/>
                    </a:lnTo>
                    <a:lnTo>
                      <a:pt x="10" y="9"/>
                    </a:lnTo>
                    <a:lnTo>
                      <a:pt x="8" y="5"/>
                    </a:lnTo>
                    <a:lnTo>
                      <a:pt x="6" y="0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989" name="Freeform 278"/>
              <p:cNvSpPr>
                <a:spLocks noChangeArrowheads="1"/>
              </p:cNvSpPr>
              <p:nvPr/>
            </p:nvSpPr>
            <p:spPr bwMode="auto">
              <a:xfrm>
                <a:off x="205" y="4006"/>
                <a:ext cx="72" cy="26"/>
              </a:xfrm>
              <a:custGeom>
                <a:avLst/>
                <a:gdLst>
                  <a:gd name="T0" fmla="*/ 2204 w 68"/>
                  <a:gd name="T1" fmla="*/ 1805 h 24"/>
                  <a:gd name="T2" fmla="*/ 1966 w 68"/>
                  <a:gd name="T3" fmla="*/ 1210 h 24"/>
                  <a:gd name="T4" fmla="*/ 1603 w 68"/>
                  <a:gd name="T5" fmla="*/ 4 h 24"/>
                  <a:gd name="T6" fmla="*/ 1139 w 68"/>
                  <a:gd name="T7" fmla="*/ 1 h 24"/>
                  <a:gd name="T8" fmla="*/ 809 w 68"/>
                  <a:gd name="T9" fmla="*/ 0 h 24"/>
                  <a:gd name="T10" fmla="*/ 542 w 68"/>
                  <a:gd name="T11" fmla="*/ 0 h 24"/>
                  <a:gd name="T12" fmla="*/ 408 w 68"/>
                  <a:gd name="T13" fmla="*/ 0 h 24"/>
                  <a:gd name="T14" fmla="*/ 8 w 68"/>
                  <a:gd name="T15" fmla="*/ 2 h 24"/>
                  <a:gd name="T16" fmla="*/ 5 w 68"/>
                  <a:gd name="T17" fmla="*/ 4 h 24"/>
                  <a:gd name="T18" fmla="*/ 2 w 68"/>
                  <a:gd name="T19" fmla="*/ 1031 h 24"/>
                  <a:gd name="T20" fmla="*/ 0 w 68"/>
                  <a:gd name="T21" fmla="*/ 1666 h 24"/>
                  <a:gd name="T22" fmla="*/ 3 w 68"/>
                  <a:gd name="T23" fmla="*/ 2507 h 24"/>
                  <a:gd name="T24" fmla="*/ 6 w 68"/>
                  <a:gd name="T25" fmla="*/ 3160 h 24"/>
                  <a:gd name="T26" fmla="*/ 385 w 68"/>
                  <a:gd name="T27" fmla="*/ 2314 h 24"/>
                  <a:gd name="T28" fmla="*/ 344 w 68"/>
                  <a:gd name="T29" fmla="*/ 1805 h 24"/>
                  <a:gd name="T30" fmla="*/ 325 w 68"/>
                  <a:gd name="T31" fmla="*/ 1538 h 24"/>
                  <a:gd name="T32" fmla="*/ 344 w 68"/>
                  <a:gd name="T33" fmla="*/ 1420 h 24"/>
                  <a:gd name="T34" fmla="*/ 364 w 68"/>
                  <a:gd name="T35" fmla="*/ 1311 h 24"/>
                  <a:gd name="T36" fmla="*/ 432 w 68"/>
                  <a:gd name="T37" fmla="*/ 1311 h 24"/>
                  <a:gd name="T38" fmla="*/ 608 w 68"/>
                  <a:gd name="T39" fmla="*/ 1210 h 24"/>
                  <a:gd name="T40" fmla="*/ 764 w 68"/>
                  <a:gd name="T41" fmla="*/ 1210 h 24"/>
                  <a:gd name="T42" fmla="*/ 1138 w 68"/>
                  <a:gd name="T43" fmla="*/ 1311 h 24"/>
                  <a:gd name="T44" fmla="*/ 1516 w 68"/>
                  <a:gd name="T45" fmla="*/ 1666 h 24"/>
                  <a:gd name="T46" fmla="*/ 1857 w 68"/>
                  <a:gd name="T47" fmla="*/ 2118 h 24"/>
                  <a:gd name="T48" fmla="*/ 2017 w 68"/>
                  <a:gd name="T49" fmla="*/ 2778 h 24"/>
                  <a:gd name="T50" fmla="*/ 2204 w 68"/>
                  <a:gd name="T51" fmla="*/ 1805 h 2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68"/>
                  <a:gd name="T79" fmla="*/ 0 h 24"/>
                  <a:gd name="T80" fmla="*/ 68 w 68"/>
                  <a:gd name="T81" fmla="*/ 24 h 24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68" h="24">
                    <a:moveTo>
                      <a:pt x="68" y="14"/>
                    </a:moveTo>
                    <a:lnTo>
                      <a:pt x="60" y="9"/>
                    </a:lnTo>
                    <a:lnTo>
                      <a:pt x="49" y="4"/>
                    </a:lnTo>
                    <a:lnTo>
                      <a:pt x="36" y="1"/>
                    </a:lnTo>
                    <a:lnTo>
                      <a:pt x="25" y="0"/>
                    </a:lnTo>
                    <a:lnTo>
                      <a:pt x="18" y="0"/>
                    </a:lnTo>
                    <a:lnTo>
                      <a:pt x="13" y="0"/>
                    </a:lnTo>
                    <a:lnTo>
                      <a:pt x="8" y="2"/>
                    </a:lnTo>
                    <a:lnTo>
                      <a:pt x="5" y="4"/>
                    </a:lnTo>
                    <a:lnTo>
                      <a:pt x="2" y="7"/>
                    </a:lnTo>
                    <a:lnTo>
                      <a:pt x="0" y="13"/>
                    </a:lnTo>
                    <a:lnTo>
                      <a:pt x="3" y="18"/>
                    </a:lnTo>
                    <a:lnTo>
                      <a:pt x="6" y="24"/>
                    </a:lnTo>
                    <a:lnTo>
                      <a:pt x="12" y="17"/>
                    </a:lnTo>
                    <a:lnTo>
                      <a:pt x="10" y="14"/>
                    </a:lnTo>
                    <a:lnTo>
                      <a:pt x="9" y="12"/>
                    </a:lnTo>
                    <a:lnTo>
                      <a:pt x="10" y="11"/>
                    </a:lnTo>
                    <a:lnTo>
                      <a:pt x="11" y="10"/>
                    </a:lnTo>
                    <a:lnTo>
                      <a:pt x="14" y="10"/>
                    </a:lnTo>
                    <a:lnTo>
                      <a:pt x="20" y="9"/>
                    </a:lnTo>
                    <a:lnTo>
                      <a:pt x="24" y="9"/>
                    </a:lnTo>
                    <a:lnTo>
                      <a:pt x="35" y="10"/>
                    </a:lnTo>
                    <a:lnTo>
                      <a:pt x="47" y="13"/>
                    </a:lnTo>
                    <a:lnTo>
                      <a:pt x="57" y="16"/>
                    </a:lnTo>
                    <a:lnTo>
                      <a:pt x="62" y="21"/>
                    </a:lnTo>
                    <a:lnTo>
                      <a:pt x="68" y="14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990" name="Freeform 279"/>
              <p:cNvSpPr>
                <a:spLocks noChangeArrowheads="1"/>
              </p:cNvSpPr>
              <p:nvPr/>
            </p:nvSpPr>
            <p:spPr bwMode="auto">
              <a:xfrm>
                <a:off x="226" y="4027"/>
                <a:ext cx="98" cy="61"/>
              </a:xfrm>
              <a:custGeom>
                <a:avLst/>
                <a:gdLst>
                  <a:gd name="T0" fmla="*/ 2115 w 93"/>
                  <a:gd name="T1" fmla="*/ 0 h 57"/>
                  <a:gd name="T2" fmla="*/ 2229 w 93"/>
                  <a:gd name="T3" fmla="*/ 0 h 57"/>
                  <a:gd name="T4" fmla="*/ 2288 w 93"/>
                  <a:gd name="T5" fmla="*/ 2 h 57"/>
                  <a:gd name="T6" fmla="*/ 2288 w 93"/>
                  <a:gd name="T7" fmla="*/ 5 h 57"/>
                  <a:gd name="T8" fmla="*/ 2229 w 93"/>
                  <a:gd name="T9" fmla="*/ 590 h 57"/>
                  <a:gd name="T10" fmla="*/ 2171 w 93"/>
                  <a:gd name="T11" fmla="*/ 885 h 57"/>
                  <a:gd name="T12" fmla="*/ 2084 w 93"/>
                  <a:gd name="T13" fmla="*/ 1328 h 57"/>
                  <a:gd name="T14" fmla="*/ 1905 w 93"/>
                  <a:gd name="T15" fmla="*/ 1742 h 57"/>
                  <a:gd name="T16" fmla="*/ 1782 w 93"/>
                  <a:gd name="T17" fmla="*/ 2160 h 57"/>
                  <a:gd name="T18" fmla="*/ 1604 w 93"/>
                  <a:gd name="T19" fmla="*/ 2474 h 57"/>
                  <a:gd name="T20" fmla="*/ 1379 w 93"/>
                  <a:gd name="T21" fmla="*/ 2834 h 57"/>
                  <a:gd name="T22" fmla="*/ 1179 w 93"/>
                  <a:gd name="T23" fmla="*/ 3208 h 57"/>
                  <a:gd name="T24" fmla="*/ 949 w 93"/>
                  <a:gd name="T25" fmla="*/ 3418 h 57"/>
                  <a:gd name="T26" fmla="*/ 731 w 93"/>
                  <a:gd name="T27" fmla="*/ 3583 h 57"/>
                  <a:gd name="T28" fmla="*/ 459 w 93"/>
                  <a:gd name="T29" fmla="*/ 3583 h 57"/>
                  <a:gd name="T30" fmla="*/ 273 w 93"/>
                  <a:gd name="T31" fmla="*/ 3418 h 57"/>
                  <a:gd name="T32" fmla="*/ 1 w 93"/>
                  <a:gd name="T33" fmla="*/ 3194 h 57"/>
                  <a:gd name="T34" fmla="*/ 0 w 93"/>
                  <a:gd name="T35" fmla="*/ 3033 h 57"/>
                  <a:gd name="T36" fmla="*/ 0 w 93"/>
                  <a:gd name="T37" fmla="*/ 2998 h 57"/>
                  <a:gd name="T38" fmla="*/ 0 w 93"/>
                  <a:gd name="T39" fmla="*/ 2834 h 57"/>
                  <a:gd name="T40" fmla="*/ 1 w 93"/>
                  <a:gd name="T41" fmla="*/ 2648 h 57"/>
                  <a:gd name="T42" fmla="*/ 4 w 93"/>
                  <a:gd name="T43" fmla="*/ 2435 h 57"/>
                  <a:gd name="T44" fmla="*/ 8 w 93"/>
                  <a:gd name="T45" fmla="*/ 1886 h 57"/>
                  <a:gd name="T46" fmla="*/ 336 w 93"/>
                  <a:gd name="T47" fmla="*/ 1538 h 57"/>
                  <a:gd name="T48" fmla="*/ 510 w 93"/>
                  <a:gd name="T49" fmla="*/ 1160 h 57"/>
                  <a:gd name="T50" fmla="*/ 731 w 93"/>
                  <a:gd name="T51" fmla="*/ 773 h 57"/>
                  <a:gd name="T52" fmla="*/ 901 w 93"/>
                  <a:gd name="T53" fmla="*/ 551 h 57"/>
                  <a:gd name="T54" fmla="*/ 1062 w 93"/>
                  <a:gd name="T55" fmla="*/ 5 h 57"/>
                  <a:gd name="T56" fmla="*/ 1242 w 93"/>
                  <a:gd name="T57" fmla="*/ 3 h 57"/>
                  <a:gd name="T58" fmla="*/ 1444 w 93"/>
                  <a:gd name="T59" fmla="*/ 2 h 57"/>
                  <a:gd name="T60" fmla="*/ 1613 w 93"/>
                  <a:gd name="T61" fmla="*/ 1 h 57"/>
                  <a:gd name="T62" fmla="*/ 1782 w 93"/>
                  <a:gd name="T63" fmla="*/ 1 h 57"/>
                  <a:gd name="T64" fmla="*/ 1905 w 93"/>
                  <a:gd name="T65" fmla="*/ 0 h 57"/>
                  <a:gd name="T66" fmla="*/ 2084 w 93"/>
                  <a:gd name="T67" fmla="*/ 0 h 57"/>
                  <a:gd name="T68" fmla="*/ 2115 w 93"/>
                  <a:gd name="T69" fmla="*/ 0 h 5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3"/>
                  <a:gd name="T106" fmla="*/ 0 h 57"/>
                  <a:gd name="T107" fmla="*/ 93 w 93"/>
                  <a:gd name="T108" fmla="*/ 57 h 5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3" h="57">
                    <a:moveTo>
                      <a:pt x="87" y="0"/>
                    </a:moveTo>
                    <a:lnTo>
                      <a:pt x="92" y="0"/>
                    </a:lnTo>
                    <a:lnTo>
                      <a:pt x="93" y="2"/>
                    </a:lnTo>
                    <a:lnTo>
                      <a:pt x="93" y="5"/>
                    </a:lnTo>
                    <a:lnTo>
                      <a:pt x="92" y="9"/>
                    </a:lnTo>
                    <a:lnTo>
                      <a:pt x="88" y="15"/>
                    </a:lnTo>
                    <a:lnTo>
                      <a:pt x="84" y="21"/>
                    </a:lnTo>
                    <a:lnTo>
                      <a:pt x="79" y="28"/>
                    </a:lnTo>
                    <a:lnTo>
                      <a:pt x="73" y="35"/>
                    </a:lnTo>
                    <a:lnTo>
                      <a:pt x="65" y="40"/>
                    </a:lnTo>
                    <a:lnTo>
                      <a:pt x="57" y="46"/>
                    </a:lnTo>
                    <a:lnTo>
                      <a:pt x="48" y="51"/>
                    </a:lnTo>
                    <a:lnTo>
                      <a:pt x="39" y="54"/>
                    </a:lnTo>
                    <a:lnTo>
                      <a:pt x="29" y="57"/>
                    </a:lnTo>
                    <a:lnTo>
                      <a:pt x="20" y="57"/>
                    </a:lnTo>
                    <a:lnTo>
                      <a:pt x="10" y="54"/>
                    </a:lnTo>
                    <a:lnTo>
                      <a:pt x="1" y="50"/>
                    </a:lnTo>
                    <a:lnTo>
                      <a:pt x="0" y="49"/>
                    </a:lnTo>
                    <a:lnTo>
                      <a:pt x="0" y="48"/>
                    </a:lnTo>
                    <a:lnTo>
                      <a:pt x="0" y="46"/>
                    </a:lnTo>
                    <a:lnTo>
                      <a:pt x="1" y="43"/>
                    </a:lnTo>
                    <a:lnTo>
                      <a:pt x="4" y="38"/>
                    </a:lnTo>
                    <a:lnTo>
                      <a:pt x="8" y="31"/>
                    </a:lnTo>
                    <a:lnTo>
                      <a:pt x="14" y="25"/>
                    </a:lnTo>
                    <a:lnTo>
                      <a:pt x="22" y="19"/>
                    </a:lnTo>
                    <a:lnTo>
                      <a:pt x="29" y="13"/>
                    </a:lnTo>
                    <a:lnTo>
                      <a:pt x="37" y="8"/>
                    </a:lnTo>
                    <a:lnTo>
                      <a:pt x="44" y="5"/>
                    </a:lnTo>
                    <a:lnTo>
                      <a:pt x="51" y="3"/>
                    </a:lnTo>
                    <a:lnTo>
                      <a:pt x="59" y="2"/>
                    </a:lnTo>
                    <a:lnTo>
                      <a:pt x="66" y="1"/>
                    </a:lnTo>
                    <a:lnTo>
                      <a:pt x="73" y="1"/>
                    </a:lnTo>
                    <a:lnTo>
                      <a:pt x="79" y="0"/>
                    </a:lnTo>
                    <a:lnTo>
                      <a:pt x="84" y="0"/>
                    </a:lnTo>
                    <a:lnTo>
                      <a:pt x="8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991" name="Freeform 280"/>
              <p:cNvSpPr>
                <a:spLocks noChangeArrowheads="1"/>
              </p:cNvSpPr>
              <p:nvPr/>
            </p:nvSpPr>
            <p:spPr bwMode="auto">
              <a:xfrm>
                <a:off x="224" y="4022"/>
                <a:ext cx="105" cy="71"/>
              </a:xfrm>
              <a:custGeom>
                <a:avLst/>
                <a:gdLst>
                  <a:gd name="T0" fmla="*/ 0 w 99"/>
                  <a:gd name="T1" fmla="*/ 4926 h 66"/>
                  <a:gd name="T2" fmla="*/ 409 w 99"/>
                  <a:gd name="T3" fmla="*/ 5587 h 66"/>
                  <a:gd name="T4" fmla="*/ 781 w 99"/>
                  <a:gd name="T5" fmla="*/ 5688 h 66"/>
                  <a:gd name="T6" fmla="*/ 1144 w 99"/>
                  <a:gd name="T7" fmla="*/ 5688 h 66"/>
                  <a:gd name="T8" fmla="*/ 1536 w 99"/>
                  <a:gd name="T9" fmla="*/ 5587 h 66"/>
                  <a:gd name="T10" fmla="*/ 1885 w 99"/>
                  <a:gd name="T11" fmla="*/ 5287 h 66"/>
                  <a:gd name="T12" fmla="*/ 2212 w 99"/>
                  <a:gd name="T13" fmla="*/ 4704 h 66"/>
                  <a:gd name="T14" fmla="*/ 2488 w 99"/>
                  <a:gd name="T15" fmla="*/ 4257 h 66"/>
                  <a:gd name="T16" fmla="*/ 2799 w 99"/>
                  <a:gd name="T17" fmla="*/ 3670 h 66"/>
                  <a:gd name="T18" fmla="*/ 3062 w 99"/>
                  <a:gd name="T19" fmla="*/ 3143 h 66"/>
                  <a:gd name="T20" fmla="*/ 3248 w 99"/>
                  <a:gd name="T21" fmla="*/ 2548 h 66"/>
                  <a:gd name="T22" fmla="*/ 3445 w 99"/>
                  <a:gd name="T23" fmla="*/ 2028 h 66"/>
                  <a:gd name="T24" fmla="*/ 3542 w 99"/>
                  <a:gd name="T25" fmla="*/ 1420 h 66"/>
                  <a:gd name="T26" fmla="*/ 3598 w 99"/>
                  <a:gd name="T27" fmla="*/ 917 h 66"/>
                  <a:gd name="T28" fmla="*/ 3598 w 99"/>
                  <a:gd name="T29" fmla="*/ 6 h 66"/>
                  <a:gd name="T30" fmla="*/ 3447 w 99"/>
                  <a:gd name="T31" fmla="*/ 0 h 66"/>
                  <a:gd name="T32" fmla="*/ 3248 w 99"/>
                  <a:gd name="T33" fmla="*/ 0 h 66"/>
                  <a:gd name="T34" fmla="*/ 3250 w 99"/>
                  <a:gd name="T35" fmla="*/ 792 h 66"/>
                  <a:gd name="T36" fmla="*/ 3303 w 99"/>
                  <a:gd name="T37" fmla="*/ 792 h 66"/>
                  <a:gd name="T38" fmla="*/ 3250 w 99"/>
                  <a:gd name="T39" fmla="*/ 736 h 66"/>
                  <a:gd name="T40" fmla="*/ 3250 w 99"/>
                  <a:gd name="T41" fmla="*/ 792 h 66"/>
                  <a:gd name="T42" fmla="*/ 3248 w 99"/>
                  <a:gd name="T43" fmla="*/ 1061 h 66"/>
                  <a:gd name="T44" fmla="*/ 3114 w 99"/>
                  <a:gd name="T45" fmla="*/ 1528 h 66"/>
                  <a:gd name="T46" fmla="*/ 3015 w 99"/>
                  <a:gd name="T47" fmla="*/ 2028 h 66"/>
                  <a:gd name="T48" fmla="*/ 2843 w 99"/>
                  <a:gd name="T49" fmla="*/ 2548 h 66"/>
                  <a:gd name="T50" fmla="*/ 2568 w 99"/>
                  <a:gd name="T51" fmla="*/ 3143 h 66"/>
                  <a:gd name="T52" fmla="*/ 2320 w 99"/>
                  <a:gd name="T53" fmla="*/ 3637 h 66"/>
                  <a:gd name="T54" fmla="*/ 2062 w 99"/>
                  <a:gd name="T55" fmla="*/ 4065 h 66"/>
                  <a:gd name="T56" fmla="*/ 1728 w 99"/>
                  <a:gd name="T57" fmla="*/ 4528 h 66"/>
                  <a:gd name="T58" fmla="*/ 1448 w 99"/>
                  <a:gd name="T59" fmla="*/ 4704 h 66"/>
                  <a:gd name="T60" fmla="*/ 1110 w 99"/>
                  <a:gd name="T61" fmla="*/ 4871 h 66"/>
                  <a:gd name="T62" fmla="*/ 828 w 99"/>
                  <a:gd name="T63" fmla="*/ 4915 h 66"/>
                  <a:gd name="T64" fmla="*/ 460 w 99"/>
                  <a:gd name="T65" fmla="*/ 4704 h 66"/>
                  <a:gd name="T66" fmla="*/ 5 w 99"/>
                  <a:gd name="T67" fmla="*/ 4373 h 66"/>
                  <a:gd name="T68" fmla="*/ 0 w 99"/>
                  <a:gd name="T69" fmla="*/ 4926 h 6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9"/>
                  <a:gd name="T106" fmla="*/ 0 h 66"/>
                  <a:gd name="T107" fmla="*/ 99 w 99"/>
                  <a:gd name="T108" fmla="*/ 66 h 6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9" h="66">
                    <a:moveTo>
                      <a:pt x="0" y="58"/>
                    </a:moveTo>
                    <a:lnTo>
                      <a:pt x="11" y="64"/>
                    </a:lnTo>
                    <a:lnTo>
                      <a:pt x="22" y="66"/>
                    </a:lnTo>
                    <a:lnTo>
                      <a:pt x="32" y="66"/>
                    </a:lnTo>
                    <a:lnTo>
                      <a:pt x="42" y="64"/>
                    </a:lnTo>
                    <a:lnTo>
                      <a:pt x="52" y="61"/>
                    </a:lnTo>
                    <a:lnTo>
                      <a:pt x="61" y="55"/>
                    </a:lnTo>
                    <a:lnTo>
                      <a:pt x="69" y="50"/>
                    </a:lnTo>
                    <a:lnTo>
                      <a:pt x="77" y="43"/>
                    </a:lnTo>
                    <a:lnTo>
                      <a:pt x="84" y="36"/>
                    </a:lnTo>
                    <a:lnTo>
                      <a:pt x="89" y="30"/>
                    </a:lnTo>
                    <a:lnTo>
                      <a:pt x="94" y="23"/>
                    </a:lnTo>
                    <a:lnTo>
                      <a:pt x="98" y="17"/>
                    </a:lnTo>
                    <a:lnTo>
                      <a:pt x="99" y="11"/>
                    </a:lnTo>
                    <a:lnTo>
                      <a:pt x="99" y="6"/>
                    </a:lnTo>
                    <a:lnTo>
                      <a:pt x="95" y="0"/>
                    </a:lnTo>
                    <a:lnTo>
                      <a:pt x="89" y="0"/>
                    </a:lnTo>
                    <a:lnTo>
                      <a:pt x="90" y="9"/>
                    </a:lnTo>
                    <a:lnTo>
                      <a:pt x="91" y="9"/>
                    </a:lnTo>
                    <a:lnTo>
                      <a:pt x="90" y="8"/>
                    </a:lnTo>
                    <a:lnTo>
                      <a:pt x="90" y="9"/>
                    </a:lnTo>
                    <a:lnTo>
                      <a:pt x="89" y="13"/>
                    </a:lnTo>
                    <a:lnTo>
                      <a:pt x="86" y="18"/>
                    </a:lnTo>
                    <a:lnTo>
                      <a:pt x="83" y="23"/>
                    </a:lnTo>
                    <a:lnTo>
                      <a:pt x="78" y="30"/>
                    </a:lnTo>
                    <a:lnTo>
                      <a:pt x="71" y="36"/>
                    </a:lnTo>
                    <a:lnTo>
                      <a:pt x="64" y="42"/>
                    </a:lnTo>
                    <a:lnTo>
                      <a:pt x="57" y="47"/>
                    </a:lnTo>
                    <a:lnTo>
                      <a:pt x="48" y="52"/>
                    </a:lnTo>
                    <a:lnTo>
                      <a:pt x="40" y="55"/>
                    </a:lnTo>
                    <a:lnTo>
                      <a:pt x="31" y="56"/>
                    </a:lnTo>
                    <a:lnTo>
                      <a:pt x="23" y="57"/>
                    </a:lnTo>
                    <a:lnTo>
                      <a:pt x="13" y="55"/>
                    </a:lnTo>
                    <a:lnTo>
                      <a:pt x="5" y="51"/>
                    </a:lnTo>
                    <a:lnTo>
                      <a:pt x="0" y="58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992" name="Freeform 281"/>
              <p:cNvSpPr>
                <a:spLocks noChangeArrowheads="1"/>
              </p:cNvSpPr>
              <p:nvPr/>
            </p:nvSpPr>
            <p:spPr bwMode="auto">
              <a:xfrm>
                <a:off x="221" y="4031"/>
                <a:ext cx="47" cy="53"/>
              </a:xfrm>
              <a:custGeom>
                <a:avLst/>
                <a:gdLst>
                  <a:gd name="T0" fmla="*/ 2204 w 44"/>
                  <a:gd name="T1" fmla="*/ 0 h 49"/>
                  <a:gd name="T2" fmla="*/ 1765 w 44"/>
                  <a:gd name="T3" fmla="*/ 5 h 49"/>
                  <a:gd name="T4" fmla="*/ 1356 w 44"/>
                  <a:gd name="T5" fmla="*/ 1264 h 49"/>
                  <a:gd name="T6" fmla="*/ 855 w 44"/>
                  <a:gd name="T7" fmla="*/ 2025 h 49"/>
                  <a:gd name="T8" fmla="*/ 575 w 44"/>
                  <a:gd name="T9" fmla="*/ 2997 h 49"/>
                  <a:gd name="T10" fmla="*/ 5 w 44"/>
                  <a:gd name="T11" fmla="*/ 3886 h 49"/>
                  <a:gd name="T12" fmla="*/ 1 w 44"/>
                  <a:gd name="T13" fmla="*/ 4438 h 49"/>
                  <a:gd name="T14" fmla="*/ 0 w 44"/>
                  <a:gd name="T15" fmla="*/ 4917 h 49"/>
                  <a:gd name="T16" fmla="*/ 0 w 44"/>
                  <a:gd name="T17" fmla="*/ 5318 h 49"/>
                  <a:gd name="T18" fmla="*/ 1 w 44"/>
                  <a:gd name="T19" fmla="*/ 5616 h 49"/>
                  <a:gd name="T20" fmla="*/ 3 w 44"/>
                  <a:gd name="T21" fmla="*/ 5832 h 49"/>
                  <a:gd name="T22" fmla="*/ 504 w 44"/>
                  <a:gd name="T23" fmla="*/ 4985 h 49"/>
                  <a:gd name="T24" fmla="*/ 538 w 44"/>
                  <a:gd name="T25" fmla="*/ 5192 h 49"/>
                  <a:gd name="T26" fmla="*/ 575 w 44"/>
                  <a:gd name="T27" fmla="*/ 4985 h 49"/>
                  <a:gd name="T28" fmla="*/ 656 w 44"/>
                  <a:gd name="T29" fmla="*/ 4261 h 49"/>
                  <a:gd name="T30" fmla="*/ 855 w 44"/>
                  <a:gd name="T31" fmla="*/ 3793 h 49"/>
                  <a:gd name="T32" fmla="*/ 1269 w 44"/>
                  <a:gd name="T33" fmla="*/ 2839 h 49"/>
                  <a:gd name="T34" fmla="*/ 1597 w 44"/>
                  <a:gd name="T35" fmla="*/ 2369 h 49"/>
                  <a:gd name="T36" fmla="*/ 2014 w 44"/>
                  <a:gd name="T37" fmla="*/ 1479 h 49"/>
                  <a:gd name="T38" fmla="*/ 2455 w 44"/>
                  <a:gd name="T39" fmla="*/ 1081 h 49"/>
                  <a:gd name="T40" fmla="*/ 2204 w 44"/>
                  <a:gd name="T41" fmla="*/ 0 h 4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44"/>
                  <a:gd name="T64" fmla="*/ 0 h 49"/>
                  <a:gd name="T65" fmla="*/ 44 w 44"/>
                  <a:gd name="T66" fmla="*/ 49 h 49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44" h="49">
                    <a:moveTo>
                      <a:pt x="39" y="0"/>
                    </a:moveTo>
                    <a:lnTo>
                      <a:pt x="32" y="5"/>
                    </a:lnTo>
                    <a:lnTo>
                      <a:pt x="24" y="11"/>
                    </a:lnTo>
                    <a:lnTo>
                      <a:pt x="16" y="17"/>
                    </a:lnTo>
                    <a:lnTo>
                      <a:pt x="10" y="25"/>
                    </a:lnTo>
                    <a:lnTo>
                      <a:pt x="5" y="32"/>
                    </a:lnTo>
                    <a:lnTo>
                      <a:pt x="1" y="37"/>
                    </a:lnTo>
                    <a:lnTo>
                      <a:pt x="0" y="41"/>
                    </a:lnTo>
                    <a:lnTo>
                      <a:pt x="0" y="44"/>
                    </a:lnTo>
                    <a:lnTo>
                      <a:pt x="1" y="47"/>
                    </a:lnTo>
                    <a:lnTo>
                      <a:pt x="3" y="49"/>
                    </a:lnTo>
                    <a:lnTo>
                      <a:pt x="8" y="42"/>
                    </a:lnTo>
                    <a:lnTo>
                      <a:pt x="9" y="43"/>
                    </a:lnTo>
                    <a:lnTo>
                      <a:pt x="10" y="42"/>
                    </a:lnTo>
                    <a:lnTo>
                      <a:pt x="12" y="36"/>
                    </a:lnTo>
                    <a:lnTo>
                      <a:pt x="16" y="31"/>
                    </a:lnTo>
                    <a:lnTo>
                      <a:pt x="22" y="24"/>
                    </a:lnTo>
                    <a:lnTo>
                      <a:pt x="29" y="19"/>
                    </a:lnTo>
                    <a:lnTo>
                      <a:pt x="36" y="13"/>
                    </a:lnTo>
                    <a:lnTo>
                      <a:pt x="44" y="9"/>
                    </a:lnTo>
                    <a:lnTo>
                      <a:pt x="39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993" name="Freeform 282"/>
              <p:cNvSpPr>
                <a:spLocks noChangeArrowheads="1"/>
              </p:cNvSpPr>
              <p:nvPr/>
            </p:nvSpPr>
            <p:spPr bwMode="auto">
              <a:xfrm>
                <a:off x="262" y="4022"/>
                <a:ext cx="57" cy="20"/>
              </a:xfrm>
              <a:custGeom>
                <a:avLst/>
                <a:gdLst>
                  <a:gd name="T0" fmla="*/ 1444 w 54"/>
                  <a:gd name="T1" fmla="*/ 0 h 18"/>
                  <a:gd name="T2" fmla="*/ 1338 w 54"/>
                  <a:gd name="T3" fmla="*/ 0 h 18"/>
                  <a:gd name="T4" fmla="*/ 1240 w 54"/>
                  <a:gd name="T5" fmla="*/ 0 h 18"/>
                  <a:gd name="T6" fmla="*/ 1045 w 54"/>
                  <a:gd name="T7" fmla="*/ 0 h 18"/>
                  <a:gd name="T8" fmla="*/ 868 w 54"/>
                  <a:gd name="T9" fmla="*/ 1 h 18"/>
                  <a:gd name="T10" fmla="*/ 662 w 54"/>
                  <a:gd name="T11" fmla="*/ 2 h 18"/>
                  <a:gd name="T12" fmla="*/ 406 w 54"/>
                  <a:gd name="T13" fmla="*/ 3 h 18"/>
                  <a:gd name="T14" fmla="*/ 279 w 54"/>
                  <a:gd name="T15" fmla="*/ 3852 h 18"/>
                  <a:gd name="T16" fmla="*/ 0 w 54"/>
                  <a:gd name="T17" fmla="*/ 5284 h 18"/>
                  <a:gd name="T18" fmla="*/ 5 w 54"/>
                  <a:gd name="T19" fmla="*/ 11047 h 18"/>
                  <a:gd name="T20" fmla="*/ 328 w 54"/>
                  <a:gd name="T21" fmla="*/ 8948 h 18"/>
                  <a:gd name="T22" fmla="*/ 453 w 54"/>
                  <a:gd name="T23" fmla="*/ 7248 h 18"/>
                  <a:gd name="T24" fmla="*/ 699 w 54"/>
                  <a:gd name="T25" fmla="*/ 6523 h 18"/>
                  <a:gd name="T26" fmla="*/ 868 w 54"/>
                  <a:gd name="T27" fmla="*/ 5871 h 18"/>
                  <a:gd name="T28" fmla="*/ 1078 w 54"/>
                  <a:gd name="T29" fmla="*/ 5871 h 18"/>
                  <a:gd name="T30" fmla="*/ 1240 w 54"/>
                  <a:gd name="T31" fmla="*/ 5871 h 18"/>
                  <a:gd name="T32" fmla="*/ 1368 w 54"/>
                  <a:gd name="T33" fmla="*/ 5284 h 18"/>
                  <a:gd name="T34" fmla="*/ 1445 w 54"/>
                  <a:gd name="T35" fmla="*/ 5284 h 18"/>
                  <a:gd name="T36" fmla="*/ 1444 w 54"/>
                  <a:gd name="T37" fmla="*/ 0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4"/>
                  <a:gd name="T58" fmla="*/ 0 h 18"/>
                  <a:gd name="T59" fmla="*/ 54 w 54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4" h="18">
                    <a:moveTo>
                      <a:pt x="53" y="0"/>
                    </a:moveTo>
                    <a:lnTo>
                      <a:pt x="49" y="0"/>
                    </a:lnTo>
                    <a:lnTo>
                      <a:pt x="45" y="0"/>
                    </a:lnTo>
                    <a:lnTo>
                      <a:pt x="39" y="0"/>
                    </a:lnTo>
                    <a:lnTo>
                      <a:pt x="32" y="1"/>
                    </a:lnTo>
                    <a:lnTo>
                      <a:pt x="25" y="2"/>
                    </a:lnTo>
                    <a:lnTo>
                      <a:pt x="16" y="3"/>
                    </a:lnTo>
                    <a:lnTo>
                      <a:pt x="9" y="6"/>
                    </a:lnTo>
                    <a:lnTo>
                      <a:pt x="0" y="9"/>
                    </a:lnTo>
                    <a:lnTo>
                      <a:pt x="5" y="18"/>
                    </a:lnTo>
                    <a:lnTo>
                      <a:pt x="12" y="14"/>
                    </a:lnTo>
                    <a:lnTo>
                      <a:pt x="18" y="12"/>
                    </a:lnTo>
                    <a:lnTo>
                      <a:pt x="26" y="11"/>
                    </a:lnTo>
                    <a:lnTo>
                      <a:pt x="32" y="10"/>
                    </a:lnTo>
                    <a:lnTo>
                      <a:pt x="40" y="10"/>
                    </a:lnTo>
                    <a:lnTo>
                      <a:pt x="45" y="10"/>
                    </a:lnTo>
                    <a:lnTo>
                      <a:pt x="50" y="9"/>
                    </a:lnTo>
                    <a:lnTo>
                      <a:pt x="54" y="9"/>
                    </a:lnTo>
                    <a:lnTo>
                      <a:pt x="53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994" name="Freeform 283"/>
              <p:cNvSpPr>
                <a:spLocks noChangeArrowheads="1"/>
              </p:cNvSpPr>
              <p:nvPr/>
            </p:nvSpPr>
            <p:spPr bwMode="auto">
              <a:xfrm>
                <a:off x="508" y="4025"/>
                <a:ext cx="99" cy="63"/>
              </a:xfrm>
              <a:custGeom>
                <a:avLst/>
                <a:gdLst>
                  <a:gd name="T0" fmla="*/ 3987 w 93"/>
                  <a:gd name="T1" fmla="*/ 0 h 58"/>
                  <a:gd name="T2" fmla="*/ 4164 w 93"/>
                  <a:gd name="T3" fmla="*/ 0 h 58"/>
                  <a:gd name="T4" fmla="*/ 4200 w 93"/>
                  <a:gd name="T5" fmla="*/ 3 h 58"/>
                  <a:gd name="T6" fmla="*/ 4200 w 93"/>
                  <a:gd name="T7" fmla="*/ 1079 h 58"/>
                  <a:gd name="T8" fmla="*/ 4164 w 93"/>
                  <a:gd name="T9" fmla="*/ 1502 h 58"/>
                  <a:gd name="T10" fmla="*/ 4028 w 93"/>
                  <a:gd name="T11" fmla="*/ 2680 h 58"/>
                  <a:gd name="T12" fmla="*/ 3855 w 93"/>
                  <a:gd name="T13" fmla="*/ 3435 h 58"/>
                  <a:gd name="T14" fmla="*/ 3555 w 93"/>
                  <a:gd name="T15" fmla="*/ 4614 h 58"/>
                  <a:gd name="T16" fmla="*/ 3305 w 93"/>
                  <a:gd name="T17" fmla="*/ 5641 h 58"/>
                  <a:gd name="T18" fmla="*/ 3002 w 93"/>
                  <a:gd name="T19" fmla="*/ 6655 h 58"/>
                  <a:gd name="T20" fmla="*/ 2574 w 93"/>
                  <a:gd name="T21" fmla="*/ 7349 h 58"/>
                  <a:gd name="T22" fmla="*/ 2228 w 93"/>
                  <a:gd name="T23" fmla="*/ 7983 h 58"/>
                  <a:gd name="T24" fmla="*/ 1769 w 93"/>
                  <a:gd name="T25" fmla="*/ 8642 h 58"/>
                  <a:gd name="T26" fmla="*/ 1351 w 93"/>
                  <a:gd name="T27" fmla="*/ 8941 h 58"/>
                  <a:gd name="T28" fmla="*/ 872 w 93"/>
                  <a:gd name="T29" fmla="*/ 8941 h 58"/>
                  <a:gd name="T30" fmla="*/ 496 w 93"/>
                  <a:gd name="T31" fmla="*/ 8642 h 58"/>
                  <a:gd name="T32" fmla="*/ 1 w 93"/>
                  <a:gd name="T33" fmla="*/ 7956 h 58"/>
                  <a:gd name="T34" fmla="*/ 0 w 93"/>
                  <a:gd name="T35" fmla="*/ 7852 h 58"/>
                  <a:gd name="T36" fmla="*/ 0 w 93"/>
                  <a:gd name="T37" fmla="*/ 7578 h 58"/>
                  <a:gd name="T38" fmla="*/ 0 w 93"/>
                  <a:gd name="T39" fmla="*/ 7325 h 58"/>
                  <a:gd name="T40" fmla="*/ 1 w 93"/>
                  <a:gd name="T41" fmla="*/ 6766 h 58"/>
                  <a:gd name="T42" fmla="*/ 4 w 93"/>
                  <a:gd name="T43" fmla="*/ 6127 h 58"/>
                  <a:gd name="T44" fmla="*/ 438 w 93"/>
                  <a:gd name="T45" fmla="*/ 5012 h 58"/>
                  <a:gd name="T46" fmla="*/ 637 w 93"/>
                  <a:gd name="T47" fmla="*/ 4053 h 58"/>
                  <a:gd name="T48" fmla="*/ 988 w 93"/>
                  <a:gd name="T49" fmla="*/ 3162 h 58"/>
                  <a:gd name="T50" fmla="*/ 1351 w 93"/>
                  <a:gd name="T51" fmla="*/ 2091 h 58"/>
                  <a:gd name="T52" fmla="*/ 1662 w 93"/>
                  <a:gd name="T53" fmla="*/ 1383 h 58"/>
                  <a:gd name="T54" fmla="*/ 2004 w 93"/>
                  <a:gd name="T55" fmla="*/ 1079 h 58"/>
                  <a:gd name="T56" fmla="*/ 2372 w 93"/>
                  <a:gd name="T57" fmla="*/ 4 h 58"/>
                  <a:gd name="T58" fmla="*/ 2688 w 93"/>
                  <a:gd name="T59" fmla="*/ 3 h 58"/>
                  <a:gd name="T60" fmla="*/ 3046 w 93"/>
                  <a:gd name="T61" fmla="*/ 2 h 58"/>
                  <a:gd name="T62" fmla="*/ 3305 w 93"/>
                  <a:gd name="T63" fmla="*/ 2 h 58"/>
                  <a:gd name="T64" fmla="*/ 3555 w 93"/>
                  <a:gd name="T65" fmla="*/ 0 h 58"/>
                  <a:gd name="T66" fmla="*/ 3855 w 93"/>
                  <a:gd name="T67" fmla="*/ 0 h 58"/>
                  <a:gd name="T68" fmla="*/ 3987 w 93"/>
                  <a:gd name="T69" fmla="*/ 0 h 58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3"/>
                  <a:gd name="T106" fmla="*/ 0 h 58"/>
                  <a:gd name="T107" fmla="*/ 93 w 93"/>
                  <a:gd name="T108" fmla="*/ 58 h 58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3" h="58">
                    <a:moveTo>
                      <a:pt x="88" y="0"/>
                    </a:moveTo>
                    <a:lnTo>
                      <a:pt x="92" y="0"/>
                    </a:lnTo>
                    <a:lnTo>
                      <a:pt x="93" y="3"/>
                    </a:lnTo>
                    <a:lnTo>
                      <a:pt x="93" y="6"/>
                    </a:lnTo>
                    <a:lnTo>
                      <a:pt x="92" y="10"/>
                    </a:lnTo>
                    <a:lnTo>
                      <a:pt x="89" y="17"/>
                    </a:lnTo>
                    <a:lnTo>
                      <a:pt x="85" y="22"/>
                    </a:lnTo>
                    <a:lnTo>
                      <a:pt x="79" y="29"/>
                    </a:lnTo>
                    <a:lnTo>
                      <a:pt x="73" y="36"/>
                    </a:lnTo>
                    <a:lnTo>
                      <a:pt x="66" y="42"/>
                    </a:lnTo>
                    <a:lnTo>
                      <a:pt x="57" y="48"/>
                    </a:lnTo>
                    <a:lnTo>
                      <a:pt x="49" y="52"/>
                    </a:lnTo>
                    <a:lnTo>
                      <a:pt x="39" y="55"/>
                    </a:lnTo>
                    <a:lnTo>
                      <a:pt x="30" y="58"/>
                    </a:lnTo>
                    <a:lnTo>
                      <a:pt x="20" y="58"/>
                    </a:lnTo>
                    <a:lnTo>
                      <a:pt x="11" y="55"/>
                    </a:lnTo>
                    <a:lnTo>
                      <a:pt x="1" y="51"/>
                    </a:lnTo>
                    <a:lnTo>
                      <a:pt x="0" y="50"/>
                    </a:lnTo>
                    <a:lnTo>
                      <a:pt x="0" y="49"/>
                    </a:lnTo>
                    <a:lnTo>
                      <a:pt x="0" y="47"/>
                    </a:lnTo>
                    <a:lnTo>
                      <a:pt x="1" y="44"/>
                    </a:lnTo>
                    <a:lnTo>
                      <a:pt x="4" y="39"/>
                    </a:lnTo>
                    <a:lnTo>
                      <a:pt x="9" y="32"/>
                    </a:lnTo>
                    <a:lnTo>
                      <a:pt x="15" y="26"/>
                    </a:lnTo>
                    <a:lnTo>
                      <a:pt x="22" y="20"/>
                    </a:lnTo>
                    <a:lnTo>
                      <a:pt x="30" y="14"/>
                    </a:lnTo>
                    <a:lnTo>
                      <a:pt x="37" y="9"/>
                    </a:lnTo>
                    <a:lnTo>
                      <a:pt x="45" y="6"/>
                    </a:lnTo>
                    <a:lnTo>
                      <a:pt x="52" y="4"/>
                    </a:lnTo>
                    <a:lnTo>
                      <a:pt x="59" y="3"/>
                    </a:lnTo>
                    <a:lnTo>
                      <a:pt x="67" y="2"/>
                    </a:lnTo>
                    <a:lnTo>
                      <a:pt x="73" y="2"/>
                    </a:lnTo>
                    <a:lnTo>
                      <a:pt x="79" y="0"/>
                    </a:lnTo>
                    <a:lnTo>
                      <a:pt x="85" y="0"/>
                    </a:lnTo>
                    <a:lnTo>
                      <a:pt x="88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995" name="Freeform 284"/>
              <p:cNvSpPr>
                <a:spLocks noChangeArrowheads="1"/>
              </p:cNvSpPr>
              <p:nvPr/>
            </p:nvSpPr>
            <p:spPr bwMode="auto">
              <a:xfrm>
                <a:off x="507" y="4021"/>
                <a:ext cx="104" cy="71"/>
              </a:xfrm>
              <a:custGeom>
                <a:avLst/>
                <a:gdLst>
                  <a:gd name="T0" fmla="*/ 0 w 98"/>
                  <a:gd name="T1" fmla="*/ 5060 h 66"/>
                  <a:gd name="T2" fmla="*/ 421 w 98"/>
                  <a:gd name="T3" fmla="*/ 5587 h 66"/>
                  <a:gd name="T4" fmla="*/ 764 w 98"/>
                  <a:gd name="T5" fmla="*/ 5688 h 66"/>
                  <a:gd name="T6" fmla="*/ 1196 w 98"/>
                  <a:gd name="T7" fmla="*/ 5688 h 66"/>
                  <a:gd name="T8" fmla="*/ 1560 w 98"/>
                  <a:gd name="T9" fmla="*/ 5587 h 66"/>
                  <a:gd name="T10" fmla="*/ 1942 w 98"/>
                  <a:gd name="T11" fmla="*/ 5240 h 66"/>
                  <a:gd name="T12" fmla="*/ 2300 w 98"/>
                  <a:gd name="T13" fmla="*/ 4704 h 66"/>
                  <a:gd name="T14" fmla="*/ 2596 w 98"/>
                  <a:gd name="T15" fmla="*/ 4247 h 66"/>
                  <a:gd name="T16" fmla="*/ 2917 w 98"/>
                  <a:gd name="T17" fmla="*/ 3670 h 66"/>
                  <a:gd name="T18" fmla="*/ 3124 w 98"/>
                  <a:gd name="T19" fmla="*/ 3143 h 66"/>
                  <a:gd name="T20" fmla="*/ 3315 w 98"/>
                  <a:gd name="T21" fmla="*/ 2548 h 66"/>
                  <a:gd name="T22" fmla="*/ 3505 w 98"/>
                  <a:gd name="T23" fmla="*/ 2028 h 66"/>
                  <a:gd name="T24" fmla="*/ 3700 w 98"/>
                  <a:gd name="T25" fmla="*/ 1320 h 66"/>
                  <a:gd name="T26" fmla="*/ 3709 w 98"/>
                  <a:gd name="T27" fmla="*/ 917 h 66"/>
                  <a:gd name="T28" fmla="*/ 3709 w 98"/>
                  <a:gd name="T29" fmla="*/ 6 h 66"/>
                  <a:gd name="T30" fmla="*/ 3518 w 98"/>
                  <a:gd name="T31" fmla="*/ 0 h 66"/>
                  <a:gd name="T32" fmla="*/ 3315 w 98"/>
                  <a:gd name="T33" fmla="*/ 0 h 66"/>
                  <a:gd name="T34" fmla="*/ 3379 w 98"/>
                  <a:gd name="T35" fmla="*/ 792 h 66"/>
                  <a:gd name="T36" fmla="*/ 3487 w 98"/>
                  <a:gd name="T37" fmla="*/ 792 h 66"/>
                  <a:gd name="T38" fmla="*/ 3379 w 98"/>
                  <a:gd name="T39" fmla="*/ 736 h 66"/>
                  <a:gd name="T40" fmla="*/ 3379 w 98"/>
                  <a:gd name="T41" fmla="*/ 792 h 66"/>
                  <a:gd name="T42" fmla="*/ 3315 w 98"/>
                  <a:gd name="T43" fmla="*/ 1061 h 66"/>
                  <a:gd name="T44" fmla="*/ 3286 w 98"/>
                  <a:gd name="T45" fmla="*/ 1528 h 66"/>
                  <a:gd name="T46" fmla="*/ 3112 w 98"/>
                  <a:gd name="T47" fmla="*/ 2047 h 66"/>
                  <a:gd name="T48" fmla="*/ 2924 w 98"/>
                  <a:gd name="T49" fmla="*/ 2548 h 66"/>
                  <a:gd name="T50" fmla="*/ 2664 w 98"/>
                  <a:gd name="T51" fmla="*/ 3143 h 66"/>
                  <a:gd name="T52" fmla="*/ 2441 w 98"/>
                  <a:gd name="T53" fmla="*/ 3637 h 66"/>
                  <a:gd name="T54" fmla="*/ 2100 w 98"/>
                  <a:gd name="T55" fmla="*/ 4065 h 66"/>
                  <a:gd name="T56" fmla="*/ 1813 w 98"/>
                  <a:gd name="T57" fmla="*/ 4528 h 66"/>
                  <a:gd name="T58" fmla="*/ 1470 w 98"/>
                  <a:gd name="T59" fmla="*/ 4704 h 66"/>
                  <a:gd name="T60" fmla="*/ 1159 w 98"/>
                  <a:gd name="T61" fmla="*/ 4915 h 66"/>
                  <a:gd name="T62" fmla="*/ 811 w 98"/>
                  <a:gd name="T63" fmla="*/ 4915 h 66"/>
                  <a:gd name="T64" fmla="*/ 474 w 98"/>
                  <a:gd name="T65" fmla="*/ 4704 h 66"/>
                  <a:gd name="T66" fmla="*/ 4 w 98"/>
                  <a:gd name="T67" fmla="*/ 4373 h 66"/>
                  <a:gd name="T68" fmla="*/ 0 w 98"/>
                  <a:gd name="T69" fmla="*/ 5060 h 6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8"/>
                  <a:gd name="T106" fmla="*/ 0 h 66"/>
                  <a:gd name="T107" fmla="*/ 98 w 98"/>
                  <a:gd name="T108" fmla="*/ 66 h 6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8" h="66">
                    <a:moveTo>
                      <a:pt x="0" y="59"/>
                    </a:moveTo>
                    <a:lnTo>
                      <a:pt x="11" y="64"/>
                    </a:lnTo>
                    <a:lnTo>
                      <a:pt x="21" y="66"/>
                    </a:lnTo>
                    <a:lnTo>
                      <a:pt x="32" y="66"/>
                    </a:lnTo>
                    <a:lnTo>
                      <a:pt x="41" y="64"/>
                    </a:lnTo>
                    <a:lnTo>
                      <a:pt x="52" y="60"/>
                    </a:lnTo>
                    <a:lnTo>
                      <a:pt x="60" y="55"/>
                    </a:lnTo>
                    <a:lnTo>
                      <a:pt x="69" y="49"/>
                    </a:lnTo>
                    <a:lnTo>
                      <a:pt x="76" y="43"/>
                    </a:lnTo>
                    <a:lnTo>
                      <a:pt x="84" y="36"/>
                    </a:lnTo>
                    <a:lnTo>
                      <a:pt x="89" y="30"/>
                    </a:lnTo>
                    <a:lnTo>
                      <a:pt x="93" y="23"/>
                    </a:lnTo>
                    <a:lnTo>
                      <a:pt x="97" y="16"/>
                    </a:lnTo>
                    <a:lnTo>
                      <a:pt x="98" y="11"/>
                    </a:lnTo>
                    <a:lnTo>
                      <a:pt x="98" y="6"/>
                    </a:lnTo>
                    <a:lnTo>
                      <a:pt x="94" y="0"/>
                    </a:lnTo>
                    <a:lnTo>
                      <a:pt x="89" y="0"/>
                    </a:lnTo>
                    <a:lnTo>
                      <a:pt x="90" y="9"/>
                    </a:lnTo>
                    <a:lnTo>
                      <a:pt x="91" y="9"/>
                    </a:lnTo>
                    <a:lnTo>
                      <a:pt x="90" y="8"/>
                    </a:lnTo>
                    <a:lnTo>
                      <a:pt x="90" y="9"/>
                    </a:lnTo>
                    <a:lnTo>
                      <a:pt x="89" y="13"/>
                    </a:lnTo>
                    <a:lnTo>
                      <a:pt x="86" y="18"/>
                    </a:lnTo>
                    <a:lnTo>
                      <a:pt x="83" y="24"/>
                    </a:lnTo>
                    <a:lnTo>
                      <a:pt x="77" y="30"/>
                    </a:lnTo>
                    <a:lnTo>
                      <a:pt x="71" y="36"/>
                    </a:lnTo>
                    <a:lnTo>
                      <a:pt x="64" y="42"/>
                    </a:lnTo>
                    <a:lnTo>
                      <a:pt x="56" y="47"/>
                    </a:lnTo>
                    <a:lnTo>
                      <a:pt x="48" y="52"/>
                    </a:lnTo>
                    <a:lnTo>
                      <a:pt x="39" y="55"/>
                    </a:lnTo>
                    <a:lnTo>
                      <a:pt x="31" y="57"/>
                    </a:lnTo>
                    <a:lnTo>
                      <a:pt x="22" y="57"/>
                    </a:lnTo>
                    <a:lnTo>
                      <a:pt x="13" y="55"/>
                    </a:lnTo>
                    <a:lnTo>
                      <a:pt x="4" y="51"/>
                    </a:lnTo>
                    <a:lnTo>
                      <a:pt x="0" y="59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996" name="Freeform 285"/>
              <p:cNvSpPr>
                <a:spLocks noChangeArrowheads="1"/>
              </p:cNvSpPr>
              <p:nvPr/>
            </p:nvSpPr>
            <p:spPr bwMode="auto">
              <a:xfrm>
                <a:off x="504" y="4030"/>
                <a:ext cx="45" cy="54"/>
              </a:xfrm>
              <a:custGeom>
                <a:avLst/>
                <a:gdLst>
                  <a:gd name="T0" fmla="*/ 618 w 43"/>
                  <a:gd name="T1" fmla="*/ 0 h 50"/>
                  <a:gd name="T2" fmla="*/ 516 w 43"/>
                  <a:gd name="T3" fmla="*/ 5 h 50"/>
                  <a:gd name="T4" fmla="*/ 343 w 43"/>
                  <a:gd name="T5" fmla="*/ 1147 h 50"/>
                  <a:gd name="T6" fmla="*/ 249 w 43"/>
                  <a:gd name="T7" fmla="*/ 1821 h 50"/>
                  <a:gd name="T8" fmla="*/ 9 w 43"/>
                  <a:gd name="T9" fmla="*/ 2676 h 50"/>
                  <a:gd name="T10" fmla="*/ 4 w 43"/>
                  <a:gd name="T11" fmla="*/ 3533 h 50"/>
                  <a:gd name="T12" fmla="*/ 1 w 43"/>
                  <a:gd name="T13" fmla="*/ 4028 h 50"/>
                  <a:gd name="T14" fmla="*/ 0 w 43"/>
                  <a:gd name="T15" fmla="*/ 4350 h 50"/>
                  <a:gd name="T16" fmla="*/ 0 w 43"/>
                  <a:gd name="T17" fmla="*/ 4807 h 50"/>
                  <a:gd name="T18" fmla="*/ 1 w 43"/>
                  <a:gd name="T19" fmla="*/ 5165 h 50"/>
                  <a:gd name="T20" fmla="*/ 3 w 43"/>
                  <a:gd name="T21" fmla="*/ 5480 h 50"/>
                  <a:gd name="T22" fmla="*/ 7 w 43"/>
                  <a:gd name="T23" fmla="*/ 4587 h 50"/>
                  <a:gd name="T24" fmla="*/ 8 w 43"/>
                  <a:gd name="T25" fmla="*/ 4698 h 50"/>
                  <a:gd name="T26" fmla="*/ 8 w 43"/>
                  <a:gd name="T27" fmla="*/ 4807 h 50"/>
                  <a:gd name="T28" fmla="*/ 8 w 43"/>
                  <a:gd name="T29" fmla="*/ 4698 h 50"/>
                  <a:gd name="T30" fmla="*/ 9 w 43"/>
                  <a:gd name="T31" fmla="*/ 4587 h 50"/>
                  <a:gd name="T32" fmla="*/ 207 w 43"/>
                  <a:gd name="T33" fmla="*/ 3932 h 50"/>
                  <a:gd name="T34" fmla="*/ 249 w 43"/>
                  <a:gd name="T35" fmla="*/ 3371 h 50"/>
                  <a:gd name="T36" fmla="*/ 328 w 43"/>
                  <a:gd name="T37" fmla="*/ 2597 h 50"/>
                  <a:gd name="T38" fmla="*/ 430 w 43"/>
                  <a:gd name="T39" fmla="*/ 1967 h 50"/>
                  <a:gd name="T40" fmla="*/ 579 w 43"/>
                  <a:gd name="T41" fmla="*/ 1338 h 50"/>
                  <a:gd name="T42" fmla="*/ 677 w 43"/>
                  <a:gd name="T43" fmla="*/ 983 h 50"/>
                  <a:gd name="T44" fmla="*/ 618 w 43"/>
                  <a:gd name="T45" fmla="*/ 0 h 50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43"/>
                  <a:gd name="T70" fmla="*/ 0 h 50"/>
                  <a:gd name="T71" fmla="*/ 43 w 43"/>
                  <a:gd name="T72" fmla="*/ 50 h 50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43" h="50">
                    <a:moveTo>
                      <a:pt x="39" y="0"/>
                    </a:moveTo>
                    <a:lnTo>
                      <a:pt x="32" y="5"/>
                    </a:lnTo>
                    <a:lnTo>
                      <a:pt x="23" y="11"/>
                    </a:lnTo>
                    <a:lnTo>
                      <a:pt x="16" y="17"/>
                    </a:lnTo>
                    <a:lnTo>
                      <a:pt x="9" y="25"/>
                    </a:lnTo>
                    <a:lnTo>
                      <a:pt x="4" y="32"/>
                    </a:lnTo>
                    <a:lnTo>
                      <a:pt x="1" y="37"/>
                    </a:lnTo>
                    <a:lnTo>
                      <a:pt x="0" y="40"/>
                    </a:lnTo>
                    <a:lnTo>
                      <a:pt x="0" y="44"/>
                    </a:lnTo>
                    <a:lnTo>
                      <a:pt x="1" y="47"/>
                    </a:lnTo>
                    <a:lnTo>
                      <a:pt x="3" y="50"/>
                    </a:lnTo>
                    <a:lnTo>
                      <a:pt x="7" y="42"/>
                    </a:lnTo>
                    <a:lnTo>
                      <a:pt x="8" y="43"/>
                    </a:lnTo>
                    <a:lnTo>
                      <a:pt x="8" y="44"/>
                    </a:lnTo>
                    <a:lnTo>
                      <a:pt x="8" y="43"/>
                    </a:lnTo>
                    <a:lnTo>
                      <a:pt x="9" y="42"/>
                    </a:lnTo>
                    <a:lnTo>
                      <a:pt x="12" y="36"/>
                    </a:lnTo>
                    <a:lnTo>
                      <a:pt x="16" y="31"/>
                    </a:lnTo>
                    <a:lnTo>
                      <a:pt x="22" y="24"/>
                    </a:lnTo>
                    <a:lnTo>
                      <a:pt x="28" y="18"/>
                    </a:lnTo>
                    <a:lnTo>
                      <a:pt x="36" y="13"/>
                    </a:lnTo>
                    <a:lnTo>
                      <a:pt x="43" y="9"/>
                    </a:lnTo>
                    <a:lnTo>
                      <a:pt x="39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997" name="Freeform 286"/>
              <p:cNvSpPr>
                <a:spLocks noChangeArrowheads="1"/>
              </p:cNvSpPr>
              <p:nvPr/>
            </p:nvSpPr>
            <p:spPr bwMode="auto">
              <a:xfrm>
                <a:off x="545" y="4021"/>
                <a:ext cx="57" cy="20"/>
              </a:xfrm>
              <a:custGeom>
                <a:avLst/>
                <a:gdLst>
                  <a:gd name="T0" fmla="*/ 1444 w 54"/>
                  <a:gd name="T1" fmla="*/ 0 h 18"/>
                  <a:gd name="T2" fmla="*/ 1338 w 54"/>
                  <a:gd name="T3" fmla="*/ 0 h 18"/>
                  <a:gd name="T4" fmla="*/ 1201 w 54"/>
                  <a:gd name="T5" fmla="*/ 0 h 18"/>
                  <a:gd name="T6" fmla="*/ 1021 w 54"/>
                  <a:gd name="T7" fmla="*/ 1 h 18"/>
                  <a:gd name="T8" fmla="*/ 868 w 54"/>
                  <a:gd name="T9" fmla="*/ 1 h 18"/>
                  <a:gd name="T10" fmla="*/ 642 w 54"/>
                  <a:gd name="T11" fmla="*/ 2 h 18"/>
                  <a:gd name="T12" fmla="*/ 406 w 54"/>
                  <a:gd name="T13" fmla="*/ 3 h 18"/>
                  <a:gd name="T14" fmla="*/ 279 w 54"/>
                  <a:gd name="T15" fmla="*/ 3852 h 18"/>
                  <a:gd name="T16" fmla="*/ 0 w 54"/>
                  <a:gd name="T17" fmla="*/ 5284 h 18"/>
                  <a:gd name="T18" fmla="*/ 4 w 54"/>
                  <a:gd name="T19" fmla="*/ 11047 h 18"/>
                  <a:gd name="T20" fmla="*/ 328 w 54"/>
                  <a:gd name="T21" fmla="*/ 8948 h 18"/>
                  <a:gd name="T22" fmla="*/ 453 w 54"/>
                  <a:gd name="T23" fmla="*/ 7248 h 18"/>
                  <a:gd name="T24" fmla="*/ 662 w 54"/>
                  <a:gd name="T25" fmla="*/ 6523 h 18"/>
                  <a:gd name="T26" fmla="*/ 868 w 54"/>
                  <a:gd name="T27" fmla="*/ 5871 h 18"/>
                  <a:gd name="T28" fmla="*/ 1045 w 54"/>
                  <a:gd name="T29" fmla="*/ 5871 h 18"/>
                  <a:gd name="T30" fmla="*/ 1201 w 54"/>
                  <a:gd name="T31" fmla="*/ 5871 h 18"/>
                  <a:gd name="T32" fmla="*/ 1368 w 54"/>
                  <a:gd name="T33" fmla="*/ 5284 h 18"/>
                  <a:gd name="T34" fmla="*/ 1445 w 54"/>
                  <a:gd name="T35" fmla="*/ 5284 h 18"/>
                  <a:gd name="T36" fmla="*/ 1444 w 54"/>
                  <a:gd name="T37" fmla="*/ 0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4"/>
                  <a:gd name="T58" fmla="*/ 0 h 18"/>
                  <a:gd name="T59" fmla="*/ 54 w 54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4" h="18">
                    <a:moveTo>
                      <a:pt x="53" y="0"/>
                    </a:moveTo>
                    <a:lnTo>
                      <a:pt x="49" y="0"/>
                    </a:lnTo>
                    <a:lnTo>
                      <a:pt x="44" y="0"/>
                    </a:lnTo>
                    <a:lnTo>
                      <a:pt x="38" y="1"/>
                    </a:lnTo>
                    <a:lnTo>
                      <a:pt x="32" y="1"/>
                    </a:lnTo>
                    <a:lnTo>
                      <a:pt x="24" y="2"/>
                    </a:lnTo>
                    <a:lnTo>
                      <a:pt x="16" y="3"/>
                    </a:lnTo>
                    <a:lnTo>
                      <a:pt x="9" y="6"/>
                    </a:lnTo>
                    <a:lnTo>
                      <a:pt x="0" y="9"/>
                    </a:lnTo>
                    <a:lnTo>
                      <a:pt x="4" y="18"/>
                    </a:lnTo>
                    <a:lnTo>
                      <a:pt x="12" y="14"/>
                    </a:lnTo>
                    <a:lnTo>
                      <a:pt x="18" y="12"/>
                    </a:lnTo>
                    <a:lnTo>
                      <a:pt x="25" y="11"/>
                    </a:lnTo>
                    <a:lnTo>
                      <a:pt x="32" y="10"/>
                    </a:lnTo>
                    <a:lnTo>
                      <a:pt x="39" y="10"/>
                    </a:lnTo>
                    <a:lnTo>
                      <a:pt x="44" y="10"/>
                    </a:lnTo>
                    <a:lnTo>
                      <a:pt x="50" y="9"/>
                    </a:lnTo>
                    <a:lnTo>
                      <a:pt x="54" y="9"/>
                    </a:lnTo>
                    <a:lnTo>
                      <a:pt x="53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998" name="Freeform 287"/>
              <p:cNvSpPr>
                <a:spLocks noChangeArrowheads="1"/>
              </p:cNvSpPr>
              <p:nvPr/>
            </p:nvSpPr>
            <p:spPr bwMode="auto">
              <a:xfrm>
                <a:off x="3842" y="4027"/>
                <a:ext cx="98" cy="61"/>
              </a:xfrm>
              <a:custGeom>
                <a:avLst/>
                <a:gdLst>
                  <a:gd name="T0" fmla="*/ 2115 w 93"/>
                  <a:gd name="T1" fmla="*/ 3583 h 57"/>
                  <a:gd name="T2" fmla="*/ 2229 w 93"/>
                  <a:gd name="T3" fmla="*/ 3474 h 57"/>
                  <a:gd name="T4" fmla="*/ 2288 w 93"/>
                  <a:gd name="T5" fmla="*/ 3418 h 57"/>
                  <a:gd name="T6" fmla="*/ 2288 w 93"/>
                  <a:gd name="T7" fmla="*/ 3194 h 57"/>
                  <a:gd name="T8" fmla="*/ 2229 w 93"/>
                  <a:gd name="T9" fmla="*/ 2834 h 57"/>
                  <a:gd name="T10" fmla="*/ 2196 w 93"/>
                  <a:gd name="T11" fmla="*/ 2474 h 57"/>
                  <a:gd name="T12" fmla="*/ 2084 w 93"/>
                  <a:gd name="T13" fmla="*/ 2135 h 57"/>
                  <a:gd name="T14" fmla="*/ 1905 w 93"/>
                  <a:gd name="T15" fmla="*/ 1742 h 57"/>
                  <a:gd name="T16" fmla="*/ 1782 w 93"/>
                  <a:gd name="T17" fmla="*/ 1328 h 57"/>
                  <a:gd name="T18" fmla="*/ 1604 w 93"/>
                  <a:gd name="T19" fmla="*/ 885 h 57"/>
                  <a:gd name="T20" fmla="*/ 1379 w 93"/>
                  <a:gd name="T21" fmla="*/ 590 h 57"/>
                  <a:gd name="T22" fmla="*/ 1179 w 93"/>
                  <a:gd name="T23" fmla="*/ 5 h 57"/>
                  <a:gd name="T24" fmla="*/ 949 w 93"/>
                  <a:gd name="T25" fmla="*/ 2 h 57"/>
                  <a:gd name="T26" fmla="*/ 731 w 93"/>
                  <a:gd name="T27" fmla="*/ 0 h 57"/>
                  <a:gd name="T28" fmla="*/ 459 w 93"/>
                  <a:gd name="T29" fmla="*/ 0 h 57"/>
                  <a:gd name="T30" fmla="*/ 273 w 93"/>
                  <a:gd name="T31" fmla="*/ 2 h 57"/>
                  <a:gd name="T32" fmla="*/ 1 w 93"/>
                  <a:gd name="T33" fmla="*/ 6 h 57"/>
                  <a:gd name="T34" fmla="*/ 0 w 93"/>
                  <a:gd name="T35" fmla="*/ 7 h 57"/>
                  <a:gd name="T36" fmla="*/ 0 w 93"/>
                  <a:gd name="T37" fmla="*/ 551 h 57"/>
                  <a:gd name="T38" fmla="*/ 0 w 93"/>
                  <a:gd name="T39" fmla="*/ 631 h 57"/>
                  <a:gd name="T40" fmla="*/ 1 w 93"/>
                  <a:gd name="T41" fmla="*/ 773 h 57"/>
                  <a:gd name="T42" fmla="*/ 4 w 93"/>
                  <a:gd name="T43" fmla="*/ 1084 h 57"/>
                  <a:gd name="T44" fmla="*/ 8 w 93"/>
                  <a:gd name="T45" fmla="*/ 1521 h 57"/>
                  <a:gd name="T46" fmla="*/ 336 w 93"/>
                  <a:gd name="T47" fmla="*/ 1864 h 57"/>
                  <a:gd name="T48" fmla="*/ 510 w 93"/>
                  <a:gd name="T49" fmla="*/ 2312 h 57"/>
                  <a:gd name="T50" fmla="*/ 731 w 93"/>
                  <a:gd name="T51" fmla="*/ 2617 h 57"/>
                  <a:gd name="T52" fmla="*/ 901 w 93"/>
                  <a:gd name="T53" fmla="*/ 2998 h 57"/>
                  <a:gd name="T54" fmla="*/ 1062 w 93"/>
                  <a:gd name="T55" fmla="*/ 3194 h 57"/>
                  <a:gd name="T56" fmla="*/ 1253 w 93"/>
                  <a:gd name="T57" fmla="*/ 3246 h 57"/>
                  <a:gd name="T58" fmla="*/ 1444 w 93"/>
                  <a:gd name="T59" fmla="*/ 3418 h 57"/>
                  <a:gd name="T60" fmla="*/ 1613 w 93"/>
                  <a:gd name="T61" fmla="*/ 3418 h 57"/>
                  <a:gd name="T62" fmla="*/ 1782 w 93"/>
                  <a:gd name="T63" fmla="*/ 3474 h 57"/>
                  <a:gd name="T64" fmla="*/ 1905 w 93"/>
                  <a:gd name="T65" fmla="*/ 3474 h 57"/>
                  <a:gd name="T66" fmla="*/ 2084 w 93"/>
                  <a:gd name="T67" fmla="*/ 3474 h 57"/>
                  <a:gd name="T68" fmla="*/ 2115 w 93"/>
                  <a:gd name="T69" fmla="*/ 3583 h 5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3"/>
                  <a:gd name="T106" fmla="*/ 0 h 57"/>
                  <a:gd name="T107" fmla="*/ 93 w 93"/>
                  <a:gd name="T108" fmla="*/ 57 h 5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3" h="57">
                    <a:moveTo>
                      <a:pt x="87" y="57"/>
                    </a:moveTo>
                    <a:lnTo>
                      <a:pt x="92" y="56"/>
                    </a:lnTo>
                    <a:lnTo>
                      <a:pt x="93" y="54"/>
                    </a:lnTo>
                    <a:lnTo>
                      <a:pt x="93" y="50"/>
                    </a:lnTo>
                    <a:lnTo>
                      <a:pt x="92" y="46"/>
                    </a:lnTo>
                    <a:lnTo>
                      <a:pt x="89" y="40"/>
                    </a:lnTo>
                    <a:lnTo>
                      <a:pt x="84" y="34"/>
                    </a:lnTo>
                    <a:lnTo>
                      <a:pt x="79" y="28"/>
                    </a:lnTo>
                    <a:lnTo>
                      <a:pt x="73" y="21"/>
                    </a:lnTo>
                    <a:lnTo>
                      <a:pt x="65" y="15"/>
                    </a:lnTo>
                    <a:lnTo>
                      <a:pt x="57" y="9"/>
                    </a:lnTo>
                    <a:lnTo>
                      <a:pt x="48" y="5"/>
                    </a:lnTo>
                    <a:lnTo>
                      <a:pt x="39" y="2"/>
                    </a:lnTo>
                    <a:lnTo>
                      <a:pt x="29" y="0"/>
                    </a:lnTo>
                    <a:lnTo>
                      <a:pt x="20" y="0"/>
                    </a:lnTo>
                    <a:lnTo>
                      <a:pt x="10" y="2"/>
                    </a:lnTo>
                    <a:lnTo>
                      <a:pt x="1" y="6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1" y="13"/>
                    </a:lnTo>
                    <a:lnTo>
                      <a:pt x="4" y="18"/>
                    </a:lnTo>
                    <a:lnTo>
                      <a:pt x="8" y="24"/>
                    </a:lnTo>
                    <a:lnTo>
                      <a:pt x="14" y="30"/>
                    </a:lnTo>
                    <a:lnTo>
                      <a:pt x="22" y="37"/>
                    </a:lnTo>
                    <a:lnTo>
                      <a:pt x="29" y="42"/>
                    </a:lnTo>
                    <a:lnTo>
                      <a:pt x="37" y="48"/>
                    </a:lnTo>
                    <a:lnTo>
                      <a:pt x="44" y="50"/>
                    </a:lnTo>
                    <a:lnTo>
                      <a:pt x="52" y="52"/>
                    </a:lnTo>
                    <a:lnTo>
                      <a:pt x="59" y="54"/>
                    </a:lnTo>
                    <a:lnTo>
                      <a:pt x="66" y="54"/>
                    </a:lnTo>
                    <a:lnTo>
                      <a:pt x="73" y="56"/>
                    </a:lnTo>
                    <a:lnTo>
                      <a:pt x="79" y="56"/>
                    </a:lnTo>
                    <a:lnTo>
                      <a:pt x="84" y="56"/>
                    </a:lnTo>
                    <a:lnTo>
                      <a:pt x="87" y="57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999" name="Freeform 288"/>
              <p:cNvSpPr>
                <a:spLocks noChangeArrowheads="1"/>
              </p:cNvSpPr>
              <p:nvPr/>
            </p:nvSpPr>
            <p:spPr bwMode="auto">
              <a:xfrm>
                <a:off x="3841" y="4022"/>
                <a:ext cx="104" cy="71"/>
              </a:xfrm>
              <a:custGeom>
                <a:avLst/>
                <a:gdLst>
                  <a:gd name="T0" fmla="*/ 4 w 98"/>
                  <a:gd name="T1" fmla="*/ 1141 h 66"/>
                  <a:gd name="T2" fmla="*/ 447 w 98"/>
                  <a:gd name="T3" fmla="*/ 917 h 66"/>
                  <a:gd name="T4" fmla="*/ 811 w 98"/>
                  <a:gd name="T5" fmla="*/ 792 h 66"/>
                  <a:gd name="T6" fmla="*/ 1127 w 98"/>
                  <a:gd name="T7" fmla="*/ 792 h 66"/>
                  <a:gd name="T8" fmla="*/ 1470 w 98"/>
                  <a:gd name="T9" fmla="*/ 917 h 66"/>
                  <a:gd name="T10" fmla="*/ 1757 w 98"/>
                  <a:gd name="T11" fmla="*/ 1141 h 66"/>
                  <a:gd name="T12" fmla="*/ 2100 w 98"/>
                  <a:gd name="T13" fmla="*/ 1644 h 66"/>
                  <a:gd name="T14" fmla="*/ 2365 w 98"/>
                  <a:gd name="T15" fmla="*/ 2028 h 66"/>
                  <a:gd name="T16" fmla="*/ 2664 w 98"/>
                  <a:gd name="T17" fmla="*/ 2548 h 66"/>
                  <a:gd name="T18" fmla="*/ 2924 w 98"/>
                  <a:gd name="T19" fmla="*/ 3036 h 66"/>
                  <a:gd name="T20" fmla="*/ 3103 w 98"/>
                  <a:gd name="T21" fmla="*/ 3637 h 66"/>
                  <a:gd name="T22" fmla="*/ 3184 w 98"/>
                  <a:gd name="T23" fmla="*/ 4065 h 66"/>
                  <a:gd name="T24" fmla="*/ 3303 w 98"/>
                  <a:gd name="T25" fmla="*/ 4569 h 66"/>
                  <a:gd name="T26" fmla="*/ 3379 w 98"/>
                  <a:gd name="T27" fmla="*/ 4871 h 66"/>
                  <a:gd name="T28" fmla="*/ 3379 w 98"/>
                  <a:gd name="T29" fmla="*/ 4915 h 66"/>
                  <a:gd name="T30" fmla="*/ 3487 w 98"/>
                  <a:gd name="T31" fmla="*/ 4915 h 66"/>
                  <a:gd name="T32" fmla="*/ 3379 w 98"/>
                  <a:gd name="T33" fmla="*/ 4915 h 66"/>
                  <a:gd name="T34" fmla="*/ 3303 w 98"/>
                  <a:gd name="T35" fmla="*/ 5688 h 66"/>
                  <a:gd name="T36" fmla="*/ 3518 w 98"/>
                  <a:gd name="T37" fmla="*/ 5637 h 66"/>
                  <a:gd name="T38" fmla="*/ 3709 w 98"/>
                  <a:gd name="T39" fmla="*/ 5287 h 66"/>
                  <a:gd name="T40" fmla="*/ 3709 w 98"/>
                  <a:gd name="T41" fmla="*/ 4704 h 66"/>
                  <a:gd name="T42" fmla="*/ 3700 w 98"/>
                  <a:gd name="T43" fmla="*/ 4209 h 66"/>
                  <a:gd name="T44" fmla="*/ 3505 w 98"/>
                  <a:gd name="T45" fmla="*/ 3670 h 66"/>
                  <a:gd name="T46" fmla="*/ 3303 w 98"/>
                  <a:gd name="T47" fmla="*/ 3143 h 66"/>
                  <a:gd name="T48" fmla="*/ 3112 w 98"/>
                  <a:gd name="T49" fmla="*/ 2548 h 66"/>
                  <a:gd name="T50" fmla="*/ 2917 w 98"/>
                  <a:gd name="T51" fmla="*/ 2028 h 66"/>
                  <a:gd name="T52" fmla="*/ 2590 w 98"/>
                  <a:gd name="T53" fmla="*/ 1420 h 66"/>
                  <a:gd name="T54" fmla="*/ 2300 w 98"/>
                  <a:gd name="T55" fmla="*/ 852 h 66"/>
                  <a:gd name="T56" fmla="*/ 1924 w 98"/>
                  <a:gd name="T57" fmla="*/ 6 h 66"/>
                  <a:gd name="T58" fmla="*/ 1560 w 98"/>
                  <a:gd name="T59" fmla="*/ 2 h 66"/>
                  <a:gd name="T60" fmla="*/ 1159 w 98"/>
                  <a:gd name="T61" fmla="*/ 0 h 66"/>
                  <a:gd name="T62" fmla="*/ 764 w 98"/>
                  <a:gd name="T63" fmla="*/ 0 h 66"/>
                  <a:gd name="T64" fmla="*/ 397 w 98"/>
                  <a:gd name="T65" fmla="*/ 2 h 66"/>
                  <a:gd name="T66" fmla="*/ 0 w 98"/>
                  <a:gd name="T67" fmla="*/ 684 h 66"/>
                  <a:gd name="T68" fmla="*/ 4 w 98"/>
                  <a:gd name="T69" fmla="*/ 1141 h 6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8"/>
                  <a:gd name="T106" fmla="*/ 0 h 66"/>
                  <a:gd name="T107" fmla="*/ 98 w 98"/>
                  <a:gd name="T108" fmla="*/ 66 h 6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8" h="66">
                    <a:moveTo>
                      <a:pt x="4" y="14"/>
                    </a:moveTo>
                    <a:lnTo>
                      <a:pt x="12" y="11"/>
                    </a:lnTo>
                    <a:lnTo>
                      <a:pt x="22" y="9"/>
                    </a:lnTo>
                    <a:lnTo>
                      <a:pt x="30" y="9"/>
                    </a:lnTo>
                    <a:lnTo>
                      <a:pt x="39" y="11"/>
                    </a:lnTo>
                    <a:lnTo>
                      <a:pt x="47" y="14"/>
                    </a:lnTo>
                    <a:lnTo>
                      <a:pt x="56" y="19"/>
                    </a:lnTo>
                    <a:lnTo>
                      <a:pt x="63" y="23"/>
                    </a:lnTo>
                    <a:lnTo>
                      <a:pt x="71" y="30"/>
                    </a:lnTo>
                    <a:lnTo>
                      <a:pt x="77" y="35"/>
                    </a:lnTo>
                    <a:lnTo>
                      <a:pt x="82" y="42"/>
                    </a:lnTo>
                    <a:lnTo>
                      <a:pt x="85" y="47"/>
                    </a:lnTo>
                    <a:lnTo>
                      <a:pt x="88" y="53"/>
                    </a:lnTo>
                    <a:lnTo>
                      <a:pt x="90" y="56"/>
                    </a:lnTo>
                    <a:lnTo>
                      <a:pt x="90" y="57"/>
                    </a:lnTo>
                    <a:lnTo>
                      <a:pt x="91" y="57"/>
                    </a:lnTo>
                    <a:lnTo>
                      <a:pt x="90" y="57"/>
                    </a:lnTo>
                    <a:lnTo>
                      <a:pt x="88" y="66"/>
                    </a:lnTo>
                    <a:lnTo>
                      <a:pt x="94" y="65"/>
                    </a:lnTo>
                    <a:lnTo>
                      <a:pt x="98" y="61"/>
                    </a:lnTo>
                    <a:lnTo>
                      <a:pt x="98" y="55"/>
                    </a:lnTo>
                    <a:lnTo>
                      <a:pt x="97" y="48"/>
                    </a:lnTo>
                    <a:lnTo>
                      <a:pt x="93" y="43"/>
                    </a:lnTo>
                    <a:lnTo>
                      <a:pt x="88" y="36"/>
                    </a:lnTo>
                    <a:lnTo>
                      <a:pt x="83" y="30"/>
                    </a:lnTo>
                    <a:lnTo>
                      <a:pt x="76" y="23"/>
                    </a:lnTo>
                    <a:lnTo>
                      <a:pt x="68" y="17"/>
                    </a:lnTo>
                    <a:lnTo>
                      <a:pt x="60" y="10"/>
                    </a:lnTo>
                    <a:lnTo>
                      <a:pt x="51" y="6"/>
                    </a:lnTo>
                    <a:lnTo>
                      <a:pt x="41" y="2"/>
                    </a:lnTo>
                    <a:lnTo>
                      <a:pt x="31" y="0"/>
                    </a:lnTo>
                    <a:lnTo>
                      <a:pt x="21" y="0"/>
                    </a:lnTo>
                    <a:lnTo>
                      <a:pt x="10" y="2"/>
                    </a:lnTo>
                    <a:lnTo>
                      <a:pt x="0" y="7"/>
                    </a:lnTo>
                    <a:lnTo>
                      <a:pt x="4" y="14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000" name="Freeform 289"/>
              <p:cNvSpPr>
                <a:spLocks noChangeArrowheads="1"/>
              </p:cNvSpPr>
              <p:nvPr/>
            </p:nvSpPr>
            <p:spPr bwMode="auto">
              <a:xfrm>
                <a:off x="3837" y="4029"/>
                <a:ext cx="47" cy="53"/>
              </a:xfrm>
              <a:custGeom>
                <a:avLst/>
                <a:gdLst>
                  <a:gd name="T0" fmla="*/ 2455 w 44"/>
                  <a:gd name="T1" fmla="*/ 4917 h 49"/>
                  <a:gd name="T2" fmla="*/ 2014 w 44"/>
                  <a:gd name="T3" fmla="*/ 4438 h 49"/>
                  <a:gd name="T4" fmla="*/ 1597 w 44"/>
                  <a:gd name="T5" fmla="*/ 3886 h 49"/>
                  <a:gd name="T6" fmla="*/ 1311 w 44"/>
                  <a:gd name="T7" fmla="*/ 2997 h 49"/>
                  <a:gd name="T8" fmla="*/ 855 w 44"/>
                  <a:gd name="T9" fmla="*/ 2369 h 49"/>
                  <a:gd name="T10" fmla="*/ 656 w 44"/>
                  <a:gd name="T11" fmla="*/ 1479 h 49"/>
                  <a:gd name="T12" fmla="*/ 575 w 44"/>
                  <a:gd name="T13" fmla="*/ 999 h 49"/>
                  <a:gd name="T14" fmla="*/ 538 w 44"/>
                  <a:gd name="T15" fmla="*/ 924 h 49"/>
                  <a:gd name="T16" fmla="*/ 538 w 44"/>
                  <a:gd name="T17" fmla="*/ 6 h 49"/>
                  <a:gd name="T18" fmla="*/ 538 w 44"/>
                  <a:gd name="T19" fmla="*/ 924 h 49"/>
                  <a:gd name="T20" fmla="*/ 504 w 44"/>
                  <a:gd name="T21" fmla="*/ 924 h 49"/>
                  <a:gd name="T22" fmla="*/ 4 w 44"/>
                  <a:gd name="T23" fmla="*/ 0 h 49"/>
                  <a:gd name="T24" fmla="*/ 2 w 44"/>
                  <a:gd name="T25" fmla="*/ 3 h 49"/>
                  <a:gd name="T26" fmla="*/ 0 w 44"/>
                  <a:gd name="T27" fmla="*/ 6 h 49"/>
                  <a:gd name="T28" fmla="*/ 0 w 44"/>
                  <a:gd name="T29" fmla="*/ 1169 h 49"/>
                  <a:gd name="T30" fmla="*/ 2 w 44"/>
                  <a:gd name="T31" fmla="*/ 1479 h 49"/>
                  <a:gd name="T32" fmla="*/ 5 w 44"/>
                  <a:gd name="T33" fmla="*/ 2190 h 49"/>
                  <a:gd name="T34" fmla="*/ 575 w 44"/>
                  <a:gd name="T35" fmla="*/ 2997 h 49"/>
                  <a:gd name="T36" fmla="*/ 855 w 44"/>
                  <a:gd name="T37" fmla="*/ 3886 h 49"/>
                  <a:gd name="T38" fmla="*/ 1356 w 44"/>
                  <a:gd name="T39" fmla="*/ 4546 h 49"/>
                  <a:gd name="T40" fmla="*/ 1765 w 44"/>
                  <a:gd name="T41" fmla="*/ 5392 h 49"/>
                  <a:gd name="T42" fmla="*/ 2221 w 44"/>
                  <a:gd name="T43" fmla="*/ 5832 h 49"/>
                  <a:gd name="T44" fmla="*/ 2455 w 44"/>
                  <a:gd name="T45" fmla="*/ 4917 h 4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44"/>
                  <a:gd name="T70" fmla="*/ 0 h 49"/>
                  <a:gd name="T71" fmla="*/ 44 w 44"/>
                  <a:gd name="T72" fmla="*/ 49 h 4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44" h="49">
                    <a:moveTo>
                      <a:pt x="44" y="41"/>
                    </a:moveTo>
                    <a:lnTo>
                      <a:pt x="36" y="37"/>
                    </a:lnTo>
                    <a:lnTo>
                      <a:pt x="29" y="32"/>
                    </a:lnTo>
                    <a:lnTo>
                      <a:pt x="23" y="25"/>
                    </a:lnTo>
                    <a:lnTo>
                      <a:pt x="16" y="19"/>
                    </a:lnTo>
                    <a:lnTo>
                      <a:pt x="12" y="13"/>
                    </a:lnTo>
                    <a:lnTo>
                      <a:pt x="10" y="8"/>
                    </a:lnTo>
                    <a:lnTo>
                      <a:pt x="9" y="7"/>
                    </a:lnTo>
                    <a:lnTo>
                      <a:pt x="9" y="6"/>
                    </a:lnTo>
                    <a:lnTo>
                      <a:pt x="9" y="7"/>
                    </a:lnTo>
                    <a:lnTo>
                      <a:pt x="8" y="7"/>
                    </a:lnTo>
                    <a:lnTo>
                      <a:pt x="4" y="0"/>
                    </a:lnTo>
                    <a:lnTo>
                      <a:pt x="2" y="3"/>
                    </a:lnTo>
                    <a:lnTo>
                      <a:pt x="0" y="6"/>
                    </a:lnTo>
                    <a:lnTo>
                      <a:pt x="0" y="10"/>
                    </a:lnTo>
                    <a:lnTo>
                      <a:pt x="2" y="13"/>
                    </a:lnTo>
                    <a:lnTo>
                      <a:pt x="5" y="18"/>
                    </a:lnTo>
                    <a:lnTo>
                      <a:pt x="10" y="25"/>
                    </a:lnTo>
                    <a:lnTo>
                      <a:pt x="16" y="32"/>
                    </a:lnTo>
                    <a:lnTo>
                      <a:pt x="24" y="38"/>
                    </a:lnTo>
                    <a:lnTo>
                      <a:pt x="32" y="45"/>
                    </a:lnTo>
                    <a:lnTo>
                      <a:pt x="40" y="49"/>
                    </a:lnTo>
                    <a:lnTo>
                      <a:pt x="44" y="41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001" name="Freeform 290"/>
              <p:cNvSpPr>
                <a:spLocks noChangeArrowheads="1"/>
              </p:cNvSpPr>
              <p:nvPr/>
            </p:nvSpPr>
            <p:spPr bwMode="auto">
              <a:xfrm>
                <a:off x="3879" y="4073"/>
                <a:ext cx="57" cy="20"/>
              </a:xfrm>
              <a:custGeom>
                <a:avLst/>
                <a:gdLst>
                  <a:gd name="T0" fmla="*/ 1445 w 54"/>
                  <a:gd name="T1" fmla="*/ 5284 h 18"/>
                  <a:gd name="T2" fmla="*/ 1338 w 54"/>
                  <a:gd name="T3" fmla="*/ 4756 h 18"/>
                  <a:gd name="T4" fmla="*/ 1201 w 54"/>
                  <a:gd name="T5" fmla="*/ 4756 h 18"/>
                  <a:gd name="T6" fmla="*/ 1045 w 54"/>
                  <a:gd name="T7" fmla="*/ 4756 h 18"/>
                  <a:gd name="T8" fmla="*/ 842 w 54"/>
                  <a:gd name="T9" fmla="*/ 4280 h 18"/>
                  <a:gd name="T10" fmla="*/ 662 w 54"/>
                  <a:gd name="T11" fmla="*/ 4280 h 18"/>
                  <a:gd name="T12" fmla="*/ 453 w 54"/>
                  <a:gd name="T13" fmla="*/ 3467 h 18"/>
                  <a:gd name="T14" fmla="*/ 311 w 54"/>
                  <a:gd name="T15" fmla="*/ 3 h 18"/>
                  <a:gd name="T16" fmla="*/ 4 w 54"/>
                  <a:gd name="T17" fmla="*/ 0 h 18"/>
                  <a:gd name="T18" fmla="*/ 0 w 54"/>
                  <a:gd name="T19" fmla="*/ 4756 h 18"/>
                  <a:gd name="T20" fmla="*/ 8 w 54"/>
                  <a:gd name="T21" fmla="*/ 6523 h 18"/>
                  <a:gd name="T22" fmla="*/ 385 w 54"/>
                  <a:gd name="T23" fmla="*/ 8948 h 18"/>
                  <a:gd name="T24" fmla="*/ 642 w 54"/>
                  <a:gd name="T25" fmla="*/ 9942 h 18"/>
                  <a:gd name="T26" fmla="*/ 842 w 54"/>
                  <a:gd name="T27" fmla="*/ 10362 h 18"/>
                  <a:gd name="T28" fmla="*/ 1021 w 54"/>
                  <a:gd name="T29" fmla="*/ 10362 h 18"/>
                  <a:gd name="T30" fmla="*/ 1201 w 54"/>
                  <a:gd name="T31" fmla="*/ 10362 h 18"/>
                  <a:gd name="T32" fmla="*/ 1309 w 54"/>
                  <a:gd name="T33" fmla="*/ 10362 h 18"/>
                  <a:gd name="T34" fmla="*/ 1412 w 54"/>
                  <a:gd name="T35" fmla="*/ 11047 h 18"/>
                  <a:gd name="T36" fmla="*/ 1445 w 54"/>
                  <a:gd name="T37" fmla="*/ 5284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4"/>
                  <a:gd name="T58" fmla="*/ 0 h 18"/>
                  <a:gd name="T59" fmla="*/ 54 w 54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4" h="18">
                    <a:moveTo>
                      <a:pt x="54" y="9"/>
                    </a:moveTo>
                    <a:lnTo>
                      <a:pt x="49" y="8"/>
                    </a:lnTo>
                    <a:lnTo>
                      <a:pt x="44" y="8"/>
                    </a:lnTo>
                    <a:lnTo>
                      <a:pt x="39" y="8"/>
                    </a:lnTo>
                    <a:lnTo>
                      <a:pt x="31" y="7"/>
                    </a:lnTo>
                    <a:lnTo>
                      <a:pt x="25" y="7"/>
                    </a:lnTo>
                    <a:lnTo>
                      <a:pt x="18" y="5"/>
                    </a:lnTo>
                    <a:lnTo>
                      <a:pt x="11" y="3"/>
                    </a:lnTo>
                    <a:lnTo>
                      <a:pt x="4" y="0"/>
                    </a:lnTo>
                    <a:lnTo>
                      <a:pt x="0" y="8"/>
                    </a:lnTo>
                    <a:lnTo>
                      <a:pt x="8" y="11"/>
                    </a:lnTo>
                    <a:lnTo>
                      <a:pt x="15" y="14"/>
                    </a:lnTo>
                    <a:lnTo>
                      <a:pt x="24" y="16"/>
                    </a:lnTo>
                    <a:lnTo>
                      <a:pt x="31" y="17"/>
                    </a:lnTo>
                    <a:lnTo>
                      <a:pt x="38" y="17"/>
                    </a:lnTo>
                    <a:lnTo>
                      <a:pt x="44" y="17"/>
                    </a:lnTo>
                    <a:lnTo>
                      <a:pt x="48" y="17"/>
                    </a:lnTo>
                    <a:lnTo>
                      <a:pt x="52" y="18"/>
                    </a:lnTo>
                    <a:lnTo>
                      <a:pt x="54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002" name="Freeform 291"/>
              <p:cNvSpPr>
                <a:spLocks noChangeArrowheads="1"/>
              </p:cNvSpPr>
              <p:nvPr/>
            </p:nvSpPr>
            <p:spPr bwMode="auto">
              <a:xfrm>
                <a:off x="2358" y="4114"/>
                <a:ext cx="100" cy="61"/>
              </a:xfrm>
              <a:custGeom>
                <a:avLst/>
                <a:gdLst>
                  <a:gd name="T0" fmla="*/ 3886 w 94"/>
                  <a:gd name="T1" fmla="*/ 3583 h 57"/>
                  <a:gd name="T2" fmla="*/ 4041 w 94"/>
                  <a:gd name="T3" fmla="*/ 3474 h 57"/>
                  <a:gd name="T4" fmla="*/ 4078 w 94"/>
                  <a:gd name="T5" fmla="*/ 3433 h 57"/>
                  <a:gd name="T6" fmla="*/ 4078 w 94"/>
                  <a:gd name="T7" fmla="*/ 3194 h 57"/>
                  <a:gd name="T8" fmla="*/ 4041 w 94"/>
                  <a:gd name="T9" fmla="*/ 2834 h 57"/>
                  <a:gd name="T10" fmla="*/ 3886 w 94"/>
                  <a:gd name="T11" fmla="*/ 2474 h 57"/>
                  <a:gd name="T12" fmla="*/ 3653 w 94"/>
                  <a:gd name="T13" fmla="*/ 2135 h 57"/>
                  <a:gd name="T14" fmla="*/ 3434 w 94"/>
                  <a:gd name="T15" fmla="*/ 1646 h 57"/>
                  <a:gd name="T16" fmla="*/ 3184 w 94"/>
                  <a:gd name="T17" fmla="*/ 1421 h 57"/>
                  <a:gd name="T18" fmla="*/ 2813 w 94"/>
                  <a:gd name="T19" fmla="*/ 885 h 57"/>
                  <a:gd name="T20" fmla="*/ 2485 w 94"/>
                  <a:gd name="T21" fmla="*/ 631 h 57"/>
                  <a:gd name="T22" fmla="*/ 2064 w 94"/>
                  <a:gd name="T23" fmla="*/ 5 h 57"/>
                  <a:gd name="T24" fmla="*/ 1779 w 94"/>
                  <a:gd name="T25" fmla="*/ 2 h 57"/>
                  <a:gd name="T26" fmla="*/ 1306 w 94"/>
                  <a:gd name="T27" fmla="*/ 0 h 57"/>
                  <a:gd name="T28" fmla="*/ 901 w 94"/>
                  <a:gd name="T29" fmla="*/ 0 h 57"/>
                  <a:gd name="T30" fmla="*/ 456 w 94"/>
                  <a:gd name="T31" fmla="*/ 2 h 57"/>
                  <a:gd name="T32" fmla="*/ 1 w 94"/>
                  <a:gd name="T33" fmla="*/ 6 h 57"/>
                  <a:gd name="T34" fmla="*/ 1 w 94"/>
                  <a:gd name="T35" fmla="*/ 6 h 57"/>
                  <a:gd name="T36" fmla="*/ 0 w 94"/>
                  <a:gd name="T37" fmla="*/ 590 h 57"/>
                  <a:gd name="T38" fmla="*/ 0 w 94"/>
                  <a:gd name="T39" fmla="*/ 675 h 57"/>
                  <a:gd name="T40" fmla="*/ 1 w 94"/>
                  <a:gd name="T41" fmla="*/ 773 h 57"/>
                  <a:gd name="T42" fmla="*/ 4 w 94"/>
                  <a:gd name="T43" fmla="*/ 1084 h 57"/>
                  <a:gd name="T44" fmla="*/ 429 w 94"/>
                  <a:gd name="T45" fmla="*/ 1521 h 57"/>
                  <a:gd name="T46" fmla="*/ 621 w 94"/>
                  <a:gd name="T47" fmla="*/ 1886 h 57"/>
                  <a:gd name="T48" fmla="*/ 959 w 94"/>
                  <a:gd name="T49" fmla="*/ 2312 h 57"/>
                  <a:gd name="T50" fmla="*/ 1256 w 94"/>
                  <a:gd name="T51" fmla="*/ 2648 h 57"/>
                  <a:gd name="T52" fmla="*/ 1672 w 94"/>
                  <a:gd name="T53" fmla="*/ 2985 h 57"/>
                  <a:gd name="T54" fmla="*/ 1940 w 94"/>
                  <a:gd name="T55" fmla="*/ 3194 h 57"/>
                  <a:gd name="T56" fmla="*/ 2333 w 94"/>
                  <a:gd name="T57" fmla="*/ 3246 h 57"/>
                  <a:gd name="T58" fmla="*/ 2640 w 94"/>
                  <a:gd name="T59" fmla="*/ 3433 h 57"/>
                  <a:gd name="T60" fmla="*/ 2852 w 94"/>
                  <a:gd name="T61" fmla="*/ 3433 h 57"/>
                  <a:gd name="T62" fmla="*/ 3228 w 94"/>
                  <a:gd name="T63" fmla="*/ 3474 h 57"/>
                  <a:gd name="T64" fmla="*/ 3434 w 94"/>
                  <a:gd name="T65" fmla="*/ 3474 h 57"/>
                  <a:gd name="T66" fmla="*/ 3653 w 94"/>
                  <a:gd name="T67" fmla="*/ 3474 h 57"/>
                  <a:gd name="T68" fmla="*/ 3886 w 94"/>
                  <a:gd name="T69" fmla="*/ 3583 h 5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4"/>
                  <a:gd name="T106" fmla="*/ 0 h 57"/>
                  <a:gd name="T107" fmla="*/ 94 w 94"/>
                  <a:gd name="T108" fmla="*/ 57 h 5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4" h="57">
                    <a:moveTo>
                      <a:pt x="89" y="57"/>
                    </a:moveTo>
                    <a:lnTo>
                      <a:pt x="92" y="56"/>
                    </a:lnTo>
                    <a:lnTo>
                      <a:pt x="94" y="55"/>
                    </a:lnTo>
                    <a:lnTo>
                      <a:pt x="94" y="50"/>
                    </a:lnTo>
                    <a:lnTo>
                      <a:pt x="92" y="46"/>
                    </a:lnTo>
                    <a:lnTo>
                      <a:pt x="89" y="40"/>
                    </a:lnTo>
                    <a:lnTo>
                      <a:pt x="84" y="34"/>
                    </a:lnTo>
                    <a:lnTo>
                      <a:pt x="79" y="27"/>
                    </a:lnTo>
                    <a:lnTo>
                      <a:pt x="73" y="22"/>
                    </a:lnTo>
                    <a:lnTo>
                      <a:pt x="65" y="15"/>
                    </a:lnTo>
                    <a:lnTo>
                      <a:pt x="57" y="10"/>
                    </a:lnTo>
                    <a:lnTo>
                      <a:pt x="48" y="5"/>
                    </a:lnTo>
                    <a:lnTo>
                      <a:pt x="40" y="2"/>
                    </a:lnTo>
                    <a:lnTo>
                      <a:pt x="30" y="0"/>
                    </a:lnTo>
                    <a:lnTo>
                      <a:pt x="21" y="0"/>
                    </a:lnTo>
                    <a:lnTo>
                      <a:pt x="10" y="2"/>
                    </a:lnTo>
                    <a:lnTo>
                      <a:pt x="1" y="6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1" y="13"/>
                    </a:lnTo>
                    <a:lnTo>
                      <a:pt x="4" y="18"/>
                    </a:lnTo>
                    <a:lnTo>
                      <a:pt x="9" y="24"/>
                    </a:lnTo>
                    <a:lnTo>
                      <a:pt x="15" y="31"/>
                    </a:lnTo>
                    <a:lnTo>
                      <a:pt x="22" y="37"/>
                    </a:lnTo>
                    <a:lnTo>
                      <a:pt x="29" y="43"/>
                    </a:lnTo>
                    <a:lnTo>
                      <a:pt x="38" y="47"/>
                    </a:lnTo>
                    <a:lnTo>
                      <a:pt x="45" y="50"/>
                    </a:lnTo>
                    <a:lnTo>
                      <a:pt x="53" y="52"/>
                    </a:lnTo>
                    <a:lnTo>
                      <a:pt x="60" y="55"/>
                    </a:lnTo>
                    <a:lnTo>
                      <a:pt x="66" y="55"/>
                    </a:lnTo>
                    <a:lnTo>
                      <a:pt x="74" y="56"/>
                    </a:lnTo>
                    <a:lnTo>
                      <a:pt x="79" y="56"/>
                    </a:lnTo>
                    <a:lnTo>
                      <a:pt x="84" y="56"/>
                    </a:lnTo>
                    <a:lnTo>
                      <a:pt x="89" y="57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003" name="Freeform 292"/>
              <p:cNvSpPr>
                <a:spLocks noChangeArrowheads="1"/>
              </p:cNvSpPr>
              <p:nvPr/>
            </p:nvSpPr>
            <p:spPr bwMode="auto">
              <a:xfrm>
                <a:off x="2357" y="4109"/>
                <a:ext cx="105" cy="71"/>
              </a:xfrm>
              <a:custGeom>
                <a:avLst/>
                <a:gdLst>
                  <a:gd name="T0" fmla="*/ 5 w 99"/>
                  <a:gd name="T1" fmla="*/ 1227 h 66"/>
                  <a:gd name="T2" fmla="*/ 460 w 99"/>
                  <a:gd name="T3" fmla="*/ 917 h 66"/>
                  <a:gd name="T4" fmla="*/ 781 w 99"/>
                  <a:gd name="T5" fmla="*/ 792 h 66"/>
                  <a:gd name="T6" fmla="*/ 1079 w 99"/>
                  <a:gd name="T7" fmla="*/ 792 h 66"/>
                  <a:gd name="T8" fmla="*/ 1448 w 99"/>
                  <a:gd name="T9" fmla="*/ 917 h 66"/>
                  <a:gd name="T10" fmla="*/ 1728 w 99"/>
                  <a:gd name="T11" fmla="*/ 1227 h 66"/>
                  <a:gd name="T12" fmla="*/ 2030 w 99"/>
                  <a:gd name="T13" fmla="*/ 1644 h 66"/>
                  <a:gd name="T14" fmla="*/ 2320 w 99"/>
                  <a:gd name="T15" fmla="*/ 2028 h 66"/>
                  <a:gd name="T16" fmla="*/ 2568 w 99"/>
                  <a:gd name="T17" fmla="*/ 2548 h 66"/>
                  <a:gd name="T18" fmla="*/ 2799 w 99"/>
                  <a:gd name="T19" fmla="*/ 3143 h 66"/>
                  <a:gd name="T20" fmla="*/ 2969 w 99"/>
                  <a:gd name="T21" fmla="*/ 3637 h 66"/>
                  <a:gd name="T22" fmla="*/ 3114 w 99"/>
                  <a:gd name="T23" fmla="*/ 4209 h 66"/>
                  <a:gd name="T24" fmla="*/ 3248 w 99"/>
                  <a:gd name="T25" fmla="*/ 4569 h 66"/>
                  <a:gd name="T26" fmla="*/ 3250 w 99"/>
                  <a:gd name="T27" fmla="*/ 4871 h 66"/>
                  <a:gd name="T28" fmla="*/ 3303 w 99"/>
                  <a:gd name="T29" fmla="*/ 4915 h 66"/>
                  <a:gd name="T30" fmla="*/ 3303 w 99"/>
                  <a:gd name="T31" fmla="*/ 4871 h 66"/>
                  <a:gd name="T32" fmla="*/ 3250 w 99"/>
                  <a:gd name="T33" fmla="*/ 4871 h 66"/>
                  <a:gd name="T34" fmla="*/ 3248 w 99"/>
                  <a:gd name="T35" fmla="*/ 5688 h 66"/>
                  <a:gd name="T36" fmla="*/ 3445 w 99"/>
                  <a:gd name="T37" fmla="*/ 5637 h 66"/>
                  <a:gd name="T38" fmla="*/ 3542 w 99"/>
                  <a:gd name="T39" fmla="*/ 5287 h 66"/>
                  <a:gd name="T40" fmla="*/ 3598 w 99"/>
                  <a:gd name="T41" fmla="*/ 4704 h 66"/>
                  <a:gd name="T42" fmla="*/ 3503 w 99"/>
                  <a:gd name="T43" fmla="*/ 4247 h 66"/>
                  <a:gd name="T44" fmla="*/ 3445 w 99"/>
                  <a:gd name="T45" fmla="*/ 3670 h 66"/>
                  <a:gd name="T46" fmla="*/ 3248 w 99"/>
                  <a:gd name="T47" fmla="*/ 3172 h 66"/>
                  <a:gd name="T48" fmla="*/ 3015 w 99"/>
                  <a:gd name="T49" fmla="*/ 2548 h 66"/>
                  <a:gd name="T50" fmla="*/ 2799 w 99"/>
                  <a:gd name="T51" fmla="*/ 1903 h 66"/>
                  <a:gd name="T52" fmla="*/ 2528 w 99"/>
                  <a:gd name="T53" fmla="*/ 1420 h 66"/>
                  <a:gd name="T54" fmla="*/ 2212 w 99"/>
                  <a:gd name="T55" fmla="*/ 852 h 66"/>
                  <a:gd name="T56" fmla="*/ 1885 w 99"/>
                  <a:gd name="T57" fmla="*/ 6 h 66"/>
                  <a:gd name="T58" fmla="*/ 1536 w 99"/>
                  <a:gd name="T59" fmla="*/ 3 h 66"/>
                  <a:gd name="T60" fmla="*/ 1110 w 99"/>
                  <a:gd name="T61" fmla="*/ 0 h 66"/>
                  <a:gd name="T62" fmla="*/ 736 w 99"/>
                  <a:gd name="T63" fmla="*/ 0 h 66"/>
                  <a:gd name="T64" fmla="*/ 386 w 99"/>
                  <a:gd name="T65" fmla="*/ 3 h 66"/>
                  <a:gd name="T66" fmla="*/ 0 w 99"/>
                  <a:gd name="T67" fmla="*/ 684 h 66"/>
                  <a:gd name="T68" fmla="*/ 5 w 99"/>
                  <a:gd name="T69" fmla="*/ 1227 h 6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9"/>
                  <a:gd name="T106" fmla="*/ 0 h 66"/>
                  <a:gd name="T107" fmla="*/ 99 w 99"/>
                  <a:gd name="T108" fmla="*/ 66 h 6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9" h="66">
                    <a:moveTo>
                      <a:pt x="5" y="15"/>
                    </a:moveTo>
                    <a:lnTo>
                      <a:pt x="13" y="11"/>
                    </a:lnTo>
                    <a:lnTo>
                      <a:pt x="22" y="9"/>
                    </a:lnTo>
                    <a:lnTo>
                      <a:pt x="30" y="9"/>
                    </a:lnTo>
                    <a:lnTo>
                      <a:pt x="40" y="11"/>
                    </a:lnTo>
                    <a:lnTo>
                      <a:pt x="48" y="15"/>
                    </a:lnTo>
                    <a:lnTo>
                      <a:pt x="56" y="19"/>
                    </a:lnTo>
                    <a:lnTo>
                      <a:pt x="64" y="23"/>
                    </a:lnTo>
                    <a:lnTo>
                      <a:pt x="71" y="30"/>
                    </a:lnTo>
                    <a:lnTo>
                      <a:pt x="77" y="36"/>
                    </a:lnTo>
                    <a:lnTo>
                      <a:pt x="82" y="42"/>
                    </a:lnTo>
                    <a:lnTo>
                      <a:pt x="86" y="48"/>
                    </a:lnTo>
                    <a:lnTo>
                      <a:pt x="89" y="53"/>
                    </a:lnTo>
                    <a:lnTo>
                      <a:pt x="90" y="56"/>
                    </a:lnTo>
                    <a:lnTo>
                      <a:pt x="91" y="57"/>
                    </a:lnTo>
                    <a:lnTo>
                      <a:pt x="91" y="56"/>
                    </a:lnTo>
                    <a:lnTo>
                      <a:pt x="90" y="56"/>
                    </a:lnTo>
                    <a:lnTo>
                      <a:pt x="89" y="66"/>
                    </a:lnTo>
                    <a:lnTo>
                      <a:pt x="94" y="65"/>
                    </a:lnTo>
                    <a:lnTo>
                      <a:pt x="98" y="61"/>
                    </a:lnTo>
                    <a:lnTo>
                      <a:pt x="99" y="55"/>
                    </a:lnTo>
                    <a:lnTo>
                      <a:pt x="97" y="49"/>
                    </a:lnTo>
                    <a:lnTo>
                      <a:pt x="94" y="43"/>
                    </a:lnTo>
                    <a:lnTo>
                      <a:pt x="89" y="37"/>
                    </a:lnTo>
                    <a:lnTo>
                      <a:pt x="83" y="30"/>
                    </a:lnTo>
                    <a:lnTo>
                      <a:pt x="77" y="22"/>
                    </a:lnTo>
                    <a:lnTo>
                      <a:pt x="70" y="17"/>
                    </a:lnTo>
                    <a:lnTo>
                      <a:pt x="61" y="10"/>
                    </a:lnTo>
                    <a:lnTo>
                      <a:pt x="52" y="6"/>
                    </a:lnTo>
                    <a:lnTo>
                      <a:pt x="42" y="3"/>
                    </a:lnTo>
                    <a:lnTo>
                      <a:pt x="31" y="0"/>
                    </a:lnTo>
                    <a:lnTo>
                      <a:pt x="21" y="0"/>
                    </a:lnTo>
                    <a:lnTo>
                      <a:pt x="10" y="3"/>
                    </a:lnTo>
                    <a:lnTo>
                      <a:pt x="0" y="7"/>
                    </a:lnTo>
                    <a:lnTo>
                      <a:pt x="5" y="15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004" name="Freeform 293"/>
              <p:cNvSpPr>
                <a:spLocks noChangeArrowheads="1"/>
              </p:cNvSpPr>
              <p:nvPr/>
            </p:nvSpPr>
            <p:spPr bwMode="auto">
              <a:xfrm>
                <a:off x="2353" y="4117"/>
                <a:ext cx="47" cy="53"/>
              </a:xfrm>
              <a:custGeom>
                <a:avLst/>
                <a:gdLst>
                  <a:gd name="T0" fmla="*/ 2455 w 44"/>
                  <a:gd name="T1" fmla="*/ 4985 h 49"/>
                  <a:gd name="T2" fmla="*/ 2014 w 44"/>
                  <a:gd name="T3" fmla="*/ 4438 h 49"/>
                  <a:gd name="T4" fmla="*/ 1547 w 44"/>
                  <a:gd name="T5" fmla="*/ 3886 h 49"/>
                  <a:gd name="T6" fmla="*/ 1269 w 44"/>
                  <a:gd name="T7" fmla="*/ 2997 h 49"/>
                  <a:gd name="T8" fmla="*/ 855 w 44"/>
                  <a:gd name="T9" fmla="*/ 2369 h 49"/>
                  <a:gd name="T10" fmla="*/ 614 w 44"/>
                  <a:gd name="T11" fmla="*/ 1479 h 49"/>
                  <a:gd name="T12" fmla="*/ 538 w 44"/>
                  <a:gd name="T13" fmla="*/ 1081 h 49"/>
                  <a:gd name="T14" fmla="*/ 504 w 44"/>
                  <a:gd name="T15" fmla="*/ 999 h 49"/>
                  <a:gd name="T16" fmla="*/ 504 w 44"/>
                  <a:gd name="T17" fmla="*/ 924 h 49"/>
                  <a:gd name="T18" fmla="*/ 504 w 44"/>
                  <a:gd name="T19" fmla="*/ 999 h 49"/>
                  <a:gd name="T20" fmla="*/ 3 w 44"/>
                  <a:gd name="T21" fmla="*/ 0 h 49"/>
                  <a:gd name="T22" fmla="*/ 1 w 44"/>
                  <a:gd name="T23" fmla="*/ 3 h 49"/>
                  <a:gd name="T24" fmla="*/ 0 w 44"/>
                  <a:gd name="T25" fmla="*/ 924 h 49"/>
                  <a:gd name="T26" fmla="*/ 0 w 44"/>
                  <a:gd name="T27" fmla="*/ 1169 h 49"/>
                  <a:gd name="T28" fmla="*/ 2 w 44"/>
                  <a:gd name="T29" fmla="*/ 1479 h 49"/>
                  <a:gd name="T30" fmla="*/ 5 w 44"/>
                  <a:gd name="T31" fmla="*/ 2369 h 49"/>
                  <a:gd name="T32" fmla="*/ 538 w 44"/>
                  <a:gd name="T33" fmla="*/ 2997 h 49"/>
                  <a:gd name="T34" fmla="*/ 800 w 44"/>
                  <a:gd name="T35" fmla="*/ 3886 h 49"/>
                  <a:gd name="T36" fmla="*/ 1311 w 44"/>
                  <a:gd name="T37" fmla="*/ 4546 h 49"/>
                  <a:gd name="T38" fmla="*/ 1706 w 44"/>
                  <a:gd name="T39" fmla="*/ 5392 h 49"/>
                  <a:gd name="T40" fmla="*/ 2221 w 44"/>
                  <a:gd name="T41" fmla="*/ 5832 h 49"/>
                  <a:gd name="T42" fmla="*/ 2455 w 44"/>
                  <a:gd name="T43" fmla="*/ 4985 h 49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44"/>
                  <a:gd name="T67" fmla="*/ 0 h 49"/>
                  <a:gd name="T68" fmla="*/ 44 w 44"/>
                  <a:gd name="T69" fmla="*/ 49 h 49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44" h="49">
                    <a:moveTo>
                      <a:pt x="44" y="42"/>
                    </a:moveTo>
                    <a:lnTo>
                      <a:pt x="36" y="37"/>
                    </a:lnTo>
                    <a:lnTo>
                      <a:pt x="28" y="32"/>
                    </a:lnTo>
                    <a:lnTo>
                      <a:pt x="22" y="25"/>
                    </a:lnTo>
                    <a:lnTo>
                      <a:pt x="16" y="19"/>
                    </a:lnTo>
                    <a:lnTo>
                      <a:pt x="11" y="13"/>
                    </a:lnTo>
                    <a:lnTo>
                      <a:pt x="9" y="9"/>
                    </a:lnTo>
                    <a:lnTo>
                      <a:pt x="8" y="8"/>
                    </a:lnTo>
                    <a:lnTo>
                      <a:pt x="8" y="7"/>
                    </a:lnTo>
                    <a:lnTo>
                      <a:pt x="8" y="8"/>
                    </a:lnTo>
                    <a:lnTo>
                      <a:pt x="3" y="0"/>
                    </a:lnTo>
                    <a:lnTo>
                      <a:pt x="1" y="3"/>
                    </a:lnTo>
                    <a:lnTo>
                      <a:pt x="0" y="7"/>
                    </a:lnTo>
                    <a:lnTo>
                      <a:pt x="0" y="10"/>
                    </a:lnTo>
                    <a:lnTo>
                      <a:pt x="2" y="13"/>
                    </a:lnTo>
                    <a:lnTo>
                      <a:pt x="5" y="19"/>
                    </a:lnTo>
                    <a:lnTo>
                      <a:pt x="9" y="25"/>
                    </a:lnTo>
                    <a:lnTo>
                      <a:pt x="15" y="32"/>
                    </a:lnTo>
                    <a:lnTo>
                      <a:pt x="23" y="38"/>
                    </a:lnTo>
                    <a:lnTo>
                      <a:pt x="31" y="45"/>
                    </a:lnTo>
                    <a:lnTo>
                      <a:pt x="40" y="49"/>
                    </a:lnTo>
                    <a:lnTo>
                      <a:pt x="44" y="42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005" name="Freeform 294"/>
              <p:cNvSpPr>
                <a:spLocks noChangeArrowheads="1"/>
              </p:cNvSpPr>
              <p:nvPr/>
            </p:nvSpPr>
            <p:spPr bwMode="auto">
              <a:xfrm>
                <a:off x="2394" y="4162"/>
                <a:ext cx="56" cy="18"/>
              </a:xfrm>
              <a:custGeom>
                <a:avLst/>
                <a:gdLst>
                  <a:gd name="T0" fmla="*/ 1504 w 53"/>
                  <a:gd name="T1" fmla="*/ 7 h 17"/>
                  <a:gd name="T2" fmla="*/ 1387 w 53"/>
                  <a:gd name="T3" fmla="*/ 7 h 17"/>
                  <a:gd name="T4" fmla="*/ 1243 w 53"/>
                  <a:gd name="T5" fmla="*/ 7 h 17"/>
                  <a:gd name="T6" fmla="*/ 1064 w 53"/>
                  <a:gd name="T7" fmla="*/ 7 h 17"/>
                  <a:gd name="T8" fmla="*/ 893 w 53"/>
                  <a:gd name="T9" fmla="*/ 6 h 17"/>
                  <a:gd name="T10" fmla="*/ 678 w 53"/>
                  <a:gd name="T11" fmla="*/ 5 h 17"/>
                  <a:gd name="T12" fmla="*/ 487 w 53"/>
                  <a:gd name="T13" fmla="*/ 4 h 17"/>
                  <a:gd name="T14" fmla="*/ 313 w 53"/>
                  <a:gd name="T15" fmla="*/ 2 h 17"/>
                  <a:gd name="T16" fmla="*/ 4 w 53"/>
                  <a:gd name="T17" fmla="*/ 0 h 17"/>
                  <a:gd name="T18" fmla="*/ 0 w 53"/>
                  <a:gd name="T19" fmla="*/ 7 h 17"/>
                  <a:gd name="T20" fmla="*/ 7 w 53"/>
                  <a:gd name="T21" fmla="*/ 364 h 17"/>
                  <a:gd name="T22" fmla="*/ 436 w 53"/>
                  <a:gd name="T23" fmla="*/ 408 h 17"/>
                  <a:gd name="T24" fmla="*/ 642 w 53"/>
                  <a:gd name="T25" fmla="*/ 457 h 17"/>
                  <a:gd name="T26" fmla="*/ 854 w 53"/>
                  <a:gd name="T27" fmla="*/ 484 h 17"/>
                  <a:gd name="T28" fmla="*/ 1053 w 53"/>
                  <a:gd name="T29" fmla="*/ 484 h 17"/>
                  <a:gd name="T30" fmla="*/ 1243 w 53"/>
                  <a:gd name="T31" fmla="*/ 484 h 17"/>
                  <a:gd name="T32" fmla="*/ 1387 w 53"/>
                  <a:gd name="T33" fmla="*/ 484 h 17"/>
                  <a:gd name="T34" fmla="*/ 1480 w 53"/>
                  <a:gd name="T35" fmla="*/ 512 h 17"/>
                  <a:gd name="T36" fmla="*/ 1504 w 53"/>
                  <a:gd name="T37" fmla="*/ 7 h 17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3"/>
                  <a:gd name="T58" fmla="*/ 0 h 17"/>
                  <a:gd name="T59" fmla="*/ 53 w 53"/>
                  <a:gd name="T60" fmla="*/ 17 h 17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3" h="17">
                    <a:moveTo>
                      <a:pt x="53" y="7"/>
                    </a:moveTo>
                    <a:lnTo>
                      <a:pt x="48" y="7"/>
                    </a:lnTo>
                    <a:lnTo>
                      <a:pt x="43" y="7"/>
                    </a:lnTo>
                    <a:lnTo>
                      <a:pt x="38" y="7"/>
                    </a:lnTo>
                    <a:lnTo>
                      <a:pt x="31" y="6"/>
                    </a:lnTo>
                    <a:lnTo>
                      <a:pt x="24" y="5"/>
                    </a:lnTo>
                    <a:lnTo>
                      <a:pt x="18" y="4"/>
                    </a:lnTo>
                    <a:lnTo>
                      <a:pt x="10" y="2"/>
                    </a:lnTo>
                    <a:lnTo>
                      <a:pt x="4" y="0"/>
                    </a:lnTo>
                    <a:lnTo>
                      <a:pt x="0" y="7"/>
                    </a:lnTo>
                    <a:lnTo>
                      <a:pt x="7" y="11"/>
                    </a:lnTo>
                    <a:lnTo>
                      <a:pt x="16" y="13"/>
                    </a:lnTo>
                    <a:lnTo>
                      <a:pt x="23" y="15"/>
                    </a:lnTo>
                    <a:lnTo>
                      <a:pt x="30" y="16"/>
                    </a:lnTo>
                    <a:lnTo>
                      <a:pt x="37" y="16"/>
                    </a:lnTo>
                    <a:lnTo>
                      <a:pt x="43" y="16"/>
                    </a:lnTo>
                    <a:lnTo>
                      <a:pt x="48" y="16"/>
                    </a:lnTo>
                    <a:lnTo>
                      <a:pt x="52" y="17"/>
                    </a:lnTo>
                    <a:lnTo>
                      <a:pt x="53" y="7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006" name="Freeform 295"/>
              <p:cNvSpPr>
                <a:spLocks noChangeArrowheads="1"/>
              </p:cNvSpPr>
              <p:nvPr/>
            </p:nvSpPr>
            <p:spPr bwMode="auto">
              <a:xfrm>
                <a:off x="3492" y="4027"/>
                <a:ext cx="99" cy="61"/>
              </a:xfrm>
              <a:custGeom>
                <a:avLst/>
                <a:gdLst>
                  <a:gd name="T0" fmla="*/ 2066 w 94"/>
                  <a:gd name="T1" fmla="*/ 3583 h 57"/>
                  <a:gd name="T2" fmla="*/ 2171 w 94"/>
                  <a:gd name="T3" fmla="*/ 3474 h 57"/>
                  <a:gd name="T4" fmla="*/ 2214 w 94"/>
                  <a:gd name="T5" fmla="*/ 3418 h 57"/>
                  <a:gd name="T6" fmla="*/ 2214 w 94"/>
                  <a:gd name="T7" fmla="*/ 3194 h 57"/>
                  <a:gd name="T8" fmla="*/ 2171 w 94"/>
                  <a:gd name="T9" fmla="*/ 2834 h 57"/>
                  <a:gd name="T10" fmla="*/ 2066 w 94"/>
                  <a:gd name="T11" fmla="*/ 2474 h 57"/>
                  <a:gd name="T12" fmla="*/ 1962 w 94"/>
                  <a:gd name="T13" fmla="*/ 2135 h 57"/>
                  <a:gd name="T14" fmla="*/ 1858 w 94"/>
                  <a:gd name="T15" fmla="*/ 1742 h 57"/>
                  <a:gd name="T16" fmla="*/ 1749 w 94"/>
                  <a:gd name="T17" fmla="*/ 1328 h 57"/>
                  <a:gd name="T18" fmla="*/ 1514 w 94"/>
                  <a:gd name="T19" fmla="*/ 885 h 57"/>
                  <a:gd name="T20" fmla="*/ 1362 w 94"/>
                  <a:gd name="T21" fmla="*/ 590 h 57"/>
                  <a:gd name="T22" fmla="*/ 1162 w 94"/>
                  <a:gd name="T23" fmla="*/ 5 h 57"/>
                  <a:gd name="T24" fmla="*/ 944 w 94"/>
                  <a:gd name="T25" fmla="*/ 2 h 57"/>
                  <a:gd name="T26" fmla="*/ 728 w 94"/>
                  <a:gd name="T27" fmla="*/ 0 h 57"/>
                  <a:gd name="T28" fmla="*/ 460 w 94"/>
                  <a:gd name="T29" fmla="*/ 0 h 57"/>
                  <a:gd name="T30" fmla="*/ 274 w 94"/>
                  <a:gd name="T31" fmla="*/ 2 h 57"/>
                  <a:gd name="T32" fmla="*/ 2 w 94"/>
                  <a:gd name="T33" fmla="*/ 6 h 57"/>
                  <a:gd name="T34" fmla="*/ 1 w 94"/>
                  <a:gd name="T35" fmla="*/ 7 h 57"/>
                  <a:gd name="T36" fmla="*/ 0 w 94"/>
                  <a:gd name="T37" fmla="*/ 551 h 57"/>
                  <a:gd name="T38" fmla="*/ 1 w 94"/>
                  <a:gd name="T39" fmla="*/ 631 h 57"/>
                  <a:gd name="T40" fmla="*/ 1 w 94"/>
                  <a:gd name="T41" fmla="*/ 773 h 57"/>
                  <a:gd name="T42" fmla="*/ 4 w 94"/>
                  <a:gd name="T43" fmla="*/ 1084 h 57"/>
                  <a:gd name="T44" fmla="*/ 9 w 94"/>
                  <a:gd name="T45" fmla="*/ 1521 h 57"/>
                  <a:gd name="T46" fmla="*/ 320 w 94"/>
                  <a:gd name="T47" fmla="*/ 1864 h 57"/>
                  <a:gd name="T48" fmla="*/ 484 w 94"/>
                  <a:gd name="T49" fmla="*/ 2312 h 57"/>
                  <a:gd name="T50" fmla="*/ 696 w 94"/>
                  <a:gd name="T51" fmla="*/ 2617 h 57"/>
                  <a:gd name="T52" fmla="*/ 896 w 94"/>
                  <a:gd name="T53" fmla="*/ 2998 h 57"/>
                  <a:gd name="T54" fmla="*/ 1054 w 94"/>
                  <a:gd name="T55" fmla="*/ 3194 h 57"/>
                  <a:gd name="T56" fmla="*/ 1228 w 94"/>
                  <a:gd name="T57" fmla="*/ 3246 h 57"/>
                  <a:gd name="T58" fmla="*/ 1430 w 94"/>
                  <a:gd name="T59" fmla="*/ 3418 h 57"/>
                  <a:gd name="T60" fmla="*/ 1586 w 94"/>
                  <a:gd name="T61" fmla="*/ 3418 h 57"/>
                  <a:gd name="T62" fmla="*/ 1759 w 94"/>
                  <a:gd name="T63" fmla="*/ 3474 h 57"/>
                  <a:gd name="T64" fmla="*/ 1858 w 94"/>
                  <a:gd name="T65" fmla="*/ 3474 h 57"/>
                  <a:gd name="T66" fmla="*/ 1962 w 94"/>
                  <a:gd name="T67" fmla="*/ 3474 h 57"/>
                  <a:gd name="T68" fmla="*/ 2066 w 94"/>
                  <a:gd name="T69" fmla="*/ 3583 h 5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4"/>
                  <a:gd name="T106" fmla="*/ 0 h 57"/>
                  <a:gd name="T107" fmla="*/ 94 w 94"/>
                  <a:gd name="T108" fmla="*/ 57 h 5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4" h="57">
                    <a:moveTo>
                      <a:pt x="88" y="57"/>
                    </a:moveTo>
                    <a:lnTo>
                      <a:pt x="92" y="56"/>
                    </a:lnTo>
                    <a:lnTo>
                      <a:pt x="94" y="54"/>
                    </a:lnTo>
                    <a:lnTo>
                      <a:pt x="94" y="50"/>
                    </a:lnTo>
                    <a:lnTo>
                      <a:pt x="92" y="46"/>
                    </a:lnTo>
                    <a:lnTo>
                      <a:pt x="88" y="40"/>
                    </a:lnTo>
                    <a:lnTo>
                      <a:pt x="84" y="34"/>
                    </a:lnTo>
                    <a:lnTo>
                      <a:pt x="79" y="28"/>
                    </a:lnTo>
                    <a:lnTo>
                      <a:pt x="73" y="21"/>
                    </a:lnTo>
                    <a:lnTo>
                      <a:pt x="65" y="15"/>
                    </a:lnTo>
                    <a:lnTo>
                      <a:pt x="58" y="9"/>
                    </a:lnTo>
                    <a:lnTo>
                      <a:pt x="48" y="5"/>
                    </a:lnTo>
                    <a:lnTo>
                      <a:pt x="40" y="2"/>
                    </a:lnTo>
                    <a:lnTo>
                      <a:pt x="30" y="0"/>
                    </a:lnTo>
                    <a:lnTo>
                      <a:pt x="21" y="0"/>
                    </a:lnTo>
                    <a:lnTo>
                      <a:pt x="11" y="2"/>
                    </a:lnTo>
                    <a:lnTo>
                      <a:pt x="2" y="6"/>
                    </a:lnTo>
                    <a:lnTo>
                      <a:pt x="1" y="7"/>
                    </a:lnTo>
                    <a:lnTo>
                      <a:pt x="0" y="8"/>
                    </a:lnTo>
                    <a:lnTo>
                      <a:pt x="1" y="10"/>
                    </a:lnTo>
                    <a:lnTo>
                      <a:pt x="1" y="13"/>
                    </a:lnTo>
                    <a:lnTo>
                      <a:pt x="4" y="18"/>
                    </a:lnTo>
                    <a:lnTo>
                      <a:pt x="9" y="24"/>
                    </a:lnTo>
                    <a:lnTo>
                      <a:pt x="14" y="30"/>
                    </a:lnTo>
                    <a:lnTo>
                      <a:pt x="22" y="37"/>
                    </a:lnTo>
                    <a:lnTo>
                      <a:pt x="29" y="42"/>
                    </a:lnTo>
                    <a:lnTo>
                      <a:pt x="38" y="48"/>
                    </a:lnTo>
                    <a:lnTo>
                      <a:pt x="45" y="50"/>
                    </a:lnTo>
                    <a:lnTo>
                      <a:pt x="52" y="52"/>
                    </a:lnTo>
                    <a:lnTo>
                      <a:pt x="60" y="54"/>
                    </a:lnTo>
                    <a:lnTo>
                      <a:pt x="66" y="54"/>
                    </a:lnTo>
                    <a:lnTo>
                      <a:pt x="74" y="56"/>
                    </a:lnTo>
                    <a:lnTo>
                      <a:pt x="79" y="56"/>
                    </a:lnTo>
                    <a:lnTo>
                      <a:pt x="84" y="56"/>
                    </a:lnTo>
                    <a:lnTo>
                      <a:pt x="88" y="57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007" name="Freeform 296"/>
              <p:cNvSpPr>
                <a:spLocks noChangeArrowheads="1"/>
              </p:cNvSpPr>
              <p:nvPr/>
            </p:nvSpPr>
            <p:spPr bwMode="auto">
              <a:xfrm>
                <a:off x="3489" y="4022"/>
                <a:ext cx="106" cy="71"/>
              </a:xfrm>
              <a:custGeom>
                <a:avLst/>
                <a:gdLst>
                  <a:gd name="T0" fmla="*/ 6 w 100"/>
                  <a:gd name="T1" fmla="*/ 1141 h 66"/>
                  <a:gd name="T2" fmla="*/ 474 w 100"/>
                  <a:gd name="T3" fmla="*/ 917 h 66"/>
                  <a:gd name="T4" fmla="*/ 800 w 100"/>
                  <a:gd name="T5" fmla="*/ 792 h 66"/>
                  <a:gd name="T6" fmla="*/ 1071 w 100"/>
                  <a:gd name="T7" fmla="*/ 792 h 66"/>
                  <a:gd name="T8" fmla="*/ 1433 w 100"/>
                  <a:gd name="T9" fmla="*/ 917 h 66"/>
                  <a:gd name="T10" fmla="*/ 1707 w 100"/>
                  <a:gd name="T11" fmla="*/ 1141 h 66"/>
                  <a:gd name="T12" fmla="*/ 2003 w 100"/>
                  <a:gd name="T13" fmla="*/ 1644 h 66"/>
                  <a:gd name="T14" fmla="*/ 2284 w 100"/>
                  <a:gd name="T15" fmla="*/ 2028 h 66"/>
                  <a:gd name="T16" fmla="*/ 2496 w 100"/>
                  <a:gd name="T17" fmla="*/ 2548 h 66"/>
                  <a:gd name="T18" fmla="*/ 2721 w 100"/>
                  <a:gd name="T19" fmla="*/ 3036 h 66"/>
                  <a:gd name="T20" fmla="*/ 2900 w 100"/>
                  <a:gd name="T21" fmla="*/ 3637 h 66"/>
                  <a:gd name="T22" fmla="*/ 3056 w 100"/>
                  <a:gd name="T23" fmla="*/ 4065 h 66"/>
                  <a:gd name="T24" fmla="*/ 3125 w 100"/>
                  <a:gd name="T25" fmla="*/ 4569 h 66"/>
                  <a:gd name="T26" fmla="*/ 3192 w 100"/>
                  <a:gd name="T27" fmla="*/ 4871 h 66"/>
                  <a:gd name="T28" fmla="*/ 3192 w 100"/>
                  <a:gd name="T29" fmla="*/ 4915 h 66"/>
                  <a:gd name="T30" fmla="*/ 3151 w 100"/>
                  <a:gd name="T31" fmla="*/ 4915 h 66"/>
                  <a:gd name="T32" fmla="*/ 3125 w 100"/>
                  <a:gd name="T33" fmla="*/ 5688 h 66"/>
                  <a:gd name="T34" fmla="*/ 3384 w 100"/>
                  <a:gd name="T35" fmla="*/ 5637 h 66"/>
                  <a:gd name="T36" fmla="*/ 3512 w 100"/>
                  <a:gd name="T37" fmla="*/ 5287 h 66"/>
                  <a:gd name="T38" fmla="*/ 3512 w 100"/>
                  <a:gd name="T39" fmla="*/ 4704 h 66"/>
                  <a:gd name="T40" fmla="*/ 3433 w 100"/>
                  <a:gd name="T41" fmla="*/ 4209 h 66"/>
                  <a:gd name="T42" fmla="*/ 3340 w 100"/>
                  <a:gd name="T43" fmla="*/ 3670 h 66"/>
                  <a:gd name="T44" fmla="*/ 3151 w 100"/>
                  <a:gd name="T45" fmla="*/ 3143 h 66"/>
                  <a:gd name="T46" fmla="*/ 2948 w 100"/>
                  <a:gd name="T47" fmla="*/ 2548 h 66"/>
                  <a:gd name="T48" fmla="*/ 2721 w 100"/>
                  <a:gd name="T49" fmla="*/ 2028 h 66"/>
                  <a:gd name="T50" fmla="*/ 2422 w 100"/>
                  <a:gd name="T51" fmla="*/ 1420 h 66"/>
                  <a:gd name="T52" fmla="*/ 2156 w 100"/>
                  <a:gd name="T53" fmla="*/ 852 h 66"/>
                  <a:gd name="T54" fmla="*/ 1809 w 100"/>
                  <a:gd name="T55" fmla="*/ 6 h 66"/>
                  <a:gd name="T56" fmla="*/ 1519 w 100"/>
                  <a:gd name="T57" fmla="*/ 2 h 66"/>
                  <a:gd name="T58" fmla="*/ 1119 w 100"/>
                  <a:gd name="T59" fmla="*/ 0 h 66"/>
                  <a:gd name="T60" fmla="*/ 755 w 100"/>
                  <a:gd name="T61" fmla="*/ 0 h 66"/>
                  <a:gd name="T62" fmla="*/ 398 w 100"/>
                  <a:gd name="T63" fmla="*/ 2 h 66"/>
                  <a:gd name="T64" fmla="*/ 0 w 100"/>
                  <a:gd name="T65" fmla="*/ 684 h 66"/>
                  <a:gd name="T66" fmla="*/ 6 w 100"/>
                  <a:gd name="T67" fmla="*/ 1141 h 6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100"/>
                  <a:gd name="T103" fmla="*/ 0 h 66"/>
                  <a:gd name="T104" fmla="*/ 100 w 100"/>
                  <a:gd name="T105" fmla="*/ 66 h 6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100" h="66">
                    <a:moveTo>
                      <a:pt x="6" y="14"/>
                    </a:moveTo>
                    <a:lnTo>
                      <a:pt x="14" y="11"/>
                    </a:lnTo>
                    <a:lnTo>
                      <a:pt x="23" y="9"/>
                    </a:lnTo>
                    <a:lnTo>
                      <a:pt x="31" y="9"/>
                    </a:lnTo>
                    <a:lnTo>
                      <a:pt x="41" y="11"/>
                    </a:lnTo>
                    <a:lnTo>
                      <a:pt x="49" y="14"/>
                    </a:lnTo>
                    <a:lnTo>
                      <a:pt x="57" y="19"/>
                    </a:lnTo>
                    <a:lnTo>
                      <a:pt x="65" y="23"/>
                    </a:lnTo>
                    <a:lnTo>
                      <a:pt x="71" y="30"/>
                    </a:lnTo>
                    <a:lnTo>
                      <a:pt x="78" y="35"/>
                    </a:lnTo>
                    <a:lnTo>
                      <a:pt x="83" y="42"/>
                    </a:lnTo>
                    <a:lnTo>
                      <a:pt x="87" y="47"/>
                    </a:lnTo>
                    <a:lnTo>
                      <a:pt x="89" y="53"/>
                    </a:lnTo>
                    <a:lnTo>
                      <a:pt x="91" y="56"/>
                    </a:lnTo>
                    <a:lnTo>
                      <a:pt x="91" y="57"/>
                    </a:lnTo>
                    <a:lnTo>
                      <a:pt x="90" y="57"/>
                    </a:lnTo>
                    <a:lnTo>
                      <a:pt x="89" y="66"/>
                    </a:lnTo>
                    <a:lnTo>
                      <a:pt x="96" y="65"/>
                    </a:lnTo>
                    <a:lnTo>
                      <a:pt x="100" y="61"/>
                    </a:lnTo>
                    <a:lnTo>
                      <a:pt x="100" y="55"/>
                    </a:lnTo>
                    <a:lnTo>
                      <a:pt x="98" y="48"/>
                    </a:lnTo>
                    <a:lnTo>
                      <a:pt x="95" y="43"/>
                    </a:lnTo>
                    <a:lnTo>
                      <a:pt x="90" y="36"/>
                    </a:lnTo>
                    <a:lnTo>
                      <a:pt x="84" y="30"/>
                    </a:lnTo>
                    <a:lnTo>
                      <a:pt x="78" y="23"/>
                    </a:lnTo>
                    <a:lnTo>
                      <a:pt x="70" y="17"/>
                    </a:lnTo>
                    <a:lnTo>
                      <a:pt x="62" y="10"/>
                    </a:lnTo>
                    <a:lnTo>
                      <a:pt x="52" y="6"/>
                    </a:lnTo>
                    <a:lnTo>
                      <a:pt x="43" y="2"/>
                    </a:lnTo>
                    <a:lnTo>
                      <a:pt x="32" y="0"/>
                    </a:lnTo>
                    <a:lnTo>
                      <a:pt x="22" y="0"/>
                    </a:lnTo>
                    <a:lnTo>
                      <a:pt x="11" y="2"/>
                    </a:lnTo>
                    <a:lnTo>
                      <a:pt x="0" y="7"/>
                    </a:lnTo>
                    <a:lnTo>
                      <a:pt x="6" y="14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008" name="Freeform 297"/>
              <p:cNvSpPr>
                <a:spLocks noChangeArrowheads="1"/>
              </p:cNvSpPr>
              <p:nvPr/>
            </p:nvSpPr>
            <p:spPr bwMode="auto">
              <a:xfrm>
                <a:off x="3486" y="4029"/>
                <a:ext cx="48" cy="53"/>
              </a:xfrm>
              <a:custGeom>
                <a:avLst/>
                <a:gdLst>
                  <a:gd name="T0" fmla="*/ 2257 w 45"/>
                  <a:gd name="T1" fmla="*/ 4917 h 49"/>
                  <a:gd name="T2" fmla="*/ 1859 w 45"/>
                  <a:gd name="T3" fmla="*/ 4438 h 49"/>
                  <a:gd name="T4" fmla="*/ 1532 w 45"/>
                  <a:gd name="T5" fmla="*/ 3886 h 49"/>
                  <a:gd name="T6" fmla="*/ 1184 w 45"/>
                  <a:gd name="T7" fmla="*/ 2997 h 49"/>
                  <a:gd name="T8" fmla="*/ 804 w 45"/>
                  <a:gd name="T9" fmla="*/ 2369 h 49"/>
                  <a:gd name="T10" fmla="*/ 622 w 45"/>
                  <a:gd name="T11" fmla="*/ 1479 h 49"/>
                  <a:gd name="T12" fmla="*/ 513 w 45"/>
                  <a:gd name="T13" fmla="*/ 999 h 49"/>
                  <a:gd name="T14" fmla="*/ 513 w 45"/>
                  <a:gd name="T15" fmla="*/ 924 h 49"/>
                  <a:gd name="T16" fmla="*/ 481 w 45"/>
                  <a:gd name="T17" fmla="*/ 6 h 49"/>
                  <a:gd name="T18" fmla="*/ 481 w 45"/>
                  <a:gd name="T19" fmla="*/ 924 h 49"/>
                  <a:gd name="T20" fmla="*/ 3 w 45"/>
                  <a:gd name="T21" fmla="*/ 0 h 49"/>
                  <a:gd name="T22" fmla="*/ 1 w 45"/>
                  <a:gd name="T23" fmla="*/ 3 h 49"/>
                  <a:gd name="T24" fmla="*/ 0 w 45"/>
                  <a:gd name="T25" fmla="*/ 6 h 49"/>
                  <a:gd name="T26" fmla="*/ 0 w 45"/>
                  <a:gd name="T27" fmla="*/ 1169 h 49"/>
                  <a:gd name="T28" fmla="*/ 2 w 45"/>
                  <a:gd name="T29" fmla="*/ 1479 h 49"/>
                  <a:gd name="T30" fmla="*/ 6 w 45"/>
                  <a:gd name="T31" fmla="*/ 2190 h 49"/>
                  <a:gd name="T32" fmla="*/ 513 w 45"/>
                  <a:gd name="T33" fmla="*/ 2997 h 49"/>
                  <a:gd name="T34" fmla="*/ 754 w 45"/>
                  <a:gd name="T35" fmla="*/ 3886 h 49"/>
                  <a:gd name="T36" fmla="*/ 1262 w 45"/>
                  <a:gd name="T37" fmla="*/ 4546 h 49"/>
                  <a:gd name="T38" fmla="*/ 1634 w 45"/>
                  <a:gd name="T39" fmla="*/ 5392 h 49"/>
                  <a:gd name="T40" fmla="*/ 2027 w 45"/>
                  <a:gd name="T41" fmla="*/ 5832 h 49"/>
                  <a:gd name="T42" fmla="*/ 2257 w 45"/>
                  <a:gd name="T43" fmla="*/ 4917 h 49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45"/>
                  <a:gd name="T67" fmla="*/ 0 h 49"/>
                  <a:gd name="T68" fmla="*/ 45 w 45"/>
                  <a:gd name="T69" fmla="*/ 49 h 49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45" h="49">
                    <a:moveTo>
                      <a:pt x="45" y="41"/>
                    </a:moveTo>
                    <a:lnTo>
                      <a:pt x="36" y="37"/>
                    </a:lnTo>
                    <a:lnTo>
                      <a:pt x="30" y="32"/>
                    </a:lnTo>
                    <a:lnTo>
                      <a:pt x="23" y="25"/>
                    </a:lnTo>
                    <a:lnTo>
                      <a:pt x="17" y="19"/>
                    </a:lnTo>
                    <a:lnTo>
                      <a:pt x="13" y="13"/>
                    </a:lnTo>
                    <a:lnTo>
                      <a:pt x="10" y="8"/>
                    </a:lnTo>
                    <a:lnTo>
                      <a:pt x="10" y="7"/>
                    </a:lnTo>
                    <a:lnTo>
                      <a:pt x="9" y="6"/>
                    </a:lnTo>
                    <a:lnTo>
                      <a:pt x="9" y="7"/>
                    </a:lnTo>
                    <a:lnTo>
                      <a:pt x="3" y="0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0" y="10"/>
                    </a:lnTo>
                    <a:lnTo>
                      <a:pt x="2" y="13"/>
                    </a:lnTo>
                    <a:lnTo>
                      <a:pt x="6" y="18"/>
                    </a:lnTo>
                    <a:lnTo>
                      <a:pt x="10" y="25"/>
                    </a:lnTo>
                    <a:lnTo>
                      <a:pt x="16" y="32"/>
                    </a:lnTo>
                    <a:lnTo>
                      <a:pt x="24" y="38"/>
                    </a:lnTo>
                    <a:lnTo>
                      <a:pt x="32" y="45"/>
                    </a:lnTo>
                    <a:lnTo>
                      <a:pt x="40" y="49"/>
                    </a:lnTo>
                    <a:lnTo>
                      <a:pt x="45" y="41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009" name="Freeform 298"/>
              <p:cNvSpPr>
                <a:spLocks noChangeArrowheads="1"/>
              </p:cNvSpPr>
              <p:nvPr/>
            </p:nvSpPr>
            <p:spPr bwMode="auto">
              <a:xfrm>
                <a:off x="3529" y="4073"/>
                <a:ext cx="56" cy="20"/>
              </a:xfrm>
              <a:custGeom>
                <a:avLst/>
                <a:gdLst>
                  <a:gd name="T0" fmla="*/ 1504 w 53"/>
                  <a:gd name="T1" fmla="*/ 5284 h 18"/>
                  <a:gd name="T2" fmla="*/ 1401 w 53"/>
                  <a:gd name="T3" fmla="*/ 4756 h 18"/>
                  <a:gd name="T4" fmla="*/ 1313 w 53"/>
                  <a:gd name="T5" fmla="*/ 4756 h 18"/>
                  <a:gd name="T6" fmla="*/ 1113 w 53"/>
                  <a:gd name="T7" fmla="*/ 4756 h 18"/>
                  <a:gd name="T8" fmla="*/ 902 w 53"/>
                  <a:gd name="T9" fmla="*/ 4280 h 18"/>
                  <a:gd name="T10" fmla="*/ 716 w 53"/>
                  <a:gd name="T11" fmla="*/ 4280 h 18"/>
                  <a:gd name="T12" fmla="*/ 487 w 53"/>
                  <a:gd name="T13" fmla="*/ 3467 h 18"/>
                  <a:gd name="T14" fmla="*/ 331 w 53"/>
                  <a:gd name="T15" fmla="*/ 3 h 18"/>
                  <a:gd name="T16" fmla="*/ 5 w 53"/>
                  <a:gd name="T17" fmla="*/ 0 h 18"/>
                  <a:gd name="T18" fmla="*/ 0 w 53"/>
                  <a:gd name="T19" fmla="*/ 4756 h 18"/>
                  <a:gd name="T20" fmla="*/ 8 w 53"/>
                  <a:gd name="T21" fmla="*/ 6523 h 18"/>
                  <a:gd name="T22" fmla="*/ 436 w 53"/>
                  <a:gd name="T23" fmla="*/ 8948 h 18"/>
                  <a:gd name="T24" fmla="*/ 678 w 53"/>
                  <a:gd name="T25" fmla="*/ 9942 h 18"/>
                  <a:gd name="T26" fmla="*/ 893 w 53"/>
                  <a:gd name="T27" fmla="*/ 10362 h 18"/>
                  <a:gd name="T28" fmla="*/ 1113 w 53"/>
                  <a:gd name="T29" fmla="*/ 10362 h 18"/>
                  <a:gd name="T30" fmla="*/ 1255 w 53"/>
                  <a:gd name="T31" fmla="*/ 10362 h 18"/>
                  <a:gd name="T32" fmla="*/ 1401 w 53"/>
                  <a:gd name="T33" fmla="*/ 10362 h 18"/>
                  <a:gd name="T34" fmla="*/ 1480 w 53"/>
                  <a:gd name="T35" fmla="*/ 11047 h 18"/>
                  <a:gd name="T36" fmla="*/ 1504 w 53"/>
                  <a:gd name="T37" fmla="*/ 5284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3"/>
                  <a:gd name="T58" fmla="*/ 0 h 18"/>
                  <a:gd name="T59" fmla="*/ 53 w 53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3" h="18">
                    <a:moveTo>
                      <a:pt x="53" y="9"/>
                    </a:moveTo>
                    <a:lnTo>
                      <a:pt x="49" y="8"/>
                    </a:lnTo>
                    <a:lnTo>
                      <a:pt x="45" y="8"/>
                    </a:lnTo>
                    <a:lnTo>
                      <a:pt x="39" y="8"/>
                    </a:lnTo>
                    <a:lnTo>
                      <a:pt x="32" y="7"/>
                    </a:lnTo>
                    <a:lnTo>
                      <a:pt x="25" y="7"/>
                    </a:lnTo>
                    <a:lnTo>
                      <a:pt x="18" y="5"/>
                    </a:lnTo>
                    <a:lnTo>
                      <a:pt x="11" y="3"/>
                    </a:lnTo>
                    <a:lnTo>
                      <a:pt x="5" y="0"/>
                    </a:lnTo>
                    <a:lnTo>
                      <a:pt x="0" y="8"/>
                    </a:lnTo>
                    <a:lnTo>
                      <a:pt x="8" y="11"/>
                    </a:lnTo>
                    <a:lnTo>
                      <a:pt x="16" y="14"/>
                    </a:lnTo>
                    <a:lnTo>
                      <a:pt x="24" y="16"/>
                    </a:lnTo>
                    <a:lnTo>
                      <a:pt x="31" y="17"/>
                    </a:lnTo>
                    <a:lnTo>
                      <a:pt x="39" y="17"/>
                    </a:lnTo>
                    <a:lnTo>
                      <a:pt x="44" y="17"/>
                    </a:lnTo>
                    <a:lnTo>
                      <a:pt x="49" y="17"/>
                    </a:lnTo>
                    <a:lnTo>
                      <a:pt x="52" y="18"/>
                    </a:lnTo>
                    <a:lnTo>
                      <a:pt x="53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010" name="Freeform 299"/>
              <p:cNvSpPr>
                <a:spLocks noChangeArrowheads="1"/>
              </p:cNvSpPr>
              <p:nvPr/>
            </p:nvSpPr>
            <p:spPr bwMode="auto">
              <a:xfrm>
                <a:off x="1506" y="4025"/>
                <a:ext cx="98" cy="63"/>
              </a:xfrm>
              <a:custGeom>
                <a:avLst/>
                <a:gdLst>
                  <a:gd name="T0" fmla="*/ 2171 w 93"/>
                  <a:gd name="T1" fmla="*/ 0 h 58"/>
                  <a:gd name="T2" fmla="*/ 2229 w 93"/>
                  <a:gd name="T3" fmla="*/ 0 h 58"/>
                  <a:gd name="T4" fmla="*/ 2288 w 93"/>
                  <a:gd name="T5" fmla="*/ 3 h 58"/>
                  <a:gd name="T6" fmla="*/ 2288 w 93"/>
                  <a:gd name="T7" fmla="*/ 1079 h 58"/>
                  <a:gd name="T8" fmla="*/ 2229 w 93"/>
                  <a:gd name="T9" fmla="*/ 1502 h 58"/>
                  <a:gd name="T10" fmla="*/ 2196 w 93"/>
                  <a:gd name="T11" fmla="*/ 2680 h 58"/>
                  <a:gd name="T12" fmla="*/ 2084 w 93"/>
                  <a:gd name="T13" fmla="*/ 3435 h 58"/>
                  <a:gd name="T14" fmla="*/ 1905 w 93"/>
                  <a:gd name="T15" fmla="*/ 4614 h 58"/>
                  <a:gd name="T16" fmla="*/ 1782 w 93"/>
                  <a:gd name="T17" fmla="*/ 5641 h 58"/>
                  <a:gd name="T18" fmla="*/ 1604 w 93"/>
                  <a:gd name="T19" fmla="*/ 6423 h 58"/>
                  <a:gd name="T20" fmla="*/ 1379 w 93"/>
                  <a:gd name="T21" fmla="*/ 7349 h 58"/>
                  <a:gd name="T22" fmla="*/ 1179 w 93"/>
                  <a:gd name="T23" fmla="*/ 7983 h 58"/>
                  <a:gd name="T24" fmla="*/ 949 w 93"/>
                  <a:gd name="T25" fmla="*/ 8642 h 58"/>
                  <a:gd name="T26" fmla="*/ 731 w 93"/>
                  <a:gd name="T27" fmla="*/ 8941 h 58"/>
                  <a:gd name="T28" fmla="*/ 459 w 93"/>
                  <a:gd name="T29" fmla="*/ 8941 h 58"/>
                  <a:gd name="T30" fmla="*/ 273 w 93"/>
                  <a:gd name="T31" fmla="*/ 8642 h 58"/>
                  <a:gd name="T32" fmla="*/ 1 w 93"/>
                  <a:gd name="T33" fmla="*/ 7956 h 58"/>
                  <a:gd name="T34" fmla="*/ 0 w 93"/>
                  <a:gd name="T35" fmla="*/ 7852 h 58"/>
                  <a:gd name="T36" fmla="*/ 0 w 93"/>
                  <a:gd name="T37" fmla="*/ 7578 h 58"/>
                  <a:gd name="T38" fmla="*/ 0 w 93"/>
                  <a:gd name="T39" fmla="*/ 7325 h 58"/>
                  <a:gd name="T40" fmla="*/ 1 w 93"/>
                  <a:gd name="T41" fmla="*/ 6766 h 58"/>
                  <a:gd name="T42" fmla="*/ 4 w 93"/>
                  <a:gd name="T43" fmla="*/ 6127 h 58"/>
                  <a:gd name="T44" fmla="*/ 8 w 93"/>
                  <a:gd name="T45" fmla="*/ 5012 h 58"/>
                  <a:gd name="T46" fmla="*/ 354 w 93"/>
                  <a:gd name="T47" fmla="*/ 4053 h 58"/>
                  <a:gd name="T48" fmla="*/ 510 w 93"/>
                  <a:gd name="T49" fmla="*/ 3162 h 58"/>
                  <a:gd name="T50" fmla="*/ 731 w 93"/>
                  <a:gd name="T51" fmla="*/ 2091 h 58"/>
                  <a:gd name="T52" fmla="*/ 901 w 93"/>
                  <a:gd name="T53" fmla="*/ 1383 h 58"/>
                  <a:gd name="T54" fmla="*/ 1062 w 93"/>
                  <a:gd name="T55" fmla="*/ 1079 h 58"/>
                  <a:gd name="T56" fmla="*/ 1253 w 93"/>
                  <a:gd name="T57" fmla="*/ 4 h 58"/>
                  <a:gd name="T58" fmla="*/ 1444 w 93"/>
                  <a:gd name="T59" fmla="*/ 3 h 58"/>
                  <a:gd name="T60" fmla="*/ 1613 w 93"/>
                  <a:gd name="T61" fmla="*/ 2 h 58"/>
                  <a:gd name="T62" fmla="*/ 1782 w 93"/>
                  <a:gd name="T63" fmla="*/ 2 h 58"/>
                  <a:gd name="T64" fmla="*/ 1905 w 93"/>
                  <a:gd name="T65" fmla="*/ 0 h 58"/>
                  <a:gd name="T66" fmla="*/ 2084 w 93"/>
                  <a:gd name="T67" fmla="*/ 0 h 58"/>
                  <a:gd name="T68" fmla="*/ 2171 w 93"/>
                  <a:gd name="T69" fmla="*/ 0 h 58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3"/>
                  <a:gd name="T106" fmla="*/ 0 h 58"/>
                  <a:gd name="T107" fmla="*/ 93 w 93"/>
                  <a:gd name="T108" fmla="*/ 58 h 58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3" h="58">
                    <a:moveTo>
                      <a:pt x="88" y="0"/>
                    </a:moveTo>
                    <a:lnTo>
                      <a:pt x="92" y="0"/>
                    </a:lnTo>
                    <a:lnTo>
                      <a:pt x="93" y="3"/>
                    </a:lnTo>
                    <a:lnTo>
                      <a:pt x="93" y="6"/>
                    </a:lnTo>
                    <a:lnTo>
                      <a:pt x="92" y="10"/>
                    </a:lnTo>
                    <a:lnTo>
                      <a:pt x="89" y="17"/>
                    </a:lnTo>
                    <a:lnTo>
                      <a:pt x="84" y="22"/>
                    </a:lnTo>
                    <a:lnTo>
                      <a:pt x="79" y="29"/>
                    </a:lnTo>
                    <a:lnTo>
                      <a:pt x="73" y="36"/>
                    </a:lnTo>
                    <a:lnTo>
                      <a:pt x="65" y="41"/>
                    </a:lnTo>
                    <a:lnTo>
                      <a:pt x="57" y="48"/>
                    </a:lnTo>
                    <a:lnTo>
                      <a:pt x="48" y="52"/>
                    </a:lnTo>
                    <a:lnTo>
                      <a:pt x="39" y="55"/>
                    </a:lnTo>
                    <a:lnTo>
                      <a:pt x="29" y="58"/>
                    </a:lnTo>
                    <a:lnTo>
                      <a:pt x="20" y="58"/>
                    </a:lnTo>
                    <a:lnTo>
                      <a:pt x="10" y="55"/>
                    </a:lnTo>
                    <a:lnTo>
                      <a:pt x="1" y="51"/>
                    </a:lnTo>
                    <a:lnTo>
                      <a:pt x="0" y="50"/>
                    </a:lnTo>
                    <a:lnTo>
                      <a:pt x="0" y="49"/>
                    </a:lnTo>
                    <a:lnTo>
                      <a:pt x="0" y="47"/>
                    </a:lnTo>
                    <a:lnTo>
                      <a:pt x="1" y="44"/>
                    </a:lnTo>
                    <a:lnTo>
                      <a:pt x="4" y="39"/>
                    </a:lnTo>
                    <a:lnTo>
                      <a:pt x="8" y="32"/>
                    </a:lnTo>
                    <a:lnTo>
                      <a:pt x="15" y="26"/>
                    </a:lnTo>
                    <a:lnTo>
                      <a:pt x="22" y="20"/>
                    </a:lnTo>
                    <a:lnTo>
                      <a:pt x="29" y="14"/>
                    </a:lnTo>
                    <a:lnTo>
                      <a:pt x="37" y="9"/>
                    </a:lnTo>
                    <a:lnTo>
                      <a:pt x="44" y="6"/>
                    </a:lnTo>
                    <a:lnTo>
                      <a:pt x="52" y="4"/>
                    </a:lnTo>
                    <a:lnTo>
                      <a:pt x="59" y="3"/>
                    </a:lnTo>
                    <a:lnTo>
                      <a:pt x="66" y="2"/>
                    </a:lnTo>
                    <a:lnTo>
                      <a:pt x="73" y="2"/>
                    </a:lnTo>
                    <a:lnTo>
                      <a:pt x="79" y="0"/>
                    </a:lnTo>
                    <a:lnTo>
                      <a:pt x="84" y="0"/>
                    </a:lnTo>
                    <a:lnTo>
                      <a:pt x="88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011" name="Freeform 300"/>
              <p:cNvSpPr>
                <a:spLocks noChangeArrowheads="1"/>
              </p:cNvSpPr>
              <p:nvPr/>
            </p:nvSpPr>
            <p:spPr bwMode="auto">
              <a:xfrm>
                <a:off x="1505" y="4021"/>
                <a:ext cx="104" cy="71"/>
              </a:xfrm>
              <a:custGeom>
                <a:avLst/>
                <a:gdLst>
                  <a:gd name="T0" fmla="*/ 0 w 98"/>
                  <a:gd name="T1" fmla="*/ 5060 h 66"/>
                  <a:gd name="T2" fmla="*/ 397 w 98"/>
                  <a:gd name="T3" fmla="*/ 5587 h 66"/>
                  <a:gd name="T4" fmla="*/ 764 w 98"/>
                  <a:gd name="T5" fmla="*/ 5688 h 66"/>
                  <a:gd name="T6" fmla="*/ 1159 w 98"/>
                  <a:gd name="T7" fmla="*/ 5688 h 66"/>
                  <a:gd name="T8" fmla="*/ 1560 w 98"/>
                  <a:gd name="T9" fmla="*/ 5587 h 66"/>
                  <a:gd name="T10" fmla="*/ 1924 w 98"/>
                  <a:gd name="T11" fmla="*/ 5240 h 66"/>
                  <a:gd name="T12" fmla="*/ 2300 w 98"/>
                  <a:gd name="T13" fmla="*/ 4704 h 66"/>
                  <a:gd name="T14" fmla="*/ 2590 w 98"/>
                  <a:gd name="T15" fmla="*/ 4247 h 66"/>
                  <a:gd name="T16" fmla="*/ 2917 w 98"/>
                  <a:gd name="T17" fmla="*/ 3670 h 66"/>
                  <a:gd name="T18" fmla="*/ 3112 w 98"/>
                  <a:gd name="T19" fmla="*/ 3143 h 66"/>
                  <a:gd name="T20" fmla="*/ 3315 w 98"/>
                  <a:gd name="T21" fmla="*/ 2548 h 66"/>
                  <a:gd name="T22" fmla="*/ 3518 w 98"/>
                  <a:gd name="T23" fmla="*/ 2028 h 66"/>
                  <a:gd name="T24" fmla="*/ 3700 w 98"/>
                  <a:gd name="T25" fmla="*/ 1320 h 66"/>
                  <a:gd name="T26" fmla="*/ 3709 w 98"/>
                  <a:gd name="T27" fmla="*/ 917 h 66"/>
                  <a:gd name="T28" fmla="*/ 3709 w 98"/>
                  <a:gd name="T29" fmla="*/ 6 h 66"/>
                  <a:gd name="T30" fmla="*/ 3518 w 98"/>
                  <a:gd name="T31" fmla="*/ 0 h 66"/>
                  <a:gd name="T32" fmla="*/ 3315 w 98"/>
                  <a:gd name="T33" fmla="*/ 0 h 66"/>
                  <a:gd name="T34" fmla="*/ 3379 w 98"/>
                  <a:gd name="T35" fmla="*/ 792 h 66"/>
                  <a:gd name="T36" fmla="*/ 3487 w 98"/>
                  <a:gd name="T37" fmla="*/ 792 h 66"/>
                  <a:gd name="T38" fmla="*/ 3379 w 98"/>
                  <a:gd name="T39" fmla="*/ 736 h 66"/>
                  <a:gd name="T40" fmla="*/ 3379 w 98"/>
                  <a:gd name="T41" fmla="*/ 792 h 66"/>
                  <a:gd name="T42" fmla="*/ 3315 w 98"/>
                  <a:gd name="T43" fmla="*/ 1061 h 66"/>
                  <a:gd name="T44" fmla="*/ 3286 w 98"/>
                  <a:gd name="T45" fmla="*/ 1528 h 66"/>
                  <a:gd name="T46" fmla="*/ 3103 w 98"/>
                  <a:gd name="T47" fmla="*/ 2047 h 66"/>
                  <a:gd name="T48" fmla="*/ 2924 w 98"/>
                  <a:gd name="T49" fmla="*/ 2548 h 66"/>
                  <a:gd name="T50" fmla="*/ 2664 w 98"/>
                  <a:gd name="T51" fmla="*/ 3143 h 66"/>
                  <a:gd name="T52" fmla="*/ 2365 w 98"/>
                  <a:gd name="T53" fmla="*/ 3637 h 66"/>
                  <a:gd name="T54" fmla="*/ 2100 w 98"/>
                  <a:gd name="T55" fmla="*/ 4065 h 66"/>
                  <a:gd name="T56" fmla="*/ 1757 w 98"/>
                  <a:gd name="T57" fmla="*/ 4528 h 66"/>
                  <a:gd name="T58" fmla="*/ 1470 w 98"/>
                  <a:gd name="T59" fmla="*/ 4704 h 66"/>
                  <a:gd name="T60" fmla="*/ 1127 w 98"/>
                  <a:gd name="T61" fmla="*/ 4915 h 66"/>
                  <a:gd name="T62" fmla="*/ 811 w 98"/>
                  <a:gd name="T63" fmla="*/ 4915 h 66"/>
                  <a:gd name="T64" fmla="*/ 447 w 98"/>
                  <a:gd name="T65" fmla="*/ 4704 h 66"/>
                  <a:gd name="T66" fmla="*/ 4 w 98"/>
                  <a:gd name="T67" fmla="*/ 4373 h 66"/>
                  <a:gd name="T68" fmla="*/ 0 w 98"/>
                  <a:gd name="T69" fmla="*/ 5060 h 6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8"/>
                  <a:gd name="T106" fmla="*/ 0 h 66"/>
                  <a:gd name="T107" fmla="*/ 98 w 98"/>
                  <a:gd name="T108" fmla="*/ 66 h 6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8" h="66">
                    <a:moveTo>
                      <a:pt x="0" y="59"/>
                    </a:moveTo>
                    <a:lnTo>
                      <a:pt x="10" y="64"/>
                    </a:lnTo>
                    <a:lnTo>
                      <a:pt x="21" y="66"/>
                    </a:lnTo>
                    <a:lnTo>
                      <a:pt x="31" y="66"/>
                    </a:lnTo>
                    <a:lnTo>
                      <a:pt x="41" y="64"/>
                    </a:lnTo>
                    <a:lnTo>
                      <a:pt x="51" y="60"/>
                    </a:lnTo>
                    <a:lnTo>
                      <a:pt x="60" y="55"/>
                    </a:lnTo>
                    <a:lnTo>
                      <a:pt x="68" y="49"/>
                    </a:lnTo>
                    <a:lnTo>
                      <a:pt x="76" y="43"/>
                    </a:lnTo>
                    <a:lnTo>
                      <a:pt x="83" y="36"/>
                    </a:lnTo>
                    <a:lnTo>
                      <a:pt x="89" y="30"/>
                    </a:lnTo>
                    <a:lnTo>
                      <a:pt x="94" y="23"/>
                    </a:lnTo>
                    <a:lnTo>
                      <a:pt x="97" y="16"/>
                    </a:lnTo>
                    <a:lnTo>
                      <a:pt x="98" y="11"/>
                    </a:lnTo>
                    <a:lnTo>
                      <a:pt x="98" y="6"/>
                    </a:lnTo>
                    <a:lnTo>
                      <a:pt x="94" y="0"/>
                    </a:lnTo>
                    <a:lnTo>
                      <a:pt x="89" y="0"/>
                    </a:lnTo>
                    <a:lnTo>
                      <a:pt x="90" y="9"/>
                    </a:lnTo>
                    <a:lnTo>
                      <a:pt x="91" y="9"/>
                    </a:lnTo>
                    <a:lnTo>
                      <a:pt x="90" y="8"/>
                    </a:lnTo>
                    <a:lnTo>
                      <a:pt x="90" y="9"/>
                    </a:lnTo>
                    <a:lnTo>
                      <a:pt x="89" y="13"/>
                    </a:lnTo>
                    <a:lnTo>
                      <a:pt x="86" y="18"/>
                    </a:lnTo>
                    <a:lnTo>
                      <a:pt x="82" y="24"/>
                    </a:lnTo>
                    <a:lnTo>
                      <a:pt x="77" y="30"/>
                    </a:lnTo>
                    <a:lnTo>
                      <a:pt x="71" y="36"/>
                    </a:lnTo>
                    <a:lnTo>
                      <a:pt x="63" y="42"/>
                    </a:lnTo>
                    <a:lnTo>
                      <a:pt x="56" y="47"/>
                    </a:lnTo>
                    <a:lnTo>
                      <a:pt x="47" y="52"/>
                    </a:lnTo>
                    <a:lnTo>
                      <a:pt x="39" y="55"/>
                    </a:lnTo>
                    <a:lnTo>
                      <a:pt x="30" y="57"/>
                    </a:lnTo>
                    <a:lnTo>
                      <a:pt x="22" y="57"/>
                    </a:lnTo>
                    <a:lnTo>
                      <a:pt x="12" y="55"/>
                    </a:lnTo>
                    <a:lnTo>
                      <a:pt x="4" y="51"/>
                    </a:lnTo>
                    <a:lnTo>
                      <a:pt x="0" y="59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012" name="Freeform 301"/>
              <p:cNvSpPr>
                <a:spLocks noChangeArrowheads="1"/>
              </p:cNvSpPr>
              <p:nvPr/>
            </p:nvSpPr>
            <p:spPr bwMode="auto">
              <a:xfrm>
                <a:off x="1501" y="4030"/>
                <a:ext cx="47" cy="54"/>
              </a:xfrm>
              <a:custGeom>
                <a:avLst/>
                <a:gdLst>
                  <a:gd name="T0" fmla="*/ 2298 w 44"/>
                  <a:gd name="T1" fmla="*/ 0 h 50"/>
                  <a:gd name="T2" fmla="*/ 1765 w 44"/>
                  <a:gd name="T3" fmla="*/ 5 h 50"/>
                  <a:gd name="T4" fmla="*/ 1356 w 44"/>
                  <a:gd name="T5" fmla="*/ 1147 h 50"/>
                  <a:gd name="T6" fmla="*/ 855 w 44"/>
                  <a:gd name="T7" fmla="*/ 1821 h 50"/>
                  <a:gd name="T8" fmla="*/ 575 w 44"/>
                  <a:gd name="T9" fmla="*/ 2676 h 50"/>
                  <a:gd name="T10" fmla="*/ 5 w 44"/>
                  <a:gd name="T11" fmla="*/ 3533 h 50"/>
                  <a:gd name="T12" fmla="*/ 2 w 44"/>
                  <a:gd name="T13" fmla="*/ 4028 h 50"/>
                  <a:gd name="T14" fmla="*/ 0 w 44"/>
                  <a:gd name="T15" fmla="*/ 4350 h 50"/>
                  <a:gd name="T16" fmla="*/ 0 w 44"/>
                  <a:gd name="T17" fmla="*/ 4807 h 50"/>
                  <a:gd name="T18" fmla="*/ 2 w 44"/>
                  <a:gd name="T19" fmla="*/ 5165 h 50"/>
                  <a:gd name="T20" fmla="*/ 4 w 44"/>
                  <a:gd name="T21" fmla="*/ 5480 h 50"/>
                  <a:gd name="T22" fmla="*/ 504 w 44"/>
                  <a:gd name="T23" fmla="*/ 4587 h 50"/>
                  <a:gd name="T24" fmla="*/ 538 w 44"/>
                  <a:gd name="T25" fmla="*/ 4698 h 50"/>
                  <a:gd name="T26" fmla="*/ 538 w 44"/>
                  <a:gd name="T27" fmla="*/ 4807 h 50"/>
                  <a:gd name="T28" fmla="*/ 538 w 44"/>
                  <a:gd name="T29" fmla="*/ 4698 h 50"/>
                  <a:gd name="T30" fmla="*/ 575 w 44"/>
                  <a:gd name="T31" fmla="*/ 4587 h 50"/>
                  <a:gd name="T32" fmla="*/ 656 w 44"/>
                  <a:gd name="T33" fmla="*/ 3932 h 50"/>
                  <a:gd name="T34" fmla="*/ 855 w 44"/>
                  <a:gd name="T35" fmla="*/ 3371 h 50"/>
                  <a:gd name="T36" fmla="*/ 1311 w 44"/>
                  <a:gd name="T37" fmla="*/ 2597 h 50"/>
                  <a:gd name="T38" fmla="*/ 1597 w 44"/>
                  <a:gd name="T39" fmla="*/ 1967 h 50"/>
                  <a:gd name="T40" fmla="*/ 2014 w 44"/>
                  <a:gd name="T41" fmla="*/ 1338 h 50"/>
                  <a:gd name="T42" fmla="*/ 2455 w 44"/>
                  <a:gd name="T43" fmla="*/ 983 h 50"/>
                  <a:gd name="T44" fmla="*/ 2298 w 44"/>
                  <a:gd name="T45" fmla="*/ 0 h 50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44"/>
                  <a:gd name="T70" fmla="*/ 0 h 50"/>
                  <a:gd name="T71" fmla="*/ 44 w 44"/>
                  <a:gd name="T72" fmla="*/ 50 h 50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44" h="50">
                    <a:moveTo>
                      <a:pt x="41" y="0"/>
                    </a:moveTo>
                    <a:lnTo>
                      <a:pt x="32" y="5"/>
                    </a:lnTo>
                    <a:lnTo>
                      <a:pt x="24" y="11"/>
                    </a:lnTo>
                    <a:lnTo>
                      <a:pt x="16" y="17"/>
                    </a:lnTo>
                    <a:lnTo>
                      <a:pt x="10" y="25"/>
                    </a:lnTo>
                    <a:lnTo>
                      <a:pt x="5" y="32"/>
                    </a:lnTo>
                    <a:lnTo>
                      <a:pt x="2" y="37"/>
                    </a:lnTo>
                    <a:lnTo>
                      <a:pt x="0" y="40"/>
                    </a:lnTo>
                    <a:lnTo>
                      <a:pt x="0" y="44"/>
                    </a:lnTo>
                    <a:lnTo>
                      <a:pt x="2" y="47"/>
                    </a:lnTo>
                    <a:lnTo>
                      <a:pt x="4" y="50"/>
                    </a:lnTo>
                    <a:lnTo>
                      <a:pt x="8" y="42"/>
                    </a:lnTo>
                    <a:lnTo>
                      <a:pt x="9" y="43"/>
                    </a:lnTo>
                    <a:lnTo>
                      <a:pt x="9" y="44"/>
                    </a:lnTo>
                    <a:lnTo>
                      <a:pt x="9" y="43"/>
                    </a:lnTo>
                    <a:lnTo>
                      <a:pt x="10" y="42"/>
                    </a:lnTo>
                    <a:lnTo>
                      <a:pt x="12" y="36"/>
                    </a:lnTo>
                    <a:lnTo>
                      <a:pt x="16" y="31"/>
                    </a:lnTo>
                    <a:lnTo>
                      <a:pt x="23" y="24"/>
                    </a:lnTo>
                    <a:lnTo>
                      <a:pt x="29" y="18"/>
                    </a:lnTo>
                    <a:lnTo>
                      <a:pt x="36" y="13"/>
                    </a:lnTo>
                    <a:lnTo>
                      <a:pt x="44" y="9"/>
                    </a:lnTo>
                    <a:lnTo>
                      <a:pt x="41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013" name="Freeform 302"/>
              <p:cNvSpPr>
                <a:spLocks noChangeArrowheads="1"/>
              </p:cNvSpPr>
              <p:nvPr/>
            </p:nvSpPr>
            <p:spPr bwMode="auto">
              <a:xfrm>
                <a:off x="1544" y="4021"/>
                <a:ext cx="56" cy="20"/>
              </a:xfrm>
              <a:custGeom>
                <a:avLst/>
                <a:gdLst>
                  <a:gd name="T0" fmla="*/ 1480 w 53"/>
                  <a:gd name="T1" fmla="*/ 0 h 18"/>
                  <a:gd name="T2" fmla="*/ 1347 w 53"/>
                  <a:gd name="T3" fmla="*/ 0 h 18"/>
                  <a:gd name="T4" fmla="*/ 1243 w 53"/>
                  <a:gd name="T5" fmla="*/ 0 h 18"/>
                  <a:gd name="T6" fmla="*/ 1053 w 53"/>
                  <a:gd name="T7" fmla="*/ 1 h 18"/>
                  <a:gd name="T8" fmla="*/ 854 w 53"/>
                  <a:gd name="T9" fmla="*/ 1 h 18"/>
                  <a:gd name="T10" fmla="*/ 642 w 53"/>
                  <a:gd name="T11" fmla="*/ 2 h 18"/>
                  <a:gd name="T12" fmla="*/ 391 w 53"/>
                  <a:gd name="T13" fmla="*/ 3 h 18"/>
                  <a:gd name="T14" fmla="*/ 7 w 53"/>
                  <a:gd name="T15" fmla="*/ 3852 h 18"/>
                  <a:gd name="T16" fmla="*/ 0 w 53"/>
                  <a:gd name="T17" fmla="*/ 5284 h 18"/>
                  <a:gd name="T18" fmla="*/ 3 w 53"/>
                  <a:gd name="T19" fmla="*/ 11047 h 18"/>
                  <a:gd name="T20" fmla="*/ 313 w 53"/>
                  <a:gd name="T21" fmla="*/ 8948 h 18"/>
                  <a:gd name="T22" fmla="*/ 461 w 53"/>
                  <a:gd name="T23" fmla="*/ 7248 h 18"/>
                  <a:gd name="T24" fmla="*/ 678 w 53"/>
                  <a:gd name="T25" fmla="*/ 6523 h 18"/>
                  <a:gd name="T26" fmla="*/ 893 w 53"/>
                  <a:gd name="T27" fmla="*/ 5871 h 18"/>
                  <a:gd name="T28" fmla="*/ 1064 w 53"/>
                  <a:gd name="T29" fmla="*/ 5871 h 18"/>
                  <a:gd name="T30" fmla="*/ 1243 w 53"/>
                  <a:gd name="T31" fmla="*/ 5871 h 18"/>
                  <a:gd name="T32" fmla="*/ 1387 w 53"/>
                  <a:gd name="T33" fmla="*/ 5284 h 18"/>
                  <a:gd name="T34" fmla="*/ 1504 w 53"/>
                  <a:gd name="T35" fmla="*/ 5284 h 18"/>
                  <a:gd name="T36" fmla="*/ 1480 w 53"/>
                  <a:gd name="T37" fmla="*/ 0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3"/>
                  <a:gd name="T58" fmla="*/ 0 h 18"/>
                  <a:gd name="T59" fmla="*/ 53 w 53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3" h="18">
                    <a:moveTo>
                      <a:pt x="52" y="0"/>
                    </a:moveTo>
                    <a:lnTo>
                      <a:pt x="47" y="0"/>
                    </a:lnTo>
                    <a:lnTo>
                      <a:pt x="43" y="0"/>
                    </a:lnTo>
                    <a:lnTo>
                      <a:pt x="37" y="1"/>
                    </a:lnTo>
                    <a:lnTo>
                      <a:pt x="30" y="1"/>
                    </a:lnTo>
                    <a:lnTo>
                      <a:pt x="23" y="2"/>
                    </a:lnTo>
                    <a:lnTo>
                      <a:pt x="14" y="3"/>
                    </a:lnTo>
                    <a:lnTo>
                      <a:pt x="7" y="6"/>
                    </a:lnTo>
                    <a:lnTo>
                      <a:pt x="0" y="9"/>
                    </a:lnTo>
                    <a:lnTo>
                      <a:pt x="3" y="18"/>
                    </a:lnTo>
                    <a:lnTo>
                      <a:pt x="10" y="14"/>
                    </a:lnTo>
                    <a:lnTo>
                      <a:pt x="17" y="12"/>
                    </a:lnTo>
                    <a:lnTo>
                      <a:pt x="24" y="11"/>
                    </a:lnTo>
                    <a:lnTo>
                      <a:pt x="31" y="10"/>
                    </a:lnTo>
                    <a:lnTo>
                      <a:pt x="38" y="10"/>
                    </a:lnTo>
                    <a:lnTo>
                      <a:pt x="43" y="10"/>
                    </a:lnTo>
                    <a:lnTo>
                      <a:pt x="48" y="9"/>
                    </a:lnTo>
                    <a:lnTo>
                      <a:pt x="53" y="9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014" name="Freeform 303"/>
              <p:cNvSpPr>
                <a:spLocks noChangeArrowheads="1"/>
              </p:cNvSpPr>
              <p:nvPr/>
            </p:nvSpPr>
            <p:spPr bwMode="auto">
              <a:xfrm>
                <a:off x="4839" y="4027"/>
                <a:ext cx="98" cy="61"/>
              </a:xfrm>
              <a:custGeom>
                <a:avLst/>
                <a:gdLst>
                  <a:gd name="T0" fmla="*/ 2171 w 93"/>
                  <a:gd name="T1" fmla="*/ 3583 h 57"/>
                  <a:gd name="T2" fmla="*/ 2229 w 93"/>
                  <a:gd name="T3" fmla="*/ 3474 h 57"/>
                  <a:gd name="T4" fmla="*/ 2288 w 93"/>
                  <a:gd name="T5" fmla="*/ 3418 h 57"/>
                  <a:gd name="T6" fmla="*/ 2288 w 93"/>
                  <a:gd name="T7" fmla="*/ 3194 h 57"/>
                  <a:gd name="T8" fmla="*/ 2229 w 93"/>
                  <a:gd name="T9" fmla="*/ 2834 h 57"/>
                  <a:gd name="T10" fmla="*/ 2196 w 93"/>
                  <a:gd name="T11" fmla="*/ 2474 h 57"/>
                  <a:gd name="T12" fmla="*/ 2085 w 93"/>
                  <a:gd name="T13" fmla="*/ 2135 h 57"/>
                  <a:gd name="T14" fmla="*/ 1978 w 93"/>
                  <a:gd name="T15" fmla="*/ 1742 h 57"/>
                  <a:gd name="T16" fmla="*/ 1782 w 93"/>
                  <a:gd name="T17" fmla="*/ 1328 h 57"/>
                  <a:gd name="T18" fmla="*/ 1613 w 93"/>
                  <a:gd name="T19" fmla="*/ 885 h 57"/>
                  <a:gd name="T20" fmla="*/ 1379 w 93"/>
                  <a:gd name="T21" fmla="*/ 590 h 57"/>
                  <a:gd name="T22" fmla="*/ 1189 w 93"/>
                  <a:gd name="T23" fmla="*/ 5 h 57"/>
                  <a:gd name="T24" fmla="*/ 949 w 93"/>
                  <a:gd name="T25" fmla="*/ 2 h 57"/>
                  <a:gd name="T26" fmla="*/ 736 w 93"/>
                  <a:gd name="T27" fmla="*/ 0 h 57"/>
                  <a:gd name="T28" fmla="*/ 459 w 93"/>
                  <a:gd name="T29" fmla="*/ 0 h 57"/>
                  <a:gd name="T30" fmla="*/ 288 w 93"/>
                  <a:gd name="T31" fmla="*/ 2 h 57"/>
                  <a:gd name="T32" fmla="*/ 1 w 93"/>
                  <a:gd name="T33" fmla="*/ 6 h 57"/>
                  <a:gd name="T34" fmla="*/ 0 w 93"/>
                  <a:gd name="T35" fmla="*/ 7 h 57"/>
                  <a:gd name="T36" fmla="*/ 0 w 93"/>
                  <a:gd name="T37" fmla="*/ 551 h 57"/>
                  <a:gd name="T38" fmla="*/ 0 w 93"/>
                  <a:gd name="T39" fmla="*/ 631 h 57"/>
                  <a:gd name="T40" fmla="*/ 1 w 93"/>
                  <a:gd name="T41" fmla="*/ 773 h 57"/>
                  <a:gd name="T42" fmla="*/ 4 w 93"/>
                  <a:gd name="T43" fmla="*/ 1084 h 57"/>
                  <a:gd name="T44" fmla="*/ 9 w 93"/>
                  <a:gd name="T45" fmla="*/ 1521 h 57"/>
                  <a:gd name="T46" fmla="*/ 354 w 93"/>
                  <a:gd name="T47" fmla="*/ 1864 h 57"/>
                  <a:gd name="T48" fmla="*/ 510 w 93"/>
                  <a:gd name="T49" fmla="*/ 2312 h 57"/>
                  <a:gd name="T50" fmla="*/ 736 w 93"/>
                  <a:gd name="T51" fmla="*/ 2617 h 57"/>
                  <a:gd name="T52" fmla="*/ 901 w 93"/>
                  <a:gd name="T53" fmla="*/ 2998 h 57"/>
                  <a:gd name="T54" fmla="*/ 1111 w 93"/>
                  <a:gd name="T55" fmla="*/ 3194 h 57"/>
                  <a:gd name="T56" fmla="*/ 1253 w 93"/>
                  <a:gd name="T57" fmla="*/ 3246 h 57"/>
                  <a:gd name="T58" fmla="*/ 1453 w 93"/>
                  <a:gd name="T59" fmla="*/ 3418 h 57"/>
                  <a:gd name="T60" fmla="*/ 1628 w 93"/>
                  <a:gd name="T61" fmla="*/ 3418 h 57"/>
                  <a:gd name="T62" fmla="*/ 1782 w 93"/>
                  <a:gd name="T63" fmla="*/ 3474 h 57"/>
                  <a:gd name="T64" fmla="*/ 1978 w 93"/>
                  <a:gd name="T65" fmla="*/ 3474 h 57"/>
                  <a:gd name="T66" fmla="*/ 2085 w 93"/>
                  <a:gd name="T67" fmla="*/ 3474 h 57"/>
                  <a:gd name="T68" fmla="*/ 2171 w 93"/>
                  <a:gd name="T69" fmla="*/ 3583 h 5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3"/>
                  <a:gd name="T106" fmla="*/ 0 h 57"/>
                  <a:gd name="T107" fmla="*/ 93 w 93"/>
                  <a:gd name="T108" fmla="*/ 57 h 5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3" h="57">
                    <a:moveTo>
                      <a:pt x="88" y="57"/>
                    </a:moveTo>
                    <a:lnTo>
                      <a:pt x="92" y="56"/>
                    </a:lnTo>
                    <a:lnTo>
                      <a:pt x="93" y="54"/>
                    </a:lnTo>
                    <a:lnTo>
                      <a:pt x="93" y="50"/>
                    </a:lnTo>
                    <a:lnTo>
                      <a:pt x="92" y="46"/>
                    </a:lnTo>
                    <a:lnTo>
                      <a:pt x="89" y="40"/>
                    </a:lnTo>
                    <a:lnTo>
                      <a:pt x="85" y="34"/>
                    </a:lnTo>
                    <a:lnTo>
                      <a:pt x="80" y="28"/>
                    </a:lnTo>
                    <a:lnTo>
                      <a:pt x="73" y="21"/>
                    </a:lnTo>
                    <a:lnTo>
                      <a:pt x="66" y="15"/>
                    </a:lnTo>
                    <a:lnTo>
                      <a:pt x="57" y="9"/>
                    </a:lnTo>
                    <a:lnTo>
                      <a:pt x="49" y="5"/>
                    </a:lnTo>
                    <a:lnTo>
                      <a:pt x="39" y="2"/>
                    </a:lnTo>
                    <a:lnTo>
                      <a:pt x="30" y="0"/>
                    </a:lnTo>
                    <a:lnTo>
                      <a:pt x="20" y="0"/>
                    </a:lnTo>
                    <a:lnTo>
                      <a:pt x="11" y="2"/>
                    </a:lnTo>
                    <a:lnTo>
                      <a:pt x="1" y="6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1" y="13"/>
                    </a:lnTo>
                    <a:lnTo>
                      <a:pt x="4" y="18"/>
                    </a:lnTo>
                    <a:lnTo>
                      <a:pt x="9" y="24"/>
                    </a:lnTo>
                    <a:lnTo>
                      <a:pt x="15" y="30"/>
                    </a:lnTo>
                    <a:lnTo>
                      <a:pt x="22" y="37"/>
                    </a:lnTo>
                    <a:lnTo>
                      <a:pt x="30" y="42"/>
                    </a:lnTo>
                    <a:lnTo>
                      <a:pt x="37" y="48"/>
                    </a:lnTo>
                    <a:lnTo>
                      <a:pt x="45" y="50"/>
                    </a:lnTo>
                    <a:lnTo>
                      <a:pt x="52" y="52"/>
                    </a:lnTo>
                    <a:lnTo>
                      <a:pt x="60" y="54"/>
                    </a:lnTo>
                    <a:lnTo>
                      <a:pt x="67" y="54"/>
                    </a:lnTo>
                    <a:lnTo>
                      <a:pt x="73" y="56"/>
                    </a:lnTo>
                    <a:lnTo>
                      <a:pt x="80" y="56"/>
                    </a:lnTo>
                    <a:lnTo>
                      <a:pt x="85" y="56"/>
                    </a:lnTo>
                    <a:lnTo>
                      <a:pt x="88" y="57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015" name="Freeform 304"/>
              <p:cNvSpPr>
                <a:spLocks noChangeArrowheads="1"/>
              </p:cNvSpPr>
              <p:nvPr/>
            </p:nvSpPr>
            <p:spPr bwMode="auto">
              <a:xfrm>
                <a:off x="4838" y="4022"/>
                <a:ext cx="105" cy="71"/>
              </a:xfrm>
              <a:custGeom>
                <a:avLst/>
                <a:gdLst>
                  <a:gd name="T0" fmla="*/ 4 w 99"/>
                  <a:gd name="T1" fmla="*/ 1141 h 66"/>
                  <a:gd name="T2" fmla="*/ 488 w 99"/>
                  <a:gd name="T3" fmla="*/ 917 h 66"/>
                  <a:gd name="T4" fmla="*/ 781 w 99"/>
                  <a:gd name="T5" fmla="*/ 792 h 66"/>
                  <a:gd name="T6" fmla="*/ 1110 w 99"/>
                  <a:gd name="T7" fmla="*/ 792 h 66"/>
                  <a:gd name="T8" fmla="*/ 1404 w 99"/>
                  <a:gd name="T9" fmla="*/ 917 h 66"/>
                  <a:gd name="T10" fmla="*/ 1728 w 99"/>
                  <a:gd name="T11" fmla="*/ 1141 h 66"/>
                  <a:gd name="T12" fmla="*/ 2030 w 99"/>
                  <a:gd name="T13" fmla="*/ 1644 h 66"/>
                  <a:gd name="T14" fmla="*/ 2320 w 99"/>
                  <a:gd name="T15" fmla="*/ 2028 h 66"/>
                  <a:gd name="T16" fmla="*/ 2568 w 99"/>
                  <a:gd name="T17" fmla="*/ 2548 h 66"/>
                  <a:gd name="T18" fmla="*/ 2799 w 99"/>
                  <a:gd name="T19" fmla="*/ 3036 h 66"/>
                  <a:gd name="T20" fmla="*/ 3015 w 99"/>
                  <a:gd name="T21" fmla="*/ 3637 h 66"/>
                  <a:gd name="T22" fmla="*/ 3149 w 99"/>
                  <a:gd name="T23" fmla="*/ 4065 h 66"/>
                  <a:gd name="T24" fmla="*/ 3248 w 99"/>
                  <a:gd name="T25" fmla="*/ 4569 h 66"/>
                  <a:gd name="T26" fmla="*/ 3250 w 99"/>
                  <a:gd name="T27" fmla="*/ 4871 h 66"/>
                  <a:gd name="T28" fmla="*/ 3250 w 99"/>
                  <a:gd name="T29" fmla="*/ 4915 h 66"/>
                  <a:gd name="T30" fmla="*/ 3303 w 99"/>
                  <a:gd name="T31" fmla="*/ 4915 h 66"/>
                  <a:gd name="T32" fmla="*/ 3250 w 99"/>
                  <a:gd name="T33" fmla="*/ 4915 h 66"/>
                  <a:gd name="T34" fmla="*/ 3248 w 99"/>
                  <a:gd name="T35" fmla="*/ 5688 h 66"/>
                  <a:gd name="T36" fmla="*/ 3445 w 99"/>
                  <a:gd name="T37" fmla="*/ 5637 h 66"/>
                  <a:gd name="T38" fmla="*/ 3598 w 99"/>
                  <a:gd name="T39" fmla="*/ 5287 h 66"/>
                  <a:gd name="T40" fmla="*/ 3598 w 99"/>
                  <a:gd name="T41" fmla="*/ 4704 h 66"/>
                  <a:gd name="T42" fmla="*/ 3542 w 99"/>
                  <a:gd name="T43" fmla="*/ 4209 h 66"/>
                  <a:gd name="T44" fmla="*/ 3445 w 99"/>
                  <a:gd name="T45" fmla="*/ 3670 h 66"/>
                  <a:gd name="T46" fmla="*/ 3248 w 99"/>
                  <a:gd name="T47" fmla="*/ 3143 h 66"/>
                  <a:gd name="T48" fmla="*/ 3062 w 99"/>
                  <a:gd name="T49" fmla="*/ 2548 h 66"/>
                  <a:gd name="T50" fmla="*/ 2799 w 99"/>
                  <a:gd name="T51" fmla="*/ 2028 h 66"/>
                  <a:gd name="T52" fmla="*/ 2488 w 99"/>
                  <a:gd name="T53" fmla="*/ 1420 h 66"/>
                  <a:gd name="T54" fmla="*/ 2212 w 99"/>
                  <a:gd name="T55" fmla="*/ 852 h 66"/>
                  <a:gd name="T56" fmla="*/ 1885 w 99"/>
                  <a:gd name="T57" fmla="*/ 6 h 66"/>
                  <a:gd name="T58" fmla="*/ 1579 w 99"/>
                  <a:gd name="T59" fmla="*/ 2 h 66"/>
                  <a:gd name="T60" fmla="*/ 1144 w 99"/>
                  <a:gd name="T61" fmla="*/ 0 h 66"/>
                  <a:gd name="T62" fmla="*/ 736 w 99"/>
                  <a:gd name="T63" fmla="*/ 0 h 66"/>
                  <a:gd name="T64" fmla="*/ 409 w 99"/>
                  <a:gd name="T65" fmla="*/ 2 h 66"/>
                  <a:gd name="T66" fmla="*/ 0 w 99"/>
                  <a:gd name="T67" fmla="*/ 684 h 66"/>
                  <a:gd name="T68" fmla="*/ 4 w 99"/>
                  <a:gd name="T69" fmla="*/ 1141 h 6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9"/>
                  <a:gd name="T106" fmla="*/ 0 h 66"/>
                  <a:gd name="T107" fmla="*/ 99 w 99"/>
                  <a:gd name="T108" fmla="*/ 66 h 6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9" h="66">
                    <a:moveTo>
                      <a:pt x="4" y="14"/>
                    </a:moveTo>
                    <a:lnTo>
                      <a:pt x="14" y="11"/>
                    </a:lnTo>
                    <a:lnTo>
                      <a:pt x="22" y="9"/>
                    </a:lnTo>
                    <a:lnTo>
                      <a:pt x="31" y="9"/>
                    </a:lnTo>
                    <a:lnTo>
                      <a:pt x="39" y="11"/>
                    </a:lnTo>
                    <a:lnTo>
                      <a:pt x="48" y="14"/>
                    </a:lnTo>
                    <a:lnTo>
                      <a:pt x="56" y="19"/>
                    </a:lnTo>
                    <a:lnTo>
                      <a:pt x="64" y="23"/>
                    </a:lnTo>
                    <a:lnTo>
                      <a:pt x="71" y="30"/>
                    </a:lnTo>
                    <a:lnTo>
                      <a:pt x="77" y="35"/>
                    </a:lnTo>
                    <a:lnTo>
                      <a:pt x="83" y="42"/>
                    </a:lnTo>
                    <a:lnTo>
                      <a:pt x="87" y="47"/>
                    </a:lnTo>
                    <a:lnTo>
                      <a:pt x="89" y="53"/>
                    </a:lnTo>
                    <a:lnTo>
                      <a:pt x="90" y="56"/>
                    </a:lnTo>
                    <a:lnTo>
                      <a:pt x="90" y="57"/>
                    </a:lnTo>
                    <a:lnTo>
                      <a:pt x="91" y="57"/>
                    </a:lnTo>
                    <a:lnTo>
                      <a:pt x="90" y="57"/>
                    </a:lnTo>
                    <a:lnTo>
                      <a:pt x="89" y="66"/>
                    </a:lnTo>
                    <a:lnTo>
                      <a:pt x="94" y="65"/>
                    </a:lnTo>
                    <a:lnTo>
                      <a:pt x="99" y="61"/>
                    </a:lnTo>
                    <a:lnTo>
                      <a:pt x="99" y="55"/>
                    </a:lnTo>
                    <a:lnTo>
                      <a:pt x="98" y="48"/>
                    </a:lnTo>
                    <a:lnTo>
                      <a:pt x="94" y="43"/>
                    </a:lnTo>
                    <a:lnTo>
                      <a:pt x="89" y="36"/>
                    </a:lnTo>
                    <a:lnTo>
                      <a:pt x="84" y="30"/>
                    </a:lnTo>
                    <a:lnTo>
                      <a:pt x="77" y="23"/>
                    </a:lnTo>
                    <a:lnTo>
                      <a:pt x="69" y="17"/>
                    </a:lnTo>
                    <a:lnTo>
                      <a:pt x="61" y="10"/>
                    </a:lnTo>
                    <a:lnTo>
                      <a:pt x="52" y="6"/>
                    </a:lnTo>
                    <a:lnTo>
                      <a:pt x="43" y="2"/>
                    </a:lnTo>
                    <a:lnTo>
                      <a:pt x="32" y="0"/>
                    </a:lnTo>
                    <a:lnTo>
                      <a:pt x="21" y="0"/>
                    </a:lnTo>
                    <a:lnTo>
                      <a:pt x="11" y="2"/>
                    </a:lnTo>
                    <a:lnTo>
                      <a:pt x="0" y="7"/>
                    </a:lnTo>
                    <a:lnTo>
                      <a:pt x="4" y="14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016" name="Freeform 305"/>
              <p:cNvSpPr>
                <a:spLocks noChangeArrowheads="1"/>
              </p:cNvSpPr>
              <p:nvPr/>
            </p:nvSpPr>
            <p:spPr bwMode="auto">
              <a:xfrm>
                <a:off x="4835" y="4029"/>
                <a:ext cx="45" cy="53"/>
              </a:xfrm>
              <a:custGeom>
                <a:avLst/>
                <a:gdLst>
                  <a:gd name="T0" fmla="*/ 677 w 43"/>
                  <a:gd name="T1" fmla="*/ 4917 h 49"/>
                  <a:gd name="T2" fmla="*/ 579 w 43"/>
                  <a:gd name="T3" fmla="*/ 4438 h 49"/>
                  <a:gd name="T4" fmla="*/ 450 w 43"/>
                  <a:gd name="T5" fmla="*/ 3886 h 49"/>
                  <a:gd name="T6" fmla="*/ 328 w 43"/>
                  <a:gd name="T7" fmla="*/ 2997 h 49"/>
                  <a:gd name="T8" fmla="*/ 249 w 43"/>
                  <a:gd name="T9" fmla="*/ 2369 h 49"/>
                  <a:gd name="T10" fmla="*/ 207 w 43"/>
                  <a:gd name="T11" fmla="*/ 1479 h 49"/>
                  <a:gd name="T12" fmla="*/ 10 w 43"/>
                  <a:gd name="T13" fmla="*/ 999 h 49"/>
                  <a:gd name="T14" fmla="*/ 8 w 43"/>
                  <a:gd name="T15" fmla="*/ 924 h 49"/>
                  <a:gd name="T16" fmla="*/ 8 w 43"/>
                  <a:gd name="T17" fmla="*/ 6 h 49"/>
                  <a:gd name="T18" fmla="*/ 8 w 43"/>
                  <a:gd name="T19" fmla="*/ 924 h 49"/>
                  <a:gd name="T20" fmla="*/ 7 w 43"/>
                  <a:gd name="T21" fmla="*/ 924 h 49"/>
                  <a:gd name="T22" fmla="*/ 3 w 43"/>
                  <a:gd name="T23" fmla="*/ 0 h 49"/>
                  <a:gd name="T24" fmla="*/ 1 w 43"/>
                  <a:gd name="T25" fmla="*/ 3 h 49"/>
                  <a:gd name="T26" fmla="*/ 0 w 43"/>
                  <a:gd name="T27" fmla="*/ 6 h 49"/>
                  <a:gd name="T28" fmla="*/ 0 w 43"/>
                  <a:gd name="T29" fmla="*/ 1169 h 49"/>
                  <a:gd name="T30" fmla="*/ 1 w 43"/>
                  <a:gd name="T31" fmla="*/ 1479 h 49"/>
                  <a:gd name="T32" fmla="*/ 4 w 43"/>
                  <a:gd name="T33" fmla="*/ 2190 h 49"/>
                  <a:gd name="T34" fmla="*/ 10 w 43"/>
                  <a:gd name="T35" fmla="*/ 2997 h 49"/>
                  <a:gd name="T36" fmla="*/ 249 w 43"/>
                  <a:gd name="T37" fmla="*/ 3886 h 49"/>
                  <a:gd name="T38" fmla="*/ 343 w 43"/>
                  <a:gd name="T39" fmla="*/ 4546 h 49"/>
                  <a:gd name="T40" fmla="*/ 516 w 43"/>
                  <a:gd name="T41" fmla="*/ 5392 h 49"/>
                  <a:gd name="T42" fmla="*/ 634 w 43"/>
                  <a:gd name="T43" fmla="*/ 5832 h 49"/>
                  <a:gd name="T44" fmla="*/ 677 w 43"/>
                  <a:gd name="T45" fmla="*/ 4917 h 4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43"/>
                  <a:gd name="T70" fmla="*/ 0 h 49"/>
                  <a:gd name="T71" fmla="*/ 43 w 43"/>
                  <a:gd name="T72" fmla="*/ 49 h 4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43" h="49">
                    <a:moveTo>
                      <a:pt x="43" y="41"/>
                    </a:moveTo>
                    <a:lnTo>
                      <a:pt x="36" y="37"/>
                    </a:lnTo>
                    <a:lnTo>
                      <a:pt x="29" y="32"/>
                    </a:lnTo>
                    <a:lnTo>
                      <a:pt x="22" y="25"/>
                    </a:lnTo>
                    <a:lnTo>
                      <a:pt x="16" y="19"/>
                    </a:lnTo>
                    <a:lnTo>
                      <a:pt x="12" y="13"/>
                    </a:lnTo>
                    <a:lnTo>
                      <a:pt x="10" y="8"/>
                    </a:lnTo>
                    <a:lnTo>
                      <a:pt x="8" y="7"/>
                    </a:lnTo>
                    <a:lnTo>
                      <a:pt x="8" y="6"/>
                    </a:lnTo>
                    <a:lnTo>
                      <a:pt x="8" y="7"/>
                    </a:lnTo>
                    <a:lnTo>
                      <a:pt x="7" y="7"/>
                    </a:lnTo>
                    <a:lnTo>
                      <a:pt x="3" y="0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0" y="10"/>
                    </a:lnTo>
                    <a:lnTo>
                      <a:pt x="1" y="13"/>
                    </a:lnTo>
                    <a:lnTo>
                      <a:pt x="4" y="18"/>
                    </a:lnTo>
                    <a:lnTo>
                      <a:pt x="10" y="25"/>
                    </a:lnTo>
                    <a:lnTo>
                      <a:pt x="16" y="32"/>
                    </a:lnTo>
                    <a:lnTo>
                      <a:pt x="23" y="38"/>
                    </a:lnTo>
                    <a:lnTo>
                      <a:pt x="32" y="45"/>
                    </a:lnTo>
                    <a:lnTo>
                      <a:pt x="40" y="49"/>
                    </a:lnTo>
                    <a:lnTo>
                      <a:pt x="43" y="41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017" name="Freeform 306"/>
              <p:cNvSpPr>
                <a:spLocks noChangeArrowheads="1"/>
              </p:cNvSpPr>
              <p:nvPr/>
            </p:nvSpPr>
            <p:spPr bwMode="auto">
              <a:xfrm>
                <a:off x="4877" y="4073"/>
                <a:ext cx="56" cy="20"/>
              </a:xfrm>
              <a:custGeom>
                <a:avLst/>
                <a:gdLst>
                  <a:gd name="T0" fmla="*/ 1504 w 53"/>
                  <a:gd name="T1" fmla="*/ 5284 h 18"/>
                  <a:gd name="T2" fmla="*/ 1401 w 53"/>
                  <a:gd name="T3" fmla="*/ 4756 h 18"/>
                  <a:gd name="T4" fmla="*/ 1255 w 53"/>
                  <a:gd name="T5" fmla="*/ 4756 h 18"/>
                  <a:gd name="T6" fmla="*/ 1064 w 53"/>
                  <a:gd name="T7" fmla="*/ 4756 h 18"/>
                  <a:gd name="T8" fmla="*/ 902 w 53"/>
                  <a:gd name="T9" fmla="*/ 4280 h 18"/>
                  <a:gd name="T10" fmla="*/ 716 w 53"/>
                  <a:gd name="T11" fmla="*/ 4280 h 18"/>
                  <a:gd name="T12" fmla="*/ 461 w 53"/>
                  <a:gd name="T13" fmla="*/ 3467 h 18"/>
                  <a:gd name="T14" fmla="*/ 331 w 53"/>
                  <a:gd name="T15" fmla="*/ 3 h 18"/>
                  <a:gd name="T16" fmla="*/ 3 w 53"/>
                  <a:gd name="T17" fmla="*/ 0 h 18"/>
                  <a:gd name="T18" fmla="*/ 0 w 53"/>
                  <a:gd name="T19" fmla="*/ 4756 h 18"/>
                  <a:gd name="T20" fmla="*/ 8 w 53"/>
                  <a:gd name="T21" fmla="*/ 6523 h 18"/>
                  <a:gd name="T22" fmla="*/ 413 w 53"/>
                  <a:gd name="T23" fmla="*/ 8948 h 18"/>
                  <a:gd name="T24" fmla="*/ 678 w 53"/>
                  <a:gd name="T25" fmla="*/ 9942 h 18"/>
                  <a:gd name="T26" fmla="*/ 893 w 53"/>
                  <a:gd name="T27" fmla="*/ 10362 h 18"/>
                  <a:gd name="T28" fmla="*/ 1053 w 53"/>
                  <a:gd name="T29" fmla="*/ 10362 h 18"/>
                  <a:gd name="T30" fmla="*/ 1255 w 53"/>
                  <a:gd name="T31" fmla="*/ 10362 h 18"/>
                  <a:gd name="T32" fmla="*/ 1387 w 53"/>
                  <a:gd name="T33" fmla="*/ 10362 h 18"/>
                  <a:gd name="T34" fmla="*/ 1480 w 53"/>
                  <a:gd name="T35" fmla="*/ 11047 h 18"/>
                  <a:gd name="T36" fmla="*/ 1504 w 53"/>
                  <a:gd name="T37" fmla="*/ 5284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3"/>
                  <a:gd name="T58" fmla="*/ 0 h 18"/>
                  <a:gd name="T59" fmla="*/ 53 w 53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3" h="18">
                    <a:moveTo>
                      <a:pt x="53" y="9"/>
                    </a:moveTo>
                    <a:lnTo>
                      <a:pt x="49" y="8"/>
                    </a:lnTo>
                    <a:lnTo>
                      <a:pt x="44" y="8"/>
                    </a:lnTo>
                    <a:lnTo>
                      <a:pt x="38" y="8"/>
                    </a:lnTo>
                    <a:lnTo>
                      <a:pt x="32" y="7"/>
                    </a:lnTo>
                    <a:lnTo>
                      <a:pt x="25" y="7"/>
                    </a:lnTo>
                    <a:lnTo>
                      <a:pt x="17" y="5"/>
                    </a:lnTo>
                    <a:lnTo>
                      <a:pt x="11" y="3"/>
                    </a:lnTo>
                    <a:lnTo>
                      <a:pt x="3" y="0"/>
                    </a:lnTo>
                    <a:lnTo>
                      <a:pt x="0" y="8"/>
                    </a:lnTo>
                    <a:lnTo>
                      <a:pt x="8" y="11"/>
                    </a:lnTo>
                    <a:lnTo>
                      <a:pt x="15" y="14"/>
                    </a:lnTo>
                    <a:lnTo>
                      <a:pt x="24" y="16"/>
                    </a:lnTo>
                    <a:lnTo>
                      <a:pt x="31" y="17"/>
                    </a:lnTo>
                    <a:lnTo>
                      <a:pt x="37" y="17"/>
                    </a:lnTo>
                    <a:lnTo>
                      <a:pt x="44" y="17"/>
                    </a:lnTo>
                    <a:lnTo>
                      <a:pt x="48" y="17"/>
                    </a:lnTo>
                    <a:lnTo>
                      <a:pt x="52" y="18"/>
                    </a:lnTo>
                    <a:lnTo>
                      <a:pt x="53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018" name="Freeform 307"/>
              <p:cNvSpPr>
                <a:spLocks noChangeArrowheads="1"/>
              </p:cNvSpPr>
              <p:nvPr/>
            </p:nvSpPr>
            <p:spPr bwMode="auto">
              <a:xfrm>
                <a:off x="1007" y="4028"/>
                <a:ext cx="99" cy="62"/>
              </a:xfrm>
              <a:custGeom>
                <a:avLst/>
                <a:gdLst>
                  <a:gd name="T0" fmla="*/ 2102 w 94"/>
                  <a:gd name="T1" fmla="*/ 0 h 57"/>
                  <a:gd name="T2" fmla="*/ 2171 w 94"/>
                  <a:gd name="T3" fmla="*/ 0 h 57"/>
                  <a:gd name="T4" fmla="*/ 2214 w 94"/>
                  <a:gd name="T5" fmla="*/ 2 h 57"/>
                  <a:gd name="T6" fmla="*/ 2214 w 94"/>
                  <a:gd name="T7" fmla="*/ 5 h 57"/>
                  <a:gd name="T8" fmla="*/ 2171 w 94"/>
                  <a:gd name="T9" fmla="*/ 1441 h 57"/>
                  <a:gd name="T10" fmla="*/ 2102 w 94"/>
                  <a:gd name="T11" fmla="*/ 2385 h 57"/>
                  <a:gd name="T12" fmla="*/ 2043 w 94"/>
                  <a:gd name="T13" fmla="*/ 3632 h 57"/>
                  <a:gd name="T14" fmla="*/ 1858 w 94"/>
                  <a:gd name="T15" fmla="*/ 4675 h 57"/>
                  <a:gd name="T16" fmla="*/ 1749 w 94"/>
                  <a:gd name="T17" fmla="*/ 5990 h 57"/>
                  <a:gd name="T18" fmla="*/ 1586 w 94"/>
                  <a:gd name="T19" fmla="*/ 6928 h 57"/>
                  <a:gd name="T20" fmla="*/ 1362 w 94"/>
                  <a:gd name="T21" fmla="*/ 7742 h 57"/>
                  <a:gd name="T22" fmla="*/ 1166 w 94"/>
                  <a:gd name="T23" fmla="*/ 8505 h 57"/>
                  <a:gd name="T24" fmla="*/ 944 w 94"/>
                  <a:gd name="T25" fmla="*/ 9251 h 57"/>
                  <a:gd name="T26" fmla="*/ 733 w 94"/>
                  <a:gd name="T27" fmla="*/ 9698 h 57"/>
                  <a:gd name="T28" fmla="*/ 460 w 94"/>
                  <a:gd name="T29" fmla="*/ 9698 h 57"/>
                  <a:gd name="T30" fmla="*/ 289 w 94"/>
                  <a:gd name="T31" fmla="*/ 9251 h 57"/>
                  <a:gd name="T32" fmla="*/ 2 w 94"/>
                  <a:gd name="T33" fmla="*/ 8421 h 57"/>
                  <a:gd name="T34" fmla="*/ 1 w 94"/>
                  <a:gd name="T35" fmla="*/ 8384 h 57"/>
                  <a:gd name="T36" fmla="*/ 0 w 94"/>
                  <a:gd name="T37" fmla="*/ 8197 h 57"/>
                  <a:gd name="T38" fmla="*/ 1 w 94"/>
                  <a:gd name="T39" fmla="*/ 7742 h 57"/>
                  <a:gd name="T40" fmla="*/ 1 w 94"/>
                  <a:gd name="T41" fmla="*/ 7536 h 57"/>
                  <a:gd name="T42" fmla="*/ 4 w 94"/>
                  <a:gd name="T43" fmla="*/ 6515 h 57"/>
                  <a:gd name="T44" fmla="*/ 9 w 94"/>
                  <a:gd name="T45" fmla="*/ 5383 h 57"/>
                  <a:gd name="T46" fmla="*/ 337 w 94"/>
                  <a:gd name="T47" fmla="*/ 4280 h 57"/>
                  <a:gd name="T48" fmla="*/ 484 w 94"/>
                  <a:gd name="T49" fmla="*/ 3326 h 57"/>
                  <a:gd name="T50" fmla="*/ 728 w 94"/>
                  <a:gd name="T51" fmla="*/ 2016 h 57"/>
                  <a:gd name="T52" fmla="*/ 896 w 94"/>
                  <a:gd name="T53" fmla="*/ 1325 h 57"/>
                  <a:gd name="T54" fmla="*/ 1054 w 94"/>
                  <a:gd name="T55" fmla="*/ 5 h 57"/>
                  <a:gd name="T56" fmla="*/ 1231 w 94"/>
                  <a:gd name="T57" fmla="*/ 3 h 57"/>
                  <a:gd name="T58" fmla="*/ 1430 w 94"/>
                  <a:gd name="T59" fmla="*/ 2 h 57"/>
                  <a:gd name="T60" fmla="*/ 1595 w 94"/>
                  <a:gd name="T61" fmla="*/ 1 h 57"/>
                  <a:gd name="T62" fmla="*/ 1759 w 94"/>
                  <a:gd name="T63" fmla="*/ 1 h 57"/>
                  <a:gd name="T64" fmla="*/ 1858 w 94"/>
                  <a:gd name="T65" fmla="*/ 0 h 57"/>
                  <a:gd name="T66" fmla="*/ 2043 w 94"/>
                  <a:gd name="T67" fmla="*/ 0 h 57"/>
                  <a:gd name="T68" fmla="*/ 2102 w 94"/>
                  <a:gd name="T69" fmla="*/ 0 h 5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4"/>
                  <a:gd name="T106" fmla="*/ 0 h 57"/>
                  <a:gd name="T107" fmla="*/ 94 w 94"/>
                  <a:gd name="T108" fmla="*/ 57 h 5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4" h="57">
                    <a:moveTo>
                      <a:pt x="89" y="0"/>
                    </a:moveTo>
                    <a:lnTo>
                      <a:pt x="92" y="0"/>
                    </a:lnTo>
                    <a:lnTo>
                      <a:pt x="94" y="2"/>
                    </a:lnTo>
                    <a:lnTo>
                      <a:pt x="94" y="5"/>
                    </a:lnTo>
                    <a:lnTo>
                      <a:pt x="92" y="9"/>
                    </a:lnTo>
                    <a:lnTo>
                      <a:pt x="89" y="15"/>
                    </a:lnTo>
                    <a:lnTo>
                      <a:pt x="85" y="22"/>
                    </a:lnTo>
                    <a:lnTo>
                      <a:pt x="79" y="28"/>
                    </a:lnTo>
                    <a:lnTo>
                      <a:pt x="73" y="35"/>
                    </a:lnTo>
                    <a:lnTo>
                      <a:pt x="66" y="40"/>
                    </a:lnTo>
                    <a:lnTo>
                      <a:pt x="58" y="46"/>
                    </a:lnTo>
                    <a:lnTo>
                      <a:pt x="49" y="51"/>
                    </a:lnTo>
                    <a:lnTo>
                      <a:pt x="40" y="55"/>
                    </a:lnTo>
                    <a:lnTo>
                      <a:pt x="31" y="57"/>
                    </a:lnTo>
                    <a:lnTo>
                      <a:pt x="21" y="57"/>
                    </a:lnTo>
                    <a:lnTo>
                      <a:pt x="12" y="55"/>
                    </a:lnTo>
                    <a:lnTo>
                      <a:pt x="2" y="50"/>
                    </a:lnTo>
                    <a:lnTo>
                      <a:pt x="1" y="49"/>
                    </a:lnTo>
                    <a:lnTo>
                      <a:pt x="0" y="48"/>
                    </a:lnTo>
                    <a:lnTo>
                      <a:pt x="1" y="46"/>
                    </a:lnTo>
                    <a:lnTo>
                      <a:pt x="1" y="44"/>
                    </a:lnTo>
                    <a:lnTo>
                      <a:pt x="4" y="38"/>
                    </a:lnTo>
                    <a:lnTo>
                      <a:pt x="9" y="31"/>
                    </a:lnTo>
                    <a:lnTo>
                      <a:pt x="15" y="25"/>
                    </a:lnTo>
                    <a:lnTo>
                      <a:pt x="22" y="19"/>
                    </a:lnTo>
                    <a:lnTo>
                      <a:pt x="30" y="13"/>
                    </a:lnTo>
                    <a:lnTo>
                      <a:pt x="38" y="8"/>
                    </a:lnTo>
                    <a:lnTo>
                      <a:pt x="45" y="5"/>
                    </a:lnTo>
                    <a:lnTo>
                      <a:pt x="53" y="3"/>
                    </a:lnTo>
                    <a:lnTo>
                      <a:pt x="60" y="2"/>
                    </a:lnTo>
                    <a:lnTo>
                      <a:pt x="68" y="1"/>
                    </a:lnTo>
                    <a:lnTo>
                      <a:pt x="74" y="1"/>
                    </a:lnTo>
                    <a:lnTo>
                      <a:pt x="79" y="0"/>
                    </a:lnTo>
                    <a:lnTo>
                      <a:pt x="85" y="0"/>
                    </a:lnTo>
                    <a:lnTo>
                      <a:pt x="89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019" name="Freeform 308"/>
              <p:cNvSpPr>
                <a:spLocks noChangeArrowheads="1"/>
              </p:cNvSpPr>
              <p:nvPr/>
            </p:nvSpPr>
            <p:spPr bwMode="auto">
              <a:xfrm>
                <a:off x="1007" y="4023"/>
                <a:ext cx="104" cy="71"/>
              </a:xfrm>
              <a:custGeom>
                <a:avLst/>
                <a:gdLst>
                  <a:gd name="T0" fmla="*/ 0 w 98"/>
                  <a:gd name="T1" fmla="*/ 4926 h 66"/>
                  <a:gd name="T2" fmla="*/ 374 w 98"/>
                  <a:gd name="T3" fmla="*/ 5587 h 66"/>
                  <a:gd name="T4" fmla="*/ 720 w 98"/>
                  <a:gd name="T5" fmla="*/ 5688 h 66"/>
                  <a:gd name="T6" fmla="*/ 1159 w 98"/>
                  <a:gd name="T7" fmla="*/ 5688 h 66"/>
                  <a:gd name="T8" fmla="*/ 1560 w 98"/>
                  <a:gd name="T9" fmla="*/ 5587 h 66"/>
                  <a:gd name="T10" fmla="*/ 1924 w 98"/>
                  <a:gd name="T11" fmla="*/ 5240 h 66"/>
                  <a:gd name="T12" fmla="*/ 2300 w 98"/>
                  <a:gd name="T13" fmla="*/ 4704 h 66"/>
                  <a:gd name="T14" fmla="*/ 2596 w 98"/>
                  <a:gd name="T15" fmla="*/ 4257 h 66"/>
                  <a:gd name="T16" fmla="*/ 2917 w 98"/>
                  <a:gd name="T17" fmla="*/ 3670 h 66"/>
                  <a:gd name="T18" fmla="*/ 3103 w 98"/>
                  <a:gd name="T19" fmla="*/ 3143 h 66"/>
                  <a:gd name="T20" fmla="*/ 3315 w 98"/>
                  <a:gd name="T21" fmla="*/ 2548 h 66"/>
                  <a:gd name="T22" fmla="*/ 3505 w 98"/>
                  <a:gd name="T23" fmla="*/ 2028 h 66"/>
                  <a:gd name="T24" fmla="*/ 3586 w 98"/>
                  <a:gd name="T25" fmla="*/ 1420 h 66"/>
                  <a:gd name="T26" fmla="*/ 3709 w 98"/>
                  <a:gd name="T27" fmla="*/ 917 h 66"/>
                  <a:gd name="T28" fmla="*/ 3709 w 98"/>
                  <a:gd name="T29" fmla="*/ 6 h 66"/>
                  <a:gd name="T30" fmla="*/ 3518 w 98"/>
                  <a:gd name="T31" fmla="*/ 0 h 66"/>
                  <a:gd name="T32" fmla="*/ 3303 w 98"/>
                  <a:gd name="T33" fmla="*/ 0 h 66"/>
                  <a:gd name="T34" fmla="*/ 3315 w 98"/>
                  <a:gd name="T35" fmla="*/ 792 h 66"/>
                  <a:gd name="T36" fmla="*/ 3487 w 98"/>
                  <a:gd name="T37" fmla="*/ 792 h 66"/>
                  <a:gd name="T38" fmla="*/ 3379 w 98"/>
                  <a:gd name="T39" fmla="*/ 736 h 66"/>
                  <a:gd name="T40" fmla="*/ 3379 w 98"/>
                  <a:gd name="T41" fmla="*/ 792 h 66"/>
                  <a:gd name="T42" fmla="*/ 3303 w 98"/>
                  <a:gd name="T43" fmla="*/ 1061 h 66"/>
                  <a:gd name="T44" fmla="*/ 3286 w 98"/>
                  <a:gd name="T45" fmla="*/ 1528 h 66"/>
                  <a:gd name="T46" fmla="*/ 3096 w 98"/>
                  <a:gd name="T47" fmla="*/ 2028 h 66"/>
                  <a:gd name="T48" fmla="*/ 2917 w 98"/>
                  <a:gd name="T49" fmla="*/ 2548 h 66"/>
                  <a:gd name="T50" fmla="*/ 2614 w 98"/>
                  <a:gd name="T51" fmla="*/ 3143 h 66"/>
                  <a:gd name="T52" fmla="*/ 2365 w 98"/>
                  <a:gd name="T53" fmla="*/ 3637 h 66"/>
                  <a:gd name="T54" fmla="*/ 2100 w 98"/>
                  <a:gd name="T55" fmla="*/ 4065 h 66"/>
                  <a:gd name="T56" fmla="*/ 1813 w 98"/>
                  <a:gd name="T57" fmla="*/ 4528 h 66"/>
                  <a:gd name="T58" fmla="*/ 1470 w 98"/>
                  <a:gd name="T59" fmla="*/ 4704 h 66"/>
                  <a:gd name="T60" fmla="*/ 1127 w 98"/>
                  <a:gd name="T61" fmla="*/ 4871 h 66"/>
                  <a:gd name="T62" fmla="*/ 764 w 98"/>
                  <a:gd name="T63" fmla="*/ 4915 h 66"/>
                  <a:gd name="T64" fmla="*/ 474 w 98"/>
                  <a:gd name="T65" fmla="*/ 4704 h 66"/>
                  <a:gd name="T66" fmla="*/ 4 w 98"/>
                  <a:gd name="T67" fmla="*/ 4373 h 66"/>
                  <a:gd name="T68" fmla="*/ 0 w 98"/>
                  <a:gd name="T69" fmla="*/ 4926 h 6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8"/>
                  <a:gd name="T106" fmla="*/ 0 h 66"/>
                  <a:gd name="T107" fmla="*/ 98 w 98"/>
                  <a:gd name="T108" fmla="*/ 66 h 6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8" h="66">
                    <a:moveTo>
                      <a:pt x="0" y="58"/>
                    </a:moveTo>
                    <a:lnTo>
                      <a:pt x="9" y="64"/>
                    </a:lnTo>
                    <a:lnTo>
                      <a:pt x="20" y="66"/>
                    </a:lnTo>
                    <a:lnTo>
                      <a:pt x="31" y="66"/>
                    </a:lnTo>
                    <a:lnTo>
                      <a:pt x="41" y="64"/>
                    </a:lnTo>
                    <a:lnTo>
                      <a:pt x="51" y="60"/>
                    </a:lnTo>
                    <a:lnTo>
                      <a:pt x="60" y="55"/>
                    </a:lnTo>
                    <a:lnTo>
                      <a:pt x="69" y="50"/>
                    </a:lnTo>
                    <a:lnTo>
                      <a:pt x="76" y="43"/>
                    </a:lnTo>
                    <a:lnTo>
                      <a:pt x="82" y="36"/>
                    </a:lnTo>
                    <a:lnTo>
                      <a:pt x="89" y="30"/>
                    </a:lnTo>
                    <a:lnTo>
                      <a:pt x="93" y="23"/>
                    </a:lnTo>
                    <a:lnTo>
                      <a:pt x="96" y="17"/>
                    </a:lnTo>
                    <a:lnTo>
                      <a:pt x="98" y="11"/>
                    </a:lnTo>
                    <a:lnTo>
                      <a:pt x="98" y="6"/>
                    </a:lnTo>
                    <a:lnTo>
                      <a:pt x="94" y="0"/>
                    </a:lnTo>
                    <a:lnTo>
                      <a:pt x="88" y="0"/>
                    </a:lnTo>
                    <a:lnTo>
                      <a:pt x="89" y="9"/>
                    </a:lnTo>
                    <a:lnTo>
                      <a:pt x="91" y="9"/>
                    </a:lnTo>
                    <a:lnTo>
                      <a:pt x="90" y="8"/>
                    </a:lnTo>
                    <a:lnTo>
                      <a:pt x="90" y="9"/>
                    </a:lnTo>
                    <a:lnTo>
                      <a:pt x="88" y="13"/>
                    </a:lnTo>
                    <a:lnTo>
                      <a:pt x="86" y="18"/>
                    </a:lnTo>
                    <a:lnTo>
                      <a:pt x="81" y="23"/>
                    </a:lnTo>
                    <a:lnTo>
                      <a:pt x="76" y="30"/>
                    </a:lnTo>
                    <a:lnTo>
                      <a:pt x="70" y="36"/>
                    </a:lnTo>
                    <a:lnTo>
                      <a:pt x="63" y="42"/>
                    </a:lnTo>
                    <a:lnTo>
                      <a:pt x="56" y="47"/>
                    </a:lnTo>
                    <a:lnTo>
                      <a:pt x="48" y="52"/>
                    </a:lnTo>
                    <a:lnTo>
                      <a:pt x="39" y="55"/>
                    </a:lnTo>
                    <a:lnTo>
                      <a:pt x="30" y="56"/>
                    </a:lnTo>
                    <a:lnTo>
                      <a:pt x="21" y="57"/>
                    </a:lnTo>
                    <a:lnTo>
                      <a:pt x="13" y="55"/>
                    </a:lnTo>
                    <a:lnTo>
                      <a:pt x="4" y="51"/>
                    </a:lnTo>
                    <a:lnTo>
                      <a:pt x="0" y="58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020" name="Freeform 309"/>
              <p:cNvSpPr>
                <a:spLocks noChangeArrowheads="1"/>
              </p:cNvSpPr>
              <p:nvPr/>
            </p:nvSpPr>
            <p:spPr bwMode="auto">
              <a:xfrm>
                <a:off x="1003" y="4033"/>
                <a:ext cx="47" cy="53"/>
              </a:xfrm>
              <a:custGeom>
                <a:avLst/>
                <a:gdLst>
                  <a:gd name="T0" fmla="*/ 2221 w 44"/>
                  <a:gd name="T1" fmla="*/ 0 h 49"/>
                  <a:gd name="T2" fmla="*/ 1706 w 44"/>
                  <a:gd name="T3" fmla="*/ 5 h 49"/>
                  <a:gd name="T4" fmla="*/ 1311 w 44"/>
                  <a:gd name="T5" fmla="*/ 1264 h 49"/>
                  <a:gd name="T6" fmla="*/ 913 w 44"/>
                  <a:gd name="T7" fmla="*/ 2190 h 49"/>
                  <a:gd name="T8" fmla="*/ 575 w 44"/>
                  <a:gd name="T9" fmla="*/ 2839 h 49"/>
                  <a:gd name="T10" fmla="*/ 5 w 44"/>
                  <a:gd name="T11" fmla="*/ 3793 h 49"/>
                  <a:gd name="T12" fmla="*/ 2 w 44"/>
                  <a:gd name="T13" fmla="*/ 4438 h 49"/>
                  <a:gd name="T14" fmla="*/ 1 w 44"/>
                  <a:gd name="T15" fmla="*/ 4917 h 49"/>
                  <a:gd name="T16" fmla="*/ 0 w 44"/>
                  <a:gd name="T17" fmla="*/ 5318 h 49"/>
                  <a:gd name="T18" fmla="*/ 1 w 44"/>
                  <a:gd name="T19" fmla="*/ 5616 h 49"/>
                  <a:gd name="T20" fmla="*/ 4 w 44"/>
                  <a:gd name="T21" fmla="*/ 5832 h 49"/>
                  <a:gd name="T22" fmla="*/ 504 w 44"/>
                  <a:gd name="T23" fmla="*/ 4985 h 49"/>
                  <a:gd name="T24" fmla="*/ 504 w 44"/>
                  <a:gd name="T25" fmla="*/ 5192 h 49"/>
                  <a:gd name="T26" fmla="*/ 538 w 44"/>
                  <a:gd name="T27" fmla="*/ 5192 h 49"/>
                  <a:gd name="T28" fmla="*/ 538 w 44"/>
                  <a:gd name="T29" fmla="*/ 4985 h 49"/>
                  <a:gd name="T30" fmla="*/ 656 w 44"/>
                  <a:gd name="T31" fmla="*/ 4261 h 49"/>
                  <a:gd name="T32" fmla="*/ 913 w 44"/>
                  <a:gd name="T33" fmla="*/ 3793 h 49"/>
                  <a:gd name="T34" fmla="*/ 1269 w 44"/>
                  <a:gd name="T35" fmla="*/ 2839 h 49"/>
                  <a:gd name="T36" fmla="*/ 1597 w 44"/>
                  <a:gd name="T37" fmla="*/ 2369 h 49"/>
                  <a:gd name="T38" fmla="*/ 2079 w 44"/>
                  <a:gd name="T39" fmla="*/ 1479 h 49"/>
                  <a:gd name="T40" fmla="*/ 2455 w 44"/>
                  <a:gd name="T41" fmla="*/ 1081 h 49"/>
                  <a:gd name="T42" fmla="*/ 2221 w 44"/>
                  <a:gd name="T43" fmla="*/ 0 h 49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44"/>
                  <a:gd name="T67" fmla="*/ 0 h 49"/>
                  <a:gd name="T68" fmla="*/ 44 w 44"/>
                  <a:gd name="T69" fmla="*/ 49 h 49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44" h="49">
                    <a:moveTo>
                      <a:pt x="40" y="0"/>
                    </a:moveTo>
                    <a:lnTo>
                      <a:pt x="31" y="5"/>
                    </a:lnTo>
                    <a:lnTo>
                      <a:pt x="23" y="11"/>
                    </a:lnTo>
                    <a:lnTo>
                      <a:pt x="17" y="18"/>
                    </a:lnTo>
                    <a:lnTo>
                      <a:pt x="10" y="24"/>
                    </a:lnTo>
                    <a:lnTo>
                      <a:pt x="5" y="31"/>
                    </a:lnTo>
                    <a:lnTo>
                      <a:pt x="2" y="37"/>
                    </a:lnTo>
                    <a:lnTo>
                      <a:pt x="1" y="41"/>
                    </a:lnTo>
                    <a:lnTo>
                      <a:pt x="0" y="44"/>
                    </a:lnTo>
                    <a:lnTo>
                      <a:pt x="1" y="47"/>
                    </a:lnTo>
                    <a:lnTo>
                      <a:pt x="4" y="49"/>
                    </a:lnTo>
                    <a:lnTo>
                      <a:pt x="8" y="42"/>
                    </a:lnTo>
                    <a:lnTo>
                      <a:pt x="8" y="43"/>
                    </a:lnTo>
                    <a:lnTo>
                      <a:pt x="9" y="43"/>
                    </a:lnTo>
                    <a:lnTo>
                      <a:pt x="9" y="42"/>
                    </a:lnTo>
                    <a:lnTo>
                      <a:pt x="12" y="36"/>
                    </a:lnTo>
                    <a:lnTo>
                      <a:pt x="17" y="31"/>
                    </a:lnTo>
                    <a:lnTo>
                      <a:pt x="22" y="24"/>
                    </a:lnTo>
                    <a:lnTo>
                      <a:pt x="29" y="19"/>
                    </a:lnTo>
                    <a:lnTo>
                      <a:pt x="37" y="13"/>
                    </a:lnTo>
                    <a:lnTo>
                      <a:pt x="44" y="9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021" name="Freeform 310"/>
              <p:cNvSpPr>
                <a:spLocks noChangeArrowheads="1"/>
              </p:cNvSpPr>
              <p:nvPr/>
            </p:nvSpPr>
            <p:spPr bwMode="auto">
              <a:xfrm>
                <a:off x="1045" y="4023"/>
                <a:ext cx="56" cy="20"/>
              </a:xfrm>
              <a:custGeom>
                <a:avLst/>
                <a:gdLst>
                  <a:gd name="T0" fmla="*/ 1480 w 53"/>
                  <a:gd name="T1" fmla="*/ 0 h 18"/>
                  <a:gd name="T2" fmla="*/ 1401 w 53"/>
                  <a:gd name="T3" fmla="*/ 0 h 18"/>
                  <a:gd name="T4" fmla="*/ 1243 w 53"/>
                  <a:gd name="T5" fmla="*/ 0 h 18"/>
                  <a:gd name="T6" fmla="*/ 1064 w 53"/>
                  <a:gd name="T7" fmla="*/ 0 h 18"/>
                  <a:gd name="T8" fmla="*/ 893 w 53"/>
                  <a:gd name="T9" fmla="*/ 1 h 18"/>
                  <a:gd name="T10" fmla="*/ 642 w 53"/>
                  <a:gd name="T11" fmla="*/ 2 h 18"/>
                  <a:gd name="T12" fmla="*/ 436 w 53"/>
                  <a:gd name="T13" fmla="*/ 4 h 18"/>
                  <a:gd name="T14" fmla="*/ 7 w 53"/>
                  <a:gd name="T15" fmla="*/ 3852 h 18"/>
                  <a:gd name="T16" fmla="*/ 0 w 53"/>
                  <a:gd name="T17" fmla="*/ 5284 h 18"/>
                  <a:gd name="T18" fmla="*/ 4 w 53"/>
                  <a:gd name="T19" fmla="*/ 11047 h 18"/>
                  <a:gd name="T20" fmla="*/ 313 w 53"/>
                  <a:gd name="T21" fmla="*/ 8948 h 18"/>
                  <a:gd name="T22" fmla="*/ 487 w 53"/>
                  <a:gd name="T23" fmla="*/ 7248 h 18"/>
                  <a:gd name="T24" fmla="*/ 678 w 53"/>
                  <a:gd name="T25" fmla="*/ 6523 h 18"/>
                  <a:gd name="T26" fmla="*/ 902 w 53"/>
                  <a:gd name="T27" fmla="*/ 5871 h 18"/>
                  <a:gd name="T28" fmla="*/ 1064 w 53"/>
                  <a:gd name="T29" fmla="*/ 5871 h 18"/>
                  <a:gd name="T30" fmla="*/ 1255 w 53"/>
                  <a:gd name="T31" fmla="*/ 5871 h 18"/>
                  <a:gd name="T32" fmla="*/ 1401 w 53"/>
                  <a:gd name="T33" fmla="*/ 5284 h 18"/>
                  <a:gd name="T34" fmla="*/ 1504 w 53"/>
                  <a:gd name="T35" fmla="*/ 5284 h 18"/>
                  <a:gd name="T36" fmla="*/ 1480 w 53"/>
                  <a:gd name="T37" fmla="*/ 0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3"/>
                  <a:gd name="T58" fmla="*/ 0 h 18"/>
                  <a:gd name="T59" fmla="*/ 53 w 53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3" h="18">
                    <a:moveTo>
                      <a:pt x="52" y="0"/>
                    </a:moveTo>
                    <a:lnTo>
                      <a:pt x="49" y="0"/>
                    </a:lnTo>
                    <a:lnTo>
                      <a:pt x="43" y="0"/>
                    </a:lnTo>
                    <a:lnTo>
                      <a:pt x="38" y="0"/>
                    </a:lnTo>
                    <a:lnTo>
                      <a:pt x="31" y="1"/>
                    </a:lnTo>
                    <a:lnTo>
                      <a:pt x="23" y="2"/>
                    </a:lnTo>
                    <a:lnTo>
                      <a:pt x="16" y="4"/>
                    </a:lnTo>
                    <a:lnTo>
                      <a:pt x="7" y="6"/>
                    </a:lnTo>
                    <a:lnTo>
                      <a:pt x="0" y="9"/>
                    </a:lnTo>
                    <a:lnTo>
                      <a:pt x="4" y="18"/>
                    </a:lnTo>
                    <a:lnTo>
                      <a:pt x="10" y="14"/>
                    </a:lnTo>
                    <a:lnTo>
                      <a:pt x="18" y="12"/>
                    </a:lnTo>
                    <a:lnTo>
                      <a:pt x="24" y="11"/>
                    </a:lnTo>
                    <a:lnTo>
                      <a:pt x="32" y="10"/>
                    </a:lnTo>
                    <a:lnTo>
                      <a:pt x="38" y="10"/>
                    </a:lnTo>
                    <a:lnTo>
                      <a:pt x="44" y="10"/>
                    </a:lnTo>
                    <a:lnTo>
                      <a:pt x="49" y="9"/>
                    </a:lnTo>
                    <a:lnTo>
                      <a:pt x="53" y="9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022" name="Freeform 311"/>
              <p:cNvSpPr>
                <a:spLocks noChangeArrowheads="1"/>
              </p:cNvSpPr>
              <p:nvPr/>
            </p:nvSpPr>
            <p:spPr bwMode="auto">
              <a:xfrm>
                <a:off x="4340" y="4024"/>
                <a:ext cx="100" cy="61"/>
              </a:xfrm>
              <a:custGeom>
                <a:avLst/>
                <a:gdLst>
                  <a:gd name="T0" fmla="*/ 2034 w 95"/>
                  <a:gd name="T1" fmla="*/ 3583 h 57"/>
                  <a:gd name="T2" fmla="*/ 2138 w 95"/>
                  <a:gd name="T3" fmla="*/ 3583 h 57"/>
                  <a:gd name="T4" fmla="*/ 2169 w 95"/>
                  <a:gd name="T5" fmla="*/ 3433 h 57"/>
                  <a:gd name="T6" fmla="*/ 2169 w 95"/>
                  <a:gd name="T7" fmla="*/ 3246 h 57"/>
                  <a:gd name="T8" fmla="*/ 2138 w 95"/>
                  <a:gd name="T9" fmla="*/ 2834 h 57"/>
                  <a:gd name="T10" fmla="*/ 2034 w 95"/>
                  <a:gd name="T11" fmla="*/ 2606 h 57"/>
                  <a:gd name="T12" fmla="*/ 1932 w 95"/>
                  <a:gd name="T13" fmla="*/ 2160 h 57"/>
                  <a:gd name="T14" fmla="*/ 1833 w 95"/>
                  <a:gd name="T15" fmla="*/ 1762 h 57"/>
                  <a:gd name="T16" fmla="*/ 1656 w 95"/>
                  <a:gd name="T17" fmla="*/ 1421 h 57"/>
                  <a:gd name="T18" fmla="*/ 1494 w 95"/>
                  <a:gd name="T19" fmla="*/ 947 h 57"/>
                  <a:gd name="T20" fmla="*/ 1346 w 95"/>
                  <a:gd name="T21" fmla="*/ 631 h 57"/>
                  <a:gd name="T22" fmla="*/ 1138 w 95"/>
                  <a:gd name="T23" fmla="*/ 6 h 57"/>
                  <a:gd name="T24" fmla="*/ 927 w 95"/>
                  <a:gd name="T25" fmla="*/ 3 h 57"/>
                  <a:gd name="T26" fmla="*/ 717 w 95"/>
                  <a:gd name="T27" fmla="*/ 0 h 57"/>
                  <a:gd name="T28" fmla="*/ 476 w 95"/>
                  <a:gd name="T29" fmla="*/ 0 h 57"/>
                  <a:gd name="T30" fmla="*/ 285 w 95"/>
                  <a:gd name="T31" fmla="*/ 3 h 57"/>
                  <a:gd name="T32" fmla="*/ 3 w 95"/>
                  <a:gd name="T33" fmla="*/ 7 h 57"/>
                  <a:gd name="T34" fmla="*/ 2 w 95"/>
                  <a:gd name="T35" fmla="*/ 551 h 57"/>
                  <a:gd name="T36" fmla="*/ 0 w 95"/>
                  <a:gd name="T37" fmla="*/ 590 h 57"/>
                  <a:gd name="T38" fmla="*/ 2 w 95"/>
                  <a:gd name="T39" fmla="*/ 675 h 57"/>
                  <a:gd name="T40" fmla="*/ 2 w 95"/>
                  <a:gd name="T41" fmla="*/ 773 h 57"/>
                  <a:gd name="T42" fmla="*/ 5 w 95"/>
                  <a:gd name="T43" fmla="*/ 1160 h 57"/>
                  <a:gd name="T44" fmla="*/ 257 w 95"/>
                  <a:gd name="T45" fmla="*/ 1521 h 57"/>
                  <a:gd name="T46" fmla="*/ 333 w 95"/>
                  <a:gd name="T47" fmla="*/ 1886 h 57"/>
                  <a:gd name="T48" fmla="*/ 501 w 95"/>
                  <a:gd name="T49" fmla="*/ 2435 h 57"/>
                  <a:gd name="T50" fmla="*/ 693 w 95"/>
                  <a:gd name="T51" fmla="*/ 2648 h 57"/>
                  <a:gd name="T52" fmla="*/ 881 w 95"/>
                  <a:gd name="T53" fmla="*/ 3033 h 57"/>
                  <a:gd name="T54" fmla="*/ 1043 w 95"/>
                  <a:gd name="T55" fmla="*/ 3246 h 57"/>
                  <a:gd name="T56" fmla="*/ 1215 w 95"/>
                  <a:gd name="T57" fmla="*/ 3418 h 57"/>
                  <a:gd name="T58" fmla="*/ 1397 w 95"/>
                  <a:gd name="T59" fmla="*/ 3433 h 57"/>
                  <a:gd name="T60" fmla="*/ 1571 w 95"/>
                  <a:gd name="T61" fmla="*/ 3474 h 57"/>
                  <a:gd name="T62" fmla="*/ 1715 w 95"/>
                  <a:gd name="T63" fmla="*/ 3474 h 57"/>
                  <a:gd name="T64" fmla="*/ 1833 w 95"/>
                  <a:gd name="T65" fmla="*/ 3474 h 57"/>
                  <a:gd name="T66" fmla="*/ 1932 w 95"/>
                  <a:gd name="T67" fmla="*/ 3474 h 57"/>
                  <a:gd name="T68" fmla="*/ 2034 w 95"/>
                  <a:gd name="T69" fmla="*/ 3583 h 5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5"/>
                  <a:gd name="T106" fmla="*/ 0 h 57"/>
                  <a:gd name="T107" fmla="*/ 95 w 95"/>
                  <a:gd name="T108" fmla="*/ 57 h 5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5" h="57">
                    <a:moveTo>
                      <a:pt x="89" y="57"/>
                    </a:moveTo>
                    <a:lnTo>
                      <a:pt x="93" y="57"/>
                    </a:lnTo>
                    <a:lnTo>
                      <a:pt x="95" y="55"/>
                    </a:lnTo>
                    <a:lnTo>
                      <a:pt x="95" y="52"/>
                    </a:lnTo>
                    <a:lnTo>
                      <a:pt x="93" y="46"/>
                    </a:lnTo>
                    <a:lnTo>
                      <a:pt x="89" y="41"/>
                    </a:lnTo>
                    <a:lnTo>
                      <a:pt x="85" y="35"/>
                    </a:lnTo>
                    <a:lnTo>
                      <a:pt x="80" y="29"/>
                    </a:lnTo>
                    <a:lnTo>
                      <a:pt x="73" y="22"/>
                    </a:lnTo>
                    <a:lnTo>
                      <a:pt x="66" y="16"/>
                    </a:lnTo>
                    <a:lnTo>
                      <a:pt x="59" y="10"/>
                    </a:lnTo>
                    <a:lnTo>
                      <a:pt x="49" y="6"/>
                    </a:lnTo>
                    <a:lnTo>
                      <a:pt x="41" y="3"/>
                    </a:lnTo>
                    <a:lnTo>
                      <a:pt x="31" y="0"/>
                    </a:lnTo>
                    <a:lnTo>
                      <a:pt x="22" y="0"/>
                    </a:lnTo>
                    <a:lnTo>
                      <a:pt x="12" y="3"/>
                    </a:lnTo>
                    <a:lnTo>
                      <a:pt x="3" y="7"/>
                    </a:lnTo>
                    <a:lnTo>
                      <a:pt x="2" y="8"/>
                    </a:lnTo>
                    <a:lnTo>
                      <a:pt x="0" y="9"/>
                    </a:lnTo>
                    <a:lnTo>
                      <a:pt x="2" y="11"/>
                    </a:lnTo>
                    <a:lnTo>
                      <a:pt x="2" y="13"/>
                    </a:lnTo>
                    <a:lnTo>
                      <a:pt x="5" y="19"/>
                    </a:lnTo>
                    <a:lnTo>
                      <a:pt x="10" y="24"/>
                    </a:lnTo>
                    <a:lnTo>
                      <a:pt x="15" y="31"/>
                    </a:lnTo>
                    <a:lnTo>
                      <a:pt x="23" y="38"/>
                    </a:lnTo>
                    <a:lnTo>
                      <a:pt x="30" y="43"/>
                    </a:lnTo>
                    <a:lnTo>
                      <a:pt x="39" y="49"/>
                    </a:lnTo>
                    <a:lnTo>
                      <a:pt x="46" y="52"/>
                    </a:lnTo>
                    <a:lnTo>
                      <a:pt x="53" y="54"/>
                    </a:lnTo>
                    <a:lnTo>
                      <a:pt x="61" y="55"/>
                    </a:lnTo>
                    <a:lnTo>
                      <a:pt x="68" y="56"/>
                    </a:lnTo>
                    <a:lnTo>
                      <a:pt x="75" y="56"/>
                    </a:lnTo>
                    <a:lnTo>
                      <a:pt x="80" y="56"/>
                    </a:lnTo>
                    <a:lnTo>
                      <a:pt x="85" y="56"/>
                    </a:lnTo>
                    <a:lnTo>
                      <a:pt x="89" y="57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023" name="Freeform 312"/>
              <p:cNvSpPr>
                <a:spLocks noChangeArrowheads="1"/>
              </p:cNvSpPr>
              <p:nvPr/>
            </p:nvSpPr>
            <p:spPr bwMode="auto">
              <a:xfrm>
                <a:off x="4340" y="4020"/>
                <a:ext cx="105" cy="71"/>
              </a:xfrm>
              <a:custGeom>
                <a:avLst/>
                <a:gdLst>
                  <a:gd name="T0" fmla="*/ 5 w 99"/>
                  <a:gd name="T1" fmla="*/ 1141 h 66"/>
                  <a:gd name="T2" fmla="*/ 460 w 99"/>
                  <a:gd name="T3" fmla="*/ 917 h 66"/>
                  <a:gd name="T4" fmla="*/ 781 w 99"/>
                  <a:gd name="T5" fmla="*/ 792 h 66"/>
                  <a:gd name="T6" fmla="*/ 1079 w 99"/>
                  <a:gd name="T7" fmla="*/ 792 h 66"/>
                  <a:gd name="T8" fmla="*/ 1448 w 99"/>
                  <a:gd name="T9" fmla="*/ 917 h 66"/>
                  <a:gd name="T10" fmla="*/ 1728 w 99"/>
                  <a:gd name="T11" fmla="*/ 1141 h 66"/>
                  <a:gd name="T12" fmla="*/ 2062 w 99"/>
                  <a:gd name="T13" fmla="*/ 1644 h 66"/>
                  <a:gd name="T14" fmla="*/ 2320 w 99"/>
                  <a:gd name="T15" fmla="*/ 2047 h 66"/>
                  <a:gd name="T16" fmla="*/ 2528 w 99"/>
                  <a:gd name="T17" fmla="*/ 2548 h 66"/>
                  <a:gd name="T18" fmla="*/ 2799 w 99"/>
                  <a:gd name="T19" fmla="*/ 3143 h 66"/>
                  <a:gd name="T20" fmla="*/ 2969 w 99"/>
                  <a:gd name="T21" fmla="*/ 3637 h 66"/>
                  <a:gd name="T22" fmla="*/ 3114 w 99"/>
                  <a:gd name="T23" fmla="*/ 4065 h 66"/>
                  <a:gd name="T24" fmla="*/ 3248 w 99"/>
                  <a:gd name="T25" fmla="*/ 4569 h 66"/>
                  <a:gd name="T26" fmla="*/ 3250 w 99"/>
                  <a:gd name="T27" fmla="*/ 4871 h 66"/>
                  <a:gd name="T28" fmla="*/ 3250 w 99"/>
                  <a:gd name="T29" fmla="*/ 4915 h 66"/>
                  <a:gd name="T30" fmla="*/ 3303 w 99"/>
                  <a:gd name="T31" fmla="*/ 4915 h 66"/>
                  <a:gd name="T32" fmla="*/ 3248 w 99"/>
                  <a:gd name="T33" fmla="*/ 4915 h 66"/>
                  <a:gd name="T34" fmla="*/ 3198 w 99"/>
                  <a:gd name="T35" fmla="*/ 5688 h 66"/>
                  <a:gd name="T36" fmla="*/ 3447 w 99"/>
                  <a:gd name="T37" fmla="*/ 5637 h 66"/>
                  <a:gd name="T38" fmla="*/ 3598 w 99"/>
                  <a:gd name="T39" fmla="*/ 5240 h 66"/>
                  <a:gd name="T40" fmla="*/ 3598 w 99"/>
                  <a:gd name="T41" fmla="*/ 4704 h 66"/>
                  <a:gd name="T42" fmla="*/ 3503 w 99"/>
                  <a:gd name="T43" fmla="*/ 4247 h 66"/>
                  <a:gd name="T44" fmla="*/ 3445 w 99"/>
                  <a:gd name="T45" fmla="*/ 3670 h 66"/>
                  <a:gd name="T46" fmla="*/ 3248 w 99"/>
                  <a:gd name="T47" fmla="*/ 3143 h 66"/>
                  <a:gd name="T48" fmla="*/ 3015 w 99"/>
                  <a:gd name="T49" fmla="*/ 2548 h 66"/>
                  <a:gd name="T50" fmla="*/ 2799 w 99"/>
                  <a:gd name="T51" fmla="*/ 2028 h 66"/>
                  <a:gd name="T52" fmla="*/ 2488 w 99"/>
                  <a:gd name="T53" fmla="*/ 1320 h 66"/>
                  <a:gd name="T54" fmla="*/ 2212 w 99"/>
                  <a:gd name="T55" fmla="*/ 917 h 66"/>
                  <a:gd name="T56" fmla="*/ 1833 w 99"/>
                  <a:gd name="T57" fmla="*/ 5 h 66"/>
                  <a:gd name="T58" fmla="*/ 1536 w 99"/>
                  <a:gd name="T59" fmla="*/ 2 h 66"/>
                  <a:gd name="T60" fmla="*/ 1110 w 99"/>
                  <a:gd name="T61" fmla="*/ 0 h 66"/>
                  <a:gd name="T62" fmla="*/ 736 w 99"/>
                  <a:gd name="T63" fmla="*/ 0 h 66"/>
                  <a:gd name="T64" fmla="*/ 386 w 99"/>
                  <a:gd name="T65" fmla="*/ 2 h 66"/>
                  <a:gd name="T66" fmla="*/ 0 w 99"/>
                  <a:gd name="T67" fmla="*/ 684 h 66"/>
                  <a:gd name="T68" fmla="*/ 5 w 99"/>
                  <a:gd name="T69" fmla="*/ 1141 h 6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9"/>
                  <a:gd name="T106" fmla="*/ 0 h 66"/>
                  <a:gd name="T107" fmla="*/ 99 w 99"/>
                  <a:gd name="T108" fmla="*/ 66 h 6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9" h="66">
                    <a:moveTo>
                      <a:pt x="5" y="14"/>
                    </a:moveTo>
                    <a:lnTo>
                      <a:pt x="13" y="11"/>
                    </a:lnTo>
                    <a:lnTo>
                      <a:pt x="22" y="9"/>
                    </a:lnTo>
                    <a:lnTo>
                      <a:pt x="30" y="9"/>
                    </a:lnTo>
                    <a:lnTo>
                      <a:pt x="40" y="11"/>
                    </a:lnTo>
                    <a:lnTo>
                      <a:pt x="48" y="14"/>
                    </a:lnTo>
                    <a:lnTo>
                      <a:pt x="57" y="19"/>
                    </a:lnTo>
                    <a:lnTo>
                      <a:pt x="64" y="24"/>
                    </a:lnTo>
                    <a:lnTo>
                      <a:pt x="70" y="30"/>
                    </a:lnTo>
                    <a:lnTo>
                      <a:pt x="77" y="36"/>
                    </a:lnTo>
                    <a:lnTo>
                      <a:pt x="82" y="42"/>
                    </a:lnTo>
                    <a:lnTo>
                      <a:pt x="86" y="47"/>
                    </a:lnTo>
                    <a:lnTo>
                      <a:pt x="89" y="53"/>
                    </a:lnTo>
                    <a:lnTo>
                      <a:pt x="90" y="56"/>
                    </a:lnTo>
                    <a:lnTo>
                      <a:pt x="90" y="57"/>
                    </a:lnTo>
                    <a:lnTo>
                      <a:pt x="91" y="57"/>
                    </a:lnTo>
                    <a:lnTo>
                      <a:pt x="89" y="57"/>
                    </a:lnTo>
                    <a:lnTo>
                      <a:pt x="88" y="66"/>
                    </a:lnTo>
                    <a:lnTo>
                      <a:pt x="95" y="65"/>
                    </a:lnTo>
                    <a:lnTo>
                      <a:pt x="99" y="60"/>
                    </a:lnTo>
                    <a:lnTo>
                      <a:pt x="99" y="55"/>
                    </a:lnTo>
                    <a:lnTo>
                      <a:pt x="97" y="49"/>
                    </a:lnTo>
                    <a:lnTo>
                      <a:pt x="94" y="43"/>
                    </a:lnTo>
                    <a:lnTo>
                      <a:pt x="89" y="36"/>
                    </a:lnTo>
                    <a:lnTo>
                      <a:pt x="83" y="30"/>
                    </a:lnTo>
                    <a:lnTo>
                      <a:pt x="77" y="23"/>
                    </a:lnTo>
                    <a:lnTo>
                      <a:pt x="69" y="16"/>
                    </a:lnTo>
                    <a:lnTo>
                      <a:pt x="61" y="11"/>
                    </a:lnTo>
                    <a:lnTo>
                      <a:pt x="51" y="5"/>
                    </a:lnTo>
                    <a:lnTo>
                      <a:pt x="42" y="2"/>
                    </a:lnTo>
                    <a:lnTo>
                      <a:pt x="31" y="0"/>
                    </a:lnTo>
                    <a:lnTo>
                      <a:pt x="21" y="0"/>
                    </a:lnTo>
                    <a:lnTo>
                      <a:pt x="10" y="2"/>
                    </a:lnTo>
                    <a:lnTo>
                      <a:pt x="0" y="7"/>
                    </a:lnTo>
                    <a:lnTo>
                      <a:pt x="5" y="14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024" name="Freeform 313"/>
              <p:cNvSpPr>
                <a:spLocks noChangeArrowheads="1"/>
              </p:cNvSpPr>
              <p:nvPr/>
            </p:nvSpPr>
            <p:spPr bwMode="auto">
              <a:xfrm>
                <a:off x="4336" y="4027"/>
                <a:ext cx="48" cy="53"/>
              </a:xfrm>
              <a:custGeom>
                <a:avLst/>
                <a:gdLst>
                  <a:gd name="T0" fmla="*/ 2257 w 45"/>
                  <a:gd name="T1" fmla="*/ 4917 h 49"/>
                  <a:gd name="T2" fmla="*/ 1860 w 45"/>
                  <a:gd name="T3" fmla="*/ 4438 h 49"/>
                  <a:gd name="T4" fmla="*/ 1532 w 45"/>
                  <a:gd name="T5" fmla="*/ 3793 h 49"/>
                  <a:gd name="T6" fmla="*/ 1110 w 45"/>
                  <a:gd name="T7" fmla="*/ 2997 h 49"/>
                  <a:gd name="T8" fmla="*/ 804 w 45"/>
                  <a:gd name="T9" fmla="*/ 2369 h 49"/>
                  <a:gd name="T10" fmla="*/ 622 w 45"/>
                  <a:gd name="T11" fmla="*/ 1479 h 49"/>
                  <a:gd name="T12" fmla="*/ 513 w 45"/>
                  <a:gd name="T13" fmla="*/ 999 h 49"/>
                  <a:gd name="T14" fmla="*/ 513 w 45"/>
                  <a:gd name="T15" fmla="*/ 924 h 49"/>
                  <a:gd name="T16" fmla="*/ 513 w 45"/>
                  <a:gd name="T17" fmla="*/ 6 h 49"/>
                  <a:gd name="T18" fmla="*/ 481 w 45"/>
                  <a:gd name="T19" fmla="*/ 924 h 49"/>
                  <a:gd name="T20" fmla="*/ 4 w 45"/>
                  <a:gd name="T21" fmla="*/ 0 h 49"/>
                  <a:gd name="T22" fmla="*/ 1 w 45"/>
                  <a:gd name="T23" fmla="*/ 3 h 49"/>
                  <a:gd name="T24" fmla="*/ 0 w 45"/>
                  <a:gd name="T25" fmla="*/ 6 h 49"/>
                  <a:gd name="T26" fmla="*/ 1 w 45"/>
                  <a:gd name="T27" fmla="*/ 1081 h 49"/>
                  <a:gd name="T28" fmla="*/ 2 w 45"/>
                  <a:gd name="T29" fmla="*/ 1479 h 49"/>
                  <a:gd name="T30" fmla="*/ 6 w 45"/>
                  <a:gd name="T31" fmla="*/ 2190 h 49"/>
                  <a:gd name="T32" fmla="*/ 547 w 45"/>
                  <a:gd name="T33" fmla="*/ 2997 h 49"/>
                  <a:gd name="T34" fmla="*/ 804 w 45"/>
                  <a:gd name="T35" fmla="*/ 3793 h 49"/>
                  <a:gd name="T36" fmla="*/ 1262 w 45"/>
                  <a:gd name="T37" fmla="*/ 4546 h 49"/>
                  <a:gd name="T38" fmla="*/ 1634 w 45"/>
                  <a:gd name="T39" fmla="*/ 5392 h 49"/>
                  <a:gd name="T40" fmla="*/ 2027 w 45"/>
                  <a:gd name="T41" fmla="*/ 5832 h 49"/>
                  <a:gd name="T42" fmla="*/ 2257 w 45"/>
                  <a:gd name="T43" fmla="*/ 4917 h 49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45"/>
                  <a:gd name="T67" fmla="*/ 0 h 49"/>
                  <a:gd name="T68" fmla="*/ 45 w 45"/>
                  <a:gd name="T69" fmla="*/ 49 h 49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45" h="49">
                    <a:moveTo>
                      <a:pt x="45" y="41"/>
                    </a:moveTo>
                    <a:lnTo>
                      <a:pt x="37" y="37"/>
                    </a:lnTo>
                    <a:lnTo>
                      <a:pt x="30" y="31"/>
                    </a:lnTo>
                    <a:lnTo>
                      <a:pt x="22" y="25"/>
                    </a:lnTo>
                    <a:lnTo>
                      <a:pt x="17" y="19"/>
                    </a:lnTo>
                    <a:lnTo>
                      <a:pt x="13" y="13"/>
                    </a:lnTo>
                    <a:lnTo>
                      <a:pt x="10" y="8"/>
                    </a:lnTo>
                    <a:lnTo>
                      <a:pt x="10" y="7"/>
                    </a:lnTo>
                    <a:lnTo>
                      <a:pt x="10" y="6"/>
                    </a:lnTo>
                    <a:lnTo>
                      <a:pt x="9" y="7"/>
                    </a:lnTo>
                    <a:lnTo>
                      <a:pt x="4" y="0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1" y="9"/>
                    </a:lnTo>
                    <a:lnTo>
                      <a:pt x="2" y="13"/>
                    </a:lnTo>
                    <a:lnTo>
                      <a:pt x="6" y="18"/>
                    </a:lnTo>
                    <a:lnTo>
                      <a:pt x="11" y="25"/>
                    </a:lnTo>
                    <a:lnTo>
                      <a:pt x="17" y="31"/>
                    </a:lnTo>
                    <a:lnTo>
                      <a:pt x="24" y="38"/>
                    </a:lnTo>
                    <a:lnTo>
                      <a:pt x="32" y="45"/>
                    </a:lnTo>
                    <a:lnTo>
                      <a:pt x="40" y="49"/>
                    </a:lnTo>
                    <a:lnTo>
                      <a:pt x="45" y="41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025" name="Freeform 314"/>
              <p:cNvSpPr>
                <a:spLocks noChangeArrowheads="1"/>
              </p:cNvSpPr>
              <p:nvPr/>
            </p:nvSpPr>
            <p:spPr bwMode="auto">
              <a:xfrm>
                <a:off x="4378" y="4071"/>
                <a:ext cx="56" cy="20"/>
              </a:xfrm>
              <a:custGeom>
                <a:avLst/>
                <a:gdLst>
                  <a:gd name="T0" fmla="*/ 1504 w 53"/>
                  <a:gd name="T1" fmla="*/ 5284 h 18"/>
                  <a:gd name="T2" fmla="*/ 1401 w 53"/>
                  <a:gd name="T3" fmla="*/ 4756 h 18"/>
                  <a:gd name="T4" fmla="*/ 1313 w 53"/>
                  <a:gd name="T5" fmla="*/ 4756 h 18"/>
                  <a:gd name="T6" fmla="*/ 1113 w 53"/>
                  <a:gd name="T7" fmla="*/ 4756 h 18"/>
                  <a:gd name="T8" fmla="*/ 902 w 53"/>
                  <a:gd name="T9" fmla="*/ 4280 h 18"/>
                  <a:gd name="T10" fmla="*/ 716 w 53"/>
                  <a:gd name="T11" fmla="*/ 4280 h 18"/>
                  <a:gd name="T12" fmla="*/ 487 w 53"/>
                  <a:gd name="T13" fmla="*/ 3467 h 18"/>
                  <a:gd name="T14" fmla="*/ 331 w 53"/>
                  <a:gd name="T15" fmla="*/ 4 h 18"/>
                  <a:gd name="T16" fmla="*/ 5 w 53"/>
                  <a:gd name="T17" fmla="*/ 0 h 18"/>
                  <a:gd name="T18" fmla="*/ 0 w 53"/>
                  <a:gd name="T19" fmla="*/ 4756 h 18"/>
                  <a:gd name="T20" fmla="*/ 8 w 53"/>
                  <a:gd name="T21" fmla="*/ 6523 h 18"/>
                  <a:gd name="T22" fmla="*/ 436 w 53"/>
                  <a:gd name="T23" fmla="*/ 9326 h 18"/>
                  <a:gd name="T24" fmla="*/ 678 w 53"/>
                  <a:gd name="T25" fmla="*/ 9942 h 18"/>
                  <a:gd name="T26" fmla="*/ 893 w 53"/>
                  <a:gd name="T27" fmla="*/ 10362 h 18"/>
                  <a:gd name="T28" fmla="*/ 1113 w 53"/>
                  <a:gd name="T29" fmla="*/ 10362 h 18"/>
                  <a:gd name="T30" fmla="*/ 1255 w 53"/>
                  <a:gd name="T31" fmla="*/ 10362 h 18"/>
                  <a:gd name="T32" fmla="*/ 1401 w 53"/>
                  <a:gd name="T33" fmla="*/ 11047 h 18"/>
                  <a:gd name="T34" fmla="*/ 1480 w 53"/>
                  <a:gd name="T35" fmla="*/ 11047 h 18"/>
                  <a:gd name="T36" fmla="*/ 1504 w 53"/>
                  <a:gd name="T37" fmla="*/ 5284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3"/>
                  <a:gd name="T58" fmla="*/ 0 h 18"/>
                  <a:gd name="T59" fmla="*/ 53 w 53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3" h="18">
                    <a:moveTo>
                      <a:pt x="53" y="9"/>
                    </a:moveTo>
                    <a:lnTo>
                      <a:pt x="49" y="8"/>
                    </a:lnTo>
                    <a:lnTo>
                      <a:pt x="45" y="8"/>
                    </a:lnTo>
                    <a:lnTo>
                      <a:pt x="39" y="8"/>
                    </a:lnTo>
                    <a:lnTo>
                      <a:pt x="32" y="7"/>
                    </a:lnTo>
                    <a:lnTo>
                      <a:pt x="25" y="7"/>
                    </a:lnTo>
                    <a:lnTo>
                      <a:pt x="18" y="5"/>
                    </a:lnTo>
                    <a:lnTo>
                      <a:pt x="11" y="4"/>
                    </a:lnTo>
                    <a:lnTo>
                      <a:pt x="5" y="0"/>
                    </a:lnTo>
                    <a:lnTo>
                      <a:pt x="0" y="8"/>
                    </a:lnTo>
                    <a:lnTo>
                      <a:pt x="8" y="11"/>
                    </a:lnTo>
                    <a:lnTo>
                      <a:pt x="16" y="15"/>
                    </a:lnTo>
                    <a:lnTo>
                      <a:pt x="24" y="16"/>
                    </a:lnTo>
                    <a:lnTo>
                      <a:pt x="31" y="17"/>
                    </a:lnTo>
                    <a:lnTo>
                      <a:pt x="39" y="17"/>
                    </a:lnTo>
                    <a:lnTo>
                      <a:pt x="44" y="17"/>
                    </a:lnTo>
                    <a:lnTo>
                      <a:pt x="49" y="18"/>
                    </a:lnTo>
                    <a:lnTo>
                      <a:pt x="52" y="18"/>
                    </a:lnTo>
                    <a:lnTo>
                      <a:pt x="53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026" name="Freeform 315"/>
              <p:cNvSpPr>
                <a:spLocks noChangeArrowheads="1"/>
              </p:cNvSpPr>
              <p:nvPr/>
            </p:nvSpPr>
            <p:spPr bwMode="auto">
              <a:xfrm>
                <a:off x="2004" y="4028"/>
                <a:ext cx="99" cy="62"/>
              </a:xfrm>
              <a:custGeom>
                <a:avLst/>
                <a:gdLst>
                  <a:gd name="T0" fmla="*/ 2066 w 94"/>
                  <a:gd name="T1" fmla="*/ 0 h 57"/>
                  <a:gd name="T2" fmla="*/ 2171 w 94"/>
                  <a:gd name="T3" fmla="*/ 0 h 57"/>
                  <a:gd name="T4" fmla="*/ 2214 w 94"/>
                  <a:gd name="T5" fmla="*/ 2 h 57"/>
                  <a:gd name="T6" fmla="*/ 2214 w 94"/>
                  <a:gd name="T7" fmla="*/ 5 h 57"/>
                  <a:gd name="T8" fmla="*/ 2171 w 94"/>
                  <a:gd name="T9" fmla="*/ 1441 h 57"/>
                  <a:gd name="T10" fmla="*/ 2102 w 94"/>
                  <a:gd name="T11" fmla="*/ 2385 h 57"/>
                  <a:gd name="T12" fmla="*/ 1962 w 94"/>
                  <a:gd name="T13" fmla="*/ 3632 h 57"/>
                  <a:gd name="T14" fmla="*/ 1858 w 94"/>
                  <a:gd name="T15" fmla="*/ 4675 h 57"/>
                  <a:gd name="T16" fmla="*/ 1680 w 94"/>
                  <a:gd name="T17" fmla="*/ 5990 h 57"/>
                  <a:gd name="T18" fmla="*/ 1514 w 94"/>
                  <a:gd name="T19" fmla="*/ 6928 h 57"/>
                  <a:gd name="T20" fmla="*/ 1362 w 94"/>
                  <a:gd name="T21" fmla="*/ 7742 h 57"/>
                  <a:gd name="T22" fmla="*/ 1166 w 94"/>
                  <a:gd name="T23" fmla="*/ 8505 h 57"/>
                  <a:gd name="T24" fmla="*/ 944 w 94"/>
                  <a:gd name="T25" fmla="*/ 9251 h 57"/>
                  <a:gd name="T26" fmla="*/ 728 w 94"/>
                  <a:gd name="T27" fmla="*/ 9698 h 57"/>
                  <a:gd name="T28" fmla="*/ 460 w 94"/>
                  <a:gd name="T29" fmla="*/ 9698 h 57"/>
                  <a:gd name="T30" fmla="*/ 274 w 94"/>
                  <a:gd name="T31" fmla="*/ 9251 h 57"/>
                  <a:gd name="T32" fmla="*/ 2 w 94"/>
                  <a:gd name="T33" fmla="*/ 8421 h 57"/>
                  <a:gd name="T34" fmla="*/ 1 w 94"/>
                  <a:gd name="T35" fmla="*/ 8384 h 57"/>
                  <a:gd name="T36" fmla="*/ 0 w 94"/>
                  <a:gd name="T37" fmla="*/ 8197 h 57"/>
                  <a:gd name="T38" fmla="*/ 1 w 94"/>
                  <a:gd name="T39" fmla="*/ 7742 h 57"/>
                  <a:gd name="T40" fmla="*/ 1 w 94"/>
                  <a:gd name="T41" fmla="*/ 7536 h 57"/>
                  <a:gd name="T42" fmla="*/ 4 w 94"/>
                  <a:gd name="T43" fmla="*/ 6515 h 57"/>
                  <a:gd name="T44" fmla="*/ 9 w 94"/>
                  <a:gd name="T45" fmla="*/ 5383 h 57"/>
                  <a:gd name="T46" fmla="*/ 320 w 94"/>
                  <a:gd name="T47" fmla="*/ 4280 h 57"/>
                  <a:gd name="T48" fmla="*/ 484 w 94"/>
                  <a:gd name="T49" fmla="*/ 3326 h 57"/>
                  <a:gd name="T50" fmla="*/ 696 w 94"/>
                  <a:gd name="T51" fmla="*/ 2016 h 57"/>
                  <a:gd name="T52" fmla="*/ 896 w 94"/>
                  <a:gd name="T53" fmla="*/ 1325 h 57"/>
                  <a:gd name="T54" fmla="*/ 1054 w 94"/>
                  <a:gd name="T55" fmla="*/ 5 h 57"/>
                  <a:gd name="T56" fmla="*/ 1228 w 94"/>
                  <a:gd name="T57" fmla="*/ 3 h 57"/>
                  <a:gd name="T58" fmla="*/ 1430 w 94"/>
                  <a:gd name="T59" fmla="*/ 2 h 57"/>
                  <a:gd name="T60" fmla="*/ 1590 w 94"/>
                  <a:gd name="T61" fmla="*/ 1 h 57"/>
                  <a:gd name="T62" fmla="*/ 1759 w 94"/>
                  <a:gd name="T63" fmla="*/ 1 h 57"/>
                  <a:gd name="T64" fmla="*/ 1863 w 94"/>
                  <a:gd name="T65" fmla="*/ 0 h 57"/>
                  <a:gd name="T66" fmla="*/ 1962 w 94"/>
                  <a:gd name="T67" fmla="*/ 0 h 57"/>
                  <a:gd name="T68" fmla="*/ 2066 w 94"/>
                  <a:gd name="T69" fmla="*/ 0 h 5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4"/>
                  <a:gd name="T106" fmla="*/ 0 h 57"/>
                  <a:gd name="T107" fmla="*/ 94 w 94"/>
                  <a:gd name="T108" fmla="*/ 57 h 5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4" h="57">
                    <a:moveTo>
                      <a:pt x="88" y="0"/>
                    </a:moveTo>
                    <a:lnTo>
                      <a:pt x="92" y="0"/>
                    </a:lnTo>
                    <a:lnTo>
                      <a:pt x="94" y="2"/>
                    </a:lnTo>
                    <a:lnTo>
                      <a:pt x="94" y="5"/>
                    </a:lnTo>
                    <a:lnTo>
                      <a:pt x="92" y="9"/>
                    </a:lnTo>
                    <a:lnTo>
                      <a:pt x="89" y="15"/>
                    </a:lnTo>
                    <a:lnTo>
                      <a:pt x="84" y="22"/>
                    </a:lnTo>
                    <a:lnTo>
                      <a:pt x="79" y="28"/>
                    </a:lnTo>
                    <a:lnTo>
                      <a:pt x="72" y="35"/>
                    </a:lnTo>
                    <a:lnTo>
                      <a:pt x="65" y="40"/>
                    </a:lnTo>
                    <a:lnTo>
                      <a:pt x="58" y="46"/>
                    </a:lnTo>
                    <a:lnTo>
                      <a:pt x="49" y="51"/>
                    </a:lnTo>
                    <a:lnTo>
                      <a:pt x="40" y="55"/>
                    </a:lnTo>
                    <a:lnTo>
                      <a:pt x="30" y="57"/>
                    </a:lnTo>
                    <a:lnTo>
                      <a:pt x="21" y="57"/>
                    </a:lnTo>
                    <a:lnTo>
                      <a:pt x="11" y="55"/>
                    </a:lnTo>
                    <a:lnTo>
                      <a:pt x="2" y="50"/>
                    </a:lnTo>
                    <a:lnTo>
                      <a:pt x="1" y="49"/>
                    </a:lnTo>
                    <a:lnTo>
                      <a:pt x="0" y="48"/>
                    </a:lnTo>
                    <a:lnTo>
                      <a:pt x="1" y="46"/>
                    </a:lnTo>
                    <a:lnTo>
                      <a:pt x="1" y="44"/>
                    </a:lnTo>
                    <a:lnTo>
                      <a:pt x="4" y="38"/>
                    </a:lnTo>
                    <a:lnTo>
                      <a:pt x="9" y="31"/>
                    </a:lnTo>
                    <a:lnTo>
                      <a:pt x="14" y="25"/>
                    </a:lnTo>
                    <a:lnTo>
                      <a:pt x="22" y="19"/>
                    </a:lnTo>
                    <a:lnTo>
                      <a:pt x="29" y="13"/>
                    </a:lnTo>
                    <a:lnTo>
                      <a:pt x="38" y="8"/>
                    </a:lnTo>
                    <a:lnTo>
                      <a:pt x="45" y="5"/>
                    </a:lnTo>
                    <a:lnTo>
                      <a:pt x="52" y="3"/>
                    </a:lnTo>
                    <a:lnTo>
                      <a:pt x="60" y="2"/>
                    </a:lnTo>
                    <a:lnTo>
                      <a:pt x="67" y="1"/>
                    </a:lnTo>
                    <a:lnTo>
                      <a:pt x="74" y="1"/>
                    </a:lnTo>
                    <a:lnTo>
                      <a:pt x="80" y="0"/>
                    </a:lnTo>
                    <a:lnTo>
                      <a:pt x="84" y="0"/>
                    </a:lnTo>
                    <a:lnTo>
                      <a:pt x="88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027" name="Freeform 316"/>
              <p:cNvSpPr>
                <a:spLocks noChangeArrowheads="1"/>
              </p:cNvSpPr>
              <p:nvPr/>
            </p:nvSpPr>
            <p:spPr bwMode="auto">
              <a:xfrm>
                <a:off x="2004" y="4023"/>
                <a:ext cx="104" cy="71"/>
              </a:xfrm>
              <a:custGeom>
                <a:avLst/>
                <a:gdLst>
                  <a:gd name="T0" fmla="*/ 0 w 98"/>
                  <a:gd name="T1" fmla="*/ 4926 h 66"/>
                  <a:gd name="T2" fmla="*/ 374 w 98"/>
                  <a:gd name="T3" fmla="*/ 5587 h 66"/>
                  <a:gd name="T4" fmla="*/ 764 w 98"/>
                  <a:gd name="T5" fmla="*/ 5688 h 66"/>
                  <a:gd name="T6" fmla="*/ 1127 w 98"/>
                  <a:gd name="T7" fmla="*/ 5688 h 66"/>
                  <a:gd name="T8" fmla="*/ 1560 w 98"/>
                  <a:gd name="T9" fmla="*/ 5587 h 66"/>
                  <a:gd name="T10" fmla="*/ 1865 w 98"/>
                  <a:gd name="T11" fmla="*/ 5240 h 66"/>
                  <a:gd name="T12" fmla="*/ 2300 w 98"/>
                  <a:gd name="T13" fmla="*/ 4704 h 66"/>
                  <a:gd name="T14" fmla="*/ 2590 w 98"/>
                  <a:gd name="T15" fmla="*/ 4257 h 66"/>
                  <a:gd name="T16" fmla="*/ 2917 w 98"/>
                  <a:gd name="T17" fmla="*/ 3670 h 66"/>
                  <a:gd name="T18" fmla="*/ 3103 w 98"/>
                  <a:gd name="T19" fmla="*/ 3143 h 66"/>
                  <a:gd name="T20" fmla="*/ 3303 w 98"/>
                  <a:gd name="T21" fmla="*/ 2548 h 66"/>
                  <a:gd name="T22" fmla="*/ 3505 w 98"/>
                  <a:gd name="T23" fmla="*/ 2028 h 66"/>
                  <a:gd name="T24" fmla="*/ 3586 w 98"/>
                  <a:gd name="T25" fmla="*/ 1420 h 66"/>
                  <a:gd name="T26" fmla="*/ 3709 w 98"/>
                  <a:gd name="T27" fmla="*/ 917 h 66"/>
                  <a:gd name="T28" fmla="*/ 3709 w 98"/>
                  <a:gd name="T29" fmla="*/ 6 h 66"/>
                  <a:gd name="T30" fmla="*/ 3518 w 98"/>
                  <a:gd name="T31" fmla="*/ 0 h 66"/>
                  <a:gd name="T32" fmla="*/ 3293 w 98"/>
                  <a:gd name="T33" fmla="*/ 0 h 66"/>
                  <a:gd name="T34" fmla="*/ 3303 w 98"/>
                  <a:gd name="T35" fmla="*/ 792 h 66"/>
                  <a:gd name="T36" fmla="*/ 3379 w 98"/>
                  <a:gd name="T37" fmla="*/ 792 h 66"/>
                  <a:gd name="T38" fmla="*/ 3315 w 98"/>
                  <a:gd name="T39" fmla="*/ 736 h 66"/>
                  <a:gd name="T40" fmla="*/ 3315 w 98"/>
                  <a:gd name="T41" fmla="*/ 792 h 66"/>
                  <a:gd name="T42" fmla="*/ 3303 w 98"/>
                  <a:gd name="T43" fmla="*/ 1061 h 66"/>
                  <a:gd name="T44" fmla="*/ 3184 w 98"/>
                  <a:gd name="T45" fmla="*/ 1528 h 66"/>
                  <a:gd name="T46" fmla="*/ 3096 w 98"/>
                  <a:gd name="T47" fmla="*/ 2028 h 66"/>
                  <a:gd name="T48" fmla="*/ 2917 w 98"/>
                  <a:gd name="T49" fmla="*/ 2548 h 66"/>
                  <a:gd name="T50" fmla="*/ 2614 w 98"/>
                  <a:gd name="T51" fmla="*/ 3143 h 66"/>
                  <a:gd name="T52" fmla="*/ 2365 w 98"/>
                  <a:gd name="T53" fmla="*/ 3637 h 66"/>
                  <a:gd name="T54" fmla="*/ 2100 w 98"/>
                  <a:gd name="T55" fmla="*/ 4065 h 66"/>
                  <a:gd name="T56" fmla="*/ 1757 w 98"/>
                  <a:gd name="T57" fmla="*/ 4528 h 66"/>
                  <a:gd name="T58" fmla="*/ 1470 w 98"/>
                  <a:gd name="T59" fmla="*/ 4704 h 66"/>
                  <a:gd name="T60" fmla="*/ 1127 w 98"/>
                  <a:gd name="T61" fmla="*/ 4871 h 66"/>
                  <a:gd name="T62" fmla="*/ 764 w 98"/>
                  <a:gd name="T63" fmla="*/ 4915 h 66"/>
                  <a:gd name="T64" fmla="*/ 447 w 98"/>
                  <a:gd name="T65" fmla="*/ 4704 h 66"/>
                  <a:gd name="T66" fmla="*/ 4 w 98"/>
                  <a:gd name="T67" fmla="*/ 4373 h 66"/>
                  <a:gd name="T68" fmla="*/ 0 w 98"/>
                  <a:gd name="T69" fmla="*/ 4926 h 6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8"/>
                  <a:gd name="T106" fmla="*/ 0 h 66"/>
                  <a:gd name="T107" fmla="*/ 98 w 98"/>
                  <a:gd name="T108" fmla="*/ 66 h 6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8" h="66">
                    <a:moveTo>
                      <a:pt x="0" y="58"/>
                    </a:moveTo>
                    <a:lnTo>
                      <a:pt x="9" y="64"/>
                    </a:lnTo>
                    <a:lnTo>
                      <a:pt x="21" y="66"/>
                    </a:lnTo>
                    <a:lnTo>
                      <a:pt x="30" y="66"/>
                    </a:lnTo>
                    <a:lnTo>
                      <a:pt x="41" y="64"/>
                    </a:lnTo>
                    <a:lnTo>
                      <a:pt x="50" y="60"/>
                    </a:lnTo>
                    <a:lnTo>
                      <a:pt x="60" y="55"/>
                    </a:lnTo>
                    <a:lnTo>
                      <a:pt x="68" y="50"/>
                    </a:lnTo>
                    <a:lnTo>
                      <a:pt x="76" y="43"/>
                    </a:lnTo>
                    <a:lnTo>
                      <a:pt x="82" y="36"/>
                    </a:lnTo>
                    <a:lnTo>
                      <a:pt x="88" y="30"/>
                    </a:lnTo>
                    <a:lnTo>
                      <a:pt x="93" y="23"/>
                    </a:lnTo>
                    <a:lnTo>
                      <a:pt x="96" y="17"/>
                    </a:lnTo>
                    <a:lnTo>
                      <a:pt x="98" y="11"/>
                    </a:lnTo>
                    <a:lnTo>
                      <a:pt x="98" y="6"/>
                    </a:lnTo>
                    <a:lnTo>
                      <a:pt x="94" y="0"/>
                    </a:lnTo>
                    <a:lnTo>
                      <a:pt x="87" y="0"/>
                    </a:lnTo>
                    <a:lnTo>
                      <a:pt x="88" y="9"/>
                    </a:lnTo>
                    <a:lnTo>
                      <a:pt x="90" y="9"/>
                    </a:lnTo>
                    <a:lnTo>
                      <a:pt x="89" y="8"/>
                    </a:lnTo>
                    <a:lnTo>
                      <a:pt x="89" y="9"/>
                    </a:lnTo>
                    <a:lnTo>
                      <a:pt x="88" y="13"/>
                    </a:lnTo>
                    <a:lnTo>
                      <a:pt x="85" y="18"/>
                    </a:lnTo>
                    <a:lnTo>
                      <a:pt x="81" y="23"/>
                    </a:lnTo>
                    <a:lnTo>
                      <a:pt x="76" y="30"/>
                    </a:lnTo>
                    <a:lnTo>
                      <a:pt x="70" y="36"/>
                    </a:lnTo>
                    <a:lnTo>
                      <a:pt x="63" y="42"/>
                    </a:lnTo>
                    <a:lnTo>
                      <a:pt x="56" y="47"/>
                    </a:lnTo>
                    <a:lnTo>
                      <a:pt x="47" y="52"/>
                    </a:lnTo>
                    <a:lnTo>
                      <a:pt x="39" y="55"/>
                    </a:lnTo>
                    <a:lnTo>
                      <a:pt x="30" y="56"/>
                    </a:lnTo>
                    <a:lnTo>
                      <a:pt x="21" y="57"/>
                    </a:lnTo>
                    <a:lnTo>
                      <a:pt x="12" y="55"/>
                    </a:lnTo>
                    <a:lnTo>
                      <a:pt x="4" y="51"/>
                    </a:lnTo>
                    <a:lnTo>
                      <a:pt x="0" y="58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028" name="Freeform 317"/>
              <p:cNvSpPr>
                <a:spLocks noChangeArrowheads="1"/>
              </p:cNvSpPr>
              <p:nvPr/>
            </p:nvSpPr>
            <p:spPr bwMode="auto">
              <a:xfrm>
                <a:off x="1999" y="4033"/>
                <a:ext cx="48" cy="53"/>
              </a:xfrm>
              <a:custGeom>
                <a:avLst/>
                <a:gdLst>
                  <a:gd name="T0" fmla="*/ 2027 w 45"/>
                  <a:gd name="T1" fmla="*/ 0 h 49"/>
                  <a:gd name="T2" fmla="*/ 1634 w 45"/>
                  <a:gd name="T3" fmla="*/ 5 h 49"/>
                  <a:gd name="T4" fmla="*/ 1263 w 45"/>
                  <a:gd name="T5" fmla="*/ 1264 h 49"/>
                  <a:gd name="T6" fmla="*/ 804 w 45"/>
                  <a:gd name="T7" fmla="*/ 2190 h 49"/>
                  <a:gd name="T8" fmla="*/ 547 w 45"/>
                  <a:gd name="T9" fmla="*/ 2839 h 49"/>
                  <a:gd name="T10" fmla="*/ 6 w 45"/>
                  <a:gd name="T11" fmla="*/ 3793 h 49"/>
                  <a:gd name="T12" fmla="*/ 2 w 45"/>
                  <a:gd name="T13" fmla="*/ 4438 h 49"/>
                  <a:gd name="T14" fmla="*/ 1 w 45"/>
                  <a:gd name="T15" fmla="*/ 4917 h 49"/>
                  <a:gd name="T16" fmla="*/ 0 w 45"/>
                  <a:gd name="T17" fmla="*/ 5318 h 49"/>
                  <a:gd name="T18" fmla="*/ 1 w 45"/>
                  <a:gd name="T19" fmla="*/ 5616 h 49"/>
                  <a:gd name="T20" fmla="*/ 5 w 45"/>
                  <a:gd name="T21" fmla="*/ 5832 h 49"/>
                  <a:gd name="T22" fmla="*/ 481 w 45"/>
                  <a:gd name="T23" fmla="*/ 4985 h 49"/>
                  <a:gd name="T24" fmla="*/ 481 w 45"/>
                  <a:gd name="T25" fmla="*/ 5192 h 49"/>
                  <a:gd name="T26" fmla="*/ 513 w 45"/>
                  <a:gd name="T27" fmla="*/ 5192 h 49"/>
                  <a:gd name="T28" fmla="*/ 513 w 45"/>
                  <a:gd name="T29" fmla="*/ 4985 h 49"/>
                  <a:gd name="T30" fmla="*/ 622 w 45"/>
                  <a:gd name="T31" fmla="*/ 4261 h 49"/>
                  <a:gd name="T32" fmla="*/ 804 w 45"/>
                  <a:gd name="T33" fmla="*/ 3793 h 49"/>
                  <a:gd name="T34" fmla="*/ 1110 w 45"/>
                  <a:gd name="T35" fmla="*/ 2839 h 49"/>
                  <a:gd name="T36" fmla="*/ 1532 w 45"/>
                  <a:gd name="T37" fmla="*/ 2369 h 49"/>
                  <a:gd name="T38" fmla="*/ 1860 w 45"/>
                  <a:gd name="T39" fmla="*/ 1479 h 49"/>
                  <a:gd name="T40" fmla="*/ 2257 w 45"/>
                  <a:gd name="T41" fmla="*/ 1081 h 49"/>
                  <a:gd name="T42" fmla="*/ 2027 w 45"/>
                  <a:gd name="T43" fmla="*/ 0 h 49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45"/>
                  <a:gd name="T67" fmla="*/ 0 h 49"/>
                  <a:gd name="T68" fmla="*/ 45 w 45"/>
                  <a:gd name="T69" fmla="*/ 49 h 49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45" h="49">
                    <a:moveTo>
                      <a:pt x="40" y="0"/>
                    </a:moveTo>
                    <a:lnTo>
                      <a:pt x="32" y="5"/>
                    </a:lnTo>
                    <a:lnTo>
                      <a:pt x="25" y="11"/>
                    </a:lnTo>
                    <a:lnTo>
                      <a:pt x="17" y="18"/>
                    </a:lnTo>
                    <a:lnTo>
                      <a:pt x="11" y="24"/>
                    </a:lnTo>
                    <a:lnTo>
                      <a:pt x="6" y="31"/>
                    </a:lnTo>
                    <a:lnTo>
                      <a:pt x="2" y="37"/>
                    </a:lnTo>
                    <a:lnTo>
                      <a:pt x="1" y="41"/>
                    </a:lnTo>
                    <a:lnTo>
                      <a:pt x="0" y="44"/>
                    </a:lnTo>
                    <a:lnTo>
                      <a:pt x="1" y="47"/>
                    </a:lnTo>
                    <a:lnTo>
                      <a:pt x="5" y="49"/>
                    </a:lnTo>
                    <a:lnTo>
                      <a:pt x="9" y="42"/>
                    </a:lnTo>
                    <a:lnTo>
                      <a:pt x="9" y="43"/>
                    </a:lnTo>
                    <a:lnTo>
                      <a:pt x="10" y="43"/>
                    </a:lnTo>
                    <a:lnTo>
                      <a:pt x="10" y="42"/>
                    </a:lnTo>
                    <a:lnTo>
                      <a:pt x="13" y="36"/>
                    </a:lnTo>
                    <a:lnTo>
                      <a:pt x="17" y="31"/>
                    </a:lnTo>
                    <a:lnTo>
                      <a:pt x="22" y="24"/>
                    </a:lnTo>
                    <a:lnTo>
                      <a:pt x="30" y="19"/>
                    </a:lnTo>
                    <a:lnTo>
                      <a:pt x="37" y="13"/>
                    </a:lnTo>
                    <a:lnTo>
                      <a:pt x="45" y="9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029" name="Freeform 318"/>
              <p:cNvSpPr>
                <a:spLocks noChangeArrowheads="1"/>
              </p:cNvSpPr>
              <p:nvPr/>
            </p:nvSpPr>
            <p:spPr bwMode="auto">
              <a:xfrm>
                <a:off x="2042" y="4023"/>
                <a:ext cx="56" cy="20"/>
              </a:xfrm>
              <a:custGeom>
                <a:avLst/>
                <a:gdLst>
                  <a:gd name="T0" fmla="*/ 1480 w 53"/>
                  <a:gd name="T1" fmla="*/ 0 h 18"/>
                  <a:gd name="T2" fmla="*/ 1401 w 53"/>
                  <a:gd name="T3" fmla="*/ 0 h 18"/>
                  <a:gd name="T4" fmla="*/ 1255 w 53"/>
                  <a:gd name="T5" fmla="*/ 0 h 18"/>
                  <a:gd name="T6" fmla="*/ 1113 w 53"/>
                  <a:gd name="T7" fmla="*/ 0 h 18"/>
                  <a:gd name="T8" fmla="*/ 893 w 53"/>
                  <a:gd name="T9" fmla="*/ 1 h 18"/>
                  <a:gd name="T10" fmla="*/ 678 w 53"/>
                  <a:gd name="T11" fmla="*/ 2 h 18"/>
                  <a:gd name="T12" fmla="*/ 436 w 53"/>
                  <a:gd name="T13" fmla="*/ 4 h 18"/>
                  <a:gd name="T14" fmla="*/ 8 w 53"/>
                  <a:gd name="T15" fmla="*/ 3852 h 18"/>
                  <a:gd name="T16" fmla="*/ 0 w 53"/>
                  <a:gd name="T17" fmla="*/ 5284 h 18"/>
                  <a:gd name="T18" fmla="*/ 5 w 53"/>
                  <a:gd name="T19" fmla="*/ 11047 h 18"/>
                  <a:gd name="T20" fmla="*/ 331 w 53"/>
                  <a:gd name="T21" fmla="*/ 8948 h 18"/>
                  <a:gd name="T22" fmla="*/ 487 w 53"/>
                  <a:gd name="T23" fmla="*/ 7248 h 18"/>
                  <a:gd name="T24" fmla="*/ 716 w 53"/>
                  <a:gd name="T25" fmla="*/ 6523 h 18"/>
                  <a:gd name="T26" fmla="*/ 902 w 53"/>
                  <a:gd name="T27" fmla="*/ 5871 h 18"/>
                  <a:gd name="T28" fmla="*/ 1113 w 53"/>
                  <a:gd name="T29" fmla="*/ 5871 h 18"/>
                  <a:gd name="T30" fmla="*/ 1313 w 53"/>
                  <a:gd name="T31" fmla="*/ 5871 h 18"/>
                  <a:gd name="T32" fmla="*/ 1401 w 53"/>
                  <a:gd name="T33" fmla="*/ 5284 h 18"/>
                  <a:gd name="T34" fmla="*/ 1504 w 53"/>
                  <a:gd name="T35" fmla="*/ 5284 h 18"/>
                  <a:gd name="T36" fmla="*/ 1480 w 53"/>
                  <a:gd name="T37" fmla="*/ 0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3"/>
                  <a:gd name="T58" fmla="*/ 0 h 18"/>
                  <a:gd name="T59" fmla="*/ 53 w 53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3" h="18">
                    <a:moveTo>
                      <a:pt x="52" y="0"/>
                    </a:moveTo>
                    <a:lnTo>
                      <a:pt x="49" y="0"/>
                    </a:lnTo>
                    <a:lnTo>
                      <a:pt x="44" y="0"/>
                    </a:lnTo>
                    <a:lnTo>
                      <a:pt x="39" y="0"/>
                    </a:lnTo>
                    <a:lnTo>
                      <a:pt x="31" y="1"/>
                    </a:lnTo>
                    <a:lnTo>
                      <a:pt x="24" y="2"/>
                    </a:lnTo>
                    <a:lnTo>
                      <a:pt x="16" y="4"/>
                    </a:lnTo>
                    <a:lnTo>
                      <a:pt x="8" y="6"/>
                    </a:lnTo>
                    <a:lnTo>
                      <a:pt x="0" y="9"/>
                    </a:lnTo>
                    <a:lnTo>
                      <a:pt x="5" y="18"/>
                    </a:lnTo>
                    <a:lnTo>
                      <a:pt x="11" y="14"/>
                    </a:lnTo>
                    <a:lnTo>
                      <a:pt x="18" y="12"/>
                    </a:lnTo>
                    <a:lnTo>
                      <a:pt x="25" y="11"/>
                    </a:lnTo>
                    <a:lnTo>
                      <a:pt x="32" y="10"/>
                    </a:lnTo>
                    <a:lnTo>
                      <a:pt x="39" y="10"/>
                    </a:lnTo>
                    <a:lnTo>
                      <a:pt x="45" y="10"/>
                    </a:lnTo>
                    <a:lnTo>
                      <a:pt x="49" y="9"/>
                    </a:lnTo>
                    <a:lnTo>
                      <a:pt x="53" y="9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030" name="Freeform 319"/>
              <p:cNvSpPr>
                <a:spLocks noChangeArrowheads="1"/>
              </p:cNvSpPr>
              <p:nvPr/>
            </p:nvSpPr>
            <p:spPr bwMode="auto">
              <a:xfrm>
                <a:off x="2291" y="4028"/>
                <a:ext cx="98" cy="62"/>
              </a:xfrm>
              <a:custGeom>
                <a:avLst/>
                <a:gdLst>
                  <a:gd name="T0" fmla="*/ 2171 w 93"/>
                  <a:gd name="T1" fmla="*/ 0 h 57"/>
                  <a:gd name="T2" fmla="*/ 2229 w 93"/>
                  <a:gd name="T3" fmla="*/ 0 h 57"/>
                  <a:gd name="T4" fmla="*/ 2288 w 93"/>
                  <a:gd name="T5" fmla="*/ 2 h 57"/>
                  <a:gd name="T6" fmla="*/ 2288 w 93"/>
                  <a:gd name="T7" fmla="*/ 5 h 57"/>
                  <a:gd name="T8" fmla="*/ 2229 w 93"/>
                  <a:gd name="T9" fmla="*/ 1441 h 57"/>
                  <a:gd name="T10" fmla="*/ 2196 w 93"/>
                  <a:gd name="T11" fmla="*/ 2385 h 57"/>
                  <a:gd name="T12" fmla="*/ 2085 w 93"/>
                  <a:gd name="T13" fmla="*/ 3632 h 57"/>
                  <a:gd name="T14" fmla="*/ 1978 w 93"/>
                  <a:gd name="T15" fmla="*/ 4675 h 57"/>
                  <a:gd name="T16" fmla="*/ 1782 w 93"/>
                  <a:gd name="T17" fmla="*/ 5990 h 57"/>
                  <a:gd name="T18" fmla="*/ 1613 w 93"/>
                  <a:gd name="T19" fmla="*/ 6928 h 57"/>
                  <a:gd name="T20" fmla="*/ 1379 w 93"/>
                  <a:gd name="T21" fmla="*/ 7742 h 57"/>
                  <a:gd name="T22" fmla="*/ 1189 w 93"/>
                  <a:gd name="T23" fmla="*/ 8505 h 57"/>
                  <a:gd name="T24" fmla="*/ 949 w 93"/>
                  <a:gd name="T25" fmla="*/ 9251 h 57"/>
                  <a:gd name="T26" fmla="*/ 736 w 93"/>
                  <a:gd name="T27" fmla="*/ 9698 h 57"/>
                  <a:gd name="T28" fmla="*/ 459 w 93"/>
                  <a:gd name="T29" fmla="*/ 9698 h 57"/>
                  <a:gd name="T30" fmla="*/ 288 w 93"/>
                  <a:gd name="T31" fmla="*/ 9251 h 57"/>
                  <a:gd name="T32" fmla="*/ 1 w 93"/>
                  <a:gd name="T33" fmla="*/ 8421 h 57"/>
                  <a:gd name="T34" fmla="*/ 0 w 93"/>
                  <a:gd name="T35" fmla="*/ 8384 h 57"/>
                  <a:gd name="T36" fmla="*/ 0 w 93"/>
                  <a:gd name="T37" fmla="*/ 8197 h 57"/>
                  <a:gd name="T38" fmla="*/ 0 w 93"/>
                  <a:gd name="T39" fmla="*/ 7742 h 57"/>
                  <a:gd name="T40" fmla="*/ 1 w 93"/>
                  <a:gd name="T41" fmla="*/ 7536 h 57"/>
                  <a:gd name="T42" fmla="*/ 5 w 93"/>
                  <a:gd name="T43" fmla="*/ 6515 h 57"/>
                  <a:gd name="T44" fmla="*/ 9 w 93"/>
                  <a:gd name="T45" fmla="*/ 5383 h 57"/>
                  <a:gd name="T46" fmla="*/ 354 w 93"/>
                  <a:gd name="T47" fmla="*/ 4280 h 57"/>
                  <a:gd name="T48" fmla="*/ 537 w 93"/>
                  <a:gd name="T49" fmla="*/ 3326 h 57"/>
                  <a:gd name="T50" fmla="*/ 736 w 93"/>
                  <a:gd name="T51" fmla="*/ 2016 h 57"/>
                  <a:gd name="T52" fmla="*/ 901 w 93"/>
                  <a:gd name="T53" fmla="*/ 1325 h 57"/>
                  <a:gd name="T54" fmla="*/ 1111 w 93"/>
                  <a:gd name="T55" fmla="*/ 5 h 57"/>
                  <a:gd name="T56" fmla="*/ 1253 w 93"/>
                  <a:gd name="T57" fmla="*/ 3 h 57"/>
                  <a:gd name="T58" fmla="*/ 1453 w 93"/>
                  <a:gd name="T59" fmla="*/ 2 h 57"/>
                  <a:gd name="T60" fmla="*/ 1628 w 93"/>
                  <a:gd name="T61" fmla="*/ 1 h 57"/>
                  <a:gd name="T62" fmla="*/ 1782 w 93"/>
                  <a:gd name="T63" fmla="*/ 1 h 57"/>
                  <a:gd name="T64" fmla="*/ 1978 w 93"/>
                  <a:gd name="T65" fmla="*/ 0 h 57"/>
                  <a:gd name="T66" fmla="*/ 2085 w 93"/>
                  <a:gd name="T67" fmla="*/ 0 h 57"/>
                  <a:gd name="T68" fmla="*/ 2171 w 93"/>
                  <a:gd name="T69" fmla="*/ 0 h 5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3"/>
                  <a:gd name="T106" fmla="*/ 0 h 57"/>
                  <a:gd name="T107" fmla="*/ 93 w 93"/>
                  <a:gd name="T108" fmla="*/ 57 h 5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3" h="57">
                    <a:moveTo>
                      <a:pt x="88" y="0"/>
                    </a:moveTo>
                    <a:lnTo>
                      <a:pt x="92" y="0"/>
                    </a:lnTo>
                    <a:lnTo>
                      <a:pt x="93" y="2"/>
                    </a:lnTo>
                    <a:lnTo>
                      <a:pt x="93" y="5"/>
                    </a:lnTo>
                    <a:lnTo>
                      <a:pt x="92" y="9"/>
                    </a:lnTo>
                    <a:lnTo>
                      <a:pt x="89" y="15"/>
                    </a:lnTo>
                    <a:lnTo>
                      <a:pt x="85" y="22"/>
                    </a:lnTo>
                    <a:lnTo>
                      <a:pt x="80" y="28"/>
                    </a:lnTo>
                    <a:lnTo>
                      <a:pt x="73" y="35"/>
                    </a:lnTo>
                    <a:lnTo>
                      <a:pt x="66" y="40"/>
                    </a:lnTo>
                    <a:lnTo>
                      <a:pt x="57" y="46"/>
                    </a:lnTo>
                    <a:lnTo>
                      <a:pt x="49" y="51"/>
                    </a:lnTo>
                    <a:lnTo>
                      <a:pt x="39" y="55"/>
                    </a:lnTo>
                    <a:lnTo>
                      <a:pt x="30" y="57"/>
                    </a:lnTo>
                    <a:lnTo>
                      <a:pt x="20" y="57"/>
                    </a:lnTo>
                    <a:lnTo>
                      <a:pt x="11" y="55"/>
                    </a:lnTo>
                    <a:lnTo>
                      <a:pt x="1" y="50"/>
                    </a:lnTo>
                    <a:lnTo>
                      <a:pt x="0" y="49"/>
                    </a:lnTo>
                    <a:lnTo>
                      <a:pt x="0" y="48"/>
                    </a:lnTo>
                    <a:lnTo>
                      <a:pt x="0" y="46"/>
                    </a:lnTo>
                    <a:lnTo>
                      <a:pt x="1" y="44"/>
                    </a:lnTo>
                    <a:lnTo>
                      <a:pt x="5" y="38"/>
                    </a:lnTo>
                    <a:lnTo>
                      <a:pt x="9" y="31"/>
                    </a:lnTo>
                    <a:lnTo>
                      <a:pt x="15" y="25"/>
                    </a:lnTo>
                    <a:lnTo>
                      <a:pt x="23" y="19"/>
                    </a:lnTo>
                    <a:lnTo>
                      <a:pt x="30" y="13"/>
                    </a:lnTo>
                    <a:lnTo>
                      <a:pt x="37" y="8"/>
                    </a:lnTo>
                    <a:lnTo>
                      <a:pt x="45" y="5"/>
                    </a:lnTo>
                    <a:lnTo>
                      <a:pt x="52" y="3"/>
                    </a:lnTo>
                    <a:lnTo>
                      <a:pt x="60" y="2"/>
                    </a:lnTo>
                    <a:lnTo>
                      <a:pt x="67" y="1"/>
                    </a:lnTo>
                    <a:lnTo>
                      <a:pt x="73" y="1"/>
                    </a:lnTo>
                    <a:lnTo>
                      <a:pt x="80" y="0"/>
                    </a:lnTo>
                    <a:lnTo>
                      <a:pt x="85" y="0"/>
                    </a:lnTo>
                    <a:lnTo>
                      <a:pt x="88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031" name="Freeform 320"/>
              <p:cNvSpPr>
                <a:spLocks noChangeArrowheads="1"/>
              </p:cNvSpPr>
              <p:nvPr/>
            </p:nvSpPr>
            <p:spPr bwMode="auto">
              <a:xfrm>
                <a:off x="2289" y="4023"/>
                <a:ext cx="105" cy="71"/>
              </a:xfrm>
              <a:custGeom>
                <a:avLst/>
                <a:gdLst>
                  <a:gd name="T0" fmla="*/ 0 w 99"/>
                  <a:gd name="T1" fmla="*/ 4926 h 66"/>
                  <a:gd name="T2" fmla="*/ 409 w 99"/>
                  <a:gd name="T3" fmla="*/ 5587 h 66"/>
                  <a:gd name="T4" fmla="*/ 736 w 99"/>
                  <a:gd name="T5" fmla="*/ 5688 h 66"/>
                  <a:gd name="T6" fmla="*/ 1144 w 99"/>
                  <a:gd name="T7" fmla="*/ 5688 h 66"/>
                  <a:gd name="T8" fmla="*/ 1536 w 99"/>
                  <a:gd name="T9" fmla="*/ 5587 h 66"/>
                  <a:gd name="T10" fmla="*/ 1885 w 99"/>
                  <a:gd name="T11" fmla="*/ 5240 h 66"/>
                  <a:gd name="T12" fmla="*/ 2212 w 99"/>
                  <a:gd name="T13" fmla="*/ 4704 h 66"/>
                  <a:gd name="T14" fmla="*/ 2488 w 99"/>
                  <a:gd name="T15" fmla="*/ 4257 h 66"/>
                  <a:gd name="T16" fmla="*/ 2768 w 99"/>
                  <a:gd name="T17" fmla="*/ 3670 h 66"/>
                  <a:gd name="T18" fmla="*/ 3062 w 99"/>
                  <a:gd name="T19" fmla="*/ 3143 h 66"/>
                  <a:gd name="T20" fmla="*/ 3248 w 99"/>
                  <a:gd name="T21" fmla="*/ 2548 h 66"/>
                  <a:gd name="T22" fmla="*/ 3392 w 99"/>
                  <a:gd name="T23" fmla="*/ 2028 h 66"/>
                  <a:gd name="T24" fmla="*/ 3542 w 99"/>
                  <a:gd name="T25" fmla="*/ 1420 h 66"/>
                  <a:gd name="T26" fmla="*/ 3598 w 99"/>
                  <a:gd name="T27" fmla="*/ 917 h 66"/>
                  <a:gd name="T28" fmla="*/ 3598 w 99"/>
                  <a:gd name="T29" fmla="*/ 6 h 66"/>
                  <a:gd name="T30" fmla="*/ 3445 w 99"/>
                  <a:gd name="T31" fmla="*/ 0 h 66"/>
                  <a:gd name="T32" fmla="*/ 3248 w 99"/>
                  <a:gd name="T33" fmla="*/ 0 h 66"/>
                  <a:gd name="T34" fmla="*/ 3250 w 99"/>
                  <a:gd name="T35" fmla="*/ 792 h 66"/>
                  <a:gd name="T36" fmla="*/ 3303 w 99"/>
                  <a:gd name="T37" fmla="*/ 792 h 66"/>
                  <a:gd name="T38" fmla="*/ 3250 w 99"/>
                  <a:gd name="T39" fmla="*/ 736 h 66"/>
                  <a:gd name="T40" fmla="*/ 3250 w 99"/>
                  <a:gd name="T41" fmla="*/ 792 h 66"/>
                  <a:gd name="T42" fmla="*/ 3248 w 99"/>
                  <a:gd name="T43" fmla="*/ 1061 h 66"/>
                  <a:gd name="T44" fmla="*/ 3114 w 99"/>
                  <a:gd name="T45" fmla="*/ 1528 h 66"/>
                  <a:gd name="T46" fmla="*/ 3015 w 99"/>
                  <a:gd name="T47" fmla="*/ 2028 h 66"/>
                  <a:gd name="T48" fmla="*/ 2799 w 99"/>
                  <a:gd name="T49" fmla="*/ 2548 h 66"/>
                  <a:gd name="T50" fmla="*/ 2568 w 99"/>
                  <a:gd name="T51" fmla="*/ 3143 h 66"/>
                  <a:gd name="T52" fmla="*/ 2320 w 99"/>
                  <a:gd name="T53" fmla="*/ 3637 h 66"/>
                  <a:gd name="T54" fmla="*/ 2030 w 99"/>
                  <a:gd name="T55" fmla="*/ 4065 h 66"/>
                  <a:gd name="T56" fmla="*/ 1728 w 99"/>
                  <a:gd name="T57" fmla="*/ 4528 h 66"/>
                  <a:gd name="T58" fmla="*/ 1404 w 99"/>
                  <a:gd name="T59" fmla="*/ 4704 h 66"/>
                  <a:gd name="T60" fmla="*/ 1110 w 99"/>
                  <a:gd name="T61" fmla="*/ 4871 h 66"/>
                  <a:gd name="T62" fmla="*/ 781 w 99"/>
                  <a:gd name="T63" fmla="*/ 4915 h 66"/>
                  <a:gd name="T64" fmla="*/ 460 w 99"/>
                  <a:gd name="T65" fmla="*/ 4704 h 66"/>
                  <a:gd name="T66" fmla="*/ 4 w 99"/>
                  <a:gd name="T67" fmla="*/ 4373 h 66"/>
                  <a:gd name="T68" fmla="*/ 0 w 99"/>
                  <a:gd name="T69" fmla="*/ 4926 h 6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9"/>
                  <a:gd name="T106" fmla="*/ 0 h 66"/>
                  <a:gd name="T107" fmla="*/ 99 w 99"/>
                  <a:gd name="T108" fmla="*/ 66 h 6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9" h="66">
                    <a:moveTo>
                      <a:pt x="0" y="58"/>
                    </a:moveTo>
                    <a:lnTo>
                      <a:pt x="11" y="64"/>
                    </a:lnTo>
                    <a:lnTo>
                      <a:pt x="21" y="66"/>
                    </a:lnTo>
                    <a:lnTo>
                      <a:pt x="32" y="66"/>
                    </a:lnTo>
                    <a:lnTo>
                      <a:pt x="42" y="64"/>
                    </a:lnTo>
                    <a:lnTo>
                      <a:pt x="52" y="60"/>
                    </a:lnTo>
                    <a:lnTo>
                      <a:pt x="61" y="55"/>
                    </a:lnTo>
                    <a:lnTo>
                      <a:pt x="69" y="50"/>
                    </a:lnTo>
                    <a:lnTo>
                      <a:pt x="76" y="43"/>
                    </a:lnTo>
                    <a:lnTo>
                      <a:pt x="84" y="36"/>
                    </a:lnTo>
                    <a:lnTo>
                      <a:pt x="89" y="30"/>
                    </a:lnTo>
                    <a:lnTo>
                      <a:pt x="93" y="23"/>
                    </a:lnTo>
                    <a:lnTo>
                      <a:pt x="98" y="17"/>
                    </a:lnTo>
                    <a:lnTo>
                      <a:pt x="99" y="11"/>
                    </a:lnTo>
                    <a:lnTo>
                      <a:pt x="99" y="6"/>
                    </a:lnTo>
                    <a:lnTo>
                      <a:pt x="94" y="0"/>
                    </a:lnTo>
                    <a:lnTo>
                      <a:pt x="89" y="0"/>
                    </a:lnTo>
                    <a:lnTo>
                      <a:pt x="90" y="9"/>
                    </a:lnTo>
                    <a:lnTo>
                      <a:pt x="91" y="9"/>
                    </a:lnTo>
                    <a:lnTo>
                      <a:pt x="90" y="8"/>
                    </a:lnTo>
                    <a:lnTo>
                      <a:pt x="90" y="9"/>
                    </a:lnTo>
                    <a:lnTo>
                      <a:pt x="89" y="13"/>
                    </a:lnTo>
                    <a:lnTo>
                      <a:pt x="86" y="18"/>
                    </a:lnTo>
                    <a:lnTo>
                      <a:pt x="83" y="23"/>
                    </a:lnTo>
                    <a:lnTo>
                      <a:pt x="77" y="30"/>
                    </a:lnTo>
                    <a:lnTo>
                      <a:pt x="71" y="36"/>
                    </a:lnTo>
                    <a:lnTo>
                      <a:pt x="64" y="42"/>
                    </a:lnTo>
                    <a:lnTo>
                      <a:pt x="56" y="47"/>
                    </a:lnTo>
                    <a:lnTo>
                      <a:pt x="48" y="52"/>
                    </a:lnTo>
                    <a:lnTo>
                      <a:pt x="39" y="55"/>
                    </a:lnTo>
                    <a:lnTo>
                      <a:pt x="31" y="56"/>
                    </a:lnTo>
                    <a:lnTo>
                      <a:pt x="22" y="57"/>
                    </a:lnTo>
                    <a:lnTo>
                      <a:pt x="13" y="55"/>
                    </a:lnTo>
                    <a:lnTo>
                      <a:pt x="4" y="51"/>
                    </a:lnTo>
                    <a:lnTo>
                      <a:pt x="0" y="58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032" name="Freeform 321"/>
              <p:cNvSpPr>
                <a:spLocks noChangeArrowheads="1"/>
              </p:cNvSpPr>
              <p:nvPr/>
            </p:nvSpPr>
            <p:spPr bwMode="auto">
              <a:xfrm>
                <a:off x="2287" y="4033"/>
                <a:ext cx="45" cy="53"/>
              </a:xfrm>
              <a:custGeom>
                <a:avLst/>
                <a:gdLst>
                  <a:gd name="T0" fmla="*/ 618 w 43"/>
                  <a:gd name="T1" fmla="*/ 0 h 49"/>
                  <a:gd name="T2" fmla="*/ 516 w 43"/>
                  <a:gd name="T3" fmla="*/ 5 h 49"/>
                  <a:gd name="T4" fmla="*/ 343 w 43"/>
                  <a:gd name="T5" fmla="*/ 1264 h 49"/>
                  <a:gd name="T6" fmla="*/ 249 w 43"/>
                  <a:gd name="T7" fmla="*/ 2190 h 49"/>
                  <a:gd name="T8" fmla="*/ 10 w 43"/>
                  <a:gd name="T9" fmla="*/ 2839 h 49"/>
                  <a:gd name="T10" fmla="*/ 4 w 43"/>
                  <a:gd name="T11" fmla="*/ 3793 h 49"/>
                  <a:gd name="T12" fmla="*/ 1 w 43"/>
                  <a:gd name="T13" fmla="*/ 4438 h 49"/>
                  <a:gd name="T14" fmla="*/ 0 w 43"/>
                  <a:gd name="T15" fmla="*/ 4917 h 49"/>
                  <a:gd name="T16" fmla="*/ 0 w 43"/>
                  <a:gd name="T17" fmla="*/ 5318 h 49"/>
                  <a:gd name="T18" fmla="*/ 1 w 43"/>
                  <a:gd name="T19" fmla="*/ 5616 h 49"/>
                  <a:gd name="T20" fmla="*/ 3 w 43"/>
                  <a:gd name="T21" fmla="*/ 5832 h 49"/>
                  <a:gd name="T22" fmla="*/ 7 w 43"/>
                  <a:gd name="T23" fmla="*/ 4985 h 49"/>
                  <a:gd name="T24" fmla="*/ 9 w 43"/>
                  <a:gd name="T25" fmla="*/ 5192 h 49"/>
                  <a:gd name="T26" fmla="*/ 10 w 43"/>
                  <a:gd name="T27" fmla="*/ 4985 h 49"/>
                  <a:gd name="T28" fmla="*/ 207 w 43"/>
                  <a:gd name="T29" fmla="*/ 4261 h 49"/>
                  <a:gd name="T30" fmla="*/ 249 w 43"/>
                  <a:gd name="T31" fmla="*/ 3793 h 49"/>
                  <a:gd name="T32" fmla="*/ 328 w 43"/>
                  <a:gd name="T33" fmla="*/ 2839 h 49"/>
                  <a:gd name="T34" fmla="*/ 450 w 43"/>
                  <a:gd name="T35" fmla="*/ 2369 h 49"/>
                  <a:gd name="T36" fmla="*/ 579 w 43"/>
                  <a:gd name="T37" fmla="*/ 1479 h 49"/>
                  <a:gd name="T38" fmla="*/ 677 w 43"/>
                  <a:gd name="T39" fmla="*/ 1081 h 49"/>
                  <a:gd name="T40" fmla="*/ 618 w 43"/>
                  <a:gd name="T41" fmla="*/ 0 h 4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43"/>
                  <a:gd name="T64" fmla="*/ 0 h 49"/>
                  <a:gd name="T65" fmla="*/ 43 w 43"/>
                  <a:gd name="T66" fmla="*/ 49 h 49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43" h="49">
                    <a:moveTo>
                      <a:pt x="39" y="0"/>
                    </a:moveTo>
                    <a:lnTo>
                      <a:pt x="32" y="5"/>
                    </a:lnTo>
                    <a:lnTo>
                      <a:pt x="23" y="11"/>
                    </a:lnTo>
                    <a:lnTo>
                      <a:pt x="16" y="18"/>
                    </a:lnTo>
                    <a:lnTo>
                      <a:pt x="10" y="24"/>
                    </a:lnTo>
                    <a:lnTo>
                      <a:pt x="4" y="31"/>
                    </a:lnTo>
                    <a:lnTo>
                      <a:pt x="1" y="37"/>
                    </a:lnTo>
                    <a:lnTo>
                      <a:pt x="0" y="41"/>
                    </a:lnTo>
                    <a:lnTo>
                      <a:pt x="0" y="44"/>
                    </a:lnTo>
                    <a:lnTo>
                      <a:pt x="1" y="47"/>
                    </a:lnTo>
                    <a:lnTo>
                      <a:pt x="3" y="49"/>
                    </a:lnTo>
                    <a:lnTo>
                      <a:pt x="7" y="42"/>
                    </a:lnTo>
                    <a:lnTo>
                      <a:pt x="9" y="43"/>
                    </a:lnTo>
                    <a:lnTo>
                      <a:pt x="10" y="42"/>
                    </a:lnTo>
                    <a:lnTo>
                      <a:pt x="12" y="36"/>
                    </a:lnTo>
                    <a:lnTo>
                      <a:pt x="16" y="31"/>
                    </a:lnTo>
                    <a:lnTo>
                      <a:pt x="22" y="24"/>
                    </a:lnTo>
                    <a:lnTo>
                      <a:pt x="29" y="19"/>
                    </a:lnTo>
                    <a:lnTo>
                      <a:pt x="36" y="13"/>
                    </a:lnTo>
                    <a:lnTo>
                      <a:pt x="43" y="9"/>
                    </a:lnTo>
                    <a:lnTo>
                      <a:pt x="39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033" name="Freeform 322"/>
              <p:cNvSpPr>
                <a:spLocks noChangeArrowheads="1"/>
              </p:cNvSpPr>
              <p:nvPr/>
            </p:nvSpPr>
            <p:spPr bwMode="auto">
              <a:xfrm>
                <a:off x="2328" y="4023"/>
                <a:ext cx="57" cy="20"/>
              </a:xfrm>
              <a:custGeom>
                <a:avLst/>
                <a:gdLst>
                  <a:gd name="T0" fmla="*/ 1444 w 54"/>
                  <a:gd name="T1" fmla="*/ 0 h 18"/>
                  <a:gd name="T2" fmla="*/ 1338 w 54"/>
                  <a:gd name="T3" fmla="*/ 0 h 18"/>
                  <a:gd name="T4" fmla="*/ 1240 w 54"/>
                  <a:gd name="T5" fmla="*/ 0 h 18"/>
                  <a:gd name="T6" fmla="*/ 1021 w 54"/>
                  <a:gd name="T7" fmla="*/ 0 h 18"/>
                  <a:gd name="T8" fmla="*/ 868 w 54"/>
                  <a:gd name="T9" fmla="*/ 1 h 18"/>
                  <a:gd name="T10" fmla="*/ 662 w 54"/>
                  <a:gd name="T11" fmla="*/ 2 h 18"/>
                  <a:gd name="T12" fmla="*/ 406 w 54"/>
                  <a:gd name="T13" fmla="*/ 4 h 18"/>
                  <a:gd name="T14" fmla="*/ 279 w 54"/>
                  <a:gd name="T15" fmla="*/ 3852 h 18"/>
                  <a:gd name="T16" fmla="*/ 0 w 54"/>
                  <a:gd name="T17" fmla="*/ 5284 h 18"/>
                  <a:gd name="T18" fmla="*/ 4 w 54"/>
                  <a:gd name="T19" fmla="*/ 11047 h 18"/>
                  <a:gd name="T20" fmla="*/ 328 w 54"/>
                  <a:gd name="T21" fmla="*/ 8948 h 18"/>
                  <a:gd name="T22" fmla="*/ 453 w 54"/>
                  <a:gd name="T23" fmla="*/ 7248 h 18"/>
                  <a:gd name="T24" fmla="*/ 699 w 54"/>
                  <a:gd name="T25" fmla="*/ 6523 h 18"/>
                  <a:gd name="T26" fmla="*/ 868 w 54"/>
                  <a:gd name="T27" fmla="*/ 5871 h 18"/>
                  <a:gd name="T28" fmla="*/ 1045 w 54"/>
                  <a:gd name="T29" fmla="*/ 5871 h 18"/>
                  <a:gd name="T30" fmla="*/ 1240 w 54"/>
                  <a:gd name="T31" fmla="*/ 5871 h 18"/>
                  <a:gd name="T32" fmla="*/ 1368 w 54"/>
                  <a:gd name="T33" fmla="*/ 5284 h 18"/>
                  <a:gd name="T34" fmla="*/ 1445 w 54"/>
                  <a:gd name="T35" fmla="*/ 5284 h 18"/>
                  <a:gd name="T36" fmla="*/ 1444 w 54"/>
                  <a:gd name="T37" fmla="*/ 0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4"/>
                  <a:gd name="T58" fmla="*/ 0 h 18"/>
                  <a:gd name="T59" fmla="*/ 54 w 54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4" h="18">
                    <a:moveTo>
                      <a:pt x="53" y="0"/>
                    </a:moveTo>
                    <a:lnTo>
                      <a:pt x="49" y="0"/>
                    </a:lnTo>
                    <a:lnTo>
                      <a:pt x="45" y="0"/>
                    </a:lnTo>
                    <a:lnTo>
                      <a:pt x="38" y="0"/>
                    </a:lnTo>
                    <a:lnTo>
                      <a:pt x="32" y="1"/>
                    </a:lnTo>
                    <a:lnTo>
                      <a:pt x="25" y="2"/>
                    </a:lnTo>
                    <a:lnTo>
                      <a:pt x="16" y="4"/>
                    </a:lnTo>
                    <a:lnTo>
                      <a:pt x="9" y="6"/>
                    </a:lnTo>
                    <a:lnTo>
                      <a:pt x="0" y="9"/>
                    </a:lnTo>
                    <a:lnTo>
                      <a:pt x="4" y="18"/>
                    </a:lnTo>
                    <a:lnTo>
                      <a:pt x="12" y="14"/>
                    </a:lnTo>
                    <a:lnTo>
                      <a:pt x="18" y="12"/>
                    </a:lnTo>
                    <a:lnTo>
                      <a:pt x="26" y="11"/>
                    </a:lnTo>
                    <a:lnTo>
                      <a:pt x="32" y="10"/>
                    </a:lnTo>
                    <a:lnTo>
                      <a:pt x="39" y="10"/>
                    </a:lnTo>
                    <a:lnTo>
                      <a:pt x="45" y="10"/>
                    </a:lnTo>
                    <a:lnTo>
                      <a:pt x="50" y="9"/>
                    </a:lnTo>
                    <a:lnTo>
                      <a:pt x="54" y="9"/>
                    </a:lnTo>
                    <a:lnTo>
                      <a:pt x="53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034" name="Freeform 323"/>
              <p:cNvSpPr>
                <a:spLocks noChangeArrowheads="1"/>
              </p:cNvSpPr>
              <p:nvPr/>
            </p:nvSpPr>
            <p:spPr bwMode="auto">
              <a:xfrm>
                <a:off x="3426" y="4117"/>
                <a:ext cx="99" cy="61"/>
              </a:xfrm>
              <a:custGeom>
                <a:avLst/>
                <a:gdLst>
                  <a:gd name="T0" fmla="*/ 3987 w 93"/>
                  <a:gd name="T1" fmla="*/ 0 h 57"/>
                  <a:gd name="T2" fmla="*/ 4134 w 93"/>
                  <a:gd name="T3" fmla="*/ 0 h 57"/>
                  <a:gd name="T4" fmla="*/ 4200 w 93"/>
                  <a:gd name="T5" fmla="*/ 2 h 57"/>
                  <a:gd name="T6" fmla="*/ 4200 w 93"/>
                  <a:gd name="T7" fmla="*/ 5 h 57"/>
                  <a:gd name="T8" fmla="*/ 4164 w 93"/>
                  <a:gd name="T9" fmla="*/ 631 h 57"/>
                  <a:gd name="T10" fmla="*/ 4028 w 93"/>
                  <a:gd name="T11" fmla="*/ 947 h 57"/>
                  <a:gd name="T12" fmla="*/ 3855 w 93"/>
                  <a:gd name="T13" fmla="*/ 1421 h 57"/>
                  <a:gd name="T14" fmla="*/ 3621 w 93"/>
                  <a:gd name="T15" fmla="*/ 1762 h 57"/>
                  <a:gd name="T16" fmla="*/ 3305 w 93"/>
                  <a:gd name="T17" fmla="*/ 2160 h 57"/>
                  <a:gd name="T18" fmla="*/ 3002 w 93"/>
                  <a:gd name="T19" fmla="*/ 2617 h 57"/>
                  <a:gd name="T20" fmla="*/ 2574 w 93"/>
                  <a:gd name="T21" fmla="*/ 2985 h 57"/>
                  <a:gd name="T22" fmla="*/ 2228 w 93"/>
                  <a:gd name="T23" fmla="*/ 3246 h 57"/>
                  <a:gd name="T24" fmla="*/ 1769 w 93"/>
                  <a:gd name="T25" fmla="*/ 3433 h 57"/>
                  <a:gd name="T26" fmla="*/ 1351 w 93"/>
                  <a:gd name="T27" fmla="*/ 3583 h 57"/>
                  <a:gd name="T28" fmla="*/ 872 w 93"/>
                  <a:gd name="T29" fmla="*/ 3583 h 57"/>
                  <a:gd name="T30" fmla="*/ 496 w 93"/>
                  <a:gd name="T31" fmla="*/ 3433 h 57"/>
                  <a:gd name="T32" fmla="*/ 1 w 93"/>
                  <a:gd name="T33" fmla="*/ 3194 h 57"/>
                  <a:gd name="T34" fmla="*/ 0 w 93"/>
                  <a:gd name="T35" fmla="*/ 3033 h 57"/>
                  <a:gd name="T36" fmla="*/ 0 w 93"/>
                  <a:gd name="T37" fmla="*/ 2998 h 57"/>
                  <a:gd name="T38" fmla="*/ 0 w 93"/>
                  <a:gd name="T39" fmla="*/ 2834 h 57"/>
                  <a:gd name="T40" fmla="*/ 1 w 93"/>
                  <a:gd name="T41" fmla="*/ 2789 h 57"/>
                  <a:gd name="T42" fmla="*/ 4 w 93"/>
                  <a:gd name="T43" fmla="*/ 2435 h 57"/>
                  <a:gd name="T44" fmla="*/ 438 w 93"/>
                  <a:gd name="T45" fmla="*/ 1995 h 57"/>
                  <a:gd name="T46" fmla="*/ 637 w 93"/>
                  <a:gd name="T47" fmla="*/ 1538 h 57"/>
                  <a:gd name="T48" fmla="*/ 928 w 93"/>
                  <a:gd name="T49" fmla="*/ 1241 h 57"/>
                  <a:gd name="T50" fmla="*/ 1351 w 93"/>
                  <a:gd name="T51" fmla="*/ 773 h 57"/>
                  <a:gd name="T52" fmla="*/ 1662 w 93"/>
                  <a:gd name="T53" fmla="*/ 590 h 57"/>
                  <a:gd name="T54" fmla="*/ 2004 w 93"/>
                  <a:gd name="T55" fmla="*/ 5 h 57"/>
                  <a:gd name="T56" fmla="*/ 2372 w 93"/>
                  <a:gd name="T57" fmla="*/ 3 h 57"/>
                  <a:gd name="T58" fmla="*/ 2688 w 93"/>
                  <a:gd name="T59" fmla="*/ 2 h 57"/>
                  <a:gd name="T60" fmla="*/ 3046 w 93"/>
                  <a:gd name="T61" fmla="*/ 1 h 57"/>
                  <a:gd name="T62" fmla="*/ 3305 w 93"/>
                  <a:gd name="T63" fmla="*/ 1 h 57"/>
                  <a:gd name="T64" fmla="*/ 3621 w 93"/>
                  <a:gd name="T65" fmla="*/ 0 h 57"/>
                  <a:gd name="T66" fmla="*/ 3855 w 93"/>
                  <a:gd name="T67" fmla="*/ 0 h 57"/>
                  <a:gd name="T68" fmla="*/ 3987 w 93"/>
                  <a:gd name="T69" fmla="*/ 0 h 5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3"/>
                  <a:gd name="T106" fmla="*/ 0 h 57"/>
                  <a:gd name="T107" fmla="*/ 93 w 93"/>
                  <a:gd name="T108" fmla="*/ 57 h 5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3" h="57">
                    <a:moveTo>
                      <a:pt x="88" y="0"/>
                    </a:moveTo>
                    <a:lnTo>
                      <a:pt x="91" y="0"/>
                    </a:lnTo>
                    <a:lnTo>
                      <a:pt x="93" y="2"/>
                    </a:lnTo>
                    <a:lnTo>
                      <a:pt x="93" y="5"/>
                    </a:lnTo>
                    <a:lnTo>
                      <a:pt x="92" y="10"/>
                    </a:lnTo>
                    <a:lnTo>
                      <a:pt x="89" y="16"/>
                    </a:lnTo>
                    <a:lnTo>
                      <a:pt x="85" y="22"/>
                    </a:lnTo>
                    <a:lnTo>
                      <a:pt x="80" y="29"/>
                    </a:lnTo>
                    <a:lnTo>
                      <a:pt x="73" y="35"/>
                    </a:lnTo>
                    <a:lnTo>
                      <a:pt x="66" y="42"/>
                    </a:lnTo>
                    <a:lnTo>
                      <a:pt x="57" y="47"/>
                    </a:lnTo>
                    <a:lnTo>
                      <a:pt x="49" y="52"/>
                    </a:lnTo>
                    <a:lnTo>
                      <a:pt x="39" y="55"/>
                    </a:lnTo>
                    <a:lnTo>
                      <a:pt x="30" y="57"/>
                    </a:lnTo>
                    <a:lnTo>
                      <a:pt x="20" y="57"/>
                    </a:lnTo>
                    <a:lnTo>
                      <a:pt x="11" y="55"/>
                    </a:lnTo>
                    <a:lnTo>
                      <a:pt x="1" y="50"/>
                    </a:lnTo>
                    <a:lnTo>
                      <a:pt x="0" y="49"/>
                    </a:lnTo>
                    <a:lnTo>
                      <a:pt x="0" y="48"/>
                    </a:lnTo>
                    <a:lnTo>
                      <a:pt x="0" y="46"/>
                    </a:lnTo>
                    <a:lnTo>
                      <a:pt x="1" y="44"/>
                    </a:lnTo>
                    <a:lnTo>
                      <a:pt x="4" y="38"/>
                    </a:lnTo>
                    <a:lnTo>
                      <a:pt x="9" y="32"/>
                    </a:lnTo>
                    <a:lnTo>
                      <a:pt x="15" y="25"/>
                    </a:lnTo>
                    <a:lnTo>
                      <a:pt x="21" y="20"/>
                    </a:lnTo>
                    <a:lnTo>
                      <a:pt x="30" y="13"/>
                    </a:lnTo>
                    <a:lnTo>
                      <a:pt x="37" y="9"/>
                    </a:lnTo>
                    <a:lnTo>
                      <a:pt x="45" y="5"/>
                    </a:lnTo>
                    <a:lnTo>
                      <a:pt x="52" y="3"/>
                    </a:lnTo>
                    <a:lnTo>
                      <a:pt x="59" y="2"/>
                    </a:lnTo>
                    <a:lnTo>
                      <a:pt x="67" y="1"/>
                    </a:lnTo>
                    <a:lnTo>
                      <a:pt x="73" y="1"/>
                    </a:lnTo>
                    <a:lnTo>
                      <a:pt x="80" y="0"/>
                    </a:lnTo>
                    <a:lnTo>
                      <a:pt x="85" y="0"/>
                    </a:lnTo>
                    <a:lnTo>
                      <a:pt x="88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035" name="Freeform 324"/>
              <p:cNvSpPr>
                <a:spLocks noChangeArrowheads="1"/>
              </p:cNvSpPr>
              <p:nvPr/>
            </p:nvSpPr>
            <p:spPr bwMode="auto">
              <a:xfrm>
                <a:off x="3425" y="4112"/>
                <a:ext cx="104" cy="70"/>
              </a:xfrm>
              <a:custGeom>
                <a:avLst/>
                <a:gdLst>
                  <a:gd name="T0" fmla="*/ 0 w 98"/>
                  <a:gd name="T1" fmla="*/ 5454 h 65"/>
                  <a:gd name="T2" fmla="*/ 421 w 98"/>
                  <a:gd name="T3" fmla="*/ 5861 h 65"/>
                  <a:gd name="T4" fmla="*/ 764 w 98"/>
                  <a:gd name="T5" fmla="*/ 5879 h 65"/>
                  <a:gd name="T6" fmla="*/ 1196 w 98"/>
                  <a:gd name="T7" fmla="*/ 5879 h 65"/>
                  <a:gd name="T8" fmla="*/ 1560 w 98"/>
                  <a:gd name="T9" fmla="*/ 5861 h 65"/>
                  <a:gd name="T10" fmla="*/ 1924 w 98"/>
                  <a:gd name="T11" fmla="*/ 5459 h 65"/>
                  <a:gd name="T12" fmla="*/ 2300 w 98"/>
                  <a:gd name="T13" fmla="*/ 4988 h 65"/>
                  <a:gd name="T14" fmla="*/ 2596 w 98"/>
                  <a:gd name="T15" fmla="*/ 4454 h 65"/>
                  <a:gd name="T16" fmla="*/ 2917 w 98"/>
                  <a:gd name="T17" fmla="*/ 3769 h 65"/>
                  <a:gd name="T18" fmla="*/ 3124 w 98"/>
                  <a:gd name="T19" fmla="*/ 3250 h 65"/>
                  <a:gd name="T20" fmla="*/ 3315 w 98"/>
                  <a:gd name="T21" fmla="*/ 2602 h 65"/>
                  <a:gd name="T22" fmla="*/ 3505 w 98"/>
                  <a:gd name="T23" fmla="*/ 2083 h 65"/>
                  <a:gd name="T24" fmla="*/ 3586 w 98"/>
                  <a:gd name="T25" fmla="*/ 1416 h 65"/>
                  <a:gd name="T26" fmla="*/ 3709 w 98"/>
                  <a:gd name="T27" fmla="*/ 978 h 65"/>
                  <a:gd name="T28" fmla="*/ 3709 w 98"/>
                  <a:gd name="T29" fmla="*/ 5 h 65"/>
                  <a:gd name="T30" fmla="*/ 3518 w 98"/>
                  <a:gd name="T31" fmla="*/ 0 h 65"/>
                  <a:gd name="T32" fmla="*/ 3303 w 98"/>
                  <a:gd name="T33" fmla="*/ 0 h 65"/>
                  <a:gd name="T34" fmla="*/ 3379 w 98"/>
                  <a:gd name="T35" fmla="*/ 783 h 65"/>
                  <a:gd name="T36" fmla="*/ 3487 w 98"/>
                  <a:gd name="T37" fmla="*/ 783 h 65"/>
                  <a:gd name="T38" fmla="*/ 3379 w 98"/>
                  <a:gd name="T39" fmla="*/ 727 h 65"/>
                  <a:gd name="T40" fmla="*/ 3379 w 98"/>
                  <a:gd name="T41" fmla="*/ 783 h 65"/>
                  <a:gd name="T42" fmla="*/ 3315 w 98"/>
                  <a:gd name="T43" fmla="*/ 1134 h 65"/>
                  <a:gd name="T44" fmla="*/ 3286 w 98"/>
                  <a:gd name="T45" fmla="*/ 1525 h 65"/>
                  <a:gd name="T46" fmla="*/ 3112 w 98"/>
                  <a:gd name="T47" fmla="*/ 2208 h 65"/>
                  <a:gd name="T48" fmla="*/ 2924 w 98"/>
                  <a:gd name="T49" fmla="*/ 2602 h 65"/>
                  <a:gd name="T50" fmla="*/ 2664 w 98"/>
                  <a:gd name="T51" fmla="*/ 3250 h 65"/>
                  <a:gd name="T52" fmla="*/ 2441 w 98"/>
                  <a:gd name="T53" fmla="*/ 3764 h 65"/>
                  <a:gd name="T54" fmla="*/ 2100 w 98"/>
                  <a:gd name="T55" fmla="*/ 4366 h 65"/>
                  <a:gd name="T56" fmla="*/ 1813 w 98"/>
                  <a:gd name="T57" fmla="*/ 4702 h 65"/>
                  <a:gd name="T58" fmla="*/ 1470 w 98"/>
                  <a:gd name="T59" fmla="*/ 4988 h 65"/>
                  <a:gd name="T60" fmla="*/ 1159 w 98"/>
                  <a:gd name="T61" fmla="*/ 5166 h 65"/>
                  <a:gd name="T62" fmla="*/ 811 w 98"/>
                  <a:gd name="T63" fmla="*/ 5166 h 65"/>
                  <a:gd name="T64" fmla="*/ 474 w 98"/>
                  <a:gd name="T65" fmla="*/ 4988 h 65"/>
                  <a:gd name="T66" fmla="*/ 4 w 98"/>
                  <a:gd name="T67" fmla="*/ 4632 h 65"/>
                  <a:gd name="T68" fmla="*/ 0 w 98"/>
                  <a:gd name="T69" fmla="*/ 5454 h 6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8"/>
                  <a:gd name="T106" fmla="*/ 0 h 65"/>
                  <a:gd name="T107" fmla="*/ 98 w 98"/>
                  <a:gd name="T108" fmla="*/ 65 h 65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8" h="65">
                    <a:moveTo>
                      <a:pt x="0" y="59"/>
                    </a:moveTo>
                    <a:lnTo>
                      <a:pt x="11" y="63"/>
                    </a:lnTo>
                    <a:lnTo>
                      <a:pt x="21" y="65"/>
                    </a:lnTo>
                    <a:lnTo>
                      <a:pt x="32" y="65"/>
                    </a:lnTo>
                    <a:lnTo>
                      <a:pt x="41" y="63"/>
                    </a:lnTo>
                    <a:lnTo>
                      <a:pt x="51" y="60"/>
                    </a:lnTo>
                    <a:lnTo>
                      <a:pt x="60" y="54"/>
                    </a:lnTo>
                    <a:lnTo>
                      <a:pt x="69" y="49"/>
                    </a:lnTo>
                    <a:lnTo>
                      <a:pt x="76" y="42"/>
                    </a:lnTo>
                    <a:lnTo>
                      <a:pt x="84" y="36"/>
                    </a:lnTo>
                    <a:lnTo>
                      <a:pt x="89" y="29"/>
                    </a:lnTo>
                    <a:lnTo>
                      <a:pt x="93" y="23"/>
                    </a:lnTo>
                    <a:lnTo>
                      <a:pt x="96" y="16"/>
                    </a:lnTo>
                    <a:lnTo>
                      <a:pt x="98" y="11"/>
                    </a:lnTo>
                    <a:lnTo>
                      <a:pt x="98" y="5"/>
                    </a:lnTo>
                    <a:lnTo>
                      <a:pt x="94" y="0"/>
                    </a:lnTo>
                    <a:lnTo>
                      <a:pt x="88" y="0"/>
                    </a:lnTo>
                    <a:lnTo>
                      <a:pt x="90" y="8"/>
                    </a:lnTo>
                    <a:lnTo>
                      <a:pt x="91" y="8"/>
                    </a:lnTo>
                    <a:lnTo>
                      <a:pt x="90" y="7"/>
                    </a:lnTo>
                    <a:lnTo>
                      <a:pt x="90" y="8"/>
                    </a:lnTo>
                    <a:lnTo>
                      <a:pt x="89" y="13"/>
                    </a:lnTo>
                    <a:lnTo>
                      <a:pt x="86" y="17"/>
                    </a:lnTo>
                    <a:lnTo>
                      <a:pt x="83" y="24"/>
                    </a:lnTo>
                    <a:lnTo>
                      <a:pt x="77" y="29"/>
                    </a:lnTo>
                    <a:lnTo>
                      <a:pt x="71" y="36"/>
                    </a:lnTo>
                    <a:lnTo>
                      <a:pt x="64" y="41"/>
                    </a:lnTo>
                    <a:lnTo>
                      <a:pt x="56" y="47"/>
                    </a:lnTo>
                    <a:lnTo>
                      <a:pt x="48" y="51"/>
                    </a:lnTo>
                    <a:lnTo>
                      <a:pt x="39" y="54"/>
                    </a:lnTo>
                    <a:lnTo>
                      <a:pt x="31" y="57"/>
                    </a:lnTo>
                    <a:lnTo>
                      <a:pt x="22" y="57"/>
                    </a:lnTo>
                    <a:lnTo>
                      <a:pt x="13" y="54"/>
                    </a:lnTo>
                    <a:lnTo>
                      <a:pt x="4" y="50"/>
                    </a:lnTo>
                    <a:lnTo>
                      <a:pt x="0" y="59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036" name="Freeform 325"/>
              <p:cNvSpPr>
                <a:spLocks noChangeArrowheads="1"/>
              </p:cNvSpPr>
              <p:nvPr/>
            </p:nvSpPr>
            <p:spPr bwMode="auto">
              <a:xfrm>
                <a:off x="3422" y="4121"/>
                <a:ext cx="45" cy="55"/>
              </a:xfrm>
              <a:custGeom>
                <a:avLst/>
                <a:gdLst>
                  <a:gd name="T0" fmla="*/ 618 w 43"/>
                  <a:gd name="T1" fmla="*/ 0 h 51"/>
                  <a:gd name="T2" fmla="*/ 493 w 43"/>
                  <a:gd name="T3" fmla="*/ 6 h 51"/>
                  <a:gd name="T4" fmla="*/ 343 w 43"/>
                  <a:gd name="T5" fmla="*/ 1029 h 51"/>
                  <a:gd name="T6" fmla="*/ 249 w 43"/>
                  <a:gd name="T7" fmla="*/ 1746 h 51"/>
                  <a:gd name="T8" fmla="*/ 9 w 43"/>
                  <a:gd name="T9" fmla="*/ 2547 h 51"/>
                  <a:gd name="T10" fmla="*/ 4 w 43"/>
                  <a:gd name="T11" fmla="*/ 3194 h 51"/>
                  <a:gd name="T12" fmla="*/ 1 w 43"/>
                  <a:gd name="T13" fmla="*/ 3715 h 51"/>
                  <a:gd name="T14" fmla="*/ 0 w 43"/>
                  <a:gd name="T15" fmla="*/ 4006 h 51"/>
                  <a:gd name="T16" fmla="*/ 0 w 43"/>
                  <a:gd name="T17" fmla="*/ 4320 h 51"/>
                  <a:gd name="T18" fmla="*/ 0 w 43"/>
                  <a:gd name="T19" fmla="*/ 4798 h 51"/>
                  <a:gd name="T20" fmla="*/ 3 w 43"/>
                  <a:gd name="T21" fmla="*/ 5024 h 51"/>
                  <a:gd name="T22" fmla="*/ 7 w 43"/>
                  <a:gd name="T23" fmla="*/ 4224 h 51"/>
                  <a:gd name="T24" fmla="*/ 8 w 43"/>
                  <a:gd name="T25" fmla="*/ 4296 h 51"/>
                  <a:gd name="T26" fmla="*/ 8 w 43"/>
                  <a:gd name="T27" fmla="*/ 4320 h 51"/>
                  <a:gd name="T28" fmla="*/ 8 w 43"/>
                  <a:gd name="T29" fmla="*/ 4296 h 51"/>
                  <a:gd name="T30" fmla="*/ 8 w 43"/>
                  <a:gd name="T31" fmla="*/ 4224 h 51"/>
                  <a:gd name="T32" fmla="*/ 207 w 43"/>
                  <a:gd name="T33" fmla="*/ 3694 h 51"/>
                  <a:gd name="T34" fmla="*/ 249 w 43"/>
                  <a:gd name="T35" fmla="*/ 3123 h 51"/>
                  <a:gd name="T36" fmla="*/ 328 w 43"/>
                  <a:gd name="T37" fmla="*/ 2490 h 51"/>
                  <a:gd name="T38" fmla="*/ 450 w 43"/>
                  <a:gd name="T39" fmla="*/ 1883 h 51"/>
                  <a:gd name="T40" fmla="*/ 579 w 43"/>
                  <a:gd name="T41" fmla="*/ 1291 h 51"/>
                  <a:gd name="T42" fmla="*/ 677 w 43"/>
                  <a:gd name="T43" fmla="*/ 885 h 51"/>
                  <a:gd name="T44" fmla="*/ 618 w 43"/>
                  <a:gd name="T45" fmla="*/ 0 h 51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43"/>
                  <a:gd name="T70" fmla="*/ 0 h 51"/>
                  <a:gd name="T71" fmla="*/ 43 w 43"/>
                  <a:gd name="T72" fmla="*/ 51 h 51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43" h="51">
                    <a:moveTo>
                      <a:pt x="39" y="0"/>
                    </a:moveTo>
                    <a:lnTo>
                      <a:pt x="31" y="6"/>
                    </a:lnTo>
                    <a:lnTo>
                      <a:pt x="23" y="11"/>
                    </a:lnTo>
                    <a:lnTo>
                      <a:pt x="16" y="18"/>
                    </a:lnTo>
                    <a:lnTo>
                      <a:pt x="9" y="26"/>
                    </a:lnTo>
                    <a:lnTo>
                      <a:pt x="4" y="32"/>
                    </a:lnTo>
                    <a:lnTo>
                      <a:pt x="1" y="38"/>
                    </a:lnTo>
                    <a:lnTo>
                      <a:pt x="0" y="41"/>
                    </a:lnTo>
                    <a:lnTo>
                      <a:pt x="0" y="44"/>
                    </a:lnTo>
                    <a:lnTo>
                      <a:pt x="0" y="48"/>
                    </a:lnTo>
                    <a:lnTo>
                      <a:pt x="3" y="51"/>
                    </a:lnTo>
                    <a:lnTo>
                      <a:pt x="7" y="42"/>
                    </a:lnTo>
                    <a:lnTo>
                      <a:pt x="8" y="43"/>
                    </a:lnTo>
                    <a:lnTo>
                      <a:pt x="8" y="44"/>
                    </a:lnTo>
                    <a:lnTo>
                      <a:pt x="8" y="43"/>
                    </a:lnTo>
                    <a:lnTo>
                      <a:pt x="8" y="42"/>
                    </a:lnTo>
                    <a:lnTo>
                      <a:pt x="12" y="37"/>
                    </a:lnTo>
                    <a:lnTo>
                      <a:pt x="16" y="31"/>
                    </a:lnTo>
                    <a:lnTo>
                      <a:pt x="22" y="25"/>
                    </a:lnTo>
                    <a:lnTo>
                      <a:pt x="29" y="19"/>
                    </a:lnTo>
                    <a:lnTo>
                      <a:pt x="36" y="14"/>
                    </a:lnTo>
                    <a:lnTo>
                      <a:pt x="43" y="9"/>
                    </a:lnTo>
                    <a:lnTo>
                      <a:pt x="39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037" name="Freeform 326"/>
              <p:cNvSpPr>
                <a:spLocks noChangeArrowheads="1"/>
              </p:cNvSpPr>
              <p:nvPr/>
            </p:nvSpPr>
            <p:spPr bwMode="auto">
              <a:xfrm>
                <a:off x="3463" y="4112"/>
                <a:ext cx="57" cy="18"/>
              </a:xfrm>
              <a:custGeom>
                <a:avLst/>
                <a:gdLst>
                  <a:gd name="T0" fmla="*/ 1412 w 54"/>
                  <a:gd name="T1" fmla="*/ 0 h 17"/>
                  <a:gd name="T2" fmla="*/ 1338 w 54"/>
                  <a:gd name="T3" fmla="*/ 0 h 17"/>
                  <a:gd name="T4" fmla="*/ 1240 w 54"/>
                  <a:gd name="T5" fmla="*/ 0 h 17"/>
                  <a:gd name="T6" fmla="*/ 1021 w 54"/>
                  <a:gd name="T7" fmla="*/ 1 h 17"/>
                  <a:gd name="T8" fmla="*/ 868 w 54"/>
                  <a:gd name="T9" fmla="*/ 1 h 17"/>
                  <a:gd name="T10" fmla="*/ 642 w 54"/>
                  <a:gd name="T11" fmla="*/ 2 h 17"/>
                  <a:gd name="T12" fmla="*/ 406 w 54"/>
                  <a:gd name="T13" fmla="*/ 3 h 17"/>
                  <a:gd name="T14" fmla="*/ 279 w 54"/>
                  <a:gd name="T15" fmla="*/ 5 h 17"/>
                  <a:gd name="T16" fmla="*/ 0 w 54"/>
                  <a:gd name="T17" fmla="*/ 8 h 17"/>
                  <a:gd name="T18" fmla="*/ 4 w 54"/>
                  <a:gd name="T19" fmla="*/ 512 h 17"/>
                  <a:gd name="T20" fmla="*/ 311 w 54"/>
                  <a:gd name="T21" fmla="*/ 432 h 17"/>
                  <a:gd name="T22" fmla="*/ 453 w 54"/>
                  <a:gd name="T23" fmla="*/ 385 h 17"/>
                  <a:gd name="T24" fmla="*/ 662 w 54"/>
                  <a:gd name="T25" fmla="*/ 364 h 17"/>
                  <a:gd name="T26" fmla="*/ 868 w 54"/>
                  <a:gd name="T27" fmla="*/ 325 h 17"/>
                  <a:gd name="T28" fmla="*/ 1021 w 54"/>
                  <a:gd name="T29" fmla="*/ 325 h 17"/>
                  <a:gd name="T30" fmla="*/ 1240 w 54"/>
                  <a:gd name="T31" fmla="*/ 325 h 17"/>
                  <a:gd name="T32" fmla="*/ 1368 w 54"/>
                  <a:gd name="T33" fmla="*/ 8 h 17"/>
                  <a:gd name="T34" fmla="*/ 1445 w 54"/>
                  <a:gd name="T35" fmla="*/ 8 h 17"/>
                  <a:gd name="T36" fmla="*/ 1412 w 54"/>
                  <a:gd name="T37" fmla="*/ 0 h 17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4"/>
                  <a:gd name="T58" fmla="*/ 0 h 17"/>
                  <a:gd name="T59" fmla="*/ 54 w 54"/>
                  <a:gd name="T60" fmla="*/ 17 h 17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4" h="17">
                    <a:moveTo>
                      <a:pt x="52" y="0"/>
                    </a:moveTo>
                    <a:lnTo>
                      <a:pt x="49" y="0"/>
                    </a:lnTo>
                    <a:lnTo>
                      <a:pt x="45" y="0"/>
                    </a:lnTo>
                    <a:lnTo>
                      <a:pt x="38" y="1"/>
                    </a:lnTo>
                    <a:lnTo>
                      <a:pt x="32" y="1"/>
                    </a:lnTo>
                    <a:lnTo>
                      <a:pt x="24" y="2"/>
                    </a:lnTo>
                    <a:lnTo>
                      <a:pt x="16" y="3"/>
                    </a:lnTo>
                    <a:lnTo>
                      <a:pt x="9" y="5"/>
                    </a:lnTo>
                    <a:lnTo>
                      <a:pt x="0" y="8"/>
                    </a:lnTo>
                    <a:lnTo>
                      <a:pt x="4" y="17"/>
                    </a:lnTo>
                    <a:lnTo>
                      <a:pt x="11" y="14"/>
                    </a:lnTo>
                    <a:lnTo>
                      <a:pt x="18" y="12"/>
                    </a:lnTo>
                    <a:lnTo>
                      <a:pt x="25" y="11"/>
                    </a:lnTo>
                    <a:lnTo>
                      <a:pt x="32" y="9"/>
                    </a:lnTo>
                    <a:lnTo>
                      <a:pt x="38" y="9"/>
                    </a:lnTo>
                    <a:lnTo>
                      <a:pt x="45" y="9"/>
                    </a:lnTo>
                    <a:lnTo>
                      <a:pt x="50" y="8"/>
                    </a:lnTo>
                    <a:lnTo>
                      <a:pt x="54" y="8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038" name="Freeform 327"/>
              <p:cNvSpPr>
                <a:spLocks noChangeArrowheads="1"/>
              </p:cNvSpPr>
              <p:nvPr/>
            </p:nvSpPr>
            <p:spPr bwMode="auto">
              <a:xfrm>
                <a:off x="3496" y="4117"/>
                <a:ext cx="98" cy="61"/>
              </a:xfrm>
              <a:custGeom>
                <a:avLst/>
                <a:gdLst>
                  <a:gd name="T0" fmla="*/ 2171 w 93"/>
                  <a:gd name="T1" fmla="*/ 0 h 57"/>
                  <a:gd name="T2" fmla="*/ 2208 w 93"/>
                  <a:gd name="T3" fmla="*/ 0 h 57"/>
                  <a:gd name="T4" fmla="*/ 2288 w 93"/>
                  <a:gd name="T5" fmla="*/ 2 h 57"/>
                  <a:gd name="T6" fmla="*/ 2288 w 93"/>
                  <a:gd name="T7" fmla="*/ 5 h 57"/>
                  <a:gd name="T8" fmla="*/ 2229 w 93"/>
                  <a:gd name="T9" fmla="*/ 631 h 57"/>
                  <a:gd name="T10" fmla="*/ 2196 w 93"/>
                  <a:gd name="T11" fmla="*/ 947 h 57"/>
                  <a:gd name="T12" fmla="*/ 2084 w 93"/>
                  <a:gd name="T13" fmla="*/ 1421 h 57"/>
                  <a:gd name="T14" fmla="*/ 1905 w 93"/>
                  <a:gd name="T15" fmla="*/ 1762 h 57"/>
                  <a:gd name="T16" fmla="*/ 1782 w 93"/>
                  <a:gd name="T17" fmla="*/ 2160 h 57"/>
                  <a:gd name="T18" fmla="*/ 1604 w 93"/>
                  <a:gd name="T19" fmla="*/ 2617 h 57"/>
                  <a:gd name="T20" fmla="*/ 1379 w 93"/>
                  <a:gd name="T21" fmla="*/ 2985 h 57"/>
                  <a:gd name="T22" fmla="*/ 1179 w 93"/>
                  <a:gd name="T23" fmla="*/ 3246 h 57"/>
                  <a:gd name="T24" fmla="*/ 949 w 93"/>
                  <a:gd name="T25" fmla="*/ 3433 h 57"/>
                  <a:gd name="T26" fmla="*/ 731 w 93"/>
                  <a:gd name="T27" fmla="*/ 3583 h 57"/>
                  <a:gd name="T28" fmla="*/ 459 w 93"/>
                  <a:gd name="T29" fmla="*/ 3583 h 57"/>
                  <a:gd name="T30" fmla="*/ 273 w 93"/>
                  <a:gd name="T31" fmla="*/ 3433 h 57"/>
                  <a:gd name="T32" fmla="*/ 1 w 93"/>
                  <a:gd name="T33" fmla="*/ 3194 h 57"/>
                  <a:gd name="T34" fmla="*/ 0 w 93"/>
                  <a:gd name="T35" fmla="*/ 3033 h 57"/>
                  <a:gd name="T36" fmla="*/ 0 w 93"/>
                  <a:gd name="T37" fmla="*/ 2998 h 57"/>
                  <a:gd name="T38" fmla="*/ 0 w 93"/>
                  <a:gd name="T39" fmla="*/ 2834 h 57"/>
                  <a:gd name="T40" fmla="*/ 1 w 93"/>
                  <a:gd name="T41" fmla="*/ 2789 h 57"/>
                  <a:gd name="T42" fmla="*/ 4 w 93"/>
                  <a:gd name="T43" fmla="*/ 2435 h 57"/>
                  <a:gd name="T44" fmla="*/ 8 w 93"/>
                  <a:gd name="T45" fmla="*/ 1995 h 57"/>
                  <a:gd name="T46" fmla="*/ 354 w 93"/>
                  <a:gd name="T47" fmla="*/ 1538 h 57"/>
                  <a:gd name="T48" fmla="*/ 484 w 93"/>
                  <a:gd name="T49" fmla="*/ 1241 h 57"/>
                  <a:gd name="T50" fmla="*/ 731 w 93"/>
                  <a:gd name="T51" fmla="*/ 773 h 57"/>
                  <a:gd name="T52" fmla="*/ 901 w 93"/>
                  <a:gd name="T53" fmla="*/ 590 h 57"/>
                  <a:gd name="T54" fmla="*/ 1062 w 93"/>
                  <a:gd name="T55" fmla="*/ 5 h 57"/>
                  <a:gd name="T56" fmla="*/ 1253 w 93"/>
                  <a:gd name="T57" fmla="*/ 3 h 57"/>
                  <a:gd name="T58" fmla="*/ 1444 w 93"/>
                  <a:gd name="T59" fmla="*/ 2 h 57"/>
                  <a:gd name="T60" fmla="*/ 1613 w 93"/>
                  <a:gd name="T61" fmla="*/ 1 h 57"/>
                  <a:gd name="T62" fmla="*/ 1782 w 93"/>
                  <a:gd name="T63" fmla="*/ 1 h 57"/>
                  <a:gd name="T64" fmla="*/ 1905 w 93"/>
                  <a:gd name="T65" fmla="*/ 0 h 57"/>
                  <a:gd name="T66" fmla="*/ 2084 w 93"/>
                  <a:gd name="T67" fmla="*/ 0 h 57"/>
                  <a:gd name="T68" fmla="*/ 2171 w 93"/>
                  <a:gd name="T69" fmla="*/ 0 h 5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3"/>
                  <a:gd name="T106" fmla="*/ 0 h 57"/>
                  <a:gd name="T107" fmla="*/ 93 w 93"/>
                  <a:gd name="T108" fmla="*/ 57 h 5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3" h="57">
                    <a:moveTo>
                      <a:pt x="88" y="0"/>
                    </a:moveTo>
                    <a:lnTo>
                      <a:pt x="91" y="0"/>
                    </a:lnTo>
                    <a:lnTo>
                      <a:pt x="93" y="2"/>
                    </a:lnTo>
                    <a:lnTo>
                      <a:pt x="93" y="5"/>
                    </a:lnTo>
                    <a:lnTo>
                      <a:pt x="92" y="10"/>
                    </a:lnTo>
                    <a:lnTo>
                      <a:pt x="89" y="16"/>
                    </a:lnTo>
                    <a:lnTo>
                      <a:pt x="84" y="22"/>
                    </a:lnTo>
                    <a:lnTo>
                      <a:pt x="79" y="29"/>
                    </a:lnTo>
                    <a:lnTo>
                      <a:pt x="73" y="35"/>
                    </a:lnTo>
                    <a:lnTo>
                      <a:pt x="65" y="42"/>
                    </a:lnTo>
                    <a:lnTo>
                      <a:pt x="57" y="47"/>
                    </a:lnTo>
                    <a:lnTo>
                      <a:pt x="48" y="52"/>
                    </a:lnTo>
                    <a:lnTo>
                      <a:pt x="39" y="55"/>
                    </a:lnTo>
                    <a:lnTo>
                      <a:pt x="29" y="57"/>
                    </a:lnTo>
                    <a:lnTo>
                      <a:pt x="20" y="57"/>
                    </a:lnTo>
                    <a:lnTo>
                      <a:pt x="10" y="55"/>
                    </a:lnTo>
                    <a:lnTo>
                      <a:pt x="1" y="50"/>
                    </a:lnTo>
                    <a:lnTo>
                      <a:pt x="0" y="49"/>
                    </a:lnTo>
                    <a:lnTo>
                      <a:pt x="0" y="48"/>
                    </a:lnTo>
                    <a:lnTo>
                      <a:pt x="0" y="46"/>
                    </a:lnTo>
                    <a:lnTo>
                      <a:pt x="1" y="44"/>
                    </a:lnTo>
                    <a:lnTo>
                      <a:pt x="4" y="38"/>
                    </a:lnTo>
                    <a:lnTo>
                      <a:pt x="8" y="32"/>
                    </a:lnTo>
                    <a:lnTo>
                      <a:pt x="15" y="25"/>
                    </a:lnTo>
                    <a:lnTo>
                      <a:pt x="21" y="20"/>
                    </a:lnTo>
                    <a:lnTo>
                      <a:pt x="29" y="13"/>
                    </a:lnTo>
                    <a:lnTo>
                      <a:pt x="37" y="9"/>
                    </a:lnTo>
                    <a:lnTo>
                      <a:pt x="44" y="5"/>
                    </a:lnTo>
                    <a:lnTo>
                      <a:pt x="52" y="3"/>
                    </a:lnTo>
                    <a:lnTo>
                      <a:pt x="59" y="2"/>
                    </a:lnTo>
                    <a:lnTo>
                      <a:pt x="66" y="1"/>
                    </a:lnTo>
                    <a:lnTo>
                      <a:pt x="73" y="1"/>
                    </a:lnTo>
                    <a:lnTo>
                      <a:pt x="79" y="0"/>
                    </a:lnTo>
                    <a:lnTo>
                      <a:pt x="84" y="0"/>
                    </a:lnTo>
                    <a:lnTo>
                      <a:pt x="88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039" name="Freeform 328"/>
              <p:cNvSpPr>
                <a:spLocks noChangeArrowheads="1"/>
              </p:cNvSpPr>
              <p:nvPr/>
            </p:nvSpPr>
            <p:spPr bwMode="auto">
              <a:xfrm>
                <a:off x="3495" y="4112"/>
                <a:ext cx="104" cy="70"/>
              </a:xfrm>
              <a:custGeom>
                <a:avLst/>
                <a:gdLst>
                  <a:gd name="T0" fmla="*/ 0 w 98"/>
                  <a:gd name="T1" fmla="*/ 5454 h 65"/>
                  <a:gd name="T2" fmla="*/ 397 w 98"/>
                  <a:gd name="T3" fmla="*/ 5861 h 65"/>
                  <a:gd name="T4" fmla="*/ 764 w 98"/>
                  <a:gd name="T5" fmla="*/ 5879 h 65"/>
                  <a:gd name="T6" fmla="*/ 1159 w 98"/>
                  <a:gd name="T7" fmla="*/ 5879 h 65"/>
                  <a:gd name="T8" fmla="*/ 1560 w 98"/>
                  <a:gd name="T9" fmla="*/ 5861 h 65"/>
                  <a:gd name="T10" fmla="*/ 1865 w 98"/>
                  <a:gd name="T11" fmla="*/ 5459 h 65"/>
                  <a:gd name="T12" fmla="*/ 2300 w 98"/>
                  <a:gd name="T13" fmla="*/ 4988 h 65"/>
                  <a:gd name="T14" fmla="*/ 2590 w 98"/>
                  <a:gd name="T15" fmla="*/ 4454 h 65"/>
                  <a:gd name="T16" fmla="*/ 2917 w 98"/>
                  <a:gd name="T17" fmla="*/ 3769 h 65"/>
                  <a:gd name="T18" fmla="*/ 3112 w 98"/>
                  <a:gd name="T19" fmla="*/ 3250 h 65"/>
                  <a:gd name="T20" fmla="*/ 3315 w 98"/>
                  <a:gd name="T21" fmla="*/ 2602 h 65"/>
                  <a:gd name="T22" fmla="*/ 3505 w 98"/>
                  <a:gd name="T23" fmla="*/ 2083 h 65"/>
                  <a:gd name="T24" fmla="*/ 3586 w 98"/>
                  <a:gd name="T25" fmla="*/ 1416 h 65"/>
                  <a:gd name="T26" fmla="*/ 3709 w 98"/>
                  <a:gd name="T27" fmla="*/ 978 h 65"/>
                  <a:gd name="T28" fmla="*/ 3709 w 98"/>
                  <a:gd name="T29" fmla="*/ 5 h 65"/>
                  <a:gd name="T30" fmla="*/ 3518 w 98"/>
                  <a:gd name="T31" fmla="*/ 0 h 65"/>
                  <a:gd name="T32" fmla="*/ 3303 w 98"/>
                  <a:gd name="T33" fmla="*/ 0 h 65"/>
                  <a:gd name="T34" fmla="*/ 3379 w 98"/>
                  <a:gd name="T35" fmla="*/ 783 h 65"/>
                  <a:gd name="T36" fmla="*/ 3487 w 98"/>
                  <a:gd name="T37" fmla="*/ 783 h 65"/>
                  <a:gd name="T38" fmla="*/ 3379 w 98"/>
                  <a:gd name="T39" fmla="*/ 727 h 65"/>
                  <a:gd name="T40" fmla="*/ 3379 w 98"/>
                  <a:gd name="T41" fmla="*/ 783 h 65"/>
                  <a:gd name="T42" fmla="*/ 3315 w 98"/>
                  <a:gd name="T43" fmla="*/ 1134 h 65"/>
                  <a:gd name="T44" fmla="*/ 3184 w 98"/>
                  <a:gd name="T45" fmla="*/ 1525 h 65"/>
                  <a:gd name="T46" fmla="*/ 3096 w 98"/>
                  <a:gd name="T47" fmla="*/ 2208 h 65"/>
                  <a:gd name="T48" fmla="*/ 2924 w 98"/>
                  <a:gd name="T49" fmla="*/ 2602 h 65"/>
                  <a:gd name="T50" fmla="*/ 2664 w 98"/>
                  <a:gd name="T51" fmla="*/ 3250 h 65"/>
                  <a:gd name="T52" fmla="*/ 2365 w 98"/>
                  <a:gd name="T53" fmla="*/ 3764 h 65"/>
                  <a:gd name="T54" fmla="*/ 2100 w 98"/>
                  <a:gd name="T55" fmla="*/ 4366 h 65"/>
                  <a:gd name="T56" fmla="*/ 1757 w 98"/>
                  <a:gd name="T57" fmla="*/ 4702 h 65"/>
                  <a:gd name="T58" fmla="*/ 1470 w 98"/>
                  <a:gd name="T59" fmla="*/ 4988 h 65"/>
                  <a:gd name="T60" fmla="*/ 1127 w 98"/>
                  <a:gd name="T61" fmla="*/ 5166 h 65"/>
                  <a:gd name="T62" fmla="*/ 811 w 98"/>
                  <a:gd name="T63" fmla="*/ 5166 h 65"/>
                  <a:gd name="T64" fmla="*/ 447 w 98"/>
                  <a:gd name="T65" fmla="*/ 4988 h 65"/>
                  <a:gd name="T66" fmla="*/ 4 w 98"/>
                  <a:gd name="T67" fmla="*/ 4632 h 65"/>
                  <a:gd name="T68" fmla="*/ 0 w 98"/>
                  <a:gd name="T69" fmla="*/ 5454 h 6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8"/>
                  <a:gd name="T106" fmla="*/ 0 h 65"/>
                  <a:gd name="T107" fmla="*/ 98 w 98"/>
                  <a:gd name="T108" fmla="*/ 65 h 65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8" h="65">
                    <a:moveTo>
                      <a:pt x="0" y="59"/>
                    </a:moveTo>
                    <a:lnTo>
                      <a:pt x="10" y="63"/>
                    </a:lnTo>
                    <a:lnTo>
                      <a:pt x="21" y="65"/>
                    </a:lnTo>
                    <a:lnTo>
                      <a:pt x="31" y="65"/>
                    </a:lnTo>
                    <a:lnTo>
                      <a:pt x="41" y="63"/>
                    </a:lnTo>
                    <a:lnTo>
                      <a:pt x="50" y="60"/>
                    </a:lnTo>
                    <a:lnTo>
                      <a:pt x="60" y="54"/>
                    </a:lnTo>
                    <a:lnTo>
                      <a:pt x="68" y="49"/>
                    </a:lnTo>
                    <a:lnTo>
                      <a:pt x="76" y="42"/>
                    </a:lnTo>
                    <a:lnTo>
                      <a:pt x="83" y="36"/>
                    </a:lnTo>
                    <a:lnTo>
                      <a:pt x="89" y="29"/>
                    </a:lnTo>
                    <a:lnTo>
                      <a:pt x="93" y="23"/>
                    </a:lnTo>
                    <a:lnTo>
                      <a:pt x="96" y="16"/>
                    </a:lnTo>
                    <a:lnTo>
                      <a:pt x="98" y="11"/>
                    </a:lnTo>
                    <a:lnTo>
                      <a:pt x="98" y="5"/>
                    </a:lnTo>
                    <a:lnTo>
                      <a:pt x="94" y="0"/>
                    </a:lnTo>
                    <a:lnTo>
                      <a:pt x="88" y="0"/>
                    </a:lnTo>
                    <a:lnTo>
                      <a:pt x="90" y="8"/>
                    </a:lnTo>
                    <a:lnTo>
                      <a:pt x="91" y="8"/>
                    </a:lnTo>
                    <a:lnTo>
                      <a:pt x="90" y="7"/>
                    </a:lnTo>
                    <a:lnTo>
                      <a:pt x="90" y="8"/>
                    </a:lnTo>
                    <a:lnTo>
                      <a:pt x="89" y="13"/>
                    </a:lnTo>
                    <a:lnTo>
                      <a:pt x="85" y="17"/>
                    </a:lnTo>
                    <a:lnTo>
                      <a:pt x="81" y="24"/>
                    </a:lnTo>
                    <a:lnTo>
                      <a:pt x="77" y="29"/>
                    </a:lnTo>
                    <a:lnTo>
                      <a:pt x="71" y="36"/>
                    </a:lnTo>
                    <a:lnTo>
                      <a:pt x="63" y="41"/>
                    </a:lnTo>
                    <a:lnTo>
                      <a:pt x="56" y="47"/>
                    </a:lnTo>
                    <a:lnTo>
                      <a:pt x="47" y="51"/>
                    </a:lnTo>
                    <a:lnTo>
                      <a:pt x="39" y="54"/>
                    </a:lnTo>
                    <a:lnTo>
                      <a:pt x="30" y="57"/>
                    </a:lnTo>
                    <a:lnTo>
                      <a:pt x="22" y="57"/>
                    </a:lnTo>
                    <a:lnTo>
                      <a:pt x="12" y="54"/>
                    </a:lnTo>
                    <a:lnTo>
                      <a:pt x="4" y="50"/>
                    </a:lnTo>
                    <a:lnTo>
                      <a:pt x="0" y="59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040" name="Freeform 329"/>
              <p:cNvSpPr>
                <a:spLocks noChangeArrowheads="1"/>
              </p:cNvSpPr>
              <p:nvPr/>
            </p:nvSpPr>
            <p:spPr bwMode="auto">
              <a:xfrm>
                <a:off x="3492" y="4121"/>
                <a:ext cx="45" cy="55"/>
              </a:xfrm>
              <a:custGeom>
                <a:avLst/>
                <a:gdLst>
                  <a:gd name="T0" fmla="*/ 618 w 43"/>
                  <a:gd name="T1" fmla="*/ 0 h 51"/>
                  <a:gd name="T2" fmla="*/ 471 w 43"/>
                  <a:gd name="T3" fmla="*/ 6 h 51"/>
                  <a:gd name="T4" fmla="*/ 343 w 43"/>
                  <a:gd name="T5" fmla="*/ 1029 h 51"/>
                  <a:gd name="T6" fmla="*/ 238 w 43"/>
                  <a:gd name="T7" fmla="*/ 1746 h 51"/>
                  <a:gd name="T8" fmla="*/ 9 w 43"/>
                  <a:gd name="T9" fmla="*/ 2547 h 51"/>
                  <a:gd name="T10" fmla="*/ 4 w 43"/>
                  <a:gd name="T11" fmla="*/ 3194 h 51"/>
                  <a:gd name="T12" fmla="*/ 1 w 43"/>
                  <a:gd name="T13" fmla="*/ 3715 h 51"/>
                  <a:gd name="T14" fmla="*/ 0 w 43"/>
                  <a:gd name="T15" fmla="*/ 4006 h 51"/>
                  <a:gd name="T16" fmla="*/ 0 w 43"/>
                  <a:gd name="T17" fmla="*/ 4320 h 51"/>
                  <a:gd name="T18" fmla="*/ 0 w 43"/>
                  <a:gd name="T19" fmla="*/ 4798 h 51"/>
                  <a:gd name="T20" fmla="*/ 3 w 43"/>
                  <a:gd name="T21" fmla="*/ 5024 h 51"/>
                  <a:gd name="T22" fmla="*/ 7 w 43"/>
                  <a:gd name="T23" fmla="*/ 4224 h 51"/>
                  <a:gd name="T24" fmla="*/ 8 w 43"/>
                  <a:gd name="T25" fmla="*/ 4296 h 51"/>
                  <a:gd name="T26" fmla="*/ 8 w 43"/>
                  <a:gd name="T27" fmla="*/ 4320 h 51"/>
                  <a:gd name="T28" fmla="*/ 8 w 43"/>
                  <a:gd name="T29" fmla="*/ 4296 h 51"/>
                  <a:gd name="T30" fmla="*/ 8 w 43"/>
                  <a:gd name="T31" fmla="*/ 4224 h 51"/>
                  <a:gd name="T32" fmla="*/ 198 w 43"/>
                  <a:gd name="T33" fmla="*/ 3694 h 51"/>
                  <a:gd name="T34" fmla="*/ 238 w 43"/>
                  <a:gd name="T35" fmla="*/ 3123 h 51"/>
                  <a:gd name="T36" fmla="*/ 328 w 43"/>
                  <a:gd name="T37" fmla="*/ 2490 h 51"/>
                  <a:gd name="T38" fmla="*/ 430 w 43"/>
                  <a:gd name="T39" fmla="*/ 1883 h 51"/>
                  <a:gd name="T40" fmla="*/ 565 w 43"/>
                  <a:gd name="T41" fmla="*/ 1291 h 51"/>
                  <a:gd name="T42" fmla="*/ 677 w 43"/>
                  <a:gd name="T43" fmla="*/ 885 h 51"/>
                  <a:gd name="T44" fmla="*/ 618 w 43"/>
                  <a:gd name="T45" fmla="*/ 0 h 51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43"/>
                  <a:gd name="T70" fmla="*/ 0 h 51"/>
                  <a:gd name="T71" fmla="*/ 43 w 43"/>
                  <a:gd name="T72" fmla="*/ 51 h 51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43" h="51">
                    <a:moveTo>
                      <a:pt x="39" y="0"/>
                    </a:moveTo>
                    <a:lnTo>
                      <a:pt x="30" y="6"/>
                    </a:lnTo>
                    <a:lnTo>
                      <a:pt x="23" y="11"/>
                    </a:lnTo>
                    <a:lnTo>
                      <a:pt x="15" y="18"/>
                    </a:lnTo>
                    <a:lnTo>
                      <a:pt x="9" y="26"/>
                    </a:lnTo>
                    <a:lnTo>
                      <a:pt x="4" y="32"/>
                    </a:lnTo>
                    <a:lnTo>
                      <a:pt x="1" y="38"/>
                    </a:lnTo>
                    <a:lnTo>
                      <a:pt x="0" y="41"/>
                    </a:lnTo>
                    <a:lnTo>
                      <a:pt x="0" y="44"/>
                    </a:lnTo>
                    <a:lnTo>
                      <a:pt x="0" y="48"/>
                    </a:lnTo>
                    <a:lnTo>
                      <a:pt x="3" y="51"/>
                    </a:lnTo>
                    <a:lnTo>
                      <a:pt x="7" y="42"/>
                    </a:lnTo>
                    <a:lnTo>
                      <a:pt x="8" y="43"/>
                    </a:lnTo>
                    <a:lnTo>
                      <a:pt x="8" y="44"/>
                    </a:lnTo>
                    <a:lnTo>
                      <a:pt x="8" y="43"/>
                    </a:lnTo>
                    <a:lnTo>
                      <a:pt x="8" y="42"/>
                    </a:lnTo>
                    <a:lnTo>
                      <a:pt x="11" y="37"/>
                    </a:lnTo>
                    <a:lnTo>
                      <a:pt x="15" y="31"/>
                    </a:lnTo>
                    <a:lnTo>
                      <a:pt x="22" y="25"/>
                    </a:lnTo>
                    <a:lnTo>
                      <a:pt x="28" y="19"/>
                    </a:lnTo>
                    <a:lnTo>
                      <a:pt x="35" y="14"/>
                    </a:lnTo>
                    <a:lnTo>
                      <a:pt x="43" y="9"/>
                    </a:lnTo>
                    <a:lnTo>
                      <a:pt x="39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041" name="Freeform 330"/>
              <p:cNvSpPr>
                <a:spLocks noChangeArrowheads="1"/>
              </p:cNvSpPr>
              <p:nvPr/>
            </p:nvSpPr>
            <p:spPr bwMode="auto">
              <a:xfrm>
                <a:off x="3533" y="4112"/>
                <a:ext cx="57" cy="18"/>
              </a:xfrm>
              <a:custGeom>
                <a:avLst/>
                <a:gdLst>
                  <a:gd name="T0" fmla="*/ 1412 w 54"/>
                  <a:gd name="T1" fmla="*/ 0 h 17"/>
                  <a:gd name="T2" fmla="*/ 1309 w 54"/>
                  <a:gd name="T3" fmla="*/ 0 h 17"/>
                  <a:gd name="T4" fmla="*/ 1201 w 54"/>
                  <a:gd name="T5" fmla="*/ 0 h 17"/>
                  <a:gd name="T6" fmla="*/ 1021 w 54"/>
                  <a:gd name="T7" fmla="*/ 1 h 17"/>
                  <a:gd name="T8" fmla="*/ 842 w 54"/>
                  <a:gd name="T9" fmla="*/ 1 h 17"/>
                  <a:gd name="T10" fmla="*/ 642 w 54"/>
                  <a:gd name="T11" fmla="*/ 2 h 17"/>
                  <a:gd name="T12" fmla="*/ 406 w 54"/>
                  <a:gd name="T13" fmla="*/ 3 h 17"/>
                  <a:gd name="T14" fmla="*/ 8 w 54"/>
                  <a:gd name="T15" fmla="*/ 5 h 17"/>
                  <a:gd name="T16" fmla="*/ 0 w 54"/>
                  <a:gd name="T17" fmla="*/ 8 h 17"/>
                  <a:gd name="T18" fmla="*/ 4 w 54"/>
                  <a:gd name="T19" fmla="*/ 512 h 17"/>
                  <a:gd name="T20" fmla="*/ 295 w 54"/>
                  <a:gd name="T21" fmla="*/ 432 h 17"/>
                  <a:gd name="T22" fmla="*/ 453 w 54"/>
                  <a:gd name="T23" fmla="*/ 385 h 17"/>
                  <a:gd name="T24" fmla="*/ 662 w 54"/>
                  <a:gd name="T25" fmla="*/ 364 h 17"/>
                  <a:gd name="T26" fmla="*/ 842 w 54"/>
                  <a:gd name="T27" fmla="*/ 325 h 17"/>
                  <a:gd name="T28" fmla="*/ 1021 w 54"/>
                  <a:gd name="T29" fmla="*/ 325 h 17"/>
                  <a:gd name="T30" fmla="*/ 1201 w 54"/>
                  <a:gd name="T31" fmla="*/ 325 h 17"/>
                  <a:gd name="T32" fmla="*/ 1338 w 54"/>
                  <a:gd name="T33" fmla="*/ 8 h 17"/>
                  <a:gd name="T34" fmla="*/ 1445 w 54"/>
                  <a:gd name="T35" fmla="*/ 8 h 17"/>
                  <a:gd name="T36" fmla="*/ 1412 w 54"/>
                  <a:gd name="T37" fmla="*/ 0 h 17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4"/>
                  <a:gd name="T58" fmla="*/ 0 h 17"/>
                  <a:gd name="T59" fmla="*/ 54 w 54"/>
                  <a:gd name="T60" fmla="*/ 17 h 17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4" h="17">
                    <a:moveTo>
                      <a:pt x="52" y="0"/>
                    </a:moveTo>
                    <a:lnTo>
                      <a:pt x="48" y="0"/>
                    </a:lnTo>
                    <a:lnTo>
                      <a:pt x="44" y="0"/>
                    </a:lnTo>
                    <a:lnTo>
                      <a:pt x="38" y="1"/>
                    </a:lnTo>
                    <a:lnTo>
                      <a:pt x="31" y="1"/>
                    </a:lnTo>
                    <a:lnTo>
                      <a:pt x="24" y="2"/>
                    </a:lnTo>
                    <a:lnTo>
                      <a:pt x="16" y="3"/>
                    </a:lnTo>
                    <a:lnTo>
                      <a:pt x="8" y="5"/>
                    </a:lnTo>
                    <a:lnTo>
                      <a:pt x="0" y="8"/>
                    </a:lnTo>
                    <a:lnTo>
                      <a:pt x="4" y="17"/>
                    </a:lnTo>
                    <a:lnTo>
                      <a:pt x="10" y="14"/>
                    </a:lnTo>
                    <a:lnTo>
                      <a:pt x="18" y="12"/>
                    </a:lnTo>
                    <a:lnTo>
                      <a:pt x="25" y="11"/>
                    </a:lnTo>
                    <a:lnTo>
                      <a:pt x="31" y="9"/>
                    </a:lnTo>
                    <a:lnTo>
                      <a:pt x="38" y="9"/>
                    </a:lnTo>
                    <a:lnTo>
                      <a:pt x="44" y="9"/>
                    </a:lnTo>
                    <a:lnTo>
                      <a:pt x="49" y="8"/>
                    </a:lnTo>
                    <a:lnTo>
                      <a:pt x="54" y="8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042" name="Freeform 331"/>
              <p:cNvSpPr>
                <a:spLocks noChangeArrowheads="1"/>
              </p:cNvSpPr>
              <p:nvPr/>
            </p:nvSpPr>
            <p:spPr bwMode="auto">
              <a:xfrm>
                <a:off x="5338" y="4024"/>
                <a:ext cx="99" cy="61"/>
              </a:xfrm>
              <a:custGeom>
                <a:avLst/>
                <a:gdLst>
                  <a:gd name="T0" fmla="*/ 2102 w 94"/>
                  <a:gd name="T1" fmla="*/ 3583 h 57"/>
                  <a:gd name="T2" fmla="*/ 2171 w 94"/>
                  <a:gd name="T3" fmla="*/ 3583 h 57"/>
                  <a:gd name="T4" fmla="*/ 2214 w 94"/>
                  <a:gd name="T5" fmla="*/ 3433 h 57"/>
                  <a:gd name="T6" fmla="*/ 2214 w 94"/>
                  <a:gd name="T7" fmla="*/ 3246 h 57"/>
                  <a:gd name="T8" fmla="*/ 2171 w 94"/>
                  <a:gd name="T9" fmla="*/ 2834 h 57"/>
                  <a:gd name="T10" fmla="*/ 2152 w 94"/>
                  <a:gd name="T11" fmla="*/ 2606 h 57"/>
                  <a:gd name="T12" fmla="*/ 2043 w 94"/>
                  <a:gd name="T13" fmla="*/ 2160 h 57"/>
                  <a:gd name="T14" fmla="*/ 1858 w 94"/>
                  <a:gd name="T15" fmla="*/ 1762 h 57"/>
                  <a:gd name="T16" fmla="*/ 1749 w 94"/>
                  <a:gd name="T17" fmla="*/ 1421 h 57"/>
                  <a:gd name="T18" fmla="*/ 1586 w 94"/>
                  <a:gd name="T19" fmla="*/ 947 h 57"/>
                  <a:gd name="T20" fmla="*/ 1362 w 94"/>
                  <a:gd name="T21" fmla="*/ 631 h 57"/>
                  <a:gd name="T22" fmla="*/ 1169 w 94"/>
                  <a:gd name="T23" fmla="*/ 6 h 57"/>
                  <a:gd name="T24" fmla="*/ 944 w 94"/>
                  <a:gd name="T25" fmla="*/ 3 h 57"/>
                  <a:gd name="T26" fmla="*/ 733 w 94"/>
                  <a:gd name="T27" fmla="*/ 0 h 57"/>
                  <a:gd name="T28" fmla="*/ 460 w 94"/>
                  <a:gd name="T29" fmla="*/ 0 h 57"/>
                  <a:gd name="T30" fmla="*/ 289 w 94"/>
                  <a:gd name="T31" fmla="*/ 3 h 57"/>
                  <a:gd name="T32" fmla="*/ 2 w 94"/>
                  <a:gd name="T33" fmla="*/ 7 h 57"/>
                  <a:gd name="T34" fmla="*/ 1 w 94"/>
                  <a:gd name="T35" fmla="*/ 551 h 57"/>
                  <a:gd name="T36" fmla="*/ 0 w 94"/>
                  <a:gd name="T37" fmla="*/ 590 h 57"/>
                  <a:gd name="T38" fmla="*/ 1 w 94"/>
                  <a:gd name="T39" fmla="*/ 675 h 57"/>
                  <a:gd name="T40" fmla="*/ 1 w 94"/>
                  <a:gd name="T41" fmla="*/ 773 h 57"/>
                  <a:gd name="T42" fmla="*/ 4 w 94"/>
                  <a:gd name="T43" fmla="*/ 1160 h 57"/>
                  <a:gd name="T44" fmla="*/ 260 w 94"/>
                  <a:gd name="T45" fmla="*/ 1521 h 57"/>
                  <a:gd name="T46" fmla="*/ 337 w 94"/>
                  <a:gd name="T47" fmla="*/ 1886 h 57"/>
                  <a:gd name="T48" fmla="*/ 484 w 94"/>
                  <a:gd name="T49" fmla="*/ 2435 h 57"/>
                  <a:gd name="T50" fmla="*/ 728 w 94"/>
                  <a:gd name="T51" fmla="*/ 2648 h 57"/>
                  <a:gd name="T52" fmla="*/ 896 w 94"/>
                  <a:gd name="T53" fmla="*/ 3033 h 57"/>
                  <a:gd name="T54" fmla="*/ 1103 w 94"/>
                  <a:gd name="T55" fmla="*/ 3246 h 57"/>
                  <a:gd name="T56" fmla="*/ 1231 w 94"/>
                  <a:gd name="T57" fmla="*/ 3418 h 57"/>
                  <a:gd name="T58" fmla="*/ 1430 w 94"/>
                  <a:gd name="T59" fmla="*/ 3433 h 57"/>
                  <a:gd name="T60" fmla="*/ 1595 w 94"/>
                  <a:gd name="T61" fmla="*/ 3474 h 57"/>
                  <a:gd name="T62" fmla="*/ 1759 w 94"/>
                  <a:gd name="T63" fmla="*/ 3474 h 57"/>
                  <a:gd name="T64" fmla="*/ 1863 w 94"/>
                  <a:gd name="T65" fmla="*/ 3474 h 57"/>
                  <a:gd name="T66" fmla="*/ 2043 w 94"/>
                  <a:gd name="T67" fmla="*/ 3474 h 57"/>
                  <a:gd name="T68" fmla="*/ 2102 w 94"/>
                  <a:gd name="T69" fmla="*/ 3583 h 5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4"/>
                  <a:gd name="T106" fmla="*/ 0 h 57"/>
                  <a:gd name="T107" fmla="*/ 94 w 94"/>
                  <a:gd name="T108" fmla="*/ 57 h 5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4" h="57">
                    <a:moveTo>
                      <a:pt x="89" y="57"/>
                    </a:moveTo>
                    <a:lnTo>
                      <a:pt x="92" y="57"/>
                    </a:lnTo>
                    <a:lnTo>
                      <a:pt x="94" y="55"/>
                    </a:lnTo>
                    <a:lnTo>
                      <a:pt x="94" y="52"/>
                    </a:lnTo>
                    <a:lnTo>
                      <a:pt x="92" y="46"/>
                    </a:lnTo>
                    <a:lnTo>
                      <a:pt x="90" y="41"/>
                    </a:lnTo>
                    <a:lnTo>
                      <a:pt x="85" y="35"/>
                    </a:lnTo>
                    <a:lnTo>
                      <a:pt x="79" y="29"/>
                    </a:lnTo>
                    <a:lnTo>
                      <a:pt x="73" y="22"/>
                    </a:lnTo>
                    <a:lnTo>
                      <a:pt x="66" y="16"/>
                    </a:lnTo>
                    <a:lnTo>
                      <a:pt x="58" y="10"/>
                    </a:lnTo>
                    <a:lnTo>
                      <a:pt x="50" y="6"/>
                    </a:lnTo>
                    <a:lnTo>
                      <a:pt x="40" y="3"/>
                    </a:lnTo>
                    <a:lnTo>
                      <a:pt x="31" y="0"/>
                    </a:lnTo>
                    <a:lnTo>
                      <a:pt x="21" y="0"/>
                    </a:lnTo>
                    <a:lnTo>
                      <a:pt x="12" y="3"/>
                    </a:lnTo>
                    <a:lnTo>
                      <a:pt x="2" y="7"/>
                    </a:lnTo>
                    <a:lnTo>
                      <a:pt x="1" y="8"/>
                    </a:lnTo>
                    <a:lnTo>
                      <a:pt x="0" y="9"/>
                    </a:lnTo>
                    <a:lnTo>
                      <a:pt x="1" y="11"/>
                    </a:lnTo>
                    <a:lnTo>
                      <a:pt x="1" y="13"/>
                    </a:lnTo>
                    <a:lnTo>
                      <a:pt x="4" y="19"/>
                    </a:lnTo>
                    <a:lnTo>
                      <a:pt x="10" y="24"/>
                    </a:lnTo>
                    <a:lnTo>
                      <a:pt x="15" y="31"/>
                    </a:lnTo>
                    <a:lnTo>
                      <a:pt x="22" y="38"/>
                    </a:lnTo>
                    <a:lnTo>
                      <a:pt x="30" y="43"/>
                    </a:lnTo>
                    <a:lnTo>
                      <a:pt x="38" y="49"/>
                    </a:lnTo>
                    <a:lnTo>
                      <a:pt x="46" y="52"/>
                    </a:lnTo>
                    <a:lnTo>
                      <a:pt x="53" y="54"/>
                    </a:lnTo>
                    <a:lnTo>
                      <a:pt x="60" y="55"/>
                    </a:lnTo>
                    <a:lnTo>
                      <a:pt x="68" y="56"/>
                    </a:lnTo>
                    <a:lnTo>
                      <a:pt x="74" y="56"/>
                    </a:lnTo>
                    <a:lnTo>
                      <a:pt x="80" y="56"/>
                    </a:lnTo>
                    <a:lnTo>
                      <a:pt x="85" y="56"/>
                    </a:lnTo>
                    <a:lnTo>
                      <a:pt x="89" y="57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043" name="Freeform 332"/>
              <p:cNvSpPr>
                <a:spLocks noChangeArrowheads="1"/>
              </p:cNvSpPr>
              <p:nvPr/>
            </p:nvSpPr>
            <p:spPr bwMode="auto">
              <a:xfrm>
                <a:off x="5338" y="4020"/>
                <a:ext cx="104" cy="71"/>
              </a:xfrm>
              <a:custGeom>
                <a:avLst/>
                <a:gdLst>
                  <a:gd name="T0" fmla="*/ 4 w 98"/>
                  <a:gd name="T1" fmla="*/ 1141 h 66"/>
                  <a:gd name="T2" fmla="*/ 474 w 98"/>
                  <a:gd name="T3" fmla="*/ 917 h 66"/>
                  <a:gd name="T4" fmla="*/ 764 w 98"/>
                  <a:gd name="T5" fmla="*/ 792 h 66"/>
                  <a:gd name="T6" fmla="*/ 1159 w 98"/>
                  <a:gd name="T7" fmla="*/ 792 h 66"/>
                  <a:gd name="T8" fmla="*/ 1470 w 98"/>
                  <a:gd name="T9" fmla="*/ 917 h 66"/>
                  <a:gd name="T10" fmla="*/ 1813 w 98"/>
                  <a:gd name="T11" fmla="*/ 1141 h 66"/>
                  <a:gd name="T12" fmla="*/ 2100 w 98"/>
                  <a:gd name="T13" fmla="*/ 1644 h 66"/>
                  <a:gd name="T14" fmla="*/ 2441 w 98"/>
                  <a:gd name="T15" fmla="*/ 2047 h 66"/>
                  <a:gd name="T16" fmla="*/ 2664 w 98"/>
                  <a:gd name="T17" fmla="*/ 2548 h 66"/>
                  <a:gd name="T18" fmla="*/ 2917 w 98"/>
                  <a:gd name="T19" fmla="*/ 3143 h 66"/>
                  <a:gd name="T20" fmla="*/ 3103 w 98"/>
                  <a:gd name="T21" fmla="*/ 3637 h 66"/>
                  <a:gd name="T22" fmla="*/ 3286 w 98"/>
                  <a:gd name="T23" fmla="*/ 4065 h 66"/>
                  <a:gd name="T24" fmla="*/ 3315 w 98"/>
                  <a:gd name="T25" fmla="*/ 4569 h 66"/>
                  <a:gd name="T26" fmla="*/ 3379 w 98"/>
                  <a:gd name="T27" fmla="*/ 4871 h 66"/>
                  <a:gd name="T28" fmla="*/ 3379 w 98"/>
                  <a:gd name="T29" fmla="*/ 4915 h 66"/>
                  <a:gd name="T30" fmla="*/ 3487 w 98"/>
                  <a:gd name="T31" fmla="*/ 4915 h 66"/>
                  <a:gd name="T32" fmla="*/ 3315 w 98"/>
                  <a:gd name="T33" fmla="*/ 4915 h 66"/>
                  <a:gd name="T34" fmla="*/ 3303 w 98"/>
                  <a:gd name="T35" fmla="*/ 5688 h 66"/>
                  <a:gd name="T36" fmla="*/ 3518 w 98"/>
                  <a:gd name="T37" fmla="*/ 5637 h 66"/>
                  <a:gd name="T38" fmla="*/ 3709 w 98"/>
                  <a:gd name="T39" fmla="*/ 5240 h 66"/>
                  <a:gd name="T40" fmla="*/ 3709 w 98"/>
                  <a:gd name="T41" fmla="*/ 4704 h 66"/>
                  <a:gd name="T42" fmla="*/ 3586 w 98"/>
                  <a:gd name="T43" fmla="*/ 4247 h 66"/>
                  <a:gd name="T44" fmla="*/ 3505 w 98"/>
                  <a:gd name="T45" fmla="*/ 3670 h 66"/>
                  <a:gd name="T46" fmla="*/ 3315 w 98"/>
                  <a:gd name="T47" fmla="*/ 3143 h 66"/>
                  <a:gd name="T48" fmla="*/ 3112 w 98"/>
                  <a:gd name="T49" fmla="*/ 2548 h 66"/>
                  <a:gd name="T50" fmla="*/ 2917 w 98"/>
                  <a:gd name="T51" fmla="*/ 2028 h 66"/>
                  <a:gd name="T52" fmla="*/ 2596 w 98"/>
                  <a:gd name="T53" fmla="*/ 1320 h 66"/>
                  <a:gd name="T54" fmla="*/ 2300 w 98"/>
                  <a:gd name="T55" fmla="*/ 917 h 66"/>
                  <a:gd name="T56" fmla="*/ 1924 w 98"/>
                  <a:gd name="T57" fmla="*/ 5 h 66"/>
                  <a:gd name="T58" fmla="*/ 1560 w 98"/>
                  <a:gd name="T59" fmla="*/ 2 h 66"/>
                  <a:gd name="T60" fmla="*/ 1159 w 98"/>
                  <a:gd name="T61" fmla="*/ 0 h 66"/>
                  <a:gd name="T62" fmla="*/ 764 w 98"/>
                  <a:gd name="T63" fmla="*/ 0 h 66"/>
                  <a:gd name="T64" fmla="*/ 421 w 98"/>
                  <a:gd name="T65" fmla="*/ 2 h 66"/>
                  <a:gd name="T66" fmla="*/ 0 w 98"/>
                  <a:gd name="T67" fmla="*/ 684 h 66"/>
                  <a:gd name="T68" fmla="*/ 4 w 98"/>
                  <a:gd name="T69" fmla="*/ 1141 h 6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8"/>
                  <a:gd name="T106" fmla="*/ 0 h 66"/>
                  <a:gd name="T107" fmla="*/ 98 w 98"/>
                  <a:gd name="T108" fmla="*/ 66 h 6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8" h="66">
                    <a:moveTo>
                      <a:pt x="4" y="14"/>
                    </a:moveTo>
                    <a:lnTo>
                      <a:pt x="13" y="11"/>
                    </a:lnTo>
                    <a:lnTo>
                      <a:pt x="21" y="9"/>
                    </a:lnTo>
                    <a:lnTo>
                      <a:pt x="31" y="9"/>
                    </a:lnTo>
                    <a:lnTo>
                      <a:pt x="39" y="11"/>
                    </a:lnTo>
                    <a:lnTo>
                      <a:pt x="48" y="14"/>
                    </a:lnTo>
                    <a:lnTo>
                      <a:pt x="56" y="19"/>
                    </a:lnTo>
                    <a:lnTo>
                      <a:pt x="64" y="24"/>
                    </a:lnTo>
                    <a:lnTo>
                      <a:pt x="71" y="30"/>
                    </a:lnTo>
                    <a:lnTo>
                      <a:pt x="76" y="36"/>
                    </a:lnTo>
                    <a:lnTo>
                      <a:pt x="82" y="42"/>
                    </a:lnTo>
                    <a:lnTo>
                      <a:pt x="86" y="47"/>
                    </a:lnTo>
                    <a:lnTo>
                      <a:pt x="89" y="53"/>
                    </a:lnTo>
                    <a:lnTo>
                      <a:pt x="90" y="56"/>
                    </a:lnTo>
                    <a:lnTo>
                      <a:pt x="90" y="57"/>
                    </a:lnTo>
                    <a:lnTo>
                      <a:pt x="91" y="57"/>
                    </a:lnTo>
                    <a:lnTo>
                      <a:pt x="89" y="57"/>
                    </a:lnTo>
                    <a:lnTo>
                      <a:pt x="88" y="66"/>
                    </a:lnTo>
                    <a:lnTo>
                      <a:pt x="94" y="65"/>
                    </a:lnTo>
                    <a:lnTo>
                      <a:pt x="98" y="60"/>
                    </a:lnTo>
                    <a:lnTo>
                      <a:pt x="98" y="55"/>
                    </a:lnTo>
                    <a:lnTo>
                      <a:pt x="96" y="49"/>
                    </a:lnTo>
                    <a:lnTo>
                      <a:pt x="93" y="43"/>
                    </a:lnTo>
                    <a:lnTo>
                      <a:pt x="89" y="36"/>
                    </a:lnTo>
                    <a:lnTo>
                      <a:pt x="83" y="30"/>
                    </a:lnTo>
                    <a:lnTo>
                      <a:pt x="76" y="23"/>
                    </a:lnTo>
                    <a:lnTo>
                      <a:pt x="69" y="16"/>
                    </a:lnTo>
                    <a:lnTo>
                      <a:pt x="60" y="11"/>
                    </a:lnTo>
                    <a:lnTo>
                      <a:pt x="51" y="5"/>
                    </a:lnTo>
                    <a:lnTo>
                      <a:pt x="41" y="2"/>
                    </a:lnTo>
                    <a:lnTo>
                      <a:pt x="31" y="0"/>
                    </a:lnTo>
                    <a:lnTo>
                      <a:pt x="21" y="0"/>
                    </a:lnTo>
                    <a:lnTo>
                      <a:pt x="11" y="2"/>
                    </a:lnTo>
                    <a:lnTo>
                      <a:pt x="0" y="7"/>
                    </a:lnTo>
                    <a:lnTo>
                      <a:pt x="4" y="14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044" name="Freeform 333"/>
              <p:cNvSpPr>
                <a:spLocks noChangeArrowheads="1"/>
              </p:cNvSpPr>
              <p:nvPr/>
            </p:nvSpPr>
            <p:spPr bwMode="auto">
              <a:xfrm>
                <a:off x="5334" y="4027"/>
                <a:ext cx="47" cy="53"/>
              </a:xfrm>
              <a:custGeom>
                <a:avLst/>
                <a:gdLst>
                  <a:gd name="T0" fmla="*/ 2455 w 44"/>
                  <a:gd name="T1" fmla="*/ 4917 h 49"/>
                  <a:gd name="T2" fmla="*/ 2079 w 44"/>
                  <a:gd name="T3" fmla="*/ 4438 h 49"/>
                  <a:gd name="T4" fmla="*/ 1597 w 44"/>
                  <a:gd name="T5" fmla="*/ 3793 h 49"/>
                  <a:gd name="T6" fmla="*/ 1269 w 44"/>
                  <a:gd name="T7" fmla="*/ 2997 h 49"/>
                  <a:gd name="T8" fmla="*/ 913 w 44"/>
                  <a:gd name="T9" fmla="*/ 2369 h 49"/>
                  <a:gd name="T10" fmla="*/ 701 w 44"/>
                  <a:gd name="T11" fmla="*/ 1479 h 49"/>
                  <a:gd name="T12" fmla="*/ 538 w 44"/>
                  <a:gd name="T13" fmla="*/ 999 h 49"/>
                  <a:gd name="T14" fmla="*/ 538 w 44"/>
                  <a:gd name="T15" fmla="*/ 924 h 49"/>
                  <a:gd name="T16" fmla="*/ 538 w 44"/>
                  <a:gd name="T17" fmla="*/ 6 h 49"/>
                  <a:gd name="T18" fmla="*/ 504 w 44"/>
                  <a:gd name="T19" fmla="*/ 924 h 49"/>
                  <a:gd name="T20" fmla="*/ 4 w 44"/>
                  <a:gd name="T21" fmla="*/ 0 h 49"/>
                  <a:gd name="T22" fmla="*/ 1 w 44"/>
                  <a:gd name="T23" fmla="*/ 3 h 49"/>
                  <a:gd name="T24" fmla="*/ 0 w 44"/>
                  <a:gd name="T25" fmla="*/ 6 h 49"/>
                  <a:gd name="T26" fmla="*/ 1 w 44"/>
                  <a:gd name="T27" fmla="*/ 1081 h 49"/>
                  <a:gd name="T28" fmla="*/ 2 w 44"/>
                  <a:gd name="T29" fmla="*/ 1479 h 49"/>
                  <a:gd name="T30" fmla="*/ 5 w 44"/>
                  <a:gd name="T31" fmla="*/ 2190 h 49"/>
                  <a:gd name="T32" fmla="*/ 575 w 44"/>
                  <a:gd name="T33" fmla="*/ 2997 h 49"/>
                  <a:gd name="T34" fmla="*/ 913 w 44"/>
                  <a:gd name="T35" fmla="*/ 3793 h 49"/>
                  <a:gd name="T36" fmla="*/ 1356 w 44"/>
                  <a:gd name="T37" fmla="*/ 4546 h 49"/>
                  <a:gd name="T38" fmla="*/ 1765 w 44"/>
                  <a:gd name="T39" fmla="*/ 5392 h 49"/>
                  <a:gd name="T40" fmla="*/ 2221 w 44"/>
                  <a:gd name="T41" fmla="*/ 5832 h 49"/>
                  <a:gd name="T42" fmla="*/ 2455 w 44"/>
                  <a:gd name="T43" fmla="*/ 4917 h 49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44"/>
                  <a:gd name="T67" fmla="*/ 0 h 49"/>
                  <a:gd name="T68" fmla="*/ 44 w 44"/>
                  <a:gd name="T69" fmla="*/ 49 h 49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44" h="49">
                    <a:moveTo>
                      <a:pt x="44" y="41"/>
                    </a:moveTo>
                    <a:lnTo>
                      <a:pt x="37" y="37"/>
                    </a:lnTo>
                    <a:lnTo>
                      <a:pt x="29" y="31"/>
                    </a:lnTo>
                    <a:lnTo>
                      <a:pt x="22" y="25"/>
                    </a:lnTo>
                    <a:lnTo>
                      <a:pt x="17" y="19"/>
                    </a:lnTo>
                    <a:lnTo>
                      <a:pt x="13" y="13"/>
                    </a:lnTo>
                    <a:lnTo>
                      <a:pt x="9" y="8"/>
                    </a:lnTo>
                    <a:lnTo>
                      <a:pt x="9" y="7"/>
                    </a:lnTo>
                    <a:lnTo>
                      <a:pt x="9" y="6"/>
                    </a:lnTo>
                    <a:lnTo>
                      <a:pt x="8" y="7"/>
                    </a:lnTo>
                    <a:lnTo>
                      <a:pt x="4" y="0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1" y="9"/>
                    </a:lnTo>
                    <a:lnTo>
                      <a:pt x="2" y="13"/>
                    </a:lnTo>
                    <a:lnTo>
                      <a:pt x="5" y="18"/>
                    </a:lnTo>
                    <a:lnTo>
                      <a:pt x="10" y="25"/>
                    </a:lnTo>
                    <a:lnTo>
                      <a:pt x="17" y="31"/>
                    </a:lnTo>
                    <a:lnTo>
                      <a:pt x="24" y="38"/>
                    </a:lnTo>
                    <a:lnTo>
                      <a:pt x="32" y="45"/>
                    </a:lnTo>
                    <a:lnTo>
                      <a:pt x="40" y="49"/>
                    </a:lnTo>
                    <a:lnTo>
                      <a:pt x="44" y="41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045" name="Freeform 334"/>
              <p:cNvSpPr>
                <a:spLocks noChangeArrowheads="1"/>
              </p:cNvSpPr>
              <p:nvPr/>
            </p:nvSpPr>
            <p:spPr bwMode="auto">
              <a:xfrm>
                <a:off x="5376" y="4071"/>
                <a:ext cx="56" cy="20"/>
              </a:xfrm>
              <a:custGeom>
                <a:avLst/>
                <a:gdLst>
                  <a:gd name="T0" fmla="*/ 1504 w 53"/>
                  <a:gd name="T1" fmla="*/ 5284 h 18"/>
                  <a:gd name="T2" fmla="*/ 1423 w 53"/>
                  <a:gd name="T3" fmla="*/ 4756 h 18"/>
                  <a:gd name="T4" fmla="*/ 1255 w 53"/>
                  <a:gd name="T5" fmla="*/ 4756 h 18"/>
                  <a:gd name="T6" fmla="*/ 1064 w 53"/>
                  <a:gd name="T7" fmla="*/ 4756 h 18"/>
                  <a:gd name="T8" fmla="*/ 902 w 53"/>
                  <a:gd name="T9" fmla="*/ 4280 h 18"/>
                  <a:gd name="T10" fmla="*/ 678 w 53"/>
                  <a:gd name="T11" fmla="*/ 4280 h 18"/>
                  <a:gd name="T12" fmla="*/ 487 w 53"/>
                  <a:gd name="T13" fmla="*/ 3467 h 18"/>
                  <a:gd name="T14" fmla="*/ 331 w 53"/>
                  <a:gd name="T15" fmla="*/ 4 h 18"/>
                  <a:gd name="T16" fmla="*/ 4 w 53"/>
                  <a:gd name="T17" fmla="*/ 0 h 18"/>
                  <a:gd name="T18" fmla="*/ 0 w 53"/>
                  <a:gd name="T19" fmla="*/ 4756 h 18"/>
                  <a:gd name="T20" fmla="*/ 7 w 53"/>
                  <a:gd name="T21" fmla="*/ 6523 h 18"/>
                  <a:gd name="T22" fmla="*/ 436 w 53"/>
                  <a:gd name="T23" fmla="*/ 9326 h 18"/>
                  <a:gd name="T24" fmla="*/ 642 w 53"/>
                  <a:gd name="T25" fmla="*/ 9942 h 18"/>
                  <a:gd name="T26" fmla="*/ 893 w 53"/>
                  <a:gd name="T27" fmla="*/ 10362 h 18"/>
                  <a:gd name="T28" fmla="*/ 1064 w 53"/>
                  <a:gd name="T29" fmla="*/ 10362 h 18"/>
                  <a:gd name="T30" fmla="*/ 1243 w 53"/>
                  <a:gd name="T31" fmla="*/ 10362 h 18"/>
                  <a:gd name="T32" fmla="*/ 1401 w 53"/>
                  <a:gd name="T33" fmla="*/ 11047 h 18"/>
                  <a:gd name="T34" fmla="*/ 1480 w 53"/>
                  <a:gd name="T35" fmla="*/ 11047 h 18"/>
                  <a:gd name="T36" fmla="*/ 1504 w 53"/>
                  <a:gd name="T37" fmla="*/ 5284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3"/>
                  <a:gd name="T58" fmla="*/ 0 h 18"/>
                  <a:gd name="T59" fmla="*/ 53 w 53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3" h="18">
                    <a:moveTo>
                      <a:pt x="53" y="9"/>
                    </a:moveTo>
                    <a:lnTo>
                      <a:pt x="50" y="8"/>
                    </a:lnTo>
                    <a:lnTo>
                      <a:pt x="44" y="8"/>
                    </a:lnTo>
                    <a:lnTo>
                      <a:pt x="38" y="8"/>
                    </a:lnTo>
                    <a:lnTo>
                      <a:pt x="32" y="7"/>
                    </a:lnTo>
                    <a:lnTo>
                      <a:pt x="24" y="7"/>
                    </a:lnTo>
                    <a:lnTo>
                      <a:pt x="18" y="5"/>
                    </a:lnTo>
                    <a:lnTo>
                      <a:pt x="11" y="4"/>
                    </a:lnTo>
                    <a:lnTo>
                      <a:pt x="4" y="0"/>
                    </a:lnTo>
                    <a:lnTo>
                      <a:pt x="0" y="8"/>
                    </a:lnTo>
                    <a:lnTo>
                      <a:pt x="7" y="11"/>
                    </a:lnTo>
                    <a:lnTo>
                      <a:pt x="16" y="15"/>
                    </a:lnTo>
                    <a:lnTo>
                      <a:pt x="23" y="16"/>
                    </a:lnTo>
                    <a:lnTo>
                      <a:pt x="31" y="17"/>
                    </a:lnTo>
                    <a:lnTo>
                      <a:pt x="38" y="17"/>
                    </a:lnTo>
                    <a:lnTo>
                      <a:pt x="43" y="17"/>
                    </a:lnTo>
                    <a:lnTo>
                      <a:pt x="49" y="18"/>
                    </a:lnTo>
                    <a:lnTo>
                      <a:pt x="52" y="18"/>
                    </a:lnTo>
                    <a:lnTo>
                      <a:pt x="53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046" name="Freeform 335"/>
              <p:cNvSpPr>
                <a:spLocks noChangeArrowheads="1"/>
              </p:cNvSpPr>
              <p:nvPr/>
            </p:nvSpPr>
            <p:spPr bwMode="auto">
              <a:xfrm>
                <a:off x="367" y="4028"/>
                <a:ext cx="98" cy="62"/>
              </a:xfrm>
              <a:custGeom>
                <a:avLst/>
                <a:gdLst>
                  <a:gd name="T0" fmla="*/ 2171 w 93"/>
                  <a:gd name="T1" fmla="*/ 0 h 57"/>
                  <a:gd name="T2" fmla="*/ 2229 w 93"/>
                  <a:gd name="T3" fmla="*/ 0 h 57"/>
                  <a:gd name="T4" fmla="*/ 2288 w 93"/>
                  <a:gd name="T5" fmla="*/ 2 h 57"/>
                  <a:gd name="T6" fmla="*/ 2288 w 93"/>
                  <a:gd name="T7" fmla="*/ 5 h 57"/>
                  <a:gd name="T8" fmla="*/ 2229 w 93"/>
                  <a:gd name="T9" fmla="*/ 1441 h 57"/>
                  <a:gd name="T10" fmla="*/ 2196 w 93"/>
                  <a:gd name="T11" fmla="*/ 2385 h 57"/>
                  <a:gd name="T12" fmla="*/ 2084 w 93"/>
                  <a:gd name="T13" fmla="*/ 3632 h 57"/>
                  <a:gd name="T14" fmla="*/ 1905 w 93"/>
                  <a:gd name="T15" fmla="*/ 4675 h 57"/>
                  <a:gd name="T16" fmla="*/ 1782 w 93"/>
                  <a:gd name="T17" fmla="*/ 5990 h 57"/>
                  <a:gd name="T18" fmla="*/ 1604 w 93"/>
                  <a:gd name="T19" fmla="*/ 6928 h 57"/>
                  <a:gd name="T20" fmla="*/ 1379 w 93"/>
                  <a:gd name="T21" fmla="*/ 7742 h 57"/>
                  <a:gd name="T22" fmla="*/ 1179 w 93"/>
                  <a:gd name="T23" fmla="*/ 8505 h 57"/>
                  <a:gd name="T24" fmla="*/ 949 w 93"/>
                  <a:gd name="T25" fmla="*/ 9251 h 57"/>
                  <a:gd name="T26" fmla="*/ 731 w 93"/>
                  <a:gd name="T27" fmla="*/ 9698 h 57"/>
                  <a:gd name="T28" fmla="*/ 459 w 93"/>
                  <a:gd name="T29" fmla="*/ 9698 h 57"/>
                  <a:gd name="T30" fmla="*/ 273 w 93"/>
                  <a:gd name="T31" fmla="*/ 9251 h 57"/>
                  <a:gd name="T32" fmla="*/ 1 w 93"/>
                  <a:gd name="T33" fmla="*/ 8421 h 57"/>
                  <a:gd name="T34" fmla="*/ 0 w 93"/>
                  <a:gd name="T35" fmla="*/ 8384 h 57"/>
                  <a:gd name="T36" fmla="*/ 0 w 93"/>
                  <a:gd name="T37" fmla="*/ 8197 h 57"/>
                  <a:gd name="T38" fmla="*/ 0 w 93"/>
                  <a:gd name="T39" fmla="*/ 7742 h 57"/>
                  <a:gd name="T40" fmla="*/ 1 w 93"/>
                  <a:gd name="T41" fmla="*/ 7536 h 57"/>
                  <a:gd name="T42" fmla="*/ 4 w 93"/>
                  <a:gd name="T43" fmla="*/ 6515 h 57"/>
                  <a:gd name="T44" fmla="*/ 8 w 93"/>
                  <a:gd name="T45" fmla="*/ 5383 h 57"/>
                  <a:gd name="T46" fmla="*/ 354 w 93"/>
                  <a:gd name="T47" fmla="*/ 4280 h 57"/>
                  <a:gd name="T48" fmla="*/ 510 w 93"/>
                  <a:gd name="T49" fmla="*/ 3326 h 57"/>
                  <a:gd name="T50" fmla="*/ 731 w 93"/>
                  <a:gd name="T51" fmla="*/ 2016 h 57"/>
                  <a:gd name="T52" fmla="*/ 901 w 93"/>
                  <a:gd name="T53" fmla="*/ 1325 h 57"/>
                  <a:gd name="T54" fmla="*/ 1062 w 93"/>
                  <a:gd name="T55" fmla="*/ 5 h 57"/>
                  <a:gd name="T56" fmla="*/ 1253 w 93"/>
                  <a:gd name="T57" fmla="*/ 3 h 57"/>
                  <a:gd name="T58" fmla="*/ 1444 w 93"/>
                  <a:gd name="T59" fmla="*/ 2 h 57"/>
                  <a:gd name="T60" fmla="*/ 1613 w 93"/>
                  <a:gd name="T61" fmla="*/ 1 h 57"/>
                  <a:gd name="T62" fmla="*/ 1782 w 93"/>
                  <a:gd name="T63" fmla="*/ 1 h 57"/>
                  <a:gd name="T64" fmla="*/ 1905 w 93"/>
                  <a:gd name="T65" fmla="*/ 0 h 57"/>
                  <a:gd name="T66" fmla="*/ 2084 w 93"/>
                  <a:gd name="T67" fmla="*/ 0 h 57"/>
                  <a:gd name="T68" fmla="*/ 2171 w 93"/>
                  <a:gd name="T69" fmla="*/ 0 h 5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3"/>
                  <a:gd name="T106" fmla="*/ 0 h 57"/>
                  <a:gd name="T107" fmla="*/ 93 w 93"/>
                  <a:gd name="T108" fmla="*/ 57 h 5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3" h="57">
                    <a:moveTo>
                      <a:pt x="88" y="0"/>
                    </a:moveTo>
                    <a:lnTo>
                      <a:pt x="92" y="0"/>
                    </a:lnTo>
                    <a:lnTo>
                      <a:pt x="93" y="2"/>
                    </a:lnTo>
                    <a:lnTo>
                      <a:pt x="93" y="5"/>
                    </a:lnTo>
                    <a:lnTo>
                      <a:pt x="92" y="9"/>
                    </a:lnTo>
                    <a:lnTo>
                      <a:pt x="89" y="15"/>
                    </a:lnTo>
                    <a:lnTo>
                      <a:pt x="84" y="22"/>
                    </a:lnTo>
                    <a:lnTo>
                      <a:pt x="79" y="28"/>
                    </a:lnTo>
                    <a:lnTo>
                      <a:pt x="73" y="35"/>
                    </a:lnTo>
                    <a:lnTo>
                      <a:pt x="65" y="40"/>
                    </a:lnTo>
                    <a:lnTo>
                      <a:pt x="57" y="46"/>
                    </a:lnTo>
                    <a:lnTo>
                      <a:pt x="48" y="51"/>
                    </a:lnTo>
                    <a:lnTo>
                      <a:pt x="39" y="55"/>
                    </a:lnTo>
                    <a:lnTo>
                      <a:pt x="29" y="57"/>
                    </a:lnTo>
                    <a:lnTo>
                      <a:pt x="20" y="57"/>
                    </a:lnTo>
                    <a:lnTo>
                      <a:pt x="10" y="55"/>
                    </a:lnTo>
                    <a:lnTo>
                      <a:pt x="1" y="50"/>
                    </a:lnTo>
                    <a:lnTo>
                      <a:pt x="0" y="49"/>
                    </a:lnTo>
                    <a:lnTo>
                      <a:pt x="0" y="48"/>
                    </a:lnTo>
                    <a:lnTo>
                      <a:pt x="0" y="46"/>
                    </a:lnTo>
                    <a:lnTo>
                      <a:pt x="1" y="44"/>
                    </a:lnTo>
                    <a:lnTo>
                      <a:pt x="4" y="38"/>
                    </a:lnTo>
                    <a:lnTo>
                      <a:pt x="8" y="31"/>
                    </a:lnTo>
                    <a:lnTo>
                      <a:pt x="15" y="25"/>
                    </a:lnTo>
                    <a:lnTo>
                      <a:pt x="22" y="19"/>
                    </a:lnTo>
                    <a:lnTo>
                      <a:pt x="29" y="13"/>
                    </a:lnTo>
                    <a:lnTo>
                      <a:pt x="37" y="8"/>
                    </a:lnTo>
                    <a:lnTo>
                      <a:pt x="44" y="5"/>
                    </a:lnTo>
                    <a:lnTo>
                      <a:pt x="52" y="3"/>
                    </a:lnTo>
                    <a:lnTo>
                      <a:pt x="59" y="2"/>
                    </a:lnTo>
                    <a:lnTo>
                      <a:pt x="66" y="1"/>
                    </a:lnTo>
                    <a:lnTo>
                      <a:pt x="73" y="1"/>
                    </a:lnTo>
                    <a:lnTo>
                      <a:pt x="79" y="0"/>
                    </a:lnTo>
                    <a:lnTo>
                      <a:pt x="84" y="0"/>
                    </a:lnTo>
                    <a:lnTo>
                      <a:pt x="88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047" name="Freeform 336"/>
              <p:cNvSpPr>
                <a:spLocks noChangeArrowheads="1"/>
              </p:cNvSpPr>
              <p:nvPr/>
            </p:nvSpPr>
            <p:spPr bwMode="auto">
              <a:xfrm>
                <a:off x="366" y="4023"/>
                <a:ext cx="104" cy="71"/>
              </a:xfrm>
              <a:custGeom>
                <a:avLst/>
                <a:gdLst>
                  <a:gd name="T0" fmla="*/ 0 w 98"/>
                  <a:gd name="T1" fmla="*/ 4926 h 66"/>
                  <a:gd name="T2" fmla="*/ 397 w 98"/>
                  <a:gd name="T3" fmla="*/ 5587 h 66"/>
                  <a:gd name="T4" fmla="*/ 764 w 98"/>
                  <a:gd name="T5" fmla="*/ 5688 h 66"/>
                  <a:gd name="T6" fmla="*/ 1159 w 98"/>
                  <a:gd name="T7" fmla="*/ 5688 h 66"/>
                  <a:gd name="T8" fmla="*/ 1560 w 98"/>
                  <a:gd name="T9" fmla="*/ 5587 h 66"/>
                  <a:gd name="T10" fmla="*/ 1942 w 98"/>
                  <a:gd name="T11" fmla="*/ 5240 h 66"/>
                  <a:gd name="T12" fmla="*/ 2300 w 98"/>
                  <a:gd name="T13" fmla="*/ 4704 h 66"/>
                  <a:gd name="T14" fmla="*/ 2590 w 98"/>
                  <a:gd name="T15" fmla="*/ 4257 h 66"/>
                  <a:gd name="T16" fmla="*/ 2917 w 98"/>
                  <a:gd name="T17" fmla="*/ 3670 h 66"/>
                  <a:gd name="T18" fmla="*/ 3112 w 98"/>
                  <a:gd name="T19" fmla="*/ 3143 h 66"/>
                  <a:gd name="T20" fmla="*/ 3315 w 98"/>
                  <a:gd name="T21" fmla="*/ 2548 h 66"/>
                  <a:gd name="T22" fmla="*/ 3505 w 98"/>
                  <a:gd name="T23" fmla="*/ 2028 h 66"/>
                  <a:gd name="T24" fmla="*/ 3700 w 98"/>
                  <a:gd name="T25" fmla="*/ 1420 h 66"/>
                  <a:gd name="T26" fmla="*/ 3709 w 98"/>
                  <a:gd name="T27" fmla="*/ 917 h 66"/>
                  <a:gd name="T28" fmla="*/ 3709 w 98"/>
                  <a:gd name="T29" fmla="*/ 6 h 66"/>
                  <a:gd name="T30" fmla="*/ 3518 w 98"/>
                  <a:gd name="T31" fmla="*/ 0 h 66"/>
                  <a:gd name="T32" fmla="*/ 3315 w 98"/>
                  <a:gd name="T33" fmla="*/ 0 h 66"/>
                  <a:gd name="T34" fmla="*/ 3379 w 98"/>
                  <a:gd name="T35" fmla="*/ 792 h 66"/>
                  <a:gd name="T36" fmla="*/ 3487 w 98"/>
                  <a:gd name="T37" fmla="*/ 792 h 66"/>
                  <a:gd name="T38" fmla="*/ 3379 w 98"/>
                  <a:gd name="T39" fmla="*/ 736 h 66"/>
                  <a:gd name="T40" fmla="*/ 3379 w 98"/>
                  <a:gd name="T41" fmla="*/ 792 h 66"/>
                  <a:gd name="T42" fmla="*/ 3315 w 98"/>
                  <a:gd name="T43" fmla="*/ 1061 h 66"/>
                  <a:gd name="T44" fmla="*/ 3184 w 98"/>
                  <a:gd name="T45" fmla="*/ 1528 h 66"/>
                  <a:gd name="T46" fmla="*/ 3103 w 98"/>
                  <a:gd name="T47" fmla="*/ 2028 h 66"/>
                  <a:gd name="T48" fmla="*/ 2924 w 98"/>
                  <a:gd name="T49" fmla="*/ 2548 h 66"/>
                  <a:gd name="T50" fmla="*/ 2664 w 98"/>
                  <a:gd name="T51" fmla="*/ 3143 h 66"/>
                  <a:gd name="T52" fmla="*/ 2365 w 98"/>
                  <a:gd name="T53" fmla="*/ 3637 h 66"/>
                  <a:gd name="T54" fmla="*/ 2100 w 98"/>
                  <a:gd name="T55" fmla="*/ 4065 h 66"/>
                  <a:gd name="T56" fmla="*/ 1757 w 98"/>
                  <a:gd name="T57" fmla="*/ 4528 h 66"/>
                  <a:gd name="T58" fmla="*/ 1470 w 98"/>
                  <a:gd name="T59" fmla="*/ 4704 h 66"/>
                  <a:gd name="T60" fmla="*/ 1127 w 98"/>
                  <a:gd name="T61" fmla="*/ 4871 h 66"/>
                  <a:gd name="T62" fmla="*/ 811 w 98"/>
                  <a:gd name="T63" fmla="*/ 4915 h 66"/>
                  <a:gd name="T64" fmla="*/ 447 w 98"/>
                  <a:gd name="T65" fmla="*/ 4704 h 66"/>
                  <a:gd name="T66" fmla="*/ 4 w 98"/>
                  <a:gd name="T67" fmla="*/ 4373 h 66"/>
                  <a:gd name="T68" fmla="*/ 0 w 98"/>
                  <a:gd name="T69" fmla="*/ 4926 h 6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8"/>
                  <a:gd name="T106" fmla="*/ 0 h 66"/>
                  <a:gd name="T107" fmla="*/ 98 w 98"/>
                  <a:gd name="T108" fmla="*/ 66 h 6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8" h="66">
                    <a:moveTo>
                      <a:pt x="0" y="58"/>
                    </a:moveTo>
                    <a:lnTo>
                      <a:pt x="10" y="64"/>
                    </a:lnTo>
                    <a:lnTo>
                      <a:pt x="21" y="66"/>
                    </a:lnTo>
                    <a:lnTo>
                      <a:pt x="31" y="66"/>
                    </a:lnTo>
                    <a:lnTo>
                      <a:pt x="41" y="64"/>
                    </a:lnTo>
                    <a:lnTo>
                      <a:pt x="52" y="60"/>
                    </a:lnTo>
                    <a:lnTo>
                      <a:pt x="60" y="55"/>
                    </a:lnTo>
                    <a:lnTo>
                      <a:pt x="68" y="50"/>
                    </a:lnTo>
                    <a:lnTo>
                      <a:pt x="76" y="43"/>
                    </a:lnTo>
                    <a:lnTo>
                      <a:pt x="83" y="36"/>
                    </a:lnTo>
                    <a:lnTo>
                      <a:pt x="89" y="30"/>
                    </a:lnTo>
                    <a:lnTo>
                      <a:pt x="93" y="23"/>
                    </a:lnTo>
                    <a:lnTo>
                      <a:pt x="97" y="17"/>
                    </a:lnTo>
                    <a:lnTo>
                      <a:pt x="98" y="11"/>
                    </a:lnTo>
                    <a:lnTo>
                      <a:pt x="98" y="6"/>
                    </a:lnTo>
                    <a:lnTo>
                      <a:pt x="94" y="0"/>
                    </a:lnTo>
                    <a:lnTo>
                      <a:pt x="89" y="0"/>
                    </a:lnTo>
                    <a:lnTo>
                      <a:pt x="90" y="9"/>
                    </a:lnTo>
                    <a:lnTo>
                      <a:pt x="91" y="9"/>
                    </a:lnTo>
                    <a:lnTo>
                      <a:pt x="90" y="8"/>
                    </a:lnTo>
                    <a:lnTo>
                      <a:pt x="90" y="9"/>
                    </a:lnTo>
                    <a:lnTo>
                      <a:pt x="89" y="13"/>
                    </a:lnTo>
                    <a:lnTo>
                      <a:pt x="85" y="18"/>
                    </a:lnTo>
                    <a:lnTo>
                      <a:pt x="82" y="23"/>
                    </a:lnTo>
                    <a:lnTo>
                      <a:pt x="77" y="30"/>
                    </a:lnTo>
                    <a:lnTo>
                      <a:pt x="71" y="36"/>
                    </a:lnTo>
                    <a:lnTo>
                      <a:pt x="63" y="42"/>
                    </a:lnTo>
                    <a:lnTo>
                      <a:pt x="56" y="47"/>
                    </a:lnTo>
                    <a:lnTo>
                      <a:pt x="47" y="52"/>
                    </a:lnTo>
                    <a:lnTo>
                      <a:pt x="39" y="55"/>
                    </a:lnTo>
                    <a:lnTo>
                      <a:pt x="30" y="56"/>
                    </a:lnTo>
                    <a:lnTo>
                      <a:pt x="22" y="57"/>
                    </a:lnTo>
                    <a:lnTo>
                      <a:pt x="12" y="55"/>
                    </a:lnTo>
                    <a:lnTo>
                      <a:pt x="4" y="51"/>
                    </a:lnTo>
                    <a:lnTo>
                      <a:pt x="0" y="58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048" name="Freeform 337"/>
              <p:cNvSpPr>
                <a:spLocks noChangeArrowheads="1"/>
              </p:cNvSpPr>
              <p:nvPr/>
            </p:nvSpPr>
            <p:spPr bwMode="auto">
              <a:xfrm>
                <a:off x="363" y="4033"/>
                <a:ext cx="45" cy="53"/>
              </a:xfrm>
              <a:custGeom>
                <a:avLst/>
                <a:gdLst>
                  <a:gd name="T0" fmla="*/ 634 w 43"/>
                  <a:gd name="T1" fmla="*/ 0 h 49"/>
                  <a:gd name="T2" fmla="*/ 493 w 43"/>
                  <a:gd name="T3" fmla="*/ 5 h 49"/>
                  <a:gd name="T4" fmla="*/ 343 w 43"/>
                  <a:gd name="T5" fmla="*/ 1264 h 49"/>
                  <a:gd name="T6" fmla="*/ 238 w 43"/>
                  <a:gd name="T7" fmla="*/ 2190 h 49"/>
                  <a:gd name="T8" fmla="*/ 9 w 43"/>
                  <a:gd name="T9" fmla="*/ 2839 h 49"/>
                  <a:gd name="T10" fmla="*/ 4 w 43"/>
                  <a:gd name="T11" fmla="*/ 3793 h 49"/>
                  <a:gd name="T12" fmla="*/ 1 w 43"/>
                  <a:gd name="T13" fmla="*/ 4438 h 49"/>
                  <a:gd name="T14" fmla="*/ 0 w 43"/>
                  <a:gd name="T15" fmla="*/ 4917 h 49"/>
                  <a:gd name="T16" fmla="*/ 0 w 43"/>
                  <a:gd name="T17" fmla="*/ 5318 h 49"/>
                  <a:gd name="T18" fmla="*/ 1 w 43"/>
                  <a:gd name="T19" fmla="*/ 5616 h 49"/>
                  <a:gd name="T20" fmla="*/ 3 w 43"/>
                  <a:gd name="T21" fmla="*/ 5832 h 49"/>
                  <a:gd name="T22" fmla="*/ 7 w 43"/>
                  <a:gd name="T23" fmla="*/ 4985 h 49"/>
                  <a:gd name="T24" fmla="*/ 8 w 43"/>
                  <a:gd name="T25" fmla="*/ 5192 h 49"/>
                  <a:gd name="T26" fmla="*/ 9 w 43"/>
                  <a:gd name="T27" fmla="*/ 4985 h 49"/>
                  <a:gd name="T28" fmla="*/ 198 w 43"/>
                  <a:gd name="T29" fmla="*/ 4261 h 49"/>
                  <a:gd name="T30" fmla="*/ 238 w 43"/>
                  <a:gd name="T31" fmla="*/ 3793 h 49"/>
                  <a:gd name="T32" fmla="*/ 328 w 43"/>
                  <a:gd name="T33" fmla="*/ 2839 h 49"/>
                  <a:gd name="T34" fmla="*/ 430 w 43"/>
                  <a:gd name="T35" fmla="*/ 2369 h 49"/>
                  <a:gd name="T36" fmla="*/ 579 w 43"/>
                  <a:gd name="T37" fmla="*/ 1479 h 49"/>
                  <a:gd name="T38" fmla="*/ 677 w 43"/>
                  <a:gd name="T39" fmla="*/ 1081 h 49"/>
                  <a:gd name="T40" fmla="*/ 634 w 43"/>
                  <a:gd name="T41" fmla="*/ 0 h 4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43"/>
                  <a:gd name="T64" fmla="*/ 0 h 49"/>
                  <a:gd name="T65" fmla="*/ 43 w 43"/>
                  <a:gd name="T66" fmla="*/ 49 h 49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43" h="49">
                    <a:moveTo>
                      <a:pt x="40" y="0"/>
                    </a:moveTo>
                    <a:lnTo>
                      <a:pt x="31" y="5"/>
                    </a:lnTo>
                    <a:lnTo>
                      <a:pt x="23" y="11"/>
                    </a:lnTo>
                    <a:lnTo>
                      <a:pt x="15" y="18"/>
                    </a:lnTo>
                    <a:lnTo>
                      <a:pt x="9" y="24"/>
                    </a:lnTo>
                    <a:lnTo>
                      <a:pt x="4" y="31"/>
                    </a:lnTo>
                    <a:lnTo>
                      <a:pt x="1" y="37"/>
                    </a:lnTo>
                    <a:lnTo>
                      <a:pt x="0" y="41"/>
                    </a:lnTo>
                    <a:lnTo>
                      <a:pt x="0" y="44"/>
                    </a:lnTo>
                    <a:lnTo>
                      <a:pt x="1" y="47"/>
                    </a:lnTo>
                    <a:lnTo>
                      <a:pt x="3" y="49"/>
                    </a:lnTo>
                    <a:lnTo>
                      <a:pt x="7" y="42"/>
                    </a:lnTo>
                    <a:lnTo>
                      <a:pt x="8" y="43"/>
                    </a:lnTo>
                    <a:lnTo>
                      <a:pt x="9" y="42"/>
                    </a:lnTo>
                    <a:lnTo>
                      <a:pt x="11" y="36"/>
                    </a:lnTo>
                    <a:lnTo>
                      <a:pt x="15" y="31"/>
                    </a:lnTo>
                    <a:lnTo>
                      <a:pt x="22" y="24"/>
                    </a:lnTo>
                    <a:lnTo>
                      <a:pt x="28" y="19"/>
                    </a:lnTo>
                    <a:lnTo>
                      <a:pt x="36" y="13"/>
                    </a:lnTo>
                    <a:lnTo>
                      <a:pt x="43" y="9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049" name="Freeform 338"/>
              <p:cNvSpPr>
                <a:spLocks noChangeArrowheads="1"/>
              </p:cNvSpPr>
              <p:nvPr/>
            </p:nvSpPr>
            <p:spPr bwMode="auto">
              <a:xfrm>
                <a:off x="405" y="4023"/>
                <a:ext cx="56" cy="20"/>
              </a:xfrm>
              <a:custGeom>
                <a:avLst/>
                <a:gdLst>
                  <a:gd name="T0" fmla="*/ 1480 w 53"/>
                  <a:gd name="T1" fmla="*/ 0 h 18"/>
                  <a:gd name="T2" fmla="*/ 1347 w 53"/>
                  <a:gd name="T3" fmla="*/ 0 h 18"/>
                  <a:gd name="T4" fmla="*/ 1243 w 53"/>
                  <a:gd name="T5" fmla="*/ 0 h 18"/>
                  <a:gd name="T6" fmla="*/ 1053 w 53"/>
                  <a:gd name="T7" fmla="*/ 0 h 18"/>
                  <a:gd name="T8" fmla="*/ 854 w 53"/>
                  <a:gd name="T9" fmla="*/ 1 h 18"/>
                  <a:gd name="T10" fmla="*/ 642 w 53"/>
                  <a:gd name="T11" fmla="*/ 2 h 18"/>
                  <a:gd name="T12" fmla="*/ 413 w 53"/>
                  <a:gd name="T13" fmla="*/ 4 h 18"/>
                  <a:gd name="T14" fmla="*/ 7 w 53"/>
                  <a:gd name="T15" fmla="*/ 3852 h 18"/>
                  <a:gd name="T16" fmla="*/ 0 w 53"/>
                  <a:gd name="T17" fmla="*/ 5284 h 18"/>
                  <a:gd name="T18" fmla="*/ 3 w 53"/>
                  <a:gd name="T19" fmla="*/ 11047 h 18"/>
                  <a:gd name="T20" fmla="*/ 313 w 53"/>
                  <a:gd name="T21" fmla="*/ 8948 h 18"/>
                  <a:gd name="T22" fmla="*/ 461 w 53"/>
                  <a:gd name="T23" fmla="*/ 7248 h 18"/>
                  <a:gd name="T24" fmla="*/ 678 w 53"/>
                  <a:gd name="T25" fmla="*/ 6523 h 18"/>
                  <a:gd name="T26" fmla="*/ 854 w 53"/>
                  <a:gd name="T27" fmla="*/ 5871 h 18"/>
                  <a:gd name="T28" fmla="*/ 1064 w 53"/>
                  <a:gd name="T29" fmla="*/ 5871 h 18"/>
                  <a:gd name="T30" fmla="*/ 1243 w 53"/>
                  <a:gd name="T31" fmla="*/ 5871 h 18"/>
                  <a:gd name="T32" fmla="*/ 1387 w 53"/>
                  <a:gd name="T33" fmla="*/ 5284 h 18"/>
                  <a:gd name="T34" fmla="*/ 1504 w 53"/>
                  <a:gd name="T35" fmla="*/ 5284 h 18"/>
                  <a:gd name="T36" fmla="*/ 1480 w 53"/>
                  <a:gd name="T37" fmla="*/ 0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3"/>
                  <a:gd name="T58" fmla="*/ 0 h 18"/>
                  <a:gd name="T59" fmla="*/ 53 w 53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3" h="18">
                    <a:moveTo>
                      <a:pt x="52" y="0"/>
                    </a:moveTo>
                    <a:lnTo>
                      <a:pt x="47" y="0"/>
                    </a:lnTo>
                    <a:lnTo>
                      <a:pt x="43" y="0"/>
                    </a:lnTo>
                    <a:lnTo>
                      <a:pt x="37" y="0"/>
                    </a:lnTo>
                    <a:lnTo>
                      <a:pt x="30" y="1"/>
                    </a:lnTo>
                    <a:lnTo>
                      <a:pt x="23" y="2"/>
                    </a:lnTo>
                    <a:lnTo>
                      <a:pt x="15" y="4"/>
                    </a:lnTo>
                    <a:lnTo>
                      <a:pt x="7" y="6"/>
                    </a:lnTo>
                    <a:lnTo>
                      <a:pt x="0" y="9"/>
                    </a:lnTo>
                    <a:lnTo>
                      <a:pt x="3" y="18"/>
                    </a:lnTo>
                    <a:lnTo>
                      <a:pt x="10" y="14"/>
                    </a:lnTo>
                    <a:lnTo>
                      <a:pt x="17" y="12"/>
                    </a:lnTo>
                    <a:lnTo>
                      <a:pt x="24" y="11"/>
                    </a:lnTo>
                    <a:lnTo>
                      <a:pt x="30" y="10"/>
                    </a:lnTo>
                    <a:lnTo>
                      <a:pt x="38" y="10"/>
                    </a:lnTo>
                    <a:lnTo>
                      <a:pt x="43" y="10"/>
                    </a:lnTo>
                    <a:lnTo>
                      <a:pt x="48" y="9"/>
                    </a:lnTo>
                    <a:lnTo>
                      <a:pt x="53" y="9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050" name="Freeform 339"/>
              <p:cNvSpPr>
                <a:spLocks noChangeArrowheads="1"/>
              </p:cNvSpPr>
              <p:nvPr/>
            </p:nvSpPr>
            <p:spPr bwMode="auto">
              <a:xfrm>
                <a:off x="3700" y="4024"/>
                <a:ext cx="98" cy="61"/>
              </a:xfrm>
              <a:custGeom>
                <a:avLst/>
                <a:gdLst>
                  <a:gd name="T0" fmla="*/ 2171 w 93"/>
                  <a:gd name="T1" fmla="*/ 3583 h 57"/>
                  <a:gd name="T2" fmla="*/ 2229 w 93"/>
                  <a:gd name="T3" fmla="*/ 3583 h 57"/>
                  <a:gd name="T4" fmla="*/ 2288 w 93"/>
                  <a:gd name="T5" fmla="*/ 3433 h 57"/>
                  <a:gd name="T6" fmla="*/ 2288 w 93"/>
                  <a:gd name="T7" fmla="*/ 3246 h 57"/>
                  <a:gd name="T8" fmla="*/ 2229 w 93"/>
                  <a:gd name="T9" fmla="*/ 2834 h 57"/>
                  <a:gd name="T10" fmla="*/ 2196 w 93"/>
                  <a:gd name="T11" fmla="*/ 2606 h 57"/>
                  <a:gd name="T12" fmla="*/ 2085 w 93"/>
                  <a:gd name="T13" fmla="*/ 2160 h 57"/>
                  <a:gd name="T14" fmla="*/ 1978 w 93"/>
                  <a:gd name="T15" fmla="*/ 1762 h 57"/>
                  <a:gd name="T16" fmla="*/ 1782 w 93"/>
                  <a:gd name="T17" fmla="*/ 1421 h 57"/>
                  <a:gd name="T18" fmla="*/ 1613 w 93"/>
                  <a:gd name="T19" fmla="*/ 947 h 57"/>
                  <a:gd name="T20" fmla="*/ 1379 w 93"/>
                  <a:gd name="T21" fmla="*/ 631 h 57"/>
                  <a:gd name="T22" fmla="*/ 1189 w 93"/>
                  <a:gd name="T23" fmla="*/ 6 h 57"/>
                  <a:gd name="T24" fmla="*/ 949 w 93"/>
                  <a:gd name="T25" fmla="*/ 3 h 57"/>
                  <a:gd name="T26" fmla="*/ 736 w 93"/>
                  <a:gd name="T27" fmla="*/ 0 h 57"/>
                  <a:gd name="T28" fmla="*/ 459 w 93"/>
                  <a:gd name="T29" fmla="*/ 0 h 57"/>
                  <a:gd name="T30" fmla="*/ 288 w 93"/>
                  <a:gd name="T31" fmla="*/ 3 h 57"/>
                  <a:gd name="T32" fmla="*/ 1 w 93"/>
                  <a:gd name="T33" fmla="*/ 7 h 57"/>
                  <a:gd name="T34" fmla="*/ 0 w 93"/>
                  <a:gd name="T35" fmla="*/ 551 h 57"/>
                  <a:gd name="T36" fmla="*/ 0 w 93"/>
                  <a:gd name="T37" fmla="*/ 590 h 57"/>
                  <a:gd name="T38" fmla="*/ 0 w 93"/>
                  <a:gd name="T39" fmla="*/ 675 h 57"/>
                  <a:gd name="T40" fmla="*/ 1 w 93"/>
                  <a:gd name="T41" fmla="*/ 773 h 57"/>
                  <a:gd name="T42" fmla="*/ 5 w 93"/>
                  <a:gd name="T43" fmla="*/ 1160 h 57"/>
                  <a:gd name="T44" fmla="*/ 9 w 93"/>
                  <a:gd name="T45" fmla="*/ 1521 h 57"/>
                  <a:gd name="T46" fmla="*/ 354 w 93"/>
                  <a:gd name="T47" fmla="*/ 1886 h 57"/>
                  <a:gd name="T48" fmla="*/ 537 w 93"/>
                  <a:gd name="T49" fmla="*/ 2435 h 57"/>
                  <a:gd name="T50" fmla="*/ 736 w 93"/>
                  <a:gd name="T51" fmla="*/ 2648 h 57"/>
                  <a:gd name="T52" fmla="*/ 901 w 93"/>
                  <a:gd name="T53" fmla="*/ 3033 h 57"/>
                  <a:gd name="T54" fmla="*/ 1111 w 93"/>
                  <a:gd name="T55" fmla="*/ 3246 h 57"/>
                  <a:gd name="T56" fmla="*/ 1253 w 93"/>
                  <a:gd name="T57" fmla="*/ 3418 h 57"/>
                  <a:gd name="T58" fmla="*/ 1453 w 93"/>
                  <a:gd name="T59" fmla="*/ 3433 h 57"/>
                  <a:gd name="T60" fmla="*/ 1628 w 93"/>
                  <a:gd name="T61" fmla="*/ 3474 h 57"/>
                  <a:gd name="T62" fmla="*/ 1782 w 93"/>
                  <a:gd name="T63" fmla="*/ 3474 h 57"/>
                  <a:gd name="T64" fmla="*/ 1978 w 93"/>
                  <a:gd name="T65" fmla="*/ 3474 h 57"/>
                  <a:gd name="T66" fmla="*/ 2085 w 93"/>
                  <a:gd name="T67" fmla="*/ 3474 h 57"/>
                  <a:gd name="T68" fmla="*/ 2171 w 93"/>
                  <a:gd name="T69" fmla="*/ 3583 h 5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3"/>
                  <a:gd name="T106" fmla="*/ 0 h 57"/>
                  <a:gd name="T107" fmla="*/ 93 w 93"/>
                  <a:gd name="T108" fmla="*/ 57 h 5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3" h="57">
                    <a:moveTo>
                      <a:pt x="88" y="57"/>
                    </a:moveTo>
                    <a:lnTo>
                      <a:pt x="92" y="57"/>
                    </a:lnTo>
                    <a:lnTo>
                      <a:pt x="93" y="55"/>
                    </a:lnTo>
                    <a:lnTo>
                      <a:pt x="93" y="52"/>
                    </a:lnTo>
                    <a:lnTo>
                      <a:pt x="92" y="46"/>
                    </a:lnTo>
                    <a:lnTo>
                      <a:pt x="89" y="41"/>
                    </a:lnTo>
                    <a:lnTo>
                      <a:pt x="85" y="35"/>
                    </a:lnTo>
                    <a:lnTo>
                      <a:pt x="80" y="29"/>
                    </a:lnTo>
                    <a:lnTo>
                      <a:pt x="73" y="22"/>
                    </a:lnTo>
                    <a:lnTo>
                      <a:pt x="66" y="16"/>
                    </a:lnTo>
                    <a:lnTo>
                      <a:pt x="57" y="10"/>
                    </a:lnTo>
                    <a:lnTo>
                      <a:pt x="49" y="6"/>
                    </a:lnTo>
                    <a:lnTo>
                      <a:pt x="39" y="3"/>
                    </a:lnTo>
                    <a:lnTo>
                      <a:pt x="30" y="0"/>
                    </a:lnTo>
                    <a:lnTo>
                      <a:pt x="20" y="0"/>
                    </a:lnTo>
                    <a:lnTo>
                      <a:pt x="11" y="3"/>
                    </a:lnTo>
                    <a:lnTo>
                      <a:pt x="1" y="7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1" y="13"/>
                    </a:lnTo>
                    <a:lnTo>
                      <a:pt x="5" y="19"/>
                    </a:lnTo>
                    <a:lnTo>
                      <a:pt x="9" y="24"/>
                    </a:lnTo>
                    <a:lnTo>
                      <a:pt x="15" y="31"/>
                    </a:lnTo>
                    <a:lnTo>
                      <a:pt x="23" y="38"/>
                    </a:lnTo>
                    <a:lnTo>
                      <a:pt x="30" y="43"/>
                    </a:lnTo>
                    <a:lnTo>
                      <a:pt x="37" y="49"/>
                    </a:lnTo>
                    <a:lnTo>
                      <a:pt x="45" y="52"/>
                    </a:lnTo>
                    <a:lnTo>
                      <a:pt x="52" y="54"/>
                    </a:lnTo>
                    <a:lnTo>
                      <a:pt x="60" y="55"/>
                    </a:lnTo>
                    <a:lnTo>
                      <a:pt x="67" y="56"/>
                    </a:lnTo>
                    <a:lnTo>
                      <a:pt x="73" y="56"/>
                    </a:lnTo>
                    <a:lnTo>
                      <a:pt x="80" y="56"/>
                    </a:lnTo>
                    <a:lnTo>
                      <a:pt x="85" y="56"/>
                    </a:lnTo>
                    <a:lnTo>
                      <a:pt x="88" y="57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051" name="Freeform 340"/>
              <p:cNvSpPr>
                <a:spLocks noChangeArrowheads="1"/>
              </p:cNvSpPr>
              <p:nvPr/>
            </p:nvSpPr>
            <p:spPr bwMode="auto">
              <a:xfrm>
                <a:off x="3699" y="4020"/>
                <a:ext cx="105" cy="71"/>
              </a:xfrm>
              <a:custGeom>
                <a:avLst/>
                <a:gdLst>
                  <a:gd name="T0" fmla="*/ 5 w 99"/>
                  <a:gd name="T1" fmla="*/ 1141 h 66"/>
                  <a:gd name="T2" fmla="*/ 460 w 99"/>
                  <a:gd name="T3" fmla="*/ 917 h 66"/>
                  <a:gd name="T4" fmla="*/ 828 w 99"/>
                  <a:gd name="T5" fmla="*/ 792 h 66"/>
                  <a:gd name="T6" fmla="*/ 1110 w 99"/>
                  <a:gd name="T7" fmla="*/ 792 h 66"/>
                  <a:gd name="T8" fmla="*/ 1404 w 99"/>
                  <a:gd name="T9" fmla="*/ 917 h 66"/>
                  <a:gd name="T10" fmla="*/ 1728 w 99"/>
                  <a:gd name="T11" fmla="*/ 1141 h 66"/>
                  <a:gd name="T12" fmla="*/ 2030 w 99"/>
                  <a:gd name="T13" fmla="*/ 1644 h 66"/>
                  <a:gd name="T14" fmla="*/ 2320 w 99"/>
                  <a:gd name="T15" fmla="*/ 2047 h 66"/>
                  <a:gd name="T16" fmla="*/ 2568 w 99"/>
                  <a:gd name="T17" fmla="*/ 2548 h 66"/>
                  <a:gd name="T18" fmla="*/ 2843 w 99"/>
                  <a:gd name="T19" fmla="*/ 3143 h 66"/>
                  <a:gd name="T20" fmla="*/ 3015 w 99"/>
                  <a:gd name="T21" fmla="*/ 3637 h 66"/>
                  <a:gd name="T22" fmla="*/ 3114 w 99"/>
                  <a:gd name="T23" fmla="*/ 4065 h 66"/>
                  <a:gd name="T24" fmla="*/ 3248 w 99"/>
                  <a:gd name="T25" fmla="*/ 4569 h 66"/>
                  <a:gd name="T26" fmla="*/ 3250 w 99"/>
                  <a:gd name="T27" fmla="*/ 4871 h 66"/>
                  <a:gd name="T28" fmla="*/ 3250 w 99"/>
                  <a:gd name="T29" fmla="*/ 4915 h 66"/>
                  <a:gd name="T30" fmla="*/ 3303 w 99"/>
                  <a:gd name="T31" fmla="*/ 4915 h 66"/>
                  <a:gd name="T32" fmla="*/ 3250 w 99"/>
                  <a:gd name="T33" fmla="*/ 4915 h 66"/>
                  <a:gd name="T34" fmla="*/ 3248 w 99"/>
                  <a:gd name="T35" fmla="*/ 5688 h 66"/>
                  <a:gd name="T36" fmla="*/ 3445 w 99"/>
                  <a:gd name="T37" fmla="*/ 5637 h 66"/>
                  <a:gd name="T38" fmla="*/ 3598 w 99"/>
                  <a:gd name="T39" fmla="*/ 5240 h 66"/>
                  <a:gd name="T40" fmla="*/ 3598 w 99"/>
                  <a:gd name="T41" fmla="*/ 4704 h 66"/>
                  <a:gd name="T42" fmla="*/ 3542 w 99"/>
                  <a:gd name="T43" fmla="*/ 4247 h 66"/>
                  <a:gd name="T44" fmla="*/ 3392 w 99"/>
                  <a:gd name="T45" fmla="*/ 3670 h 66"/>
                  <a:gd name="T46" fmla="*/ 3248 w 99"/>
                  <a:gd name="T47" fmla="*/ 3143 h 66"/>
                  <a:gd name="T48" fmla="*/ 3062 w 99"/>
                  <a:gd name="T49" fmla="*/ 2548 h 66"/>
                  <a:gd name="T50" fmla="*/ 2768 w 99"/>
                  <a:gd name="T51" fmla="*/ 2028 h 66"/>
                  <a:gd name="T52" fmla="*/ 2488 w 99"/>
                  <a:gd name="T53" fmla="*/ 1320 h 66"/>
                  <a:gd name="T54" fmla="*/ 2212 w 99"/>
                  <a:gd name="T55" fmla="*/ 917 h 66"/>
                  <a:gd name="T56" fmla="*/ 1885 w 99"/>
                  <a:gd name="T57" fmla="*/ 5 h 66"/>
                  <a:gd name="T58" fmla="*/ 1536 w 99"/>
                  <a:gd name="T59" fmla="*/ 2 h 66"/>
                  <a:gd name="T60" fmla="*/ 1144 w 99"/>
                  <a:gd name="T61" fmla="*/ 0 h 66"/>
                  <a:gd name="T62" fmla="*/ 736 w 99"/>
                  <a:gd name="T63" fmla="*/ 0 h 66"/>
                  <a:gd name="T64" fmla="*/ 409 w 99"/>
                  <a:gd name="T65" fmla="*/ 2 h 66"/>
                  <a:gd name="T66" fmla="*/ 0 w 99"/>
                  <a:gd name="T67" fmla="*/ 684 h 66"/>
                  <a:gd name="T68" fmla="*/ 5 w 99"/>
                  <a:gd name="T69" fmla="*/ 1141 h 6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9"/>
                  <a:gd name="T106" fmla="*/ 0 h 66"/>
                  <a:gd name="T107" fmla="*/ 99 w 99"/>
                  <a:gd name="T108" fmla="*/ 66 h 6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9" h="66">
                    <a:moveTo>
                      <a:pt x="5" y="14"/>
                    </a:moveTo>
                    <a:lnTo>
                      <a:pt x="13" y="11"/>
                    </a:lnTo>
                    <a:lnTo>
                      <a:pt x="23" y="9"/>
                    </a:lnTo>
                    <a:lnTo>
                      <a:pt x="31" y="9"/>
                    </a:lnTo>
                    <a:lnTo>
                      <a:pt x="39" y="11"/>
                    </a:lnTo>
                    <a:lnTo>
                      <a:pt x="48" y="14"/>
                    </a:lnTo>
                    <a:lnTo>
                      <a:pt x="56" y="19"/>
                    </a:lnTo>
                    <a:lnTo>
                      <a:pt x="64" y="24"/>
                    </a:lnTo>
                    <a:lnTo>
                      <a:pt x="71" y="30"/>
                    </a:lnTo>
                    <a:lnTo>
                      <a:pt x="78" y="36"/>
                    </a:lnTo>
                    <a:lnTo>
                      <a:pt x="83" y="42"/>
                    </a:lnTo>
                    <a:lnTo>
                      <a:pt x="86" y="47"/>
                    </a:lnTo>
                    <a:lnTo>
                      <a:pt x="89" y="53"/>
                    </a:lnTo>
                    <a:lnTo>
                      <a:pt x="90" y="56"/>
                    </a:lnTo>
                    <a:lnTo>
                      <a:pt x="90" y="57"/>
                    </a:lnTo>
                    <a:lnTo>
                      <a:pt x="91" y="57"/>
                    </a:lnTo>
                    <a:lnTo>
                      <a:pt x="90" y="57"/>
                    </a:lnTo>
                    <a:lnTo>
                      <a:pt x="89" y="66"/>
                    </a:lnTo>
                    <a:lnTo>
                      <a:pt x="94" y="65"/>
                    </a:lnTo>
                    <a:lnTo>
                      <a:pt x="99" y="60"/>
                    </a:lnTo>
                    <a:lnTo>
                      <a:pt x="99" y="55"/>
                    </a:lnTo>
                    <a:lnTo>
                      <a:pt x="98" y="49"/>
                    </a:lnTo>
                    <a:lnTo>
                      <a:pt x="93" y="43"/>
                    </a:lnTo>
                    <a:lnTo>
                      <a:pt x="89" y="36"/>
                    </a:lnTo>
                    <a:lnTo>
                      <a:pt x="84" y="30"/>
                    </a:lnTo>
                    <a:lnTo>
                      <a:pt x="76" y="23"/>
                    </a:lnTo>
                    <a:lnTo>
                      <a:pt x="69" y="16"/>
                    </a:lnTo>
                    <a:lnTo>
                      <a:pt x="61" y="11"/>
                    </a:lnTo>
                    <a:lnTo>
                      <a:pt x="52" y="5"/>
                    </a:lnTo>
                    <a:lnTo>
                      <a:pt x="42" y="2"/>
                    </a:lnTo>
                    <a:lnTo>
                      <a:pt x="32" y="0"/>
                    </a:lnTo>
                    <a:lnTo>
                      <a:pt x="21" y="0"/>
                    </a:lnTo>
                    <a:lnTo>
                      <a:pt x="11" y="2"/>
                    </a:lnTo>
                    <a:lnTo>
                      <a:pt x="0" y="7"/>
                    </a:lnTo>
                    <a:lnTo>
                      <a:pt x="5" y="14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052" name="Freeform 341"/>
              <p:cNvSpPr>
                <a:spLocks noChangeArrowheads="1"/>
              </p:cNvSpPr>
              <p:nvPr/>
            </p:nvSpPr>
            <p:spPr bwMode="auto">
              <a:xfrm>
                <a:off x="3696" y="4027"/>
                <a:ext cx="46" cy="53"/>
              </a:xfrm>
              <a:custGeom>
                <a:avLst/>
                <a:gdLst>
                  <a:gd name="T0" fmla="*/ 2587 w 43"/>
                  <a:gd name="T1" fmla="*/ 4917 h 49"/>
                  <a:gd name="T2" fmla="*/ 2252 w 43"/>
                  <a:gd name="T3" fmla="*/ 4438 h 49"/>
                  <a:gd name="T4" fmla="*/ 1726 w 43"/>
                  <a:gd name="T5" fmla="*/ 3793 h 49"/>
                  <a:gd name="T6" fmla="*/ 1405 w 43"/>
                  <a:gd name="T7" fmla="*/ 2997 h 49"/>
                  <a:gd name="T8" fmla="*/ 937 w 43"/>
                  <a:gd name="T9" fmla="*/ 2369 h 49"/>
                  <a:gd name="T10" fmla="*/ 716 w 43"/>
                  <a:gd name="T11" fmla="*/ 1479 h 49"/>
                  <a:gd name="T12" fmla="*/ 625 w 43"/>
                  <a:gd name="T13" fmla="*/ 999 h 49"/>
                  <a:gd name="T14" fmla="*/ 584 w 43"/>
                  <a:gd name="T15" fmla="*/ 924 h 49"/>
                  <a:gd name="T16" fmla="*/ 584 w 43"/>
                  <a:gd name="T17" fmla="*/ 6 h 49"/>
                  <a:gd name="T18" fmla="*/ 584 w 43"/>
                  <a:gd name="T19" fmla="*/ 924 h 49"/>
                  <a:gd name="T20" fmla="*/ 546 w 43"/>
                  <a:gd name="T21" fmla="*/ 924 h 49"/>
                  <a:gd name="T22" fmla="*/ 3 w 43"/>
                  <a:gd name="T23" fmla="*/ 0 h 49"/>
                  <a:gd name="T24" fmla="*/ 1 w 43"/>
                  <a:gd name="T25" fmla="*/ 3 h 49"/>
                  <a:gd name="T26" fmla="*/ 0 w 43"/>
                  <a:gd name="T27" fmla="*/ 6 h 49"/>
                  <a:gd name="T28" fmla="*/ 0 w 43"/>
                  <a:gd name="T29" fmla="*/ 1081 h 49"/>
                  <a:gd name="T30" fmla="*/ 1 w 43"/>
                  <a:gd name="T31" fmla="*/ 1479 h 49"/>
                  <a:gd name="T32" fmla="*/ 4 w 43"/>
                  <a:gd name="T33" fmla="*/ 2190 h 49"/>
                  <a:gd name="T34" fmla="*/ 625 w 43"/>
                  <a:gd name="T35" fmla="*/ 2997 h 49"/>
                  <a:gd name="T36" fmla="*/ 937 w 43"/>
                  <a:gd name="T37" fmla="*/ 3793 h 49"/>
                  <a:gd name="T38" fmla="*/ 1410 w 43"/>
                  <a:gd name="T39" fmla="*/ 4546 h 49"/>
                  <a:gd name="T40" fmla="*/ 1968 w 43"/>
                  <a:gd name="T41" fmla="*/ 5392 h 49"/>
                  <a:gd name="T42" fmla="*/ 2418 w 43"/>
                  <a:gd name="T43" fmla="*/ 5832 h 49"/>
                  <a:gd name="T44" fmla="*/ 2587 w 43"/>
                  <a:gd name="T45" fmla="*/ 4917 h 4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43"/>
                  <a:gd name="T70" fmla="*/ 0 h 49"/>
                  <a:gd name="T71" fmla="*/ 43 w 43"/>
                  <a:gd name="T72" fmla="*/ 49 h 4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43" h="49">
                    <a:moveTo>
                      <a:pt x="43" y="41"/>
                    </a:moveTo>
                    <a:lnTo>
                      <a:pt x="36" y="37"/>
                    </a:lnTo>
                    <a:lnTo>
                      <a:pt x="29" y="31"/>
                    </a:lnTo>
                    <a:lnTo>
                      <a:pt x="22" y="25"/>
                    </a:lnTo>
                    <a:lnTo>
                      <a:pt x="16" y="19"/>
                    </a:lnTo>
                    <a:lnTo>
                      <a:pt x="12" y="13"/>
                    </a:lnTo>
                    <a:lnTo>
                      <a:pt x="10" y="8"/>
                    </a:lnTo>
                    <a:lnTo>
                      <a:pt x="9" y="7"/>
                    </a:lnTo>
                    <a:lnTo>
                      <a:pt x="9" y="6"/>
                    </a:lnTo>
                    <a:lnTo>
                      <a:pt x="9" y="7"/>
                    </a:lnTo>
                    <a:lnTo>
                      <a:pt x="8" y="7"/>
                    </a:lnTo>
                    <a:lnTo>
                      <a:pt x="3" y="0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1" y="13"/>
                    </a:lnTo>
                    <a:lnTo>
                      <a:pt x="4" y="18"/>
                    </a:lnTo>
                    <a:lnTo>
                      <a:pt x="10" y="25"/>
                    </a:lnTo>
                    <a:lnTo>
                      <a:pt x="16" y="31"/>
                    </a:lnTo>
                    <a:lnTo>
                      <a:pt x="23" y="38"/>
                    </a:lnTo>
                    <a:lnTo>
                      <a:pt x="32" y="45"/>
                    </a:lnTo>
                    <a:lnTo>
                      <a:pt x="40" y="49"/>
                    </a:lnTo>
                    <a:lnTo>
                      <a:pt x="43" y="41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053" name="Freeform 342"/>
              <p:cNvSpPr>
                <a:spLocks noChangeArrowheads="1"/>
              </p:cNvSpPr>
              <p:nvPr/>
            </p:nvSpPr>
            <p:spPr bwMode="auto">
              <a:xfrm>
                <a:off x="3738" y="4071"/>
                <a:ext cx="56" cy="20"/>
              </a:xfrm>
              <a:custGeom>
                <a:avLst/>
                <a:gdLst>
                  <a:gd name="T0" fmla="*/ 1504 w 53"/>
                  <a:gd name="T1" fmla="*/ 5284 h 18"/>
                  <a:gd name="T2" fmla="*/ 1401 w 53"/>
                  <a:gd name="T3" fmla="*/ 4756 h 18"/>
                  <a:gd name="T4" fmla="*/ 1255 w 53"/>
                  <a:gd name="T5" fmla="*/ 4756 h 18"/>
                  <a:gd name="T6" fmla="*/ 1064 w 53"/>
                  <a:gd name="T7" fmla="*/ 4756 h 18"/>
                  <a:gd name="T8" fmla="*/ 893 w 53"/>
                  <a:gd name="T9" fmla="*/ 4280 h 18"/>
                  <a:gd name="T10" fmla="*/ 716 w 53"/>
                  <a:gd name="T11" fmla="*/ 4280 h 18"/>
                  <a:gd name="T12" fmla="*/ 461 w 53"/>
                  <a:gd name="T13" fmla="*/ 3467 h 18"/>
                  <a:gd name="T14" fmla="*/ 331 w 53"/>
                  <a:gd name="T15" fmla="*/ 4 h 18"/>
                  <a:gd name="T16" fmla="*/ 3 w 53"/>
                  <a:gd name="T17" fmla="*/ 0 h 18"/>
                  <a:gd name="T18" fmla="*/ 0 w 53"/>
                  <a:gd name="T19" fmla="*/ 4756 h 18"/>
                  <a:gd name="T20" fmla="*/ 8 w 53"/>
                  <a:gd name="T21" fmla="*/ 6523 h 18"/>
                  <a:gd name="T22" fmla="*/ 413 w 53"/>
                  <a:gd name="T23" fmla="*/ 9326 h 18"/>
                  <a:gd name="T24" fmla="*/ 678 w 53"/>
                  <a:gd name="T25" fmla="*/ 9942 h 18"/>
                  <a:gd name="T26" fmla="*/ 893 w 53"/>
                  <a:gd name="T27" fmla="*/ 10362 h 18"/>
                  <a:gd name="T28" fmla="*/ 1053 w 53"/>
                  <a:gd name="T29" fmla="*/ 10362 h 18"/>
                  <a:gd name="T30" fmla="*/ 1255 w 53"/>
                  <a:gd name="T31" fmla="*/ 10362 h 18"/>
                  <a:gd name="T32" fmla="*/ 1387 w 53"/>
                  <a:gd name="T33" fmla="*/ 11047 h 18"/>
                  <a:gd name="T34" fmla="*/ 1480 w 53"/>
                  <a:gd name="T35" fmla="*/ 11047 h 18"/>
                  <a:gd name="T36" fmla="*/ 1504 w 53"/>
                  <a:gd name="T37" fmla="*/ 5284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3"/>
                  <a:gd name="T58" fmla="*/ 0 h 18"/>
                  <a:gd name="T59" fmla="*/ 53 w 53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3" h="18">
                    <a:moveTo>
                      <a:pt x="53" y="9"/>
                    </a:moveTo>
                    <a:lnTo>
                      <a:pt x="49" y="8"/>
                    </a:lnTo>
                    <a:lnTo>
                      <a:pt x="44" y="8"/>
                    </a:lnTo>
                    <a:lnTo>
                      <a:pt x="38" y="8"/>
                    </a:lnTo>
                    <a:lnTo>
                      <a:pt x="31" y="7"/>
                    </a:lnTo>
                    <a:lnTo>
                      <a:pt x="25" y="7"/>
                    </a:lnTo>
                    <a:lnTo>
                      <a:pt x="17" y="5"/>
                    </a:lnTo>
                    <a:lnTo>
                      <a:pt x="11" y="4"/>
                    </a:lnTo>
                    <a:lnTo>
                      <a:pt x="3" y="0"/>
                    </a:lnTo>
                    <a:lnTo>
                      <a:pt x="0" y="8"/>
                    </a:lnTo>
                    <a:lnTo>
                      <a:pt x="8" y="11"/>
                    </a:lnTo>
                    <a:lnTo>
                      <a:pt x="15" y="15"/>
                    </a:lnTo>
                    <a:lnTo>
                      <a:pt x="24" y="16"/>
                    </a:lnTo>
                    <a:lnTo>
                      <a:pt x="31" y="17"/>
                    </a:lnTo>
                    <a:lnTo>
                      <a:pt x="37" y="17"/>
                    </a:lnTo>
                    <a:lnTo>
                      <a:pt x="44" y="17"/>
                    </a:lnTo>
                    <a:lnTo>
                      <a:pt x="48" y="18"/>
                    </a:lnTo>
                    <a:lnTo>
                      <a:pt x="52" y="18"/>
                    </a:lnTo>
                    <a:lnTo>
                      <a:pt x="53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054" name="Freeform 343"/>
              <p:cNvSpPr>
                <a:spLocks noChangeArrowheads="1"/>
              </p:cNvSpPr>
              <p:nvPr/>
            </p:nvSpPr>
            <p:spPr bwMode="auto">
              <a:xfrm>
                <a:off x="2216" y="4112"/>
                <a:ext cx="100" cy="62"/>
              </a:xfrm>
              <a:custGeom>
                <a:avLst/>
                <a:gdLst>
                  <a:gd name="T0" fmla="*/ 2034 w 95"/>
                  <a:gd name="T1" fmla="*/ 9698 h 57"/>
                  <a:gd name="T2" fmla="*/ 2105 w 95"/>
                  <a:gd name="T3" fmla="*/ 9332 h 57"/>
                  <a:gd name="T4" fmla="*/ 2169 w 95"/>
                  <a:gd name="T5" fmla="*/ 9160 h 57"/>
                  <a:gd name="T6" fmla="*/ 2169 w 95"/>
                  <a:gd name="T7" fmla="*/ 8421 h 57"/>
                  <a:gd name="T8" fmla="*/ 2105 w 95"/>
                  <a:gd name="T9" fmla="*/ 7742 h 57"/>
                  <a:gd name="T10" fmla="*/ 2034 w 95"/>
                  <a:gd name="T11" fmla="*/ 6928 h 57"/>
                  <a:gd name="T12" fmla="*/ 1932 w 95"/>
                  <a:gd name="T13" fmla="*/ 5855 h 57"/>
                  <a:gd name="T14" fmla="*/ 1833 w 95"/>
                  <a:gd name="T15" fmla="*/ 4675 h 57"/>
                  <a:gd name="T16" fmla="*/ 1656 w 95"/>
                  <a:gd name="T17" fmla="*/ 3632 h 57"/>
                  <a:gd name="T18" fmla="*/ 1494 w 95"/>
                  <a:gd name="T19" fmla="*/ 2385 h 57"/>
                  <a:gd name="T20" fmla="*/ 1327 w 95"/>
                  <a:gd name="T21" fmla="*/ 1441 h 57"/>
                  <a:gd name="T22" fmla="*/ 1138 w 95"/>
                  <a:gd name="T23" fmla="*/ 5 h 57"/>
                  <a:gd name="T24" fmla="*/ 927 w 95"/>
                  <a:gd name="T25" fmla="*/ 2 h 57"/>
                  <a:gd name="T26" fmla="*/ 717 w 95"/>
                  <a:gd name="T27" fmla="*/ 0 h 57"/>
                  <a:gd name="T28" fmla="*/ 476 w 95"/>
                  <a:gd name="T29" fmla="*/ 0 h 57"/>
                  <a:gd name="T30" fmla="*/ 285 w 95"/>
                  <a:gd name="T31" fmla="*/ 2 h 57"/>
                  <a:gd name="T32" fmla="*/ 3 w 95"/>
                  <a:gd name="T33" fmla="*/ 1120 h 57"/>
                  <a:gd name="T34" fmla="*/ 1 w 95"/>
                  <a:gd name="T35" fmla="*/ 1218 h 57"/>
                  <a:gd name="T36" fmla="*/ 0 w 95"/>
                  <a:gd name="T37" fmla="*/ 1325 h 57"/>
                  <a:gd name="T38" fmla="*/ 0 w 95"/>
                  <a:gd name="T39" fmla="*/ 1704 h 57"/>
                  <a:gd name="T40" fmla="*/ 1 w 95"/>
                  <a:gd name="T41" fmla="*/ 2016 h 57"/>
                  <a:gd name="T42" fmla="*/ 5 w 95"/>
                  <a:gd name="T43" fmla="*/ 3070 h 57"/>
                  <a:gd name="T44" fmla="*/ 257 w 95"/>
                  <a:gd name="T45" fmla="*/ 3951 h 57"/>
                  <a:gd name="T46" fmla="*/ 333 w 95"/>
                  <a:gd name="T47" fmla="*/ 5085 h 57"/>
                  <a:gd name="T48" fmla="*/ 501 w 95"/>
                  <a:gd name="T49" fmla="*/ 6369 h 57"/>
                  <a:gd name="T50" fmla="*/ 693 w 95"/>
                  <a:gd name="T51" fmla="*/ 7118 h 57"/>
                  <a:gd name="T52" fmla="*/ 881 w 95"/>
                  <a:gd name="T53" fmla="*/ 8197 h 57"/>
                  <a:gd name="T54" fmla="*/ 1043 w 95"/>
                  <a:gd name="T55" fmla="*/ 8421 h 57"/>
                  <a:gd name="T56" fmla="*/ 1215 w 95"/>
                  <a:gd name="T57" fmla="*/ 8916 h 57"/>
                  <a:gd name="T58" fmla="*/ 1397 w 95"/>
                  <a:gd name="T59" fmla="*/ 9160 h 57"/>
                  <a:gd name="T60" fmla="*/ 1548 w 95"/>
                  <a:gd name="T61" fmla="*/ 9160 h 57"/>
                  <a:gd name="T62" fmla="*/ 1687 w 95"/>
                  <a:gd name="T63" fmla="*/ 9332 h 57"/>
                  <a:gd name="T64" fmla="*/ 1833 w 95"/>
                  <a:gd name="T65" fmla="*/ 9332 h 57"/>
                  <a:gd name="T66" fmla="*/ 1932 w 95"/>
                  <a:gd name="T67" fmla="*/ 9332 h 57"/>
                  <a:gd name="T68" fmla="*/ 2034 w 95"/>
                  <a:gd name="T69" fmla="*/ 9698 h 5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5"/>
                  <a:gd name="T106" fmla="*/ 0 h 57"/>
                  <a:gd name="T107" fmla="*/ 95 w 95"/>
                  <a:gd name="T108" fmla="*/ 57 h 5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5" h="57">
                    <a:moveTo>
                      <a:pt x="89" y="57"/>
                    </a:moveTo>
                    <a:lnTo>
                      <a:pt x="92" y="56"/>
                    </a:lnTo>
                    <a:lnTo>
                      <a:pt x="95" y="54"/>
                    </a:lnTo>
                    <a:lnTo>
                      <a:pt x="95" y="50"/>
                    </a:lnTo>
                    <a:lnTo>
                      <a:pt x="92" y="46"/>
                    </a:lnTo>
                    <a:lnTo>
                      <a:pt x="89" y="40"/>
                    </a:lnTo>
                    <a:lnTo>
                      <a:pt x="85" y="34"/>
                    </a:lnTo>
                    <a:lnTo>
                      <a:pt x="80" y="28"/>
                    </a:lnTo>
                    <a:lnTo>
                      <a:pt x="73" y="22"/>
                    </a:lnTo>
                    <a:lnTo>
                      <a:pt x="66" y="15"/>
                    </a:lnTo>
                    <a:lnTo>
                      <a:pt x="58" y="9"/>
                    </a:lnTo>
                    <a:lnTo>
                      <a:pt x="49" y="5"/>
                    </a:lnTo>
                    <a:lnTo>
                      <a:pt x="41" y="2"/>
                    </a:lnTo>
                    <a:lnTo>
                      <a:pt x="31" y="0"/>
                    </a:lnTo>
                    <a:lnTo>
                      <a:pt x="22" y="0"/>
                    </a:lnTo>
                    <a:lnTo>
                      <a:pt x="12" y="2"/>
                    </a:lnTo>
                    <a:lnTo>
                      <a:pt x="3" y="6"/>
                    </a:lnTo>
                    <a:lnTo>
                      <a:pt x="1" y="7"/>
                    </a:lnTo>
                    <a:lnTo>
                      <a:pt x="0" y="8"/>
                    </a:lnTo>
                    <a:lnTo>
                      <a:pt x="0" y="11"/>
                    </a:lnTo>
                    <a:lnTo>
                      <a:pt x="1" y="13"/>
                    </a:lnTo>
                    <a:lnTo>
                      <a:pt x="5" y="18"/>
                    </a:lnTo>
                    <a:lnTo>
                      <a:pt x="10" y="24"/>
                    </a:lnTo>
                    <a:lnTo>
                      <a:pt x="15" y="30"/>
                    </a:lnTo>
                    <a:lnTo>
                      <a:pt x="23" y="37"/>
                    </a:lnTo>
                    <a:lnTo>
                      <a:pt x="30" y="42"/>
                    </a:lnTo>
                    <a:lnTo>
                      <a:pt x="39" y="48"/>
                    </a:lnTo>
                    <a:lnTo>
                      <a:pt x="46" y="50"/>
                    </a:lnTo>
                    <a:lnTo>
                      <a:pt x="53" y="52"/>
                    </a:lnTo>
                    <a:lnTo>
                      <a:pt x="61" y="54"/>
                    </a:lnTo>
                    <a:lnTo>
                      <a:pt x="67" y="54"/>
                    </a:lnTo>
                    <a:lnTo>
                      <a:pt x="74" y="56"/>
                    </a:lnTo>
                    <a:lnTo>
                      <a:pt x="80" y="56"/>
                    </a:lnTo>
                    <a:lnTo>
                      <a:pt x="85" y="56"/>
                    </a:lnTo>
                    <a:lnTo>
                      <a:pt x="89" y="57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055" name="Freeform 344"/>
              <p:cNvSpPr>
                <a:spLocks noChangeArrowheads="1"/>
              </p:cNvSpPr>
              <p:nvPr/>
            </p:nvSpPr>
            <p:spPr bwMode="auto">
              <a:xfrm>
                <a:off x="2215" y="4107"/>
                <a:ext cx="106" cy="71"/>
              </a:xfrm>
              <a:custGeom>
                <a:avLst/>
                <a:gdLst>
                  <a:gd name="T0" fmla="*/ 6 w 100"/>
                  <a:gd name="T1" fmla="*/ 1141 h 66"/>
                  <a:gd name="T2" fmla="*/ 474 w 100"/>
                  <a:gd name="T3" fmla="*/ 917 h 66"/>
                  <a:gd name="T4" fmla="*/ 800 w 100"/>
                  <a:gd name="T5" fmla="*/ 792 h 66"/>
                  <a:gd name="T6" fmla="*/ 1071 w 100"/>
                  <a:gd name="T7" fmla="*/ 792 h 66"/>
                  <a:gd name="T8" fmla="*/ 1433 w 100"/>
                  <a:gd name="T9" fmla="*/ 917 h 66"/>
                  <a:gd name="T10" fmla="*/ 1707 w 100"/>
                  <a:gd name="T11" fmla="*/ 1141 h 66"/>
                  <a:gd name="T12" fmla="*/ 1977 w 100"/>
                  <a:gd name="T13" fmla="*/ 1644 h 66"/>
                  <a:gd name="T14" fmla="*/ 2284 w 100"/>
                  <a:gd name="T15" fmla="*/ 2028 h 66"/>
                  <a:gd name="T16" fmla="*/ 2496 w 100"/>
                  <a:gd name="T17" fmla="*/ 2548 h 66"/>
                  <a:gd name="T18" fmla="*/ 2721 w 100"/>
                  <a:gd name="T19" fmla="*/ 3036 h 66"/>
                  <a:gd name="T20" fmla="*/ 2900 w 100"/>
                  <a:gd name="T21" fmla="*/ 3637 h 66"/>
                  <a:gd name="T22" fmla="*/ 3056 w 100"/>
                  <a:gd name="T23" fmla="*/ 4065 h 66"/>
                  <a:gd name="T24" fmla="*/ 3125 w 100"/>
                  <a:gd name="T25" fmla="*/ 4569 h 66"/>
                  <a:gd name="T26" fmla="*/ 3192 w 100"/>
                  <a:gd name="T27" fmla="*/ 4871 h 66"/>
                  <a:gd name="T28" fmla="*/ 3192 w 100"/>
                  <a:gd name="T29" fmla="*/ 4915 h 66"/>
                  <a:gd name="T30" fmla="*/ 3151 w 100"/>
                  <a:gd name="T31" fmla="*/ 4915 h 66"/>
                  <a:gd name="T32" fmla="*/ 3125 w 100"/>
                  <a:gd name="T33" fmla="*/ 5688 h 66"/>
                  <a:gd name="T34" fmla="*/ 3340 w 100"/>
                  <a:gd name="T35" fmla="*/ 5637 h 66"/>
                  <a:gd name="T36" fmla="*/ 3512 w 100"/>
                  <a:gd name="T37" fmla="*/ 5287 h 66"/>
                  <a:gd name="T38" fmla="*/ 3512 w 100"/>
                  <a:gd name="T39" fmla="*/ 4704 h 66"/>
                  <a:gd name="T40" fmla="*/ 3433 w 100"/>
                  <a:gd name="T41" fmla="*/ 4209 h 66"/>
                  <a:gd name="T42" fmla="*/ 3340 w 100"/>
                  <a:gd name="T43" fmla="*/ 3670 h 66"/>
                  <a:gd name="T44" fmla="*/ 3151 w 100"/>
                  <a:gd name="T45" fmla="*/ 3143 h 66"/>
                  <a:gd name="T46" fmla="*/ 2948 w 100"/>
                  <a:gd name="T47" fmla="*/ 2548 h 66"/>
                  <a:gd name="T48" fmla="*/ 2721 w 100"/>
                  <a:gd name="T49" fmla="*/ 2028 h 66"/>
                  <a:gd name="T50" fmla="*/ 2422 w 100"/>
                  <a:gd name="T51" fmla="*/ 1420 h 66"/>
                  <a:gd name="T52" fmla="*/ 2156 w 100"/>
                  <a:gd name="T53" fmla="*/ 852 h 66"/>
                  <a:gd name="T54" fmla="*/ 1809 w 100"/>
                  <a:gd name="T55" fmla="*/ 6 h 66"/>
                  <a:gd name="T56" fmla="*/ 1519 w 100"/>
                  <a:gd name="T57" fmla="*/ 2 h 66"/>
                  <a:gd name="T58" fmla="*/ 1119 w 100"/>
                  <a:gd name="T59" fmla="*/ 0 h 66"/>
                  <a:gd name="T60" fmla="*/ 755 w 100"/>
                  <a:gd name="T61" fmla="*/ 0 h 66"/>
                  <a:gd name="T62" fmla="*/ 398 w 100"/>
                  <a:gd name="T63" fmla="*/ 2 h 66"/>
                  <a:gd name="T64" fmla="*/ 0 w 100"/>
                  <a:gd name="T65" fmla="*/ 684 h 66"/>
                  <a:gd name="T66" fmla="*/ 6 w 100"/>
                  <a:gd name="T67" fmla="*/ 1141 h 6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100"/>
                  <a:gd name="T103" fmla="*/ 0 h 66"/>
                  <a:gd name="T104" fmla="*/ 100 w 100"/>
                  <a:gd name="T105" fmla="*/ 66 h 6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100" h="66">
                    <a:moveTo>
                      <a:pt x="6" y="14"/>
                    </a:moveTo>
                    <a:lnTo>
                      <a:pt x="14" y="11"/>
                    </a:lnTo>
                    <a:lnTo>
                      <a:pt x="23" y="9"/>
                    </a:lnTo>
                    <a:lnTo>
                      <a:pt x="31" y="9"/>
                    </a:lnTo>
                    <a:lnTo>
                      <a:pt x="41" y="11"/>
                    </a:lnTo>
                    <a:lnTo>
                      <a:pt x="49" y="14"/>
                    </a:lnTo>
                    <a:lnTo>
                      <a:pt x="56" y="19"/>
                    </a:lnTo>
                    <a:lnTo>
                      <a:pt x="65" y="23"/>
                    </a:lnTo>
                    <a:lnTo>
                      <a:pt x="71" y="30"/>
                    </a:lnTo>
                    <a:lnTo>
                      <a:pt x="78" y="35"/>
                    </a:lnTo>
                    <a:lnTo>
                      <a:pt x="83" y="42"/>
                    </a:lnTo>
                    <a:lnTo>
                      <a:pt x="87" y="47"/>
                    </a:lnTo>
                    <a:lnTo>
                      <a:pt x="89" y="53"/>
                    </a:lnTo>
                    <a:lnTo>
                      <a:pt x="91" y="56"/>
                    </a:lnTo>
                    <a:lnTo>
                      <a:pt x="91" y="57"/>
                    </a:lnTo>
                    <a:lnTo>
                      <a:pt x="90" y="57"/>
                    </a:lnTo>
                    <a:lnTo>
                      <a:pt x="89" y="66"/>
                    </a:lnTo>
                    <a:lnTo>
                      <a:pt x="95" y="65"/>
                    </a:lnTo>
                    <a:lnTo>
                      <a:pt x="100" y="61"/>
                    </a:lnTo>
                    <a:lnTo>
                      <a:pt x="100" y="55"/>
                    </a:lnTo>
                    <a:lnTo>
                      <a:pt x="98" y="48"/>
                    </a:lnTo>
                    <a:lnTo>
                      <a:pt x="95" y="43"/>
                    </a:lnTo>
                    <a:lnTo>
                      <a:pt x="90" y="36"/>
                    </a:lnTo>
                    <a:lnTo>
                      <a:pt x="84" y="30"/>
                    </a:lnTo>
                    <a:lnTo>
                      <a:pt x="78" y="23"/>
                    </a:lnTo>
                    <a:lnTo>
                      <a:pt x="70" y="17"/>
                    </a:lnTo>
                    <a:lnTo>
                      <a:pt x="62" y="10"/>
                    </a:lnTo>
                    <a:lnTo>
                      <a:pt x="52" y="6"/>
                    </a:lnTo>
                    <a:lnTo>
                      <a:pt x="43" y="2"/>
                    </a:lnTo>
                    <a:lnTo>
                      <a:pt x="32" y="0"/>
                    </a:lnTo>
                    <a:lnTo>
                      <a:pt x="22" y="0"/>
                    </a:lnTo>
                    <a:lnTo>
                      <a:pt x="11" y="2"/>
                    </a:lnTo>
                    <a:lnTo>
                      <a:pt x="0" y="7"/>
                    </a:lnTo>
                    <a:lnTo>
                      <a:pt x="6" y="14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056" name="Freeform 345"/>
              <p:cNvSpPr>
                <a:spLocks noChangeArrowheads="1"/>
              </p:cNvSpPr>
              <p:nvPr/>
            </p:nvSpPr>
            <p:spPr bwMode="auto">
              <a:xfrm>
                <a:off x="2211" y="4114"/>
                <a:ext cx="48" cy="53"/>
              </a:xfrm>
              <a:custGeom>
                <a:avLst/>
                <a:gdLst>
                  <a:gd name="T0" fmla="*/ 2257 w 45"/>
                  <a:gd name="T1" fmla="*/ 4917 h 49"/>
                  <a:gd name="T2" fmla="*/ 1859 w 45"/>
                  <a:gd name="T3" fmla="*/ 4438 h 49"/>
                  <a:gd name="T4" fmla="*/ 1437 w 45"/>
                  <a:gd name="T5" fmla="*/ 3886 h 49"/>
                  <a:gd name="T6" fmla="*/ 1110 w 45"/>
                  <a:gd name="T7" fmla="*/ 2997 h 49"/>
                  <a:gd name="T8" fmla="*/ 804 w 45"/>
                  <a:gd name="T9" fmla="*/ 2190 h 49"/>
                  <a:gd name="T10" fmla="*/ 622 w 45"/>
                  <a:gd name="T11" fmla="*/ 1479 h 49"/>
                  <a:gd name="T12" fmla="*/ 513 w 45"/>
                  <a:gd name="T13" fmla="*/ 1081 h 49"/>
                  <a:gd name="T14" fmla="*/ 513 w 45"/>
                  <a:gd name="T15" fmla="*/ 924 h 49"/>
                  <a:gd name="T16" fmla="*/ 481 w 45"/>
                  <a:gd name="T17" fmla="*/ 6 h 49"/>
                  <a:gd name="T18" fmla="*/ 481 w 45"/>
                  <a:gd name="T19" fmla="*/ 924 h 49"/>
                  <a:gd name="T20" fmla="*/ 3 w 45"/>
                  <a:gd name="T21" fmla="*/ 0 h 49"/>
                  <a:gd name="T22" fmla="*/ 1 w 45"/>
                  <a:gd name="T23" fmla="*/ 3 h 49"/>
                  <a:gd name="T24" fmla="*/ 0 w 45"/>
                  <a:gd name="T25" fmla="*/ 6 h 49"/>
                  <a:gd name="T26" fmla="*/ 0 w 45"/>
                  <a:gd name="T27" fmla="*/ 1169 h 49"/>
                  <a:gd name="T28" fmla="*/ 2 w 45"/>
                  <a:gd name="T29" fmla="*/ 1479 h 49"/>
                  <a:gd name="T30" fmla="*/ 5 w 45"/>
                  <a:gd name="T31" fmla="*/ 2190 h 49"/>
                  <a:gd name="T32" fmla="*/ 513 w 45"/>
                  <a:gd name="T33" fmla="*/ 2997 h 49"/>
                  <a:gd name="T34" fmla="*/ 754 w 45"/>
                  <a:gd name="T35" fmla="*/ 3886 h 49"/>
                  <a:gd name="T36" fmla="*/ 1184 w 45"/>
                  <a:gd name="T37" fmla="*/ 4546 h 49"/>
                  <a:gd name="T38" fmla="*/ 1634 w 45"/>
                  <a:gd name="T39" fmla="*/ 5392 h 49"/>
                  <a:gd name="T40" fmla="*/ 2027 w 45"/>
                  <a:gd name="T41" fmla="*/ 5832 h 49"/>
                  <a:gd name="T42" fmla="*/ 2257 w 45"/>
                  <a:gd name="T43" fmla="*/ 4917 h 49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45"/>
                  <a:gd name="T67" fmla="*/ 0 h 49"/>
                  <a:gd name="T68" fmla="*/ 45 w 45"/>
                  <a:gd name="T69" fmla="*/ 49 h 49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45" h="49">
                    <a:moveTo>
                      <a:pt x="45" y="41"/>
                    </a:moveTo>
                    <a:lnTo>
                      <a:pt x="36" y="37"/>
                    </a:lnTo>
                    <a:lnTo>
                      <a:pt x="29" y="32"/>
                    </a:lnTo>
                    <a:lnTo>
                      <a:pt x="22" y="25"/>
                    </a:lnTo>
                    <a:lnTo>
                      <a:pt x="17" y="18"/>
                    </a:lnTo>
                    <a:lnTo>
                      <a:pt x="13" y="13"/>
                    </a:lnTo>
                    <a:lnTo>
                      <a:pt x="10" y="9"/>
                    </a:lnTo>
                    <a:lnTo>
                      <a:pt x="10" y="7"/>
                    </a:lnTo>
                    <a:lnTo>
                      <a:pt x="9" y="6"/>
                    </a:lnTo>
                    <a:lnTo>
                      <a:pt x="9" y="7"/>
                    </a:lnTo>
                    <a:lnTo>
                      <a:pt x="3" y="0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0" y="10"/>
                    </a:lnTo>
                    <a:lnTo>
                      <a:pt x="2" y="13"/>
                    </a:lnTo>
                    <a:lnTo>
                      <a:pt x="5" y="18"/>
                    </a:lnTo>
                    <a:lnTo>
                      <a:pt x="10" y="25"/>
                    </a:lnTo>
                    <a:lnTo>
                      <a:pt x="16" y="32"/>
                    </a:lnTo>
                    <a:lnTo>
                      <a:pt x="23" y="38"/>
                    </a:lnTo>
                    <a:lnTo>
                      <a:pt x="32" y="45"/>
                    </a:lnTo>
                    <a:lnTo>
                      <a:pt x="40" y="49"/>
                    </a:lnTo>
                    <a:lnTo>
                      <a:pt x="45" y="41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057" name="Freeform 346"/>
              <p:cNvSpPr>
                <a:spLocks noChangeArrowheads="1"/>
              </p:cNvSpPr>
              <p:nvPr/>
            </p:nvSpPr>
            <p:spPr bwMode="auto">
              <a:xfrm>
                <a:off x="2254" y="4159"/>
                <a:ext cx="56" cy="20"/>
              </a:xfrm>
              <a:custGeom>
                <a:avLst/>
                <a:gdLst>
                  <a:gd name="T0" fmla="*/ 1504 w 53"/>
                  <a:gd name="T1" fmla="*/ 5284 h 18"/>
                  <a:gd name="T2" fmla="*/ 1401 w 53"/>
                  <a:gd name="T3" fmla="*/ 4756 h 18"/>
                  <a:gd name="T4" fmla="*/ 1313 w 53"/>
                  <a:gd name="T5" fmla="*/ 4756 h 18"/>
                  <a:gd name="T6" fmla="*/ 1064 w 53"/>
                  <a:gd name="T7" fmla="*/ 4756 h 18"/>
                  <a:gd name="T8" fmla="*/ 902 w 53"/>
                  <a:gd name="T9" fmla="*/ 4280 h 18"/>
                  <a:gd name="T10" fmla="*/ 716 w 53"/>
                  <a:gd name="T11" fmla="*/ 4280 h 18"/>
                  <a:gd name="T12" fmla="*/ 487 w 53"/>
                  <a:gd name="T13" fmla="*/ 3467 h 18"/>
                  <a:gd name="T14" fmla="*/ 331 w 53"/>
                  <a:gd name="T15" fmla="*/ 3 h 18"/>
                  <a:gd name="T16" fmla="*/ 5 w 53"/>
                  <a:gd name="T17" fmla="*/ 0 h 18"/>
                  <a:gd name="T18" fmla="*/ 0 w 53"/>
                  <a:gd name="T19" fmla="*/ 4756 h 18"/>
                  <a:gd name="T20" fmla="*/ 8 w 53"/>
                  <a:gd name="T21" fmla="*/ 6523 h 18"/>
                  <a:gd name="T22" fmla="*/ 436 w 53"/>
                  <a:gd name="T23" fmla="*/ 8948 h 18"/>
                  <a:gd name="T24" fmla="*/ 678 w 53"/>
                  <a:gd name="T25" fmla="*/ 9942 h 18"/>
                  <a:gd name="T26" fmla="*/ 893 w 53"/>
                  <a:gd name="T27" fmla="*/ 10362 h 18"/>
                  <a:gd name="T28" fmla="*/ 1064 w 53"/>
                  <a:gd name="T29" fmla="*/ 10362 h 18"/>
                  <a:gd name="T30" fmla="*/ 1255 w 53"/>
                  <a:gd name="T31" fmla="*/ 10362 h 18"/>
                  <a:gd name="T32" fmla="*/ 1401 w 53"/>
                  <a:gd name="T33" fmla="*/ 10362 h 18"/>
                  <a:gd name="T34" fmla="*/ 1480 w 53"/>
                  <a:gd name="T35" fmla="*/ 11047 h 18"/>
                  <a:gd name="T36" fmla="*/ 1504 w 53"/>
                  <a:gd name="T37" fmla="*/ 5284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3"/>
                  <a:gd name="T58" fmla="*/ 0 h 18"/>
                  <a:gd name="T59" fmla="*/ 53 w 53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3" h="18">
                    <a:moveTo>
                      <a:pt x="53" y="9"/>
                    </a:moveTo>
                    <a:lnTo>
                      <a:pt x="49" y="8"/>
                    </a:lnTo>
                    <a:lnTo>
                      <a:pt x="45" y="8"/>
                    </a:lnTo>
                    <a:lnTo>
                      <a:pt x="38" y="8"/>
                    </a:lnTo>
                    <a:lnTo>
                      <a:pt x="32" y="7"/>
                    </a:lnTo>
                    <a:lnTo>
                      <a:pt x="25" y="7"/>
                    </a:lnTo>
                    <a:lnTo>
                      <a:pt x="18" y="5"/>
                    </a:lnTo>
                    <a:lnTo>
                      <a:pt x="11" y="3"/>
                    </a:lnTo>
                    <a:lnTo>
                      <a:pt x="5" y="0"/>
                    </a:lnTo>
                    <a:lnTo>
                      <a:pt x="0" y="8"/>
                    </a:lnTo>
                    <a:lnTo>
                      <a:pt x="8" y="11"/>
                    </a:lnTo>
                    <a:lnTo>
                      <a:pt x="16" y="14"/>
                    </a:lnTo>
                    <a:lnTo>
                      <a:pt x="24" y="16"/>
                    </a:lnTo>
                    <a:lnTo>
                      <a:pt x="31" y="17"/>
                    </a:lnTo>
                    <a:lnTo>
                      <a:pt x="38" y="17"/>
                    </a:lnTo>
                    <a:lnTo>
                      <a:pt x="44" y="17"/>
                    </a:lnTo>
                    <a:lnTo>
                      <a:pt x="49" y="17"/>
                    </a:lnTo>
                    <a:lnTo>
                      <a:pt x="52" y="18"/>
                    </a:lnTo>
                    <a:lnTo>
                      <a:pt x="53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058" name="Freeform 347"/>
              <p:cNvSpPr>
                <a:spLocks noChangeArrowheads="1"/>
              </p:cNvSpPr>
              <p:nvPr/>
            </p:nvSpPr>
            <p:spPr bwMode="auto">
              <a:xfrm>
                <a:off x="3349" y="4024"/>
                <a:ext cx="99" cy="61"/>
              </a:xfrm>
              <a:custGeom>
                <a:avLst/>
                <a:gdLst>
                  <a:gd name="T0" fmla="*/ 2102 w 94"/>
                  <a:gd name="T1" fmla="*/ 3583 h 57"/>
                  <a:gd name="T2" fmla="*/ 2171 w 94"/>
                  <a:gd name="T3" fmla="*/ 3583 h 57"/>
                  <a:gd name="T4" fmla="*/ 2214 w 94"/>
                  <a:gd name="T5" fmla="*/ 3433 h 57"/>
                  <a:gd name="T6" fmla="*/ 2214 w 94"/>
                  <a:gd name="T7" fmla="*/ 3246 h 57"/>
                  <a:gd name="T8" fmla="*/ 2171 w 94"/>
                  <a:gd name="T9" fmla="*/ 2834 h 57"/>
                  <a:gd name="T10" fmla="*/ 2102 w 94"/>
                  <a:gd name="T11" fmla="*/ 2606 h 57"/>
                  <a:gd name="T12" fmla="*/ 2043 w 94"/>
                  <a:gd name="T13" fmla="*/ 2160 h 57"/>
                  <a:gd name="T14" fmla="*/ 1863 w 94"/>
                  <a:gd name="T15" fmla="*/ 1762 h 57"/>
                  <a:gd name="T16" fmla="*/ 1749 w 94"/>
                  <a:gd name="T17" fmla="*/ 1421 h 57"/>
                  <a:gd name="T18" fmla="*/ 1586 w 94"/>
                  <a:gd name="T19" fmla="*/ 947 h 57"/>
                  <a:gd name="T20" fmla="*/ 1362 w 94"/>
                  <a:gd name="T21" fmla="*/ 631 h 57"/>
                  <a:gd name="T22" fmla="*/ 1166 w 94"/>
                  <a:gd name="T23" fmla="*/ 6 h 57"/>
                  <a:gd name="T24" fmla="*/ 944 w 94"/>
                  <a:gd name="T25" fmla="*/ 3 h 57"/>
                  <a:gd name="T26" fmla="*/ 733 w 94"/>
                  <a:gd name="T27" fmla="*/ 0 h 57"/>
                  <a:gd name="T28" fmla="*/ 460 w 94"/>
                  <a:gd name="T29" fmla="*/ 0 h 57"/>
                  <a:gd name="T30" fmla="*/ 289 w 94"/>
                  <a:gd name="T31" fmla="*/ 3 h 57"/>
                  <a:gd name="T32" fmla="*/ 2 w 94"/>
                  <a:gd name="T33" fmla="*/ 7 h 57"/>
                  <a:gd name="T34" fmla="*/ 1 w 94"/>
                  <a:gd name="T35" fmla="*/ 551 h 57"/>
                  <a:gd name="T36" fmla="*/ 0 w 94"/>
                  <a:gd name="T37" fmla="*/ 590 h 57"/>
                  <a:gd name="T38" fmla="*/ 1 w 94"/>
                  <a:gd name="T39" fmla="*/ 675 h 57"/>
                  <a:gd name="T40" fmla="*/ 1 w 94"/>
                  <a:gd name="T41" fmla="*/ 773 h 57"/>
                  <a:gd name="T42" fmla="*/ 4 w 94"/>
                  <a:gd name="T43" fmla="*/ 1160 h 57"/>
                  <a:gd name="T44" fmla="*/ 260 w 94"/>
                  <a:gd name="T45" fmla="*/ 1521 h 57"/>
                  <a:gd name="T46" fmla="*/ 337 w 94"/>
                  <a:gd name="T47" fmla="*/ 1886 h 57"/>
                  <a:gd name="T48" fmla="*/ 484 w 94"/>
                  <a:gd name="T49" fmla="*/ 2435 h 57"/>
                  <a:gd name="T50" fmla="*/ 728 w 94"/>
                  <a:gd name="T51" fmla="*/ 2648 h 57"/>
                  <a:gd name="T52" fmla="*/ 896 w 94"/>
                  <a:gd name="T53" fmla="*/ 3033 h 57"/>
                  <a:gd name="T54" fmla="*/ 1103 w 94"/>
                  <a:gd name="T55" fmla="*/ 3246 h 57"/>
                  <a:gd name="T56" fmla="*/ 1231 w 94"/>
                  <a:gd name="T57" fmla="*/ 3418 h 57"/>
                  <a:gd name="T58" fmla="*/ 1430 w 94"/>
                  <a:gd name="T59" fmla="*/ 3433 h 57"/>
                  <a:gd name="T60" fmla="*/ 1590 w 94"/>
                  <a:gd name="T61" fmla="*/ 3474 h 57"/>
                  <a:gd name="T62" fmla="*/ 1759 w 94"/>
                  <a:gd name="T63" fmla="*/ 3474 h 57"/>
                  <a:gd name="T64" fmla="*/ 1863 w 94"/>
                  <a:gd name="T65" fmla="*/ 3474 h 57"/>
                  <a:gd name="T66" fmla="*/ 2043 w 94"/>
                  <a:gd name="T67" fmla="*/ 3474 h 57"/>
                  <a:gd name="T68" fmla="*/ 2102 w 94"/>
                  <a:gd name="T69" fmla="*/ 3583 h 5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4"/>
                  <a:gd name="T106" fmla="*/ 0 h 57"/>
                  <a:gd name="T107" fmla="*/ 94 w 94"/>
                  <a:gd name="T108" fmla="*/ 57 h 5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4" h="57">
                    <a:moveTo>
                      <a:pt x="89" y="57"/>
                    </a:moveTo>
                    <a:lnTo>
                      <a:pt x="92" y="57"/>
                    </a:lnTo>
                    <a:lnTo>
                      <a:pt x="94" y="55"/>
                    </a:lnTo>
                    <a:lnTo>
                      <a:pt x="94" y="52"/>
                    </a:lnTo>
                    <a:lnTo>
                      <a:pt x="92" y="46"/>
                    </a:lnTo>
                    <a:lnTo>
                      <a:pt x="89" y="41"/>
                    </a:lnTo>
                    <a:lnTo>
                      <a:pt x="85" y="35"/>
                    </a:lnTo>
                    <a:lnTo>
                      <a:pt x="80" y="29"/>
                    </a:lnTo>
                    <a:lnTo>
                      <a:pt x="73" y="22"/>
                    </a:lnTo>
                    <a:lnTo>
                      <a:pt x="66" y="16"/>
                    </a:lnTo>
                    <a:lnTo>
                      <a:pt x="58" y="10"/>
                    </a:lnTo>
                    <a:lnTo>
                      <a:pt x="49" y="6"/>
                    </a:lnTo>
                    <a:lnTo>
                      <a:pt x="40" y="3"/>
                    </a:lnTo>
                    <a:lnTo>
                      <a:pt x="31" y="0"/>
                    </a:lnTo>
                    <a:lnTo>
                      <a:pt x="21" y="0"/>
                    </a:lnTo>
                    <a:lnTo>
                      <a:pt x="12" y="3"/>
                    </a:lnTo>
                    <a:lnTo>
                      <a:pt x="2" y="7"/>
                    </a:lnTo>
                    <a:lnTo>
                      <a:pt x="1" y="8"/>
                    </a:lnTo>
                    <a:lnTo>
                      <a:pt x="0" y="9"/>
                    </a:lnTo>
                    <a:lnTo>
                      <a:pt x="1" y="11"/>
                    </a:lnTo>
                    <a:lnTo>
                      <a:pt x="1" y="13"/>
                    </a:lnTo>
                    <a:lnTo>
                      <a:pt x="4" y="19"/>
                    </a:lnTo>
                    <a:lnTo>
                      <a:pt x="10" y="24"/>
                    </a:lnTo>
                    <a:lnTo>
                      <a:pt x="15" y="31"/>
                    </a:lnTo>
                    <a:lnTo>
                      <a:pt x="22" y="38"/>
                    </a:lnTo>
                    <a:lnTo>
                      <a:pt x="30" y="43"/>
                    </a:lnTo>
                    <a:lnTo>
                      <a:pt x="38" y="49"/>
                    </a:lnTo>
                    <a:lnTo>
                      <a:pt x="46" y="52"/>
                    </a:lnTo>
                    <a:lnTo>
                      <a:pt x="53" y="54"/>
                    </a:lnTo>
                    <a:lnTo>
                      <a:pt x="60" y="55"/>
                    </a:lnTo>
                    <a:lnTo>
                      <a:pt x="67" y="56"/>
                    </a:lnTo>
                    <a:lnTo>
                      <a:pt x="74" y="56"/>
                    </a:lnTo>
                    <a:lnTo>
                      <a:pt x="80" y="56"/>
                    </a:lnTo>
                    <a:lnTo>
                      <a:pt x="85" y="56"/>
                    </a:lnTo>
                    <a:lnTo>
                      <a:pt x="89" y="57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059" name="Freeform 348"/>
              <p:cNvSpPr>
                <a:spLocks noChangeArrowheads="1"/>
              </p:cNvSpPr>
              <p:nvPr/>
            </p:nvSpPr>
            <p:spPr bwMode="auto">
              <a:xfrm>
                <a:off x="3348" y="4020"/>
                <a:ext cx="106" cy="71"/>
              </a:xfrm>
              <a:custGeom>
                <a:avLst/>
                <a:gdLst>
                  <a:gd name="T0" fmla="*/ 5 w 100"/>
                  <a:gd name="T1" fmla="*/ 1141 h 66"/>
                  <a:gd name="T2" fmla="*/ 474 w 100"/>
                  <a:gd name="T3" fmla="*/ 917 h 66"/>
                  <a:gd name="T4" fmla="*/ 755 w 100"/>
                  <a:gd name="T5" fmla="*/ 792 h 66"/>
                  <a:gd name="T6" fmla="*/ 1071 w 100"/>
                  <a:gd name="T7" fmla="*/ 792 h 66"/>
                  <a:gd name="T8" fmla="*/ 1412 w 100"/>
                  <a:gd name="T9" fmla="*/ 917 h 66"/>
                  <a:gd name="T10" fmla="*/ 1707 w 100"/>
                  <a:gd name="T11" fmla="*/ 1141 h 66"/>
                  <a:gd name="T12" fmla="*/ 1977 w 100"/>
                  <a:gd name="T13" fmla="*/ 1644 h 66"/>
                  <a:gd name="T14" fmla="*/ 2284 w 100"/>
                  <a:gd name="T15" fmla="*/ 2047 h 66"/>
                  <a:gd name="T16" fmla="*/ 2496 w 100"/>
                  <a:gd name="T17" fmla="*/ 2548 h 66"/>
                  <a:gd name="T18" fmla="*/ 2720 w 100"/>
                  <a:gd name="T19" fmla="*/ 3143 h 66"/>
                  <a:gd name="T20" fmla="*/ 2900 w 100"/>
                  <a:gd name="T21" fmla="*/ 3637 h 66"/>
                  <a:gd name="T22" fmla="*/ 3056 w 100"/>
                  <a:gd name="T23" fmla="*/ 4065 h 66"/>
                  <a:gd name="T24" fmla="*/ 3125 w 100"/>
                  <a:gd name="T25" fmla="*/ 4569 h 66"/>
                  <a:gd name="T26" fmla="*/ 3192 w 100"/>
                  <a:gd name="T27" fmla="*/ 4871 h 66"/>
                  <a:gd name="T28" fmla="*/ 3192 w 100"/>
                  <a:gd name="T29" fmla="*/ 4915 h 66"/>
                  <a:gd name="T30" fmla="*/ 3151 w 100"/>
                  <a:gd name="T31" fmla="*/ 4915 h 66"/>
                  <a:gd name="T32" fmla="*/ 3125 w 100"/>
                  <a:gd name="T33" fmla="*/ 5688 h 66"/>
                  <a:gd name="T34" fmla="*/ 3340 w 100"/>
                  <a:gd name="T35" fmla="*/ 5637 h 66"/>
                  <a:gd name="T36" fmla="*/ 3512 w 100"/>
                  <a:gd name="T37" fmla="*/ 5240 h 66"/>
                  <a:gd name="T38" fmla="*/ 3512 w 100"/>
                  <a:gd name="T39" fmla="*/ 4704 h 66"/>
                  <a:gd name="T40" fmla="*/ 3418 w 100"/>
                  <a:gd name="T41" fmla="*/ 4247 h 66"/>
                  <a:gd name="T42" fmla="*/ 3313 w 100"/>
                  <a:gd name="T43" fmla="*/ 3670 h 66"/>
                  <a:gd name="T44" fmla="*/ 3151 w 100"/>
                  <a:gd name="T45" fmla="*/ 3143 h 66"/>
                  <a:gd name="T46" fmla="*/ 2948 w 100"/>
                  <a:gd name="T47" fmla="*/ 2548 h 66"/>
                  <a:gd name="T48" fmla="*/ 2720 w 100"/>
                  <a:gd name="T49" fmla="*/ 2028 h 66"/>
                  <a:gd name="T50" fmla="*/ 2422 w 100"/>
                  <a:gd name="T51" fmla="*/ 1320 h 66"/>
                  <a:gd name="T52" fmla="*/ 2155 w 100"/>
                  <a:gd name="T53" fmla="*/ 917 h 66"/>
                  <a:gd name="T54" fmla="*/ 1809 w 100"/>
                  <a:gd name="T55" fmla="*/ 5 h 66"/>
                  <a:gd name="T56" fmla="*/ 1497 w 100"/>
                  <a:gd name="T57" fmla="*/ 2 h 66"/>
                  <a:gd name="T58" fmla="*/ 1119 w 100"/>
                  <a:gd name="T59" fmla="*/ 0 h 66"/>
                  <a:gd name="T60" fmla="*/ 712 w 100"/>
                  <a:gd name="T61" fmla="*/ 0 h 66"/>
                  <a:gd name="T62" fmla="*/ 398 w 100"/>
                  <a:gd name="T63" fmla="*/ 2 h 66"/>
                  <a:gd name="T64" fmla="*/ 0 w 100"/>
                  <a:gd name="T65" fmla="*/ 684 h 66"/>
                  <a:gd name="T66" fmla="*/ 5 w 100"/>
                  <a:gd name="T67" fmla="*/ 1141 h 6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100"/>
                  <a:gd name="T103" fmla="*/ 0 h 66"/>
                  <a:gd name="T104" fmla="*/ 100 w 100"/>
                  <a:gd name="T105" fmla="*/ 66 h 6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100" h="66">
                    <a:moveTo>
                      <a:pt x="5" y="14"/>
                    </a:moveTo>
                    <a:lnTo>
                      <a:pt x="14" y="11"/>
                    </a:lnTo>
                    <a:lnTo>
                      <a:pt x="22" y="9"/>
                    </a:lnTo>
                    <a:lnTo>
                      <a:pt x="31" y="9"/>
                    </a:lnTo>
                    <a:lnTo>
                      <a:pt x="40" y="11"/>
                    </a:lnTo>
                    <a:lnTo>
                      <a:pt x="49" y="14"/>
                    </a:lnTo>
                    <a:lnTo>
                      <a:pt x="56" y="19"/>
                    </a:lnTo>
                    <a:lnTo>
                      <a:pt x="65" y="24"/>
                    </a:lnTo>
                    <a:lnTo>
                      <a:pt x="71" y="30"/>
                    </a:lnTo>
                    <a:lnTo>
                      <a:pt x="77" y="36"/>
                    </a:lnTo>
                    <a:lnTo>
                      <a:pt x="83" y="42"/>
                    </a:lnTo>
                    <a:lnTo>
                      <a:pt x="87" y="47"/>
                    </a:lnTo>
                    <a:lnTo>
                      <a:pt x="89" y="53"/>
                    </a:lnTo>
                    <a:lnTo>
                      <a:pt x="91" y="56"/>
                    </a:lnTo>
                    <a:lnTo>
                      <a:pt x="91" y="57"/>
                    </a:lnTo>
                    <a:lnTo>
                      <a:pt x="90" y="57"/>
                    </a:lnTo>
                    <a:lnTo>
                      <a:pt x="89" y="66"/>
                    </a:lnTo>
                    <a:lnTo>
                      <a:pt x="95" y="65"/>
                    </a:lnTo>
                    <a:lnTo>
                      <a:pt x="100" y="60"/>
                    </a:lnTo>
                    <a:lnTo>
                      <a:pt x="100" y="55"/>
                    </a:lnTo>
                    <a:lnTo>
                      <a:pt x="97" y="49"/>
                    </a:lnTo>
                    <a:lnTo>
                      <a:pt x="94" y="43"/>
                    </a:lnTo>
                    <a:lnTo>
                      <a:pt x="90" y="36"/>
                    </a:lnTo>
                    <a:lnTo>
                      <a:pt x="84" y="30"/>
                    </a:lnTo>
                    <a:lnTo>
                      <a:pt x="77" y="23"/>
                    </a:lnTo>
                    <a:lnTo>
                      <a:pt x="70" y="16"/>
                    </a:lnTo>
                    <a:lnTo>
                      <a:pt x="61" y="11"/>
                    </a:lnTo>
                    <a:lnTo>
                      <a:pt x="52" y="5"/>
                    </a:lnTo>
                    <a:lnTo>
                      <a:pt x="42" y="2"/>
                    </a:lnTo>
                    <a:lnTo>
                      <a:pt x="32" y="0"/>
                    </a:lnTo>
                    <a:lnTo>
                      <a:pt x="21" y="0"/>
                    </a:lnTo>
                    <a:lnTo>
                      <a:pt x="11" y="2"/>
                    </a:lnTo>
                    <a:lnTo>
                      <a:pt x="0" y="7"/>
                    </a:lnTo>
                    <a:lnTo>
                      <a:pt x="5" y="14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060" name="Freeform 349"/>
              <p:cNvSpPr>
                <a:spLocks noChangeArrowheads="1"/>
              </p:cNvSpPr>
              <p:nvPr/>
            </p:nvSpPr>
            <p:spPr bwMode="auto">
              <a:xfrm>
                <a:off x="3345" y="4027"/>
                <a:ext cx="47" cy="53"/>
              </a:xfrm>
              <a:custGeom>
                <a:avLst/>
                <a:gdLst>
                  <a:gd name="T0" fmla="*/ 2455 w 44"/>
                  <a:gd name="T1" fmla="*/ 4917 h 49"/>
                  <a:gd name="T2" fmla="*/ 2014 w 44"/>
                  <a:gd name="T3" fmla="*/ 4438 h 49"/>
                  <a:gd name="T4" fmla="*/ 1652 w 44"/>
                  <a:gd name="T5" fmla="*/ 3793 h 49"/>
                  <a:gd name="T6" fmla="*/ 1269 w 44"/>
                  <a:gd name="T7" fmla="*/ 2997 h 49"/>
                  <a:gd name="T8" fmla="*/ 913 w 44"/>
                  <a:gd name="T9" fmla="*/ 2369 h 49"/>
                  <a:gd name="T10" fmla="*/ 701 w 44"/>
                  <a:gd name="T11" fmla="*/ 1479 h 49"/>
                  <a:gd name="T12" fmla="*/ 538 w 44"/>
                  <a:gd name="T13" fmla="*/ 999 h 49"/>
                  <a:gd name="T14" fmla="*/ 538 w 44"/>
                  <a:gd name="T15" fmla="*/ 924 h 49"/>
                  <a:gd name="T16" fmla="*/ 504 w 44"/>
                  <a:gd name="T17" fmla="*/ 6 h 49"/>
                  <a:gd name="T18" fmla="*/ 504 w 44"/>
                  <a:gd name="T19" fmla="*/ 924 h 49"/>
                  <a:gd name="T20" fmla="*/ 3 w 44"/>
                  <a:gd name="T21" fmla="*/ 0 h 49"/>
                  <a:gd name="T22" fmla="*/ 1 w 44"/>
                  <a:gd name="T23" fmla="*/ 3 h 49"/>
                  <a:gd name="T24" fmla="*/ 0 w 44"/>
                  <a:gd name="T25" fmla="*/ 6 h 49"/>
                  <a:gd name="T26" fmla="*/ 1 w 44"/>
                  <a:gd name="T27" fmla="*/ 1081 h 49"/>
                  <a:gd name="T28" fmla="*/ 2 w 44"/>
                  <a:gd name="T29" fmla="*/ 1479 h 49"/>
                  <a:gd name="T30" fmla="*/ 5 w 44"/>
                  <a:gd name="T31" fmla="*/ 2190 h 49"/>
                  <a:gd name="T32" fmla="*/ 614 w 44"/>
                  <a:gd name="T33" fmla="*/ 2997 h 49"/>
                  <a:gd name="T34" fmla="*/ 855 w 44"/>
                  <a:gd name="T35" fmla="*/ 3793 h 49"/>
                  <a:gd name="T36" fmla="*/ 1311 w 44"/>
                  <a:gd name="T37" fmla="*/ 4546 h 49"/>
                  <a:gd name="T38" fmla="*/ 1765 w 44"/>
                  <a:gd name="T39" fmla="*/ 5392 h 49"/>
                  <a:gd name="T40" fmla="*/ 2221 w 44"/>
                  <a:gd name="T41" fmla="*/ 5832 h 49"/>
                  <a:gd name="T42" fmla="*/ 2455 w 44"/>
                  <a:gd name="T43" fmla="*/ 4917 h 49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44"/>
                  <a:gd name="T67" fmla="*/ 0 h 49"/>
                  <a:gd name="T68" fmla="*/ 44 w 44"/>
                  <a:gd name="T69" fmla="*/ 49 h 49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44" h="49">
                    <a:moveTo>
                      <a:pt x="44" y="41"/>
                    </a:moveTo>
                    <a:lnTo>
                      <a:pt x="36" y="37"/>
                    </a:lnTo>
                    <a:lnTo>
                      <a:pt x="30" y="31"/>
                    </a:lnTo>
                    <a:lnTo>
                      <a:pt x="22" y="25"/>
                    </a:lnTo>
                    <a:lnTo>
                      <a:pt x="17" y="19"/>
                    </a:lnTo>
                    <a:lnTo>
                      <a:pt x="13" y="13"/>
                    </a:lnTo>
                    <a:lnTo>
                      <a:pt x="9" y="8"/>
                    </a:lnTo>
                    <a:lnTo>
                      <a:pt x="9" y="7"/>
                    </a:lnTo>
                    <a:lnTo>
                      <a:pt x="8" y="6"/>
                    </a:lnTo>
                    <a:lnTo>
                      <a:pt x="8" y="7"/>
                    </a:lnTo>
                    <a:lnTo>
                      <a:pt x="3" y="0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1" y="9"/>
                    </a:lnTo>
                    <a:lnTo>
                      <a:pt x="2" y="13"/>
                    </a:lnTo>
                    <a:lnTo>
                      <a:pt x="5" y="18"/>
                    </a:lnTo>
                    <a:lnTo>
                      <a:pt x="11" y="25"/>
                    </a:lnTo>
                    <a:lnTo>
                      <a:pt x="16" y="31"/>
                    </a:lnTo>
                    <a:lnTo>
                      <a:pt x="23" y="38"/>
                    </a:lnTo>
                    <a:lnTo>
                      <a:pt x="32" y="45"/>
                    </a:lnTo>
                    <a:lnTo>
                      <a:pt x="40" y="49"/>
                    </a:lnTo>
                    <a:lnTo>
                      <a:pt x="44" y="41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061" name="Freeform 350"/>
              <p:cNvSpPr>
                <a:spLocks noChangeArrowheads="1"/>
              </p:cNvSpPr>
              <p:nvPr/>
            </p:nvSpPr>
            <p:spPr bwMode="auto">
              <a:xfrm>
                <a:off x="3387" y="4071"/>
                <a:ext cx="56" cy="20"/>
              </a:xfrm>
              <a:custGeom>
                <a:avLst/>
                <a:gdLst>
                  <a:gd name="T0" fmla="*/ 1504 w 53"/>
                  <a:gd name="T1" fmla="*/ 5284 h 18"/>
                  <a:gd name="T2" fmla="*/ 1401 w 53"/>
                  <a:gd name="T3" fmla="*/ 4756 h 18"/>
                  <a:gd name="T4" fmla="*/ 1313 w 53"/>
                  <a:gd name="T5" fmla="*/ 4756 h 18"/>
                  <a:gd name="T6" fmla="*/ 1064 w 53"/>
                  <a:gd name="T7" fmla="*/ 4756 h 18"/>
                  <a:gd name="T8" fmla="*/ 902 w 53"/>
                  <a:gd name="T9" fmla="*/ 4280 h 18"/>
                  <a:gd name="T10" fmla="*/ 678 w 53"/>
                  <a:gd name="T11" fmla="*/ 4280 h 18"/>
                  <a:gd name="T12" fmla="*/ 487 w 53"/>
                  <a:gd name="T13" fmla="*/ 3467 h 18"/>
                  <a:gd name="T14" fmla="*/ 331 w 53"/>
                  <a:gd name="T15" fmla="*/ 4 h 18"/>
                  <a:gd name="T16" fmla="*/ 4 w 53"/>
                  <a:gd name="T17" fmla="*/ 0 h 18"/>
                  <a:gd name="T18" fmla="*/ 0 w 53"/>
                  <a:gd name="T19" fmla="*/ 4756 h 18"/>
                  <a:gd name="T20" fmla="*/ 8 w 53"/>
                  <a:gd name="T21" fmla="*/ 6523 h 18"/>
                  <a:gd name="T22" fmla="*/ 436 w 53"/>
                  <a:gd name="T23" fmla="*/ 9326 h 18"/>
                  <a:gd name="T24" fmla="*/ 642 w 53"/>
                  <a:gd name="T25" fmla="*/ 9942 h 18"/>
                  <a:gd name="T26" fmla="*/ 893 w 53"/>
                  <a:gd name="T27" fmla="*/ 10362 h 18"/>
                  <a:gd name="T28" fmla="*/ 1064 w 53"/>
                  <a:gd name="T29" fmla="*/ 10362 h 18"/>
                  <a:gd name="T30" fmla="*/ 1255 w 53"/>
                  <a:gd name="T31" fmla="*/ 10362 h 18"/>
                  <a:gd name="T32" fmla="*/ 1401 w 53"/>
                  <a:gd name="T33" fmla="*/ 11047 h 18"/>
                  <a:gd name="T34" fmla="*/ 1480 w 53"/>
                  <a:gd name="T35" fmla="*/ 11047 h 18"/>
                  <a:gd name="T36" fmla="*/ 1504 w 53"/>
                  <a:gd name="T37" fmla="*/ 5284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3"/>
                  <a:gd name="T58" fmla="*/ 0 h 18"/>
                  <a:gd name="T59" fmla="*/ 53 w 53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3" h="18">
                    <a:moveTo>
                      <a:pt x="53" y="9"/>
                    </a:moveTo>
                    <a:lnTo>
                      <a:pt x="49" y="8"/>
                    </a:lnTo>
                    <a:lnTo>
                      <a:pt x="45" y="8"/>
                    </a:lnTo>
                    <a:lnTo>
                      <a:pt x="38" y="8"/>
                    </a:lnTo>
                    <a:lnTo>
                      <a:pt x="32" y="7"/>
                    </a:lnTo>
                    <a:lnTo>
                      <a:pt x="24" y="7"/>
                    </a:lnTo>
                    <a:lnTo>
                      <a:pt x="18" y="5"/>
                    </a:lnTo>
                    <a:lnTo>
                      <a:pt x="11" y="4"/>
                    </a:lnTo>
                    <a:lnTo>
                      <a:pt x="4" y="0"/>
                    </a:lnTo>
                    <a:lnTo>
                      <a:pt x="0" y="8"/>
                    </a:lnTo>
                    <a:lnTo>
                      <a:pt x="8" y="11"/>
                    </a:lnTo>
                    <a:lnTo>
                      <a:pt x="16" y="15"/>
                    </a:lnTo>
                    <a:lnTo>
                      <a:pt x="23" y="16"/>
                    </a:lnTo>
                    <a:lnTo>
                      <a:pt x="31" y="17"/>
                    </a:lnTo>
                    <a:lnTo>
                      <a:pt x="38" y="17"/>
                    </a:lnTo>
                    <a:lnTo>
                      <a:pt x="44" y="17"/>
                    </a:lnTo>
                    <a:lnTo>
                      <a:pt x="49" y="18"/>
                    </a:lnTo>
                    <a:lnTo>
                      <a:pt x="52" y="18"/>
                    </a:lnTo>
                    <a:lnTo>
                      <a:pt x="53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062" name="Freeform 351"/>
              <p:cNvSpPr>
                <a:spLocks noChangeArrowheads="1"/>
              </p:cNvSpPr>
              <p:nvPr/>
            </p:nvSpPr>
            <p:spPr bwMode="auto">
              <a:xfrm>
                <a:off x="1364" y="4028"/>
                <a:ext cx="98" cy="62"/>
              </a:xfrm>
              <a:custGeom>
                <a:avLst/>
                <a:gdLst>
                  <a:gd name="T0" fmla="*/ 2171 w 93"/>
                  <a:gd name="T1" fmla="*/ 0 h 57"/>
                  <a:gd name="T2" fmla="*/ 2229 w 93"/>
                  <a:gd name="T3" fmla="*/ 0 h 57"/>
                  <a:gd name="T4" fmla="*/ 2288 w 93"/>
                  <a:gd name="T5" fmla="*/ 2 h 57"/>
                  <a:gd name="T6" fmla="*/ 2288 w 93"/>
                  <a:gd name="T7" fmla="*/ 5 h 57"/>
                  <a:gd name="T8" fmla="*/ 2229 w 93"/>
                  <a:gd name="T9" fmla="*/ 1441 h 57"/>
                  <a:gd name="T10" fmla="*/ 2196 w 93"/>
                  <a:gd name="T11" fmla="*/ 2385 h 57"/>
                  <a:gd name="T12" fmla="*/ 2085 w 93"/>
                  <a:gd name="T13" fmla="*/ 3632 h 57"/>
                  <a:gd name="T14" fmla="*/ 1978 w 93"/>
                  <a:gd name="T15" fmla="*/ 4675 h 57"/>
                  <a:gd name="T16" fmla="*/ 1782 w 93"/>
                  <a:gd name="T17" fmla="*/ 5990 h 57"/>
                  <a:gd name="T18" fmla="*/ 1613 w 93"/>
                  <a:gd name="T19" fmla="*/ 6928 h 57"/>
                  <a:gd name="T20" fmla="*/ 1379 w 93"/>
                  <a:gd name="T21" fmla="*/ 7742 h 57"/>
                  <a:gd name="T22" fmla="*/ 1189 w 93"/>
                  <a:gd name="T23" fmla="*/ 8505 h 57"/>
                  <a:gd name="T24" fmla="*/ 957 w 93"/>
                  <a:gd name="T25" fmla="*/ 9251 h 57"/>
                  <a:gd name="T26" fmla="*/ 770 w 93"/>
                  <a:gd name="T27" fmla="*/ 9698 h 57"/>
                  <a:gd name="T28" fmla="*/ 459 w 93"/>
                  <a:gd name="T29" fmla="*/ 9698 h 57"/>
                  <a:gd name="T30" fmla="*/ 288 w 93"/>
                  <a:gd name="T31" fmla="*/ 9251 h 57"/>
                  <a:gd name="T32" fmla="*/ 1 w 93"/>
                  <a:gd name="T33" fmla="*/ 8421 h 57"/>
                  <a:gd name="T34" fmla="*/ 0 w 93"/>
                  <a:gd name="T35" fmla="*/ 8384 h 57"/>
                  <a:gd name="T36" fmla="*/ 0 w 93"/>
                  <a:gd name="T37" fmla="*/ 8197 h 57"/>
                  <a:gd name="T38" fmla="*/ 0 w 93"/>
                  <a:gd name="T39" fmla="*/ 7742 h 57"/>
                  <a:gd name="T40" fmla="*/ 1 w 93"/>
                  <a:gd name="T41" fmla="*/ 7536 h 57"/>
                  <a:gd name="T42" fmla="*/ 5 w 93"/>
                  <a:gd name="T43" fmla="*/ 6515 h 57"/>
                  <a:gd name="T44" fmla="*/ 9 w 93"/>
                  <a:gd name="T45" fmla="*/ 5383 h 57"/>
                  <a:gd name="T46" fmla="*/ 354 w 93"/>
                  <a:gd name="T47" fmla="*/ 4280 h 57"/>
                  <a:gd name="T48" fmla="*/ 537 w 93"/>
                  <a:gd name="T49" fmla="*/ 3326 h 57"/>
                  <a:gd name="T50" fmla="*/ 736 w 93"/>
                  <a:gd name="T51" fmla="*/ 2016 h 57"/>
                  <a:gd name="T52" fmla="*/ 901 w 93"/>
                  <a:gd name="T53" fmla="*/ 1325 h 57"/>
                  <a:gd name="T54" fmla="*/ 1111 w 93"/>
                  <a:gd name="T55" fmla="*/ 5 h 57"/>
                  <a:gd name="T56" fmla="*/ 1253 w 93"/>
                  <a:gd name="T57" fmla="*/ 3 h 57"/>
                  <a:gd name="T58" fmla="*/ 1453 w 93"/>
                  <a:gd name="T59" fmla="*/ 2 h 57"/>
                  <a:gd name="T60" fmla="*/ 1628 w 93"/>
                  <a:gd name="T61" fmla="*/ 1 h 57"/>
                  <a:gd name="T62" fmla="*/ 1782 w 93"/>
                  <a:gd name="T63" fmla="*/ 1 h 57"/>
                  <a:gd name="T64" fmla="*/ 1978 w 93"/>
                  <a:gd name="T65" fmla="*/ 0 h 57"/>
                  <a:gd name="T66" fmla="*/ 2085 w 93"/>
                  <a:gd name="T67" fmla="*/ 0 h 57"/>
                  <a:gd name="T68" fmla="*/ 2171 w 93"/>
                  <a:gd name="T69" fmla="*/ 0 h 5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3"/>
                  <a:gd name="T106" fmla="*/ 0 h 57"/>
                  <a:gd name="T107" fmla="*/ 93 w 93"/>
                  <a:gd name="T108" fmla="*/ 57 h 5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3" h="57">
                    <a:moveTo>
                      <a:pt x="88" y="0"/>
                    </a:moveTo>
                    <a:lnTo>
                      <a:pt x="92" y="0"/>
                    </a:lnTo>
                    <a:lnTo>
                      <a:pt x="93" y="2"/>
                    </a:lnTo>
                    <a:lnTo>
                      <a:pt x="93" y="5"/>
                    </a:lnTo>
                    <a:lnTo>
                      <a:pt x="92" y="9"/>
                    </a:lnTo>
                    <a:lnTo>
                      <a:pt x="89" y="15"/>
                    </a:lnTo>
                    <a:lnTo>
                      <a:pt x="85" y="22"/>
                    </a:lnTo>
                    <a:lnTo>
                      <a:pt x="80" y="28"/>
                    </a:lnTo>
                    <a:lnTo>
                      <a:pt x="73" y="35"/>
                    </a:lnTo>
                    <a:lnTo>
                      <a:pt x="66" y="40"/>
                    </a:lnTo>
                    <a:lnTo>
                      <a:pt x="57" y="46"/>
                    </a:lnTo>
                    <a:lnTo>
                      <a:pt x="49" y="51"/>
                    </a:lnTo>
                    <a:lnTo>
                      <a:pt x="40" y="55"/>
                    </a:lnTo>
                    <a:lnTo>
                      <a:pt x="31" y="57"/>
                    </a:lnTo>
                    <a:lnTo>
                      <a:pt x="20" y="57"/>
                    </a:lnTo>
                    <a:lnTo>
                      <a:pt x="11" y="55"/>
                    </a:lnTo>
                    <a:lnTo>
                      <a:pt x="1" y="50"/>
                    </a:lnTo>
                    <a:lnTo>
                      <a:pt x="0" y="49"/>
                    </a:lnTo>
                    <a:lnTo>
                      <a:pt x="0" y="48"/>
                    </a:lnTo>
                    <a:lnTo>
                      <a:pt x="0" y="46"/>
                    </a:lnTo>
                    <a:lnTo>
                      <a:pt x="1" y="44"/>
                    </a:lnTo>
                    <a:lnTo>
                      <a:pt x="5" y="38"/>
                    </a:lnTo>
                    <a:lnTo>
                      <a:pt x="9" y="31"/>
                    </a:lnTo>
                    <a:lnTo>
                      <a:pt x="15" y="25"/>
                    </a:lnTo>
                    <a:lnTo>
                      <a:pt x="23" y="19"/>
                    </a:lnTo>
                    <a:lnTo>
                      <a:pt x="30" y="13"/>
                    </a:lnTo>
                    <a:lnTo>
                      <a:pt x="37" y="8"/>
                    </a:lnTo>
                    <a:lnTo>
                      <a:pt x="45" y="5"/>
                    </a:lnTo>
                    <a:lnTo>
                      <a:pt x="52" y="3"/>
                    </a:lnTo>
                    <a:lnTo>
                      <a:pt x="60" y="2"/>
                    </a:lnTo>
                    <a:lnTo>
                      <a:pt x="67" y="1"/>
                    </a:lnTo>
                    <a:lnTo>
                      <a:pt x="73" y="1"/>
                    </a:lnTo>
                    <a:lnTo>
                      <a:pt x="80" y="0"/>
                    </a:lnTo>
                    <a:lnTo>
                      <a:pt x="85" y="0"/>
                    </a:lnTo>
                    <a:lnTo>
                      <a:pt x="88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063" name="Freeform 352"/>
              <p:cNvSpPr>
                <a:spLocks noChangeArrowheads="1"/>
              </p:cNvSpPr>
              <p:nvPr/>
            </p:nvSpPr>
            <p:spPr bwMode="auto">
              <a:xfrm>
                <a:off x="1362" y="4023"/>
                <a:ext cx="105" cy="71"/>
              </a:xfrm>
              <a:custGeom>
                <a:avLst/>
                <a:gdLst>
                  <a:gd name="T0" fmla="*/ 0 w 99"/>
                  <a:gd name="T1" fmla="*/ 4926 h 66"/>
                  <a:gd name="T2" fmla="*/ 409 w 99"/>
                  <a:gd name="T3" fmla="*/ 5587 h 66"/>
                  <a:gd name="T4" fmla="*/ 736 w 99"/>
                  <a:gd name="T5" fmla="*/ 5688 h 66"/>
                  <a:gd name="T6" fmla="*/ 1144 w 99"/>
                  <a:gd name="T7" fmla="*/ 5688 h 66"/>
                  <a:gd name="T8" fmla="*/ 1579 w 99"/>
                  <a:gd name="T9" fmla="*/ 5587 h 66"/>
                  <a:gd name="T10" fmla="*/ 1885 w 99"/>
                  <a:gd name="T11" fmla="*/ 5240 h 66"/>
                  <a:gd name="T12" fmla="*/ 2212 w 99"/>
                  <a:gd name="T13" fmla="*/ 4704 h 66"/>
                  <a:gd name="T14" fmla="*/ 2488 w 99"/>
                  <a:gd name="T15" fmla="*/ 4257 h 66"/>
                  <a:gd name="T16" fmla="*/ 2843 w 99"/>
                  <a:gd name="T17" fmla="*/ 3670 h 66"/>
                  <a:gd name="T18" fmla="*/ 3062 w 99"/>
                  <a:gd name="T19" fmla="*/ 3143 h 66"/>
                  <a:gd name="T20" fmla="*/ 3248 w 99"/>
                  <a:gd name="T21" fmla="*/ 2548 h 66"/>
                  <a:gd name="T22" fmla="*/ 3445 w 99"/>
                  <a:gd name="T23" fmla="*/ 2028 h 66"/>
                  <a:gd name="T24" fmla="*/ 3542 w 99"/>
                  <a:gd name="T25" fmla="*/ 1420 h 66"/>
                  <a:gd name="T26" fmla="*/ 3598 w 99"/>
                  <a:gd name="T27" fmla="*/ 917 h 66"/>
                  <a:gd name="T28" fmla="*/ 3598 w 99"/>
                  <a:gd name="T29" fmla="*/ 6 h 66"/>
                  <a:gd name="T30" fmla="*/ 3445 w 99"/>
                  <a:gd name="T31" fmla="*/ 0 h 66"/>
                  <a:gd name="T32" fmla="*/ 3248 w 99"/>
                  <a:gd name="T33" fmla="*/ 0 h 66"/>
                  <a:gd name="T34" fmla="*/ 3250 w 99"/>
                  <a:gd name="T35" fmla="*/ 792 h 66"/>
                  <a:gd name="T36" fmla="*/ 3303 w 99"/>
                  <a:gd name="T37" fmla="*/ 792 h 66"/>
                  <a:gd name="T38" fmla="*/ 3250 w 99"/>
                  <a:gd name="T39" fmla="*/ 736 h 66"/>
                  <a:gd name="T40" fmla="*/ 3250 w 99"/>
                  <a:gd name="T41" fmla="*/ 792 h 66"/>
                  <a:gd name="T42" fmla="*/ 3248 w 99"/>
                  <a:gd name="T43" fmla="*/ 1061 h 66"/>
                  <a:gd name="T44" fmla="*/ 3149 w 99"/>
                  <a:gd name="T45" fmla="*/ 1528 h 66"/>
                  <a:gd name="T46" fmla="*/ 3015 w 99"/>
                  <a:gd name="T47" fmla="*/ 2028 h 66"/>
                  <a:gd name="T48" fmla="*/ 2843 w 99"/>
                  <a:gd name="T49" fmla="*/ 2548 h 66"/>
                  <a:gd name="T50" fmla="*/ 2568 w 99"/>
                  <a:gd name="T51" fmla="*/ 3143 h 66"/>
                  <a:gd name="T52" fmla="*/ 2320 w 99"/>
                  <a:gd name="T53" fmla="*/ 3637 h 66"/>
                  <a:gd name="T54" fmla="*/ 2030 w 99"/>
                  <a:gd name="T55" fmla="*/ 4065 h 66"/>
                  <a:gd name="T56" fmla="*/ 1728 w 99"/>
                  <a:gd name="T57" fmla="*/ 4528 h 66"/>
                  <a:gd name="T58" fmla="*/ 1404 w 99"/>
                  <a:gd name="T59" fmla="*/ 4704 h 66"/>
                  <a:gd name="T60" fmla="*/ 1110 w 99"/>
                  <a:gd name="T61" fmla="*/ 4871 h 66"/>
                  <a:gd name="T62" fmla="*/ 828 w 99"/>
                  <a:gd name="T63" fmla="*/ 4915 h 66"/>
                  <a:gd name="T64" fmla="*/ 488 w 99"/>
                  <a:gd name="T65" fmla="*/ 4704 h 66"/>
                  <a:gd name="T66" fmla="*/ 5 w 99"/>
                  <a:gd name="T67" fmla="*/ 4373 h 66"/>
                  <a:gd name="T68" fmla="*/ 0 w 99"/>
                  <a:gd name="T69" fmla="*/ 4926 h 6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9"/>
                  <a:gd name="T106" fmla="*/ 0 h 66"/>
                  <a:gd name="T107" fmla="*/ 99 w 99"/>
                  <a:gd name="T108" fmla="*/ 66 h 6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9" h="66">
                    <a:moveTo>
                      <a:pt x="0" y="58"/>
                    </a:moveTo>
                    <a:lnTo>
                      <a:pt x="11" y="64"/>
                    </a:lnTo>
                    <a:lnTo>
                      <a:pt x="21" y="66"/>
                    </a:lnTo>
                    <a:lnTo>
                      <a:pt x="32" y="66"/>
                    </a:lnTo>
                    <a:lnTo>
                      <a:pt x="43" y="64"/>
                    </a:lnTo>
                    <a:lnTo>
                      <a:pt x="52" y="60"/>
                    </a:lnTo>
                    <a:lnTo>
                      <a:pt x="61" y="55"/>
                    </a:lnTo>
                    <a:lnTo>
                      <a:pt x="69" y="50"/>
                    </a:lnTo>
                    <a:lnTo>
                      <a:pt x="78" y="43"/>
                    </a:lnTo>
                    <a:lnTo>
                      <a:pt x="84" y="36"/>
                    </a:lnTo>
                    <a:lnTo>
                      <a:pt x="89" y="30"/>
                    </a:lnTo>
                    <a:lnTo>
                      <a:pt x="94" y="23"/>
                    </a:lnTo>
                    <a:lnTo>
                      <a:pt x="98" y="17"/>
                    </a:lnTo>
                    <a:lnTo>
                      <a:pt x="99" y="11"/>
                    </a:lnTo>
                    <a:lnTo>
                      <a:pt x="99" y="6"/>
                    </a:lnTo>
                    <a:lnTo>
                      <a:pt x="94" y="0"/>
                    </a:lnTo>
                    <a:lnTo>
                      <a:pt x="89" y="0"/>
                    </a:lnTo>
                    <a:lnTo>
                      <a:pt x="90" y="9"/>
                    </a:lnTo>
                    <a:lnTo>
                      <a:pt x="91" y="9"/>
                    </a:lnTo>
                    <a:lnTo>
                      <a:pt x="90" y="8"/>
                    </a:lnTo>
                    <a:lnTo>
                      <a:pt x="90" y="9"/>
                    </a:lnTo>
                    <a:lnTo>
                      <a:pt x="89" y="13"/>
                    </a:lnTo>
                    <a:lnTo>
                      <a:pt x="87" y="18"/>
                    </a:lnTo>
                    <a:lnTo>
                      <a:pt x="83" y="23"/>
                    </a:lnTo>
                    <a:lnTo>
                      <a:pt x="78" y="30"/>
                    </a:lnTo>
                    <a:lnTo>
                      <a:pt x="71" y="36"/>
                    </a:lnTo>
                    <a:lnTo>
                      <a:pt x="64" y="42"/>
                    </a:lnTo>
                    <a:lnTo>
                      <a:pt x="56" y="47"/>
                    </a:lnTo>
                    <a:lnTo>
                      <a:pt x="48" y="52"/>
                    </a:lnTo>
                    <a:lnTo>
                      <a:pt x="39" y="55"/>
                    </a:lnTo>
                    <a:lnTo>
                      <a:pt x="31" y="56"/>
                    </a:lnTo>
                    <a:lnTo>
                      <a:pt x="23" y="57"/>
                    </a:lnTo>
                    <a:lnTo>
                      <a:pt x="14" y="55"/>
                    </a:lnTo>
                    <a:lnTo>
                      <a:pt x="5" y="51"/>
                    </a:lnTo>
                    <a:lnTo>
                      <a:pt x="0" y="58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064" name="Freeform 353"/>
              <p:cNvSpPr>
                <a:spLocks noChangeArrowheads="1"/>
              </p:cNvSpPr>
              <p:nvPr/>
            </p:nvSpPr>
            <p:spPr bwMode="auto">
              <a:xfrm>
                <a:off x="1359" y="4033"/>
                <a:ext cx="47" cy="53"/>
              </a:xfrm>
              <a:custGeom>
                <a:avLst/>
                <a:gdLst>
                  <a:gd name="T0" fmla="*/ 2221 w 44"/>
                  <a:gd name="T1" fmla="*/ 0 h 49"/>
                  <a:gd name="T2" fmla="*/ 1765 w 44"/>
                  <a:gd name="T3" fmla="*/ 5 h 49"/>
                  <a:gd name="T4" fmla="*/ 1311 w 44"/>
                  <a:gd name="T5" fmla="*/ 1264 h 49"/>
                  <a:gd name="T6" fmla="*/ 855 w 44"/>
                  <a:gd name="T7" fmla="*/ 2190 h 49"/>
                  <a:gd name="T8" fmla="*/ 575 w 44"/>
                  <a:gd name="T9" fmla="*/ 2839 h 49"/>
                  <a:gd name="T10" fmla="*/ 4 w 44"/>
                  <a:gd name="T11" fmla="*/ 3793 h 49"/>
                  <a:gd name="T12" fmla="*/ 1 w 44"/>
                  <a:gd name="T13" fmla="*/ 4438 h 49"/>
                  <a:gd name="T14" fmla="*/ 0 w 44"/>
                  <a:gd name="T15" fmla="*/ 4917 h 49"/>
                  <a:gd name="T16" fmla="*/ 0 w 44"/>
                  <a:gd name="T17" fmla="*/ 5318 h 49"/>
                  <a:gd name="T18" fmla="*/ 1 w 44"/>
                  <a:gd name="T19" fmla="*/ 5616 h 49"/>
                  <a:gd name="T20" fmla="*/ 3 w 44"/>
                  <a:gd name="T21" fmla="*/ 5832 h 49"/>
                  <a:gd name="T22" fmla="*/ 504 w 44"/>
                  <a:gd name="T23" fmla="*/ 4985 h 49"/>
                  <a:gd name="T24" fmla="*/ 538 w 44"/>
                  <a:gd name="T25" fmla="*/ 5192 h 49"/>
                  <a:gd name="T26" fmla="*/ 575 w 44"/>
                  <a:gd name="T27" fmla="*/ 4985 h 49"/>
                  <a:gd name="T28" fmla="*/ 656 w 44"/>
                  <a:gd name="T29" fmla="*/ 4261 h 49"/>
                  <a:gd name="T30" fmla="*/ 855 w 44"/>
                  <a:gd name="T31" fmla="*/ 3793 h 49"/>
                  <a:gd name="T32" fmla="*/ 1269 w 44"/>
                  <a:gd name="T33" fmla="*/ 2839 h 49"/>
                  <a:gd name="T34" fmla="*/ 1597 w 44"/>
                  <a:gd name="T35" fmla="*/ 2369 h 49"/>
                  <a:gd name="T36" fmla="*/ 2014 w 44"/>
                  <a:gd name="T37" fmla="*/ 1479 h 49"/>
                  <a:gd name="T38" fmla="*/ 2455 w 44"/>
                  <a:gd name="T39" fmla="*/ 1081 h 49"/>
                  <a:gd name="T40" fmla="*/ 2221 w 44"/>
                  <a:gd name="T41" fmla="*/ 0 h 4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44"/>
                  <a:gd name="T64" fmla="*/ 0 h 49"/>
                  <a:gd name="T65" fmla="*/ 44 w 44"/>
                  <a:gd name="T66" fmla="*/ 49 h 49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44" h="49">
                    <a:moveTo>
                      <a:pt x="40" y="0"/>
                    </a:moveTo>
                    <a:lnTo>
                      <a:pt x="32" y="5"/>
                    </a:lnTo>
                    <a:lnTo>
                      <a:pt x="23" y="11"/>
                    </a:lnTo>
                    <a:lnTo>
                      <a:pt x="16" y="18"/>
                    </a:lnTo>
                    <a:lnTo>
                      <a:pt x="10" y="24"/>
                    </a:lnTo>
                    <a:lnTo>
                      <a:pt x="4" y="31"/>
                    </a:lnTo>
                    <a:lnTo>
                      <a:pt x="1" y="37"/>
                    </a:lnTo>
                    <a:lnTo>
                      <a:pt x="0" y="41"/>
                    </a:lnTo>
                    <a:lnTo>
                      <a:pt x="0" y="44"/>
                    </a:lnTo>
                    <a:lnTo>
                      <a:pt x="1" y="47"/>
                    </a:lnTo>
                    <a:lnTo>
                      <a:pt x="3" y="49"/>
                    </a:lnTo>
                    <a:lnTo>
                      <a:pt x="8" y="42"/>
                    </a:lnTo>
                    <a:lnTo>
                      <a:pt x="9" y="43"/>
                    </a:lnTo>
                    <a:lnTo>
                      <a:pt x="10" y="42"/>
                    </a:lnTo>
                    <a:lnTo>
                      <a:pt x="12" y="36"/>
                    </a:lnTo>
                    <a:lnTo>
                      <a:pt x="16" y="31"/>
                    </a:lnTo>
                    <a:lnTo>
                      <a:pt x="22" y="24"/>
                    </a:lnTo>
                    <a:lnTo>
                      <a:pt x="29" y="19"/>
                    </a:lnTo>
                    <a:lnTo>
                      <a:pt x="36" y="13"/>
                    </a:lnTo>
                    <a:lnTo>
                      <a:pt x="44" y="9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065" name="Freeform 354"/>
              <p:cNvSpPr>
                <a:spLocks noChangeArrowheads="1"/>
              </p:cNvSpPr>
              <p:nvPr/>
            </p:nvSpPr>
            <p:spPr bwMode="auto">
              <a:xfrm>
                <a:off x="1401" y="4023"/>
                <a:ext cx="56" cy="20"/>
              </a:xfrm>
              <a:custGeom>
                <a:avLst/>
                <a:gdLst>
                  <a:gd name="T0" fmla="*/ 1480 w 53"/>
                  <a:gd name="T1" fmla="*/ 0 h 18"/>
                  <a:gd name="T2" fmla="*/ 1401 w 53"/>
                  <a:gd name="T3" fmla="*/ 0 h 18"/>
                  <a:gd name="T4" fmla="*/ 1255 w 53"/>
                  <a:gd name="T5" fmla="*/ 0 h 18"/>
                  <a:gd name="T6" fmla="*/ 1053 w 53"/>
                  <a:gd name="T7" fmla="*/ 0 h 18"/>
                  <a:gd name="T8" fmla="*/ 893 w 53"/>
                  <a:gd name="T9" fmla="*/ 1 h 18"/>
                  <a:gd name="T10" fmla="*/ 678 w 53"/>
                  <a:gd name="T11" fmla="*/ 2 h 18"/>
                  <a:gd name="T12" fmla="*/ 413 w 53"/>
                  <a:gd name="T13" fmla="*/ 4 h 18"/>
                  <a:gd name="T14" fmla="*/ 8 w 53"/>
                  <a:gd name="T15" fmla="*/ 3852 h 18"/>
                  <a:gd name="T16" fmla="*/ 0 w 53"/>
                  <a:gd name="T17" fmla="*/ 5284 h 18"/>
                  <a:gd name="T18" fmla="*/ 4 w 53"/>
                  <a:gd name="T19" fmla="*/ 11047 h 18"/>
                  <a:gd name="T20" fmla="*/ 331 w 53"/>
                  <a:gd name="T21" fmla="*/ 8948 h 18"/>
                  <a:gd name="T22" fmla="*/ 461 w 53"/>
                  <a:gd name="T23" fmla="*/ 7248 h 18"/>
                  <a:gd name="T24" fmla="*/ 716 w 53"/>
                  <a:gd name="T25" fmla="*/ 6523 h 18"/>
                  <a:gd name="T26" fmla="*/ 902 w 53"/>
                  <a:gd name="T27" fmla="*/ 5871 h 18"/>
                  <a:gd name="T28" fmla="*/ 1064 w 53"/>
                  <a:gd name="T29" fmla="*/ 5871 h 18"/>
                  <a:gd name="T30" fmla="*/ 1255 w 53"/>
                  <a:gd name="T31" fmla="*/ 5871 h 18"/>
                  <a:gd name="T32" fmla="*/ 1401 w 53"/>
                  <a:gd name="T33" fmla="*/ 5284 h 18"/>
                  <a:gd name="T34" fmla="*/ 1504 w 53"/>
                  <a:gd name="T35" fmla="*/ 5284 h 18"/>
                  <a:gd name="T36" fmla="*/ 1480 w 53"/>
                  <a:gd name="T37" fmla="*/ 0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3"/>
                  <a:gd name="T58" fmla="*/ 0 h 18"/>
                  <a:gd name="T59" fmla="*/ 53 w 53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3" h="18">
                    <a:moveTo>
                      <a:pt x="52" y="0"/>
                    </a:moveTo>
                    <a:lnTo>
                      <a:pt x="49" y="0"/>
                    </a:lnTo>
                    <a:lnTo>
                      <a:pt x="44" y="0"/>
                    </a:lnTo>
                    <a:lnTo>
                      <a:pt x="37" y="0"/>
                    </a:lnTo>
                    <a:lnTo>
                      <a:pt x="31" y="1"/>
                    </a:lnTo>
                    <a:lnTo>
                      <a:pt x="24" y="2"/>
                    </a:lnTo>
                    <a:lnTo>
                      <a:pt x="15" y="4"/>
                    </a:lnTo>
                    <a:lnTo>
                      <a:pt x="8" y="6"/>
                    </a:lnTo>
                    <a:lnTo>
                      <a:pt x="0" y="9"/>
                    </a:lnTo>
                    <a:lnTo>
                      <a:pt x="4" y="18"/>
                    </a:lnTo>
                    <a:lnTo>
                      <a:pt x="11" y="14"/>
                    </a:lnTo>
                    <a:lnTo>
                      <a:pt x="17" y="12"/>
                    </a:lnTo>
                    <a:lnTo>
                      <a:pt x="25" y="11"/>
                    </a:lnTo>
                    <a:lnTo>
                      <a:pt x="32" y="10"/>
                    </a:lnTo>
                    <a:lnTo>
                      <a:pt x="38" y="10"/>
                    </a:lnTo>
                    <a:lnTo>
                      <a:pt x="44" y="10"/>
                    </a:lnTo>
                    <a:lnTo>
                      <a:pt x="49" y="9"/>
                    </a:lnTo>
                    <a:lnTo>
                      <a:pt x="53" y="9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066" name="Freeform 355"/>
              <p:cNvSpPr>
                <a:spLocks noChangeArrowheads="1"/>
              </p:cNvSpPr>
              <p:nvPr/>
            </p:nvSpPr>
            <p:spPr bwMode="auto">
              <a:xfrm>
                <a:off x="4698" y="4024"/>
                <a:ext cx="98" cy="61"/>
              </a:xfrm>
              <a:custGeom>
                <a:avLst/>
                <a:gdLst>
                  <a:gd name="T0" fmla="*/ 2171 w 93"/>
                  <a:gd name="T1" fmla="*/ 3583 h 57"/>
                  <a:gd name="T2" fmla="*/ 2229 w 93"/>
                  <a:gd name="T3" fmla="*/ 3583 h 57"/>
                  <a:gd name="T4" fmla="*/ 2288 w 93"/>
                  <a:gd name="T5" fmla="*/ 3433 h 57"/>
                  <a:gd name="T6" fmla="*/ 2288 w 93"/>
                  <a:gd name="T7" fmla="*/ 3246 h 57"/>
                  <a:gd name="T8" fmla="*/ 2229 w 93"/>
                  <a:gd name="T9" fmla="*/ 2834 h 57"/>
                  <a:gd name="T10" fmla="*/ 2196 w 93"/>
                  <a:gd name="T11" fmla="*/ 2606 h 57"/>
                  <a:gd name="T12" fmla="*/ 2085 w 93"/>
                  <a:gd name="T13" fmla="*/ 2160 h 57"/>
                  <a:gd name="T14" fmla="*/ 1905 w 93"/>
                  <a:gd name="T15" fmla="*/ 1762 h 57"/>
                  <a:gd name="T16" fmla="*/ 1782 w 93"/>
                  <a:gd name="T17" fmla="*/ 1421 h 57"/>
                  <a:gd name="T18" fmla="*/ 1613 w 93"/>
                  <a:gd name="T19" fmla="*/ 947 h 57"/>
                  <a:gd name="T20" fmla="*/ 1379 w 93"/>
                  <a:gd name="T21" fmla="*/ 631 h 57"/>
                  <a:gd name="T22" fmla="*/ 1189 w 93"/>
                  <a:gd name="T23" fmla="*/ 6 h 57"/>
                  <a:gd name="T24" fmla="*/ 949 w 93"/>
                  <a:gd name="T25" fmla="*/ 3 h 57"/>
                  <a:gd name="T26" fmla="*/ 770 w 93"/>
                  <a:gd name="T27" fmla="*/ 0 h 57"/>
                  <a:gd name="T28" fmla="*/ 459 w 93"/>
                  <a:gd name="T29" fmla="*/ 0 h 57"/>
                  <a:gd name="T30" fmla="*/ 288 w 93"/>
                  <a:gd name="T31" fmla="*/ 3 h 57"/>
                  <a:gd name="T32" fmla="*/ 1 w 93"/>
                  <a:gd name="T33" fmla="*/ 7 h 57"/>
                  <a:gd name="T34" fmla="*/ 0 w 93"/>
                  <a:gd name="T35" fmla="*/ 551 h 57"/>
                  <a:gd name="T36" fmla="*/ 0 w 93"/>
                  <a:gd name="T37" fmla="*/ 590 h 57"/>
                  <a:gd name="T38" fmla="*/ 0 w 93"/>
                  <a:gd name="T39" fmla="*/ 675 h 57"/>
                  <a:gd name="T40" fmla="*/ 1 w 93"/>
                  <a:gd name="T41" fmla="*/ 773 h 57"/>
                  <a:gd name="T42" fmla="*/ 4 w 93"/>
                  <a:gd name="T43" fmla="*/ 1160 h 57"/>
                  <a:gd name="T44" fmla="*/ 8 w 93"/>
                  <a:gd name="T45" fmla="*/ 1521 h 57"/>
                  <a:gd name="T46" fmla="*/ 354 w 93"/>
                  <a:gd name="T47" fmla="*/ 1886 h 57"/>
                  <a:gd name="T48" fmla="*/ 510 w 93"/>
                  <a:gd name="T49" fmla="*/ 2435 h 57"/>
                  <a:gd name="T50" fmla="*/ 736 w 93"/>
                  <a:gd name="T51" fmla="*/ 2648 h 57"/>
                  <a:gd name="T52" fmla="*/ 901 w 93"/>
                  <a:gd name="T53" fmla="*/ 3033 h 57"/>
                  <a:gd name="T54" fmla="*/ 1062 w 93"/>
                  <a:gd name="T55" fmla="*/ 3246 h 57"/>
                  <a:gd name="T56" fmla="*/ 1253 w 93"/>
                  <a:gd name="T57" fmla="*/ 3418 h 57"/>
                  <a:gd name="T58" fmla="*/ 1444 w 93"/>
                  <a:gd name="T59" fmla="*/ 3433 h 57"/>
                  <a:gd name="T60" fmla="*/ 1628 w 93"/>
                  <a:gd name="T61" fmla="*/ 3474 h 57"/>
                  <a:gd name="T62" fmla="*/ 1791 w 93"/>
                  <a:gd name="T63" fmla="*/ 3474 h 57"/>
                  <a:gd name="T64" fmla="*/ 1905 w 93"/>
                  <a:gd name="T65" fmla="*/ 3474 h 57"/>
                  <a:gd name="T66" fmla="*/ 2085 w 93"/>
                  <a:gd name="T67" fmla="*/ 3474 h 57"/>
                  <a:gd name="T68" fmla="*/ 2171 w 93"/>
                  <a:gd name="T69" fmla="*/ 3583 h 5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3"/>
                  <a:gd name="T106" fmla="*/ 0 h 57"/>
                  <a:gd name="T107" fmla="*/ 93 w 93"/>
                  <a:gd name="T108" fmla="*/ 57 h 5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3" h="57">
                    <a:moveTo>
                      <a:pt x="88" y="57"/>
                    </a:moveTo>
                    <a:lnTo>
                      <a:pt x="92" y="57"/>
                    </a:lnTo>
                    <a:lnTo>
                      <a:pt x="93" y="55"/>
                    </a:lnTo>
                    <a:lnTo>
                      <a:pt x="93" y="52"/>
                    </a:lnTo>
                    <a:lnTo>
                      <a:pt x="92" y="46"/>
                    </a:lnTo>
                    <a:lnTo>
                      <a:pt x="89" y="41"/>
                    </a:lnTo>
                    <a:lnTo>
                      <a:pt x="85" y="35"/>
                    </a:lnTo>
                    <a:lnTo>
                      <a:pt x="79" y="29"/>
                    </a:lnTo>
                    <a:lnTo>
                      <a:pt x="73" y="22"/>
                    </a:lnTo>
                    <a:lnTo>
                      <a:pt x="66" y="16"/>
                    </a:lnTo>
                    <a:lnTo>
                      <a:pt x="57" y="10"/>
                    </a:lnTo>
                    <a:lnTo>
                      <a:pt x="49" y="6"/>
                    </a:lnTo>
                    <a:lnTo>
                      <a:pt x="39" y="3"/>
                    </a:lnTo>
                    <a:lnTo>
                      <a:pt x="31" y="0"/>
                    </a:lnTo>
                    <a:lnTo>
                      <a:pt x="20" y="0"/>
                    </a:lnTo>
                    <a:lnTo>
                      <a:pt x="11" y="3"/>
                    </a:lnTo>
                    <a:lnTo>
                      <a:pt x="1" y="7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1" y="13"/>
                    </a:lnTo>
                    <a:lnTo>
                      <a:pt x="4" y="19"/>
                    </a:lnTo>
                    <a:lnTo>
                      <a:pt x="8" y="24"/>
                    </a:lnTo>
                    <a:lnTo>
                      <a:pt x="15" y="31"/>
                    </a:lnTo>
                    <a:lnTo>
                      <a:pt x="22" y="38"/>
                    </a:lnTo>
                    <a:lnTo>
                      <a:pt x="30" y="43"/>
                    </a:lnTo>
                    <a:lnTo>
                      <a:pt x="37" y="49"/>
                    </a:lnTo>
                    <a:lnTo>
                      <a:pt x="44" y="52"/>
                    </a:lnTo>
                    <a:lnTo>
                      <a:pt x="52" y="54"/>
                    </a:lnTo>
                    <a:lnTo>
                      <a:pt x="59" y="55"/>
                    </a:lnTo>
                    <a:lnTo>
                      <a:pt x="67" y="56"/>
                    </a:lnTo>
                    <a:lnTo>
                      <a:pt x="74" y="56"/>
                    </a:lnTo>
                    <a:lnTo>
                      <a:pt x="79" y="56"/>
                    </a:lnTo>
                    <a:lnTo>
                      <a:pt x="85" y="56"/>
                    </a:lnTo>
                    <a:lnTo>
                      <a:pt x="88" y="57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067" name="Freeform 356"/>
              <p:cNvSpPr>
                <a:spLocks noChangeArrowheads="1"/>
              </p:cNvSpPr>
              <p:nvPr/>
            </p:nvSpPr>
            <p:spPr bwMode="auto">
              <a:xfrm>
                <a:off x="4697" y="4020"/>
                <a:ext cx="104" cy="71"/>
              </a:xfrm>
              <a:custGeom>
                <a:avLst/>
                <a:gdLst>
                  <a:gd name="T0" fmla="*/ 4 w 98"/>
                  <a:gd name="T1" fmla="*/ 1141 h 66"/>
                  <a:gd name="T2" fmla="*/ 503 w 98"/>
                  <a:gd name="T3" fmla="*/ 917 h 66"/>
                  <a:gd name="T4" fmla="*/ 811 w 98"/>
                  <a:gd name="T5" fmla="*/ 792 h 66"/>
                  <a:gd name="T6" fmla="*/ 1159 w 98"/>
                  <a:gd name="T7" fmla="*/ 792 h 66"/>
                  <a:gd name="T8" fmla="*/ 1470 w 98"/>
                  <a:gd name="T9" fmla="*/ 917 h 66"/>
                  <a:gd name="T10" fmla="*/ 1757 w 98"/>
                  <a:gd name="T11" fmla="*/ 1141 h 66"/>
                  <a:gd name="T12" fmla="*/ 2100 w 98"/>
                  <a:gd name="T13" fmla="*/ 1644 h 66"/>
                  <a:gd name="T14" fmla="*/ 2365 w 98"/>
                  <a:gd name="T15" fmla="*/ 2047 h 66"/>
                  <a:gd name="T16" fmla="*/ 2664 w 98"/>
                  <a:gd name="T17" fmla="*/ 2548 h 66"/>
                  <a:gd name="T18" fmla="*/ 2924 w 98"/>
                  <a:gd name="T19" fmla="*/ 3143 h 66"/>
                  <a:gd name="T20" fmla="*/ 3103 w 98"/>
                  <a:gd name="T21" fmla="*/ 3637 h 66"/>
                  <a:gd name="T22" fmla="*/ 3293 w 98"/>
                  <a:gd name="T23" fmla="*/ 4065 h 66"/>
                  <a:gd name="T24" fmla="*/ 3315 w 98"/>
                  <a:gd name="T25" fmla="*/ 4569 h 66"/>
                  <a:gd name="T26" fmla="*/ 3379 w 98"/>
                  <a:gd name="T27" fmla="*/ 4871 h 66"/>
                  <a:gd name="T28" fmla="*/ 3379 w 98"/>
                  <a:gd name="T29" fmla="*/ 4915 h 66"/>
                  <a:gd name="T30" fmla="*/ 3487 w 98"/>
                  <a:gd name="T31" fmla="*/ 4915 h 66"/>
                  <a:gd name="T32" fmla="*/ 3379 w 98"/>
                  <a:gd name="T33" fmla="*/ 4915 h 66"/>
                  <a:gd name="T34" fmla="*/ 3315 w 98"/>
                  <a:gd name="T35" fmla="*/ 5688 h 66"/>
                  <a:gd name="T36" fmla="*/ 3518 w 98"/>
                  <a:gd name="T37" fmla="*/ 5637 h 66"/>
                  <a:gd name="T38" fmla="*/ 3709 w 98"/>
                  <a:gd name="T39" fmla="*/ 5240 h 66"/>
                  <a:gd name="T40" fmla="*/ 3709 w 98"/>
                  <a:gd name="T41" fmla="*/ 4704 h 66"/>
                  <a:gd name="T42" fmla="*/ 3700 w 98"/>
                  <a:gd name="T43" fmla="*/ 4247 h 66"/>
                  <a:gd name="T44" fmla="*/ 3518 w 98"/>
                  <a:gd name="T45" fmla="*/ 3670 h 66"/>
                  <a:gd name="T46" fmla="*/ 3315 w 98"/>
                  <a:gd name="T47" fmla="*/ 3143 h 66"/>
                  <a:gd name="T48" fmla="*/ 3112 w 98"/>
                  <a:gd name="T49" fmla="*/ 2548 h 66"/>
                  <a:gd name="T50" fmla="*/ 2924 w 98"/>
                  <a:gd name="T51" fmla="*/ 2028 h 66"/>
                  <a:gd name="T52" fmla="*/ 2596 w 98"/>
                  <a:gd name="T53" fmla="*/ 1320 h 66"/>
                  <a:gd name="T54" fmla="*/ 2300 w 98"/>
                  <a:gd name="T55" fmla="*/ 917 h 66"/>
                  <a:gd name="T56" fmla="*/ 1942 w 98"/>
                  <a:gd name="T57" fmla="*/ 5 h 66"/>
                  <a:gd name="T58" fmla="*/ 1609 w 98"/>
                  <a:gd name="T59" fmla="*/ 2 h 66"/>
                  <a:gd name="T60" fmla="*/ 1196 w 98"/>
                  <a:gd name="T61" fmla="*/ 0 h 66"/>
                  <a:gd name="T62" fmla="*/ 764 w 98"/>
                  <a:gd name="T63" fmla="*/ 0 h 66"/>
                  <a:gd name="T64" fmla="*/ 397 w 98"/>
                  <a:gd name="T65" fmla="*/ 2 h 66"/>
                  <a:gd name="T66" fmla="*/ 0 w 98"/>
                  <a:gd name="T67" fmla="*/ 684 h 66"/>
                  <a:gd name="T68" fmla="*/ 4 w 98"/>
                  <a:gd name="T69" fmla="*/ 1141 h 6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8"/>
                  <a:gd name="T106" fmla="*/ 0 h 66"/>
                  <a:gd name="T107" fmla="*/ 98 w 98"/>
                  <a:gd name="T108" fmla="*/ 66 h 6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8" h="66">
                    <a:moveTo>
                      <a:pt x="4" y="14"/>
                    </a:moveTo>
                    <a:lnTo>
                      <a:pt x="14" y="11"/>
                    </a:lnTo>
                    <a:lnTo>
                      <a:pt x="22" y="9"/>
                    </a:lnTo>
                    <a:lnTo>
                      <a:pt x="31" y="9"/>
                    </a:lnTo>
                    <a:lnTo>
                      <a:pt x="39" y="11"/>
                    </a:lnTo>
                    <a:lnTo>
                      <a:pt x="47" y="14"/>
                    </a:lnTo>
                    <a:lnTo>
                      <a:pt x="56" y="19"/>
                    </a:lnTo>
                    <a:lnTo>
                      <a:pt x="63" y="24"/>
                    </a:lnTo>
                    <a:lnTo>
                      <a:pt x="71" y="30"/>
                    </a:lnTo>
                    <a:lnTo>
                      <a:pt x="77" y="36"/>
                    </a:lnTo>
                    <a:lnTo>
                      <a:pt x="82" y="42"/>
                    </a:lnTo>
                    <a:lnTo>
                      <a:pt x="87" y="47"/>
                    </a:lnTo>
                    <a:lnTo>
                      <a:pt x="89" y="53"/>
                    </a:lnTo>
                    <a:lnTo>
                      <a:pt x="90" y="56"/>
                    </a:lnTo>
                    <a:lnTo>
                      <a:pt x="90" y="57"/>
                    </a:lnTo>
                    <a:lnTo>
                      <a:pt x="91" y="57"/>
                    </a:lnTo>
                    <a:lnTo>
                      <a:pt x="90" y="57"/>
                    </a:lnTo>
                    <a:lnTo>
                      <a:pt x="89" y="66"/>
                    </a:lnTo>
                    <a:lnTo>
                      <a:pt x="94" y="65"/>
                    </a:lnTo>
                    <a:lnTo>
                      <a:pt x="98" y="60"/>
                    </a:lnTo>
                    <a:lnTo>
                      <a:pt x="98" y="55"/>
                    </a:lnTo>
                    <a:lnTo>
                      <a:pt x="97" y="49"/>
                    </a:lnTo>
                    <a:lnTo>
                      <a:pt x="94" y="43"/>
                    </a:lnTo>
                    <a:lnTo>
                      <a:pt x="89" y="36"/>
                    </a:lnTo>
                    <a:lnTo>
                      <a:pt x="83" y="30"/>
                    </a:lnTo>
                    <a:lnTo>
                      <a:pt x="77" y="23"/>
                    </a:lnTo>
                    <a:lnTo>
                      <a:pt x="69" y="16"/>
                    </a:lnTo>
                    <a:lnTo>
                      <a:pt x="60" y="11"/>
                    </a:lnTo>
                    <a:lnTo>
                      <a:pt x="52" y="5"/>
                    </a:lnTo>
                    <a:lnTo>
                      <a:pt x="42" y="2"/>
                    </a:lnTo>
                    <a:lnTo>
                      <a:pt x="32" y="0"/>
                    </a:lnTo>
                    <a:lnTo>
                      <a:pt x="21" y="0"/>
                    </a:lnTo>
                    <a:lnTo>
                      <a:pt x="10" y="2"/>
                    </a:lnTo>
                    <a:lnTo>
                      <a:pt x="0" y="7"/>
                    </a:lnTo>
                    <a:lnTo>
                      <a:pt x="4" y="14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068" name="Freeform 357"/>
              <p:cNvSpPr>
                <a:spLocks noChangeArrowheads="1"/>
              </p:cNvSpPr>
              <p:nvPr/>
            </p:nvSpPr>
            <p:spPr bwMode="auto">
              <a:xfrm>
                <a:off x="4693" y="4027"/>
                <a:ext cx="45" cy="53"/>
              </a:xfrm>
              <a:custGeom>
                <a:avLst/>
                <a:gdLst>
                  <a:gd name="T0" fmla="*/ 677 w 43"/>
                  <a:gd name="T1" fmla="*/ 4917 h 49"/>
                  <a:gd name="T2" fmla="*/ 579 w 43"/>
                  <a:gd name="T3" fmla="*/ 4438 h 49"/>
                  <a:gd name="T4" fmla="*/ 430 w 43"/>
                  <a:gd name="T5" fmla="*/ 3793 h 49"/>
                  <a:gd name="T6" fmla="*/ 328 w 43"/>
                  <a:gd name="T7" fmla="*/ 2997 h 49"/>
                  <a:gd name="T8" fmla="*/ 249 w 43"/>
                  <a:gd name="T9" fmla="*/ 2369 h 49"/>
                  <a:gd name="T10" fmla="*/ 198 w 43"/>
                  <a:gd name="T11" fmla="*/ 1479 h 49"/>
                  <a:gd name="T12" fmla="*/ 9 w 43"/>
                  <a:gd name="T13" fmla="*/ 999 h 49"/>
                  <a:gd name="T14" fmla="*/ 8 w 43"/>
                  <a:gd name="T15" fmla="*/ 924 h 49"/>
                  <a:gd name="T16" fmla="*/ 8 w 43"/>
                  <a:gd name="T17" fmla="*/ 6 h 49"/>
                  <a:gd name="T18" fmla="*/ 8 w 43"/>
                  <a:gd name="T19" fmla="*/ 924 h 49"/>
                  <a:gd name="T20" fmla="*/ 7 w 43"/>
                  <a:gd name="T21" fmla="*/ 924 h 49"/>
                  <a:gd name="T22" fmla="*/ 3 w 43"/>
                  <a:gd name="T23" fmla="*/ 0 h 49"/>
                  <a:gd name="T24" fmla="*/ 1 w 43"/>
                  <a:gd name="T25" fmla="*/ 3 h 49"/>
                  <a:gd name="T26" fmla="*/ 0 w 43"/>
                  <a:gd name="T27" fmla="*/ 6 h 49"/>
                  <a:gd name="T28" fmla="*/ 0 w 43"/>
                  <a:gd name="T29" fmla="*/ 1081 h 49"/>
                  <a:gd name="T30" fmla="*/ 1 w 43"/>
                  <a:gd name="T31" fmla="*/ 1479 h 49"/>
                  <a:gd name="T32" fmla="*/ 4 w 43"/>
                  <a:gd name="T33" fmla="*/ 2190 h 49"/>
                  <a:gd name="T34" fmla="*/ 9 w 43"/>
                  <a:gd name="T35" fmla="*/ 2997 h 49"/>
                  <a:gd name="T36" fmla="*/ 249 w 43"/>
                  <a:gd name="T37" fmla="*/ 3793 h 49"/>
                  <a:gd name="T38" fmla="*/ 343 w 43"/>
                  <a:gd name="T39" fmla="*/ 4546 h 49"/>
                  <a:gd name="T40" fmla="*/ 493 w 43"/>
                  <a:gd name="T41" fmla="*/ 5392 h 49"/>
                  <a:gd name="T42" fmla="*/ 634 w 43"/>
                  <a:gd name="T43" fmla="*/ 5832 h 49"/>
                  <a:gd name="T44" fmla="*/ 677 w 43"/>
                  <a:gd name="T45" fmla="*/ 4917 h 4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43"/>
                  <a:gd name="T70" fmla="*/ 0 h 49"/>
                  <a:gd name="T71" fmla="*/ 43 w 43"/>
                  <a:gd name="T72" fmla="*/ 49 h 4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43" h="49">
                    <a:moveTo>
                      <a:pt x="43" y="41"/>
                    </a:moveTo>
                    <a:lnTo>
                      <a:pt x="36" y="37"/>
                    </a:lnTo>
                    <a:lnTo>
                      <a:pt x="28" y="31"/>
                    </a:lnTo>
                    <a:lnTo>
                      <a:pt x="22" y="25"/>
                    </a:lnTo>
                    <a:lnTo>
                      <a:pt x="16" y="19"/>
                    </a:lnTo>
                    <a:lnTo>
                      <a:pt x="11" y="13"/>
                    </a:lnTo>
                    <a:lnTo>
                      <a:pt x="9" y="8"/>
                    </a:lnTo>
                    <a:lnTo>
                      <a:pt x="8" y="7"/>
                    </a:lnTo>
                    <a:lnTo>
                      <a:pt x="8" y="6"/>
                    </a:lnTo>
                    <a:lnTo>
                      <a:pt x="8" y="7"/>
                    </a:lnTo>
                    <a:lnTo>
                      <a:pt x="7" y="7"/>
                    </a:lnTo>
                    <a:lnTo>
                      <a:pt x="3" y="0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1" y="13"/>
                    </a:lnTo>
                    <a:lnTo>
                      <a:pt x="4" y="18"/>
                    </a:lnTo>
                    <a:lnTo>
                      <a:pt x="9" y="25"/>
                    </a:lnTo>
                    <a:lnTo>
                      <a:pt x="16" y="31"/>
                    </a:lnTo>
                    <a:lnTo>
                      <a:pt x="23" y="38"/>
                    </a:lnTo>
                    <a:lnTo>
                      <a:pt x="31" y="45"/>
                    </a:lnTo>
                    <a:lnTo>
                      <a:pt x="40" y="49"/>
                    </a:lnTo>
                    <a:lnTo>
                      <a:pt x="43" y="41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069" name="Freeform 358"/>
              <p:cNvSpPr>
                <a:spLocks noChangeArrowheads="1"/>
              </p:cNvSpPr>
              <p:nvPr/>
            </p:nvSpPr>
            <p:spPr bwMode="auto">
              <a:xfrm>
                <a:off x="4736" y="4071"/>
                <a:ext cx="56" cy="20"/>
              </a:xfrm>
              <a:custGeom>
                <a:avLst/>
                <a:gdLst>
                  <a:gd name="T0" fmla="*/ 1504 w 53"/>
                  <a:gd name="T1" fmla="*/ 5284 h 18"/>
                  <a:gd name="T2" fmla="*/ 1401 w 53"/>
                  <a:gd name="T3" fmla="*/ 4756 h 18"/>
                  <a:gd name="T4" fmla="*/ 1243 w 53"/>
                  <a:gd name="T5" fmla="*/ 4756 h 18"/>
                  <a:gd name="T6" fmla="*/ 1064 w 53"/>
                  <a:gd name="T7" fmla="*/ 4756 h 18"/>
                  <a:gd name="T8" fmla="*/ 902 w 53"/>
                  <a:gd name="T9" fmla="*/ 4280 h 18"/>
                  <a:gd name="T10" fmla="*/ 678 w 53"/>
                  <a:gd name="T11" fmla="*/ 4280 h 18"/>
                  <a:gd name="T12" fmla="*/ 461 w 53"/>
                  <a:gd name="T13" fmla="*/ 3467 h 18"/>
                  <a:gd name="T14" fmla="*/ 313 w 53"/>
                  <a:gd name="T15" fmla="*/ 4 h 18"/>
                  <a:gd name="T16" fmla="*/ 3 w 53"/>
                  <a:gd name="T17" fmla="*/ 0 h 18"/>
                  <a:gd name="T18" fmla="*/ 0 w 53"/>
                  <a:gd name="T19" fmla="*/ 4756 h 18"/>
                  <a:gd name="T20" fmla="*/ 7 w 53"/>
                  <a:gd name="T21" fmla="*/ 6523 h 18"/>
                  <a:gd name="T22" fmla="*/ 413 w 53"/>
                  <a:gd name="T23" fmla="*/ 9326 h 18"/>
                  <a:gd name="T24" fmla="*/ 642 w 53"/>
                  <a:gd name="T25" fmla="*/ 9942 h 18"/>
                  <a:gd name="T26" fmla="*/ 893 w 53"/>
                  <a:gd name="T27" fmla="*/ 10362 h 18"/>
                  <a:gd name="T28" fmla="*/ 1053 w 53"/>
                  <a:gd name="T29" fmla="*/ 10362 h 18"/>
                  <a:gd name="T30" fmla="*/ 1243 w 53"/>
                  <a:gd name="T31" fmla="*/ 10362 h 18"/>
                  <a:gd name="T32" fmla="*/ 1401 w 53"/>
                  <a:gd name="T33" fmla="*/ 11047 h 18"/>
                  <a:gd name="T34" fmla="*/ 1480 w 53"/>
                  <a:gd name="T35" fmla="*/ 11047 h 18"/>
                  <a:gd name="T36" fmla="*/ 1504 w 53"/>
                  <a:gd name="T37" fmla="*/ 5284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3"/>
                  <a:gd name="T58" fmla="*/ 0 h 18"/>
                  <a:gd name="T59" fmla="*/ 53 w 53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3" h="18">
                    <a:moveTo>
                      <a:pt x="53" y="9"/>
                    </a:moveTo>
                    <a:lnTo>
                      <a:pt x="49" y="8"/>
                    </a:lnTo>
                    <a:lnTo>
                      <a:pt x="43" y="8"/>
                    </a:lnTo>
                    <a:lnTo>
                      <a:pt x="38" y="8"/>
                    </a:lnTo>
                    <a:lnTo>
                      <a:pt x="32" y="7"/>
                    </a:lnTo>
                    <a:lnTo>
                      <a:pt x="24" y="7"/>
                    </a:lnTo>
                    <a:lnTo>
                      <a:pt x="17" y="5"/>
                    </a:lnTo>
                    <a:lnTo>
                      <a:pt x="10" y="4"/>
                    </a:lnTo>
                    <a:lnTo>
                      <a:pt x="3" y="0"/>
                    </a:lnTo>
                    <a:lnTo>
                      <a:pt x="0" y="8"/>
                    </a:lnTo>
                    <a:lnTo>
                      <a:pt x="7" y="11"/>
                    </a:lnTo>
                    <a:lnTo>
                      <a:pt x="15" y="15"/>
                    </a:lnTo>
                    <a:lnTo>
                      <a:pt x="23" y="16"/>
                    </a:lnTo>
                    <a:lnTo>
                      <a:pt x="31" y="17"/>
                    </a:lnTo>
                    <a:lnTo>
                      <a:pt x="37" y="17"/>
                    </a:lnTo>
                    <a:lnTo>
                      <a:pt x="43" y="17"/>
                    </a:lnTo>
                    <a:lnTo>
                      <a:pt x="49" y="18"/>
                    </a:lnTo>
                    <a:lnTo>
                      <a:pt x="52" y="18"/>
                    </a:lnTo>
                    <a:lnTo>
                      <a:pt x="53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070" name="Freeform 359"/>
              <p:cNvSpPr>
                <a:spLocks noChangeArrowheads="1"/>
              </p:cNvSpPr>
              <p:nvPr/>
            </p:nvSpPr>
            <p:spPr bwMode="auto">
              <a:xfrm>
                <a:off x="869" y="4027"/>
                <a:ext cx="100" cy="61"/>
              </a:xfrm>
              <a:custGeom>
                <a:avLst/>
                <a:gdLst>
                  <a:gd name="T0" fmla="*/ 3886 w 94"/>
                  <a:gd name="T1" fmla="*/ 0 h 57"/>
                  <a:gd name="T2" fmla="*/ 4041 w 94"/>
                  <a:gd name="T3" fmla="*/ 0 h 57"/>
                  <a:gd name="T4" fmla="*/ 4078 w 94"/>
                  <a:gd name="T5" fmla="*/ 2 h 57"/>
                  <a:gd name="T6" fmla="*/ 4078 w 94"/>
                  <a:gd name="T7" fmla="*/ 5 h 57"/>
                  <a:gd name="T8" fmla="*/ 4041 w 94"/>
                  <a:gd name="T9" fmla="*/ 590 h 57"/>
                  <a:gd name="T10" fmla="*/ 3886 w 94"/>
                  <a:gd name="T11" fmla="*/ 885 h 57"/>
                  <a:gd name="T12" fmla="*/ 3653 w 94"/>
                  <a:gd name="T13" fmla="*/ 1328 h 57"/>
                  <a:gd name="T14" fmla="*/ 3434 w 94"/>
                  <a:gd name="T15" fmla="*/ 1742 h 57"/>
                  <a:gd name="T16" fmla="*/ 3184 w 94"/>
                  <a:gd name="T17" fmla="*/ 2160 h 57"/>
                  <a:gd name="T18" fmla="*/ 2813 w 94"/>
                  <a:gd name="T19" fmla="*/ 2474 h 57"/>
                  <a:gd name="T20" fmla="*/ 2485 w 94"/>
                  <a:gd name="T21" fmla="*/ 2834 h 57"/>
                  <a:gd name="T22" fmla="*/ 2064 w 94"/>
                  <a:gd name="T23" fmla="*/ 3208 h 57"/>
                  <a:gd name="T24" fmla="*/ 1779 w 94"/>
                  <a:gd name="T25" fmla="*/ 3418 h 57"/>
                  <a:gd name="T26" fmla="*/ 1306 w 94"/>
                  <a:gd name="T27" fmla="*/ 3583 h 57"/>
                  <a:gd name="T28" fmla="*/ 901 w 94"/>
                  <a:gd name="T29" fmla="*/ 3583 h 57"/>
                  <a:gd name="T30" fmla="*/ 485 w 94"/>
                  <a:gd name="T31" fmla="*/ 3418 h 57"/>
                  <a:gd name="T32" fmla="*/ 1 w 94"/>
                  <a:gd name="T33" fmla="*/ 3194 h 57"/>
                  <a:gd name="T34" fmla="*/ 1 w 94"/>
                  <a:gd name="T35" fmla="*/ 3033 h 57"/>
                  <a:gd name="T36" fmla="*/ 0 w 94"/>
                  <a:gd name="T37" fmla="*/ 2998 h 57"/>
                  <a:gd name="T38" fmla="*/ 0 w 94"/>
                  <a:gd name="T39" fmla="*/ 2834 h 57"/>
                  <a:gd name="T40" fmla="*/ 1 w 94"/>
                  <a:gd name="T41" fmla="*/ 2648 h 57"/>
                  <a:gd name="T42" fmla="*/ 4 w 94"/>
                  <a:gd name="T43" fmla="*/ 2435 h 57"/>
                  <a:gd name="T44" fmla="*/ 429 w 94"/>
                  <a:gd name="T45" fmla="*/ 1886 h 57"/>
                  <a:gd name="T46" fmla="*/ 621 w 94"/>
                  <a:gd name="T47" fmla="*/ 1538 h 57"/>
                  <a:gd name="T48" fmla="*/ 959 w 94"/>
                  <a:gd name="T49" fmla="*/ 1160 h 57"/>
                  <a:gd name="T50" fmla="*/ 1256 w 94"/>
                  <a:gd name="T51" fmla="*/ 773 h 57"/>
                  <a:gd name="T52" fmla="*/ 1672 w 94"/>
                  <a:gd name="T53" fmla="*/ 551 h 57"/>
                  <a:gd name="T54" fmla="*/ 1940 w 94"/>
                  <a:gd name="T55" fmla="*/ 5 h 57"/>
                  <a:gd name="T56" fmla="*/ 2333 w 94"/>
                  <a:gd name="T57" fmla="*/ 3 h 57"/>
                  <a:gd name="T58" fmla="*/ 2640 w 94"/>
                  <a:gd name="T59" fmla="*/ 2 h 57"/>
                  <a:gd name="T60" fmla="*/ 2852 w 94"/>
                  <a:gd name="T61" fmla="*/ 1 h 57"/>
                  <a:gd name="T62" fmla="*/ 3228 w 94"/>
                  <a:gd name="T63" fmla="*/ 1 h 57"/>
                  <a:gd name="T64" fmla="*/ 3434 w 94"/>
                  <a:gd name="T65" fmla="*/ 0 h 57"/>
                  <a:gd name="T66" fmla="*/ 3653 w 94"/>
                  <a:gd name="T67" fmla="*/ 0 h 57"/>
                  <a:gd name="T68" fmla="*/ 3886 w 94"/>
                  <a:gd name="T69" fmla="*/ 0 h 5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4"/>
                  <a:gd name="T106" fmla="*/ 0 h 57"/>
                  <a:gd name="T107" fmla="*/ 94 w 94"/>
                  <a:gd name="T108" fmla="*/ 57 h 5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4" h="57">
                    <a:moveTo>
                      <a:pt x="89" y="0"/>
                    </a:moveTo>
                    <a:lnTo>
                      <a:pt x="92" y="0"/>
                    </a:lnTo>
                    <a:lnTo>
                      <a:pt x="94" y="2"/>
                    </a:lnTo>
                    <a:lnTo>
                      <a:pt x="94" y="5"/>
                    </a:lnTo>
                    <a:lnTo>
                      <a:pt x="92" y="9"/>
                    </a:lnTo>
                    <a:lnTo>
                      <a:pt x="89" y="15"/>
                    </a:lnTo>
                    <a:lnTo>
                      <a:pt x="84" y="21"/>
                    </a:lnTo>
                    <a:lnTo>
                      <a:pt x="79" y="28"/>
                    </a:lnTo>
                    <a:lnTo>
                      <a:pt x="73" y="35"/>
                    </a:lnTo>
                    <a:lnTo>
                      <a:pt x="65" y="40"/>
                    </a:lnTo>
                    <a:lnTo>
                      <a:pt x="57" y="46"/>
                    </a:lnTo>
                    <a:lnTo>
                      <a:pt x="48" y="51"/>
                    </a:lnTo>
                    <a:lnTo>
                      <a:pt x="40" y="54"/>
                    </a:lnTo>
                    <a:lnTo>
                      <a:pt x="30" y="57"/>
                    </a:lnTo>
                    <a:lnTo>
                      <a:pt x="21" y="57"/>
                    </a:lnTo>
                    <a:lnTo>
                      <a:pt x="11" y="54"/>
                    </a:lnTo>
                    <a:lnTo>
                      <a:pt x="1" y="50"/>
                    </a:lnTo>
                    <a:lnTo>
                      <a:pt x="1" y="49"/>
                    </a:lnTo>
                    <a:lnTo>
                      <a:pt x="0" y="48"/>
                    </a:lnTo>
                    <a:lnTo>
                      <a:pt x="0" y="46"/>
                    </a:lnTo>
                    <a:lnTo>
                      <a:pt x="1" y="43"/>
                    </a:lnTo>
                    <a:lnTo>
                      <a:pt x="4" y="38"/>
                    </a:lnTo>
                    <a:lnTo>
                      <a:pt x="9" y="31"/>
                    </a:lnTo>
                    <a:lnTo>
                      <a:pt x="15" y="25"/>
                    </a:lnTo>
                    <a:lnTo>
                      <a:pt x="22" y="19"/>
                    </a:lnTo>
                    <a:lnTo>
                      <a:pt x="29" y="13"/>
                    </a:lnTo>
                    <a:lnTo>
                      <a:pt x="38" y="8"/>
                    </a:lnTo>
                    <a:lnTo>
                      <a:pt x="45" y="5"/>
                    </a:lnTo>
                    <a:lnTo>
                      <a:pt x="53" y="3"/>
                    </a:lnTo>
                    <a:lnTo>
                      <a:pt x="60" y="2"/>
                    </a:lnTo>
                    <a:lnTo>
                      <a:pt x="66" y="1"/>
                    </a:lnTo>
                    <a:lnTo>
                      <a:pt x="74" y="1"/>
                    </a:lnTo>
                    <a:lnTo>
                      <a:pt x="79" y="0"/>
                    </a:lnTo>
                    <a:lnTo>
                      <a:pt x="84" y="0"/>
                    </a:lnTo>
                    <a:lnTo>
                      <a:pt x="89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071" name="Freeform 360"/>
              <p:cNvSpPr>
                <a:spLocks noChangeArrowheads="1"/>
              </p:cNvSpPr>
              <p:nvPr/>
            </p:nvSpPr>
            <p:spPr bwMode="auto">
              <a:xfrm>
                <a:off x="868" y="4022"/>
                <a:ext cx="105" cy="71"/>
              </a:xfrm>
              <a:custGeom>
                <a:avLst/>
                <a:gdLst>
                  <a:gd name="T0" fmla="*/ 0 w 99"/>
                  <a:gd name="T1" fmla="*/ 4926 h 66"/>
                  <a:gd name="T2" fmla="*/ 386 w 99"/>
                  <a:gd name="T3" fmla="*/ 5587 h 66"/>
                  <a:gd name="T4" fmla="*/ 736 w 99"/>
                  <a:gd name="T5" fmla="*/ 5688 h 66"/>
                  <a:gd name="T6" fmla="*/ 1110 w 99"/>
                  <a:gd name="T7" fmla="*/ 5688 h 66"/>
                  <a:gd name="T8" fmla="*/ 1536 w 99"/>
                  <a:gd name="T9" fmla="*/ 5587 h 66"/>
                  <a:gd name="T10" fmla="*/ 1885 w 99"/>
                  <a:gd name="T11" fmla="*/ 5287 h 66"/>
                  <a:gd name="T12" fmla="*/ 2212 w 99"/>
                  <a:gd name="T13" fmla="*/ 4704 h 66"/>
                  <a:gd name="T14" fmla="*/ 2528 w 99"/>
                  <a:gd name="T15" fmla="*/ 4257 h 66"/>
                  <a:gd name="T16" fmla="*/ 2799 w 99"/>
                  <a:gd name="T17" fmla="*/ 3670 h 66"/>
                  <a:gd name="T18" fmla="*/ 3015 w 99"/>
                  <a:gd name="T19" fmla="*/ 3143 h 66"/>
                  <a:gd name="T20" fmla="*/ 3250 w 99"/>
                  <a:gd name="T21" fmla="*/ 2548 h 66"/>
                  <a:gd name="T22" fmla="*/ 3445 w 99"/>
                  <a:gd name="T23" fmla="*/ 2028 h 66"/>
                  <a:gd name="T24" fmla="*/ 3503 w 99"/>
                  <a:gd name="T25" fmla="*/ 1420 h 66"/>
                  <a:gd name="T26" fmla="*/ 3598 w 99"/>
                  <a:gd name="T27" fmla="*/ 917 h 66"/>
                  <a:gd name="T28" fmla="*/ 3598 w 99"/>
                  <a:gd name="T29" fmla="*/ 6 h 66"/>
                  <a:gd name="T30" fmla="*/ 3445 w 99"/>
                  <a:gd name="T31" fmla="*/ 0 h 66"/>
                  <a:gd name="T32" fmla="*/ 3248 w 99"/>
                  <a:gd name="T33" fmla="*/ 0 h 66"/>
                  <a:gd name="T34" fmla="*/ 3250 w 99"/>
                  <a:gd name="T35" fmla="*/ 792 h 66"/>
                  <a:gd name="T36" fmla="*/ 3303 w 99"/>
                  <a:gd name="T37" fmla="*/ 792 h 66"/>
                  <a:gd name="T38" fmla="*/ 3303 w 99"/>
                  <a:gd name="T39" fmla="*/ 736 h 66"/>
                  <a:gd name="T40" fmla="*/ 3250 w 99"/>
                  <a:gd name="T41" fmla="*/ 792 h 66"/>
                  <a:gd name="T42" fmla="*/ 3248 w 99"/>
                  <a:gd name="T43" fmla="*/ 1061 h 66"/>
                  <a:gd name="T44" fmla="*/ 3114 w 99"/>
                  <a:gd name="T45" fmla="*/ 1528 h 66"/>
                  <a:gd name="T46" fmla="*/ 2969 w 99"/>
                  <a:gd name="T47" fmla="*/ 2028 h 66"/>
                  <a:gd name="T48" fmla="*/ 2799 w 99"/>
                  <a:gd name="T49" fmla="*/ 2548 h 66"/>
                  <a:gd name="T50" fmla="*/ 2568 w 99"/>
                  <a:gd name="T51" fmla="*/ 3143 h 66"/>
                  <a:gd name="T52" fmla="*/ 2320 w 99"/>
                  <a:gd name="T53" fmla="*/ 3637 h 66"/>
                  <a:gd name="T54" fmla="*/ 2030 w 99"/>
                  <a:gd name="T55" fmla="*/ 4065 h 66"/>
                  <a:gd name="T56" fmla="*/ 1728 w 99"/>
                  <a:gd name="T57" fmla="*/ 4528 h 66"/>
                  <a:gd name="T58" fmla="*/ 1448 w 99"/>
                  <a:gd name="T59" fmla="*/ 4704 h 66"/>
                  <a:gd name="T60" fmla="*/ 1079 w 99"/>
                  <a:gd name="T61" fmla="*/ 4871 h 66"/>
                  <a:gd name="T62" fmla="*/ 781 w 99"/>
                  <a:gd name="T63" fmla="*/ 4915 h 66"/>
                  <a:gd name="T64" fmla="*/ 460 w 99"/>
                  <a:gd name="T65" fmla="*/ 4704 h 66"/>
                  <a:gd name="T66" fmla="*/ 5 w 99"/>
                  <a:gd name="T67" fmla="*/ 4373 h 66"/>
                  <a:gd name="T68" fmla="*/ 0 w 99"/>
                  <a:gd name="T69" fmla="*/ 4926 h 6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9"/>
                  <a:gd name="T106" fmla="*/ 0 h 66"/>
                  <a:gd name="T107" fmla="*/ 99 w 99"/>
                  <a:gd name="T108" fmla="*/ 66 h 6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9" h="66">
                    <a:moveTo>
                      <a:pt x="0" y="58"/>
                    </a:moveTo>
                    <a:lnTo>
                      <a:pt x="10" y="64"/>
                    </a:lnTo>
                    <a:lnTo>
                      <a:pt x="21" y="66"/>
                    </a:lnTo>
                    <a:lnTo>
                      <a:pt x="31" y="66"/>
                    </a:lnTo>
                    <a:lnTo>
                      <a:pt x="42" y="64"/>
                    </a:lnTo>
                    <a:lnTo>
                      <a:pt x="52" y="61"/>
                    </a:lnTo>
                    <a:lnTo>
                      <a:pt x="61" y="55"/>
                    </a:lnTo>
                    <a:lnTo>
                      <a:pt x="70" y="50"/>
                    </a:lnTo>
                    <a:lnTo>
                      <a:pt x="77" y="43"/>
                    </a:lnTo>
                    <a:lnTo>
                      <a:pt x="83" y="36"/>
                    </a:lnTo>
                    <a:lnTo>
                      <a:pt x="90" y="30"/>
                    </a:lnTo>
                    <a:lnTo>
                      <a:pt x="94" y="23"/>
                    </a:lnTo>
                    <a:lnTo>
                      <a:pt x="97" y="17"/>
                    </a:lnTo>
                    <a:lnTo>
                      <a:pt x="99" y="11"/>
                    </a:lnTo>
                    <a:lnTo>
                      <a:pt x="99" y="6"/>
                    </a:lnTo>
                    <a:lnTo>
                      <a:pt x="94" y="0"/>
                    </a:lnTo>
                    <a:lnTo>
                      <a:pt x="89" y="0"/>
                    </a:lnTo>
                    <a:lnTo>
                      <a:pt x="90" y="9"/>
                    </a:lnTo>
                    <a:lnTo>
                      <a:pt x="91" y="9"/>
                    </a:lnTo>
                    <a:lnTo>
                      <a:pt x="91" y="8"/>
                    </a:lnTo>
                    <a:lnTo>
                      <a:pt x="90" y="9"/>
                    </a:lnTo>
                    <a:lnTo>
                      <a:pt x="89" y="13"/>
                    </a:lnTo>
                    <a:lnTo>
                      <a:pt x="86" y="18"/>
                    </a:lnTo>
                    <a:lnTo>
                      <a:pt x="82" y="23"/>
                    </a:lnTo>
                    <a:lnTo>
                      <a:pt x="77" y="30"/>
                    </a:lnTo>
                    <a:lnTo>
                      <a:pt x="71" y="36"/>
                    </a:lnTo>
                    <a:lnTo>
                      <a:pt x="64" y="42"/>
                    </a:lnTo>
                    <a:lnTo>
                      <a:pt x="56" y="47"/>
                    </a:lnTo>
                    <a:lnTo>
                      <a:pt x="48" y="52"/>
                    </a:lnTo>
                    <a:lnTo>
                      <a:pt x="40" y="55"/>
                    </a:lnTo>
                    <a:lnTo>
                      <a:pt x="30" y="56"/>
                    </a:lnTo>
                    <a:lnTo>
                      <a:pt x="22" y="57"/>
                    </a:lnTo>
                    <a:lnTo>
                      <a:pt x="13" y="55"/>
                    </a:lnTo>
                    <a:lnTo>
                      <a:pt x="5" y="51"/>
                    </a:lnTo>
                    <a:lnTo>
                      <a:pt x="0" y="58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072" name="Freeform 361"/>
              <p:cNvSpPr>
                <a:spLocks noChangeArrowheads="1"/>
              </p:cNvSpPr>
              <p:nvPr/>
            </p:nvSpPr>
            <p:spPr bwMode="auto">
              <a:xfrm>
                <a:off x="864" y="4031"/>
                <a:ext cx="47" cy="53"/>
              </a:xfrm>
              <a:custGeom>
                <a:avLst/>
                <a:gdLst>
                  <a:gd name="T0" fmla="*/ 2221 w 44"/>
                  <a:gd name="T1" fmla="*/ 0 h 49"/>
                  <a:gd name="T2" fmla="*/ 1706 w 44"/>
                  <a:gd name="T3" fmla="*/ 5 h 49"/>
                  <a:gd name="T4" fmla="*/ 1311 w 44"/>
                  <a:gd name="T5" fmla="*/ 1264 h 49"/>
                  <a:gd name="T6" fmla="*/ 800 w 44"/>
                  <a:gd name="T7" fmla="*/ 2025 h 49"/>
                  <a:gd name="T8" fmla="*/ 538 w 44"/>
                  <a:gd name="T9" fmla="*/ 2997 h 49"/>
                  <a:gd name="T10" fmla="*/ 5 w 44"/>
                  <a:gd name="T11" fmla="*/ 3886 h 49"/>
                  <a:gd name="T12" fmla="*/ 2 w 44"/>
                  <a:gd name="T13" fmla="*/ 4438 h 49"/>
                  <a:gd name="T14" fmla="*/ 0 w 44"/>
                  <a:gd name="T15" fmla="*/ 4917 h 49"/>
                  <a:gd name="T16" fmla="*/ 0 w 44"/>
                  <a:gd name="T17" fmla="*/ 5318 h 49"/>
                  <a:gd name="T18" fmla="*/ 1 w 44"/>
                  <a:gd name="T19" fmla="*/ 5616 h 49"/>
                  <a:gd name="T20" fmla="*/ 3 w 44"/>
                  <a:gd name="T21" fmla="*/ 5832 h 49"/>
                  <a:gd name="T22" fmla="*/ 504 w 44"/>
                  <a:gd name="T23" fmla="*/ 4985 h 49"/>
                  <a:gd name="T24" fmla="*/ 504 w 44"/>
                  <a:gd name="T25" fmla="*/ 5192 h 49"/>
                  <a:gd name="T26" fmla="*/ 538 w 44"/>
                  <a:gd name="T27" fmla="*/ 4985 h 49"/>
                  <a:gd name="T28" fmla="*/ 656 w 44"/>
                  <a:gd name="T29" fmla="*/ 4261 h 49"/>
                  <a:gd name="T30" fmla="*/ 855 w 44"/>
                  <a:gd name="T31" fmla="*/ 3793 h 49"/>
                  <a:gd name="T32" fmla="*/ 1269 w 44"/>
                  <a:gd name="T33" fmla="*/ 2839 h 49"/>
                  <a:gd name="T34" fmla="*/ 1547 w 44"/>
                  <a:gd name="T35" fmla="*/ 2369 h 49"/>
                  <a:gd name="T36" fmla="*/ 1946 w 44"/>
                  <a:gd name="T37" fmla="*/ 1479 h 49"/>
                  <a:gd name="T38" fmla="*/ 2455 w 44"/>
                  <a:gd name="T39" fmla="*/ 1081 h 49"/>
                  <a:gd name="T40" fmla="*/ 2221 w 44"/>
                  <a:gd name="T41" fmla="*/ 0 h 4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44"/>
                  <a:gd name="T64" fmla="*/ 0 h 49"/>
                  <a:gd name="T65" fmla="*/ 44 w 44"/>
                  <a:gd name="T66" fmla="*/ 49 h 49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44" h="49">
                    <a:moveTo>
                      <a:pt x="40" y="0"/>
                    </a:moveTo>
                    <a:lnTo>
                      <a:pt x="31" y="5"/>
                    </a:lnTo>
                    <a:lnTo>
                      <a:pt x="23" y="11"/>
                    </a:lnTo>
                    <a:lnTo>
                      <a:pt x="15" y="17"/>
                    </a:lnTo>
                    <a:lnTo>
                      <a:pt x="9" y="25"/>
                    </a:lnTo>
                    <a:lnTo>
                      <a:pt x="5" y="32"/>
                    </a:lnTo>
                    <a:lnTo>
                      <a:pt x="2" y="37"/>
                    </a:lnTo>
                    <a:lnTo>
                      <a:pt x="0" y="41"/>
                    </a:lnTo>
                    <a:lnTo>
                      <a:pt x="0" y="44"/>
                    </a:lnTo>
                    <a:lnTo>
                      <a:pt x="1" y="47"/>
                    </a:lnTo>
                    <a:lnTo>
                      <a:pt x="3" y="49"/>
                    </a:lnTo>
                    <a:lnTo>
                      <a:pt x="8" y="42"/>
                    </a:lnTo>
                    <a:lnTo>
                      <a:pt x="8" y="43"/>
                    </a:lnTo>
                    <a:lnTo>
                      <a:pt x="9" y="42"/>
                    </a:lnTo>
                    <a:lnTo>
                      <a:pt x="12" y="36"/>
                    </a:lnTo>
                    <a:lnTo>
                      <a:pt x="16" y="31"/>
                    </a:lnTo>
                    <a:lnTo>
                      <a:pt x="22" y="24"/>
                    </a:lnTo>
                    <a:lnTo>
                      <a:pt x="28" y="19"/>
                    </a:lnTo>
                    <a:lnTo>
                      <a:pt x="35" y="13"/>
                    </a:lnTo>
                    <a:lnTo>
                      <a:pt x="44" y="9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073" name="Freeform 362"/>
              <p:cNvSpPr>
                <a:spLocks noChangeArrowheads="1"/>
              </p:cNvSpPr>
              <p:nvPr/>
            </p:nvSpPr>
            <p:spPr bwMode="auto">
              <a:xfrm>
                <a:off x="907" y="4022"/>
                <a:ext cx="56" cy="20"/>
              </a:xfrm>
              <a:custGeom>
                <a:avLst/>
                <a:gdLst>
                  <a:gd name="T0" fmla="*/ 1480 w 53"/>
                  <a:gd name="T1" fmla="*/ 0 h 18"/>
                  <a:gd name="T2" fmla="*/ 1387 w 53"/>
                  <a:gd name="T3" fmla="*/ 0 h 18"/>
                  <a:gd name="T4" fmla="*/ 1243 w 53"/>
                  <a:gd name="T5" fmla="*/ 0 h 18"/>
                  <a:gd name="T6" fmla="*/ 1064 w 53"/>
                  <a:gd name="T7" fmla="*/ 0 h 18"/>
                  <a:gd name="T8" fmla="*/ 854 w 53"/>
                  <a:gd name="T9" fmla="*/ 1 h 18"/>
                  <a:gd name="T10" fmla="*/ 642 w 53"/>
                  <a:gd name="T11" fmla="*/ 2 h 18"/>
                  <a:gd name="T12" fmla="*/ 436 w 53"/>
                  <a:gd name="T13" fmla="*/ 3 h 18"/>
                  <a:gd name="T14" fmla="*/ 7 w 53"/>
                  <a:gd name="T15" fmla="*/ 3852 h 18"/>
                  <a:gd name="T16" fmla="*/ 0 w 53"/>
                  <a:gd name="T17" fmla="*/ 5284 h 18"/>
                  <a:gd name="T18" fmla="*/ 4 w 53"/>
                  <a:gd name="T19" fmla="*/ 11047 h 18"/>
                  <a:gd name="T20" fmla="*/ 313 w 53"/>
                  <a:gd name="T21" fmla="*/ 8948 h 18"/>
                  <a:gd name="T22" fmla="*/ 487 w 53"/>
                  <a:gd name="T23" fmla="*/ 7248 h 18"/>
                  <a:gd name="T24" fmla="*/ 678 w 53"/>
                  <a:gd name="T25" fmla="*/ 6523 h 18"/>
                  <a:gd name="T26" fmla="*/ 893 w 53"/>
                  <a:gd name="T27" fmla="*/ 5871 h 18"/>
                  <a:gd name="T28" fmla="*/ 1064 w 53"/>
                  <a:gd name="T29" fmla="*/ 5871 h 18"/>
                  <a:gd name="T30" fmla="*/ 1243 w 53"/>
                  <a:gd name="T31" fmla="*/ 5871 h 18"/>
                  <a:gd name="T32" fmla="*/ 1387 w 53"/>
                  <a:gd name="T33" fmla="*/ 5284 h 18"/>
                  <a:gd name="T34" fmla="*/ 1504 w 53"/>
                  <a:gd name="T35" fmla="*/ 5284 h 18"/>
                  <a:gd name="T36" fmla="*/ 1480 w 53"/>
                  <a:gd name="T37" fmla="*/ 0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3"/>
                  <a:gd name="T58" fmla="*/ 0 h 18"/>
                  <a:gd name="T59" fmla="*/ 53 w 53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3" h="18">
                    <a:moveTo>
                      <a:pt x="52" y="0"/>
                    </a:moveTo>
                    <a:lnTo>
                      <a:pt x="48" y="0"/>
                    </a:lnTo>
                    <a:lnTo>
                      <a:pt x="43" y="0"/>
                    </a:lnTo>
                    <a:lnTo>
                      <a:pt x="38" y="0"/>
                    </a:lnTo>
                    <a:lnTo>
                      <a:pt x="30" y="1"/>
                    </a:lnTo>
                    <a:lnTo>
                      <a:pt x="23" y="2"/>
                    </a:lnTo>
                    <a:lnTo>
                      <a:pt x="16" y="3"/>
                    </a:lnTo>
                    <a:lnTo>
                      <a:pt x="7" y="6"/>
                    </a:lnTo>
                    <a:lnTo>
                      <a:pt x="0" y="9"/>
                    </a:lnTo>
                    <a:lnTo>
                      <a:pt x="4" y="18"/>
                    </a:lnTo>
                    <a:lnTo>
                      <a:pt x="10" y="14"/>
                    </a:lnTo>
                    <a:lnTo>
                      <a:pt x="18" y="12"/>
                    </a:lnTo>
                    <a:lnTo>
                      <a:pt x="24" y="11"/>
                    </a:lnTo>
                    <a:lnTo>
                      <a:pt x="31" y="10"/>
                    </a:lnTo>
                    <a:lnTo>
                      <a:pt x="38" y="10"/>
                    </a:lnTo>
                    <a:lnTo>
                      <a:pt x="43" y="10"/>
                    </a:lnTo>
                    <a:lnTo>
                      <a:pt x="48" y="9"/>
                    </a:lnTo>
                    <a:lnTo>
                      <a:pt x="53" y="9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074" name="Freeform 363"/>
              <p:cNvSpPr>
                <a:spLocks noChangeArrowheads="1"/>
              </p:cNvSpPr>
              <p:nvPr/>
            </p:nvSpPr>
            <p:spPr bwMode="auto">
              <a:xfrm>
                <a:off x="4202" y="4025"/>
                <a:ext cx="100" cy="63"/>
              </a:xfrm>
              <a:custGeom>
                <a:avLst/>
                <a:gdLst>
                  <a:gd name="T0" fmla="*/ 3886 w 94"/>
                  <a:gd name="T1" fmla="*/ 8941 h 58"/>
                  <a:gd name="T2" fmla="*/ 4041 w 94"/>
                  <a:gd name="T3" fmla="*/ 8941 h 58"/>
                  <a:gd name="T4" fmla="*/ 4078 w 94"/>
                  <a:gd name="T5" fmla="*/ 8642 h 58"/>
                  <a:gd name="T6" fmla="*/ 4078 w 94"/>
                  <a:gd name="T7" fmla="*/ 7983 h 58"/>
                  <a:gd name="T8" fmla="*/ 4041 w 94"/>
                  <a:gd name="T9" fmla="*/ 7325 h 58"/>
                  <a:gd name="T10" fmla="*/ 3886 w 94"/>
                  <a:gd name="T11" fmla="*/ 6423 h 58"/>
                  <a:gd name="T12" fmla="*/ 3723 w 94"/>
                  <a:gd name="T13" fmla="*/ 5641 h 58"/>
                  <a:gd name="T14" fmla="*/ 3500 w 94"/>
                  <a:gd name="T15" fmla="*/ 4614 h 58"/>
                  <a:gd name="T16" fmla="*/ 3184 w 94"/>
                  <a:gd name="T17" fmla="*/ 3435 h 58"/>
                  <a:gd name="T18" fmla="*/ 2852 w 94"/>
                  <a:gd name="T19" fmla="*/ 2467 h 58"/>
                  <a:gd name="T20" fmla="*/ 2485 w 94"/>
                  <a:gd name="T21" fmla="*/ 1502 h 58"/>
                  <a:gd name="T22" fmla="*/ 2143 w 94"/>
                  <a:gd name="T23" fmla="*/ 1079 h 58"/>
                  <a:gd name="T24" fmla="*/ 1821 w 94"/>
                  <a:gd name="T25" fmla="*/ 3 h 58"/>
                  <a:gd name="T26" fmla="*/ 1336 w 94"/>
                  <a:gd name="T27" fmla="*/ 0 h 58"/>
                  <a:gd name="T28" fmla="*/ 901 w 94"/>
                  <a:gd name="T29" fmla="*/ 0 h 58"/>
                  <a:gd name="T30" fmla="*/ 516 w 94"/>
                  <a:gd name="T31" fmla="*/ 3 h 58"/>
                  <a:gd name="T32" fmla="*/ 1 w 94"/>
                  <a:gd name="T33" fmla="*/ 1172 h 58"/>
                  <a:gd name="T34" fmla="*/ 1 w 94"/>
                  <a:gd name="T35" fmla="*/ 1273 h 58"/>
                  <a:gd name="T36" fmla="*/ 0 w 94"/>
                  <a:gd name="T37" fmla="*/ 1383 h 58"/>
                  <a:gd name="T38" fmla="*/ 0 w 94"/>
                  <a:gd name="T39" fmla="*/ 1631 h 58"/>
                  <a:gd name="T40" fmla="*/ 1 w 94"/>
                  <a:gd name="T41" fmla="*/ 2091 h 58"/>
                  <a:gd name="T42" fmla="*/ 5 w 94"/>
                  <a:gd name="T43" fmla="*/ 3052 h 58"/>
                  <a:gd name="T44" fmla="*/ 456 w 94"/>
                  <a:gd name="T45" fmla="*/ 3911 h 58"/>
                  <a:gd name="T46" fmla="*/ 621 w 94"/>
                  <a:gd name="T47" fmla="*/ 4844 h 58"/>
                  <a:gd name="T48" fmla="*/ 1020 w 94"/>
                  <a:gd name="T49" fmla="*/ 5913 h 58"/>
                  <a:gd name="T50" fmla="*/ 1306 w 94"/>
                  <a:gd name="T51" fmla="*/ 6744 h 58"/>
                  <a:gd name="T52" fmla="*/ 1672 w 94"/>
                  <a:gd name="T53" fmla="*/ 7578 h 58"/>
                  <a:gd name="T54" fmla="*/ 2014 w 94"/>
                  <a:gd name="T55" fmla="*/ 7956 h 58"/>
                  <a:gd name="T56" fmla="*/ 2333 w 94"/>
                  <a:gd name="T57" fmla="*/ 8231 h 58"/>
                  <a:gd name="T58" fmla="*/ 2644 w 94"/>
                  <a:gd name="T59" fmla="*/ 8642 h 58"/>
                  <a:gd name="T60" fmla="*/ 2921 w 94"/>
                  <a:gd name="T61" fmla="*/ 8671 h 58"/>
                  <a:gd name="T62" fmla="*/ 3228 w 94"/>
                  <a:gd name="T63" fmla="*/ 8671 h 58"/>
                  <a:gd name="T64" fmla="*/ 3500 w 94"/>
                  <a:gd name="T65" fmla="*/ 8671 h 58"/>
                  <a:gd name="T66" fmla="*/ 3723 w 94"/>
                  <a:gd name="T67" fmla="*/ 8671 h 58"/>
                  <a:gd name="T68" fmla="*/ 3886 w 94"/>
                  <a:gd name="T69" fmla="*/ 8941 h 58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4"/>
                  <a:gd name="T106" fmla="*/ 0 h 58"/>
                  <a:gd name="T107" fmla="*/ 94 w 94"/>
                  <a:gd name="T108" fmla="*/ 58 h 58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4" h="58">
                    <a:moveTo>
                      <a:pt x="89" y="58"/>
                    </a:moveTo>
                    <a:lnTo>
                      <a:pt x="92" y="58"/>
                    </a:lnTo>
                    <a:lnTo>
                      <a:pt x="94" y="55"/>
                    </a:lnTo>
                    <a:lnTo>
                      <a:pt x="94" y="52"/>
                    </a:lnTo>
                    <a:lnTo>
                      <a:pt x="92" y="47"/>
                    </a:lnTo>
                    <a:lnTo>
                      <a:pt x="89" y="41"/>
                    </a:lnTo>
                    <a:lnTo>
                      <a:pt x="85" y="36"/>
                    </a:lnTo>
                    <a:lnTo>
                      <a:pt x="80" y="29"/>
                    </a:lnTo>
                    <a:lnTo>
                      <a:pt x="73" y="22"/>
                    </a:lnTo>
                    <a:lnTo>
                      <a:pt x="66" y="16"/>
                    </a:lnTo>
                    <a:lnTo>
                      <a:pt x="57" y="10"/>
                    </a:lnTo>
                    <a:lnTo>
                      <a:pt x="49" y="6"/>
                    </a:lnTo>
                    <a:lnTo>
                      <a:pt x="41" y="3"/>
                    </a:lnTo>
                    <a:lnTo>
                      <a:pt x="31" y="0"/>
                    </a:lnTo>
                    <a:lnTo>
                      <a:pt x="21" y="0"/>
                    </a:lnTo>
                    <a:lnTo>
                      <a:pt x="12" y="3"/>
                    </a:lnTo>
                    <a:lnTo>
                      <a:pt x="1" y="7"/>
                    </a:lnTo>
                    <a:lnTo>
                      <a:pt x="1" y="8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1" y="14"/>
                    </a:lnTo>
                    <a:lnTo>
                      <a:pt x="5" y="19"/>
                    </a:lnTo>
                    <a:lnTo>
                      <a:pt x="10" y="25"/>
                    </a:lnTo>
                    <a:lnTo>
                      <a:pt x="15" y="31"/>
                    </a:lnTo>
                    <a:lnTo>
                      <a:pt x="23" y="38"/>
                    </a:lnTo>
                    <a:lnTo>
                      <a:pt x="30" y="43"/>
                    </a:lnTo>
                    <a:lnTo>
                      <a:pt x="38" y="49"/>
                    </a:lnTo>
                    <a:lnTo>
                      <a:pt x="46" y="51"/>
                    </a:lnTo>
                    <a:lnTo>
                      <a:pt x="53" y="53"/>
                    </a:lnTo>
                    <a:lnTo>
                      <a:pt x="61" y="55"/>
                    </a:lnTo>
                    <a:lnTo>
                      <a:pt x="67" y="56"/>
                    </a:lnTo>
                    <a:lnTo>
                      <a:pt x="74" y="56"/>
                    </a:lnTo>
                    <a:lnTo>
                      <a:pt x="80" y="56"/>
                    </a:lnTo>
                    <a:lnTo>
                      <a:pt x="85" y="56"/>
                    </a:lnTo>
                    <a:lnTo>
                      <a:pt x="89" y="58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075" name="Freeform 364"/>
              <p:cNvSpPr>
                <a:spLocks noChangeArrowheads="1"/>
              </p:cNvSpPr>
              <p:nvPr/>
            </p:nvSpPr>
            <p:spPr bwMode="auto">
              <a:xfrm>
                <a:off x="4201" y="4021"/>
                <a:ext cx="106" cy="71"/>
              </a:xfrm>
              <a:custGeom>
                <a:avLst/>
                <a:gdLst>
                  <a:gd name="T0" fmla="*/ 6 w 100"/>
                  <a:gd name="T1" fmla="*/ 1141 h 66"/>
                  <a:gd name="T2" fmla="*/ 474 w 100"/>
                  <a:gd name="T3" fmla="*/ 917 h 66"/>
                  <a:gd name="T4" fmla="*/ 755 w 100"/>
                  <a:gd name="T5" fmla="*/ 792 h 66"/>
                  <a:gd name="T6" fmla="*/ 1071 w 100"/>
                  <a:gd name="T7" fmla="*/ 792 h 66"/>
                  <a:gd name="T8" fmla="*/ 1412 w 100"/>
                  <a:gd name="T9" fmla="*/ 917 h 66"/>
                  <a:gd name="T10" fmla="*/ 1707 w 100"/>
                  <a:gd name="T11" fmla="*/ 1141 h 66"/>
                  <a:gd name="T12" fmla="*/ 1977 w 100"/>
                  <a:gd name="T13" fmla="*/ 1644 h 66"/>
                  <a:gd name="T14" fmla="*/ 2284 w 100"/>
                  <a:gd name="T15" fmla="*/ 2047 h 66"/>
                  <a:gd name="T16" fmla="*/ 2496 w 100"/>
                  <a:gd name="T17" fmla="*/ 2548 h 66"/>
                  <a:gd name="T18" fmla="*/ 2720 w 100"/>
                  <a:gd name="T19" fmla="*/ 3143 h 66"/>
                  <a:gd name="T20" fmla="*/ 2900 w 100"/>
                  <a:gd name="T21" fmla="*/ 3637 h 66"/>
                  <a:gd name="T22" fmla="*/ 3056 w 100"/>
                  <a:gd name="T23" fmla="*/ 4065 h 66"/>
                  <a:gd name="T24" fmla="*/ 3125 w 100"/>
                  <a:gd name="T25" fmla="*/ 4569 h 66"/>
                  <a:gd name="T26" fmla="*/ 3151 w 100"/>
                  <a:gd name="T27" fmla="*/ 4871 h 66"/>
                  <a:gd name="T28" fmla="*/ 3192 w 100"/>
                  <a:gd name="T29" fmla="*/ 4915 h 66"/>
                  <a:gd name="T30" fmla="*/ 3151 w 100"/>
                  <a:gd name="T31" fmla="*/ 4915 h 66"/>
                  <a:gd name="T32" fmla="*/ 3125 w 100"/>
                  <a:gd name="T33" fmla="*/ 5688 h 66"/>
                  <a:gd name="T34" fmla="*/ 3313 w 100"/>
                  <a:gd name="T35" fmla="*/ 5637 h 66"/>
                  <a:gd name="T36" fmla="*/ 3512 w 100"/>
                  <a:gd name="T37" fmla="*/ 5240 h 66"/>
                  <a:gd name="T38" fmla="*/ 3512 w 100"/>
                  <a:gd name="T39" fmla="*/ 4704 h 66"/>
                  <a:gd name="T40" fmla="*/ 3433 w 100"/>
                  <a:gd name="T41" fmla="*/ 4247 h 66"/>
                  <a:gd name="T42" fmla="*/ 3313 w 100"/>
                  <a:gd name="T43" fmla="*/ 3670 h 66"/>
                  <a:gd name="T44" fmla="*/ 3151 w 100"/>
                  <a:gd name="T45" fmla="*/ 3143 h 66"/>
                  <a:gd name="T46" fmla="*/ 2948 w 100"/>
                  <a:gd name="T47" fmla="*/ 2548 h 66"/>
                  <a:gd name="T48" fmla="*/ 2720 w 100"/>
                  <a:gd name="T49" fmla="*/ 2028 h 66"/>
                  <a:gd name="T50" fmla="*/ 2422 w 100"/>
                  <a:gd name="T51" fmla="*/ 1320 h 66"/>
                  <a:gd name="T52" fmla="*/ 2156 w 100"/>
                  <a:gd name="T53" fmla="*/ 917 h 66"/>
                  <a:gd name="T54" fmla="*/ 1809 w 100"/>
                  <a:gd name="T55" fmla="*/ 6 h 66"/>
                  <a:gd name="T56" fmla="*/ 1519 w 100"/>
                  <a:gd name="T57" fmla="*/ 2 h 66"/>
                  <a:gd name="T58" fmla="*/ 1119 w 100"/>
                  <a:gd name="T59" fmla="*/ 0 h 66"/>
                  <a:gd name="T60" fmla="*/ 712 w 100"/>
                  <a:gd name="T61" fmla="*/ 0 h 66"/>
                  <a:gd name="T62" fmla="*/ 398 w 100"/>
                  <a:gd name="T63" fmla="*/ 2 h 66"/>
                  <a:gd name="T64" fmla="*/ 0 w 100"/>
                  <a:gd name="T65" fmla="*/ 684 h 66"/>
                  <a:gd name="T66" fmla="*/ 6 w 100"/>
                  <a:gd name="T67" fmla="*/ 1141 h 6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100"/>
                  <a:gd name="T103" fmla="*/ 0 h 66"/>
                  <a:gd name="T104" fmla="*/ 100 w 100"/>
                  <a:gd name="T105" fmla="*/ 66 h 6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100" h="66">
                    <a:moveTo>
                      <a:pt x="6" y="14"/>
                    </a:moveTo>
                    <a:lnTo>
                      <a:pt x="14" y="11"/>
                    </a:lnTo>
                    <a:lnTo>
                      <a:pt x="22" y="9"/>
                    </a:lnTo>
                    <a:lnTo>
                      <a:pt x="31" y="9"/>
                    </a:lnTo>
                    <a:lnTo>
                      <a:pt x="40" y="11"/>
                    </a:lnTo>
                    <a:lnTo>
                      <a:pt x="49" y="14"/>
                    </a:lnTo>
                    <a:lnTo>
                      <a:pt x="56" y="19"/>
                    </a:lnTo>
                    <a:lnTo>
                      <a:pt x="65" y="24"/>
                    </a:lnTo>
                    <a:lnTo>
                      <a:pt x="71" y="30"/>
                    </a:lnTo>
                    <a:lnTo>
                      <a:pt x="77" y="36"/>
                    </a:lnTo>
                    <a:lnTo>
                      <a:pt x="83" y="42"/>
                    </a:lnTo>
                    <a:lnTo>
                      <a:pt x="87" y="47"/>
                    </a:lnTo>
                    <a:lnTo>
                      <a:pt x="89" y="53"/>
                    </a:lnTo>
                    <a:lnTo>
                      <a:pt x="90" y="56"/>
                    </a:lnTo>
                    <a:lnTo>
                      <a:pt x="91" y="57"/>
                    </a:lnTo>
                    <a:lnTo>
                      <a:pt x="90" y="57"/>
                    </a:lnTo>
                    <a:lnTo>
                      <a:pt x="89" y="66"/>
                    </a:lnTo>
                    <a:lnTo>
                      <a:pt x="94" y="65"/>
                    </a:lnTo>
                    <a:lnTo>
                      <a:pt x="100" y="60"/>
                    </a:lnTo>
                    <a:lnTo>
                      <a:pt x="100" y="55"/>
                    </a:lnTo>
                    <a:lnTo>
                      <a:pt x="98" y="49"/>
                    </a:lnTo>
                    <a:lnTo>
                      <a:pt x="94" y="43"/>
                    </a:lnTo>
                    <a:lnTo>
                      <a:pt x="90" y="36"/>
                    </a:lnTo>
                    <a:lnTo>
                      <a:pt x="84" y="30"/>
                    </a:lnTo>
                    <a:lnTo>
                      <a:pt x="77" y="23"/>
                    </a:lnTo>
                    <a:lnTo>
                      <a:pt x="70" y="16"/>
                    </a:lnTo>
                    <a:lnTo>
                      <a:pt x="62" y="11"/>
                    </a:lnTo>
                    <a:lnTo>
                      <a:pt x="52" y="6"/>
                    </a:lnTo>
                    <a:lnTo>
                      <a:pt x="43" y="2"/>
                    </a:lnTo>
                    <a:lnTo>
                      <a:pt x="32" y="0"/>
                    </a:lnTo>
                    <a:lnTo>
                      <a:pt x="21" y="0"/>
                    </a:lnTo>
                    <a:lnTo>
                      <a:pt x="11" y="2"/>
                    </a:lnTo>
                    <a:lnTo>
                      <a:pt x="0" y="7"/>
                    </a:lnTo>
                    <a:lnTo>
                      <a:pt x="6" y="14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076" name="Freeform 365"/>
              <p:cNvSpPr>
                <a:spLocks noChangeArrowheads="1"/>
              </p:cNvSpPr>
              <p:nvPr/>
            </p:nvSpPr>
            <p:spPr bwMode="auto">
              <a:xfrm>
                <a:off x="4198" y="4028"/>
                <a:ext cx="48" cy="53"/>
              </a:xfrm>
              <a:custGeom>
                <a:avLst/>
                <a:gdLst>
                  <a:gd name="T0" fmla="*/ 2257 w 45"/>
                  <a:gd name="T1" fmla="*/ 4917 h 49"/>
                  <a:gd name="T2" fmla="*/ 1859 w 45"/>
                  <a:gd name="T3" fmla="*/ 4438 h 49"/>
                  <a:gd name="T4" fmla="*/ 1437 w 45"/>
                  <a:gd name="T5" fmla="*/ 3793 h 49"/>
                  <a:gd name="T6" fmla="*/ 1110 w 45"/>
                  <a:gd name="T7" fmla="*/ 2997 h 49"/>
                  <a:gd name="T8" fmla="*/ 804 w 45"/>
                  <a:gd name="T9" fmla="*/ 2369 h 49"/>
                  <a:gd name="T10" fmla="*/ 622 w 45"/>
                  <a:gd name="T11" fmla="*/ 1479 h 49"/>
                  <a:gd name="T12" fmla="*/ 513 w 45"/>
                  <a:gd name="T13" fmla="*/ 999 h 49"/>
                  <a:gd name="T14" fmla="*/ 513 w 45"/>
                  <a:gd name="T15" fmla="*/ 924 h 49"/>
                  <a:gd name="T16" fmla="*/ 481 w 45"/>
                  <a:gd name="T17" fmla="*/ 6 h 49"/>
                  <a:gd name="T18" fmla="*/ 481 w 45"/>
                  <a:gd name="T19" fmla="*/ 924 h 49"/>
                  <a:gd name="T20" fmla="*/ 3 w 45"/>
                  <a:gd name="T21" fmla="*/ 0 h 49"/>
                  <a:gd name="T22" fmla="*/ 1 w 45"/>
                  <a:gd name="T23" fmla="*/ 3 h 49"/>
                  <a:gd name="T24" fmla="*/ 0 w 45"/>
                  <a:gd name="T25" fmla="*/ 6 h 49"/>
                  <a:gd name="T26" fmla="*/ 0 w 45"/>
                  <a:gd name="T27" fmla="*/ 1081 h 49"/>
                  <a:gd name="T28" fmla="*/ 2 w 45"/>
                  <a:gd name="T29" fmla="*/ 1479 h 49"/>
                  <a:gd name="T30" fmla="*/ 5 w 45"/>
                  <a:gd name="T31" fmla="*/ 2190 h 49"/>
                  <a:gd name="T32" fmla="*/ 513 w 45"/>
                  <a:gd name="T33" fmla="*/ 2997 h 49"/>
                  <a:gd name="T34" fmla="*/ 754 w 45"/>
                  <a:gd name="T35" fmla="*/ 3793 h 49"/>
                  <a:gd name="T36" fmla="*/ 1184 w 45"/>
                  <a:gd name="T37" fmla="*/ 4546 h 49"/>
                  <a:gd name="T38" fmla="*/ 1634 w 45"/>
                  <a:gd name="T39" fmla="*/ 5392 h 49"/>
                  <a:gd name="T40" fmla="*/ 2027 w 45"/>
                  <a:gd name="T41" fmla="*/ 5832 h 49"/>
                  <a:gd name="T42" fmla="*/ 2257 w 45"/>
                  <a:gd name="T43" fmla="*/ 4917 h 49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45"/>
                  <a:gd name="T67" fmla="*/ 0 h 49"/>
                  <a:gd name="T68" fmla="*/ 45 w 45"/>
                  <a:gd name="T69" fmla="*/ 49 h 49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45" h="49">
                    <a:moveTo>
                      <a:pt x="45" y="41"/>
                    </a:moveTo>
                    <a:lnTo>
                      <a:pt x="36" y="37"/>
                    </a:lnTo>
                    <a:lnTo>
                      <a:pt x="29" y="31"/>
                    </a:lnTo>
                    <a:lnTo>
                      <a:pt x="22" y="25"/>
                    </a:lnTo>
                    <a:lnTo>
                      <a:pt x="17" y="19"/>
                    </a:lnTo>
                    <a:lnTo>
                      <a:pt x="13" y="13"/>
                    </a:lnTo>
                    <a:lnTo>
                      <a:pt x="10" y="8"/>
                    </a:lnTo>
                    <a:lnTo>
                      <a:pt x="10" y="7"/>
                    </a:lnTo>
                    <a:lnTo>
                      <a:pt x="9" y="6"/>
                    </a:lnTo>
                    <a:lnTo>
                      <a:pt x="9" y="7"/>
                    </a:lnTo>
                    <a:lnTo>
                      <a:pt x="3" y="0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2" y="13"/>
                    </a:lnTo>
                    <a:lnTo>
                      <a:pt x="5" y="18"/>
                    </a:lnTo>
                    <a:lnTo>
                      <a:pt x="10" y="25"/>
                    </a:lnTo>
                    <a:lnTo>
                      <a:pt x="16" y="31"/>
                    </a:lnTo>
                    <a:lnTo>
                      <a:pt x="23" y="38"/>
                    </a:lnTo>
                    <a:lnTo>
                      <a:pt x="32" y="45"/>
                    </a:lnTo>
                    <a:lnTo>
                      <a:pt x="40" y="49"/>
                    </a:lnTo>
                    <a:lnTo>
                      <a:pt x="45" y="41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077" name="Freeform 366"/>
              <p:cNvSpPr>
                <a:spLocks noChangeArrowheads="1"/>
              </p:cNvSpPr>
              <p:nvPr/>
            </p:nvSpPr>
            <p:spPr bwMode="auto">
              <a:xfrm>
                <a:off x="4240" y="4072"/>
                <a:ext cx="56" cy="20"/>
              </a:xfrm>
              <a:custGeom>
                <a:avLst/>
                <a:gdLst>
                  <a:gd name="T0" fmla="*/ 1504 w 53"/>
                  <a:gd name="T1" fmla="*/ 5284 h 18"/>
                  <a:gd name="T2" fmla="*/ 1401 w 53"/>
                  <a:gd name="T3" fmla="*/ 4756 h 18"/>
                  <a:gd name="T4" fmla="*/ 1313 w 53"/>
                  <a:gd name="T5" fmla="*/ 4756 h 18"/>
                  <a:gd name="T6" fmla="*/ 1064 w 53"/>
                  <a:gd name="T7" fmla="*/ 4756 h 18"/>
                  <a:gd name="T8" fmla="*/ 902 w 53"/>
                  <a:gd name="T9" fmla="*/ 4280 h 18"/>
                  <a:gd name="T10" fmla="*/ 716 w 53"/>
                  <a:gd name="T11" fmla="*/ 4280 h 18"/>
                  <a:gd name="T12" fmla="*/ 487 w 53"/>
                  <a:gd name="T13" fmla="*/ 3467 h 18"/>
                  <a:gd name="T14" fmla="*/ 331 w 53"/>
                  <a:gd name="T15" fmla="*/ 4 h 18"/>
                  <a:gd name="T16" fmla="*/ 5 w 53"/>
                  <a:gd name="T17" fmla="*/ 0 h 18"/>
                  <a:gd name="T18" fmla="*/ 0 w 53"/>
                  <a:gd name="T19" fmla="*/ 4756 h 18"/>
                  <a:gd name="T20" fmla="*/ 8 w 53"/>
                  <a:gd name="T21" fmla="*/ 6523 h 18"/>
                  <a:gd name="T22" fmla="*/ 436 w 53"/>
                  <a:gd name="T23" fmla="*/ 9326 h 18"/>
                  <a:gd name="T24" fmla="*/ 678 w 53"/>
                  <a:gd name="T25" fmla="*/ 9942 h 18"/>
                  <a:gd name="T26" fmla="*/ 893 w 53"/>
                  <a:gd name="T27" fmla="*/ 10362 h 18"/>
                  <a:gd name="T28" fmla="*/ 1064 w 53"/>
                  <a:gd name="T29" fmla="*/ 10362 h 18"/>
                  <a:gd name="T30" fmla="*/ 1255 w 53"/>
                  <a:gd name="T31" fmla="*/ 10362 h 18"/>
                  <a:gd name="T32" fmla="*/ 1401 w 53"/>
                  <a:gd name="T33" fmla="*/ 11047 h 18"/>
                  <a:gd name="T34" fmla="*/ 1480 w 53"/>
                  <a:gd name="T35" fmla="*/ 11047 h 18"/>
                  <a:gd name="T36" fmla="*/ 1504 w 53"/>
                  <a:gd name="T37" fmla="*/ 5284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3"/>
                  <a:gd name="T58" fmla="*/ 0 h 18"/>
                  <a:gd name="T59" fmla="*/ 53 w 53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3" h="18">
                    <a:moveTo>
                      <a:pt x="53" y="9"/>
                    </a:moveTo>
                    <a:lnTo>
                      <a:pt x="49" y="8"/>
                    </a:lnTo>
                    <a:lnTo>
                      <a:pt x="45" y="8"/>
                    </a:lnTo>
                    <a:lnTo>
                      <a:pt x="38" y="8"/>
                    </a:lnTo>
                    <a:lnTo>
                      <a:pt x="32" y="7"/>
                    </a:lnTo>
                    <a:lnTo>
                      <a:pt x="25" y="7"/>
                    </a:lnTo>
                    <a:lnTo>
                      <a:pt x="18" y="5"/>
                    </a:lnTo>
                    <a:lnTo>
                      <a:pt x="11" y="4"/>
                    </a:lnTo>
                    <a:lnTo>
                      <a:pt x="5" y="0"/>
                    </a:lnTo>
                    <a:lnTo>
                      <a:pt x="0" y="8"/>
                    </a:lnTo>
                    <a:lnTo>
                      <a:pt x="8" y="11"/>
                    </a:lnTo>
                    <a:lnTo>
                      <a:pt x="16" y="15"/>
                    </a:lnTo>
                    <a:lnTo>
                      <a:pt x="24" y="16"/>
                    </a:lnTo>
                    <a:lnTo>
                      <a:pt x="31" y="17"/>
                    </a:lnTo>
                    <a:lnTo>
                      <a:pt x="38" y="17"/>
                    </a:lnTo>
                    <a:lnTo>
                      <a:pt x="44" y="17"/>
                    </a:lnTo>
                    <a:lnTo>
                      <a:pt x="49" y="18"/>
                    </a:lnTo>
                    <a:lnTo>
                      <a:pt x="52" y="18"/>
                    </a:lnTo>
                    <a:lnTo>
                      <a:pt x="53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078" name="Freeform 367"/>
              <p:cNvSpPr>
                <a:spLocks noChangeArrowheads="1"/>
              </p:cNvSpPr>
              <p:nvPr/>
            </p:nvSpPr>
            <p:spPr bwMode="auto">
              <a:xfrm>
                <a:off x="1865" y="4027"/>
                <a:ext cx="100" cy="61"/>
              </a:xfrm>
              <a:custGeom>
                <a:avLst/>
                <a:gdLst>
                  <a:gd name="T0" fmla="*/ 3886 w 94"/>
                  <a:gd name="T1" fmla="*/ 0 h 57"/>
                  <a:gd name="T2" fmla="*/ 4041 w 94"/>
                  <a:gd name="T3" fmla="*/ 0 h 57"/>
                  <a:gd name="T4" fmla="*/ 4078 w 94"/>
                  <a:gd name="T5" fmla="*/ 2 h 57"/>
                  <a:gd name="T6" fmla="*/ 4078 w 94"/>
                  <a:gd name="T7" fmla="*/ 5 h 57"/>
                  <a:gd name="T8" fmla="*/ 4041 w 94"/>
                  <a:gd name="T9" fmla="*/ 590 h 57"/>
                  <a:gd name="T10" fmla="*/ 3886 w 94"/>
                  <a:gd name="T11" fmla="*/ 885 h 57"/>
                  <a:gd name="T12" fmla="*/ 3723 w 94"/>
                  <a:gd name="T13" fmla="*/ 1328 h 57"/>
                  <a:gd name="T14" fmla="*/ 3500 w 94"/>
                  <a:gd name="T15" fmla="*/ 1742 h 57"/>
                  <a:gd name="T16" fmla="*/ 3184 w 94"/>
                  <a:gd name="T17" fmla="*/ 2160 h 57"/>
                  <a:gd name="T18" fmla="*/ 2852 w 94"/>
                  <a:gd name="T19" fmla="*/ 2474 h 57"/>
                  <a:gd name="T20" fmla="*/ 2581 w 94"/>
                  <a:gd name="T21" fmla="*/ 2834 h 57"/>
                  <a:gd name="T22" fmla="*/ 2143 w 94"/>
                  <a:gd name="T23" fmla="*/ 3208 h 57"/>
                  <a:gd name="T24" fmla="*/ 1821 w 94"/>
                  <a:gd name="T25" fmla="*/ 3418 h 57"/>
                  <a:gd name="T26" fmla="*/ 1336 w 94"/>
                  <a:gd name="T27" fmla="*/ 3583 h 57"/>
                  <a:gd name="T28" fmla="*/ 901 w 94"/>
                  <a:gd name="T29" fmla="*/ 3583 h 57"/>
                  <a:gd name="T30" fmla="*/ 516 w 94"/>
                  <a:gd name="T31" fmla="*/ 3418 h 57"/>
                  <a:gd name="T32" fmla="*/ 2 w 94"/>
                  <a:gd name="T33" fmla="*/ 3194 h 57"/>
                  <a:gd name="T34" fmla="*/ 1 w 94"/>
                  <a:gd name="T35" fmla="*/ 3033 h 57"/>
                  <a:gd name="T36" fmla="*/ 0 w 94"/>
                  <a:gd name="T37" fmla="*/ 2998 h 57"/>
                  <a:gd name="T38" fmla="*/ 1 w 94"/>
                  <a:gd name="T39" fmla="*/ 2834 h 57"/>
                  <a:gd name="T40" fmla="*/ 1 w 94"/>
                  <a:gd name="T41" fmla="*/ 2648 h 57"/>
                  <a:gd name="T42" fmla="*/ 5 w 94"/>
                  <a:gd name="T43" fmla="*/ 2435 h 57"/>
                  <a:gd name="T44" fmla="*/ 456 w 94"/>
                  <a:gd name="T45" fmla="*/ 1886 h 57"/>
                  <a:gd name="T46" fmla="*/ 621 w 94"/>
                  <a:gd name="T47" fmla="*/ 1538 h 57"/>
                  <a:gd name="T48" fmla="*/ 1020 w 94"/>
                  <a:gd name="T49" fmla="*/ 1160 h 57"/>
                  <a:gd name="T50" fmla="*/ 1306 w 94"/>
                  <a:gd name="T51" fmla="*/ 773 h 57"/>
                  <a:gd name="T52" fmla="*/ 1672 w 94"/>
                  <a:gd name="T53" fmla="*/ 551 h 57"/>
                  <a:gd name="T54" fmla="*/ 2014 w 94"/>
                  <a:gd name="T55" fmla="*/ 5 h 57"/>
                  <a:gd name="T56" fmla="*/ 2333 w 94"/>
                  <a:gd name="T57" fmla="*/ 3 h 57"/>
                  <a:gd name="T58" fmla="*/ 2644 w 94"/>
                  <a:gd name="T59" fmla="*/ 2 h 57"/>
                  <a:gd name="T60" fmla="*/ 2921 w 94"/>
                  <a:gd name="T61" fmla="*/ 1 h 57"/>
                  <a:gd name="T62" fmla="*/ 3228 w 94"/>
                  <a:gd name="T63" fmla="*/ 1 h 57"/>
                  <a:gd name="T64" fmla="*/ 3500 w 94"/>
                  <a:gd name="T65" fmla="*/ 0 h 57"/>
                  <a:gd name="T66" fmla="*/ 3723 w 94"/>
                  <a:gd name="T67" fmla="*/ 0 h 57"/>
                  <a:gd name="T68" fmla="*/ 3886 w 94"/>
                  <a:gd name="T69" fmla="*/ 0 h 5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4"/>
                  <a:gd name="T106" fmla="*/ 0 h 57"/>
                  <a:gd name="T107" fmla="*/ 94 w 94"/>
                  <a:gd name="T108" fmla="*/ 57 h 5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4" h="57">
                    <a:moveTo>
                      <a:pt x="89" y="0"/>
                    </a:moveTo>
                    <a:lnTo>
                      <a:pt x="92" y="0"/>
                    </a:lnTo>
                    <a:lnTo>
                      <a:pt x="94" y="2"/>
                    </a:lnTo>
                    <a:lnTo>
                      <a:pt x="94" y="5"/>
                    </a:lnTo>
                    <a:lnTo>
                      <a:pt x="92" y="9"/>
                    </a:lnTo>
                    <a:lnTo>
                      <a:pt x="89" y="15"/>
                    </a:lnTo>
                    <a:lnTo>
                      <a:pt x="85" y="21"/>
                    </a:lnTo>
                    <a:lnTo>
                      <a:pt x="80" y="28"/>
                    </a:lnTo>
                    <a:lnTo>
                      <a:pt x="73" y="35"/>
                    </a:lnTo>
                    <a:lnTo>
                      <a:pt x="66" y="40"/>
                    </a:lnTo>
                    <a:lnTo>
                      <a:pt x="59" y="46"/>
                    </a:lnTo>
                    <a:lnTo>
                      <a:pt x="49" y="51"/>
                    </a:lnTo>
                    <a:lnTo>
                      <a:pt x="41" y="54"/>
                    </a:lnTo>
                    <a:lnTo>
                      <a:pt x="31" y="57"/>
                    </a:lnTo>
                    <a:lnTo>
                      <a:pt x="21" y="57"/>
                    </a:lnTo>
                    <a:lnTo>
                      <a:pt x="12" y="54"/>
                    </a:lnTo>
                    <a:lnTo>
                      <a:pt x="2" y="50"/>
                    </a:lnTo>
                    <a:lnTo>
                      <a:pt x="1" y="49"/>
                    </a:lnTo>
                    <a:lnTo>
                      <a:pt x="0" y="48"/>
                    </a:lnTo>
                    <a:lnTo>
                      <a:pt x="1" y="46"/>
                    </a:lnTo>
                    <a:lnTo>
                      <a:pt x="1" y="43"/>
                    </a:lnTo>
                    <a:lnTo>
                      <a:pt x="5" y="38"/>
                    </a:lnTo>
                    <a:lnTo>
                      <a:pt x="10" y="31"/>
                    </a:lnTo>
                    <a:lnTo>
                      <a:pt x="15" y="25"/>
                    </a:lnTo>
                    <a:lnTo>
                      <a:pt x="23" y="19"/>
                    </a:lnTo>
                    <a:lnTo>
                      <a:pt x="30" y="13"/>
                    </a:lnTo>
                    <a:lnTo>
                      <a:pt x="38" y="8"/>
                    </a:lnTo>
                    <a:lnTo>
                      <a:pt x="46" y="5"/>
                    </a:lnTo>
                    <a:lnTo>
                      <a:pt x="53" y="3"/>
                    </a:lnTo>
                    <a:lnTo>
                      <a:pt x="61" y="2"/>
                    </a:lnTo>
                    <a:lnTo>
                      <a:pt x="67" y="1"/>
                    </a:lnTo>
                    <a:lnTo>
                      <a:pt x="74" y="1"/>
                    </a:lnTo>
                    <a:lnTo>
                      <a:pt x="80" y="0"/>
                    </a:lnTo>
                    <a:lnTo>
                      <a:pt x="85" y="0"/>
                    </a:lnTo>
                    <a:lnTo>
                      <a:pt x="89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079" name="Freeform 368"/>
              <p:cNvSpPr>
                <a:spLocks noChangeArrowheads="1"/>
              </p:cNvSpPr>
              <p:nvPr/>
            </p:nvSpPr>
            <p:spPr bwMode="auto">
              <a:xfrm>
                <a:off x="1865" y="4022"/>
                <a:ext cx="106" cy="71"/>
              </a:xfrm>
              <a:custGeom>
                <a:avLst/>
                <a:gdLst>
                  <a:gd name="T0" fmla="*/ 0 w 100"/>
                  <a:gd name="T1" fmla="*/ 4926 h 66"/>
                  <a:gd name="T2" fmla="*/ 398 w 100"/>
                  <a:gd name="T3" fmla="*/ 5587 h 66"/>
                  <a:gd name="T4" fmla="*/ 712 w 100"/>
                  <a:gd name="T5" fmla="*/ 5688 h 66"/>
                  <a:gd name="T6" fmla="*/ 1119 w 100"/>
                  <a:gd name="T7" fmla="*/ 5688 h 66"/>
                  <a:gd name="T8" fmla="*/ 1519 w 100"/>
                  <a:gd name="T9" fmla="*/ 5587 h 66"/>
                  <a:gd name="T10" fmla="*/ 1809 w 100"/>
                  <a:gd name="T11" fmla="*/ 5287 h 66"/>
                  <a:gd name="T12" fmla="*/ 2156 w 100"/>
                  <a:gd name="T13" fmla="*/ 4704 h 66"/>
                  <a:gd name="T14" fmla="*/ 2422 w 100"/>
                  <a:gd name="T15" fmla="*/ 4257 h 66"/>
                  <a:gd name="T16" fmla="*/ 2721 w 100"/>
                  <a:gd name="T17" fmla="*/ 3670 h 66"/>
                  <a:gd name="T18" fmla="*/ 2948 w 100"/>
                  <a:gd name="T19" fmla="*/ 3143 h 66"/>
                  <a:gd name="T20" fmla="*/ 3151 w 100"/>
                  <a:gd name="T21" fmla="*/ 2548 h 66"/>
                  <a:gd name="T22" fmla="*/ 3313 w 100"/>
                  <a:gd name="T23" fmla="*/ 2028 h 66"/>
                  <a:gd name="T24" fmla="*/ 3433 w 100"/>
                  <a:gd name="T25" fmla="*/ 1420 h 66"/>
                  <a:gd name="T26" fmla="*/ 3512 w 100"/>
                  <a:gd name="T27" fmla="*/ 917 h 66"/>
                  <a:gd name="T28" fmla="*/ 3512 w 100"/>
                  <a:gd name="T29" fmla="*/ 6 h 66"/>
                  <a:gd name="T30" fmla="*/ 3340 w 100"/>
                  <a:gd name="T31" fmla="*/ 0 h 66"/>
                  <a:gd name="T32" fmla="*/ 3125 w 100"/>
                  <a:gd name="T33" fmla="*/ 0 h 66"/>
                  <a:gd name="T34" fmla="*/ 3151 w 100"/>
                  <a:gd name="T35" fmla="*/ 792 h 66"/>
                  <a:gd name="T36" fmla="*/ 3192 w 100"/>
                  <a:gd name="T37" fmla="*/ 792 h 66"/>
                  <a:gd name="T38" fmla="*/ 3192 w 100"/>
                  <a:gd name="T39" fmla="*/ 736 h 66"/>
                  <a:gd name="T40" fmla="*/ 3192 w 100"/>
                  <a:gd name="T41" fmla="*/ 792 h 66"/>
                  <a:gd name="T42" fmla="*/ 3125 w 100"/>
                  <a:gd name="T43" fmla="*/ 1061 h 66"/>
                  <a:gd name="T44" fmla="*/ 3056 w 100"/>
                  <a:gd name="T45" fmla="*/ 1528 h 66"/>
                  <a:gd name="T46" fmla="*/ 2900 w 100"/>
                  <a:gd name="T47" fmla="*/ 2028 h 66"/>
                  <a:gd name="T48" fmla="*/ 2721 w 100"/>
                  <a:gd name="T49" fmla="*/ 2548 h 66"/>
                  <a:gd name="T50" fmla="*/ 2496 w 100"/>
                  <a:gd name="T51" fmla="*/ 3143 h 66"/>
                  <a:gd name="T52" fmla="*/ 2284 w 100"/>
                  <a:gd name="T53" fmla="*/ 3637 h 66"/>
                  <a:gd name="T54" fmla="*/ 1977 w 100"/>
                  <a:gd name="T55" fmla="*/ 4065 h 66"/>
                  <a:gd name="T56" fmla="*/ 1707 w 100"/>
                  <a:gd name="T57" fmla="*/ 4528 h 66"/>
                  <a:gd name="T58" fmla="*/ 1412 w 100"/>
                  <a:gd name="T59" fmla="*/ 4704 h 66"/>
                  <a:gd name="T60" fmla="*/ 1071 w 100"/>
                  <a:gd name="T61" fmla="*/ 4871 h 66"/>
                  <a:gd name="T62" fmla="*/ 755 w 100"/>
                  <a:gd name="T63" fmla="*/ 4915 h 66"/>
                  <a:gd name="T64" fmla="*/ 474 w 100"/>
                  <a:gd name="T65" fmla="*/ 4704 h 66"/>
                  <a:gd name="T66" fmla="*/ 6 w 100"/>
                  <a:gd name="T67" fmla="*/ 4373 h 66"/>
                  <a:gd name="T68" fmla="*/ 0 w 100"/>
                  <a:gd name="T69" fmla="*/ 4926 h 6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00"/>
                  <a:gd name="T106" fmla="*/ 0 h 66"/>
                  <a:gd name="T107" fmla="*/ 100 w 100"/>
                  <a:gd name="T108" fmla="*/ 66 h 6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00" h="66">
                    <a:moveTo>
                      <a:pt x="0" y="58"/>
                    </a:moveTo>
                    <a:lnTo>
                      <a:pt x="11" y="64"/>
                    </a:lnTo>
                    <a:lnTo>
                      <a:pt x="21" y="66"/>
                    </a:lnTo>
                    <a:lnTo>
                      <a:pt x="32" y="66"/>
                    </a:lnTo>
                    <a:lnTo>
                      <a:pt x="43" y="64"/>
                    </a:lnTo>
                    <a:lnTo>
                      <a:pt x="52" y="61"/>
                    </a:lnTo>
                    <a:lnTo>
                      <a:pt x="62" y="55"/>
                    </a:lnTo>
                    <a:lnTo>
                      <a:pt x="70" y="50"/>
                    </a:lnTo>
                    <a:lnTo>
                      <a:pt x="78" y="43"/>
                    </a:lnTo>
                    <a:lnTo>
                      <a:pt x="84" y="36"/>
                    </a:lnTo>
                    <a:lnTo>
                      <a:pt x="90" y="30"/>
                    </a:lnTo>
                    <a:lnTo>
                      <a:pt x="94" y="23"/>
                    </a:lnTo>
                    <a:lnTo>
                      <a:pt x="98" y="17"/>
                    </a:lnTo>
                    <a:lnTo>
                      <a:pt x="100" y="11"/>
                    </a:lnTo>
                    <a:lnTo>
                      <a:pt x="100" y="6"/>
                    </a:lnTo>
                    <a:lnTo>
                      <a:pt x="95" y="0"/>
                    </a:lnTo>
                    <a:lnTo>
                      <a:pt x="89" y="0"/>
                    </a:lnTo>
                    <a:lnTo>
                      <a:pt x="90" y="9"/>
                    </a:lnTo>
                    <a:lnTo>
                      <a:pt x="91" y="9"/>
                    </a:lnTo>
                    <a:lnTo>
                      <a:pt x="91" y="8"/>
                    </a:lnTo>
                    <a:lnTo>
                      <a:pt x="91" y="9"/>
                    </a:lnTo>
                    <a:lnTo>
                      <a:pt x="89" y="13"/>
                    </a:lnTo>
                    <a:lnTo>
                      <a:pt x="87" y="18"/>
                    </a:lnTo>
                    <a:lnTo>
                      <a:pt x="83" y="23"/>
                    </a:lnTo>
                    <a:lnTo>
                      <a:pt x="78" y="30"/>
                    </a:lnTo>
                    <a:lnTo>
                      <a:pt x="71" y="36"/>
                    </a:lnTo>
                    <a:lnTo>
                      <a:pt x="65" y="42"/>
                    </a:lnTo>
                    <a:lnTo>
                      <a:pt x="56" y="47"/>
                    </a:lnTo>
                    <a:lnTo>
                      <a:pt x="49" y="52"/>
                    </a:lnTo>
                    <a:lnTo>
                      <a:pt x="40" y="55"/>
                    </a:lnTo>
                    <a:lnTo>
                      <a:pt x="31" y="56"/>
                    </a:lnTo>
                    <a:lnTo>
                      <a:pt x="22" y="57"/>
                    </a:lnTo>
                    <a:lnTo>
                      <a:pt x="14" y="55"/>
                    </a:lnTo>
                    <a:lnTo>
                      <a:pt x="6" y="51"/>
                    </a:lnTo>
                    <a:lnTo>
                      <a:pt x="0" y="58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080" name="Freeform 369"/>
              <p:cNvSpPr>
                <a:spLocks noChangeArrowheads="1"/>
              </p:cNvSpPr>
              <p:nvPr/>
            </p:nvSpPr>
            <p:spPr bwMode="auto">
              <a:xfrm>
                <a:off x="1862" y="4031"/>
                <a:ext cx="48" cy="53"/>
              </a:xfrm>
              <a:custGeom>
                <a:avLst/>
                <a:gdLst>
                  <a:gd name="T0" fmla="*/ 2027 w 45"/>
                  <a:gd name="T1" fmla="*/ 0 h 49"/>
                  <a:gd name="T2" fmla="*/ 1634 w 45"/>
                  <a:gd name="T3" fmla="*/ 5 h 49"/>
                  <a:gd name="T4" fmla="*/ 1184 w 45"/>
                  <a:gd name="T5" fmla="*/ 1264 h 49"/>
                  <a:gd name="T6" fmla="*/ 754 w 45"/>
                  <a:gd name="T7" fmla="*/ 2025 h 49"/>
                  <a:gd name="T8" fmla="*/ 547 w 45"/>
                  <a:gd name="T9" fmla="*/ 2997 h 49"/>
                  <a:gd name="T10" fmla="*/ 5 w 45"/>
                  <a:gd name="T11" fmla="*/ 3886 h 49"/>
                  <a:gd name="T12" fmla="*/ 2 w 45"/>
                  <a:gd name="T13" fmla="*/ 4438 h 49"/>
                  <a:gd name="T14" fmla="*/ 1 w 45"/>
                  <a:gd name="T15" fmla="*/ 4917 h 49"/>
                  <a:gd name="T16" fmla="*/ 0 w 45"/>
                  <a:gd name="T17" fmla="*/ 5318 h 49"/>
                  <a:gd name="T18" fmla="*/ 1 w 45"/>
                  <a:gd name="T19" fmla="*/ 5616 h 49"/>
                  <a:gd name="T20" fmla="*/ 3 w 45"/>
                  <a:gd name="T21" fmla="*/ 5832 h 49"/>
                  <a:gd name="T22" fmla="*/ 481 w 45"/>
                  <a:gd name="T23" fmla="*/ 4985 h 49"/>
                  <a:gd name="T24" fmla="*/ 481 w 45"/>
                  <a:gd name="T25" fmla="*/ 5192 h 49"/>
                  <a:gd name="T26" fmla="*/ 513 w 45"/>
                  <a:gd name="T27" fmla="*/ 5192 h 49"/>
                  <a:gd name="T28" fmla="*/ 513 w 45"/>
                  <a:gd name="T29" fmla="*/ 4985 h 49"/>
                  <a:gd name="T30" fmla="*/ 622 w 45"/>
                  <a:gd name="T31" fmla="*/ 4261 h 49"/>
                  <a:gd name="T32" fmla="*/ 804 w 45"/>
                  <a:gd name="T33" fmla="*/ 3793 h 49"/>
                  <a:gd name="T34" fmla="*/ 1110 w 45"/>
                  <a:gd name="T35" fmla="*/ 2839 h 49"/>
                  <a:gd name="T36" fmla="*/ 1532 w 45"/>
                  <a:gd name="T37" fmla="*/ 2369 h 49"/>
                  <a:gd name="T38" fmla="*/ 1859 w 45"/>
                  <a:gd name="T39" fmla="*/ 1479 h 49"/>
                  <a:gd name="T40" fmla="*/ 2257 w 45"/>
                  <a:gd name="T41" fmla="*/ 1081 h 49"/>
                  <a:gd name="T42" fmla="*/ 2027 w 45"/>
                  <a:gd name="T43" fmla="*/ 0 h 49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45"/>
                  <a:gd name="T67" fmla="*/ 0 h 49"/>
                  <a:gd name="T68" fmla="*/ 45 w 45"/>
                  <a:gd name="T69" fmla="*/ 49 h 49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45" h="49">
                    <a:moveTo>
                      <a:pt x="40" y="0"/>
                    </a:moveTo>
                    <a:lnTo>
                      <a:pt x="32" y="5"/>
                    </a:lnTo>
                    <a:lnTo>
                      <a:pt x="23" y="11"/>
                    </a:lnTo>
                    <a:lnTo>
                      <a:pt x="16" y="17"/>
                    </a:lnTo>
                    <a:lnTo>
                      <a:pt x="11" y="25"/>
                    </a:lnTo>
                    <a:lnTo>
                      <a:pt x="5" y="32"/>
                    </a:lnTo>
                    <a:lnTo>
                      <a:pt x="2" y="37"/>
                    </a:lnTo>
                    <a:lnTo>
                      <a:pt x="1" y="41"/>
                    </a:lnTo>
                    <a:lnTo>
                      <a:pt x="0" y="44"/>
                    </a:lnTo>
                    <a:lnTo>
                      <a:pt x="1" y="47"/>
                    </a:lnTo>
                    <a:lnTo>
                      <a:pt x="3" y="49"/>
                    </a:lnTo>
                    <a:lnTo>
                      <a:pt x="9" y="42"/>
                    </a:lnTo>
                    <a:lnTo>
                      <a:pt x="9" y="43"/>
                    </a:lnTo>
                    <a:lnTo>
                      <a:pt x="10" y="43"/>
                    </a:lnTo>
                    <a:lnTo>
                      <a:pt x="10" y="42"/>
                    </a:lnTo>
                    <a:lnTo>
                      <a:pt x="13" y="36"/>
                    </a:lnTo>
                    <a:lnTo>
                      <a:pt x="17" y="31"/>
                    </a:lnTo>
                    <a:lnTo>
                      <a:pt x="22" y="24"/>
                    </a:lnTo>
                    <a:lnTo>
                      <a:pt x="30" y="19"/>
                    </a:lnTo>
                    <a:lnTo>
                      <a:pt x="36" y="13"/>
                    </a:lnTo>
                    <a:lnTo>
                      <a:pt x="45" y="9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081" name="Freeform 370"/>
              <p:cNvSpPr>
                <a:spLocks noChangeArrowheads="1"/>
              </p:cNvSpPr>
              <p:nvPr/>
            </p:nvSpPr>
            <p:spPr bwMode="auto">
              <a:xfrm>
                <a:off x="1904" y="4022"/>
                <a:ext cx="56" cy="20"/>
              </a:xfrm>
              <a:custGeom>
                <a:avLst/>
                <a:gdLst>
                  <a:gd name="T0" fmla="*/ 1480 w 53"/>
                  <a:gd name="T1" fmla="*/ 0 h 18"/>
                  <a:gd name="T2" fmla="*/ 1401 w 53"/>
                  <a:gd name="T3" fmla="*/ 0 h 18"/>
                  <a:gd name="T4" fmla="*/ 1255 w 53"/>
                  <a:gd name="T5" fmla="*/ 0 h 18"/>
                  <a:gd name="T6" fmla="*/ 1064 w 53"/>
                  <a:gd name="T7" fmla="*/ 0 h 18"/>
                  <a:gd name="T8" fmla="*/ 893 w 53"/>
                  <a:gd name="T9" fmla="*/ 1 h 18"/>
                  <a:gd name="T10" fmla="*/ 678 w 53"/>
                  <a:gd name="T11" fmla="*/ 2 h 18"/>
                  <a:gd name="T12" fmla="*/ 436 w 53"/>
                  <a:gd name="T13" fmla="*/ 3 h 18"/>
                  <a:gd name="T14" fmla="*/ 8 w 53"/>
                  <a:gd name="T15" fmla="*/ 3852 h 18"/>
                  <a:gd name="T16" fmla="*/ 0 w 53"/>
                  <a:gd name="T17" fmla="*/ 5284 h 18"/>
                  <a:gd name="T18" fmla="*/ 5 w 53"/>
                  <a:gd name="T19" fmla="*/ 11047 h 18"/>
                  <a:gd name="T20" fmla="*/ 331 w 53"/>
                  <a:gd name="T21" fmla="*/ 8948 h 18"/>
                  <a:gd name="T22" fmla="*/ 487 w 53"/>
                  <a:gd name="T23" fmla="*/ 7248 h 18"/>
                  <a:gd name="T24" fmla="*/ 716 w 53"/>
                  <a:gd name="T25" fmla="*/ 6523 h 18"/>
                  <a:gd name="T26" fmla="*/ 902 w 53"/>
                  <a:gd name="T27" fmla="*/ 5871 h 18"/>
                  <a:gd name="T28" fmla="*/ 1064 w 53"/>
                  <a:gd name="T29" fmla="*/ 5871 h 18"/>
                  <a:gd name="T30" fmla="*/ 1313 w 53"/>
                  <a:gd name="T31" fmla="*/ 5871 h 18"/>
                  <a:gd name="T32" fmla="*/ 1401 w 53"/>
                  <a:gd name="T33" fmla="*/ 5284 h 18"/>
                  <a:gd name="T34" fmla="*/ 1504 w 53"/>
                  <a:gd name="T35" fmla="*/ 5284 h 18"/>
                  <a:gd name="T36" fmla="*/ 1480 w 53"/>
                  <a:gd name="T37" fmla="*/ 0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3"/>
                  <a:gd name="T58" fmla="*/ 0 h 18"/>
                  <a:gd name="T59" fmla="*/ 53 w 53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3" h="18">
                    <a:moveTo>
                      <a:pt x="52" y="0"/>
                    </a:moveTo>
                    <a:lnTo>
                      <a:pt x="49" y="0"/>
                    </a:lnTo>
                    <a:lnTo>
                      <a:pt x="44" y="0"/>
                    </a:lnTo>
                    <a:lnTo>
                      <a:pt x="38" y="0"/>
                    </a:lnTo>
                    <a:lnTo>
                      <a:pt x="31" y="1"/>
                    </a:lnTo>
                    <a:lnTo>
                      <a:pt x="24" y="2"/>
                    </a:lnTo>
                    <a:lnTo>
                      <a:pt x="16" y="3"/>
                    </a:lnTo>
                    <a:lnTo>
                      <a:pt x="8" y="6"/>
                    </a:lnTo>
                    <a:lnTo>
                      <a:pt x="0" y="9"/>
                    </a:lnTo>
                    <a:lnTo>
                      <a:pt x="5" y="18"/>
                    </a:lnTo>
                    <a:lnTo>
                      <a:pt x="11" y="14"/>
                    </a:lnTo>
                    <a:lnTo>
                      <a:pt x="18" y="12"/>
                    </a:lnTo>
                    <a:lnTo>
                      <a:pt x="25" y="11"/>
                    </a:lnTo>
                    <a:lnTo>
                      <a:pt x="32" y="10"/>
                    </a:lnTo>
                    <a:lnTo>
                      <a:pt x="38" y="10"/>
                    </a:lnTo>
                    <a:lnTo>
                      <a:pt x="45" y="10"/>
                    </a:lnTo>
                    <a:lnTo>
                      <a:pt x="49" y="9"/>
                    </a:lnTo>
                    <a:lnTo>
                      <a:pt x="53" y="9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082" name="Freeform 371"/>
              <p:cNvSpPr>
                <a:spLocks noChangeArrowheads="1"/>
              </p:cNvSpPr>
              <p:nvPr/>
            </p:nvSpPr>
            <p:spPr bwMode="auto">
              <a:xfrm>
                <a:off x="5200" y="4025"/>
                <a:ext cx="99" cy="63"/>
              </a:xfrm>
              <a:custGeom>
                <a:avLst/>
                <a:gdLst>
                  <a:gd name="T0" fmla="*/ 2102 w 94"/>
                  <a:gd name="T1" fmla="*/ 8941 h 58"/>
                  <a:gd name="T2" fmla="*/ 2171 w 94"/>
                  <a:gd name="T3" fmla="*/ 8941 h 58"/>
                  <a:gd name="T4" fmla="*/ 2214 w 94"/>
                  <a:gd name="T5" fmla="*/ 8642 h 58"/>
                  <a:gd name="T6" fmla="*/ 2214 w 94"/>
                  <a:gd name="T7" fmla="*/ 7983 h 58"/>
                  <a:gd name="T8" fmla="*/ 2171 w 94"/>
                  <a:gd name="T9" fmla="*/ 7325 h 58"/>
                  <a:gd name="T10" fmla="*/ 2102 w 94"/>
                  <a:gd name="T11" fmla="*/ 6423 h 58"/>
                  <a:gd name="T12" fmla="*/ 2043 w 94"/>
                  <a:gd name="T13" fmla="*/ 5641 h 58"/>
                  <a:gd name="T14" fmla="*/ 1858 w 94"/>
                  <a:gd name="T15" fmla="*/ 4614 h 58"/>
                  <a:gd name="T16" fmla="*/ 1749 w 94"/>
                  <a:gd name="T17" fmla="*/ 3435 h 58"/>
                  <a:gd name="T18" fmla="*/ 1514 w 94"/>
                  <a:gd name="T19" fmla="*/ 2467 h 58"/>
                  <a:gd name="T20" fmla="*/ 1362 w 94"/>
                  <a:gd name="T21" fmla="*/ 1502 h 58"/>
                  <a:gd name="T22" fmla="*/ 1166 w 94"/>
                  <a:gd name="T23" fmla="*/ 1079 h 58"/>
                  <a:gd name="T24" fmla="*/ 944 w 94"/>
                  <a:gd name="T25" fmla="*/ 3 h 58"/>
                  <a:gd name="T26" fmla="*/ 733 w 94"/>
                  <a:gd name="T27" fmla="*/ 0 h 58"/>
                  <a:gd name="T28" fmla="*/ 460 w 94"/>
                  <a:gd name="T29" fmla="*/ 0 h 58"/>
                  <a:gd name="T30" fmla="*/ 289 w 94"/>
                  <a:gd name="T31" fmla="*/ 3 h 58"/>
                  <a:gd name="T32" fmla="*/ 2 w 94"/>
                  <a:gd name="T33" fmla="*/ 1172 h 58"/>
                  <a:gd name="T34" fmla="*/ 1 w 94"/>
                  <a:gd name="T35" fmla="*/ 1273 h 58"/>
                  <a:gd name="T36" fmla="*/ 0 w 94"/>
                  <a:gd name="T37" fmla="*/ 1383 h 58"/>
                  <a:gd name="T38" fmla="*/ 1 w 94"/>
                  <a:gd name="T39" fmla="*/ 1631 h 58"/>
                  <a:gd name="T40" fmla="*/ 1 w 94"/>
                  <a:gd name="T41" fmla="*/ 2091 h 58"/>
                  <a:gd name="T42" fmla="*/ 4 w 94"/>
                  <a:gd name="T43" fmla="*/ 3052 h 58"/>
                  <a:gd name="T44" fmla="*/ 9 w 94"/>
                  <a:gd name="T45" fmla="*/ 3911 h 58"/>
                  <a:gd name="T46" fmla="*/ 337 w 94"/>
                  <a:gd name="T47" fmla="*/ 4844 h 58"/>
                  <a:gd name="T48" fmla="*/ 484 w 94"/>
                  <a:gd name="T49" fmla="*/ 5913 h 58"/>
                  <a:gd name="T50" fmla="*/ 728 w 94"/>
                  <a:gd name="T51" fmla="*/ 6744 h 58"/>
                  <a:gd name="T52" fmla="*/ 896 w 94"/>
                  <a:gd name="T53" fmla="*/ 7578 h 58"/>
                  <a:gd name="T54" fmla="*/ 1054 w 94"/>
                  <a:gd name="T55" fmla="*/ 7956 h 58"/>
                  <a:gd name="T56" fmla="*/ 1231 w 94"/>
                  <a:gd name="T57" fmla="*/ 8231 h 58"/>
                  <a:gd name="T58" fmla="*/ 1430 w 94"/>
                  <a:gd name="T59" fmla="*/ 8642 h 58"/>
                  <a:gd name="T60" fmla="*/ 1595 w 94"/>
                  <a:gd name="T61" fmla="*/ 8671 h 58"/>
                  <a:gd name="T62" fmla="*/ 1759 w 94"/>
                  <a:gd name="T63" fmla="*/ 8671 h 58"/>
                  <a:gd name="T64" fmla="*/ 1858 w 94"/>
                  <a:gd name="T65" fmla="*/ 8671 h 58"/>
                  <a:gd name="T66" fmla="*/ 2043 w 94"/>
                  <a:gd name="T67" fmla="*/ 8671 h 58"/>
                  <a:gd name="T68" fmla="*/ 2102 w 94"/>
                  <a:gd name="T69" fmla="*/ 8941 h 58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4"/>
                  <a:gd name="T106" fmla="*/ 0 h 58"/>
                  <a:gd name="T107" fmla="*/ 94 w 94"/>
                  <a:gd name="T108" fmla="*/ 58 h 58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4" h="58">
                    <a:moveTo>
                      <a:pt x="89" y="58"/>
                    </a:moveTo>
                    <a:lnTo>
                      <a:pt x="92" y="58"/>
                    </a:lnTo>
                    <a:lnTo>
                      <a:pt x="94" y="55"/>
                    </a:lnTo>
                    <a:lnTo>
                      <a:pt x="94" y="52"/>
                    </a:lnTo>
                    <a:lnTo>
                      <a:pt x="92" y="47"/>
                    </a:lnTo>
                    <a:lnTo>
                      <a:pt x="89" y="41"/>
                    </a:lnTo>
                    <a:lnTo>
                      <a:pt x="85" y="36"/>
                    </a:lnTo>
                    <a:lnTo>
                      <a:pt x="79" y="29"/>
                    </a:lnTo>
                    <a:lnTo>
                      <a:pt x="73" y="22"/>
                    </a:lnTo>
                    <a:lnTo>
                      <a:pt x="65" y="16"/>
                    </a:lnTo>
                    <a:lnTo>
                      <a:pt x="58" y="10"/>
                    </a:lnTo>
                    <a:lnTo>
                      <a:pt x="49" y="6"/>
                    </a:lnTo>
                    <a:lnTo>
                      <a:pt x="40" y="3"/>
                    </a:lnTo>
                    <a:lnTo>
                      <a:pt x="31" y="0"/>
                    </a:lnTo>
                    <a:lnTo>
                      <a:pt x="21" y="0"/>
                    </a:lnTo>
                    <a:lnTo>
                      <a:pt x="12" y="3"/>
                    </a:lnTo>
                    <a:lnTo>
                      <a:pt x="2" y="7"/>
                    </a:lnTo>
                    <a:lnTo>
                      <a:pt x="1" y="8"/>
                    </a:lnTo>
                    <a:lnTo>
                      <a:pt x="0" y="9"/>
                    </a:lnTo>
                    <a:lnTo>
                      <a:pt x="1" y="11"/>
                    </a:lnTo>
                    <a:lnTo>
                      <a:pt x="1" y="14"/>
                    </a:lnTo>
                    <a:lnTo>
                      <a:pt x="4" y="19"/>
                    </a:lnTo>
                    <a:lnTo>
                      <a:pt x="9" y="25"/>
                    </a:lnTo>
                    <a:lnTo>
                      <a:pt x="15" y="31"/>
                    </a:lnTo>
                    <a:lnTo>
                      <a:pt x="22" y="38"/>
                    </a:lnTo>
                    <a:lnTo>
                      <a:pt x="30" y="43"/>
                    </a:lnTo>
                    <a:lnTo>
                      <a:pt x="38" y="49"/>
                    </a:lnTo>
                    <a:lnTo>
                      <a:pt x="45" y="51"/>
                    </a:lnTo>
                    <a:lnTo>
                      <a:pt x="53" y="53"/>
                    </a:lnTo>
                    <a:lnTo>
                      <a:pt x="60" y="55"/>
                    </a:lnTo>
                    <a:lnTo>
                      <a:pt x="68" y="56"/>
                    </a:lnTo>
                    <a:lnTo>
                      <a:pt x="74" y="56"/>
                    </a:lnTo>
                    <a:lnTo>
                      <a:pt x="79" y="56"/>
                    </a:lnTo>
                    <a:lnTo>
                      <a:pt x="85" y="56"/>
                    </a:lnTo>
                    <a:lnTo>
                      <a:pt x="89" y="58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083" name="Freeform 372"/>
              <p:cNvSpPr>
                <a:spLocks noChangeArrowheads="1"/>
              </p:cNvSpPr>
              <p:nvPr/>
            </p:nvSpPr>
            <p:spPr bwMode="auto">
              <a:xfrm>
                <a:off x="5199" y="4021"/>
                <a:ext cx="105" cy="71"/>
              </a:xfrm>
              <a:custGeom>
                <a:avLst/>
                <a:gdLst>
                  <a:gd name="T0" fmla="*/ 5 w 99"/>
                  <a:gd name="T1" fmla="*/ 1141 h 66"/>
                  <a:gd name="T2" fmla="*/ 488 w 99"/>
                  <a:gd name="T3" fmla="*/ 917 h 66"/>
                  <a:gd name="T4" fmla="*/ 781 w 99"/>
                  <a:gd name="T5" fmla="*/ 792 h 66"/>
                  <a:gd name="T6" fmla="*/ 1110 w 99"/>
                  <a:gd name="T7" fmla="*/ 792 h 66"/>
                  <a:gd name="T8" fmla="*/ 1448 w 99"/>
                  <a:gd name="T9" fmla="*/ 917 h 66"/>
                  <a:gd name="T10" fmla="*/ 1728 w 99"/>
                  <a:gd name="T11" fmla="*/ 1141 h 66"/>
                  <a:gd name="T12" fmla="*/ 2030 w 99"/>
                  <a:gd name="T13" fmla="*/ 1644 h 66"/>
                  <a:gd name="T14" fmla="*/ 2320 w 99"/>
                  <a:gd name="T15" fmla="*/ 2047 h 66"/>
                  <a:gd name="T16" fmla="*/ 2568 w 99"/>
                  <a:gd name="T17" fmla="*/ 2548 h 66"/>
                  <a:gd name="T18" fmla="*/ 2799 w 99"/>
                  <a:gd name="T19" fmla="*/ 3143 h 66"/>
                  <a:gd name="T20" fmla="*/ 2969 w 99"/>
                  <a:gd name="T21" fmla="*/ 3637 h 66"/>
                  <a:gd name="T22" fmla="*/ 3149 w 99"/>
                  <a:gd name="T23" fmla="*/ 4065 h 66"/>
                  <a:gd name="T24" fmla="*/ 3248 w 99"/>
                  <a:gd name="T25" fmla="*/ 4569 h 66"/>
                  <a:gd name="T26" fmla="*/ 3303 w 99"/>
                  <a:gd name="T27" fmla="*/ 4871 h 66"/>
                  <a:gd name="T28" fmla="*/ 3303 w 99"/>
                  <a:gd name="T29" fmla="*/ 4915 h 66"/>
                  <a:gd name="T30" fmla="*/ 3250 w 99"/>
                  <a:gd name="T31" fmla="*/ 4915 h 66"/>
                  <a:gd name="T32" fmla="*/ 3248 w 99"/>
                  <a:gd name="T33" fmla="*/ 5688 h 66"/>
                  <a:gd name="T34" fmla="*/ 3447 w 99"/>
                  <a:gd name="T35" fmla="*/ 5637 h 66"/>
                  <a:gd name="T36" fmla="*/ 3598 w 99"/>
                  <a:gd name="T37" fmla="*/ 5240 h 66"/>
                  <a:gd name="T38" fmla="*/ 3598 w 99"/>
                  <a:gd name="T39" fmla="*/ 4704 h 66"/>
                  <a:gd name="T40" fmla="*/ 3503 w 99"/>
                  <a:gd name="T41" fmla="*/ 4247 h 66"/>
                  <a:gd name="T42" fmla="*/ 3445 w 99"/>
                  <a:gd name="T43" fmla="*/ 3670 h 66"/>
                  <a:gd name="T44" fmla="*/ 3250 w 99"/>
                  <a:gd name="T45" fmla="*/ 3143 h 66"/>
                  <a:gd name="T46" fmla="*/ 3015 w 99"/>
                  <a:gd name="T47" fmla="*/ 2548 h 66"/>
                  <a:gd name="T48" fmla="*/ 2799 w 99"/>
                  <a:gd name="T49" fmla="*/ 2028 h 66"/>
                  <a:gd name="T50" fmla="*/ 2528 w 99"/>
                  <a:gd name="T51" fmla="*/ 1320 h 66"/>
                  <a:gd name="T52" fmla="*/ 2212 w 99"/>
                  <a:gd name="T53" fmla="*/ 917 h 66"/>
                  <a:gd name="T54" fmla="*/ 1885 w 99"/>
                  <a:gd name="T55" fmla="*/ 6 h 66"/>
                  <a:gd name="T56" fmla="*/ 1536 w 99"/>
                  <a:gd name="T57" fmla="*/ 2 h 66"/>
                  <a:gd name="T58" fmla="*/ 1144 w 99"/>
                  <a:gd name="T59" fmla="*/ 0 h 66"/>
                  <a:gd name="T60" fmla="*/ 736 w 99"/>
                  <a:gd name="T61" fmla="*/ 0 h 66"/>
                  <a:gd name="T62" fmla="*/ 386 w 99"/>
                  <a:gd name="T63" fmla="*/ 2 h 66"/>
                  <a:gd name="T64" fmla="*/ 0 w 99"/>
                  <a:gd name="T65" fmla="*/ 684 h 66"/>
                  <a:gd name="T66" fmla="*/ 5 w 99"/>
                  <a:gd name="T67" fmla="*/ 1141 h 6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99"/>
                  <a:gd name="T103" fmla="*/ 0 h 66"/>
                  <a:gd name="T104" fmla="*/ 99 w 99"/>
                  <a:gd name="T105" fmla="*/ 66 h 6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99" h="66">
                    <a:moveTo>
                      <a:pt x="5" y="14"/>
                    </a:moveTo>
                    <a:lnTo>
                      <a:pt x="14" y="11"/>
                    </a:lnTo>
                    <a:lnTo>
                      <a:pt x="22" y="9"/>
                    </a:lnTo>
                    <a:lnTo>
                      <a:pt x="31" y="9"/>
                    </a:lnTo>
                    <a:lnTo>
                      <a:pt x="40" y="11"/>
                    </a:lnTo>
                    <a:lnTo>
                      <a:pt x="48" y="14"/>
                    </a:lnTo>
                    <a:lnTo>
                      <a:pt x="56" y="19"/>
                    </a:lnTo>
                    <a:lnTo>
                      <a:pt x="64" y="24"/>
                    </a:lnTo>
                    <a:lnTo>
                      <a:pt x="71" y="30"/>
                    </a:lnTo>
                    <a:lnTo>
                      <a:pt x="77" y="36"/>
                    </a:lnTo>
                    <a:lnTo>
                      <a:pt x="82" y="42"/>
                    </a:lnTo>
                    <a:lnTo>
                      <a:pt x="87" y="47"/>
                    </a:lnTo>
                    <a:lnTo>
                      <a:pt x="89" y="53"/>
                    </a:lnTo>
                    <a:lnTo>
                      <a:pt x="91" y="56"/>
                    </a:lnTo>
                    <a:lnTo>
                      <a:pt x="91" y="57"/>
                    </a:lnTo>
                    <a:lnTo>
                      <a:pt x="90" y="57"/>
                    </a:lnTo>
                    <a:lnTo>
                      <a:pt x="89" y="66"/>
                    </a:lnTo>
                    <a:lnTo>
                      <a:pt x="95" y="65"/>
                    </a:lnTo>
                    <a:lnTo>
                      <a:pt x="99" y="60"/>
                    </a:lnTo>
                    <a:lnTo>
                      <a:pt x="99" y="55"/>
                    </a:lnTo>
                    <a:lnTo>
                      <a:pt x="97" y="49"/>
                    </a:lnTo>
                    <a:lnTo>
                      <a:pt x="94" y="43"/>
                    </a:lnTo>
                    <a:lnTo>
                      <a:pt x="90" y="36"/>
                    </a:lnTo>
                    <a:lnTo>
                      <a:pt x="83" y="30"/>
                    </a:lnTo>
                    <a:lnTo>
                      <a:pt x="77" y="23"/>
                    </a:lnTo>
                    <a:lnTo>
                      <a:pt x="70" y="16"/>
                    </a:lnTo>
                    <a:lnTo>
                      <a:pt x="61" y="11"/>
                    </a:lnTo>
                    <a:lnTo>
                      <a:pt x="52" y="6"/>
                    </a:lnTo>
                    <a:lnTo>
                      <a:pt x="42" y="2"/>
                    </a:lnTo>
                    <a:lnTo>
                      <a:pt x="32" y="0"/>
                    </a:lnTo>
                    <a:lnTo>
                      <a:pt x="21" y="0"/>
                    </a:lnTo>
                    <a:lnTo>
                      <a:pt x="10" y="2"/>
                    </a:lnTo>
                    <a:lnTo>
                      <a:pt x="0" y="7"/>
                    </a:lnTo>
                    <a:lnTo>
                      <a:pt x="5" y="14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084" name="Freeform 373"/>
              <p:cNvSpPr>
                <a:spLocks noChangeArrowheads="1"/>
              </p:cNvSpPr>
              <p:nvPr/>
            </p:nvSpPr>
            <p:spPr bwMode="auto">
              <a:xfrm>
                <a:off x="5195" y="4028"/>
                <a:ext cx="47" cy="53"/>
              </a:xfrm>
              <a:custGeom>
                <a:avLst/>
                <a:gdLst>
                  <a:gd name="T0" fmla="*/ 2455 w 44"/>
                  <a:gd name="T1" fmla="*/ 4917 h 49"/>
                  <a:gd name="T2" fmla="*/ 2014 w 44"/>
                  <a:gd name="T3" fmla="*/ 4438 h 49"/>
                  <a:gd name="T4" fmla="*/ 1597 w 44"/>
                  <a:gd name="T5" fmla="*/ 3793 h 49"/>
                  <a:gd name="T6" fmla="*/ 1269 w 44"/>
                  <a:gd name="T7" fmla="*/ 2997 h 49"/>
                  <a:gd name="T8" fmla="*/ 913 w 44"/>
                  <a:gd name="T9" fmla="*/ 2369 h 49"/>
                  <a:gd name="T10" fmla="*/ 656 w 44"/>
                  <a:gd name="T11" fmla="*/ 1479 h 49"/>
                  <a:gd name="T12" fmla="*/ 538 w 44"/>
                  <a:gd name="T13" fmla="*/ 999 h 49"/>
                  <a:gd name="T14" fmla="*/ 538 w 44"/>
                  <a:gd name="T15" fmla="*/ 924 h 49"/>
                  <a:gd name="T16" fmla="*/ 504 w 44"/>
                  <a:gd name="T17" fmla="*/ 6 h 49"/>
                  <a:gd name="T18" fmla="*/ 504 w 44"/>
                  <a:gd name="T19" fmla="*/ 924 h 49"/>
                  <a:gd name="T20" fmla="*/ 3 w 44"/>
                  <a:gd name="T21" fmla="*/ 0 h 49"/>
                  <a:gd name="T22" fmla="*/ 1 w 44"/>
                  <a:gd name="T23" fmla="*/ 3 h 49"/>
                  <a:gd name="T24" fmla="*/ 0 w 44"/>
                  <a:gd name="T25" fmla="*/ 6 h 49"/>
                  <a:gd name="T26" fmla="*/ 1 w 44"/>
                  <a:gd name="T27" fmla="*/ 1081 h 49"/>
                  <a:gd name="T28" fmla="*/ 2 w 44"/>
                  <a:gd name="T29" fmla="*/ 1479 h 49"/>
                  <a:gd name="T30" fmla="*/ 5 w 44"/>
                  <a:gd name="T31" fmla="*/ 2190 h 49"/>
                  <a:gd name="T32" fmla="*/ 575 w 44"/>
                  <a:gd name="T33" fmla="*/ 2997 h 49"/>
                  <a:gd name="T34" fmla="*/ 855 w 44"/>
                  <a:gd name="T35" fmla="*/ 3793 h 49"/>
                  <a:gd name="T36" fmla="*/ 1311 w 44"/>
                  <a:gd name="T37" fmla="*/ 4546 h 49"/>
                  <a:gd name="T38" fmla="*/ 1706 w 44"/>
                  <a:gd name="T39" fmla="*/ 5392 h 49"/>
                  <a:gd name="T40" fmla="*/ 2221 w 44"/>
                  <a:gd name="T41" fmla="*/ 5832 h 49"/>
                  <a:gd name="T42" fmla="*/ 2455 w 44"/>
                  <a:gd name="T43" fmla="*/ 4917 h 49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44"/>
                  <a:gd name="T67" fmla="*/ 0 h 49"/>
                  <a:gd name="T68" fmla="*/ 44 w 44"/>
                  <a:gd name="T69" fmla="*/ 49 h 49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44" h="49">
                    <a:moveTo>
                      <a:pt x="44" y="41"/>
                    </a:moveTo>
                    <a:lnTo>
                      <a:pt x="36" y="37"/>
                    </a:lnTo>
                    <a:lnTo>
                      <a:pt x="29" y="31"/>
                    </a:lnTo>
                    <a:lnTo>
                      <a:pt x="22" y="25"/>
                    </a:lnTo>
                    <a:lnTo>
                      <a:pt x="17" y="19"/>
                    </a:lnTo>
                    <a:lnTo>
                      <a:pt x="12" y="13"/>
                    </a:lnTo>
                    <a:lnTo>
                      <a:pt x="9" y="8"/>
                    </a:lnTo>
                    <a:lnTo>
                      <a:pt x="9" y="7"/>
                    </a:lnTo>
                    <a:lnTo>
                      <a:pt x="8" y="6"/>
                    </a:lnTo>
                    <a:lnTo>
                      <a:pt x="8" y="7"/>
                    </a:lnTo>
                    <a:lnTo>
                      <a:pt x="3" y="0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1" y="9"/>
                    </a:lnTo>
                    <a:lnTo>
                      <a:pt x="2" y="13"/>
                    </a:lnTo>
                    <a:lnTo>
                      <a:pt x="5" y="18"/>
                    </a:lnTo>
                    <a:lnTo>
                      <a:pt x="10" y="25"/>
                    </a:lnTo>
                    <a:lnTo>
                      <a:pt x="16" y="31"/>
                    </a:lnTo>
                    <a:lnTo>
                      <a:pt x="23" y="38"/>
                    </a:lnTo>
                    <a:lnTo>
                      <a:pt x="31" y="45"/>
                    </a:lnTo>
                    <a:lnTo>
                      <a:pt x="40" y="49"/>
                    </a:lnTo>
                    <a:lnTo>
                      <a:pt x="44" y="41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085" name="Freeform 374"/>
              <p:cNvSpPr>
                <a:spLocks noChangeArrowheads="1"/>
              </p:cNvSpPr>
              <p:nvPr/>
            </p:nvSpPr>
            <p:spPr bwMode="auto">
              <a:xfrm>
                <a:off x="5238" y="4072"/>
                <a:ext cx="56" cy="20"/>
              </a:xfrm>
              <a:custGeom>
                <a:avLst/>
                <a:gdLst>
                  <a:gd name="T0" fmla="*/ 1504 w 53"/>
                  <a:gd name="T1" fmla="*/ 5284 h 18"/>
                  <a:gd name="T2" fmla="*/ 1401 w 53"/>
                  <a:gd name="T3" fmla="*/ 4756 h 18"/>
                  <a:gd name="T4" fmla="*/ 1255 w 53"/>
                  <a:gd name="T5" fmla="*/ 4756 h 18"/>
                  <a:gd name="T6" fmla="*/ 1064 w 53"/>
                  <a:gd name="T7" fmla="*/ 4756 h 18"/>
                  <a:gd name="T8" fmla="*/ 902 w 53"/>
                  <a:gd name="T9" fmla="*/ 4280 h 18"/>
                  <a:gd name="T10" fmla="*/ 678 w 53"/>
                  <a:gd name="T11" fmla="*/ 4280 h 18"/>
                  <a:gd name="T12" fmla="*/ 487 w 53"/>
                  <a:gd name="T13" fmla="*/ 3467 h 18"/>
                  <a:gd name="T14" fmla="*/ 313 w 53"/>
                  <a:gd name="T15" fmla="*/ 4 h 18"/>
                  <a:gd name="T16" fmla="*/ 4 w 53"/>
                  <a:gd name="T17" fmla="*/ 0 h 18"/>
                  <a:gd name="T18" fmla="*/ 0 w 53"/>
                  <a:gd name="T19" fmla="*/ 4756 h 18"/>
                  <a:gd name="T20" fmla="*/ 7 w 53"/>
                  <a:gd name="T21" fmla="*/ 6523 h 18"/>
                  <a:gd name="T22" fmla="*/ 436 w 53"/>
                  <a:gd name="T23" fmla="*/ 9326 h 18"/>
                  <a:gd name="T24" fmla="*/ 642 w 53"/>
                  <a:gd name="T25" fmla="*/ 9942 h 18"/>
                  <a:gd name="T26" fmla="*/ 893 w 53"/>
                  <a:gd name="T27" fmla="*/ 10362 h 18"/>
                  <a:gd name="T28" fmla="*/ 1064 w 53"/>
                  <a:gd name="T29" fmla="*/ 10362 h 18"/>
                  <a:gd name="T30" fmla="*/ 1243 w 53"/>
                  <a:gd name="T31" fmla="*/ 10362 h 18"/>
                  <a:gd name="T32" fmla="*/ 1401 w 53"/>
                  <a:gd name="T33" fmla="*/ 11047 h 18"/>
                  <a:gd name="T34" fmla="*/ 1480 w 53"/>
                  <a:gd name="T35" fmla="*/ 11047 h 18"/>
                  <a:gd name="T36" fmla="*/ 1504 w 53"/>
                  <a:gd name="T37" fmla="*/ 5284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3"/>
                  <a:gd name="T58" fmla="*/ 0 h 18"/>
                  <a:gd name="T59" fmla="*/ 53 w 53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3" h="18">
                    <a:moveTo>
                      <a:pt x="53" y="9"/>
                    </a:moveTo>
                    <a:lnTo>
                      <a:pt x="49" y="8"/>
                    </a:lnTo>
                    <a:lnTo>
                      <a:pt x="44" y="8"/>
                    </a:lnTo>
                    <a:lnTo>
                      <a:pt x="38" y="8"/>
                    </a:lnTo>
                    <a:lnTo>
                      <a:pt x="32" y="7"/>
                    </a:lnTo>
                    <a:lnTo>
                      <a:pt x="24" y="7"/>
                    </a:lnTo>
                    <a:lnTo>
                      <a:pt x="18" y="5"/>
                    </a:lnTo>
                    <a:lnTo>
                      <a:pt x="10" y="4"/>
                    </a:lnTo>
                    <a:lnTo>
                      <a:pt x="4" y="0"/>
                    </a:lnTo>
                    <a:lnTo>
                      <a:pt x="0" y="8"/>
                    </a:lnTo>
                    <a:lnTo>
                      <a:pt x="7" y="11"/>
                    </a:lnTo>
                    <a:lnTo>
                      <a:pt x="16" y="15"/>
                    </a:lnTo>
                    <a:lnTo>
                      <a:pt x="23" y="16"/>
                    </a:lnTo>
                    <a:lnTo>
                      <a:pt x="31" y="17"/>
                    </a:lnTo>
                    <a:lnTo>
                      <a:pt x="38" y="17"/>
                    </a:lnTo>
                    <a:lnTo>
                      <a:pt x="43" y="17"/>
                    </a:lnTo>
                    <a:lnTo>
                      <a:pt x="49" y="18"/>
                    </a:lnTo>
                    <a:lnTo>
                      <a:pt x="52" y="18"/>
                    </a:lnTo>
                    <a:lnTo>
                      <a:pt x="53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086" name="Freeform 375"/>
              <p:cNvSpPr>
                <a:spLocks noChangeArrowheads="1"/>
              </p:cNvSpPr>
              <p:nvPr/>
            </p:nvSpPr>
            <p:spPr bwMode="auto">
              <a:xfrm>
                <a:off x="648" y="4025"/>
                <a:ext cx="99" cy="63"/>
              </a:xfrm>
              <a:custGeom>
                <a:avLst/>
                <a:gdLst>
                  <a:gd name="T0" fmla="*/ 3987 w 93"/>
                  <a:gd name="T1" fmla="*/ 0 h 58"/>
                  <a:gd name="T2" fmla="*/ 4164 w 93"/>
                  <a:gd name="T3" fmla="*/ 0 h 58"/>
                  <a:gd name="T4" fmla="*/ 4200 w 93"/>
                  <a:gd name="T5" fmla="*/ 3 h 58"/>
                  <a:gd name="T6" fmla="*/ 4200 w 93"/>
                  <a:gd name="T7" fmla="*/ 1079 h 58"/>
                  <a:gd name="T8" fmla="*/ 4164 w 93"/>
                  <a:gd name="T9" fmla="*/ 1502 h 58"/>
                  <a:gd name="T10" fmla="*/ 4028 w 93"/>
                  <a:gd name="T11" fmla="*/ 2680 h 58"/>
                  <a:gd name="T12" fmla="*/ 3855 w 93"/>
                  <a:gd name="T13" fmla="*/ 3435 h 58"/>
                  <a:gd name="T14" fmla="*/ 3621 w 93"/>
                  <a:gd name="T15" fmla="*/ 4614 h 58"/>
                  <a:gd name="T16" fmla="*/ 3305 w 93"/>
                  <a:gd name="T17" fmla="*/ 5641 h 58"/>
                  <a:gd name="T18" fmla="*/ 3002 w 93"/>
                  <a:gd name="T19" fmla="*/ 6655 h 58"/>
                  <a:gd name="T20" fmla="*/ 2574 w 93"/>
                  <a:gd name="T21" fmla="*/ 7349 h 58"/>
                  <a:gd name="T22" fmla="*/ 2228 w 93"/>
                  <a:gd name="T23" fmla="*/ 7983 h 58"/>
                  <a:gd name="T24" fmla="*/ 1847 w 93"/>
                  <a:gd name="T25" fmla="*/ 8642 h 58"/>
                  <a:gd name="T26" fmla="*/ 1351 w 93"/>
                  <a:gd name="T27" fmla="*/ 8941 h 58"/>
                  <a:gd name="T28" fmla="*/ 872 w 93"/>
                  <a:gd name="T29" fmla="*/ 8941 h 58"/>
                  <a:gd name="T30" fmla="*/ 496 w 93"/>
                  <a:gd name="T31" fmla="*/ 8642 h 58"/>
                  <a:gd name="T32" fmla="*/ 1 w 93"/>
                  <a:gd name="T33" fmla="*/ 7956 h 58"/>
                  <a:gd name="T34" fmla="*/ 0 w 93"/>
                  <a:gd name="T35" fmla="*/ 7852 h 58"/>
                  <a:gd name="T36" fmla="*/ 0 w 93"/>
                  <a:gd name="T37" fmla="*/ 7578 h 58"/>
                  <a:gd name="T38" fmla="*/ 0 w 93"/>
                  <a:gd name="T39" fmla="*/ 7325 h 58"/>
                  <a:gd name="T40" fmla="*/ 1 w 93"/>
                  <a:gd name="T41" fmla="*/ 6766 h 58"/>
                  <a:gd name="T42" fmla="*/ 5 w 93"/>
                  <a:gd name="T43" fmla="*/ 6127 h 58"/>
                  <a:gd name="T44" fmla="*/ 438 w 93"/>
                  <a:gd name="T45" fmla="*/ 5012 h 58"/>
                  <a:gd name="T46" fmla="*/ 637 w 93"/>
                  <a:gd name="T47" fmla="*/ 4053 h 58"/>
                  <a:gd name="T48" fmla="*/ 1052 w 93"/>
                  <a:gd name="T49" fmla="*/ 3162 h 58"/>
                  <a:gd name="T50" fmla="*/ 1351 w 93"/>
                  <a:gd name="T51" fmla="*/ 2091 h 58"/>
                  <a:gd name="T52" fmla="*/ 1662 w 93"/>
                  <a:gd name="T53" fmla="*/ 1383 h 58"/>
                  <a:gd name="T54" fmla="*/ 2004 w 93"/>
                  <a:gd name="T55" fmla="*/ 1079 h 58"/>
                  <a:gd name="T56" fmla="*/ 2372 w 93"/>
                  <a:gd name="T57" fmla="*/ 4 h 58"/>
                  <a:gd name="T58" fmla="*/ 2711 w 93"/>
                  <a:gd name="T59" fmla="*/ 3 h 58"/>
                  <a:gd name="T60" fmla="*/ 3046 w 93"/>
                  <a:gd name="T61" fmla="*/ 2 h 58"/>
                  <a:gd name="T62" fmla="*/ 3305 w 93"/>
                  <a:gd name="T63" fmla="*/ 2 h 58"/>
                  <a:gd name="T64" fmla="*/ 3621 w 93"/>
                  <a:gd name="T65" fmla="*/ 0 h 58"/>
                  <a:gd name="T66" fmla="*/ 3855 w 93"/>
                  <a:gd name="T67" fmla="*/ 0 h 58"/>
                  <a:gd name="T68" fmla="*/ 3987 w 93"/>
                  <a:gd name="T69" fmla="*/ 0 h 58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3"/>
                  <a:gd name="T106" fmla="*/ 0 h 58"/>
                  <a:gd name="T107" fmla="*/ 93 w 93"/>
                  <a:gd name="T108" fmla="*/ 58 h 58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3" h="58">
                    <a:moveTo>
                      <a:pt x="88" y="0"/>
                    </a:moveTo>
                    <a:lnTo>
                      <a:pt x="92" y="0"/>
                    </a:lnTo>
                    <a:lnTo>
                      <a:pt x="93" y="3"/>
                    </a:lnTo>
                    <a:lnTo>
                      <a:pt x="93" y="6"/>
                    </a:lnTo>
                    <a:lnTo>
                      <a:pt x="92" y="10"/>
                    </a:lnTo>
                    <a:lnTo>
                      <a:pt x="89" y="17"/>
                    </a:lnTo>
                    <a:lnTo>
                      <a:pt x="85" y="22"/>
                    </a:lnTo>
                    <a:lnTo>
                      <a:pt x="80" y="29"/>
                    </a:lnTo>
                    <a:lnTo>
                      <a:pt x="73" y="36"/>
                    </a:lnTo>
                    <a:lnTo>
                      <a:pt x="66" y="42"/>
                    </a:lnTo>
                    <a:lnTo>
                      <a:pt x="57" y="48"/>
                    </a:lnTo>
                    <a:lnTo>
                      <a:pt x="49" y="52"/>
                    </a:lnTo>
                    <a:lnTo>
                      <a:pt x="40" y="55"/>
                    </a:lnTo>
                    <a:lnTo>
                      <a:pt x="30" y="58"/>
                    </a:lnTo>
                    <a:lnTo>
                      <a:pt x="20" y="58"/>
                    </a:lnTo>
                    <a:lnTo>
                      <a:pt x="11" y="55"/>
                    </a:lnTo>
                    <a:lnTo>
                      <a:pt x="1" y="51"/>
                    </a:lnTo>
                    <a:lnTo>
                      <a:pt x="0" y="50"/>
                    </a:lnTo>
                    <a:lnTo>
                      <a:pt x="0" y="49"/>
                    </a:lnTo>
                    <a:lnTo>
                      <a:pt x="0" y="47"/>
                    </a:lnTo>
                    <a:lnTo>
                      <a:pt x="1" y="44"/>
                    </a:lnTo>
                    <a:lnTo>
                      <a:pt x="5" y="39"/>
                    </a:lnTo>
                    <a:lnTo>
                      <a:pt x="9" y="32"/>
                    </a:lnTo>
                    <a:lnTo>
                      <a:pt x="15" y="26"/>
                    </a:lnTo>
                    <a:lnTo>
                      <a:pt x="23" y="20"/>
                    </a:lnTo>
                    <a:lnTo>
                      <a:pt x="30" y="14"/>
                    </a:lnTo>
                    <a:lnTo>
                      <a:pt x="37" y="9"/>
                    </a:lnTo>
                    <a:lnTo>
                      <a:pt x="45" y="6"/>
                    </a:lnTo>
                    <a:lnTo>
                      <a:pt x="52" y="4"/>
                    </a:lnTo>
                    <a:lnTo>
                      <a:pt x="60" y="3"/>
                    </a:lnTo>
                    <a:lnTo>
                      <a:pt x="67" y="2"/>
                    </a:lnTo>
                    <a:lnTo>
                      <a:pt x="73" y="2"/>
                    </a:lnTo>
                    <a:lnTo>
                      <a:pt x="80" y="0"/>
                    </a:lnTo>
                    <a:lnTo>
                      <a:pt x="85" y="0"/>
                    </a:lnTo>
                    <a:lnTo>
                      <a:pt x="88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087" name="Freeform 376"/>
              <p:cNvSpPr>
                <a:spLocks noChangeArrowheads="1"/>
              </p:cNvSpPr>
              <p:nvPr/>
            </p:nvSpPr>
            <p:spPr bwMode="auto">
              <a:xfrm>
                <a:off x="647" y="4021"/>
                <a:ext cx="105" cy="71"/>
              </a:xfrm>
              <a:custGeom>
                <a:avLst/>
                <a:gdLst>
                  <a:gd name="T0" fmla="*/ 0 w 99"/>
                  <a:gd name="T1" fmla="*/ 5060 h 66"/>
                  <a:gd name="T2" fmla="*/ 409 w 99"/>
                  <a:gd name="T3" fmla="*/ 5587 h 66"/>
                  <a:gd name="T4" fmla="*/ 736 w 99"/>
                  <a:gd name="T5" fmla="*/ 5688 h 66"/>
                  <a:gd name="T6" fmla="*/ 1144 w 99"/>
                  <a:gd name="T7" fmla="*/ 5688 h 66"/>
                  <a:gd name="T8" fmla="*/ 1579 w 99"/>
                  <a:gd name="T9" fmla="*/ 5587 h 66"/>
                  <a:gd name="T10" fmla="*/ 1885 w 99"/>
                  <a:gd name="T11" fmla="*/ 5240 h 66"/>
                  <a:gd name="T12" fmla="*/ 2212 w 99"/>
                  <a:gd name="T13" fmla="*/ 4704 h 66"/>
                  <a:gd name="T14" fmla="*/ 2488 w 99"/>
                  <a:gd name="T15" fmla="*/ 4247 h 66"/>
                  <a:gd name="T16" fmla="*/ 2843 w 99"/>
                  <a:gd name="T17" fmla="*/ 3670 h 66"/>
                  <a:gd name="T18" fmla="*/ 3062 w 99"/>
                  <a:gd name="T19" fmla="*/ 3143 h 66"/>
                  <a:gd name="T20" fmla="*/ 3248 w 99"/>
                  <a:gd name="T21" fmla="*/ 2548 h 66"/>
                  <a:gd name="T22" fmla="*/ 3445 w 99"/>
                  <a:gd name="T23" fmla="*/ 2028 h 66"/>
                  <a:gd name="T24" fmla="*/ 3542 w 99"/>
                  <a:gd name="T25" fmla="*/ 1320 h 66"/>
                  <a:gd name="T26" fmla="*/ 3598 w 99"/>
                  <a:gd name="T27" fmla="*/ 917 h 66"/>
                  <a:gd name="T28" fmla="*/ 3598 w 99"/>
                  <a:gd name="T29" fmla="*/ 6 h 66"/>
                  <a:gd name="T30" fmla="*/ 3445 w 99"/>
                  <a:gd name="T31" fmla="*/ 0 h 66"/>
                  <a:gd name="T32" fmla="*/ 3248 w 99"/>
                  <a:gd name="T33" fmla="*/ 0 h 66"/>
                  <a:gd name="T34" fmla="*/ 3250 w 99"/>
                  <a:gd name="T35" fmla="*/ 792 h 66"/>
                  <a:gd name="T36" fmla="*/ 3303 w 99"/>
                  <a:gd name="T37" fmla="*/ 792 h 66"/>
                  <a:gd name="T38" fmla="*/ 3250 w 99"/>
                  <a:gd name="T39" fmla="*/ 736 h 66"/>
                  <a:gd name="T40" fmla="*/ 3250 w 99"/>
                  <a:gd name="T41" fmla="*/ 792 h 66"/>
                  <a:gd name="T42" fmla="*/ 3248 w 99"/>
                  <a:gd name="T43" fmla="*/ 1061 h 66"/>
                  <a:gd name="T44" fmla="*/ 3149 w 99"/>
                  <a:gd name="T45" fmla="*/ 1528 h 66"/>
                  <a:gd name="T46" fmla="*/ 3015 w 99"/>
                  <a:gd name="T47" fmla="*/ 2047 h 66"/>
                  <a:gd name="T48" fmla="*/ 2843 w 99"/>
                  <a:gd name="T49" fmla="*/ 2548 h 66"/>
                  <a:gd name="T50" fmla="*/ 2568 w 99"/>
                  <a:gd name="T51" fmla="*/ 3143 h 66"/>
                  <a:gd name="T52" fmla="*/ 2320 w 99"/>
                  <a:gd name="T53" fmla="*/ 3637 h 66"/>
                  <a:gd name="T54" fmla="*/ 2030 w 99"/>
                  <a:gd name="T55" fmla="*/ 4065 h 66"/>
                  <a:gd name="T56" fmla="*/ 1728 w 99"/>
                  <a:gd name="T57" fmla="*/ 4528 h 66"/>
                  <a:gd name="T58" fmla="*/ 1404 w 99"/>
                  <a:gd name="T59" fmla="*/ 4704 h 66"/>
                  <a:gd name="T60" fmla="*/ 1110 w 99"/>
                  <a:gd name="T61" fmla="*/ 4915 h 66"/>
                  <a:gd name="T62" fmla="*/ 828 w 99"/>
                  <a:gd name="T63" fmla="*/ 4915 h 66"/>
                  <a:gd name="T64" fmla="*/ 488 w 99"/>
                  <a:gd name="T65" fmla="*/ 4704 h 66"/>
                  <a:gd name="T66" fmla="*/ 5 w 99"/>
                  <a:gd name="T67" fmla="*/ 4373 h 66"/>
                  <a:gd name="T68" fmla="*/ 0 w 99"/>
                  <a:gd name="T69" fmla="*/ 5060 h 6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9"/>
                  <a:gd name="T106" fmla="*/ 0 h 66"/>
                  <a:gd name="T107" fmla="*/ 99 w 99"/>
                  <a:gd name="T108" fmla="*/ 66 h 6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9" h="66">
                    <a:moveTo>
                      <a:pt x="0" y="59"/>
                    </a:moveTo>
                    <a:lnTo>
                      <a:pt x="11" y="64"/>
                    </a:lnTo>
                    <a:lnTo>
                      <a:pt x="21" y="66"/>
                    </a:lnTo>
                    <a:lnTo>
                      <a:pt x="32" y="66"/>
                    </a:lnTo>
                    <a:lnTo>
                      <a:pt x="43" y="64"/>
                    </a:lnTo>
                    <a:lnTo>
                      <a:pt x="52" y="60"/>
                    </a:lnTo>
                    <a:lnTo>
                      <a:pt x="61" y="55"/>
                    </a:lnTo>
                    <a:lnTo>
                      <a:pt x="69" y="49"/>
                    </a:lnTo>
                    <a:lnTo>
                      <a:pt x="78" y="43"/>
                    </a:lnTo>
                    <a:lnTo>
                      <a:pt x="84" y="36"/>
                    </a:lnTo>
                    <a:lnTo>
                      <a:pt x="89" y="30"/>
                    </a:lnTo>
                    <a:lnTo>
                      <a:pt x="94" y="23"/>
                    </a:lnTo>
                    <a:lnTo>
                      <a:pt x="98" y="16"/>
                    </a:lnTo>
                    <a:lnTo>
                      <a:pt x="99" y="11"/>
                    </a:lnTo>
                    <a:lnTo>
                      <a:pt x="99" y="6"/>
                    </a:lnTo>
                    <a:lnTo>
                      <a:pt x="94" y="0"/>
                    </a:lnTo>
                    <a:lnTo>
                      <a:pt x="89" y="0"/>
                    </a:lnTo>
                    <a:lnTo>
                      <a:pt x="90" y="9"/>
                    </a:lnTo>
                    <a:lnTo>
                      <a:pt x="91" y="9"/>
                    </a:lnTo>
                    <a:lnTo>
                      <a:pt x="90" y="8"/>
                    </a:lnTo>
                    <a:lnTo>
                      <a:pt x="90" y="9"/>
                    </a:lnTo>
                    <a:lnTo>
                      <a:pt x="89" y="13"/>
                    </a:lnTo>
                    <a:lnTo>
                      <a:pt x="87" y="18"/>
                    </a:lnTo>
                    <a:lnTo>
                      <a:pt x="83" y="24"/>
                    </a:lnTo>
                    <a:lnTo>
                      <a:pt x="78" y="30"/>
                    </a:lnTo>
                    <a:lnTo>
                      <a:pt x="71" y="36"/>
                    </a:lnTo>
                    <a:lnTo>
                      <a:pt x="64" y="42"/>
                    </a:lnTo>
                    <a:lnTo>
                      <a:pt x="56" y="47"/>
                    </a:lnTo>
                    <a:lnTo>
                      <a:pt x="48" y="52"/>
                    </a:lnTo>
                    <a:lnTo>
                      <a:pt x="39" y="55"/>
                    </a:lnTo>
                    <a:lnTo>
                      <a:pt x="31" y="57"/>
                    </a:lnTo>
                    <a:lnTo>
                      <a:pt x="23" y="57"/>
                    </a:lnTo>
                    <a:lnTo>
                      <a:pt x="14" y="55"/>
                    </a:lnTo>
                    <a:lnTo>
                      <a:pt x="5" y="51"/>
                    </a:lnTo>
                    <a:lnTo>
                      <a:pt x="0" y="59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088" name="Freeform 377"/>
              <p:cNvSpPr>
                <a:spLocks noChangeArrowheads="1"/>
              </p:cNvSpPr>
              <p:nvPr/>
            </p:nvSpPr>
            <p:spPr bwMode="auto">
              <a:xfrm>
                <a:off x="644" y="4030"/>
                <a:ext cx="47" cy="54"/>
              </a:xfrm>
              <a:custGeom>
                <a:avLst/>
                <a:gdLst>
                  <a:gd name="T0" fmla="*/ 2221 w 44"/>
                  <a:gd name="T1" fmla="*/ 0 h 50"/>
                  <a:gd name="T2" fmla="*/ 1765 w 44"/>
                  <a:gd name="T3" fmla="*/ 5 h 50"/>
                  <a:gd name="T4" fmla="*/ 1311 w 44"/>
                  <a:gd name="T5" fmla="*/ 1147 h 50"/>
                  <a:gd name="T6" fmla="*/ 855 w 44"/>
                  <a:gd name="T7" fmla="*/ 1821 h 50"/>
                  <a:gd name="T8" fmla="*/ 575 w 44"/>
                  <a:gd name="T9" fmla="*/ 2676 h 50"/>
                  <a:gd name="T10" fmla="*/ 4 w 44"/>
                  <a:gd name="T11" fmla="*/ 3533 h 50"/>
                  <a:gd name="T12" fmla="*/ 1 w 44"/>
                  <a:gd name="T13" fmla="*/ 4028 h 50"/>
                  <a:gd name="T14" fmla="*/ 0 w 44"/>
                  <a:gd name="T15" fmla="*/ 4350 h 50"/>
                  <a:gd name="T16" fmla="*/ 0 w 44"/>
                  <a:gd name="T17" fmla="*/ 4807 h 50"/>
                  <a:gd name="T18" fmla="*/ 1 w 44"/>
                  <a:gd name="T19" fmla="*/ 5165 h 50"/>
                  <a:gd name="T20" fmla="*/ 3 w 44"/>
                  <a:gd name="T21" fmla="*/ 5480 h 50"/>
                  <a:gd name="T22" fmla="*/ 504 w 44"/>
                  <a:gd name="T23" fmla="*/ 4587 h 50"/>
                  <a:gd name="T24" fmla="*/ 538 w 44"/>
                  <a:gd name="T25" fmla="*/ 4698 h 50"/>
                  <a:gd name="T26" fmla="*/ 538 w 44"/>
                  <a:gd name="T27" fmla="*/ 4807 h 50"/>
                  <a:gd name="T28" fmla="*/ 538 w 44"/>
                  <a:gd name="T29" fmla="*/ 4698 h 50"/>
                  <a:gd name="T30" fmla="*/ 575 w 44"/>
                  <a:gd name="T31" fmla="*/ 4587 h 50"/>
                  <a:gd name="T32" fmla="*/ 656 w 44"/>
                  <a:gd name="T33" fmla="*/ 3932 h 50"/>
                  <a:gd name="T34" fmla="*/ 855 w 44"/>
                  <a:gd name="T35" fmla="*/ 3371 h 50"/>
                  <a:gd name="T36" fmla="*/ 1269 w 44"/>
                  <a:gd name="T37" fmla="*/ 2597 h 50"/>
                  <a:gd name="T38" fmla="*/ 1597 w 44"/>
                  <a:gd name="T39" fmla="*/ 1967 h 50"/>
                  <a:gd name="T40" fmla="*/ 2014 w 44"/>
                  <a:gd name="T41" fmla="*/ 1338 h 50"/>
                  <a:gd name="T42" fmla="*/ 2455 w 44"/>
                  <a:gd name="T43" fmla="*/ 983 h 50"/>
                  <a:gd name="T44" fmla="*/ 2221 w 44"/>
                  <a:gd name="T45" fmla="*/ 0 h 50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44"/>
                  <a:gd name="T70" fmla="*/ 0 h 50"/>
                  <a:gd name="T71" fmla="*/ 44 w 44"/>
                  <a:gd name="T72" fmla="*/ 50 h 50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44" h="50">
                    <a:moveTo>
                      <a:pt x="40" y="0"/>
                    </a:moveTo>
                    <a:lnTo>
                      <a:pt x="32" y="5"/>
                    </a:lnTo>
                    <a:lnTo>
                      <a:pt x="23" y="11"/>
                    </a:lnTo>
                    <a:lnTo>
                      <a:pt x="16" y="17"/>
                    </a:lnTo>
                    <a:lnTo>
                      <a:pt x="10" y="25"/>
                    </a:lnTo>
                    <a:lnTo>
                      <a:pt x="4" y="32"/>
                    </a:lnTo>
                    <a:lnTo>
                      <a:pt x="1" y="37"/>
                    </a:lnTo>
                    <a:lnTo>
                      <a:pt x="0" y="40"/>
                    </a:lnTo>
                    <a:lnTo>
                      <a:pt x="0" y="44"/>
                    </a:lnTo>
                    <a:lnTo>
                      <a:pt x="1" y="47"/>
                    </a:lnTo>
                    <a:lnTo>
                      <a:pt x="3" y="50"/>
                    </a:lnTo>
                    <a:lnTo>
                      <a:pt x="8" y="42"/>
                    </a:lnTo>
                    <a:lnTo>
                      <a:pt x="9" y="43"/>
                    </a:lnTo>
                    <a:lnTo>
                      <a:pt x="9" y="44"/>
                    </a:lnTo>
                    <a:lnTo>
                      <a:pt x="9" y="43"/>
                    </a:lnTo>
                    <a:lnTo>
                      <a:pt x="10" y="42"/>
                    </a:lnTo>
                    <a:lnTo>
                      <a:pt x="12" y="36"/>
                    </a:lnTo>
                    <a:lnTo>
                      <a:pt x="16" y="31"/>
                    </a:lnTo>
                    <a:lnTo>
                      <a:pt x="22" y="24"/>
                    </a:lnTo>
                    <a:lnTo>
                      <a:pt x="29" y="18"/>
                    </a:lnTo>
                    <a:lnTo>
                      <a:pt x="36" y="13"/>
                    </a:lnTo>
                    <a:lnTo>
                      <a:pt x="44" y="9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089" name="Freeform 378"/>
              <p:cNvSpPr>
                <a:spLocks noChangeArrowheads="1"/>
              </p:cNvSpPr>
              <p:nvPr/>
            </p:nvSpPr>
            <p:spPr bwMode="auto">
              <a:xfrm>
                <a:off x="686" y="4021"/>
                <a:ext cx="56" cy="20"/>
              </a:xfrm>
              <a:custGeom>
                <a:avLst/>
                <a:gdLst>
                  <a:gd name="T0" fmla="*/ 1480 w 53"/>
                  <a:gd name="T1" fmla="*/ 0 h 18"/>
                  <a:gd name="T2" fmla="*/ 1387 w 53"/>
                  <a:gd name="T3" fmla="*/ 0 h 18"/>
                  <a:gd name="T4" fmla="*/ 1255 w 53"/>
                  <a:gd name="T5" fmla="*/ 0 h 18"/>
                  <a:gd name="T6" fmla="*/ 1053 w 53"/>
                  <a:gd name="T7" fmla="*/ 1 h 18"/>
                  <a:gd name="T8" fmla="*/ 893 w 53"/>
                  <a:gd name="T9" fmla="*/ 1 h 18"/>
                  <a:gd name="T10" fmla="*/ 678 w 53"/>
                  <a:gd name="T11" fmla="*/ 2 h 18"/>
                  <a:gd name="T12" fmla="*/ 413 w 53"/>
                  <a:gd name="T13" fmla="*/ 3 h 18"/>
                  <a:gd name="T14" fmla="*/ 8 w 53"/>
                  <a:gd name="T15" fmla="*/ 3852 h 18"/>
                  <a:gd name="T16" fmla="*/ 0 w 53"/>
                  <a:gd name="T17" fmla="*/ 5284 h 18"/>
                  <a:gd name="T18" fmla="*/ 4 w 53"/>
                  <a:gd name="T19" fmla="*/ 11047 h 18"/>
                  <a:gd name="T20" fmla="*/ 331 w 53"/>
                  <a:gd name="T21" fmla="*/ 8948 h 18"/>
                  <a:gd name="T22" fmla="*/ 461 w 53"/>
                  <a:gd name="T23" fmla="*/ 7248 h 18"/>
                  <a:gd name="T24" fmla="*/ 716 w 53"/>
                  <a:gd name="T25" fmla="*/ 6523 h 18"/>
                  <a:gd name="T26" fmla="*/ 902 w 53"/>
                  <a:gd name="T27" fmla="*/ 5871 h 18"/>
                  <a:gd name="T28" fmla="*/ 1064 w 53"/>
                  <a:gd name="T29" fmla="*/ 5871 h 18"/>
                  <a:gd name="T30" fmla="*/ 1255 w 53"/>
                  <a:gd name="T31" fmla="*/ 5871 h 18"/>
                  <a:gd name="T32" fmla="*/ 1401 w 53"/>
                  <a:gd name="T33" fmla="*/ 5284 h 18"/>
                  <a:gd name="T34" fmla="*/ 1504 w 53"/>
                  <a:gd name="T35" fmla="*/ 5284 h 18"/>
                  <a:gd name="T36" fmla="*/ 1480 w 53"/>
                  <a:gd name="T37" fmla="*/ 0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3"/>
                  <a:gd name="T58" fmla="*/ 0 h 18"/>
                  <a:gd name="T59" fmla="*/ 53 w 53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3" h="18">
                    <a:moveTo>
                      <a:pt x="52" y="0"/>
                    </a:moveTo>
                    <a:lnTo>
                      <a:pt x="48" y="0"/>
                    </a:lnTo>
                    <a:lnTo>
                      <a:pt x="44" y="0"/>
                    </a:lnTo>
                    <a:lnTo>
                      <a:pt x="37" y="1"/>
                    </a:lnTo>
                    <a:lnTo>
                      <a:pt x="31" y="1"/>
                    </a:lnTo>
                    <a:lnTo>
                      <a:pt x="24" y="2"/>
                    </a:lnTo>
                    <a:lnTo>
                      <a:pt x="15" y="3"/>
                    </a:lnTo>
                    <a:lnTo>
                      <a:pt x="8" y="6"/>
                    </a:lnTo>
                    <a:lnTo>
                      <a:pt x="0" y="9"/>
                    </a:lnTo>
                    <a:lnTo>
                      <a:pt x="4" y="18"/>
                    </a:lnTo>
                    <a:lnTo>
                      <a:pt x="11" y="14"/>
                    </a:lnTo>
                    <a:lnTo>
                      <a:pt x="17" y="12"/>
                    </a:lnTo>
                    <a:lnTo>
                      <a:pt x="25" y="11"/>
                    </a:lnTo>
                    <a:lnTo>
                      <a:pt x="32" y="10"/>
                    </a:lnTo>
                    <a:lnTo>
                      <a:pt x="38" y="10"/>
                    </a:lnTo>
                    <a:lnTo>
                      <a:pt x="44" y="10"/>
                    </a:lnTo>
                    <a:lnTo>
                      <a:pt x="49" y="9"/>
                    </a:lnTo>
                    <a:lnTo>
                      <a:pt x="53" y="9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090" name="Freeform 379"/>
              <p:cNvSpPr>
                <a:spLocks noChangeArrowheads="1"/>
              </p:cNvSpPr>
              <p:nvPr/>
            </p:nvSpPr>
            <p:spPr bwMode="auto">
              <a:xfrm>
                <a:off x="3982" y="4027"/>
                <a:ext cx="98" cy="61"/>
              </a:xfrm>
              <a:custGeom>
                <a:avLst/>
                <a:gdLst>
                  <a:gd name="T0" fmla="*/ 2171 w 93"/>
                  <a:gd name="T1" fmla="*/ 3583 h 57"/>
                  <a:gd name="T2" fmla="*/ 2229 w 93"/>
                  <a:gd name="T3" fmla="*/ 3474 h 57"/>
                  <a:gd name="T4" fmla="*/ 2288 w 93"/>
                  <a:gd name="T5" fmla="*/ 3418 h 57"/>
                  <a:gd name="T6" fmla="*/ 2288 w 93"/>
                  <a:gd name="T7" fmla="*/ 3194 h 57"/>
                  <a:gd name="T8" fmla="*/ 2229 w 93"/>
                  <a:gd name="T9" fmla="*/ 2834 h 57"/>
                  <a:gd name="T10" fmla="*/ 2196 w 93"/>
                  <a:gd name="T11" fmla="*/ 2474 h 57"/>
                  <a:gd name="T12" fmla="*/ 2085 w 93"/>
                  <a:gd name="T13" fmla="*/ 2135 h 57"/>
                  <a:gd name="T14" fmla="*/ 1905 w 93"/>
                  <a:gd name="T15" fmla="*/ 1742 h 57"/>
                  <a:gd name="T16" fmla="*/ 1782 w 93"/>
                  <a:gd name="T17" fmla="*/ 1328 h 57"/>
                  <a:gd name="T18" fmla="*/ 1613 w 93"/>
                  <a:gd name="T19" fmla="*/ 885 h 57"/>
                  <a:gd name="T20" fmla="*/ 1379 w 93"/>
                  <a:gd name="T21" fmla="*/ 590 h 57"/>
                  <a:gd name="T22" fmla="*/ 1189 w 93"/>
                  <a:gd name="T23" fmla="*/ 5 h 57"/>
                  <a:gd name="T24" fmla="*/ 949 w 93"/>
                  <a:gd name="T25" fmla="*/ 2 h 57"/>
                  <a:gd name="T26" fmla="*/ 736 w 93"/>
                  <a:gd name="T27" fmla="*/ 0 h 57"/>
                  <a:gd name="T28" fmla="*/ 459 w 93"/>
                  <a:gd name="T29" fmla="*/ 0 h 57"/>
                  <a:gd name="T30" fmla="*/ 273 w 93"/>
                  <a:gd name="T31" fmla="*/ 2 h 57"/>
                  <a:gd name="T32" fmla="*/ 1 w 93"/>
                  <a:gd name="T33" fmla="*/ 6 h 57"/>
                  <a:gd name="T34" fmla="*/ 0 w 93"/>
                  <a:gd name="T35" fmla="*/ 7 h 57"/>
                  <a:gd name="T36" fmla="*/ 0 w 93"/>
                  <a:gd name="T37" fmla="*/ 551 h 57"/>
                  <a:gd name="T38" fmla="*/ 0 w 93"/>
                  <a:gd name="T39" fmla="*/ 631 h 57"/>
                  <a:gd name="T40" fmla="*/ 1 w 93"/>
                  <a:gd name="T41" fmla="*/ 773 h 57"/>
                  <a:gd name="T42" fmla="*/ 4 w 93"/>
                  <a:gd name="T43" fmla="*/ 1084 h 57"/>
                  <a:gd name="T44" fmla="*/ 8 w 93"/>
                  <a:gd name="T45" fmla="*/ 1521 h 57"/>
                  <a:gd name="T46" fmla="*/ 354 w 93"/>
                  <a:gd name="T47" fmla="*/ 1864 h 57"/>
                  <a:gd name="T48" fmla="*/ 510 w 93"/>
                  <a:gd name="T49" fmla="*/ 2312 h 57"/>
                  <a:gd name="T50" fmla="*/ 736 w 93"/>
                  <a:gd name="T51" fmla="*/ 2617 h 57"/>
                  <a:gd name="T52" fmla="*/ 901 w 93"/>
                  <a:gd name="T53" fmla="*/ 2998 h 57"/>
                  <a:gd name="T54" fmla="*/ 1062 w 93"/>
                  <a:gd name="T55" fmla="*/ 3194 h 57"/>
                  <a:gd name="T56" fmla="*/ 1253 w 93"/>
                  <a:gd name="T57" fmla="*/ 3246 h 57"/>
                  <a:gd name="T58" fmla="*/ 1444 w 93"/>
                  <a:gd name="T59" fmla="*/ 3418 h 57"/>
                  <a:gd name="T60" fmla="*/ 1628 w 93"/>
                  <a:gd name="T61" fmla="*/ 3418 h 57"/>
                  <a:gd name="T62" fmla="*/ 1782 w 93"/>
                  <a:gd name="T63" fmla="*/ 3474 h 57"/>
                  <a:gd name="T64" fmla="*/ 1905 w 93"/>
                  <a:gd name="T65" fmla="*/ 3474 h 57"/>
                  <a:gd name="T66" fmla="*/ 2085 w 93"/>
                  <a:gd name="T67" fmla="*/ 3474 h 57"/>
                  <a:gd name="T68" fmla="*/ 2171 w 93"/>
                  <a:gd name="T69" fmla="*/ 3583 h 5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3"/>
                  <a:gd name="T106" fmla="*/ 0 h 57"/>
                  <a:gd name="T107" fmla="*/ 93 w 93"/>
                  <a:gd name="T108" fmla="*/ 57 h 5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3" h="57">
                    <a:moveTo>
                      <a:pt x="88" y="57"/>
                    </a:moveTo>
                    <a:lnTo>
                      <a:pt x="92" y="56"/>
                    </a:lnTo>
                    <a:lnTo>
                      <a:pt x="93" y="54"/>
                    </a:lnTo>
                    <a:lnTo>
                      <a:pt x="93" y="50"/>
                    </a:lnTo>
                    <a:lnTo>
                      <a:pt x="92" y="46"/>
                    </a:lnTo>
                    <a:lnTo>
                      <a:pt x="89" y="40"/>
                    </a:lnTo>
                    <a:lnTo>
                      <a:pt x="85" y="34"/>
                    </a:lnTo>
                    <a:lnTo>
                      <a:pt x="79" y="28"/>
                    </a:lnTo>
                    <a:lnTo>
                      <a:pt x="73" y="21"/>
                    </a:lnTo>
                    <a:lnTo>
                      <a:pt x="66" y="15"/>
                    </a:lnTo>
                    <a:lnTo>
                      <a:pt x="57" y="9"/>
                    </a:lnTo>
                    <a:lnTo>
                      <a:pt x="49" y="5"/>
                    </a:lnTo>
                    <a:lnTo>
                      <a:pt x="39" y="2"/>
                    </a:lnTo>
                    <a:lnTo>
                      <a:pt x="30" y="0"/>
                    </a:lnTo>
                    <a:lnTo>
                      <a:pt x="20" y="0"/>
                    </a:lnTo>
                    <a:lnTo>
                      <a:pt x="10" y="2"/>
                    </a:lnTo>
                    <a:lnTo>
                      <a:pt x="1" y="6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1" y="13"/>
                    </a:lnTo>
                    <a:lnTo>
                      <a:pt x="4" y="18"/>
                    </a:lnTo>
                    <a:lnTo>
                      <a:pt x="8" y="24"/>
                    </a:lnTo>
                    <a:lnTo>
                      <a:pt x="15" y="30"/>
                    </a:lnTo>
                    <a:lnTo>
                      <a:pt x="22" y="37"/>
                    </a:lnTo>
                    <a:lnTo>
                      <a:pt x="30" y="42"/>
                    </a:lnTo>
                    <a:lnTo>
                      <a:pt x="37" y="48"/>
                    </a:lnTo>
                    <a:lnTo>
                      <a:pt x="44" y="50"/>
                    </a:lnTo>
                    <a:lnTo>
                      <a:pt x="52" y="52"/>
                    </a:lnTo>
                    <a:lnTo>
                      <a:pt x="59" y="54"/>
                    </a:lnTo>
                    <a:lnTo>
                      <a:pt x="67" y="54"/>
                    </a:lnTo>
                    <a:lnTo>
                      <a:pt x="73" y="56"/>
                    </a:lnTo>
                    <a:lnTo>
                      <a:pt x="79" y="56"/>
                    </a:lnTo>
                    <a:lnTo>
                      <a:pt x="85" y="56"/>
                    </a:lnTo>
                    <a:lnTo>
                      <a:pt x="88" y="57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091" name="Freeform 380"/>
              <p:cNvSpPr>
                <a:spLocks noChangeArrowheads="1"/>
              </p:cNvSpPr>
              <p:nvPr/>
            </p:nvSpPr>
            <p:spPr bwMode="auto">
              <a:xfrm>
                <a:off x="3981" y="4022"/>
                <a:ext cx="104" cy="71"/>
              </a:xfrm>
              <a:custGeom>
                <a:avLst/>
                <a:gdLst>
                  <a:gd name="T0" fmla="*/ 4 w 98"/>
                  <a:gd name="T1" fmla="*/ 1141 h 66"/>
                  <a:gd name="T2" fmla="*/ 503 w 98"/>
                  <a:gd name="T3" fmla="*/ 917 h 66"/>
                  <a:gd name="T4" fmla="*/ 811 w 98"/>
                  <a:gd name="T5" fmla="*/ 792 h 66"/>
                  <a:gd name="T6" fmla="*/ 1159 w 98"/>
                  <a:gd name="T7" fmla="*/ 792 h 66"/>
                  <a:gd name="T8" fmla="*/ 1470 w 98"/>
                  <a:gd name="T9" fmla="*/ 917 h 66"/>
                  <a:gd name="T10" fmla="*/ 1757 w 98"/>
                  <a:gd name="T11" fmla="*/ 1141 h 66"/>
                  <a:gd name="T12" fmla="*/ 2100 w 98"/>
                  <a:gd name="T13" fmla="*/ 1644 h 66"/>
                  <a:gd name="T14" fmla="*/ 2365 w 98"/>
                  <a:gd name="T15" fmla="*/ 2028 h 66"/>
                  <a:gd name="T16" fmla="*/ 2664 w 98"/>
                  <a:gd name="T17" fmla="*/ 2548 h 66"/>
                  <a:gd name="T18" fmla="*/ 2924 w 98"/>
                  <a:gd name="T19" fmla="*/ 3036 h 66"/>
                  <a:gd name="T20" fmla="*/ 3103 w 98"/>
                  <a:gd name="T21" fmla="*/ 3637 h 66"/>
                  <a:gd name="T22" fmla="*/ 3293 w 98"/>
                  <a:gd name="T23" fmla="*/ 4065 h 66"/>
                  <a:gd name="T24" fmla="*/ 3315 w 98"/>
                  <a:gd name="T25" fmla="*/ 4569 h 66"/>
                  <a:gd name="T26" fmla="*/ 3379 w 98"/>
                  <a:gd name="T27" fmla="*/ 4871 h 66"/>
                  <a:gd name="T28" fmla="*/ 3379 w 98"/>
                  <a:gd name="T29" fmla="*/ 4915 h 66"/>
                  <a:gd name="T30" fmla="*/ 3487 w 98"/>
                  <a:gd name="T31" fmla="*/ 4915 h 66"/>
                  <a:gd name="T32" fmla="*/ 3379 w 98"/>
                  <a:gd name="T33" fmla="*/ 4915 h 66"/>
                  <a:gd name="T34" fmla="*/ 3315 w 98"/>
                  <a:gd name="T35" fmla="*/ 5688 h 66"/>
                  <a:gd name="T36" fmla="*/ 3518 w 98"/>
                  <a:gd name="T37" fmla="*/ 5637 h 66"/>
                  <a:gd name="T38" fmla="*/ 3709 w 98"/>
                  <a:gd name="T39" fmla="*/ 5287 h 66"/>
                  <a:gd name="T40" fmla="*/ 3709 w 98"/>
                  <a:gd name="T41" fmla="*/ 4704 h 66"/>
                  <a:gd name="T42" fmla="*/ 3700 w 98"/>
                  <a:gd name="T43" fmla="*/ 4209 h 66"/>
                  <a:gd name="T44" fmla="*/ 3518 w 98"/>
                  <a:gd name="T45" fmla="*/ 3670 h 66"/>
                  <a:gd name="T46" fmla="*/ 3315 w 98"/>
                  <a:gd name="T47" fmla="*/ 3143 h 66"/>
                  <a:gd name="T48" fmla="*/ 3112 w 98"/>
                  <a:gd name="T49" fmla="*/ 2548 h 66"/>
                  <a:gd name="T50" fmla="*/ 2924 w 98"/>
                  <a:gd name="T51" fmla="*/ 2028 h 66"/>
                  <a:gd name="T52" fmla="*/ 2596 w 98"/>
                  <a:gd name="T53" fmla="*/ 1420 h 66"/>
                  <a:gd name="T54" fmla="*/ 2300 w 98"/>
                  <a:gd name="T55" fmla="*/ 852 h 66"/>
                  <a:gd name="T56" fmla="*/ 1942 w 98"/>
                  <a:gd name="T57" fmla="*/ 6 h 66"/>
                  <a:gd name="T58" fmla="*/ 1609 w 98"/>
                  <a:gd name="T59" fmla="*/ 2 h 66"/>
                  <a:gd name="T60" fmla="*/ 1196 w 98"/>
                  <a:gd name="T61" fmla="*/ 0 h 66"/>
                  <a:gd name="T62" fmla="*/ 764 w 98"/>
                  <a:gd name="T63" fmla="*/ 0 h 66"/>
                  <a:gd name="T64" fmla="*/ 397 w 98"/>
                  <a:gd name="T65" fmla="*/ 2 h 66"/>
                  <a:gd name="T66" fmla="*/ 0 w 98"/>
                  <a:gd name="T67" fmla="*/ 684 h 66"/>
                  <a:gd name="T68" fmla="*/ 4 w 98"/>
                  <a:gd name="T69" fmla="*/ 1141 h 6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8"/>
                  <a:gd name="T106" fmla="*/ 0 h 66"/>
                  <a:gd name="T107" fmla="*/ 98 w 98"/>
                  <a:gd name="T108" fmla="*/ 66 h 6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8" h="66">
                    <a:moveTo>
                      <a:pt x="4" y="14"/>
                    </a:moveTo>
                    <a:lnTo>
                      <a:pt x="14" y="11"/>
                    </a:lnTo>
                    <a:lnTo>
                      <a:pt x="22" y="9"/>
                    </a:lnTo>
                    <a:lnTo>
                      <a:pt x="31" y="9"/>
                    </a:lnTo>
                    <a:lnTo>
                      <a:pt x="39" y="11"/>
                    </a:lnTo>
                    <a:lnTo>
                      <a:pt x="47" y="14"/>
                    </a:lnTo>
                    <a:lnTo>
                      <a:pt x="56" y="19"/>
                    </a:lnTo>
                    <a:lnTo>
                      <a:pt x="63" y="23"/>
                    </a:lnTo>
                    <a:lnTo>
                      <a:pt x="71" y="30"/>
                    </a:lnTo>
                    <a:lnTo>
                      <a:pt x="77" y="35"/>
                    </a:lnTo>
                    <a:lnTo>
                      <a:pt x="82" y="42"/>
                    </a:lnTo>
                    <a:lnTo>
                      <a:pt x="87" y="47"/>
                    </a:lnTo>
                    <a:lnTo>
                      <a:pt x="89" y="53"/>
                    </a:lnTo>
                    <a:lnTo>
                      <a:pt x="90" y="56"/>
                    </a:lnTo>
                    <a:lnTo>
                      <a:pt x="90" y="57"/>
                    </a:lnTo>
                    <a:lnTo>
                      <a:pt x="91" y="57"/>
                    </a:lnTo>
                    <a:lnTo>
                      <a:pt x="90" y="57"/>
                    </a:lnTo>
                    <a:lnTo>
                      <a:pt x="89" y="66"/>
                    </a:lnTo>
                    <a:lnTo>
                      <a:pt x="94" y="65"/>
                    </a:lnTo>
                    <a:lnTo>
                      <a:pt x="98" y="61"/>
                    </a:lnTo>
                    <a:lnTo>
                      <a:pt x="98" y="55"/>
                    </a:lnTo>
                    <a:lnTo>
                      <a:pt x="97" y="48"/>
                    </a:lnTo>
                    <a:lnTo>
                      <a:pt x="94" y="43"/>
                    </a:lnTo>
                    <a:lnTo>
                      <a:pt x="89" y="36"/>
                    </a:lnTo>
                    <a:lnTo>
                      <a:pt x="83" y="30"/>
                    </a:lnTo>
                    <a:lnTo>
                      <a:pt x="77" y="23"/>
                    </a:lnTo>
                    <a:lnTo>
                      <a:pt x="69" y="17"/>
                    </a:lnTo>
                    <a:lnTo>
                      <a:pt x="60" y="10"/>
                    </a:lnTo>
                    <a:lnTo>
                      <a:pt x="52" y="6"/>
                    </a:lnTo>
                    <a:lnTo>
                      <a:pt x="42" y="2"/>
                    </a:lnTo>
                    <a:lnTo>
                      <a:pt x="32" y="0"/>
                    </a:lnTo>
                    <a:lnTo>
                      <a:pt x="21" y="0"/>
                    </a:lnTo>
                    <a:lnTo>
                      <a:pt x="10" y="2"/>
                    </a:lnTo>
                    <a:lnTo>
                      <a:pt x="0" y="7"/>
                    </a:lnTo>
                    <a:lnTo>
                      <a:pt x="4" y="14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092" name="Freeform 381"/>
              <p:cNvSpPr>
                <a:spLocks noChangeArrowheads="1"/>
              </p:cNvSpPr>
              <p:nvPr/>
            </p:nvSpPr>
            <p:spPr bwMode="auto">
              <a:xfrm>
                <a:off x="3978" y="4029"/>
                <a:ext cx="46" cy="53"/>
              </a:xfrm>
              <a:custGeom>
                <a:avLst/>
                <a:gdLst>
                  <a:gd name="T0" fmla="*/ 2587 w 43"/>
                  <a:gd name="T1" fmla="*/ 4917 h 49"/>
                  <a:gd name="T2" fmla="*/ 2252 w 43"/>
                  <a:gd name="T3" fmla="*/ 4438 h 49"/>
                  <a:gd name="T4" fmla="*/ 1720 w 43"/>
                  <a:gd name="T5" fmla="*/ 3886 h 49"/>
                  <a:gd name="T6" fmla="*/ 1405 w 43"/>
                  <a:gd name="T7" fmla="*/ 2997 h 49"/>
                  <a:gd name="T8" fmla="*/ 937 w 43"/>
                  <a:gd name="T9" fmla="*/ 2369 h 49"/>
                  <a:gd name="T10" fmla="*/ 669 w 43"/>
                  <a:gd name="T11" fmla="*/ 1479 h 49"/>
                  <a:gd name="T12" fmla="*/ 584 w 43"/>
                  <a:gd name="T13" fmla="*/ 999 h 49"/>
                  <a:gd name="T14" fmla="*/ 546 w 43"/>
                  <a:gd name="T15" fmla="*/ 924 h 49"/>
                  <a:gd name="T16" fmla="*/ 546 w 43"/>
                  <a:gd name="T17" fmla="*/ 6 h 49"/>
                  <a:gd name="T18" fmla="*/ 546 w 43"/>
                  <a:gd name="T19" fmla="*/ 924 h 49"/>
                  <a:gd name="T20" fmla="*/ 7 w 43"/>
                  <a:gd name="T21" fmla="*/ 924 h 49"/>
                  <a:gd name="T22" fmla="*/ 3 w 43"/>
                  <a:gd name="T23" fmla="*/ 0 h 49"/>
                  <a:gd name="T24" fmla="*/ 1 w 43"/>
                  <a:gd name="T25" fmla="*/ 3 h 49"/>
                  <a:gd name="T26" fmla="*/ 0 w 43"/>
                  <a:gd name="T27" fmla="*/ 6 h 49"/>
                  <a:gd name="T28" fmla="*/ 0 w 43"/>
                  <a:gd name="T29" fmla="*/ 1169 h 49"/>
                  <a:gd name="T30" fmla="*/ 1 w 43"/>
                  <a:gd name="T31" fmla="*/ 1479 h 49"/>
                  <a:gd name="T32" fmla="*/ 4 w 43"/>
                  <a:gd name="T33" fmla="*/ 2190 h 49"/>
                  <a:gd name="T34" fmla="*/ 584 w 43"/>
                  <a:gd name="T35" fmla="*/ 2997 h 49"/>
                  <a:gd name="T36" fmla="*/ 937 w 43"/>
                  <a:gd name="T37" fmla="*/ 3886 h 49"/>
                  <a:gd name="T38" fmla="*/ 1410 w 43"/>
                  <a:gd name="T39" fmla="*/ 4546 h 49"/>
                  <a:gd name="T40" fmla="*/ 1846 w 43"/>
                  <a:gd name="T41" fmla="*/ 5392 h 49"/>
                  <a:gd name="T42" fmla="*/ 2418 w 43"/>
                  <a:gd name="T43" fmla="*/ 5832 h 49"/>
                  <a:gd name="T44" fmla="*/ 2587 w 43"/>
                  <a:gd name="T45" fmla="*/ 4917 h 4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43"/>
                  <a:gd name="T70" fmla="*/ 0 h 49"/>
                  <a:gd name="T71" fmla="*/ 43 w 43"/>
                  <a:gd name="T72" fmla="*/ 49 h 4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43" h="49">
                    <a:moveTo>
                      <a:pt x="43" y="41"/>
                    </a:moveTo>
                    <a:lnTo>
                      <a:pt x="36" y="37"/>
                    </a:lnTo>
                    <a:lnTo>
                      <a:pt x="28" y="32"/>
                    </a:lnTo>
                    <a:lnTo>
                      <a:pt x="22" y="25"/>
                    </a:lnTo>
                    <a:lnTo>
                      <a:pt x="16" y="19"/>
                    </a:lnTo>
                    <a:lnTo>
                      <a:pt x="11" y="13"/>
                    </a:lnTo>
                    <a:lnTo>
                      <a:pt x="9" y="8"/>
                    </a:lnTo>
                    <a:lnTo>
                      <a:pt x="8" y="7"/>
                    </a:lnTo>
                    <a:lnTo>
                      <a:pt x="8" y="6"/>
                    </a:lnTo>
                    <a:lnTo>
                      <a:pt x="8" y="7"/>
                    </a:lnTo>
                    <a:lnTo>
                      <a:pt x="7" y="7"/>
                    </a:lnTo>
                    <a:lnTo>
                      <a:pt x="3" y="0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0" y="10"/>
                    </a:lnTo>
                    <a:lnTo>
                      <a:pt x="1" y="13"/>
                    </a:lnTo>
                    <a:lnTo>
                      <a:pt x="4" y="18"/>
                    </a:lnTo>
                    <a:lnTo>
                      <a:pt x="9" y="25"/>
                    </a:lnTo>
                    <a:lnTo>
                      <a:pt x="16" y="32"/>
                    </a:lnTo>
                    <a:lnTo>
                      <a:pt x="23" y="38"/>
                    </a:lnTo>
                    <a:lnTo>
                      <a:pt x="31" y="45"/>
                    </a:lnTo>
                    <a:lnTo>
                      <a:pt x="40" y="49"/>
                    </a:lnTo>
                    <a:lnTo>
                      <a:pt x="43" y="41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093" name="Freeform 382"/>
              <p:cNvSpPr>
                <a:spLocks noChangeArrowheads="1"/>
              </p:cNvSpPr>
              <p:nvPr/>
            </p:nvSpPr>
            <p:spPr bwMode="auto">
              <a:xfrm>
                <a:off x="4020" y="4073"/>
                <a:ext cx="56" cy="20"/>
              </a:xfrm>
              <a:custGeom>
                <a:avLst/>
                <a:gdLst>
                  <a:gd name="T0" fmla="*/ 1504 w 53"/>
                  <a:gd name="T1" fmla="*/ 5284 h 18"/>
                  <a:gd name="T2" fmla="*/ 1401 w 53"/>
                  <a:gd name="T3" fmla="*/ 4756 h 18"/>
                  <a:gd name="T4" fmla="*/ 1243 w 53"/>
                  <a:gd name="T5" fmla="*/ 4756 h 18"/>
                  <a:gd name="T6" fmla="*/ 1064 w 53"/>
                  <a:gd name="T7" fmla="*/ 4756 h 18"/>
                  <a:gd name="T8" fmla="*/ 902 w 53"/>
                  <a:gd name="T9" fmla="*/ 4280 h 18"/>
                  <a:gd name="T10" fmla="*/ 678 w 53"/>
                  <a:gd name="T11" fmla="*/ 4280 h 18"/>
                  <a:gd name="T12" fmla="*/ 461 w 53"/>
                  <a:gd name="T13" fmla="*/ 3467 h 18"/>
                  <a:gd name="T14" fmla="*/ 313 w 53"/>
                  <a:gd name="T15" fmla="*/ 3 h 18"/>
                  <a:gd name="T16" fmla="*/ 3 w 53"/>
                  <a:gd name="T17" fmla="*/ 0 h 18"/>
                  <a:gd name="T18" fmla="*/ 0 w 53"/>
                  <a:gd name="T19" fmla="*/ 4756 h 18"/>
                  <a:gd name="T20" fmla="*/ 7 w 53"/>
                  <a:gd name="T21" fmla="*/ 6523 h 18"/>
                  <a:gd name="T22" fmla="*/ 413 w 53"/>
                  <a:gd name="T23" fmla="*/ 8948 h 18"/>
                  <a:gd name="T24" fmla="*/ 642 w 53"/>
                  <a:gd name="T25" fmla="*/ 9942 h 18"/>
                  <a:gd name="T26" fmla="*/ 893 w 53"/>
                  <a:gd name="T27" fmla="*/ 10362 h 18"/>
                  <a:gd name="T28" fmla="*/ 1053 w 53"/>
                  <a:gd name="T29" fmla="*/ 10362 h 18"/>
                  <a:gd name="T30" fmla="*/ 1243 w 53"/>
                  <a:gd name="T31" fmla="*/ 10362 h 18"/>
                  <a:gd name="T32" fmla="*/ 1347 w 53"/>
                  <a:gd name="T33" fmla="*/ 10362 h 18"/>
                  <a:gd name="T34" fmla="*/ 1480 w 53"/>
                  <a:gd name="T35" fmla="*/ 11047 h 18"/>
                  <a:gd name="T36" fmla="*/ 1504 w 53"/>
                  <a:gd name="T37" fmla="*/ 5284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3"/>
                  <a:gd name="T58" fmla="*/ 0 h 18"/>
                  <a:gd name="T59" fmla="*/ 53 w 53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3" h="18">
                    <a:moveTo>
                      <a:pt x="53" y="9"/>
                    </a:moveTo>
                    <a:lnTo>
                      <a:pt x="49" y="8"/>
                    </a:lnTo>
                    <a:lnTo>
                      <a:pt x="43" y="8"/>
                    </a:lnTo>
                    <a:lnTo>
                      <a:pt x="38" y="8"/>
                    </a:lnTo>
                    <a:lnTo>
                      <a:pt x="32" y="7"/>
                    </a:lnTo>
                    <a:lnTo>
                      <a:pt x="24" y="7"/>
                    </a:lnTo>
                    <a:lnTo>
                      <a:pt x="17" y="5"/>
                    </a:lnTo>
                    <a:lnTo>
                      <a:pt x="10" y="3"/>
                    </a:lnTo>
                    <a:lnTo>
                      <a:pt x="3" y="0"/>
                    </a:lnTo>
                    <a:lnTo>
                      <a:pt x="0" y="8"/>
                    </a:lnTo>
                    <a:lnTo>
                      <a:pt x="7" y="11"/>
                    </a:lnTo>
                    <a:lnTo>
                      <a:pt x="15" y="14"/>
                    </a:lnTo>
                    <a:lnTo>
                      <a:pt x="23" y="16"/>
                    </a:lnTo>
                    <a:lnTo>
                      <a:pt x="31" y="17"/>
                    </a:lnTo>
                    <a:lnTo>
                      <a:pt x="37" y="17"/>
                    </a:lnTo>
                    <a:lnTo>
                      <a:pt x="43" y="17"/>
                    </a:lnTo>
                    <a:lnTo>
                      <a:pt x="47" y="17"/>
                    </a:lnTo>
                    <a:lnTo>
                      <a:pt x="52" y="18"/>
                    </a:lnTo>
                    <a:lnTo>
                      <a:pt x="53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094" name="Freeform 383"/>
              <p:cNvSpPr>
                <a:spLocks noChangeArrowheads="1"/>
              </p:cNvSpPr>
              <p:nvPr/>
            </p:nvSpPr>
            <p:spPr bwMode="auto">
              <a:xfrm>
                <a:off x="2497" y="4114"/>
                <a:ext cx="99" cy="61"/>
              </a:xfrm>
              <a:custGeom>
                <a:avLst/>
                <a:gdLst>
                  <a:gd name="T0" fmla="*/ 2102 w 94"/>
                  <a:gd name="T1" fmla="*/ 3583 h 57"/>
                  <a:gd name="T2" fmla="*/ 2171 w 94"/>
                  <a:gd name="T3" fmla="*/ 3474 h 57"/>
                  <a:gd name="T4" fmla="*/ 2214 w 94"/>
                  <a:gd name="T5" fmla="*/ 3433 h 57"/>
                  <a:gd name="T6" fmla="*/ 2214 w 94"/>
                  <a:gd name="T7" fmla="*/ 3194 h 57"/>
                  <a:gd name="T8" fmla="*/ 2171 w 94"/>
                  <a:gd name="T9" fmla="*/ 2834 h 57"/>
                  <a:gd name="T10" fmla="*/ 2102 w 94"/>
                  <a:gd name="T11" fmla="*/ 2474 h 57"/>
                  <a:gd name="T12" fmla="*/ 2043 w 94"/>
                  <a:gd name="T13" fmla="*/ 2135 h 57"/>
                  <a:gd name="T14" fmla="*/ 1858 w 94"/>
                  <a:gd name="T15" fmla="*/ 1646 h 57"/>
                  <a:gd name="T16" fmla="*/ 1749 w 94"/>
                  <a:gd name="T17" fmla="*/ 1421 h 57"/>
                  <a:gd name="T18" fmla="*/ 1586 w 94"/>
                  <a:gd name="T19" fmla="*/ 885 h 57"/>
                  <a:gd name="T20" fmla="*/ 1362 w 94"/>
                  <a:gd name="T21" fmla="*/ 631 h 57"/>
                  <a:gd name="T22" fmla="*/ 1166 w 94"/>
                  <a:gd name="T23" fmla="*/ 5 h 57"/>
                  <a:gd name="T24" fmla="*/ 944 w 94"/>
                  <a:gd name="T25" fmla="*/ 2 h 57"/>
                  <a:gd name="T26" fmla="*/ 733 w 94"/>
                  <a:gd name="T27" fmla="*/ 0 h 57"/>
                  <a:gd name="T28" fmla="*/ 460 w 94"/>
                  <a:gd name="T29" fmla="*/ 0 h 57"/>
                  <a:gd name="T30" fmla="*/ 289 w 94"/>
                  <a:gd name="T31" fmla="*/ 2 h 57"/>
                  <a:gd name="T32" fmla="*/ 2 w 94"/>
                  <a:gd name="T33" fmla="*/ 6 h 57"/>
                  <a:gd name="T34" fmla="*/ 1 w 94"/>
                  <a:gd name="T35" fmla="*/ 6 h 57"/>
                  <a:gd name="T36" fmla="*/ 0 w 94"/>
                  <a:gd name="T37" fmla="*/ 590 h 57"/>
                  <a:gd name="T38" fmla="*/ 1 w 94"/>
                  <a:gd name="T39" fmla="*/ 675 h 57"/>
                  <a:gd name="T40" fmla="*/ 1 w 94"/>
                  <a:gd name="T41" fmla="*/ 773 h 57"/>
                  <a:gd name="T42" fmla="*/ 4 w 94"/>
                  <a:gd name="T43" fmla="*/ 1084 h 57"/>
                  <a:gd name="T44" fmla="*/ 260 w 94"/>
                  <a:gd name="T45" fmla="*/ 1521 h 57"/>
                  <a:gd name="T46" fmla="*/ 337 w 94"/>
                  <a:gd name="T47" fmla="*/ 1886 h 57"/>
                  <a:gd name="T48" fmla="*/ 484 w 94"/>
                  <a:gd name="T49" fmla="*/ 2312 h 57"/>
                  <a:gd name="T50" fmla="*/ 728 w 94"/>
                  <a:gd name="T51" fmla="*/ 2648 h 57"/>
                  <a:gd name="T52" fmla="*/ 896 w 94"/>
                  <a:gd name="T53" fmla="*/ 2985 h 57"/>
                  <a:gd name="T54" fmla="*/ 1054 w 94"/>
                  <a:gd name="T55" fmla="*/ 3194 h 57"/>
                  <a:gd name="T56" fmla="*/ 1231 w 94"/>
                  <a:gd name="T57" fmla="*/ 3246 h 57"/>
                  <a:gd name="T58" fmla="*/ 1430 w 94"/>
                  <a:gd name="T59" fmla="*/ 3433 h 57"/>
                  <a:gd name="T60" fmla="*/ 1590 w 94"/>
                  <a:gd name="T61" fmla="*/ 3433 h 57"/>
                  <a:gd name="T62" fmla="*/ 1759 w 94"/>
                  <a:gd name="T63" fmla="*/ 3474 h 57"/>
                  <a:gd name="T64" fmla="*/ 1858 w 94"/>
                  <a:gd name="T65" fmla="*/ 3474 h 57"/>
                  <a:gd name="T66" fmla="*/ 2043 w 94"/>
                  <a:gd name="T67" fmla="*/ 3474 h 57"/>
                  <a:gd name="T68" fmla="*/ 2102 w 94"/>
                  <a:gd name="T69" fmla="*/ 3583 h 5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4"/>
                  <a:gd name="T106" fmla="*/ 0 h 57"/>
                  <a:gd name="T107" fmla="*/ 94 w 94"/>
                  <a:gd name="T108" fmla="*/ 57 h 5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4" h="57">
                    <a:moveTo>
                      <a:pt x="89" y="57"/>
                    </a:moveTo>
                    <a:lnTo>
                      <a:pt x="92" y="56"/>
                    </a:lnTo>
                    <a:lnTo>
                      <a:pt x="94" y="55"/>
                    </a:lnTo>
                    <a:lnTo>
                      <a:pt x="94" y="50"/>
                    </a:lnTo>
                    <a:lnTo>
                      <a:pt x="92" y="46"/>
                    </a:lnTo>
                    <a:lnTo>
                      <a:pt x="89" y="40"/>
                    </a:lnTo>
                    <a:lnTo>
                      <a:pt x="85" y="34"/>
                    </a:lnTo>
                    <a:lnTo>
                      <a:pt x="79" y="27"/>
                    </a:lnTo>
                    <a:lnTo>
                      <a:pt x="73" y="22"/>
                    </a:lnTo>
                    <a:lnTo>
                      <a:pt x="66" y="15"/>
                    </a:lnTo>
                    <a:lnTo>
                      <a:pt x="58" y="10"/>
                    </a:lnTo>
                    <a:lnTo>
                      <a:pt x="49" y="5"/>
                    </a:lnTo>
                    <a:lnTo>
                      <a:pt x="40" y="2"/>
                    </a:lnTo>
                    <a:lnTo>
                      <a:pt x="31" y="0"/>
                    </a:lnTo>
                    <a:lnTo>
                      <a:pt x="21" y="0"/>
                    </a:lnTo>
                    <a:lnTo>
                      <a:pt x="12" y="2"/>
                    </a:lnTo>
                    <a:lnTo>
                      <a:pt x="2" y="6"/>
                    </a:lnTo>
                    <a:lnTo>
                      <a:pt x="1" y="6"/>
                    </a:lnTo>
                    <a:lnTo>
                      <a:pt x="0" y="9"/>
                    </a:lnTo>
                    <a:lnTo>
                      <a:pt x="1" y="11"/>
                    </a:lnTo>
                    <a:lnTo>
                      <a:pt x="1" y="13"/>
                    </a:lnTo>
                    <a:lnTo>
                      <a:pt x="4" y="18"/>
                    </a:lnTo>
                    <a:lnTo>
                      <a:pt x="10" y="24"/>
                    </a:lnTo>
                    <a:lnTo>
                      <a:pt x="15" y="31"/>
                    </a:lnTo>
                    <a:lnTo>
                      <a:pt x="22" y="37"/>
                    </a:lnTo>
                    <a:lnTo>
                      <a:pt x="30" y="43"/>
                    </a:lnTo>
                    <a:lnTo>
                      <a:pt x="38" y="47"/>
                    </a:lnTo>
                    <a:lnTo>
                      <a:pt x="45" y="50"/>
                    </a:lnTo>
                    <a:lnTo>
                      <a:pt x="53" y="52"/>
                    </a:lnTo>
                    <a:lnTo>
                      <a:pt x="60" y="55"/>
                    </a:lnTo>
                    <a:lnTo>
                      <a:pt x="67" y="55"/>
                    </a:lnTo>
                    <a:lnTo>
                      <a:pt x="74" y="56"/>
                    </a:lnTo>
                    <a:lnTo>
                      <a:pt x="79" y="56"/>
                    </a:lnTo>
                    <a:lnTo>
                      <a:pt x="85" y="56"/>
                    </a:lnTo>
                    <a:lnTo>
                      <a:pt x="89" y="57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095" name="Freeform 384"/>
              <p:cNvSpPr>
                <a:spLocks noChangeArrowheads="1"/>
              </p:cNvSpPr>
              <p:nvPr/>
            </p:nvSpPr>
            <p:spPr bwMode="auto">
              <a:xfrm>
                <a:off x="2496" y="4109"/>
                <a:ext cx="105" cy="71"/>
              </a:xfrm>
              <a:custGeom>
                <a:avLst/>
                <a:gdLst>
                  <a:gd name="T0" fmla="*/ 5 w 99"/>
                  <a:gd name="T1" fmla="*/ 1227 h 66"/>
                  <a:gd name="T2" fmla="*/ 488 w 99"/>
                  <a:gd name="T3" fmla="*/ 917 h 66"/>
                  <a:gd name="T4" fmla="*/ 781 w 99"/>
                  <a:gd name="T5" fmla="*/ 792 h 66"/>
                  <a:gd name="T6" fmla="*/ 1110 w 99"/>
                  <a:gd name="T7" fmla="*/ 792 h 66"/>
                  <a:gd name="T8" fmla="*/ 1448 w 99"/>
                  <a:gd name="T9" fmla="*/ 917 h 66"/>
                  <a:gd name="T10" fmla="*/ 1777 w 99"/>
                  <a:gd name="T11" fmla="*/ 1227 h 66"/>
                  <a:gd name="T12" fmla="*/ 2030 w 99"/>
                  <a:gd name="T13" fmla="*/ 1644 h 66"/>
                  <a:gd name="T14" fmla="*/ 2320 w 99"/>
                  <a:gd name="T15" fmla="*/ 2028 h 66"/>
                  <a:gd name="T16" fmla="*/ 2568 w 99"/>
                  <a:gd name="T17" fmla="*/ 2548 h 66"/>
                  <a:gd name="T18" fmla="*/ 2799 w 99"/>
                  <a:gd name="T19" fmla="*/ 3143 h 66"/>
                  <a:gd name="T20" fmla="*/ 2969 w 99"/>
                  <a:gd name="T21" fmla="*/ 3637 h 66"/>
                  <a:gd name="T22" fmla="*/ 3149 w 99"/>
                  <a:gd name="T23" fmla="*/ 4209 h 66"/>
                  <a:gd name="T24" fmla="*/ 3248 w 99"/>
                  <a:gd name="T25" fmla="*/ 4569 h 66"/>
                  <a:gd name="T26" fmla="*/ 3303 w 99"/>
                  <a:gd name="T27" fmla="*/ 4871 h 66"/>
                  <a:gd name="T28" fmla="*/ 3303 w 99"/>
                  <a:gd name="T29" fmla="*/ 4915 h 66"/>
                  <a:gd name="T30" fmla="*/ 3303 w 99"/>
                  <a:gd name="T31" fmla="*/ 4871 h 66"/>
                  <a:gd name="T32" fmla="*/ 3250 w 99"/>
                  <a:gd name="T33" fmla="*/ 4871 h 66"/>
                  <a:gd name="T34" fmla="*/ 3248 w 99"/>
                  <a:gd name="T35" fmla="*/ 5688 h 66"/>
                  <a:gd name="T36" fmla="*/ 3447 w 99"/>
                  <a:gd name="T37" fmla="*/ 5637 h 66"/>
                  <a:gd name="T38" fmla="*/ 3598 w 99"/>
                  <a:gd name="T39" fmla="*/ 5287 h 66"/>
                  <a:gd name="T40" fmla="*/ 3598 w 99"/>
                  <a:gd name="T41" fmla="*/ 4704 h 66"/>
                  <a:gd name="T42" fmla="*/ 3503 w 99"/>
                  <a:gd name="T43" fmla="*/ 4247 h 66"/>
                  <a:gd name="T44" fmla="*/ 3445 w 99"/>
                  <a:gd name="T45" fmla="*/ 3670 h 66"/>
                  <a:gd name="T46" fmla="*/ 3250 w 99"/>
                  <a:gd name="T47" fmla="*/ 3172 h 66"/>
                  <a:gd name="T48" fmla="*/ 3062 w 99"/>
                  <a:gd name="T49" fmla="*/ 2548 h 66"/>
                  <a:gd name="T50" fmla="*/ 2799 w 99"/>
                  <a:gd name="T51" fmla="*/ 1903 h 66"/>
                  <a:gd name="T52" fmla="*/ 2528 w 99"/>
                  <a:gd name="T53" fmla="*/ 1420 h 66"/>
                  <a:gd name="T54" fmla="*/ 2212 w 99"/>
                  <a:gd name="T55" fmla="*/ 852 h 66"/>
                  <a:gd name="T56" fmla="*/ 1885 w 99"/>
                  <a:gd name="T57" fmla="*/ 6 h 66"/>
                  <a:gd name="T58" fmla="*/ 1536 w 99"/>
                  <a:gd name="T59" fmla="*/ 3 h 66"/>
                  <a:gd name="T60" fmla="*/ 1144 w 99"/>
                  <a:gd name="T61" fmla="*/ 0 h 66"/>
                  <a:gd name="T62" fmla="*/ 736 w 99"/>
                  <a:gd name="T63" fmla="*/ 0 h 66"/>
                  <a:gd name="T64" fmla="*/ 409 w 99"/>
                  <a:gd name="T65" fmla="*/ 3 h 66"/>
                  <a:gd name="T66" fmla="*/ 0 w 99"/>
                  <a:gd name="T67" fmla="*/ 684 h 66"/>
                  <a:gd name="T68" fmla="*/ 5 w 99"/>
                  <a:gd name="T69" fmla="*/ 1227 h 6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9"/>
                  <a:gd name="T106" fmla="*/ 0 h 66"/>
                  <a:gd name="T107" fmla="*/ 99 w 99"/>
                  <a:gd name="T108" fmla="*/ 66 h 6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9" h="66">
                    <a:moveTo>
                      <a:pt x="5" y="15"/>
                    </a:moveTo>
                    <a:lnTo>
                      <a:pt x="14" y="11"/>
                    </a:lnTo>
                    <a:lnTo>
                      <a:pt x="22" y="9"/>
                    </a:lnTo>
                    <a:lnTo>
                      <a:pt x="31" y="9"/>
                    </a:lnTo>
                    <a:lnTo>
                      <a:pt x="40" y="11"/>
                    </a:lnTo>
                    <a:lnTo>
                      <a:pt x="49" y="15"/>
                    </a:lnTo>
                    <a:lnTo>
                      <a:pt x="56" y="19"/>
                    </a:lnTo>
                    <a:lnTo>
                      <a:pt x="64" y="23"/>
                    </a:lnTo>
                    <a:lnTo>
                      <a:pt x="71" y="30"/>
                    </a:lnTo>
                    <a:lnTo>
                      <a:pt x="77" y="36"/>
                    </a:lnTo>
                    <a:lnTo>
                      <a:pt x="82" y="42"/>
                    </a:lnTo>
                    <a:lnTo>
                      <a:pt x="87" y="48"/>
                    </a:lnTo>
                    <a:lnTo>
                      <a:pt x="89" y="53"/>
                    </a:lnTo>
                    <a:lnTo>
                      <a:pt x="91" y="56"/>
                    </a:lnTo>
                    <a:lnTo>
                      <a:pt x="91" y="57"/>
                    </a:lnTo>
                    <a:lnTo>
                      <a:pt x="91" y="56"/>
                    </a:lnTo>
                    <a:lnTo>
                      <a:pt x="90" y="56"/>
                    </a:lnTo>
                    <a:lnTo>
                      <a:pt x="89" y="66"/>
                    </a:lnTo>
                    <a:lnTo>
                      <a:pt x="95" y="65"/>
                    </a:lnTo>
                    <a:lnTo>
                      <a:pt x="99" y="61"/>
                    </a:lnTo>
                    <a:lnTo>
                      <a:pt x="99" y="55"/>
                    </a:lnTo>
                    <a:lnTo>
                      <a:pt x="97" y="49"/>
                    </a:lnTo>
                    <a:lnTo>
                      <a:pt x="94" y="43"/>
                    </a:lnTo>
                    <a:lnTo>
                      <a:pt x="90" y="37"/>
                    </a:lnTo>
                    <a:lnTo>
                      <a:pt x="84" y="30"/>
                    </a:lnTo>
                    <a:lnTo>
                      <a:pt x="77" y="22"/>
                    </a:lnTo>
                    <a:lnTo>
                      <a:pt x="70" y="17"/>
                    </a:lnTo>
                    <a:lnTo>
                      <a:pt x="61" y="10"/>
                    </a:lnTo>
                    <a:lnTo>
                      <a:pt x="52" y="6"/>
                    </a:lnTo>
                    <a:lnTo>
                      <a:pt x="42" y="3"/>
                    </a:lnTo>
                    <a:lnTo>
                      <a:pt x="32" y="0"/>
                    </a:lnTo>
                    <a:lnTo>
                      <a:pt x="21" y="0"/>
                    </a:lnTo>
                    <a:lnTo>
                      <a:pt x="11" y="3"/>
                    </a:lnTo>
                    <a:lnTo>
                      <a:pt x="0" y="7"/>
                    </a:lnTo>
                    <a:lnTo>
                      <a:pt x="5" y="15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096" name="Freeform 385"/>
              <p:cNvSpPr>
                <a:spLocks noChangeArrowheads="1"/>
              </p:cNvSpPr>
              <p:nvPr/>
            </p:nvSpPr>
            <p:spPr bwMode="auto">
              <a:xfrm>
                <a:off x="2492" y="4117"/>
                <a:ext cx="47" cy="53"/>
              </a:xfrm>
              <a:custGeom>
                <a:avLst/>
                <a:gdLst>
                  <a:gd name="T0" fmla="*/ 2455 w 44"/>
                  <a:gd name="T1" fmla="*/ 4985 h 49"/>
                  <a:gd name="T2" fmla="*/ 2014 w 44"/>
                  <a:gd name="T3" fmla="*/ 4438 h 49"/>
                  <a:gd name="T4" fmla="*/ 1597 w 44"/>
                  <a:gd name="T5" fmla="*/ 3886 h 49"/>
                  <a:gd name="T6" fmla="*/ 1269 w 44"/>
                  <a:gd name="T7" fmla="*/ 2997 h 49"/>
                  <a:gd name="T8" fmla="*/ 913 w 44"/>
                  <a:gd name="T9" fmla="*/ 2369 h 49"/>
                  <a:gd name="T10" fmla="*/ 656 w 44"/>
                  <a:gd name="T11" fmla="*/ 1479 h 49"/>
                  <a:gd name="T12" fmla="*/ 538 w 44"/>
                  <a:gd name="T13" fmla="*/ 1081 h 49"/>
                  <a:gd name="T14" fmla="*/ 538 w 44"/>
                  <a:gd name="T15" fmla="*/ 999 h 49"/>
                  <a:gd name="T16" fmla="*/ 504 w 44"/>
                  <a:gd name="T17" fmla="*/ 924 h 49"/>
                  <a:gd name="T18" fmla="*/ 504 w 44"/>
                  <a:gd name="T19" fmla="*/ 999 h 49"/>
                  <a:gd name="T20" fmla="*/ 3 w 44"/>
                  <a:gd name="T21" fmla="*/ 0 h 49"/>
                  <a:gd name="T22" fmla="*/ 1 w 44"/>
                  <a:gd name="T23" fmla="*/ 3 h 49"/>
                  <a:gd name="T24" fmla="*/ 0 w 44"/>
                  <a:gd name="T25" fmla="*/ 924 h 49"/>
                  <a:gd name="T26" fmla="*/ 1 w 44"/>
                  <a:gd name="T27" fmla="*/ 1169 h 49"/>
                  <a:gd name="T28" fmla="*/ 2 w 44"/>
                  <a:gd name="T29" fmla="*/ 1479 h 49"/>
                  <a:gd name="T30" fmla="*/ 5 w 44"/>
                  <a:gd name="T31" fmla="*/ 2369 h 49"/>
                  <a:gd name="T32" fmla="*/ 575 w 44"/>
                  <a:gd name="T33" fmla="*/ 2997 h 49"/>
                  <a:gd name="T34" fmla="*/ 855 w 44"/>
                  <a:gd name="T35" fmla="*/ 3886 h 49"/>
                  <a:gd name="T36" fmla="*/ 1311 w 44"/>
                  <a:gd name="T37" fmla="*/ 4546 h 49"/>
                  <a:gd name="T38" fmla="*/ 1765 w 44"/>
                  <a:gd name="T39" fmla="*/ 5392 h 49"/>
                  <a:gd name="T40" fmla="*/ 2221 w 44"/>
                  <a:gd name="T41" fmla="*/ 5832 h 49"/>
                  <a:gd name="T42" fmla="*/ 2455 w 44"/>
                  <a:gd name="T43" fmla="*/ 4985 h 49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44"/>
                  <a:gd name="T67" fmla="*/ 0 h 49"/>
                  <a:gd name="T68" fmla="*/ 44 w 44"/>
                  <a:gd name="T69" fmla="*/ 49 h 49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44" h="49">
                    <a:moveTo>
                      <a:pt x="44" y="42"/>
                    </a:moveTo>
                    <a:lnTo>
                      <a:pt x="36" y="37"/>
                    </a:lnTo>
                    <a:lnTo>
                      <a:pt x="29" y="32"/>
                    </a:lnTo>
                    <a:lnTo>
                      <a:pt x="22" y="25"/>
                    </a:lnTo>
                    <a:lnTo>
                      <a:pt x="17" y="19"/>
                    </a:lnTo>
                    <a:lnTo>
                      <a:pt x="12" y="13"/>
                    </a:lnTo>
                    <a:lnTo>
                      <a:pt x="9" y="9"/>
                    </a:lnTo>
                    <a:lnTo>
                      <a:pt x="9" y="8"/>
                    </a:lnTo>
                    <a:lnTo>
                      <a:pt x="8" y="7"/>
                    </a:lnTo>
                    <a:lnTo>
                      <a:pt x="8" y="8"/>
                    </a:lnTo>
                    <a:lnTo>
                      <a:pt x="3" y="0"/>
                    </a:lnTo>
                    <a:lnTo>
                      <a:pt x="1" y="3"/>
                    </a:lnTo>
                    <a:lnTo>
                      <a:pt x="0" y="7"/>
                    </a:lnTo>
                    <a:lnTo>
                      <a:pt x="1" y="10"/>
                    </a:lnTo>
                    <a:lnTo>
                      <a:pt x="2" y="13"/>
                    </a:lnTo>
                    <a:lnTo>
                      <a:pt x="5" y="19"/>
                    </a:lnTo>
                    <a:lnTo>
                      <a:pt x="10" y="25"/>
                    </a:lnTo>
                    <a:lnTo>
                      <a:pt x="16" y="32"/>
                    </a:lnTo>
                    <a:lnTo>
                      <a:pt x="23" y="38"/>
                    </a:lnTo>
                    <a:lnTo>
                      <a:pt x="32" y="45"/>
                    </a:lnTo>
                    <a:lnTo>
                      <a:pt x="40" y="49"/>
                    </a:lnTo>
                    <a:lnTo>
                      <a:pt x="44" y="42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097" name="Freeform 386"/>
              <p:cNvSpPr>
                <a:spLocks noChangeArrowheads="1"/>
              </p:cNvSpPr>
              <p:nvPr/>
            </p:nvSpPr>
            <p:spPr bwMode="auto">
              <a:xfrm>
                <a:off x="2535" y="4162"/>
                <a:ext cx="56" cy="18"/>
              </a:xfrm>
              <a:custGeom>
                <a:avLst/>
                <a:gdLst>
                  <a:gd name="T0" fmla="*/ 1504 w 53"/>
                  <a:gd name="T1" fmla="*/ 7 h 17"/>
                  <a:gd name="T2" fmla="*/ 1401 w 53"/>
                  <a:gd name="T3" fmla="*/ 7 h 17"/>
                  <a:gd name="T4" fmla="*/ 1255 w 53"/>
                  <a:gd name="T5" fmla="*/ 7 h 17"/>
                  <a:gd name="T6" fmla="*/ 1064 w 53"/>
                  <a:gd name="T7" fmla="*/ 7 h 17"/>
                  <a:gd name="T8" fmla="*/ 902 w 53"/>
                  <a:gd name="T9" fmla="*/ 6 h 17"/>
                  <a:gd name="T10" fmla="*/ 678 w 53"/>
                  <a:gd name="T11" fmla="*/ 5 h 17"/>
                  <a:gd name="T12" fmla="*/ 487 w 53"/>
                  <a:gd name="T13" fmla="*/ 4 h 17"/>
                  <a:gd name="T14" fmla="*/ 331 w 53"/>
                  <a:gd name="T15" fmla="*/ 2 h 17"/>
                  <a:gd name="T16" fmla="*/ 4 w 53"/>
                  <a:gd name="T17" fmla="*/ 0 h 17"/>
                  <a:gd name="T18" fmla="*/ 0 w 53"/>
                  <a:gd name="T19" fmla="*/ 7 h 17"/>
                  <a:gd name="T20" fmla="*/ 7 w 53"/>
                  <a:gd name="T21" fmla="*/ 364 h 17"/>
                  <a:gd name="T22" fmla="*/ 436 w 53"/>
                  <a:gd name="T23" fmla="*/ 408 h 17"/>
                  <a:gd name="T24" fmla="*/ 642 w 53"/>
                  <a:gd name="T25" fmla="*/ 457 h 17"/>
                  <a:gd name="T26" fmla="*/ 893 w 53"/>
                  <a:gd name="T27" fmla="*/ 484 h 17"/>
                  <a:gd name="T28" fmla="*/ 1064 w 53"/>
                  <a:gd name="T29" fmla="*/ 484 h 17"/>
                  <a:gd name="T30" fmla="*/ 1243 w 53"/>
                  <a:gd name="T31" fmla="*/ 484 h 17"/>
                  <a:gd name="T32" fmla="*/ 1401 w 53"/>
                  <a:gd name="T33" fmla="*/ 484 h 17"/>
                  <a:gd name="T34" fmla="*/ 1480 w 53"/>
                  <a:gd name="T35" fmla="*/ 512 h 17"/>
                  <a:gd name="T36" fmla="*/ 1504 w 53"/>
                  <a:gd name="T37" fmla="*/ 7 h 17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3"/>
                  <a:gd name="T58" fmla="*/ 0 h 17"/>
                  <a:gd name="T59" fmla="*/ 53 w 53"/>
                  <a:gd name="T60" fmla="*/ 17 h 17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3" h="17">
                    <a:moveTo>
                      <a:pt x="53" y="7"/>
                    </a:moveTo>
                    <a:lnTo>
                      <a:pt x="49" y="7"/>
                    </a:lnTo>
                    <a:lnTo>
                      <a:pt x="44" y="7"/>
                    </a:lnTo>
                    <a:lnTo>
                      <a:pt x="38" y="7"/>
                    </a:lnTo>
                    <a:lnTo>
                      <a:pt x="32" y="6"/>
                    </a:lnTo>
                    <a:lnTo>
                      <a:pt x="24" y="5"/>
                    </a:lnTo>
                    <a:lnTo>
                      <a:pt x="18" y="4"/>
                    </a:lnTo>
                    <a:lnTo>
                      <a:pt x="11" y="2"/>
                    </a:lnTo>
                    <a:lnTo>
                      <a:pt x="4" y="0"/>
                    </a:lnTo>
                    <a:lnTo>
                      <a:pt x="0" y="7"/>
                    </a:lnTo>
                    <a:lnTo>
                      <a:pt x="7" y="11"/>
                    </a:lnTo>
                    <a:lnTo>
                      <a:pt x="16" y="13"/>
                    </a:lnTo>
                    <a:lnTo>
                      <a:pt x="23" y="15"/>
                    </a:lnTo>
                    <a:lnTo>
                      <a:pt x="31" y="16"/>
                    </a:lnTo>
                    <a:lnTo>
                      <a:pt x="38" y="16"/>
                    </a:lnTo>
                    <a:lnTo>
                      <a:pt x="43" y="16"/>
                    </a:lnTo>
                    <a:lnTo>
                      <a:pt x="49" y="16"/>
                    </a:lnTo>
                    <a:lnTo>
                      <a:pt x="52" y="17"/>
                    </a:lnTo>
                    <a:lnTo>
                      <a:pt x="53" y="7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098" name="Freeform 387"/>
              <p:cNvSpPr>
                <a:spLocks noChangeArrowheads="1"/>
              </p:cNvSpPr>
              <p:nvPr/>
            </p:nvSpPr>
            <p:spPr bwMode="auto">
              <a:xfrm>
                <a:off x="1645" y="4025"/>
                <a:ext cx="98" cy="63"/>
              </a:xfrm>
              <a:custGeom>
                <a:avLst/>
                <a:gdLst>
                  <a:gd name="T0" fmla="*/ 2171 w 93"/>
                  <a:gd name="T1" fmla="*/ 0 h 58"/>
                  <a:gd name="T2" fmla="*/ 2229 w 93"/>
                  <a:gd name="T3" fmla="*/ 0 h 58"/>
                  <a:gd name="T4" fmla="*/ 2288 w 93"/>
                  <a:gd name="T5" fmla="*/ 3 h 58"/>
                  <a:gd name="T6" fmla="*/ 2288 w 93"/>
                  <a:gd name="T7" fmla="*/ 1079 h 58"/>
                  <a:gd name="T8" fmla="*/ 2229 w 93"/>
                  <a:gd name="T9" fmla="*/ 1502 h 58"/>
                  <a:gd name="T10" fmla="*/ 2196 w 93"/>
                  <a:gd name="T11" fmla="*/ 2680 h 58"/>
                  <a:gd name="T12" fmla="*/ 2085 w 93"/>
                  <a:gd name="T13" fmla="*/ 3435 h 58"/>
                  <a:gd name="T14" fmla="*/ 1905 w 93"/>
                  <a:gd name="T15" fmla="*/ 4614 h 58"/>
                  <a:gd name="T16" fmla="*/ 1782 w 93"/>
                  <a:gd name="T17" fmla="*/ 5641 h 58"/>
                  <a:gd name="T18" fmla="*/ 1613 w 93"/>
                  <a:gd name="T19" fmla="*/ 6423 h 58"/>
                  <a:gd name="T20" fmla="*/ 1379 w 93"/>
                  <a:gd name="T21" fmla="*/ 7349 h 58"/>
                  <a:gd name="T22" fmla="*/ 1189 w 93"/>
                  <a:gd name="T23" fmla="*/ 7983 h 58"/>
                  <a:gd name="T24" fmla="*/ 949 w 93"/>
                  <a:gd name="T25" fmla="*/ 8642 h 58"/>
                  <a:gd name="T26" fmla="*/ 770 w 93"/>
                  <a:gd name="T27" fmla="*/ 8941 h 58"/>
                  <a:gd name="T28" fmla="*/ 459 w 93"/>
                  <a:gd name="T29" fmla="*/ 8941 h 58"/>
                  <a:gd name="T30" fmla="*/ 288 w 93"/>
                  <a:gd name="T31" fmla="*/ 8642 h 58"/>
                  <a:gd name="T32" fmla="*/ 1 w 93"/>
                  <a:gd name="T33" fmla="*/ 7956 h 58"/>
                  <a:gd name="T34" fmla="*/ 0 w 93"/>
                  <a:gd name="T35" fmla="*/ 7852 h 58"/>
                  <a:gd name="T36" fmla="*/ 0 w 93"/>
                  <a:gd name="T37" fmla="*/ 7578 h 58"/>
                  <a:gd name="T38" fmla="*/ 0 w 93"/>
                  <a:gd name="T39" fmla="*/ 7325 h 58"/>
                  <a:gd name="T40" fmla="*/ 1 w 93"/>
                  <a:gd name="T41" fmla="*/ 6766 h 58"/>
                  <a:gd name="T42" fmla="*/ 4 w 93"/>
                  <a:gd name="T43" fmla="*/ 6127 h 58"/>
                  <a:gd name="T44" fmla="*/ 8 w 93"/>
                  <a:gd name="T45" fmla="*/ 5012 h 58"/>
                  <a:gd name="T46" fmla="*/ 354 w 93"/>
                  <a:gd name="T47" fmla="*/ 4053 h 58"/>
                  <a:gd name="T48" fmla="*/ 510 w 93"/>
                  <a:gd name="T49" fmla="*/ 3162 h 58"/>
                  <a:gd name="T50" fmla="*/ 736 w 93"/>
                  <a:gd name="T51" fmla="*/ 2091 h 58"/>
                  <a:gd name="T52" fmla="*/ 901 w 93"/>
                  <a:gd name="T53" fmla="*/ 1383 h 58"/>
                  <a:gd name="T54" fmla="*/ 1062 w 93"/>
                  <a:gd name="T55" fmla="*/ 1079 h 58"/>
                  <a:gd name="T56" fmla="*/ 1253 w 93"/>
                  <a:gd name="T57" fmla="*/ 4 h 58"/>
                  <a:gd name="T58" fmla="*/ 1444 w 93"/>
                  <a:gd name="T59" fmla="*/ 3 h 58"/>
                  <a:gd name="T60" fmla="*/ 1628 w 93"/>
                  <a:gd name="T61" fmla="*/ 2 h 58"/>
                  <a:gd name="T62" fmla="*/ 1791 w 93"/>
                  <a:gd name="T63" fmla="*/ 2 h 58"/>
                  <a:gd name="T64" fmla="*/ 1905 w 93"/>
                  <a:gd name="T65" fmla="*/ 0 h 58"/>
                  <a:gd name="T66" fmla="*/ 2085 w 93"/>
                  <a:gd name="T67" fmla="*/ 0 h 58"/>
                  <a:gd name="T68" fmla="*/ 2171 w 93"/>
                  <a:gd name="T69" fmla="*/ 0 h 58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3"/>
                  <a:gd name="T106" fmla="*/ 0 h 58"/>
                  <a:gd name="T107" fmla="*/ 93 w 93"/>
                  <a:gd name="T108" fmla="*/ 58 h 58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3" h="58">
                    <a:moveTo>
                      <a:pt x="88" y="0"/>
                    </a:moveTo>
                    <a:lnTo>
                      <a:pt x="92" y="0"/>
                    </a:lnTo>
                    <a:lnTo>
                      <a:pt x="93" y="3"/>
                    </a:lnTo>
                    <a:lnTo>
                      <a:pt x="93" y="6"/>
                    </a:lnTo>
                    <a:lnTo>
                      <a:pt x="92" y="10"/>
                    </a:lnTo>
                    <a:lnTo>
                      <a:pt x="89" y="17"/>
                    </a:lnTo>
                    <a:lnTo>
                      <a:pt x="85" y="22"/>
                    </a:lnTo>
                    <a:lnTo>
                      <a:pt x="79" y="29"/>
                    </a:lnTo>
                    <a:lnTo>
                      <a:pt x="73" y="36"/>
                    </a:lnTo>
                    <a:lnTo>
                      <a:pt x="66" y="41"/>
                    </a:lnTo>
                    <a:lnTo>
                      <a:pt x="57" y="48"/>
                    </a:lnTo>
                    <a:lnTo>
                      <a:pt x="49" y="52"/>
                    </a:lnTo>
                    <a:lnTo>
                      <a:pt x="39" y="55"/>
                    </a:lnTo>
                    <a:lnTo>
                      <a:pt x="31" y="58"/>
                    </a:lnTo>
                    <a:lnTo>
                      <a:pt x="20" y="58"/>
                    </a:lnTo>
                    <a:lnTo>
                      <a:pt x="11" y="55"/>
                    </a:lnTo>
                    <a:lnTo>
                      <a:pt x="1" y="51"/>
                    </a:lnTo>
                    <a:lnTo>
                      <a:pt x="0" y="50"/>
                    </a:lnTo>
                    <a:lnTo>
                      <a:pt x="0" y="49"/>
                    </a:lnTo>
                    <a:lnTo>
                      <a:pt x="0" y="47"/>
                    </a:lnTo>
                    <a:lnTo>
                      <a:pt x="1" y="44"/>
                    </a:lnTo>
                    <a:lnTo>
                      <a:pt x="4" y="39"/>
                    </a:lnTo>
                    <a:lnTo>
                      <a:pt x="8" y="32"/>
                    </a:lnTo>
                    <a:lnTo>
                      <a:pt x="15" y="26"/>
                    </a:lnTo>
                    <a:lnTo>
                      <a:pt x="22" y="20"/>
                    </a:lnTo>
                    <a:lnTo>
                      <a:pt x="30" y="14"/>
                    </a:lnTo>
                    <a:lnTo>
                      <a:pt x="37" y="9"/>
                    </a:lnTo>
                    <a:lnTo>
                      <a:pt x="44" y="6"/>
                    </a:lnTo>
                    <a:lnTo>
                      <a:pt x="52" y="4"/>
                    </a:lnTo>
                    <a:lnTo>
                      <a:pt x="59" y="3"/>
                    </a:lnTo>
                    <a:lnTo>
                      <a:pt x="67" y="2"/>
                    </a:lnTo>
                    <a:lnTo>
                      <a:pt x="74" y="2"/>
                    </a:lnTo>
                    <a:lnTo>
                      <a:pt x="79" y="0"/>
                    </a:lnTo>
                    <a:lnTo>
                      <a:pt x="85" y="0"/>
                    </a:lnTo>
                    <a:lnTo>
                      <a:pt x="88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099" name="Freeform 388"/>
              <p:cNvSpPr>
                <a:spLocks noChangeArrowheads="1"/>
              </p:cNvSpPr>
              <p:nvPr/>
            </p:nvSpPr>
            <p:spPr bwMode="auto">
              <a:xfrm>
                <a:off x="1645" y="4021"/>
                <a:ext cx="104" cy="71"/>
              </a:xfrm>
              <a:custGeom>
                <a:avLst/>
                <a:gdLst>
                  <a:gd name="T0" fmla="*/ 0 w 98"/>
                  <a:gd name="T1" fmla="*/ 5060 h 66"/>
                  <a:gd name="T2" fmla="*/ 397 w 98"/>
                  <a:gd name="T3" fmla="*/ 5587 h 66"/>
                  <a:gd name="T4" fmla="*/ 764 w 98"/>
                  <a:gd name="T5" fmla="*/ 5688 h 66"/>
                  <a:gd name="T6" fmla="*/ 1196 w 98"/>
                  <a:gd name="T7" fmla="*/ 5688 h 66"/>
                  <a:gd name="T8" fmla="*/ 1609 w 98"/>
                  <a:gd name="T9" fmla="*/ 5587 h 66"/>
                  <a:gd name="T10" fmla="*/ 1942 w 98"/>
                  <a:gd name="T11" fmla="*/ 5240 h 66"/>
                  <a:gd name="T12" fmla="*/ 2300 w 98"/>
                  <a:gd name="T13" fmla="*/ 4704 h 66"/>
                  <a:gd name="T14" fmla="*/ 2596 w 98"/>
                  <a:gd name="T15" fmla="*/ 4247 h 66"/>
                  <a:gd name="T16" fmla="*/ 2924 w 98"/>
                  <a:gd name="T17" fmla="*/ 3670 h 66"/>
                  <a:gd name="T18" fmla="*/ 3112 w 98"/>
                  <a:gd name="T19" fmla="*/ 3143 h 66"/>
                  <a:gd name="T20" fmla="*/ 3315 w 98"/>
                  <a:gd name="T21" fmla="*/ 2548 h 66"/>
                  <a:gd name="T22" fmla="*/ 3518 w 98"/>
                  <a:gd name="T23" fmla="*/ 2028 h 66"/>
                  <a:gd name="T24" fmla="*/ 3700 w 98"/>
                  <a:gd name="T25" fmla="*/ 1320 h 66"/>
                  <a:gd name="T26" fmla="*/ 3709 w 98"/>
                  <a:gd name="T27" fmla="*/ 917 h 66"/>
                  <a:gd name="T28" fmla="*/ 3709 w 98"/>
                  <a:gd name="T29" fmla="*/ 6 h 66"/>
                  <a:gd name="T30" fmla="*/ 3518 w 98"/>
                  <a:gd name="T31" fmla="*/ 0 h 66"/>
                  <a:gd name="T32" fmla="*/ 3315 w 98"/>
                  <a:gd name="T33" fmla="*/ 0 h 66"/>
                  <a:gd name="T34" fmla="*/ 3379 w 98"/>
                  <a:gd name="T35" fmla="*/ 792 h 66"/>
                  <a:gd name="T36" fmla="*/ 3487 w 98"/>
                  <a:gd name="T37" fmla="*/ 792 h 66"/>
                  <a:gd name="T38" fmla="*/ 3379 w 98"/>
                  <a:gd name="T39" fmla="*/ 736 h 66"/>
                  <a:gd name="T40" fmla="*/ 3379 w 98"/>
                  <a:gd name="T41" fmla="*/ 792 h 66"/>
                  <a:gd name="T42" fmla="*/ 3315 w 98"/>
                  <a:gd name="T43" fmla="*/ 1061 h 66"/>
                  <a:gd name="T44" fmla="*/ 3293 w 98"/>
                  <a:gd name="T45" fmla="*/ 1528 h 66"/>
                  <a:gd name="T46" fmla="*/ 3103 w 98"/>
                  <a:gd name="T47" fmla="*/ 2047 h 66"/>
                  <a:gd name="T48" fmla="*/ 2924 w 98"/>
                  <a:gd name="T49" fmla="*/ 2548 h 66"/>
                  <a:gd name="T50" fmla="*/ 2664 w 98"/>
                  <a:gd name="T51" fmla="*/ 3143 h 66"/>
                  <a:gd name="T52" fmla="*/ 2365 w 98"/>
                  <a:gd name="T53" fmla="*/ 3637 h 66"/>
                  <a:gd name="T54" fmla="*/ 2100 w 98"/>
                  <a:gd name="T55" fmla="*/ 4065 h 66"/>
                  <a:gd name="T56" fmla="*/ 1757 w 98"/>
                  <a:gd name="T57" fmla="*/ 4528 h 66"/>
                  <a:gd name="T58" fmla="*/ 1470 w 98"/>
                  <a:gd name="T59" fmla="*/ 4704 h 66"/>
                  <a:gd name="T60" fmla="*/ 1159 w 98"/>
                  <a:gd name="T61" fmla="*/ 4915 h 66"/>
                  <a:gd name="T62" fmla="*/ 811 w 98"/>
                  <a:gd name="T63" fmla="*/ 4915 h 66"/>
                  <a:gd name="T64" fmla="*/ 503 w 98"/>
                  <a:gd name="T65" fmla="*/ 4704 h 66"/>
                  <a:gd name="T66" fmla="*/ 4 w 98"/>
                  <a:gd name="T67" fmla="*/ 4373 h 66"/>
                  <a:gd name="T68" fmla="*/ 0 w 98"/>
                  <a:gd name="T69" fmla="*/ 5060 h 6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8"/>
                  <a:gd name="T106" fmla="*/ 0 h 66"/>
                  <a:gd name="T107" fmla="*/ 98 w 98"/>
                  <a:gd name="T108" fmla="*/ 66 h 6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8" h="66">
                    <a:moveTo>
                      <a:pt x="0" y="59"/>
                    </a:moveTo>
                    <a:lnTo>
                      <a:pt x="10" y="64"/>
                    </a:lnTo>
                    <a:lnTo>
                      <a:pt x="21" y="66"/>
                    </a:lnTo>
                    <a:lnTo>
                      <a:pt x="32" y="66"/>
                    </a:lnTo>
                    <a:lnTo>
                      <a:pt x="42" y="64"/>
                    </a:lnTo>
                    <a:lnTo>
                      <a:pt x="52" y="60"/>
                    </a:lnTo>
                    <a:lnTo>
                      <a:pt x="60" y="55"/>
                    </a:lnTo>
                    <a:lnTo>
                      <a:pt x="69" y="49"/>
                    </a:lnTo>
                    <a:lnTo>
                      <a:pt x="77" y="43"/>
                    </a:lnTo>
                    <a:lnTo>
                      <a:pt x="83" y="36"/>
                    </a:lnTo>
                    <a:lnTo>
                      <a:pt x="89" y="30"/>
                    </a:lnTo>
                    <a:lnTo>
                      <a:pt x="94" y="23"/>
                    </a:lnTo>
                    <a:lnTo>
                      <a:pt x="97" y="16"/>
                    </a:lnTo>
                    <a:lnTo>
                      <a:pt x="98" y="11"/>
                    </a:lnTo>
                    <a:lnTo>
                      <a:pt x="98" y="6"/>
                    </a:lnTo>
                    <a:lnTo>
                      <a:pt x="94" y="0"/>
                    </a:lnTo>
                    <a:lnTo>
                      <a:pt x="89" y="0"/>
                    </a:lnTo>
                    <a:lnTo>
                      <a:pt x="90" y="9"/>
                    </a:lnTo>
                    <a:lnTo>
                      <a:pt x="91" y="9"/>
                    </a:lnTo>
                    <a:lnTo>
                      <a:pt x="90" y="8"/>
                    </a:lnTo>
                    <a:lnTo>
                      <a:pt x="90" y="9"/>
                    </a:lnTo>
                    <a:lnTo>
                      <a:pt x="89" y="13"/>
                    </a:lnTo>
                    <a:lnTo>
                      <a:pt x="87" y="18"/>
                    </a:lnTo>
                    <a:lnTo>
                      <a:pt x="82" y="24"/>
                    </a:lnTo>
                    <a:lnTo>
                      <a:pt x="77" y="30"/>
                    </a:lnTo>
                    <a:lnTo>
                      <a:pt x="71" y="36"/>
                    </a:lnTo>
                    <a:lnTo>
                      <a:pt x="63" y="42"/>
                    </a:lnTo>
                    <a:lnTo>
                      <a:pt x="56" y="47"/>
                    </a:lnTo>
                    <a:lnTo>
                      <a:pt x="47" y="52"/>
                    </a:lnTo>
                    <a:lnTo>
                      <a:pt x="39" y="55"/>
                    </a:lnTo>
                    <a:lnTo>
                      <a:pt x="31" y="57"/>
                    </a:lnTo>
                    <a:lnTo>
                      <a:pt x="22" y="57"/>
                    </a:lnTo>
                    <a:lnTo>
                      <a:pt x="14" y="55"/>
                    </a:lnTo>
                    <a:lnTo>
                      <a:pt x="4" y="51"/>
                    </a:lnTo>
                    <a:lnTo>
                      <a:pt x="0" y="59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100" name="Freeform 389"/>
              <p:cNvSpPr>
                <a:spLocks noChangeArrowheads="1"/>
              </p:cNvSpPr>
              <p:nvPr/>
            </p:nvSpPr>
            <p:spPr bwMode="auto">
              <a:xfrm>
                <a:off x="1642" y="4030"/>
                <a:ext cx="45" cy="54"/>
              </a:xfrm>
              <a:custGeom>
                <a:avLst/>
                <a:gdLst>
                  <a:gd name="T0" fmla="*/ 634 w 43"/>
                  <a:gd name="T1" fmla="*/ 0 h 50"/>
                  <a:gd name="T2" fmla="*/ 493 w 43"/>
                  <a:gd name="T3" fmla="*/ 5 h 50"/>
                  <a:gd name="T4" fmla="*/ 343 w 43"/>
                  <a:gd name="T5" fmla="*/ 1147 h 50"/>
                  <a:gd name="T6" fmla="*/ 249 w 43"/>
                  <a:gd name="T7" fmla="*/ 1821 h 50"/>
                  <a:gd name="T8" fmla="*/ 9 w 43"/>
                  <a:gd name="T9" fmla="*/ 2676 h 50"/>
                  <a:gd name="T10" fmla="*/ 5 w 43"/>
                  <a:gd name="T11" fmla="*/ 3533 h 50"/>
                  <a:gd name="T12" fmla="*/ 1 w 43"/>
                  <a:gd name="T13" fmla="*/ 4028 h 50"/>
                  <a:gd name="T14" fmla="*/ 0 w 43"/>
                  <a:gd name="T15" fmla="*/ 4350 h 50"/>
                  <a:gd name="T16" fmla="*/ 0 w 43"/>
                  <a:gd name="T17" fmla="*/ 4807 h 50"/>
                  <a:gd name="T18" fmla="*/ 1 w 43"/>
                  <a:gd name="T19" fmla="*/ 5165 h 50"/>
                  <a:gd name="T20" fmla="*/ 3 w 43"/>
                  <a:gd name="T21" fmla="*/ 5480 h 50"/>
                  <a:gd name="T22" fmla="*/ 7 w 43"/>
                  <a:gd name="T23" fmla="*/ 4587 h 50"/>
                  <a:gd name="T24" fmla="*/ 8 w 43"/>
                  <a:gd name="T25" fmla="*/ 4698 h 50"/>
                  <a:gd name="T26" fmla="*/ 8 w 43"/>
                  <a:gd name="T27" fmla="*/ 4807 h 50"/>
                  <a:gd name="T28" fmla="*/ 8 w 43"/>
                  <a:gd name="T29" fmla="*/ 4698 h 50"/>
                  <a:gd name="T30" fmla="*/ 9 w 43"/>
                  <a:gd name="T31" fmla="*/ 4587 h 50"/>
                  <a:gd name="T32" fmla="*/ 198 w 43"/>
                  <a:gd name="T33" fmla="*/ 3932 h 50"/>
                  <a:gd name="T34" fmla="*/ 249 w 43"/>
                  <a:gd name="T35" fmla="*/ 3371 h 50"/>
                  <a:gd name="T36" fmla="*/ 328 w 43"/>
                  <a:gd name="T37" fmla="*/ 2597 h 50"/>
                  <a:gd name="T38" fmla="*/ 430 w 43"/>
                  <a:gd name="T39" fmla="*/ 1967 h 50"/>
                  <a:gd name="T40" fmla="*/ 579 w 43"/>
                  <a:gd name="T41" fmla="*/ 1338 h 50"/>
                  <a:gd name="T42" fmla="*/ 677 w 43"/>
                  <a:gd name="T43" fmla="*/ 983 h 50"/>
                  <a:gd name="T44" fmla="*/ 634 w 43"/>
                  <a:gd name="T45" fmla="*/ 0 h 50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43"/>
                  <a:gd name="T70" fmla="*/ 0 h 50"/>
                  <a:gd name="T71" fmla="*/ 43 w 43"/>
                  <a:gd name="T72" fmla="*/ 50 h 50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43" h="50">
                    <a:moveTo>
                      <a:pt x="40" y="0"/>
                    </a:moveTo>
                    <a:lnTo>
                      <a:pt x="31" y="5"/>
                    </a:lnTo>
                    <a:lnTo>
                      <a:pt x="23" y="11"/>
                    </a:lnTo>
                    <a:lnTo>
                      <a:pt x="16" y="17"/>
                    </a:lnTo>
                    <a:lnTo>
                      <a:pt x="9" y="25"/>
                    </a:lnTo>
                    <a:lnTo>
                      <a:pt x="5" y="32"/>
                    </a:lnTo>
                    <a:lnTo>
                      <a:pt x="1" y="37"/>
                    </a:lnTo>
                    <a:lnTo>
                      <a:pt x="0" y="40"/>
                    </a:lnTo>
                    <a:lnTo>
                      <a:pt x="0" y="44"/>
                    </a:lnTo>
                    <a:lnTo>
                      <a:pt x="1" y="47"/>
                    </a:lnTo>
                    <a:lnTo>
                      <a:pt x="3" y="50"/>
                    </a:lnTo>
                    <a:lnTo>
                      <a:pt x="7" y="42"/>
                    </a:lnTo>
                    <a:lnTo>
                      <a:pt x="8" y="43"/>
                    </a:lnTo>
                    <a:lnTo>
                      <a:pt x="8" y="44"/>
                    </a:lnTo>
                    <a:lnTo>
                      <a:pt x="8" y="43"/>
                    </a:lnTo>
                    <a:lnTo>
                      <a:pt x="9" y="42"/>
                    </a:lnTo>
                    <a:lnTo>
                      <a:pt x="11" y="36"/>
                    </a:lnTo>
                    <a:lnTo>
                      <a:pt x="16" y="31"/>
                    </a:lnTo>
                    <a:lnTo>
                      <a:pt x="22" y="24"/>
                    </a:lnTo>
                    <a:lnTo>
                      <a:pt x="28" y="18"/>
                    </a:lnTo>
                    <a:lnTo>
                      <a:pt x="36" y="13"/>
                    </a:lnTo>
                    <a:lnTo>
                      <a:pt x="43" y="9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101" name="Freeform 390"/>
              <p:cNvSpPr>
                <a:spLocks noChangeArrowheads="1"/>
              </p:cNvSpPr>
              <p:nvPr/>
            </p:nvSpPr>
            <p:spPr bwMode="auto">
              <a:xfrm>
                <a:off x="1684" y="4021"/>
                <a:ext cx="56" cy="20"/>
              </a:xfrm>
              <a:custGeom>
                <a:avLst/>
                <a:gdLst>
                  <a:gd name="T0" fmla="*/ 1480 w 53"/>
                  <a:gd name="T1" fmla="*/ 0 h 18"/>
                  <a:gd name="T2" fmla="*/ 1401 w 53"/>
                  <a:gd name="T3" fmla="*/ 0 h 18"/>
                  <a:gd name="T4" fmla="*/ 1243 w 53"/>
                  <a:gd name="T5" fmla="*/ 0 h 18"/>
                  <a:gd name="T6" fmla="*/ 1053 w 53"/>
                  <a:gd name="T7" fmla="*/ 1 h 18"/>
                  <a:gd name="T8" fmla="*/ 893 w 53"/>
                  <a:gd name="T9" fmla="*/ 1 h 18"/>
                  <a:gd name="T10" fmla="*/ 642 w 53"/>
                  <a:gd name="T11" fmla="*/ 2 h 18"/>
                  <a:gd name="T12" fmla="*/ 413 w 53"/>
                  <a:gd name="T13" fmla="*/ 3 h 18"/>
                  <a:gd name="T14" fmla="*/ 7 w 53"/>
                  <a:gd name="T15" fmla="*/ 3852 h 18"/>
                  <a:gd name="T16" fmla="*/ 0 w 53"/>
                  <a:gd name="T17" fmla="*/ 5284 h 18"/>
                  <a:gd name="T18" fmla="*/ 3 w 53"/>
                  <a:gd name="T19" fmla="*/ 11047 h 18"/>
                  <a:gd name="T20" fmla="*/ 313 w 53"/>
                  <a:gd name="T21" fmla="*/ 8948 h 18"/>
                  <a:gd name="T22" fmla="*/ 461 w 53"/>
                  <a:gd name="T23" fmla="*/ 7248 h 18"/>
                  <a:gd name="T24" fmla="*/ 678 w 53"/>
                  <a:gd name="T25" fmla="*/ 6523 h 18"/>
                  <a:gd name="T26" fmla="*/ 902 w 53"/>
                  <a:gd name="T27" fmla="*/ 5871 h 18"/>
                  <a:gd name="T28" fmla="*/ 1064 w 53"/>
                  <a:gd name="T29" fmla="*/ 5871 h 18"/>
                  <a:gd name="T30" fmla="*/ 1243 w 53"/>
                  <a:gd name="T31" fmla="*/ 5871 h 18"/>
                  <a:gd name="T32" fmla="*/ 1401 w 53"/>
                  <a:gd name="T33" fmla="*/ 5284 h 18"/>
                  <a:gd name="T34" fmla="*/ 1504 w 53"/>
                  <a:gd name="T35" fmla="*/ 5284 h 18"/>
                  <a:gd name="T36" fmla="*/ 1480 w 53"/>
                  <a:gd name="T37" fmla="*/ 0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3"/>
                  <a:gd name="T58" fmla="*/ 0 h 18"/>
                  <a:gd name="T59" fmla="*/ 53 w 53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3" h="18">
                    <a:moveTo>
                      <a:pt x="52" y="0"/>
                    </a:moveTo>
                    <a:lnTo>
                      <a:pt x="49" y="0"/>
                    </a:lnTo>
                    <a:lnTo>
                      <a:pt x="43" y="0"/>
                    </a:lnTo>
                    <a:lnTo>
                      <a:pt x="37" y="1"/>
                    </a:lnTo>
                    <a:lnTo>
                      <a:pt x="31" y="1"/>
                    </a:lnTo>
                    <a:lnTo>
                      <a:pt x="23" y="2"/>
                    </a:lnTo>
                    <a:lnTo>
                      <a:pt x="15" y="3"/>
                    </a:lnTo>
                    <a:lnTo>
                      <a:pt x="7" y="6"/>
                    </a:lnTo>
                    <a:lnTo>
                      <a:pt x="0" y="9"/>
                    </a:lnTo>
                    <a:lnTo>
                      <a:pt x="3" y="18"/>
                    </a:lnTo>
                    <a:lnTo>
                      <a:pt x="10" y="14"/>
                    </a:lnTo>
                    <a:lnTo>
                      <a:pt x="17" y="12"/>
                    </a:lnTo>
                    <a:lnTo>
                      <a:pt x="24" y="11"/>
                    </a:lnTo>
                    <a:lnTo>
                      <a:pt x="32" y="10"/>
                    </a:lnTo>
                    <a:lnTo>
                      <a:pt x="38" y="10"/>
                    </a:lnTo>
                    <a:lnTo>
                      <a:pt x="43" y="10"/>
                    </a:lnTo>
                    <a:lnTo>
                      <a:pt x="49" y="9"/>
                    </a:lnTo>
                    <a:lnTo>
                      <a:pt x="53" y="9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102" name="Freeform 391"/>
              <p:cNvSpPr>
                <a:spLocks noChangeArrowheads="1"/>
              </p:cNvSpPr>
              <p:nvPr/>
            </p:nvSpPr>
            <p:spPr bwMode="auto">
              <a:xfrm>
                <a:off x="4979" y="4027"/>
                <a:ext cx="100" cy="61"/>
              </a:xfrm>
              <a:custGeom>
                <a:avLst/>
                <a:gdLst>
                  <a:gd name="T0" fmla="*/ 3833 w 94"/>
                  <a:gd name="T1" fmla="*/ 3583 h 57"/>
                  <a:gd name="T2" fmla="*/ 4072 w 94"/>
                  <a:gd name="T3" fmla="*/ 3474 h 57"/>
                  <a:gd name="T4" fmla="*/ 4078 w 94"/>
                  <a:gd name="T5" fmla="*/ 3418 h 57"/>
                  <a:gd name="T6" fmla="*/ 4078 w 94"/>
                  <a:gd name="T7" fmla="*/ 3194 h 57"/>
                  <a:gd name="T8" fmla="*/ 4072 w 94"/>
                  <a:gd name="T9" fmla="*/ 2834 h 57"/>
                  <a:gd name="T10" fmla="*/ 3886 w 94"/>
                  <a:gd name="T11" fmla="*/ 2474 h 57"/>
                  <a:gd name="T12" fmla="*/ 3723 w 94"/>
                  <a:gd name="T13" fmla="*/ 2135 h 57"/>
                  <a:gd name="T14" fmla="*/ 3500 w 94"/>
                  <a:gd name="T15" fmla="*/ 1742 h 57"/>
                  <a:gd name="T16" fmla="*/ 3184 w 94"/>
                  <a:gd name="T17" fmla="*/ 1328 h 57"/>
                  <a:gd name="T18" fmla="*/ 2852 w 94"/>
                  <a:gd name="T19" fmla="*/ 885 h 57"/>
                  <a:gd name="T20" fmla="*/ 2520 w 94"/>
                  <a:gd name="T21" fmla="*/ 590 h 57"/>
                  <a:gd name="T22" fmla="*/ 2143 w 94"/>
                  <a:gd name="T23" fmla="*/ 5 h 57"/>
                  <a:gd name="T24" fmla="*/ 1779 w 94"/>
                  <a:gd name="T25" fmla="*/ 2 h 57"/>
                  <a:gd name="T26" fmla="*/ 1336 w 94"/>
                  <a:gd name="T27" fmla="*/ 0 h 57"/>
                  <a:gd name="T28" fmla="*/ 901 w 94"/>
                  <a:gd name="T29" fmla="*/ 0 h 57"/>
                  <a:gd name="T30" fmla="*/ 485 w 94"/>
                  <a:gd name="T31" fmla="*/ 2 h 57"/>
                  <a:gd name="T32" fmla="*/ 2 w 94"/>
                  <a:gd name="T33" fmla="*/ 6 h 57"/>
                  <a:gd name="T34" fmla="*/ 0 w 94"/>
                  <a:gd name="T35" fmla="*/ 7 h 57"/>
                  <a:gd name="T36" fmla="*/ 0 w 94"/>
                  <a:gd name="T37" fmla="*/ 551 h 57"/>
                  <a:gd name="T38" fmla="*/ 0 w 94"/>
                  <a:gd name="T39" fmla="*/ 631 h 57"/>
                  <a:gd name="T40" fmla="*/ 2 w 94"/>
                  <a:gd name="T41" fmla="*/ 773 h 57"/>
                  <a:gd name="T42" fmla="*/ 5 w 94"/>
                  <a:gd name="T43" fmla="*/ 1084 h 57"/>
                  <a:gd name="T44" fmla="*/ 429 w 94"/>
                  <a:gd name="T45" fmla="*/ 1521 h 57"/>
                  <a:gd name="T46" fmla="*/ 621 w 94"/>
                  <a:gd name="T47" fmla="*/ 1864 h 57"/>
                  <a:gd name="T48" fmla="*/ 1020 w 94"/>
                  <a:gd name="T49" fmla="*/ 2312 h 57"/>
                  <a:gd name="T50" fmla="*/ 1306 w 94"/>
                  <a:gd name="T51" fmla="*/ 2617 h 57"/>
                  <a:gd name="T52" fmla="*/ 1712 w 94"/>
                  <a:gd name="T53" fmla="*/ 2998 h 57"/>
                  <a:gd name="T54" fmla="*/ 1940 w 94"/>
                  <a:gd name="T55" fmla="*/ 3194 h 57"/>
                  <a:gd name="T56" fmla="*/ 2280 w 94"/>
                  <a:gd name="T57" fmla="*/ 3246 h 57"/>
                  <a:gd name="T58" fmla="*/ 2640 w 94"/>
                  <a:gd name="T59" fmla="*/ 3418 h 57"/>
                  <a:gd name="T60" fmla="*/ 2921 w 94"/>
                  <a:gd name="T61" fmla="*/ 3418 h 57"/>
                  <a:gd name="T62" fmla="*/ 3290 w 94"/>
                  <a:gd name="T63" fmla="*/ 3474 h 57"/>
                  <a:gd name="T64" fmla="*/ 3500 w 94"/>
                  <a:gd name="T65" fmla="*/ 3474 h 57"/>
                  <a:gd name="T66" fmla="*/ 3723 w 94"/>
                  <a:gd name="T67" fmla="*/ 3474 h 57"/>
                  <a:gd name="T68" fmla="*/ 3833 w 94"/>
                  <a:gd name="T69" fmla="*/ 3583 h 5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4"/>
                  <a:gd name="T106" fmla="*/ 0 h 57"/>
                  <a:gd name="T107" fmla="*/ 94 w 94"/>
                  <a:gd name="T108" fmla="*/ 57 h 5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4" h="57">
                    <a:moveTo>
                      <a:pt x="88" y="57"/>
                    </a:moveTo>
                    <a:lnTo>
                      <a:pt x="93" y="56"/>
                    </a:lnTo>
                    <a:lnTo>
                      <a:pt x="94" y="54"/>
                    </a:lnTo>
                    <a:lnTo>
                      <a:pt x="94" y="50"/>
                    </a:lnTo>
                    <a:lnTo>
                      <a:pt x="93" y="46"/>
                    </a:lnTo>
                    <a:lnTo>
                      <a:pt x="89" y="40"/>
                    </a:lnTo>
                    <a:lnTo>
                      <a:pt x="85" y="34"/>
                    </a:lnTo>
                    <a:lnTo>
                      <a:pt x="80" y="28"/>
                    </a:lnTo>
                    <a:lnTo>
                      <a:pt x="73" y="21"/>
                    </a:lnTo>
                    <a:lnTo>
                      <a:pt x="66" y="15"/>
                    </a:lnTo>
                    <a:lnTo>
                      <a:pt x="58" y="9"/>
                    </a:lnTo>
                    <a:lnTo>
                      <a:pt x="49" y="5"/>
                    </a:lnTo>
                    <a:lnTo>
                      <a:pt x="40" y="2"/>
                    </a:lnTo>
                    <a:lnTo>
                      <a:pt x="31" y="0"/>
                    </a:lnTo>
                    <a:lnTo>
                      <a:pt x="21" y="0"/>
                    </a:lnTo>
                    <a:lnTo>
                      <a:pt x="11" y="2"/>
                    </a:lnTo>
                    <a:lnTo>
                      <a:pt x="2" y="6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2" y="13"/>
                    </a:lnTo>
                    <a:lnTo>
                      <a:pt x="5" y="18"/>
                    </a:lnTo>
                    <a:lnTo>
                      <a:pt x="9" y="24"/>
                    </a:lnTo>
                    <a:lnTo>
                      <a:pt x="15" y="30"/>
                    </a:lnTo>
                    <a:lnTo>
                      <a:pt x="23" y="37"/>
                    </a:lnTo>
                    <a:lnTo>
                      <a:pt x="30" y="42"/>
                    </a:lnTo>
                    <a:lnTo>
                      <a:pt x="39" y="48"/>
                    </a:lnTo>
                    <a:lnTo>
                      <a:pt x="45" y="50"/>
                    </a:lnTo>
                    <a:lnTo>
                      <a:pt x="52" y="52"/>
                    </a:lnTo>
                    <a:lnTo>
                      <a:pt x="60" y="54"/>
                    </a:lnTo>
                    <a:lnTo>
                      <a:pt x="67" y="54"/>
                    </a:lnTo>
                    <a:lnTo>
                      <a:pt x="75" y="56"/>
                    </a:lnTo>
                    <a:lnTo>
                      <a:pt x="80" y="56"/>
                    </a:lnTo>
                    <a:lnTo>
                      <a:pt x="85" y="56"/>
                    </a:lnTo>
                    <a:lnTo>
                      <a:pt x="88" y="57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103" name="Freeform 392"/>
              <p:cNvSpPr>
                <a:spLocks noChangeArrowheads="1"/>
              </p:cNvSpPr>
              <p:nvPr/>
            </p:nvSpPr>
            <p:spPr bwMode="auto">
              <a:xfrm>
                <a:off x="4978" y="4022"/>
                <a:ext cx="105" cy="71"/>
              </a:xfrm>
              <a:custGeom>
                <a:avLst/>
                <a:gdLst>
                  <a:gd name="T0" fmla="*/ 5 w 99"/>
                  <a:gd name="T1" fmla="*/ 1141 h 66"/>
                  <a:gd name="T2" fmla="*/ 488 w 99"/>
                  <a:gd name="T3" fmla="*/ 917 h 66"/>
                  <a:gd name="T4" fmla="*/ 828 w 99"/>
                  <a:gd name="T5" fmla="*/ 792 h 66"/>
                  <a:gd name="T6" fmla="*/ 1110 w 99"/>
                  <a:gd name="T7" fmla="*/ 792 h 66"/>
                  <a:gd name="T8" fmla="*/ 1448 w 99"/>
                  <a:gd name="T9" fmla="*/ 917 h 66"/>
                  <a:gd name="T10" fmla="*/ 1728 w 99"/>
                  <a:gd name="T11" fmla="*/ 1141 h 66"/>
                  <a:gd name="T12" fmla="*/ 2062 w 99"/>
                  <a:gd name="T13" fmla="*/ 1644 h 66"/>
                  <a:gd name="T14" fmla="*/ 2320 w 99"/>
                  <a:gd name="T15" fmla="*/ 2028 h 66"/>
                  <a:gd name="T16" fmla="*/ 2568 w 99"/>
                  <a:gd name="T17" fmla="*/ 2548 h 66"/>
                  <a:gd name="T18" fmla="*/ 2843 w 99"/>
                  <a:gd name="T19" fmla="*/ 3036 h 66"/>
                  <a:gd name="T20" fmla="*/ 3015 w 99"/>
                  <a:gd name="T21" fmla="*/ 3637 h 66"/>
                  <a:gd name="T22" fmla="*/ 3149 w 99"/>
                  <a:gd name="T23" fmla="*/ 4065 h 66"/>
                  <a:gd name="T24" fmla="*/ 3248 w 99"/>
                  <a:gd name="T25" fmla="*/ 4569 h 66"/>
                  <a:gd name="T26" fmla="*/ 3250 w 99"/>
                  <a:gd name="T27" fmla="*/ 4871 h 66"/>
                  <a:gd name="T28" fmla="*/ 3250 w 99"/>
                  <a:gd name="T29" fmla="*/ 4915 h 66"/>
                  <a:gd name="T30" fmla="*/ 3303 w 99"/>
                  <a:gd name="T31" fmla="*/ 4915 h 66"/>
                  <a:gd name="T32" fmla="*/ 3250 w 99"/>
                  <a:gd name="T33" fmla="*/ 4915 h 66"/>
                  <a:gd name="T34" fmla="*/ 3248 w 99"/>
                  <a:gd name="T35" fmla="*/ 5688 h 66"/>
                  <a:gd name="T36" fmla="*/ 3447 w 99"/>
                  <a:gd name="T37" fmla="*/ 5637 h 66"/>
                  <a:gd name="T38" fmla="*/ 3598 w 99"/>
                  <a:gd name="T39" fmla="*/ 5287 h 66"/>
                  <a:gd name="T40" fmla="*/ 3598 w 99"/>
                  <a:gd name="T41" fmla="*/ 4704 h 66"/>
                  <a:gd name="T42" fmla="*/ 3542 w 99"/>
                  <a:gd name="T43" fmla="*/ 4209 h 66"/>
                  <a:gd name="T44" fmla="*/ 3447 w 99"/>
                  <a:gd name="T45" fmla="*/ 3670 h 66"/>
                  <a:gd name="T46" fmla="*/ 3248 w 99"/>
                  <a:gd name="T47" fmla="*/ 3143 h 66"/>
                  <a:gd name="T48" fmla="*/ 3062 w 99"/>
                  <a:gd name="T49" fmla="*/ 2548 h 66"/>
                  <a:gd name="T50" fmla="*/ 2843 w 99"/>
                  <a:gd name="T51" fmla="*/ 2028 h 66"/>
                  <a:gd name="T52" fmla="*/ 2488 w 99"/>
                  <a:gd name="T53" fmla="*/ 1420 h 66"/>
                  <a:gd name="T54" fmla="*/ 2212 w 99"/>
                  <a:gd name="T55" fmla="*/ 852 h 66"/>
                  <a:gd name="T56" fmla="*/ 1885 w 99"/>
                  <a:gd name="T57" fmla="*/ 6 h 66"/>
                  <a:gd name="T58" fmla="*/ 1579 w 99"/>
                  <a:gd name="T59" fmla="*/ 2 h 66"/>
                  <a:gd name="T60" fmla="*/ 1144 w 99"/>
                  <a:gd name="T61" fmla="*/ 0 h 66"/>
                  <a:gd name="T62" fmla="*/ 781 w 99"/>
                  <a:gd name="T63" fmla="*/ 0 h 66"/>
                  <a:gd name="T64" fmla="*/ 409 w 99"/>
                  <a:gd name="T65" fmla="*/ 2 h 66"/>
                  <a:gd name="T66" fmla="*/ 0 w 99"/>
                  <a:gd name="T67" fmla="*/ 684 h 66"/>
                  <a:gd name="T68" fmla="*/ 5 w 99"/>
                  <a:gd name="T69" fmla="*/ 1141 h 6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9"/>
                  <a:gd name="T106" fmla="*/ 0 h 66"/>
                  <a:gd name="T107" fmla="*/ 99 w 99"/>
                  <a:gd name="T108" fmla="*/ 66 h 6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9" h="66">
                    <a:moveTo>
                      <a:pt x="5" y="14"/>
                    </a:moveTo>
                    <a:lnTo>
                      <a:pt x="14" y="11"/>
                    </a:lnTo>
                    <a:lnTo>
                      <a:pt x="23" y="9"/>
                    </a:lnTo>
                    <a:lnTo>
                      <a:pt x="31" y="9"/>
                    </a:lnTo>
                    <a:lnTo>
                      <a:pt x="40" y="11"/>
                    </a:lnTo>
                    <a:lnTo>
                      <a:pt x="48" y="14"/>
                    </a:lnTo>
                    <a:lnTo>
                      <a:pt x="57" y="19"/>
                    </a:lnTo>
                    <a:lnTo>
                      <a:pt x="64" y="23"/>
                    </a:lnTo>
                    <a:lnTo>
                      <a:pt x="71" y="30"/>
                    </a:lnTo>
                    <a:lnTo>
                      <a:pt x="78" y="35"/>
                    </a:lnTo>
                    <a:lnTo>
                      <a:pt x="83" y="42"/>
                    </a:lnTo>
                    <a:lnTo>
                      <a:pt x="87" y="47"/>
                    </a:lnTo>
                    <a:lnTo>
                      <a:pt x="89" y="53"/>
                    </a:lnTo>
                    <a:lnTo>
                      <a:pt x="90" y="56"/>
                    </a:lnTo>
                    <a:lnTo>
                      <a:pt x="90" y="57"/>
                    </a:lnTo>
                    <a:lnTo>
                      <a:pt x="91" y="57"/>
                    </a:lnTo>
                    <a:lnTo>
                      <a:pt x="90" y="57"/>
                    </a:lnTo>
                    <a:lnTo>
                      <a:pt x="89" y="66"/>
                    </a:lnTo>
                    <a:lnTo>
                      <a:pt x="95" y="65"/>
                    </a:lnTo>
                    <a:lnTo>
                      <a:pt x="99" y="61"/>
                    </a:lnTo>
                    <a:lnTo>
                      <a:pt x="99" y="55"/>
                    </a:lnTo>
                    <a:lnTo>
                      <a:pt x="98" y="48"/>
                    </a:lnTo>
                    <a:lnTo>
                      <a:pt x="95" y="43"/>
                    </a:lnTo>
                    <a:lnTo>
                      <a:pt x="89" y="36"/>
                    </a:lnTo>
                    <a:lnTo>
                      <a:pt x="84" y="30"/>
                    </a:lnTo>
                    <a:lnTo>
                      <a:pt x="78" y="23"/>
                    </a:lnTo>
                    <a:lnTo>
                      <a:pt x="69" y="17"/>
                    </a:lnTo>
                    <a:lnTo>
                      <a:pt x="61" y="10"/>
                    </a:lnTo>
                    <a:lnTo>
                      <a:pt x="52" y="6"/>
                    </a:lnTo>
                    <a:lnTo>
                      <a:pt x="43" y="2"/>
                    </a:lnTo>
                    <a:lnTo>
                      <a:pt x="32" y="0"/>
                    </a:lnTo>
                    <a:lnTo>
                      <a:pt x="22" y="0"/>
                    </a:lnTo>
                    <a:lnTo>
                      <a:pt x="11" y="2"/>
                    </a:lnTo>
                    <a:lnTo>
                      <a:pt x="0" y="7"/>
                    </a:lnTo>
                    <a:lnTo>
                      <a:pt x="5" y="14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104" name="Freeform 393"/>
              <p:cNvSpPr>
                <a:spLocks noChangeArrowheads="1"/>
              </p:cNvSpPr>
              <p:nvPr/>
            </p:nvSpPr>
            <p:spPr bwMode="auto">
              <a:xfrm>
                <a:off x="4975" y="4029"/>
                <a:ext cx="47" cy="53"/>
              </a:xfrm>
              <a:custGeom>
                <a:avLst/>
                <a:gdLst>
                  <a:gd name="T0" fmla="*/ 2455 w 44"/>
                  <a:gd name="T1" fmla="*/ 4917 h 49"/>
                  <a:gd name="T2" fmla="*/ 2014 w 44"/>
                  <a:gd name="T3" fmla="*/ 4438 h 49"/>
                  <a:gd name="T4" fmla="*/ 1597 w 44"/>
                  <a:gd name="T5" fmla="*/ 3886 h 49"/>
                  <a:gd name="T6" fmla="*/ 1269 w 44"/>
                  <a:gd name="T7" fmla="*/ 2997 h 49"/>
                  <a:gd name="T8" fmla="*/ 855 w 44"/>
                  <a:gd name="T9" fmla="*/ 2369 h 49"/>
                  <a:gd name="T10" fmla="*/ 656 w 44"/>
                  <a:gd name="T11" fmla="*/ 1479 h 49"/>
                  <a:gd name="T12" fmla="*/ 575 w 44"/>
                  <a:gd name="T13" fmla="*/ 999 h 49"/>
                  <a:gd name="T14" fmla="*/ 538 w 44"/>
                  <a:gd name="T15" fmla="*/ 924 h 49"/>
                  <a:gd name="T16" fmla="*/ 538 w 44"/>
                  <a:gd name="T17" fmla="*/ 6 h 49"/>
                  <a:gd name="T18" fmla="*/ 538 w 44"/>
                  <a:gd name="T19" fmla="*/ 924 h 49"/>
                  <a:gd name="T20" fmla="*/ 504 w 44"/>
                  <a:gd name="T21" fmla="*/ 924 h 49"/>
                  <a:gd name="T22" fmla="*/ 3 w 44"/>
                  <a:gd name="T23" fmla="*/ 0 h 49"/>
                  <a:gd name="T24" fmla="*/ 1 w 44"/>
                  <a:gd name="T25" fmla="*/ 3 h 49"/>
                  <a:gd name="T26" fmla="*/ 0 w 44"/>
                  <a:gd name="T27" fmla="*/ 6 h 49"/>
                  <a:gd name="T28" fmla="*/ 0 w 44"/>
                  <a:gd name="T29" fmla="*/ 1169 h 49"/>
                  <a:gd name="T30" fmla="*/ 1 w 44"/>
                  <a:gd name="T31" fmla="*/ 1479 h 49"/>
                  <a:gd name="T32" fmla="*/ 6 w 44"/>
                  <a:gd name="T33" fmla="*/ 2190 h 49"/>
                  <a:gd name="T34" fmla="*/ 575 w 44"/>
                  <a:gd name="T35" fmla="*/ 2997 h 49"/>
                  <a:gd name="T36" fmla="*/ 855 w 44"/>
                  <a:gd name="T37" fmla="*/ 3886 h 49"/>
                  <a:gd name="T38" fmla="*/ 1356 w 44"/>
                  <a:gd name="T39" fmla="*/ 4546 h 49"/>
                  <a:gd name="T40" fmla="*/ 1765 w 44"/>
                  <a:gd name="T41" fmla="*/ 5392 h 49"/>
                  <a:gd name="T42" fmla="*/ 2221 w 44"/>
                  <a:gd name="T43" fmla="*/ 5832 h 49"/>
                  <a:gd name="T44" fmla="*/ 2455 w 44"/>
                  <a:gd name="T45" fmla="*/ 4917 h 4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44"/>
                  <a:gd name="T70" fmla="*/ 0 h 49"/>
                  <a:gd name="T71" fmla="*/ 44 w 44"/>
                  <a:gd name="T72" fmla="*/ 49 h 4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44" h="49">
                    <a:moveTo>
                      <a:pt x="44" y="41"/>
                    </a:moveTo>
                    <a:lnTo>
                      <a:pt x="36" y="37"/>
                    </a:lnTo>
                    <a:lnTo>
                      <a:pt x="29" y="32"/>
                    </a:lnTo>
                    <a:lnTo>
                      <a:pt x="22" y="25"/>
                    </a:lnTo>
                    <a:lnTo>
                      <a:pt x="16" y="19"/>
                    </a:lnTo>
                    <a:lnTo>
                      <a:pt x="12" y="13"/>
                    </a:lnTo>
                    <a:lnTo>
                      <a:pt x="10" y="8"/>
                    </a:lnTo>
                    <a:lnTo>
                      <a:pt x="9" y="7"/>
                    </a:lnTo>
                    <a:lnTo>
                      <a:pt x="9" y="6"/>
                    </a:lnTo>
                    <a:lnTo>
                      <a:pt x="9" y="7"/>
                    </a:lnTo>
                    <a:lnTo>
                      <a:pt x="8" y="7"/>
                    </a:lnTo>
                    <a:lnTo>
                      <a:pt x="3" y="0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0" y="10"/>
                    </a:lnTo>
                    <a:lnTo>
                      <a:pt x="1" y="13"/>
                    </a:lnTo>
                    <a:lnTo>
                      <a:pt x="6" y="18"/>
                    </a:lnTo>
                    <a:lnTo>
                      <a:pt x="10" y="25"/>
                    </a:lnTo>
                    <a:lnTo>
                      <a:pt x="16" y="32"/>
                    </a:lnTo>
                    <a:lnTo>
                      <a:pt x="24" y="38"/>
                    </a:lnTo>
                    <a:lnTo>
                      <a:pt x="32" y="45"/>
                    </a:lnTo>
                    <a:lnTo>
                      <a:pt x="40" y="49"/>
                    </a:lnTo>
                    <a:lnTo>
                      <a:pt x="44" y="41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105" name="Freeform 394"/>
              <p:cNvSpPr>
                <a:spLocks noChangeArrowheads="1"/>
              </p:cNvSpPr>
              <p:nvPr/>
            </p:nvSpPr>
            <p:spPr bwMode="auto">
              <a:xfrm>
                <a:off x="5017" y="4073"/>
                <a:ext cx="56" cy="20"/>
              </a:xfrm>
              <a:custGeom>
                <a:avLst/>
                <a:gdLst>
                  <a:gd name="T0" fmla="*/ 1504 w 53"/>
                  <a:gd name="T1" fmla="*/ 5284 h 18"/>
                  <a:gd name="T2" fmla="*/ 1401 w 53"/>
                  <a:gd name="T3" fmla="*/ 4756 h 18"/>
                  <a:gd name="T4" fmla="*/ 1255 w 53"/>
                  <a:gd name="T5" fmla="*/ 4756 h 18"/>
                  <a:gd name="T6" fmla="*/ 1113 w 53"/>
                  <a:gd name="T7" fmla="*/ 4756 h 18"/>
                  <a:gd name="T8" fmla="*/ 902 w 53"/>
                  <a:gd name="T9" fmla="*/ 4280 h 18"/>
                  <a:gd name="T10" fmla="*/ 716 w 53"/>
                  <a:gd name="T11" fmla="*/ 4280 h 18"/>
                  <a:gd name="T12" fmla="*/ 461 w 53"/>
                  <a:gd name="T13" fmla="*/ 3467 h 18"/>
                  <a:gd name="T14" fmla="*/ 331 w 53"/>
                  <a:gd name="T15" fmla="*/ 3 h 18"/>
                  <a:gd name="T16" fmla="*/ 4 w 53"/>
                  <a:gd name="T17" fmla="*/ 0 h 18"/>
                  <a:gd name="T18" fmla="*/ 0 w 53"/>
                  <a:gd name="T19" fmla="*/ 4756 h 18"/>
                  <a:gd name="T20" fmla="*/ 8 w 53"/>
                  <a:gd name="T21" fmla="*/ 6523 h 18"/>
                  <a:gd name="T22" fmla="*/ 413 w 53"/>
                  <a:gd name="T23" fmla="*/ 8948 h 18"/>
                  <a:gd name="T24" fmla="*/ 678 w 53"/>
                  <a:gd name="T25" fmla="*/ 9942 h 18"/>
                  <a:gd name="T26" fmla="*/ 893 w 53"/>
                  <a:gd name="T27" fmla="*/ 10362 h 18"/>
                  <a:gd name="T28" fmla="*/ 1053 w 53"/>
                  <a:gd name="T29" fmla="*/ 10362 h 18"/>
                  <a:gd name="T30" fmla="*/ 1255 w 53"/>
                  <a:gd name="T31" fmla="*/ 10362 h 18"/>
                  <a:gd name="T32" fmla="*/ 1401 w 53"/>
                  <a:gd name="T33" fmla="*/ 10362 h 18"/>
                  <a:gd name="T34" fmla="*/ 1480 w 53"/>
                  <a:gd name="T35" fmla="*/ 11047 h 18"/>
                  <a:gd name="T36" fmla="*/ 1504 w 53"/>
                  <a:gd name="T37" fmla="*/ 5284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3"/>
                  <a:gd name="T58" fmla="*/ 0 h 18"/>
                  <a:gd name="T59" fmla="*/ 53 w 53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3" h="18">
                    <a:moveTo>
                      <a:pt x="53" y="9"/>
                    </a:moveTo>
                    <a:lnTo>
                      <a:pt x="49" y="8"/>
                    </a:lnTo>
                    <a:lnTo>
                      <a:pt x="44" y="8"/>
                    </a:lnTo>
                    <a:lnTo>
                      <a:pt x="39" y="8"/>
                    </a:lnTo>
                    <a:lnTo>
                      <a:pt x="32" y="7"/>
                    </a:lnTo>
                    <a:lnTo>
                      <a:pt x="25" y="7"/>
                    </a:lnTo>
                    <a:lnTo>
                      <a:pt x="17" y="5"/>
                    </a:lnTo>
                    <a:lnTo>
                      <a:pt x="11" y="3"/>
                    </a:lnTo>
                    <a:lnTo>
                      <a:pt x="4" y="0"/>
                    </a:lnTo>
                    <a:lnTo>
                      <a:pt x="0" y="8"/>
                    </a:lnTo>
                    <a:lnTo>
                      <a:pt x="8" y="11"/>
                    </a:lnTo>
                    <a:lnTo>
                      <a:pt x="15" y="14"/>
                    </a:lnTo>
                    <a:lnTo>
                      <a:pt x="24" y="16"/>
                    </a:lnTo>
                    <a:lnTo>
                      <a:pt x="31" y="17"/>
                    </a:lnTo>
                    <a:lnTo>
                      <a:pt x="37" y="17"/>
                    </a:lnTo>
                    <a:lnTo>
                      <a:pt x="44" y="17"/>
                    </a:lnTo>
                    <a:lnTo>
                      <a:pt x="49" y="17"/>
                    </a:lnTo>
                    <a:lnTo>
                      <a:pt x="52" y="18"/>
                    </a:lnTo>
                    <a:lnTo>
                      <a:pt x="53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106" name="Freeform 395"/>
              <p:cNvSpPr>
                <a:spLocks noChangeArrowheads="1"/>
              </p:cNvSpPr>
              <p:nvPr/>
            </p:nvSpPr>
            <p:spPr bwMode="auto">
              <a:xfrm>
                <a:off x="1148" y="4029"/>
                <a:ext cx="100" cy="61"/>
              </a:xfrm>
              <a:custGeom>
                <a:avLst/>
                <a:gdLst>
                  <a:gd name="T0" fmla="*/ 3886 w 94"/>
                  <a:gd name="T1" fmla="*/ 0 h 57"/>
                  <a:gd name="T2" fmla="*/ 4041 w 94"/>
                  <a:gd name="T3" fmla="*/ 0 h 57"/>
                  <a:gd name="T4" fmla="*/ 4078 w 94"/>
                  <a:gd name="T5" fmla="*/ 2 h 57"/>
                  <a:gd name="T6" fmla="*/ 4078 w 94"/>
                  <a:gd name="T7" fmla="*/ 5 h 57"/>
                  <a:gd name="T8" fmla="*/ 4041 w 94"/>
                  <a:gd name="T9" fmla="*/ 631 h 57"/>
                  <a:gd name="T10" fmla="*/ 3886 w 94"/>
                  <a:gd name="T11" fmla="*/ 885 h 57"/>
                  <a:gd name="T12" fmla="*/ 3723 w 94"/>
                  <a:gd name="T13" fmla="*/ 1421 h 57"/>
                  <a:gd name="T14" fmla="*/ 3500 w 94"/>
                  <a:gd name="T15" fmla="*/ 1742 h 57"/>
                  <a:gd name="T16" fmla="*/ 3184 w 94"/>
                  <a:gd name="T17" fmla="*/ 2160 h 57"/>
                  <a:gd name="T18" fmla="*/ 2852 w 94"/>
                  <a:gd name="T19" fmla="*/ 2474 h 57"/>
                  <a:gd name="T20" fmla="*/ 2520 w 94"/>
                  <a:gd name="T21" fmla="*/ 2834 h 57"/>
                  <a:gd name="T22" fmla="*/ 2143 w 94"/>
                  <a:gd name="T23" fmla="*/ 3208 h 57"/>
                  <a:gd name="T24" fmla="*/ 1779 w 94"/>
                  <a:gd name="T25" fmla="*/ 3433 h 57"/>
                  <a:gd name="T26" fmla="*/ 1336 w 94"/>
                  <a:gd name="T27" fmla="*/ 3474 h 57"/>
                  <a:gd name="T28" fmla="*/ 901 w 94"/>
                  <a:gd name="T29" fmla="*/ 3583 h 57"/>
                  <a:gd name="T30" fmla="*/ 516 w 94"/>
                  <a:gd name="T31" fmla="*/ 3433 h 57"/>
                  <a:gd name="T32" fmla="*/ 2 w 94"/>
                  <a:gd name="T33" fmla="*/ 3194 h 57"/>
                  <a:gd name="T34" fmla="*/ 1 w 94"/>
                  <a:gd name="T35" fmla="*/ 3033 h 57"/>
                  <a:gd name="T36" fmla="*/ 0 w 94"/>
                  <a:gd name="T37" fmla="*/ 2985 h 57"/>
                  <a:gd name="T38" fmla="*/ 1 w 94"/>
                  <a:gd name="T39" fmla="*/ 2834 h 57"/>
                  <a:gd name="T40" fmla="*/ 1 w 94"/>
                  <a:gd name="T41" fmla="*/ 2789 h 57"/>
                  <a:gd name="T42" fmla="*/ 4 w 94"/>
                  <a:gd name="T43" fmla="*/ 2435 h 57"/>
                  <a:gd name="T44" fmla="*/ 456 w 94"/>
                  <a:gd name="T45" fmla="*/ 1995 h 57"/>
                  <a:gd name="T46" fmla="*/ 621 w 94"/>
                  <a:gd name="T47" fmla="*/ 1538 h 57"/>
                  <a:gd name="T48" fmla="*/ 959 w 94"/>
                  <a:gd name="T49" fmla="*/ 1160 h 57"/>
                  <a:gd name="T50" fmla="*/ 1306 w 94"/>
                  <a:gd name="T51" fmla="*/ 773 h 57"/>
                  <a:gd name="T52" fmla="*/ 1672 w 94"/>
                  <a:gd name="T53" fmla="*/ 551 h 57"/>
                  <a:gd name="T54" fmla="*/ 2014 w 94"/>
                  <a:gd name="T55" fmla="*/ 5 h 57"/>
                  <a:gd name="T56" fmla="*/ 2333 w 94"/>
                  <a:gd name="T57" fmla="*/ 3 h 57"/>
                  <a:gd name="T58" fmla="*/ 2644 w 94"/>
                  <a:gd name="T59" fmla="*/ 2 h 57"/>
                  <a:gd name="T60" fmla="*/ 2988 w 94"/>
                  <a:gd name="T61" fmla="*/ 1 h 57"/>
                  <a:gd name="T62" fmla="*/ 3228 w 94"/>
                  <a:gd name="T63" fmla="*/ 1 h 57"/>
                  <a:gd name="T64" fmla="*/ 3516 w 94"/>
                  <a:gd name="T65" fmla="*/ 0 h 57"/>
                  <a:gd name="T66" fmla="*/ 3723 w 94"/>
                  <a:gd name="T67" fmla="*/ 0 h 57"/>
                  <a:gd name="T68" fmla="*/ 3886 w 94"/>
                  <a:gd name="T69" fmla="*/ 0 h 5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4"/>
                  <a:gd name="T106" fmla="*/ 0 h 57"/>
                  <a:gd name="T107" fmla="*/ 94 w 94"/>
                  <a:gd name="T108" fmla="*/ 57 h 5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4" h="57">
                    <a:moveTo>
                      <a:pt x="89" y="0"/>
                    </a:moveTo>
                    <a:lnTo>
                      <a:pt x="92" y="0"/>
                    </a:lnTo>
                    <a:lnTo>
                      <a:pt x="94" y="2"/>
                    </a:lnTo>
                    <a:lnTo>
                      <a:pt x="94" y="5"/>
                    </a:lnTo>
                    <a:lnTo>
                      <a:pt x="92" y="10"/>
                    </a:lnTo>
                    <a:lnTo>
                      <a:pt x="89" y="15"/>
                    </a:lnTo>
                    <a:lnTo>
                      <a:pt x="85" y="22"/>
                    </a:lnTo>
                    <a:lnTo>
                      <a:pt x="80" y="28"/>
                    </a:lnTo>
                    <a:lnTo>
                      <a:pt x="73" y="35"/>
                    </a:lnTo>
                    <a:lnTo>
                      <a:pt x="66" y="40"/>
                    </a:lnTo>
                    <a:lnTo>
                      <a:pt x="58" y="46"/>
                    </a:lnTo>
                    <a:lnTo>
                      <a:pt x="49" y="51"/>
                    </a:lnTo>
                    <a:lnTo>
                      <a:pt x="40" y="55"/>
                    </a:lnTo>
                    <a:lnTo>
                      <a:pt x="31" y="56"/>
                    </a:lnTo>
                    <a:lnTo>
                      <a:pt x="21" y="57"/>
                    </a:lnTo>
                    <a:lnTo>
                      <a:pt x="12" y="55"/>
                    </a:lnTo>
                    <a:lnTo>
                      <a:pt x="2" y="50"/>
                    </a:lnTo>
                    <a:lnTo>
                      <a:pt x="1" y="49"/>
                    </a:lnTo>
                    <a:lnTo>
                      <a:pt x="0" y="47"/>
                    </a:lnTo>
                    <a:lnTo>
                      <a:pt x="1" y="46"/>
                    </a:lnTo>
                    <a:lnTo>
                      <a:pt x="1" y="44"/>
                    </a:lnTo>
                    <a:lnTo>
                      <a:pt x="4" y="38"/>
                    </a:lnTo>
                    <a:lnTo>
                      <a:pt x="10" y="32"/>
                    </a:lnTo>
                    <a:lnTo>
                      <a:pt x="15" y="25"/>
                    </a:lnTo>
                    <a:lnTo>
                      <a:pt x="22" y="19"/>
                    </a:lnTo>
                    <a:lnTo>
                      <a:pt x="30" y="13"/>
                    </a:lnTo>
                    <a:lnTo>
                      <a:pt x="38" y="8"/>
                    </a:lnTo>
                    <a:lnTo>
                      <a:pt x="46" y="5"/>
                    </a:lnTo>
                    <a:lnTo>
                      <a:pt x="53" y="3"/>
                    </a:lnTo>
                    <a:lnTo>
                      <a:pt x="61" y="2"/>
                    </a:lnTo>
                    <a:lnTo>
                      <a:pt x="68" y="1"/>
                    </a:lnTo>
                    <a:lnTo>
                      <a:pt x="74" y="1"/>
                    </a:lnTo>
                    <a:lnTo>
                      <a:pt x="81" y="0"/>
                    </a:lnTo>
                    <a:lnTo>
                      <a:pt x="85" y="0"/>
                    </a:lnTo>
                    <a:lnTo>
                      <a:pt x="89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107" name="Freeform 396"/>
              <p:cNvSpPr>
                <a:spLocks noChangeArrowheads="1"/>
              </p:cNvSpPr>
              <p:nvPr/>
            </p:nvSpPr>
            <p:spPr bwMode="auto">
              <a:xfrm>
                <a:off x="1148" y="4024"/>
                <a:ext cx="105" cy="71"/>
              </a:xfrm>
              <a:custGeom>
                <a:avLst/>
                <a:gdLst>
                  <a:gd name="T0" fmla="*/ 0 w 99"/>
                  <a:gd name="T1" fmla="*/ 5060 h 66"/>
                  <a:gd name="T2" fmla="*/ 386 w 99"/>
                  <a:gd name="T3" fmla="*/ 5587 h 66"/>
                  <a:gd name="T4" fmla="*/ 694 w 99"/>
                  <a:gd name="T5" fmla="*/ 5688 h 66"/>
                  <a:gd name="T6" fmla="*/ 1110 w 99"/>
                  <a:gd name="T7" fmla="*/ 5688 h 66"/>
                  <a:gd name="T8" fmla="*/ 1489 w 99"/>
                  <a:gd name="T9" fmla="*/ 5587 h 66"/>
                  <a:gd name="T10" fmla="*/ 1833 w 99"/>
                  <a:gd name="T11" fmla="*/ 5240 h 66"/>
                  <a:gd name="T12" fmla="*/ 2212 w 99"/>
                  <a:gd name="T13" fmla="*/ 4704 h 66"/>
                  <a:gd name="T14" fmla="*/ 2488 w 99"/>
                  <a:gd name="T15" fmla="*/ 4257 h 66"/>
                  <a:gd name="T16" fmla="*/ 2768 w 99"/>
                  <a:gd name="T17" fmla="*/ 3670 h 66"/>
                  <a:gd name="T18" fmla="*/ 3015 w 99"/>
                  <a:gd name="T19" fmla="*/ 3172 h 66"/>
                  <a:gd name="T20" fmla="*/ 3248 w 99"/>
                  <a:gd name="T21" fmla="*/ 2548 h 66"/>
                  <a:gd name="T22" fmla="*/ 3392 w 99"/>
                  <a:gd name="T23" fmla="*/ 2028 h 66"/>
                  <a:gd name="T24" fmla="*/ 3465 w 99"/>
                  <a:gd name="T25" fmla="*/ 1420 h 66"/>
                  <a:gd name="T26" fmla="*/ 3598 w 99"/>
                  <a:gd name="T27" fmla="*/ 917 h 66"/>
                  <a:gd name="T28" fmla="*/ 3598 w 99"/>
                  <a:gd name="T29" fmla="*/ 6 h 66"/>
                  <a:gd name="T30" fmla="*/ 3445 w 99"/>
                  <a:gd name="T31" fmla="*/ 0 h 66"/>
                  <a:gd name="T32" fmla="*/ 3198 w 99"/>
                  <a:gd name="T33" fmla="*/ 0 h 66"/>
                  <a:gd name="T34" fmla="*/ 3248 w 99"/>
                  <a:gd name="T35" fmla="*/ 792 h 66"/>
                  <a:gd name="T36" fmla="*/ 3303 w 99"/>
                  <a:gd name="T37" fmla="*/ 792 h 66"/>
                  <a:gd name="T38" fmla="*/ 3250 w 99"/>
                  <a:gd name="T39" fmla="*/ 736 h 66"/>
                  <a:gd name="T40" fmla="*/ 3250 w 99"/>
                  <a:gd name="T41" fmla="*/ 792 h 66"/>
                  <a:gd name="T42" fmla="*/ 3248 w 99"/>
                  <a:gd name="T43" fmla="*/ 1061 h 66"/>
                  <a:gd name="T44" fmla="*/ 3114 w 99"/>
                  <a:gd name="T45" fmla="*/ 1528 h 66"/>
                  <a:gd name="T46" fmla="*/ 2969 w 99"/>
                  <a:gd name="T47" fmla="*/ 2028 h 66"/>
                  <a:gd name="T48" fmla="*/ 2768 w 99"/>
                  <a:gd name="T49" fmla="*/ 2548 h 66"/>
                  <a:gd name="T50" fmla="*/ 2528 w 99"/>
                  <a:gd name="T51" fmla="*/ 3172 h 66"/>
                  <a:gd name="T52" fmla="*/ 2320 w 99"/>
                  <a:gd name="T53" fmla="*/ 3637 h 66"/>
                  <a:gd name="T54" fmla="*/ 2030 w 99"/>
                  <a:gd name="T55" fmla="*/ 4209 h 66"/>
                  <a:gd name="T56" fmla="*/ 1728 w 99"/>
                  <a:gd name="T57" fmla="*/ 4528 h 66"/>
                  <a:gd name="T58" fmla="*/ 1404 w 99"/>
                  <a:gd name="T59" fmla="*/ 4704 h 66"/>
                  <a:gd name="T60" fmla="*/ 1079 w 99"/>
                  <a:gd name="T61" fmla="*/ 4871 h 66"/>
                  <a:gd name="T62" fmla="*/ 736 w 99"/>
                  <a:gd name="T63" fmla="*/ 4871 h 66"/>
                  <a:gd name="T64" fmla="*/ 460 w 99"/>
                  <a:gd name="T65" fmla="*/ 4704 h 66"/>
                  <a:gd name="T66" fmla="*/ 4 w 99"/>
                  <a:gd name="T67" fmla="*/ 4373 h 66"/>
                  <a:gd name="T68" fmla="*/ 0 w 99"/>
                  <a:gd name="T69" fmla="*/ 5060 h 6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9"/>
                  <a:gd name="T106" fmla="*/ 0 h 66"/>
                  <a:gd name="T107" fmla="*/ 99 w 99"/>
                  <a:gd name="T108" fmla="*/ 66 h 6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9" h="66">
                    <a:moveTo>
                      <a:pt x="0" y="59"/>
                    </a:moveTo>
                    <a:lnTo>
                      <a:pt x="10" y="64"/>
                    </a:lnTo>
                    <a:lnTo>
                      <a:pt x="20" y="66"/>
                    </a:lnTo>
                    <a:lnTo>
                      <a:pt x="31" y="66"/>
                    </a:lnTo>
                    <a:lnTo>
                      <a:pt x="41" y="64"/>
                    </a:lnTo>
                    <a:lnTo>
                      <a:pt x="51" y="60"/>
                    </a:lnTo>
                    <a:lnTo>
                      <a:pt x="61" y="55"/>
                    </a:lnTo>
                    <a:lnTo>
                      <a:pt x="69" y="50"/>
                    </a:lnTo>
                    <a:lnTo>
                      <a:pt x="76" y="43"/>
                    </a:lnTo>
                    <a:lnTo>
                      <a:pt x="83" y="37"/>
                    </a:lnTo>
                    <a:lnTo>
                      <a:pt x="89" y="30"/>
                    </a:lnTo>
                    <a:lnTo>
                      <a:pt x="93" y="23"/>
                    </a:lnTo>
                    <a:lnTo>
                      <a:pt x="96" y="17"/>
                    </a:lnTo>
                    <a:lnTo>
                      <a:pt x="99" y="11"/>
                    </a:lnTo>
                    <a:lnTo>
                      <a:pt x="99" y="6"/>
                    </a:lnTo>
                    <a:lnTo>
                      <a:pt x="94" y="0"/>
                    </a:lnTo>
                    <a:lnTo>
                      <a:pt x="88" y="0"/>
                    </a:lnTo>
                    <a:lnTo>
                      <a:pt x="89" y="9"/>
                    </a:lnTo>
                    <a:lnTo>
                      <a:pt x="91" y="9"/>
                    </a:lnTo>
                    <a:lnTo>
                      <a:pt x="90" y="8"/>
                    </a:lnTo>
                    <a:lnTo>
                      <a:pt x="90" y="9"/>
                    </a:lnTo>
                    <a:lnTo>
                      <a:pt x="89" y="13"/>
                    </a:lnTo>
                    <a:lnTo>
                      <a:pt x="86" y="18"/>
                    </a:lnTo>
                    <a:lnTo>
                      <a:pt x="82" y="23"/>
                    </a:lnTo>
                    <a:lnTo>
                      <a:pt x="76" y="30"/>
                    </a:lnTo>
                    <a:lnTo>
                      <a:pt x="70" y="37"/>
                    </a:lnTo>
                    <a:lnTo>
                      <a:pt x="64" y="42"/>
                    </a:lnTo>
                    <a:lnTo>
                      <a:pt x="56" y="48"/>
                    </a:lnTo>
                    <a:lnTo>
                      <a:pt x="48" y="52"/>
                    </a:lnTo>
                    <a:lnTo>
                      <a:pt x="39" y="55"/>
                    </a:lnTo>
                    <a:lnTo>
                      <a:pt x="30" y="56"/>
                    </a:lnTo>
                    <a:lnTo>
                      <a:pt x="21" y="56"/>
                    </a:lnTo>
                    <a:lnTo>
                      <a:pt x="13" y="55"/>
                    </a:lnTo>
                    <a:lnTo>
                      <a:pt x="4" y="51"/>
                    </a:lnTo>
                    <a:lnTo>
                      <a:pt x="0" y="59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108" name="Freeform 397"/>
              <p:cNvSpPr>
                <a:spLocks noChangeArrowheads="1"/>
              </p:cNvSpPr>
              <p:nvPr/>
            </p:nvSpPr>
            <p:spPr bwMode="auto">
              <a:xfrm>
                <a:off x="1144" y="4034"/>
                <a:ext cx="47" cy="54"/>
              </a:xfrm>
              <a:custGeom>
                <a:avLst/>
                <a:gdLst>
                  <a:gd name="T0" fmla="*/ 2221 w 44"/>
                  <a:gd name="T1" fmla="*/ 0 h 50"/>
                  <a:gd name="T2" fmla="*/ 1765 w 44"/>
                  <a:gd name="T3" fmla="*/ 6 h 50"/>
                  <a:gd name="T4" fmla="*/ 1311 w 44"/>
                  <a:gd name="T5" fmla="*/ 1147 h 50"/>
                  <a:gd name="T6" fmla="*/ 913 w 44"/>
                  <a:gd name="T7" fmla="*/ 1967 h 50"/>
                  <a:gd name="T8" fmla="*/ 614 w 44"/>
                  <a:gd name="T9" fmla="*/ 2597 h 50"/>
                  <a:gd name="T10" fmla="*/ 5 w 44"/>
                  <a:gd name="T11" fmla="*/ 3371 h 50"/>
                  <a:gd name="T12" fmla="*/ 2 w 44"/>
                  <a:gd name="T13" fmla="*/ 4028 h 50"/>
                  <a:gd name="T14" fmla="*/ 1 w 44"/>
                  <a:gd name="T15" fmla="*/ 4451 h 50"/>
                  <a:gd name="T16" fmla="*/ 0 w 44"/>
                  <a:gd name="T17" fmla="*/ 4807 h 50"/>
                  <a:gd name="T18" fmla="*/ 1 w 44"/>
                  <a:gd name="T19" fmla="*/ 5165 h 50"/>
                  <a:gd name="T20" fmla="*/ 4 w 44"/>
                  <a:gd name="T21" fmla="*/ 5480 h 50"/>
                  <a:gd name="T22" fmla="*/ 504 w 44"/>
                  <a:gd name="T23" fmla="*/ 4587 h 50"/>
                  <a:gd name="T24" fmla="*/ 504 w 44"/>
                  <a:gd name="T25" fmla="*/ 4698 h 50"/>
                  <a:gd name="T26" fmla="*/ 575 w 44"/>
                  <a:gd name="T27" fmla="*/ 4698 h 50"/>
                  <a:gd name="T28" fmla="*/ 575 w 44"/>
                  <a:gd name="T29" fmla="*/ 4587 h 50"/>
                  <a:gd name="T30" fmla="*/ 701 w 44"/>
                  <a:gd name="T31" fmla="*/ 3932 h 50"/>
                  <a:gd name="T32" fmla="*/ 913 w 44"/>
                  <a:gd name="T33" fmla="*/ 3371 h 50"/>
                  <a:gd name="T34" fmla="*/ 1269 w 44"/>
                  <a:gd name="T35" fmla="*/ 2597 h 50"/>
                  <a:gd name="T36" fmla="*/ 1652 w 44"/>
                  <a:gd name="T37" fmla="*/ 2124 h 50"/>
                  <a:gd name="T38" fmla="*/ 2079 w 44"/>
                  <a:gd name="T39" fmla="*/ 1338 h 50"/>
                  <a:gd name="T40" fmla="*/ 2455 w 44"/>
                  <a:gd name="T41" fmla="*/ 983 h 50"/>
                  <a:gd name="T42" fmla="*/ 2221 w 44"/>
                  <a:gd name="T43" fmla="*/ 0 h 50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44"/>
                  <a:gd name="T67" fmla="*/ 0 h 50"/>
                  <a:gd name="T68" fmla="*/ 44 w 44"/>
                  <a:gd name="T69" fmla="*/ 50 h 50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44" h="50">
                    <a:moveTo>
                      <a:pt x="40" y="0"/>
                    </a:moveTo>
                    <a:lnTo>
                      <a:pt x="32" y="6"/>
                    </a:lnTo>
                    <a:lnTo>
                      <a:pt x="23" y="11"/>
                    </a:lnTo>
                    <a:lnTo>
                      <a:pt x="17" y="18"/>
                    </a:lnTo>
                    <a:lnTo>
                      <a:pt x="11" y="24"/>
                    </a:lnTo>
                    <a:lnTo>
                      <a:pt x="5" y="31"/>
                    </a:lnTo>
                    <a:lnTo>
                      <a:pt x="2" y="37"/>
                    </a:lnTo>
                    <a:lnTo>
                      <a:pt x="1" y="41"/>
                    </a:lnTo>
                    <a:lnTo>
                      <a:pt x="0" y="44"/>
                    </a:lnTo>
                    <a:lnTo>
                      <a:pt x="1" y="47"/>
                    </a:lnTo>
                    <a:lnTo>
                      <a:pt x="4" y="50"/>
                    </a:lnTo>
                    <a:lnTo>
                      <a:pt x="8" y="42"/>
                    </a:lnTo>
                    <a:lnTo>
                      <a:pt x="8" y="43"/>
                    </a:lnTo>
                    <a:lnTo>
                      <a:pt x="10" y="43"/>
                    </a:lnTo>
                    <a:lnTo>
                      <a:pt x="10" y="42"/>
                    </a:lnTo>
                    <a:lnTo>
                      <a:pt x="13" y="36"/>
                    </a:lnTo>
                    <a:lnTo>
                      <a:pt x="17" y="31"/>
                    </a:lnTo>
                    <a:lnTo>
                      <a:pt x="22" y="24"/>
                    </a:lnTo>
                    <a:lnTo>
                      <a:pt x="30" y="19"/>
                    </a:lnTo>
                    <a:lnTo>
                      <a:pt x="37" y="13"/>
                    </a:lnTo>
                    <a:lnTo>
                      <a:pt x="44" y="9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109" name="Freeform 398"/>
              <p:cNvSpPr>
                <a:spLocks noChangeArrowheads="1"/>
              </p:cNvSpPr>
              <p:nvPr/>
            </p:nvSpPr>
            <p:spPr bwMode="auto">
              <a:xfrm>
                <a:off x="1186" y="4024"/>
                <a:ext cx="56" cy="20"/>
              </a:xfrm>
              <a:custGeom>
                <a:avLst/>
                <a:gdLst>
                  <a:gd name="T0" fmla="*/ 1480 w 53"/>
                  <a:gd name="T1" fmla="*/ 0 h 18"/>
                  <a:gd name="T2" fmla="*/ 1401 w 53"/>
                  <a:gd name="T3" fmla="*/ 0 h 18"/>
                  <a:gd name="T4" fmla="*/ 1255 w 53"/>
                  <a:gd name="T5" fmla="*/ 0 h 18"/>
                  <a:gd name="T6" fmla="*/ 1064 w 53"/>
                  <a:gd name="T7" fmla="*/ 0 h 18"/>
                  <a:gd name="T8" fmla="*/ 893 w 53"/>
                  <a:gd name="T9" fmla="*/ 1 h 18"/>
                  <a:gd name="T10" fmla="*/ 642 w 53"/>
                  <a:gd name="T11" fmla="*/ 3 h 18"/>
                  <a:gd name="T12" fmla="*/ 436 w 53"/>
                  <a:gd name="T13" fmla="*/ 4 h 18"/>
                  <a:gd name="T14" fmla="*/ 8 w 53"/>
                  <a:gd name="T15" fmla="*/ 3852 h 18"/>
                  <a:gd name="T16" fmla="*/ 0 w 53"/>
                  <a:gd name="T17" fmla="*/ 5284 h 18"/>
                  <a:gd name="T18" fmla="*/ 4 w 53"/>
                  <a:gd name="T19" fmla="*/ 11047 h 18"/>
                  <a:gd name="T20" fmla="*/ 331 w 53"/>
                  <a:gd name="T21" fmla="*/ 9326 h 18"/>
                  <a:gd name="T22" fmla="*/ 487 w 53"/>
                  <a:gd name="T23" fmla="*/ 7248 h 18"/>
                  <a:gd name="T24" fmla="*/ 716 w 53"/>
                  <a:gd name="T25" fmla="*/ 6523 h 18"/>
                  <a:gd name="T26" fmla="*/ 902 w 53"/>
                  <a:gd name="T27" fmla="*/ 5871 h 18"/>
                  <a:gd name="T28" fmla="*/ 1064 w 53"/>
                  <a:gd name="T29" fmla="*/ 5871 h 18"/>
                  <a:gd name="T30" fmla="*/ 1313 w 53"/>
                  <a:gd name="T31" fmla="*/ 5284 h 18"/>
                  <a:gd name="T32" fmla="*/ 1401 w 53"/>
                  <a:gd name="T33" fmla="*/ 5284 h 18"/>
                  <a:gd name="T34" fmla="*/ 1504 w 53"/>
                  <a:gd name="T35" fmla="*/ 5284 h 18"/>
                  <a:gd name="T36" fmla="*/ 1480 w 53"/>
                  <a:gd name="T37" fmla="*/ 0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3"/>
                  <a:gd name="T58" fmla="*/ 0 h 18"/>
                  <a:gd name="T59" fmla="*/ 53 w 53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3" h="18">
                    <a:moveTo>
                      <a:pt x="52" y="0"/>
                    </a:moveTo>
                    <a:lnTo>
                      <a:pt x="49" y="0"/>
                    </a:lnTo>
                    <a:lnTo>
                      <a:pt x="44" y="0"/>
                    </a:lnTo>
                    <a:lnTo>
                      <a:pt x="38" y="0"/>
                    </a:lnTo>
                    <a:lnTo>
                      <a:pt x="31" y="1"/>
                    </a:lnTo>
                    <a:lnTo>
                      <a:pt x="23" y="3"/>
                    </a:lnTo>
                    <a:lnTo>
                      <a:pt x="16" y="4"/>
                    </a:lnTo>
                    <a:lnTo>
                      <a:pt x="8" y="6"/>
                    </a:lnTo>
                    <a:lnTo>
                      <a:pt x="0" y="9"/>
                    </a:lnTo>
                    <a:lnTo>
                      <a:pt x="4" y="18"/>
                    </a:lnTo>
                    <a:lnTo>
                      <a:pt x="11" y="15"/>
                    </a:lnTo>
                    <a:lnTo>
                      <a:pt x="18" y="12"/>
                    </a:lnTo>
                    <a:lnTo>
                      <a:pt x="25" y="11"/>
                    </a:lnTo>
                    <a:lnTo>
                      <a:pt x="32" y="10"/>
                    </a:lnTo>
                    <a:lnTo>
                      <a:pt x="38" y="10"/>
                    </a:lnTo>
                    <a:lnTo>
                      <a:pt x="45" y="9"/>
                    </a:lnTo>
                    <a:lnTo>
                      <a:pt x="49" y="9"/>
                    </a:lnTo>
                    <a:lnTo>
                      <a:pt x="53" y="9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110" name="Freeform 399"/>
              <p:cNvSpPr>
                <a:spLocks noChangeArrowheads="1"/>
              </p:cNvSpPr>
              <p:nvPr/>
            </p:nvSpPr>
            <p:spPr bwMode="auto">
              <a:xfrm>
                <a:off x="4482" y="4023"/>
                <a:ext cx="99" cy="62"/>
              </a:xfrm>
              <a:custGeom>
                <a:avLst/>
                <a:gdLst>
                  <a:gd name="T0" fmla="*/ 2102 w 94"/>
                  <a:gd name="T1" fmla="*/ 9698 h 57"/>
                  <a:gd name="T2" fmla="*/ 2171 w 94"/>
                  <a:gd name="T3" fmla="*/ 9698 h 57"/>
                  <a:gd name="T4" fmla="*/ 2214 w 94"/>
                  <a:gd name="T5" fmla="*/ 9251 h 57"/>
                  <a:gd name="T6" fmla="*/ 2214 w 94"/>
                  <a:gd name="T7" fmla="*/ 8916 h 57"/>
                  <a:gd name="T8" fmla="*/ 2171 w 94"/>
                  <a:gd name="T9" fmla="*/ 7742 h 57"/>
                  <a:gd name="T10" fmla="*/ 2102 w 94"/>
                  <a:gd name="T11" fmla="*/ 7086 h 57"/>
                  <a:gd name="T12" fmla="*/ 1962 w 94"/>
                  <a:gd name="T13" fmla="*/ 5990 h 57"/>
                  <a:gd name="T14" fmla="*/ 1858 w 94"/>
                  <a:gd name="T15" fmla="*/ 5063 h 57"/>
                  <a:gd name="T16" fmla="*/ 1749 w 94"/>
                  <a:gd name="T17" fmla="*/ 3632 h 57"/>
                  <a:gd name="T18" fmla="*/ 1514 w 94"/>
                  <a:gd name="T19" fmla="*/ 2594 h 57"/>
                  <a:gd name="T20" fmla="*/ 1362 w 94"/>
                  <a:gd name="T21" fmla="*/ 1567 h 57"/>
                  <a:gd name="T22" fmla="*/ 1162 w 94"/>
                  <a:gd name="T23" fmla="*/ 1120 h 57"/>
                  <a:gd name="T24" fmla="*/ 944 w 94"/>
                  <a:gd name="T25" fmla="*/ 2 h 57"/>
                  <a:gd name="T26" fmla="*/ 728 w 94"/>
                  <a:gd name="T27" fmla="*/ 0 h 57"/>
                  <a:gd name="T28" fmla="*/ 460 w 94"/>
                  <a:gd name="T29" fmla="*/ 0 h 57"/>
                  <a:gd name="T30" fmla="*/ 274 w 94"/>
                  <a:gd name="T31" fmla="*/ 2 h 57"/>
                  <a:gd name="T32" fmla="*/ 2 w 94"/>
                  <a:gd name="T33" fmla="*/ 1218 h 57"/>
                  <a:gd name="T34" fmla="*/ 1 w 94"/>
                  <a:gd name="T35" fmla="*/ 1325 h 57"/>
                  <a:gd name="T36" fmla="*/ 0 w 94"/>
                  <a:gd name="T37" fmla="*/ 1441 h 57"/>
                  <a:gd name="T38" fmla="*/ 1 w 94"/>
                  <a:gd name="T39" fmla="*/ 1704 h 57"/>
                  <a:gd name="T40" fmla="*/ 1 w 94"/>
                  <a:gd name="T41" fmla="*/ 2016 h 57"/>
                  <a:gd name="T42" fmla="*/ 4 w 94"/>
                  <a:gd name="T43" fmla="*/ 3326 h 57"/>
                  <a:gd name="T44" fmla="*/ 9 w 94"/>
                  <a:gd name="T45" fmla="*/ 3951 h 57"/>
                  <a:gd name="T46" fmla="*/ 337 w 94"/>
                  <a:gd name="T47" fmla="*/ 5383 h 57"/>
                  <a:gd name="T48" fmla="*/ 484 w 94"/>
                  <a:gd name="T49" fmla="*/ 6515 h 57"/>
                  <a:gd name="T50" fmla="*/ 696 w 94"/>
                  <a:gd name="T51" fmla="*/ 7188 h 57"/>
                  <a:gd name="T52" fmla="*/ 896 w 94"/>
                  <a:gd name="T53" fmla="*/ 8384 h 57"/>
                  <a:gd name="T54" fmla="*/ 1054 w 94"/>
                  <a:gd name="T55" fmla="*/ 8916 h 57"/>
                  <a:gd name="T56" fmla="*/ 1231 w 94"/>
                  <a:gd name="T57" fmla="*/ 9160 h 57"/>
                  <a:gd name="T58" fmla="*/ 1430 w 94"/>
                  <a:gd name="T59" fmla="*/ 9251 h 57"/>
                  <a:gd name="T60" fmla="*/ 1590 w 94"/>
                  <a:gd name="T61" fmla="*/ 9332 h 57"/>
                  <a:gd name="T62" fmla="*/ 1759 w 94"/>
                  <a:gd name="T63" fmla="*/ 9332 h 57"/>
                  <a:gd name="T64" fmla="*/ 1863 w 94"/>
                  <a:gd name="T65" fmla="*/ 9332 h 57"/>
                  <a:gd name="T66" fmla="*/ 1962 w 94"/>
                  <a:gd name="T67" fmla="*/ 9698 h 57"/>
                  <a:gd name="T68" fmla="*/ 2102 w 94"/>
                  <a:gd name="T69" fmla="*/ 9698 h 5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4"/>
                  <a:gd name="T106" fmla="*/ 0 h 57"/>
                  <a:gd name="T107" fmla="*/ 94 w 94"/>
                  <a:gd name="T108" fmla="*/ 57 h 5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4" h="57">
                    <a:moveTo>
                      <a:pt x="89" y="57"/>
                    </a:moveTo>
                    <a:lnTo>
                      <a:pt x="92" y="57"/>
                    </a:lnTo>
                    <a:lnTo>
                      <a:pt x="94" y="55"/>
                    </a:lnTo>
                    <a:lnTo>
                      <a:pt x="94" y="52"/>
                    </a:lnTo>
                    <a:lnTo>
                      <a:pt x="92" y="46"/>
                    </a:lnTo>
                    <a:lnTo>
                      <a:pt x="89" y="41"/>
                    </a:lnTo>
                    <a:lnTo>
                      <a:pt x="84" y="35"/>
                    </a:lnTo>
                    <a:lnTo>
                      <a:pt x="79" y="29"/>
                    </a:lnTo>
                    <a:lnTo>
                      <a:pt x="73" y="22"/>
                    </a:lnTo>
                    <a:lnTo>
                      <a:pt x="65" y="16"/>
                    </a:lnTo>
                    <a:lnTo>
                      <a:pt x="58" y="10"/>
                    </a:lnTo>
                    <a:lnTo>
                      <a:pt x="48" y="6"/>
                    </a:lnTo>
                    <a:lnTo>
                      <a:pt x="40" y="2"/>
                    </a:lnTo>
                    <a:lnTo>
                      <a:pt x="30" y="0"/>
                    </a:lnTo>
                    <a:lnTo>
                      <a:pt x="21" y="0"/>
                    </a:lnTo>
                    <a:lnTo>
                      <a:pt x="11" y="2"/>
                    </a:lnTo>
                    <a:lnTo>
                      <a:pt x="2" y="7"/>
                    </a:lnTo>
                    <a:lnTo>
                      <a:pt x="1" y="8"/>
                    </a:lnTo>
                    <a:lnTo>
                      <a:pt x="0" y="9"/>
                    </a:lnTo>
                    <a:lnTo>
                      <a:pt x="1" y="11"/>
                    </a:lnTo>
                    <a:lnTo>
                      <a:pt x="1" y="13"/>
                    </a:lnTo>
                    <a:lnTo>
                      <a:pt x="4" y="19"/>
                    </a:lnTo>
                    <a:lnTo>
                      <a:pt x="9" y="24"/>
                    </a:lnTo>
                    <a:lnTo>
                      <a:pt x="15" y="31"/>
                    </a:lnTo>
                    <a:lnTo>
                      <a:pt x="22" y="38"/>
                    </a:lnTo>
                    <a:lnTo>
                      <a:pt x="29" y="43"/>
                    </a:lnTo>
                    <a:lnTo>
                      <a:pt x="38" y="49"/>
                    </a:lnTo>
                    <a:lnTo>
                      <a:pt x="45" y="52"/>
                    </a:lnTo>
                    <a:lnTo>
                      <a:pt x="53" y="54"/>
                    </a:lnTo>
                    <a:lnTo>
                      <a:pt x="60" y="55"/>
                    </a:lnTo>
                    <a:lnTo>
                      <a:pt x="67" y="56"/>
                    </a:lnTo>
                    <a:lnTo>
                      <a:pt x="74" y="56"/>
                    </a:lnTo>
                    <a:lnTo>
                      <a:pt x="80" y="56"/>
                    </a:lnTo>
                    <a:lnTo>
                      <a:pt x="84" y="57"/>
                    </a:lnTo>
                    <a:lnTo>
                      <a:pt x="89" y="57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111" name="Freeform 400"/>
              <p:cNvSpPr>
                <a:spLocks noChangeArrowheads="1"/>
              </p:cNvSpPr>
              <p:nvPr/>
            </p:nvSpPr>
            <p:spPr bwMode="auto">
              <a:xfrm>
                <a:off x="4482" y="4019"/>
                <a:ext cx="104" cy="71"/>
              </a:xfrm>
              <a:custGeom>
                <a:avLst/>
                <a:gdLst>
                  <a:gd name="T0" fmla="*/ 4 w 98"/>
                  <a:gd name="T1" fmla="*/ 1141 h 66"/>
                  <a:gd name="T2" fmla="*/ 447 w 98"/>
                  <a:gd name="T3" fmla="*/ 917 h 66"/>
                  <a:gd name="T4" fmla="*/ 764 w 98"/>
                  <a:gd name="T5" fmla="*/ 792 h 66"/>
                  <a:gd name="T6" fmla="*/ 1127 w 98"/>
                  <a:gd name="T7" fmla="*/ 792 h 66"/>
                  <a:gd name="T8" fmla="*/ 1470 w 98"/>
                  <a:gd name="T9" fmla="*/ 917 h 66"/>
                  <a:gd name="T10" fmla="*/ 1757 w 98"/>
                  <a:gd name="T11" fmla="*/ 1141 h 66"/>
                  <a:gd name="T12" fmla="*/ 2100 w 98"/>
                  <a:gd name="T13" fmla="*/ 1528 h 66"/>
                  <a:gd name="T14" fmla="*/ 2365 w 98"/>
                  <a:gd name="T15" fmla="*/ 2047 h 66"/>
                  <a:gd name="T16" fmla="*/ 2614 w 98"/>
                  <a:gd name="T17" fmla="*/ 2525 h 66"/>
                  <a:gd name="T18" fmla="*/ 2917 w 98"/>
                  <a:gd name="T19" fmla="*/ 3143 h 66"/>
                  <a:gd name="T20" fmla="*/ 3096 w 98"/>
                  <a:gd name="T21" fmla="*/ 3637 h 66"/>
                  <a:gd name="T22" fmla="*/ 3184 w 98"/>
                  <a:gd name="T23" fmla="*/ 4209 h 66"/>
                  <a:gd name="T24" fmla="*/ 3315 w 98"/>
                  <a:gd name="T25" fmla="*/ 4569 h 66"/>
                  <a:gd name="T26" fmla="*/ 3379 w 98"/>
                  <a:gd name="T27" fmla="*/ 4871 h 66"/>
                  <a:gd name="T28" fmla="*/ 3379 w 98"/>
                  <a:gd name="T29" fmla="*/ 4926 h 66"/>
                  <a:gd name="T30" fmla="*/ 3487 w 98"/>
                  <a:gd name="T31" fmla="*/ 4915 h 66"/>
                  <a:gd name="T32" fmla="*/ 3315 w 98"/>
                  <a:gd name="T33" fmla="*/ 4915 h 66"/>
                  <a:gd name="T34" fmla="*/ 3303 w 98"/>
                  <a:gd name="T35" fmla="*/ 5688 h 66"/>
                  <a:gd name="T36" fmla="*/ 3518 w 98"/>
                  <a:gd name="T37" fmla="*/ 5637 h 66"/>
                  <a:gd name="T38" fmla="*/ 3709 w 98"/>
                  <a:gd name="T39" fmla="*/ 5240 h 66"/>
                  <a:gd name="T40" fmla="*/ 3709 w 98"/>
                  <a:gd name="T41" fmla="*/ 4704 h 66"/>
                  <a:gd name="T42" fmla="*/ 3586 w 98"/>
                  <a:gd name="T43" fmla="*/ 4247 h 66"/>
                  <a:gd name="T44" fmla="*/ 3505 w 98"/>
                  <a:gd name="T45" fmla="*/ 3670 h 66"/>
                  <a:gd name="T46" fmla="*/ 3315 w 98"/>
                  <a:gd name="T47" fmla="*/ 3143 h 66"/>
                  <a:gd name="T48" fmla="*/ 3103 w 98"/>
                  <a:gd name="T49" fmla="*/ 2525 h 66"/>
                  <a:gd name="T50" fmla="*/ 2917 w 98"/>
                  <a:gd name="T51" fmla="*/ 2028 h 66"/>
                  <a:gd name="T52" fmla="*/ 2596 w 98"/>
                  <a:gd name="T53" fmla="*/ 1320 h 66"/>
                  <a:gd name="T54" fmla="*/ 2300 w 98"/>
                  <a:gd name="T55" fmla="*/ 917 h 66"/>
                  <a:gd name="T56" fmla="*/ 1924 w 98"/>
                  <a:gd name="T57" fmla="*/ 5 h 66"/>
                  <a:gd name="T58" fmla="*/ 1560 w 98"/>
                  <a:gd name="T59" fmla="*/ 2 h 66"/>
                  <a:gd name="T60" fmla="*/ 1127 w 98"/>
                  <a:gd name="T61" fmla="*/ 0 h 66"/>
                  <a:gd name="T62" fmla="*/ 720 w 98"/>
                  <a:gd name="T63" fmla="*/ 0 h 66"/>
                  <a:gd name="T64" fmla="*/ 374 w 98"/>
                  <a:gd name="T65" fmla="*/ 2 h 66"/>
                  <a:gd name="T66" fmla="*/ 0 w 98"/>
                  <a:gd name="T67" fmla="*/ 6 h 66"/>
                  <a:gd name="T68" fmla="*/ 4 w 98"/>
                  <a:gd name="T69" fmla="*/ 1141 h 6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8"/>
                  <a:gd name="T106" fmla="*/ 0 h 66"/>
                  <a:gd name="T107" fmla="*/ 98 w 98"/>
                  <a:gd name="T108" fmla="*/ 66 h 6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8" h="66">
                    <a:moveTo>
                      <a:pt x="4" y="14"/>
                    </a:moveTo>
                    <a:lnTo>
                      <a:pt x="12" y="11"/>
                    </a:lnTo>
                    <a:lnTo>
                      <a:pt x="21" y="9"/>
                    </a:lnTo>
                    <a:lnTo>
                      <a:pt x="30" y="9"/>
                    </a:lnTo>
                    <a:lnTo>
                      <a:pt x="39" y="11"/>
                    </a:lnTo>
                    <a:lnTo>
                      <a:pt x="47" y="14"/>
                    </a:lnTo>
                    <a:lnTo>
                      <a:pt x="56" y="18"/>
                    </a:lnTo>
                    <a:lnTo>
                      <a:pt x="63" y="24"/>
                    </a:lnTo>
                    <a:lnTo>
                      <a:pt x="70" y="29"/>
                    </a:lnTo>
                    <a:lnTo>
                      <a:pt x="76" y="36"/>
                    </a:lnTo>
                    <a:lnTo>
                      <a:pt x="81" y="42"/>
                    </a:lnTo>
                    <a:lnTo>
                      <a:pt x="85" y="48"/>
                    </a:lnTo>
                    <a:lnTo>
                      <a:pt x="89" y="53"/>
                    </a:lnTo>
                    <a:lnTo>
                      <a:pt x="90" y="56"/>
                    </a:lnTo>
                    <a:lnTo>
                      <a:pt x="90" y="58"/>
                    </a:lnTo>
                    <a:lnTo>
                      <a:pt x="91" y="57"/>
                    </a:lnTo>
                    <a:lnTo>
                      <a:pt x="89" y="57"/>
                    </a:lnTo>
                    <a:lnTo>
                      <a:pt x="88" y="66"/>
                    </a:lnTo>
                    <a:lnTo>
                      <a:pt x="94" y="65"/>
                    </a:lnTo>
                    <a:lnTo>
                      <a:pt x="98" y="60"/>
                    </a:lnTo>
                    <a:lnTo>
                      <a:pt x="98" y="55"/>
                    </a:lnTo>
                    <a:lnTo>
                      <a:pt x="96" y="49"/>
                    </a:lnTo>
                    <a:lnTo>
                      <a:pt x="93" y="43"/>
                    </a:lnTo>
                    <a:lnTo>
                      <a:pt x="89" y="36"/>
                    </a:lnTo>
                    <a:lnTo>
                      <a:pt x="82" y="29"/>
                    </a:lnTo>
                    <a:lnTo>
                      <a:pt x="76" y="23"/>
                    </a:lnTo>
                    <a:lnTo>
                      <a:pt x="69" y="16"/>
                    </a:lnTo>
                    <a:lnTo>
                      <a:pt x="60" y="11"/>
                    </a:lnTo>
                    <a:lnTo>
                      <a:pt x="51" y="5"/>
                    </a:lnTo>
                    <a:lnTo>
                      <a:pt x="41" y="2"/>
                    </a:lnTo>
                    <a:lnTo>
                      <a:pt x="30" y="0"/>
                    </a:lnTo>
                    <a:lnTo>
                      <a:pt x="20" y="0"/>
                    </a:lnTo>
                    <a:lnTo>
                      <a:pt x="9" y="2"/>
                    </a:lnTo>
                    <a:lnTo>
                      <a:pt x="0" y="6"/>
                    </a:lnTo>
                    <a:lnTo>
                      <a:pt x="4" y="14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112" name="Freeform 401"/>
              <p:cNvSpPr>
                <a:spLocks noChangeArrowheads="1"/>
              </p:cNvSpPr>
              <p:nvPr/>
            </p:nvSpPr>
            <p:spPr bwMode="auto">
              <a:xfrm>
                <a:off x="4478" y="4025"/>
                <a:ext cx="47" cy="54"/>
              </a:xfrm>
              <a:custGeom>
                <a:avLst/>
                <a:gdLst>
                  <a:gd name="T0" fmla="*/ 2455 w 44"/>
                  <a:gd name="T1" fmla="*/ 4587 h 50"/>
                  <a:gd name="T2" fmla="*/ 2079 w 44"/>
                  <a:gd name="T3" fmla="*/ 4121 h 50"/>
                  <a:gd name="T4" fmla="*/ 1597 w 44"/>
                  <a:gd name="T5" fmla="*/ 3533 h 50"/>
                  <a:gd name="T6" fmla="*/ 1269 w 44"/>
                  <a:gd name="T7" fmla="*/ 2805 h 50"/>
                  <a:gd name="T8" fmla="*/ 855 w 44"/>
                  <a:gd name="T9" fmla="*/ 2227 h 50"/>
                  <a:gd name="T10" fmla="*/ 656 w 44"/>
                  <a:gd name="T11" fmla="*/ 1445 h 50"/>
                  <a:gd name="T12" fmla="*/ 538 w 44"/>
                  <a:gd name="T13" fmla="*/ 983 h 50"/>
                  <a:gd name="T14" fmla="*/ 538 w 44"/>
                  <a:gd name="T15" fmla="*/ 910 h 50"/>
                  <a:gd name="T16" fmla="*/ 538 w 44"/>
                  <a:gd name="T17" fmla="*/ 843 h 50"/>
                  <a:gd name="T18" fmla="*/ 504 w 44"/>
                  <a:gd name="T19" fmla="*/ 910 h 50"/>
                  <a:gd name="T20" fmla="*/ 4 w 44"/>
                  <a:gd name="T21" fmla="*/ 0 h 50"/>
                  <a:gd name="T22" fmla="*/ 1 w 44"/>
                  <a:gd name="T23" fmla="*/ 4 h 50"/>
                  <a:gd name="T24" fmla="*/ 0 w 44"/>
                  <a:gd name="T25" fmla="*/ 843 h 50"/>
                  <a:gd name="T26" fmla="*/ 1 w 44"/>
                  <a:gd name="T27" fmla="*/ 1062 h 50"/>
                  <a:gd name="T28" fmla="*/ 2 w 44"/>
                  <a:gd name="T29" fmla="*/ 1445 h 50"/>
                  <a:gd name="T30" fmla="*/ 5 w 44"/>
                  <a:gd name="T31" fmla="*/ 2124 h 50"/>
                  <a:gd name="T32" fmla="*/ 575 w 44"/>
                  <a:gd name="T33" fmla="*/ 2805 h 50"/>
                  <a:gd name="T34" fmla="*/ 855 w 44"/>
                  <a:gd name="T35" fmla="*/ 3533 h 50"/>
                  <a:gd name="T36" fmla="*/ 1311 w 44"/>
                  <a:gd name="T37" fmla="*/ 4247 h 50"/>
                  <a:gd name="T38" fmla="*/ 1706 w 44"/>
                  <a:gd name="T39" fmla="*/ 4954 h 50"/>
                  <a:gd name="T40" fmla="*/ 2221 w 44"/>
                  <a:gd name="T41" fmla="*/ 5480 h 50"/>
                  <a:gd name="T42" fmla="*/ 2455 w 44"/>
                  <a:gd name="T43" fmla="*/ 4587 h 50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44"/>
                  <a:gd name="T67" fmla="*/ 0 h 50"/>
                  <a:gd name="T68" fmla="*/ 44 w 44"/>
                  <a:gd name="T69" fmla="*/ 50 h 50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44" h="50">
                    <a:moveTo>
                      <a:pt x="44" y="42"/>
                    </a:moveTo>
                    <a:lnTo>
                      <a:pt x="37" y="38"/>
                    </a:lnTo>
                    <a:lnTo>
                      <a:pt x="29" y="32"/>
                    </a:lnTo>
                    <a:lnTo>
                      <a:pt x="22" y="26"/>
                    </a:lnTo>
                    <a:lnTo>
                      <a:pt x="16" y="20"/>
                    </a:lnTo>
                    <a:lnTo>
                      <a:pt x="12" y="14"/>
                    </a:lnTo>
                    <a:lnTo>
                      <a:pt x="9" y="9"/>
                    </a:lnTo>
                    <a:lnTo>
                      <a:pt x="9" y="8"/>
                    </a:lnTo>
                    <a:lnTo>
                      <a:pt x="9" y="7"/>
                    </a:lnTo>
                    <a:lnTo>
                      <a:pt x="8" y="8"/>
                    </a:lnTo>
                    <a:lnTo>
                      <a:pt x="4" y="0"/>
                    </a:lnTo>
                    <a:lnTo>
                      <a:pt x="1" y="4"/>
                    </a:lnTo>
                    <a:lnTo>
                      <a:pt x="0" y="7"/>
                    </a:lnTo>
                    <a:lnTo>
                      <a:pt x="1" y="10"/>
                    </a:lnTo>
                    <a:lnTo>
                      <a:pt x="2" y="14"/>
                    </a:lnTo>
                    <a:lnTo>
                      <a:pt x="5" y="19"/>
                    </a:lnTo>
                    <a:lnTo>
                      <a:pt x="10" y="26"/>
                    </a:lnTo>
                    <a:lnTo>
                      <a:pt x="16" y="32"/>
                    </a:lnTo>
                    <a:lnTo>
                      <a:pt x="23" y="39"/>
                    </a:lnTo>
                    <a:lnTo>
                      <a:pt x="31" y="45"/>
                    </a:lnTo>
                    <a:lnTo>
                      <a:pt x="40" y="50"/>
                    </a:lnTo>
                    <a:lnTo>
                      <a:pt x="44" y="42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113" name="Freeform 402"/>
              <p:cNvSpPr>
                <a:spLocks noChangeArrowheads="1"/>
              </p:cNvSpPr>
              <p:nvPr/>
            </p:nvSpPr>
            <p:spPr bwMode="auto">
              <a:xfrm>
                <a:off x="4520" y="4070"/>
                <a:ext cx="56" cy="20"/>
              </a:xfrm>
              <a:custGeom>
                <a:avLst/>
                <a:gdLst>
                  <a:gd name="T0" fmla="*/ 1504 w 53"/>
                  <a:gd name="T1" fmla="*/ 5284 h 18"/>
                  <a:gd name="T2" fmla="*/ 1387 w 53"/>
                  <a:gd name="T3" fmla="*/ 4756 h 18"/>
                  <a:gd name="T4" fmla="*/ 1255 w 53"/>
                  <a:gd name="T5" fmla="*/ 4756 h 18"/>
                  <a:gd name="T6" fmla="*/ 1064 w 53"/>
                  <a:gd name="T7" fmla="*/ 4756 h 18"/>
                  <a:gd name="T8" fmla="*/ 893 w 53"/>
                  <a:gd name="T9" fmla="*/ 4756 h 18"/>
                  <a:gd name="T10" fmla="*/ 678 w 53"/>
                  <a:gd name="T11" fmla="*/ 4280 h 18"/>
                  <a:gd name="T12" fmla="*/ 487 w 53"/>
                  <a:gd name="T13" fmla="*/ 3852 h 18"/>
                  <a:gd name="T14" fmla="*/ 313 w 53"/>
                  <a:gd name="T15" fmla="*/ 3 h 18"/>
                  <a:gd name="T16" fmla="*/ 4 w 53"/>
                  <a:gd name="T17" fmla="*/ 0 h 18"/>
                  <a:gd name="T18" fmla="*/ 0 w 53"/>
                  <a:gd name="T19" fmla="*/ 4756 h 18"/>
                  <a:gd name="T20" fmla="*/ 7 w 53"/>
                  <a:gd name="T21" fmla="*/ 6523 h 18"/>
                  <a:gd name="T22" fmla="*/ 436 w 53"/>
                  <a:gd name="T23" fmla="*/ 8948 h 18"/>
                  <a:gd name="T24" fmla="*/ 642 w 53"/>
                  <a:gd name="T25" fmla="*/ 9942 h 18"/>
                  <a:gd name="T26" fmla="*/ 854 w 53"/>
                  <a:gd name="T27" fmla="*/ 10362 h 18"/>
                  <a:gd name="T28" fmla="*/ 1064 w 53"/>
                  <a:gd name="T29" fmla="*/ 10362 h 18"/>
                  <a:gd name="T30" fmla="*/ 1243 w 53"/>
                  <a:gd name="T31" fmla="*/ 10362 h 18"/>
                  <a:gd name="T32" fmla="*/ 1387 w 53"/>
                  <a:gd name="T33" fmla="*/ 11047 h 18"/>
                  <a:gd name="T34" fmla="*/ 1480 w 53"/>
                  <a:gd name="T35" fmla="*/ 11047 h 18"/>
                  <a:gd name="T36" fmla="*/ 1504 w 53"/>
                  <a:gd name="T37" fmla="*/ 5284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3"/>
                  <a:gd name="T58" fmla="*/ 0 h 18"/>
                  <a:gd name="T59" fmla="*/ 53 w 53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3" h="18">
                    <a:moveTo>
                      <a:pt x="53" y="9"/>
                    </a:moveTo>
                    <a:lnTo>
                      <a:pt x="48" y="8"/>
                    </a:lnTo>
                    <a:lnTo>
                      <a:pt x="44" y="8"/>
                    </a:lnTo>
                    <a:lnTo>
                      <a:pt x="38" y="8"/>
                    </a:lnTo>
                    <a:lnTo>
                      <a:pt x="31" y="8"/>
                    </a:lnTo>
                    <a:lnTo>
                      <a:pt x="24" y="7"/>
                    </a:lnTo>
                    <a:lnTo>
                      <a:pt x="18" y="6"/>
                    </a:lnTo>
                    <a:lnTo>
                      <a:pt x="10" y="3"/>
                    </a:lnTo>
                    <a:lnTo>
                      <a:pt x="4" y="0"/>
                    </a:lnTo>
                    <a:lnTo>
                      <a:pt x="0" y="8"/>
                    </a:lnTo>
                    <a:lnTo>
                      <a:pt x="7" y="11"/>
                    </a:lnTo>
                    <a:lnTo>
                      <a:pt x="16" y="14"/>
                    </a:lnTo>
                    <a:lnTo>
                      <a:pt x="23" y="16"/>
                    </a:lnTo>
                    <a:lnTo>
                      <a:pt x="30" y="17"/>
                    </a:lnTo>
                    <a:lnTo>
                      <a:pt x="38" y="17"/>
                    </a:lnTo>
                    <a:lnTo>
                      <a:pt x="43" y="17"/>
                    </a:lnTo>
                    <a:lnTo>
                      <a:pt x="48" y="18"/>
                    </a:lnTo>
                    <a:lnTo>
                      <a:pt x="52" y="18"/>
                    </a:lnTo>
                    <a:lnTo>
                      <a:pt x="53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3114" name="Freeform 403"/>
              <p:cNvSpPr>
                <a:spLocks noChangeArrowheads="1"/>
              </p:cNvSpPr>
              <p:nvPr/>
            </p:nvSpPr>
            <p:spPr bwMode="auto">
              <a:xfrm>
                <a:off x="2147" y="4029"/>
                <a:ext cx="99" cy="61"/>
              </a:xfrm>
              <a:custGeom>
                <a:avLst/>
                <a:gdLst>
                  <a:gd name="T0" fmla="*/ 3987 w 93"/>
                  <a:gd name="T1" fmla="*/ 0 h 57"/>
                  <a:gd name="T2" fmla="*/ 4134 w 93"/>
                  <a:gd name="T3" fmla="*/ 0 h 57"/>
                  <a:gd name="T4" fmla="*/ 4200 w 93"/>
                  <a:gd name="T5" fmla="*/ 2 h 57"/>
                  <a:gd name="T6" fmla="*/ 4200 w 93"/>
                  <a:gd name="T7" fmla="*/ 5 h 57"/>
                  <a:gd name="T8" fmla="*/ 4134 w 93"/>
                  <a:gd name="T9" fmla="*/ 631 h 57"/>
                  <a:gd name="T10" fmla="*/ 4028 w 93"/>
                  <a:gd name="T11" fmla="*/ 885 h 57"/>
                  <a:gd name="T12" fmla="*/ 3784 w 93"/>
                  <a:gd name="T13" fmla="*/ 1421 h 57"/>
                  <a:gd name="T14" fmla="*/ 3518 w 93"/>
                  <a:gd name="T15" fmla="*/ 1742 h 57"/>
                  <a:gd name="T16" fmla="*/ 3270 w 93"/>
                  <a:gd name="T17" fmla="*/ 2160 h 57"/>
                  <a:gd name="T18" fmla="*/ 2886 w 93"/>
                  <a:gd name="T19" fmla="*/ 2474 h 57"/>
                  <a:gd name="T20" fmla="*/ 2574 w 93"/>
                  <a:gd name="T21" fmla="*/ 2834 h 57"/>
                  <a:gd name="T22" fmla="*/ 2228 w 93"/>
                  <a:gd name="T23" fmla="*/ 3208 h 57"/>
                  <a:gd name="T24" fmla="*/ 1769 w 93"/>
                  <a:gd name="T25" fmla="*/ 3433 h 57"/>
                  <a:gd name="T26" fmla="*/ 1294 w 93"/>
                  <a:gd name="T27" fmla="*/ 3474 h 57"/>
                  <a:gd name="T28" fmla="*/ 872 w 93"/>
                  <a:gd name="T29" fmla="*/ 3583 h 57"/>
                  <a:gd name="T30" fmla="*/ 466 w 93"/>
                  <a:gd name="T31" fmla="*/ 3433 h 57"/>
                  <a:gd name="T32" fmla="*/ 1 w 93"/>
                  <a:gd name="T33" fmla="*/ 3194 h 57"/>
                  <a:gd name="T34" fmla="*/ 0 w 93"/>
                  <a:gd name="T35" fmla="*/ 3033 h 57"/>
                  <a:gd name="T36" fmla="*/ 0 w 93"/>
                  <a:gd name="T37" fmla="*/ 2985 h 57"/>
                  <a:gd name="T38" fmla="*/ 0 w 93"/>
                  <a:gd name="T39" fmla="*/ 2834 h 57"/>
                  <a:gd name="T40" fmla="*/ 0 w 93"/>
                  <a:gd name="T41" fmla="*/ 2789 h 57"/>
                  <a:gd name="T42" fmla="*/ 3 w 93"/>
                  <a:gd name="T43" fmla="*/ 2435 h 57"/>
                  <a:gd name="T44" fmla="*/ 411 w 93"/>
                  <a:gd name="T45" fmla="*/ 1995 h 57"/>
                  <a:gd name="T46" fmla="*/ 637 w 93"/>
                  <a:gd name="T47" fmla="*/ 1538 h 57"/>
                  <a:gd name="T48" fmla="*/ 928 w 93"/>
                  <a:gd name="T49" fmla="*/ 1160 h 57"/>
                  <a:gd name="T50" fmla="*/ 1269 w 93"/>
                  <a:gd name="T51" fmla="*/ 773 h 57"/>
                  <a:gd name="T52" fmla="*/ 1662 w 93"/>
                  <a:gd name="T53" fmla="*/ 551 h 57"/>
                  <a:gd name="T54" fmla="*/ 1984 w 93"/>
                  <a:gd name="T55" fmla="*/ 5 h 57"/>
                  <a:gd name="T56" fmla="*/ 2372 w 93"/>
                  <a:gd name="T57" fmla="*/ 3 h 57"/>
                  <a:gd name="T58" fmla="*/ 2688 w 93"/>
                  <a:gd name="T59" fmla="*/ 2 h 57"/>
                  <a:gd name="T60" fmla="*/ 3002 w 93"/>
                  <a:gd name="T61" fmla="*/ 1 h 57"/>
                  <a:gd name="T62" fmla="*/ 3305 w 93"/>
                  <a:gd name="T63" fmla="*/ 1 h 57"/>
                  <a:gd name="T64" fmla="*/ 3555 w 93"/>
                  <a:gd name="T65" fmla="*/ 0 h 57"/>
                  <a:gd name="T66" fmla="*/ 3745 w 93"/>
                  <a:gd name="T67" fmla="*/ 0 h 57"/>
                  <a:gd name="T68" fmla="*/ 3987 w 93"/>
                  <a:gd name="T69" fmla="*/ 0 h 5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3"/>
                  <a:gd name="T106" fmla="*/ 0 h 57"/>
                  <a:gd name="T107" fmla="*/ 93 w 93"/>
                  <a:gd name="T108" fmla="*/ 57 h 5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3" h="57">
                    <a:moveTo>
                      <a:pt x="88" y="0"/>
                    </a:moveTo>
                    <a:lnTo>
                      <a:pt x="91" y="0"/>
                    </a:lnTo>
                    <a:lnTo>
                      <a:pt x="93" y="2"/>
                    </a:lnTo>
                    <a:lnTo>
                      <a:pt x="93" y="5"/>
                    </a:lnTo>
                    <a:lnTo>
                      <a:pt x="91" y="10"/>
                    </a:lnTo>
                    <a:lnTo>
                      <a:pt x="89" y="15"/>
                    </a:lnTo>
                    <a:lnTo>
                      <a:pt x="84" y="22"/>
                    </a:lnTo>
                    <a:lnTo>
                      <a:pt x="78" y="28"/>
                    </a:lnTo>
                    <a:lnTo>
                      <a:pt x="72" y="35"/>
                    </a:lnTo>
                    <a:lnTo>
                      <a:pt x="64" y="40"/>
                    </a:lnTo>
                    <a:lnTo>
                      <a:pt x="57" y="46"/>
                    </a:lnTo>
                    <a:lnTo>
                      <a:pt x="49" y="51"/>
                    </a:lnTo>
                    <a:lnTo>
                      <a:pt x="39" y="55"/>
                    </a:lnTo>
                    <a:lnTo>
                      <a:pt x="29" y="56"/>
                    </a:lnTo>
                    <a:lnTo>
                      <a:pt x="20" y="57"/>
                    </a:lnTo>
                    <a:lnTo>
                      <a:pt x="10" y="55"/>
                    </a:lnTo>
                    <a:lnTo>
                      <a:pt x="1" y="50"/>
                    </a:lnTo>
                    <a:lnTo>
                      <a:pt x="0" y="49"/>
                    </a:lnTo>
                    <a:lnTo>
                      <a:pt x="0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3" y="38"/>
                    </a:lnTo>
                    <a:lnTo>
                      <a:pt x="8" y="32"/>
                    </a:lnTo>
                    <a:lnTo>
                      <a:pt x="15" y="25"/>
                    </a:lnTo>
                    <a:lnTo>
                      <a:pt x="21" y="19"/>
                    </a:lnTo>
                    <a:lnTo>
                      <a:pt x="28" y="13"/>
                    </a:lnTo>
                    <a:lnTo>
                      <a:pt x="37" y="8"/>
                    </a:lnTo>
                    <a:lnTo>
                      <a:pt x="44" y="5"/>
                    </a:lnTo>
                    <a:lnTo>
                      <a:pt x="52" y="3"/>
                    </a:lnTo>
                    <a:lnTo>
                      <a:pt x="59" y="2"/>
                    </a:lnTo>
                    <a:lnTo>
                      <a:pt x="66" y="1"/>
                    </a:lnTo>
                    <a:lnTo>
                      <a:pt x="73" y="1"/>
                    </a:lnTo>
                    <a:lnTo>
                      <a:pt x="79" y="0"/>
                    </a:lnTo>
                    <a:lnTo>
                      <a:pt x="83" y="0"/>
                    </a:lnTo>
                    <a:lnTo>
                      <a:pt x="88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</p:grpSp>
        <p:grpSp>
          <p:nvGrpSpPr>
            <p:cNvPr id="2060" name="Group 404"/>
            <p:cNvGrpSpPr>
              <a:grpSpLocks/>
            </p:cNvGrpSpPr>
            <p:nvPr/>
          </p:nvGrpSpPr>
          <p:grpSpPr bwMode="auto">
            <a:xfrm>
              <a:off x="290" y="3940"/>
              <a:ext cx="5294" cy="244"/>
              <a:chOff x="290" y="3940"/>
              <a:chExt cx="5294" cy="244"/>
            </a:xfrm>
          </p:grpSpPr>
          <p:sp>
            <p:nvSpPr>
              <p:cNvPr id="2715" name="Freeform 405"/>
              <p:cNvSpPr>
                <a:spLocks noChangeArrowheads="1"/>
              </p:cNvSpPr>
              <p:nvPr/>
            </p:nvSpPr>
            <p:spPr bwMode="auto">
              <a:xfrm>
                <a:off x="2145" y="4027"/>
                <a:ext cx="104" cy="71"/>
              </a:xfrm>
              <a:custGeom>
                <a:avLst/>
                <a:gdLst>
                  <a:gd name="T0" fmla="*/ 0 w 98"/>
                  <a:gd name="T1" fmla="*/ 5060 h 66"/>
                  <a:gd name="T2" fmla="*/ 397 w 98"/>
                  <a:gd name="T3" fmla="*/ 5587 h 66"/>
                  <a:gd name="T4" fmla="*/ 764 w 98"/>
                  <a:gd name="T5" fmla="*/ 5688 h 66"/>
                  <a:gd name="T6" fmla="*/ 1127 w 98"/>
                  <a:gd name="T7" fmla="*/ 5688 h 66"/>
                  <a:gd name="T8" fmla="*/ 1560 w 98"/>
                  <a:gd name="T9" fmla="*/ 5587 h 66"/>
                  <a:gd name="T10" fmla="*/ 1924 w 98"/>
                  <a:gd name="T11" fmla="*/ 5240 h 66"/>
                  <a:gd name="T12" fmla="*/ 2300 w 98"/>
                  <a:gd name="T13" fmla="*/ 4704 h 66"/>
                  <a:gd name="T14" fmla="*/ 2596 w 98"/>
                  <a:gd name="T15" fmla="*/ 4257 h 66"/>
                  <a:gd name="T16" fmla="*/ 2917 w 98"/>
                  <a:gd name="T17" fmla="*/ 3670 h 66"/>
                  <a:gd name="T18" fmla="*/ 3103 w 98"/>
                  <a:gd name="T19" fmla="*/ 3172 h 66"/>
                  <a:gd name="T20" fmla="*/ 3315 w 98"/>
                  <a:gd name="T21" fmla="*/ 2548 h 66"/>
                  <a:gd name="T22" fmla="*/ 3505 w 98"/>
                  <a:gd name="T23" fmla="*/ 2028 h 66"/>
                  <a:gd name="T24" fmla="*/ 3586 w 98"/>
                  <a:gd name="T25" fmla="*/ 1420 h 66"/>
                  <a:gd name="T26" fmla="*/ 3709 w 98"/>
                  <a:gd name="T27" fmla="*/ 917 h 66"/>
                  <a:gd name="T28" fmla="*/ 3709 w 98"/>
                  <a:gd name="T29" fmla="*/ 6 h 66"/>
                  <a:gd name="T30" fmla="*/ 3518 w 98"/>
                  <a:gd name="T31" fmla="*/ 0 h 66"/>
                  <a:gd name="T32" fmla="*/ 3303 w 98"/>
                  <a:gd name="T33" fmla="*/ 0 h 66"/>
                  <a:gd name="T34" fmla="*/ 3315 w 98"/>
                  <a:gd name="T35" fmla="*/ 792 h 66"/>
                  <a:gd name="T36" fmla="*/ 3487 w 98"/>
                  <a:gd name="T37" fmla="*/ 792 h 66"/>
                  <a:gd name="T38" fmla="*/ 3379 w 98"/>
                  <a:gd name="T39" fmla="*/ 736 h 66"/>
                  <a:gd name="T40" fmla="*/ 3379 w 98"/>
                  <a:gd name="T41" fmla="*/ 792 h 66"/>
                  <a:gd name="T42" fmla="*/ 3315 w 98"/>
                  <a:gd name="T43" fmla="*/ 1061 h 66"/>
                  <a:gd name="T44" fmla="*/ 3184 w 98"/>
                  <a:gd name="T45" fmla="*/ 1528 h 66"/>
                  <a:gd name="T46" fmla="*/ 3096 w 98"/>
                  <a:gd name="T47" fmla="*/ 2028 h 66"/>
                  <a:gd name="T48" fmla="*/ 2917 w 98"/>
                  <a:gd name="T49" fmla="*/ 2548 h 66"/>
                  <a:gd name="T50" fmla="*/ 2664 w 98"/>
                  <a:gd name="T51" fmla="*/ 3172 h 66"/>
                  <a:gd name="T52" fmla="*/ 2365 w 98"/>
                  <a:gd name="T53" fmla="*/ 3637 h 66"/>
                  <a:gd name="T54" fmla="*/ 2100 w 98"/>
                  <a:gd name="T55" fmla="*/ 4209 h 66"/>
                  <a:gd name="T56" fmla="*/ 1757 w 98"/>
                  <a:gd name="T57" fmla="*/ 4528 h 66"/>
                  <a:gd name="T58" fmla="*/ 1470 w 98"/>
                  <a:gd name="T59" fmla="*/ 4704 h 66"/>
                  <a:gd name="T60" fmla="*/ 1127 w 98"/>
                  <a:gd name="T61" fmla="*/ 4871 h 66"/>
                  <a:gd name="T62" fmla="*/ 764 w 98"/>
                  <a:gd name="T63" fmla="*/ 4871 h 66"/>
                  <a:gd name="T64" fmla="*/ 447 w 98"/>
                  <a:gd name="T65" fmla="*/ 4704 h 66"/>
                  <a:gd name="T66" fmla="*/ 4 w 98"/>
                  <a:gd name="T67" fmla="*/ 4373 h 66"/>
                  <a:gd name="T68" fmla="*/ 0 w 98"/>
                  <a:gd name="T69" fmla="*/ 5060 h 6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8"/>
                  <a:gd name="T106" fmla="*/ 0 h 66"/>
                  <a:gd name="T107" fmla="*/ 98 w 98"/>
                  <a:gd name="T108" fmla="*/ 66 h 6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8" h="66">
                    <a:moveTo>
                      <a:pt x="0" y="59"/>
                    </a:moveTo>
                    <a:lnTo>
                      <a:pt x="10" y="64"/>
                    </a:lnTo>
                    <a:lnTo>
                      <a:pt x="21" y="66"/>
                    </a:lnTo>
                    <a:lnTo>
                      <a:pt x="30" y="66"/>
                    </a:lnTo>
                    <a:lnTo>
                      <a:pt x="41" y="64"/>
                    </a:lnTo>
                    <a:lnTo>
                      <a:pt x="51" y="60"/>
                    </a:lnTo>
                    <a:lnTo>
                      <a:pt x="60" y="55"/>
                    </a:lnTo>
                    <a:lnTo>
                      <a:pt x="69" y="50"/>
                    </a:lnTo>
                    <a:lnTo>
                      <a:pt x="76" y="43"/>
                    </a:lnTo>
                    <a:lnTo>
                      <a:pt x="82" y="37"/>
                    </a:lnTo>
                    <a:lnTo>
                      <a:pt x="89" y="30"/>
                    </a:lnTo>
                    <a:lnTo>
                      <a:pt x="93" y="23"/>
                    </a:lnTo>
                    <a:lnTo>
                      <a:pt x="96" y="17"/>
                    </a:lnTo>
                    <a:lnTo>
                      <a:pt x="98" y="11"/>
                    </a:lnTo>
                    <a:lnTo>
                      <a:pt x="98" y="6"/>
                    </a:lnTo>
                    <a:lnTo>
                      <a:pt x="94" y="0"/>
                    </a:lnTo>
                    <a:lnTo>
                      <a:pt x="88" y="0"/>
                    </a:lnTo>
                    <a:lnTo>
                      <a:pt x="89" y="9"/>
                    </a:lnTo>
                    <a:lnTo>
                      <a:pt x="91" y="9"/>
                    </a:lnTo>
                    <a:lnTo>
                      <a:pt x="90" y="8"/>
                    </a:lnTo>
                    <a:lnTo>
                      <a:pt x="90" y="9"/>
                    </a:lnTo>
                    <a:lnTo>
                      <a:pt x="89" y="13"/>
                    </a:lnTo>
                    <a:lnTo>
                      <a:pt x="85" y="18"/>
                    </a:lnTo>
                    <a:lnTo>
                      <a:pt x="81" y="23"/>
                    </a:lnTo>
                    <a:lnTo>
                      <a:pt x="76" y="30"/>
                    </a:lnTo>
                    <a:lnTo>
                      <a:pt x="71" y="37"/>
                    </a:lnTo>
                    <a:lnTo>
                      <a:pt x="63" y="42"/>
                    </a:lnTo>
                    <a:lnTo>
                      <a:pt x="56" y="48"/>
                    </a:lnTo>
                    <a:lnTo>
                      <a:pt x="47" y="52"/>
                    </a:lnTo>
                    <a:lnTo>
                      <a:pt x="39" y="55"/>
                    </a:lnTo>
                    <a:lnTo>
                      <a:pt x="30" y="56"/>
                    </a:lnTo>
                    <a:lnTo>
                      <a:pt x="21" y="56"/>
                    </a:lnTo>
                    <a:lnTo>
                      <a:pt x="12" y="55"/>
                    </a:lnTo>
                    <a:lnTo>
                      <a:pt x="4" y="51"/>
                    </a:lnTo>
                    <a:lnTo>
                      <a:pt x="0" y="59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716" name="Freeform 406"/>
              <p:cNvSpPr>
                <a:spLocks noChangeArrowheads="1"/>
              </p:cNvSpPr>
              <p:nvPr/>
            </p:nvSpPr>
            <p:spPr bwMode="auto">
              <a:xfrm>
                <a:off x="2140" y="4037"/>
                <a:ext cx="47" cy="54"/>
              </a:xfrm>
              <a:custGeom>
                <a:avLst/>
                <a:gdLst>
                  <a:gd name="T0" fmla="*/ 2221 w 44"/>
                  <a:gd name="T1" fmla="*/ 0 h 50"/>
                  <a:gd name="T2" fmla="*/ 1706 w 44"/>
                  <a:gd name="T3" fmla="*/ 6 h 50"/>
                  <a:gd name="T4" fmla="*/ 1356 w 44"/>
                  <a:gd name="T5" fmla="*/ 1147 h 50"/>
                  <a:gd name="T6" fmla="*/ 855 w 44"/>
                  <a:gd name="T7" fmla="*/ 1967 h 50"/>
                  <a:gd name="T8" fmla="*/ 575 w 44"/>
                  <a:gd name="T9" fmla="*/ 2597 h 50"/>
                  <a:gd name="T10" fmla="*/ 5 w 44"/>
                  <a:gd name="T11" fmla="*/ 3371 h 50"/>
                  <a:gd name="T12" fmla="*/ 2 w 44"/>
                  <a:gd name="T13" fmla="*/ 4028 h 50"/>
                  <a:gd name="T14" fmla="*/ 1 w 44"/>
                  <a:gd name="T15" fmla="*/ 4451 h 50"/>
                  <a:gd name="T16" fmla="*/ 0 w 44"/>
                  <a:gd name="T17" fmla="*/ 4807 h 50"/>
                  <a:gd name="T18" fmla="*/ 1 w 44"/>
                  <a:gd name="T19" fmla="*/ 5165 h 50"/>
                  <a:gd name="T20" fmla="*/ 4 w 44"/>
                  <a:gd name="T21" fmla="*/ 5480 h 50"/>
                  <a:gd name="T22" fmla="*/ 504 w 44"/>
                  <a:gd name="T23" fmla="*/ 4587 h 50"/>
                  <a:gd name="T24" fmla="*/ 504 w 44"/>
                  <a:gd name="T25" fmla="*/ 4698 h 50"/>
                  <a:gd name="T26" fmla="*/ 538 w 44"/>
                  <a:gd name="T27" fmla="*/ 4698 h 50"/>
                  <a:gd name="T28" fmla="*/ 538 w 44"/>
                  <a:gd name="T29" fmla="*/ 4587 h 50"/>
                  <a:gd name="T30" fmla="*/ 656 w 44"/>
                  <a:gd name="T31" fmla="*/ 3932 h 50"/>
                  <a:gd name="T32" fmla="*/ 855 w 44"/>
                  <a:gd name="T33" fmla="*/ 3371 h 50"/>
                  <a:gd name="T34" fmla="*/ 1269 w 44"/>
                  <a:gd name="T35" fmla="*/ 2597 h 50"/>
                  <a:gd name="T36" fmla="*/ 1597 w 44"/>
                  <a:gd name="T37" fmla="*/ 2124 h 50"/>
                  <a:gd name="T38" fmla="*/ 2079 w 44"/>
                  <a:gd name="T39" fmla="*/ 1338 h 50"/>
                  <a:gd name="T40" fmla="*/ 2455 w 44"/>
                  <a:gd name="T41" fmla="*/ 983 h 50"/>
                  <a:gd name="T42" fmla="*/ 2221 w 44"/>
                  <a:gd name="T43" fmla="*/ 0 h 50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44"/>
                  <a:gd name="T67" fmla="*/ 0 h 50"/>
                  <a:gd name="T68" fmla="*/ 44 w 44"/>
                  <a:gd name="T69" fmla="*/ 50 h 50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44" h="50">
                    <a:moveTo>
                      <a:pt x="40" y="0"/>
                    </a:moveTo>
                    <a:lnTo>
                      <a:pt x="31" y="6"/>
                    </a:lnTo>
                    <a:lnTo>
                      <a:pt x="24" y="11"/>
                    </a:lnTo>
                    <a:lnTo>
                      <a:pt x="16" y="18"/>
                    </a:lnTo>
                    <a:lnTo>
                      <a:pt x="10" y="24"/>
                    </a:lnTo>
                    <a:lnTo>
                      <a:pt x="5" y="31"/>
                    </a:lnTo>
                    <a:lnTo>
                      <a:pt x="2" y="37"/>
                    </a:lnTo>
                    <a:lnTo>
                      <a:pt x="1" y="41"/>
                    </a:lnTo>
                    <a:lnTo>
                      <a:pt x="0" y="44"/>
                    </a:lnTo>
                    <a:lnTo>
                      <a:pt x="1" y="47"/>
                    </a:lnTo>
                    <a:lnTo>
                      <a:pt x="4" y="50"/>
                    </a:lnTo>
                    <a:lnTo>
                      <a:pt x="8" y="42"/>
                    </a:lnTo>
                    <a:lnTo>
                      <a:pt x="8" y="43"/>
                    </a:lnTo>
                    <a:lnTo>
                      <a:pt x="9" y="43"/>
                    </a:lnTo>
                    <a:lnTo>
                      <a:pt x="9" y="42"/>
                    </a:lnTo>
                    <a:lnTo>
                      <a:pt x="12" y="36"/>
                    </a:lnTo>
                    <a:lnTo>
                      <a:pt x="16" y="31"/>
                    </a:lnTo>
                    <a:lnTo>
                      <a:pt x="22" y="24"/>
                    </a:lnTo>
                    <a:lnTo>
                      <a:pt x="29" y="19"/>
                    </a:lnTo>
                    <a:lnTo>
                      <a:pt x="37" y="13"/>
                    </a:lnTo>
                    <a:lnTo>
                      <a:pt x="44" y="9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717" name="Freeform 407"/>
              <p:cNvSpPr>
                <a:spLocks noChangeArrowheads="1"/>
              </p:cNvSpPr>
              <p:nvPr/>
            </p:nvSpPr>
            <p:spPr bwMode="auto">
              <a:xfrm>
                <a:off x="2184" y="4027"/>
                <a:ext cx="56" cy="20"/>
              </a:xfrm>
              <a:custGeom>
                <a:avLst/>
                <a:gdLst>
                  <a:gd name="T0" fmla="*/ 1480 w 53"/>
                  <a:gd name="T1" fmla="*/ 0 h 18"/>
                  <a:gd name="T2" fmla="*/ 1387 w 53"/>
                  <a:gd name="T3" fmla="*/ 0 h 18"/>
                  <a:gd name="T4" fmla="*/ 1243 w 53"/>
                  <a:gd name="T5" fmla="*/ 0 h 18"/>
                  <a:gd name="T6" fmla="*/ 1064 w 53"/>
                  <a:gd name="T7" fmla="*/ 0 h 18"/>
                  <a:gd name="T8" fmla="*/ 854 w 53"/>
                  <a:gd name="T9" fmla="*/ 1 h 18"/>
                  <a:gd name="T10" fmla="*/ 642 w 53"/>
                  <a:gd name="T11" fmla="*/ 3 h 18"/>
                  <a:gd name="T12" fmla="*/ 436 w 53"/>
                  <a:gd name="T13" fmla="*/ 4 h 18"/>
                  <a:gd name="T14" fmla="*/ 7 w 53"/>
                  <a:gd name="T15" fmla="*/ 3852 h 18"/>
                  <a:gd name="T16" fmla="*/ 0 w 53"/>
                  <a:gd name="T17" fmla="*/ 5284 h 18"/>
                  <a:gd name="T18" fmla="*/ 4 w 53"/>
                  <a:gd name="T19" fmla="*/ 11047 h 18"/>
                  <a:gd name="T20" fmla="*/ 313 w 53"/>
                  <a:gd name="T21" fmla="*/ 9326 h 18"/>
                  <a:gd name="T22" fmla="*/ 487 w 53"/>
                  <a:gd name="T23" fmla="*/ 7248 h 18"/>
                  <a:gd name="T24" fmla="*/ 716 w 53"/>
                  <a:gd name="T25" fmla="*/ 6523 h 18"/>
                  <a:gd name="T26" fmla="*/ 893 w 53"/>
                  <a:gd name="T27" fmla="*/ 5871 h 18"/>
                  <a:gd name="T28" fmla="*/ 1064 w 53"/>
                  <a:gd name="T29" fmla="*/ 5871 h 18"/>
                  <a:gd name="T30" fmla="*/ 1255 w 53"/>
                  <a:gd name="T31" fmla="*/ 5284 h 18"/>
                  <a:gd name="T32" fmla="*/ 1401 w 53"/>
                  <a:gd name="T33" fmla="*/ 5284 h 18"/>
                  <a:gd name="T34" fmla="*/ 1504 w 53"/>
                  <a:gd name="T35" fmla="*/ 5284 h 18"/>
                  <a:gd name="T36" fmla="*/ 1480 w 53"/>
                  <a:gd name="T37" fmla="*/ 0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3"/>
                  <a:gd name="T58" fmla="*/ 0 h 18"/>
                  <a:gd name="T59" fmla="*/ 53 w 53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3" h="18">
                    <a:moveTo>
                      <a:pt x="52" y="0"/>
                    </a:moveTo>
                    <a:lnTo>
                      <a:pt x="48" y="0"/>
                    </a:lnTo>
                    <a:lnTo>
                      <a:pt x="43" y="0"/>
                    </a:lnTo>
                    <a:lnTo>
                      <a:pt x="38" y="0"/>
                    </a:lnTo>
                    <a:lnTo>
                      <a:pt x="30" y="1"/>
                    </a:lnTo>
                    <a:lnTo>
                      <a:pt x="23" y="3"/>
                    </a:lnTo>
                    <a:lnTo>
                      <a:pt x="16" y="4"/>
                    </a:lnTo>
                    <a:lnTo>
                      <a:pt x="7" y="6"/>
                    </a:lnTo>
                    <a:lnTo>
                      <a:pt x="0" y="9"/>
                    </a:lnTo>
                    <a:lnTo>
                      <a:pt x="4" y="18"/>
                    </a:lnTo>
                    <a:lnTo>
                      <a:pt x="10" y="15"/>
                    </a:lnTo>
                    <a:lnTo>
                      <a:pt x="18" y="12"/>
                    </a:lnTo>
                    <a:lnTo>
                      <a:pt x="25" y="11"/>
                    </a:lnTo>
                    <a:lnTo>
                      <a:pt x="31" y="10"/>
                    </a:lnTo>
                    <a:lnTo>
                      <a:pt x="38" y="10"/>
                    </a:lnTo>
                    <a:lnTo>
                      <a:pt x="44" y="9"/>
                    </a:lnTo>
                    <a:lnTo>
                      <a:pt x="49" y="9"/>
                    </a:lnTo>
                    <a:lnTo>
                      <a:pt x="53" y="9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718" name="Freeform 408"/>
              <p:cNvSpPr>
                <a:spLocks noChangeArrowheads="1"/>
              </p:cNvSpPr>
              <p:nvPr/>
            </p:nvSpPr>
            <p:spPr bwMode="auto">
              <a:xfrm>
                <a:off x="3281" y="4117"/>
                <a:ext cx="100" cy="62"/>
              </a:xfrm>
              <a:custGeom>
                <a:avLst/>
                <a:gdLst>
                  <a:gd name="T0" fmla="*/ 3886 w 94"/>
                  <a:gd name="T1" fmla="*/ 0 h 57"/>
                  <a:gd name="T2" fmla="*/ 4041 w 94"/>
                  <a:gd name="T3" fmla="*/ 0 h 57"/>
                  <a:gd name="T4" fmla="*/ 4078 w 94"/>
                  <a:gd name="T5" fmla="*/ 2 h 57"/>
                  <a:gd name="T6" fmla="*/ 4078 w 94"/>
                  <a:gd name="T7" fmla="*/ 1120 h 57"/>
                  <a:gd name="T8" fmla="*/ 4041 w 94"/>
                  <a:gd name="T9" fmla="*/ 1567 h 57"/>
                  <a:gd name="T10" fmla="*/ 3886 w 94"/>
                  <a:gd name="T11" fmla="*/ 2385 h 57"/>
                  <a:gd name="T12" fmla="*/ 3653 w 94"/>
                  <a:gd name="T13" fmla="*/ 3632 h 57"/>
                  <a:gd name="T14" fmla="*/ 3434 w 94"/>
                  <a:gd name="T15" fmla="*/ 5063 h 57"/>
                  <a:gd name="T16" fmla="*/ 3184 w 94"/>
                  <a:gd name="T17" fmla="*/ 5990 h 57"/>
                  <a:gd name="T18" fmla="*/ 2813 w 94"/>
                  <a:gd name="T19" fmla="*/ 7086 h 57"/>
                  <a:gd name="T20" fmla="*/ 2520 w 94"/>
                  <a:gd name="T21" fmla="*/ 7819 h 57"/>
                  <a:gd name="T22" fmla="*/ 2064 w 94"/>
                  <a:gd name="T23" fmla="*/ 8916 h 57"/>
                  <a:gd name="T24" fmla="*/ 1779 w 94"/>
                  <a:gd name="T25" fmla="*/ 9251 h 57"/>
                  <a:gd name="T26" fmla="*/ 1306 w 94"/>
                  <a:gd name="T27" fmla="*/ 9698 h 57"/>
                  <a:gd name="T28" fmla="*/ 901 w 94"/>
                  <a:gd name="T29" fmla="*/ 9698 h 57"/>
                  <a:gd name="T30" fmla="*/ 485 w 94"/>
                  <a:gd name="T31" fmla="*/ 9251 h 57"/>
                  <a:gd name="T32" fmla="*/ 2 w 94"/>
                  <a:gd name="T33" fmla="*/ 8505 h 57"/>
                  <a:gd name="T34" fmla="*/ 1 w 94"/>
                  <a:gd name="T35" fmla="*/ 8384 h 57"/>
                  <a:gd name="T36" fmla="*/ 0 w 94"/>
                  <a:gd name="T37" fmla="*/ 8197 h 57"/>
                  <a:gd name="T38" fmla="*/ 1 w 94"/>
                  <a:gd name="T39" fmla="*/ 7742 h 57"/>
                  <a:gd name="T40" fmla="*/ 1 w 94"/>
                  <a:gd name="T41" fmla="*/ 7536 h 57"/>
                  <a:gd name="T42" fmla="*/ 4 w 94"/>
                  <a:gd name="T43" fmla="*/ 6515 h 57"/>
                  <a:gd name="T44" fmla="*/ 429 w 94"/>
                  <a:gd name="T45" fmla="*/ 5507 h 57"/>
                  <a:gd name="T46" fmla="*/ 584 w 94"/>
                  <a:gd name="T47" fmla="*/ 4280 h 57"/>
                  <a:gd name="T48" fmla="*/ 959 w 94"/>
                  <a:gd name="T49" fmla="*/ 3339 h 57"/>
                  <a:gd name="T50" fmla="*/ 1256 w 94"/>
                  <a:gd name="T51" fmla="*/ 2016 h 57"/>
                  <a:gd name="T52" fmla="*/ 1672 w 94"/>
                  <a:gd name="T53" fmla="*/ 1441 h 57"/>
                  <a:gd name="T54" fmla="*/ 1940 w 94"/>
                  <a:gd name="T55" fmla="*/ 1120 h 57"/>
                  <a:gd name="T56" fmla="*/ 2333 w 94"/>
                  <a:gd name="T57" fmla="*/ 3 h 57"/>
                  <a:gd name="T58" fmla="*/ 2640 w 94"/>
                  <a:gd name="T59" fmla="*/ 2 h 57"/>
                  <a:gd name="T60" fmla="*/ 2921 w 94"/>
                  <a:gd name="T61" fmla="*/ 1 h 57"/>
                  <a:gd name="T62" fmla="*/ 3228 w 94"/>
                  <a:gd name="T63" fmla="*/ 1 h 57"/>
                  <a:gd name="T64" fmla="*/ 3434 w 94"/>
                  <a:gd name="T65" fmla="*/ 0 h 57"/>
                  <a:gd name="T66" fmla="*/ 3653 w 94"/>
                  <a:gd name="T67" fmla="*/ 0 h 57"/>
                  <a:gd name="T68" fmla="*/ 3886 w 94"/>
                  <a:gd name="T69" fmla="*/ 0 h 5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4"/>
                  <a:gd name="T106" fmla="*/ 0 h 57"/>
                  <a:gd name="T107" fmla="*/ 94 w 94"/>
                  <a:gd name="T108" fmla="*/ 57 h 5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4" h="57">
                    <a:moveTo>
                      <a:pt x="89" y="0"/>
                    </a:moveTo>
                    <a:lnTo>
                      <a:pt x="92" y="0"/>
                    </a:lnTo>
                    <a:lnTo>
                      <a:pt x="94" y="2"/>
                    </a:lnTo>
                    <a:lnTo>
                      <a:pt x="94" y="6"/>
                    </a:lnTo>
                    <a:lnTo>
                      <a:pt x="92" y="10"/>
                    </a:lnTo>
                    <a:lnTo>
                      <a:pt x="89" y="15"/>
                    </a:lnTo>
                    <a:lnTo>
                      <a:pt x="84" y="22"/>
                    </a:lnTo>
                    <a:lnTo>
                      <a:pt x="79" y="29"/>
                    </a:lnTo>
                    <a:lnTo>
                      <a:pt x="73" y="35"/>
                    </a:lnTo>
                    <a:lnTo>
                      <a:pt x="65" y="41"/>
                    </a:lnTo>
                    <a:lnTo>
                      <a:pt x="58" y="47"/>
                    </a:lnTo>
                    <a:lnTo>
                      <a:pt x="48" y="52"/>
                    </a:lnTo>
                    <a:lnTo>
                      <a:pt x="40" y="55"/>
                    </a:lnTo>
                    <a:lnTo>
                      <a:pt x="30" y="57"/>
                    </a:lnTo>
                    <a:lnTo>
                      <a:pt x="21" y="57"/>
                    </a:lnTo>
                    <a:lnTo>
                      <a:pt x="11" y="55"/>
                    </a:lnTo>
                    <a:lnTo>
                      <a:pt x="2" y="51"/>
                    </a:lnTo>
                    <a:lnTo>
                      <a:pt x="1" y="49"/>
                    </a:lnTo>
                    <a:lnTo>
                      <a:pt x="0" y="48"/>
                    </a:lnTo>
                    <a:lnTo>
                      <a:pt x="1" y="46"/>
                    </a:lnTo>
                    <a:lnTo>
                      <a:pt x="1" y="44"/>
                    </a:lnTo>
                    <a:lnTo>
                      <a:pt x="4" y="38"/>
                    </a:lnTo>
                    <a:lnTo>
                      <a:pt x="9" y="32"/>
                    </a:lnTo>
                    <a:lnTo>
                      <a:pt x="14" y="25"/>
                    </a:lnTo>
                    <a:lnTo>
                      <a:pt x="22" y="20"/>
                    </a:lnTo>
                    <a:lnTo>
                      <a:pt x="29" y="13"/>
                    </a:lnTo>
                    <a:lnTo>
                      <a:pt x="38" y="9"/>
                    </a:lnTo>
                    <a:lnTo>
                      <a:pt x="45" y="6"/>
                    </a:lnTo>
                    <a:lnTo>
                      <a:pt x="53" y="3"/>
                    </a:lnTo>
                    <a:lnTo>
                      <a:pt x="60" y="2"/>
                    </a:lnTo>
                    <a:lnTo>
                      <a:pt x="67" y="1"/>
                    </a:lnTo>
                    <a:lnTo>
                      <a:pt x="74" y="1"/>
                    </a:lnTo>
                    <a:lnTo>
                      <a:pt x="79" y="0"/>
                    </a:lnTo>
                    <a:lnTo>
                      <a:pt x="84" y="0"/>
                    </a:lnTo>
                    <a:lnTo>
                      <a:pt x="89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719" name="Freeform 409"/>
              <p:cNvSpPr>
                <a:spLocks noChangeArrowheads="1"/>
              </p:cNvSpPr>
              <p:nvPr/>
            </p:nvSpPr>
            <p:spPr bwMode="auto">
              <a:xfrm>
                <a:off x="3281" y="4113"/>
                <a:ext cx="104" cy="71"/>
              </a:xfrm>
              <a:custGeom>
                <a:avLst/>
                <a:gdLst>
                  <a:gd name="T0" fmla="*/ 0 w 98"/>
                  <a:gd name="T1" fmla="*/ 5060 h 66"/>
                  <a:gd name="T2" fmla="*/ 374 w 98"/>
                  <a:gd name="T3" fmla="*/ 5443 h 66"/>
                  <a:gd name="T4" fmla="*/ 720 w 98"/>
                  <a:gd name="T5" fmla="*/ 5688 h 66"/>
                  <a:gd name="T6" fmla="*/ 1127 w 98"/>
                  <a:gd name="T7" fmla="*/ 5688 h 66"/>
                  <a:gd name="T8" fmla="*/ 1560 w 98"/>
                  <a:gd name="T9" fmla="*/ 5443 h 66"/>
                  <a:gd name="T10" fmla="*/ 1865 w 98"/>
                  <a:gd name="T11" fmla="*/ 5240 h 66"/>
                  <a:gd name="T12" fmla="*/ 2300 w 98"/>
                  <a:gd name="T13" fmla="*/ 4704 h 66"/>
                  <a:gd name="T14" fmla="*/ 2590 w 98"/>
                  <a:gd name="T15" fmla="*/ 4247 h 66"/>
                  <a:gd name="T16" fmla="*/ 2917 w 98"/>
                  <a:gd name="T17" fmla="*/ 3637 h 66"/>
                  <a:gd name="T18" fmla="*/ 3103 w 98"/>
                  <a:gd name="T19" fmla="*/ 3143 h 66"/>
                  <a:gd name="T20" fmla="*/ 3315 w 98"/>
                  <a:gd name="T21" fmla="*/ 2525 h 66"/>
                  <a:gd name="T22" fmla="*/ 3505 w 98"/>
                  <a:gd name="T23" fmla="*/ 2028 h 66"/>
                  <a:gd name="T24" fmla="*/ 3586 w 98"/>
                  <a:gd name="T25" fmla="*/ 1320 h 66"/>
                  <a:gd name="T26" fmla="*/ 3709 w 98"/>
                  <a:gd name="T27" fmla="*/ 917 h 66"/>
                  <a:gd name="T28" fmla="*/ 3709 w 98"/>
                  <a:gd name="T29" fmla="*/ 5 h 66"/>
                  <a:gd name="T30" fmla="*/ 3518 w 98"/>
                  <a:gd name="T31" fmla="*/ 0 h 66"/>
                  <a:gd name="T32" fmla="*/ 3293 w 98"/>
                  <a:gd name="T33" fmla="*/ 0 h 66"/>
                  <a:gd name="T34" fmla="*/ 3315 w 98"/>
                  <a:gd name="T35" fmla="*/ 736 h 66"/>
                  <a:gd name="T36" fmla="*/ 3379 w 98"/>
                  <a:gd name="T37" fmla="*/ 736 h 66"/>
                  <a:gd name="T38" fmla="*/ 3379 w 98"/>
                  <a:gd name="T39" fmla="*/ 684 h 66"/>
                  <a:gd name="T40" fmla="*/ 3379 w 98"/>
                  <a:gd name="T41" fmla="*/ 736 h 66"/>
                  <a:gd name="T42" fmla="*/ 3293 w 98"/>
                  <a:gd name="T43" fmla="*/ 1061 h 66"/>
                  <a:gd name="T44" fmla="*/ 3184 w 98"/>
                  <a:gd name="T45" fmla="*/ 1420 h 66"/>
                  <a:gd name="T46" fmla="*/ 3096 w 98"/>
                  <a:gd name="T47" fmla="*/ 2047 h 66"/>
                  <a:gd name="T48" fmla="*/ 2917 w 98"/>
                  <a:gd name="T49" fmla="*/ 2525 h 66"/>
                  <a:gd name="T50" fmla="*/ 2596 w 98"/>
                  <a:gd name="T51" fmla="*/ 3143 h 66"/>
                  <a:gd name="T52" fmla="*/ 2365 w 98"/>
                  <a:gd name="T53" fmla="*/ 3513 h 66"/>
                  <a:gd name="T54" fmla="*/ 2100 w 98"/>
                  <a:gd name="T55" fmla="*/ 4065 h 66"/>
                  <a:gd name="T56" fmla="*/ 1757 w 98"/>
                  <a:gd name="T57" fmla="*/ 4373 h 66"/>
                  <a:gd name="T58" fmla="*/ 1470 w 98"/>
                  <a:gd name="T59" fmla="*/ 4704 h 66"/>
                  <a:gd name="T60" fmla="*/ 1092 w 98"/>
                  <a:gd name="T61" fmla="*/ 4871 h 66"/>
                  <a:gd name="T62" fmla="*/ 764 w 98"/>
                  <a:gd name="T63" fmla="*/ 4915 h 66"/>
                  <a:gd name="T64" fmla="*/ 447 w 98"/>
                  <a:gd name="T65" fmla="*/ 4704 h 66"/>
                  <a:gd name="T66" fmla="*/ 4 w 98"/>
                  <a:gd name="T67" fmla="*/ 4257 h 66"/>
                  <a:gd name="T68" fmla="*/ 0 w 98"/>
                  <a:gd name="T69" fmla="*/ 5060 h 6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8"/>
                  <a:gd name="T106" fmla="*/ 0 h 66"/>
                  <a:gd name="T107" fmla="*/ 98 w 98"/>
                  <a:gd name="T108" fmla="*/ 66 h 6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8" h="66">
                    <a:moveTo>
                      <a:pt x="0" y="59"/>
                    </a:moveTo>
                    <a:lnTo>
                      <a:pt x="9" y="63"/>
                    </a:lnTo>
                    <a:lnTo>
                      <a:pt x="20" y="66"/>
                    </a:lnTo>
                    <a:lnTo>
                      <a:pt x="30" y="66"/>
                    </a:lnTo>
                    <a:lnTo>
                      <a:pt x="41" y="63"/>
                    </a:lnTo>
                    <a:lnTo>
                      <a:pt x="50" y="60"/>
                    </a:lnTo>
                    <a:lnTo>
                      <a:pt x="60" y="55"/>
                    </a:lnTo>
                    <a:lnTo>
                      <a:pt x="68" y="49"/>
                    </a:lnTo>
                    <a:lnTo>
                      <a:pt x="76" y="42"/>
                    </a:lnTo>
                    <a:lnTo>
                      <a:pt x="82" y="36"/>
                    </a:lnTo>
                    <a:lnTo>
                      <a:pt x="89" y="29"/>
                    </a:lnTo>
                    <a:lnTo>
                      <a:pt x="93" y="23"/>
                    </a:lnTo>
                    <a:lnTo>
                      <a:pt x="96" y="16"/>
                    </a:lnTo>
                    <a:lnTo>
                      <a:pt x="98" y="11"/>
                    </a:lnTo>
                    <a:lnTo>
                      <a:pt x="98" y="5"/>
                    </a:lnTo>
                    <a:lnTo>
                      <a:pt x="94" y="0"/>
                    </a:lnTo>
                    <a:lnTo>
                      <a:pt x="87" y="0"/>
                    </a:lnTo>
                    <a:lnTo>
                      <a:pt x="89" y="8"/>
                    </a:lnTo>
                    <a:lnTo>
                      <a:pt x="90" y="8"/>
                    </a:lnTo>
                    <a:lnTo>
                      <a:pt x="90" y="7"/>
                    </a:lnTo>
                    <a:lnTo>
                      <a:pt x="90" y="8"/>
                    </a:lnTo>
                    <a:lnTo>
                      <a:pt x="87" y="13"/>
                    </a:lnTo>
                    <a:lnTo>
                      <a:pt x="85" y="17"/>
                    </a:lnTo>
                    <a:lnTo>
                      <a:pt x="81" y="24"/>
                    </a:lnTo>
                    <a:lnTo>
                      <a:pt x="76" y="29"/>
                    </a:lnTo>
                    <a:lnTo>
                      <a:pt x="69" y="36"/>
                    </a:lnTo>
                    <a:lnTo>
                      <a:pt x="63" y="41"/>
                    </a:lnTo>
                    <a:lnTo>
                      <a:pt x="56" y="47"/>
                    </a:lnTo>
                    <a:lnTo>
                      <a:pt x="47" y="51"/>
                    </a:lnTo>
                    <a:lnTo>
                      <a:pt x="39" y="55"/>
                    </a:lnTo>
                    <a:lnTo>
                      <a:pt x="29" y="56"/>
                    </a:lnTo>
                    <a:lnTo>
                      <a:pt x="21" y="57"/>
                    </a:lnTo>
                    <a:lnTo>
                      <a:pt x="12" y="55"/>
                    </a:lnTo>
                    <a:lnTo>
                      <a:pt x="4" y="50"/>
                    </a:lnTo>
                    <a:lnTo>
                      <a:pt x="0" y="59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720" name="Freeform 410"/>
              <p:cNvSpPr>
                <a:spLocks noChangeArrowheads="1"/>
              </p:cNvSpPr>
              <p:nvPr/>
            </p:nvSpPr>
            <p:spPr bwMode="auto">
              <a:xfrm>
                <a:off x="3276" y="4122"/>
                <a:ext cx="48" cy="55"/>
              </a:xfrm>
              <a:custGeom>
                <a:avLst/>
                <a:gdLst>
                  <a:gd name="T0" fmla="*/ 2115 w 45"/>
                  <a:gd name="T1" fmla="*/ 0 h 51"/>
                  <a:gd name="T2" fmla="*/ 1634 w 45"/>
                  <a:gd name="T3" fmla="*/ 6 h 51"/>
                  <a:gd name="T4" fmla="*/ 1262 w 45"/>
                  <a:gd name="T5" fmla="*/ 1029 h 51"/>
                  <a:gd name="T6" fmla="*/ 804 w 45"/>
                  <a:gd name="T7" fmla="*/ 1746 h 51"/>
                  <a:gd name="T8" fmla="*/ 547 w 45"/>
                  <a:gd name="T9" fmla="*/ 2547 h 51"/>
                  <a:gd name="T10" fmla="*/ 6 w 45"/>
                  <a:gd name="T11" fmla="*/ 3194 h 51"/>
                  <a:gd name="T12" fmla="*/ 3 w 45"/>
                  <a:gd name="T13" fmla="*/ 3715 h 51"/>
                  <a:gd name="T14" fmla="*/ 1 w 45"/>
                  <a:gd name="T15" fmla="*/ 4006 h 51"/>
                  <a:gd name="T16" fmla="*/ 0 w 45"/>
                  <a:gd name="T17" fmla="*/ 4320 h 51"/>
                  <a:gd name="T18" fmla="*/ 1 w 45"/>
                  <a:gd name="T19" fmla="*/ 4798 h 51"/>
                  <a:gd name="T20" fmla="*/ 5 w 45"/>
                  <a:gd name="T21" fmla="*/ 5024 h 51"/>
                  <a:gd name="T22" fmla="*/ 481 w 45"/>
                  <a:gd name="T23" fmla="*/ 4224 h 51"/>
                  <a:gd name="T24" fmla="*/ 481 w 45"/>
                  <a:gd name="T25" fmla="*/ 4296 h 51"/>
                  <a:gd name="T26" fmla="*/ 513 w 45"/>
                  <a:gd name="T27" fmla="*/ 4296 h 51"/>
                  <a:gd name="T28" fmla="*/ 513 w 45"/>
                  <a:gd name="T29" fmla="*/ 4224 h 51"/>
                  <a:gd name="T30" fmla="*/ 622 w 45"/>
                  <a:gd name="T31" fmla="*/ 3694 h 51"/>
                  <a:gd name="T32" fmla="*/ 804 w 45"/>
                  <a:gd name="T33" fmla="*/ 3123 h 51"/>
                  <a:gd name="T34" fmla="*/ 1184 w 45"/>
                  <a:gd name="T35" fmla="*/ 2490 h 51"/>
                  <a:gd name="T36" fmla="*/ 1532 w 45"/>
                  <a:gd name="T37" fmla="*/ 1883 h 51"/>
                  <a:gd name="T38" fmla="*/ 1860 w 45"/>
                  <a:gd name="T39" fmla="*/ 1291 h 51"/>
                  <a:gd name="T40" fmla="*/ 2257 w 45"/>
                  <a:gd name="T41" fmla="*/ 885 h 51"/>
                  <a:gd name="T42" fmla="*/ 2115 w 45"/>
                  <a:gd name="T43" fmla="*/ 0 h 51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45"/>
                  <a:gd name="T67" fmla="*/ 0 h 51"/>
                  <a:gd name="T68" fmla="*/ 45 w 45"/>
                  <a:gd name="T69" fmla="*/ 51 h 51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45" h="51">
                    <a:moveTo>
                      <a:pt x="41" y="0"/>
                    </a:moveTo>
                    <a:lnTo>
                      <a:pt x="32" y="6"/>
                    </a:lnTo>
                    <a:lnTo>
                      <a:pt x="24" y="11"/>
                    </a:lnTo>
                    <a:lnTo>
                      <a:pt x="17" y="18"/>
                    </a:lnTo>
                    <a:lnTo>
                      <a:pt x="11" y="26"/>
                    </a:lnTo>
                    <a:lnTo>
                      <a:pt x="6" y="32"/>
                    </a:lnTo>
                    <a:lnTo>
                      <a:pt x="3" y="38"/>
                    </a:lnTo>
                    <a:lnTo>
                      <a:pt x="1" y="41"/>
                    </a:lnTo>
                    <a:lnTo>
                      <a:pt x="0" y="44"/>
                    </a:lnTo>
                    <a:lnTo>
                      <a:pt x="1" y="48"/>
                    </a:lnTo>
                    <a:lnTo>
                      <a:pt x="5" y="51"/>
                    </a:lnTo>
                    <a:lnTo>
                      <a:pt x="9" y="42"/>
                    </a:lnTo>
                    <a:lnTo>
                      <a:pt x="9" y="43"/>
                    </a:lnTo>
                    <a:lnTo>
                      <a:pt x="10" y="43"/>
                    </a:lnTo>
                    <a:lnTo>
                      <a:pt x="10" y="42"/>
                    </a:lnTo>
                    <a:lnTo>
                      <a:pt x="13" y="37"/>
                    </a:lnTo>
                    <a:lnTo>
                      <a:pt x="17" y="31"/>
                    </a:lnTo>
                    <a:lnTo>
                      <a:pt x="23" y="25"/>
                    </a:lnTo>
                    <a:lnTo>
                      <a:pt x="30" y="19"/>
                    </a:lnTo>
                    <a:lnTo>
                      <a:pt x="37" y="14"/>
                    </a:lnTo>
                    <a:lnTo>
                      <a:pt x="45" y="9"/>
                    </a:lnTo>
                    <a:lnTo>
                      <a:pt x="41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721" name="Freeform 411"/>
              <p:cNvSpPr>
                <a:spLocks noChangeArrowheads="1"/>
              </p:cNvSpPr>
              <p:nvPr/>
            </p:nvSpPr>
            <p:spPr bwMode="auto">
              <a:xfrm>
                <a:off x="3319" y="4113"/>
                <a:ext cx="56" cy="18"/>
              </a:xfrm>
              <a:custGeom>
                <a:avLst/>
                <a:gdLst>
                  <a:gd name="T0" fmla="*/ 1466 w 53"/>
                  <a:gd name="T1" fmla="*/ 0 h 17"/>
                  <a:gd name="T2" fmla="*/ 1387 w 53"/>
                  <a:gd name="T3" fmla="*/ 0 h 17"/>
                  <a:gd name="T4" fmla="*/ 1243 w 53"/>
                  <a:gd name="T5" fmla="*/ 0 h 17"/>
                  <a:gd name="T6" fmla="*/ 1064 w 53"/>
                  <a:gd name="T7" fmla="*/ 1 h 17"/>
                  <a:gd name="T8" fmla="*/ 854 w 53"/>
                  <a:gd name="T9" fmla="*/ 1 h 17"/>
                  <a:gd name="T10" fmla="*/ 642 w 53"/>
                  <a:gd name="T11" fmla="*/ 2 h 17"/>
                  <a:gd name="T12" fmla="*/ 413 w 53"/>
                  <a:gd name="T13" fmla="*/ 3 h 17"/>
                  <a:gd name="T14" fmla="*/ 7 w 53"/>
                  <a:gd name="T15" fmla="*/ 5 h 17"/>
                  <a:gd name="T16" fmla="*/ 0 w 53"/>
                  <a:gd name="T17" fmla="*/ 8 h 17"/>
                  <a:gd name="T18" fmla="*/ 4 w 53"/>
                  <a:gd name="T19" fmla="*/ 512 h 17"/>
                  <a:gd name="T20" fmla="*/ 313 w 53"/>
                  <a:gd name="T21" fmla="*/ 432 h 17"/>
                  <a:gd name="T22" fmla="*/ 487 w 53"/>
                  <a:gd name="T23" fmla="*/ 385 h 17"/>
                  <a:gd name="T24" fmla="*/ 678 w 53"/>
                  <a:gd name="T25" fmla="*/ 364 h 17"/>
                  <a:gd name="T26" fmla="*/ 893 w 53"/>
                  <a:gd name="T27" fmla="*/ 344 h 17"/>
                  <a:gd name="T28" fmla="*/ 1064 w 53"/>
                  <a:gd name="T29" fmla="*/ 344 h 17"/>
                  <a:gd name="T30" fmla="*/ 1255 w 53"/>
                  <a:gd name="T31" fmla="*/ 344 h 17"/>
                  <a:gd name="T32" fmla="*/ 1387 w 53"/>
                  <a:gd name="T33" fmla="*/ 8 h 17"/>
                  <a:gd name="T34" fmla="*/ 1504 w 53"/>
                  <a:gd name="T35" fmla="*/ 8 h 17"/>
                  <a:gd name="T36" fmla="*/ 1466 w 53"/>
                  <a:gd name="T37" fmla="*/ 0 h 17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3"/>
                  <a:gd name="T58" fmla="*/ 0 h 17"/>
                  <a:gd name="T59" fmla="*/ 53 w 53"/>
                  <a:gd name="T60" fmla="*/ 17 h 17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3" h="17">
                    <a:moveTo>
                      <a:pt x="51" y="0"/>
                    </a:moveTo>
                    <a:lnTo>
                      <a:pt x="48" y="0"/>
                    </a:lnTo>
                    <a:lnTo>
                      <a:pt x="43" y="0"/>
                    </a:lnTo>
                    <a:lnTo>
                      <a:pt x="38" y="1"/>
                    </a:lnTo>
                    <a:lnTo>
                      <a:pt x="30" y="1"/>
                    </a:lnTo>
                    <a:lnTo>
                      <a:pt x="23" y="2"/>
                    </a:lnTo>
                    <a:lnTo>
                      <a:pt x="15" y="3"/>
                    </a:lnTo>
                    <a:lnTo>
                      <a:pt x="7" y="5"/>
                    </a:lnTo>
                    <a:lnTo>
                      <a:pt x="0" y="8"/>
                    </a:lnTo>
                    <a:lnTo>
                      <a:pt x="4" y="17"/>
                    </a:lnTo>
                    <a:lnTo>
                      <a:pt x="10" y="14"/>
                    </a:lnTo>
                    <a:lnTo>
                      <a:pt x="18" y="12"/>
                    </a:lnTo>
                    <a:lnTo>
                      <a:pt x="24" y="11"/>
                    </a:lnTo>
                    <a:lnTo>
                      <a:pt x="31" y="10"/>
                    </a:lnTo>
                    <a:lnTo>
                      <a:pt x="38" y="10"/>
                    </a:lnTo>
                    <a:lnTo>
                      <a:pt x="44" y="10"/>
                    </a:lnTo>
                    <a:lnTo>
                      <a:pt x="48" y="8"/>
                    </a:lnTo>
                    <a:lnTo>
                      <a:pt x="53" y="8"/>
                    </a:lnTo>
                    <a:lnTo>
                      <a:pt x="51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722" name="Freeform 412"/>
              <p:cNvSpPr>
                <a:spLocks noChangeArrowheads="1"/>
              </p:cNvSpPr>
              <p:nvPr/>
            </p:nvSpPr>
            <p:spPr bwMode="auto">
              <a:xfrm>
                <a:off x="2430" y="4032"/>
                <a:ext cx="98" cy="61"/>
              </a:xfrm>
              <a:custGeom>
                <a:avLst/>
                <a:gdLst>
                  <a:gd name="T0" fmla="*/ 2115 w 93"/>
                  <a:gd name="T1" fmla="*/ 0 h 57"/>
                  <a:gd name="T2" fmla="*/ 2229 w 93"/>
                  <a:gd name="T3" fmla="*/ 0 h 57"/>
                  <a:gd name="T4" fmla="*/ 2288 w 93"/>
                  <a:gd name="T5" fmla="*/ 2 h 57"/>
                  <a:gd name="T6" fmla="*/ 2288 w 93"/>
                  <a:gd name="T7" fmla="*/ 5 h 57"/>
                  <a:gd name="T8" fmla="*/ 2229 w 93"/>
                  <a:gd name="T9" fmla="*/ 631 h 57"/>
                  <a:gd name="T10" fmla="*/ 2171 w 93"/>
                  <a:gd name="T11" fmla="*/ 885 h 57"/>
                  <a:gd name="T12" fmla="*/ 2084 w 93"/>
                  <a:gd name="T13" fmla="*/ 1421 h 57"/>
                  <a:gd name="T14" fmla="*/ 1905 w 93"/>
                  <a:gd name="T15" fmla="*/ 1742 h 57"/>
                  <a:gd name="T16" fmla="*/ 1782 w 93"/>
                  <a:gd name="T17" fmla="*/ 2160 h 57"/>
                  <a:gd name="T18" fmla="*/ 1604 w 93"/>
                  <a:gd name="T19" fmla="*/ 2474 h 57"/>
                  <a:gd name="T20" fmla="*/ 1379 w 93"/>
                  <a:gd name="T21" fmla="*/ 2834 h 57"/>
                  <a:gd name="T22" fmla="*/ 1179 w 93"/>
                  <a:gd name="T23" fmla="*/ 3208 h 57"/>
                  <a:gd name="T24" fmla="*/ 949 w 93"/>
                  <a:gd name="T25" fmla="*/ 3433 h 57"/>
                  <a:gd name="T26" fmla="*/ 731 w 93"/>
                  <a:gd name="T27" fmla="*/ 3474 h 57"/>
                  <a:gd name="T28" fmla="*/ 459 w 93"/>
                  <a:gd name="T29" fmla="*/ 3583 h 57"/>
                  <a:gd name="T30" fmla="*/ 273 w 93"/>
                  <a:gd name="T31" fmla="*/ 3433 h 57"/>
                  <a:gd name="T32" fmla="*/ 1 w 93"/>
                  <a:gd name="T33" fmla="*/ 3194 h 57"/>
                  <a:gd name="T34" fmla="*/ 0 w 93"/>
                  <a:gd name="T35" fmla="*/ 3033 h 57"/>
                  <a:gd name="T36" fmla="*/ 0 w 93"/>
                  <a:gd name="T37" fmla="*/ 2985 h 57"/>
                  <a:gd name="T38" fmla="*/ 0 w 93"/>
                  <a:gd name="T39" fmla="*/ 2834 h 57"/>
                  <a:gd name="T40" fmla="*/ 1 w 93"/>
                  <a:gd name="T41" fmla="*/ 2789 h 57"/>
                  <a:gd name="T42" fmla="*/ 4 w 93"/>
                  <a:gd name="T43" fmla="*/ 2435 h 57"/>
                  <a:gd name="T44" fmla="*/ 8 w 93"/>
                  <a:gd name="T45" fmla="*/ 1995 h 57"/>
                  <a:gd name="T46" fmla="*/ 336 w 93"/>
                  <a:gd name="T47" fmla="*/ 1538 h 57"/>
                  <a:gd name="T48" fmla="*/ 510 w 93"/>
                  <a:gd name="T49" fmla="*/ 1160 h 57"/>
                  <a:gd name="T50" fmla="*/ 731 w 93"/>
                  <a:gd name="T51" fmla="*/ 773 h 57"/>
                  <a:gd name="T52" fmla="*/ 901 w 93"/>
                  <a:gd name="T53" fmla="*/ 551 h 57"/>
                  <a:gd name="T54" fmla="*/ 1062 w 93"/>
                  <a:gd name="T55" fmla="*/ 5 h 57"/>
                  <a:gd name="T56" fmla="*/ 1242 w 93"/>
                  <a:gd name="T57" fmla="*/ 3 h 57"/>
                  <a:gd name="T58" fmla="*/ 1444 w 93"/>
                  <a:gd name="T59" fmla="*/ 2 h 57"/>
                  <a:gd name="T60" fmla="*/ 1613 w 93"/>
                  <a:gd name="T61" fmla="*/ 1 h 57"/>
                  <a:gd name="T62" fmla="*/ 1782 w 93"/>
                  <a:gd name="T63" fmla="*/ 1 h 57"/>
                  <a:gd name="T64" fmla="*/ 1905 w 93"/>
                  <a:gd name="T65" fmla="*/ 0 h 57"/>
                  <a:gd name="T66" fmla="*/ 2084 w 93"/>
                  <a:gd name="T67" fmla="*/ 0 h 57"/>
                  <a:gd name="T68" fmla="*/ 2115 w 93"/>
                  <a:gd name="T69" fmla="*/ 0 h 5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3"/>
                  <a:gd name="T106" fmla="*/ 0 h 57"/>
                  <a:gd name="T107" fmla="*/ 93 w 93"/>
                  <a:gd name="T108" fmla="*/ 57 h 5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3" h="57">
                    <a:moveTo>
                      <a:pt x="87" y="0"/>
                    </a:moveTo>
                    <a:lnTo>
                      <a:pt x="92" y="0"/>
                    </a:lnTo>
                    <a:lnTo>
                      <a:pt x="93" y="2"/>
                    </a:lnTo>
                    <a:lnTo>
                      <a:pt x="93" y="5"/>
                    </a:lnTo>
                    <a:lnTo>
                      <a:pt x="92" y="10"/>
                    </a:lnTo>
                    <a:lnTo>
                      <a:pt x="88" y="15"/>
                    </a:lnTo>
                    <a:lnTo>
                      <a:pt x="84" y="22"/>
                    </a:lnTo>
                    <a:lnTo>
                      <a:pt x="79" y="28"/>
                    </a:lnTo>
                    <a:lnTo>
                      <a:pt x="73" y="35"/>
                    </a:lnTo>
                    <a:lnTo>
                      <a:pt x="65" y="40"/>
                    </a:lnTo>
                    <a:lnTo>
                      <a:pt x="57" y="46"/>
                    </a:lnTo>
                    <a:lnTo>
                      <a:pt x="48" y="51"/>
                    </a:lnTo>
                    <a:lnTo>
                      <a:pt x="39" y="55"/>
                    </a:lnTo>
                    <a:lnTo>
                      <a:pt x="29" y="56"/>
                    </a:lnTo>
                    <a:lnTo>
                      <a:pt x="20" y="57"/>
                    </a:lnTo>
                    <a:lnTo>
                      <a:pt x="10" y="55"/>
                    </a:lnTo>
                    <a:lnTo>
                      <a:pt x="1" y="50"/>
                    </a:lnTo>
                    <a:lnTo>
                      <a:pt x="0" y="49"/>
                    </a:lnTo>
                    <a:lnTo>
                      <a:pt x="0" y="47"/>
                    </a:lnTo>
                    <a:lnTo>
                      <a:pt x="0" y="46"/>
                    </a:lnTo>
                    <a:lnTo>
                      <a:pt x="1" y="44"/>
                    </a:lnTo>
                    <a:lnTo>
                      <a:pt x="4" y="38"/>
                    </a:lnTo>
                    <a:lnTo>
                      <a:pt x="8" y="32"/>
                    </a:lnTo>
                    <a:lnTo>
                      <a:pt x="14" y="25"/>
                    </a:lnTo>
                    <a:lnTo>
                      <a:pt x="22" y="19"/>
                    </a:lnTo>
                    <a:lnTo>
                      <a:pt x="29" y="13"/>
                    </a:lnTo>
                    <a:lnTo>
                      <a:pt x="37" y="8"/>
                    </a:lnTo>
                    <a:lnTo>
                      <a:pt x="44" y="5"/>
                    </a:lnTo>
                    <a:lnTo>
                      <a:pt x="51" y="3"/>
                    </a:lnTo>
                    <a:lnTo>
                      <a:pt x="59" y="2"/>
                    </a:lnTo>
                    <a:lnTo>
                      <a:pt x="66" y="1"/>
                    </a:lnTo>
                    <a:lnTo>
                      <a:pt x="73" y="1"/>
                    </a:lnTo>
                    <a:lnTo>
                      <a:pt x="79" y="0"/>
                    </a:lnTo>
                    <a:lnTo>
                      <a:pt x="84" y="0"/>
                    </a:lnTo>
                    <a:lnTo>
                      <a:pt x="8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723" name="Freeform 413"/>
              <p:cNvSpPr>
                <a:spLocks noChangeArrowheads="1"/>
              </p:cNvSpPr>
              <p:nvPr/>
            </p:nvSpPr>
            <p:spPr bwMode="auto">
              <a:xfrm>
                <a:off x="2430" y="4027"/>
                <a:ext cx="104" cy="71"/>
              </a:xfrm>
              <a:custGeom>
                <a:avLst/>
                <a:gdLst>
                  <a:gd name="T0" fmla="*/ 0 w 98"/>
                  <a:gd name="T1" fmla="*/ 5060 h 66"/>
                  <a:gd name="T2" fmla="*/ 397 w 98"/>
                  <a:gd name="T3" fmla="*/ 5587 h 66"/>
                  <a:gd name="T4" fmla="*/ 764 w 98"/>
                  <a:gd name="T5" fmla="*/ 5688 h 66"/>
                  <a:gd name="T6" fmla="*/ 1159 w 98"/>
                  <a:gd name="T7" fmla="*/ 5688 h 66"/>
                  <a:gd name="T8" fmla="*/ 1560 w 98"/>
                  <a:gd name="T9" fmla="*/ 5587 h 66"/>
                  <a:gd name="T10" fmla="*/ 1924 w 98"/>
                  <a:gd name="T11" fmla="*/ 5240 h 66"/>
                  <a:gd name="T12" fmla="*/ 2300 w 98"/>
                  <a:gd name="T13" fmla="*/ 4704 h 66"/>
                  <a:gd name="T14" fmla="*/ 2590 w 98"/>
                  <a:gd name="T15" fmla="*/ 4257 h 66"/>
                  <a:gd name="T16" fmla="*/ 2917 w 98"/>
                  <a:gd name="T17" fmla="*/ 3670 h 66"/>
                  <a:gd name="T18" fmla="*/ 3112 w 98"/>
                  <a:gd name="T19" fmla="*/ 3172 h 66"/>
                  <a:gd name="T20" fmla="*/ 3303 w 98"/>
                  <a:gd name="T21" fmla="*/ 2548 h 66"/>
                  <a:gd name="T22" fmla="*/ 3505 w 98"/>
                  <a:gd name="T23" fmla="*/ 2028 h 66"/>
                  <a:gd name="T24" fmla="*/ 3700 w 98"/>
                  <a:gd name="T25" fmla="*/ 1420 h 66"/>
                  <a:gd name="T26" fmla="*/ 3709 w 98"/>
                  <a:gd name="T27" fmla="*/ 917 h 66"/>
                  <a:gd name="T28" fmla="*/ 3709 w 98"/>
                  <a:gd name="T29" fmla="*/ 6 h 66"/>
                  <a:gd name="T30" fmla="*/ 3518 w 98"/>
                  <a:gd name="T31" fmla="*/ 0 h 66"/>
                  <a:gd name="T32" fmla="*/ 3303 w 98"/>
                  <a:gd name="T33" fmla="*/ 0 h 66"/>
                  <a:gd name="T34" fmla="*/ 3315 w 98"/>
                  <a:gd name="T35" fmla="*/ 792 h 66"/>
                  <a:gd name="T36" fmla="*/ 3487 w 98"/>
                  <a:gd name="T37" fmla="*/ 792 h 66"/>
                  <a:gd name="T38" fmla="*/ 3315 w 98"/>
                  <a:gd name="T39" fmla="*/ 736 h 66"/>
                  <a:gd name="T40" fmla="*/ 3315 w 98"/>
                  <a:gd name="T41" fmla="*/ 792 h 66"/>
                  <a:gd name="T42" fmla="*/ 3303 w 98"/>
                  <a:gd name="T43" fmla="*/ 1061 h 66"/>
                  <a:gd name="T44" fmla="*/ 3184 w 98"/>
                  <a:gd name="T45" fmla="*/ 1528 h 66"/>
                  <a:gd name="T46" fmla="*/ 3103 w 98"/>
                  <a:gd name="T47" fmla="*/ 2028 h 66"/>
                  <a:gd name="T48" fmla="*/ 2924 w 98"/>
                  <a:gd name="T49" fmla="*/ 2548 h 66"/>
                  <a:gd name="T50" fmla="*/ 2614 w 98"/>
                  <a:gd name="T51" fmla="*/ 3172 h 66"/>
                  <a:gd name="T52" fmla="*/ 2365 w 98"/>
                  <a:gd name="T53" fmla="*/ 3637 h 66"/>
                  <a:gd name="T54" fmla="*/ 2100 w 98"/>
                  <a:gd name="T55" fmla="*/ 4209 h 66"/>
                  <a:gd name="T56" fmla="*/ 1757 w 98"/>
                  <a:gd name="T57" fmla="*/ 4528 h 66"/>
                  <a:gd name="T58" fmla="*/ 1470 w 98"/>
                  <a:gd name="T59" fmla="*/ 4704 h 66"/>
                  <a:gd name="T60" fmla="*/ 1127 w 98"/>
                  <a:gd name="T61" fmla="*/ 4871 h 66"/>
                  <a:gd name="T62" fmla="*/ 811 w 98"/>
                  <a:gd name="T63" fmla="*/ 4871 h 66"/>
                  <a:gd name="T64" fmla="*/ 447 w 98"/>
                  <a:gd name="T65" fmla="*/ 4704 h 66"/>
                  <a:gd name="T66" fmla="*/ 4 w 98"/>
                  <a:gd name="T67" fmla="*/ 4373 h 66"/>
                  <a:gd name="T68" fmla="*/ 0 w 98"/>
                  <a:gd name="T69" fmla="*/ 5060 h 6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8"/>
                  <a:gd name="T106" fmla="*/ 0 h 66"/>
                  <a:gd name="T107" fmla="*/ 98 w 98"/>
                  <a:gd name="T108" fmla="*/ 66 h 6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8" h="66">
                    <a:moveTo>
                      <a:pt x="0" y="59"/>
                    </a:moveTo>
                    <a:lnTo>
                      <a:pt x="10" y="64"/>
                    </a:lnTo>
                    <a:lnTo>
                      <a:pt x="21" y="66"/>
                    </a:lnTo>
                    <a:lnTo>
                      <a:pt x="31" y="66"/>
                    </a:lnTo>
                    <a:lnTo>
                      <a:pt x="41" y="64"/>
                    </a:lnTo>
                    <a:lnTo>
                      <a:pt x="51" y="60"/>
                    </a:lnTo>
                    <a:lnTo>
                      <a:pt x="60" y="55"/>
                    </a:lnTo>
                    <a:lnTo>
                      <a:pt x="68" y="50"/>
                    </a:lnTo>
                    <a:lnTo>
                      <a:pt x="76" y="43"/>
                    </a:lnTo>
                    <a:lnTo>
                      <a:pt x="83" y="37"/>
                    </a:lnTo>
                    <a:lnTo>
                      <a:pt x="88" y="30"/>
                    </a:lnTo>
                    <a:lnTo>
                      <a:pt x="93" y="23"/>
                    </a:lnTo>
                    <a:lnTo>
                      <a:pt x="97" y="17"/>
                    </a:lnTo>
                    <a:lnTo>
                      <a:pt x="98" y="11"/>
                    </a:lnTo>
                    <a:lnTo>
                      <a:pt x="98" y="6"/>
                    </a:lnTo>
                    <a:lnTo>
                      <a:pt x="94" y="0"/>
                    </a:lnTo>
                    <a:lnTo>
                      <a:pt x="88" y="0"/>
                    </a:lnTo>
                    <a:lnTo>
                      <a:pt x="89" y="9"/>
                    </a:lnTo>
                    <a:lnTo>
                      <a:pt x="91" y="9"/>
                    </a:lnTo>
                    <a:lnTo>
                      <a:pt x="89" y="8"/>
                    </a:lnTo>
                    <a:lnTo>
                      <a:pt x="89" y="9"/>
                    </a:lnTo>
                    <a:lnTo>
                      <a:pt x="88" y="13"/>
                    </a:lnTo>
                    <a:lnTo>
                      <a:pt x="85" y="18"/>
                    </a:lnTo>
                    <a:lnTo>
                      <a:pt x="82" y="23"/>
                    </a:lnTo>
                    <a:lnTo>
                      <a:pt x="77" y="30"/>
                    </a:lnTo>
                    <a:lnTo>
                      <a:pt x="70" y="37"/>
                    </a:lnTo>
                    <a:lnTo>
                      <a:pt x="63" y="42"/>
                    </a:lnTo>
                    <a:lnTo>
                      <a:pt x="56" y="48"/>
                    </a:lnTo>
                    <a:lnTo>
                      <a:pt x="47" y="52"/>
                    </a:lnTo>
                    <a:lnTo>
                      <a:pt x="39" y="55"/>
                    </a:lnTo>
                    <a:lnTo>
                      <a:pt x="30" y="56"/>
                    </a:lnTo>
                    <a:lnTo>
                      <a:pt x="22" y="56"/>
                    </a:lnTo>
                    <a:lnTo>
                      <a:pt x="12" y="55"/>
                    </a:lnTo>
                    <a:lnTo>
                      <a:pt x="4" y="51"/>
                    </a:lnTo>
                    <a:lnTo>
                      <a:pt x="0" y="59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724" name="Freeform 414"/>
              <p:cNvSpPr>
                <a:spLocks noChangeArrowheads="1"/>
              </p:cNvSpPr>
              <p:nvPr/>
            </p:nvSpPr>
            <p:spPr bwMode="auto">
              <a:xfrm>
                <a:off x="2425" y="4037"/>
                <a:ext cx="47" cy="54"/>
              </a:xfrm>
              <a:custGeom>
                <a:avLst/>
                <a:gdLst>
                  <a:gd name="T0" fmla="*/ 2221 w 44"/>
                  <a:gd name="T1" fmla="*/ 0 h 50"/>
                  <a:gd name="T2" fmla="*/ 1765 w 44"/>
                  <a:gd name="T3" fmla="*/ 6 h 50"/>
                  <a:gd name="T4" fmla="*/ 1356 w 44"/>
                  <a:gd name="T5" fmla="*/ 1147 h 50"/>
                  <a:gd name="T6" fmla="*/ 855 w 44"/>
                  <a:gd name="T7" fmla="*/ 1967 h 50"/>
                  <a:gd name="T8" fmla="*/ 575 w 44"/>
                  <a:gd name="T9" fmla="*/ 2597 h 50"/>
                  <a:gd name="T10" fmla="*/ 5 w 44"/>
                  <a:gd name="T11" fmla="*/ 3371 h 50"/>
                  <a:gd name="T12" fmla="*/ 1 w 44"/>
                  <a:gd name="T13" fmla="*/ 4028 h 50"/>
                  <a:gd name="T14" fmla="*/ 0 w 44"/>
                  <a:gd name="T15" fmla="*/ 4451 h 50"/>
                  <a:gd name="T16" fmla="*/ 0 w 44"/>
                  <a:gd name="T17" fmla="*/ 4807 h 50"/>
                  <a:gd name="T18" fmla="*/ 1 w 44"/>
                  <a:gd name="T19" fmla="*/ 5165 h 50"/>
                  <a:gd name="T20" fmla="*/ 4 w 44"/>
                  <a:gd name="T21" fmla="*/ 5480 h 50"/>
                  <a:gd name="T22" fmla="*/ 504 w 44"/>
                  <a:gd name="T23" fmla="*/ 4587 h 50"/>
                  <a:gd name="T24" fmla="*/ 538 w 44"/>
                  <a:gd name="T25" fmla="*/ 4698 h 50"/>
                  <a:gd name="T26" fmla="*/ 575 w 44"/>
                  <a:gd name="T27" fmla="*/ 4587 h 50"/>
                  <a:gd name="T28" fmla="*/ 656 w 44"/>
                  <a:gd name="T29" fmla="*/ 3932 h 50"/>
                  <a:gd name="T30" fmla="*/ 855 w 44"/>
                  <a:gd name="T31" fmla="*/ 3371 h 50"/>
                  <a:gd name="T32" fmla="*/ 1311 w 44"/>
                  <a:gd name="T33" fmla="*/ 2597 h 50"/>
                  <a:gd name="T34" fmla="*/ 1597 w 44"/>
                  <a:gd name="T35" fmla="*/ 2124 h 50"/>
                  <a:gd name="T36" fmla="*/ 2014 w 44"/>
                  <a:gd name="T37" fmla="*/ 1338 h 50"/>
                  <a:gd name="T38" fmla="*/ 2455 w 44"/>
                  <a:gd name="T39" fmla="*/ 983 h 50"/>
                  <a:gd name="T40" fmla="*/ 2221 w 44"/>
                  <a:gd name="T41" fmla="*/ 0 h 50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44"/>
                  <a:gd name="T64" fmla="*/ 0 h 50"/>
                  <a:gd name="T65" fmla="*/ 44 w 44"/>
                  <a:gd name="T66" fmla="*/ 50 h 50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44" h="50">
                    <a:moveTo>
                      <a:pt x="40" y="0"/>
                    </a:moveTo>
                    <a:lnTo>
                      <a:pt x="32" y="6"/>
                    </a:lnTo>
                    <a:lnTo>
                      <a:pt x="24" y="11"/>
                    </a:lnTo>
                    <a:lnTo>
                      <a:pt x="16" y="18"/>
                    </a:lnTo>
                    <a:lnTo>
                      <a:pt x="10" y="24"/>
                    </a:lnTo>
                    <a:lnTo>
                      <a:pt x="5" y="31"/>
                    </a:lnTo>
                    <a:lnTo>
                      <a:pt x="1" y="37"/>
                    </a:lnTo>
                    <a:lnTo>
                      <a:pt x="0" y="41"/>
                    </a:lnTo>
                    <a:lnTo>
                      <a:pt x="0" y="44"/>
                    </a:lnTo>
                    <a:lnTo>
                      <a:pt x="1" y="47"/>
                    </a:lnTo>
                    <a:lnTo>
                      <a:pt x="4" y="50"/>
                    </a:lnTo>
                    <a:lnTo>
                      <a:pt x="8" y="42"/>
                    </a:lnTo>
                    <a:lnTo>
                      <a:pt x="9" y="43"/>
                    </a:lnTo>
                    <a:lnTo>
                      <a:pt x="10" y="42"/>
                    </a:lnTo>
                    <a:lnTo>
                      <a:pt x="12" y="36"/>
                    </a:lnTo>
                    <a:lnTo>
                      <a:pt x="16" y="31"/>
                    </a:lnTo>
                    <a:lnTo>
                      <a:pt x="23" y="24"/>
                    </a:lnTo>
                    <a:lnTo>
                      <a:pt x="29" y="19"/>
                    </a:lnTo>
                    <a:lnTo>
                      <a:pt x="36" y="13"/>
                    </a:lnTo>
                    <a:lnTo>
                      <a:pt x="44" y="9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725" name="Freeform 415"/>
              <p:cNvSpPr>
                <a:spLocks noChangeArrowheads="1"/>
              </p:cNvSpPr>
              <p:nvPr/>
            </p:nvSpPr>
            <p:spPr bwMode="auto">
              <a:xfrm>
                <a:off x="2468" y="4027"/>
                <a:ext cx="56" cy="20"/>
              </a:xfrm>
              <a:custGeom>
                <a:avLst/>
                <a:gdLst>
                  <a:gd name="T0" fmla="*/ 1480 w 53"/>
                  <a:gd name="T1" fmla="*/ 0 h 18"/>
                  <a:gd name="T2" fmla="*/ 1387 w 53"/>
                  <a:gd name="T3" fmla="*/ 0 h 18"/>
                  <a:gd name="T4" fmla="*/ 1255 w 53"/>
                  <a:gd name="T5" fmla="*/ 0 h 18"/>
                  <a:gd name="T6" fmla="*/ 1064 w 53"/>
                  <a:gd name="T7" fmla="*/ 0 h 18"/>
                  <a:gd name="T8" fmla="*/ 893 w 53"/>
                  <a:gd name="T9" fmla="*/ 1 h 18"/>
                  <a:gd name="T10" fmla="*/ 678 w 53"/>
                  <a:gd name="T11" fmla="*/ 3 h 18"/>
                  <a:gd name="T12" fmla="*/ 413 w 53"/>
                  <a:gd name="T13" fmla="*/ 4 h 18"/>
                  <a:gd name="T14" fmla="*/ 8 w 53"/>
                  <a:gd name="T15" fmla="*/ 3852 h 18"/>
                  <a:gd name="T16" fmla="*/ 0 w 53"/>
                  <a:gd name="T17" fmla="*/ 5284 h 18"/>
                  <a:gd name="T18" fmla="*/ 4 w 53"/>
                  <a:gd name="T19" fmla="*/ 11047 h 18"/>
                  <a:gd name="T20" fmla="*/ 331 w 53"/>
                  <a:gd name="T21" fmla="*/ 9326 h 18"/>
                  <a:gd name="T22" fmla="*/ 461 w 53"/>
                  <a:gd name="T23" fmla="*/ 7248 h 18"/>
                  <a:gd name="T24" fmla="*/ 716 w 53"/>
                  <a:gd name="T25" fmla="*/ 6523 h 18"/>
                  <a:gd name="T26" fmla="*/ 893 w 53"/>
                  <a:gd name="T27" fmla="*/ 5871 h 18"/>
                  <a:gd name="T28" fmla="*/ 1113 w 53"/>
                  <a:gd name="T29" fmla="*/ 5871 h 18"/>
                  <a:gd name="T30" fmla="*/ 1255 w 53"/>
                  <a:gd name="T31" fmla="*/ 5284 h 18"/>
                  <a:gd name="T32" fmla="*/ 1401 w 53"/>
                  <a:gd name="T33" fmla="*/ 5284 h 18"/>
                  <a:gd name="T34" fmla="*/ 1504 w 53"/>
                  <a:gd name="T35" fmla="*/ 5284 h 18"/>
                  <a:gd name="T36" fmla="*/ 1480 w 53"/>
                  <a:gd name="T37" fmla="*/ 0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3"/>
                  <a:gd name="T58" fmla="*/ 0 h 18"/>
                  <a:gd name="T59" fmla="*/ 53 w 53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3" h="18">
                    <a:moveTo>
                      <a:pt x="52" y="0"/>
                    </a:moveTo>
                    <a:lnTo>
                      <a:pt x="48" y="0"/>
                    </a:lnTo>
                    <a:lnTo>
                      <a:pt x="44" y="0"/>
                    </a:lnTo>
                    <a:lnTo>
                      <a:pt x="38" y="0"/>
                    </a:lnTo>
                    <a:lnTo>
                      <a:pt x="31" y="1"/>
                    </a:lnTo>
                    <a:lnTo>
                      <a:pt x="24" y="3"/>
                    </a:lnTo>
                    <a:lnTo>
                      <a:pt x="15" y="4"/>
                    </a:lnTo>
                    <a:lnTo>
                      <a:pt x="8" y="6"/>
                    </a:lnTo>
                    <a:lnTo>
                      <a:pt x="0" y="9"/>
                    </a:lnTo>
                    <a:lnTo>
                      <a:pt x="4" y="18"/>
                    </a:lnTo>
                    <a:lnTo>
                      <a:pt x="11" y="15"/>
                    </a:lnTo>
                    <a:lnTo>
                      <a:pt x="17" y="12"/>
                    </a:lnTo>
                    <a:lnTo>
                      <a:pt x="25" y="11"/>
                    </a:lnTo>
                    <a:lnTo>
                      <a:pt x="31" y="10"/>
                    </a:lnTo>
                    <a:lnTo>
                      <a:pt x="39" y="10"/>
                    </a:lnTo>
                    <a:lnTo>
                      <a:pt x="44" y="9"/>
                    </a:lnTo>
                    <a:lnTo>
                      <a:pt x="49" y="9"/>
                    </a:lnTo>
                    <a:lnTo>
                      <a:pt x="53" y="9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726" name="Freeform 416"/>
              <p:cNvSpPr>
                <a:spLocks noChangeArrowheads="1"/>
              </p:cNvSpPr>
              <p:nvPr/>
            </p:nvSpPr>
            <p:spPr bwMode="auto">
              <a:xfrm>
                <a:off x="2497" y="4032"/>
                <a:ext cx="98" cy="61"/>
              </a:xfrm>
              <a:custGeom>
                <a:avLst/>
                <a:gdLst>
                  <a:gd name="T0" fmla="*/ 2171 w 93"/>
                  <a:gd name="T1" fmla="*/ 0 h 57"/>
                  <a:gd name="T2" fmla="*/ 2229 w 93"/>
                  <a:gd name="T3" fmla="*/ 0 h 57"/>
                  <a:gd name="T4" fmla="*/ 2288 w 93"/>
                  <a:gd name="T5" fmla="*/ 2 h 57"/>
                  <a:gd name="T6" fmla="*/ 2288 w 93"/>
                  <a:gd name="T7" fmla="*/ 5 h 57"/>
                  <a:gd name="T8" fmla="*/ 2229 w 93"/>
                  <a:gd name="T9" fmla="*/ 631 h 57"/>
                  <a:gd name="T10" fmla="*/ 2196 w 93"/>
                  <a:gd name="T11" fmla="*/ 885 h 57"/>
                  <a:gd name="T12" fmla="*/ 2085 w 93"/>
                  <a:gd name="T13" fmla="*/ 1421 h 57"/>
                  <a:gd name="T14" fmla="*/ 1905 w 93"/>
                  <a:gd name="T15" fmla="*/ 1742 h 57"/>
                  <a:gd name="T16" fmla="*/ 1782 w 93"/>
                  <a:gd name="T17" fmla="*/ 2160 h 57"/>
                  <a:gd name="T18" fmla="*/ 1613 w 93"/>
                  <a:gd name="T19" fmla="*/ 2474 h 57"/>
                  <a:gd name="T20" fmla="*/ 1379 w 93"/>
                  <a:gd name="T21" fmla="*/ 2834 h 57"/>
                  <a:gd name="T22" fmla="*/ 1189 w 93"/>
                  <a:gd name="T23" fmla="*/ 3208 h 57"/>
                  <a:gd name="T24" fmla="*/ 949 w 93"/>
                  <a:gd name="T25" fmla="*/ 3433 h 57"/>
                  <a:gd name="T26" fmla="*/ 770 w 93"/>
                  <a:gd name="T27" fmla="*/ 3474 h 57"/>
                  <a:gd name="T28" fmla="*/ 459 w 93"/>
                  <a:gd name="T29" fmla="*/ 3583 h 57"/>
                  <a:gd name="T30" fmla="*/ 288 w 93"/>
                  <a:gd name="T31" fmla="*/ 3433 h 57"/>
                  <a:gd name="T32" fmla="*/ 1 w 93"/>
                  <a:gd name="T33" fmla="*/ 3194 h 57"/>
                  <a:gd name="T34" fmla="*/ 0 w 93"/>
                  <a:gd name="T35" fmla="*/ 3033 h 57"/>
                  <a:gd name="T36" fmla="*/ 0 w 93"/>
                  <a:gd name="T37" fmla="*/ 2985 h 57"/>
                  <a:gd name="T38" fmla="*/ 0 w 93"/>
                  <a:gd name="T39" fmla="*/ 2834 h 57"/>
                  <a:gd name="T40" fmla="*/ 1 w 93"/>
                  <a:gd name="T41" fmla="*/ 2789 h 57"/>
                  <a:gd name="T42" fmla="*/ 4 w 93"/>
                  <a:gd name="T43" fmla="*/ 2435 h 57"/>
                  <a:gd name="T44" fmla="*/ 9 w 93"/>
                  <a:gd name="T45" fmla="*/ 1995 h 57"/>
                  <a:gd name="T46" fmla="*/ 354 w 93"/>
                  <a:gd name="T47" fmla="*/ 1538 h 57"/>
                  <a:gd name="T48" fmla="*/ 510 w 93"/>
                  <a:gd name="T49" fmla="*/ 1160 h 57"/>
                  <a:gd name="T50" fmla="*/ 736 w 93"/>
                  <a:gd name="T51" fmla="*/ 773 h 57"/>
                  <a:gd name="T52" fmla="*/ 901 w 93"/>
                  <a:gd name="T53" fmla="*/ 551 h 57"/>
                  <a:gd name="T54" fmla="*/ 1062 w 93"/>
                  <a:gd name="T55" fmla="*/ 5 h 57"/>
                  <a:gd name="T56" fmla="*/ 1253 w 93"/>
                  <a:gd name="T57" fmla="*/ 3 h 57"/>
                  <a:gd name="T58" fmla="*/ 1444 w 93"/>
                  <a:gd name="T59" fmla="*/ 2 h 57"/>
                  <a:gd name="T60" fmla="*/ 1628 w 93"/>
                  <a:gd name="T61" fmla="*/ 1 h 57"/>
                  <a:gd name="T62" fmla="*/ 1782 w 93"/>
                  <a:gd name="T63" fmla="*/ 1 h 57"/>
                  <a:gd name="T64" fmla="*/ 1905 w 93"/>
                  <a:gd name="T65" fmla="*/ 0 h 57"/>
                  <a:gd name="T66" fmla="*/ 2085 w 93"/>
                  <a:gd name="T67" fmla="*/ 0 h 57"/>
                  <a:gd name="T68" fmla="*/ 2171 w 93"/>
                  <a:gd name="T69" fmla="*/ 0 h 5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3"/>
                  <a:gd name="T106" fmla="*/ 0 h 57"/>
                  <a:gd name="T107" fmla="*/ 93 w 93"/>
                  <a:gd name="T108" fmla="*/ 57 h 5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3" h="57">
                    <a:moveTo>
                      <a:pt x="88" y="0"/>
                    </a:moveTo>
                    <a:lnTo>
                      <a:pt x="92" y="0"/>
                    </a:lnTo>
                    <a:lnTo>
                      <a:pt x="93" y="2"/>
                    </a:lnTo>
                    <a:lnTo>
                      <a:pt x="93" y="5"/>
                    </a:lnTo>
                    <a:lnTo>
                      <a:pt x="92" y="10"/>
                    </a:lnTo>
                    <a:lnTo>
                      <a:pt x="89" y="15"/>
                    </a:lnTo>
                    <a:lnTo>
                      <a:pt x="85" y="22"/>
                    </a:lnTo>
                    <a:lnTo>
                      <a:pt x="79" y="28"/>
                    </a:lnTo>
                    <a:lnTo>
                      <a:pt x="73" y="35"/>
                    </a:lnTo>
                    <a:lnTo>
                      <a:pt x="66" y="40"/>
                    </a:lnTo>
                    <a:lnTo>
                      <a:pt x="57" y="46"/>
                    </a:lnTo>
                    <a:lnTo>
                      <a:pt x="49" y="51"/>
                    </a:lnTo>
                    <a:lnTo>
                      <a:pt x="39" y="55"/>
                    </a:lnTo>
                    <a:lnTo>
                      <a:pt x="31" y="56"/>
                    </a:lnTo>
                    <a:lnTo>
                      <a:pt x="20" y="57"/>
                    </a:lnTo>
                    <a:lnTo>
                      <a:pt x="11" y="55"/>
                    </a:lnTo>
                    <a:lnTo>
                      <a:pt x="1" y="50"/>
                    </a:lnTo>
                    <a:lnTo>
                      <a:pt x="0" y="49"/>
                    </a:lnTo>
                    <a:lnTo>
                      <a:pt x="0" y="47"/>
                    </a:lnTo>
                    <a:lnTo>
                      <a:pt x="0" y="46"/>
                    </a:lnTo>
                    <a:lnTo>
                      <a:pt x="1" y="44"/>
                    </a:lnTo>
                    <a:lnTo>
                      <a:pt x="4" y="38"/>
                    </a:lnTo>
                    <a:lnTo>
                      <a:pt x="9" y="32"/>
                    </a:lnTo>
                    <a:lnTo>
                      <a:pt x="15" y="25"/>
                    </a:lnTo>
                    <a:lnTo>
                      <a:pt x="22" y="19"/>
                    </a:lnTo>
                    <a:lnTo>
                      <a:pt x="30" y="13"/>
                    </a:lnTo>
                    <a:lnTo>
                      <a:pt x="37" y="8"/>
                    </a:lnTo>
                    <a:lnTo>
                      <a:pt x="44" y="5"/>
                    </a:lnTo>
                    <a:lnTo>
                      <a:pt x="52" y="3"/>
                    </a:lnTo>
                    <a:lnTo>
                      <a:pt x="59" y="2"/>
                    </a:lnTo>
                    <a:lnTo>
                      <a:pt x="67" y="1"/>
                    </a:lnTo>
                    <a:lnTo>
                      <a:pt x="73" y="1"/>
                    </a:lnTo>
                    <a:lnTo>
                      <a:pt x="79" y="0"/>
                    </a:lnTo>
                    <a:lnTo>
                      <a:pt x="85" y="0"/>
                    </a:lnTo>
                    <a:lnTo>
                      <a:pt x="88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727" name="Freeform 417"/>
              <p:cNvSpPr>
                <a:spLocks noChangeArrowheads="1"/>
              </p:cNvSpPr>
              <p:nvPr/>
            </p:nvSpPr>
            <p:spPr bwMode="auto">
              <a:xfrm>
                <a:off x="2496" y="4027"/>
                <a:ext cx="104" cy="71"/>
              </a:xfrm>
              <a:custGeom>
                <a:avLst/>
                <a:gdLst>
                  <a:gd name="T0" fmla="*/ 0 w 98"/>
                  <a:gd name="T1" fmla="*/ 5060 h 66"/>
                  <a:gd name="T2" fmla="*/ 421 w 98"/>
                  <a:gd name="T3" fmla="*/ 5587 h 66"/>
                  <a:gd name="T4" fmla="*/ 764 w 98"/>
                  <a:gd name="T5" fmla="*/ 5688 h 66"/>
                  <a:gd name="T6" fmla="*/ 1196 w 98"/>
                  <a:gd name="T7" fmla="*/ 5688 h 66"/>
                  <a:gd name="T8" fmla="*/ 1609 w 98"/>
                  <a:gd name="T9" fmla="*/ 5587 h 66"/>
                  <a:gd name="T10" fmla="*/ 1942 w 98"/>
                  <a:gd name="T11" fmla="*/ 5240 h 66"/>
                  <a:gd name="T12" fmla="*/ 2300 w 98"/>
                  <a:gd name="T13" fmla="*/ 4704 h 66"/>
                  <a:gd name="T14" fmla="*/ 2596 w 98"/>
                  <a:gd name="T15" fmla="*/ 4257 h 66"/>
                  <a:gd name="T16" fmla="*/ 2924 w 98"/>
                  <a:gd name="T17" fmla="*/ 3670 h 66"/>
                  <a:gd name="T18" fmla="*/ 3124 w 98"/>
                  <a:gd name="T19" fmla="*/ 3172 h 66"/>
                  <a:gd name="T20" fmla="*/ 3315 w 98"/>
                  <a:gd name="T21" fmla="*/ 2548 h 66"/>
                  <a:gd name="T22" fmla="*/ 3518 w 98"/>
                  <a:gd name="T23" fmla="*/ 2028 h 66"/>
                  <a:gd name="T24" fmla="*/ 3700 w 98"/>
                  <a:gd name="T25" fmla="*/ 1420 h 66"/>
                  <a:gd name="T26" fmla="*/ 3709 w 98"/>
                  <a:gd name="T27" fmla="*/ 917 h 66"/>
                  <a:gd name="T28" fmla="*/ 3709 w 98"/>
                  <a:gd name="T29" fmla="*/ 6 h 66"/>
                  <a:gd name="T30" fmla="*/ 3518 w 98"/>
                  <a:gd name="T31" fmla="*/ 0 h 66"/>
                  <a:gd name="T32" fmla="*/ 3315 w 98"/>
                  <a:gd name="T33" fmla="*/ 0 h 66"/>
                  <a:gd name="T34" fmla="*/ 3379 w 98"/>
                  <a:gd name="T35" fmla="*/ 792 h 66"/>
                  <a:gd name="T36" fmla="*/ 3487 w 98"/>
                  <a:gd name="T37" fmla="*/ 792 h 66"/>
                  <a:gd name="T38" fmla="*/ 3379 w 98"/>
                  <a:gd name="T39" fmla="*/ 736 h 66"/>
                  <a:gd name="T40" fmla="*/ 3379 w 98"/>
                  <a:gd name="T41" fmla="*/ 792 h 66"/>
                  <a:gd name="T42" fmla="*/ 3315 w 98"/>
                  <a:gd name="T43" fmla="*/ 1061 h 66"/>
                  <a:gd name="T44" fmla="*/ 3293 w 98"/>
                  <a:gd name="T45" fmla="*/ 1528 h 66"/>
                  <a:gd name="T46" fmla="*/ 3112 w 98"/>
                  <a:gd name="T47" fmla="*/ 2028 h 66"/>
                  <a:gd name="T48" fmla="*/ 2924 w 98"/>
                  <a:gd name="T49" fmla="*/ 2548 h 66"/>
                  <a:gd name="T50" fmla="*/ 2664 w 98"/>
                  <a:gd name="T51" fmla="*/ 3172 h 66"/>
                  <a:gd name="T52" fmla="*/ 2365 w 98"/>
                  <a:gd name="T53" fmla="*/ 3637 h 66"/>
                  <a:gd name="T54" fmla="*/ 2100 w 98"/>
                  <a:gd name="T55" fmla="*/ 4209 h 66"/>
                  <a:gd name="T56" fmla="*/ 1813 w 98"/>
                  <a:gd name="T57" fmla="*/ 4528 h 66"/>
                  <a:gd name="T58" fmla="*/ 1470 w 98"/>
                  <a:gd name="T59" fmla="*/ 4704 h 66"/>
                  <a:gd name="T60" fmla="*/ 1159 w 98"/>
                  <a:gd name="T61" fmla="*/ 4871 h 66"/>
                  <a:gd name="T62" fmla="*/ 811 w 98"/>
                  <a:gd name="T63" fmla="*/ 4871 h 66"/>
                  <a:gd name="T64" fmla="*/ 503 w 98"/>
                  <a:gd name="T65" fmla="*/ 4704 h 66"/>
                  <a:gd name="T66" fmla="*/ 4 w 98"/>
                  <a:gd name="T67" fmla="*/ 4373 h 66"/>
                  <a:gd name="T68" fmla="*/ 0 w 98"/>
                  <a:gd name="T69" fmla="*/ 5060 h 6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8"/>
                  <a:gd name="T106" fmla="*/ 0 h 66"/>
                  <a:gd name="T107" fmla="*/ 98 w 98"/>
                  <a:gd name="T108" fmla="*/ 66 h 6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8" h="66">
                    <a:moveTo>
                      <a:pt x="0" y="59"/>
                    </a:moveTo>
                    <a:lnTo>
                      <a:pt x="11" y="64"/>
                    </a:lnTo>
                    <a:lnTo>
                      <a:pt x="21" y="66"/>
                    </a:lnTo>
                    <a:lnTo>
                      <a:pt x="32" y="66"/>
                    </a:lnTo>
                    <a:lnTo>
                      <a:pt x="42" y="64"/>
                    </a:lnTo>
                    <a:lnTo>
                      <a:pt x="52" y="60"/>
                    </a:lnTo>
                    <a:lnTo>
                      <a:pt x="60" y="55"/>
                    </a:lnTo>
                    <a:lnTo>
                      <a:pt x="69" y="50"/>
                    </a:lnTo>
                    <a:lnTo>
                      <a:pt x="77" y="43"/>
                    </a:lnTo>
                    <a:lnTo>
                      <a:pt x="84" y="37"/>
                    </a:lnTo>
                    <a:lnTo>
                      <a:pt x="89" y="30"/>
                    </a:lnTo>
                    <a:lnTo>
                      <a:pt x="94" y="23"/>
                    </a:lnTo>
                    <a:lnTo>
                      <a:pt x="97" y="17"/>
                    </a:lnTo>
                    <a:lnTo>
                      <a:pt x="98" y="11"/>
                    </a:lnTo>
                    <a:lnTo>
                      <a:pt x="98" y="6"/>
                    </a:lnTo>
                    <a:lnTo>
                      <a:pt x="94" y="0"/>
                    </a:lnTo>
                    <a:lnTo>
                      <a:pt x="89" y="0"/>
                    </a:lnTo>
                    <a:lnTo>
                      <a:pt x="90" y="9"/>
                    </a:lnTo>
                    <a:lnTo>
                      <a:pt x="91" y="9"/>
                    </a:lnTo>
                    <a:lnTo>
                      <a:pt x="90" y="8"/>
                    </a:lnTo>
                    <a:lnTo>
                      <a:pt x="90" y="9"/>
                    </a:lnTo>
                    <a:lnTo>
                      <a:pt x="89" y="13"/>
                    </a:lnTo>
                    <a:lnTo>
                      <a:pt x="87" y="18"/>
                    </a:lnTo>
                    <a:lnTo>
                      <a:pt x="83" y="23"/>
                    </a:lnTo>
                    <a:lnTo>
                      <a:pt x="77" y="30"/>
                    </a:lnTo>
                    <a:lnTo>
                      <a:pt x="71" y="37"/>
                    </a:lnTo>
                    <a:lnTo>
                      <a:pt x="63" y="42"/>
                    </a:lnTo>
                    <a:lnTo>
                      <a:pt x="56" y="48"/>
                    </a:lnTo>
                    <a:lnTo>
                      <a:pt x="48" y="52"/>
                    </a:lnTo>
                    <a:lnTo>
                      <a:pt x="39" y="55"/>
                    </a:lnTo>
                    <a:lnTo>
                      <a:pt x="31" y="56"/>
                    </a:lnTo>
                    <a:lnTo>
                      <a:pt x="22" y="56"/>
                    </a:lnTo>
                    <a:lnTo>
                      <a:pt x="14" y="55"/>
                    </a:lnTo>
                    <a:lnTo>
                      <a:pt x="4" y="51"/>
                    </a:lnTo>
                    <a:lnTo>
                      <a:pt x="0" y="59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728" name="Freeform 418"/>
              <p:cNvSpPr>
                <a:spLocks noChangeArrowheads="1"/>
              </p:cNvSpPr>
              <p:nvPr/>
            </p:nvSpPr>
            <p:spPr bwMode="auto">
              <a:xfrm>
                <a:off x="2492" y="4037"/>
                <a:ext cx="46" cy="54"/>
              </a:xfrm>
              <a:custGeom>
                <a:avLst/>
                <a:gdLst>
                  <a:gd name="T0" fmla="*/ 2418 w 43"/>
                  <a:gd name="T1" fmla="*/ 0 h 50"/>
                  <a:gd name="T2" fmla="*/ 1968 w 43"/>
                  <a:gd name="T3" fmla="*/ 6 h 50"/>
                  <a:gd name="T4" fmla="*/ 1410 w 43"/>
                  <a:gd name="T5" fmla="*/ 1147 h 50"/>
                  <a:gd name="T6" fmla="*/ 937 w 43"/>
                  <a:gd name="T7" fmla="*/ 1967 h 50"/>
                  <a:gd name="T8" fmla="*/ 584 w 43"/>
                  <a:gd name="T9" fmla="*/ 2597 h 50"/>
                  <a:gd name="T10" fmla="*/ 4 w 43"/>
                  <a:gd name="T11" fmla="*/ 3371 h 50"/>
                  <a:gd name="T12" fmla="*/ 1 w 43"/>
                  <a:gd name="T13" fmla="*/ 4028 h 50"/>
                  <a:gd name="T14" fmla="*/ 0 w 43"/>
                  <a:gd name="T15" fmla="*/ 4451 h 50"/>
                  <a:gd name="T16" fmla="*/ 0 w 43"/>
                  <a:gd name="T17" fmla="*/ 4807 h 50"/>
                  <a:gd name="T18" fmla="*/ 1 w 43"/>
                  <a:gd name="T19" fmla="*/ 5165 h 50"/>
                  <a:gd name="T20" fmla="*/ 3 w 43"/>
                  <a:gd name="T21" fmla="*/ 5480 h 50"/>
                  <a:gd name="T22" fmla="*/ 7 w 43"/>
                  <a:gd name="T23" fmla="*/ 4587 h 50"/>
                  <a:gd name="T24" fmla="*/ 546 w 43"/>
                  <a:gd name="T25" fmla="*/ 4698 h 50"/>
                  <a:gd name="T26" fmla="*/ 584 w 43"/>
                  <a:gd name="T27" fmla="*/ 4587 h 50"/>
                  <a:gd name="T28" fmla="*/ 669 w 43"/>
                  <a:gd name="T29" fmla="*/ 3932 h 50"/>
                  <a:gd name="T30" fmla="*/ 937 w 43"/>
                  <a:gd name="T31" fmla="*/ 3371 h 50"/>
                  <a:gd name="T32" fmla="*/ 1405 w 43"/>
                  <a:gd name="T33" fmla="*/ 2597 h 50"/>
                  <a:gd name="T34" fmla="*/ 1720 w 43"/>
                  <a:gd name="T35" fmla="*/ 2124 h 50"/>
                  <a:gd name="T36" fmla="*/ 2252 w 43"/>
                  <a:gd name="T37" fmla="*/ 1338 h 50"/>
                  <a:gd name="T38" fmla="*/ 2587 w 43"/>
                  <a:gd name="T39" fmla="*/ 983 h 50"/>
                  <a:gd name="T40" fmla="*/ 2418 w 43"/>
                  <a:gd name="T41" fmla="*/ 0 h 50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43"/>
                  <a:gd name="T64" fmla="*/ 0 h 50"/>
                  <a:gd name="T65" fmla="*/ 43 w 43"/>
                  <a:gd name="T66" fmla="*/ 50 h 50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43" h="50">
                    <a:moveTo>
                      <a:pt x="40" y="0"/>
                    </a:moveTo>
                    <a:lnTo>
                      <a:pt x="32" y="6"/>
                    </a:lnTo>
                    <a:lnTo>
                      <a:pt x="23" y="11"/>
                    </a:lnTo>
                    <a:lnTo>
                      <a:pt x="16" y="18"/>
                    </a:lnTo>
                    <a:lnTo>
                      <a:pt x="9" y="24"/>
                    </a:lnTo>
                    <a:lnTo>
                      <a:pt x="4" y="31"/>
                    </a:lnTo>
                    <a:lnTo>
                      <a:pt x="1" y="37"/>
                    </a:lnTo>
                    <a:lnTo>
                      <a:pt x="0" y="41"/>
                    </a:lnTo>
                    <a:lnTo>
                      <a:pt x="0" y="44"/>
                    </a:lnTo>
                    <a:lnTo>
                      <a:pt x="1" y="47"/>
                    </a:lnTo>
                    <a:lnTo>
                      <a:pt x="3" y="50"/>
                    </a:lnTo>
                    <a:lnTo>
                      <a:pt x="7" y="42"/>
                    </a:lnTo>
                    <a:lnTo>
                      <a:pt x="8" y="43"/>
                    </a:lnTo>
                    <a:lnTo>
                      <a:pt x="9" y="42"/>
                    </a:lnTo>
                    <a:lnTo>
                      <a:pt x="11" y="36"/>
                    </a:lnTo>
                    <a:lnTo>
                      <a:pt x="16" y="31"/>
                    </a:lnTo>
                    <a:lnTo>
                      <a:pt x="22" y="24"/>
                    </a:lnTo>
                    <a:lnTo>
                      <a:pt x="28" y="19"/>
                    </a:lnTo>
                    <a:lnTo>
                      <a:pt x="36" y="13"/>
                    </a:lnTo>
                    <a:lnTo>
                      <a:pt x="43" y="9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729" name="Freeform 419"/>
              <p:cNvSpPr>
                <a:spLocks noChangeArrowheads="1"/>
              </p:cNvSpPr>
              <p:nvPr/>
            </p:nvSpPr>
            <p:spPr bwMode="auto">
              <a:xfrm>
                <a:off x="2535" y="4027"/>
                <a:ext cx="56" cy="20"/>
              </a:xfrm>
              <a:custGeom>
                <a:avLst/>
                <a:gdLst>
                  <a:gd name="T0" fmla="*/ 1480 w 53"/>
                  <a:gd name="T1" fmla="*/ 0 h 18"/>
                  <a:gd name="T2" fmla="*/ 1401 w 53"/>
                  <a:gd name="T3" fmla="*/ 0 h 18"/>
                  <a:gd name="T4" fmla="*/ 1243 w 53"/>
                  <a:gd name="T5" fmla="*/ 0 h 18"/>
                  <a:gd name="T6" fmla="*/ 1053 w 53"/>
                  <a:gd name="T7" fmla="*/ 0 h 18"/>
                  <a:gd name="T8" fmla="*/ 893 w 53"/>
                  <a:gd name="T9" fmla="*/ 1 h 18"/>
                  <a:gd name="T10" fmla="*/ 642 w 53"/>
                  <a:gd name="T11" fmla="*/ 3 h 18"/>
                  <a:gd name="T12" fmla="*/ 413 w 53"/>
                  <a:gd name="T13" fmla="*/ 4 h 18"/>
                  <a:gd name="T14" fmla="*/ 7 w 53"/>
                  <a:gd name="T15" fmla="*/ 3852 h 18"/>
                  <a:gd name="T16" fmla="*/ 0 w 53"/>
                  <a:gd name="T17" fmla="*/ 5284 h 18"/>
                  <a:gd name="T18" fmla="*/ 3 w 53"/>
                  <a:gd name="T19" fmla="*/ 11047 h 18"/>
                  <a:gd name="T20" fmla="*/ 331 w 53"/>
                  <a:gd name="T21" fmla="*/ 9326 h 18"/>
                  <a:gd name="T22" fmla="*/ 461 w 53"/>
                  <a:gd name="T23" fmla="*/ 7248 h 18"/>
                  <a:gd name="T24" fmla="*/ 678 w 53"/>
                  <a:gd name="T25" fmla="*/ 6523 h 18"/>
                  <a:gd name="T26" fmla="*/ 902 w 53"/>
                  <a:gd name="T27" fmla="*/ 5871 h 18"/>
                  <a:gd name="T28" fmla="*/ 1064 w 53"/>
                  <a:gd name="T29" fmla="*/ 5871 h 18"/>
                  <a:gd name="T30" fmla="*/ 1243 w 53"/>
                  <a:gd name="T31" fmla="*/ 5284 h 18"/>
                  <a:gd name="T32" fmla="*/ 1401 w 53"/>
                  <a:gd name="T33" fmla="*/ 5284 h 18"/>
                  <a:gd name="T34" fmla="*/ 1504 w 53"/>
                  <a:gd name="T35" fmla="*/ 5284 h 18"/>
                  <a:gd name="T36" fmla="*/ 1480 w 53"/>
                  <a:gd name="T37" fmla="*/ 0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3"/>
                  <a:gd name="T58" fmla="*/ 0 h 18"/>
                  <a:gd name="T59" fmla="*/ 53 w 53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3" h="18">
                    <a:moveTo>
                      <a:pt x="52" y="0"/>
                    </a:moveTo>
                    <a:lnTo>
                      <a:pt x="49" y="0"/>
                    </a:lnTo>
                    <a:lnTo>
                      <a:pt x="43" y="0"/>
                    </a:lnTo>
                    <a:lnTo>
                      <a:pt x="37" y="0"/>
                    </a:lnTo>
                    <a:lnTo>
                      <a:pt x="31" y="1"/>
                    </a:lnTo>
                    <a:lnTo>
                      <a:pt x="23" y="3"/>
                    </a:lnTo>
                    <a:lnTo>
                      <a:pt x="15" y="4"/>
                    </a:lnTo>
                    <a:lnTo>
                      <a:pt x="7" y="6"/>
                    </a:lnTo>
                    <a:lnTo>
                      <a:pt x="0" y="9"/>
                    </a:lnTo>
                    <a:lnTo>
                      <a:pt x="3" y="18"/>
                    </a:lnTo>
                    <a:lnTo>
                      <a:pt x="11" y="15"/>
                    </a:lnTo>
                    <a:lnTo>
                      <a:pt x="17" y="12"/>
                    </a:lnTo>
                    <a:lnTo>
                      <a:pt x="24" y="11"/>
                    </a:lnTo>
                    <a:lnTo>
                      <a:pt x="32" y="10"/>
                    </a:lnTo>
                    <a:lnTo>
                      <a:pt x="38" y="10"/>
                    </a:lnTo>
                    <a:lnTo>
                      <a:pt x="43" y="9"/>
                    </a:lnTo>
                    <a:lnTo>
                      <a:pt x="49" y="9"/>
                    </a:lnTo>
                    <a:lnTo>
                      <a:pt x="53" y="9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730" name="Freeform 420"/>
              <p:cNvSpPr>
                <a:spLocks noChangeArrowheads="1"/>
              </p:cNvSpPr>
              <p:nvPr/>
            </p:nvSpPr>
            <p:spPr bwMode="auto">
              <a:xfrm>
                <a:off x="2558" y="4037"/>
                <a:ext cx="56" cy="58"/>
              </a:xfrm>
              <a:custGeom>
                <a:avLst/>
                <a:gdLst>
                  <a:gd name="T0" fmla="*/ 1188 w 53"/>
                  <a:gd name="T1" fmla="*/ 1568 h 54"/>
                  <a:gd name="T2" fmla="*/ 1113 w 53"/>
                  <a:gd name="T3" fmla="*/ 1684 h 54"/>
                  <a:gd name="T4" fmla="*/ 1053 w 53"/>
                  <a:gd name="T5" fmla="*/ 1809 h 54"/>
                  <a:gd name="T6" fmla="*/ 997 w 53"/>
                  <a:gd name="T7" fmla="*/ 2087 h 54"/>
                  <a:gd name="T8" fmla="*/ 944 w 53"/>
                  <a:gd name="T9" fmla="*/ 2408 h 54"/>
                  <a:gd name="T10" fmla="*/ 902 w 53"/>
                  <a:gd name="T11" fmla="*/ 2739 h 54"/>
                  <a:gd name="T12" fmla="*/ 893 w 53"/>
                  <a:gd name="T13" fmla="*/ 2984 h 54"/>
                  <a:gd name="T14" fmla="*/ 854 w 53"/>
                  <a:gd name="T15" fmla="*/ 3205 h 54"/>
                  <a:gd name="T16" fmla="*/ 854 w 53"/>
                  <a:gd name="T17" fmla="*/ 3394 h 54"/>
                  <a:gd name="T18" fmla="*/ 893 w 53"/>
                  <a:gd name="T19" fmla="*/ 3442 h 54"/>
                  <a:gd name="T20" fmla="*/ 893 w 53"/>
                  <a:gd name="T21" fmla="*/ 3645 h 54"/>
                  <a:gd name="T22" fmla="*/ 854 w 53"/>
                  <a:gd name="T23" fmla="*/ 3915 h 54"/>
                  <a:gd name="T24" fmla="*/ 845 w 53"/>
                  <a:gd name="T25" fmla="*/ 3971 h 54"/>
                  <a:gd name="T26" fmla="*/ 716 w 53"/>
                  <a:gd name="T27" fmla="*/ 4003 h 54"/>
                  <a:gd name="T28" fmla="*/ 544 w 53"/>
                  <a:gd name="T29" fmla="*/ 4205 h 54"/>
                  <a:gd name="T30" fmla="*/ 413 w 53"/>
                  <a:gd name="T31" fmla="*/ 4265 h 54"/>
                  <a:gd name="T32" fmla="*/ 313 w 53"/>
                  <a:gd name="T33" fmla="*/ 4205 h 54"/>
                  <a:gd name="T34" fmla="*/ 4 w 53"/>
                  <a:gd name="T35" fmla="*/ 3999 h 54"/>
                  <a:gd name="T36" fmla="*/ 1 w 53"/>
                  <a:gd name="T37" fmla="*/ 3915 h 54"/>
                  <a:gd name="T38" fmla="*/ 0 w 53"/>
                  <a:gd name="T39" fmla="*/ 3645 h 54"/>
                  <a:gd name="T40" fmla="*/ 1 w 53"/>
                  <a:gd name="T41" fmla="*/ 3442 h 54"/>
                  <a:gd name="T42" fmla="*/ 3 w 53"/>
                  <a:gd name="T43" fmla="*/ 3205 h 54"/>
                  <a:gd name="T44" fmla="*/ 6 w 53"/>
                  <a:gd name="T45" fmla="*/ 2984 h 54"/>
                  <a:gd name="T46" fmla="*/ 296 w 53"/>
                  <a:gd name="T47" fmla="*/ 2739 h 54"/>
                  <a:gd name="T48" fmla="*/ 370 w 53"/>
                  <a:gd name="T49" fmla="*/ 2408 h 54"/>
                  <a:gd name="T50" fmla="*/ 461 w 53"/>
                  <a:gd name="T51" fmla="*/ 2087 h 54"/>
                  <a:gd name="T52" fmla="*/ 575 w 53"/>
                  <a:gd name="T53" fmla="*/ 1784 h 54"/>
                  <a:gd name="T54" fmla="*/ 716 w 53"/>
                  <a:gd name="T55" fmla="*/ 1568 h 54"/>
                  <a:gd name="T56" fmla="*/ 800 w 53"/>
                  <a:gd name="T57" fmla="*/ 1359 h 54"/>
                  <a:gd name="T58" fmla="*/ 845 w 53"/>
                  <a:gd name="T59" fmla="*/ 1021 h 54"/>
                  <a:gd name="T60" fmla="*/ 854 w 53"/>
                  <a:gd name="T61" fmla="*/ 885 h 54"/>
                  <a:gd name="T62" fmla="*/ 902 w 53"/>
                  <a:gd name="T63" fmla="*/ 714 h 54"/>
                  <a:gd name="T64" fmla="*/ 953 w 53"/>
                  <a:gd name="T65" fmla="*/ 619 h 54"/>
                  <a:gd name="T66" fmla="*/ 1007 w 53"/>
                  <a:gd name="T67" fmla="*/ 5 h 54"/>
                  <a:gd name="T68" fmla="*/ 1113 w 53"/>
                  <a:gd name="T69" fmla="*/ 3 h 54"/>
                  <a:gd name="T70" fmla="*/ 1326 w 53"/>
                  <a:gd name="T71" fmla="*/ 1 h 54"/>
                  <a:gd name="T72" fmla="*/ 1423 w 53"/>
                  <a:gd name="T73" fmla="*/ 0 h 54"/>
                  <a:gd name="T74" fmla="*/ 1504 w 53"/>
                  <a:gd name="T75" fmla="*/ 2 h 54"/>
                  <a:gd name="T76" fmla="*/ 1504 w 53"/>
                  <a:gd name="T77" fmla="*/ 6 h 54"/>
                  <a:gd name="T78" fmla="*/ 1504 w 53"/>
                  <a:gd name="T79" fmla="*/ 714 h 54"/>
                  <a:gd name="T80" fmla="*/ 1466 w 53"/>
                  <a:gd name="T81" fmla="*/ 951 h 54"/>
                  <a:gd name="T82" fmla="*/ 1347 w 53"/>
                  <a:gd name="T83" fmla="*/ 1265 h 54"/>
                  <a:gd name="T84" fmla="*/ 1188 w 53"/>
                  <a:gd name="T85" fmla="*/ 1568 h 54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53"/>
                  <a:gd name="T130" fmla="*/ 0 h 54"/>
                  <a:gd name="T131" fmla="*/ 53 w 53"/>
                  <a:gd name="T132" fmla="*/ 54 h 54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53" h="54">
                    <a:moveTo>
                      <a:pt x="42" y="20"/>
                    </a:moveTo>
                    <a:lnTo>
                      <a:pt x="39" y="21"/>
                    </a:lnTo>
                    <a:lnTo>
                      <a:pt x="37" y="23"/>
                    </a:lnTo>
                    <a:lnTo>
                      <a:pt x="35" y="27"/>
                    </a:lnTo>
                    <a:lnTo>
                      <a:pt x="33" y="31"/>
                    </a:lnTo>
                    <a:lnTo>
                      <a:pt x="32" y="34"/>
                    </a:lnTo>
                    <a:lnTo>
                      <a:pt x="31" y="38"/>
                    </a:lnTo>
                    <a:lnTo>
                      <a:pt x="30" y="41"/>
                    </a:lnTo>
                    <a:lnTo>
                      <a:pt x="30" y="43"/>
                    </a:lnTo>
                    <a:lnTo>
                      <a:pt x="31" y="44"/>
                    </a:lnTo>
                    <a:lnTo>
                      <a:pt x="31" y="46"/>
                    </a:lnTo>
                    <a:lnTo>
                      <a:pt x="30" y="49"/>
                    </a:lnTo>
                    <a:lnTo>
                      <a:pt x="29" y="50"/>
                    </a:lnTo>
                    <a:lnTo>
                      <a:pt x="25" y="52"/>
                    </a:lnTo>
                    <a:lnTo>
                      <a:pt x="20" y="53"/>
                    </a:lnTo>
                    <a:lnTo>
                      <a:pt x="15" y="54"/>
                    </a:lnTo>
                    <a:lnTo>
                      <a:pt x="10" y="53"/>
                    </a:lnTo>
                    <a:lnTo>
                      <a:pt x="4" y="51"/>
                    </a:lnTo>
                    <a:lnTo>
                      <a:pt x="1" y="49"/>
                    </a:lnTo>
                    <a:lnTo>
                      <a:pt x="0" y="46"/>
                    </a:lnTo>
                    <a:lnTo>
                      <a:pt x="1" y="44"/>
                    </a:lnTo>
                    <a:lnTo>
                      <a:pt x="3" y="41"/>
                    </a:lnTo>
                    <a:lnTo>
                      <a:pt x="6" y="38"/>
                    </a:lnTo>
                    <a:lnTo>
                      <a:pt x="9" y="34"/>
                    </a:lnTo>
                    <a:lnTo>
                      <a:pt x="13" y="31"/>
                    </a:lnTo>
                    <a:lnTo>
                      <a:pt x="17" y="27"/>
                    </a:lnTo>
                    <a:lnTo>
                      <a:pt x="21" y="22"/>
                    </a:lnTo>
                    <a:lnTo>
                      <a:pt x="25" y="20"/>
                    </a:lnTo>
                    <a:lnTo>
                      <a:pt x="27" y="18"/>
                    </a:lnTo>
                    <a:lnTo>
                      <a:pt x="29" y="14"/>
                    </a:lnTo>
                    <a:lnTo>
                      <a:pt x="30" y="12"/>
                    </a:lnTo>
                    <a:lnTo>
                      <a:pt x="32" y="9"/>
                    </a:lnTo>
                    <a:lnTo>
                      <a:pt x="34" y="7"/>
                    </a:lnTo>
                    <a:lnTo>
                      <a:pt x="36" y="5"/>
                    </a:lnTo>
                    <a:lnTo>
                      <a:pt x="39" y="3"/>
                    </a:lnTo>
                    <a:lnTo>
                      <a:pt x="46" y="1"/>
                    </a:lnTo>
                    <a:lnTo>
                      <a:pt x="50" y="0"/>
                    </a:lnTo>
                    <a:lnTo>
                      <a:pt x="53" y="2"/>
                    </a:lnTo>
                    <a:lnTo>
                      <a:pt x="53" y="6"/>
                    </a:lnTo>
                    <a:lnTo>
                      <a:pt x="53" y="9"/>
                    </a:lnTo>
                    <a:lnTo>
                      <a:pt x="51" y="13"/>
                    </a:lnTo>
                    <a:lnTo>
                      <a:pt x="47" y="17"/>
                    </a:lnTo>
                    <a:lnTo>
                      <a:pt x="42" y="2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731" name="Freeform 421"/>
              <p:cNvSpPr>
                <a:spLocks noChangeArrowheads="1"/>
              </p:cNvSpPr>
              <p:nvPr/>
            </p:nvSpPr>
            <p:spPr bwMode="auto">
              <a:xfrm>
                <a:off x="2586" y="4053"/>
                <a:ext cx="18" cy="30"/>
              </a:xfrm>
              <a:custGeom>
                <a:avLst/>
                <a:gdLst>
                  <a:gd name="T0" fmla="*/ 8 w 17"/>
                  <a:gd name="T1" fmla="*/ 1682 h 28"/>
                  <a:gd name="T2" fmla="*/ 325 w 17"/>
                  <a:gd name="T3" fmla="*/ 1570 h 28"/>
                  <a:gd name="T4" fmla="*/ 344 w 17"/>
                  <a:gd name="T5" fmla="*/ 1367 h 28"/>
                  <a:gd name="T6" fmla="*/ 364 w 17"/>
                  <a:gd name="T7" fmla="*/ 1112 h 28"/>
                  <a:gd name="T8" fmla="*/ 385 w 17"/>
                  <a:gd name="T9" fmla="*/ 844 h 28"/>
                  <a:gd name="T10" fmla="*/ 432 w 17"/>
                  <a:gd name="T11" fmla="*/ 735 h 28"/>
                  <a:gd name="T12" fmla="*/ 484 w 17"/>
                  <a:gd name="T13" fmla="*/ 597 h 28"/>
                  <a:gd name="T14" fmla="*/ 512 w 17"/>
                  <a:gd name="T15" fmla="*/ 597 h 28"/>
                  <a:gd name="T16" fmla="*/ 408 w 17"/>
                  <a:gd name="T17" fmla="*/ 0 h 28"/>
                  <a:gd name="T18" fmla="*/ 344 w 17"/>
                  <a:gd name="T19" fmla="*/ 2 h 28"/>
                  <a:gd name="T20" fmla="*/ 7 w 17"/>
                  <a:gd name="T21" fmla="*/ 5 h 28"/>
                  <a:gd name="T22" fmla="*/ 5 w 17"/>
                  <a:gd name="T23" fmla="*/ 597 h 28"/>
                  <a:gd name="T24" fmla="*/ 3 w 17"/>
                  <a:gd name="T25" fmla="*/ 844 h 28"/>
                  <a:gd name="T26" fmla="*/ 2 w 17"/>
                  <a:gd name="T27" fmla="*/ 1112 h 28"/>
                  <a:gd name="T28" fmla="*/ 1 w 17"/>
                  <a:gd name="T29" fmla="*/ 1367 h 28"/>
                  <a:gd name="T30" fmla="*/ 0 w 17"/>
                  <a:gd name="T31" fmla="*/ 1682 h 28"/>
                  <a:gd name="T32" fmla="*/ 1 w 17"/>
                  <a:gd name="T33" fmla="*/ 1859 h 28"/>
                  <a:gd name="T34" fmla="*/ 8 w 17"/>
                  <a:gd name="T35" fmla="*/ 1682 h 28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7"/>
                  <a:gd name="T55" fmla="*/ 0 h 28"/>
                  <a:gd name="T56" fmla="*/ 17 w 17"/>
                  <a:gd name="T57" fmla="*/ 28 h 28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7" h="28">
                    <a:moveTo>
                      <a:pt x="8" y="25"/>
                    </a:moveTo>
                    <a:lnTo>
                      <a:pt x="9" y="23"/>
                    </a:lnTo>
                    <a:lnTo>
                      <a:pt x="10" y="20"/>
                    </a:lnTo>
                    <a:lnTo>
                      <a:pt x="11" y="17"/>
                    </a:lnTo>
                    <a:lnTo>
                      <a:pt x="12" y="13"/>
                    </a:lnTo>
                    <a:lnTo>
                      <a:pt x="14" y="11"/>
                    </a:lnTo>
                    <a:lnTo>
                      <a:pt x="16" y="8"/>
                    </a:lnTo>
                    <a:lnTo>
                      <a:pt x="17" y="8"/>
                    </a:lnTo>
                    <a:lnTo>
                      <a:pt x="13" y="0"/>
                    </a:lnTo>
                    <a:lnTo>
                      <a:pt x="10" y="2"/>
                    </a:lnTo>
                    <a:lnTo>
                      <a:pt x="7" y="5"/>
                    </a:lnTo>
                    <a:lnTo>
                      <a:pt x="5" y="8"/>
                    </a:lnTo>
                    <a:lnTo>
                      <a:pt x="3" y="13"/>
                    </a:lnTo>
                    <a:lnTo>
                      <a:pt x="2" y="17"/>
                    </a:lnTo>
                    <a:lnTo>
                      <a:pt x="1" y="20"/>
                    </a:lnTo>
                    <a:lnTo>
                      <a:pt x="0" y="25"/>
                    </a:lnTo>
                    <a:lnTo>
                      <a:pt x="1" y="28"/>
                    </a:lnTo>
                    <a:lnTo>
                      <a:pt x="8" y="25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732" name="Freeform 422"/>
              <p:cNvSpPr>
                <a:spLocks noChangeArrowheads="1"/>
              </p:cNvSpPr>
              <p:nvPr/>
            </p:nvSpPr>
            <p:spPr bwMode="auto">
              <a:xfrm>
                <a:off x="2555" y="4079"/>
                <a:ext cx="40" cy="18"/>
              </a:xfrm>
              <a:custGeom>
                <a:avLst/>
                <a:gdLst>
                  <a:gd name="T0" fmla="*/ 0 w 38"/>
                  <a:gd name="T1" fmla="*/ 344 h 17"/>
                  <a:gd name="T2" fmla="*/ 5 w 38"/>
                  <a:gd name="T3" fmla="*/ 432 h 17"/>
                  <a:gd name="T4" fmla="*/ 285 w 38"/>
                  <a:gd name="T5" fmla="*/ 484 h 17"/>
                  <a:gd name="T6" fmla="*/ 388 w 38"/>
                  <a:gd name="T7" fmla="*/ 512 h 17"/>
                  <a:gd name="T8" fmla="*/ 527 w 38"/>
                  <a:gd name="T9" fmla="*/ 484 h 17"/>
                  <a:gd name="T10" fmla="*/ 693 w 38"/>
                  <a:gd name="T11" fmla="*/ 457 h 17"/>
                  <a:gd name="T12" fmla="*/ 767 w 38"/>
                  <a:gd name="T13" fmla="*/ 385 h 17"/>
                  <a:gd name="T14" fmla="*/ 837 w 38"/>
                  <a:gd name="T15" fmla="*/ 344 h 17"/>
                  <a:gd name="T16" fmla="*/ 849 w 38"/>
                  <a:gd name="T17" fmla="*/ 6 h 17"/>
                  <a:gd name="T18" fmla="*/ 849 w 38"/>
                  <a:gd name="T19" fmla="*/ 3 h 17"/>
                  <a:gd name="T20" fmla="*/ 837 w 38"/>
                  <a:gd name="T21" fmla="*/ 0 h 17"/>
                  <a:gd name="T22" fmla="*/ 693 w 38"/>
                  <a:gd name="T23" fmla="*/ 3 h 17"/>
                  <a:gd name="T24" fmla="*/ 693 w 38"/>
                  <a:gd name="T25" fmla="*/ 4 h 17"/>
                  <a:gd name="T26" fmla="*/ 693 w 38"/>
                  <a:gd name="T27" fmla="*/ 5 h 17"/>
                  <a:gd name="T28" fmla="*/ 615 w 38"/>
                  <a:gd name="T29" fmla="*/ 6 h 17"/>
                  <a:gd name="T30" fmla="*/ 476 w 38"/>
                  <a:gd name="T31" fmla="*/ 8 h 17"/>
                  <a:gd name="T32" fmla="*/ 388 w 38"/>
                  <a:gd name="T33" fmla="*/ 8 h 17"/>
                  <a:gd name="T34" fmla="*/ 316 w 38"/>
                  <a:gd name="T35" fmla="*/ 8 h 17"/>
                  <a:gd name="T36" fmla="*/ 257 w 38"/>
                  <a:gd name="T37" fmla="*/ 6 h 17"/>
                  <a:gd name="T38" fmla="*/ 7 w 38"/>
                  <a:gd name="T39" fmla="*/ 4 h 17"/>
                  <a:gd name="T40" fmla="*/ 0 w 38"/>
                  <a:gd name="T41" fmla="*/ 344 h 17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38"/>
                  <a:gd name="T64" fmla="*/ 0 h 17"/>
                  <a:gd name="T65" fmla="*/ 38 w 38"/>
                  <a:gd name="T66" fmla="*/ 17 h 17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38" h="17">
                    <a:moveTo>
                      <a:pt x="0" y="10"/>
                    </a:moveTo>
                    <a:lnTo>
                      <a:pt x="5" y="14"/>
                    </a:lnTo>
                    <a:lnTo>
                      <a:pt x="12" y="16"/>
                    </a:lnTo>
                    <a:lnTo>
                      <a:pt x="18" y="17"/>
                    </a:lnTo>
                    <a:lnTo>
                      <a:pt x="24" y="16"/>
                    </a:lnTo>
                    <a:lnTo>
                      <a:pt x="30" y="15"/>
                    </a:lnTo>
                    <a:lnTo>
                      <a:pt x="34" y="12"/>
                    </a:lnTo>
                    <a:lnTo>
                      <a:pt x="37" y="10"/>
                    </a:lnTo>
                    <a:lnTo>
                      <a:pt x="38" y="6"/>
                    </a:lnTo>
                    <a:lnTo>
                      <a:pt x="38" y="3"/>
                    </a:lnTo>
                    <a:lnTo>
                      <a:pt x="37" y="0"/>
                    </a:lnTo>
                    <a:lnTo>
                      <a:pt x="30" y="3"/>
                    </a:lnTo>
                    <a:lnTo>
                      <a:pt x="30" y="4"/>
                    </a:lnTo>
                    <a:lnTo>
                      <a:pt x="30" y="5"/>
                    </a:lnTo>
                    <a:lnTo>
                      <a:pt x="27" y="6"/>
                    </a:lnTo>
                    <a:lnTo>
                      <a:pt x="22" y="8"/>
                    </a:lnTo>
                    <a:lnTo>
                      <a:pt x="18" y="8"/>
                    </a:lnTo>
                    <a:lnTo>
                      <a:pt x="14" y="8"/>
                    </a:lnTo>
                    <a:lnTo>
                      <a:pt x="10" y="6"/>
                    </a:lnTo>
                    <a:lnTo>
                      <a:pt x="7" y="4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733" name="Freeform 423"/>
              <p:cNvSpPr>
                <a:spLocks noChangeArrowheads="1"/>
              </p:cNvSpPr>
              <p:nvPr/>
            </p:nvSpPr>
            <p:spPr bwMode="auto">
              <a:xfrm>
                <a:off x="2553" y="4055"/>
                <a:ext cx="31" cy="35"/>
              </a:xfrm>
              <a:custGeom>
                <a:avLst/>
                <a:gdLst>
                  <a:gd name="T0" fmla="*/ 1389 w 29"/>
                  <a:gd name="T1" fmla="*/ 0 h 32"/>
                  <a:gd name="T2" fmla="*/ 996 w 29"/>
                  <a:gd name="T3" fmla="*/ 4 h 32"/>
                  <a:gd name="T4" fmla="*/ 763 w 29"/>
                  <a:gd name="T5" fmla="*/ 2046 h 32"/>
                  <a:gd name="T6" fmla="*/ 625 w 29"/>
                  <a:gd name="T7" fmla="*/ 2677 h 32"/>
                  <a:gd name="T8" fmla="*/ 6 w 29"/>
                  <a:gd name="T9" fmla="*/ 3830 h 32"/>
                  <a:gd name="T10" fmla="*/ 3 w 29"/>
                  <a:gd name="T11" fmla="*/ 4582 h 32"/>
                  <a:gd name="T12" fmla="*/ 1 w 29"/>
                  <a:gd name="T13" fmla="*/ 5375 h 32"/>
                  <a:gd name="T14" fmla="*/ 0 w 29"/>
                  <a:gd name="T15" fmla="*/ 6430 h 32"/>
                  <a:gd name="T16" fmla="*/ 1 w 29"/>
                  <a:gd name="T17" fmla="*/ 7691 h 32"/>
                  <a:gd name="T18" fmla="*/ 512 w 29"/>
                  <a:gd name="T19" fmla="*/ 6028 h 32"/>
                  <a:gd name="T20" fmla="*/ 512 w 29"/>
                  <a:gd name="T21" fmla="*/ 6430 h 32"/>
                  <a:gd name="T22" fmla="*/ 585 w 29"/>
                  <a:gd name="T23" fmla="*/ 6430 h 32"/>
                  <a:gd name="T24" fmla="*/ 625 w 29"/>
                  <a:gd name="T25" fmla="*/ 5879 h 32"/>
                  <a:gd name="T26" fmla="*/ 714 w 29"/>
                  <a:gd name="T27" fmla="*/ 5012 h 32"/>
                  <a:gd name="T28" fmla="*/ 872 w 29"/>
                  <a:gd name="T29" fmla="*/ 4493 h 32"/>
                  <a:gd name="T30" fmla="*/ 1138 w 29"/>
                  <a:gd name="T31" fmla="*/ 3502 h 32"/>
                  <a:gd name="T32" fmla="*/ 1390 w 29"/>
                  <a:gd name="T33" fmla="*/ 2448 h 32"/>
                  <a:gd name="T34" fmla="*/ 1696 w 29"/>
                  <a:gd name="T35" fmla="*/ 1564 h 32"/>
                  <a:gd name="T36" fmla="*/ 1389 w 29"/>
                  <a:gd name="T37" fmla="*/ 0 h 32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9"/>
                  <a:gd name="T58" fmla="*/ 0 h 32"/>
                  <a:gd name="T59" fmla="*/ 29 w 29"/>
                  <a:gd name="T60" fmla="*/ 32 h 32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9" h="32">
                    <a:moveTo>
                      <a:pt x="23" y="0"/>
                    </a:moveTo>
                    <a:lnTo>
                      <a:pt x="18" y="4"/>
                    </a:lnTo>
                    <a:lnTo>
                      <a:pt x="14" y="9"/>
                    </a:lnTo>
                    <a:lnTo>
                      <a:pt x="11" y="12"/>
                    </a:lnTo>
                    <a:lnTo>
                      <a:pt x="6" y="16"/>
                    </a:lnTo>
                    <a:lnTo>
                      <a:pt x="3" y="20"/>
                    </a:lnTo>
                    <a:lnTo>
                      <a:pt x="1" y="23"/>
                    </a:lnTo>
                    <a:lnTo>
                      <a:pt x="0" y="27"/>
                    </a:lnTo>
                    <a:lnTo>
                      <a:pt x="1" y="32"/>
                    </a:lnTo>
                    <a:lnTo>
                      <a:pt x="8" y="26"/>
                    </a:lnTo>
                    <a:lnTo>
                      <a:pt x="8" y="27"/>
                    </a:lnTo>
                    <a:lnTo>
                      <a:pt x="10" y="27"/>
                    </a:lnTo>
                    <a:lnTo>
                      <a:pt x="11" y="25"/>
                    </a:lnTo>
                    <a:lnTo>
                      <a:pt x="13" y="22"/>
                    </a:lnTo>
                    <a:lnTo>
                      <a:pt x="16" y="19"/>
                    </a:lnTo>
                    <a:lnTo>
                      <a:pt x="20" y="15"/>
                    </a:lnTo>
                    <a:lnTo>
                      <a:pt x="24" y="11"/>
                    </a:lnTo>
                    <a:lnTo>
                      <a:pt x="29" y="6"/>
                    </a:lnTo>
                    <a:lnTo>
                      <a:pt x="23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734" name="Freeform 424"/>
              <p:cNvSpPr>
                <a:spLocks noChangeArrowheads="1"/>
              </p:cNvSpPr>
              <p:nvPr/>
            </p:nvSpPr>
            <p:spPr bwMode="auto">
              <a:xfrm>
                <a:off x="2579" y="4037"/>
                <a:ext cx="24" cy="28"/>
              </a:xfrm>
              <a:custGeom>
                <a:avLst/>
                <a:gdLst>
                  <a:gd name="T0" fmla="*/ 231 w 23"/>
                  <a:gd name="T1" fmla="*/ 0 h 26"/>
                  <a:gd name="T2" fmla="*/ 203 w 23"/>
                  <a:gd name="T3" fmla="*/ 2 h 26"/>
                  <a:gd name="T4" fmla="*/ 179 w 23"/>
                  <a:gd name="T5" fmla="*/ 4 h 26"/>
                  <a:gd name="T6" fmla="*/ 10 w 23"/>
                  <a:gd name="T7" fmla="*/ 783 h 26"/>
                  <a:gd name="T8" fmla="*/ 8 w 23"/>
                  <a:gd name="T9" fmla="*/ 908 h 26"/>
                  <a:gd name="T10" fmla="*/ 6 w 23"/>
                  <a:gd name="T11" fmla="*/ 1134 h 26"/>
                  <a:gd name="T12" fmla="*/ 3 w 23"/>
                  <a:gd name="T13" fmla="*/ 1315 h 26"/>
                  <a:gd name="T14" fmla="*/ 2 w 23"/>
                  <a:gd name="T15" fmla="*/ 1642 h 26"/>
                  <a:gd name="T16" fmla="*/ 0 w 23"/>
                  <a:gd name="T17" fmla="*/ 1904 h 26"/>
                  <a:gd name="T18" fmla="*/ 6 w 23"/>
                  <a:gd name="T19" fmla="*/ 2378 h 26"/>
                  <a:gd name="T20" fmla="*/ 9 w 23"/>
                  <a:gd name="T21" fmla="*/ 2208 h 26"/>
                  <a:gd name="T22" fmla="*/ 11 w 23"/>
                  <a:gd name="T23" fmla="*/ 1934 h 26"/>
                  <a:gd name="T24" fmla="*/ 187 w 23"/>
                  <a:gd name="T25" fmla="*/ 1768 h 26"/>
                  <a:gd name="T26" fmla="*/ 203 w 23"/>
                  <a:gd name="T27" fmla="*/ 1315 h 26"/>
                  <a:gd name="T28" fmla="*/ 212 w 23"/>
                  <a:gd name="T29" fmla="*/ 1134 h 26"/>
                  <a:gd name="T30" fmla="*/ 231 w 23"/>
                  <a:gd name="T31" fmla="*/ 978 h 26"/>
                  <a:gd name="T32" fmla="*/ 251 w 23"/>
                  <a:gd name="T33" fmla="*/ 908 h 26"/>
                  <a:gd name="T34" fmla="*/ 285 w 23"/>
                  <a:gd name="T35" fmla="*/ 843 h 26"/>
                  <a:gd name="T36" fmla="*/ 231 w 23"/>
                  <a:gd name="T37" fmla="*/ 0 h 2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3"/>
                  <a:gd name="T58" fmla="*/ 0 h 26"/>
                  <a:gd name="T59" fmla="*/ 23 w 23"/>
                  <a:gd name="T60" fmla="*/ 26 h 2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3" h="26">
                    <a:moveTo>
                      <a:pt x="18" y="0"/>
                    </a:moveTo>
                    <a:lnTo>
                      <a:pt x="15" y="2"/>
                    </a:lnTo>
                    <a:lnTo>
                      <a:pt x="12" y="4"/>
                    </a:lnTo>
                    <a:lnTo>
                      <a:pt x="10" y="8"/>
                    </a:lnTo>
                    <a:lnTo>
                      <a:pt x="8" y="10"/>
                    </a:lnTo>
                    <a:lnTo>
                      <a:pt x="6" y="13"/>
                    </a:lnTo>
                    <a:lnTo>
                      <a:pt x="3" y="15"/>
                    </a:lnTo>
                    <a:lnTo>
                      <a:pt x="2" y="18"/>
                    </a:lnTo>
                    <a:lnTo>
                      <a:pt x="0" y="20"/>
                    </a:lnTo>
                    <a:lnTo>
                      <a:pt x="6" y="26"/>
                    </a:lnTo>
                    <a:lnTo>
                      <a:pt x="9" y="24"/>
                    </a:lnTo>
                    <a:lnTo>
                      <a:pt x="11" y="21"/>
                    </a:lnTo>
                    <a:lnTo>
                      <a:pt x="13" y="19"/>
                    </a:lnTo>
                    <a:lnTo>
                      <a:pt x="15" y="15"/>
                    </a:lnTo>
                    <a:lnTo>
                      <a:pt x="16" y="13"/>
                    </a:lnTo>
                    <a:lnTo>
                      <a:pt x="18" y="11"/>
                    </a:lnTo>
                    <a:lnTo>
                      <a:pt x="20" y="10"/>
                    </a:lnTo>
                    <a:lnTo>
                      <a:pt x="23" y="9"/>
                    </a:lnTo>
                    <a:lnTo>
                      <a:pt x="18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735" name="Freeform 425"/>
              <p:cNvSpPr>
                <a:spLocks noChangeArrowheads="1"/>
              </p:cNvSpPr>
              <p:nvPr/>
            </p:nvSpPr>
            <p:spPr bwMode="auto">
              <a:xfrm>
                <a:off x="2597" y="4032"/>
                <a:ext cx="22" cy="30"/>
              </a:xfrm>
              <a:custGeom>
                <a:avLst/>
                <a:gdLst>
                  <a:gd name="T0" fmla="*/ 6 w 21"/>
                  <a:gd name="T1" fmla="*/ 1859 h 28"/>
                  <a:gd name="T2" fmla="*/ 221 w 21"/>
                  <a:gd name="T3" fmla="*/ 1619 h 28"/>
                  <a:gd name="T4" fmla="*/ 280 w 21"/>
                  <a:gd name="T5" fmla="*/ 1367 h 28"/>
                  <a:gd name="T6" fmla="*/ 322 w 21"/>
                  <a:gd name="T7" fmla="*/ 969 h 28"/>
                  <a:gd name="T8" fmla="*/ 337 w 21"/>
                  <a:gd name="T9" fmla="*/ 686 h 28"/>
                  <a:gd name="T10" fmla="*/ 307 w 21"/>
                  <a:gd name="T11" fmla="*/ 3 h 28"/>
                  <a:gd name="T12" fmla="*/ 243 w 21"/>
                  <a:gd name="T13" fmla="*/ 0 h 28"/>
                  <a:gd name="T14" fmla="*/ 8 w 21"/>
                  <a:gd name="T15" fmla="*/ 1 h 28"/>
                  <a:gd name="T16" fmla="*/ 0 w 21"/>
                  <a:gd name="T17" fmla="*/ 3 h 28"/>
                  <a:gd name="T18" fmla="*/ 5 w 21"/>
                  <a:gd name="T19" fmla="*/ 788 h 28"/>
                  <a:gd name="T20" fmla="*/ 10 w 21"/>
                  <a:gd name="T21" fmla="*/ 686 h 28"/>
                  <a:gd name="T22" fmla="*/ 221 w 21"/>
                  <a:gd name="T23" fmla="*/ 640 h 28"/>
                  <a:gd name="T24" fmla="*/ 221 w 21"/>
                  <a:gd name="T25" fmla="*/ 686 h 28"/>
                  <a:gd name="T26" fmla="*/ 221 w 21"/>
                  <a:gd name="T27" fmla="*/ 788 h 28"/>
                  <a:gd name="T28" fmla="*/ 10 w 21"/>
                  <a:gd name="T29" fmla="*/ 904 h 28"/>
                  <a:gd name="T30" fmla="*/ 8 w 21"/>
                  <a:gd name="T31" fmla="*/ 1112 h 28"/>
                  <a:gd name="T32" fmla="*/ 2 w 21"/>
                  <a:gd name="T33" fmla="*/ 1367 h 28"/>
                  <a:gd name="T34" fmla="*/ 6 w 21"/>
                  <a:gd name="T35" fmla="*/ 1859 h 28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21"/>
                  <a:gd name="T55" fmla="*/ 0 h 28"/>
                  <a:gd name="T56" fmla="*/ 21 w 21"/>
                  <a:gd name="T57" fmla="*/ 28 h 28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21" h="28">
                    <a:moveTo>
                      <a:pt x="6" y="28"/>
                    </a:moveTo>
                    <a:lnTo>
                      <a:pt x="12" y="24"/>
                    </a:lnTo>
                    <a:lnTo>
                      <a:pt x="17" y="20"/>
                    </a:lnTo>
                    <a:lnTo>
                      <a:pt x="20" y="15"/>
                    </a:lnTo>
                    <a:lnTo>
                      <a:pt x="21" y="10"/>
                    </a:lnTo>
                    <a:lnTo>
                      <a:pt x="19" y="3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0" y="3"/>
                    </a:lnTo>
                    <a:lnTo>
                      <a:pt x="5" y="12"/>
                    </a:lnTo>
                    <a:lnTo>
                      <a:pt x="10" y="10"/>
                    </a:lnTo>
                    <a:lnTo>
                      <a:pt x="12" y="9"/>
                    </a:lnTo>
                    <a:lnTo>
                      <a:pt x="12" y="10"/>
                    </a:lnTo>
                    <a:lnTo>
                      <a:pt x="12" y="12"/>
                    </a:lnTo>
                    <a:lnTo>
                      <a:pt x="10" y="14"/>
                    </a:lnTo>
                    <a:lnTo>
                      <a:pt x="8" y="17"/>
                    </a:lnTo>
                    <a:lnTo>
                      <a:pt x="2" y="20"/>
                    </a:lnTo>
                    <a:lnTo>
                      <a:pt x="6" y="28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736" name="Freeform 426"/>
              <p:cNvSpPr>
                <a:spLocks noChangeArrowheads="1"/>
              </p:cNvSpPr>
              <p:nvPr/>
            </p:nvSpPr>
            <p:spPr bwMode="auto">
              <a:xfrm>
                <a:off x="2592" y="4043"/>
                <a:ext cx="100" cy="71"/>
              </a:xfrm>
              <a:custGeom>
                <a:avLst/>
                <a:gdLst>
                  <a:gd name="T0" fmla="*/ 2105 w 95"/>
                  <a:gd name="T1" fmla="*/ 0 h 66"/>
                  <a:gd name="T2" fmla="*/ 2141 w 95"/>
                  <a:gd name="T3" fmla="*/ 0 h 66"/>
                  <a:gd name="T4" fmla="*/ 2169 w 95"/>
                  <a:gd name="T5" fmla="*/ 1 h 66"/>
                  <a:gd name="T6" fmla="*/ 2169 w 95"/>
                  <a:gd name="T7" fmla="*/ 3 h 66"/>
                  <a:gd name="T8" fmla="*/ 2141 w 95"/>
                  <a:gd name="T9" fmla="*/ 5 h 66"/>
                  <a:gd name="T10" fmla="*/ 2071 w 95"/>
                  <a:gd name="T11" fmla="*/ 917 h 66"/>
                  <a:gd name="T12" fmla="*/ 1967 w 95"/>
                  <a:gd name="T13" fmla="*/ 1420 h 66"/>
                  <a:gd name="T14" fmla="*/ 1776 w 95"/>
                  <a:gd name="T15" fmla="*/ 2202 h 66"/>
                  <a:gd name="T16" fmla="*/ 1603 w 95"/>
                  <a:gd name="T17" fmla="*/ 2949 h 66"/>
                  <a:gd name="T18" fmla="*/ 1346 w 95"/>
                  <a:gd name="T19" fmla="*/ 3670 h 66"/>
                  <a:gd name="T20" fmla="*/ 1138 w 95"/>
                  <a:gd name="T21" fmla="*/ 4257 h 66"/>
                  <a:gd name="T22" fmla="*/ 849 w 95"/>
                  <a:gd name="T23" fmla="*/ 4915 h 66"/>
                  <a:gd name="T24" fmla="*/ 681 w 95"/>
                  <a:gd name="T25" fmla="*/ 5287 h 66"/>
                  <a:gd name="T26" fmla="*/ 408 w 95"/>
                  <a:gd name="T27" fmla="*/ 5637 h 66"/>
                  <a:gd name="T28" fmla="*/ 285 w 95"/>
                  <a:gd name="T29" fmla="*/ 5688 h 66"/>
                  <a:gd name="T30" fmla="*/ 7 w 95"/>
                  <a:gd name="T31" fmla="*/ 5688 h 66"/>
                  <a:gd name="T32" fmla="*/ 5 w 95"/>
                  <a:gd name="T33" fmla="*/ 5587 h 66"/>
                  <a:gd name="T34" fmla="*/ 3 w 95"/>
                  <a:gd name="T35" fmla="*/ 5287 h 66"/>
                  <a:gd name="T36" fmla="*/ 1 w 95"/>
                  <a:gd name="T37" fmla="*/ 5060 h 66"/>
                  <a:gd name="T38" fmla="*/ 0 w 95"/>
                  <a:gd name="T39" fmla="*/ 4704 h 66"/>
                  <a:gd name="T40" fmla="*/ 0 w 95"/>
                  <a:gd name="T41" fmla="*/ 4247 h 66"/>
                  <a:gd name="T42" fmla="*/ 0 w 95"/>
                  <a:gd name="T43" fmla="*/ 3779 h 66"/>
                  <a:gd name="T44" fmla="*/ 2 w 95"/>
                  <a:gd name="T45" fmla="*/ 3143 h 66"/>
                  <a:gd name="T46" fmla="*/ 2 w 95"/>
                  <a:gd name="T47" fmla="*/ 2741 h 66"/>
                  <a:gd name="T48" fmla="*/ 3 w 95"/>
                  <a:gd name="T49" fmla="*/ 2202 h 66"/>
                  <a:gd name="T50" fmla="*/ 5 w 95"/>
                  <a:gd name="T51" fmla="*/ 1769 h 66"/>
                  <a:gd name="T52" fmla="*/ 7 w 95"/>
                  <a:gd name="T53" fmla="*/ 1141 h 66"/>
                  <a:gd name="T54" fmla="*/ 271 w 95"/>
                  <a:gd name="T55" fmla="*/ 792 h 66"/>
                  <a:gd name="T56" fmla="*/ 351 w 95"/>
                  <a:gd name="T57" fmla="*/ 4 h 66"/>
                  <a:gd name="T58" fmla="*/ 388 w 95"/>
                  <a:gd name="T59" fmla="*/ 3 h 66"/>
                  <a:gd name="T60" fmla="*/ 452 w 95"/>
                  <a:gd name="T61" fmla="*/ 3 h 66"/>
                  <a:gd name="T62" fmla="*/ 527 w 95"/>
                  <a:gd name="T63" fmla="*/ 3 h 66"/>
                  <a:gd name="T64" fmla="*/ 681 w 95"/>
                  <a:gd name="T65" fmla="*/ 4 h 66"/>
                  <a:gd name="T66" fmla="*/ 837 w 95"/>
                  <a:gd name="T67" fmla="*/ 5 h 66"/>
                  <a:gd name="T68" fmla="*/ 1081 w 95"/>
                  <a:gd name="T69" fmla="*/ 5 h 66"/>
                  <a:gd name="T70" fmla="*/ 1279 w 95"/>
                  <a:gd name="T71" fmla="*/ 5 h 66"/>
                  <a:gd name="T72" fmla="*/ 1494 w 95"/>
                  <a:gd name="T73" fmla="*/ 4 h 66"/>
                  <a:gd name="T74" fmla="*/ 1687 w 95"/>
                  <a:gd name="T75" fmla="*/ 2 h 66"/>
                  <a:gd name="T76" fmla="*/ 1900 w 95"/>
                  <a:gd name="T77" fmla="*/ 1 h 66"/>
                  <a:gd name="T78" fmla="*/ 2031 w 95"/>
                  <a:gd name="T79" fmla="*/ 0 h 66"/>
                  <a:gd name="T80" fmla="*/ 2105 w 95"/>
                  <a:gd name="T81" fmla="*/ 0 h 6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95"/>
                  <a:gd name="T124" fmla="*/ 0 h 66"/>
                  <a:gd name="T125" fmla="*/ 95 w 95"/>
                  <a:gd name="T126" fmla="*/ 66 h 6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95" h="66">
                    <a:moveTo>
                      <a:pt x="92" y="0"/>
                    </a:moveTo>
                    <a:lnTo>
                      <a:pt x="94" y="0"/>
                    </a:lnTo>
                    <a:lnTo>
                      <a:pt x="95" y="1"/>
                    </a:lnTo>
                    <a:lnTo>
                      <a:pt x="95" y="3"/>
                    </a:lnTo>
                    <a:lnTo>
                      <a:pt x="94" y="5"/>
                    </a:lnTo>
                    <a:lnTo>
                      <a:pt x="91" y="11"/>
                    </a:lnTo>
                    <a:lnTo>
                      <a:pt x="86" y="17"/>
                    </a:lnTo>
                    <a:lnTo>
                      <a:pt x="78" y="26"/>
                    </a:lnTo>
                    <a:lnTo>
                      <a:pt x="70" y="34"/>
                    </a:lnTo>
                    <a:lnTo>
                      <a:pt x="59" y="43"/>
                    </a:lnTo>
                    <a:lnTo>
                      <a:pt x="49" y="50"/>
                    </a:lnTo>
                    <a:lnTo>
                      <a:pt x="38" y="57"/>
                    </a:lnTo>
                    <a:lnTo>
                      <a:pt x="29" y="61"/>
                    </a:lnTo>
                    <a:lnTo>
                      <a:pt x="19" y="65"/>
                    </a:lnTo>
                    <a:lnTo>
                      <a:pt x="12" y="66"/>
                    </a:lnTo>
                    <a:lnTo>
                      <a:pt x="7" y="66"/>
                    </a:lnTo>
                    <a:lnTo>
                      <a:pt x="5" y="64"/>
                    </a:lnTo>
                    <a:lnTo>
                      <a:pt x="3" y="61"/>
                    </a:lnTo>
                    <a:lnTo>
                      <a:pt x="1" y="59"/>
                    </a:lnTo>
                    <a:lnTo>
                      <a:pt x="0" y="55"/>
                    </a:lnTo>
                    <a:lnTo>
                      <a:pt x="0" y="49"/>
                    </a:lnTo>
                    <a:lnTo>
                      <a:pt x="0" y="44"/>
                    </a:lnTo>
                    <a:lnTo>
                      <a:pt x="2" y="36"/>
                    </a:lnTo>
                    <a:lnTo>
                      <a:pt x="2" y="32"/>
                    </a:lnTo>
                    <a:lnTo>
                      <a:pt x="3" y="26"/>
                    </a:lnTo>
                    <a:lnTo>
                      <a:pt x="5" y="20"/>
                    </a:lnTo>
                    <a:lnTo>
                      <a:pt x="7" y="14"/>
                    </a:lnTo>
                    <a:lnTo>
                      <a:pt x="11" y="9"/>
                    </a:lnTo>
                    <a:lnTo>
                      <a:pt x="16" y="4"/>
                    </a:lnTo>
                    <a:lnTo>
                      <a:pt x="18" y="3"/>
                    </a:lnTo>
                    <a:lnTo>
                      <a:pt x="21" y="3"/>
                    </a:lnTo>
                    <a:lnTo>
                      <a:pt x="24" y="3"/>
                    </a:lnTo>
                    <a:lnTo>
                      <a:pt x="29" y="4"/>
                    </a:lnTo>
                    <a:lnTo>
                      <a:pt x="37" y="5"/>
                    </a:lnTo>
                    <a:lnTo>
                      <a:pt x="47" y="5"/>
                    </a:lnTo>
                    <a:lnTo>
                      <a:pt x="56" y="5"/>
                    </a:lnTo>
                    <a:lnTo>
                      <a:pt x="66" y="4"/>
                    </a:lnTo>
                    <a:lnTo>
                      <a:pt x="74" y="2"/>
                    </a:lnTo>
                    <a:lnTo>
                      <a:pt x="83" y="1"/>
                    </a:lnTo>
                    <a:lnTo>
                      <a:pt x="88" y="0"/>
                    </a:lnTo>
                    <a:lnTo>
                      <a:pt x="92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737" name="Freeform 427"/>
              <p:cNvSpPr>
                <a:spLocks noChangeArrowheads="1"/>
              </p:cNvSpPr>
              <p:nvPr/>
            </p:nvSpPr>
            <p:spPr bwMode="auto">
              <a:xfrm>
                <a:off x="2590" y="4038"/>
                <a:ext cx="109" cy="82"/>
              </a:xfrm>
              <a:custGeom>
                <a:avLst/>
                <a:gdLst>
                  <a:gd name="T0" fmla="*/ 2 w 103"/>
                  <a:gd name="T1" fmla="*/ 4173 h 76"/>
                  <a:gd name="T2" fmla="*/ 0 w 103"/>
                  <a:gd name="T3" fmla="*/ 5040 h 76"/>
                  <a:gd name="T4" fmla="*/ 0 w 103"/>
                  <a:gd name="T5" fmla="*/ 5654 h 76"/>
                  <a:gd name="T6" fmla="*/ 0 w 103"/>
                  <a:gd name="T7" fmla="*/ 6370 h 76"/>
                  <a:gd name="T8" fmla="*/ 1 w 103"/>
                  <a:gd name="T9" fmla="*/ 6830 h 76"/>
                  <a:gd name="T10" fmla="*/ 3 w 103"/>
                  <a:gd name="T11" fmla="*/ 7369 h 76"/>
                  <a:gd name="T12" fmla="*/ 6 w 103"/>
                  <a:gd name="T13" fmla="*/ 7663 h 76"/>
                  <a:gd name="T14" fmla="*/ 343 w 103"/>
                  <a:gd name="T15" fmla="*/ 7771 h 76"/>
                  <a:gd name="T16" fmla="*/ 482 w 103"/>
                  <a:gd name="T17" fmla="*/ 7771 h 76"/>
                  <a:gd name="T18" fmla="*/ 757 w 103"/>
                  <a:gd name="T19" fmla="*/ 7771 h 76"/>
                  <a:gd name="T20" fmla="*/ 1062 w 103"/>
                  <a:gd name="T21" fmla="*/ 7416 h 76"/>
                  <a:gd name="T22" fmla="*/ 1409 w 103"/>
                  <a:gd name="T23" fmla="*/ 6830 h 76"/>
                  <a:gd name="T24" fmla="*/ 1767 w 103"/>
                  <a:gd name="T25" fmla="*/ 6209 h 76"/>
                  <a:gd name="T26" fmla="*/ 2094 w 103"/>
                  <a:gd name="T27" fmla="*/ 5314 h 76"/>
                  <a:gd name="T28" fmla="*/ 2402 w 103"/>
                  <a:gd name="T29" fmla="*/ 4382 h 76"/>
                  <a:gd name="T30" fmla="*/ 2690 w 103"/>
                  <a:gd name="T31" fmla="*/ 3743 h 76"/>
                  <a:gd name="T32" fmla="*/ 2942 w 103"/>
                  <a:gd name="T33" fmla="*/ 2743 h 76"/>
                  <a:gd name="T34" fmla="*/ 3139 w 103"/>
                  <a:gd name="T35" fmla="*/ 2024 h 76"/>
                  <a:gd name="T36" fmla="*/ 3193 w 103"/>
                  <a:gd name="T37" fmla="*/ 1385 h 76"/>
                  <a:gd name="T38" fmla="*/ 3269 w 103"/>
                  <a:gd name="T39" fmla="*/ 947 h 76"/>
                  <a:gd name="T40" fmla="*/ 3193 w 103"/>
                  <a:gd name="T41" fmla="*/ 5 h 76"/>
                  <a:gd name="T42" fmla="*/ 3165 w 103"/>
                  <a:gd name="T43" fmla="*/ 1 h 76"/>
                  <a:gd name="T44" fmla="*/ 3017 w 103"/>
                  <a:gd name="T45" fmla="*/ 0 h 76"/>
                  <a:gd name="T46" fmla="*/ 3017 w 103"/>
                  <a:gd name="T47" fmla="*/ 1022 h 76"/>
                  <a:gd name="T48" fmla="*/ 3013 w 103"/>
                  <a:gd name="T49" fmla="*/ 947 h 76"/>
                  <a:gd name="T50" fmla="*/ 3013 w 103"/>
                  <a:gd name="T51" fmla="*/ 878 h 76"/>
                  <a:gd name="T52" fmla="*/ 3013 w 103"/>
                  <a:gd name="T53" fmla="*/ 947 h 76"/>
                  <a:gd name="T54" fmla="*/ 2919 w 103"/>
                  <a:gd name="T55" fmla="*/ 1494 h 76"/>
                  <a:gd name="T56" fmla="*/ 2758 w 103"/>
                  <a:gd name="T57" fmla="*/ 2184 h 76"/>
                  <a:gd name="T58" fmla="*/ 2503 w 103"/>
                  <a:gd name="T59" fmla="*/ 2960 h 76"/>
                  <a:gd name="T60" fmla="*/ 2235 w 103"/>
                  <a:gd name="T61" fmla="*/ 3764 h 76"/>
                  <a:gd name="T62" fmla="*/ 1919 w 103"/>
                  <a:gd name="T63" fmla="*/ 4502 h 76"/>
                  <a:gd name="T64" fmla="*/ 1591 w 103"/>
                  <a:gd name="T65" fmla="*/ 5314 h 76"/>
                  <a:gd name="T66" fmla="*/ 1258 w 103"/>
                  <a:gd name="T67" fmla="*/ 6100 h 76"/>
                  <a:gd name="T68" fmla="*/ 949 w 103"/>
                  <a:gd name="T69" fmla="*/ 6582 h 76"/>
                  <a:gd name="T70" fmla="*/ 676 w 103"/>
                  <a:gd name="T71" fmla="*/ 6830 h 76"/>
                  <a:gd name="T72" fmla="*/ 455 w 103"/>
                  <a:gd name="T73" fmla="*/ 6873 h 76"/>
                  <a:gd name="T74" fmla="*/ 430 w 103"/>
                  <a:gd name="T75" fmla="*/ 6873 h 76"/>
                  <a:gd name="T76" fmla="*/ 363 w 103"/>
                  <a:gd name="T77" fmla="*/ 6830 h 76"/>
                  <a:gd name="T78" fmla="*/ 343 w 103"/>
                  <a:gd name="T79" fmla="*/ 6699 h 76"/>
                  <a:gd name="T80" fmla="*/ 324 w 103"/>
                  <a:gd name="T81" fmla="*/ 6408 h 76"/>
                  <a:gd name="T82" fmla="*/ 8 w 103"/>
                  <a:gd name="T83" fmla="*/ 6209 h 76"/>
                  <a:gd name="T84" fmla="*/ 8 w 103"/>
                  <a:gd name="T85" fmla="*/ 5654 h 76"/>
                  <a:gd name="T86" fmla="*/ 8 w 103"/>
                  <a:gd name="T87" fmla="*/ 5101 h 76"/>
                  <a:gd name="T88" fmla="*/ 343 w 103"/>
                  <a:gd name="T89" fmla="*/ 4382 h 76"/>
                  <a:gd name="T90" fmla="*/ 2 w 103"/>
                  <a:gd name="T91" fmla="*/ 4173 h 7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103"/>
                  <a:gd name="T139" fmla="*/ 0 h 76"/>
                  <a:gd name="T140" fmla="*/ 103 w 103"/>
                  <a:gd name="T141" fmla="*/ 76 h 7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103" h="76">
                    <a:moveTo>
                      <a:pt x="2" y="41"/>
                    </a:moveTo>
                    <a:lnTo>
                      <a:pt x="0" y="49"/>
                    </a:lnTo>
                    <a:lnTo>
                      <a:pt x="0" y="55"/>
                    </a:lnTo>
                    <a:lnTo>
                      <a:pt x="0" y="62"/>
                    </a:lnTo>
                    <a:lnTo>
                      <a:pt x="1" y="66"/>
                    </a:lnTo>
                    <a:lnTo>
                      <a:pt x="3" y="71"/>
                    </a:lnTo>
                    <a:lnTo>
                      <a:pt x="6" y="74"/>
                    </a:lnTo>
                    <a:lnTo>
                      <a:pt x="10" y="76"/>
                    </a:lnTo>
                    <a:lnTo>
                      <a:pt x="16" y="76"/>
                    </a:lnTo>
                    <a:lnTo>
                      <a:pt x="24" y="76"/>
                    </a:lnTo>
                    <a:lnTo>
                      <a:pt x="34" y="72"/>
                    </a:lnTo>
                    <a:lnTo>
                      <a:pt x="44" y="66"/>
                    </a:lnTo>
                    <a:lnTo>
                      <a:pt x="56" y="60"/>
                    </a:lnTo>
                    <a:lnTo>
                      <a:pt x="66" y="52"/>
                    </a:lnTo>
                    <a:lnTo>
                      <a:pt x="76" y="43"/>
                    </a:lnTo>
                    <a:lnTo>
                      <a:pt x="85" y="36"/>
                    </a:lnTo>
                    <a:lnTo>
                      <a:pt x="93" y="27"/>
                    </a:lnTo>
                    <a:lnTo>
                      <a:pt x="99" y="19"/>
                    </a:lnTo>
                    <a:lnTo>
                      <a:pt x="102" y="14"/>
                    </a:lnTo>
                    <a:lnTo>
                      <a:pt x="103" y="9"/>
                    </a:lnTo>
                    <a:lnTo>
                      <a:pt x="102" y="5"/>
                    </a:lnTo>
                    <a:lnTo>
                      <a:pt x="100" y="1"/>
                    </a:lnTo>
                    <a:lnTo>
                      <a:pt x="96" y="0"/>
                    </a:lnTo>
                    <a:lnTo>
                      <a:pt x="96" y="10"/>
                    </a:lnTo>
                    <a:lnTo>
                      <a:pt x="95" y="9"/>
                    </a:lnTo>
                    <a:lnTo>
                      <a:pt x="95" y="8"/>
                    </a:lnTo>
                    <a:lnTo>
                      <a:pt x="95" y="9"/>
                    </a:lnTo>
                    <a:lnTo>
                      <a:pt x="92" y="15"/>
                    </a:lnTo>
                    <a:lnTo>
                      <a:pt x="87" y="21"/>
                    </a:lnTo>
                    <a:lnTo>
                      <a:pt x="79" y="29"/>
                    </a:lnTo>
                    <a:lnTo>
                      <a:pt x="71" y="37"/>
                    </a:lnTo>
                    <a:lnTo>
                      <a:pt x="61" y="44"/>
                    </a:lnTo>
                    <a:lnTo>
                      <a:pt x="51" y="52"/>
                    </a:lnTo>
                    <a:lnTo>
                      <a:pt x="40" y="59"/>
                    </a:lnTo>
                    <a:lnTo>
                      <a:pt x="30" y="64"/>
                    </a:lnTo>
                    <a:lnTo>
                      <a:pt x="22" y="66"/>
                    </a:lnTo>
                    <a:lnTo>
                      <a:pt x="15" y="67"/>
                    </a:lnTo>
                    <a:lnTo>
                      <a:pt x="14" y="67"/>
                    </a:lnTo>
                    <a:lnTo>
                      <a:pt x="11" y="66"/>
                    </a:lnTo>
                    <a:lnTo>
                      <a:pt x="10" y="65"/>
                    </a:lnTo>
                    <a:lnTo>
                      <a:pt x="9" y="63"/>
                    </a:lnTo>
                    <a:lnTo>
                      <a:pt x="8" y="60"/>
                    </a:lnTo>
                    <a:lnTo>
                      <a:pt x="8" y="55"/>
                    </a:lnTo>
                    <a:lnTo>
                      <a:pt x="8" y="50"/>
                    </a:lnTo>
                    <a:lnTo>
                      <a:pt x="10" y="43"/>
                    </a:lnTo>
                    <a:lnTo>
                      <a:pt x="2" y="41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738" name="Freeform 428"/>
              <p:cNvSpPr>
                <a:spLocks noChangeArrowheads="1"/>
              </p:cNvSpPr>
              <p:nvPr/>
            </p:nvSpPr>
            <p:spPr bwMode="auto">
              <a:xfrm>
                <a:off x="2591" y="4043"/>
                <a:ext cx="34" cy="41"/>
              </a:xfrm>
              <a:custGeom>
                <a:avLst/>
                <a:gdLst>
                  <a:gd name="T0" fmla="*/ 1253 w 32"/>
                  <a:gd name="T1" fmla="*/ 1 h 38"/>
                  <a:gd name="T2" fmla="*/ 1084 w 32"/>
                  <a:gd name="T3" fmla="*/ 0 h 38"/>
                  <a:gd name="T4" fmla="*/ 904 w 32"/>
                  <a:gd name="T5" fmla="*/ 0 h 38"/>
                  <a:gd name="T6" fmla="*/ 728 w 32"/>
                  <a:gd name="T7" fmla="*/ 0 h 38"/>
                  <a:gd name="T8" fmla="*/ 557 w 32"/>
                  <a:gd name="T9" fmla="*/ 2 h 38"/>
                  <a:gd name="T10" fmla="*/ 387 w 32"/>
                  <a:gd name="T11" fmla="*/ 6 h 38"/>
                  <a:gd name="T12" fmla="*/ 5 w 32"/>
                  <a:gd name="T13" fmla="*/ 1284 h 38"/>
                  <a:gd name="T14" fmla="*/ 3 w 32"/>
                  <a:gd name="T15" fmla="*/ 2107 h 38"/>
                  <a:gd name="T16" fmla="*/ 1 w 32"/>
                  <a:gd name="T17" fmla="*/ 2646 h 38"/>
                  <a:gd name="T18" fmla="*/ 0 w 32"/>
                  <a:gd name="T19" fmla="*/ 3323 h 38"/>
                  <a:gd name="T20" fmla="*/ 0 w 32"/>
                  <a:gd name="T21" fmla="*/ 3743 h 38"/>
                  <a:gd name="T22" fmla="*/ 364 w 32"/>
                  <a:gd name="T23" fmla="*/ 3868 h 38"/>
                  <a:gd name="T24" fmla="*/ 364 w 32"/>
                  <a:gd name="T25" fmla="*/ 3489 h 38"/>
                  <a:gd name="T26" fmla="*/ 387 w 32"/>
                  <a:gd name="T27" fmla="*/ 2855 h 38"/>
                  <a:gd name="T28" fmla="*/ 464 w 32"/>
                  <a:gd name="T29" fmla="*/ 2356 h 38"/>
                  <a:gd name="T30" fmla="*/ 524 w 32"/>
                  <a:gd name="T31" fmla="*/ 1739 h 38"/>
                  <a:gd name="T32" fmla="*/ 592 w 32"/>
                  <a:gd name="T33" fmla="*/ 1284 h 38"/>
                  <a:gd name="T34" fmla="*/ 754 w 32"/>
                  <a:gd name="T35" fmla="*/ 1022 h 38"/>
                  <a:gd name="T36" fmla="*/ 801 w 32"/>
                  <a:gd name="T37" fmla="*/ 947 h 38"/>
                  <a:gd name="T38" fmla="*/ 904 w 32"/>
                  <a:gd name="T39" fmla="*/ 947 h 38"/>
                  <a:gd name="T40" fmla="*/ 1083 w 32"/>
                  <a:gd name="T41" fmla="*/ 947 h 38"/>
                  <a:gd name="T42" fmla="*/ 1223 w 32"/>
                  <a:gd name="T43" fmla="*/ 1022 h 38"/>
                  <a:gd name="T44" fmla="*/ 1253 w 32"/>
                  <a:gd name="T45" fmla="*/ 1 h 38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32"/>
                  <a:gd name="T70" fmla="*/ 0 h 38"/>
                  <a:gd name="T71" fmla="*/ 32 w 32"/>
                  <a:gd name="T72" fmla="*/ 38 h 38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32" h="38">
                    <a:moveTo>
                      <a:pt x="32" y="1"/>
                    </a:moveTo>
                    <a:lnTo>
                      <a:pt x="27" y="0"/>
                    </a:lnTo>
                    <a:lnTo>
                      <a:pt x="23" y="0"/>
                    </a:lnTo>
                    <a:lnTo>
                      <a:pt x="19" y="0"/>
                    </a:lnTo>
                    <a:lnTo>
                      <a:pt x="15" y="2"/>
                    </a:lnTo>
                    <a:lnTo>
                      <a:pt x="9" y="6"/>
                    </a:lnTo>
                    <a:lnTo>
                      <a:pt x="5" y="13"/>
                    </a:lnTo>
                    <a:lnTo>
                      <a:pt x="3" y="20"/>
                    </a:lnTo>
                    <a:lnTo>
                      <a:pt x="1" y="26"/>
                    </a:lnTo>
                    <a:lnTo>
                      <a:pt x="0" y="32"/>
                    </a:lnTo>
                    <a:lnTo>
                      <a:pt x="0" y="36"/>
                    </a:lnTo>
                    <a:lnTo>
                      <a:pt x="8" y="38"/>
                    </a:lnTo>
                    <a:lnTo>
                      <a:pt x="8" y="34"/>
                    </a:lnTo>
                    <a:lnTo>
                      <a:pt x="9" y="28"/>
                    </a:lnTo>
                    <a:lnTo>
                      <a:pt x="12" y="23"/>
                    </a:lnTo>
                    <a:lnTo>
                      <a:pt x="14" y="17"/>
                    </a:lnTo>
                    <a:lnTo>
                      <a:pt x="16" y="13"/>
                    </a:lnTo>
                    <a:lnTo>
                      <a:pt x="20" y="10"/>
                    </a:lnTo>
                    <a:lnTo>
                      <a:pt x="21" y="9"/>
                    </a:lnTo>
                    <a:lnTo>
                      <a:pt x="23" y="9"/>
                    </a:lnTo>
                    <a:lnTo>
                      <a:pt x="26" y="9"/>
                    </a:lnTo>
                    <a:lnTo>
                      <a:pt x="30" y="10"/>
                    </a:lnTo>
                    <a:lnTo>
                      <a:pt x="32" y="1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739" name="Freeform 429"/>
              <p:cNvSpPr>
                <a:spLocks noChangeArrowheads="1"/>
              </p:cNvSpPr>
              <p:nvPr/>
            </p:nvSpPr>
            <p:spPr bwMode="auto">
              <a:xfrm>
                <a:off x="2624" y="4038"/>
                <a:ext cx="68" cy="17"/>
              </a:xfrm>
              <a:custGeom>
                <a:avLst/>
                <a:gdLst>
                  <a:gd name="T0" fmla="*/ 2536 w 64"/>
                  <a:gd name="T1" fmla="*/ 0 h 16"/>
                  <a:gd name="T2" fmla="*/ 2387 w 64"/>
                  <a:gd name="T3" fmla="*/ 1 h 16"/>
                  <a:gd name="T4" fmla="*/ 2110 w 64"/>
                  <a:gd name="T5" fmla="*/ 3 h 16"/>
                  <a:gd name="T6" fmla="*/ 1868 w 64"/>
                  <a:gd name="T7" fmla="*/ 4 h 16"/>
                  <a:gd name="T8" fmla="*/ 1470 w 64"/>
                  <a:gd name="T9" fmla="*/ 5 h 16"/>
                  <a:gd name="T10" fmla="*/ 1084 w 64"/>
                  <a:gd name="T11" fmla="*/ 7 h 16"/>
                  <a:gd name="T12" fmla="*/ 685 w 64"/>
                  <a:gd name="T13" fmla="*/ 7 h 16"/>
                  <a:gd name="T14" fmla="*/ 387 w 64"/>
                  <a:gd name="T15" fmla="*/ 7 h 16"/>
                  <a:gd name="T16" fmla="*/ 2 w 64"/>
                  <a:gd name="T17" fmla="*/ 6 h 16"/>
                  <a:gd name="T18" fmla="*/ 0 w 64"/>
                  <a:gd name="T19" fmla="*/ 557 h 16"/>
                  <a:gd name="T20" fmla="*/ 364 w 64"/>
                  <a:gd name="T21" fmla="*/ 592 h 16"/>
                  <a:gd name="T22" fmla="*/ 728 w 64"/>
                  <a:gd name="T23" fmla="*/ 592 h 16"/>
                  <a:gd name="T24" fmla="*/ 1151 w 64"/>
                  <a:gd name="T25" fmla="*/ 592 h 16"/>
                  <a:gd name="T26" fmla="*/ 1502 w 64"/>
                  <a:gd name="T27" fmla="*/ 557 h 16"/>
                  <a:gd name="T28" fmla="*/ 1869 w 64"/>
                  <a:gd name="T29" fmla="*/ 464 h 16"/>
                  <a:gd name="T30" fmla="*/ 2241 w 64"/>
                  <a:gd name="T31" fmla="*/ 437 h 16"/>
                  <a:gd name="T32" fmla="*/ 2453 w 64"/>
                  <a:gd name="T33" fmla="*/ 411 h 16"/>
                  <a:gd name="T34" fmla="*/ 2536 w 64"/>
                  <a:gd name="T35" fmla="*/ 411 h 16"/>
                  <a:gd name="T36" fmla="*/ 2536 w 64"/>
                  <a:gd name="T37" fmla="*/ 0 h 1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64"/>
                  <a:gd name="T58" fmla="*/ 0 h 16"/>
                  <a:gd name="T59" fmla="*/ 64 w 64"/>
                  <a:gd name="T60" fmla="*/ 16 h 1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64" h="16">
                    <a:moveTo>
                      <a:pt x="64" y="0"/>
                    </a:moveTo>
                    <a:lnTo>
                      <a:pt x="60" y="1"/>
                    </a:lnTo>
                    <a:lnTo>
                      <a:pt x="53" y="3"/>
                    </a:lnTo>
                    <a:lnTo>
                      <a:pt x="46" y="4"/>
                    </a:lnTo>
                    <a:lnTo>
                      <a:pt x="37" y="5"/>
                    </a:lnTo>
                    <a:lnTo>
                      <a:pt x="27" y="7"/>
                    </a:lnTo>
                    <a:lnTo>
                      <a:pt x="18" y="7"/>
                    </a:lnTo>
                    <a:lnTo>
                      <a:pt x="9" y="7"/>
                    </a:lnTo>
                    <a:lnTo>
                      <a:pt x="2" y="6"/>
                    </a:lnTo>
                    <a:lnTo>
                      <a:pt x="0" y="15"/>
                    </a:lnTo>
                    <a:lnTo>
                      <a:pt x="8" y="16"/>
                    </a:lnTo>
                    <a:lnTo>
                      <a:pt x="19" y="16"/>
                    </a:lnTo>
                    <a:lnTo>
                      <a:pt x="28" y="16"/>
                    </a:lnTo>
                    <a:lnTo>
                      <a:pt x="38" y="15"/>
                    </a:lnTo>
                    <a:lnTo>
                      <a:pt x="47" y="12"/>
                    </a:lnTo>
                    <a:lnTo>
                      <a:pt x="55" y="11"/>
                    </a:lnTo>
                    <a:lnTo>
                      <a:pt x="61" y="10"/>
                    </a:lnTo>
                    <a:lnTo>
                      <a:pt x="64" y="10"/>
                    </a:lnTo>
                    <a:lnTo>
                      <a:pt x="64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740" name="Freeform 430"/>
              <p:cNvSpPr>
                <a:spLocks noChangeArrowheads="1"/>
              </p:cNvSpPr>
              <p:nvPr/>
            </p:nvSpPr>
            <p:spPr bwMode="auto">
              <a:xfrm>
                <a:off x="3133" y="4041"/>
                <a:ext cx="111" cy="54"/>
              </a:xfrm>
              <a:custGeom>
                <a:avLst/>
                <a:gdLst>
                  <a:gd name="T0" fmla="*/ 1 w 105"/>
                  <a:gd name="T1" fmla="*/ 2 h 50"/>
                  <a:gd name="T2" fmla="*/ 0 w 105"/>
                  <a:gd name="T3" fmla="*/ 1 h 50"/>
                  <a:gd name="T4" fmla="*/ 0 w 105"/>
                  <a:gd name="T5" fmla="*/ 1 h 50"/>
                  <a:gd name="T6" fmla="*/ 0 w 105"/>
                  <a:gd name="T7" fmla="*/ 2 h 50"/>
                  <a:gd name="T8" fmla="*/ 0 w 105"/>
                  <a:gd name="T9" fmla="*/ 3 h 50"/>
                  <a:gd name="T10" fmla="*/ 2 w 105"/>
                  <a:gd name="T11" fmla="*/ 5 h 50"/>
                  <a:gd name="T12" fmla="*/ 5 w 105"/>
                  <a:gd name="T13" fmla="*/ 983 h 50"/>
                  <a:gd name="T14" fmla="*/ 442 w 105"/>
                  <a:gd name="T15" fmla="*/ 2227 h 50"/>
                  <a:gd name="T16" fmla="*/ 910 w 105"/>
                  <a:gd name="T17" fmla="*/ 3641 h 50"/>
                  <a:gd name="T18" fmla="*/ 1136 w 105"/>
                  <a:gd name="T19" fmla="*/ 4121 h 50"/>
                  <a:gd name="T20" fmla="*/ 1441 w 105"/>
                  <a:gd name="T21" fmla="*/ 4587 h 50"/>
                  <a:gd name="T22" fmla="*/ 1702 w 105"/>
                  <a:gd name="T23" fmla="*/ 5165 h 50"/>
                  <a:gd name="T24" fmla="*/ 2011 w 105"/>
                  <a:gd name="T25" fmla="*/ 5350 h 50"/>
                  <a:gd name="T26" fmla="*/ 2295 w 105"/>
                  <a:gd name="T27" fmla="*/ 5480 h 50"/>
                  <a:gd name="T28" fmla="*/ 2585 w 105"/>
                  <a:gd name="T29" fmla="*/ 5350 h 50"/>
                  <a:gd name="T30" fmla="*/ 2712 w 105"/>
                  <a:gd name="T31" fmla="*/ 5192 h 50"/>
                  <a:gd name="T32" fmla="*/ 2806 w 105"/>
                  <a:gd name="T33" fmla="*/ 5074 h 50"/>
                  <a:gd name="T34" fmla="*/ 2925 w 105"/>
                  <a:gd name="T35" fmla="*/ 4807 h 50"/>
                  <a:gd name="T36" fmla="*/ 3073 w 105"/>
                  <a:gd name="T37" fmla="*/ 4350 h 50"/>
                  <a:gd name="T38" fmla="*/ 3092 w 105"/>
                  <a:gd name="T39" fmla="*/ 4247 h 50"/>
                  <a:gd name="T40" fmla="*/ 3092 w 105"/>
                  <a:gd name="T41" fmla="*/ 4121 h 50"/>
                  <a:gd name="T42" fmla="*/ 3092 w 105"/>
                  <a:gd name="T43" fmla="*/ 3932 h 50"/>
                  <a:gd name="T44" fmla="*/ 3073 w 105"/>
                  <a:gd name="T45" fmla="*/ 3730 h 50"/>
                  <a:gd name="T46" fmla="*/ 3031 w 105"/>
                  <a:gd name="T47" fmla="*/ 3029 h 50"/>
                  <a:gd name="T48" fmla="*/ 2806 w 105"/>
                  <a:gd name="T49" fmla="*/ 2405 h 50"/>
                  <a:gd name="T50" fmla="*/ 2617 w 105"/>
                  <a:gd name="T51" fmla="*/ 1686 h 50"/>
                  <a:gd name="T52" fmla="*/ 2460 w 105"/>
                  <a:gd name="T53" fmla="*/ 1147 h 50"/>
                  <a:gd name="T54" fmla="*/ 2188 w 105"/>
                  <a:gd name="T55" fmla="*/ 5 h 50"/>
                  <a:gd name="T56" fmla="*/ 1958 w 105"/>
                  <a:gd name="T57" fmla="*/ 2 h 50"/>
                  <a:gd name="T58" fmla="*/ 1678 w 105"/>
                  <a:gd name="T59" fmla="*/ 0 h 50"/>
                  <a:gd name="T60" fmla="*/ 1441 w 105"/>
                  <a:gd name="T61" fmla="*/ 0 h 50"/>
                  <a:gd name="T62" fmla="*/ 1136 w 105"/>
                  <a:gd name="T63" fmla="*/ 0 h 50"/>
                  <a:gd name="T64" fmla="*/ 899 w 105"/>
                  <a:gd name="T65" fmla="*/ 1 h 50"/>
                  <a:gd name="T66" fmla="*/ 552 w 105"/>
                  <a:gd name="T67" fmla="*/ 2 h 50"/>
                  <a:gd name="T68" fmla="*/ 354 w 105"/>
                  <a:gd name="T69" fmla="*/ 2 h 50"/>
                  <a:gd name="T70" fmla="*/ 5 w 105"/>
                  <a:gd name="T71" fmla="*/ 2 h 50"/>
                  <a:gd name="T72" fmla="*/ 1 w 105"/>
                  <a:gd name="T73" fmla="*/ 2 h 50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105"/>
                  <a:gd name="T112" fmla="*/ 0 h 50"/>
                  <a:gd name="T113" fmla="*/ 105 w 105"/>
                  <a:gd name="T114" fmla="*/ 50 h 50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105" h="50">
                    <a:moveTo>
                      <a:pt x="1" y="2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2" y="5"/>
                    </a:lnTo>
                    <a:lnTo>
                      <a:pt x="5" y="9"/>
                    </a:lnTo>
                    <a:lnTo>
                      <a:pt x="16" y="20"/>
                    </a:lnTo>
                    <a:lnTo>
                      <a:pt x="31" y="33"/>
                    </a:lnTo>
                    <a:lnTo>
                      <a:pt x="39" y="38"/>
                    </a:lnTo>
                    <a:lnTo>
                      <a:pt x="49" y="42"/>
                    </a:lnTo>
                    <a:lnTo>
                      <a:pt x="58" y="47"/>
                    </a:lnTo>
                    <a:lnTo>
                      <a:pt x="68" y="49"/>
                    </a:lnTo>
                    <a:lnTo>
                      <a:pt x="77" y="50"/>
                    </a:lnTo>
                    <a:lnTo>
                      <a:pt x="87" y="49"/>
                    </a:lnTo>
                    <a:lnTo>
                      <a:pt x="91" y="48"/>
                    </a:lnTo>
                    <a:lnTo>
                      <a:pt x="95" y="46"/>
                    </a:lnTo>
                    <a:lnTo>
                      <a:pt x="99" y="44"/>
                    </a:lnTo>
                    <a:lnTo>
                      <a:pt x="104" y="40"/>
                    </a:lnTo>
                    <a:lnTo>
                      <a:pt x="105" y="39"/>
                    </a:lnTo>
                    <a:lnTo>
                      <a:pt x="105" y="38"/>
                    </a:lnTo>
                    <a:lnTo>
                      <a:pt x="105" y="36"/>
                    </a:lnTo>
                    <a:lnTo>
                      <a:pt x="104" y="34"/>
                    </a:lnTo>
                    <a:lnTo>
                      <a:pt x="101" y="28"/>
                    </a:lnTo>
                    <a:lnTo>
                      <a:pt x="95" y="22"/>
                    </a:lnTo>
                    <a:lnTo>
                      <a:pt x="89" y="16"/>
                    </a:lnTo>
                    <a:lnTo>
                      <a:pt x="83" y="11"/>
                    </a:lnTo>
                    <a:lnTo>
                      <a:pt x="74" y="5"/>
                    </a:lnTo>
                    <a:lnTo>
                      <a:pt x="66" y="2"/>
                    </a:lnTo>
                    <a:lnTo>
                      <a:pt x="57" y="0"/>
                    </a:lnTo>
                    <a:lnTo>
                      <a:pt x="49" y="0"/>
                    </a:lnTo>
                    <a:lnTo>
                      <a:pt x="39" y="0"/>
                    </a:lnTo>
                    <a:lnTo>
                      <a:pt x="30" y="1"/>
                    </a:lnTo>
                    <a:lnTo>
                      <a:pt x="20" y="2"/>
                    </a:lnTo>
                    <a:lnTo>
                      <a:pt x="12" y="2"/>
                    </a:lnTo>
                    <a:lnTo>
                      <a:pt x="5" y="2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741" name="Freeform 431"/>
              <p:cNvSpPr>
                <a:spLocks noChangeArrowheads="1"/>
              </p:cNvSpPr>
              <p:nvPr/>
            </p:nvSpPr>
            <p:spPr bwMode="auto">
              <a:xfrm>
                <a:off x="3128" y="4037"/>
                <a:ext cx="119" cy="63"/>
              </a:xfrm>
              <a:custGeom>
                <a:avLst/>
                <a:gdLst>
                  <a:gd name="T0" fmla="*/ 4265 w 112"/>
                  <a:gd name="T1" fmla="*/ 6423 h 58"/>
                  <a:gd name="T2" fmla="*/ 4115 w 112"/>
                  <a:gd name="T3" fmla="*/ 6766 h 58"/>
                  <a:gd name="T4" fmla="*/ 3956 w 112"/>
                  <a:gd name="T5" fmla="*/ 7229 h 58"/>
                  <a:gd name="T6" fmla="*/ 3869 w 112"/>
                  <a:gd name="T7" fmla="*/ 7349 h 58"/>
                  <a:gd name="T8" fmla="*/ 3679 w 112"/>
                  <a:gd name="T9" fmla="*/ 7578 h 58"/>
                  <a:gd name="T10" fmla="*/ 3298 w 112"/>
                  <a:gd name="T11" fmla="*/ 7852 h 58"/>
                  <a:gd name="T12" fmla="*/ 3035 w 112"/>
                  <a:gd name="T13" fmla="*/ 7578 h 58"/>
                  <a:gd name="T14" fmla="*/ 2587 w 112"/>
                  <a:gd name="T15" fmla="*/ 7229 h 58"/>
                  <a:gd name="T16" fmla="*/ 2292 w 112"/>
                  <a:gd name="T17" fmla="*/ 6744 h 58"/>
                  <a:gd name="T18" fmla="*/ 1868 w 112"/>
                  <a:gd name="T19" fmla="*/ 5913 h 58"/>
                  <a:gd name="T20" fmla="*/ 1593 w 112"/>
                  <a:gd name="T21" fmla="*/ 5012 h 58"/>
                  <a:gd name="T22" fmla="*/ 1019 w 112"/>
                  <a:gd name="T23" fmla="*/ 3315 h 58"/>
                  <a:gd name="T24" fmla="*/ 523 w 112"/>
                  <a:gd name="T25" fmla="*/ 1502 h 58"/>
                  <a:gd name="T26" fmla="*/ 436 w 112"/>
                  <a:gd name="T27" fmla="*/ 1172 h 58"/>
                  <a:gd name="T28" fmla="*/ 386 w 112"/>
                  <a:gd name="T29" fmla="*/ 5 h 58"/>
                  <a:gd name="T30" fmla="*/ 410 w 112"/>
                  <a:gd name="T31" fmla="*/ 1079 h 58"/>
                  <a:gd name="T32" fmla="*/ 7 w 112"/>
                  <a:gd name="T33" fmla="*/ 1383 h 58"/>
                  <a:gd name="T34" fmla="*/ 5 w 112"/>
                  <a:gd name="T35" fmla="*/ 1383 h 58"/>
                  <a:gd name="T36" fmla="*/ 386 w 112"/>
                  <a:gd name="T37" fmla="*/ 1 h 58"/>
                  <a:gd name="T38" fmla="*/ 6 w 112"/>
                  <a:gd name="T39" fmla="*/ 0 h 58"/>
                  <a:gd name="T40" fmla="*/ 2 w 112"/>
                  <a:gd name="T41" fmla="*/ 1 h 58"/>
                  <a:gd name="T42" fmla="*/ 0 w 112"/>
                  <a:gd name="T43" fmla="*/ 1079 h 58"/>
                  <a:gd name="T44" fmla="*/ 1 w 112"/>
                  <a:gd name="T45" fmla="*/ 1383 h 58"/>
                  <a:gd name="T46" fmla="*/ 3 w 112"/>
                  <a:gd name="T47" fmla="*/ 1772 h 58"/>
                  <a:gd name="T48" fmla="*/ 7 w 112"/>
                  <a:gd name="T49" fmla="*/ 2680 h 58"/>
                  <a:gd name="T50" fmla="*/ 709 w 112"/>
                  <a:gd name="T51" fmla="*/ 4402 h 58"/>
                  <a:gd name="T52" fmla="*/ 1380 w 112"/>
                  <a:gd name="T53" fmla="*/ 6209 h 58"/>
                  <a:gd name="T54" fmla="*/ 1719 w 112"/>
                  <a:gd name="T55" fmla="*/ 7229 h 58"/>
                  <a:gd name="T56" fmla="*/ 2109 w 112"/>
                  <a:gd name="T57" fmla="*/ 7956 h 58"/>
                  <a:gd name="T58" fmla="*/ 2530 w 112"/>
                  <a:gd name="T59" fmla="*/ 8642 h 58"/>
                  <a:gd name="T60" fmla="*/ 2921 w 112"/>
                  <a:gd name="T61" fmla="*/ 8689 h 58"/>
                  <a:gd name="T62" fmla="*/ 3298 w 112"/>
                  <a:gd name="T63" fmla="*/ 8941 h 58"/>
                  <a:gd name="T64" fmla="*/ 3723 w 112"/>
                  <a:gd name="T65" fmla="*/ 8689 h 58"/>
                  <a:gd name="T66" fmla="*/ 3909 w 112"/>
                  <a:gd name="T67" fmla="*/ 8671 h 58"/>
                  <a:gd name="T68" fmla="*/ 4115 w 112"/>
                  <a:gd name="T69" fmla="*/ 8529 h 58"/>
                  <a:gd name="T70" fmla="*/ 4368 w 112"/>
                  <a:gd name="T71" fmla="*/ 7983 h 58"/>
                  <a:gd name="T72" fmla="*/ 4497 w 112"/>
                  <a:gd name="T73" fmla="*/ 7349 h 58"/>
                  <a:gd name="T74" fmla="*/ 4265 w 112"/>
                  <a:gd name="T75" fmla="*/ 6423 h 58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112"/>
                  <a:gd name="T115" fmla="*/ 0 h 58"/>
                  <a:gd name="T116" fmla="*/ 112 w 112"/>
                  <a:gd name="T117" fmla="*/ 58 h 58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112" h="58">
                    <a:moveTo>
                      <a:pt x="106" y="41"/>
                    </a:moveTo>
                    <a:lnTo>
                      <a:pt x="102" y="44"/>
                    </a:lnTo>
                    <a:lnTo>
                      <a:pt x="98" y="46"/>
                    </a:lnTo>
                    <a:lnTo>
                      <a:pt x="95" y="48"/>
                    </a:lnTo>
                    <a:lnTo>
                      <a:pt x="91" y="49"/>
                    </a:lnTo>
                    <a:lnTo>
                      <a:pt x="82" y="50"/>
                    </a:lnTo>
                    <a:lnTo>
                      <a:pt x="74" y="49"/>
                    </a:lnTo>
                    <a:lnTo>
                      <a:pt x="64" y="46"/>
                    </a:lnTo>
                    <a:lnTo>
                      <a:pt x="56" y="43"/>
                    </a:lnTo>
                    <a:lnTo>
                      <a:pt x="46" y="38"/>
                    </a:lnTo>
                    <a:lnTo>
                      <a:pt x="39" y="32"/>
                    </a:lnTo>
                    <a:lnTo>
                      <a:pt x="24" y="21"/>
                    </a:lnTo>
                    <a:lnTo>
                      <a:pt x="13" y="10"/>
                    </a:lnTo>
                    <a:lnTo>
                      <a:pt x="10" y="7"/>
                    </a:lnTo>
                    <a:lnTo>
                      <a:pt x="8" y="5"/>
                    </a:lnTo>
                    <a:lnTo>
                      <a:pt x="9" y="6"/>
                    </a:lnTo>
                    <a:lnTo>
                      <a:pt x="7" y="9"/>
                    </a:lnTo>
                    <a:lnTo>
                      <a:pt x="5" y="9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2" y="1"/>
                    </a:lnTo>
                    <a:lnTo>
                      <a:pt x="0" y="6"/>
                    </a:lnTo>
                    <a:lnTo>
                      <a:pt x="1" y="9"/>
                    </a:lnTo>
                    <a:lnTo>
                      <a:pt x="3" y="12"/>
                    </a:lnTo>
                    <a:lnTo>
                      <a:pt x="7" y="17"/>
                    </a:lnTo>
                    <a:lnTo>
                      <a:pt x="18" y="28"/>
                    </a:lnTo>
                    <a:lnTo>
                      <a:pt x="34" y="40"/>
                    </a:lnTo>
                    <a:lnTo>
                      <a:pt x="42" y="46"/>
                    </a:lnTo>
                    <a:lnTo>
                      <a:pt x="52" y="51"/>
                    </a:lnTo>
                    <a:lnTo>
                      <a:pt x="62" y="55"/>
                    </a:lnTo>
                    <a:lnTo>
                      <a:pt x="72" y="57"/>
                    </a:lnTo>
                    <a:lnTo>
                      <a:pt x="82" y="58"/>
                    </a:lnTo>
                    <a:lnTo>
                      <a:pt x="92" y="57"/>
                    </a:lnTo>
                    <a:lnTo>
                      <a:pt x="97" y="56"/>
                    </a:lnTo>
                    <a:lnTo>
                      <a:pt x="102" y="54"/>
                    </a:lnTo>
                    <a:lnTo>
                      <a:pt x="107" y="52"/>
                    </a:lnTo>
                    <a:lnTo>
                      <a:pt x="112" y="48"/>
                    </a:lnTo>
                    <a:lnTo>
                      <a:pt x="106" y="41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742" name="Freeform 432"/>
              <p:cNvSpPr>
                <a:spLocks noChangeArrowheads="1"/>
              </p:cNvSpPr>
              <p:nvPr/>
            </p:nvSpPr>
            <p:spPr bwMode="auto">
              <a:xfrm>
                <a:off x="3202" y="4038"/>
                <a:ext cx="47" cy="51"/>
              </a:xfrm>
              <a:custGeom>
                <a:avLst/>
                <a:gdLst>
                  <a:gd name="T0" fmla="*/ 0 w 44"/>
                  <a:gd name="T1" fmla="*/ 1288 h 47"/>
                  <a:gd name="T2" fmla="*/ 7 w 44"/>
                  <a:gd name="T3" fmla="*/ 1646 h 47"/>
                  <a:gd name="T4" fmla="*/ 749 w 44"/>
                  <a:gd name="T5" fmla="*/ 2476 h 47"/>
                  <a:gd name="T6" fmla="*/ 1269 w 44"/>
                  <a:gd name="T7" fmla="*/ 3164 h 47"/>
                  <a:gd name="T8" fmla="*/ 1495 w 44"/>
                  <a:gd name="T9" fmla="*/ 4042 h 47"/>
                  <a:gd name="T10" fmla="*/ 1706 w 44"/>
                  <a:gd name="T11" fmla="*/ 4759 h 47"/>
                  <a:gd name="T12" fmla="*/ 1885 w 44"/>
                  <a:gd name="T13" fmla="*/ 5603 h 47"/>
                  <a:gd name="T14" fmla="*/ 2014 w 44"/>
                  <a:gd name="T15" fmla="*/ 5898 h 47"/>
                  <a:gd name="T16" fmla="*/ 2014 w 44"/>
                  <a:gd name="T17" fmla="*/ 5949 h 47"/>
                  <a:gd name="T18" fmla="*/ 2014 w 44"/>
                  <a:gd name="T19" fmla="*/ 5898 h 47"/>
                  <a:gd name="T20" fmla="*/ 2354 w 44"/>
                  <a:gd name="T21" fmla="*/ 6945 h 47"/>
                  <a:gd name="T22" fmla="*/ 2455 w 44"/>
                  <a:gd name="T23" fmla="*/ 6400 h 47"/>
                  <a:gd name="T24" fmla="*/ 2455 w 44"/>
                  <a:gd name="T25" fmla="*/ 5898 h 47"/>
                  <a:gd name="T26" fmla="*/ 2455 w 44"/>
                  <a:gd name="T27" fmla="*/ 5482 h 47"/>
                  <a:gd name="T28" fmla="*/ 2354 w 44"/>
                  <a:gd name="T29" fmla="*/ 5009 h 47"/>
                  <a:gd name="T30" fmla="*/ 2204 w 44"/>
                  <a:gd name="T31" fmla="*/ 4042 h 47"/>
                  <a:gd name="T32" fmla="*/ 1822 w 44"/>
                  <a:gd name="T33" fmla="*/ 3164 h 47"/>
                  <a:gd name="T34" fmla="*/ 1495 w 44"/>
                  <a:gd name="T35" fmla="*/ 2282 h 47"/>
                  <a:gd name="T36" fmla="*/ 1112 w 44"/>
                  <a:gd name="T37" fmla="*/ 1288 h 47"/>
                  <a:gd name="T38" fmla="*/ 614 w 44"/>
                  <a:gd name="T39" fmla="*/ 5 h 47"/>
                  <a:gd name="T40" fmla="*/ 3 w 44"/>
                  <a:gd name="T41" fmla="*/ 0 h 47"/>
                  <a:gd name="T42" fmla="*/ 0 w 44"/>
                  <a:gd name="T43" fmla="*/ 1288 h 47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44"/>
                  <a:gd name="T67" fmla="*/ 0 h 47"/>
                  <a:gd name="T68" fmla="*/ 44 w 44"/>
                  <a:gd name="T69" fmla="*/ 47 h 47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44" h="47">
                    <a:moveTo>
                      <a:pt x="0" y="9"/>
                    </a:moveTo>
                    <a:lnTo>
                      <a:pt x="7" y="12"/>
                    </a:lnTo>
                    <a:lnTo>
                      <a:pt x="14" y="17"/>
                    </a:lnTo>
                    <a:lnTo>
                      <a:pt x="22" y="22"/>
                    </a:lnTo>
                    <a:lnTo>
                      <a:pt x="27" y="28"/>
                    </a:lnTo>
                    <a:lnTo>
                      <a:pt x="31" y="33"/>
                    </a:lnTo>
                    <a:lnTo>
                      <a:pt x="34" y="39"/>
                    </a:lnTo>
                    <a:lnTo>
                      <a:pt x="36" y="40"/>
                    </a:lnTo>
                    <a:lnTo>
                      <a:pt x="36" y="41"/>
                    </a:lnTo>
                    <a:lnTo>
                      <a:pt x="36" y="40"/>
                    </a:lnTo>
                    <a:lnTo>
                      <a:pt x="42" y="47"/>
                    </a:lnTo>
                    <a:lnTo>
                      <a:pt x="44" y="43"/>
                    </a:lnTo>
                    <a:lnTo>
                      <a:pt x="44" y="40"/>
                    </a:lnTo>
                    <a:lnTo>
                      <a:pt x="44" y="38"/>
                    </a:lnTo>
                    <a:lnTo>
                      <a:pt x="42" y="34"/>
                    </a:lnTo>
                    <a:lnTo>
                      <a:pt x="39" y="28"/>
                    </a:lnTo>
                    <a:lnTo>
                      <a:pt x="33" y="22"/>
                    </a:lnTo>
                    <a:lnTo>
                      <a:pt x="27" y="16"/>
                    </a:lnTo>
                    <a:lnTo>
                      <a:pt x="20" y="9"/>
                    </a:lnTo>
                    <a:lnTo>
                      <a:pt x="11" y="5"/>
                    </a:lnTo>
                    <a:lnTo>
                      <a:pt x="3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743" name="Freeform 433"/>
              <p:cNvSpPr>
                <a:spLocks noChangeArrowheads="1"/>
              </p:cNvSpPr>
              <p:nvPr/>
            </p:nvSpPr>
            <p:spPr bwMode="auto">
              <a:xfrm>
                <a:off x="3133" y="4037"/>
                <a:ext cx="72" cy="14"/>
              </a:xfrm>
              <a:custGeom>
                <a:avLst/>
                <a:gdLst>
                  <a:gd name="T0" fmla="*/ 0 w 68"/>
                  <a:gd name="T1" fmla="*/ 978 h 13"/>
                  <a:gd name="T2" fmla="*/ 5 w 68"/>
                  <a:gd name="T3" fmla="*/ 1134 h 13"/>
                  <a:gd name="T4" fmla="*/ 408 w 68"/>
                  <a:gd name="T5" fmla="*/ 1053 h 13"/>
                  <a:gd name="T6" fmla="*/ 608 w 68"/>
                  <a:gd name="T7" fmla="*/ 1053 h 13"/>
                  <a:gd name="T8" fmla="*/ 960 w 68"/>
                  <a:gd name="T9" fmla="*/ 978 h 13"/>
                  <a:gd name="T10" fmla="*/ 1276 w 68"/>
                  <a:gd name="T11" fmla="*/ 908 h 13"/>
                  <a:gd name="T12" fmla="*/ 1603 w 68"/>
                  <a:gd name="T13" fmla="*/ 908 h 13"/>
                  <a:gd name="T14" fmla="*/ 1857 w 68"/>
                  <a:gd name="T15" fmla="*/ 908 h 13"/>
                  <a:gd name="T16" fmla="*/ 2134 w 68"/>
                  <a:gd name="T17" fmla="*/ 1053 h 13"/>
                  <a:gd name="T18" fmla="*/ 2204 w 68"/>
                  <a:gd name="T19" fmla="*/ 3 h 13"/>
                  <a:gd name="T20" fmla="*/ 1903 w 68"/>
                  <a:gd name="T21" fmla="*/ 1 h 13"/>
                  <a:gd name="T22" fmla="*/ 1603 w 68"/>
                  <a:gd name="T23" fmla="*/ 0 h 13"/>
                  <a:gd name="T24" fmla="*/ 1206 w 68"/>
                  <a:gd name="T25" fmla="*/ 1 h 13"/>
                  <a:gd name="T26" fmla="*/ 959 w 68"/>
                  <a:gd name="T27" fmla="*/ 2 h 13"/>
                  <a:gd name="T28" fmla="*/ 608 w 68"/>
                  <a:gd name="T29" fmla="*/ 2 h 13"/>
                  <a:gd name="T30" fmla="*/ 385 w 68"/>
                  <a:gd name="T31" fmla="*/ 3 h 13"/>
                  <a:gd name="T32" fmla="*/ 6 w 68"/>
                  <a:gd name="T33" fmla="*/ 3 h 13"/>
                  <a:gd name="T34" fmla="*/ 3 w 68"/>
                  <a:gd name="T35" fmla="*/ 3 h 13"/>
                  <a:gd name="T36" fmla="*/ 0 w 68"/>
                  <a:gd name="T37" fmla="*/ 978 h 13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68"/>
                  <a:gd name="T58" fmla="*/ 0 h 13"/>
                  <a:gd name="T59" fmla="*/ 68 w 68"/>
                  <a:gd name="T60" fmla="*/ 13 h 13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68" h="13">
                    <a:moveTo>
                      <a:pt x="0" y="11"/>
                    </a:moveTo>
                    <a:lnTo>
                      <a:pt x="5" y="13"/>
                    </a:lnTo>
                    <a:lnTo>
                      <a:pt x="13" y="12"/>
                    </a:lnTo>
                    <a:lnTo>
                      <a:pt x="20" y="12"/>
                    </a:lnTo>
                    <a:lnTo>
                      <a:pt x="30" y="11"/>
                    </a:lnTo>
                    <a:lnTo>
                      <a:pt x="39" y="10"/>
                    </a:lnTo>
                    <a:lnTo>
                      <a:pt x="49" y="10"/>
                    </a:lnTo>
                    <a:lnTo>
                      <a:pt x="57" y="10"/>
                    </a:lnTo>
                    <a:lnTo>
                      <a:pt x="65" y="12"/>
                    </a:lnTo>
                    <a:lnTo>
                      <a:pt x="68" y="3"/>
                    </a:lnTo>
                    <a:lnTo>
                      <a:pt x="58" y="1"/>
                    </a:lnTo>
                    <a:lnTo>
                      <a:pt x="49" y="0"/>
                    </a:lnTo>
                    <a:lnTo>
                      <a:pt x="38" y="1"/>
                    </a:lnTo>
                    <a:lnTo>
                      <a:pt x="29" y="2"/>
                    </a:lnTo>
                    <a:lnTo>
                      <a:pt x="20" y="2"/>
                    </a:lnTo>
                    <a:lnTo>
                      <a:pt x="12" y="3"/>
                    </a:lnTo>
                    <a:lnTo>
                      <a:pt x="6" y="3"/>
                    </a:lnTo>
                    <a:lnTo>
                      <a:pt x="3" y="3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744" name="Freeform 434"/>
              <p:cNvSpPr>
                <a:spLocks noChangeArrowheads="1"/>
              </p:cNvSpPr>
              <p:nvPr/>
            </p:nvSpPr>
            <p:spPr bwMode="auto">
              <a:xfrm>
                <a:off x="2612" y="3995"/>
                <a:ext cx="109" cy="55"/>
              </a:xfrm>
              <a:custGeom>
                <a:avLst/>
                <a:gdLst>
                  <a:gd name="T0" fmla="*/ 3193 w 103"/>
                  <a:gd name="T1" fmla="*/ 1291 h 51"/>
                  <a:gd name="T2" fmla="*/ 3269 w 103"/>
                  <a:gd name="T3" fmla="*/ 1392 h 51"/>
                  <a:gd name="T4" fmla="*/ 3269 w 103"/>
                  <a:gd name="T5" fmla="*/ 1746 h 51"/>
                  <a:gd name="T6" fmla="*/ 3165 w 103"/>
                  <a:gd name="T7" fmla="*/ 2309 h 51"/>
                  <a:gd name="T8" fmla="*/ 3089 w 103"/>
                  <a:gd name="T9" fmla="*/ 2747 h 51"/>
                  <a:gd name="T10" fmla="*/ 2942 w 103"/>
                  <a:gd name="T11" fmla="*/ 3368 h 51"/>
                  <a:gd name="T12" fmla="*/ 2780 w 103"/>
                  <a:gd name="T13" fmla="*/ 3715 h 51"/>
                  <a:gd name="T14" fmla="*/ 2546 w 103"/>
                  <a:gd name="T15" fmla="*/ 4224 h 51"/>
                  <a:gd name="T16" fmla="*/ 2402 w 103"/>
                  <a:gd name="T17" fmla="*/ 4555 h 51"/>
                  <a:gd name="T18" fmla="*/ 2149 w 103"/>
                  <a:gd name="T19" fmla="*/ 4798 h 51"/>
                  <a:gd name="T20" fmla="*/ 1886 w 103"/>
                  <a:gd name="T21" fmla="*/ 4912 h 51"/>
                  <a:gd name="T22" fmla="*/ 1670 w 103"/>
                  <a:gd name="T23" fmla="*/ 4996 h 51"/>
                  <a:gd name="T24" fmla="*/ 1409 w 103"/>
                  <a:gd name="T25" fmla="*/ 5024 h 51"/>
                  <a:gd name="T26" fmla="*/ 1124 w 103"/>
                  <a:gd name="T27" fmla="*/ 4996 h 51"/>
                  <a:gd name="T28" fmla="*/ 919 w 103"/>
                  <a:gd name="T29" fmla="*/ 4912 h 51"/>
                  <a:gd name="T30" fmla="*/ 604 w 103"/>
                  <a:gd name="T31" fmla="*/ 4659 h 51"/>
                  <a:gd name="T32" fmla="*/ 430 w 103"/>
                  <a:gd name="T33" fmla="*/ 4296 h 51"/>
                  <a:gd name="T34" fmla="*/ 363 w 103"/>
                  <a:gd name="T35" fmla="*/ 4006 h 51"/>
                  <a:gd name="T36" fmla="*/ 7 w 103"/>
                  <a:gd name="T37" fmla="*/ 3917 h 51"/>
                  <a:gd name="T38" fmla="*/ 4 w 103"/>
                  <a:gd name="T39" fmla="*/ 3694 h 51"/>
                  <a:gd name="T40" fmla="*/ 2 w 103"/>
                  <a:gd name="T41" fmla="*/ 3445 h 51"/>
                  <a:gd name="T42" fmla="*/ 1 w 103"/>
                  <a:gd name="T43" fmla="*/ 3123 h 51"/>
                  <a:gd name="T44" fmla="*/ 0 w 103"/>
                  <a:gd name="T45" fmla="*/ 2896 h 51"/>
                  <a:gd name="T46" fmla="*/ 1 w 103"/>
                  <a:gd name="T47" fmla="*/ 2547 h 51"/>
                  <a:gd name="T48" fmla="*/ 2 w 103"/>
                  <a:gd name="T49" fmla="*/ 2309 h 51"/>
                  <a:gd name="T50" fmla="*/ 5 w 103"/>
                  <a:gd name="T51" fmla="*/ 1883 h 51"/>
                  <a:gd name="T52" fmla="*/ 324 w 103"/>
                  <a:gd name="T53" fmla="*/ 1501 h 51"/>
                  <a:gd name="T54" fmla="*/ 455 w 103"/>
                  <a:gd name="T55" fmla="*/ 1110 h 51"/>
                  <a:gd name="T56" fmla="*/ 604 w 103"/>
                  <a:gd name="T57" fmla="*/ 821 h 51"/>
                  <a:gd name="T58" fmla="*/ 868 w 103"/>
                  <a:gd name="T59" fmla="*/ 5 h 51"/>
                  <a:gd name="T60" fmla="*/ 1090 w 103"/>
                  <a:gd name="T61" fmla="*/ 3 h 51"/>
                  <a:gd name="T62" fmla="*/ 1366 w 103"/>
                  <a:gd name="T63" fmla="*/ 1 h 51"/>
                  <a:gd name="T64" fmla="*/ 1619 w 103"/>
                  <a:gd name="T65" fmla="*/ 0 h 51"/>
                  <a:gd name="T66" fmla="*/ 1870 w 103"/>
                  <a:gd name="T67" fmla="*/ 1 h 51"/>
                  <a:gd name="T68" fmla="*/ 2145 w 103"/>
                  <a:gd name="T69" fmla="*/ 2 h 51"/>
                  <a:gd name="T70" fmla="*/ 2365 w 103"/>
                  <a:gd name="T71" fmla="*/ 3 h 51"/>
                  <a:gd name="T72" fmla="*/ 2546 w 103"/>
                  <a:gd name="T73" fmla="*/ 6 h 51"/>
                  <a:gd name="T74" fmla="*/ 2780 w 103"/>
                  <a:gd name="T75" fmla="*/ 821 h 51"/>
                  <a:gd name="T76" fmla="*/ 2942 w 103"/>
                  <a:gd name="T77" fmla="*/ 1029 h 51"/>
                  <a:gd name="T78" fmla="*/ 3113 w 103"/>
                  <a:gd name="T79" fmla="*/ 1197 h 51"/>
                  <a:gd name="T80" fmla="*/ 3193 w 103"/>
                  <a:gd name="T81" fmla="*/ 1291 h 51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03"/>
                  <a:gd name="T124" fmla="*/ 0 h 51"/>
                  <a:gd name="T125" fmla="*/ 103 w 103"/>
                  <a:gd name="T126" fmla="*/ 51 h 51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03" h="51">
                    <a:moveTo>
                      <a:pt x="102" y="14"/>
                    </a:moveTo>
                    <a:lnTo>
                      <a:pt x="103" y="15"/>
                    </a:lnTo>
                    <a:lnTo>
                      <a:pt x="103" y="18"/>
                    </a:lnTo>
                    <a:lnTo>
                      <a:pt x="100" y="23"/>
                    </a:lnTo>
                    <a:lnTo>
                      <a:pt x="97" y="28"/>
                    </a:lnTo>
                    <a:lnTo>
                      <a:pt x="93" y="33"/>
                    </a:lnTo>
                    <a:lnTo>
                      <a:pt x="88" y="38"/>
                    </a:lnTo>
                    <a:lnTo>
                      <a:pt x="81" y="42"/>
                    </a:lnTo>
                    <a:lnTo>
                      <a:pt x="76" y="45"/>
                    </a:lnTo>
                    <a:lnTo>
                      <a:pt x="69" y="48"/>
                    </a:lnTo>
                    <a:lnTo>
                      <a:pt x="60" y="49"/>
                    </a:lnTo>
                    <a:lnTo>
                      <a:pt x="53" y="50"/>
                    </a:lnTo>
                    <a:lnTo>
                      <a:pt x="44" y="51"/>
                    </a:lnTo>
                    <a:lnTo>
                      <a:pt x="36" y="50"/>
                    </a:lnTo>
                    <a:lnTo>
                      <a:pt x="29" y="49"/>
                    </a:lnTo>
                    <a:lnTo>
                      <a:pt x="20" y="47"/>
                    </a:lnTo>
                    <a:lnTo>
                      <a:pt x="14" y="43"/>
                    </a:lnTo>
                    <a:lnTo>
                      <a:pt x="11" y="41"/>
                    </a:lnTo>
                    <a:lnTo>
                      <a:pt x="7" y="39"/>
                    </a:lnTo>
                    <a:lnTo>
                      <a:pt x="4" y="37"/>
                    </a:lnTo>
                    <a:lnTo>
                      <a:pt x="2" y="35"/>
                    </a:lnTo>
                    <a:lnTo>
                      <a:pt x="1" y="31"/>
                    </a:lnTo>
                    <a:lnTo>
                      <a:pt x="0" y="29"/>
                    </a:lnTo>
                    <a:lnTo>
                      <a:pt x="1" y="26"/>
                    </a:lnTo>
                    <a:lnTo>
                      <a:pt x="2" y="23"/>
                    </a:lnTo>
                    <a:lnTo>
                      <a:pt x="5" y="19"/>
                    </a:lnTo>
                    <a:lnTo>
                      <a:pt x="9" y="16"/>
                    </a:lnTo>
                    <a:lnTo>
                      <a:pt x="15" y="12"/>
                    </a:lnTo>
                    <a:lnTo>
                      <a:pt x="20" y="8"/>
                    </a:lnTo>
                    <a:lnTo>
                      <a:pt x="27" y="5"/>
                    </a:lnTo>
                    <a:lnTo>
                      <a:pt x="35" y="3"/>
                    </a:lnTo>
                    <a:lnTo>
                      <a:pt x="43" y="1"/>
                    </a:lnTo>
                    <a:lnTo>
                      <a:pt x="52" y="0"/>
                    </a:lnTo>
                    <a:lnTo>
                      <a:pt x="59" y="1"/>
                    </a:lnTo>
                    <a:lnTo>
                      <a:pt x="68" y="2"/>
                    </a:lnTo>
                    <a:lnTo>
                      <a:pt x="75" y="3"/>
                    </a:lnTo>
                    <a:lnTo>
                      <a:pt x="81" y="6"/>
                    </a:lnTo>
                    <a:lnTo>
                      <a:pt x="88" y="8"/>
                    </a:lnTo>
                    <a:lnTo>
                      <a:pt x="93" y="11"/>
                    </a:lnTo>
                    <a:lnTo>
                      <a:pt x="98" y="13"/>
                    </a:lnTo>
                    <a:lnTo>
                      <a:pt x="102" y="14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745" name="Freeform 435"/>
              <p:cNvSpPr>
                <a:spLocks noChangeArrowheads="1"/>
              </p:cNvSpPr>
              <p:nvPr/>
            </p:nvSpPr>
            <p:spPr bwMode="auto">
              <a:xfrm>
                <a:off x="2691" y="4004"/>
                <a:ext cx="34" cy="43"/>
              </a:xfrm>
              <a:custGeom>
                <a:avLst/>
                <a:gdLst>
                  <a:gd name="T0" fmla="*/ 2 w 32"/>
                  <a:gd name="T1" fmla="*/ 3308 h 40"/>
                  <a:gd name="T2" fmla="*/ 411 w 32"/>
                  <a:gd name="T3" fmla="*/ 3077 h 40"/>
                  <a:gd name="T4" fmla="*/ 557 w 32"/>
                  <a:gd name="T5" fmla="*/ 2662 h 40"/>
                  <a:gd name="T6" fmla="*/ 801 w 32"/>
                  <a:gd name="T7" fmla="*/ 2168 h 40"/>
                  <a:gd name="T8" fmla="*/ 1020 w 32"/>
                  <a:gd name="T9" fmla="*/ 1745 h 40"/>
                  <a:gd name="T10" fmla="*/ 1152 w 32"/>
                  <a:gd name="T11" fmla="*/ 1292 h 40"/>
                  <a:gd name="T12" fmla="*/ 1253 w 32"/>
                  <a:gd name="T13" fmla="*/ 837 h 40"/>
                  <a:gd name="T14" fmla="*/ 1253 w 32"/>
                  <a:gd name="T15" fmla="*/ 6 h 40"/>
                  <a:gd name="T16" fmla="*/ 1151 w 32"/>
                  <a:gd name="T17" fmla="*/ 0 h 40"/>
                  <a:gd name="T18" fmla="*/ 1020 w 32"/>
                  <a:gd name="T19" fmla="*/ 779 h 40"/>
                  <a:gd name="T20" fmla="*/ 904 w 32"/>
                  <a:gd name="T21" fmla="*/ 674 h 40"/>
                  <a:gd name="T22" fmla="*/ 904 w 32"/>
                  <a:gd name="T23" fmla="*/ 725 h 40"/>
                  <a:gd name="T24" fmla="*/ 801 w 32"/>
                  <a:gd name="T25" fmla="*/ 900 h 40"/>
                  <a:gd name="T26" fmla="*/ 685 w 32"/>
                  <a:gd name="T27" fmla="*/ 1292 h 40"/>
                  <a:gd name="T28" fmla="*/ 557 w 32"/>
                  <a:gd name="T29" fmla="*/ 1745 h 40"/>
                  <a:gd name="T30" fmla="*/ 411 w 32"/>
                  <a:gd name="T31" fmla="*/ 2142 h 40"/>
                  <a:gd name="T32" fmla="*/ 4 w 32"/>
                  <a:gd name="T33" fmla="*/ 2331 h 40"/>
                  <a:gd name="T34" fmla="*/ 0 w 32"/>
                  <a:gd name="T35" fmla="*/ 2506 h 40"/>
                  <a:gd name="T36" fmla="*/ 2 w 32"/>
                  <a:gd name="T37" fmla="*/ 3308 h 4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2"/>
                  <a:gd name="T58" fmla="*/ 0 h 40"/>
                  <a:gd name="T59" fmla="*/ 32 w 32"/>
                  <a:gd name="T60" fmla="*/ 40 h 4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2" h="40">
                    <a:moveTo>
                      <a:pt x="2" y="40"/>
                    </a:moveTo>
                    <a:lnTo>
                      <a:pt x="10" y="37"/>
                    </a:lnTo>
                    <a:lnTo>
                      <a:pt x="15" y="32"/>
                    </a:lnTo>
                    <a:lnTo>
                      <a:pt x="21" y="27"/>
                    </a:lnTo>
                    <a:lnTo>
                      <a:pt x="25" y="21"/>
                    </a:lnTo>
                    <a:lnTo>
                      <a:pt x="29" y="16"/>
                    </a:lnTo>
                    <a:lnTo>
                      <a:pt x="32" y="10"/>
                    </a:lnTo>
                    <a:lnTo>
                      <a:pt x="32" y="6"/>
                    </a:lnTo>
                    <a:lnTo>
                      <a:pt x="28" y="0"/>
                    </a:lnTo>
                    <a:lnTo>
                      <a:pt x="25" y="9"/>
                    </a:lnTo>
                    <a:lnTo>
                      <a:pt x="23" y="7"/>
                    </a:lnTo>
                    <a:lnTo>
                      <a:pt x="23" y="8"/>
                    </a:lnTo>
                    <a:lnTo>
                      <a:pt x="21" y="11"/>
                    </a:lnTo>
                    <a:lnTo>
                      <a:pt x="18" y="16"/>
                    </a:lnTo>
                    <a:lnTo>
                      <a:pt x="15" y="21"/>
                    </a:lnTo>
                    <a:lnTo>
                      <a:pt x="10" y="26"/>
                    </a:lnTo>
                    <a:lnTo>
                      <a:pt x="4" y="29"/>
                    </a:lnTo>
                    <a:lnTo>
                      <a:pt x="0" y="31"/>
                    </a:lnTo>
                    <a:lnTo>
                      <a:pt x="2" y="4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746" name="Freeform 436"/>
              <p:cNvSpPr>
                <a:spLocks noChangeArrowheads="1"/>
              </p:cNvSpPr>
              <p:nvPr/>
            </p:nvSpPr>
            <p:spPr bwMode="auto">
              <a:xfrm>
                <a:off x="2625" y="4037"/>
                <a:ext cx="69" cy="17"/>
              </a:xfrm>
              <a:custGeom>
                <a:avLst/>
                <a:gdLst>
                  <a:gd name="T0" fmla="*/ 0 w 65"/>
                  <a:gd name="T1" fmla="*/ 364 h 16"/>
                  <a:gd name="T2" fmla="*/ 7 w 65"/>
                  <a:gd name="T3" fmla="*/ 437 h 16"/>
                  <a:gd name="T4" fmla="*/ 544 w 65"/>
                  <a:gd name="T5" fmla="*/ 493 h 16"/>
                  <a:gd name="T6" fmla="*/ 932 w 65"/>
                  <a:gd name="T7" fmla="*/ 524 h 16"/>
                  <a:gd name="T8" fmla="*/ 1208 w 65"/>
                  <a:gd name="T9" fmla="*/ 592 h 16"/>
                  <a:gd name="T10" fmla="*/ 1595 w 65"/>
                  <a:gd name="T11" fmla="*/ 524 h 16"/>
                  <a:gd name="T12" fmla="*/ 1866 w 65"/>
                  <a:gd name="T13" fmla="*/ 493 h 16"/>
                  <a:gd name="T14" fmla="*/ 2232 w 65"/>
                  <a:gd name="T15" fmla="*/ 464 h 16"/>
                  <a:gd name="T16" fmla="*/ 2472 w 65"/>
                  <a:gd name="T17" fmla="*/ 387 h 16"/>
                  <a:gd name="T18" fmla="*/ 2422 w 65"/>
                  <a:gd name="T19" fmla="*/ 0 h 16"/>
                  <a:gd name="T20" fmla="*/ 2150 w 65"/>
                  <a:gd name="T21" fmla="*/ 2 h 16"/>
                  <a:gd name="T22" fmla="*/ 1834 w 65"/>
                  <a:gd name="T23" fmla="*/ 5 h 16"/>
                  <a:gd name="T24" fmla="*/ 1534 w 65"/>
                  <a:gd name="T25" fmla="*/ 6 h 16"/>
                  <a:gd name="T26" fmla="*/ 1208 w 65"/>
                  <a:gd name="T27" fmla="*/ 6 h 16"/>
                  <a:gd name="T28" fmla="*/ 932 w 65"/>
                  <a:gd name="T29" fmla="*/ 6 h 16"/>
                  <a:gd name="T30" fmla="*/ 613 w 65"/>
                  <a:gd name="T31" fmla="*/ 5 h 16"/>
                  <a:gd name="T32" fmla="*/ 403 w 65"/>
                  <a:gd name="T33" fmla="*/ 2 h 16"/>
                  <a:gd name="T34" fmla="*/ 4 w 65"/>
                  <a:gd name="T35" fmla="*/ 0 h 16"/>
                  <a:gd name="T36" fmla="*/ 0 w 65"/>
                  <a:gd name="T37" fmla="*/ 364 h 1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65"/>
                  <a:gd name="T58" fmla="*/ 0 h 16"/>
                  <a:gd name="T59" fmla="*/ 65 w 65"/>
                  <a:gd name="T60" fmla="*/ 16 h 1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65" h="16">
                    <a:moveTo>
                      <a:pt x="0" y="8"/>
                    </a:moveTo>
                    <a:lnTo>
                      <a:pt x="7" y="11"/>
                    </a:lnTo>
                    <a:lnTo>
                      <a:pt x="15" y="13"/>
                    </a:lnTo>
                    <a:lnTo>
                      <a:pt x="24" y="14"/>
                    </a:lnTo>
                    <a:lnTo>
                      <a:pt x="32" y="16"/>
                    </a:lnTo>
                    <a:lnTo>
                      <a:pt x="41" y="14"/>
                    </a:lnTo>
                    <a:lnTo>
                      <a:pt x="49" y="13"/>
                    </a:lnTo>
                    <a:lnTo>
                      <a:pt x="58" y="12"/>
                    </a:lnTo>
                    <a:lnTo>
                      <a:pt x="65" y="9"/>
                    </a:lnTo>
                    <a:lnTo>
                      <a:pt x="63" y="0"/>
                    </a:lnTo>
                    <a:lnTo>
                      <a:pt x="56" y="2"/>
                    </a:lnTo>
                    <a:lnTo>
                      <a:pt x="48" y="5"/>
                    </a:lnTo>
                    <a:lnTo>
                      <a:pt x="40" y="6"/>
                    </a:lnTo>
                    <a:lnTo>
                      <a:pt x="32" y="6"/>
                    </a:lnTo>
                    <a:lnTo>
                      <a:pt x="24" y="6"/>
                    </a:lnTo>
                    <a:lnTo>
                      <a:pt x="17" y="5"/>
                    </a:lnTo>
                    <a:lnTo>
                      <a:pt x="10" y="2"/>
                    </a:lnTo>
                    <a:lnTo>
                      <a:pt x="4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747" name="Freeform 437"/>
              <p:cNvSpPr>
                <a:spLocks noChangeArrowheads="1"/>
              </p:cNvSpPr>
              <p:nvPr/>
            </p:nvSpPr>
            <p:spPr bwMode="auto">
              <a:xfrm>
                <a:off x="2608" y="4015"/>
                <a:ext cx="21" cy="31"/>
              </a:xfrm>
              <a:custGeom>
                <a:avLst/>
                <a:gdLst>
                  <a:gd name="T0" fmla="*/ 3 w 20"/>
                  <a:gd name="T1" fmla="*/ 0 h 29"/>
                  <a:gd name="T2" fmla="*/ 1 w 20"/>
                  <a:gd name="T3" fmla="*/ 5 h 29"/>
                  <a:gd name="T4" fmla="*/ 0 w 20"/>
                  <a:gd name="T5" fmla="*/ 585 h 29"/>
                  <a:gd name="T6" fmla="*/ 1 w 20"/>
                  <a:gd name="T7" fmla="*/ 816 h 29"/>
                  <a:gd name="T8" fmla="*/ 3 w 20"/>
                  <a:gd name="T9" fmla="*/ 996 h 29"/>
                  <a:gd name="T10" fmla="*/ 5 w 20"/>
                  <a:gd name="T11" fmla="*/ 1216 h 29"/>
                  <a:gd name="T12" fmla="*/ 8 w 20"/>
                  <a:gd name="T13" fmla="*/ 1390 h 29"/>
                  <a:gd name="T14" fmla="*/ 235 w 20"/>
                  <a:gd name="T15" fmla="*/ 1587 h 29"/>
                  <a:gd name="T16" fmla="*/ 300 w 20"/>
                  <a:gd name="T17" fmla="*/ 1696 h 29"/>
                  <a:gd name="T18" fmla="*/ 365 w 20"/>
                  <a:gd name="T19" fmla="*/ 1216 h 29"/>
                  <a:gd name="T20" fmla="*/ 315 w 20"/>
                  <a:gd name="T21" fmla="*/ 1065 h 29"/>
                  <a:gd name="T22" fmla="*/ 259 w 20"/>
                  <a:gd name="T23" fmla="*/ 932 h 29"/>
                  <a:gd name="T24" fmla="*/ 235 w 20"/>
                  <a:gd name="T25" fmla="*/ 816 h 29"/>
                  <a:gd name="T26" fmla="*/ 193 w 20"/>
                  <a:gd name="T27" fmla="*/ 668 h 29"/>
                  <a:gd name="T28" fmla="*/ 9 w 20"/>
                  <a:gd name="T29" fmla="*/ 625 h 29"/>
                  <a:gd name="T30" fmla="*/ 9 w 20"/>
                  <a:gd name="T31" fmla="*/ 547 h 29"/>
                  <a:gd name="T32" fmla="*/ 9 w 20"/>
                  <a:gd name="T33" fmla="*/ 512 h 29"/>
                  <a:gd name="T34" fmla="*/ 193 w 20"/>
                  <a:gd name="T35" fmla="*/ 6 h 29"/>
                  <a:gd name="T36" fmla="*/ 3 w 20"/>
                  <a:gd name="T37" fmla="*/ 0 h 2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0"/>
                  <a:gd name="T58" fmla="*/ 0 h 29"/>
                  <a:gd name="T59" fmla="*/ 20 w 20"/>
                  <a:gd name="T60" fmla="*/ 29 h 2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0" h="29">
                    <a:moveTo>
                      <a:pt x="3" y="0"/>
                    </a:moveTo>
                    <a:lnTo>
                      <a:pt x="1" y="5"/>
                    </a:lnTo>
                    <a:lnTo>
                      <a:pt x="0" y="10"/>
                    </a:lnTo>
                    <a:lnTo>
                      <a:pt x="1" y="15"/>
                    </a:lnTo>
                    <a:lnTo>
                      <a:pt x="3" y="18"/>
                    </a:lnTo>
                    <a:lnTo>
                      <a:pt x="5" y="21"/>
                    </a:lnTo>
                    <a:lnTo>
                      <a:pt x="8" y="24"/>
                    </a:lnTo>
                    <a:lnTo>
                      <a:pt x="11" y="27"/>
                    </a:lnTo>
                    <a:lnTo>
                      <a:pt x="16" y="29"/>
                    </a:lnTo>
                    <a:lnTo>
                      <a:pt x="20" y="21"/>
                    </a:lnTo>
                    <a:lnTo>
                      <a:pt x="17" y="19"/>
                    </a:lnTo>
                    <a:lnTo>
                      <a:pt x="13" y="17"/>
                    </a:lnTo>
                    <a:lnTo>
                      <a:pt x="11" y="15"/>
                    </a:lnTo>
                    <a:lnTo>
                      <a:pt x="10" y="12"/>
                    </a:lnTo>
                    <a:lnTo>
                      <a:pt x="9" y="11"/>
                    </a:lnTo>
                    <a:lnTo>
                      <a:pt x="9" y="9"/>
                    </a:lnTo>
                    <a:lnTo>
                      <a:pt x="9" y="8"/>
                    </a:lnTo>
                    <a:lnTo>
                      <a:pt x="10" y="6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748" name="Freeform 438"/>
              <p:cNvSpPr>
                <a:spLocks noChangeArrowheads="1"/>
              </p:cNvSpPr>
              <p:nvPr/>
            </p:nvSpPr>
            <p:spPr bwMode="auto">
              <a:xfrm>
                <a:off x="2611" y="3989"/>
                <a:ext cx="56" cy="33"/>
              </a:xfrm>
              <a:custGeom>
                <a:avLst/>
                <a:gdLst>
                  <a:gd name="T0" fmla="*/ 1504 w 53"/>
                  <a:gd name="T1" fmla="*/ 0 h 30"/>
                  <a:gd name="T2" fmla="*/ 1243 w 53"/>
                  <a:gd name="T3" fmla="*/ 1 h 30"/>
                  <a:gd name="T4" fmla="*/ 997 w 53"/>
                  <a:gd name="T5" fmla="*/ 3 h 30"/>
                  <a:gd name="T6" fmla="*/ 757 w 53"/>
                  <a:gd name="T7" fmla="*/ 2273 h 30"/>
                  <a:gd name="T8" fmla="*/ 515 w 53"/>
                  <a:gd name="T9" fmla="*/ 3025 h 30"/>
                  <a:gd name="T10" fmla="*/ 370 w 53"/>
                  <a:gd name="T11" fmla="*/ 4430 h 30"/>
                  <a:gd name="T12" fmla="*/ 7 w 53"/>
                  <a:gd name="T13" fmla="*/ 5896 h 30"/>
                  <a:gd name="T14" fmla="*/ 3 w 53"/>
                  <a:gd name="T15" fmla="*/ 7135 h 30"/>
                  <a:gd name="T16" fmla="*/ 0 w 53"/>
                  <a:gd name="T17" fmla="*/ 8083 h 30"/>
                  <a:gd name="T18" fmla="*/ 7 w 53"/>
                  <a:gd name="T19" fmla="*/ 9955 h 30"/>
                  <a:gd name="T20" fmla="*/ 296 w 53"/>
                  <a:gd name="T21" fmla="*/ 9497 h 30"/>
                  <a:gd name="T22" fmla="*/ 370 w 53"/>
                  <a:gd name="T23" fmla="*/ 8083 h 30"/>
                  <a:gd name="T24" fmla="*/ 487 w 53"/>
                  <a:gd name="T25" fmla="*/ 7135 h 30"/>
                  <a:gd name="T26" fmla="*/ 642 w 53"/>
                  <a:gd name="T27" fmla="*/ 6073 h 30"/>
                  <a:gd name="T28" fmla="*/ 854 w 53"/>
                  <a:gd name="T29" fmla="*/ 4873 h 30"/>
                  <a:gd name="T30" fmla="*/ 1053 w 53"/>
                  <a:gd name="T31" fmla="*/ 4027 h 30"/>
                  <a:gd name="T32" fmla="*/ 1255 w 53"/>
                  <a:gd name="T33" fmla="*/ 3328 h 30"/>
                  <a:gd name="T34" fmla="*/ 1504 w 53"/>
                  <a:gd name="T35" fmla="*/ 3328 h 30"/>
                  <a:gd name="T36" fmla="*/ 1504 w 53"/>
                  <a:gd name="T37" fmla="*/ 0 h 3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3"/>
                  <a:gd name="T58" fmla="*/ 0 h 30"/>
                  <a:gd name="T59" fmla="*/ 53 w 53"/>
                  <a:gd name="T60" fmla="*/ 30 h 3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3" h="30">
                    <a:moveTo>
                      <a:pt x="53" y="0"/>
                    </a:moveTo>
                    <a:lnTo>
                      <a:pt x="43" y="1"/>
                    </a:lnTo>
                    <a:lnTo>
                      <a:pt x="35" y="3"/>
                    </a:lnTo>
                    <a:lnTo>
                      <a:pt x="26" y="6"/>
                    </a:lnTo>
                    <a:lnTo>
                      <a:pt x="19" y="9"/>
                    </a:lnTo>
                    <a:lnTo>
                      <a:pt x="13" y="13"/>
                    </a:lnTo>
                    <a:lnTo>
                      <a:pt x="7" y="17"/>
                    </a:lnTo>
                    <a:lnTo>
                      <a:pt x="3" y="21"/>
                    </a:lnTo>
                    <a:lnTo>
                      <a:pt x="0" y="24"/>
                    </a:lnTo>
                    <a:lnTo>
                      <a:pt x="7" y="30"/>
                    </a:lnTo>
                    <a:lnTo>
                      <a:pt x="9" y="28"/>
                    </a:lnTo>
                    <a:lnTo>
                      <a:pt x="13" y="24"/>
                    </a:lnTo>
                    <a:lnTo>
                      <a:pt x="18" y="21"/>
                    </a:lnTo>
                    <a:lnTo>
                      <a:pt x="23" y="18"/>
                    </a:lnTo>
                    <a:lnTo>
                      <a:pt x="30" y="14"/>
                    </a:lnTo>
                    <a:lnTo>
                      <a:pt x="37" y="12"/>
                    </a:lnTo>
                    <a:lnTo>
                      <a:pt x="44" y="10"/>
                    </a:lnTo>
                    <a:lnTo>
                      <a:pt x="53" y="10"/>
                    </a:lnTo>
                    <a:lnTo>
                      <a:pt x="53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749" name="Freeform 439"/>
              <p:cNvSpPr>
                <a:spLocks noChangeArrowheads="1"/>
              </p:cNvSpPr>
              <p:nvPr/>
            </p:nvSpPr>
            <p:spPr bwMode="auto">
              <a:xfrm>
                <a:off x="2667" y="3989"/>
                <a:ext cx="54" cy="25"/>
              </a:xfrm>
              <a:custGeom>
                <a:avLst/>
                <a:gdLst>
                  <a:gd name="T0" fmla="*/ 1657 w 51"/>
                  <a:gd name="T1" fmla="*/ 2138 h 23"/>
                  <a:gd name="T2" fmla="*/ 1516 w 51"/>
                  <a:gd name="T3" fmla="*/ 1967 h 23"/>
                  <a:gd name="T4" fmla="*/ 1430 w 51"/>
                  <a:gd name="T5" fmla="*/ 1665 h 23"/>
                  <a:gd name="T6" fmla="*/ 1206 w 51"/>
                  <a:gd name="T7" fmla="*/ 1409 h 23"/>
                  <a:gd name="T8" fmla="*/ 1016 w 51"/>
                  <a:gd name="T9" fmla="*/ 1192 h 23"/>
                  <a:gd name="T10" fmla="*/ 764 w 51"/>
                  <a:gd name="T11" fmla="*/ 3 h 23"/>
                  <a:gd name="T12" fmla="*/ 512 w 51"/>
                  <a:gd name="T13" fmla="*/ 2 h 23"/>
                  <a:gd name="T14" fmla="*/ 8 w 51"/>
                  <a:gd name="T15" fmla="*/ 1 h 23"/>
                  <a:gd name="T16" fmla="*/ 0 w 51"/>
                  <a:gd name="T17" fmla="*/ 0 h 23"/>
                  <a:gd name="T18" fmla="*/ 0 w 51"/>
                  <a:gd name="T19" fmla="*/ 1532 h 23"/>
                  <a:gd name="T20" fmla="*/ 7 w 51"/>
                  <a:gd name="T21" fmla="*/ 1532 h 23"/>
                  <a:gd name="T22" fmla="*/ 457 w 51"/>
                  <a:gd name="T23" fmla="*/ 1665 h 23"/>
                  <a:gd name="T24" fmla="*/ 682 w 51"/>
                  <a:gd name="T25" fmla="*/ 1967 h 23"/>
                  <a:gd name="T26" fmla="*/ 907 w 51"/>
                  <a:gd name="T27" fmla="*/ 2526 h 23"/>
                  <a:gd name="T28" fmla="*/ 1138 w 51"/>
                  <a:gd name="T29" fmla="*/ 2985 h 23"/>
                  <a:gd name="T30" fmla="*/ 1277 w 51"/>
                  <a:gd name="T31" fmla="*/ 3245 h 23"/>
                  <a:gd name="T32" fmla="*/ 1432 w 51"/>
                  <a:gd name="T33" fmla="*/ 3527 h 23"/>
                  <a:gd name="T34" fmla="*/ 1565 w 51"/>
                  <a:gd name="T35" fmla="*/ 3770 h 23"/>
                  <a:gd name="T36" fmla="*/ 1657 w 51"/>
                  <a:gd name="T37" fmla="*/ 2138 h 23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1"/>
                  <a:gd name="T58" fmla="*/ 0 h 23"/>
                  <a:gd name="T59" fmla="*/ 51 w 51"/>
                  <a:gd name="T60" fmla="*/ 23 h 23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1" h="23">
                    <a:moveTo>
                      <a:pt x="51" y="14"/>
                    </a:moveTo>
                    <a:lnTo>
                      <a:pt x="47" y="13"/>
                    </a:lnTo>
                    <a:lnTo>
                      <a:pt x="43" y="11"/>
                    </a:lnTo>
                    <a:lnTo>
                      <a:pt x="38" y="9"/>
                    </a:lnTo>
                    <a:lnTo>
                      <a:pt x="32" y="7"/>
                    </a:lnTo>
                    <a:lnTo>
                      <a:pt x="24" y="3"/>
                    </a:lnTo>
                    <a:lnTo>
                      <a:pt x="17" y="2"/>
                    </a:lnTo>
                    <a:lnTo>
                      <a:pt x="8" y="1"/>
                    </a:lnTo>
                    <a:lnTo>
                      <a:pt x="0" y="0"/>
                    </a:lnTo>
                    <a:lnTo>
                      <a:pt x="0" y="10"/>
                    </a:lnTo>
                    <a:lnTo>
                      <a:pt x="7" y="10"/>
                    </a:lnTo>
                    <a:lnTo>
                      <a:pt x="15" y="11"/>
                    </a:lnTo>
                    <a:lnTo>
                      <a:pt x="22" y="13"/>
                    </a:lnTo>
                    <a:lnTo>
                      <a:pt x="28" y="16"/>
                    </a:lnTo>
                    <a:lnTo>
                      <a:pt x="35" y="18"/>
                    </a:lnTo>
                    <a:lnTo>
                      <a:pt x="40" y="20"/>
                    </a:lnTo>
                    <a:lnTo>
                      <a:pt x="44" y="22"/>
                    </a:lnTo>
                    <a:lnTo>
                      <a:pt x="48" y="23"/>
                    </a:lnTo>
                    <a:lnTo>
                      <a:pt x="51" y="14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750" name="Freeform 440"/>
              <p:cNvSpPr>
                <a:spLocks noChangeArrowheads="1"/>
              </p:cNvSpPr>
              <p:nvPr/>
            </p:nvSpPr>
            <p:spPr bwMode="auto">
              <a:xfrm>
                <a:off x="3079" y="3995"/>
                <a:ext cx="109" cy="50"/>
              </a:xfrm>
              <a:custGeom>
                <a:avLst/>
                <a:gdLst>
                  <a:gd name="T0" fmla="*/ 1 w 103"/>
                  <a:gd name="T1" fmla="*/ 2138 h 46"/>
                  <a:gd name="T2" fmla="*/ 0 w 103"/>
                  <a:gd name="T3" fmla="*/ 2324 h 46"/>
                  <a:gd name="T4" fmla="*/ 0 w 103"/>
                  <a:gd name="T5" fmla="*/ 2985 h 46"/>
                  <a:gd name="T6" fmla="*/ 2 w 103"/>
                  <a:gd name="T7" fmla="*/ 3834 h 46"/>
                  <a:gd name="T8" fmla="*/ 6 w 103"/>
                  <a:gd name="T9" fmla="*/ 4841 h 46"/>
                  <a:gd name="T10" fmla="*/ 343 w 103"/>
                  <a:gd name="T11" fmla="*/ 5720 h 46"/>
                  <a:gd name="T12" fmla="*/ 455 w 103"/>
                  <a:gd name="T13" fmla="*/ 6322 h 46"/>
                  <a:gd name="T14" fmla="*/ 604 w 103"/>
                  <a:gd name="T15" fmla="*/ 6900 h 46"/>
                  <a:gd name="T16" fmla="*/ 868 w 103"/>
                  <a:gd name="T17" fmla="*/ 7346 h 46"/>
                  <a:gd name="T18" fmla="*/ 1062 w 103"/>
                  <a:gd name="T19" fmla="*/ 7470 h 46"/>
                  <a:gd name="T20" fmla="*/ 1366 w 103"/>
                  <a:gd name="T21" fmla="*/ 7470 h 46"/>
                  <a:gd name="T22" fmla="*/ 1578 w 103"/>
                  <a:gd name="T23" fmla="*/ 7470 h 46"/>
                  <a:gd name="T24" fmla="*/ 1813 w 103"/>
                  <a:gd name="T25" fmla="*/ 7470 h 46"/>
                  <a:gd name="T26" fmla="*/ 2112 w 103"/>
                  <a:gd name="T27" fmla="*/ 7346 h 46"/>
                  <a:gd name="T28" fmla="*/ 2345 w 103"/>
                  <a:gd name="T29" fmla="*/ 7346 h 46"/>
                  <a:gd name="T30" fmla="*/ 2606 w 103"/>
                  <a:gd name="T31" fmla="*/ 6900 h 46"/>
                  <a:gd name="T32" fmla="*/ 2803 w 103"/>
                  <a:gd name="T33" fmla="*/ 6900 h 46"/>
                  <a:gd name="T34" fmla="*/ 2942 w 103"/>
                  <a:gd name="T35" fmla="*/ 6900 h 46"/>
                  <a:gd name="T36" fmla="*/ 3089 w 103"/>
                  <a:gd name="T37" fmla="*/ 6758 h 46"/>
                  <a:gd name="T38" fmla="*/ 3139 w 103"/>
                  <a:gd name="T39" fmla="*/ 6322 h 46"/>
                  <a:gd name="T40" fmla="*/ 3189 w 103"/>
                  <a:gd name="T41" fmla="*/ 5816 h 46"/>
                  <a:gd name="T42" fmla="*/ 3193 w 103"/>
                  <a:gd name="T43" fmla="*/ 5351 h 46"/>
                  <a:gd name="T44" fmla="*/ 3269 w 103"/>
                  <a:gd name="T45" fmla="*/ 4841 h 46"/>
                  <a:gd name="T46" fmla="*/ 3193 w 103"/>
                  <a:gd name="T47" fmla="*/ 4167 h 46"/>
                  <a:gd name="T48" fmla="*/ 3189 w 103"/>
                  <a:gd name="T49" fmla="*/ 3770 h 46"/>
                  <a:gd name="T50" fmla="*/ 3113 w 103"/>
                  <a:gd name="T51" fmla="*/ 3191 h 46"/>
                  <a:gd name="T52" fmla="*/ 2942 w 103"/>
                  <a:gd name="T53" fmla="*/ 2526 h 46"/>
                  <a:gd name="T54" fmla="*/ 2780 w 103"/>
                  <a:gd name="T55" fmla="*/ 1810 h 46"/>
                  <a:gd name="T56" fmla="*/ 2627 w 103"/>
                  <a:gd name="T57" fmla="*/ 1296 h 46"/>
                  <a:gd name="T58" fmla="*/ 2365 w 103"/>
                  <a:gd name="T59" fmla="*/ 5 h 46"/>
                  <a:gd name="T60" fmla="*/ 2145 w 103"/>
                  <a:gd name="T61" fmla="*/ 3 h 46"/>
                  <a:gd name="T62" fmla="*/ 1870 w 103"/>
                  <a:gd name="T63" fmla="*/ 1 h 46"/>
                  <a:gd name="T64" fmla="*/ 1591 w 103"/>
                  <a:gd name="T65" fmla="*/ 0 h 46"/>
                  <a:gd name="T66" fmla="*/ 1366 w 103"/>
                  <a:gd name="T67" fmla="*/ 1 h 46"/>
                  <a:gd name="T68" fmla="*/ 1090 w 103"/>
                  <a:gd name="T69" fmla="*/ 2 h 46"/>
                  <a:gd name="T70" fmla="*/ 897 w 103"/>
                  <a:gd name="T71" fmla="*/ 3 h 46"/>
                  <a:gd name="T72" fmla="*/ 639 w 103"/>
                  <a:gd name="T73" fmla="*/ 1097 h 46"/>
                  <a:gd name="T74" fmla="*/ 455 w 103"/>
                  <a:gd name="T75" fmla="*/ 1296 h 46"/>
                  <a:gd name="T76" fmla="*/ 343 w 103"/>
                  <a:gd name="T77" fmla="*/ 1665 h 46"/>
                  <a:gd name="T78" fmla="*/ 4 w 103"/>
                  <a:gd name="T79" fmla="*/ 1967 h 46"/>
                  <a:gd name="T80" fmla="*/ 1 w 103"/>
                  <a:gd name="T81" fmla="*/ 2138 h 4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03"/>
                  <a:gd name="T124" fmla="*/ 0 h 46"/>
                  <a:gd name="T125" fmla="*/ 103 w 103"/>
                  <a:gd name="T126" fmla="*/ 46 h 4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03" h="46">
                    <a:moveTo>
                      <a:pt x="1" y="14"/>
                    </a:moveTo>
                    <a:lnTo>
                      <a:pt x="0" y="15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9"/>
                    </a:lnTo>
                    <a:lnTo>
                      <a:pt x="10" y="35"/>
                    </a:lnTo>
                    <a:lnTo>
                      <a:pt x="15" y="39"/>
                    </a:lnTo>
                    <a:lnTo>
                      <a:pt x="20" y="43"/>
                    </a:lnTo>
                    <a:lnTo>
                      <a:pt x="27" y="45"/>
                    </a:lnTo>
                    <a:lnTo>
                      <a:pt x="34" y="46"/>
                    </a:lnTo>
                    <a:lnTo>
                      <a:pt x="43" y="46"/>
                    </a:lnTo>
                    <a:lnTo>
                      <a:pt x="50" y="46"/>
                    </a:lnTo>
                    <a:lnTo>
                      <a:pt x="58" y="46"/>
                    </a:lnTo>
                    <a:lnTo>
                      <a:pt x="67" y="45"/>
                    </a:lnTo>
                    <a:lnTo>
                      <a:pt x="74" y="45"/>
                    </a:lnTo>
                    <a:lnTo>
                      <a:pt x="82" y="43"/>
                    </a:lnTo>
                    <a:lnTo>
                      <a:pt x="89" y="43"/>
                    </a:lnTo>
                    <a:lnTo>
                      <a:pt x="93" y="43"/>
                    </a:lnTo>
                    <a:lnTo>
                      <a:pt x="97" y="41"/>
                    </a:lnTo>
                    <a:lnTo>
                      <a:pt x="99" y="39"/>
                    </a:lnTo>
                    <a:lnTo>
                      <a:pt x="101" y="36"/>
                    </a:lnTo>
                    <a:lnTo>
                      <a:pt x="102" y="33"/>
                    </a:lnTo>
                    <a:lnTo>
                      <a:pt x="103" y="29"/>
                    </a:lnTo>
                    <a:lnTo>
                      <a:pt x="102" y="26"/>
                    </a:lnTo>
                    <a:lnTo>
                      <a:pt x="101" y="23"/>
                    </a:lnTo>
                    <a:lnTo>
                      <a:pt x="98" y="19"/>
                    </a:lnTo>
                    <a:lnTo>
                      <a:pt x="93" y="16"/>
                    </a:lnTo>
                    <a:lnTo>
                      <a:pt x="88" y="12"/>
                    </a:lnTo>
                    <a:lnTo>
                      <a:pt x="83" y="8"/>
                    </a:lnTo>
                    <a:lnTo>
                      <a:pt x="75" y="5"/>
                    </a:lnTo>
                    <a:lnTo>
                      <a:pt x="68" y="3"/>
                    </a:lnTo>
                    <a:lnTo>
                      <a:pt x="59" y="1"/>
                    </a:lnTo>
                    <a:lnTo>
                      <a:pt x="51" y="0"/>
                    </a:lnTo>
                    <a:lnTo>
                      <a:pt x="43" y="1"/>
                    </a:lnTo>
                    <a:lnTo>
                      <a:pt x="35" y="2"/>
                    </a:lnTo>
                    <a:lnTo>
                      <a:pt x="28" y="3"/>
                    </a:lnTo>
                    <a:lnTo>
                      <a:pt x="21" y="6"/>
                    </a:lnTo>
                    <a:lnTo>
                      <a:pt x="15" y="8"/>
                    </a:lnTo>
                    <a:lnTo>
                      <a:pt x="10" y="11"/>
                    </a:lnTo>
                    <a:lnTo>
                      <a:pt x="4" y="13"/>
                    </a:lnTo>
                    <a:lnTo>
                      <a:pt x="1" y="14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751" name="Freeform 441"/>
              <p:cNvSpPr>
                <a:spLocks noChangeArrowheads="1"/>
              </p:cNvSpPr>
              <p:nvPr/>
            </p:nvSpPr>
            <p:spPr bwMode="auto">
              <a:xfrm>
                <a:off x="3075" y="4004"/>
                <a:ext cx="33" cy="44"/>
              </a:xfrm>
              <a:custGeom>
                <a:avLst/>
                <a:gdLst>
                  <a:gd name="T0" fmla="*/ 1377 w 31"/>
                  <a:gd name="T1" fmla="*/ 2300 h 41"/>
                  <a:gd name="T2" fmla="*/ 1192 w 31"/>
                  <a:gd name="T3" fmla="*/ 2211 h 41"/>
                  <a:gd name="T4" fmla="*/ 928 w 31"/>
                  <a:gd name="T5" fmla="*/ 1997 h 41"/>
                  <a:gd name="T6" fmla="*/ 722 w 31"/>
                  <a:gd name="T7" fmla="*/ 1667 h 41"/>
                  <a:gd name="T8" fmla="*/ 598 w 31"/>
                  <a:gd name="T9" fmla="*/ 1218 h 41"/>
                  <a:gd name="T10" fmla="*/ 496 w 31"/>
                  <a:gd name="T11" fmla="*/ 919 h 41"/>
                  <a:gd name="T12" fmla="*/ 411 w 31"/>
                  <a:gd name="T13" fmla="*/ 646 h 41"/>
                  <a:gd name="T14" fmla="*/ 411 w 31"/>
                  <a:gd name="T15" fmla="*/ 602 h 41"/>
                  <a:gd name="T16" fmla="*/ 6 w 31"/>
                  <a:gd name="T17" fmla="*/ 693 h 41"/>
                  <a:gd name="T18" fmla="*/ 4 w 31"/>
                  <a:gd name="T19" fmla="*/ 0 h 41"/>
                  <a:gd name="T20" fmla="*/ 0 w 31"/>
                  <a:gd name="T21" fmla="*/ 6 h 41"/>
                  <a:gd name="T22" fmla="*/ 0 w 31"/>
                  <a:gd name="T23" fmla="*/ 798 h 41"/>
                  <a:gd name="T24" fmla="*/ 2 w 31"/>
                  <a:gd name="T25" fmla="*/ 1218 h 41"/>
                  <a:gd name="T26" fmla="*/ 6 w 31"/>
                  <a:gd name="T27" fmla="*/ 1667 h 41"/>
                  <a:gd name="T28" fmla="*/ 496 w 31"/>
                  <a:gd name="T29" fmla="*/ 2143 h 41"/>
                  <a:gd name="T30" fmla="*/ 678 w 31"/>
                  <a:gd name="T31" fmla="*/ 2547 h 41"/>
                  <a:gd name="T32" fmla="*/ 1052 w 31"/>
                  <a:gd name="T33" fmla="*/ 2843 h 41"/>
                  <a:gd name="T34" fmla="*/ 1351 w 31"/>
                  <a:gd name="T35" fmla="*/ 3051 h 41"/>
                  <a:gd name="T36" fmla="*/ 1377 w 31"/>
                  <a:gd name="T37" fmla="*/ 2300 h 4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1"/>
                  <a:gd name="T58" fmla="*/ 0 h 41"/>
                  <a:gd name="T59" fmla="*/ 31 w 31"/>
                  <a:gd name="T60" fmla="*/ 41 h 4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1" h="41">
                    <a:moveTo>
                      <a:pt x="31" y="31"/>
                    </a:moveTo>
                    <a:lnTo>
                      <a:pt x="26" y="30"/>
                    </a:lnTo>
                    <a:lnTo>
                      <a:pt x="21" y="27"/>
                    </a:lnTo>
                    <a:lnTo>
                      <a:pt x="17" y="22"/>
                    </a:lnTo>
                    <a:lnTo>
                      <a:pt x="14" y="17"/>
                    </a:lnTo>
                    <a:lnTo>
                      <a:pt x="11" y="13"/>
                    </a:lnTo>
                    <a:lnTo>
                      <a:pt x="8" y="8"/>
                    </a:lnTo>
                    <a:lnTo>
                      <a:pt x="8" y="7"/>
                    </a:lnTo>
                    <a:lnTo>
                      <a:pt x="6" y="9"/>
                    </a:lnTo>
                    <a:lnTo>
                      <a:pt x="4" y="0"/>
                    </a:lnTo>
                    <a:lnTo>
                      <a:pt x="0" y="6"/>
                    </a:lnTo>
                    <a:lnTo>
                      <a:pt x="0" y="11"/>
                    </a:lnTo>
                    <a:lnTo>
                      <a:pt x="2" y="17"/>
                    </a:lnTo>
                    <a:lnTo>
                      <a:pt x="6" y="22"/>
                    </a:lnTo>
                    <a:lnTo>
                      <a:pt x="11" y="29"/>
                    </a:lnTo>
                    <a:lnTo>
                      <a:pt x="16" y="34"/>
                    </a:lnTo>
                    <a:lnTo>
                      <a:pt x="23" y="38"/>
                    </a:lnTo>
                    <a:lnTo>
                      <a:pt x="30" y="41"/>
                    </a:lnTo>
                    <a:lnTo>
                      <a:pt x="31" y="31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752" name="Freeform 442"/>
              <p:cNvSpPr>
                <a:spLocks noChangeArrowheads="1"/>
              </p:cNvSpPr>
              <p:nvPr/>
            </p:nvSpPr>
            <p:spPr bwMode="auto">
              <a:xfrm>
                <a:off x="3107" y="4037"/>
                <a:ext cx="67" cy="12"/>
              </a:xfrm>
              <a:custGeom>
                <a:avLst/>
                <a:gdLst>
                  <a:gd name="T0" fmla="*/ 2685 w 63"/>
                  <a:gd name="T1" fmla="*/ 0 h 11"/>
                  <a:gd name="T2" fmla="*/ 2430 w 63"/>
                  <a:gd name="T3" fmla="*/ 0 h 11"/>
                  <a:gd name="T4" fmla="*/ 2041 w 63"/>
                  <a:gd name="T5" fmla="*/ 1 h 11"/>
                  <a:gd name="T6" fmla="*/ 1787 w 63"/>
                  <a:gd name="T7" fmla="*/ 1 h 11"/>
                  <a:gd name="T8" fmla="*/ 1337 w 63"/>
                  <a:gd name="T9" fmla="*/ 2 h 11"/>
                  <a:gd name="T10" fmla="*/ 1045 w 63"/>
                  <a:gd name="T11" fmla="*/ 2 h 11"/>
                  <a:gd name="T12" fmla="*/ 679 w 63"/>
                  <a:gd name="T13" fmla="*/ 2 h 11"/>
                  <a:gd name="T14" fmla="*/ 389 w 63"/>
                  <a:gd name="T15" fmla="*/ 2 h 11"/>
                  <a:gd name="T16" fmla="*/ 1 w 63"/>
                  <a:gd name="T17" fmla="*/ 1 h 11"/>
                  <a:gd name="T18" fmla="*/ 0 w 63"/>
                  <a:gd name="T19" fmla="*/ 2069 h 11"/>
                  <a:gd name="T20" fmla="*/ 389 w 63"/>
                  <a:gd name="T21" fmla="*/ 2069 h 11"/>
                  <a:gd name="T22" fmla="*/ 679 w 63"/>
                  <a:gd name="T23" fmla="*/ 2069 h 11"/>
                  <a:gd name="T24" fmla="*/ 1045 w 63"/>
                  <a:gd name="T25" fmla="*/ 2069 h 11"/>
                  <a:gd name="T26" fmla="*/ 1337 w 63"/>
                  <a:gd name="T27" fmla="*/ 2069 h 11"/>
                  <a:gd name="T28" fmla="*/ 1787 w 63"/>
                  <a:gd name="T29" fmla="*/ 1897 h 11"/>
                  <a:gd name="T30" fmla="*/ 2057 w 63"/>
                  <a:gd name="T31" fmla="*/ 1897 h 11"/>
                  <a:gd name="T32" fmla="*/ 2456 w 63"/>
                  <a:gd name="T33" fmla="*/ 1897 h 11"/>
                  <a:gd name="T34" fmla="*/ 2685 w 63"/>
                  <a:gd name="T35" fmla="*/ 1739 h 11"/>
                  <a:gd name="T36" fmla="*/ 2685 w 63"/>
                  <a:gd name="T37" fmla="*/ 0 h 1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63"/>
                  <a:gd name="T58" fmla="*/ 0 h 11"/>
                  <a:gd name="T59" fmla="*/ 63 w 63"/>
                  <a:gd name="T60" fmla="*/ 11 h 1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63" h="11">
                    <a:moveTo>
                      <a:pt x="63" y="0"/>
                    </a:moveTo>
                    <a:lnTo>
                      <a:pt x="56" y="0"/>
                    </a:lnTo>
                    <a:lnTo>
                      <a:pt x="48" y="1"/>
                    </a:lnTo>
                    <a:lnTo>
                      <a:pt x="41" y="1"/>
                    </a:lnTo>
                    <a:lnTo>
                      <a:pt x="32" y="2"/>
                    </a:lnTo>
                    <a:lnTo>
                      <a:pt x="24" y="2"/>
                    </a:lnTo>
                    <a:lnTo>
                      <a:pt x="17" y="2"/>
                    </a:lnTo>
                    <a:lnTo>
                      <a:pt x="8" y="2"/>
                    </a:lnTo>
                    <a:lnTo>
                      <a:pt x="1" y="1"/>
                    </a:lnTo>
                    <a:lnTo>
                      <a:pt x="0" y="11"/>
                    </a:lnTo>
                    <a:lnTo>
                      <a:pt x="8" y="11"/>
                    </a:lnTo>
                    <a:lnTo>
                      <a:pt x="17" y="11"/>
                    </a:lnTo>
                    <a:lnTo>
                      <a:pt x="24" y="11"/>
                    </a:lnTo>
                    <a:lnTo>
                      <a:pt x="32" y="11"/>
                    </a:lnTo>
                    <a:lnTo>
                      <a:pt x="41" y="10"/>
                    </a:lnTo>
                    <a:lnTo>
                      <a:pt x="49" y="10"/>
                    </a:lnTo>
                    <a:lnTo>
                      <a:pt x="57" y="10"/>
                    </a:lnTo>
                    <a:lnTo>
                      <a:pt x="63" y="9"/>
                    </a:lnTo>
                    <a:lnTo>
                      <a:pt x="63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753" name="Freeform 443"/>
              <p:cNvSpPr>
                <a:spLocks noChangeArrowheads="1"/>
              </p:cNvSpPr>
              <p:nvPr/>
            </p:nvSpPr>
            <p:spPr bwMode="auto">
              <a:xfrm>
                <a:off x="3173" y="4015"/>
                <a:ext cx="19" cy="31"/>
              </a:xfrm>
              <a:custGeom>
                <a:avLst/>
                <a:gdLst>
                  <a:gd name="T0" fmla="*/ 8 w 18"/>
                  <a:gd name="T1" fmla="*/ 6 h 29"/>
                  <a:gd name="T2" fmla="*/ 274 w 18"/>
                  <a:gd name="T3" fmla="*/ 512 h 29"/>
                  <a:gd name="T4" fmla="*/ 274 w 18"/>
                  <a:gd name="T5" fmla="*/ 585 h 29"/>
                  <a:gd name="T6" fmla="*/ 274 w 18"/>
                  <a:gd name="T7" fmla="*/ 668 h 29"/>
                  <a:gd name="T8" fmla="*/ 8 w 18"/>
                  <a:gd name="T9" fmla="*/ 816 h 29"/>
                  <a:gd name="T10" fmla="*/ 6 w 18"/>
                  <a:gd name="T11" fmla="*/ 932 h 29"/>
                  <a:gd name="T12" fmla="*/ 4 w 18"/>
                  <a:gd name="T13" fmla="*/ 1065 h 29"/>
                  <a:gd name="T14" fmla="*/ 2 w 18"/>
                  <a:gd name="T15" fmla="*/ 1138 h 29"/>
                  <a:gd name="T16" fmla="*/ 0 w 18"/>
                  <a:gd name="T17" fmla="*/ 1138 h 29"/>
                  <a:gd name="T18" fmla="*/ 0 w 18"/>
                  <a:gd name="T19" fmla="*/ 1696 h 29"/>
                  <a:gd name="T20" fmla="*/ 5 w 18"/>
                  <a:gd name="T21" fmla="*/ 1696 h 29"/>
                  <a:gd name="T22" fmla="*/ 289 w 18"/>
                  <a:gd name="T23" fmla="*/ 1587 h 29"/>
                  <a:gd name="T24" fmla="*/ 340 w 18"/>
                  <a:gd name="T25" fmla="*/ 1389 h 29"/>
                  <a:gd name="T26" fmla="*/ 400 w 18"/>
                  <a:gd name="T27" fmla="*/ 1065 h 29"/>
                  <a:gd name="T28" fmla="*/ 422 w 18"/>
                  <a:gd name="T29" fmla="*/ 816 h 29"/>
                  <a:gd name="T30" fmla="*/ 445 w 18"/>
                  <a:gd name="T31" fmla="*/ 585 h 29"/>
                  <a:gd name="T32" fmla="*/ 422 w 18"/>
                  <a:gd name="T33" fmla="*/ 6 h 29"/>
                  <a:gd name="T34" fmla="*/ 379 w 18"/>
                  <a:gd name="T35" fmla="*/ 0 h 29"/>
                  <a:gd name="T36" fmla="*/ 8 w 18"/>
                  <a:gd name="T37" fmla="*/ 6 h 2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8"/>
                  <a:gd name="T58" fmla="*/ 0 h 29"/>
                  <a:gd name="T59" fmla="*/ 18 w 18"/>
                  <a:gd name="T60" fmla="*/ 29 h 2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8" h="29">
                    <a:moveTo>
                      <a:pt x="8" y="6"/>
                    </a:moveTo>
                    <a:lnTo>
                      <a:pt x="9" y="8"/>
                    </a:lnTo>
                    <a:lnTo>
                      <a:pt x="9" y="10"/>
                    </a:lnTo>
                    <a:lnTo>
                      <a:pt x="9" y="12"/>
                    </a:lnTo>
                    <a:lnTo>
                      <a:pt x="8" y="15"/>
                    </a:lnTo>
                    <a:lnTo>
                      <a:pt x="6" y="17"/>
                    </a:lnTo>
                    <a:lnTo>
                      <a:pt x="4" y="19"/>
                    </a:lnTo>
                    <a:lnTo>
                      <a:pt x="2" y="20"/>
                    </a:lnTo>
                    <a:lnTo>
                      <a:pt x="0" y="20"/>
                    </a:lnTo>
                    <a:lnTo>
                      <a:pt x="0" y="29"/>
                    </a:lnTo>
                    <a:lnTo>
                      <a:pt x="5" y="29"/>
                    </a:lnTo>
                    <a:lnTo>
                      <a:pt x="10" y="27"/>
                    </a:lnTo>
                    <a:lnTo>
                      <a:pt x="13" y="23"/>
                    </a:lnTo>
                    <a:lnTo>
                      <a:pt x="16" y="19"/>
                    </a:lnTo>
                    <a:lnTo>
                      <a:pt x="17" y="15"/>
                    </a:lnTo>
                    <a:lnTo>
                      <a:pt x="18" y="10"/>
                    </a:lnTo>
                    <a:lnTo>
                      <a:pt x="17" y="6"/>
                    </a:lnTo>
                    <a:lnTo>
                      <a:pt x="15" y="0"/>
                    </a:lnTo>
                    <a:lnTo>
                      <a:pt x="8" y="6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754" name="Freeform 444"/>
              <p:cNvSpPr>
                <a:spLocks noChangeArrowheads="1"/>
              </p:cNvSpPr>
              <p:nvPr/>
            </p:nvSpPr>
            <p:spPr bwMode="auto">
              <a:xfrm>
                <a:off x="3133" y="3989"/>
                <a:ext cx="56" cy="33"/>
              </a:xfrm>
              <a:custGeom>
                <a:avLst/>
                <a:gdLst>
                  <a:gd name="T0" fmla="*/ 0 w 53"/>
                  <a:gd name="T1" fmla="*/ 3328 h 30"/>
                  <a:gd name="T2" fmla="*/ 7 w 53"/>
                  <a:gd name="T3" fmla="*/ 3328 h 30"/>
                  <a:gd name="T4" fmla="*/ 436 w 53"/>
                  <a:gd name="T5" fmla="*/ 4027 h 30"/>
                  <a:gd name="T6" fmla="*/ 642 w 53"/>
                  <a:gd name="T7" fmla="*/ 4873 h 30"/>
                  <a:gd name="T8" fmla="*/ 854 w 53"/>
                  <a:gd name="T9" fmla="*/ 6073 h 30"/>
                  <a:gd name="T10" fmla="*/ 997 w 53"/>
                  <a:gd name="T11" fmla="*/ 7135 h 30"/>
                  <a:gd name="T12" fmla="*/ 1124 w 53"/>
                  <a:gd name="T13" fmla="*/ 8083 h 30"/>
                  <a:gd name="T14" fmla="*/ 1243 w 53"/>
                  <a:gd name="T15" fmla="*/ 9497 h 30"/>
                  <a:gd name="T16" fmla="*/ 1326 w 53"/>
                  <a:gd name="T17" fmla="*/ 9955 h 30"/>
                  <a:gd name="T18" fmla="*/ 1504 w 53"/>
                  <a:gd name="T19" fmla="*/ 8083 h 30"/>
                  <a:gd name="T20" fmla="*/ 1423 w 53"/>
                  <a:gd name="T21" fmla="*/ 7135 h 30"/>
                  <a:gd name="T22" fmla="*/ 1326 w 53"/>
                  <a:gd name="T23" fmla="*/ 5896 h 30"/>
                  <a:gd name="T24" fmla="*/ 1113 w 53"/>
                  <a:gd name="T25" fmla="*/ 4430 h 30"/>
                  <a:gd name="T26" fmla="*/ 944 w 53"/>
                  <a:gd name="T27" fmla="*/ 3025 h 30"/>
                  <a:gd name="T28" fmla="*/ 757 w 53"/>
                  <a:gd name="T29" fmla="*/ 2273 h 30"/>
                  <a:gd name="T30" fmla="*/ 487 w 53"/>
                  <a:gd name="T31" fmla="*/ 3 h 30"/>
                  <a:gd name="T32" fmla="*/ 313 w 53"/>
                  <a:gd name="T33" fmla="*/ 1 h 30"/>
                  <a:gd name="T34" fmla="*/ 0 w 53"/>
                  <a:gd name="T35" fmla="*/ 0 h 30"/>
                  <a:gd name="T36" fmla="*/ 0 w 53"/>
                  <a:gd name="T37" fmla="*/ 3328 h 3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3"/>
                  <a:gd name="T58" fmla="*/ 0 h 30"/>
                  <a:gd name="T59" fmla="*/ 53 w 53"/>
                  <a:gd name="T60" fmla="*/ 30 h 3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3" h="30">
                    <a:moveTo>
                      <a:pt x="0" y="10"/>
                    </a:moveTo>
                    <a:lnTo>
                      <a:pt x="7" y="10"/>
                    </a:lnTo>
                    <a:lnTo>
                      <a:pt x="16" y="12"/>
                    </a:lnTo>
                    <a:lnTo>
                      <a:pt x="23" y="14"/>
                    </a:lnTo>
                    <a:lnTo>
                      <a:pt x="30" y="18"/>
                    </a:lnTo>
                    <a:lnTo>
                      <a:pt x="35" y="21"/>
                    </a:lnTo>
                    <a:lnTo>
                      <a:pt x="40" y="24"/>
                    </a:lnTo>
                    <a:lnTo>
                      <a:pt x="43" y="28"/>
                    </a:lnTo>
                    <a:lnTo>
                      <a:pt x="46" y="30"/>
                    </a:lnTo>
                    <a:lnTo>
                      <a:pt x="53" y="24"/>
                    </a:lnTo>
                    <a:lnTo>
                      <a:pt x="50" y="21"/>
                    </a:lnTo>
                    <a:lnTo>
                      <a:pt x="46" y="17"/>
                    </a:lnTo>
                    <a:lnTo>
                      <a:pt x="39" y="13"/>
                    </a:lnTo>
                    <a:lnTo>
                      <a:pt x="33" y="9"/>
                    </a:lnTo>
                    <a:lnTo>
                      <a:pt x="26" y="6"/>
                    </a:lnTo>
                    <a:lnTo>
                      <a:pt x="18" y="3"/>
                    </a:lnTo>
                    <a:lnTo>
                      <a:pt x="10" y="1"/>
                    </a:lnTo>
                    <a:lnTo>
                      <a:pt x="0" y="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755" name="Freeform 445"/>
              <p:cNvSpPr>
                <a:spLocks noChangeArrowheads="1"/>
              </p:cNvSpPr>
              <p:nvPr/>
            </p:nvSpPr>
            <p:spPr bwMode="auto">
              <a:xfrm>
                <a:off x="3079" y="3989"/>
                <a:ext cx="54" cy="25"/>
              </a:xfrm>
              <a:custGeom>
                <a:avLst/>
                <a:gdLst>
                  <a:gd name="T0" fmla="*/ 2 w 51"/>
                  <a:gd name="T1" fmla="*/ 3770 h 23"/>
                  <a:gd name="T2" fmla="*/ 7 w 51"/>
                  <a:gd name="T3" fmla="*/ 3527 h 23"/>
                  <a:gd name="T4" fmla="*/ 364 w 51"/>
                  <a:gd name="T5" fmla="*/ 3245 h 23"/>
                  <a:gd name="T6" fmla="*/ 484 w 51"/>
                  <a:gd name="T7" fmla="*/ 2985 h 23"/>
                  <a:gd name="T8" fmla="*/ 682 w 51"/>
                  <a:gd name="T9" fmla="*/ 2526 h 23"/>
                  <a:gd name="T10" fmla="*/ 959 w 51"/>
                  <a:gd name="T11" fmla="*/ 1967 h 23"/>
                  <a:gd name="T12" fmla="*/ 1139 w 51"/>
                  <a:gd name="T13" fmla="*/ 1665 h 23"/>
                  <a:gd name="T14" fmla="*/ 1432 w 51"/>
                  <a:gd name="T15" fmla="*/ 1532 h 23"/>
                  <a:gd name="T16" fmla="*/ 1657 w 51"/>
                  <a:gd name="T17" fmla="*/ 1532 h 23"/>
                  <a:gd name="T18" fmla="*/ 1657 w 51"/>
                  <a:gd name="T19" fmla="*/ 0 h 23"/>
                  <a:gd name="T20" fmla="*/ 1430 w 51"/>
                  <a:gd name="T21" fmla="*/ 1 h 23"/>
                  <a:gd name="T22" fmla="*/ 1076 w 51"/>
                  <a:gd name="T23" fmla="*/ 2 h 23"/>
                  <a:gd name="T24" fmla="*/ 906 w 51"/>
                  <a:gd name="T25" fmla="*/ 3 h 23"/>
                  <a:gd name="T26" fmla="*/ 574 w 51"/>
                  <a:gd name="T27" fmla="*/ 1192 h 23"/>
                  <a:gd name="T28" fmla="*/ 408 w 51"/>
                  <a:gd name="T29" fmla="*/ 1409 h 23"/>
                  <a:gd name="T30" fmla="*/ 8 w 51"/>
                  <a:gd name="T31" fmla="*/ 1665 h 23"/>
                  <a:gd name="T32" fmla="*/ 3 w 51"/>
                  <a:gd name="T33" fmla="*/ 1967 h 23"/>
                  <a:gd name="T34" fmla="*/ 0 w 51"/>
                  <a:gd name="T35" fmla="*/ 2138 h 23"/>
                  <a:gd name="T36" fmla="*/ 2 w 51"/>
                  <a:gd name="T37" fmla="*/ 3770 h 23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1"/>
                  <a:gd name="T58" fmla="*/ 0 h 23"/>
                  <a:gd name="T59" fmla="*/ 51 w 51"/>
                  <a:gd name="T60" fmla="*/ 23 h 23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1" h="23">
                    <a:moveTo>
                      <a:pt x="2" y="23"/>
                    </a:moveTo>
                    <a:lnTo>
                      <a:pt x="7" y="22"/>
                    </a:lnTo>
                    <a:lnTo>
                      <a:pt x="11" y="20"/>
                    </a:lnTo>
                    <a:lnTo>
                      <a:pt x="16" y="18"/>
                    </a:lnTo>
                    <a:lnTo>
                      <a:pt x="22" y="16"/>
                    </a:lnTo>
                    <a:lnTo>
                      <a:pt x="29" y="13"/>
                    </a:lnTo>
                    <a:lnTo>
                      <a:pt x="36" y="11"/>
                    </a:lnTo>
                    <a:lnTo>
                      <a:pt x="44" y="10"/>
                    </a:lnTo>
                    <a:lnTo>
                      <a:pt x="51" y="10"/>
                    </a:lnTo>
                    <a:lnTo>
                      <a:pt x="51" y="0"/>
                    </a:lnTo>
                    <a:lnTo>
                      <a:pt x="43" y="1"/>
                    </a:lnTo>
                    <a:lnTo>
                      <a:pt x="34" y="2"/>
                    </a:lnTo>
                    <a:lnTo>
                      <a:pt x="27" y="3"/>
                    </a:lnTo>
                    <a:lnTo>
                      <a:pt x="19" y="7"/>
                    </a:lnTo>
                    <a:lnTo>
                      <a:pt x="13" y="9"/>
                    </a:lnTo>
                    <a:lnTo>
                      <a:pt x="8" y="11"/>
                    </a:lnTo>
                    <a:lnTo>
                      <a:pt x="3" y="13"/>
                    </a:lnTo>
                    <a:lnTo>
                      <a:pt x="0" y="14"/>
                    </a:lnTo>
                    <a:lnTo>
                      <a:pt x="2" y="23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756" name="Freeform 446"/>
              <p:cNvSpPr>
                <a:spLocks noChangeArrowheads="1"/>
              </p:cNvSpPr>
              <p:nvPr/>
            </p:nvSpPr>
            <p:spPr bwMode="auto">
              <a:xfrm>
                <a:off x="2651" y="3966"/>
                <a:ext cx="115" cy="44"/>
              </a:xfrm>
              <a:custGeom>
                <a:avLst/>
                <a:gdLst>
                  <a:gd name="T0" fmla="*/ 3 w 108"/>
                  <a:gd name="T1" fmla="*/ 1616 h 41"/>
                  <a:gd name="T2" fmla="*/ 2 w 108"/>
                  <a:gd name="T3" fmla="*/ 1506 h 41"/>
                  <a:gd name="T4" fmla="*/ 1 w 108"/>
                  <a:gd name="T5" fmla="*/ 1403 h 41"/>
                  <a:gd name="T6" fmla="*/ 0 w 108"/>
                  <a:gd name="T7" fmla="*/ 1307 h 41"/>
                  <a:gd name="T8" fmla="*/ 1 w 108"/>
                  <a:gd name="T9" fmla="*/ 1218 h 41"/>
                  <a:gd name="T10" fmla="*/ 3 w 108"/>
                  <a:gd name="T11" fmla="*/ 919 h 41"/>
                  <a:gd name="T12" fmla="*/ 7 w 108"/>
                  <a:gd name="T13" fmla="*/ 744 h 41"/>
                  <a:gd name="T14" fmla="*/ 607 w 108"/>
                  <a:gd name="T15" fmla="*/ 602 h 41"/>
                  <a:gd name="T16" fmla="*/ 943 w 108"/>
                  <a:gd name="T17" fmla="*/ 5 h 41"/>
                  <a:gd name="T18" fmla="*/ 1439 w 108"/>
                  <a:gd name="T19" fmla="*/ 2 h 41"/>
                  <a:gd name="T20" fmla="*/ 1883 w 108"/>
                  <a:gd name="T21" fmla="*/ 0 h 41"/>
                  <a:gd name="T22" fmla="*/ 2293 w 108"/>
                  <a:gd name="T23" fmla="*/ 0 h 41"/>
                  <a:gd name="T24" fmla="*/ 2769 w 108"/>
                  <a:gd name="T25" fmla="*/ 0 h 41"/>
                  <a:gd name="T26" fmla="*/ 3256 w 108"/>
                  <a:gd name="T27" fmla="*/ 1 h 41"/>
                  <a:gd name="T28" fmla="*/ 3638 w 108"/>
                  <a:gd name="T29" fmla="*/ 3 h 41"/>
                  <a:gd name="T30" fmla="*/ 4125 w 108"/>
                  <a:gd name="T31" fmla="*/ 602 h 41"/>
                  <a:gd name="T32" fmla="*/ 4448 w 108"/>
                  <a:gd name="T33" fmla="*/ 856 h 41"/>
                  <a:gd name="T34" fmla="*/ 4597 w 108"/>
                  <a:gd name="T35" fmla="*/ 1135 h 41"/>
                  <a:gd name="T36" fmla="*/ 4746 w 108"/>
                  <a:gd name="T37" fmla="*/ 1506 h 41"/>
                  <a:gd name="T38" fmla="*/ 4895 w 108"/>
                  <a:gd name="T39" fmla="*/ 1789 h 41"/>
                  <a:gd name="T40" fmla="*/ 4980 w 108"/>
                  <a:gd name="T41" fmla="*/ 2143 h 41"/>
                  <a:gd name="T42" fmla="*/ 4980 w 108"/>
                  <a:gd name="T43" fmla="*/ 2373 h 41"/>
                  <a:gd name="T44" fmla="*/ 4874 w 108"/>
                  <a:gd name="T45" fmla="*/ 2547 h 41"/>
                  <a:gd name="T46" fmla="*/ 4536 w 108"/>
                  <a:gd name="T47" fmla="*/ 2843 h 41"/>
                  <a:gd name="T48" fmla="*/ 4260 w 108"/>
                  <a:gd name="T49" fmla="*/ 2960 h 41"/>
                  <a:gd name="T50" fmla="*/ 3874 w 108"/>
                  <a:gd name="T51" fmla="*/ 3051 h 41"/>
                  <a:gd name="T52" fmla="*/ 3417 w 108"/>
                  <a:gd name="T53" fmla="*/ 3051 h 41"/>
                  <a:gd name="T54" fmla="*/ 3058 w 108"/>
                  <a:gd name="T55" fmla="*/ 3051 h 41"/>
                  <a:gd name="T56" fmla="*/ 2612 w 108"/>
                  <a:gd name="T57" fmla="*/ 2933 h 41"/>
                  <a:gd name="T58" fmla="*/ 2293 w 108"/>
                  <a:gd name="T59" fmla="*/ 2733 h 41"/>
                  <a:gd name="T60" fmla="*/ 1899 w 108"/>
                  <a:gd name="T61" fmla="*/ 2468 h 41"/>
                  <a:gd name="T62" fmla="*/ 1532 w 108"/>
                  <a:gd name="T63" fmla="*/ 2300 h 41"/>
                  <a:gd name="T64" fmla="*/ 1192 w 108"/>
                  <a:gd name="T65" fmla="*/ 2143 h 41"/>
                  <a:gd name="T66" fmla="*/ 781 w 108"/>
                  <a:gd name="T67" fmla="*/ 1997 h 41"/>
                  <a:gd name="T68" fmla="*/ 535 w 108"/>
                  <a:gd name="T69" fmla="*/ 1789 h 41"/>
                  <a:gd name="T70" fmla="*/ 6 w 108"/>
                  <a:gd name="T71" fmla="*/ 1734 h 41"/>
                  <a:gd name="T72" fmla="*/ 3 w 108"/>
                  <a:gd name="T73" fmla="*/ 1616 h 41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108"/>
                  <a:gd name="T112" fmla="*/ 0 h 41"/>
                  <a:gd name="T113" fmla="*/ 108 w 108"/>
                  <a:gd name="T114" fmla="*/ 41 h 41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108" h="41">
                    <a:moveTo>
                      <a:pt x="3" y="21"/>
                    </a:moveTo>
                    <a:lnTo>
                      <a:pt x="2" y="20"/>
                    </a:lnTo>
                    <a:lnTo>
                      <a:pt x="1" y="19"/>
                    </a:lnTo>
                    <a:lnTo>
                      <a:pt x="0" y="18"/>
                    </a:lnTo>
                    <a:lnTo>
                      <a:pt x="1" y="17"/>
                    </a:lnTo>
                    <a:lnTo>
                      <a:pt x="3" y="13"/>
                    </a:lnTo>
                    <a:lnTo>
                      <a:pt x="7" y="10"/>
                    </a:lnTo>
                    <a:lnTo>
                      <a:pt x="14" y="7"/>
                    </a:lnTo>
                    <a:lnTo>
                      <a:pt x="21" y="5"/>
                    </a:lnTo>
                    <a:lnTo>
                      <a:pt x="31" y="2"/>
                    </a:lnTo>
                    <a:lnTo>
                      <a:pt x="40" y="0"/>
                    </a:lnTo>
                    <a:lnTo>
                      <a:pt x="50" y="0"/>
                    </a:lnTo>
                    <a:lnTo>
                      <a:pt x="60" y="0"/>
                    </a:lnTo>
                    <a:lnTo>
                      <a:pt x="70" y="1"/>
                    </a:lnTo>
                    <a:lnTo>
                      <a:pt x="79" y="3"/>
                    </a:lnTo>
                    <a:lnTo>
                      <a:pt x="89" y="7"/>
                    </a:lnTo>
                    <a:lnTo>
                      <a:pt x="96" y="12"/>
                    </a:lnTo>
                    <a:lnTo>
                      <a:pt x="100" y="16"/>
                    </a:lnTo>
                    <a:lnTo>
                      <a:pt x="103" y="20"/>
                    </a:lnTo>
                    <a:lnTo>
                      <a:pt x="106" y="24"/>
                    </a:lnTo>
                    <a:lnTo>
                      <a:pt x="108" y="29"/>
                    </a:lnTo>
                    <a:lnTo>
                      <a:pt x="108" y="32"/>
                    </a:lnTo>
                    <a:lnTo>
                      <a:pt x="105" y="34"/>
                    </a:lnTo>
                    <a:lnTo>
                      <a:pt x="98" y="38"/>
                    </a:lnTo>
                    <a:lnTo>
                      <a:pt x="92" y="40"/>
                    </a:lnTo>
                    <a:lnTo>
                      <a:pt x="84" y="41"/>
                    </a:lnTo>
                    <a:lnTo>
                      <a:pt x="74" y="41"/>
                    </a:lnTo>
                    <a:lnTo>
                      <a:pt x="66" y="41"/>
                    </a:lnTo>
                    <a:lnTo>
                      <a:pt x="57" y="39"/>
                    </a:lnTo>
                    <a:lnTo>
                      <a:pt x="50" y="36"/>
                    </a:lnTo>
                    <a:lnTo>
                      <a:pt x="41" y="33"/>
                    </a:lnTo>
                    <a:lnTo>
                      <a:pt x="33" y="31"/>
                    </a:lnTo>
                    <a:lnTo>
                      <a:pt x="25" y="29"/>
                    </a:lnTo>
                    <a:lnTo>
                      <a:pt x="18" y="27"/>
                    </a:lnTo>
                    <a:lnTo>
                      <a:pt x="12" y="24"/>
                    </a:lnTo>
                    <a:lnTo>
                      <a:pt x="6" y="23"/>
                    </a:lnTo>
                    <a:lnTo>
                      <a:pt x="3" y="21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757" name="Freeform 447"/>
              <p:cNvSpPr>
                <a:spLocks noChangeArrowheads="1"/>
              </p:cNvSpPr>
              <p:nvPr/>
            </p:nvSpPr>
            <p:spPr bwMode="auto">
              <a:xfrm>
                <a:off x="2647" y="3961"/>
                <a:ext cx="123" cy="38"/>
              </a:xfrm>
              <a:custGeom>
                <a:avLst/>
                <a:gdLst>
                  <a:gd name="T0" fmla="*/ 4137 w 116"/>
                  <a:gd name="T1" fmla="*/ 4722 h 35"/>
                  <a:gd name="T2" fmla="*/ 4097 w 116"/>
                  <a:gd name="T3" fmla="*/ 3876 h 35"/>
                  <a:gd name="T4" fmla="*/ 3966 w 116"/>
                  <a:gd name="T5" fmla="*/ 3131 h 35"/>
                  <a:gd name="T6" fmla="*/ 3867 w 116"/>
                  <a:gd name="T7" fmla="*/ 2569 h 35"/>
                  <a:gd name="T8" fmla="*/ 3680 w 116"/>
                  <a:gd name="T9" fmla="*/ 1849 h 35"/>
                  <a:gd name="T10" fmla="*/ 3436 w 116"/>
                  <a:gd name="T11" fmla="*/ 1129 h 35"/>
                  <a:gd name="T12" fmla="*/ 3056 w 116"/>
                  <a:gd name="T13" fmla="*/ 3 h 35"/>
                  <a:gd name="T14" fmla="*/ 2718 w 116"/>
                  <a:gd name="T15" fmla="*/ 1 h 35"/>
                  <a:gd name="T16" fmla="*/ 2281 w 116"/>
                  <a:gd name="T17" fmla="*/ 0 h 35"/>
                  <a:gd name="T18" fmla="*/ 1914 w 116"/>
                  <a:gd name="T19" fmla="*/ 0 h 35"/>
                  <a:gd name="T20" fmla="*/ 1553 w 116"/>
                  <a:gd name="T21" fmla="*/ 0 h 35"/>
                  <a:gd name="T22" fmla="*/ 1198 w 116"/>
                  <a:gd name="T23" fmla="*/ 2 h 35"/>
                  <a:gd name="T24" fmla="*/ 865 w 116"/>
                  <a:gd name="T25" fmla="*/ 4 h 35"/>
                  <a:gd name="T26" fmla="*/ 574 w 116"/>
                  <a:gd name="T27" fmla="*/ 1129 h 35"/>
                  <a:gd name="T28" fmla="*/ 359 w 116"/>
                  <a:gd name="T29" fmla="*/ 1445 h 35"/>
                  <a:gd name="T30" fmla="*/ 4 w 116"/>
                  <a:gd name="T31" fmla="*/ 2007 h 35"/>
                  <a:gd name="T32" fmla="*/ 1 w 116"/>
                  <a:gd name="T33" fmla="*/ 2569 h 35"/>
                  <a:gd name="T34" fmla="*/ 0 w 116"/>
                  <a:gd name="T35" fmla="*/ 3288 h 35"/>
                  <a:gd name="T36" fmla="*/ 1 w 116"/>
                  <a:gd name="T37" fmla="*/ 3690 h 35"/>
                  <a:gd name="T38" fmla="*/ 3 w 116"/>
                  <a:gd name="T39" fmla="*/ 4006 h 35"/>
                  <a:gd name="T40" fmla="*/ 5 w 116"/>
                  <a:gd name="T41" fmla="*/ 4349 h 35"/>
                  <a:gd name="T42" fmla="*/ 359 w 116"/>
                  <a:gd name="T43" fmla="*/ 3288 h 35"/>
                  <a:gd name="T44" fmla="*/ 8 w 116"/>
                  <a:gd name="T45" fmla="*/ 3131 h 35"/>
                  <a:gd name="T46" fmla="*/ 8 w 116"/>
                  <a:gd name="T47" fmla="*/ 3288 h 35"/>
                  <a:gd name="T48" fmla="*/ 359 w 116"/>
                  <a:gd name="T49" fmla="*/ 3288 h 35"/>
                  <a:gd name="T50" fmla="*/ 8 w 116"/>
                  <a:gd name="T51" fmla="*/ 3399 h 35"/>
                  <a:gd name="T52" fmla="*/ 381 w 116"/>
                  <a:gd name="T53" fmla="*/ 3131 h 35"/>
                  <a:gd name="T54" fmla="*/ 481 w 116"/>
                  <a:gd name="T55" fmla="*/ 2789 h 35"/>
                  <a:gd name="T56" fmla="*/ 685 w 116"/>
                  <a:gd name="T57" fmla="*/ 2179 h 35"/>
                  <a:gd name="T58" fmla="*/ 972 w 116"/>
                  <a:gd name="T59" fmla="*/ 1849 h 35"/>
                  <a:gd name="T60" fmla="*/ 1229 w 116"/>
                  <a:gd name="T61" fmla="*/ 1569 h 35"/>
                  <a:gd name="T62" fmla="*/ 1603 w 116"/>
                  <a:gd name="T63" fmla="*/ 1445 h 35"/>
                  <a:gd name="T64" fmla="*/ 1914 w 116"/>
                  <a:gd name="T65" fmla="*/ 1331 h 35"/>
                  <a:gd name="T66" fmla="*/ 2279 w 116"/>
                  <a:gd name="T67" fmla="*/ 1331 h 35"/>
                  <a:gd name="T68" fmla="*/ 2631 w 116"/>
                  <a:gd name="T69" fmla="*/ 1445 h 35"/>
                  <a:gd name="T70" fmla="*/ 2912 w 116"/>
                  <a:gd name="T71" fmla="*/ 1703 h 35"/>
                  <a:gd name="T72" fmla="*/ 3243 w 116"/>
                  <a:gd name="T73" fmla="*/ 2179 h 35"/>
                  <a:gd name="T74" fmla="*/ 3472 w 116"/>
                  <a:gd name="T75" fmla="*/ 3131 h 35"/>
                  <a:gd name="T76" fmla="*/ 3643 w 116"/>
                  <a:gd name="T77" fmla="*/ 3399 h 35"/>
                  <a:gd name="T78" fmla="*/ 3680 w 116"/>
                  <a:gd name="T79" fmla="*/ 3876 h 35"/>
                  <a:gd name="T80" fmla="*/ 3799 w 116"/>
                  <a:gd name="T81" fmla="*/ 4722 h 35"/>
                  <a:gd name="T82" fmla="*/ 3867 w 116"/>
                  <a:gd name="T83" fmla="*/ 5275 h 35"/>
                  <a:gd name="T84" fmla="*/ 4137 w 116"/>
                  <a:gd name="T85" fmla="*/ 4722 h 35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116"/>
                  <a:gd name="T130" fmla="*/ 0 h 35"/>
                  <a:gd name="T131" fmla="*/ 116 w 116"/>
                  <a:gd name="T132" fmla="*/ 35 h 35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116" h="35">
                    <a:moveTo>
                      <a:pt x="116" y="31"/>
                    </a:moveTo>
                    <a:lnTo>
                      <a:pt x="114" y="26"/>
                    </a:lnTo>
                    <a:lnTo>
                      <a:pt x="111" y="21"/>
                    </a:lnTo>
                    <a:lnTo>
                      <a:pt x="108" y="17"/>
                    </a:lnTo>
                    <a:lnTo>
                      <a:pt x="103" y="13"/>
                    </a:lnTo>
                    <a:lnTo>
                      <a:pt x="95" y="7"/>
                    </a:lnTo>
                    <a:lnTo>
                      <a:pt x="85" y="3"/>
                    </a:lnTo>
                    <a:lnTo>
                      <a:pt x="75" y="1"/>
                    </a:lnTo>
                    <a:lnTo>
                      <a:pt x="64" y="0"/>
                    </a:lnTo>
                    <a:lnTo>
                      <a:pt x="54" y="0"/>
                    </a:lnTo>
                    <a:lnTo>
                      <a:pt x="43" y="0"/>
                    </a:lnTo>
                    <a:lnTo>
                      <a:pt x="34" y="2"/>
                    </a:lnTo>
                    <a:lnTo>
                      <a:pt x="24" y="4"/>
                    </a:lnTo>
                    <a:lnTo>
                      <a:pt x="17" y="7"/>
                    </a:lnTo>
                    <a:lnTo>
                      <a:pt x="9" y="10"/>
                    </a:lnTo>
                    <a:lnTo>
                      <a:pt x="4" y="14"/>
                    </a:lnTo>
                    <a:lnTo>
                      <a:pt x="1" y="17"/>
                    </a:lnTo>
                    <a:lnTo>
                      <a:pt x="0" y="22"/>
                    </a:lnTo>
                    <a:lnTo>
                      <a:pt x="1" y="25"/>
                    </a:lnTo>
                    <a:lnTo>
                      <a:pt x="3" y="27"/>
                    </a:lnTo>
                    <a:lnTo>
                      <a:pt x="5" y="29"/>
                    </a:lnTo>
                    <a:lnTo>
                      <a:pt x="9" y="22"/>
                    </a:lnTo>
                    <a:lnTo>
                      <a:pt x="8" y="21"/>
                    </a:lnTo>
                    <a:lnTo>
                      <a:pt x="8" y="22"/>
                    </a:lnTo>
                    <a:lnTo>
                      <a:pt x="9" y="22"/>
                    </a:lnTo>
                    <a:lnTo>
                      <a:pt x="8" y="23"/>
                    </a:lnTo>
                    <a:lnTo>
                      <a:pt x="10" y="21"/>
                    </a:lnTo>
                    <a:lnTo>
                      <a:pt x="14" y="18"/>
                    </a:lnTo>
                    <a:lnTo>
                      <a:pt x="20" y="15"/>
                    </a:lnTo>
                    <a:lnTo>
                      <a:pt x="27" y="13"/>
                    </a:lnTo>
                    <a:lnTo>
                      <a:pt x="35" y="11"/>
                    </a:lnTo>
                    <a:lnTo>
                      <a:pt x="44" y="10"/>
                    </a:lnTo>
                    <a:lnTo>
                      <a:pt x="54" y="9"/>
                    </a:lnTo>
                    <a:lnTo>
                      <a:pt x="63" y="9"/>
                    </a:lnTo>
                    <a:lnTo>
                      <a:pt x="74" y="10"/>
                    </a:lnTo>
                    <a:lnTo>
                      <a:pt x="82" y="12"/>
                    </a:lnTo>
                    <a:lnTo>
                      <a:pt x="91" y="15"/>
                    </a:lnTo>
                    <a:lnTo>
                      <a:pt x="98" y="21"/>
                    </a:lnTo>
                    <a:lnTo>
                      <a:pt x="101" y="23"/>
                    </a:lnTo>
                    <a:lnTo>
                      <a:pt x="103" y="26"/>
                    </a:lnTo>
                    <a:lnTo>
                      <a:pt x="106" y="31"/>
                    </a:lnTo>
                    <a:lnTo>
                      <a:pt x="108" y="35"/>
                    </a:lnTo>
                    <a:lnTo>
                      <a:pt x="116" y="31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758" name="Freeform 448"/>
              <p:cNvSpPr>
                <a:spLocks noChangeArrowheads="1"/>
              </p:cNvSpPr>
              <p:nvPr/>
            </p:nvSpPr>
            <p:spPr bwMode="auto">
              <a:xfrm>
                <a:off x="2709" y="3995"/>
                <a:ext cx="59" cy="21"/>
              </a:xfrm>
              <a:custGeom>
                <a:avLst/>
                <a:gdLst>
                  <a:gd name="T0" fmla="*/ 0 w 56"/>
                  <a:gd name="T1" fmla="*/ 7253 h 19"/>
                  <a:gd name="T2" fmla="*/ 9 w 56"/>
                  <a:gd name="T3" fmla="*/ 8016 h 19"/>
                  <a:gd name="T4" fmla="*/ 413 w 56"/>
                  <a:gd name="T5" fmla="*/ 8473 h 19"/>
                  <a:gd name="T6" fmla="*/ 696 w 56"/>
                  <a:gd name="T7" fmla="*/ 8016 h 19"/>
                  <a:gd name="T8" fmla="*/ 894 w 56"/>
                  <a:gd name="T9" fmla="*/ 7666 h 19"/>
                  <a:gd name="T10" fmla="*/ 1056 w 56"/>
                  <a:gd name="T11" fmla="*/ 6936 h 19"/>
                  <a:gd name="T12" fmla="*/ 1236 w 56"/>
                  <a:gd name="T13" fmla="*/ 5136 h 19"/>
                  <a:gd name="T14" fmla="*/ 1307 w 56"/>
                  <a:gd name="T15" fmla="*/ 3114 h 19"/>
                  <a:gd name="T16" fmla="*/ 1356 w 56"/>
                  <a:gd name="T17" fmla="*/ 0 h 19"/>
                  <a:gd name="T18" fmla="*/ 1173 w 56"/>
                  <a:gd name="T19" fmla="*/ 4 h 19"/>
                  <a:gd name="T20" fmla="*/ 1173 w 56"/>
                  <a:gd name="T21" fmla="*/ 2 h 19"/>
                  <a:gd name="T22" fmla="*/ 1113 w 56"/>
                  <a:gd name="T23" fmla="*/ 4 h 19"/>
                  <a:gd name="T24" fmla="*/ 992 w 56"/>
                  <a:gd name="T25" fmla="*/ 2817 h 19"/>
                  <a:gd name="T26" fmla="*/ 849 w 56"/>
                  <a:gd name="T27" fmla="*/ 3442 h 19"/>
                  <a:gd name="T28" fmla="*/ 627 w 56"/>
                  <a:gd name="T29" fmla="*/ 3804 h 19"/>
                  <a:gd name="T30" fmla="*/ 413 w 56"/>
                  <a:gd name="T31" fmla="*/ 3804 h 19"/>
                  <a:gd name="T32" fmla="*/ 287 w 56"/>
                  <a:gd name="T33" fmla="*/ 3804 h 19"/>
                  <a:gd name="T34" fmla="*/ 2 w 56"/>
                  <a:gd name="T35" fmla="*/ 3114 h 19"/>
                  <a:gd name="T36" fmla="*/ 0 w 56"/>
                  <a:gd name="T37" fmla="*/ 7253 h 1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6"/>
                  <a:gd name="T58" fmla="*/ 0 h 19"/>
                  <a:gd name="T59" fmla="*/ 56 w 56"/>
                  <a:gd name="T60" fmla="*/ 19 h 1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6" h="19">
                    <a:moveTo>
                      <a:pt x="0" y="16"/>
                    </a:moveTo>
                    <a:lnTo>
                      <a:pt x="9" y="18"/>
                    </a:lnTo>
                    <a:lnTo>
                      <a:pt x="18" y="19"/>
                    </a:lnTo>
                    <a:lnTo>
                      <a:pt x="28" y="18"/>
                    </a:lnTo>
                    <a:lnTo>
                      <a:pt x="37" y="17"/>
                    </a:lnTo>
                    <a:lnTo>
                      <a:pt x="44" y="15"/>
                    </a:lnTo>
                    <a:lnTo>
                      <a:pt x="51" y="12"/>
                    </a:lnTo>
                    <a:lnTo>
                      <a:pt x="55" y="7"/>
                    </a:lnTo>
                    <a:lnTo>
                      <a:pt x="56" y="0"/>
                    </a:lnTo>
                    <a:lnTo>
                      <a:pt x="48" y="4"/>
                    </a:lnTo>
                    <a:lnTo>
                      <a:pt x="48" y="2"/>
                    </a:lnTo>
                    <a:lnTo>
                      <a:pt x="46" y="4"/>
                    </a:lnTo>
                    <a:lnTo>
                      <a:pt x="41" y="6"/>
                    </a:lnTo>
                    <a:lnTo>
                      <a:pt x="35" y="8"/>
                    </a:lnTo>
                    <a:lnTo>
                      <a:pt x="26" y="9"/>
                    </a:lnTo>
                    <a:lnTo>
                      <a:pt x="18" y="9"/>
                    </a:lnTo>
                    <a:lnTo>
                      <a:pt x="11" y="9"/>
                    </a:lnTo>
                    <a:lnTo>
                      <a:pt x="2" y="7"/>
                    </a:ln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759" name="Freeform 449"/>
              <p:cNvSpPr>
                <a:spLocks noChangeArrowheads="1"/>
              </p:cNvSpPr>
              <p:nvPr/>
            </p:nvSpPr>
            <p:spPr bwMode="auto">
              <a:xfrm>
                <a:off x="2652" y="3985"/>
                <a:ext cx="60" cy="27"/>
              </a:xfrm>
              <a:custGeom>
                <a:avLst/>
                <a:gdLst>
                  <a:gd name="T0" fmla="*/ 0 w 57"/>
                  <a:gd name="T1" fmla="*/ 843 h 25"/>
                  <a:gd name="T2" fmla="*/ 4 w 57"/>
                  <a:gd name="T3" fmla="*/ 1062 h 25"/>
                  <a:gd name="T4" fmla="*/ 257 w 57"/>
                  <a:gd name="T5" fmla="*/ 1147 h 25"/>
                  <a:gd name="T6" fmla="*/ 351 w 57"/>
                  <a:gd name="T7" fmla="*/ 1338 h 25"/>
                  <a:gd name="T8" fmla="*/ 501 w 57"/>
                  <a:gd name="T9" fmla="*/ 1561 h 25"/>
                  <a:gd name="T10" fmla="*/ 717 w 57"/>
                  <a:gd name="T11" fmla="*/ 1821 h 25"/>
                  <a:gd name="T12" fmla="*/ 881 w 57"/>
                  <a:gd name="T13" fmla="*/ 2227 h 25"/>
                  <a:gd name="T14" fmla="*/ 1081 w 57"/>
                  <a:gd name="T15" fmla="*/ 2478 h 25"/>
                  <a:gd name="T16" fmla="*/ 1261 w 57"/>
                  <a:gd name="T17" fmla="*/ 2676 h 25"/>
                  <a:gd name="T18" fmla="*/ 1281 w 57"/>
                  <a:gd name="T19" fmla="*/ 1686 h 25"/>
                  <a:gd name="T20" fmla="*/ 1154 w 57"/>
                  <a:gd name="T21" fmla="*/ 1445 h 25"/>
                  <a:gd name="T22" fmla="*/ 927 w 57"/>
                  <a:gd name="T23" fmla="*/ 1147 h 25"/>
                  <a:gd name="T24" fmla="*/ 755 w 57"/>
                  <a:gd name="T25" fmla="*/ 983 h 25"/>
                  <a:gd name="T26" fmla="*/ 555 w 57"/>
                  <a:gd name="T27" fmla="*/ 6 h 25"/>
                  <a:gd name="T28" fmla="*/ 388 w 57"/>
                  <a:gd name="T29" fmla="*/ 4 h 25"/>
                  <a:gd name="T30" fmla="*/ 285 w 57"/>
                  <a:gd name="T31" fmla="*/ 2 h 25"/>
                  <a:gd name="T32" fmla="*/ 7 w 57"/>
                  <a:gd name="T33" fmla="*/ 1 h 25"/>
                  <a:gd name="T34" fmla="*/ 4 w 57"/>
                  <a:gd name="T35" fmla="*/ 0 h 25"/>
                  <a:gd name="T36" fmla="*/ 0 w 57"/>
                  <a:gd name="T37" fmla="*/ 843 h 25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7"/>
                  <a:gd name="T58" fmla="*/ 0 h 25"/>
                  <a:gd name="T59" fmla="*/ 57 w 57"/>
                  <a:gd name="T60" fmla="*/ 25 h 25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7" h="25">
                    <a:moveTo>
                      <a:pt x="0" y="7"/>
                    </a:moveTo>
                    <a:lnTo>
                      <a:pt x="4" y="10"/>
                    </a:lnTo>
                    <a:lnTo>
                      <a:pt x="10" y="11"/>
                    </a:lnTo>
                    <a:lnTo>
                      <a:pt x="16" y="13"/>
                    </a:lnTo>
                    <a:lnTo>
                      <a:pt x="23" y="15"/>
                    </a:lnTo>
                    <a:lnTo>
                      <a:pt x="31" y="17"/>
                    </a:lnTo>
                    <a:lnTo>
                      <a:pt x="39" y="20"/>
                    </a:lnTo>
                    <a:lnTo>
                      <a:pt x="47" y="23"/>
                    </a:lnTo>
                    <a:lnTo>
                      <a:pt x="55" y="25"/>
                    </a:lnTo>
                    <a:lnTo>
                      <a:pt x="57" y="16"/>
                    </a:lnTo>
                    <a:lnTo>
                      <a:pt x="50" y="14"/>
                    </a:lnTo>
                    <a:lnTo>
                      <a:pt x="41" y="11"/>
                    </a:lnTo>
                    <a:lnTo>
                      <a:pt x="33" y="9"/>
                    </a:lnTo>
                    <a:lnTo>
                      <a:pt x="25" y="6"/>
                    </a:lnTo>
                    <a:lnTo>
                      <a:pt x="18" y="4"/>
                    </a:lnTo>
                    <a:lnTo>
                      <a:pt x="12" y="2"/>
                    </a:lnTo>
                    <a:lnTo>
                      <a:pt x="7" y="1"/>
                    </a:lnTo>
                    <a:lnTo>
                      <a:pt x="4" y="0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760" name="Freeform 450"/>
              <p:cNvSpPr>
                <a:spLocks noChangeArrowheads="1"/>
              </p:cNvSpPr>
              <p:nvPr/>
            </p:nvSpPr>
            <p:spPr bwMode="auto">
              <a:xfrm>
                <a:off x="3035" y="3966"/>
                <a:ext cx="113" cy="44"/>
              </a:xfrm>
              <a:custGeom>
                <a:avLst/>
                <a:gdLst>
                  <a:gd name="T0" fmla="*/ 2955 w 107"/>
                  <a:gd name="T1" fmla="*/ 1616 h 41"/>
                  <a:gd name="T2" fmla="*/ 2956 w 107"/>
                  <a:gd name="T3" fmla="*/ 1506 h 41"/>
                  <a:gd name="T4" fmla="*/ 2971 w 107"/>
                  <a:gd name="T5" fmla="*/ 1403 h 41"/>
                  <a:gd name="T6" fmla="*/ 2971 w 107"/>
                  <a:gd name="T7" fmla="*/ 1307 h 41"/>
                  <a:gd name="T8" fmla="*/ 2971 w 107"/>
                  <a:gd name="T9" fmla="*/ 1218 h 41"/>
                  <a:gd name="T10" fmla="*/ 2955 w 107"/>
                  <a:gd name="T11" fmla="*/ 919 h 41"/>
                  <a:gd name="T12" fmla="*/ 2798 w 107"/>
                  <a:gd name="T13" fmla="*/ 744 h 41"/>
                  <a:gd name="T14" fmla="*/ 2649 w 107"/>
                  <a:gd name="T15" fmla="*/ 602 h 41"/>
                  <a:gd name="T16" fmla="*/ 2389 w 107"/>
                  <a:gd name="T17" fmla="*/ 5 h 41"/>
                  <a:gd name="T18" fmla="*/ 2142 w 107"/>
                  <a:gd name="T19" fmla="*/ 2 h 41"/>
                  <a:gd name="T20" fmla="*/ 1910 w 107"/>
                  <a:gd name="T21" fmla="*/ 0 h 41"/>
                  <a:gd name="T22" fmla="*/ 1622 w 107"/>
                  <a:gd name="T23" fmla="*/ 0 h 41"/>
                  <a:gd name="T24" fmla="*/ 1330 w 107"/>
                  <a:gd name="T25" fmla="*/ 0 h 41"/>
                  <a:gd name="T26" fmla="*/ 1048 w 107"/>
                  <a:gd name="T27" fmla="*/ 1 h 41"/>
                  <a:gd name="T28" fmla="*/ 770 w 107"/>
                  <a:gd name="T29" fmla="*/ 3 h 41"/>
                  <a:gd name="T30" fmla="*/ 497 w 107"/>
                  <a:gd name="T31" fmla="*/ 602 h 41"/>
                  <a:gd name="T32" fmla="*/ 340 w 107"/>
                  <a:gd name="T33" fmla="*/ 856 h 41"/>
                  <a:gd name="T34" fmla="*/ 7 w 107"/>
                  <a:gd name="T35" fmla="*/ 1135 h 41"/>
                  <a:gd name="T36" fmla="*/ 4 w 107"/>
                  <a:gd name="T37" fmla="*/ 1506 h 41"/>
                  <a:gd name="T38" fmla="*/ 2 w 107"/>
                  <a:gd name="T39" fmla="*/ 1789 h 41"/>
                  <a:gd name="T40" fmla="*/ 0 w 107"/>
                  <a:gd name="T41" fmla="*/ 2143 h 41"/>
                  <a:gd name="T42" fmla="*/ 0 w 107"/>
                  <a:gd name="T43" fmla="*/ 2373 h 41"/>
                  <a:gd name="T44" fmla="*/ 3 w 107"/>
                  <a:gd name="T45" fmla="*/ 2547 h 41"/>
                  <a:gd name="T46" fmla="*/ 8 w 107"/>
                  <a:gd name="T47" fmla="*/ 2843 h 41"/>
                  <a:gd name="T48" fmla="*/ 422 w 107"/>
                  <a:gd name="T49" fmla="*/ 2960 h 41"/>
                  <a:gd name="T50" fmla="*/ 653 w 107"/>
                  <a:gd name="T51" fmla="*/ 3051 h 41"/>
                  <a:gd name="T52" fmla="*/ 907 w 107"/>
                  <a:gd name="T53" fmla="*/ 3051 h 41"/>
                  <a:gd name="T54" fmla="*/ 1169 w 107"/>
                  <a:gd name="T55" fmla="*/ 3051 h 41"/>
                  <a:gd name="T56" fmla="*/ 1405 w 107"/>
                  <a:gd name="T57" fmla="*/ 2933 h 41"/>
                  <a:gd name="T58" fmla="*/ 1622 w 107"/>
                  <a:gd name="T59" fmla="*/ 2733 h 41"/>
                  <a:gd name="T60" fmla="*/ 1846 w 107"/>
                  <a:gd name="T61" fmla="*/ 2468 h 41"/>
                  <a:gd name="T62" fmla="*/ 2053 w 107"/>
                  <a:gd name="T63" fmla="*/ 2300 h 41"/>
                  <a:gd name="T64" fmla="*/ 2290 w 107"/>
                  <a:gd name="T65" fmla="*/ 2143 h 41"/>
                  <a:gd name="T66" fmla="*/ 2509 w 107"/>
                  <a:gd name="T67" fmla="*/ 1997 h 41"/>
                  <a:gd name="T68" fmla="*/ 2664 w 107"/>
                  <a:gd name="T69" fmla="*/ 1789 h 41"/>
                  <a:gd name="T70" fmla="*/ 2813 w 107"/>
                  <a:gd name="T71" fmla="*/ 1734 h 41"/>
                  <a:gd name="T72" fmla="*/ 2955 w 107"/>
                  <a:gd name="T73" fmla="*/ 1616 h 41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107"/>
                  <a:gd name="T112" fmla="*/ 0 h 41"/>
                  <a:gd name="T113" fmla="*/ 107 w 107"/>
                  <a:gd name="T114" fmla="*/ 41 h 41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107" h="41">
                    <a:moveTo>
                      <a:pt x="105" y="21"/>
                    </a:moveTo>
                    <a:lnTo>
                      <a:pt x="106" y="20"/>
                    </a:lnTo>
                    <a:lnTo>
                      <a:pt x="107" y="19"/>
                    </a:lnTo>
                    <a:lnTo>
                      <a:pt x="107" y="18"/>
                    </a:lnTo>
                    <a:lnTo>
                      <a:pt x="107" y="17"/>
                    </a:lnTo>
                    <a:lnTo>
                      <a:pt x="105" y="13"/>
                    </a:lnTo>
                    <a:lnTo>
                      <a:pt x="99" y="10"/>
                    </a:lnTo>
                    <a:lnTo>
                      <a:pt x="94" y="7"/>
                    </a:lnTo>
                    <a:lnTo>
                      <a:pt x="86" y="5"/>
                    </a:lnTo>
                    <a:lnTo>
                      <a:pt x="77" y="2"/>
                    </a:lnTo>
                    <a:lnTo>
                      <a:pt x="68" y="0"/>
                    </a:lnTo>
                    <a:lnTo>
                      <a:pt x="58" y="0"/>
                    </a:lnTo>
                    <a:lnTo>
                      <a:pt x="48" y="0"/>
                    </a:lnTo>
                    <a:lnTo>
                      <a:pt x="38" y="1"/>
                    </a:lnTo>
                    <a:lnTo>
                      <a:pt x="27" y="3"/>
                    </a:lnTo>
                    <a:lnTo>
                      <a:pt x="19" y="7"/>
                    </a:lnTo>
                    <a:lnTo>
                      <a:pt x="12" y="12"/>
                    </a:lnTo>
                    <a:lnTo>
                      <a:pt x="7" y="16"/>
                    </a:lnTo>
                    <a:lnTo>
                      <a:pt x="4" y="20"/>
                    </a:lnTo>
                    <a:lnTo>
                      <a:pt x="2" y="24"/>
                    </a:lnTo>
                    <a:lnTo>
                      <a:pt x="0" y="29"/>
                    </a:lnTo>
                    <a:lnTo>
                      <a:pt x="0" y="32"/>
                    </a:lnTo>
                    <a:lnTo>
                      <a:pt x="3" y="34"/>
                    </a:lnTo>
                    <a:lnTo>
                      <a:pt x="8" y="38"/>
                    </a:lnTo>
                    <a:lnTo>
                      <a:pt x="16" y="40"/>
                    </a:lnTo>
                    <a:lnTo>
                      <a:pt x="24" y="41"/>
                    </a:lnTo>
                    <a:lnTo>
                      <a:pt x="33" y="41"/>
                    </a:lnTo>
                    <a:lnTo>
                      <a:pt x="42" y="41"/>
                    </a:lnTo>
                    <a:lnTo>
                      <a:pt x="51" y="39"/>
                    </a:lnTo>
                    <a:lnTo>
                      <a:pt x="58" y="36"/>
                    </a:lnTo>
                    <a:lnTo>
                      <a:pt x="67" y="33"/>
                    </a:lnTo>
                    <a:lnTo>
                      <a:pt x="74" y="31"/>
                    </a:lnTo>
                    <a:lnTo>
                      <a:pt x="82" y="29"/>
                    </a:lnTo>
                    <a:lnTo>
                      <a:pt x="90" y="27"/>
                    </a:lnTo>
                    <a:lnTo>
                      <a:pt x="96" y="24"/>
                    </a:lnTo>
                    <a:lnTo>
                      <a:pt x="101" y="23"/>
                    </a:lnTo>
                    <a:lnTo>
                      <a:pt x="105" y="21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761" name="Freeform 451"/>
              <p:cNvSpPr>
                <a:spLocks noChangeArrowheads="1"/>
              </p:cNvSpPr>
              <p:nvPr/>
            </p:nvSpPr>
            <p:spPr bwMode="auto">
              <a:xfrm>
                <a:off x="3031" y="3961"/>
                <a:ext cx="123" cy="38"/>
              </a:xfrm>
              <a:custGeom>
                <a:avLst/>
                <a:gdLst>
                  <a:gd name="T0" fmla="*/ 8 w 116"/>
                  <a:gd name="T1" fmla="*/ 5275 h 35"/>
                  <a:gd name="T2" fmla="*/ 359 w 116"/>
                  <a:gd name="T3" fmla="*/ 4722 h 35"/>
                  <a:gd name="T4" fmla="*/ 428 w 116"/>
                  <a:gd name="T5" fmla="*/ 3876 h 35"/>
                  <a:gd name="T6" fmla="*/ 510 w 116"/>
                  <a:gd name="T7" fmla="*/ 3399 h 35"/>
                  <a:gd name="T8" fmla="*/ 609 w 116"/>
                  <a:gd name="T9" fmla="*/ 3131 h 35"/>
                  <a:gd name="T10" fmla="*/ 917 w 116"/>
                  <a:gd name="T11" fmla="*/ 2179 h 35"/>
                  <a:gd name="T12" fmla="*/ 1198 w 116"/>
                  <a:gd name="T13" fmla="*/ 1703 h 35"/>
                  <a:gd name="T14" fmla="*/ 1514 w 116"/>
                  <a:gd name="T15" fmla="*/ 1445 h 35"/>
                  <a:gd name="T16" fmla="*/ 1851 w 116"/>
                  <a:gd name="T17" fmla="*/ 1331 h 35"/>
                  <a:gd name="T18" fmla="*/ 2207 w 116"/>
                  <a:gd name="T19" fmla="*/ 1331 h 35"/>
                  <a:gd name="T20" fmla="*/ 2565 w 116"/>
                  <a:gd name="T21" fmla="*/ 1445 h 35"/>
                  <a:gd name="T22" fmla="*/ 2882 w 116"/>
                  <a:gd name="T23" fmla="*/ 1569 h 35"/>
                  <a:gd name="T24" fmla="*/ 3187 w 116"/>
                  <a:gd name="T25" fmla="*/ 1849 h 35"/>
                  <a:gd name="T26" fmla="*/ 3439 w 116"/>
                  <a:gd name="T27" fmla="*/ 2179 h 35"/>
                  <a:gd name="T28" fmla="*/ 3643 w 116"/>
                  <a:gd name="T29" fmla="*/ 2789 h 35"/>
                  <a:gd name="T30" fmla="*/ 3740 w 116"/>
                  <a:gd name="T31" fmla="*/ 3131 h 35"/>
                  <a:gd name="T32" fmla="*/ 3867 w 116"/>
                  <a:gd name="T33" fmla="*/ 3399 h 35"/>
                  <a:gd name="T34" fmla="*/ 3863 w 116"/>
                  <a:gd name="T35" fmla="*/ 3288 h 35"/>
                  <a:gd name="T36" fmla="*/ 3863 w 116"/>
                  <a:gd name="T37" fmla="*/ 3131 h 35"/>
                  <a:gd name="T38" fmla="*/ 3863 w 116"/>
                  <a:gd name="T39" fmla="*/ 3288 h 35"/>
                  <a:gd name="T40" fmla="*/ 3966 w 116"/>
                  <a:gd name="T41" fmla="*/ 4349 h 35"/>
                  <a:gd name="T42" fmla="*/ 4096 w 116"/>
                  <a:gd name="T43" fmla="*/ 4006 h 35"/>
                  <a:gd name="T44" fmla="*/ 4100 w 116"/>
                  <a:gd name="T45" fmla="*/ 3690 h 35"/>
                  <a:gd name="T46" fmla="*/ 4137 w 116"/>
                  <a:gd name="T47" fmla="*/ 3288 h 35"/>
                  <a:gd name="T48" fmla="*/ 4100 w 116"/>
                  <a:gd name="T49" fmla="*/ 2569 h 35"/>
                  <a:gd name="T50" fmla="*/ 3966 w 116"/>
                  <a:gd name="T51" fmla="*/ 2007 h 35"/>
                  <a:gd name="T52" fmla="*/ 3740 w 116"/>
                  <a:gd name="T53" fmla="*/ 1445 h 35"/>
                  <a:gd name="T54" fmla="*/ 3527 w 116"/>
                  <a:gd name="T55" fmla="*/ 1129 h 35"/>
                  <a:gd name="T56" fmla="*/ 3274 w 116"/>
                  <a:gd name="T57" fmla="*/ 4 h 35"/>
                  <a:gd name="T58" fmla="*/ 2912 w 116"/>
                  <a:gd name="T59" fmla="*/ 2 h 35"/>
                  <a:gd name="T60" fmla="*/ 2590 w 116"/>
                  <a:gd name="T61" fmla="*/ 0 h 35"/>
                  <a:gd name="T62" fmla="*/ 2207 w 116"/>
                  <a:gd name="T63" fmla="*/ 0 h 35"/>
                  <a:gd name="T64" fmla="*/ 1851 w 116"/>
                  <a:gd name="T65" fmla="*/ 0 h 35"/>
                  <a:gd name="T66" fmla="*/ 1465 w 116"/>
                  <a:gd name="T67" fmla="*/ 1 h 35"/>
                  <a:gd name="T68" fmla="*/ 1066 w 116"/>
                  <a:gd name="T69" fmla="*/ 3 h 35"/>
                  <a:gd name="T70" fmla="*/ 726 w 116"/>
                  <a:gd name="T71" fmla="*/ 1129 h 35"/>
                  <a:gd name="T72" fmla="*/ 428 w 116"/>
                  <a:gd name="T73" fmla="*/ 1849 h 35"/>
                  <a:gd name="T74" fmla="*/ 8 w 116"/>
                  <a:gd name="T75" fmla="*/ 2569 h 35"/>
                  <a:gd name="T76" fmla="*/ 5 w 116"/>
                  <a:gd name="T77" fmla="*/ 3131 h 35"/>
                  <a:gd name="T78" fmla="*/ 2 w 116"/>
                  <a:gd name="T79" fmla="*/ 3876 h 35"/>
                  <a:gd name="T80" fmla="*/ 0 w 116"/>
                  <a:gd name="T81" fmla="*/ 4722 h 35"/>
                  <a:gd name="T82" fmla="*/ 8 w 116"/>
                  <a:gd name="T83" fmla="*/ 5275 h 35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116"/>
                  <a:gd name="T127" fmla="*/ 0 h 35"/>
                  <a:gd name="T128" fmla="*/ 116 w 116"/>
                  <a:gd name="T129" fmla="*/ 35 h 35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116" h="35">
                    <a:moveTo>
                      <a:pt x="8" y="35"/>
                    </a:moveTo>
                    <a:lnTo>
                      <a:pt x="9" y="31"/>
                    </a:lnTo>
                    <a:lnTo>
                      <a:pt x="12" y="26"/>
                    </a:lnTo>
                    <a:lnTo>
                      <a:pt x="15" y="23"/>
                    </a:lnTo>
                    <a:lnTo>
                      <a:pt x="18" y="21"/>
                    </a:lnTo>
                    <a:lnTo>
                      <a:pt x="25" y="15"/>
                    </a:lnTo>
                    <a:lnTo>
                      <a:pt x="34" y="12"/>
                    </a:lnTo>
                    <a:lnTo>
                      <a:pt x="42" y="10"/>
                    </a:lnTo>
                    <a:lnTo>
                      <a:pt x="52" y="9"/>
                    </a:lnTo>
                    <a:lnTo>
                      <a:pt x="62" y="9"/>
                    </a:lnTo>
                    <a:lnTo>
                      <a:pt x="72" y="10"/>
                    </a:lnTo>
                    <a:lnTo>
                      <a:pt x="80" y="11"/>
                    </a:lnTo>
                    <a:lnTo>
                      <a:pt x="89" y="13"/>
                    </a:lnTo>
                    <a:lnTo>
                      <a:pt x="96" y="15"/>
                    </a:lnTo>
                    <a:lnTo>
                      <a:pt x="101" y="18"/>
                    </a:lnTo>
                    <a:lnTo>
                      <a:pt x="105" y="21"/>
                    </a:lnTo>
                    <a:lnTo>
                      <a:pt x="108" y="23"/>
                    </a:lnTo>
                    <a:lnTo>
                      <a:pt x="107" y="22"/>
                    </a:lnTo>
                    <a:lnTo>
                      <a:pt x="107" y="21"/>
                    </a:lnTo>
                    <a:lnTo>
                      <a:pt x="107" y="22"/>
                    </a:lnTo>
                    <a:lnTo>
                      <a:pt x="111" y="29"/>
                    </a:lnTo>
                    <a:lnTo>
                      <a:pt x="113" y="27"/>
                    </a:lnTo>
                    <a:lnTo>
                      <a:pt x="115" y="25"/>
                    </a:lnTo>
                    <a:lnTo>
                      <a:pt x="116" y="22"/>
                    </a:lnTo>
                    <a:lnTo>
                      <a:pt x="115" y="17"/>
                    </a:lnTo>
                    <a:lnTo>
                      <a:pt x="111" y="14"/>
                    </a:lnTo>
                    <a:lnTo>
                      <a:pt x="105" y="10"/>
                    </a:lnTo>
                    <a:lnTo>
                      <a:pt x="99" y="7"/>
                    </a:lnTo>
                    <a:lnTo>
                      <a:pt x="92" y="4"/>
                    </a:lnTo>
                    <a:lnTo>
                      <a:pt x="82" y="2"/>
                    </a:lnTo>
                    <a:lnTo>
                      <a:pt x="73" y="0"/>
                    </a:lnTo>
                    <a:lnTo>
                      <a:pt x="62" y="0"/>
                    </a:lnTo>
                    <a:lnTo>
                      <a:pt x="52" y="0"/>
                    </a:lnTo>
                    <a:lnTo>
                      <a:pt x="41" y="1"/>
                    </a:lnTo>
                    <a:lnTo>
                      <a:pt x="30" y="3"/>
                    </a:lnTo>
                    <a:lnTo>
                      <a:pt x="21" y="7"/>
                    </a:lnTo>
                    <a:lnTo>
                      <a:pt x="12" y="13"/>
                    </a:lnTo>
                    <a:lnTo>
                      <a:pt x="8" y="17"/>
                    </a:lnTo>
                    <a:lnTo>
                      <a:pt x="5" y="21"/>
                    </a:lnTo>
                    <a:lnTo>
                      <a:pt x="2" y="26"/>
                    </a:lnTo>
                    <a:lnTo>
                      <a:pt x="0" y="31"/>
                    </a:lnTo>
                    <a:lnTo>
                      <a:pt x="8" y="35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762" name="Freeform 452"/>
              <p:cNvSpPr>
                <a:spLocks noChangeArrowheads="1"/>
              </p:cNvSpPr>
              <p:nvPr/>
            </p:nvSpPr>
            <p:spPr bwMode="auto">
              <a:xfrm>
                <a:off x="3031" y="3995"/>
                <a:ext cx="59" cy="21"/>
              </a:xfrm>
              <a:custGeom>
                <a:avLst/>
                <a:gdLst>
                  <a:gd name="T0" fmla="*/ 1302 w 56"/>
                  <a:gd name="T1" fmla="*/ 3114 h 19"/>
                  <a:gd name="T2" fmla="*/ 1101 w 56"/>
                  <a:gd name="T3" fmla="*/ 3804 h 19"/>
                  <a:gd name="T4" fmla="*/ 894 w 56"/>
                  <a:gd name="T5" fmla="*/ 3804 h 19"/>
                  <a:gd name="T6" fmla="*/ 696 w 56"/>
                  <a:gd name="T7" fmla="*/ 3804 h 19"/>
                  <a:gd name="T8" fmla="*/ 483 w 56"/>
                  <a:gd name="T9" fmla="*/ 3442 h 19"/>
                  <a:gd name="T10" fmla="*/ 353 w 56"/>
                  <a:gd name="T11" fmla="*/ 2817 h 19"/>
                  <a:gd name="T12" fmla="*/ 9 w 56"/>
                  <a:gd name="T13" fmla="*/ 4 h 19"/>
                  <a:gd name="T14" fmla="*/ 8 w 56"/>
                  <a:gd name="T15" fmla="*/ 2 h 19"/>
                  <a:gd name="T16" fmla="*/ 8 w 56"/>
                  <a:gd name="T17" fmla="*/ 4 h 19"/>
                  <a:gd name="T18" fmla="*/ 0 w 56"/>
                  <a:gd name="T19" fmla="*/ 0 h 19"/>
                  <a:gd name="T20" fmla="*/ 1 w 56"/>
                  <a:gd name="T21" fmla="*/ 3114 h 19"/>
                  <a:gd name="T22" fmla="*/ 5 w 56"/>
                  <a:gd name="T23" fmla="*/ 5136 h 19"/>
                  <a:gd name="T24" fmla="*/ 287 w 56"/>
                  <a:gd name="T25" fmla="*/ 6936 h 19"/>
                  <a:gd name="T26" fmla="*/ 435 w 56"/>
                  <a:gd name="T27" fmla="*/ 7666 h 19"/>
                  <a:gd name="T28" fmla="*/ 696 w 56"/>
                  <a:gd name="T29" fmla="*/ 8016 h 19"/>
                  <a:gd name="T30" fmla="*/ 894 w 56"/>
                  <a:gd name="T31" fmla="*/ 8473 h 19"/>
                  <a:gd name="T32" fmla="*/ 1113 w 56"/>
                  <a:gd name="T33" fmla="*/ 8016 h 19"/>
                  <a:gd name="T34" fmla="*/ 1356 w 56"/>
                  <a:gd name="T35" fmla="*/ 7253 h 19"/>
                  <a:gd name="T36" fmla="*/ 1302 w 56"/>
                  <a:gd name="T37" fmla="*/ 3114 h 1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6"/>
                  <a:gd name="T58" fmla="*/ 0 h 19"/>
                  <a:gd name="T59" fmla="*/ 56 w 56"/>
                  <a:gd name="T60" fmla="*/ 19 h 1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6" h="19">
                    <a:moveTo>
                      <a:pt x="54" y="7"/>
                    </a:moveTo>
                    <a:lnTo>
                      <a:pt x="45" y="9"/>
                    </a:lnTo>
                    <a:lnTo>
                      <a:pt x="37" y="9"/>
                    </a:lnTo>
                    <a:lnTo>
                      <a:pt x="28" y="9"/>
                    </a:lnTo>
                    <a:lnTo>
                      <a:pt x="21" y="8"/>
                    </a:lnTo>
                    <a:lnTo>
                      <a:pt x="15" y="6"/>
                    </a:lnTo>
                    <a:lnTo>
                      <a:pt x="9" y="4"/>
                    </a:lnTo>
                    <a:lnTo>
                      <a:pt x="8" y="2"/>
                    </a:lnTo>
                    <a:lnTo>
                      <a:pt x="8" y="4"/>
                    </a:lnTo>
                    <a:lnTo>
                      <a:pt x="0" y="0"/>
                    </a:lnTo>
                    <a:lnTo>
                      <a:pt x="1" y="7"/>
                    </a:lnTo>
                    <a:lnTo>
                      <a:pt x="5" y="12"/>
                    </a:lnTo>
                    <a:lnTo>
                      <a:pt x="11" y="15"/>
                    </a:lnTo>
                    <a:lnTo>
                      <a:pt x="19" y="17"/>
                    </a:lnTo>
                    <a:lnTo>
                      <a:pt x="28" y="18"/>
                    </a:lnTo>
                    <a:lnTo>
                      <a:pt x="37" y="19"/>
                    </a:lnTo>
                    <a:lnTo>
                      <a:pt x="46" y="18"/>
                    </a:lnTo>
                    <a:lnTo>
                      <a:pt x="56" y="16"/>
                    </a:lnTo>
                    <a:lnTo>
                      <a:pt x="54" y="7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763" name="Freeform 453"/>
              <p:cNvSpPr>
                <a:spLocks noChangeArrowheads="1"/>
              </p:cNvSpPr>
              <p:nvPr/>
            </p:nvSpPr>
            <p:spPr bwMode="auto">
              <a:xfrm>
                <a:off x="3088" y="3985"/>
                <a:ext cx="61" cy="27"/>
              </a:xfrm>
              <a:custGeom>
                <a:avLst/>
                <a:gdLst>
                  <a:gd name="T0" fmla="*/ 3348 w 57"/>
                  <a:gd name="T1" fmla="*/ 0 h 25"/>
                  <a:gd name="T2" fmla="*/ 3033 w 57"/>
                  <a:gd name="T3" fmla="*/ 1 h 25"/>
                  <a:gd name="T4" fmla="*/ 2801 w 57"/>
                  <a:gd name="T5" fmla="*/ 2 h 25"/>
                  <a:gd name="T6" fmla="*/ 2445 w 57"/>
                  <a:gd name="T7" fmla="*/ 4 h 25"/>
                  <a:gd name="T8" fmla="*/ 1886 w 57"/>
                  <a:gd name="T9" fmla="*/ 6 h 25"/>
                  <a:gd name="T10" fmla="*/ 1437 w 57"/>
                  <a:gd name="T11" fmla="*/ 983 h 25"/>
                  <a:gd name="T12" fmla="*/ 947 w 57"/>
                  <a:gd name="T13" fmla="*/ 1147 h 25"/>
                  <a:gd name="T14" fmla="*/ 7 w 57"/>
                  <a:gd name="T15" fmla="*/ 1445 h 25"/>
                  <a:gd name="T16" fmla="*/ 0 w 57"/>
                  <a:gd name="T17" fmla="*/ 1686 h 25"/>
                  <a:gd name="T18" fmla="*/ 2 w 57"/>
                  <a:gd name="T19" fmla="*/ 2676 h 25"/>
                  <a:gd name="T20" fmla="*/ 590 w 57"/>
                  <a:gd name="T21" fmla="*/ 2478 h 25"/>
                  <a:gd name="T22" fmla="*/ 1084 w 57"/>
                  <a:gd name="T23" fmla="*/ 2227 h 25"/>
                  <a:gd name="T24" fmla="*/ 1628 w 57"/>
                  <a:gd name="T25" fmla="*/ 1821 h 25"/>
                  <a:gd name="T26" fmla="*/ 2135 w 57"/>
                  <a:gd name="T27" fmla="*/ 1561 h 25"/>
                  <a:gd name="T28" fmla="*/ 2606 w 57"/>
                  <a:gd name="T29" fmla="*/ 1338 h 25"/>
                  <a:gd name="T30" fmla="*/ 2985 w 57"/>
                  <a:gd name="T31" fmla="*/ 1147 h 25"/>
                  <a:gd name="T32" fmla="*/ 3348 w 57"/>
                  <a:gd name="T33" fmla="*/ 1062 h 25"/>
                  <a:gd name="T34" fmla="*/ 3583 w 57"/>
                  <a:gd name="T35" fmla="*/ 843 h 25"/>
                  <a:gd name="T36" fmla="*/ 3348 w 57"/>
                  <a:gd name="T37" fmla="*/ 0 h 25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7"/>
                  <a:gd name="T58" fmla="*/ 0 h 25"/>
                  <a:gd name="T59" fmla="*/ 57 w 57"/>
                  <a:gd name="T60" fmla="*/ 25 h 25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7" h="25">
                    <a:moveTo>
                      <a:pt x="53" y="0"/>
                    </a:moveTo>
                    <a:lnTo>
                      <a:pt x="49" y="1"/>
                    </a:lnTo>
                    <a:lnTo>
                      <a:pt x="45" y="2"/>
                    </a:lnTo>
                    <a:lnTo>
                      <a:pt x="39" y="4"/>
                    </a:lnTo>
                    <a:lnTo>
                      <a:pt x="31" y="6"/>
                    </a:lnTo>
                    <a:lnTo>
                      <a:pt x="23" y="9"/>
                    </a:lnTo>
                    <a:lnTo>
                      <a:pt x="16" y="11"/>
                    </a:lnTo>
                    <a:lnTo>
                      <a:pt x="7" y="14"/>
                    </a:lnTo>
                    <a:lnTo>
                      <a:pt x="0" y="16"/>
                    </a:lnTo>
                    <a:lnTo>
                      <a:pt x="2" y="25"/>
                    </a:lnTo>
                    <a:lnTo>
                      <a:pt x="9" y="23"/>
                    </a:lnTo>
                    <a:lnTo>
                      <a:pt x="18" y="20"/>
                    </a:lnTo>
                    <a:lnTo>
                      <a:pt x="26" y="17"/>
                    </a:lnTo>
                    <a:lnTo>
                      <a:pt x="34" y="15"/>
                    </a:lnTo>
                    <a:lnTo>
                      <a:pt x="41" y="13"/>
                    </a:lnTo>
                    <a:lnTo>
                      <a:pt x="47" y="11"/>
                    </a:lnTo>
                    <a:lnTo>
                      <a:pt x="53" y="10"/>
                    </a:lnTo>
                    <a:lnTo>
                      <a:pt x="57" y="7"/>
                    </a:lnTo>
                    <a:lnTo>
                      <a:pt x="53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764" name="Freeform 454"/>
              <p:cNvSpPr>
                <a:spLocks noChangeArrowheads="1"/>
              </p:cNvSpPr>
              <p:nvPr/>
            </p:nvSpPr>
            <p:spPr bwMode="auto">
              <a:xfrm>
                <a:off x="2711" y="3947"/>
                <a:ext cx="103" cy="55"/>
              </a:xfrm>
              <a:custGeom>
                <a:avLst/>
                <a:gdLst>
                  <a:gd name="T0" fmla="*/ 3 w 97"/>
                  <a:gd name="T1" fmla="*/ 1110 h 51"/>
                  <a:gd name="T2" fmla="*/ 1 w 97"/>
                  <a:gd name="T3" fmla="*/ 1029 h 51"/>
                  <a:gd name="T4" fmla="*/ 0 w 97"/>
                  <a:gd name="T5" fmla="*/ 1029 h 51"/>
                  <a:gd name="T6" fmla="*/ 0 w 97"/>
                  <a:gd name="T7" fmla="*/ 954 h 51"/>
                  <a:gd name="T8" fmla="*/ 0 w 97"/>
                  <a:gd name="T9" fmla="*/ 821 h 51"/>
                  <a:gd name="T10" fmla="*/ 3 w 97"/>
                  <a:gd name="T11" fmla="*/ 6 h 51"/>
                  <a:gd name="T12" fmla="*/ 8 w 97"/>
                  <a:gd name="T13" fmla="*/ 4 h 51"/>
                  <a:gd name="T14" fmla="*/ 554 w 97"/>
                  <a:gd name="T15" fmla="*/ 2 h 51"/>
                  <a:gd name="T16" fmla="*/ 843 w 97"/>
                  <a:gd name="T17" fmla="*/ 1 h 51"/>
                  <a:gd name="T18" fmla="*/ 1224 w 97"/>
                  <a:gd name="T19" fmla="*/ 0 h 51"/>
                  <a:gd name="T20" fmla="*/ 1629 w 97"/>
                  <a:gd name="T21" fmla="*/ 0 h 51"/>
                  <a:gd name="T22" fmla="*/ 2013 w 97"/>
                  <a:gd name="T23" fmla="*/ 1 h 51"/>
                  <a:gd name="T24" fmla="*/ 2367 w 97"/>
                  <a:gd name="T25" fmla="*/ 2 h 51"/>
                  <a:gd name="T26" fmla="*/ 2796 w 97"/>
                  <a:gd name="T27" fmla="*/ 5 h 51"/>
                  <a:gd name="T28" fmla="*/ 3063 w 97"/>
                  <a:gd name="T29" fmla="*/ 821 h 51"/>
                  <a:gd name="T30" fmla="*/ 3387 w 97"/>
                  <a:gd name="T31" fmla="*/ 1291 h 51"/>
                  <a:gd name="T32" fmla="*/ 3597 w 97"/>
                  <a:gd name="T33" fmla="*/ 2031 h 51"/>
                  <a:gd name="T34" fmla="*/ 3632 w 97"/>
                  <a:gd name="T35" fmla="*/ 2490 h 51"/>
                  <a:gd name="T36" fmla="*/ 3775 w 97"/>
                  <a:gd name="T37" fmla="*/ 2896 h 51"/>
                  <a:gd name="T38" fmla="*/ 3778 w 97"/>
                  <a:gd name="T39" fmla="*/ 3425 h 51"/>
                  <a:gd name="T40" fmla="*/ 3778 w 97"/>
                  <a:gd name="T41" fmla="*/ 3917 h 51"/>
                  <a:gd name="T42" fmla="*/ 3667 w 97"/>
                  <a:gd name="T43" fmla="*/ 4224 h 51"/>
                  <a:gd name="T44" fmla="*/ 3597 w 97"/>
                  <a:gd name="T45" fmla="*/ 4555 h 51"/>
                  <a:gd name="T46" fmla="*/ 3387 w 97"/>
                  <a:gd name="T47" fmla="*/ 4798 h 51"/>
                  <a:gd name="T48" fmla="*/ 3063 w 97"/>
                  <a:gd name="T49" fmla="*/ 4996 h 51"/>
                  <a:gd name="T50" fmla="*/ 2833 w 97"/>
                  <a:gd name="T51" fmla="*/ 5024 h 51"/>
                  <a:gd name="T52" fmla="*/ 2559 w 97"/>
                  <a:gd name="T53" fmla="*/ 5024 h 51"/>
                  <a:gd name="T54" fmla="*/ 2480 w 97"/>
                  <a:gd name="T55" fmla="*/ 5024 h 51"/>
                  <a:gd name="T56" fmla="*/ 2336 w 97"/>
                  <a:gd name="T57" fmla="*/ 4912 h 51"/>
                  <a:gd name="T58" fmla="*/ 2200 w 97"/>
                  <a:gd name="T59" fmla="*/ 4798 h 51"/>
                  <a:gd name="T60" fmla="*/ 2099 w 97"/>
                  <a:gd name="T61" fmla="*/ 4555 h 51"/>
                  <a:gd name="T62" fmla="*/ 1862 w 97"/>
                  <a:gd name="T63" fmla="*/ 3715 h 51"/>
                  <a:gd name="T64" fmla="*/ 1556 w 97"/>
                  <a:gd name="T65" fmla="*/ 3123 h 51"/>
                  <a:gd name="T66" fmla="*/ 1282 w 97"/>
                  <a:gd name="T67" fmla="*/ 2547 h 51"/>
                  <a:gd name="T68" fmla="*/ 950 w 97"/>
                  <a:gd name="T69" fmla="*/ 2190 h 51"/>
                  <a:gd name="T70" fmla="*/ 663 w 97"/>
                  <a:gd name="T71" fmla="*/ 1746 h 51"/>
                  <a:gd name="T72" fmla="*/ 436 w 97"/>
                  <a:gd name="T73" fmla="*/ 1392 h 51"/>
                  <a:gd name="T74" fmla="*/ 6 w 97"/>
                  <a:gd name="T75" fmla="*/ 1291 h 51"/>
                  <a:gd name="T76" fmla="*/ 3 w 97"/>
                  <a:gd name="T77" fmla="*/ 1110 h 5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97"/>
                  <a:gd name="T118" fmla="*/ 0 h 51"/>
                  <a:gd name="T119" fmla="*/ 97 w 97"/>
                  <a:gd name="T120" fmla="*/ 51 h 5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97" h="51">
                    <a:moveTo>
                      <a:pt x="3" y="12"/>
                    </a:moveTo>
                    <a:lnTo>
                      <a:pt x="1" y="11"/>
                    </a:lnTo>
                    <a:lnTo>
                      <a:pt x="0" y="11"/>
                    </a:lnTo>
                    <a:lnTo>
                      <a:pt x="0" y="10"/>
                    </a:lnTo>
                    <a:lnTo>
                      <a:pt x="0" y="8"/>
                    </a:lnTo>
                    <a:lnTo>
                      <a:pt x="3" y="6"/>
                    </a:lnTo>
                    <a:lnTo>
                      <a:pt x="8" y="4"/>
                    </a:lnTo>
                    <a:lnTo>
                      <a:pt x="15" y="2"/>
                    </a:lnTo>
                    <a:lnTo>
                      <a:pt x="22" y="1"/>
                    </a:lnTo>
                    <a:lnTo>
                      <a:pt x="32" y="0"/>
                    </a:lnTo>
                    <a:lnTo>
                      <a:pt x="41" y="0"/>
                    </a:lnTo>
                    <a:lnTo>
                      <a:pt x="52" y="1"/>
                    </a:lnTo>
                    <a:lnTo>
                      <a:pt x="61" y="2"/>
                    </a:lnTo>
                    <a:lnTo>
                      <a:pt x="71" y="5"/>
                    </a:lnTo>
                    <a:lnTo>
                      <a:pt x="79" y="8"/>
                    </a:lnTo>
                    <a:lnTo>
                      <a:pt x="87" y="14"/>
                    </a:lnTo>
                    <a:lnTo>
                      <a:pt x="92" y="20"/>
                    </a:lnTo>
                    <a:lnTo>
                      <a:pt x="94" y="25"/>
                    </a:lnTo>
                    <a:lnTo>
                      <a:pt x="96" y="29"/>
                    </a:lnTo>
                    <a:lnTo>
                      <a:pt x="97" y="34"/>
                    </a:lnTo>
                    <a:lnTo>
                      <a:pt x="97" y="39"/>
                    </a:lnTo>
                    <a:lnTo>
                      <a:pt x="95" y="42"/>
                    </a:lnTo>
                    <a:lnTo>
                      <a:pt x="92" y="45"/>
                    </a:lnTo>
                    <a:lnTo>
                      <a:pt x="87" y="48"/>
                    </a:lnTo>
                    <a:lnTo>
                      <a:pt x="79" y="50"/>
                    </a:lnTo>
                    <a:lnTo>
                      <a:pt x="73" y="51"/>
                    </a:lnTo>
                    <a:lnTo>
                      <a:pt x="66" y="51"/>
                    </a:lnTo>
                    <a:lnTo>
                      <a:pt x="63" y="51"/>
                    </a:lnTo>
                    <a:lnTo>
                      <a:pt x="59" y="49"/>
                    </a:lnTo>
                    <a:lnTo>
                      <a:pt x="56" y="48"/>
                    </a:lnTo>
                    <a:lnTo>
                      <a:pt x="54" y="45"/>
                    </a:lnTo>
                    <a:lnTo>
                      <a:pt x="48" y="38"/>
                    </a:lnTo>
                    <a:lnTo>
                      <a:pt x="40" y="31"/>
                    </a:lnTo>
                    <a:lnTo>
                      <a:pt x="33" y="26"/>
                    </a:lnTo>
                    <a:lnTo>
                      <a:pt x="24" y="22"/>
                    </a:lnTo>
                    <a:lnTo>
                      <a:pt x="18" y="18"/>
                    </a:lnTo>
                    <a:lnTo>
                      <a:pt x="11" y="15"/>
                    </a:lnTo>
                    <a:lnTo>
                      <a:pt x="6" y="14"/>
                    </a:lnTo>
                    <a:lnTo>
                      <a:pt x="3" y="12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765" name="Freeform 455"/>
              <p:cNvSpPr>
                <a:spLocks noChangeArrowheads="1"/>
              </p:cNvSpPr>
              <p:nvPr/>
            </p:nvSpPr>
            <p:spPr bwMode="auto">
              <a:xfrm>
                <a:off x="2706" y="3942"/>
                <a:ext cx="113" cy="47"/>
              </a:xfrm>
              <a:custGeom>
                <a:avLst/>
                <a:gdLst>
                  <a:gd name="T0" fmla="*/ 2971 w 107"/>
                  <a:gd name="T1" fmla="*/ 2455 h 44"/>
                  <a:gd name="T2" fmla="*/ 2971 w 107"/>
                  <a:gd name="T3" fmla="*/ 2204 h 44"/>
                  <a:gd name="T4" fmla="*/ 2956 w 107"/>
                  <a:gd name="T5" fmla="*/ 1822 h 44"/>
                  <a:gd name="T6" fmla="*/ 2857 w 107"/>
                  <a:gd name="T7" fmla="*/ 1547 h 44"/>
                  <a:gd name="T8" fmla="*/ 2813 w 107"/>
                  <a:gd name="T9" fmla="*/ 1311 h 44"/>
                  <a:gd name="T10" fmla="*/ 2650 w 107"/>
                  <a:gd name="T11" fmla="*/ 855 h 44"/>
                  <a:gd name="T12" fmla="*/ 2418 w 107"/>
                  <a:gd name="T13" fmla="*/ 575 h 44"/>
                  <a:gd name="T14" fmla="*/ 2168 w 107"/>
                  <a:gd name="T15" fmla="*/ 6 h 44"/>
                  <a:gd name="T16" fmla="*/ 1910 w 107"/>
                  <a:gd name="T17" fmla="*/ 2 h 44"/>
                  <a:gd name="T18" fmla="*/ 1567 w 107"/>
                  <a:gd name="T19" fmla="*/ 1 h 44"/>
                  <a:gd name="T20" fmla="*/ 1304 w 107"/>
                  <a:gd name="T21" fmla="*/ 0 h 44"/>
                  <a:gd name="T22" fmla="*/ 1012 w 107"/>
                  <a:gd name="T23" fmla="*/ 0 h 44"/>
                  <a:gd name="T24" fmla="*/ 770 w 107"/>
                  <a:gd name="T25" fmla="*/ 1 h 44"/>
                  <a:gd name="T26" fmla="*/ 497 w 107"/>
                  <a:gd name="T27" fmla="*/ 2 h 44"/>
                  <a:gd name="T28" fmla="*/ 322 w 107"/>
                  <a:gd name="T29" fmla="*/ 5 h 44"/>
                  <a:gd name="T30" fmla="*/ 6 w 107"/>
                  <a:gd name="T31" fmla="*/ 7 h 44"/>
                  <a:gd name="T32" fmla="*/ 2 w 107"/>
                  <a:gd name="T33" fmla="*/ 575 h 44"/>
                  <a:gd name="T34" fmla="*/ 0 w 107"/>
                  <a:gd name="T35" fmla="*/ 701 h 44"/>
                  <a:gd name="T36" fmla="*/ 1 w 107"/>
                  <a:gd name="T37" fmla="*/ 975 h 44"/>
                  <a:gd name="T38" fmla="*/ 4 w 107"/>
                  <a:gd name="T39" fmla="*/ 1112 h 44"/>
                  <a:gd name="T40" fmla="*/ 6 w 107"/>
                  <a:gd name="T41" fmla="*/ 1188 h 44"/>
                  <a:gd name="T42" fmla="*/ 289 w 107"/>
                  <a:gd name="T43" fmla="*/ 701 h 44"/>
                  <a:gd name="T44" fmla="*/ 8 w 107"/>
                  <a:gd name="T45" fmla="*/ 656 h 44"/>
                  <a:gd name="T46" fmla="*/ 289 w 107"/>
                  <a:gd name="T47" fmla="*/ 800 h 44"/>
                  <a:gd name="T48" fmla="*/ 8 w 107"/>
                  <a:gd name="T49" fmla="*/ 913 h 44"/>
                  <a:gd name="T50" fmla="*/ 305 w 107"/>
                  <a:gd name="T51" fmla="*/ 800 h 44"/>
                  <a:gd name="T52" fmla="*/ 379 w 107"/>
                  <a:gd name="T53" fmla="*/ 701 h 44"/>
                  <a:gd name="T54" fmla="*/ 525 w 107"/>
                  <a:gd name="T55" fmla="*/ 614 h 44"/>
                  <a:gd name="T56" fmla="*/ 797 w 107"/>
                  <a:gd name="T57" fmla="*/ 575 h 44"/>
                  <a:gd name="T58" fmla="*/ 1012 w 107"/>
                  <a:gd name="T59" fmla="*/ 538 h 44"/>
                  <a:gd name="T60" fmla="*/ 1304 w 107"/>
                  <a:gd name="T61" fmla="*/ 538 h 44"/>
                  <a:gd name="T62" fmla="*/ 1543 w 107"/>
                  <a:gd name="T63" fmla="*/ 575 h 44"/>
                  <a:gd name="T64" fmla="*/ 1818 w 107"/>
                  <a:gd name="T65" fmla="*/ 614 h 44"/>
                  <a:gd name="T66" fmla="*/ 2059 w 107"/>
                  <a:gd name="T67" fmla="*/ 800 h 44"/>
                  <a:gd name="T68" fmla="*/ 2290 w 107"/>
                  <a:gd name="T69" fmla="*/ 975 h 44"/>
                  <a:gd name="T70" fmla="*/ 2508 w 107"/>
                  <a:gd name="T71" fmla="*/ 1269 h 44"/>
                  <a:gd name="T72" fmla="*/ 2649 w 107"/>
                  <a:gd name="T73" fmla="*/ 1597 h 44"/>
                  <a:gd name="T74" fmla="*/ 2664 w 107"/>
                  <a:gd name="T75" fmla="*/ 1765 h 44"/>
                  <a:gd name="T76" fmla="*/ 2697 w 107"/>
                  <a:gd name="T77" fmla="*/ 1946 h 44"/>
                  <a:gd name="T78" fmla="*/ 2697 w 107"/>
                  <a:gd name="T79" fmla="*/ 2221 h 44"/>
                  <a:gd name="T80" fmla="*/ 2705 w 107"/>
                  <a:gd name="T81" fmla="*/ 2455 h 44"/>
                  <a:gd name="T82" fmla="*/ 2971 w 107"/>
                  <a:gd name="T83" fmla="*/ 2455 h 44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107"/>
                  <a:gd name="T127" fmla="*/ 0 h 44"/>
                  <a:gd name="T128" fmla="*/ 107 w 107"/>
                  <a:gd name="T129" fmla="*/ 44 h 44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107" h="44">
                    <a:moveTo>
                      <a:pt x="107" y="44"/>
                    </a:moveTo>
                    <a:lnTo>
                      <a:pt x="107" y="39"/>
                    </a:lnTo>
                    <a:lnTo>
                      <a:pt x="106" y="33"/>
                    </a:lnTo>
                    <a:lnTo>
                      <a:pt x="103" y="28"/>
                    </a:lnTo>
                    <a:lnTo>
                      <a:pt x="101" y="23"/>
                    </a:lnTo>
                    <a:lnTo>
                      <a:pt x="95" y="16"/>
                    </a:lnTo>
                    <a:lnTo>
                      <a:pt x="87" y="10"/>
                    </a:lnTo>
                    <a:lnTo>
                      <a:pt x="78" y="6"/>
                    </a:lnTo>
                    <a:lnTo>
                      <a:pt x="68" y="2"/>
                    </a:lnTo>
                    <a:lnTo>
                      <a:pt x="57" y="1"/>
                    </a:lnTo>
                    <a:lnTo>
                      <a:pt x="46" y="0"/>
                    </a:lnTo>
                    <a:lnTo>
                      <a:pt x="37" y="0"/>
                    </a:lnTo>
                    <a:lnTo>
                      <a:pt x="27" y="1"/>
                    </a:lnTo>
                    <a:lnTo>
                      <a:pt x="19" y="2"/>
                    </a:lnTo>
                    <a:lnTo>
                      <a:pt x="11" y="5"/>
                    </a:lnTo>
                    <a:lnTo>
                      <a:pt x="6" y="7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1" y="18"/>
                    </a:lnTo>
                    <a:lnTo>
                      <a:pt x="4" y="20"/>
                    </a:lnTo>
                    <a:lnTo>
                      <a:pt x="6" y="21"/>
                    </a:lnTo>
                    <a:lnTo>
                      <a:pt x="9" y="13"/>
                    </a:lnTo>
                    <a:lnTo>
                      <a:pt x="8" y="12"/>
                    </a:lnTo>
                    <a:lnTo>
                      <a:pt x="9" y="15"/>
                    </a:lnTo>
                    <a:lnTo>
                      <a:pt x="8" y="17"/>
                    </a:lnTo>
                    <a:lnTo>
                      <a:pt x="10" y="15"/>
                    </a:lnTo>
                    <a:lnTo>
                      <a:pt x="14" y="13"/>
                    </a:lnTo>
                    <a:lnTo>
                      <a:pt x="20" y="11"/>
                    </a:lnTo>
                    <a:lnTo>
                      <a:pt x="28" y="10"/>
                    </a:lnTo>
                    <a:lnTo>
                      <a:pt x="37" y="9"/>
                    </a:lnTo>
                    <a:lnTo>
                      <a:pt x="46" y="9"/>
                    </a:lnTo>
                    <a:lnTo>
                      <a:pt x="56" y="10"/>
                    </a:lnTo>
                    <a:lnTo>
                      <a:pt x="65" y="11"/>
                    </a:lnTo>
                    <a:lnTo>
                      <a:pt x="75" y="15"/>
                    </a:lnTo>
                    <a:lnTo>
                      <a:pt x="82" y="18"/>
                    </a:lnTo>
                    <a:lnTo>
                      <a:pt x="89" y="22"/>
                    </a:lnTo>
                    <a:lnTo>
                      <a:pt x="94" y="29"/>
                    </a:lnTo>
                    <a:lnTo>
                      <a:pt x="96" y="32"/>
                    </a:lnTo>
                    <a:lnTo>
                      <a:pt x="97" y="35"/>
                    </a:lnTo>
                    <a:lnTo>
                      <a:pt x="97" y="40"/>
                    </a:lnTo>
                    <a:lnTo>
                      <a:pt x="98" y="44"/>
                    </a:lnTo>
                    <a:lnTo>
                      <a:pt x="107" y="44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766" name="Freeform 456"/>
              <p:cNvSpPr>
                <a:spLocks noChangeArrowheads="1"/>
              </p:cNvSpPr>
              <p:nvPr/>
            </p:nvSpPr>
            <p:spPr bwMode="auto">
              <a:xfrm>
                <a:off x="2763" y="3989"/>
                <a:ext cx="55" cy="20"/>
              </a:xfrm>
              <a:custGeom>
                <a:avLst/>
                <a:gdLst>
                  <a:gd name="T0" fmla="*/ 0 w 52"/>
                  <a:gd name="T1" fmla="*/ 5284 h 18"/>
                  <a:gd name="T2" fmla="*/ 3 w 52"/>
                  <a:gd name="T3" fmla="*/ 7248 h 18"/>
                  <a:gd name="T4" fmla="*/ 7 w 52"/>
                  <a:gd name="T5" fmla="*/ 8948 h 18"/>
                  <a:gd name="T6" fmla="*/ 338 w 52"/>
                  <a:gd name="T7" fmla="*/ 10362 h 18"/>
                  <a:gd name="T8" fmla="*/ 474 w 52"/>
                  <a:gd name="T9" fmla="*/ 10362 h 18"/>
                  <a:gd name="T10" fmla="*/ 701 w 52"/>
                  <a:gd name="T11" fmla="*/ 11047 h 18"/>
                  <a:gd name="T12" fmla="*/ 941 w 52"/>
                  <a:gd name="T13" fmla="*/ 9942 h 18"/>
                  <a:gd name="T14" fmla="*/ 1162 w 52"/>
                  <a:gd name="T15" fmla="*/ 8053 h 18"/>
                  <a:gd name="T16" fmla="*/ 1375 w 52"/>
                  <a:gd name="T17" fmla="*/ 5871 h 18"/>
                  <a:gd name="T18" fmla="*/ 1473 w 52"/>
                  <a:gd name="T19" fmla="*/ 4280 h 18"/>
                  <a:gd name="T20" fmla="*/ 1587 w 52"/>
                  <a:gd name="T21" fmla="*/ 0 h 18"/>
                  <a:gd name="T22" fmla="*/ 1317 w 52"/>
                  <a:gd name="T23" fmla="*/ 0 h 18"/>
                  <a:gd name="T24" fmla="*/ 1300 w 52"/>
                  <a:gd name="T25" fmla="*/ 0 h 18"/>
                  <a:gd name="T26" fmla="*/ 1229 w 52"/>
                  <a:gd name="T27" fmla="*/ 2 h 18"/>
                  <a:gd name="T28" fmla="*/ 1052 w 52"/>
                  <a:gd name="T29" fmla="*/ 3467 h 18"/>
                  <a:gd name="T30" fmla="*/ 877 w 52"/>
                  <a:gd name="T31" fmla="*/ 4280 h 18"/>
                  <a:gd name="T32" fmla="*/ 663 w 52"/>
                  <a:gd name="T33" fmla="*/ 4756 h 18"/>
                  <a:gd name="T34" fmla="*/ 474 w 52"/>
                  <a:gd name="T35" fmla="*/ 4756 h 18"/>
                  <a:gd name="T36" fmla="*/ 424 w 52"/>
                  <a:gd name="T37" fmla="*/ 4756 h 18"/>
                  <a:gd name="T38" fmla="*/ 358 w 52"/>
                  <a:gd name="T39" fmla="*/ 4280 h 18"/>
                  <a:gd name="T40" fmla="*/ 320 w 52"/>
                  <a:gd name="T41" fmla="*/ 3467 h 18"/>
                  <a:gd name="T42" fmla="*/ 7 w 52"/>
                  <a:gd name="T43" fmla="*/ 3 h 18"/>
                  <a:gd name="T44" fmla="*/ 0 w 52"/>
                  <a:gd name="T45" fmla="*/ 5284 h 18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52"/>
                  <a:gd name="T70" fmla="*/ 0 h 18"/>
                  <a:gd name="T71" fmla="*/ 52 w 52"/>
                  <a:gd name="T72" fmla="*/ 18 h 18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52" h="18">
                    <a:moveTo>
                      <a:pt x="0" y="9"/>
                    </a:moveTo>
                    <a:lnTo>
                      <a:pt x="3" y="12"/>
                    </a:lnTo>
                    <a:lnTo>
                      <a:pt x="7" y="14"/>
                    </a:lnTo>
                    <a:lnTo>
                      <a:pt x="10" y="17"/>
                    </a:lnTo>
                    <a:lnTo>
                      <a:pt x="16" y="17"/>
                    </a:lnTo>
                    <a:lnTo>
                      <a:pt x="23" y="18"/>
                    </a:lnTo>
                    <a:lnTo>
                      <a:pt x="31" y="16"/>
                    </a:lnTo>
                    <a:lnTo>
                      <a:pt x="38" y="13"/>
                    </a:lnTo>
                    <a:lnTo>
                      <a:pt x="44" y="10"/>
                    </a:lnTo>
                    <a:lnTo>
                      <a:pt x="48" y="7"/>
                    </a:lnTo>
                    <a:lnTo>
                      <a:pt x="52" y="0"/>
                    </a:lnTo>
                    <a:lnTo>
                      <a:pt x="43" y="0"/>
                    </a:lnTo>
                    <a:lnTo>
                      <a:pt x="42" y="0"/>
                    </a:lnTo>
                    <a:lnTo>
                      <a:pt x="40" y="2"/>
                    </a:lnTo>
                    <a:lnTo>
                      <a:pt x="35" y="5"/>
                    </a:lnTo>
                    <a:lnTo>
                      <a:pt x="28" y="7"/>
                    </a:lnTo>
                    <a:lnTo>
                      <a:pt x="22" y="8"/>
                    </a:lnTo>
                    <a:lnTo>
                      <a:pt x="16" y="8"/>
                    </a:lnTo>
                    <a:lnTo>
                      <a:pt x="14" y="8"/>
                    </a:lnTo>
                    <a:lnTo>
                      <a:pt x="11" y="7"/>
                    </a:lnTo>
                    <a:lnTo>
                      <a:pt x="9" y="5"/>
                    </a:lnTo>
                    <a:lnTo>
                      <a:pt x="7" y="3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767" name="Freeform 457"/>
              <p:cNvSpPr>
                <a:spLocks noChangeArrowheads="1"/>
              </p:cNvSpPr>
              <p:nvPr/>
            </p:nvSpPr>
            <p:spPr bwMode="auto">
              <a:xfrm>
                <a:off x="2712" y="3956"/>
                <a:ext cx="59" cy="43"/>
              </a:xfrm>
              <a:custGeom>
                <a:avLst/>
                <a:gdLst>
                  <a:gd name="T0" fmla="*/ 0 w 56"/>
                  <a:gd name="T1" fmla="*/ 725 h 40"/>
                  <a:gd name="T2" fmla="*/ 3 w 56"/>
                  <a:gd name="T3" fmla="*/ 779 h 40"/>
                  <a:gd name="T4" fmla="*/ 9 w 56"/>
                  <a:gd name="T5" fmla="*/ 900 h 40"/>
                  <a:gd name="T6" fmla="*/ 353 w 56"/>
                  <a:gd name="T7" fmla="*/ 1202 h 40"/>
                  <a:gd name="T8" fmla="*/ 483 w 56"/>
                  <a:gd name="T9" fmla="*/ 1493 h 40"/>
                  <a:gd name="T10" fmla="*/ 726 w 56"/>
                  <a:gd name="T11" fmla="*/ 1854 h 40"/>
                  <a:gd name="T12" fmla="*/ 857 w 56"/>
                  <a:gd name="T13" fmla="*/ 2168 h 40"/>
                  <a:gd name="T14" fmla="*/ 1056 w 56"/>
                  <a:gd name="T15" fmla="*/ 2694 h 40"/>
                  <a:gd name="T16" fmla="*/ 1178 w 56"/>
                  <a:gd name="T17" fmla="*/ 3308 h 40"/>
                  <a:gd name="T18" fmla="*/ 1356 w 56"/>
                  <a:gd name="T19" fmla="*/ 2862 h 40"/>
                  <a:gd name="T20" fmla="*/ 1222 w 56"/>
                  <a:gd name="T21" fmla="*/ 2168 h 40"/>
                  <a:gd name="T22" fmla="*/ 992 w 56"/>
                  <a:gd name="T23" fmla="*/ 1725 h 40"/>
                  <a:gd name="T24" fmla="*/ 813 w 56"/>
                  <a:gd name="T25" fmla="*/ 1202 h 40"/>
                  <a:gd name="T26" fmla="*/ 627 w 56"/>
                  <a:gd name="T27" fmla="*/ 837 h 40"/>
                  <a:gd name="T28" fmla="*/ 413 w 56"/>
                  <a:gd name="T29" fmla="*/ 6 h 40"/>
                  <a:gd name="T30" fmla="*/ 302 w 56"/>
                  <a:gd name="T31" fmla="*/ 4 h 40"/>
                  <a:gd name="T32" fmla="*/ 7 w 56"/>
                  <a:gd name="T33" fmla="*/ 2 h 40"/>
                  <a:gd name="T34" fmla="*/ 3 w 56"/>
                  <a:gd name="T35" fmla="*/ 0 h 40"/>
                  <a:gd name="T36" fmla="*/ 0 w 56"/>
                  <a:gd name="T37" fmla="*/ 725 h 4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6"/>
                  <a:gd name="T58" fmla="*/ 0 h 40"/>
                  <a:gd name="T59" fmla="*/ 56 w 56"/>
                  <a:gd name="T60" fmla="*/ 40 h 4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6" h="40">
                    <a:moveTo>
                      <a:pt x="0" y="8"/>
                    </a:moveTo>
                    <a:lnTo>
                      <a:pt x="3" y="9"/>
                    </a:lnTo>
                    <a:lnTo>
                      <a:pt x="9" y="11"/>
                    </a:lnTo>
                    <a:lnTo>
                      <a:pt x="15" y="15"/>
                    </a:lnTo>
                    <a:lnTo>
                      <a:pt x="21" y="18"/>
                    </a:lnTo>
                    <a:lnTo>
                      <a:pt x="29" y="22"/>
                    </a:lnTo>
                    <a:lnTo>
                      <a:pt x="36" y="27"/>
                    </a:lnTo>
                    <a:lnTo>
                      <a:pt x="44" y="33"/>
                    </a:lnTo>
                    <a:lnTo>
                      <a:pt x="49" y="40"/>
                    </a:lnTo>
                    <a:lnTo>
                      <a:pt x="56" y="34"/>
                    </a:lnTo>
                    <a:lnTo>
                      <a:pt x="50" y="27"/>
                    </a:lnTo>
                    <a:lnTo>
                      <a:pt x="41" y="20"/>
                    </a:lnTo>
                    <a:lnTo>
                      <a:pt x="34" y="15"/>
                    </a:lnTo>
                    <a:lnTo>
                      <a:pt x="26" y="10"/>
                    </a:lnTo>
                    <a:lnTo>
                      <a:pt x="18" y="6"/>
                    </a:lnTo>
                    <a:lnTo>
                      <a:pt x="12" y="4"/>
                    </a:lnTo>
                    <a:lnTo>
                      <a:pt x="7" y="2"/>
                    </a:lnTo>
                    <a:lnTo>
                      <a:pt x="3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768" name="Freeform 458"/>
              <p:cNvSpPr>
                <a:spLocks noChangeArrowheads="1"/>
              </p:cNvSpPr>
              <p:nvPr/>
            </p:nvSpPr>
            <p:spPr bwMode="auto">
              <a:xfrm>
                <a:off x="2985" y="3947"/>
                <a:ext cx="104" cy="55"/>
              </a:xfrm>
              <a:custGeom>
                <a:avLst/>
                <a:gdLst>
                  <a:gd name="T0" fmla="*/ 3570 w 98"/>
                  <a:gd name="T1" fmla="*/ 1110 h 51"/>
                  <a:gd name="T2" fmla="*/ 3700 w 98"/>
                  <a:gd name="T3" fmla="*/ 1029 h 51"/>
                  <a:gd name="T4" fmla="*/ 3709 w 98"/>
                  <a:gd name="T5" fmla="*/ 1029 h 51"/>
                  <a:gd name="T6" fmla="*/ 3709 w 98"/>
                  <a:gd name="T7" fmla="*/ 954 h 51"/>
                  <a:gd name="T8" fmla="*/ 3709 w 98"/>
                  <a:gd name="T9" fmla="*/ 821 h 51"/>
                  <a:gd name="T10" fmla="*/ 3570 w 98"/>
                  <a:gd name="T11" fmla="*/ 6 h 51"/>
                  <a:gd name="T12" fmla="*/ 3379 w 98"/>
                  <a:gd name="T13" fmla="*/ 4 h 51"/>
                  <a:gd name="T14" fmla="*/ 3112 w 98"/>
                  <a:gd name="T15" fmla="*/ 2 h 51"/>
                  <a:gd name="T16" fmla="*/ 2917 w 98"/>
                  <a:gd name="T17" fmla="*/ 1 h 51"/>
                  <a:gd name="T18" fmla="*/ 2463 w 98"/>
                  <a:gd name="T19" fmla="*/ 0 h 51"/>
                  <a:gd name="T20" fmla="*/ 2100 w 98"/>
                  <a:gd name="T21" fmla="*/ 0 h 51"/>
                  <a:gd name="T22" fmla="*/ 1724 w 98"/>
                  <a:gd name="T23" fmla="*/ 1 h 51"/>
                  <a:gd name="T24" fmla="*/ 1347 w 98"/>
                  <a:gd name="T25" fmla="*/ 2 h 51"/>
                  <a:gd name="T26" fmla="*/ 1029 w 98"/>
                  <a:gd name="T27" fmla="*/ 5 h 51"/>
                  <a:gd name="T28" fmla="*/ 639 w 98"/>
                  <a:gd name="T29" fmla="*/ 821 h 51"/>
                  <a:gd name="T30" fmla="*/ 421 w 98"/>
                  <a:gd name="T31" fmla="*/ 1291 h 51"/>
                  <a:gd name="T32" fmla="*/ 5 w 98"/>
                  <a:gd name="T33" fmla="*/ 2031 h 51"/>
                  <a:gd name="T34" fmla="*/ 3 w 98"/>
                  <a:gd name="T35" fmla="*/ 2490 h 51"/>
                  <a:gd name="T36" fmla="*/ 1 w 98"/>
                  <a:gd name="T37" fmla="*/ 2896 h 51"/>
                  <a:gd name="T38" fmla="*/ 0 w 98"/>
                  <a:gd name="T39" fmla="*/ 3425 h 51"/>
                  <a:gd name="T40" fmla="*/ 0 w 98"/>
                  <a:gd name="T41" fmla="*/ 3917 h 51"/>
                  <a:gd name="T42" fmla="*/ 1 w 98"/>
                  <a:gd name="T43" fmla="*/ 4224 h 51"/>
                  <a:gd name="T44" fmla="*/ 6 w 98"/>
                  <a:gd name="T45" fmla="*/ 4555 h 51"/>
                  <a:gd name="T46" fmla="*/ 421 w 98"/>
                  <a:gd name="T47" fmla="*/ 4798 h 51"/>
                  <a:gd name="T48" fmla="*/ 602 w 98"/>
                  <a:gd name="T49" fmla="*/ 4996 h 51"/>
                  <a:gd name="T50" fmla="*/ 970 w 98"/>
                  <a:gd name="T51" fmla="*/ 5024 h 51"/>
                  <a:gd name="T52" fmla="*/ 1196 w 98"/>
                  <a:gd name="T53" fmla="*/ 5024 h 51"/>
                  <a:gd name="T54" fmla="*/ 1305 w 98"/>
                  <a:gd name="T55" fmla="*/ 5024 h 51"/>
                  <a:gd name="T56" fmla="*/ 1429 w 98"/>
                  <a:gd name="T57" fmla="*/ 4912 h 51"/>
                  <a:gd name="T58" fmla="*/ 1609 w 98"/>
                  <a:gd name="T59" fmla="*/ 4798 h 51"/>
                  <a:gd name="T60" fmla="*/ 1656 w 98"/>
                  <a:gd name="T61" fmla="*/ 4555 h 51"/>
                  <a:gd name="T62" fmla="*/ 1865 w 98"/>
                  <a:gd name="T63" fmla="*/ 3715 h 51"/>
                  <a:gd name="T64" fmla="*/ 2187 w 98"/>
                  <a:gd name="T65" fmla="*/ 3123 h 51"/>
                  <a:gd name="T66" fmla="*/ 2446 w 98"/>
                  <a:gd name="T67" fmla="*/ 2547 h 51"/>
                  <a:gd name="T68" fmla="*/ 2749 w 98"/>
                  <a:gd name="T69" fmla="*/ 2190 h 51"/>
                  <a:gd name="T70" fmla="*/ 3000 w 98"/>
                  <a:gd name="T71" fmla="*/ 1746 h 51"/>
                  <a:gd name="T72" fmla="*/ 3286 w 98"/>
                  <a:gd name="T73" fmla="*/ 1392 h 51"/>
                  <a:gd name="T74" fmla="*/ 3487 w 98"/>
                  <a:gd name="T75" fmla="*/ 1291 h 51"/>
                  <a:gd name="T76" fmla="*/ 3570 w 98"/>
                  <a:gd name="T77" fmla="*/ 1110 h 5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98"/>
                  <a:gd name="T118" fmla="*/ 0 h 51"/>
                  <a:gd name="T119" fmla="*/ 98 w 98"/>
                  <a:gd name="T120" fmla="*/ 51 h 5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98" h="51">
                    <a:moveTo>
                      <a:pt x="95" y="12"/>
                    </a:moveTo>
                    <a:lnTo>
                      <a:pt x="97" y="11"/>
                    </a:lnTo>
                    <a:lnTo>
                      <a:pt x="98" y="11"/>
                    </a:lnTo>
                    <a:lnTo>
                      <a:pt x="98" y="10"/>
                    </a:lnTo>
                    <a:lnTo>
                      <a:pt x="98" y="8"/>
                    </a:lnTo>
                    <a:lnTo>
                      <a:pt x="95" y="6"/>
                    </a:lnTo>
                    <a:lnTo>
                      <a:pt x="90" y="4"/>
                    </a:lnTo>
                    <a:lnTo>
                      <a:pt x="83" y="2"/>
                    </a:lnTo>
                    <a:lnTo>
                      <a:pt x="76" y="1"/>
                    </a:lnTo>
                    <a:lnTo>
                      <a:pt x="66" y="0"/>
                    </a:lnTo>
                    <a:lnTo>
                      <a:pt x="56" y="0"/>
                    </a:lnTo>
                    <a:lnTo>
                      <a:pt x="46" y="1"/>
                    </a:lnTo>
                    <a:lnTo>
                      <a:pt x="36" y="2"/>
                    </a:lnTo>
                    <a:lnTo>
                      <a:pt x="27" y="5"/>
                    </a:lnTo>
                    <a:lnTo>
                      <a:pt x="18" y="8"/>
                    </a:lnTo>
                    <a:lnTo>
                      <a:pt x="11" y="14"/>
                    </a:lnTo>
                    <a:lnTo>
                      <a:pt x="5" y="20"/>
                    </a:lnTo>
                    <a:lnTo>
                      <a:pt x="3" y="25"/>
                    </a:lnTo>
                    <a:lnTo>
                      <a:pt x="1" y="29"/>
                    </a:lnTo>
                    <a:lnTo>
                      <a:pt x="0" y="34"/>
                    </a:lnTo>
                    <a:lnTo>
                      <a:pt x="0" y="39"/>
                    </a:lnTo>
                    <a:lnTo>
                      <a:pt x="1" y="42"/>
                    </a:lnTo>
                    <a:lnTo>
                      <a:pt x="6" y="45"/>
                    </a:lnTo>
                    <a:lnTo>
                      <a:pt x="11" y="48"/>
                    </a:lnTo>
                    <a:lnTo>
                      <a:pt x="17" y="50"/>
                    </a:lnTo>
                    <a:lnTo>
                      <a:pt x="25" y="51"/>
                    </a:lnTo>
                    <a:lnTo>
                      <a:pt x="32" y="51"/>
                    </a:lnTo>
                    <a:lnTo>
                      <a:pt x="35" y="51"/>
                    </a:lnTo>
                    <a:lnTo>
                      <a:pt x="38" y="49"/>
                    </a:lnTo>
                    <a:lnTo>
                      <a:pt x="42" y="48"/>
                    </a:lnTo>
                    <a:lnTo>
                      <a:pt x="44" y="45"/>
                    </a:lnTo>
                    <a:lnTo>
                      <a:pt x="50" y="38"/>
                    </a:lnTo>
                    <a:lnTo>
                      <a:pt x="58" y="31"/>
                    </a:lnTo>
                    <a:lnTo>
                      <a:pt x="65" y="26"/>
                    </a:lnTo>
                    <a:lnTo>
                      <a:pt x="72" y="22"/>
                    </a:lnTo>
                    <a:lnTo>
                      <a:pt x="80" y="18"/>
                    </a:lnTo>
                    <a:lnTo>
                      <a:pt x="86" y="15"/>
                    </a:lnTo>
                    <a:lnTo>
                      <a:pt x="91" y="14"/>
                    </a:lnTo>
                    <a:lnTo>
                      <a:pt x="95" y="12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769" name="Freeform 459"/>
              <p:cNvSpPr>
                <a:spLocks noChangeArrowheads="1"/>
              </p:cNvSpPr>
              <p:nvPr/>
            </p:nvSpPr>
            <p:spPr bwMode="auto">
              <a:xfrm>
                <a:off x="2981" y="3942"/>
                <a:ext cx="112" cy="47"/>
              </a:xfrm>
              <a:custGeom>
                <a:avLst/>
                <a:gdLst>
                  <a:gd name="T0" fmla="*/ 296 w 106"/>
                  <a:gd name="T1" fmla="*/ 2455 h 44"/>
                  <a:gd name="T2" fmla="*/ 296 w 106"/>
                  <a:gd name="T3" fmla="*/ 2221 h 44"/>
                  <a:gd name="T4" fmla="*/ 313 w 106"/>
                  <a:gd name="T5" fmla="*/ 1946 h 44"/>
                  <a:gd name="T6" fmla="*/ 331 w 106"/>
                  <a:gd name="T7" fmla="*/ 1765 h 44"/>
                  <a:gd name="T8" fmla="*/ 370 w 106"/>
                  <a:gd name="T9" fmla="*/ 1597 h 44"/>
                  <a:gd name="T10" fmla="*/ 487 w 106"/>
                  <a:gd name="T11" fmla="*/ 1269 h 44"/>
                  <a:gd name="T12" fmla="*/ 678 w 106"/>
                  <a:gd name="T13" fmla="*/ 975 h 44"/>
                  <a:gd name="T14" fmla="*/ 902 w 106"/>
                  <a:gd name="T15" fmla="*/ 800 h 44"/>
                  <a:gd name="T16" fmla="*/ 1176 w 106"/>
                  <a:gd name="T17" fmla="*/ 614 h 44"/>
                  <a:gd name="T18" fmla="*/ 1466 w 106"/>
                  <a:gd name="T19" fmla="*/ 575 h 44"/>
                  <a:gd name="T20" fmla="*/ 1730 w 106"/>
                  <a:gd name="T21" fmla="*/ 538 h 44"/>
                  <a:gd name="T22" fmla="*/ 1980 w 106"/>
                  <a:gd name="T23" fmla="*/ 538 h 44"/>
                  <a:gd name="T24" fmla="*/ 2210 w 106"/>
                  <a:gd name="T25" fmla="*/ 575 h 44"/>
                  <a:gd name="T26" fmla="*/ 2452 w 106"/>
                  <a:gd name="T27" fmla="*/ 614 h 44"/>
                  <a:gd name="T28" fmla="*/ 2607 w 106"/>
                  <a:gd name="T29" fmla="*/ 701 h 44"/>
                  <a:gd name="T30" fmla="*/ 2738 w 106"/>
                  <a:gd name="T31" fmla="*/ 800 h 44"/>
                  <a:gd name="T32" fmla="*/ 2858 w 106"/>
                  <a:gd name="T33" fmla="*/ 913 h 44"/>
                  <a:gd name="T34" fmla="*/ 2755 w 106"/>
                  <a:gd name="T35" fmla="*/ 800 h 44"/>
                  <a:gd name="T36" fmla="*/ 2755 w 106"/>
                  <a:gd name="T37" fmla="*/ 656 h 44"/>
                  <a:gd name="T38" fmla="*/ 2858 w 106"/>
                  <a:gd name="T39" fmla="*/ 656 h 44"/>
                  <a:gd name="T40" fmla="*/ 2755 w 106"/>
                  <a:gd name="T41" fmla="*/ 701 h 44"/>
                  <a:gd name="T42" fmla="*/ 2893 w 106"/>
                  <a:gd name="T43" fmla="*/ 1188 h 44"/>
                  <a:gd name="T44" fmla="*/ 2984 w 106"/>
                  <a:gd name="T45" fmla="*/ 1112 h 44"/>
                  <a:gd name="T46" fmla="*/ 3020 w 106"/>
                  <a:gd name="T47" fmla="*/ 975 h 44"/>
                  <a:gd name="T48" fmla="*/ 3029 w 106"/>
                  <a:gd name="T49" fmla="*/ 701 h 44"/>
                  <a:gd name="T50" fmla="*/ 3020 w 106"/>
                  <a:gd name="T51" fmla="*/ 575 h 44"/>
                  <a:gd name="T52" fmla="*/ 2893 w 106"/>
                  <a:gd name="T53" fmla="*/ 7 h 44"/>
                  <a:gd name="T54" fmla="*/ 2713 w 106"/>
                  <a:gd name="T55" fmla="*/ 5 h 44"/>
                  <a:gd name="T56" fmla="*/ 2542 w 106"/>
                  <a:gd name="T57" fmla="*/ 2 h 44"/>
                  <a:gd name="T58" fmla="*/ 2300 w 106"/>
                  <a:gd name="T59" fmla="*/ 1 h 44"/>
                  <a:gd name="T60" fmla="*/ 1980 w 106"/>
                  <a:gd name="T61" fmla="*/ 0 h 44"/>
                  <a:gd name="T62" fmla="*/ 1730 w 106"/>
                  <a:gd name="T63" fmla="*/ 0 h 44"/>
                  <a:gd name="T64" fmla="*/ 1423 w 106"/>
                  <a:gd name="T65" fmla="*/ 1 h 44"/>
                  <a:gd name="T66" fmla="*/ 1113 w 106"/>
                  <a:gd name="T67" fmla="*/ 2 h 44"/>
                  <a:gd name="T68" fmla="*/ 845 w 106"/>
                  <a:gd name="T69" fmla="*/ 6 h 44"/>
                  <a:gd name="T70" fmla="*/ 544 w 106"/>
                  <a:gd name="T71" fmla="*/ 575 h 44"/>
                  <a:gd name="T72" fmla="*/ 350 w 106"/>
                  <a:gd name="T73" fmla="*/ 855 h 44"/>
                  <a:gd name="T74" fmla="*/ 5 w 106"/>
                  <a:gd name="T75" fmla="*/ 1311 h 44"/>
                  <a:gd name="T76" fmla="*/ 3 w 106"/>
                  <a:gd name="T77" fmla="*/ 1547 h 44"/>
                  <a:gd name="T78" fmla="*/ 1 w 106"/>
                  <a:gd name="T79" fmla="*/ 1822 h 44"/>
                  <a:gd name="T80" fmla="*/ 0 w 106"/>
                  <a:gd name="T81" fmla="*/ 2204 h 44"/>
                  <a:gd name="T82" fmla="*/ 0 w 106"/>
                  <a:gd name="T83" fmla="*/ 2455 h 44"/>
                  <a:gd name="T84" fmla="*/ 296 w 106"/>
                  <a:gd name="T85" fmla="*/ 2455 h 44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106"/>
                  <a:gd name="T130" fmla="*/ 0 h 44"/>
                  <a:gd name="T131" fmla="*/ 106 w 106"/>
                  <a:gd name="T132" fmla="*/ 44 h 44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106" h="44">
                    <a:moveTo>
                      <a:pt x="9" y="44"/>
                    </a:moveTo>
                    <a:lnTo>
                      <a:pt x="9" y="40"/>
                    </a:lnTo>
                    <a:lnTo>
                      <a:pt x="10" y="35"/>
                    </a:lnTo>
                    <a:lnTo>
                      <a:pt x="11" y="32"/>
                    </a:lnTo>
                    <a:lnTo>
                      <a:pt x="13" y="29"/>
                    </a:lnTo>
                    <a:lnTo>
                      <a:pt x="18" y="22"/>
                    </a:lnTo>
                    <a:lnTo>
                      <a:pt x="24" y="18"/>
                    </a:lnTo>
                    <a:lnTo>
                      <a:pt x="32" y="15"/>
                    </a:lnTo>
                    <a:lnTo>
                      <a:pt x="41" y="11"/>
                    </a:lnTo>
                    <a:lnTo>
                      <a:pt x="51" y="10"/>
                    </a:lnTo>
                    <a:lnTo>
                      <a:pt x="60" y="9"/>
                    </a:lnTo>
                    <a:lnTo>
                      <a:pt x="70" y="9"/>
                    </a:lnTo>
                    <a:lnTo>
                      <a:pt x="78" y="10"/>
                    </a:lnTo>
                    <a:lnTo>
                      <a:pt x="86" y="11"/>
                    </a:lnTo>
                    <a:lnTo>
                      <a:pt x="92" y="13"/>
                    </a:lnTo>
                    <a:lnTo>
                      <a:pt x="96" y="15"/>
                    </a:lnTo>
                    <a:lnTo>
                      <a:pt x="99" y="17"/>
                    </a:lnTo>
                    <a:lnTo>
                      <a:pt x="97" y="15"/>
                    </a:lnTo>
                    <a:lnTo>
                      <a:pt x="97" y="12"/>
                    </a:lnTo>
                    <a:lnTo>
                      <a:pt x="99" y="12"/>
                    </a:lnTo>
                    <a:lnTo>
                      <a:pt x="97" y="13"/>
                    </a:lnTo>
                    <a:lnTo>
                      <a:pt x="101" y="21"/>
                    </a:lnTo>
                    <a:lnTo>
                      <a:pt x="103" y="20"/>
                    </a:lnTo>
                    <a:lnTo>
                      <a:pt x="105" y="18"/>
                    </a:lnTo>
                    <a:lnTo>
                      <a:pt x="106" y="13"/>
                    </a:lnTo>
                    <a:lnTo>
                      <a:pt x="105" y="10"/>
                    </a:lnTo>
                    <a:lnTo>
                      <a:pt x="101" y="7"/>
                    </a:lnTo>
                    <a:lnTo>
                      <a:pt x="95" y="5"/>
                    </a:lnTo>
                    <a:lnTo>
                      <a:pt x="88" y="2"/>
                    </a:lnTo>
                    <a:lnTo>
                      <a:pt x="80" y="1"/>
                    </a:lnTo>
                    <a:lnTo>
                      <a:pt x="70" y="0"/>
                    </a:lnTo>
                    <a:lnTo>
                      <a:pt x="60" y="0"/>
                    </a:lnTo>
                    <a:lnTo>
                      <a:pt x="50" y="1"/>
                    </a:lnTo>
                    <a:lnTo>
                      <a:pt x="39" y="2"/>
                    </a:lnTo>
                    <a:lnTo>
                      <a:pt x="29" y="6"/>
                    </a:lnTo>
                    <a:lnTo>
                      <a:pt x="20" y="10"/>
                    </a:lnTo>
                    <a:lnTo>
                      <a:pt x="12" y="16"/>
                    </a:lnTo>
                    <a:lnTo>
                      <a:pt x="5" y="23"/>
                    </a:lnTo>
                    <a:lnTo>
                      <a:pt x="3" y="28"/>
                    </a:lnTo>
                    <a:lnTo>
                      <a:pt x="1" y="33"/>
                    </a:lnTo>
                    <a:lnTo>
                      <a:pt x="0" y="39"/>
                    </a:lnTo>
                    <a:lnTo>
                      <a:pt x="0" y="44"/>
                    </a:lnTo>
                    <a:lnTo>
                      <a:pt x="9" y="44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770" name="Freeform 460"/>
              <p:cNvSpPr>
                <a:spLocks noChangeArrowheads="1"/>
              </p:cNvSpPr>
              <p:nvPr/>
            </p:nvSpPr>
            <p:spPr bwMode="auto">
              <a:xfrm>
                <a:off x="2981" y="3989"/>
                <a:ext cx="54" cy="20"/>
              </a:xfrm>
              <a:custGeom>
                <a:avLst/>
                <a:gdLst>
                  <a:gd name="T0" fmla="*/ 1478 w 51"/>
                  <a:gd name="T1" fmla="*/ 3 h 18"/>
                  <a:gd name="T2" fmla="*/ 1352 w 51"/>
                  <a:gd name="T3" fmla="*/ 3467 h 18"/>
                  <a:gd name="T4" fmla="*/ 1277 w 51"/>
                  <a:gd name="T5" fmla="*/ 4280 h 18"/>
                  <a:gd name="T6" fmla="*/ 1206 w 51"/>
                  <a:gd name="T7" fmla="*/ 4756 h 18"/>
                  <a:gd name="T8" fmla="*/ 1139 w 51"/>
                  <a:gd name="T9" fmla="*/ 4756 h 18"/>
                  <a:gd name="T10" fmla="*/ 959 w 51"/>
                  <a:gd name="T11" fmla="*/ 4756 h 18"/>
                  <a:gd name="T12" fmla="*/ 682 w 51"/>
                  <a:gd name="T13" fmla="*/ 4280 h 18"/>
                  <a:gd name="T14" fmla="*/ 512 w 51"/>
                  <a:gd name="T15" fmla="*/ 3467 h 18"/>
                  <a:gd name="T16" fmla="*/ 385 w 51"/>
                  <a:gd name="T17" fmla="*/ 2 h 18"/>
                  <a:gd name="T18" fmla="*/ 325 w 51"/>
                  <a:gd name="T19" fmla="*/ 0 h 18"/>
                  <a:gd name="T20" fmla="*/ 0 w 51"/>
                  <a:gd name="T21" fmla="*/ 0 h 18"/>
                  <a:gd name="T22" fmla="*/ 2 w 51"/>
                  <a:gd name="T23" fmla="*/ 4280 h 18"/>
                  <a:gd name="T24" fmla="*/ 8 w 51"/>
                  <a:gd name="T25" fmla="*/ 5871 h 18"/>
                  <a:gd name="T26" fmla="*/ 432 w 51"/>
                  <a:gd name="T27" fmla="*/ 8053 h 18"/>
                  <a:gd name="T28" fmla="*/ 608 w 51"/>
                  <a:gd name="T29" fmla="*/ 9942 h 18"/>
                  <a:gd name="T30" fmla="*/ 959 w 51"/>
                  <a:gd name="T31" fmla="*/ 11047 h 18"/>
                  <a:gd name="T32" fmla="*/ 1139 w 51"/>
                  <a:gd name="T33" fmla="*/ 10362 h 18"/>
                  <a:gd name="T34" fmla="*/ 1277 w 51"/>
                  <a:gd name="T35" fmla="*/ 10362 h 18"/>
                  <a:gd name="T36" fmla="*/ 1478 w 51"/>
                  <a:gd name="T37" fmla="*/ 8948 h 18"/>
                  <a:gd name="T38" fmla="*/ 1565 w 51"/>
                  <a:gd name="T39" fmla="*/ 7248 h 18"/>
                  <a:gd name="T40" fmla="*/ 1657 w 51"/>
                  <a:gd name="T41" fmla="*/ 5284 h 18"/>
                  <a:gd name="T42" fmla="*/ 1478 w 51"/>
                  <a:gd name="T43" fmla="*/ 3 h 1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51"/>
                  <a:gd name="T67" fmla="*/ 0 h 18"/>
                  <a:gd name="T68" fmla="*/ 51 w 51"/>
                  <a:gd name="T69" fmla="*/ 18 h 18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51" h="18">
                    <a:moveTo>
                      <a:pt x="45" y="3"/>
                    </a:moveTo>
                    <a:lnTo>
                      <a:pt x="42" y="5"/>
                    </a:lnTo>
                    <a:lnTo>
                      <a:pt x="40" y="7"/>
                    </a:lnTo>
                    <a:lnTo>
                      <a:pt x="38" y="8"/>
                    </a:lnTo>
                    <a:lnTo>
                      <a:pt x="36" y="8"/>
                    </a:lnTo>
                    <a:lnTo>
                      <a:pt x="29" y="8"/>
                    </a:lnTo>
                    <a:lnTo>
                      <a:pt x="22" y="7"/>
                    </a:lnTo>
                    <a:lnTo>
                      <a:pt x="17" y="5"/>
                    </a:lnTo>
                    <a:lnTo>
                      <a:pt x="12" y="2"/>
                    </a:lnTo>
                    <a:lnTo>
                      <a:pt x="9" y="0"/>
                    </a:lnTo>
                    <a:lnTo>
                      <a:pt x="0" y="0"/>
                    </a:lnTo>
                    <a:lnTo>
                      <a:pt x="2" y="7"/>
                    </a:lnTo>
                    <a:lnTo>
                      <a:pt x="8" y="10"/>
                    </a:lnTo>
                    <a:lnTo>
                      <a:pt x="14" y="13"/>
                    </a:lnTo>
                    <a:lnTo>
                      <a:pt x="20" y="16"/>
                    </a:lnTo>
                    <a:lnTo>
                      <a:pt x="29" y="18"/>
                    </a:lnTo>
                    <a:lnTo>
                      <a:pt x="36" y="17"/>
                    </a:lnTo>
                    <a:lnTo>
                      <a:pt x="40" y="17"/>
                    </a:lnTo>
                    <a:lnTo>
                      <a:pt x="45" y="14"/>
                    </a:lnTo>
                    <a:lnTo>
                      <a:pt x="48" y="12"/>
                    </a:lnTo>
                    <a:lnTo>
                      <a:pt x="51" y="9"/>
                    </a:lnTo>
                    <a:lnTo>
                      <a:pt x="45" y="3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771" name="Freeform 461"/>
              <p:cNvSpPr>
                <a:spLocks noChangeArrowheads="1"/>
              </p:cNvSpPr>
              <p:nvPr/>
            </p:nvSpPr>
            <p:spPr bwMode="auto">
              <a:xfrm>
                <a:off x="3028" y="3956"/>
                <a:ext cx="59" cy="43"/>
              </a:xfrm>
              <a:custGeom>
                <a:avLst/>
                <a:gdLst>
                  <a:gd name="T0" fmla="*/ 1241 w 56"/>
                  <a:gd name="T1" fmla="*/ 0 h 40"/>
                  <a:gd name="T2" fmla="*/ 1178 w 56"/>
                  <a:gd name="T3" fmla="*/ 2 h 40"/>
                  <a:gd name="T4" fmla="*/ 1056 w 56"/>
                  <a:gd name="T5" fmla="*/ 4 h 40"/>
                  <a:gd name="T6" fmla="*/ 903 w 56"/>
                  <a:gd name="T7" fmla="*/ 6 h 40"/>
                  <a:gd name="T8" fmla="*/ 733 w 56"/>
                  <a:gd name="T9" fmla="*/ 837 h 40"/>
                  <a:gd name="T10" fmla="*/ 509 w 56"/>
                  <a:gd name="T11" fmla="*/ 1202 h 40"/>
                  <a:gd name="T12" fmla="*/ 318 w 56"/>
                  <a:gd name="T13" fmla="*/ 1725 h 40"/>
                  <a:gd name="T14" fmla="*/ 6 w 56"/>
                  <a:gd name="T15" fmla="*/ 2168 h 40"/>
                  <a:gd name="T16" fmla="*/ 0 w 56"/>
                  <a:gd name="T17" fmla="*/ 2862 h 40"/>
                  <a:gd name="T18" fmla="*/ 6 w 56"/>
                  <a:gd name="T19" fmla="*/ 3308 h 40"/>
                  <a:gd name="T20" fmla="*/ 302 w 56"/>
                  <a:gd name="T21" fmla="*/ 2694 h 40"/>
                  <a:gd name="T22" fmla="*/ 435 w 56"/>
                  <a:gd name="T23" fmla="*/ 2168 h 40"/>
                  <a:gd name="T24" fmla="*/ 627 w 56"/>
                  <a:gd name="T25" fmla="*/ 1854 h 40"/>
                  <a:gd name="T26" fmla="*/ 806 w 56"/>
                  <a:gd name="T27" fmla="*/ 1493 h 40"/>
                  <a:gd name="T28" fmla="*/ 992 w 56"/>
                  <a:gd name="T29" fmla="*/ 1202 h 40"/>
                  <a:gd name="T30" fmla="*/ 1160 w 56"/>
                  <a:gd name="T31" fmla="*/ 900 h 40"/>
                  <a:gd name="T32" fmla="*/ 1241 w 56"/>
                  <a:gd name="T33" fmla="*/ 779 h 40"/>
                  <a:gd name="T34" fmla="*/ 1356 w 56"/>
                  <a:gd name="T35" fmla="*/ 725 h 40"/>
                  <a:gd name="T36" fmla="*/ 1241 w 56"/>
                  <a:gd name="T37" fmla="*/ 0 h 4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6"/>
                  <a:gd name="T58" fmla="*/ 0 h 40"/>
                  <a:gd name="T59" fmla="*/ 56 w 56"/>
                  <a:gd name="T60" fmla="*/ 40 h 4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6" h="40">
                    <a:moveTo>
                      <a:pt x="52" y="0"/>
                    </a:moveTo>
                    <a:lnTo>
                      <a:pt x="49" y="2"/>
                    </a:lnTo>
                    <a:lnTo>
                      <a:pt x="44" y="4"/>
                    </a:lnTo>
                    <a:lnTo>
                      <a:pt x="38" y="6"/>
                    </a:lnTo>
                    <a:lnTo>
                      <a:pt x="30" y="10"/>
                    </a:lnTo>
                    <a:lnTo>
                      <a:pt x="22" y="15"/>
                    </a:lnTo>
                    <a:lnTo>
                      <a:pt x="13" y="20"/>
                    </a:lnTo>
                    <a:lnTo>
                      <a:pt x="6" y="27"/>
                    </a:lnTo>
                    <a:lnTo>
                      <a:pt x="0" y="34"/>
                    </a:lnTo>
                    <a:lnTo>
                      <a:pt x="6" y="40"/>
                    </a:lnTo>
                    <a:lnTo>
                      <a:pt x="12" y="33"/>
                    </a:lnTo>
                    <a:lnTo>
                      <a:pt x="19" y="27"/>
                    </a:lnTo>
                    <a:lnTo>
                      <a:pt x="26" y="22"/>
                    </a:lnTo>
                    <a:lnTo>
                      <a:pt x="33" y="18"/>
                    </a:lnTo>
                    <a:lnTo>
                      <a:pt x="41" y="15"/>
                    </a:lnTo>
                    <a:lnTo>
                      <a:pt x="47" y="11"/>
                    </a:lnTo>
                    <a:lnTo>
                      <a:pt x="52" y="9"/>
                    </a:lnTo>
                    <a:lnTo>
                      <a:pt x="56" y="8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772" name="Freeform 462"/>
              <p:cNvSpPr>
                <a:spLocks noChangeArrowheads="1"/>
              </p:cNvSpPr>
              <p:nvPr/>
            </p:nvSpPr>
            <p:spPr bwMode="auto">
              <a:xfrm>
                <a:off x="2784" y="3944"/>
                <a:ext cx="73" cy="60"/>
              </a:xfrm>
              <a:custGeom>
                <a:avLst/>
                <a:gdLst>
                  <a:gd name="T0" fmla="*/ 3 w 69"/>
                  <a:gd name="T1" fmla="*/ 686 h 56"/>
                  <a:gd name="T2" fmla="*/ 0 w 69"/>
                  <a:gd name="T3" fmla="*/ 597 h 56"/>
                  <a:gd name="T4" fmla="*/ 0 w 69"/>
                  <a:gd name="T5" fmla="*/ 6 h 56"/>
                  <a:gd name="T6" fmla="*/ 1 w 69"/>
                  <a:gd name="T7" fmla="*/ 4 h 56"/>
                  <a:gd name="T8" fmla="*/ 5 w 69"/>
                  <a:gd name="T9" fmla="*/ 3 h 56"/>
                  <a:gd name="T10" fmla="*/ 322 w 69"/>
                  <a:gd name="T11" fmla="*/ 2 h 56"/>
                  <a:gd name="T12" fmla="*/ 478 w 69"/>
                  <a:gd name="T13" fmla="*/ 0 h 56"/>
                  <a:gd name="T14" fmla="*/ 710 w 69"/>
                  <a:gd name="T15" fmla="*/ 0 h 56"/>
                  <a:gd name="T16" fmla="*/ 947 w 69"/>
                  <a:gd name="T17" fmla="*/ 0 h 56"/>
                  <a:gd name="T18" fmla="*/ 1181 w 69"/>
                  <a:gd name="T19" fmla="*/ 3 h 56"/>
                  <a:gd name="T20" fmla="*/ 1405 w 69"/>
                  <a:gd name="T21" fmla="*/ 5 h 56"/>
                  <a:gd name="T22" fmla="*/ 1656 w 69"/>
                  <a:gd name="T23" fmla="*/ 597 h 56"/>
                  <a:gd name="T24" fmla="*/ 1854 w 69"/>
                  <a:gd name="T25" fmla="*/ 844 h 56"/>
                  <a:gd name="T26" fmla="*/ 2006 w 69"/>
                  <a:gd name="T27" fmla="*/ 1191 h 56"/>
                  <a:gd name="T28" fmla="*/ 2122 w 69"/>
                  <a:gd name="T29" fmla="*/ 1735 h 56"/>
                  <a:gd name="T30" fmla="*/ 2130 w 69"/>
                  <a:gd name="T31" fmla="*/ 1992 h 56"/>
                  <a:gd name="T32" fmla="*/ 2130 w 69"/>
                  <a:gd name="T33" fmla="*/ 2286 h 56"/>
                  <a:gd name="T34" fmla="*/ 2130 w 69"/>
                  <a:gd name="T35" fmla="*/ 2634 h 56"/>
                  <a:gd name="T36" fmla="*/ 2122 w 69"/>
                  <a:gd name="T37" fmla="*/ 2922 h 56"/>
                  <a:gd name="T38" fmla="*/ 2013 w 69"/>
                  <a:gd name="T39" fmla="*/ 3355 h 56"/>
                  <a:gd name="T40" fmla="*/ 1961 w 69"/>
                  <a:gd name="T41" fmla="*/ 3595 h 56"/>
                  <a:gd name="T42" fmla="*/ 1759 w 69"/>
                  <a:gd name="T43" fmla="*/ 3798 h 56"/>
                  <a:gd name="T44" fmla="*/ 1607 w 69"/>
                  <a:gd name="T45" fmla="*/ 3798 h 56"/>
                  <a:gd name="T46" fmla="*/ 1405 w 69"/>
                  <a:gd name="T47" fmla="*/ 3705 h 56"/>
                  <a:gd name="T48" fmla="*/ 1249 w 69"/>
                  <a:gd name="T49" fmla="*/ 3545 h 56"/>
                  <a:gd name="T50" fmla="*/ 1060 w 69"/>
                  <a:gd name="T51" fmla="*/ 3024 h 56"/>
                  <a:gd name="T52" fmla="*/ 947 w 69"/>
                  <a:gd name="T53" fmla="*/ 2545 h 56"/>
                  <a:gd name="T54" fmla="*/ 846 w 69"/>
                  <a:gd name="T55" fmla="*/ 1992 h 56"/>
                  <a:gd name="T56" fmla="*/ 710 w 69"/>
                  <a:gd name="T57" fmla="*/ 1570 h 56"/>
                  <a:gd name="T58" fmla="*/ 599 w 69"/>
                  <a:gd name="T59" fmla="*/ 1276 h 56"/>
                  <a:gd name="T60" fmla="*/ 478 w 69"/>
                  <a:gd name="T61" fmla="*/ 1038 h 56"/>
                  <a:gd name="T62" fmla="*/ 404 w 69"/>
                  <a:gd name="T63" fmla="*/ 904 h 56"/>
                  <a:gd name="T64" fmla="*/ 322 w 69"/>
                  <a:gd name="T65" fmla="*/ 844 h 56"/>
                  <a:gd name="T66" fmla="*/ 6 w 69"/>
                  <a:gd name="T67" fmla="*/ 735 h 56"/>
                  <a:gd name="T68" fmla="*/ 3 w 69"/>
                  <a:gd name="T69" fmla="*/ 686 h 5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69"/>
                  <a:gd name="T106" fmla="*/ 0 h 56"/>
                  <a:gd name="T107" fmla="*/ 69 w 69"/>
                  <a:gd name="T108" fmla="*/ 56 h 5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69" h="56">
                    <a:moveTo>
                      <a:pt x="3" y="10"/>
                    </a:moveTo>
                    <a:lnTo>
                      <a:pt x="0" y="8"/>
                    </a:lnTo>
                    <a:lnTo>
                      <a:pt x="0" y="6"/>
                    </a:lnTo>
                    <a:lnTo>
                      <a:pt x="1" y="4"/>
                    </a:lnTo>
                    <a:lnTo>
                      <a:pt x="5" y="3"/>
                    </a:lnTo>
                    <a:lnTo>
                      <a:pt x="9" y="2"/>
                    </a:lnTo>
                    <a:lnTo>
                      <a:pt x="16" y="0"/>
                    </a:lnTo>
                    <a:lnTo>
                      <a:pt x="23" y="0"/>
                    </a:lnTo>
                    <a:lnTo>
                      <a:pt x="31" y="0"/>
                    </a:lnTo>
                    <a:lnTo>
                      <a:pt x="38" y="3"/>
                    </a:lnTo>
                    <a:lnTo>
                      <a:pt x="45" y="5"/>
                    </a:lnTo>
                    <a:lnTo>
                      <a:pt x="53" y="8"/>
                    </a:lnTo>
                    <a:lnTo>
                      <a:pt x="59" y="13"/>
                    </a:lnTo>
                    <a:lnTo>
                      <a:pt x="64" y="18"/>
                    </a:lnTo>
                    <a:lnTo>
                      <a:pt x="68" y="26"/>
                    </a:lnTo>
                    <a:lnTo>
                      <a:pt x="69" y="30"/>
                    </a:lnTo>
                    <a:lnTo>
                      <a:pt x="69" y="34"/>
                    </a:lnTo>
                    <a:lnTo>
                      <a:pt x="69" y="39"/>
                    </a:lnTo>
                    <a:lnTo>
                      <a:pt x="68" y="44"/>
                    </a:lnTo>
                    <a:lnTo>
                      <a:pt x="65" y="50"/>
                    </a:lnTo>
                    <a:lnTo>
                      <a:pt x="62" y="54"/>
                    </a:lnTo>
                    <a:lnTo>
                      <a:pt x="57" y="56"/>
                    </a:lnTo>
                    <a:lnTo>
                      <a:pt x="52" y="56"/>
                    </a:lnTo>
                    <a:lnTo>
                      <a:pt x="45" y="55"/>
                    </a:lnTo>
                    <a:lnTo>
                      <a:pt x="40" y="52"/>
                    </a:lnTo>
                    <a:lnTo>
                      <a:pt x="35" y="45"/>
                    </a:lnTo>
                    <a:lnTo>
                      <a:pt x="31" y="38"/>
                    </a:lnTo>
                    <a:lnTo>
                      <a:pt x="27" y="30"/>
                    </a:lnTo>
                    <a:lnTo>
                      <a:pt x="23" y="23"/>
                    </a:lnTo>
                    <a:lnTo>
                      <a:pt x="20" y="19"/>
                    </a:lnTo>
                    <a:lnTo>
                      <a:pt x="16" y="16"/>
                    </a:lnTo>
                    <a:lnTo>
                      <a:pt x="13" y="14"/>
                    </a:lnTo>
                    <a:lnTo>
                      <a:pt x="9" y="13"/>
                    </a:lnTo>
                    <a:lnTo>
                      <a:pt x="6" y="11"/>
                    </a:lnTo>
                    <a:lnTo>
                      <a:pt x="3" y="1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773" name="Freeform 463"/>
              <p:cNvSpPr>
                <a:spLocks noChangeArrowheads="1"/>
              </p:cNvSpPr>
              <p:nvPr/>
            </p:nvSpPr>
            <p:spPr bwMode="auto">
              <a:xfrm>
                <a:off x="2779" y="3940"/>
                <a:ext cx="82" cy="53"/>
              </a:xfrm>
              <a:custGeom>
                <a:avLst/>
                <a:gdLst>
                  <a:gd name="T0" fmla="*/ 3538 w 77"/>
                  <a:gd name="T1" fmla="*/ 5832 h 49"/>
                  <a:gd name="T2" fmla="*/ 3582 w 77"/>
                  <a:gd name="T3" fmla="*/ 5318 h 49"/>
                  <a:gd name="T4" fmla="*/ 3582 w 77"/>
                  <a:gd name="T5" fmla="*/ 4546 h 49"/>
                  <a:gd name="T6" fmla="*/ 3582 w 77"/>
                  <a:gd name="T7" fmla="*/ 3939 h 49"/>
                  <a:gd name="T8" fmla="*/ 3538 w 77"/>
                  <a:gd name="T9" fmla="*/ 3242 h 49"/>
                  <a:gd name="T10" fmla="*/ 3364 w 77"/>
                  <a:gd name="T11" fmla="*/ 2427 h 49"/>
                  <a:gd name="T12" fmla="*/ 3071 w 77"/>
                  <a:gd name="T13" fmla="*/ 1479 h 49"/>
                  <a:gd name="T14" fmla="*/ 2750 w 77"/>
                  <a:gd name="T15" fmla="*/ 999 h 49"/>
                  <a:gd name="T16" fmla="*/ 2388 w 77"/>
                  <a:gd name="T17" fmla="*/ 4 h 49"/>
                  <a:gd name="T18" fmla="*/ 2008 w 77"/>
                  <a:gd name="T19" fmla="*/ 2 h 49"/>
                  <a:gd name="T20" fmla="*/ 1663 w 77"/>
                  <a:gd name="T21" fmla="*/ 0 h 49"/>
                  <a:gd name="T22" fmla="*/ 1272 w 77"/>
                  <a:gd name="T23" fmla="*/ 0 h 49"/>
                  <a:gd name="T24" fmla="*/ 887 w 77"/>
                  <a:gd name="T25" fmla="*/ 0 h 49"/>
                  <a:gd name="T26" fmla="*/ 571 w 77"/>
                  <a:gd name="T27" fmla="*/ 1 h 49"/>
                  <a:gd name="T28" fmla="*/ 7 w 77"/>
                  <a:gd name="T29" fmla="*/ 2 h 49"/>
                  <a:gd name="T30" fmla="*/ 3 w 77"/>
                  <a:gd name="T31" fmla="*/ 4 h 49"/>
                  <a:gd name="T32" fmla="*/ 0 w 77"/>
                  <a:gd name="T33" fmla="*/ 1081 h 49"/>
                  <a:gd name="T34" fmla="*/ 1 w 77"/>
                  <a:gd name="T35" fmla="*/ 1731 h 49"/>
                  <a:gd name="T36" fmla="*/ 6 w 77"/>
                  <a:gd name="T37" fmla="*/ 2369 h 49"/>
                  <a:gd name="T38" fmla="*/ 443 w 77"/>
                  <a:gd name="T39" fmla="*/ 1169 h 49"/>
                  <a:gd name="T40" fmla="*/ 7 w 77"/>
                  <a:gd name="T41" fmla="*/ 1081 h 49"/>
                  <a:gd name="T42" fmla="*/ 416 w 77"/>
                  <a:gd name="T43" fmla="*/ 1264 h 49"/>
                  <a:gd name="T44" fmla="*/ 416 w 77"/>
                  <a:gd name="T45" fmla="*/ 1367 h 49"/>
                  <a:gd name="T46" fmla="*/ 472 w 77"/>
                  <a:gd name="T47" fmla="*/ 1264 h 49"/>
                  <a:gd name="T48" fmla="*/ 608 w 77"/>
                  <a:gd name="T49" fmla="*/ 1169 h 49"/>
                  <a:gd name="T50" fmla="*/ 945 w 77"/>
                  <a:gd name="T51" fmla="*/ 1081 h 49"/>
                  <a:gd name="T52" fmla="*/ 1272 w 77"/>
                  <a:gd name="T53" fmla="*/ 1081 h 49"/>
                  <a:gd name="T54" fmla="*/ 1637 w 77"/>
                  <a:gd name="T55" fmla="*/ 1169 h 49"/>
                  <a:gd name="T56" fmla="*/ 1909 w 77"/>
                  <a:gd name="T57" fmla="*/ 1264 h 49"/>
                  <a:gd name="T58" fmla="*/ 2242 w 77"/>
                  <a:gd name="T59" fmla="*/ 1479 h 49"/>
                  <a:gd name="T60" fmla="*/ 2582 w 77"/>
                  <a:gd name="T61" fmla="*/ 1731 h 49"/>
                  <a:gd name="T62" fmla="*/ 2785 w 77"/>
                  <a:gd name="T63" fmla="*/ 2427 h 49"/>
                  <a:gd name="T64" fmla="*/ 2966 w 77"/>
                  <a:gd name="T65" fmla="*/ 2839 h 49"/>
                  <a:gd name="T66" fmla="*/ 3119 w 77"/>
                  <a:gd name="T67" fmla="*/ 3793 h 49"/>
                  <a:gd name="T68" fmla="*/ 3159 w 77"/>
                  <a:gd name="T69" fmla="*/ 4103 h 49"/>
                  <a:gd name="T70" fmla="*/ 3159 w 77"/>
                  <a:gd name="T71" fmla="*/ 4546 h 49"/>
                  <a:gd name="T72" fmla="*/ 3159 w 77"/>
                  <a:gd name="T73" fmla="*/ 5192 h 49"/>
                  <a:gd name="T74" fmla="*/ 3119 w 77"/>
                  <a:gd name="T75" fmla="*/ 5616 h 49"/>
                  <a:gd name="T76" fmla="*/ 3538 w 77"/>
                  <a:gd name="T77" fmla="*/ 5832 h 49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7"/>
                  <a:gd name="T118" fmla="*/ 0 h 49"/>
                  <a:gd name="T119" fmla="*/ 77 w 77"/>
                  <a:gd name="T120" fmla="*/ 49 h 49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7" h="49">
                    <a:moveTo>
                      <a:pt x="76" y="49"/>
                    </a:moveTo>
                    <a:lnTo>
                      <a:pt x="77" y="44"/>
                    </a:lnTo>
                    <a:lnTo>
                      <a:pt x="77" y="38"/>
                    </a:lnTo>
                    <a:lnTo>
                      <a:pt x="77" y="33"/>
                    </a:lnTo>
                    <a:lnTo>
                      <a:pt x="76" y="27"/>
                    </a:lnTo>
                    <a:lnTo>
                      <a:pt x="72" y="20"/>
                    </a:lnTo>
                    <a:lnTo>
                      <a:pt x="66" y="13"/>
                    </a:lnTo>
                    <a:lnTo>
                      <a:pt x="59" y="8"/>
                    </a:lnTo>
                    <a:lnTo>
                      <a:pt x="51" y="4"/>
                    </a:lnTo>
                    <a:lnTo>
                      <a:pt x="43" y="2"/>
                    </a:lnTo>
                    <a:lnTo>
                      <a:pt x="36" y="0"/>
                    </a:lnTo>
                    <a:lnTo>
                      <a:pt x="27" y="0"/>
                    </a:lnTo>
                    <a:lnTo>
                      <a:pt x="20" y="0"/>
                    </a:lnTo>
                    <a:lnTo>
                      <a:pt x="13" y="1"/>
                    </a:lnTo>
                    <a:lnTo>
                      <a:pt x="7" y="2"/>
                    </a:lnTo>
                    <a:lnTo>
                      <a:pt x="3" y="4"/>
                    </a:lnTo>
                    <a:lnTo>
                      <a:pt x="0" y="9"/>
                    </a:lnTo>
                    <a:lnTo>
                      <a:pt x="1" y="15"/>
                    </a:lnTo>
                    <a:lnTo>
                      <a:pt x="6" y="19"/>
                    </a:lnTo>
                    <a:lnTo>
                      <a:pt x="9" y="10"/>
                    </a:lnTo>
                    <a:lnTo>
                      <a:pt x="7" y="9"/>
                    </a:lnTo>
                    <a:lnTo>
                      <a:pt x="8" y="11"/>
                    </a:lnTo>
                    <a:lnTo>
                      <a:pt x="8" y="12"/>
                    </a:lnTo>
                    <a:lnTo>
                      <a:pt x="10" y="11"/>
                    </a:lnTo>
                    <a:lnTo>
                      <a:pt x="14" y="10"/>
                    </a:lnTo>
                    <a:lnTo>
                      <a:pt x="21" y="9"/>
                    </a:lnTo>
                    <a:lnTo>
                      <a:pt x="27" y="9"/>
                    </a:lnTo>
                    <a:lnTo>
                      <a:pt x="35" y="10"/>
                    </a:lnTo>
                    <a:lnTo>
                      <a:pt x="41" y="11"/>
                    </a:lnTo>
                    <a:lnTo>
                      <a:pt x="48" y="13"/>
                    </a:lnTo>
                    <a:lnTo>
                      <a:pt x="55" y="15"/>
                    </a:lnTo>
                    <a:lnTo>
                      <a:pt x="60" y="20"/>
                    </a:lnTo>
                    <a:lnTo>
                      <a:pt x="64" y="24"/>
                    </a:lnTo>
                    <a:lnTo>
                      <a:pt x="67" y="31"/>
                    </a:lnTo>
                    <a:lnTo>
                      <a:pt x="68" y="34"/>
                    </a:lnTo>
                    <a:lnTo>
                      <a:pt x="68" y="38"/>
                    </a:lnTo>
                    <a:lnTo>
                      <a:pt x="68" y="43"/>
                    </a:lnTo>
                    <a:lnTo>
                      <a:pt x="67" y="47"/>
                    </a:lnTo>
                    <a:lnTo>
                      <a:pt x="76" y="49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774" name="Freeform 464"/>
              <p:cNvSpPr>
                <a:spLocks noChangeArrowheads="1"/>
              </p:cNvSpPr>
              <p:nvPr/>
            </p:nvSpPr>
            <p:spPr bwMode="auto">
              <a:xfrm>
                <a:off x="2812" y="3983"/>
                <a:ext cx="49" cy="27"/>
              </a:xfrm>
              <a:custGeom>
                <a:avLst/>
                <a:gdLst>
                  <a:gd name="T0" fmla="*/ 0 w 46"/>
                  <a:gd name="T1" fmla="*/ 3 h 25"/>
                  <a:gd name="T2" fmla="*/ 5 w 46"/>
                  <a:gd name="T3" fmla="*/ 1338 h 25"/>
                  <a:gd name="T4" fmla="*/ 510 w 46"/>
                  <a:gd name="T5" fmla="*/ 2124 h 25"/>
                  <a:gd name="T6" fmla="*/ 833 w 46"/>
                  <a:gd name="T7" fmla="*/ 2597 h 25"/>
                  <a:gd name="T8" fmla="*/ 1237 w 46"/>
                  <a:gd name="T9" fmla="*/ 2676 h 25"/>
                  <a:gd name="T10" fmla="*/ 1496 w 46"/>
                  <a:gd name="T11" fmla="*/ 2676 h 25"/>
                  <a:gd name="T12" fmla="*/ 1809 w 46"/>
                  <a:gd name="T13" fmla="*/ 2405 h 25"/>
                  <a:gd name="T14" fmla="*/ 2054 w 46"/>
                  <a:gd name="T15" fmla="*/ 1686 h 25"/>
                  <a:gd name="T16" fmla="*/ 2187 w 46"/>
                  <a:gd name="T17" fmla="*/ 983 h 25"/>
                  <a:gd name="T18" fmla="*/ 1779 w 46"/>
                  <a:gd name="T19" fmla="*/ 843 h 25"/>
                  <a:gd name="T20" fmla="*/ 1698 w 46"/>
                  <a:gd name="T21" fmla="*/ 1239 h 25"/>
                  <a:gd name="T22" fmla="*/ 1594 w 46"/>
                  <a:gd name="T23" fmla="*/ 1445 h 25"/>
                  <a:gd name="T24" fmla="*/ 1404 w 46"/>
                  <a:gd name="T25" fmla="*/ 1686 h 25"/>
                  <a:gd name="T26" fmla="*/ 1237 w 46"/>
                  <a:gd name="T27" fmla="*/ 1686 h 25"/>
                  <a:gd name="T28" fmla="*/ 960 w 46"/>
                  <a:gd name="T29" fmla="*/ 1561 h 25"/>
                  <a:gd name="T30" fmla="*/ 734 w 46"/>
                  <a:gd name="T31" fmla="*/ 1239 h 25"/>
                  <a:gd name="T32" fmla="*/ 543 w 46"/>
                  <a:gd name="T33" fmla="*/ 843 h 25"/>
                  <a:gd name="T34" fmla="*/ 450 w 46"/>
                  <a:gd name="T35" fmla="*/ 0 h 25"/>
                  <a:gd name="T36" fmla="*/ 0 w 46"/>
                  <a:gd name="T37" fmla="*/ 3 h 25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46"/>
                  <a:gd name="T58" fmla="*/ 0 h 25"/>
                  <a:gd name="T59" fmla="*/ 46 w 46"/>
                  <a:gd name="T60" fmla="*/ 25 h 25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46" h="25">
                    <a:moveTo>
                      <a:pt x="0" y="3"/>
                    </a:moveTo>
                    <a:lnTo>
                      <a:pt x="5" y="13"/>
                    </a:lnTo>
                    <a:lnTo>
                      <a:pt x="11" y="19"/>
                    </a:lnTo>
                    <a:lnTo>
                      <a:pt x="18" y="24"/>
                    </a:lnTo>
                    <a:lnTo>
                      <a:pt x="26" y="25"/>
                    </a:lnTo>
                    <a:lnTo>
                      <a:pt x="32" y="25"/>
                    </a:lnTo>
                    <a:lnTo>
                      <a:pt x="38" y="22"/>
                    </a:lnTo>
                    <a:lnTo>
                      <a:pt x="44" y="16"/>
                    </a:lnTo>
                    <a:lnTo>
                      <a:pt x="46" y="9"/>
                    </a:lnTo>
                    <a:lnTo>
                      <a:pt x="37" y="7"/>
                    </a:lnTo>
                    <a:lnTo>
                      <a:pt x="36" y="12"/>
                    </a:lnTo>
                    <a:lnTo>
                      <a:pt x="34" y="14"/>
                    </a:lnTo>
                    <a:lnTo>
                      <a:pt x="30" y="16"/>
                    </a:lnTo>
                    <a:lnTo>
                      <a:pt x="26" y="16"/>
                    </a:lnTo>
                    <a:lnTo>
                      <a:pt x="21" y="15"/>
                    </a:lnTo>
                    <a:lnTo>
                      <a:pt x="16" y="12"/>
                    </a:lnTo>
                    <a:lnTo>
                      <a:pt x="12" y="7"/>
                    </a:lnTo>
                    <a:lnTo>
                      <a:pt x="9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775" name="Freeform 465"/>
              <p:cNvSpPr>
                <a:spLocks noChangeArrowheads="1"/>
              </p:cNvSpPr>
              <p:nvPr/>
            </p:nvSpPr>
            <p:spPr bwMode="auto">
              <a:xfrm>
                <a:off x="2785" y="3951"/>
                <a:ext cx="35" cy="36"/>
              </a:xfrm>
              <a:custGeom>
                <a:avLst/>
                <a:gdLst>
                  <a:gd name="T0" fmla="*/ 0 w 33"/>
                  <a:gd name="T1" fmla="*/ 1739 h 33"/>
                  <a:gd name="T2" fmla="*/ 2 w 33"/>
                  <a:gd name="T3" fmla="*/ 1739 h 33"/>
                  <a:gd name="T4" fmla="*/ 5 w 33"/>
                  <a:gd name="T5" fmla="*/ 1897 h 33"/>
                  <a:gd name="T6" fmla="*/ 8 w 33"/>
                  <a:gd name="T7" fmla="*/ 2257 h 33"/>
                  <a:gd name="T8" fmla="*/ 434 w 33"/>
                  <a:gd name="T9" fmla="*/ 2462 h 33"/>
                  <a:gd name="T10" fmla="*/ 518 w 33"/>
                  <a:gd name="T11" fmla="*/ 3196 h 33"/>
                  <a:gd name="T12" fmla="*/ 617 w 33"/>
                  <a:gd name="T13" fmla="*/ 4033 h 33"/>
                  <a:gd name="T14" fmla="*/ 736 w 33"/>
                  <a:gd name="T15" fmla="*/ 5236 h 33"/>
                  <a:gd name="T16" fmla="*/ 878 w 33"/>
                  <a:gd name="T17" fmla="*/ 6650 h 33"/>
                  <a:gd name="T18" fmla="*/ 1177 w 33"/>
                  <a:gd name="T19" fmla="*/ 6096 h 33"/>
                  <a:gd name="T20" fmla="*/ 1047 w 33"/>
                  <a:gd name="T21" fmla="*/ 4400 h 33"/>
                  <a:gd name="T22" fmla="*/ 931 w 33"/>
                  <a:gd name="T23" fmla="*/ 2930 h 33"/>
                  <a:gd name="T24" fmla="*/ 736 w 33"/>
                  <a:gd name="T25" fmla="*/ 1897 h 33"/>
                  <a:gd name="T26" fmla="*/ 582 w 33"/>
                  <a:gd name="T27" fmla="*/ 1461 h 33"/>
                  <a:gd name="T28" fmla="*/ 460 w 33"/>
                  <a:gd name="T29" fmla="*/ 3 h 33"/>
                  <a:gd name="T30" fmla="*/ 8 w 33"/>
                  <a:gd name="T31" fmla="*/ 2 h 33"/>
                  <a:gd name="T32" fmla="*/ 5 w 33"/>
                  <a:gd name="T33" fmla="*/ 1 h 33"/>
                  <a:gd name="T34" fmla="*/ 3 w 33"/>
                  <a:gd name="T35" fmla="*/ 0 h 33"/>
                  <a:gd name="T36" fmla="*/ 0 w 33"/>
                  <a:gd name="T37" fmla="*/ 1739 h 33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3"/>
                  <a:gd name="T58" fmla="*/ 0 h 33"/>
                  <a:gd name="T59" fmla="*/ 33 w 33"/>
                  <a:gd name="T60" fmla="*/ 33 h 33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3" h="33">
                    <a:moveTo>
                      <a:pt x="0" y="9"/>
                    </a:moveTo>
                    <a:lnTo>
                      <a:pt x="2" y="9"/>
                    </a:lnTo>
                    <a:lnTo>
                      <a:pt x="5" y="10"/>
                    </a:lnTo>
                    <a:lnTo>
                      <a:pt x="8" y="12"/>
                    </a:lnTo>
                    <a:lnTo>
                      <a:pt x="12" y="13"/>
                    </a:lnTo>
                    <a:lnTo>
                      <a:pt x="15" y="16"/>
                    </a:lnTo>
                    <a:lnTo>
                      <a:pt x="18" y="20"/>
                    </a:lnTo>
                    <a:lnTo>
                      <a:pt x="21" y="26"/>
                    </a:lnTo>
                    <a:lnTo>
                      <a:pt x="24" y="33"/>
                    </a:lnTo>
                    <a:lnTo>
                      <a:pt x="33" y="30"/>
                    </a:lnTo>
                    <a:lnTo>
                      <a:pt x="29" y="22"/>
                    </a:lnTo>
                    <a:lnTo>
                      <a:pt x="25" y="15"/>
                    </a:lnTo>
                    <a:lnTo>
                      <a:pt x="21" y="10"/>
                    </a:lnTo>
                    <a:lnTo>
                      <a:pt x="17" y="7"/>
                    </a:lnTo>
                    <a:lnTo>
                      <a:pt x="13" y="3"/>
                    </a:lnTo>
                    <a:lnTo>
                      <a:pt x="8" y="2"/>
                    </a:lnTo>
                    <a:lnTo>
                      <a:pt x="5" y="1"/>
                    </a:lnTo>
                    <a:lnTo>
                      <a:pt x="3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776" name="Freeform 466"/>
              <p:cNvSpPr>
                <a:spLocks noChangeArrowheads="1"/>
              </p:cNvSpPr>
              <p:nvPr/>
            </p:nvSpPr>
            <p:spPr bwMode="auto">
              <a:xfrm>
                <a:off x="2946" y="3944"/>
                <a:ext cx="70" cy="60"/>
              </a:xfrm>
              <a:custGeom>
                <a:avLst/>
                <a:gdLst>
                  <a:gd name="T0" fmla="*/ 2283 w 66"/>
                  <a:gd name="T1" fmla="*/ 686 h 56"/>
                  <a:gd name="T2" fmla="*/ 2384 w 66"/>
                  <a:gd name="T3" fmla="*/ 597 h 56"/>
                  <a:gd name="T4" fmla="*/ 2384 w 66"/>
                  <a:gd name="T5" fmla="*/ 6 h 56"/>
                  <a:gd name="T6" fmla="*/ 2346 w 66"/>
                  <a:gd name="T7" fmla="*/ 4 h 56"/>
                  <a:gd name="T8" fmla="*/ 2248 w 66"/>
                  <a:gd name="T9" fmla="*/ 3 h 56"/>
                  <a:gd name="T10" fmla="*/ 2030 w 66"/>
                  <a:gd name="T11" fmla="*/ 2 h 56"/>
                  <a:gd name="T12" fmla="*/ 1833 w 66"/>
                  <a:gd name="T13" fmla="*/ 0 h 56"/>
                  <a:gd name="T14" fmla="*/ 1605 w 66"/>
                  <a:gd name="T15" fmla="*/ 0 h 56"/>
                  <a:gd name="T16" fmla="*/ 1324 w 66"/>
                  <a:gd name="T17" fmla="*/ 0 h 56"/>
                  <a:gd name="T18" fmla="*/ 1079 w 66"/>
                  <a:gd name="T19" fmla="*/ 2 h 56"/>
                  <a:gd name="T20" fmla="*/ 828 w 66"/>
                  <a:gd name="T21" fmla="*/ 4 h 56"/>
                  <a:gd name="T22" fmla="*/ 549 w 66"/>
                  <a:gd name="T23" fmla="*/ 557 h 56"/>
                  <a:gd name="T24" fmla="*/ 386 w 66"/>
                  <a:gd name="T25" fmla="*/ 735 h 56"/>
                  <a:gd name="T26" fmla="*/ 6 w 66"/>
                  <a:gd name="T27" fmla="*/ 1191 h 56"/>
                  <a:gd name="T28" fmla="*/ 2 w 66"/>
                  <a:gd name="T29" fmla="*/ 1682 h 56"/>
                  <a:gd name="T30" fmla="*/ 1 w 66"/>
                  <a:gd name="T31" fmla="*/ 1931 h 56"/>
                  <a:gd name="T32" fmla="*/ 0 w 66"/>
                  <a:gd name="T33" fmla="*/ 2217 h 56"/>
                  <a:gd name="T34" fmla="*/ 1 w 66"/>
                  <a:gd name="T35" fmla="*/ 2634 h 56"/>
                  <a:gd name="T36" fmla="*/ 1 w 66"/>
                  <a:gd name="T37" fmla="*/ 2922 h 56"/>
                  <a:gd name="T38" fmla="*/ 4 w 66"/>
                  <a:gd name="T39" fmla="*/ 3355 h 56"/>
                  <a:gd name="T40" fmla="*/ 7 w 66"/>
                  <a:gd name="T41" fmla="*/ 3581 h 56"/>
                  <a:gd name="T42" fmla="*/ 409 w 66"/>
                  <a:gd name="T43" fmla="*/ 3705 h 56"/>
                  <a:gd name="T44" fmla="*/ 549 w 66"/>
                  <a:gd name="T45" fmla="*/ 3798 h 56"/>
                  <a:gd name="T46" fmla="*/ 781 w 66"/>
                  <a:gd name="T47" fmla="*/ 3705 h 56"/>
                  <a:gd name="T48" fmla="*/ 987 w 66"/>
                  <a:gd name="T49" fmla="*/ 3458 h 56"/>
                  <a:gd name="T50" fmla="*/ 1110 w 66"/>
                  <a:gd name="T51" fmla="*/ 3024 h 56"/>
                  <a:gd name="T52" fmla="*/ 1248 w 66"/>
                  <a:gd name="T53" fmla="*/ 2545 h 56"/>
                  <a:gd name="T54" fmla="*/ 1365 w 66"/>
                  <a:gd name="T55" fmla="*/ 1992 h 56"/>
                  <a:gd name="T56" fmla="*/ 1579 w 66"/>
                  <a:gd name="T57" fmla="*/ 1570 h 56"/>
                  <a:gd name="T58" fmla="*/ 1675 w 66"/>
                  <a:gd name="T59" fmla="*/ 1276 h 56"/>
                  <a:gd name="T60" fmla="*/ 1805 w 66"/>
                  <a:gd name="T61" fmla="*/ 1038 h 56"/>
                  <a:gd name="T62" fmla="*/ 1914 w 66"/>
                  <a:gd name="T63" fmla="*/ 904 h 56"/>
                  <a:gd name="T64" fmla="*/ 2030 w 66"/>
                  <a:gd name="T65" fmla="*/ 844 h 56"/>
                  <a:gd name="T66" fmla="*/ 2187 w 66"/>
                  <a:gd name="T67" fmla="*/ 735 h 56"/>
                  <a:gd name="T68" fmla="*/ 2283 w 66"/>
                  <a:gd name="T69" fmla="*/ 686 h 5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66"/>
                  <a:gd name="T106" fmla="*/ 0 h 56"/>
                  <a:gd name="T107" fmla="*/ 66 w 66"/>
                  <a:gd name="T108" fmla="*/ 56 h 5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66" h="56">
                    <a:moveTo>
                      <a:pt x="63" y="10"/>
                    </a:moveTo>
                    <a:lnTo>
                      <a:pt x="66" y="8"/>
                    </a:lnTo>
                    <a:lnTo>
                      <a:pt x="66" y="6"/>
                    </a:lnTo>
                    <a:lnTo>
                      <a:pt x="65" y="4"/>
                    </a:lnTo>
                    <a:lnTo>
                      <a:pt x="62" y="3"/>
                    </a:lnTo>
                    <a:lnTo>
                      <a:pt x="56" y="2"/>
                    </a:lnTo>
                    <a:lnTo>
                      <a:pt x="51" y="0"/>
                    </a:lnTo>
                    <a:lnTo>
                      <a:pt x="44" y="0"/>
                    </a:lnTo>
                    <a:lnTo>
                      <a:pt x="37" y="0"/>
                    </a:lnTo>
                    <a:lnTo>
                      <a:pt x="30" y="2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0" y="11"/>
                    </a:lnTo>
                    <a:lnTo>
                      <a:pt x="6" y="18"/>
                    </a:lnTo>
                    <a:lnTo>
                      <a:pt x="2" y="25"/>
                    </a:lnTo>
                    <a:lnTo>
                      <a:pt x="1" y="29"/>
                    </a:lnTo>
                    <a:lnTo>
                      <a:pt x="0" y="33"/>
                    </a:lnTo>
                    <a:lnTo>
                      <a:pt x="1" y="39"/>
                    </a:lnTo>
                    <a:lnTo>
                      <a:pt x="1" y="44"/>
                    </a:lnTo>
                    <a:lnTo>
                      <a:pt x="4" y="50"/>
                    </a:lnTo>
                    <a:lnTo>
                      <a:pt x="7" y="53"/>
                    </a:lnTo>
                    <a:lnTo>
                      <a:pt x="11" y="55"/>
                    </a:lnTo>
                    <a:lnTo>
                      <a:pt x="16" y="56"/>
                    </a:lnTo>
                    <a:lnTo>
                      <a:pt x="22" y="55"/>
                    </a:lnTo>
                    <a:lnTo>
                      <a:pt x="27" y="51"/>
                    </a:lnTo>
                    <a:lnTo>
                      <a:pt x="31" y="45"/>
                    </a:lnTo>
                    <a:lnTo>
                      <a:pt x="35" y="38"/>
                    </a:lnTo>
                    <a:lnTo>
                      <a:pt x="38" y="30"/>
                    </a:lnTo>
                    <a:lnTo>
                      <a:pt x="43" y="23"/>
                    </a:lnTo>
                    <a:lnTo>
                      <a:pt x="46" y="19"/>
                    </a:lnTo>
                    <a:lnTo>
                      <a:pt x="50" y="16"/>
                    </a:lnTo>
                    <a:lnTo>
                      <a:pt x="53" y="14"/>
                    </a:lnTo>
                    <a:lnTo>
                      <a:pt x="56" y="13"/>
                    </a:lnTo>
                    <a:lnTo>
                      <a:pt x="60" y="11"/>
                    </a:lnTo>
                    <a:lnTo>
                      <a:pt x="63" y="1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777" name="Freeform 467"/>
              <p:cNvSpPr>
                <a:spLocks noChangeArrowheads="1"/>
              </p:cNvSpPr>
              <p:nvPr/>
            </p:nvSpPr>
            <p:spPr bwMode="auto">
              <a:xfrm>
                <a:off x="2942" y="3940"/>
                <a:ext cx="78" cy="52"/>
              </a:xfrm>
              <a:custGeom>
                <a:avLst/>
                <a:gdLst>
                  <a:gd name="T0" fmla="*/ 273 w 74"/>
                  <a:gd name="T1" fmla="*/ 6187 h 48"/>
                  <a:gd name="T2" fmla="*/ 273 w 74"/>
                  <a:gd name="T3" fmla="*/ 5582 h 48"/>
                  <a:gd name="T4" fmla="*/ 273 w 74"/>
                  <a:gd name="T5" fmla="*/ 4866 h 48"/>
                  <a:gd name="T6" fmla="*/ 273 w 74"/>
                  <a:gd name="T7" fmla="*/ 4492 h 48"/>
                  <a:gd name="T8" fmla="*/ 288 w 74"/>
                  <a:gd name="T9" fmla="*/ 4146 h 48"/>
                  <a:gd name="T10" fmla="*/ 320 w 74"/>
                  <a:gd name="T11" fmla="*/ 3160 h 48"/>
                  <a:gd name="T12" fmla="*/ 394 w 74"/>
                  <a:gd name="T13" fmla="*/ 2716 h 48"/>
                  <a:gd name="T14" fmla="*/ 512 w 74"/>
                  <a:gd name="T15" fmla="*/ 1955 h 48"/>
                  <a:gd name="T16" fmla="*/ 702 w 74"/>
                  <a:gd name="T17" fmla="*/ 1538 h 48"/>
                  <a:gd name="T18" fmla="*/ 865 w 74"/>
                  <a:gd name="T19" fmla="*/ 1311 h 48"/>
                  <a:gd name="T20" fmla="*/ 1013 w 74"/>
                  <a:gd name="T21" fmla="*/ 1210 h 48"/>
                  <a:gd name="T22" fmla="*/ 1188 w 74"/>
                  <a:gd name="T23" fmla="*/ 1210 h 48"/>
                  <a:gd name="T24" fmla="*/ 1320 w 74"/>
                  <a:gd name="T25" fmla="*/ 1210 h 48"/>
                  <a:gd name="T26" fmla="*/ 1465 w 74"/>
                  <a:gd name="T27" fmla="*/ 1311 h 48"/>
                  <a:gd name="T28" fmla="*/ 1587 w 74"/>
                  <a:gd name="T29" fmla="*/ 1420 h 48"/>
                  <a:gd name="T30" fmla="*/ 1629 w 74"/>
                  <a:gd name="T31" fmla="*/ 1538 h 48"/>
                  <a:gd name="T32" fmla="*/ 1629 w 74"/>
                  <a:gd name="T33" fmla="*/ 1420 h 48"/>
                  <a:gd name="T34" fmla="*/ 1673 w 74"/>
                  <a:gd name="T35" fmla="*/ 1210 h 48"/>
                  <a:gd name="T36" fmla="*/ 1627 w 74"/>
                  <a:gd name="T37" fmla="*/ 1311 h 48"/>
                  <a:gd name="T38" fmla="*/ 1703 w 74"/>
                  <a:gd name="T39" fmla="*/ 2564 h 48"/>
                  <a:gd name="T40" fmla="*/ 1795 w 74"/>
                  <a:gd name="T41" fmla="*/ 1955 h 48"/>
                  <a:gd name="T42" fmla="*/ 1810 w 74"/>
                  <a:gd name="T43" fmla="*/ 1210 h 48"/>
                  <a:gd name="T44" fmla="*/ 1763 w 74"/>
                  <a:gd name="T45" fmla="*/ 4 h 48"/>
                  <a:gd name="T46" fmla="*/ 1673 w 74"/>
                  <a:gd name="T47" fmla="*/ 2 h 48"/>
                  <a:gd name="T48" fmla="*/ 1506 w 74"/>
                  <a:gd name="T49" fmla="*/ 1 h 48"/>
                  <a:gd name="T50" fmla="*/ 1356 w 74"/>
                  <a:gd name="T51" fmla="*/ 0 h 48"/>
                  <a:gd name="T52" fmla="*/ 1188 w 74"/>
                  <a:gd name="T53" fmla="*/ 0 h 48"/>
                  <a:gd name="T54" fmla="*/ 962 w 74"/>
                  <a:gd name="T55" fmla="*/ 0 h 48"/>
                  <a:gd name="T56" fmla="*/ 821 w 74"/>
                  <a:gd name="T57" fmla="*/ 1 h 48"/>
                  <a:gd name="T58" fmla="*/ 569 w 74"/>
                  <a:gd name="T59" fmla="*/ 4 h 48"/>
                  <a:gd name="T60" fmla="*/ 415 w 74"/>
                  <a:gd name="T61" fmla="*/ 1117 h 48"/>
                  <a:gd name="T62" fmla="*/ 288 w 74"/>
                  <a:gd name="T63" fmla="*/ 1538 h 48"/>
                  <a:gd name="T64" fmla="*/ 5 w 74"/>
                  <a:gd name="T65" fmla="*/ 2716 h 48"/>
                  <a:gd name="T66" fmla="*/ 2 w 74"/>
                  <a:gd name="T67" fmla="*/ 3533 h 48"/>
                  <a:gd name="T68" fmla="*/ 1 w 74"/>
                  <a:gd name="T69" fmla="*/ 4352 h 48"/>
                  <a:gd name="T70" fmla="*/ 0 w 74"/>
                  <a:gd name="T71" fmla="*/ 4866 h 48"/>
                  <a:gd name="T72" fmla="*/ 0 w 74"/>
                  <a:gd name="T73" fmla="*/ 5711 h 48"/>
                  <a:gd name="T74" fmla="*/ 1 w 74"/>
                  <a:gd name="T75" fmla="*/ 6495 h 48"/>
                  <a:gd name="T76" fmla="*/ 273 w 74"/>
                  <a:gd name="T77" fmla="*/ 6187 h 48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4"/>
                  <a:gd name="T118" fmla="*/ 0 h 48"/>
                  <a:gd name="T119" fmla="*/ 74 w 74"/>
                  <a:gd name="T120" fmla="*/ 48 h 48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4" h="48">
                    <a:moveTo>
                      <a:pt x="10" y="47"/>
                    </a:moveTo>
                    <a:lnTo>
                      <a:pt x="10" y="42"/>
                    </a:lnTo>
                    <a:lnTo>
                      <a:pt x="10" y="37"/>
                    </a:lnTo>
                    <a:lnTo>
                      <a:pt x="10" y="34"/>
                    </a:lnTo>
                    <a:lnTo>
                      <a:pt x="11" y="31"/>
                    </a:lnTo>
                    <a:lnTo>
                      <a:pt x="13" y="24"/>
                    </a:lnTo>
                    <a:lnTo>
                      <a:pt x="17" y="20"/>
                    </a:lnTo>
                    <a:lnTo>
                      <a:pt x="22" y="15"/>
                    </a:lnTo>
                    <a:lnTo>
                      <a:pt x="28" y="12"/>
                    </a:lnTo>
                    <a:lnTo>
                      <a:pt x="35" y="10"/>
                    </a:lnTo>
                    <a:lnTo>
                      <a:pt x="41" y="9"/>
                    </a:lnTo>
                    <a:lnTo>
                      <a:pt x="48" y="9"/>
                    </a:lnTo>
                    <a:lnTo>
                      <a:pt x="54" y="9"/>
                    </a:lnTo>
                    <a:lnTo>
                      <a:pt x="59" y="10"/>
                    </a:lnTo>
                    <a:lnTo>
                      <a:pt x="64" y="11"/>
                    </a:lnTo>
                    <a:lnTo>
                      <a:pt x="66" y="12"/>
                    </a:lnTo>
                    <a:lnTo>
                      <a:pt x="66" y="11"/>
                    </a:lnTo>
                    <a:lnTo>
                      <a:pt x="67" y="9"/>
                    </a:lnTo>
                    <a:lnTo>
                      <a:pt x="65" y="10"/>
                    </a:lnTo>
                    <a:lnTo>
                      <a:pt x="68" y="19"/>
                    </a:lnTo>
                    <a:lnTo>
                      <a:pt x="72" y="15"/>
                    </a:lnTo>
                    <a:lnTo>
                      <a:pt x="74" y="9"/>
                    </a:lnTo>
                    <a:lnTo>
                      <a:pt x="71" y="4"/>
                    </a:lnTo>
                    <a:lnTo>
                      <a:pt x="67" y="2"/>
                    </a:lnTo>
                    <a:lnTo>
                      <a:pt x="61" y="1"/>
                    </a:lnTo>
                    <a:lnTo>
                      <a:pt x="55" y="0"/>
                    </a:lnTo>
                    <a:lnTo>
                      <a:pt x="48" y="0"/>
                    </a:lnTo>
                    <a:lnTo>
                      <a:pt x="40" y="0"/>
                    </a:lnTo>
                    <a:lnTo>
                      <a:pt x="33" y="1"/>
                    </a:lnTo>
                    <a:lnTo>
                      <a:pt x="24" y="4"/>
                    </a:lnTo>
                    <a:lnTo>
                      <a:pt x="18" y="8"/>
                    </a:lnTo>
                    <a:lnTo>
                      <a:pt x="11" y="12"/>
                    </a:lnTo>
                    <a:lnTo>
                      <a:pt x="5" y="20"/>
                    </a:lnTo>
                    <a:lnTo>
                      <a:pt x="2" y="27"/>
                    </a:lnTo>
                    <a:lnTo>
                      <a:pt x="1" y="32"/>
                    </a:lnTo>
                    <a:lnTo>
                      <a:pt x="0" y="37"/>
                    </a:lnTo>
                    <a:lnTo>
                      <a:pt x="0" y="43"/>
                    </a:lnTo>
                    <a:lnTo>
                      <a:pt x="1" y="48"/>
                    </a:lnTo>
                    <a:lnTo>
                      <a:pt x="10" y="47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778" name="Freeform 468"/>
              <p:cNvSpPr>
                <a:spLocks noChangeArrowheads="1"/>
              </p:cNvSpPr>
              <p:nvPr/>
            </p:nvSpPr>
            <p:spPr bwMode="auto">
              <a:xfrm>
                <a:off x="2943" y="3983"/>
                <a:ext cx="46" cy="27"/>
              </a:xfrm>
              <a:custGeom>
                <a:avLst/>
                <a:gdLst>
                  <a:gd name="T0" fmla="*/ 2105 w 43"/>
                  <a:gd name="T1" fmla="*/ 0 h 25"/>
                  <a:gd name="T2" fmla="*/ 1846 w 43"/>
                  <a:gd name="T3" fmla="*/ 843 h 25"/>
                  <a:gd name="T4" fmla="*/ 1613 w 43"/>
                  <a:gd name="T5" fmla="*/ 1239 h 25"/>
                  <a:gd name="T6" fmla="*/ 1405 w 43"/>
                  <a:gd name="T7" fmla="*/ 1561 h 25"/>
                  <a:gd name="T8" fmla="*/ 1147 w 43"/>
                  <a:gd name="T9" fmla="*/ 1686 h 25"/>
                  <a:gd name="T10" fmla="*/ 876 w 43"/>
                  <a:gd name="T11" fmla="*/ 1561 h 25"/>
                  <a:gd name="T12" fmla="*/ 766 w 43"/>
                  <a:gd name="T13" fmla="*/ 1445 h 25"/>
                  <a:gd name="T14" fmla="*/ 669 w 43"/>
                  <a:gd name="T15" fmla="*/ 1147 h 25"/>
                  <a:gd name="T16" fmla="*/ 584 w 43"/>
                  <a:gd name="T17" fmla="*/ 843 h 25"/>
                  <a:gd name="T18" fmla="*/ 0 w 43"/>
                  <a:gd name="T19" fmla="*/ 910 h 25"/>
                  <a:gd name="T20" fmla="*/ 2 w 43"/>
                  <a:gd name="T21" fmla="*/ 1686 h 25"/>
                  <a:gd name="T22" fmla="*/ 7 w 43"/>
                  <a:gd name="T23" fmla="*/ 2227 h 25"/>
                  <a:gd name="T24" fmla="*/ 766 w 43"/>
                  <a:gd name="T25" fmla="*/ 2597 h 25"/>
                  <a:gd name="T26" fmla="*/ 1147 w 43"/>
                  <a:gd name="T27" fmla="*/ 2676 h 25"/>
                  <a:gd name="T28" fmla="*/ 1608 w 43"/>
                  <a:gd name="T29" fmla="*/ 2478 h 25"/>
                  <a:gd name="T30" fmla="*/ 1968 w 43"/>
                  <a:gd name="T31" fmla="*/ 2124 h 25"/>
                  <a:gd name="T32" fmla="*/ 2317 w 43"/>
                  <a:gd name="T33" fmla="*/ 1338 h 25"/>
                  <a:gd name="T34" fmla="*/ 2587 w 43"/>
                  <a:gd name="T35" fmla="*/ 3 h 25"/>
                  <a:gd name="T36" fmla="*/ 2105 w 43"/>
                  <a:gd name="T37" fmla="*/ 0 h 25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43"/>
                  <a:gd name="T58" fmla="*/ 0 h 25"/>
                  <a:gd name="T59" fmla="*/ 43 w 43"/>
                  <a:gd name="T60" fmla="*/ 25 h 25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43" h="25">
                    <a:moveTo>
                      <a:pt x="34" y="0"/>
                    </a:moveTo>
                    <a:lnTo>
                      <a:pt x="31" y="7"/>
                    </a:lnTo>
                    <a:lnTo>
                      <a:pt x="27" y="12"/>
                    </a:lnTo>
                    <a:lnTo>
                      <a:pt x="22" y="15"/>
                    </a:lnTo>
                    <a:lnTo>
                      <a:pt x="19" y="16"/>
                    </a:lnTo>
                    <a:lnTo>
                      <a:pt x="15" y="15"/>
                    </a:lnTo>
                    <a:lnTo>
                      <a:pt x="13" y="14"/>
                    </a:lnTo>
                    <a:lnTo>
                      <a:pt x="11" y="11"/>
                    </a:lnTo>
                    <a:lnTo>
                      <a:pt x="9" y="7"/>
                    </a:lnTo>
                    <a:lnTo>
                      <a:pt x="0" y="8"/>
                    </a:lnTo>
                    <a:lnTo>
                      <a:pt x="2" y="16"/>
                    </a:lnTo>
                    <a:lnTo>
                      <a:pt x="7" y="20"/>
                    </a:lnTo>
                    <a:lnTo>
                      <a:pt x="13" y="24"/>
                    </a:lnTo>
                    <a:lnTo>
                      <a:pt x="19" y="25"/>
                    </a:lnTo>
                    <a:lnTo>
                      <a:pt x="26" y="23"/>
                    </a:lnTo>
                    <a:lnTo>
                      <a:pt x="32" y="19"/>
                    </a:lnTo>
                    <a:lnTo>
                      <a:pt x="38" y="13"/>
                    </a:lnTo>
                    <a:lnTo>
                      <a:pt x="43" y="3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779" name="Freeform 469"/>
              <p:cNvSpPr>
                <a:spLocks noChangeArrowheads="1"/>
              </p:cNvSpPr>
              <p:nvPr/>
            </p:nvSpPr>
            <p:spPr bwMode="auto">
              <a:xfrm>
                <a:off x="2979" y="3951"/>
                <a:ext cx="35" cy="36"/>
              </a:xfrm>
              <a:custGeom>
                <a:avLst/>
                <a:gdLst>
                  <a:gd name="T0" fmla="*/ 1079 w 33"/>
                  <a:gd name="T1" fmla="*/ 0 h 33"/>
                  <a:gd name="T2" fmla="*/ 1017 w 33"/>
                  <a:gd name="T3" fmla="*/ 1 h 33"/>
                  <a:gd name="T4" fmla="*/ 878 w 33"/>
                  <a:gd name="T5" fmla="*/ 2 h 33"/>
                  <a:gd name="T6" fmla="*/ 694 w 33"/>
                  <a:gd name="T7" fmla="*/ 3 h 33"/>
                  <a:gd name="T8" fmla="*/ 549 w 33"/>
                  <a:gd name="T9" fmla="*/ 1461 h 33"/>
                  <a:gd name="T10" fmla="*/ 434 w 33"/>
                  <a:gd name="T11" fmla="*/ 1897 h 33"/>
                  <a:gd name="T12" fmla="*/ 7 w 33"/>
                  <a:gd name="T13" fmla="*/ 2930 h 33"/>
                  <a:gd name="T14" fmla="*/ 4 w 33"/>
                  <a:gd name="T15" fmla="*/ 4400 h 33"/>
                  <a:gd name="T16" fmla="*/ 0 w 33"/>
                  <a:gd name="T17" fmla="*/ 6096 h 33"/>
                  <a:gd name="T18" fmla="*/ 364 w 33"/>
                  <a:gd name="T19" fmla="*/ 6650 h 33"/>
                  <a:gd name="T20" fmla="*/ 434 w 33"/>
                  <a:gd name="T21" fmla="*/ 5236 h 33"/>
                  <a:gd name="T22" fmla="*/ 518 w 33"/>
                  <a:gd name="T23" fmla="*/ 4033 h 33"/>
                  <a:gd name="T24" fmla="*/ 617 w 33"/>
                  <a:gd name="T25" fmla="*/ 3196 h 33"/>
                  <a:gd name="T26" fmla="*/ 736 w 33"/>
                  <a:gd name="T27" fmla="*/ 2462 h 33"/>
                  <a:gd name="T28" fmla="*/ 878 w 33"/>
                  <a:gd name="T29" fmla="*/ 2257 h 33"/>
                  <a:gd name="T30" fmla="*/ 1017 w 33"/>
                  <a:gd name="T31" fmla="*/ 1897 h 33"/>
                  <a:gd name="T32" fmla="*/ 1110 w 33"/>
                  <a:gd name="T33" fmla="*/ 1739 h 33"/>
                  <a:gd name="T34" fmla="*/ 1177 w 33"/>
                  <a:gd name="T35" fmla="*/ 1739 h 33"/>
                  <a:gd name="T36" fmla="*/ 1079 w 33"/>
                  <a:gd name="T37" fmla="*/ 0 h 33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3"/>
                  <a:gd name="T58" fmla="*/ 0 h 33"/>
                  <a:gd name="T59" fmla="*/ 33 w 33"/>
                  <a:gd name="T60" fmla="*/ 33 h 33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3" h="33">
                    <a:moveTo>
                      <a:pt x="30" y="0"/>
                    </a:moveTo>
                    <a:lnTo>
                      <a:pt x="28" y="1"/>
                    </a:lnTo>
                    <a:lnTo>
                      <a:pt x="24" y="2"/>
                    </a:lnTo>
                    <a:lnTo>
                      <a:pt x="20" y="3"/>
                    </a:lnTo>
                    <a:lnTo>
                      <a:pt x="16" y="7"/>
                    </a:lnTo>
                    <a:lnTo>
                      <a:pt x="12" y="10"/>
                    </a:lnTo>
                    <a:lnTo>
                      <a:pt x="7" y="15"/>
                    </a:lnTo>
                    <a:lnTo>
                      <a:pt x="4" y="22"/>
                    </a:lnTo>
                    <a:lnTo>
                      <a:pt x="0" y="30"/>
                    </a:lnTo>
                    <a:lnTo>
                      <a:pt x="9" y="33"/>
                    </a:lnTo>
                    <a:lnTo>
                      <a:pt x="12" y="26"/>
                    </a:lnTo>
                    <a:lnTo>
                      <a:pt x="15" y="20"/>
                    </a:lnTo>
                    <a:lnTo>
                      <a:pt x="18" y="16"/>
                    </a:lnTo>
                    <a:lnTo>
                      <a:pt x="21" y="13"/>
                    </a:lnTo>
                    <a:lnTo>
                      <a:pt x="24" y="12"/>
                    </a:lnTo>
                    <a:lnTo>
                      <a:pt x="28" y="10"/>
                    </a:lnTo>
                    <a:lnTo>
                      <a:pt x="31" y="9"/>
                    </a:lnTo>
                    <a:lnTo>
                      <a:pt x="33" y="9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780" name="Freeform 470"/>
              <p:cNvSpPr>
                <a:spLocks noChangeArrowheads="1"/>
              </p:cNvSpPr>
              <p:nvPr/>
            </p:nvSpPr>
            <p:spPr bwMode="auto">
              <a:xfrm>
                <a:off x="2913" y="3961"/>
                <a:ext cx="64" cy="82"/>
              </a:xfrm>
              <a:custGeom>
                <a:avLst/>
                <a:gdLst>
                  <a:gd name="T0" fmla="*/ 1743 w 60"/>
                  <a:gd name="T1" fmla="*/ 5 h 76"/>
                  <a:gd name="T2" fmla="*/ 1860 w 60"/>
                  <a:gd name="T3" fmla="*/ 3 h 76"/>
                  <a:gd name="T4" fmla="*/ 1860 w 60"/>
                  <a:gd name="T5" fmla="*/ 1 h 76"/>
                  <a:gd name="T6" fmla="*/ 1859 w 60"/>
                  <a:gd name="T7" fmla="*/ 0 h 76"/>
                  <a:gd name="T8" fmla="*/ 1634 w 60"/>
                  <a:gd name="T9" fmla="*/ 0 h 76"/>
                  <a:gd name="T10" fmla="*/ 1263 w 60"/>
                  <a:gd name="T11" fmla="*/ 3 h 76"/>
                  <a:gd name="T12" fmla="*/ 663 w 60"/>
                  <a:gd name="T13" fmla="*/ 1103 h 76"/>
                  <a:gd name="T14" fmla="*/ 513 w 60"/>
                  <a:gd name="T15" fmla="*/ 1494 h 76"/>
                  <a:gd name="T16" fmla="*/ 6 w 60"/>
                  <a:gd name="T17" fmla="*/ 2184 h 76"/>
                  <a:gd name="T18" fmla="*/ 3 w 60"/>
                  <a:gd name="T19" fmla="*/ 2743 h 76"/>
                  <a:gd name="T20" fmla="*/ 1 w 60"/>
                  <a:gd name="T21" fmla="*/ 3489 h 76"/>
                  <a:gd name="T22" fmla="*/ 0 w 60"/>
                  <a:gd name="T23" fmla="*/ 4329 h 76"/>
                  <a:gd name="T24" fmla="*/ 1 w 60"/>
                  <a:gd name="T25" fmla="*/ 5101 h 76"/>
                  <a:gd name="T26" fmla="*/ 3 w 60"/>
                  <a:gd name="T27" fmla="*/ 6100 h 76"/>
                  <a:gd name="T28" fmla="*/ 451 w 60"/>
                  <a:gd name="T29" fmla="*/ 6914 h 76"/>
                  <a:gd name="T30" fmla="*/ 547 w 60"/>
                  <a:gd name="T31" fmla="*/ 7416 h 76"/>
                  <a:gd name="T32" fmla="*/ 804 w 60"/>
                  <a:gd name="T33" fmla="*/ 7663 h 76"/>
                  <a:gd name="T34" fmla="*/ 1110 w 60"/>
                  <a:gd name="T35" fmla="*/ 7771 h 76"/>
                  <a:gd name="T36" fmla="*/ 1347 w 60"/>
                  <a:gd name="T37" fmla="*/ 7771 h 76"/>
                  <a:gd name="T38" fmla="*/ 1634 w 60"/>
                  <a:gd name="T39" fmla="*/ 7663 h 76"/>
                  <a:gd name="T40" fmla="*/ 1984 w 60"/>
                  <a:gd name="T41" fmla="*/ 7416 h 76"/>
                  <a:gd name="T42" fmla="*/ 2256 w 60"/>
                  <a:gd name="T43" fmla="*/ 7102 h 76"/>
                  <a:gd name="T44" fmla="*/ 2460 w 60"/>
                  <a:gd name="T45" fmla="*/ 6830 h 76"/>
                  <a:gd name="T46" fmla="*/ 2738 w 60"/>
                  <a:gd name="T47" fmla="*/ 6370 h 76"/>
                  <a:gd name="T48" fmla="*/ 2919 w 60"/>
                  <a:gd name="T49" fmla="*/ 5939 h 76"/>
                  <a:gd name="T50" fmla="*/ 2986 w 60"/>
                  <a:gd name="T51" fmla="*/ 5504 h 76"/>
                  <a:gd name="T52" fmla="*/ 3111 w 60"/>
                  <a:gd name="T53" fmla="*/ 5101 h 76"/>
                  <a:gd name="T54" fmla="*/ 2986 w 60"/>
                  <a:gd name="T55" fmla="*/ 4728 h 76"/>
                  <a:gd name="T56" fmla="*/ 2919 w 60"/>
                  <a:gd name="T57" fmla="*/ 4382 h 76"/>
                  <a:gd name="T58" fmla="*/ 2567 w 60"/>
                  <a:gd name="T59" fmla="*/ 4061 h 76"/>
                  <a:gd name="T60" fmla="*/ 2256 w 60"/>
                  <a:gd name="T61" fmla="*/ 3868 h 76"/>
                  <a:gd name="T62" fmla="*/ 1983 w 60"/>
                  <a:gd name="T63" fmla="*/ 3743 h 76"/>
                  <a:gd name="T64" fmla="*/ 1635 w 60"/>
                  <a:gd name="T65" fmla="*/ 3469 h 76"/>
                  <a:gd name="T66" fmla="*/ 1532 w 60"/>
                  <a:gd name="T67" fmla="*/ 2855 h 76"/>
                  <a:gd name="T68" fmla="*/ 1437 w 60"/>
                  <a:gd name="T69" fmla="*/ 2452 h 76"/>
                  <a:gd name="T70" fmla="*/ 1437 w 60"/>
                  <a:gd name="T71" fmla="*/ 1876 h 76"/>
                  <a:gd name="T72" fmla="*/ 1532 w 60"/>
                  <a:gd name="T73" fmla="*/ 1385 h 76"/>
                  <a:gd name="T74" fmla="*/ 1634 w 60"/>
                  <a:gd name="T75" fmla="*/ 1022 h 76"/>
                  <a:gd name="T76" fmla="*/ 1743 w 60"/>
                  <a:gd name="T77" fmla="*/ 5 h 7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60"/>
                  <a:gd name="T118" fmla="*/ 0 h 76"/>
                  <a:gd name="T119" fmla="*/ 60 w 60"/>
                  <a:gd name="T120" fmla="*/ 76 h 7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60" h="76">
                    <a:moveTo>
                      <a:pt x="34" y="5"/>
                    </a:moveTo>
                    <a:lnTo>
                      <a:pt x="37" y="3"/>
                    </a:lnTo>
                    <a:lnTo>
                      <a:pt x="37" y="1"/>
                    </a:lnTo>
                    <a:lnTo>
                      <a:pt x="36" y="0"/>
                    </a:lnTo>
                    <a:lnTo>
                      <a:pt x="32" y="0"/>
                    </a:lnTo>
                    <a:lnTo>
                      <a:pt x="25" y="3"/>
                    </a:lnTo>
                    <a:lnTo>
                      <a:pt x="14" y="11"/>
                    </a:lnTo>
                    <a:lnTo>
                      <a:pt x="10" y="15"/>
                    </a:lnTo>
                    <a:lnTo>
                      <a:pt x="6" y="21"/>
                    </a:lnTo>
                    <a:lnTo>
                      <a:pt x="3" y="27"/>
                    </a:lnTo>
                    <a:lnTo>
                      <a:pt x="1" y="34"/>
                    </a:lnTo>
                    <a:lnTo>
                      <a:pt x="0" y="42"/>
                    </a:lnTo>
                    <a:lnTo>
                      <a:pt x="1" y="50"/>
                    </a:lnTo>
                    <a:lnTo>
                      <a:pt x="3" y="59"/>
                    </a:lnTo>
                    <a:lnTo>
                      <a:pt x="8" y="68"/>
                    </a:lnTo>
                    <a:lnTo>
                      <a:pt x="11" y="72"/>
                    </a:lnTo>
                    <a:lnTo>
                      <a:pt x="17" y="74"/>
                    </a:lnTo>
                    <a:lnTo>
                      <a:pt x="22" y="76"/>
                    </a:lnTo>
                    <a:lnTo>
                      <a:pt x="27" y="76"/>
                    </a:lnTo>
                    <a:lnTo>
                      <a:pt x="32" y="74"/>
                    </a:lnTo>
                    <a:lnTo>
                      <a:pt x="39" y="72"/>
                    </a:lnTo>
                    <a:lnTo>
                      <a:pt x="44" y="69"/>
                    </a:lnTo>
                    <a:lnTo>
                      <a:pt x="49" y="66"/>
                    </a:lnTo>
                    <a:lnTo>
                      <a:pt x="54" y="62"/>
                    </a:lnTo>
                    <a:lnTo>
                      <a:pt x="57" y="58"/>
                    </a:lnTo>
                    <a:lnTo>
                      <a:pt x="59" y="54"/>
                    </a:lnTo>
                    <a:lnTo>
                      <a:pt x="60" y="50"/>
                    </a:lnTo>
                    <a:lnTo>
                      <a:pt x="59" y="46"/>
                    </a:lnTo>
                    <a:lnTo>
                      <a:pt x="57" y="43"/>
                    </a:lnTo>
                    <a:lnTo>
                      <a:pt x="51" y="40"/>
                    </a:lnTo>
                    <a:lnTo>
                      <a:pt x="44" y="38"/>
                    </a:lnTo>
                    <a:lnTo>
                      <a:pt x="38" y="36"/>
                    </a:lnTo>
                    <a:lnTo>
                      <a:pt x="33" y="33"/>
                    </a:lnTo>
                    <a:lnTo>
                      <a:pt x="30" y="28"/>
                    </a:lnTo>
                    <a:lnTo>
                      <a:pt x="29" y="24"/>
                    </a:lnTo>
                    <a:lnTo>
                      <a:pt x="29" y="18"/>
                    </a:lnTo>
                    <a:lnTo>
                      <a:pt x="30" y="14"/>
                    </a:lnTo>
                    <a:lnTo>
                      <a:pt x="32" y="10"/>
                    </a:lnTo>
                    <a:lnTo>
                      <a:pt x="34" y="5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781" name="Freeform 471"/>
              <p:cNvSpPr>
                <a:spLocks noChangeArrowheads="1"/>
              </p:cNvSpPr>
              <p:nvPr/>
            </p:nvSpPr>
            <p:spPr bwMode="auto">
              <a:xfrm>
                <a:off x="2907" y="3956"/>
                <a:ext cx="49" cy="82"/>
              </a:xfrm>
              <a:custGeom>
                <a:avLst/>
                <a:gdLst>
                  <a:gd name="T0" fmla="*/ 734 w 46"/>
                  <a:gd name="T1" fmla="*/ 7369 h 76"/>
                  <a:gd name="T2" fmla="*/ 543 w 46"/>
                  <a:gd name="T3" fmla="*/ 6370 h 76"/>
                  <a:gd name="T4" fmla="*/ 479 w 46"/>
                  <a:gd name="T5" fmla="*/ 5504 h 76"/>
                  <a:gd name="T6" fmla="*/ 450 w 46"/>
                  <a:gd name="T7" fmla="*/ 4857 h 76"/>
                  <a:gd name="T8" fmla="*/ 479 w 46"/>
                  <a:gd name="T9" fmla="*/ 4061 h 76"/>
                  <a:gd name="T10" fmla="*/ 543 w 46"/>
                  <a:gd name="T11" fmla="*/ 3489 h 76"/>
                  <a:gd name="T12" fmla="*/ 656 w 46"/>
                  <a:gd name="T13" fmla="*/ 2960 h 76"/>
                  <a:gd name="T14" fmla="*/ 833 w 46"/>
                  <a:gd name="T15" fmla="*/ 2356 h 76"/>
                  <a:gd name="T16" fmla="*/ 1090 w 46"/>
                  <a:gd name="T17" fmla="*/ 2024 h 76"/>
                  <a:gd name="T18" fmla="*/ 1496 w 46"/>
                  <a:gd name="T19" fmla="*/ 1190 h 76"/>
                  <a:gd name="T20" fmla="*/ 1895 w 46"/>
                  <a:gd name="T21" fmla="*/ 947 h 76"/>
                  <a:gd name="T22" fmla="*/ 1809 w 46"/>
                  <a:gd name="T23" fmla="*/ 878 h 76"/>
                  <a:gd name="T24" fmla="*/ 1779 w 46"/>
                  <a:gd name="T25" fmla="*/ 6 h 76"/>
                  <a:gd name="T26" fmla="*/ 1698 w 46"/>
                  <a:gd name="T27" fmla="*/ 878 h 76"/>
                  <a:gd name="T28" fmla="*/ 2054 w 46"/>
                  <a:gd name="T29" fmla="*/ 1385 h 76"/>
                  <a:gd name="T30" fmla="*/ 2187 w 46"/>
                  <a:gd name="T31" fmla="*/ 947 h 76"/>
                  <a:gd name="T32" fmla="*/ 2187 w 46"/>
                  <a:gd name="T33" fmla="*/ 4 h 76"/>
                  <a:gd name="T34" fmla="*/ 1928 w 46"/>
                  <a:gd name="T35" fmla="*/ 0 h 76"/>
                  <a:gd name="T36" fmla="*/ 1698 w 46"/>
                  <a:gd name="T37" fmla="*/ 0 h 76"/>
                  <a:gd name="T38" fmla="*/ 1318 w 46"/>
                  <a:gd name="T39" fmla="*/ 5 h 76"/>
                  <a:gd name="T40" fmla="*/ 782 w 46"/>
                  <a:gd name="T41" fmla="*/ 1190 h 76"/>
                  <a:gd name="T42" fmla="*/ 543 w 46"/>
                  <a:gd name="T43" fmla="*/ 1739 h 76"/>
                  <a:gd name="T44" fmla="*/ 422 w 46"/>
                  <a:gd name="T45" fmla="*/ 2356 h 76"/>
                  <a:gd name="T46" fmla="*/ 4 w 46"/>
                  <a:gd name="T47" fmla="*/ 3080 h 76"/>
                  <a:gd name="T48" fmla="*/ 1 w 46"/>
                  <a:gd name="T49" fmla="*/ 3868 h 76"/>
                  <a:gd name="T50" fmla="*/ 0 w 46"/>
                  <a:gd name="T51" fmla="*/ 4857 h 76"/>
                  <a:gd name="T52" fmla="*/ 1 w 46"/>
                  <a:gd name="T53" fmla="*/ 5755 h 76"/>
                  <a:gd name="T54" fmla="*/ 4 w 46"/>
                  <a:gd name="T55" fmla="*/ 6830 h 76"/>
                  <a:gd name="T56" fmla="*/ 479 w 46"/>
                  <a:gd name="T57" fmla="*/ 7771 h 76"/>
                  <a:gd name="T58" fmla="*/ 734 w 46"/>
                  <a:gd name="T59" fmla="*/ 7369 h 7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46"/>
                  <a:gd name="T91" fmla="*/ 0 h 76"/>
                  <a:gd name="T92" fmla="*/ 46 w 46"/>
                  <a:gd name="T93" fmla="*/ 76 h 7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46" h="76">
                    <a:moveTo>
                      <a:pt x="16" y="71"/>
                    </a:moveTo>
                    <a:lnTo>
                      <a:pt x="12" y="62"/>
                    </a:lnTo>
                    <a:lnTo>
                      <a:pt x="10" y="54"/>
                    </a:lnTo>
                    <a:lnTo>
                      <a:pt x="9" y="47"/>
                    </a:lnTo>
                    <a:lnTo>
                      <a:pt x="10" y="40"/>
                    </a:lnTo>
                    <a:lnTo>
                      <a:pt x="12" y="34"/>
                    </a:lnTo>
                    <a:lnTo>
                      <a:pt x="15" y="29"/>
                    </a:lnTo>
                    <a:lnTo>
                      <a:pt x="18" y="23"/>
                    </a:lnTo>
                    <a:lnTo>
                      <a:pt x="23" y="19"/>
                    </a:lnTo>
                    <a:lnTo>
                      <a:pt x="32" y="12"/>
                    </a:lnTo>
                    <a:lnTo>
                      <a:pt x="39" y="9"/>
                    </a:lnTo>
                    <a:lnTo>
                      <a:pt x="38" y="8"/>
                    </a:lnTo>
                    <a:lnTo>
                      <a:pt x="37" y="6"/>
                    </a:lnTo>
                    <a:lnTo>
                      <a:pt x="36" y="8"/>
                    </a:lnTo>
                    <a:lnTo>
                      <a:pt x="44" y="14"/>
                    </a:lnTo>
                    <a:lnTo>
                      <a:pt x="46" y="9"/>
                    </a:lnTo>
                    <a:lnTo>
                      <a:pt x="46" y="4"/>
                    </a:lnTo>
                    <a:lnTo>
                      <a:pt x="41" y="0"/>
                    </a:lnTo>
                    <a:lnTo>
                      <a:pt x="36" y="0"/>
                    </a:lnTo>
                    <a:lnTo>
                      <a:pt x="28" y="5"/>
                    </a:lnTo>
                    <a:lnTo>
                      <a:pt x="17" y="12"/>
                    </a:lnTo>
                    <a:lnTo>
                      <a:pt x="12" y="17"/>
                    </a:lnTo>
                    <a:lnTo>
                      <a:pt x="8" y="23"/>
                    </a:lnTo>
                    <a:lnTo>
                      <a:pt x="4" y="30"/>
                    </a:lnTo>
                    <a:lnTo>
                      <a:pt x="1" y="38"/>
                    </a:lnTo>
                    <a:lnTo>
                      <a:pt x="0" y="47"/>
                    </a:lnTo>
                    <a:lnTo>
                      <a:pt x="1" y="56"/>
                    </a:lnTo>
                    <a:lnTo>
                      <a:pt x="4" y="66"/>
                    </a:lnTo>
                    <a:lnTo>
                      <a:pt x="10" y="76"/>
                    </a:lnTo>
                    <a:lnTo>
                      <a:pt x="16" y="71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782" name="Freeform 472"/>
              <p:cNvSpPr>
                <a:spLocks noChangeArrowheads="1"/>
              </p:cNvSpPr>
              <p:nvPr/>
            </p:nvSpPr>
            <p:spPr bwMode="auto">
              <a:xfrm>
                <a:off x="2918" y="3998"/>
                <a:ext cx="63" cy="49"/>
              </a:xfrm>
              <a:custGeom>
                <a:avLst/>
                <a:gdLst>
                  <a:gd name="T0" fmla="*/ 2151 w 59"/>
                  <a:gd name="T1" fmla="*/ 450 h 46"/>
                  <a:gd name="T2" fmla="*/ 2453 w 59"/>
                  <a:gd name="T3" fmla="*/ 510 h 46"/>
                  <a:gd name="T4" fmla="*/ 2668 w 59"/>
                  <a:gd name="T5" fmla="*/ 578 h 46"/>
                  <a:gd name="T6" fmla="*/ 2726 w 59"/>
                  <a:gd name="T7" fmla="*/ 616 h 46"/>
                  <a:gd name="T8" fmla="*/ 2797 w 59"/>
                  <a:gd name="T9" fmla="*/ 734 h 46"/>
                  <a:gd name="T10" fmla="*/ 2726 w 59"/>
                  <a:gd name="T11" fmla="*/ 887 h 46"/>
                  <a:gd name="T12" fmla="*/ 2668 w 59"/>
                  <a:gd name="T13" fmla="*/ 1023 h 46"/>
                  <a:gd name="T14" fmla="*/ 2453 w 59"/>
                  <a:gd name="T15" fmla="*/ 1218 h 46"/>
                  <a:gd name="T16" fmla="*/ 2239 w 59"/>
                  <a:gd name="T17" fmla="*/ 1318 h 46"/>
                  <a:gd name="T18" fmla="*/ 2052 w 59"/>
                  <a:gd name="T19" fmla="*/ 1496 h 46"/>
                  <a:gd name="T20" fmla="*/ 1722 w 59"/>
                  <a:gd name="T21" fmla="*/ 1594 h 46"/>
                  <a:gd name="T22" fmla="*/ 1415 w 59"/>
                  <a:gd name="T23" fmla="*/ 1698 h 46"/>
                  <a:gd name="T24" fmla="*/ 1138 w 59"/>
                  <a:gd name="T25" fmla="*/ 1779 h 46"/>
                  <a:gd name="T26" fmla="*/ 876 w 59"/>
                  <a:gd name="T27" fmla="*/ 1779 h 46"/>
                  <a:gd name="T28" fmla="*/ 673 w 59"/>
                  <a:gd name="T29" fmla="*/ 1698 h 46"/>
                  <a:gd name="T30" fmla="*/ 518 w 59"/>
                  <a:gd name="T31" fmla="*/ 1670 h 46"/>
                  <a:gd name="T32" fmla="*/ 6 w 59"/>
                  <a:gd name="T33" fmla="*/ 1496 h 46"/>
                  <a:gd name="T34" fmla="*/ 0 w 59"/>
                  <a:gd name="T35" fmla="*/ 1779 h 46"/>
                  <a:gd name="T36" fmla="*/ 4 w 59"/>
                  <a:gd name="T37" fmla="*/ 2019 h 46"/>
                  <a:gd name="T38" fmla="*/ 518 w 59"/>
                  <a:gd name="T39" fmla="*/ 2151 h 46"/>
                  <a:gd name="T40" fmla="*/ 820 w 59"/>
                  <a:gd name="T41" fmla="*/ 2187 h 46"/>
                  <a:gd name="T42" fmla="*/ 1215 w 59"/>
                  <a:gd name="T43" fmla="*/ 2187 h 46"/>
                  <a:gd name="T44" fmla="*/ 1579 w 59"/>
                  <a:gd name="T45" fmla="*/ 2151 h 46"/>
                  <a:gd name="T46" fmla="*/ 1922 w 59"/>
                  <a:gd name="T47" fmla="*/ 2053 h 46"/>
                  <a:gd name="T48" fmla="*/ 2239 w 59"/>
                  <a:gd name="T49" fmla="*/ 1895 h 46"/>
                  <a:gd name="T50" fmla="*/ 2499 w 59"/>
                  <a:gd name="T51" fmla="*/ 1698 h 46"/>
                  <a:gd name="T52" fmla="*/ 2849 w 59"/>
                  <a:gd name="T53" fmla="*/ 1496 h 46"/>
                  <a:gd name="T54" fmla="*/ 3034 w 59"/>
                  <a:gd name="T55" fmla="*/ 1297 h 46"/>
                  <a:gd name="T56" fmla="*/ 3190 w 59"/>
                  <a:gd name="T57" fmla="*/ 1023 h 46"/>
                  <a:gd name="T58" fmla="*/ 3240 w 59"/>
                  <a:gd name="T59" fmla="*/ 734 h 46"/>
                  <a:gd name="T60" fmla="*/ 3190 w 59"/>
                  <a:gd name="T61" fmla="*/ 510 h 46"/>
                  <a:gd name="T62" fmla="*/ 2987 w 59"/>
                  <a:gd name="T63" fmla="*/ 5 h 46"/>
                  <a:gd name="T64" fmla="*/ 2668 w 59"/>
                  <a:gd name="T65" fmla="*/ 2 h 46"/>
                  <a:gd name="T66" fmla="*/ 2191 w 59"/>
                  <a:gd name="T67" fmla="*/ 0 h 46"/>
                  <a:gd name="T68" fmla="*/ 2151 w 59"/>
                  <a:gd name="T69" fmla="*/ 450 h 4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59"/>
                  <a:gd name="T106" fmla="*/ 0 h 46"/>
                  <a:gd name="T107" fmla="*/ 59 w 59"/>
                  <a:gd name="T108" fmla="*/ 46 h 4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59" h="46">
                    <a:moveTo>
                      <a:pt x="39" y="9"/>
                    </a:moveTo>
                    <a:lnTo>
                      <a:pt x="45" y="11"/>
                    </a:lnTo>
                    <a:lnTo>
                      <a:pt x="49" y="13"/>
                    </a:lnTo>
                    <a:lnTo>
                      <a:pt x="50" y="14"/>
                    </a:lnTo>
                    <a:lnTo>
                      <a:pt x="51" y="16"/>
                    </a:lnTo>
                    <a:lnTo>
                      <a:pt x="50" y="19"/>
                    </a:lnTo>
                    <a:lnTo>
                      <a:pt x="49" y="22"/>
                    </a:lnTo>
                    <a:lnTo>
                      <a:pt x="45" y="25"/>
                    </a:lnTo>
                    <a:lnTo>
                      <a:pt x="41" y="28"/>
                    </a:lnTo>
                    <a:lnTo>
                      <a:pt x="37" y="32"/>
                    </a:lnTo>
                    <a:lnTo>
                      <a:pt x="32" y="34"/>
                    </a:lnTo>
                    <a:lnTo>
                      <a:pt x="26" y="36"/>
                    </a:lnTo>
                    <a:lnTo>
                      <a:pt x="21" y="37"/>
                    </a:lnTo>
                    <a:lnTo>
                      <a:pt x="17" y="37"/>
                    </a:lnTo>
                    <a:lnTo>
                      <a:pt x="13" y="36"/>
                    </a:lnTo>
                    <a:lnTo>
                      <a:pt x="9" y="35"/>
                    </a:lnTo>
                    <a:lnTo>
                      <a:pt x="6" y="32"/>
                    </a:lnTo>
                    <a:lnTo>
                      <a:pt x="0" y="37"/>
                    </a:lnTo>
                    <a:lnTo>
                      <a:pt x="4" y="42"/>
                    </a:lnTo>
                    <a:lnTo>
                      <a:pt x="9" y="45"/>
                    </a:lnTo>
                    <a:lnTo>
                      <a:pt x="16" y="46"/>
                    </a:lnTo>
                    <a:lnTo>
                      <a:pt x="22" y="46"/>
                    </a:lnTo>
                    <a:lnTo>
                      <a:pt x="29" y="45"/>
                    </a:lnTo>
                    <a:lnTo>
                      <a:pt x="35" y="43"/>
                    </a:lnTo>
                    <a:lnTo>
                      <a:pt x="41" y="39"/>
                    </a:lnTo>
                    <a:lnTo>
                      <a:pt x="46" y="36"/>
                    </a:lnTo>
                    <a:lnTo>
                      <a:pt x="52" y="32"/>
                    </a:lnTo>
                    <a:lnTo>
                      <a:pt x="55" y="27"/>
                    </a:lnTo>
                    <a:lnTo>
                      <a:pt x="58" y="22"/>
                    </a:lnTo>
                    <a:lnTo>
                      <a:pt x="59" y="16"/>
                    </a:lnTo>
                    <a:lnTo>
                      <a:pt x="58" y="11"/>
                    </a:lnTo>
                    <a:lnTo>
                      <a:pt x="54" y="5"/>
                    </a:lnTo>
                    <a:lnTo>
                      <a:pt x="49" y="2"/>
                    </a:lnTo>
                    <a:lnTo>
                      <a:pt x="40" y="0"/>
                    </a:lnTo>
                    <a:lnTo>
                      <a:pt x="39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783" name="Freeform 473"/>
              <p:cNvSpPr>
                <a:spLocks noChangeArrowheads="1"/>
              </p:cNvSpPr>
              <p:nvPr/>
            </p:nvSpPr>
            <p:spPr bwMode="auto">
              <a:xfrm>
                <a:off x="2939" y="3964"/>
                <a:ext cx="21" cy="43"/>
              </a:xfrm>
              <a:custGeom>
                <a:avLst/>
                <a:gdLst>
                  <a:gd name="T0" fmla="*/ 6 w 20"/>
                  <a:gd name="T1" fmla="*/ 0 h 40"/>
                  <a:gd name="T2" fmla="*/ 4 w 20"/>
                  <a:gd name="T3" fmla="*/ 4 h 40"/>
                  <a:gd name="T4" fmla="*/ 1 w 20"/>
                  <a:gd name="T5" fmla="*/ 779 h 40"/>
                  <a:gd name="T6" fmla="*/ 0 w 20"/>
                  <a:gd name="T7" fmla="*/ 1202 h 40"/>
                  <a:gd name="T8" fmla="*/ 0 w 20"/>
                  <a:gd name="T9" fmla="*/ 1745 h 40"/>
                  <a:gd name="T10" fmla="*/ 2 w 20"/>
                  <a:gd name="T11" fmla="*/ 2303 h 40"/>
                  <a:gd name="T12" fmla="*/ 5 w 20"/>
                  <a:gd name="T13" fmla="*/ 2694 h 40"/>
                  <a:gd name="T14" fmla="*/ 235 w 20"/>
                  <a:gd name="T15" fmla="*/ 3077 h 40"/>
                  <a:gd name="T16" fmla="*/ 348 w 20"/>
                  <a:gd name="T17" fmla="*/ 3308 h 40"/>
                  <a:gd name="T18" fmla="*/ 365 w 20"/>
                  <a:gd name="T19" fmla="*/ 2506 h 40"/>
                  <a:gd name="T20" fmla="*/ 286 w 20"/>
                  <a:gd name="T21" fmla="*/ 2331 h 40"/>
                  <a:gd name="T22" fmla="*/ 247 w 20"/>
                  <a:gd name="T23" fmla="*/ 2142 h 40"/>
                  <a:gd name="T24" fmla="*/ 9 w 20"/>
                  <a:gd name="T25" fmla="*/ 1876 h 40"/>
                  <a:gd name="T26" fmla="*/ 8 w 20"/>
                  <a:gd name="T27" fmla="*/ 1725 h 40"/>
                  <a:gd name="T28" fmla="*/ 8 w 20"/>
                  <a:gd name="T29" fmla="*/ 1389 h 40"/>
                  <a:gd name="T30" fmla="*/ 9 w 20"/>
                  <a:gd name="T31" fmla="*/ 967 h 40"/>
                  <a:gd name="T32" fmla="*/ 247 w 20"/>
                  <a:gd name="T33" fmla="*/ 779 h 40"/>
                  <a:gd name="T34" fmla="*/ 272 w 20"/>
                  <a:gd name="T35" fmla="*/ 6 h 40"/>
                  <a:gd name="T36" fmla="*/ 6 w 20"/>
                  <a:gd name="T37" fmla="*/ 0 h 4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0"/>
                  <a:gd name="T58" fmla="*/ 0 h 40"/>
                  <a:gd name="T59" fmla="*/ 20 w 20"/>
                  <a:gd name="T60" fmla="*/ 40 h 4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0" h="40">
                    <a:moveTo>
                      <a:pt x="6" y="0"/>
                    </a:moveTo>
                    <a:lnTo>
                      <a:pt x="4" y="4"/>
                    </a:lnTo>
                    <a:lnTo>
                      <a:pt x="1" y="9"/>
                    </a:lnTo>
                    <a:lnTo>
                      <a:pt x="0" y="15"/>
                    </a:lnTo>
                    <a:lnTo>
                      <a:pt x="0" y="21"/>
                    </a:lnTo>
                    <a:lnTo>
                      <a:pt x="2" y="28"/>
                    </a:lnTo>
                    <a:lnTo>
                      <a:pt x="5" y="33"/>
                    </a:lnTo>
                    <a:lnTo>
                      <a:pt x="11" y="37"/>
                    </a:lnTo>
                    <a:lnTo>
                      <a:pt x="19" y="40"/>
                    </a:lnTo>
                    <a:lnTo>
                      <a:pt x="20" y="31"/>
                    </a:lnTo>
                    <a:lnTo>
                      <a:pt x="15" y="29"/>
                    </a:lnTo>
                    <a:lnTo>
                      <a:pt x="12" y="26"/>
                    </a:lnTo>
                    <a:lnTo>
                      <a:pt x="9" y="23"/>
                    </a:lnTo>
                    <a:lnTo>
                      <a:pt x="8" y="20"/>
                    </a:lnTo>
                    <a:lnTo>
                      <a:pt x="8" y="17"/>
                    </a:lnTo>
                    <a:lnTo>
                      <a:pt x="9" y="12"/>
                    </a:lnTo>
                    <a:lnTo>
                      <a:pt x="12" y="9"/>
                    </a:lnTo>
                    <a:lnTo>
                      <a:pt x="14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784" name="Freeform 474"/>
              <p:cNvSpPr>
                <a:spLocks noChangeArrowheads="1"/>
              </p:cNvSpPr>
              <p:nvPr/>
            </p:nvSpPr>
            <p:spPr bwMode="auto">
              <a:xfrm>
                <a:off x="2884" y="3989"/>
                <a:ext cx="40" cy="72"/>
              </a:xfrm>
              <a:custGeom>
                <a:avLst/>
                <a:gdLst>
                  <a:gd name="T0" fmla="*/ 717 w 38"/>
                  <a:gd name="T1" fmla="*/ 5 h 67"/>
                  <a:gd name="T2" fmla="*/ 717 w 38"/>
                  <a:gd name="T3" fmla="*/ 2 h 67"/>
                  <a:gd name="T4" fmla="*/ 693 w 38"/>
                  <a:gd name="T5" fmla="*/ 1 h 67"/>
                  <a:gd name="T6" fmla="*/ 681 w 38"/>
                  <a:gd name="T7" fmla="*/ 0 h 67"/>
                  <a:gd name="T8" fmla="*/ 647 w 38"/>
                  <a:gd name="T9" fmla="*/ 0 h 67"/>
                  <a:gd name="T10" fmla="*/ 476 w 38"/>
                  <a:gd name="T11" fmla="*/ 1 h 67"/>
                  <a:gd name="T12" fmla="*/ 369 w 38"/>
                  <a:gd name="T13" fmla="*/ 5 h 67"/>
                  <a:gd name="T14" fmla="*/ 285 w 38"/>
                  <a:gd name="T15" fmla="*/ 780 h 67"/>
                  <a:gd name="T16" fmla="*/ 6 w 38"/>
                  <a:gd name="T17" fmla="*/ 1491 h 67"/>
                  <a:gd name="T18" fmla="*/ 4 w 38"/>
                  <a:gd name="T19" fmla="*/ 1964 h 67"/>
                  <a:gd name="T20" fmla="*/ 2 w 38"/>
                  <a:gd name="T21" fmla="*/ 2438 h 67"/>
                  <a:gd name="T22" fmla="*/ 1 w 38"/>
                  <a:gd name="T23" fmla="*/ 2899 h 67"/>
                  <a:gd name="T24" fmla="*/ 0 w 38"/>
                  <a:gd name="T25" fmla="*/ 3537 h 67"/>
                  <a:gd name="T26" fmla="*/ 0 w 38"/>
                  <a:gd name="T27" fmla="*/ 4064 h 67"/>
                  <a:gd name="T28" fmla="*/ 2 w 38"/>
                  <a:gd name="T29" fmla="*/ 4367 h 67"/>
                  <a:gd name="T30" fmla="*/ 4 w 38"/>
                  <a:gd name="T31" fmla="*/ 4693 h 67"/>
                  <a:gd name="T32" fmla="*/ 7 w 38"/>
                  <a:gd name="T33" fmla="*/ 5043 h 67"/>
                  <a:gd name="T34" fmla="*/ 271 w 38"/>
                  <a:gd name="T35" fmla="*/ 5154 h 67"/>
                  <a:gd name="T36" fmla="*/ 333 w 38"/>
                  <a:gd name="T37" fmla="*/ 5383 h 67"/>
                  <a:gd name="T38" fmla="*/ 388 w 38"/>
                  <a:gd name="T39" fmla="*/ 5383 h 67"/>
                  <a:gd name="T40" fmla="*/ 476 w 38"/>
                  <a:gd name="T41" fmla="*/ 5419 h 67"/>
                  <a:gd name="T42" fmla="*/ 584 w 38"/>
                  <a:gd name="T43" fmla="*/ 5383 h 67"/>
                  <a:gd name="T44" fmla="*/ 717 w 38"/>
                  <a:gd name="T45" fmla="*/ 5203 h 67"/>
                  <a:gd name="T46" fmla="*/ 767 w 38"/>
                  <a:gd name="T47" fmla="*/ 5043 h 67"/>
                  <a:gd name="T48" fmla="*/ 807 w 38"/>
                  <a:gd name="T49" fmla="*/ 4718 h 67"/>
                  <a:gd name="T50" fmla="*/ 849 w 38"/>
                  <a:gd name="T51" fmla="*/ 4390 h 67"/>
                  <a:gd name="T52" fmla="*/ 849 w 38"/>
                  <a:gd name="T53" fmla="*/ 4085 h 67"/>
                  <a:gd name="T54" fmla="*/ 849 w 38"/>
                  <a:gd name="T55" fmla="*/ 3537 h 67"/>
                  <a:gd name="T56" fmla="*/ 807 w 38"/>
                  <a:gd name="T57" fmla="*/ 3115 h 67"/>
                  <a:gd name="T58" fmla="*/ 767 w 38"/>
                  <a:gd name="T59" fmla="*/ 2816 h 67"/>
                  <a:gd name="T60" fmla="*/ 755 w 38"/>
                  <a:gd name="T61" fmla="*/ 2467 h 67"/>
                  <a:gd name="T62" fmla="*/ 729 w 38"/>
                  <a:gd name="T63" fmla="*/ 2137 h 67"/>
                  <a:gd name="T64" fmla="*/ 717 w 38"/>
                  <a:gd name="T65" fmla="*/ 1851 h 67"/>
                  <a:gd name="T66" fmla="*/ 693 w 38"/>
                  <a:gd name="T67" fmla="*/ 1491 h 67"/>
                  <a:gd name="T68" fmla="*/ 693 w 38"/>
                  <a:gd name="T69" fmla="*/ 1040 h 67"/>
                  <a:gd name="T70" fmla="*/ 693 w 38"/>
                  <a:gd name="T71" fmla="*/ 780 h 67"/>
                  <a:gd name="T72" fmla="*/ 717 w 38"/>
                  <a:gd name="T73" fmla="*/ 5 h 6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8"/>
                  <a:gd name="T112" fmla="*/ 0 h 67"/>
                  <a:gd name="T113" fmla="*/ 38 w 38"/>
                  <a:gd name="T114" fmla="*/ 67 h 67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8" h="67">
                    <a:moveTo>
                      <a:pt x="31" y="5"/>
                    </a:moveTo>
                    <a:lnTo>
                      <a:pt x="31" y="2"/>
                    </a:lnTo>
                    <a:lnTo>
                      <a:pt x="30" y="1"/>
                    </a:lnTo>
                    <a:lnTo>
                      <a:pt x="29" y="0"/>
                    </a:lnTo>
                    <a:lnTo>
                      <a:pt x="28" y="0"/>
                    </a:lnTo>
                    <a:lnTo>
                      <a:pt x="22" y="1"/>
                    </a:lnTo>
                    <a:lnTo>
                      <a:pt x="17" y="5"/>
                    </a:lnTo>
                    <a:lnTo>
                      <a:pt x="12" y="10"/>
                    </a:lnTo>
                    <a:lnTo>
                      <a:pt x="6" y="19"/>
                    </a:lnTo>
                    <a:lnTo>
                      <a:pt x="4" y="24"/>
                    </a:lnTo>
                    <a:lnTo>
                      <a:pt x="2" y="30"/>
                    </a:lnTo>
                    <a:lnTo>
                      <a:pt x="1" y="36"/>
                    </a:lnTo>
                    <a:lnTo>
                      <a:pt x="0" y="44"/>
                    </a:lnTo>
                    <a:lnTo>
                      <a:pt x="0" y="50"/>
                    </a:lnTo>
                    <a:lnTo>
                      <a:pt x="2" y="54"/>
                    </a:lnTo>
                    <a:lnTo>
                      <a:pt x="4" y="58"/>
                    </a:lnTo>
                    <a:lnTo>
                      <a:pt x="7" y="62"/>
                    </a:lnTo>
                    <a:lnTo>
                      <a:pt x="11" y="64"/>
                    </a:lnTo>
                    <a:lnTo>
                      <a:pt x="15" y="66"/>
                    </a:lnTo>
                    <a:lnTo>
                      <a:pt x="18" y="66"/>
                    </a:lnTo>
                    <a:lnTo>
                      <a:pt x="22" y="67"/>
                    </a:lnTo>
                    <a:lnTo>
                      <a:pt x="26" y="66"/>
                    </a:lnTo>
                    <a:lnTo>
                      <a:pt x="31" y="65"/>
                    </a:lnTo>
                    <a:lnTo>
                      <a:pt x="34" y="62"/>
                    </a:lnTo>
                    <a:lnTo>
                      <a:pt x="36" y="59"/>
                    </a:lnTo>
                    <a:lnTo>
                      <a:pt x="38" y="55"/>
                    </a:lnTo>
                    <a:lnTo>
                      <a:pt x="38" y="51"/>
                    </a:lnTo>
                    <a:lnTo>
                      <a:pt x="38" y="44"/>
                    </a:lnTo>
                    <a:lnTo>
                      <a:pt x="36" y="39"/>
                    </a:lnTo>
                    <a:lnTo>
                      <a:pt x="34" y="34"/>
                    </a:lnTo>
                    <a:lnTo>
                      <a:pt x="33" y="31"/>
                    </a:lnTo>
                    <a:lnTo>
                      <a:pt x="32" y="27"/>
                    </a:lnTo>
                    <a:lnTo>
                      <a:pt x="31" y="23"/>
                    </a:lnTo>
                    <a:lnTo>
                      <a:pt x="30" y="19"/>
                    </a:lnTo>
                    <a:lnTo>
                      <a:pt x="30" y="14"/>
                    </a:lnTo>
                    <a:lnTo>
                      <a:pt x="30" y="10"/>
                    </a:lnTo>
                    <a:lnTo>
                      <a:pt x="31" y="5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785" name="Freeform 475"/>
              <p:cNvSpPr>
                <a:spLocks noChangeArrowheads="1"/>
              </p:cNvSpPr>
              <p:nvPr/>
            </p:nvSpPr>
            <p:spPr bwMode="auto">
              <a:xfrm>
                <a:off x="2879" y="3985"/>
                <a:ext cx="41" cy="53"/>
              </a:xfrm>
              <a:custGeom>
                <a:avLst/>
                <a:gdLst>
                  <a:gd name="T0" fmla="*/ 8 w 39"/>
                  <a:gd name="T1" fmla="*/ 5832 h 49"/>
                  <a:gd name="T2" fmla="*/ 9 w 39"/>
                  <a:gd name="T3" fmla="*/ 4985 h 49"/>
                  <a:gd name="T4" fmla="*/ 235 w 39"/>
                  <a:gd name="T5" fmla="*/ 4203 h 49"/>
                  <a:gd name="T6" fmla="*/ 260 w 39"/>
                  <a:gd name="T7" fmla="*/ 3507 h 49"/>
                  <a:gd name="T8" fmla="*/ 302 w 39"/>
                  <a:gd name="T9" fmla="*/ 2997 h 49"/>
                  <a:gd name="T10" fmla="*/ 368 w 39"/>
                  <a:gd name="T11" fmla="*/ 2025 h 49"/>
                  <a:gd name="T12" fmla="*/ 473 w 39"/>
                  <a:gd name="T13" fmla="*/ 1367 h 49"/>
                  <a:gd name="T14" fmla="*/ 577 w 39"/>
                  <a:gd name="T15" fmla="*/ 1169 h 49"/>
                  <a:gd name="T16" fmla="*/ 671 w 39"/>
                  <a:gd name="T17" fmla="*/ 1081 h 49"/>
                  <a:gd name="T18" fmla="*/ 638 w 39"/>
                  <a:gd name="T19" fmla="*/ 1081 h 49"/>
                  <a:gd name="T20" fmla="*/ 638 w 39"/>
                  <a:gd name="T21" fmla="*/ 924 h 49"/>
                  <a:gd name="T22" fmla="*/ 816 w 39"/>
                  <a:gd name="T23" fmla="*/ 1169 h 49"/>
                  <a:gd name="T24" fmla="*/ 816 w 39"/>
                  <a:gd name="T25" fmla="*/ 6 h 49"/>
                  <a:gd name="T26" fmla="*/ 779 w 39"/>
                  <a:gd name="T27" fmla="*/ 3 h 49"/>
                  <a:gd name="T28" fmla="*/ 738 w 39"/>
                  <a:gd name="T29" fmla="*/ 1 h 49"/>
                  <a:gd name="T30" fmla="*/ 638 w 39"/>
                  <a:gd name="T31" fmla="*/ 0 h 49"/>
                  <a:gd name="T32" fmla="*/ 497 w 39"/>
                  <a:gd name="T33" fmla="*/ 1 h 49"/>
                  <a:gd name="T34" fmla="*/ 368 w 39"/>
                  <a:gd name="T35" fmla="*/ 5 h 49"/>
                  <a:gd name="T36" fmla="*/ 260 w 39"/>
                  <a:gd name="T37" fmla="*/ 1367 h 49"/>
                  <a:gd name="T38" fmla="*/ 6 w 39"/>
                  <a:gd name="T39" fmla="*/ 2562 h 49"/>
                  <a:gd name="T40" fmla="*/ 4 w 39"/>
                  <a:gd name="T41" fmla="*/ 3071 h 49"/>
                  <a:gd name="T42" fmla="*/ 2 w 39"/>
                  <a:gd name="T43" fmla="*/ 3939 h 49"/>
                  <a:gd name="T44" fmla="*/ 1 w 39"/>
                  <a:gd name="T45" fmla="*/ 4800 h 49"/>
                  <a:gd name="T46" fmla="*/ 0 w 39"/>
                  <a:gd name="T47" fmla="*/ 5752 h 49"/>
                  <a:gd name="T48" fmla="*/ 8 w 39"/>
                  <a:gd name="T49" fmla="*/ 5832 h 49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39"/>
                  <a:gd name="T76" fmla="*/ 0 h 49"/>
                  <a:gd name="T77" fmla="*/ 39 w 39"/>
                  <a:gd name="T78" fmla="*/ 49 h 49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39" h="49">
                    <a:moveTo>
                      <a:pt x="8" y="49"/>
                    </a:moveTo>
                    <a:lnTo>
                      <a:pt x="9" y="42"/>
                    </a:lnTo>
                    <a:lnTo>
                      <a:pt x="10" y="35"/>
                    </a:lnTo>
                    <a:lnTo>
                      <a:pt x="12" y="29"/>
                    </a:lnTo>
                    <a:lnTo>
                      <a:pt x="15" y="25"/>
                    </a:lnTo>
                    <a:lnTo>
                      <a:pt x="19" y="17"/>
                    </a:lnTo>
                    <a:lnTo>
                      <a:pt x="24" y="12"/>
                    </a:lnTo>
                    <a:lnTo>
                      <a:pt x="28" y="10"/>
                    </a:lnTo>
                    <a:lnTo>
                      <a:pt x="32" y="9"/>
                    </a:lnTo>
                    <a:lnTo>
                      <a:pt x="30" y="9"/>
                    </a:lnTo>
                    <a:lnTo>
                      <a:pt x="30" y="7"/>
                    </a:lnTo>
                    <a:lnTo>
                      <a:pt x="39" y="10"/>
                    </a:lnTo>
                    <a:lnTo>
                      <a:pt x="39" y="6"/>
                    </a:lnTo>
                    <a:lnTo>
                      <a:pt x="38" y="3"/>
                    </a:lnTo>
                    <a:lnTo>
                      <a:pt x="35" y="1"/>
                    </a:lnTo>
                    <a:lnTo>
                      <a:pt x="30" y="0"/>
                    </a:lnTo>
                    <a:lnTo>
                      <a:pt x="25" y="1"/>
                    </a:lnTo>
                    <a:lnTo>
                      <a:pt x="19" y="5"/>
                    </a:lnTo>
                    <a:lnTo>
                      <a:pt x="12" y="12"/>
                    </a:lnTo>
                    <a:lnTo>
                      <a:pt x="6" y="21"/>
                    </a:lnTo>
                    <a:lnTo>
                      <a:pt x="4" y="26"/>
                    </a:lnTo>
                    <a:lnTo>
                      <a:pt x="2" y="33"/>
                    </a:lnTo>
                    <a:lnTo>
                      <a:pt x="1" y="40"/>
                    </a:lnTo>
                    <a:lnTo>
                      <a:pt x="0" y="48"/>
                    </a:lnTo>
                    <a:lnTo>
                      <a:pt x="8" y="49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786" name="Freeform 476"/>
              <p:cNvSpPr>
                <a:spLocks noChangeArrowheads="1"/>
              </p:cNvSpPr>
              <p:nvPr/>
            </p:nvSpPr>
            <p:spPr bwMode="auto">
              <a:xfrm>
                <a:off x="2879" y="4027"/>
                <a:ext cx="49" cy="39"/>
              </a:xfrm>
              <a:custGeom>
                <a:avLst/>
                <a:gdLst>
                  <a:gd name="T0" fmla="*/ 1698 w 46"/>
                  <a:gd name="T1" fmla="*/ 4 h 36"/>
                  <a:gd name="T2" fmla="*/ 1809 w 46"/>
                  <a:gd name="T3" fmla="*/ 1165 h 36"/>
                  <a:gd name="T4" fmla="*/ 1809 w 46"/>
                  <a:gd name="T5" fmla="*/ 1883 h 36"/>
                  <a:gd name="T6" fmla="*/ 1779 w 46"/>
                  <a:gd name="T7" fmla="*/ 2487 h 36"/>
                  <a:gd name="T8" fmla="*/ 1698 w 46"/>
                  <a:gd name="T9" fmla="*/ 2694 h 36"/>
                  <a:gd name="T10" fmla="*/ 1670 w 46"/>
                  <a:gd name="T11" fmla="*/ 2809 h 36"/>
                  <a:gd name="T12" fmla="*/ 1568 w 46"/>
                  <a:gd name="T13" fmla="*/ 3235 h 36"/>
                  <a:gd name="T14" fmla="*/ 1382 w 46"/>
                  <a:gd name="T15" fmla="*/ 3297 h 36"/>
                  <a:gd name="T16" fmla="*/ 1237 w 46"/>
                  <a:gd name="T17" fmla="*/ 3297 h 36"/>
                  <a:gd name="T18" fmla="*/ 1090 w 46"/>
                  <a:gd name="T19" fmla="*/ 3297 h 36"/>
                  <a:gd name="T20" fmla="*/ 945 w 46"/>
                  <a:gd name="T21" fmla="*/ 3297 h 36"/>
                  <a:gd name="T22" fmla="*/ 782 w 46"/>
                  <a:gd name="T23" fmla="*/ 2986 h 36"/>
                  <a:gd name="T24" fmla="*/ 616 w 46"/>
                  <a:gd name="T25" fmla="*/ 2809 h 36"/>
                  <a:gd name="T26" fmla="*/ 510 w 46"/>
                  <a:gd name="T27" fmla="*/ 2544 h 36"/>
                  <a:gd name="T28" fmla="*/ 479 w 46"/>
                  <a:gd name="T29" fmla="*/ 2296 h 36"/>
                  <a:gd name="T30" fmla="*/ 450 w 46"/>
                  <a:gd name="T31" fmla="*/ 1738 h 36"/>
                  <a:gd name="T32" fmla="*/ 422 w 46"/>
                  <a:gd name="T33" fmla="*/ 1165 h 36"/>
                  <a:gd name="T34" fmla="*/ 0 w 46"/>
                  <a:gd name="T35" fmla="*/ 1075 h 36"/>
                  <a:gd name="T36" fmla="*/ 0 w 46"/>
                  <a:gd name="T37" fmla="*/ 1883 h 36"/>
                  <a:gd name="T38" fmla="*/ 2 w 46"/>
                  <a:gd name="T39" fmla="*/ 2694 h 36"/>
                  <a:gd name="T40" fmla="*/ 5 w 46"/>
                  <a:gd name="T41" fmla="*/ 3235 h 36"/>
                  <a:gd name="T42" fmla="*/ 422 w 46"/>
                  <a:gd name="T43" fmla="*/ 3797 h 36"/>
                  <a:gd name="T44" fmla="*/ 543 w 46"/>
                  <a:gd name="T45" fmla="*/ 4192 h 36"/>
                  <a:gd name="T46" fmla="*/ 782 w 46"/>
                  <a:gd name="T47" fmla="*/ 4456 h 36"/>
                  <a:gd name="T48" fmla="*/ 1023 w 46"/>
                  <a:gd name="T49" fmla="*/ 4716 h 36"/>
                  <a:gd name="T50" fmla="*/ 1297 w 46"/>
                  <a:gd name="T51" fmla="*/ 4716 h 36"/>
                  <a:gd name="T52" fmla="*/ 1496 w 46"/>
                  <a:gd name="T53" fmla="*/ 4456 h 36"/>
                  <a:gd name="T54" fmla="*/ 1779 w 46"/>
                  <a:gd name="T55" fmla="*/ 4192 h 36"/>
                  <a:gd name="T56" fmla="*/ 1927 w 46"/>
                  <a:gd name="T57" fmla="*/ 3870 h 36"/>
                  <a:gd name="T58" fmla="*/ 2054 w 46"/>
                  <a:gd name="T59" fmla="*/ 3297 h 36"/>
                  <a:gd name="T60" fmla="*/ 2187 w 46"/>
                  <a:gd name="T61" fmla="*/ 2694 h 36"/>
                  <a:gd name="T62" fmla="*/ 2187 w 46"/>
                  <a:gd name="T63" fmla="*/ 1883 h 36"/>
                  <a:gd name="T64" fmla="*/ 2187 w 46"/>
                  <a:gd name="T65" fmla="*/ 1075 h 36"/>
                  <a:gd name="T66" fmla="*/ 2054 w 46"/>
                  <a:gd name="T67" fmla="*/ 0 h 36"/>
                  <a:gd name="T68" fmla="*/ 1698 w 46"/>
                  <a:gd name="T69" fmla="*/ 4 h 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46"/>
                  <a:gd name="T106" fmla="*/ 0 h 36"/>
                  <a:gd name="T107" fmla="*/ 46 w 46"/>
                  <a:gd name="T108" fmla="*/ 36 h 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46" h="36">
                    <a:moveTo>
                      <a:pt x="36" y="4"/>
                    </a:moveTo>
                    <a:lnTo>
                      <a:pt x="38" y="9"/>
                    </a:lnTo>
                    <a:lnTo>
                      <a:pt x="38" y="15"/>
                    </a:lnTo>
                    <a:lnTo>
                      <a:pt x="37" y="18"/>
                    </a:lnTo>
                    <a:lnTo>
                      <a:pt x="36" y="20"/>
                    </a:lnTo>
                    <a:lnTo>
                      <a:pt x="35" y="22"/>
                    </a:lnTo>
                    <a:lnTo>
                      <a:pt x="33" y="25"/>
                    </a:lnTo>
                    <a:lnTo>
                      <a:pt x="29" y="26"/>
                    </a:lnTo>
                    <a:lnTo>
                      <a:pt x="26" y="26"/>
                    </a:lnTo>
                    <a:lnTo>
                      <a:pt x="23" y="26"/>
                    </a:lnTo>
                    <a:lnTo>
                      <a:pt x="20" y="26"/>
                    </a:lnTo>
                    <a:lnTo>
                      <a:pt x="17" y="23"/>
                    </a:lnTo>
                    <a:lnTo>
                      <a:pt x="14" y="22"/>
                    </a:lnTo>
                    <a:lnTo>
                      <a:pt x="11" y="19"/>
                    </a:lnTo>
                    <a:lnTo>
                      <a:pt x="10" y="17"/>
                    </a:lnTo>
                    <a:lnTo>
                      <a:pt x="9" y="14"/>
                    </a:lnTo>
                    <a:lnTo>
                      <a:pt x="8" y="9"/>
                    </a:lnTo>
                    <a:lnTo>
                      <a:pt x="0" y="8"/>
                    </a:lnTo>
                    <a:lnTo>
                      <a:pt x="0" y="15"/>
                    </a:lnTo>
                    <a:lnTo>
                      <a:pt x="2" y="20"/>
                    </a:lnTo>
                    <a:lnTo>
                      <a:pt x="5" y="25"/>
                    </a:lnTo>
                    <a:lnTo>
                      <a:pt x="8" y="29"/>
                    </a:lnTo>
                    <a:lnTo>
                      <a:pt x="12" y="32"/>
                    </a:lnTo>
                    <a:lnTo>
                      <a:pt x="17" y="34"/>
                    </a:lnTo>
                    <a:lnTo>
                      <a:pt x="22" y="36"/>
                    </a:lnTo>
                    <a:lnTo>
                      <a:pt x="27" y="36"/>
                    </a:lnTo>
                    <a:lnTo>
                      <a:pt x="32" y="34"/>
                    </a:lnTo>
                    <a:lnTo>
                      <a:pt x="37" y="32"/>
                    </a:lnTo>
                    <a:lnTo>
                      <a:pt x="40" y="30"/>
                    </a:lnTo>
                    <a:lnTo>
                      <a:pt x="44" y="26"/>
                    </a:lnTo>
                    <a:lnTo>
                      <a:pt x="46" y="20"/>
                    </a:lnTo>
                    <a:lnTo>
                      <a:pt x="46" y="15"/>
                    </a:lnTo>
                    <a:lnTo>
                      <a:pt x="46" y="8"/>
                    </a:lnTo>
                    <a:lnTo>
                      <a:pt x="44" y="0"/>
                    </a:lnTo>
                    <a:lnTo>
                      <a:pt x="36" y="4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787" name="Freeform 477"/>
              <p:cNvSpPr>
                <a:spLocks noChangeArrowheads="1"/>
              </p:cNvSpPr>
              <p:nvPr/>
            </p:nvSpPr>
            <p:spPr bwMode="auto">
              <a:xfrm>
                <a:off x="2909" y="3993"/>
                <a:ext cx="16" cy="40"/>
              </a:xfrm>
              <a:custGeom>
                <a:avLst/>
                <a:gdLst>
                  <a:gd name="T0" fmla="*/ 1 w 15"/>
                  <a:gd name="T1" fmla="*/ 0 h 37"/>
                  <a:gd name="T2" fmla="*/ 0 w 15"/>
                  <a:gd name="T3" fmla="*/ 891 h 37"/>
                  <a:gd name="T4" fmla="*/ 0 w 15"/>
                  <a:gd name="T5" fmla="*/ 1216 h 37"/>
                  <a:gd name="T6" fmla="*/ 0 w 15"/>
                  <a:gd name="T7" fmla="*/ 1943 h 37"/>
                  <a:gd name="T8" fmla="*/ 1 w 15"/>
                  <a:gd name="T9" fmla="*/ 2455 h 37"/>
                  <a:gd name="T10" fmla="*/ 3 w 15"/>
                  <a:gd name="T11" fmla="*/ 3031 h 37"/>
                  <a:gd name="T12" fmla="*/ 4 w 15"/>
                  <a:gd name="T13" fmla="*/ 3354 h 37"/>
                  <a:gd name="T14" fmla="*/ 6 w 15"/>
                  <a:gd name="T15" fmla="*/ 3851 h 37"/>
                  <a:gd name="T16" fmla="*/ 7 w 15"/>
                  <a:gd name="T17" fmla="*/ 4238 h 37"/>
                  <a:gd name="T18" fmla="*/ 707 w 15"/>
                  <a:gd name="T19" fmla="*/ 3851 h 37"/>
                  <a:gd name="T20" fmla="*/ 622 w 15"/>
                  <a:gd name="T21" fmla="*/ 3543 h 37"/>
                  <a:gd name="T22" fmla="*/ 583 w 15"/>
                  <a:gd name="T23" fmla="*/ 3031 h 37"/>
                  <a:gd name="T24" fmla="*/ 547 w 15"/>
                  <a:gd name="T25" fmla="*/ 2594 h 37"/>
                  <a:gd name="T26" fmla="*/ 513 w 15"/>
                  <a:gd name="T27" fmla="*/ 2271 h 37"/>
                  <a:gd name="T28" fmla="*/ 513 w 15"/>
                  <a:gd name="T29" fmla="*/ 1797 h 37"/>
                  <a:gd name="T30" fmla="*/ 481 w 15"/>
                  <a:gd name="T31" fmla="*/ 1216 h 37"/>
                  <a:gd name="T32" fmla="*/ 481 w 15"/>
                  <a:gd name="T33" fmla="*/ 891 h 37"/>
                  <a:gd name="T34" fmla="*/ 513 w 15"/>
                  <a:gd name="T35" fmla="*/ 3 h 37"/>
                  <a:gd name="T36" fmla="*/ 1 w 15"/>
                  <a:gd name="T37" fmla="*/ 0 h 37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5"/>
                  <a:gd name="T58" fmla="*/ 0 h 37"/>
                  <a:gd name="T59" fmla="*/ 15 w 15"/>
                  <a:gd name="T60" fmla="*/ 37 h 37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5" h="37">
                    <a:moveTo>
                      <a:pt x="1" y="0"/>
                    </a:moveTo>
                    <a:lnTo>
                      <a:pt x="0" y="7"/>
                    </a:lnTo>
                    <a:lnTo>
                      <a:pt x="0" y="11"/>
                    </a:lnTo>
                    <a:lnTo>
                      <a:pt x="0" y="17"/>
                    </a:lnTo>
                    <a:lnTo>
                      <a:pt x="1" y="21"/>
                    </a:lnTo>
                    <a:lnTo>
                      <a:pt x="3" y="26"/>
                    </a:lnTo>
                    <a:lnTo>
                      <a:pt x="4" y="29"/>
                    </a:lnTo>
                    <a:lnTo>
                      <a:pt x="6" y="33"/>
                    </a:lnTo>
                    <a:lnTo>
                      <a:pt x="7" y="37"/>
                    </a:lnTo>
                    <a:lnTo>
                      <a:pt x="15" y="33"/>
                    </a:lnTo>
                    <a:lnTo>
                      <a:pt x="13" y="30"/>
                    </a:lnTo>
                    <a:lnTo>
                      <a:pt x="12" y="26"/>
                    </a:lnTo>
                    <a:lnTo>
                      <a:pt x="11" y="22"/>
                    </a:lnTo>
                    <a:lnTo>
                      <a:pt x="10" y="19"/>
                    </a:lnTo>
                    <a:lnTo>
                      <a:pt x="10" y="16"/>
                    </a:lnTo>
                    <a:lnTo>
                      <a:pt x="9" y="11"/>
                    </a:lnTo>
                    <a:lnTo>
                      <a:pt x="9" y="7"/>
                    </a:lnTo>
                    <a:lnTo>
                      <a:pt x="10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788" name="Freeform 478"/>
              <p:cNvSpPr>
                <a:spLocks noChangeArrowheads="1"/>
              </p:cNvSpPr>
              <p:nvPr/>
            </p:nvSpPr>
            <p:spPr bwMode="auto">
              <a:xfrm>
                <a:off x="2846" y="4004"/>
                <a:ext cx="43" cy="67"/>
              </a:xfrm>
              <a:custGeom>
                <a:avLst/>
                <a:gdLst>
                  <a:gd name="T0" fmla="*/ 693 w 41"/>
                  <a:gd name="T1" fmla="*/ 5 h 62"/>
                  <a:gd name="T2" fmla="*/ 723 w 41"/>
                  <a:gd name="T3" fmla="*/ 4 h 62"/>
                  <a:gd name="T4" fmla="*/ 727 w 41"/>
                  <a:gd name="T5" fmla="*/ 2 h 62"/>
                  <a:gd name="T6" fmla="*/ 723 w 41"/>
                  <a:gd name="T7" fmla="*/ 0 h 62"/>
                  <a:gd name="T8" fmla="*/ 693 w 41"/>
                  <a:gd name="T9" fmla="*/ 0 h 62"/>
                  <a:gd name="T10" fmla="*/ 601 w 41"/>
                  <a:gd name="T11" fmla="*/ 0 h 62"/>
                  <a:gd name="T12" fmla="*/ 452 w 41"/>
                  <a:gd name="T13" fmla="*/ 4 h 62"/>
                  <a:gd name="T14" fmla="*/ 340 w 41"/>
                  <a:gd name="T15" fmla="*/ 6 h 62"/>
                  <a:gd name="T16" fmla="*/ 281 w 41"/>
                  <a:gd name="T17" fmla="*/ 1019 h 62"/>
                  <a:gd name="T18" fmla="*/ 233 w 41"/>
                  <a:gd name="T19" fmla="*/ 1390 h 62"/>
                  <a:gd name="T20" fmla="*/ 9 w 41"/>
                  <a:gd name="T21" fmla="*/ 1895 h 62"/>
                  <a:gd name="T22" fmla="*/ 5 w 41"/>
                  <a:gd name="T23" fmla="*/ 2547 h 62"/>
                  <a:gd name="T24" fmla="*/ 2 w 41"/>
                  <a:gd name="T25" fmla="*/ 3260 h 62"/>
                  <a:gd name="T26" fmla="*/ 1 w 41"/>
                  <a:gd name="T27" fmla="*/ 4114 h 62"/>
                  <a:gd name="T28" fmla="*/ 0 w 41"/>
                  <a:gd name="T29" fmla="*/ 5118 h 62"/>
                  <a:gd name="T30" fmla="*/ 0 w 41"/>
                  <a:gd name="T31" fmla="*/ 5531 h 62"/>
                  <a:gd name="T32" fmla="*/ 2 w 41"/>
                  <a:gd name="T33" fmla="*/ 5754 h 62"/>
                  <a:gd name="T34" fmla="*/ 4 w 41"/>
                  <a:gd name="T35" fmla="*/ 6061 h 62"/>
                  <a:gd name="T36" fmla="*/ 7 w 41"/>
                  <a:gd name="T37" fmla="*/ 6459 h 62"/>
                  <a:gd name="T38" fmla="*/ 256 w 41"/>
                  <a:gd name="T39" fmla="*/ 6830 h 62"/>
                  <a:gd name="T40" fmla="*/ 357 w 41"/>
                  <a:gd name="T41" fmla="*/ 7078 h 62"/>
                  <a:gd name="T42" fmla="*/ 411 w 41"/>
                  <a:gd name="T43" fmla="*/ 7078 h 62"/>
                  <a:gd name="T44" fmla="*/ 521 w 41"/>
                  <a:gd name="T45" fmla="*/ 7078 h 62"/>
                  <a:gd name="T46" fmla="*/ 597 w 41"/>
                  <a:gd name="T47" fmla="*/ 7078 h 62"/>
                  <a:gd name="T48" fmla="*/ 626 w 41"/>
                  <a:gd name="T49" fmla="*/ 6830 h 62"/>
                  <a:gd name="T50" fmla="*/ 657 w 41"/>
                  <a:gd name="T51" fmla="*/ 6719 h 62"/>
                  <a:gd name="T52" fmla="*/ 661 w 41"/>
                  <a:gd name="T53" fmla="*/ 6218 h 62"/>
                  <a:gd name="T54" fmla="*/ 661 w 41"/>
                  <a:gd name="T55" fmla="*/ 5977 h 62"/>
                  <a:gd name="T56" fmla="*/ 657 w 41"/>
                  <a:gd name="T57" fmla="*/ 5609 h 62"/>
                  <a:gd name="T58" fmla="*/ 626 w 41"/>
                  <a:gd name="T59" fmla="*/ 4803 h 62"/>
                  <a:gd name="T60" fmla="*/ 601 w 41"/>
                  <a:gd name="T61" fmla="*/ 4113 h 62"/>
                  <a:gd name="T62" fmla="*/ 597 w 41"/>
                  <a:gd name="T63" fmla="*/ 3260 h 62"/>
                  <a:gd name="T64" fmla="*/ 597 w 41"/>
                  <a:gd name="T65" fmla="*/ 2547 h 62"/>
                  <a:gd name="T66" fmla="*/ 601 w 41"/>
                  <a:gd name="T67" fmla="*/ 1895 h 62"/>
                  <a:gd name="T68" fmla="*/ 626 w 41"/>
                  <a:gd name="T69" fmla="*/ 1390 h 62"/>
                  <a:gd name="T70" fmla="*/ 657 w 41"/>
                  <a:gd name="T71" fmla="*/ 943 h 62"/>
                  <a:gd name="T72" fmla="*/ 693 w 41"/>
                  <a:gd name="T73" fmla="*/ 5 h 62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41"/>
                  <a:gd name="T112" fmla="*/ 0 h 62"/>
                  <a:gd name="T113" fmla="*/ 41 w 41"/>
                  <a:gd name="T114" fmla="*/ 62 h 62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41" h="62">
                    <a:moveTo>
                      <a:pt x="39" y="5"/>
                    </a:moveTo>
                    <a:lnTo>
                      <a:pt x="40" y="4"/>
                    </a:lnTo>
                    <a:lnTo>
                      <a:pt x="41" y="2"/>
                    </a:lnTo>
                    <a:lnTo>
                      <a:pt x="40" y="0"/>
                    </a:lnTo>
                    <a:lnTo>
                      <a:pt x="39" y="0"/>
                    </a:lnTo>
                    <a:lnTo>
                      <a:pt x="33" y="0"/>
                    </a:lnTo>
                    <a:lnTo>
                      <a:pt x="26" y="4"/>
                    </a:lnTo>
                    <a:lnTo>
                      <a:pt x="20" y="6"/>
                    </a:lnTo>
                    <a:lnTo>
                      <a:pt x="16" y="9"/>
                    </a:lnTo>
                    <a:lnTo>
                      <a:pt x="12" y="13"/>
                    </a:lnTo>
                    <a:lnTo>
                      <a:pt x="9" y="17"/>
                    </a:lnTo>
                    <a:lnTo>
                      <a:pt x="5" y="22"/>
                    </a:lnTo>
                    <a:lnTo>
                      <a:pt x="2" y="29"/>
                    </a:lnTo>
                    <a:lnTo>
                      <a:pt x="1" y="37"/>
                    </a:lnTo>
                    <a:lnTo>
                      <a:pt x="0" y="44"/>
                    </a:lnTo>
                    <a:lnTo>
                      <a:pt x="0" y="48"/>
                    </a:lnTo>
                    <a:lnTo>
                      <a:pt x="2" y="51"/>
                    </a:lnTo>
                    <a:lnTo>
                      <a:pt x="4" y="53"/>
                    </a:lnTo>
                    <a:lnTo>
                      <a:pt x="7" y="56"/>
                    </a:lnTo>
                    <a:lnTo>
                      <a:pt x="14" y="60"/>
                    </a:lnTo>
                    <a:lnTo>
                      <a:pt x="21" y="62"/>
                    </a:lnTo>
                    <a:lnTo>
                      <a:pt x="24" y="62"/>
                    </a:lnTo>
                    <a:lnTo>
                      <a:pt x="29" y="62"/>
                    </a:lnTo>
                    <a:lnTo>
                      <a:pt x="32" y="62"/>
                    </a:lnTo>
                    <a:lnTo>
                      <a:pt x="34" y="60"/>
                    </a:lnTo>
                    <a:lnTo>
                      <a:pt x="36" y="59"/>
                    </a:lnTo>
                    <a:lnTo>
                      <a:pt x="37" y="55"/>
                    </a:lnTo>
                    <a:lnTo>
                      <a:pt x="37" y="52"/>
                    </a:lnTo>
                    <a:lnTo>
                      <a:pt x="36" y="49"/>
                    </a:lnTo>
                    <a:lnTo>
                      <a:pt x="34" y="42"/>
                    </a:lnTo>
                    <a:lnTo>
                      <a:pt x="33" y="36"/>
                    </a:lnTo>
                    <a:lnTo>
                      <a:pt x="32" y="29"/>
                    </a:lnTo>
                    <a:lnTo>
                      <a:pt x="32" y="22"/>
                    </a:lnTo>
                    <a:lnTo>
                      <a:pt x="33" y="17"/>
                    </a:lnTo>
                    <a:lnTo>
                      <a:pt x="34" y="13"/>
                    </a:lnTo>
                    <a:lnTo>
                      <a:pt x="36" y="8"/>
                    </a:lnTo>
                    <a:lnTo>
                      <a:pt x="39" y="5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789" name="Freeform 479"/>
              <p:cNvSpPr>
                <a:spLocks noChangeArrowheads="1"/>
              </p:cNvSpPr>
              <p:nvPr/>
            </p:nvSpPr>
            <p:spPr bwMode="auto">
              <a:xfrm>
                <a:off x="2841" y="4000"/>
                <a:ext cx="53" cy="52"/>
              </a:xfrm>
              <a:custGeom>
                <a:avLst/>
                <a:gdLst>
                  <a:gd name="T0" fmla="*/ 8 w 50"/>
                  <a:gd name="T1" fmla="*/ 6495 h 48"/>
                  <a:gd name="T2" fmla="*/ 354 w 50"/>
                  <a:gd name="T3" fmla="*/ 5582 h 48"/>
                  <a:gd name="T4" fmla="*/ 398 w 50"/>
                  <a:gd name="T5" fmla="*/ 4715 h 48"/>
                  <a:gd name="T6" fmla="*/ 447 w 50"/>
                  <a:gd name="T7" fmla="*/ 3827 h 48"/>
                  <a:gd name="T8" fmla="*/ 532 w 50"/>
                  <a:gd name="T9" fmla="*/ 3160 h 48"/>
                  <a:gd name="T10" fmla="*/ 634 w 50"/>
                  <a:gd name="T11" fmla="*/ 2716 h 48"/>
                  <a:gd name="T12" fmla="*/ 800 w 50"/>
                  <a:gd name="T13" fmla="*/ 2314 h 48"/>
                  <a:gd name="T14" fmla="*/ 953 w 50"/>
                  <a:gd name="T15" fmla="*/ 1666 h 48"/>
                  <a:gd name="T16" fmla="*/ 1071 w 50"/>
                  <a:gd name="T17" fmla="*/ 1420 h 48"/>
                  <a:gd name="T18" fmla="*/ 1332 w 50"/>
                  <a:gd name="T19" fmla="*/ 1210 h 48"/>
                  <a:gd name="T20" fmla="*/ 1519 w 50"/>
                  <a:gd name="T21" fmla="*/ 1210 h 48"/>
                  <a:gd name="T22" fmla="*/ 1497 w 50"/>
                  <a:gd name="T23" fmla="*/ 1210 h 48"/>
                  <a:gd name="T24" fmla="*/ 1433 w 50"/>
                  <a:gd name="T25" fmla="*/ 952 h 48"/>
                  <a:gd name="T26" fmla="*/ 1433 w 50"/>
                  <a:gd name="T27" fmla="*/ 4 h 48"/>
                  <a:gd name="T28" fmla="*/ 1412 w 50"/>
                  <a:gd name="T29" fmla="*/ 952 h 48"/>
                  <a:gd name="T30" fmla="*/ 1587 w 50"/>
                  <a:gd name="T31" fmla="*/ 1666 h 48"/>
                  <a:gd name="T32" fmla="*/ 1707 w 50"/>
                  <a:gd name="T33" fmla="*/ 1311 h 48"/>
                  <a:gd name="T34" fmla="*/ 1759 w 50"/>
                  <a:gd name="T35" fmla="*/ 952 h 48"/>
                  <a:gd name="T36" fmla="*/ 1682 w 50"/>
                  <a:gd name="T37" fmla="*/ 1 h 48"/>
                  <a:gd name="T38" fmla="*/ 1519 w 50"/>
                  <a:gd name="T39" fmla="*/ 0 h 48"/>
                  <a:gd name="T40" fmla="*/ 1257 w 50"/>
                  <a:gd name="T41" fmla="*/ 0 h 48"/>
                  <a:gd name="T42" fmla="*/ 953 w 50"/>
                  <a:gd name="T43" fmla="*/ 3 h 48"/>
                  <a:gd name="T44" fmla="*/ 755 w 50"/>
                  <a:gd name="T45" fmla="*/ 952 h 48"/>
                  <a:gd name="T46" fmla="*/ 598 w 50"/>
                  <a:gd name="T47" fmla="*/ 1210 h 48"/>
                  <a:gd name="T48" fmla="*/ 447 w 50"/>
                  <a:gd name="T49" fmla="*/ 1666 h 48"/>
                  <a:gd name="T50" fmla="*/ 8 w 50"/>
                  <a:gd name="T51" fmla="*/ 2564 h 48"/>
                  <a:gd name="T52" fmla="*/ 5 w 50"/>
                  <a:gd name="T53" fmla="*/ 3261 h 48"/>
                  <a:gd name="T54" fmla="*/ 2 w 50"/>
                  <a:gd name="T55" fmla="*/ 4352 h 48"/>
                  <a:gd name="T56" fmla="*/ 0 w 50"/>
                  <a:gd name="T57" fmla="*/ 5272 h 48"/>
                  <a:gd name="T58" fmla="*/ 0 w 50"/>
                  <a:gd name="T59" fmla="*/ 6495 h 48"/>
                  <a:gd name="T60" fmla="*/ 8 w 50"/>
                  <a:gd name="T61" fmla="*/ 6495 h 48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50"/>
                  <a:gd name="T94" fmla="*/ 0 h 48"/>
                  <a:gd name="T95" fmla="*/ 50 w 50"/>
                  <a:gd name="T96" fmla="*/ 48 h 48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50" h="48">
                    <a:moveTo>
                      <a:pt x="8" y="48"/>
                    </a:moveTo>
                    <a:lnTo>
                      <a:pt x="9" y="42"/>
                    </a:lnTo>
                    <a:lnTo>
                      <a:pt x="11" y="35"/>
                    </a:lnTo>
                    <a:lnTo>
                      <a:pt x="13" y="29"/>
                    </a:lnTo>
                    <a:lnTo>
                      <a:pt x="16" y="24"/>
                    </a:lnTo>
                    <a:lnTo>
                      <a:pt x="19" y="20"/>
                    </a:lnTo>
                    <a:lnTo>
                      <a:pt x="23" y="17"/>
                    </a:lnTo>
                    <a:lnTo>
                      <a:pt x="27" y="13"/>
                    </a:lnTo>
                    <a:lnTo>
                      <a:pt x="31" y="11"/>
                    </a:lnTo>
                    <a:lnTo>
                      <a:pt x="38" y="9"/>
                    </a:lnTo>
                    <a:lnTo>
                      <a:pt x="43" y="9"/>
                    </a:lnTo>
                    <a:lnTo>
                      <a:pt x="42" y="9"/>
                    </a:lnTo>
                    <a:lnTo>
                      <a:pt x="41" y="6"/>
                    </a:lnTo>
                    <a:lnTo>
                      <a:pt x="41" y="4"/>
                    </a:lnTo>
                    <a:lnTo>
                      <a:pt x="40" y="6"/>
                    </a:lnTo>
                    <a:lnTo>
                      <a:pt x="45" y="13"/>
                    </a:lnTo>
                    <a:lnTo>
                      <a:pt x="49" y="10"/>
                    </a:lnTo>
                    <a:lnTo>
                      <a:pt x="50" y="6"/>
                    </a:lnTo>
                    <a:lnTo>
                      <a:pt x="48" y="1"/>
                    </a:lnTo>
                    <a:lnTo>
                      <a:pt x="43" y="0"/>
                    </a:lnTo>
                    <a:lnTo>
                      <a:pt x="36" y="0"/>
                    </a:lnTo>
                    <a:lnTo>
                      <a:pt x="27" y="3"/>
                    </a:lnTo>
                    <a:lnTo>
                      <a:pt x="22" y="6"/>
                    </a:lnTo>
                    <a:lnTo>
                      <a:pt x="18" y="9"/>
                    </a:lnTo>
                    <a:lnTo>
                      <a:pt x="13" y="13"/>
                    </a:lnTo>
                    <a:lnTo>
                      <a:pt x="8" y="19"/>
                    </a:lnTo>
                    <a:lnTo>
                      <a:pt x="5" y="25"/>
                    </a:lnTo>
                    <a:lnTo>
                      <a:pt x="2" y="32"/>
                    </a:lnTo>
                    <a:lnTo>
                      <a:pt x="0" y="40"/>
                    </a:lnTo>
                    <a:lnTo>
                      <a:pt x="0" y="48"/>
                    </a:lnTo>
                    <a:lnTo>
                      <a:pt x="8" y="48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790" name="Freeform 480"/>
              <p:cNvSpPr>
                <a:spLocks noChangeArrowheads="1"/>
              </p:cNvSpPr>
              <p:nvPr/>
            </p:nvSpPr>
            <p:spPr bwMode="auto">
              <a:xfrm>
                <a:off x="2841" y="4050"/>
                <a:ext cx="48" cy="25"/>
              </a:xfrm>
              <a:custGeom>
                <a:avLst/>
                <a:gdLst>
                  <a:gd name="T0" fmla="*/ 1859 w 45"/>
                  <a:gd name="T1" fmla="*/ 1097 h 23"/>
                  <a:gd name="T2" fmla="*/ 1860 w 45"/>
                  <a:gd name="T3" fmla="*/ 1409 h 23"/>
                  <a:gd name="T4" fmla="*/ 1860 w 45"/>
                  <a:gd name="T5" fmla="*/ 1532 h 23"/>
                  <a:gd name="T6" fmla="*/ 1859 w 45"/>
                  <a:gd name="T7" fmla="*/ 1665 h 23"/>
                  <a:gd name="T8" fmla="*/ 1859 w 45"/>
                  <a:gd name="T9" fmla="*/ 1810 h 23"/>
                  <a:gd name="T10" fmla="*/ 1743 w 45"/>
                  <a:gd name="T11" fmla="*/ 2138 h 23"/>
                  <a:gd name="T12" fmla="*/ 1634 w 45"/>
                  <a:gd name="T13" fmla="*/ 2138 h 23"/>
                  <a:gd name="T14" fmla="*/ 1436 w 45"/>
                  <a:gd name="T15" fmla="*/ 2138 h 23"/>
                  <a:gd name="T16" fmla="*/ 1346 w 45"/>
                  <a:gd name="T17" fmla="*/ 2138 h 23"/>
                  <a:gd name="T18" fmla="*/ 915 w 45"/>
                  <a:gd name="T19" fmla="*/ 1665 h 23"/>
                  <a:gd name="T20" fmla="*/ 622 w 45"/>
                  <a:gd name="T21" fmla="*/ 1296 h 23"/>
                  <a:gd name="T22" fmla="*/ 583 w 45"/>
                  <a:gd name="T23" fmla="*/ 1192 h 23"/>
                  <a:gd name="T24" fmla="*/ 481 w 45"/>
                  <a:gd name="T25" fmla="*/ 5 h 23"/>
                  <a:gd name="T26" fmla="*/ 451 w 45"/>
                  <a:gd name="T27" fmla="*/ 3 h 23"/>
                  <a:gd name="T28" fmla="*/ 451 w 45"/>
                  <a:gd name="T29" fmla="*/ 0 h 23"/>
                  <a:gd name="T30" fmla="*/ 0 w 45"/>
                  <a:gd name="T31" fmla="*/ 0 h 23"/>
                  <a:gd name="T32" fmla="*/ 0 w 45"/>
                  <a:gd name="T33" fmla="*/ 1097 h 23"/>
                  <a:gd name="T34" fmla="*/ 2 w 45"/>
                  <a:gd name="T35" fmla="*/ 1409 h 23"/>
                  <a:gd name="T36" fmla="*/ 5 w 45"/>
                  <a:gd name="T37" fmla="*/ 1810 h 23"/>
                  <a:gd name="T38" fmla="*/ 451 w 45"/>
                  <a:gd name="T39" fmla="*/ 2526 h 23"/>
                  <a:gd name="T40" fmla="*/ 754 w 45"/>
                  <a:gd name="T41" fmla="*/ 3245 h 23"/>
                  <a:gd name="T42" fmla="*/ 1262 w 45"/>
                  <a:gd name="T43" fmla="*/ 3527 h 23"/>
                  <a:gd name="T44" fmla="*/ 1436 w 45"/>
                  <a:gd name="T45" fmla="*/ 3770 h 23"/>
                  <a:gd name="T46" fmla="*/ 1635 w 45"/>
                  <a:gd name="T47" fmla="*/ 3527 h 23"/>
                  <a:gd name="T48" fmla="*/ 1860 w 45"/>
                  <a:gd name="T49" fmla="*/ 3527 h 23"/>
                  <a:gd name="T50" fmla="*/ 2027 w 45"/>
                  <a:gd name="T51" fmla="*/ 3245 h 23"/>
                  <a:gd name="T52" fmla="*/ 2162 w 45"/>
                  <a:gd name="T53" fmla="*/ 2746 h 23"/>
                  <a:gd name="T54" fmla="*/ 2257 w 45"/>
                  <a:gd name="T55" fmla="*/ 1810 h 23"/>
                  <a:gd name="T56" fmla="*/ 2257 w 45"/>
                  <a:gd name="T57" fmla="*/ 1296 h 23"/>
                  <a:gd name="T58" fmla="*/ 2256 w 45"/>
                  <a:gd name="T59" fmla="*/ 3 h 23"/>
                  <a:gd name="T60" fmla="*/ 1859 w 45"/>
                  <a:gd name="T61" fmla="*/ 1097 h 23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45"/>
                  <a:gd name="T94" fmla="*/ 0 h 23"/>
                  <a:gd name="T95" fmla="*/ 45 w 45"/>
                  <a:gd name="T96" fmla="*/ 23 h 23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45" h="23">
                    <a:moveTo>
                      <a:pt x="36" y="6"/>
                    </a:moveTo>
                    <a:lnTo>
                      <a:pt x="37" y="9"/>
                    </a:lnTo>
                    <a:lnTo>
                      <a:pt x="37" y="10"/>
                    </a:lnTo>
                    <a:lnTo>
                      <a:pt x="36" y="11"/>
                    </a:lnTo>
                    <a:lnTo>
                      <a:pt x="36" y="12"/>
                    </a:lnTo>
                    <a:lnTo>
                      <a:pt x="34" y="14"/>
                    </a:lnTo>
                    <a:lnTo>
                      <a:pt x="32" y="14"/>
                    </a:lnTo>
                    <a:lnTo>
                      <a:pt x="28" y="14"/>
                    </a:lnTo>
                    <a:lnTo>
                      <a:pt x="26" y="14"/>
                    </a:lnTo>
                    <a:lnTo>
                      <a:pt x="19" y="11"/>
                    </a:lnTo>
                    <a:lnTo>
                      <a:pt x="13" y="8"/>
                    </a:lnTo>
                    <a:lnTo>
                      <a:pt x="12" y="7"/>
                    </a:lnTo>
                    <a:lnTo>
                      <a:pt x="9" y="5"/>
                    </a:lnTo>
                    <a:lnTo>
                      <a:pt x="8" y="3"/>
                    </a:lnTo>
                    <a:lnTo>
                      <a:pt x="8" y="0"/>
                    </a:lnTo>
                    <a:lnTo>
                      <a:pt x="0" y="0"/>
                    </a:lnTo>
                    <a:lnTo>
                      <a:pt x="0" y="6"/>
                    </a:lnTo>
                    <a:lnTo>
                      <a:pt x="2" y="9"/>
                    </a:lnTo>
                    <a:lnTo>
                      <a:pt x="5" y="12"/>
                    </a:lnTo>
                    <a:lnTo>
                      <a:pt x="8" y="16"/>
                    </a:lnTo>
                    <a:lnTo>
                      <a:pt x="16" y="20"/>
                    </a:lnTo>
                    <a:lnTo>
                      <a:pt x="24" y="22"/>
                    </a:lnTo>
                    <a:lnTo>
                      <a:pt x="28" y="23"/>
                    </a:lnTo>
                    <a:lnTo>
                      <a:pt x="33" y="22"/>
                    </a:lnTo>
                    <a:lnTo>
                      <a:pt x="37" y="22"/>
                    </a:lnTo>
                    <a:lnTo>
                      <a:pt x="40" y="20"/>
                    </a:lnTo>
                    <a:lnTo>
                      <a:pt x="43" y="17"/>
                    </a:lnTo>
                    <a:lnTo>
                      <a:pt x="45" y="12"/>
                    </a:lnTo>
                    <a:lnTo>
                      <a:pt x="45" y="8"/>
                    </a:lnTo>
                    <a:lnTo>
                      <a:pt x="44" y="3"/>
                    </a:lnTo>
                    <a:lnTo>
                      <a:pt x="36" y="6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791" name="Freeform 481"/>
              <p:cNvSpPr>
                <a:spLocks noChangeArrowheads="1"/>
              </p:cNvSpPr>
              <p:nvPr/>
            </p:nvSpPr>
            <p:spPr bwMode="auto">
              <a:xfrm>
                <a:off x="2877" y="4007"/>
                <a:ext cx="14" cy="52"/>
              </a:xfrm>
              <a:custGeom>
                <a:avLst/>
                <a:gdLst>
                  <a:gd name="T0" fmla="*/ 783 w 13"/>
                  <a:gd name="T1" fmla="*/ 0 h 48"/>
                  <a:gd name="T2" fmla="*/ 5 w 13"/>
                  <a:gd name="T3" fmla="*/ 4 h 48"/>
                  <a:gd name="T4" fmla="*/ 2 w 13"/>
                  <a:gd name="T5" fmla="*/ 1117 h 48"/>
                  <a:gd name="T6" fmla="*/ 1 w 13"/>
                  <a:gd name="T7" fmla="*/ 1805 h 48"/>
                  <a:gd name="T8" fmla="*/ 0 w 13"/>
                  <a:gd name="T9" fmla="*/ 2716 h 48"/>
                  <a:gd name="T10" fmla="*/ 0 w 13"/>
                  <a:gd name="T11" fmla="*/ 3533 h 48"/>
                  <a:gd name="T12" fmla="*/ 1 w 13"/>
                  <a:gd name="T13" fmla="*/ 4492 h 48"/>
                  <a:gd name="T14" fmla="*/ 2 w 13"/>
                  <a:gd name="T15" fmla="*/ 5534 h 48"/>
                  <a:gd name="T16" fmla="*/ 4 w 13"/>
                  <a:gd name="T17" fmla="*/ 6495 h 48"/>
                  <a:gd name="T18" fmla="*/ 1053 w 13"/>
                  <a:gd name="T19" fmla="*/ 6011 h 48"/>
                  <a:gd name="T20" fmla="*/ 908 w 13"/>
                  <a:gd name="T21" fmla="*/ 5153 h 48"/>
                  <a:gd name="T22" fmla="*/ 843 w 13"/>
                  <a:gd name="T23" fmla="*/ 4352 h 48"/>
                  <a:gd name="T24" fmla="*/ 783 w 13"/>
                  <a:gd name="T25" fmla="*/ 3533 h 48"/>
                  <a:gd name="T26" fmla="*/ 783 w 13"/>
                  <a:gd name="T27" fmla="*/ 2917 h 48"/>
                  <a:gd name="T28" fmla="*/ 843 w 13"/>
                  <a:gd name="T29" fmla="*/ 2118 h 48"/>
                  <a:gd name="T30" fmla="*/ 908 w 13"/>
                  <a:gd name="T31" fmla="*/ 1538 h 48"/>
                  <a:gd name="T32" fmla="*/ 978 w 13"/>
                  <a:gd name="T33" fmla="*/ 1117 h 48"/>
                  <a:gd name="T34" fmla="*/ 1134 w 13"/>
                  <a:gd name="T35" fmla="*/ 1031 h 48"/>
                  <a:gd name="T36" fmla="*/ 783 w 13"/>
                  <a:gd name="T37" fmla="*/ 0 h 4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3"/>
                  <a:gd name="T58" fmla="*/ 0 h 48"/>
                  <a:gd name="T59" fmla="*/ 13 w 13"/>
                  <a:gd name="T60" fmla="*/ 48 h 4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3" h="48">
                    <a:moveTo>
                      <a:pt x="8" y="0"/>
                    </a:moveTo>
                    <a:lnTo>
                      <a:pt x="5" y="4"/>
                    </a:lnTo>
                    <a:lnTo>
                      <a:pt x="2" y="8"/>
                    </a:lnTo>
                    <a:lnTo>
                      <a:pt x="1" y="14"/>
                    </a:lnTo>
                    <a:lnTo>
                      <a:pt x="0" y="20"/>
                    </a:lnTo>
                    <a:lnTo>
                      <a:pt x="0" y="27"/>
                    </a:lnTo>
                    <a:lnTo>
                      <a:pt x="1" y="34"/>
                    </a:lnTo>
                    <a:lnTo>
                      <a:pt x="2" y="41"/>
                    </a:lnTo>
                    <a:lnTo>
                      <a:pt x="4" y="48"/>
                    </a:lnTo>
                    <a:lnTo>
                      <a:pt x="12" y="45"/>
                    </a:lnTo>
                    <a:lnTo>
                      <a:pt x="10" y="39"/>
                    </a:lnTo>
                    <a:lnTo>
                      <a:pt x="9" y="32"/>
                    </a:lnTo>
                    <a:lnTo>
                      <a:pt x="8" y="27"/>
                    </a:lnTo>
                    <a:lnTo>
                      <a:pt x="8" y="22"/>
                    </a:lnTo>
                    <a:lnTo>
                      <a:pt x="9" y="16"/>
                    </a:lnTo>
                    <a:lnTo>
                      <a:pt x="10" y="12"/>
                    </a:lnTo>
                    <a:lnTo>
                      <a:pt x="11" y="8"/>
                    </a:lnTo>
                    <a:lnTo>
                      <a:pt x="13" y="7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792" name="Freeform 482"/>
              <p:cNvSpPr>
                <a:spLocks noChangeArrowheads="1"/>
              </p:cNvSpPr>
              <p:nvPr/>
            </p:nvSpPr>
            <p:spPr bwMode="auto">
              <a:xfrm>
                <a:off x="2817" y="4020"/>
                <a:ext cx="40" cy="63"/>
              </a:xfrm>
              <a:custGeom>
                <a:avLst/>
                <a:gdLst>
                  <a:gd name="T0" fmla="*/ 837 w 38"/>
                  <a:gd name="T1" fmla="*/ 5 h 58"/>
                  <a:gd name="T2" fmla="*/ 849 w 38"/>
                  <a:gd name="T3" fmla="*/ 3 h 58"/>
                  <a:gd name="T4" fmla="*/ 849 w 38"/>
                  <a:gd name="T5" fmla="*/ 1 h 58"/>
                  <a:gd name="T6" fmla="*/ 849 w 38"/>
                  <a:gd name="T7" fmla="*/ 0 h 58"/>
                  <a:gd name="T8" fmla="*/ 807 w 38"/>
                  <a:gd name="T9" fmla="*/ 0 h 58"/>
                  <a:gd name="T10" fmla="*/ 681 w 38"/>
                  <a:gd name="T11" fmla="*/ 0 h 58"/>
                  <a:gd name="T12" fmla="*/ 476 w 38"/>
                  <a:gd name="T13" fmla="*/ 2 h 58"/>
                  <a:gd name="T14" fmla="*/ 388 w 38"/>
                  <a:gd name="T15" fmla="*/ 4 h 58"/>
                  <a:gd name="T16" fmla="*/ 300 w 38"/>
                  <a:gd name="T17" fmla="*/ 1079 h 58"/>
                  <a:gd name="T18" fmla="*/ 257 w 38"/>
                  <a:gd name="T19" fmla="*/ 1631 h 58"/>
                  <a:gd name="T20" fmla="*/ 6 w 38"/>
                  <a:gd name="T21" fmla="*/ 2271 h 58"/>
                  <a:gd name="T22" fmla="*/ 3 w 38"/>
                  <a:gd name="T23" fmla="*/ 3315 h 58"/>
                  <a:gd name="T24" fmla="*/ 1 w 38"/>
                  <a:gd name="T25" fmla="*/ 4248 h 58"/>
                  <a:gd name="T26" fmla="*/ 0 w 38"/>
                  <a:gd name="T27" fmla="*/ 5262 h 58"/>
                  <a:gd name="T28" fmla="*/ 0 w 38"/>
                  <a:gd name="T29" fmla="*/ 6744 h 58"/>
                  <a:gd name="T30" fmla="*/ 0 w 38"/>
                  <a:gd name="T31" fmla="*/ 7229 h 58"/>
                  <a:gd name="T32" fmla="*/ 1 w 38"/>
                  <a:gd name="T33" fmla="*/ 7578 h 58"/>
                  <a:gd name="T34" fmla="*/ 3 w 38"/>
                  <a:gd name="T35" fmla="*/ 7956 h 58"/>
                  <a:gd name="T36" fmla="*/ 6 w 38"/>
                  <a:gd name="T37" fmla="*/ 8642 h 58"/>
                  <a:gd name="T38" fmla="*/ 271 w 38"/>
                  <a:gd name="T39" fmla="*/ 8689 h 58"/>
                  <a:gd name="T40" fmla="*/ 408 w 38"/>
                  <a:gd name="T41" fmla="*/ 8941 h 58"/>
                  <a:gd name="T42" fmla="*/ 476 w 38"/>
                  <a:gd name="T43" fmla="*/ 8941 h 58"/>
                  <a:gd name="T44" fmla="*/ 555 w 38"/>
                  <a:gd name="T45" fmla="*/ 8689 h 58"/>
                  <a:gd name="T46" fmla="*/ 647 w 38"/>
                  <a:gd name="T47" fmla="*/ 8671 h 58"/>
                  <a:gd name="T48" fmla="*/ 693 w 38"/>
                  <a:gd name="T49" fmla="*/ 8529 h 58"/>
                  <a:gd name="T50" fmla="*/ 729 w 38"/>
                  <a:gd name="T51" fmla="*/ 7956 h 58"/>
                  <a:gd name="T52" fmla="*/ 755 w 38"/>
                  <a:gd name="T53" fmla="*/ 7349 h 58"/>
                  <a:gd name="T54" fmla="*/ 755 w 38"/>
                  <a:gd name="T55" fmla="*/ 6977 h 58"/>
                  <a:gd name="T56" fmla="*/ 729 w 38"/>
                  <a:gd name="T57" fmla="*/ 6209 h 58"/>
                  <a:gd name="T58" fmla="*/ 717 w 38"/>
                  <a:gd name="T59" fmla="*/ 5262 h 58"/>
                  <a:gd name="T60" fmla="*/ 693 w 38"/>
                  <a:gd name="T61" fmla="*/ 4248 h 58"/>
                  <a:gd name="T62" fmla="*/ 693 w 38"/>
                  <a:gd name="T63" fmla="*/ 3601 h 58"/>
                  <a:gd name="T64" fmla="*/ 717 w 38"/>
                  <a:gd name="T65" fmla="*/ 2680 h 58"/>
                  <a:gd name="T66" fmla="*/ 717 w 38"/>
                  <a:gd name="T67" fmla="*/ 2091 h 58"/>
                  <a:gd name="T68" fmla="*/ 755 w 38"/>
                  <a:gd name="T69" fmla="*/ 1631 h 58"/>
                  <a:gd name="T70" fmla="*/ 767 w 38"/>
                  <a:gd name="T71" fmla="*/ 1172 h 58"/>
                  <a:gd name="T72" fmla="*/ 837 w 38"/>
                  <a:gd name="T73" fmla="*/ 5 h 5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8"/>
                  <a:gd name="T112" fmla="*/ 0 h 58"/>
                  <a:gd name="T113" fmla="*/ 38 w 38"/>
                  <a:gd name="T114" fmla="*/ 58 h 58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8" h="58">
                    <a:moveTo>
                      <a:pt x="37" y="5"/>
                    </a:moveTo>
                    <a:lnTo>
                      <a:pt x="38" y="3"/>
                    </a:lnTo>
                    <a:lnTo>
                      <a:pt x="38" y="1"/>
                    </a:lnTo>
                    <a:lnTo>
                      <a:pt x="38" y="0"/>
                    </a:lnTo>
                    <a:lnTo>
                      <a:pt x="36" y="0"/>
                    </a:lnTo>
                    <a:lnTo>
                      <a:pt x="29" y="0"/>
                    </a:lnTo>
                    <a:lnTo>
                      <a:pt x="22" y="2"/>
                    </a:lnTo>
                    <a:lnTo>
                      <a:pt x="18" y="4"/>
                    </a:lnTo>
                    <a:lnTo>
                      <a:pt x="13" y="6"/>
                    </a:lnTo>
                    <a:lnTo>
                      <a:pt x="10" y="11"/>
                    </a:lnTo>
                    <a:lnTo>
                      <a:pt x="6" y="15"/>
                    </a:lnTo>
                    <a:lnTo>
                      <a:pt x="3" y="21"/>
                    </a:lnTo>
                    <a:lnTo>
                      <a:pt x="1" y="27"/>
                    </a:lnTo>
                    <a:lnTo>
                      <a:pt x="0" y="34"/>
                    </a:lnTo>
                    <a:lnTo>
                      <a:pt x="0" y="43"/>
                    </a:lnTo>
                    <a:lnTo>
                      <a:pt x="0" y="46"/>
                    </a:lnTo>
                    <a:lnTo>
                      <a:pt x="1" y="49"/>
                    </a:lnTo>
                    <a:lnTo>
                      <a:pt x="3" y="51"/>
                    </a:lnTo>
                    <a:lnTo>
                      <a:pt x="6" y="55"/>
                    </a:lnTo>
                    <a:lnTo>
                      <a:pt x="11" y="57"/>
                    </a:lnTo>
                    <a:lnTo>
                      <a:pt x="19" y="58"/>
                    </a:lnTo>
                    <a:lnTo>
                      <a:pt x="22" y="58"/>
                    </a:lnTo>
                    <a:lnTo>
                      <a:pt x="25" y="57"/>
                    </a:lnTo>
                    <a:lnTo>
                      <a:pt x="28" y="56"/>
                    </a:lnTo>
                    <a:lnTo>
                      <a:pt x="30" y="54"/>
                    </a:lnTo>
                    <a:lnTo>
                      <a:pt x="32" y="51"/>
                    </a:lnTo>
                    <a:lnTo>
                      <a:pt x="33" y="48"/>
                    </a:lnTo>
                    <a:lnTo>
                      <a:pt x="33" y="45"/>
                    </a:lnTo>
                    <a:lnTo>
                      <a:pt x="32" y="40"/>
                    </a:lnTo>
                    <a:lnTo>
                      <a:pt x="31" y="34"/>
                    </a:lnTo>
                    <a:lnTo>
                      <a:pt x="30" y="27"/>
                    </a:lnTo>
                    <a:lnTo>
                      <a:pt x="30" y="23"/>
                    </a:lnTo>
                    <a:lnTo>
                      <a:pt x="31" y="17"/>
                    </a:lnTo>
                    <a:lnTo>
                      <a:pt x="31" y="14"/>
                    </a:lnTo>
                    <a:lnTo>
                      <a:pt x="33" y="11"/>
                    </a:lnTo>
                    <a:lnTo>
                      <a:pt x="34" y="7"/>
                    </a:lnTo>
                    <a:lnTo>
                      <a:pt x="37" y="5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793" name="Freeform 483"/>
              <p:cNvSpPr>
                <a:spLocks noChangeArrowheads="1"/>
              </p:cNvSpPr>
              <p:nvPr/>
            </p:nvSpPr>
            <p:spPr bwMode="auto">
              <a:xfrm>
                <a:off x="2812" y="4014"/>
                <a:ext cx="50" cy="53"/>
              </a:xfrm>
              <a:custGeom>
                <a:avLst/>
                <a:gdLst>
                  <a:gd name="T0" fmla="*/ 429 w 47"/>
                  <a:gd name="T1" fmla="*/ 5832 h 49"/>
                  <a:gd name="T2" fmla="*/ 429 w 47"/>
                  <a:gd name="T3" fmla="*/ 4917 h 49"/>
                  <a:gd name="T4" fmla="*/ 456 w 47"/>
                  <a:gd name="T5" fmla="*/ 4103 h 49"/>
                  <a:gd name="T6" fmla="*/ 516 w 47"/>
                  <a:gd name="T7" fmla="*/ 3507 h 49"/>
                  <a:gd name="T8" fmla="*/ 621 w 47"/>
                  <a:gd name="T9" fmla="*/ 2771 h 49"/>
                  <a:gd name="T10" fmla="*/ 748 w 47"/>
                  <a:gd name="T11" fmla="*/ 2427 h 49"/>
                  <a:gd name="T12" fmla="*/ 901 w 47"/>
                  <a:gd name="T13" fmla="*/ 2025 h 49"/>
                  <a:gd name="T14" fmla="*/ 1110 w 47"/>
                  <a:gd name="T15" fmla="*/ 1479 h 49"/>
                  <a:gd name="T16" fmla="*/ 1228 w 47"/>
                  <a:gd name="T17" fmla="*/ 1367 h 49"/>
                  <a:gd name="T18" fmla="*/ 1512 w 47"/>
                  <a:gd name="T19" fmla="*/ 1169 h 49"/>
                  <a:gd name="T20" fmla="*/ 1712 w 47"/>
                  <a:gd name="T21" fmla="*/ 1169 h 49"/>
                  <a:gd name="T22" fmla="*/ 1672 w 47"/>
                  <a:gd name="T23" fmla="*/ 999 h 49"/>
                  <a:gd name="T24" fmla="*/ 1672 w 47"/>
                  <a:gd name="T25" fmla="*/ 924 h 49"/>
                  <a:gd name="T26" fmla="*/ 1672 w 47"/>
                  <a:gd name="T27" fmla="*/ 999 h 49"/>
                  <a:gd name="T28" fmla="*/ 1940 w 47"/>
                  <a:gd name="T29" fmla="*/ 1731 h 49"/>
                  <a:gd name="T30" fmla="*/ 2061 w 47"/>
                  <a:gd name="T31" fmla="*/ 1264 h 49"/>
                  <a:gd name="T32" fmla="*/ 2061 w 47"/>
                  <a:gd name="T33" fmla="*/ 924 h 49"/>
                  <a:gd name="T34" fmla="*/ 1940 w 47"/>
                  <a:gd name="T35" fmla="*/ 2 h 49"/>
                  <a:gd name="T36" fmla="*/ 1821 w 47"/>
                  <a:gd name="T37" fmla="*/ 0 h 49"/>
                  <a:gd name="T38" fmla="*/ 1478 w 47"/>
                  <a:gd name="T39" fmla="*/ 0 h 49"/>
                  <a:gd name="T40" fmla="*/ 1110 w 47"/>
                  <a:gd name="T41" fmla="*/ 4 h 49"/>
                  <a:gd name="T42" fmla="*/ 847 w 47"/>
                  <a:gd name="T43" fmla="*/ 6 h 49"/>
                  <a:gd name="T44" fmla="*/ 661 w 47"/>
                  <a:gd name="T45" fmla="*/ 1081 h 49"/>
                  <a:gd name="T46" fmla="*/ 485 w 47"/>
                  <a:gd name="T47" fmla="*/ 1479 h 49"/>
                  <a:gd name="T48" fmla="*/ 403 w 47"/>
                  <a:gd name="T49" fmla="*/ 2369 h 49"/>
                  <a:gd name="T50" fmla="*/ 5 w 47"/>
                  <a:gd name="T51" fmla="*/ 2839 h 49"/>
                  <a:gd name="T52" fmla="*/ 1 w 47"/>
                  <a:gd name="T53" fmla="*/ 3793 h 49"/>
                  <a:gd name="T54" fmla="*/ 0 w 47"/>
                  <a:gd name="T55" fmla="*/ 4800 h 49"/>
                  <a:gd name="T56" fmla="*/ 0 w 47"/>
                  <a:gd name="T57" fmla="*/ 5832 h 49"/>
                  <a:gd name="T58" fmla="*/ 429 w 47"/>
                  <a:gd name="T59" fmla="*/ 5832 h 49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47"/>
                  <a:gd name="T91" fmla="*/ 0 h 49"/>
                  <a:gd name="T92" fmla="*/ 47 w 47"/>
                  <a:gd name="T93" fmla="*/ 49 h 49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47" h="49">
                    <a:moveTo>
                      <a:pt x="9" y="49"/>
                    </a:moveTo>
                    <a:lnTo>
                      <a:pt x="9" y="41"/>
                    </a:lnTo>
                    <a:lnTo>
                      <a:pt x="10" y="34"/>
                    </a:lnTo>
                    <a:lnTo>
                      <a:pt x="12" y="29"/>
                    </a:lnTo>
                    <a:lnTo>
                      <a:pt x="15" y="23"/>
                    </a:lnTo>
                    <a:lnTo>
                      <a:pt x="18" y="20"/>
                    </a:lnTo>
                    <a:lnTo>
                      <a:pt x="21" y="17"/>
                    </a:lnTo>
                    <a:lnTo>
                      <a:pt x="25" y="13"/>
                    </a:lnTo>
                    <a:lnTo>
                      <a:pt x="28" y="12"/>
                    </a:lnTo>
                    <a:lnTo>
                      <a:pt x="35" y="10"/>
                    </a:lnTo>
                    <a:lnTo>
                      <a:pt x="39" y="10"/>
                    </a:lnTo>
                    <a:lnTo>
                      <a:pt x="38" y="8"/>
                    </a:lnTo>
                    <a:lnTo>
                      <a:pt x="38" y="7"/>
                    </a:lnTo>
                    <a:lnTo>
                      <a:pt x="38" y="8"/>
                    </a:lnTo>
                    <a:lnTo>
                      <a:pt x="45" y="15"/>
                    </a:lnTo>
                    <a:lnTo>
                      <a:pt x="47" y="11"/>
                    </a:lnTo>
                    <a:lnTo>
                      <a:pt x="47" y="7"/>
                    </a:lnTo>
                    <a:lnTo>
                      <a:pt x="45" y="2"/>
                    </a:lnTo>
                    <a:lnTo>
                      <a:pt x="41" y="0"/>
                    </a:lnTo>
                    <a:lnTo>
                      <a:pt x="34" y="0"/>
                    </a:lnTo>
                    <a:lnTo>
                      <a:pt x="25" y="4"/>
                    </a:lnTo>
                    <a:lnTo>
                      <a:pt x="20" y="6"/>
                    </a:lnTo>
                    <a:lnTo>
                      <a:pt x="16" y="9"/>
                    </a:lnTo>
                    <a:lnTo>
                      <a:pt x="11" y="13"/>
                    </a:lnTo>
                    <a:lnTo>
                      <a:pt x="8" y="19"/>
                    </a:lnTo>
                    <a:lnTo>
                      <a:pt x="5" y="24"/>
                    </a:lnTo>
                    <a:lnTo>
                      <a:pt x="1" y="31"/>
                    </a:lnTo>
                    <a:lnTo>
                      <a:pt x="0" y="40"/>
                    </a:lnTo>
                    <a:lnTo>
                      <a:pt x="0" y="49"/>
                    </a:lnTo>
                    <a:lnTo>
                      <a:pt x="9" y="49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794" name="Freeform 484"/>
              <p:cNvSpPr>
                <a:spLocks noChangeArrowheads="1"/>
              </p:cNvSpPr>
              <p:nvPr/>
            </p:nvSpPr>
            <p:spPr bwMode="auto">
              <a:xfrm>
                <a:off x="2812" y="4060"/>
                <a:ext cx="45" cy="25"/>
              </a:xfrm>
              <a:custGeom>
                <a:avLst/>
                <a:gdLst>
                  <a:gd name="T0" fmla="*/ 540 w 43"/>
                  <a:gd name="T1" fmla="*/ 2 h 23"/>
                  <a:gd name="T2" fmla="*/ 553 w 43"/>
                  <a:gd name="T3" fmla="*/ 1097 h 23"/>
                  <a:gd name="T4" fmla="*/ 553 w 43"/>
                  <a:gd name="T5" fmla="*/ 1296 h 23"/>
                  <a:gd name="T6" fmla="*/ 540 w 43"/>
                  <a:gd name="T7" fmla="*/ 1532 h 23"/>
                  <a:gd name="T8" fmla="*/ 516 w 43"/>
                  <a:gd name="T9" fmla="*/ 1665 h 23"/>
                  <a:gd name="T10" fmla="*/ 471 w 43"/>
                  <a:gd name="T11" fmla="*/ 1810 h 23"/>
                  <a:gd name="T12" fmla="*/ 450 w 43"/>
                  <a:gd name="T13" fmla="*/ 1967 h 23"/>
                  <a:gd name="T14" fmla="*/ 393 w 43"/>
                  <a:gd name="T15" fmla="*/ 2324 h 23"/>
                  <a:gd name="T16" fmla="*/ 359 w 43"/>
                  <a:gd name="T17" fmla="*/ 2324 h 23"/>
                  <a:gd name="T18" fmla="*/ 273 w 43"/>
                  <a:gd name="T19" fmla="*/ 1967 h 23"/>
                  <a:gd name="T20" fmla="*/ 217 w 43"/>
                  <a:gd name="T21" fmla="*/ 1665 h 23"/>
                  <a:gd name="T22" fmla="*/ 198 w 43"/>
                  <a:gd name="T23" fmla="*/ 1532 h 23"/>
                  <a:gd name="T24" fmla="*/ 10 w 43"/>
                  <a:gd name="T25" fmla="*/ 1296 h 23"/>
                  <a:gd name="T26" fmla="*/ 9 w 43"/>
                  <a:gd name="T27" fmla="*/ 1097 h 23"/>
                  <a:gd name="T28" fmla="*/ 9 w 43"/>
                  <a:gd name="T29" fmla="*/ 4 h 23"/>
                  <a:gd name="T30" fmla="*/ 0 w 43"/>
                  <a:gd name="T31" fmla="*/ 4 h 23"/>
                  <a:gd name="T32" fmla="*/ 0 w 43"/>
                  <a:gd name="T33" fmla="*/ 1296 h 23"/>
                  <a:gd name="T34" fmla="*/ 2 w 43"/>
                  <a:gd name="T35" fmla="*/ 1810 h 23"/>
                  <a:gd name="T36" fmla="*/ 5 w 43"/>
                  <a:gd name="T37" fmla="*/ 2526 h 23"/>
                  <a:gd name="T38" fmla="*/ 9 w 43"/>
                  <a:gd name="T39" fmla="*/ 3191 h 23"/>
                  <a:gd name="T40" fmla="*/ 238 w 43"/>
                  <a:gd name="T41" fmla="*/ 3527 h 23"/>
                  <a:gd name="T42" fmla="*/ 359 w 43"/>
                  <a:gd name="T43" fmla="*/ 3770 h 23"/>
                  <a:gd name="T44" fmla="*/ 430 w 43"/>
                  <a:gd name="T45" fmla="*/ 3770 h 23"/>
                  <a:gd name="T46" fmla="*/ 493 w 43"/>
                  <a:gd name="T47" fmla="*/ 3527 h 23"/>
                  <a:gd name="T48" fmla="*/ 565 w 43"/>
                  <a:gd name="T49" fmla="*/ 3468 h 23"/>
                  <a:gd name="T50" fmla="*/ 606 w 43"/>
                  <a:gd name="T51" fmla="*/ 2985 h 23"/>
                  <a:gd name="T52" fmla="*/ 647 w 43"/>
                  <a:gd name="T53" fmla="*/ 2324 h 23"/>
                  <a:gd name="T54" fmla="*/ 677 w 43"/>
                  <a:gd name="T55" fmla="*/ 1532 h 23"/>
                  <a:gd name="T56" fmla="*/ 677 w 43"/>
                  <a:gd name="T57" fmla="*/ 1097 h 23"/>
                  <a:gd name="T58" fmla="*/ 663 w 43"/>
                  <a:gd name="T59" fmla="*/ 0 h 23"/>
                  <a:gd name="T60" fmla="*/ 540 w 43"/>
                  <a:gd name="T61" fmla="*/ 2 h 23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43"/>
                  <a:gd name="T94" fmla="*/ 0 h 23"/>
                  <a:gd name="T95" fmla="*/ 43 w 43"/>
                  <a:gd name="T96" fmla="*/ 23 h 23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43" h="23">
                    <a:moveTo>
                      <a:pt x="33" y="2"/>
                    </a:moveTo>
                    <a:lnTo>
                      <a:pt x="34" y="6"/>
                    </a:lnTo>
                    <a:lnTo>
                      <a:pt x="34" y="8"/>
                    </a:lnTo>
                    <a:lnTo>
                      <a:pt x="33" y="10"/>
                    </a:lnTo>
                    <a:lnTo>
                      <a:pt x="32" y="11"/>
                    </a:lnTo>
                    <a:lnTo>
                      <a:pt x="30" y="12"/>
                    </a:lnTo>
                    <a:lnTo>
                      <a:pt x="29" y="13"/>
                    </a:lnTo>
                    <a:lnTo>
                      <a:pt x="26" y="15"/>
                    </a:lnTo>
                    <a:lnTo>
                      <a:pt x="24" y="15"/>
                    </a:lnTo>
                    <a:lnTo>
                      <a:pt x="18" y="13"/>
                    </a:lnTo>
                    <a:lnTo>
                      <a:pt x="13" y="11"/>
                    </a:lnTo>
                    <a:lnTo>
                      <a:pt x="11" y="10"/>
                    </a:lnTo>
                    <a:lnTo>
                      <a:pt x="10" y="8"/>
                    </a:lnTo>
                    <a:lnTo>
                      <a:pt x="9" y="6"/>
                    </a:lnTo>
                    <a:lnTo>
                      <a:pt x="9" y="4"/>
                    </a:lnTo>
                    <a:lnTo>
                      <a:pt x="0" y="4"/>
                    </a:lnTo>
                    <a:lnTo>
                      <a:pt x="0" y="8"/>
                    </a:lnTo>
                    <a:lnTo>
                      <a:pt x="2" y="12"/>
                    </a:lnTo>
                    <a:lnTo>
                      <a:pt x="5" y="16"/>
                    </a:lnTo>
                    <a:lnTo>
                      <a:pt x="9" y="19"/>
                    </a:lnTo>
                    <a:lnTo>
                      <a:pt x="15" y="22"/>
                    </a:lnTo>
                    <a:lnTo>
                      <a:pt x="24" y="23"/>
                    </a:lnTo>
                    <a:lnTo>
                      <a:pt x="28" y="23"/>
                    </a:lnTo>
                    <a:lnTo>
                      <a:pt x="31" y="22"/>
                    </a:lnTo>
                    <a:lnTo>
                      <a:pt x="35" y="21"/>
                    </a:lnTo>
                    <a:lnTo>
                      <a:pt x="38" y="18"/>
                    </a:lnTo>
                    <a:lnTo>
                      <a:pt x="41" y="15"/>
                    </a:lnTo>
                    <a:lnTo>
                      <a:pt x="43" y="10"/>
                    </a:lnTo>
                    <a:lnTo>
                      <a:pt x="43" y="6"/>
                    </a:lnTo>
                    <a:lnTo>
                      <a:pt x="42" y="0"/>
                    </a:lnTo>
                    <a:lnTo>
                      <a:pt x="33" y="2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795" name="Freeform 485"/>
              <p:cNvSpPr>
                <a:spLocks noChangeArrowheads="1"/>
              </p:cNvSpPr>
              <p:nvPr/>
            </p:nvSpPr>
            <p:spPr bwMode="auto">
              <a:xfrm>
                <a:off x="2843" y="4022"/>
                <a:ext cx="15" cy="42"/>
              </a:xfrm>
              <a:custGeom>
                <a:avLst/>
                <a:gdLst>
                  <a:gd name="T0" fmla="*/ 557 w 14"/>
                  <a:gd name="T1" fmla="*/ 0 h 39"/>
                  <a:gd name="T2" fmla="*/ 4 w 14"/>
                  <a:gd name="T3" fmla="*/ 3 h 39"/>
                  <a:gd name="T4" fmla="*/ 3 w 14"/>
                  <a:gd name="T5" fmla="*/ 727 h 39"/>
                  <a:gd name="T6" fmla="*/ 1 w 14"/>
                  <a:gd name="T7" fmla="*/ 978 h 39"/>
                  <a:gd name="T8" fmla="*/ 1 w 14"/>
                  <a:gd name="T9" fmla="*/ 1315 h 39"/>
                  <a:gd name="T10" fmla="*/ 0 w 14"/>
                  <a:gd name="T11" fmla="*/ 1934 h 39"/>
                  <a:gd name="T12" fmla="*/ 0 w 14"/>
                  <a:gd name="T13" fmla="*/ 2378 h 39"/>
                  <a:gd name="T14" fmla="*/ 1 w 14"/>
                  <a:gd name="T15" fmla="*/ 2970 h 39"/>
                  <a:gd name="T16" fmla="*/ 2 w 14"/>
                  <a:gd name="T17" fmla="*/ 3500 h 39"/>
                  <a:gd name="T18" fmla="*/ 735 w 14"/>
                  <a:gd name="T19" fmla="*/ 3444 h 39"/>
                  <a:gd name="T20" fmla="*/ 686 w 14"/>
                  <a:gd name="T21" fmla="*/ 2802 h 39"/>
                  <a:gd name="T22" fmla="*/ 686 w 14"/>
                  <a:gd name="T23" fmla="*/ 2243 h 39"/>
                  <a:gd name="T24" fmla="*/ 686 w 14"/>
                  <a:gd name="T25" fmla="*/ 1934 h 39"/>
                  <a:gd name="T26" fmla="*/ 686 w 14"/>
                  <a:gd name="T27" fmla="*/ 1416 h 39"/>
                  <a:gd name="T28" fmla="*/ 686 w 14"/>
                  <a:gd name="T29" fmla="*/ 1134 h 39"/>
                  <a:gd name="T30" fmla="*/ 735 w 14"/>
                  <a:gd name="T31" fmla="*/ 908 h 39"/>
                  <a:gd name="T32" fmla="*/ 788 w 14"/>
                  <a:gd name="T33" fmla="*/ 783 h 39"/>
                  <a:gd name="T34" fmla="*/ 904 w 14"/>
                  <a:gd name="T35" fmla="*/ 727 h 39"/>
                  <a:gd name="T36" fmla="*/ 557 w 14"/>
                  <a:gd name="T37" fmla="*/ 0 h 3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4"/>
                  <a:gd name="T58" fmla="*/ 0 h 39"/>
                  <a:gd name="T59" fmla="*/ 14 w 14"/>
                  <a:gd name="T60" fmla="*/ 39 h 3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4" h="39">
                    <a:moveTo>
                      <a:pt x="7" y="0"/>
                    </a:moveTo>
                    <a:lnTo>
                      <a:pt x="4" y="3"/>
                    </a:lnTo>
                    <a:lnTo>
                      <a:pt x="3" y="7"/>
                    </a:lnTo>
                    <a:lnTo>
                      <a:pt x="1" y="11"/>
                    </a:lnTo>
                    <a:lnTo>
                      <a:pt x="1" y="15"/>
                    </a:lnTo>
                    <a:lnTo>
                      <a:pt x="0" y="21"/>
                    </a:lnTo>
                    <a:lnTo>
                      <a:pt x="0" y="26"/>
                    </a:lnTo>
                    <a:lnTo>
                      <a:pt x="1" y="32"/>
                    </a:lnTo>
                    <a:lnTo>
                      <a:pt x="2" y="39"/>
                    </a:lnTo>
                    <a:lnTo>
                      <a:pt x="11" y="37"/>
                    </a:lnTo>
                    <a:lnTo>
                      <a:pt x="10" y="31"/>
                    </a:lnTo>
                    <a:lnTo>
                      <a:pt x="10" y="25"/>
                    </a:lnTo>
                    <a:lnTo>
                      <a:pt x="10" y="21"/>
                    </a:lnTo>
                    <a:lnTo>
                      <a:pt x="10" y="16"/>
                    </a:lnTo>
                    <a:lnTo>
                      <a:pt x="10" y="13"/>
                    </a:lnTo>
                    <a:lnTo>
                      <a:pt x="11" y="10"/>
                    </a:lnTo>
                    <a:lnTo>
                      <a:pt x="12" y="8"/>
                    </a:lnTo>
                    <a:lnTo>
                      <a:pt x="14" y="7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796" name="Freeform 486"/>
              <p:cNvSpPr>
                <a:spLocks noChangeArrowheads="1"/>
              </p:cNvSpPr>
              <p:nvPr/>
            </p:nvSpPr>
            <p:spPr bwMode="auto">
              <a:xfrm>
                <a:off x="2777" y="4015"/>
                <a:ext cx="56" cy="74"/>
              </a:xfrm>
              <a:custGeom>
                <a:avLst/>
                <a:gdLst>
                  <a:gd name="T0" fmla="*/ 1480 w 53"/>
                  <a:gd name="T1" fmla="*/ 668 h 69"/>
                  <a:gd name="T2" fmla="*/ 1504 w 53"/>
                  <a:gd name="T3" fmla="*/ 581 h 69"/>
                  <a:gd name="T4" fmla="*/ 1504 w 53"/>
                  <a:gd name="T5" fmla="*/ 5 h 69"/>
                  <a:gd name="T6" fmla="*/ 1480 w 53"/>
                  <a:gd name="T7" fmla="*/ 3 h 69"/>
                  <a:gd name="T8" fmla="*/ 1401 w 53"/>
                  <a:gd name="T9" fmla="*/ 2 h 69"/>
                  <a:gd name="T10" fmla="*/ 1326 w 53"/>
                  <a:gd name="T11" fmla="*/ 0 h 69"/>
                  <a:gd name="T12" fmla="*/ 1188 w 53"/>
                  <a:gd name="T13" fmla="*/ 0 h 69"/>
                  <a:gd name="T14" fmla="*/ 1053 w 53"/>
                  <a:gd name="T15" fmla="*/ 0 h 69"/>
                  <a:gd name="T16" fmla="*/ 893 w 53"/>
                  <a:gd name="T17" fmla="*/ 2 h 69"/>
                  <a:gd name="T18" fmla="*/ 757 w 53"/>
                  <a:gd name="T19" fmla="*/ 4 h 69"/>
                  <a:gd name="T20" fmla="*/ 575 w 53"/>
                  <a:gd name="T21" fmla="*/ 6 h 69"/>
                  <a:gd name="T22" fmla="*/ 413 w 53"/>
                  <a:gd name="T23" fmla="*/ 668 h 69"/>
                  <a:gd name="T24" fmla="*/ 331 w 53"/>
                  <a:gd name="T25" fmla="*/ 948 h 69"/>
                  <a:gd name="T26" fmla="*/ 7 w 53"/>
                  <a:gd name="T27" fmla="*/ 1346 h 69"/>
                  <a:gd name="T28" fmla="*/ 4 w 53"/>
                  <a:gd name="T29" fmla="*/ 1842 h 69"/>
                  <a:gd name="T30" fmla="*/ 1 w 53"/>
                  <a:gd name="T31" fmla="*/ 2355 h 69"/>
                  <a:gd name="T32" fmla="*/ 0 w 53"/>
                  <a:gd name="T33" fmla="*/ 3035 h 69"/>
                  <a:gd name="T34" fmla="*/ 1 w 53"/>
                  <a:gd name="T35" fmla="*/ 3457 h 69"/>
                  <a:gd name="T36" fmla="*/ 2 w 53"/>
                  <a:gd name="T37" fmla="*/ 3720 h 69"/>
                  <a:gd name="T38" fmla="*/ 4 w 53"/>
                  <a:gd name="T39" fmla="*/ 3977 h 69"/>
                  <a:gd name="T40" fmla="*/ 6 w 53"/>
                  <a:gd name="T41" fmla="*/ 4265 h 69"/>
                  <a:gd name="T42" fmla="*/ 350 w 53"/>
                  <a:gd name="T43" fmla="*/ 4589 h 69"/>
                  <a:gd name="T44" fmla="*/ 544 w 53"/>
                  <a:gd name="T45" fmla="*/ 4760 h 69"/>
                  <a:gd name="T46" fmla="*/ 642 w 53"/>
                  <a:gd name="T47" fmla="*/ 4922 h 69"/>
                  <a:gd name="T48" fmla="*/ 800 w 53"/>
                  <a:gd name="T49" fmla="*/ 4922 h 69"/>
                  <a:gd name="T50" fmla="*/ 854 w 53"/>
                  <a:gd name="T51" fmla="*/ 4760 h 69"/>
                  <a:gd name="T52" fmla="*/ 902 w 53"/>
                  <a:gd name="T53" fmla="*/ 4618 h 69"/>
                  <a:gd name="T54" fmla="*/ 953 w 53"/>
                  <a:gd name="T55" fmla="*/ 4574 h 69"/>
                  <a:gd name="T56" fmla="*/ 997 w 53"/>
                  <a:gd name="T57" fmla="*/ 4279 h 69"/>
                  <a:gd name="T58" fmla="*/ 1053 w 53"/>
                  <a:gd name="T59" fmla="*/ 3844 h 69"/>
                  <a:gd name="T60" fmla="*/ 997 w 53"/>
                  <a:gd name="T61" fmla="*/ 3491 h 69"/>
                  <a:gd name="T62" fmla="*/ 953 w 53"/>
                  <a:gd name="T63" fmla="*/ 3005 h 69"/>
                  <a:gd name="T64" fmla="*/ 997 w 53"/>
                  <a:gd name="T65" fmla="*/ 2613 h 69"/>
                  <a:gd name="T66" fmla="*/ 1064 w 53"/>
                  <a:gd name="T67" fmla="*/ 2048 h 69"/>
                  <a:gd name="T68" fmla="*/ 1176 w 53"/>
                  <a:gd name="T69" fmla="*/ 1661 h 69"/>
                  <a:gd name="T70" fmla="*/ 1255 w 53"/>
                  <a:gd name="T71" fmla="*/ 1346 h 69"/>
                  <a:gd name="T72" fmla="*/ 1347 w 53"/>
                  <a:gd name="T73" fmla="*/ 1017 h 69"/>
                  <a:gd name="T74" fmla="*/ 1423 w 53"/>
                  <a:gd name="T75" fmla="*/ 768 h 69"/>
                  <a:gd name="T76" fmla="*/ 1480 w 53"/>
                  <a:gd name="T77" fmla="*/ 668 h 69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53"/>
                  <a:gd name="T118" fmla="*/ 0 h 69"/>
                  <a:gd name="T119" fmla="*/ 53 w 53"/>
                  <a:gd name="T120" fmla="*/ 69 h 69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53" h="69">
                    <a:moveTo>
                      <a:pt x="52" y="9"/>
                    </a:moveTo>
                    <a:lnTo>
                      <a:pt x="53" y="7"/>
                    </a:lnTo>
                    <a:lnTo>
                      <a:pt x="53" y="5"/>
                    </a:lnTo>
                    <a:lnTo>
                      <a:pt x="52" y="3"/>
                    </a:lnTo>
                    <a:lnTo>
                      <a:pt x="49" y="2"/>
                    </a:lnTo>
                    <a:lnTo>
                      <a:pt x="46" y="0"/>
                    </a:lnTo>
                    <a:lnTo>
                      <a:pt x="42" y="0"/>
                    </a:lnTo>
                    <a:lnTo>
                      <a:pt x="37" y="0"/>
                    </a:lnTo>
                    <a:lnTo>
                      <a:pt x="31" y="2"/>
                    </a:lnTo>
                    <a:lnTo>
                      <a:pt x="26" y="4"/>
                    </a:lnTo>
                    <a:lnTo>
                      <a:pt x="21" y="6"/>
                    </a:lnTo>
                    <a:lnTo>
                      <a:pt x="15" y="9"/>
                    </a:lnTo>
                    <a:lnTo>
                      <a:pt x="11" y="14"/>
                    </a:lnTo>
                    <a:lnTo>
                      <a:pt x="7" y="19"/>
                    </a:lnTo>
                    <a:lnTo>
                      <a:pt x="4" y="26"/>
                    </a:lnTo>
                    <a:lnTo>
                      <a:pt x="1" y="33"/>
                    </a:lnTo>
                    <a:lnTo>
                      <a:pt x="0" y="43"/>
                    </a:lnTo>
                    <a:lnTo>
                      <a:pt x="1" y="48"/>
                    </a:lnTo>
                    <a:lnTo>
                      <a:pt x="2" y="52"/>
                    </a:lnTo>
                    <a:lnTo>
                      <a:pt x="4" y="55"/>
                    </a:lnTo>
                    <a:lnTo>
                      <a:pt x="6" y="59"/>
                    </a:lnTo>
                    <a:lnTo>
                      <a:pt x="12" y="64"/>
                    </a:lnTo>
                    <a:lnTo>
                      <a:pt x="20" y="67"/>
                    </a:lnTo>
                    <a:lnTo>
                      <a:pt x="23" y="69"/>
                    </a:lnTo>
                    <a:lnTo>
                      <a:pt x="27" y="69"/>
                    </a:lnTo>
                    <a:lnTo>
                      <a:pt x="30" y="67"/>
                    </a:lnTo>
                    <a:lnTo>
                      <a:pt x="32" y="65"/>
                    </a:lnTo>
                    <a:lnTo>
                      <a:pt x="34" y="63"/>
                    </a:lnTo>
                    <a:lnTo>
                      <a:pt x="35" y="60"/>
                    </a:lnTo>
                    <a:lnTo>
                      <a:pt x="37" y="54"/>
                    </a:lnTo>
                    <a:lnTo>
                      <a:pt x="35" y="49"/>
                    </a:lnTo>
                    <a:lnTo>
                      <a:pt x="34" y="42"/>
                    </a:lnTo>
                    <a:lnTo>
                      <a:pt x="35" y="36"/>
                    </a:lnTo>
                    <a:lnTo>
                      <a:pt x="38" y="29"/>
                    </a:lnTo>
                    <a:lnTo>
                      <a:pt x="41" y="23"/>
                    </a:lnTo>
                    <a:lnTo>
                      <a:pt x="44" y="19"/>
                    </a:lnTo>
                    <a:lnTo>
                      <a:pt x="47" y="15"/>
                    </a:lnTo>
                    <a:lnTo>
                      <a:pt x="50" y="11"/>
                    </a:lnTo>
                    <a:lnTo>
                      <a:pt x="52" y="9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797" name="Freeform 487"/>
              <p:cNvSpPr>
                <a:spLocks noChangeArrowheads="1"/>
              </p:cNvSpPr>
              <p:nvPr/>
            </p:nvSpPr>
            <p:spPr bwMode="auto">
              <a:xfrm>
                <a:off x="2772" y="4012"/>
                <a:ext cx="67" cy="51"/>
              </a:xfrm>
              <a:custGeom>
                <a:avLst/>
                <a:gdLst>
                  <a:gd name="T0" fmla="*/ 440 w 63"/>
                  <a:gd name="T1" fmla="*/ 6945 h 47"/>
                  <a:gd name="T2" fmla="*/ 468 w 63"/>
                  <a:gd name="T3" fmla="*/ 5482 h 47"/>
                  <a:gd name="T4" fmla="*/ 498 w 63"/>
                  <a:gd name="T5" fmla="*/ 4656 h 47"/>
                  <a:gd name="T6" fmla="*/ 600 w 63"/>
                  <a:gd name="T7" fmla="*/ 3725 h 47"/>
                  <a:gd name="T8" fmla="*/ 768 w 63"/>
                  <a:gd name="T9" fmla="*/ 3069 h 47"/>
                  <a:gd name="T10" fmla="*/ 1045 w 63"/>
                  <a:gd name="T11" fmla="*/ 2687 h 47"/>
                  <a:gd name="T12" fmla="*/ 1182 w 63"/>
                  <a:gd name="T13" fmla="*/ 1938 h 47"/>
                  <a:gd name="T14" fmla="*/ 1397 w 63"/>
                  <a:gd name="T15" fmla="*/ 1646 h 47"/>
                  <a:gd name="T16" fmla="*/ 1580 w 63"/>
                  <a:gd name="T17" fmla="*/ 1398 h 47"/>
                  <a:gd name="T18" fmla="*/ 1819 w 63"/>
                  <a:gd name="T19" fmla="*/ 1288 h 47"/>
                  <a:gd name="T20" fmla="*/ 2021 w 63"/>
                  <a:gd name="T21" fmla="*/ 1288 h 47"/>
                  <a:gd name="T22" fmla="*/ 2149 w 63"/>
                  <a:gd name="T23" fmla="*/ 1288 h 47"/>
                  <a:gd name="T24" fmla="*/ 2285 w 63"/>
                  <a:gd name="T25" fmla="*/ 1398 h 47"/>
                  <a:gd name="T26" fmla="*/ 2309 w 63"/>
                  <a:gd name="T27" fmla="*/ 1517 h 47"/>
                  <a:gd name="T28" fmla="*/ 2309 w 63"/>
                  <a:gd name="T29" fmla="*/ 1398 h 47"/>
                  <a:gd name="T30" fmla="*/ 2612 w 63"/>
                  <a:gd name="T31" fmla="*/ 2476 h 47"/>
                  <a:gd name="T32" fmla="*/ 2685 w 63"/>
                  <a:gd name="T33" fmla="*/ 1646 h 47"/>
                  <a:gd name="T34" fmla="*/ 2685 w 63"/>
                  <a:gd name="T35" fmla="*/ 1094 h 47"/>
                  <a:gd name="T36" fmla="*/ 2584 w 63"/>
                  <a:gd name="T37" fmla="*/ 3 h 47"/>
                  <a:gd name="T38" fmla="*/ 2430 w 63"/>
                  <a:gd name="T39" fmla="*/ 1 h 47"/>
                  <a:gd name="T40" fmla="*/ 2171 w 63"/>
                  <a:gd name="T41" fmla="*/ 0 h 47"/>
                  <a:gd name="T42" fmla="*/ 2021 w 63"/>
                  <a:gd name="T43" fmla="*/ 0 h 47"/>
                  <a:gd name="T44" fmla="*/ 1804 w 63"/>
                  <a:gd name="T45" fmla="*/ 0 h 47"/>
                  <a:gd name="T46" fmla="*/ 1486 w 63"/>
                  <a:gd name="T47" fmla="*/ 1 h 47"/>
                  <a:gd name="T48" fmla="*/ 1257 w 63"/>
                  <a:gd name="T49" fmla="*/ 3 h 47"/>
                  <a:gd name="T50" fmla="*/ 1045 w 63"/>
                  <a:gd name="T51" fmla="*/ 1094 h 47"/>
                  <a:gd name="T52" fmla="*/ 722 w 63"/>
                  <a:gd name="T53" fmla="*/ 1398 h 47"/>
                  <a:gd name="T54" fmla="*/ 530 w 63"/>
                  <a:gd name="T55" fmla="*/ 2103 h 47"/>
                  <a:gd name="T56" fmla="*/ 389 w 63"/>
                  <a:gd name="T57" fmla="*/ 3069 h 47"/>
                  <a:gd name="T58" fmla="*/ 5 w 63"/>
                  <a:gd name="T59" fmla="*/ 4254 h 47"/>
                  <a:gd name="T60" fmla="*/ 1 w 63"/>
                  <a:gd name="T61" fmla="*/ 5435 h 47"/>
                  <a:gd name="T62" fmla="*/ 0 w 63"/>
                  <a:gd name="T63" fmla="*/ 6597 h 47"/>
                  <a:gd name="T64" fmla="*/ 440 w 63"/>
                  <a:gd name="T65" fmla="*/ 6945 h 4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63"/>
                  <a:gd name="T100" fmla="*/ 0 h 47"/>
                  <a:gd name="T101" fmla="*/ 63 w 63"/>
                  <a:gd name="T102" fmla="*/ 47 h 47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63" h="47">
                    <a:moveTo>
                      <a:pt x="10" y="47"/>
                    </a:moveTo>
                    <a:lnTo>
                      <a:pt x="11" y="38"/>
                    </a:lnTo>
                    <a:lnTo>
                      <a:pt x="12" y="32"/>
                    </a:lnTo>
                    <a:lnTo>
                      <a:pt x="15" y="26"/>
                    </a:lnTo>
                    <a:lnTo>
                      <a:pt x="19" y="21"/>
                    </a:lnTo>
                    <a:lnTo>
                      <a:pt x="24" y="18"/>
                    </a:lnTo>
                    <a:lnTo>
                      <a:pt x="28" y="14"/>
                    </a:lnTo>
                    <a:lnTo>
                      <a:pt x="33" y="12"/>
                    </a:lnTo>
                    <a:lnTo>
                      <a:pt x="37" y="10"/>
                    </a:lnTo>
                    <a:lnTo>
                      <a:pt x="43" y="9"/>
                    </a:lnTo>
                    <a:lnTo>
                      <a:pt x="47" y="9"/>
                    </a:lnTo>
                    <a:lnTo>
                      <a:pt x="50" y="9"/>
                    </a:lnTo>
                    <a:lnTo>
                      <a:pt x="53" y="10"/>
                    </a:lnTo>
                    <a:lnTo>
                      <a:pt x="54" y="11"/>
                    </a:lnTo>
                    <a:lnTo>
                      <a:pt x="54" y="10"/>
                    </a:lnTo>
                    <a:lnTo>
                      <a:pt x="61" y="17"/>
                    </a:lnTo>
                    <a:lnTo>
                      <a:pt x="63" y="12"/>
                    </a:lnTo>
                    <a:lnTo>
                      <a:pt x="63" y="7"/>
                    </a:lnTo>
                    <a:lnTo>
                      <a:pt x="60" y="3"/>
                    </a:lnTo>
                    <a:lnTo>
                      <a:pt x="56" y="1"/>
                    </a:lnTo>
                    <a:lnTo>
                      <a:pt x="51" y="0"/>
                    </a:lnTo>
                    <a:lnTo>
                      <a:pt x="47" y="0"/>
                    </a:lnTo>
                    <a:lnTo>
                      <a:pt x="42" y="0"/>
                    </a:lnTo>
                    <a:lnTo>
                      <a:pt x="35" y="1"/>
                    </a:lnTo>
                    <a:lnTo>
                      <a:pt x="30" y="3"/>
                    </a:lnTo>
                    <a:lnTo>
                      <a:pt x="24" y="7"/>
                    </a:lnTo>
                    <a:lnTo>
                      <a:pt x="18" y="10"/>
                    </a:lnTo>
                    <a:lnTo>
                      <a:pt x="13" y="15"/>
                    </a:lnTo>
                    <a:lnTo>
                      <a:pt x="8" y="21"/>
                    </a:lnTo>
                    <a:lnTo>
                      <a:pt x="5" y="29"/>
                    </a:lnTo>
                    <a:lnTo>
                      <a:pt x="1" y="37"/>
                    </a:lnTo>
                    <a:lnTo>
                      <a:pt x="0" y="46"/>
                    </a:lnTo>
                    <a:lnTo>
                      <a:pt x="10" y="47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798" name="Freeform 488"/>
              <p:cNvSpPr>
                <a:spLocks noChangeArrowheads="1"/>
              </p:cNvSpPr>
              <p:nvPr/>
            </p:nvSpPr>
            <p:spPr bwMode="auto">
              <a:xfrm>
                <a:off x="2772" y="4058"/>
                <a:ext cx="49" cy="33"/>
              </a:xfrm>
              <a:custGeom>
                <a:avLst/>
                <a:gdLst>
                  <a:gd name="T0" fmla="*/ 1698 w 46"/>
                  <a:gd name="T1" fmla="*/ 411 h 31"/>
                  <a:gd name="T2" fmla="*/ 1698 w 46"/>
                  <a:gd name="T3" fmla="*/ 562 h 31"/>
                  <a:gd name="T4" fmla="*/ 1698 w 46"/>
                  <a:gd name="T5" fmla="*/ 722 h 31"/>
                  <a:gd name="T6" fmla="*/ 1670 w 46"/>
                  <a:gd name="T7" fmla="*/ 819 h 31"/>
                  <a:gd name="T8" fmla="*/ 1594 w 46"/>
                  <a:gd name="T9" fmla="*/ 872 h 31"/>
                  <a:gd name="T10" fmla="*/ 1568 w 46"/>
                  <a:gd name="T11" fmla="*/ 928 h 31"/>
                  <a:gd name="T12" fmla="*/ 1472 w 46"/>
                  <a:gd name="T13" fmla="*/ 988 h 31"/>
                  <a:gd name="T14" fmla="*/ 1382 w 46"/>
                  <a:gd name="T15" fmla="*/ 988 h 31"/>
                  <a:gd name="T16" fmla="*/ 1237 w 46"/>
                  <a:gd name="T17" fmla="*/ 988 h 31"/>
                  <a:gd name="T18" fmla="*/ 887 w 46"/>
                  <a:gd name="T19" fmla="*/ 819 h 31"/>
                  <a:gd name="T20" fmla="*/ 616 w 46"/>
                  <a:gd name="T21" fmla="*/ 562 h 31"/>
                  <a:gd name="T22" fmla="*/ 543 w 46"/>
                  <a:gd name="T23" fmla="*/ 496 h 31"/>
                  <a:gd name="T24" fmla="*/ 510 w 46"/>
                  <a:gd name="T25" fmla="*/ 411 h 31"/>
                  <a:gd name="T26" fmla="*/ 479 w 46"/>
                  <a:gd name="T27" fmla="*/ 5 h 31"/>
                  <a:gd name="T28" fmla="*/ 479 w 46"/>
                  <a:gd name="T29" fmla="*/ 1 h 31"/>
                  <a:gd name="T30" fmla="*/ 0 w 46"/>
                  <a:gd name="T31" fmla="*/ 0 h 31"/>
                  <a:gd name="T32" fmla="*/ 1 w 46"/>
                  <a:gd name="T33" fmla="*/ 6 h 31"/>
                  <a:gd name="T34" fmla="*/ 2 w 46"/>
                  <a:gd name="T35" fmla="*/ 496 h 31"/>
                  <a:gd name="T36" fmla="*/ 5 w 46"/>
                  <a:gd name="T37" fmla="*/ 678 h 31"/>
                  <a:gd name="T38" fmla="*/ 422 w 46"/>
                  <a:gd name="T39" fmla="*/ 872 h 31"/>
                  <a:gd name="T40" fmla="*/ 656 w 46"/>
                  <a:gd name="T41" fmla="*/ 1216 h 31"/>
                  <a:gd name="T42" fmla="*/ 1161 w 46"/>
                  <a:gd name="T43" fmla="*/ 1351 h 31"/>
                  <a:gd name="T44" fmla="*/ 1318 w 46"/>
                  <a:gd name="T45" fmla="*/ 1377 h 31"/>
                  <a:gd name="T46" fmla="*/ 1496 w 46"/>
                  <a:gd name="T47" fmla="*/ 1377 h 31"/>
                  <a:gd name="T48" fmla="*/ 1698 w 46"/>
                  <a:gd name="T49" fmla="*/ 1351 h 31"/>
                  <a:gd name="T50" fmla="*/ 1927 w 46"/>
                  <a:gd name="T51" fmla="*/ 1269 h 31"/>
                  <a:gd name="T52" fmla="*/ 2054 w 46"/>
                  <a:gd name="T53" fmla="*/ 1052 h 31"/>
                  <a:gd name="T54" fmla="*/ 2151 w 46"/>
                  <a:gd name="T55" fmla="*/ 819 h 31"/>
                  <a:gd name="T56" fmla="*/ 2187 w 46"/>
                  <a:gd name="T57" fmla="*/ 528 h 31"/>
                  <a:gd name="T58" fmla="*/ 2151 w 46"/>
                  <a:gd name="T59" fmla="*/ 6 h 31"/>
                  <a:gd name="T60" fmla="*/ 1698 w 46"/>
                  <a:gd name="T61" fmla="*/ 411 h 31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46"/>
                  <a:gd name="T94" fmla="*/ 0 h 31"/>
                  <a:gd name="T95" fmla="*/ 46 w 46"/>
                  <a:gd name="T96" fmla="*/ 31 h 31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46" h="31">
                    <a:moveTo>
                      <a:pt x="36" y="8"/>
                    </a:moveTo>
                    <a:lnTo>
                      <a:pt x="36" y="13"/>
                    </a:lnTo>
                    <a:lnTo>
                      <a:pt x="36" y="17"/>
                    </a:lnTo>
                    <a:lnTo>
                      <a:pt x="35" y="19"/>
                    </a:lnTo>
                    <a:lnTo>
                      <a:pt x="34" y="20"/>
                    </a:lnTo>
                    <a:lnTo>
                      <a:pt x="33" y="21"/>
                    </a:lnTo>
                    <a:lnTo>
                      <a:pt x="31" y="22"/>
                    </a:lnTo>
                    <a:lnTo>
                      <a:pt x="29" y="22"/>
                    </a:lnTo>
                    <a:lnTo>
                      <a:pt x="26" y="22"/>
                    </a:lnTo>
                    <a:lnTo>
                      <a:pt x="19" y="19"/>
                    </a:lnTo>
                    <a:lnTo>
                      <a:pt x="14" y="13"/>
                    </a:lnTo>
                    <a:lnTo>
                      <a:pt x="12" y="11"/>
                    </a:lnTo>
                    <a:lnTo>
                      <a:pt x="11" y="8"/>
                    </a:lnTo>
                    <a:lnTo>
                      <a:pt x="10" y="5"/>
                    </a:lnTo>
                    <a:lnTo>
                      <a:pt x="10" y="1"/>
                    </a:lnTo>
                    <a:lnTo>
                      <a:pt x="0" y="0"/>
                    </a:lnTo>
                    <a:lnTo>
                      <a:pt x="1" y="6"/>
                    </a:lnTo>
                    <a:lnTo>
                      <a:pt x="2" y="11"/>
                    </a:lnTo>
                    <a:lnTo>
                      <a:pt x="5" y="16"/>
                    </a:lnTo>
                    <a:lnTo>
                      <a:pt x="8" y="20"/>
                    </a:lnTo>
                    <a:lnTo>
                      <a:pt x="15" y="27"/>
                    </a:lnTo>
                    <a:lnTo>
                      <a:pt x="24" y="30"/>
                    </a:lnTo>
                    <a:lnTo>
                      <a:pt x="28" y="31"/>
                    </a:lnTo>
                    <a:lnTo>
                      <a:pt x="32" y="31"/>
                    </a:lnTo>
                    <a:lnTo>
                      <a:pt x="36" y="30"/>
                    </a:lnTo>
                    <a:lnTo>
                      <a:pt x="40" y="28"/>
                    </a:lnTo>
                    <a:lnTo>
                      <a:pt x="44" y="23"/>
                    </a:lnTo>
                    <a:lnTo>
                      <a:pt x="45" y="19"/>
                    </a:lnTo>
                    <a:lnTo>
                      <a:pt x="46" y="12"/>
                    </a:lnTo>
                    <a:lnTo>
                      <a:pt x="45" y="6"/>
                    </a:lnTo>
                    <a:lnTo>
                      <a:pt x="36" y="8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799" name="Freeform 489"/>
              <p:cNvSpPr>
                <a:spLocks noChangeArrowheads="1"/>
              </p:cNvSpPr>
              <p:nvPr/>
            </p:nvSpPr>
            <p:spPr bwMode="auto">
              <a:xfrm>
                <a:off x="2809" y="4022"/>
                <a:ext cx="27" cy="47"/>
              </a:xfrm>
              <a:custGeom>
                <a:avLst/>
                <a:gdLst>
                  <a:gd name="T0" fmla="*/ 190 w 26"/>
                  <a:gd name="T1" fmla="*/ 0 h 44"/>
                  <a:gd name="T2" fmla="*/ 176 w 26"/>
                  <a:gd name="T3" fmla="*/ 3 h 44"/>
                  <a:gd name="T4" fmla="*/ 157 w 26"/>
                  <a:gd name="T5" fmla="*/ 7 h 44"/>
                  <a:gd name="T6" fmla="*/ 11 w 26"/>
                  <a:gd name="T7" fmla="*/ 575 h 44"/>
                  <a:gd name="T8" fmla="*/ 7 w 26"/>
                  <a:gd name="T9" fmla="*/ 800 h 44"/>
                  <a:gd name="T10" fmla="*/ 3 w 26"/>
                  <a:gd name="T11" fmla="*/ 1269 h 44"/>
                  <a:gd name="T12" fmla="*/ 1 w 26"/>
                  <a:gd name="T13" fmla="*/ 1547 h 44"/>
                  <a:gd name="T14" fmla="*/ 0 w 26"/>
                  <a:gd name="T15" fmla="*/ 2014 h 44"/>
                  <a:gd name="T16" fmla="*/ 1 w 26"/>
                  <a:gd name="T17" fmla="*/ 2455 h 44"/>
                  <a:gd name="T18" fmla="*/ 10 w 26"/>
                  <a:gd name="T19" fmla="*/ 2354 h 44"/>
                  <a:gd name="T20" fmla="*/ 10 w 26"/>
                  <a:gd name="T21" fmla="*/ 2014 h 44"/>
                  <a:gd name="T22" fmla="*/ 10 w 26"/>
                  <a:gd name="T23" fmla="*/ 1706 h 44"/>
                  <a:gd name="T24" fmla="*/ 12 w 26"/>
                  <a:gd name="T25" fmla="*/ 1400 h 44"/>
                  <a:gd name="T26" fmla="*/ 157 w 26"/>
                  <a:gd name="T27" fmla="*/ 1112 h 44"/>
                  <a:gd name="T28" fmla="*/ 176 w 26"/>
                  <a:gd name="T29" fmla="*/ 855 h 44"/>
                  <a:gd name="T30" fmla="*/ 197 w 26"/>
                  <a:gd name="T31" fmla="*/ 656 h 44"/>
                  <a:gd name="T32" fmla="*/ 221 w 26"/>
                  <a:gd name="T33" fmla="*/ 538 h 44"/>
                  <a:gd name="T34" fmla="*/ 247 w 26"/>
                  <a:gd name="T35" fmla="*/ 7 h 44"/>
                  <a:gd name="T36" fmla="*/ 190 w 26"/>
                  <a:gd name="T37" fmla="*/ 0 h 44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6"/>
                  <a:gd name="T58" fmla="*/ 0 h 44"/>
                  <a:gd name="T59" fmla="*/ 26 w 26"/>
                  <a:gd name="T60" fmla="*/ 44 h 44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6" h="44">
                    <a:moveTo>
                      <a:pt x="19" y="0"/>
                    </a:moveTo>
                    <a:lnTo>
                      <a:pt x="17" y="3"/>
                    </a:lnTo>
                    <a:lnTo>
                      <a:pt x="14" y="7"/>
                    </a:lnTo>
                    <a:lnTo>
                      <a:pt x="11" y="10"/>
                    </a:lnTo>
                    <a:lnTo>
                      <a:pt x="7" y="15"/>
                    </a:lnTo>
                    <a:lnTo>
                      <a:pt x="3" y="22"/>
                    </a:lnTo>
                    <a:lnTo>
                      <a:pt x="1" y="28"/>
                    </a:lnTo>
                    <a:lnTo>
                      <a:pt x="0" y="36"/>
                    </a:lnTo>
                    <a:lnTo>
                      <a:pt x="1" y="44"/>
                    </a:lnTo>
                    <a:lnTo>
                      <a:pt x="10" y="42"/>
                    </a:lnTo>
                    <a:lnTo>
                      <a:pt x="10" y="36"/>
                    </a:lnTo>
                    <a:lnTo>
                      <a:pt x="10" y="31"/>
                    </a:lnTo>
                    <a:lnTo>
                      <a:pt x="12" y="25"/>
                    </a:lnTo>
                    <a:lnTo>
                      <a:pt x="14" y="20"/>
                    </a:lnTo>
                    <a:lnTo>
                      <a:pt x="17" y="16"/>
                    </a:lnTo>
                    <a:lnTo>
                      <a:pt x="20" y="12"/>
                    </a:lnTo>
                    <a:lnTo>
                      <a:pt x="23" y="9"/>
                    </a:lnTo>
                    <a:lnTo>
                      <a:pt x="26" y="7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800" name="Freeform 490"/>
              <p:cNvSpPr>
                <a:spLocks noChangeArrowheads="1"/>
              </p:cNvSpPr>
              <p:nvPr/>
            </p:nvSpPr>
            <p:spPr bwMode="auto">
              <a:xfrm>
                <a:off x="2735" y="4022"/>
                <a:ext cx="53" cy="71"/>
              </a:xfrm>
              <a:custGeom>
                <a:avLst/>
                <a:gdLst>
                  <a:gd name="T0" fmla="*/ 1682 w 50"/>
                  <a:gd name="T1" fmla="*/ 1320 h 66"/>
                  <a:gd name="T2" fmla="*/ 1707 w 50"/>
                  <a:gd name="T3" fmla="*/ 1061 h 66"/>
                  <a:gd name="T4" fmla="*/ 1759 w 50"/>
                  <a:gd name="T5" fmla="*/ 917 h 66"/>
                  <a:gd name="T6" fmla="*/ 1707 w 50"/>
                  <a:gd name="T7" fmla="*/ 792 h 66"/>
                  <a:gd name="T8" fmla="*/ 1682 w 50"/>
                  <a:gd name="T9" fmla="*/ 5 h 66"/>
                  <a:gd name="T10" fmla="*/ 1587 w 50"/>
                  <a:gd name="T11" fmla="*/ 3 h 66"/>
                  <a:gd name="T12" fmla="*/ 1519 w 50"/>
                  <a:gd name="T13" fmla="*/ 2 h 66"/>
                  <a:gd name="T14" fmla="*/ 1332 w 50"/>
                  <a:gd name="T15" fmla="*/ 1 h 66"/>
                  <a:gd name="T16" fmla="*/ 1186 w 50"/>
                  <a:gd name="T17" fmla="*/ 0 h 66"/>
                  <a:gd name="T18" fmla="*/ 1056 w 50"/>
                  <a:gd name="T19" fmla="*/ 0 h 66"/>
                  <a:gd name="T20" fmla="*/ 940 w 50"/>
                  <a:gd name="T21" fmla="*/ 1 h 66"/>
                  <a:gd name="T22" fmla="*/ 712 w 50"/>
                  <a:gd name="T23" fmla="*/ 3 h 66"/>
                  <a:gd name="T24" fmla="*/ 532 w 50"/>
                  <a:gd name="T25" fmla="*/ 6 h 66"/>
                  <a:gd name="T26" fmla="*/ 422 w 50"/>
                  <a:gd name="T27" fmla="*/ 917 h 66"/>
                  <a:gd name="T28" fmla="*/ 8 w 50"/>
                  <a:gd name="T29" fmla="*/ 1320 h 66"/>
                  <a:gd name="T30" fmla="*/ 5 w 50"/>
                  <a:gd name="T31" fmla="*/ 2028 h 66"/>
                  <a:gd name="T32" fmla="*/ 1 w 50"/>
                  <a:gd name="T33" fmla="*/ 2741 h 66"/>
                  <a:gd name="T34" fmla="*/ 0 w 50"/>
                  <a:gd name="T35" fmla="*/ 3266 h 66"/>
                  <a:gd name="T36" fmla="*/ 0 w 50"/>
                  <a:gd name="T37" fmla="*/ 3779 h 66"/>
                  <a:gd name="T38" fmla="*/ 1 w 50"/>
                  <a:gd name="T39" fmla="*/ 4209 h 66"/>
                  <a:gd name="T40" fmla="*/ 5 w 50"/>
                  <a:gd name="T41" fmla="*/ 4569 h 66"/>
                  <a:gd name="T42" fmla="*/ 8 w 50"/>
                  <a:gd name="T43" fmla="*/ 4915 h 66"/>
                  <a:gd name="T44" fmla="*/ 398 w 50"/>
                  <a:gd name="T45" fmla="*/ 5060 h 66"/>
                  <a:gd name="T46" fmla="*/ 502 w 50"/>
                  <a:gd name="T47" fmla="*/ 5299 h 66"/>
                  <a:gd name="T48" fmla="*/ 634 w 50"/>
                  <a:gd name="T49" fmla="*/ 5637 h 66"/>
                  <a:gd name="T50" fmla="*/ 848 w 50"/>
                  <a:gd name="T51" fmla="*/ 5688 h 66"/>
                  <a:gd name="T52" fmla="*/ 996 w 50"/>
                  <a:gd name="T53" fmla="*/ 5688 h 66"/>
                  <a:gd name="T54" fmla="*/ 1119 w 50"/>
                  <a:gd name="T55" fmla="*/ 5637 h 66"/>
                  <a:gd name="T56" fmla="*/ 1203 w 50"/>
                  <a:gd name="T57" fmla="*/ 5587 h 66"/>
                  <a:gd name="T58" fmla="*/ 1332 w 50"/>
                  <a:gd name="T59" fmla="*/ 5287 h 66"/>
                  <a:gd name="T60" fmla="*/ 1433 w 50"/>
                  <a:gd name="T61" fmla="*/ 4926 h 66"/>
                  <a:gd name="T62" fmla="*/ 1497 w 50"/>
                  <a:gd name="T63" fmla="*/ 4579 h 66"/>
                  <a:gd name="T64" fmla="*/ 1497 w 50"/>
                  <a:gd name="T65" fmla="*/ 4209 h 66"/>
                  <a:gd name="T66" fmla="*/ 1433 w 50"/>
                  <a:gd name="T67" fmla="*/ 3637 h 66"/>
                  <a:gd name="T68" fmla="*/ 1433 w 50"/>
                  <a:gd name="T69" fmla="*/ 3143 h 66"/>
                  <a:gd name="T70" fmla="*/ 1433 w 50"/>
                  <a:gd name="T71" fmla="*/ 2716 h 66"/>
                  <a:gd name="T72" fmla="*/ 1497 w 50"/>
                  <a:gd name="T73" fmla="*/ 2347 h 66"/>
                  <a:gd name="T74" fmla="*/ 1519 w 50"/>
                  <a:gd name="T75" fmla="*/ 2047 h 66"/>
                  <a:gd name="T76" fmla="*/ 1565 w 50"/>
                  <a:gd name="T77" fmla="*/ 1885 h 66"/>
                  <a:gd name="T78" fmla="*/ 1610 w 50"/>
                  <a:gd name="T79" fmla="*/ 1528 h 66"/>
                  <a:gd name="T80" fmla="*/ 1682 w 50"/>
                  <a:gd name="T81" fmla="*/ 1320 h 6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50"/>
                  <a:gd name="T124" fmla="*/ 0 h 66"/>
                  <a:gd name="T125" fmla="*/ 50 w 50"/>
                  <a:gd name="T126" fmla="*/ 66 h 6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50" h="66">
                    <a:moveTo>
                      <a:pt x="48" y="16"/>
                    </a:moveTo>
                    <a:lnTo>
                      <a:pt x="49" y="13"/>
                    </a:lnTo>
                    <a:lnTo>
                      <a:pt x="50" y="11"/>
                    </a:lnTo>
                    <a:lnTo>
                      <a:pt x="49" y="9"/>
                    </a:lnTo>
                    <a:lnTo>
                      <a:pt x="48" y="5"/>
                    </a:lnTo>
                    <a:lnTo>
                      <a:pt x="45" y="3"/>
                    </a:lnTo>
                    <a:lnTo>
                      <a:pt x="43" y="2"/>
                    </a:lnTo>
                    <a:lnTo>
                      <a:pt x="38" y="1"/>
                    </a:lnTo>
                    <a:lnTo>
                      <a:pt x="34" y="0"/>
                    </a:lnTo>
                    <a:lnTo>
                      <a:pt x="30" y="0"/>
                    </a:lnTo>
                    <a:lnTo>
                      <a:pt x="26" y="1"/>
                    </a:lnTo>
                    <a:lnTo>
                      <a:pt x="21" y="3"/>
                    </a:lnTo>
                    <a:lnTo>
                      <a:pt x="16" y="6"/>
                    </a:lnTo>
                    <a:lnTo>
                      <a:pt x="12" y="11"/>
                    </a:lnTo>
                    <a:lnTo>
                      <a:pt x="8" y="16"/>
                    </a:lnTo>
                    <a:lnTo>
                      <a:pt x="5" y="23"/>
                    </a:lnTo>
                    <a:lnTo>
                      <a:pt x="1" y="32"/>
                    </a:lnTo>
                    <a:lnTo>
                      <a:pt x="0" y="38"/>
                    </a:lnTo>
                    <a:lnTo>
                      <a:pt x="0" y="44"/>
                    </a:lnTo>
                    <a:lnTo>
                      <a:pt x="1" y="48"/>
                    </a:lnTo>
                    <a:lnTo>
                      <a:pt x="5" y="53"/>
                    </a:lnTo>
                    <a:lnTo>
                      <a:pt x="8" y="57"/>
                    </a:lnTo>
                    <a:lnTo>
                      <a:pt x="11" y="59"/>
                    </a:lnTo>
                    <a:lnTo>
                      <a:pt x="15" y="62"/>
                    </a:lnTo>
                    <a:lnTo>
                      <a:pt x="19" y="65"/>
                    </a:lnTo>
                    <a:lnTo>
                      <a:pt x="24" y="66"/>
                    </a:lnTo>
                    <a:lnTo>
                      <a:pt x="28" y="66"/>
                    </a:lnTo>
                    <a:lnTo>
                      <a:pt x="32" y="65"/>
                    </a:lnTo>
                    <a:lnTo>
                      <a:pt x="35" y="64"/>
                    </a:lnTo>
                    <a:lnTo>
                      <a:pt x="38" y="61"/>
                    </a:lnTo>
                    <a:lnTo>
                      <a:pt x="41" y="58"/>
                    </a:lnTo>
                    <a:lnTo>
                      <a:pt x="42" y="54"/>
                    </a:lnTo>
                    <a:lnTo>
                      <a:pt x="42" y="48"/>
                    </a:lnTo>
                    <a:lnTo>
                      <a:pt x="41" y="42"/>
                    </a:lnTo>
                    <a:lnTo>
                      <a:pt x="41" y="36"/>
                    </a:lnTo>
                    <a:lnTo>
                      <a:pt x="41" y="31"/>
                    </a:lnTo>
                    <a:lnTo>
                      <a:pt x="42" y="27"/>
                    </a:lnTo>
                    <a:lnTo>
                      <a:pt x="43" y="24"/>
                    </a:lnTo>
                    <a:lnTo>
                      <a:pt x="44" y="21"/>
                    </a:lnTo>
                    <a:lnTo>
                      <a:pt x="46" y="18"/>
                    </a:lnTo>
                    <a:lnTo>
                      <a:pt x="48" y="16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801" name="Freeform 491"/>
              <p:cNvSpPr>
                <a:spLocks noChangeArrowheads="1"/>
              </p:cNvSpPr>
              <p:nvPr/>
            </p:nvSpPr>
            <p:spPr bwMode="auto">
              <a:xfrm>
                <a:off x="2730" y="4015"/>
                <a:ext cx="61" cy="42"/>
              </a:xfrm>
              <a:custGeom>
                <a:avLst/>
                <a:gdLst>
                  <a:gd name="T0" fmla="*/ 590 w 57"/>
                  <a:gd name="T1" fmla="*/ 3500 h 39"/>
                  <a:gd name="T2" fmla="*/ 722 w 57"/>
                  <a:gd name="T3" fmla="*/ 2758 h 39"/>
                  <a:gd name="T4" fmla="*/ 885 w 57"/>
                  <a:gd name="T5" fmla="*/ 2083 h 39"/>
                  <a:gd name="T6" fmla="*/ 1084 w 57"/>
                  <a:gd name="T7" fmla="*/ 1768 h 39"/>
                  <a:gd name="T8" fmla="*/ 1421 w 57"/>
                  <a:gd name="T9" fmla="*/ 1315 h 39"/>
                  <a:gd name="T10" fmla="*/ 1646 w 57"/>
                  <a:gd name="T11" fmla="*/ 1134 h 39"/>
                  <a:gd name="T12" fmla="*/ 1864 w 57"/>
                  <a:gd name="T13" fmla="*/ 908 h 39"/>
                  <a:gd name="T14" fmla="*/ 2135 w 57"/>
                  <a:gd name="T15" fmla="*/ 843 h 39"/>
                  <a:gd name="T16" fmla="*/ 2312 w 57"/>
                  <a:gd name="T17" fmla="*/ 843 h 39"/>
                  <a:gd name="T18" fmla="*/ 2474 w 57"/>
                  <a:gd name="T19" fmla="*/ 908 h 39"/>
                  <a:gd name="T20" fmla="*/ 2789 w 57"/>
                  <a:gd name="T21" fmla="*/ 978 h 39"/>
                  <a:gd name="T22" fmla="*/ 2834 w 57"/>
                  <a:gd name="T23" fmla="*/ 1134 h 39"/>
                  <a:gd name="T24" fmla="*/ 2998 w 57"/>
                  <a:gd name="T25" fmla="*/ 1221 h 39"/>
                  <a:gd name="T26" fmla="*/ 2998 w 57"/>
                  <a:gd name="T27" fmla="*/ 1315 h 39"/>
                  <a:gd name="T28" fmla="*/ 3033 w 57"/>
                  <a:gd name="T29" fmla="*/ 1416 h 39"/>
                  <a:gd name="T30" fmla="*/ 2998 w 57"/>
                  <a:gd name="T31" fmla="*/ 1525 h 39"/>
                  <a:gd name="T32" fmla="*/ 2998 w 57"/>
                  <a:gd name="T33" fmla="*/ 1642 h 39"/>
                  <a:gd name="T34" fmla="*/ 3418 w 57"/>
                  <a:gd name="T35" fmla="*/ 2243 h 39"/>
                  <a:gd name="T36" fmla="*/ 3474 w 57"/>
                  <a:gd name="T37" fmla="*/ 1904 h 39"/>
                  <a:gd name="T38" fmla="*/ 3583 w 57"/>
                  <a:gd name="T39" fmla="*/ 1416 h 39"/>
                  <a:gd name="T40" fmla="*/ 3474 w 57"/>
                  <a:gd name="T41" fmla="*/ 978 h 39"/>
                  <a:gd name="T42" fmla="*/ 3418 w 57"/>
                  <a:gd name="T43" fmla="*/ 783 h 39"/>
                  <a:gd name="T44" fmla="*/ 3208 w 57"/>
                  <a:gd name="T45" fmla="*/ 5 h 39"/>
                  <a:gd name="T46" fmla="*/ 2985 w 57"/>
                  <a:gd name="T47" fmla="*/ 3 h 39"/>
                  <a:gd name="T48" fmla="*/ 2617 w 57"/>
                  <a:gd name="T49" fmla="*/ 2 h 39"/>
                  <a:gd name="T50" fmla="*/ 2435 w 57"/>
                  <a:gd name="T51" fmla="*/ 0 h 39"/>
                  <a:gd name="T52" fmla="*/ 2018 w 57"/>
                  <a:gd name="T53" fmla="*/ 0 h 39"/>
                  <a:gd name="T54" fmla="*/ 1742 w 57"/>
                  <a:gd name="T55" fmla="*/ 2 h 39"/>
                  <a:gd name="T56" fmla="*/ 1421 w 57"/>
                  <a:gd name="T57" fmla="*/ 4 h 39"/>
                  <a:gd name="T58" fmla="*/ 1013 w 57"/>
                  <a:gd name="T59" fmla="*/ 783 h 39"/>
                  <a:gd name="T60" fmla="*/ 722 w 57"/>
                  <a:gd name="T61" fmla="*/ 1134 h 39"/>
                  <a:gd name="T62" fmla="*/ 551 w 57"/>
                  <a:gd name="T63" fmla="*/ 1768 h 39"/>
                  <a:gd name="T64" fmla="*/ 3 w 57"/>
                  <a:gd name="T65" fmla="*/ 2416 h 39"/>
                  <a:gd name="T66" fmla="*/ 0 w 57"/>
                  <a:gd name="T67" fmla="*/ 3250 h 39"/>
                  <a:gd name="T68" fmla="*/ 590 w 57"/>
                  <a:gd name="T69" fmla="*/ 3500 h 39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57"/>
                  <a:gd name="T106" fmla="*/ 0 h 39"/>
                  <a:gd name="T107" fmla="*/ 57 w 57"/>
                  <a:gd name="T108" fmla="*/ 39 h 39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57" h="39">
                    <a:moveTo>
                      <a:pt x="9" y="39"/>
                    </a:moveTo>
                    <a:lnTo>
                      <a:pt x="12" y="30"/>
                    </a:lnTo>
                    <a:lnTo>
                      <a:pt x="15" y="23"/>
                    </a:lnTo>
                    <a:lnTo>
                      <a:pt x="18" y="19"/>
                    </a:lnTo>
                    <a:lnTo>
                      <a:pt x="22" y="15"/>
                    </a:lnTo>
                    <a:lnTo>
                      <a:pt x="27" y="13"/>
                    </a:lnTo>
                    <a:lnTo>
                      <a:pt x="30" y="10"/>
                    </a:lnTo>
                    <a:lnTo>
                      <a:pt x="34" y="9"/>
                    </a:lnTo>
                    <a:lnTo>
                      <a:pt x="37" y="9"/>
                    </a:lnTo>
                    <a:lnTo>
                      <a:pt x="40" y="10"/>
                    </a:lnTo>
                    <a:lnTo>
                      <a:pt x="44" y="11"/>
                    </a:lnTo>
                    <a:lnTo>
                      <a:pt x="46" y="13"/>
                    </a:lnTo>
                    <a:lnTo>
                      <a:pt x="48" y="14"/>
                    </a:lnTo>
                    <a:lnTo>
                      <a:pt x="48" y="15"/>
                    </a:lnTo>
                    <a:lnTo>
                      <a:pt x="49" y="16"/>
                    </a:lnTo>
                    <a:lnTo>
                      <a:pt x="48" y="17"/>
                    </a:lnTo>
                    <a:lnTo>
                      <a:pt x="48" y="18"/>
                    </a:lnTo>
                    <a:lnTo>
                      <a:pt x="54" y="25"/>
                    </a:lnTo>
                    <a:lnTo>
                      <a:pt x="56" y="20"/>
                    </a:lnTo>
                    <a:lnTo>
                      <a:pt x="57" y="16"/>
                    </a:lnTo>
                    <a:lnTo>
                      <a:pt x="56" y="11"/>
                    </a:lnTo>
                    <a:lnTo>
                      <a:pt x="54" y="8"/>
                    </a:lnTo>
                    <a:lnTo>
                      <a:pt x="51" y="5"/>
                    </a:lnTo>
                    <a:lnTo>
                      <a:pt x="47" y="3"/>
                    </a:lnTo>
                    <a:lnTo>
                      <a:pt x="42" y="2"/>
                    </a:lnTo>
                    <a:lnTo>
                      <a:pt x="38" y="0"/>
                    </a:lnTo>
                    <a:lnTo>
                      <a:pt x="33" y="0"/>
                    </a:lnTo>
                    <a:lnTo>
                      <a:pt x="28" y="2"/>
                    </a:lnTo>
                    <a:lnTo>
                      <a:pt x="22" y="4"/>
                    </a:lnTo>
                    <a:lnTo>
                      <a:pt x="17" y="8"/>
                    </a:lnTo>
                    <a:lnTo>
                      <a:pt x="12" y="13"/>
                    </a:lnTo>
                    <a:lnTo>
                      <a:pt x="8" y="19"/>
                    </a:lnTo>
                    <a:lnTo>
                      <a:pt x="3" y="27"/>
                    </a:lnTo>
                    <a:lnTo>
                      <a:pt x="0" y="36"/>
                    </a:lnTo>
                    <a:lnTo>
                      <a:pt x="9" y="39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802" name="Freeform 492"/>
              <p:cNvSpPr>
                <a:spLocks noChangeArrowheads="1"/>
              </p:cNvSpPr>
              <p:nvPr/>
            </p:nvSpPr>
            <p:spPr bwMode="auto">
              <a:xfrm>
                <a:off x="2730" y="4053"/>
                <a:ext cx="53" cy="42"/>
              </a:xfrm>
              <a:custGeom>
                <a:avLst/>
                <a:gdLst>
                  <a:gd name="T0" fmla="*/ 1433 w 50"/>
                  <a:gd name="T1" fmla="*/ 1642 h 39"/>
                  <a:gd name="T2" fmla="*/ 1433 w 50"/>
                  <a:gd name="T3" fmla="*/ 2083 h 39"/>
                  <a:gd name="T4" fmla="*/ 1412 w 50"/>
                  <a:gd name="T5" fmla="*/ 2378 h 39"/>
                  <a:gd name="T6" fmla="*/ 1352 w 50"/>
                  <a:gd name="T7" fmla="*/ 2416 h 39"/>
                  <a:gd name="T8" fmla="*/ 1275 w 50"/>
                  <a:gd name="T9" fmla="*/ 2602 h 39"/>
                  <a:gd name="T10" fmla="*/ 1203 w 50"/>
                  <a:gd name="T11" fmla="*/ 2602 h 39"/>
                  <a:gd name="T12" fmla="*/ 1119 w 50"/>
                  <a:gd name="T13" fmla="*/ 2758 h 39"/>
                  <a:gd name="T14" fmla="*/ 1010 w 50"/>
                  <a:gd name="T15" fmla="*/ 2602 h 39"/>
                  <a:gd name="T16" fmla="*/ 848 w 50"/>
                  <a:gd name="T17" fmla="*/ 2602 h 39"/>
                  <a:gd name="T18" fmla="*/ 712 w 50"/>
                  <a:gd name="T19" fmla="*/ 2416 h 39"/>
                  <a:gd name="T20" fmla="*/ 564 w 50"/>
                  <a:gd name="T21" fmla="*/ 2243 h 39"/>
                  <a:gd name="T22" fmla="*/ 502 w 50"/>
                  <a:gd name="T23" fmla="*/ 2083 h 39"/>
                  <a:gd name="T24" fmla="*/ 422 w 50"/>
                  <a:gd name="T25" fmla="*/ 1768 h 39"/>
                  <a:gd name="T26" fmla="*/ 375 w 50"/>
                  <a:gd name="T27" fmla="*/ 1315 h 39"/>
                  <a:gd name="T28" fmla="*/ 354 w 50"/>
                  <a:gd name="T29" fmla="*/ 1053 h 39"/>
                  <a:gd name="T30" fmla="*/ 354 w 50"/>
                  <a:gd name="T31" fmla="*/ 727 h 39"/>
                  <a:gd name="T32" fmla="*/ 375 w 50"/>
                  <a:gd name="T33" fmla="*/ 3 h 39"/>
                  <a:gd name="T34" fmla="*/ 1 w 50"/>
                  <a:gd name="T35" fmla="*/ 0 h 39"/>
                  <a:gd name="T36" fmla="*/ 0 w 50"/>
                  <a:gd name="T37" fmla="*/ 6 h 39"/>
                  <a:gd name="T38" fmla="*/ 0 w 50"/>
                  <a:gd name="T39" fmla="*/ 1134 h 39"/>
                  <a:gd name="T40" fmla="*/ 2 w 50"/>
                  <a:gd name="T41" fmla="*/ 1768 h 39"/>
                  <a:gd name="T42" fmla="*/ 4 w 50"/>
                  <a:gd name="T43" fmla="*/ 2208 h 39"/>
                  <a:gd name="T44" fmla="*/ 354 w 50"/>
                  <a:gd name="T45" fmla="*/ 2561 h 39"/>
                  <a:gd name="T46" fmla="*/ 447 w 50"/>
                  <a:gd name="T47" fmla="*/ 3018 h 39"/>
                  <a:gd name="T48" fmla="*/ 564 w 50"/>
                  <a:gd name="T49" fmla="*/ 3250 h 39"/>
                  <a:gd name="T50" fmla="*/ 755 w 50"/>
                  <a:gd name="T51" fmla="*/ 3444 h 39"/>
                  <a:gd name="T52" fmla="*/ 953 w 50"/>
                  <a:gd name="T53" fmla="*/ 3500 h 39"/>
                  <a:gd name="T54" fmla="*/ 1119 w 50"/>
                  <a:gd name="T55" fmla="*/ 3500 h 39"/>
                  <a:gd name="T56" fmla="*/ 1275 w 50"/>
                  <a:gd name="T57" fmla="*/ 3495 h 39"/>
                  <a:gd name="T58" fmla="*/ 1433 w 50"/>
                  <a:gd name="T59" fmla="*/ 3444 h 39"/>
                  <a:gd name="T60" fmla="*/ 1610 w 50"/>
                  <a:gd name="T61" fmla="*/ 3198 h 39"/>
                  <a:gd name="T62" fmla="*/ 1707 w 50"/>
                  <a:gd name="T63" fmla="*/ 2602 h 39"/>
                  <a:gd name="T64" fmla="*/ 1759 w 50"/>
                  <a:gd name="T65" fmla="*/ 2208 h 39"/>
                  <a:gd name="T66" fmla="*/ 1759 w 50"/>
                  <a:gd name="T67" fmla="*/ 1525 h 39"/>
                  <a:gd name="T68" fmla="*/ 1433 w 50"/>
                  <a:gd name="T69" fmla="*/ 1642 h 39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50"/>
                  <a:gd name="T106" fmla="*/ 0 h 39"/>
                  <a:gd name="T107" fmla="*/ 50 w 50"/>
                  <a:gd name="T108" fmla="*/ 39 h 39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50" h="39">
                    <a:moveTo>
                      <a:pt x="41" y="18"/>
                    </a:moveTo>
                    <a:lnTo>
                      <a:pt x="41" y="23"/>
                    </a:lnTo>
                    <a:lnTo>
                      <a:pt x="40" y="26"/>
                    </a:lnTo>
                    <a:lnTo>
                      <a:pt x="39" y="27"/>
                    </a:lnTo>
                    <a:lnTo>
                      <a:pt x="37" y="29"/>
                    </a:lnTo>
                    <a:lnTo>
                      <a:pt x="35" y="29"/>
                    </a:lnTo>
                    <a:lnTo>
                      <a:pt x="32" y="30"/>
                    </a:lnTo>
                    <a:lnTo>
                      <a:pt x="29" y="29"/>
                    </a:lnTo>
                    <a:lnTo>
                      <a:pt x="24" y="29"/>
                    </a:lnTo>
                    <a:lnTo>
                      <a:pt x="21" y="27"/>
                    </a:lnTo>
                    <a:lnTo>
                      <a:pt x="17" y="25"/>
                    </a:lnTo>
                    <a:lnTo>
                      <a:pt x="15" y="23"/>
                    </a:lnTo>
                    <a:lnTo>
                      <a:pt x="12" y="19"/>
                    </a:lnTo>
                    <a:lnTo>
                      <a:pt x="10" y="15"/>
                    </a:lnTo>
                    <a:lnTo>
                      <a:pt x="9" y="12"/>
                    </a:lnTo>
                    <a:lnTo>
                      <a:pt x="9" y="7"/>
                    </a:lnTo>
                    <a:lnTo>
                      <a:pt x="10" y="3"/>
                    </a:lnTo>
                    <a:lnTo>
                      <a:pt x="1" y="0"/>
                    </a:lnTo>
                    <a:lnTo>
                      <a:pt x="0" y="6"/>
                    </a:lnTo>
                    <a:lnTo>
                      <a:pt x="0" y="13"/>
                    </a:lnTo>
                    <a:lnTo>
                      <a:pt x="2" y="19"/>
                    </a:lnTo>
                    <a:lnTo>
                      <a:pt x="4" y="24"/>
                    </a:lnTo>
                    <a:lnTo>
                      <a:pt x="9" y="28"/>
                    </a:lnTo>
                    <a:lnTo>
                      <a:pt x="13" y="33"/>
                    </a:lnTo>
                    <a:lnTo>
                      <a:pt x="17" y="36"/>
                    </a:lnTo>
                    <a:lnTo>
                      <a:pt x="22" y="37"/>
                    </a:lnTo>
                    <a:lnTo>
                      <a:pt x="27" y="39"/>
                    </a:lnTo>
                    <a:lnTo>
                      <a:pt x="32" y="39"/>
                    </a:lnTo>
                    <a:lnTo>
                      <a:pt x="37" y="38"/>
                    </a:lnTo>
                    <a:lnTo>
                      <a:pt x="41" y="37"/>
                    </a:lnTo>
                    <a:lnTo>
                      <a:pt x="46" y="34"/>
                    </a:lnTo>
                    <a:lnTo>
                      <a:pt x="49" y="29"/>
                    </a:lnTo>
                    <a:lnTo>
                      <a:pt x="50" y="24"/>
                    </a:lnTo>
                    <a:lnTo>
                      <a:pt x="50" y="17"/>
                    </a:lnTo>
                    <a:lnTo>
                      <a:pt x="41" y="18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803" name="Freeform 493"/>
              <p:cNvSpPr>
                <a:spLocks noChangeArrowheads="1"/>
              </p:cNvSpPr>
              <p:nvPr/>
            </p:nvSpPr>
            <p:spPr bwMode="auto">
              <a:xfrm>
                <a:off x="2772" y="4036"/>
                <a:ext cx="16" cy="39"/>
              </a:xfrm>
              <a:custGeom>
                <a:avLst/>
                <a:gdLst>
                  <a:gd name="T0" fmla="*/ 481 w 15"/>
                  <a:gd name="T1" fmla="*/ 0 h 36"/>
                  <a:gd name="T2" fmla="*/ 7 w 15"/>
                  <a:gd name="T3" fmla="*/ 2 h 36"/>
                  <a:gd name="T4" fmla="*/ 5 w 15"/>
                  <a:gd name="T5" fmla="*/ 5 h 36"/>
                  <a:gd name="T6" fmla="*/ 2 w 15"/>
                  <a:gd name="T7" fmla="*/ 1165 h 36"/>
                  <a:gd name="T8" fmla="*/ 1 w 15"/>
                  <a:gd name="T9" fmla="*/ 1604 h 36"/>
                  <a:gd name="T10" fmla="*/ 0 w 15"/>
                  <a:gd name="T11" fmla="*/ 2487 h 36"/>
                  <a:gd name="T12" fmla="*/ 0 w 15"/>
                  <a:gd name="T13" fmla="*/ 2986 h 36"/>
                  <a:gd name="T14" fmla="*/ 0 w 15"/>
                  <a:gd name="T15" fmla="*/ 3797 h 36"/>
                  <a:gd name="T16" fmla="*/ 1 w 15"/>
                  <a:gd name="T17" fmla="*/ 4716 h 36"/>
                  <a:gd name="T18" fmla="*/ 513 w 15"/>
                  <a:gd name="T19" fmla="*/ 4541 h 36"/>
                  <a:gd name="T20" fmla="*/ 481 w 15"/>
                  <a:gd name="T21" fmla="*/ 3797 h 36"/>
                  <a:gd name="T22" fmla="*/ 481 w 15"/>
                  <a:gd name="T23" fmla="*/ 2986 h 36"/>
                  <a:gd name="T24" fmla="*/ 481 w 15"/>
                  <a:gd name="T25" fmla="*/ 2544 h 36"/>
                  <a:gd name="T26" fmla="*/ 513 w 15"/>
                  <a:gd name="T27" fmla="*/ 1883 h 36"/>
                  <a:gd name="T28" fmla="*/ 547 w 15"/>
                  <a:gd name="T29" fmla="*/ 1481 h 36"/>
                  <a:gd name="T30" fmla="*/ 583 w 15"/>
                  <a:gd name="T31" fmla="*/ 1262 h 36"/>
                  <a:gd name="T32" fmla="*/ 622 w 15"/>
                  <a:gd name="T33" fmla="*/ 1075 h 36"/>
                  <a:gd name="T34" fmla="*/ 707 w 15"/>
                  <a:gd name="T35" fmla="*/ 992 h 36"/>
                  <a:gd name="T36" fmla="*/ 481 w 15"/>
                  <a:gd name="T37" fmla="*/ 0 h 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5"/>
                  <a:gd name="T58" fmla="*/ 0 h 36"/>
                  <a:gd name="T59" fmla="*/ 15 w 15"/>
                  <a:gd name="T60" fmla="*/ 36 h 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5" h="36">
                    <a:moveTo>
                      <a:pt x="9" y="0"/>
                    </a:moveTo>
                    <a:lnTo>
                      <a:pt x="7" y="2"/>
                    </a:lnTo>
                    <a:lnTo>
                      <a:pt x="5" y="5"/>
                    </a:lnTo>
                    <a:lnTo>
                      <a:pt x="2" y="9"/>
                    </a:lnTo>
                    <a:lnTo>
                      <a:pt x="1" y="13"/>
                    </a:lnTo>
                    <a:lnTo>
                      <a:pt x="0" y="18"/>
                    </a:lnTo>
                    <a:lnTo>
                      <a:pt x="0" y="23"/>
                    </a:lnTo>
                    <a:lnTo>
                      <a:pt x="0" y="29"/>
                    </a:lnTo>
                    <a:lnTo>
                      <a:pt x="1" y="36"/>
                    </a:lnTo>
                    <a:lnTo>
                      <a:pt x="10" y="35"/>
                    </a:lnTo>
                    <a:lnTo>
                      <a:pt x="9" y="29"/>
                    </a:lnTo>
                    <a:lnTo>
                      <a:pt x="9" y="23"/>
                    </a:lnTo>
                    <a:lnTo>
                      <a:pt x="9" y="19"/>
                    </a:lnTo>
                    <a:lnTo>
                      <a:pt x="10" y="15"/>
                    </a:lnTo>
                    <a:lnTo>
                      <a:pt x="11" y="12"/>
                    </a:lnTo>
                    <a:lnTo>
                      <a:pt x="12" y="10"/>
                    </a:lnTo>
                    <a:lnTo>
                      <a:pt x="13" y="8"/>
                    </a:lnTo>
                    <a:lnTo>
                      <a:pt x="15" y="7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804" name="Freeform 494"/>
              <p:cNvSpPr>
                <a:spLocks noChangeArrowheads="1"/>
              </p:cNvSpPr>
              <p:nvPr/>
            </p:nvSpPr>
            <p:spPr bwMode="auto">
              <a:xfrm>
                <a:off x="2697" y="4027"/>
                <a:ext cx="49" cy="65"/>
              </a:xfrm>
              <a:custGeom>
                <a:avLst/>
                <a:gdLst>
                  <a:gd name="T0" fmla="*/ 2151 w 46"/>
                  <a:gd name="T1" fmla="*/ 972 h 60"/>
                  <a:gd name="T2" fmla="*/ 2187 w 46"/>
                  <a:gd name="T3" fmla="*/ 972 h 60"/>
                  <a:gd name="T4" fmla="*/ 2187 w 46"/>
                  <a:gd name="T5" fmla="*/ 5 h 60"/>
                  <a:gd name="T6" fmla="*/ 2187 w 46"/>
                  <a:gd name="T7" fmla="*/ 4 h 60"/>
                  <a:gd name="T8" fmla="*/ 2151 w 46"/>
                  <a:gd name="T9" fmla="*/ 3 h 60"/>
                  <a:gd name="T10" fmla="*/ 1927 w 46"/>
                  <a:gd name="T11" fmla="*/ 2 h 60"/>
                  <a:gd name="T12" fmla="*/ 1568 w 46"/>
                  <a:gd name="T13" fmla="*/ 0 h 60"/>
                  <a:gd name="T14" fmla="*/ 1382 w 46"/>
                  <a:gd name="T15" fmla="*/ 0 h 60"/>
                  <a:gd name="T16" fmla="*/ 1218 w 46"/>
                  <a:gd name="T17" fmla="*/ 2 h 60"/>
                  <a:gd name="T18" fmla="*/ 960 w 46"/>
                  <a:gd name="T19" fmla="*/ 4 h 60"/>
                  <a:gd name="T20" fmla="*/ 734 w 46"/>
                  <a:gd name="T21" fmla="*/ 972 h 60"/>
                  <a:gd name="T22" fmla="*/ 578 w 46"/>
                  <a:gd name="T23" fmla="*/ 1236 h 60"/>
                  <a:gd name="T24" fmla="*/ 450 w 46"/>
                  <a:gd name="T25" fmla="*/ 1845 h 60"/>
                  <a:gd name="T26" fmla="*/ 5 w 46"/>
                  <a:gd name="T27" fmla="*/ 2565 h 60"/>
                  <a:gd name="T28" fmla="*/ 2 w 46"/>
                  <a:gd name="T29" fmla="*/ 3504 h 60"/>
                  <a:gd name="T30" fmla="*/ 0 w 46"/>
                  <a:gd name="T31" fmla="*/ 4148 h 60"/>
                  <a:gd name="T32" fmla="*/ 0 w 46"/>
                  <a:gd name="T33" fmla="*/ 4869 h 60"/>
                  <a:gd name="T34" fmla="*/ 2 w 46"/>
                  <a:gd name="T35" fmla="*/ 5534 h 60"/>
                  <a:gd name="T36" fmla="*/ 5 w 46"/>
                  <a:gd name="T37" fmla="*/ 6015 h 60"/>
                  <a:gd name="T38" fmla="*/ 450 w 46"/>
                  <a:gd name="T39" fmla="*/ 6647 h 60"/>
                  <a:gd name="T40" fmla="*/ 578 w 46"/>
                  <a:gd name="T41" fmla="*/ 7059 h 60"/>
                  <a:gd name="T42" fmla="*/ 782 w 46"/>
                  <a:gd name="T43" fmla="*/ 7266 h 60"/>
                  <a:gd name="T44" fmla="*/ 1090 w 46"/>
                  <a:gd name="T45" fmla="*/ 7714 h 60"/>
                  <a:gd name="T46" fmla="*/ 1318 w 46"/>
                  <a:gd name="T47" fmla="*/ 7801 h 60"/>
                  <a:gd name="T48" fmla="*/ 1496 w 46"/>
                  <a:gd name="T49" fmla="*/ 7872 h 60"/>
                  <a:gd name="T50" fmla="*/ 1698 w 46"/>
                  <a:gd name="T51" fmla="*/ 7872 h 60"/>
                  <a:gd name="T52" fmla="*/ 1927 w 46"/>
                  <a:gd name="T53" fmla="*/ 7801 h 60"/>
                  <a:gd name="T54" fmla="*/ 2019 w 46"/>
                  <a:gd name="T55" fmla="*/ 7622 h 60"/>
                  <a:gd name="T56" fmla="*/ 2053 w 46"/>
                  <a:gd name="T57" fmla="*/ 7059 h 60"/>
                  <a:gd name="T58" fmla="*/ 2019 w 46"/>
                  <a:gd name="T59" fmla="*/ 6647 h 60"/>
                  <a:gd name="T60" fmla="*/ 1895 w 46"/>
                  <a:gd name="T61" fmla="*/ 5995 h 60"/>
                  <a:gd name="T62" fmla="*/ 1594 w 46"/>
                  <a:gd name="T63" fmla="*/ 5108 h 60"/>
                  <a:gd name="T64" fmla="*/ 1568 w 46"/>
                  <a:gd name="T65" fmla="*/ 4148 h 60"/>
                  <a:gd name="T66" fmla="*/ 1496 w 46"/>
                  <a:gd name="T67" fmla="*/ 3504 h 60"/>
                  <a:gd name="T68" fmla="*/ 1568 w 46"/>
                  <a:gd name="T69" fmla="*/ 2565 h 60"/>
                  <a:gd name="T70" fmla="*/ 1670 w 46"/>
                  <a:gd name="T71" fmla="*/ 1999 h 60"/>
                  <a:gd name="T72" fmla="*/ 1895 w 46"/>
                  <a:gd name="T73" fmla="*/ 1339 h 60"/>
                  <a:gd name="T74" fmla="*/ 2019 w 46"/>
                  <a:gd name="T75" fmla="*/ 1141 h 60"/>
                  <a:gd name="T76" fmla="*/ 2151 w 46"/>
                  <a:gd name="T77" fmla="*/ 972 h 60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46"/>
                  <a:gd name="T118" fmla="*/ 0 h 60"/>
                  <a:gd name="T119" fmla="*/ 46 w 46"/>
                  <a:gd name="T120" fmla="*/ 60 h 60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46" h="60">
                    <a:moveTo>
                      <a:pt x="45" y="6"/>
                    </a:moveTo>
                    <a:lnTo>
                      <a:pt x="46" y="6"/>
                    </a:lnTo>
                    <a:lnTo>
                      <a:pt x="46" y="5"/>
                    </a:lnTo>
                    <a:lnTo>
                      <a:pt x="46" y="4"/>
                    </a:lnTo>
                    <a:lnTo>
                      <a:pt x="45" y="3"/>
                    </a:lnTo>
                    <a:lnTo>
                      <a:pt x="40" y="2"/>
                    </a:lnTo>
                    <a:lnTo>
                      <a:pt x="33" y="0"/>
                    </a:lnTo>
                    <a:lnTo>
                      <a:pt x="29" y="0"/>
                    </a:lnTo>
                    <a:lnTo>
                      <a:pt x="25" y="2"/>
                    </a:lnTo>
                    <a:lnTo>
                      <a:pt x="21" y="4"/>
                    </a:lnTo>
                    <a:lnTo>
                      <a:pt x="16" y="6"/>
                    </a:lnTo>
                    <a:lnTo>
                      <a:pt x="13" y="9"/>
                    </a:lnTo>
                    <a:lnTo>
                      <a:pt x="9" y="14"/>
                    </a:lnTo>
                    <a:lnTo>
                      <a:pt x="5" y="19"/>
                    </a:lnTo>
                    <a:lnTo>
                      <a:pt x="2" y="26"/>
                    </a:lnTo>
                    <a:lnTo>
                      <a:pt x="0" y="31"/>
                    </a:lnTo>
                    <a:lnTo>
                      <a:pt x="0" y="37"/>
                    </a:lnTo>
                    <a:lnTo>
                      <a:pt x="2" y="41"/>
                    </a:lnTo>
                    <a:lnTo>
                      <a:pt x="5" y="45"/>
                    </a:lnTo>
                    <a:lnTo>
                      <a:pt x="9" y="50"/>
                    </a:lnTo>
                    <a:lnTo>
                      <a:pt x="13" y="53"/>
                    </a:lnTo>
                    <a:lnTo>
                      <a:pt x="17" y="55"/>
                    </a:lnTo>
                    <a:lnTo>
                      <a:pt x="23" y="58"/>
                    </a:lnTo>
                    <a:lnTo>
                      <a:pt x="28" y="59"/>
                    </a:lnTo>
                    <a:lnTo>
                      <a:pt x="32" y="60"/>
                    </a:lnTo>
                    <a:lnTo>
                      <a:pt x="36" y="60"/>
                    </a:lnTo>
                    <a:lnTo>
                      <a:pt x="40" y="59"/>
                    </a:lnTo>
                    <a:lnTo>
                      <a:pt x="42" y="56"/>
                    </a:lnTo>
                    <a:lnTo>
                      <a:pt x="43" y="53"/>
                    </a:lnTo>
                    <a:lnTo>
                      <a:pt x="42" y="50"/>
                    </a:lnTo>
                    <a:lnTo>
                      <a:pt x="39" y="44"/>
                    </a:lnTo>
                    <a:lnTo>
                      <a:pt x="34" y="38"/>
                    </a:lnTo>
                    <a:lnTo>
                      <a:pt x="33" y="31"/>
                    </a:lnTo>
                    <a:lnTo>
                      <a:pt x="32" y="26"/>
                    </a:lnTo>
                    <a:lnTo>
                      <a:pt x="33" y="19"/>
                    </a:lnTo>
                    <a:lnTo>
                      <a:pt x="35" y="15"/>
                    </a:lnTo>
                    <a:lnTo>
                      <a:pt x="39" y="10"/>
                    </a:lnTo>
                    <a:lnTo>
                      <a:pt x="42" y="8"/>
                    </a:lnTo>
                    <a:lnTo>
                      <a:pt x="45" y="6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805" name="Freeform 495"/>
              <p:cNvSpPr>
                <a:spLocks noChangeArrowheads="1"/>
              </p:cNvSpPr>
              <p:nvPr/>
            </p:nvSpPr>
            <p:spPr bwMode="auto">
              <a:xfrm>
                <a:off x="2696" y="4024"/>
                <a:ext cx="57" cy="34"/>
              </a:xfrm>
              <a:custGeom>
                <a:avLst/>
                <a:gdLst>
                  <a:gd name="T0" fmla="*/ 279 w 54"/>
                  <a:gd name="T1" fmla="*/ 1253 h 32"/>
                  <a:gd name="T2" fmla="*/ 328 w 54"/>
                  <a:gd name="T3" fmla="*/ 1020 h 32"/>
                  <a:gd name="T4" fmla="*/ 385 w 54"/>
                  <a:gd name="T5" fmla="*/ 801 h 32"/>
                  <a:gd name="T6" fmla="*/ 453 w 54"/>
                  <a:gd name="T7" fmla="*/ 592 h 32"/>
                  <a:gd name="T8" fmla="*/ 608 w 54"/>
                  <a:gd name="T9" fmla="*/ 493 h 32"/>
                  <a:gd name="T10" fmla="*/ 699 w 54"/>
                  <a:gd name="T11" fmla="*/ 464 h 32"/>
                  <a:gd name="T12" fmla="*/ 822 w 54"/>
                  <a:gd name="T13" fmla="*/ 411 h 32"/>
                  <a:gd name="T14" fmla="*/ 889 w 54"/>
                  <a:gd name="T15" fmla="*/ 411 h 32"/>
                  <a:gd name="T16" fmla="*/ 967 w 54"/>
                  <a:gd name="T17" fmla="*/ 387 h 32"/>
                  <a:gd name="T18" fmla="*/ 1138 w 54"/>
                  <a:gd name="T19" fmla="*/ 411 h 32"/>
                  <a:gd name="T20" fmla="*/ 1268 w 54"/>
                  <a:gd name="T21" fmla="*/ 437 h 32"/>
                  <a:gd name="T22" fmla="*/ 1240 w 54"/>
                  <a:gd name="T23" fmla="*/ 411 h 32"/>
                  <a:gd name="T24" fmla="*/ 1296 w 54"/>
                  <a:gd name="T25" fmla="*/ 7 h 32"/>
                  <a:gd name="T26" fmla="*/ 1296 w 54"/>
                  <a:gd name="T27" fmla="*/ 6 h 32"/>
                  <a:gd name="T28" fmla="*/ 1338 w 54"/>
                  <a:gd name="T29" fmla="*/ 524 h 32"/>
                  <a:gd name="T30" fmla="*/ 1412 w 54"/>
                  <a:gd name="T31" fmla="*/ 493 h 32"/>
                  <a:gd name="T32" fmla="*/ 1445 w 54"/>
                  <a:gd name="T33" fmla="*/ 364 h 32"/>
                  <a:gd name="T34" fmla="*/ 1412 w 54"/>
                  <a:gd name="T35" fmla="*/ 4 h 32"/>
                  <a:gd name="T36" fmla="*/ 1338 w 54"/>
                  <a:gd name="T37" fmla="*/ 2 h 32"/>
                  <a:gd name="T38" fmla="*/ 1201 w 54"/>
                  <a:gd name="T39" fmla="*/ 1 h 32"/>
                  <a:gd name="T40" fmla="*/ 967 w 54"/>
                  <a:gd name="T41" fmla="*/ 0 h 32"/>
                  <a:gd name="T42" fmla="*/ 868 w 54"/>
                  <a:gd name="T43" fmla="*/ 0 h 32"/>
                  <a:gd name="T44" fmla="*/ 738 w 54"/>
                  <a:gd name="T45" fmla="*/ 1 h 32"/>
                  <a:gd name="T46" fmla="*/ 608 w 54"/>
                  <a:gd name="T47" fmla="*/ 3 h 32"/>
                  <a:gd name="T48" fmla="*/ 429 w 54"/>
                  <a:gd name="T49" fmla="*/ 7 h 32"/>
                  <a:gd name="T50" fmla="*/ 346 w 54"/>
                  <a:gd name="T51" fmla="*/ 411 h 32"/>
                  <a:gd name="T52" fmla="*/ 279 w 54"/>
                  <a:gd name="T53" fmla="*/ 524 h 32"/>
                  <a:gd name="T54" fmla="*/ 5 w 54"/>
                  <a:gd name="T55" fmla="*/ 801 h 32"/>
                  <a:gd name="T56" fmla="*/ 0 w 54"/>
                  <a:gd name="T57" fmla="*/ 1084 h 32"/>
                  <a:gd name="T58" fmla="*/ 279 w 54"/>
                  <a:gd name="T59" fmla="*/ 1253 h 32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54"/>
                  <a:gd name="T91" fmla="*/ 0 h 32"/>
                  <a:gd name="T92" fmla="*/ 54 w 54"/>
                  <a:gd name="T93" fmla="*/ 32 h 32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54" h="32">
                    <a:moveTo>
                      <a:pt x="9" y="32"/>
                    </a:moveTo>
                    <a:lnTo>
                      <a:pt x="12" y="25"/>
                    </a:lnTo>
                    <a:lnTo>
                      <a:pt x="15" y="21"/>
                    </a:lnTo>
                    <a:lnTo>
                      <a:pt x="18" y="16"/>
                    </a:lnTo>
                    <a:lnTo>
                      <a:pt x="23" y="13"/>
                    </a:lnTo>
                    <a:lnTo>
                      <a:pt x="26" y="12"/>
                    </a:lnTo>
                    <a:lnTo>
                      <a:pt x="30" y="10"/>
                    </a:lnTo>
                    <a:lnTo>
                      <a:pt x="33" y="10"/>
                    </a:lnTo>
                    <a:lnTo>
                      <a:pt x="36" y="9"/>
                    </a:lnTo>
                    <a:lnTo>
                      <a:pt x="42" y="10"/>
                    </a:lnTo>
                    <a:lnTo>
                      <a:pt x="46" y="11"/>
                    </a:lnTo>
                    <a:lnTo>
                      <a:pt x="45" y="10"/>
                    </a:lnTo>
                    <a:lnTo>
                      <a:pt x="47" y="7"/>
                    </a:lnTo>
                    <a:lnTo>
                      <a:pt x="47" y="6"/>
                    </a:lnTo>
                    <a:lnTo>
                      <a:pt x="49" y="14"/>
                    </a:lnTo>
                    <a:lnTo>
                      <a:pt x="52" y="13"/>
                    </a:lnTo>
                    <a:lnTo>
                      <a:pt x="54" y="8"/>
                    </a:lnTo>
                    <a:lnTo>
                      <a:pt x="52" y="4"/>
                    </a:lnTo>
                    <a:lnTo>
                      <a:pt x="49" y="2"/>
                    </a:lnTo>
                    <a:lnTo>
                      <a:pt x="44" y="1"/>
                    </a:lnTo>
                    <a:lnTo>
                      <a:pt x="36" y="0"/>
                    </a:lnTo>
                    <a:lnTo>
                      <a:pt x="32" y="0"/>
                    </a:lnTo>
                    <a:lnTo>
                      <a:pt x="27" y="1"/>
                    </a:lnTo>
                    <a:lnTo>
                      <a:pt x="23" y="3"/>
                    </a:lnTo>
                    <a:lnTo>
                      <a:pt x="17" y="7"/>
                    </a:lnTo>
                    <a:lnTo>
                      <a:pt x="13" y="10"/>
                    </a:lnTo>
                    <a:lnTo>
                      <a:pt x="9" y="14"/>
                    </a:lnTo>
                    <a:lnTo>
                      <a:pt x="5" y="21"/>
                    </a:lnTo>
                    <a:lnTo>
                      <a:pt x="0" y="27"/>
                    </a:lnTo>
                    <a:lnTo>
                      <a:pt x="9" y="32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806" name="Freeform 496"/>
              <p:cNvSpPr>
                <a:spLocks noChangeArrowheads="1"/>
              </p:cNvSpPr>
              <p:nvPr/>
            </p:nvSpPr>
            <p:spPr bwMode="auto">
              <a:xfrm>
                <a:off x="2694" y="4051"/>
                <a:ext cx="55" cy="44"/>
              </a:xfrm>
              <a:custGeom>
                <a:avLst/>
                <a:gdLst>
                  <a:gd name="T0" fmla="*/ 1229 w 52"/>
                  <a:gd name="T1" fmla="*/ 1861 h 41"/>
                  <a:gd name="T2" fmla="*/ 1300 w 52"/>
                  <a:gd name="T3" fmla="*/ 2143 h 41"/>
                  <a:gd name="T4" fmla="*/ 1300 w 52"/>
                  <a:gd name="T5" fmla="*/ 2300 h 41"/>
                  <a:gd name="T6" fmla="*/ 1229 w 52"/>
                  <a:gd name="T7" fmla="*/ 2373 h 41"/>
                  <a:gd name="T8" fmla="*/ 1113 w 52"/>
                  <a:gd name="T9" fmla="*/ 2373 h 41"/>
                  <a:gd name="T10" fmla="*/ 1039 w 52"/>
                  <a:gd name="T11" fmla="*/ 2300 h 41"/>
                  <a:gd name="T12" fmla="*/ 890 w 52"/>
                  <a:gd name="T13" fmla="*/ 2211 h 41"/>
                  <a:gd name="T14" fmla="*/ 784 w 52"/>
                  <a:gd name="T15" fmla="*/ 2060 h 41"/>
                  <a:gd name="T16" fmla="*/ 593 w 52"/>
                  <a:gd name="T17" fmla="*/ 1920 h 41"/>
                  <a:gd name="T18" fmla="*/ 474 w 52"/>
                  <a:gd name="T19" fmla="*/ 1667 h 41"/>
                  <a:gd name="T20" fmla="*/ 401 w 52"/>
                  <a:gd name="T21" fmla="*/ 1403 h 41"/>
                  <a:gd name="T22" fmla="*/ 358 w 52"/>
                  <a:gd name="T23" fmla="*/ 1135 h 41"/>
                  <a:gd name="T24" fmla="*/ 338 w 52"/>
                  <a:gd name="T25" fmla="*/ 919 h 41"/>
                  <a:gd name="T26" fmla="*/ 338 w 52"/>
                  <a:gd name="T27" fmla="*/ 693 h 41"/>
                  <a:gd name="T28" fmla="*/ 358 w 52"/>
                  <a:gd name="T29" fmla="*/ 5 h 41"/>
                  <a:gd name="T30" fmla="*/ 2 w 52"/>
                  <a:gd name="T31" fmla="*/ 0 h 41"/>
                  <a:gd name="T32" fmla="*/ 0 w 52"/>
                  <a:gd name="T33" fmla="*/ 602 h 41"/>
                  <a:gd name="T34" fmla="*/ 1 w 52"/>
                  <a:gd name="T35" fmla="*/ 986 h 41"/>
                  <a:gd name="T36" fmla="*/ 3 w 52"/>
                  <a:gd name="T37" fmla="*/ 1506 h 41"/>
                  <a:gd name="T38" fmla="*/ 7 w 52"/>
                  <a:gd name="T39" fmla="*/ 1920 h 41"/>
                  <a:gd name="T40" fmla="*/ 358 w 52"/>
                  <a:gd name="T41" fmla="*/ 2211 h 41"/>
                  <a:gd name="T42" fmla="*/ 448 w 52"/>
                  <a:gd name="T43" fmla="*/ 2468 h 41"/>
                  <a:gd name="T44" fmla="*/ 627 w 52"/>
                  <a:gd name="T45" fmla="*/ 2758 h 41"/>
                  <a:gd name="T46" fmla="*/ 841 w 52"/>
                  <a:gd name="T47" fmla="*/ 2933 h 41"/>
                  <a:gd name="T48" fmla="*/ 982 w 52"/>
                  <a:gd name="T49" fmla="*/ 2960 h 41"/>
                  <a:gd name="T50" fmla="*/ 1113 w 52"/>
                  <a:gd name="T51" fmla="*/ 3051 h 41"/>
                  <a:gd name="T52" fmla="*/ 1300 w 52"/>
                  <a:gd name="T53" fmla="*/ 3051 h 41"/>
                  <a:gd name="T54" fmla="*/ 1454 w 52"/>
                  <a:gd name="T55" fmla="*/ 2960 h 41"/>
                  <a:gd name="T56" fmla="*/ 1538 w 52"/>
                  <a:gd name="T57" fmla="*/ 2733 h 41"/>
                  <a:gd name="T58" fmla="*/ 1587 w 52"/>
                  <a:gd name="T59" fmla="*/ 2211 h 41"/>
                  <a:gd name="T60" fmla="*/ 1538 w 52"/>
                  <a:gd name="T61" fmla="*/ 1861 h 41"/>
                  <a:gd name="T62" fmla="*/ 1454 w 52"/>
                  <a:gd name="T63" fmla="*/ 1403 h 41"/>
                  <a:gd name="T64" fmla="*/ 1229 w 52"/>
                  <a:gd name="T65" fmla="*/ 1861 h 41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52"/>
                  <a:gd name="T100" fmla="*/ 0 h 41"/>
                  <a:gd name="T101" fmla="*/ 52 w 52"/>
                  <a:gd name="T102" fmla="*/ 41 h 41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52" h="41">
                    <a:moveTo>
                      <a:pt x="40" y="25"/>
                    </a:moveTo>
                    <a:lnTo>
                      <a:pt x="42" y="29"/>
                    </a:lnTo>
                    <a:lnTo>
                      <a:pt x="42" y="31"/>
                    </a:lnTo>
                    <a:lnTo>
                      <a:pt x="40" y="32"/>
                    </a:lnTo>
                    <a:lnTo>
                      <a:pt x="37" y="32"/>
                    </a:lnTo>
                    <a:lnTo>
                      <a:pt x="34" y="31"/>
                    </a:lnTo>
                    <a:lnTo>
                      <a:pt x="29" y="30"/>
                    </a:lnTo>
                    <a:lnTo>
                      <a:pt x="25" y="28"/>
                    </a:lnTo>
                    <a:lnTo>
                      <a:pt x="20" y="26"/>
                    </a:lnTo>
                    <a:lnTo>
                      <a:pt x="16" y="22"/>
                    </a:lnTo>
                    <a:lnTo>
                      <a:pt x="13" y="19"/>
                    </a:lnTo>
                    <a:lnTo>
                      <a:pt x="11" y="16"/>
                    </a:lnTo>
                    <a:lnTo>
                      <a:pt x="10" y="13"/>
                    </a:lnTo>
                    <a:lnTo>
                      <a:pt x="10" y="9"/>
                    </a:lnTo>
                    <a:lnTo>
                      <a:pt x="11" y="5"/>
                    </a:lnTo>
                    <a:lnTo>
                      <a:pt x="2" y="0"/>
                    </a:lnTo>
                    <a:lnTo>
                      <a:pt x="0" y="7"/>
                    </a:lnTo>
                    <a:lnTo>
                      <a:pt x="1" y="14"/>
                    </a:lnTo>
                    <a:lnTo>
                      <a:pt x="3" y="20"/>
                    </a:lnTo>
                    <a:lnTo>
                      <a:pt x="7" y="26"/>
                    </a:lnTo>
                    <a:lnTo>
                      <a:pt x="11" y="30"/>
                    </a:lnTo>
                    <a:lnTo>
                      <a:pt x="15" y="33"/>
                    </a:lnTo>
                    <a:lnTo>
                      <a:pt x="21" y="37"/>
                    </a:lnTo>
                    <a:lnTo>
                      <a:pt x="27" y="39"/>
                    </a:lnTo>
                    <a:lnTo>
                      <a:pt x="32" y="40"/>
                    </a:lnTo>
                    <a:lnTo>
                      <a:pt x="37" y="41"/>
                    </a:lnTo>
                    <a:lnTo>
                      <a:pt x="42" y="41"/>
                    </a:lnTo>
                    <a:lnTo>
                      <a:pt x="47" y="40"/>
                    </a:lnTo>
                    <a:lnTo>
                      <a:pt x="50" y="36"/>
                    </a:lnTo>
                    <a:lnTo>
                      <a:pt x="52" y="30"/>
                    </a:lnTo>
                    <a:lnTo>
                      <a:pt x="50" y="25"/>
                    </a:lnTo>
                    <a:lnTo>
                      <a:pt x="47" y="19"/>
                    </a:lnTo>
                    <a:lnTo>
                      <a:pt x="40" y="25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807" name="Freeform 497"/>
              <p:cNvSpPr>
                <a:spLocks noChangeArrowheads="1"/>
              </p:cNvSpPr>
              <p:nvPr/>
            </p:nvSpPr>
            <p:spPr bwMode="auto">
              <a:xfrm>
                <a:off x="2728" y="4030"/>
                <a:ext cx="19" cy="50"/>
              </a:xfrm>
              <a:custGeom>
                <a:avLst/>
                <a:gdLst>
                  <a:gd name="T0" fmla="*/ 400 w 18"/>
                  <a:gd name="T1" fmla="*/ 0 h 46"/>
                  <a:gd name="T2" fmla="*/ 322 w 18"/>
                  <a:gd name="T3" fmla="*/ 2 h 46"/>
                  <a:gd name="T4" fmla="*/ 7 w 18"/>
                  <a:gd name="T5" fmla="*/ 5 h 46"/>
                  <a:gd name="T6" fmla="*/ 3 w 18"/>
                  <a:gd name="T7" fmla="*/ 1532 h 46"/>
                  <a:gd name="T8" fmla="*/ 1 w 18"/>
                  <a:gd name="T9" fmla="*/ 2526 h 46"/>
                  <a:gd name="T10" fmla="*/ 0 w 18"/>
                  <a:gd name="T11" fmla="*/ 3770 h 46"/>
                  <a:gd name="T12" fmla="*/ 1 w 18"/>
                  <a:gd name="T13" fmla="*/ 4923 h 46"/>
                  <a:gd name="T14" fmla="*/ 3 w 18"/>
                  <a:gd name="T15" fmla="*/ 6217 h 46"/>
                  <a:gd name="T16" fmla="*/ 7 w 18"/>
                  <a:gd name="T17" fmla="*/ 7470 h 46"/>
                  <a:gd name="T18" fmla="*/ 359 w 18"/>
                  <a:gd name="T19" fmla="*/ 6348 h 46"/>
                  <a:gd name="T20" fmla="*/ 305 w 18"/>
                  <a:gd name="T21" fmla="*/ 5720 h 46"/>
                  <a:gd name="T22" fmla="*/ 274 w 18"/>
                  <a:gd name="T23" fmla="*/ 4841 h 46"/>
                  <a:gd name="T24" fmla="*/ 8 w 18"/>
                  <a:gd name="T25" fmla="*/ 3834 h 46"/>
                  <a:gd name="T26" fmla="*/ 274 w 18"/>
                  <a:gd name="T27" fmla="*/ 2985 h 46"/>
                  <a:gd name="T28" fmla="*/ 322 w 18"/>
                  <a:gd name="T29" fmla="*/ 2324 h 46"/>
                  <a:gd name="T30" fmla="*/ 359 w 18"/>
                  <a:gd name="T31" fmla="*/ 1810 h 46"/>
                  <a:gd name="T32" fmla="*/ 400 w 18"/>
                  <a:gd name="T33" fmla="*/ 1409 h 46"/>
                  <a:gd name="T34" fmla="*/ 445 w 18"/>
                  <a:gd name="T35" fmla="*/ 1296 h 46"/>
                  <a:gd name="T36" fmla="*/ 400 w 18"/>
                  <a:gd name="T37" fmla="*/ 0 h 4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8"/>
                  <a:gd name="T58" fmla="*/ 0 h 46"/>
                  <a:gd name="T59" fmla="*/ 18 w 18"/>
                  <a:gd name="T60" fmla="*/ 46 h 4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8" h="46">
                    <a:moveTo>
                      <a:pt x="16" y="0"/>
                    </a:moveTo>
                    <a:lnTo>
                      <a:pt x="12" y="2"/>
                    </a:lnTo>
                    <a:lnTo>
                      <a:pt x="7" y="5"/>
                    </a:lnTo>
                    <a:lnTo>
                      <a:pt x="3" y="10"/>
                    </a:lnTo>
                    <a:lnTo>
                      <a:pt x="1" y="16"/>
                    </a:lnTo>
                    <a:lnTo>
                      <a:pt x="0" y="23"/>
                    </a:lnTo>
                    <a:lnTo>
                      <a:pt x="1" y="30"/>
                    </a:lnTo>
                    <a:lnTo>
                      <a:pt x="3" y="38"/>
                    </a:lnTo>
                    <a:lnTo>
                      <a:pt x="7" y="46"/>
                    </a:lnTo>
                    <a:lnTo>
                      <a:pt x="14" y="40"/>
                    </a:lnTo>
                    <a:lnTo>
                      <a:pt x="11" y="35"/>
                    </a:lnTo>
                    <a:lnTo>
                      <a:pt x="9" y="29"/>
                    </a:lnTo>
                    <a:lnTo>
                      <a:pt x="8" y="24"/>
                    </a:lnTo>
                    <a:lnTo>
                      <a:pt x="9" y="18"/>
                    </a:lnTo>
                    <a:lnTo>
                      <a:pt x="12" y="15"/>
                    </a:lnTo>
                    <a:lnTo>
                      <a:pt x="14" y="12"/>
                    </a:lnTo>
                    <a:lnTo>
                      <a:pt x="16" y="9"/>
                    </a:lnTo>
                    <a:lnTo>
                      <a:pt x="18" y="8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808" name="Freeform 498"/>
              <p:cNvSpPr>
                <a:spLocks noChangeArrowheads="1"/>
              </p:cNvSpPr>
              <p:nvPr/>
            </p:nvSpPr>
            <p:spPr bwMode="auto">
              <a:xfrm>
                <a:off x="3100" y="4043"/>
                <a:ext cx="79" cy="73"/>
              </a:xfrm>
              <a:custGeom>
                <a:avLst/>
                <a:gdLst>
                  <a:gd name="T0" fmla="*/ 512 w 75"/>
                  <a:gd name="T1" fmla="*/ 1 h 68"/>
                  <a:gd name="T2" fmla="*/ 375 w 75"/>
                  <a:gd name="T3" fmla="*/ 0 h 68"/>
                  <a:gd name="T4" fmla="*/ 305 w 75"/>
                  <a:gd name="T5" fmla="*/ 0 h 68"/>
                  <a:gd name="T6" fmla="*/ 8 w 75"/>
                  <a:gd name="T7" fmla="*/ 1 h 68"/>
                  <a:gd name="T8" fmla="*/ 5 w 75"/>
                  <a:gd name="T9" fmla="*/ 2 h 68"/>
                  <a:gd name="T10" fmla="*/ 1 w 75"/>
                  <a:gd name="T11" fmla="*/ 5 h 68"/>
                  <a:gd name="T12" fmla="*/ 0 w 75"/>
                  <a:gd name="T13" fmla="*/ 693 h 68"/>
                  <a:gd name="T14" fmla="*/ 1 w 75"/>
                  <a:gd name="T15" fmla="*/ 989 h 68"/>
                  <a:gd name="T16" fmla="*/ 6 w 75"/>
                  <a:gd name="T17" fmla="*/ 1626 h 68"/>
                  <a:gd name="T18" fmla="*/ 8 w 75"/>
                  <a:gd name="T19" fmla="*/ 1817 h 68"/>
                  <a:gd name="T20" fmla="*/ 8 w 75"/>
                  <a:gd name="T21" fmla="*/ 2094 h 68"/>
                  <a:gd name="T22" fmla="*/ 7 w 75"/>
                  <a:gd name="T23" fmla="*/ 2490 h 68"/>
                  <a:gd name="T24" fmla="*/ 5 w 75"/>
                  <a:gd name="T25" fmla="*/ 2870 h 68"/>
                  <a:gd name="T26" fmla="*/ 4 w 75"/>
                  <a:gd name="T27" fmla="*/ 3203 h 68"/>
                  <a:gd name="T28" fmla="*/ 4 w 75"/>
                  <a:gd name="T29" fmla="*/ 3684 h 68"/>
                  <a:gd name="T30" fmla="*/ 6 w 75"/>
                  <a:gd name="T31" fmla="*/ 3955 h 68"/>
                  <a:gd name="T32" fmla="*/ 9 w 75"/>
                  <a:gd name="T33" fmla="*/ 4393 h 68"/>
                  <a:gd name="T34" fmla="*/ 338 w 75"/>
                  <a:gd name="T35" fmla="*/ 4716 h 68"/>
                  <a:gd name="T36" fmla="*/ 512 w 75"/>
                  <a:gd name="T37" fmla="*/ 4997 h 68"/>
                  <a:gd name="T38" fmla="*/ 699 w 75"/>
                  <a:gd name="T39" fmla="*/ 5182 h 68"/>
                  <a:gd name="T40" fmla="*/ 854 w 75"/>
                  <a:gd name="T41" fmla="*/ 5182 h 68"/>
                  <a:gd name="T42" fmla="*/ 1005 w 75"/>
                  <a:gd name="T43" fmla="*/ 5182 h 68"/>
                  <a:gd name="T44" fmla="*/ 1168 w 75"/>
                  <a:gd name="T45" fmla="*/ 5063 h 68"/>
                  <a:gd name="T46" fmla="*/ 1296 w 75"/>
                  <a:gd name="T47" fmla="*/ 4903 h 68"/>
                  <a:gd name="T48" fmla="*/ 1438 w 75"/>
                  <a:gd name="T49" fmla="*/ 4567 h 68"/>
                  <a:gd name="T50" fmla="*/ 1595 w 75"/>
                  <a:gd name="T51" fmla="*/ 4393 h 68"/>
                  <a:gd name="T52" fmla="*/ 1668 w 75"/>
                  <a:gd name="T53" fmla="*/ 4188 h 68"/>
                  <a:gd name="T54" fmla="*/ 1688 w 75"/>
                  <a:gd name="T55" fmla="*/ 3901 h 68"/>
                  <a:gd name="T56" fmla="*/ 1770 w 75"/>
                  <a:gd name="T57" fmla="*/ 3684 h 68"/>
                  <a:gd name="T58" fmla="*/ 1771 w 75"/>
                  <a:gd name="T59" fmla="*/ 3432 h 68"/>
                  <a:gd name="T60" fmla="*/ 1771 w 75"/>
                  <a:gd name="T61" fmla="*/ 3197 h 68"/>
                  <a:gd name="T62" fmla="*/ 1757 w 75"/>
                  <a:gd name="T63" fmla="*/ 2978 h 68"/>
                  <a:gd name="T64" fmla="*/ 1680 w 75"/>
                  <a:gd name="T65" fmla="*/ 2780 h 68"/>
                  <a:gd name="T66" fmla="*/ 1522 w 75"/>
                  <a:gd name="T67" fmla="*/ 2673 h 68"/>
                  <a:gd name="T68" fmla="*/ 1437 w 75"/>
                  <a:gd name="T69" fmla="*/ 2319 h 68"/>
                  <a:gd name="T70" fmla="*/ 1230 w 75"/>
                  <a:gd name="T71" fmla="*/ 1874 h 68"/>
                  <a:gd name="T72" fmla="*/ 1108 w 75"/>
                  <a:gd name="T73" fmla="*/ 1515 h 68"/>
                  <a:gd name="T74" fmla="*/ 900 w 75"/>
                  <a:gd name="T75" fmla="*/ 921 h 68"/>
                  <a:gd name="T76" fmla="*/ 770 w 75"/>
                  <a:gd name="T77" fmla="*/ 602 h 68"/>
                  <a:gd name="T78" fmla="*/ 630 w 75"/>
                  <a:gd name="T79" fmla="*/ 3 h 68"/>
                  <a:gd name="T80" fmla="*/ 512 w 75"/>
                  <a:gd name="T81" fmla="*/ 1 h 68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75"/>
                  <a:gd name="T124" fmla="*/ 0 h 68"/>
                  <a:gd name="T125" fmla="*/ 75 w 75"/>
                  <a:gd name="T126" fmla="*/ 68 h 68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75" h="68">
                    <a:moveTo>
                      <a:pt x="23" y="1"/>
                    </a:moveTo>
                    <a:lnTo>
                      <a:pt x="17" y="0"/>
                    </a:lnTo>
                    <a:lnTo>
                      <a:pt x="13" y="0"/>
                    </a:lnTo>
                    <a:lnTo>
                      <a:pt x="8" y="1"/>
                    </a:lnTo>
                    <a:lnTo>
                      <a:pt x="5" y="2"/>
                    </a:lnTo>
                    <a:lnTo>
                      <a:pt x="1" y="5"/>
                    </a:lnTo>
                    <a:lnTo>
                      <a:pt x="0" y="9"/>
                    </a:lnTo>
                    <a:lnTo>
                      <a:pt x="1" y="14"/>
                    </a:lnTo>
                    <a:lnTo>
                      <a:pt x="6" y="21"/>
                    </a:lnTo>
                    <a:lnTo>
                      <a:pt x="8" y="24"/>
                    </a:lnTo>
                    <a:lnTo>
                      <a:pt x="8" y="28"/>
                    </a:lnTo>
                    <a:lnTo>
                      <a:pt x="7" y="33"/>
                    </a:lnTo>
                    <a:lnTo>
                      <a:pt x="5" y="38"/>
                    </a:lnTo>
                    <a:lnTo>
                      <a:pt x="4" y="43"/>
                    </a:lnTo>
                    <a:lnTo>
                      <a:pt x="4" y="48"/>
                    </a:lnTo>
                    <a:lnTo>
                      <a:pt x="6" y="52"/>
                    </a:lnTo>
                    <a:lnTo>
                      <a:pt x="9" y="58"/>
                    </a:lnTo>
                    <a:lnTo>
                      <a:pt x="15" y="62"/>
                    </a:lnTo>
                    <a:lnTo>
                      <a:pt x="23" y="66"/>
                    </a:lnTo>
                    <a:lnTo>
                      <a:pt x="29" y="68"/>
                    </a:lnTo>
                    <a:lnTo>
                      <a:pt x="36" y="68"/>
                    </a:lnTo>
                    <a:lnTo>
                      <a:pt x="43" y="68"/>
                    </a:lnTo>
                    <a:lnTo>
                      <a:pt x="49" y="67"/>
                    </a:lnTo>
                    <a:lnTo>
                      <a:pt x="55" y="65"/>
                    </a:lnTo>
                    <a:lnTo>
                      <a:pt x="61" y="61"/>
                    </a:lnTo>
                    <a:lnTo>
                      <a:pt x="66" y="58"/>
                    </a:lnTo>
                    <a:lnTo>
                      <a:pt x="69" y="55"/>
                    </a:lnTo>
                    <a:lnTo>
                      <a:pt x="72" y="51"/>
                    </a:lnTo>
                    <a:lnTo>
                      <a:pt x="74" y="48"/>
                    </a:lnTo>
                    <a:lnTo>
                      <a:pt x="75" y="45"/>
                    </a:lnTo>
                    <a:lnTo>
                      <a:pt x="75" y="42"/>
                    </a:lnTo>
                    <a:lnTo>
                      <a:pt x="73" y="39"/>
                    </a:lnTo>
                    <a:lnTo>
                      <a:pt x="70" y="37"/>
                    </a:lnTo>
                    <a:lnTo>
                      <a:pt x="65" y="35"/>
                    </a:lnTo>
                    <a:lnTo>
                      <a:pt x="60" y="31"/>
                    </a:lnTo>
                    <a:lnTo>
                      <a:pt x="52" y="25"/>
                    </a:lnTo>
                    <a:lnTo>
                      <a:pt x="46" y="20"/>
                    </a:lnTo>
                    <a:lnTo>
                      <a:pt x="38" y="13"/>
                    </a:lnTo>
                    <a:lnTo>
                      <a:pt x="32" y="7"/>
                    </a:lnTo>
                    <a:lnTo>
                      <a:pt x="27" y="3"/>
                    </a:lnTo>
                    <a:lnTo>
                      <a:pt x="23" y="1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809" name="Freeform 499"/>
              <p:cNvSpPr>
                <a:spLocks noChangeArrowheads="1"/>
              </p:cNvSpPr>
              <p:nvPr/>
            </p:nvSpPr>
            <p:spPr bwMode="auto">
              <a:xfrm>
                <a:off x="3096" y="4038"/>
                <a:ext cx="30" cy="30"/>
              </a:xfrm>
              <a:custGeom>
                <a:avLst/>
                <a:gdLst>
                  <a:gd name="T0" fmla="*/ 844 w 28"/>
                  <a:gd name="T1" fmla="*/ 1511 h 28"/>
                  <a:gd name="T2" fmla="*/ 686 w 28"/>
                  <a:gd name="T3" fmla="*/ 1112 h 28"/>
                  <a:gd name="T4" fmla="*/ 640 w 28"/>
                  <a:gd name="T5" fmla="*/ 904 h 28"/>
                  <a:gd name="T6" fmla="*/ 686 w 28"/>
                  <a:gd name="T7" fmla="*/ 788 h 28"/>
                  <a:gd name="T8" fmla="*/ 735 w 28"/>
                  <a:gd name="T9" fmla="*/ 735 h 28"/>
                  <a:gd name="T10" fmla="*/ 844 w 28"/>
                  <a:gd name="T11" fmla="*/ 686 h 28"/>
                  <a:gd name="T12" fmla="*/ 1112 w 28"/>
                  <a:gd name="T13" fmla="*/ 640 h 28"/>
                  <a:gd name="T14" fmla="*/ 1465 w 28"/>
                  <a:gd name="T15" fmla="*/ 640 h 28"/>
                  <a:gd name="T16" fmla="*/ 1619 w 28"/>
                  <a:gd name="T17" fmla="*/ 686 h 28"/>
                  <a:gd name="T18" fmla="*/ 1859 w 28"/>
                  <a:gd name="T19" fmla="*/ 1 h 28"/>
                  <a:gd name="T20" fmla="*/ 1511 w 28"/>
                  <a:gd name="T21" fmla="*/ 0 h 28"/>
                  <a:gd name="T22" fmla="*/ 1112 w 28"/>
                  <a:gd name="T23" fmla="*/ 0 h 28"/>
                  <a:gd name="T24" fmla="*/ 735 w 28"/>
                  <a:gd name="T25" fmla="*/ 1 h 28"/>
                  <a:gd name="T26" fmla="*/ 5 w 28"/>
                  <a:gd name="T27" fmla="*/ 4 h 28"/>
                  <a:gd name="T28" fmla="*/ 2 w 28"/>
                  <a:gd name="T29" fmla="*/ 597 h 28"/>
                  <a:gd name="T30" fmla="*/ 0 w 28"/>
                  <a:gd name="T31" fmla="*/ 969 h 28"/>
                  <a:gd name="T32" fmla="*/ 2 w 28"/>
                  <a:gd name="T33" fmla="*/ 1465 h 28"/>
                  <a:gd name="T34" fmla="*/ 6 w 28"/>
                  <a:gd name="T35" fmla="*/ 1859 h 28"/>
                  <a:gd name="T36" fmla="*/ 844 w 28"/>
                  <a:gd name="T37" fmla="*/ 1511 h 2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8"/>
                  <a:gd name="T58" fmla="*/ 0 h 28"/>
                  <a:gd name="T59" fmla="*/ 28 w 28"/>
                  <a:gd name="T60" fmla="*/ 28 h 2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8" h="28">
                    <a:moveTo>
                      <a:pt x="13" y="22"/>
                    </a:moveTo>
                    <a:lnTo>
                      <a:pt x="10" y="17"/>
                    </a:lnTo>
                    <a:lnTo>
                      <a:pt x="9" y="14"/>
                    </a:lnTo>
                    <a:lnTo>
                      <a:pt x="10" y="12"/>
                    </a:lnTo>
                    <a:lnTo>
                      <a:pt x="11" y="11"/>
                    </a:lnTo>
                    <a:lnTo>
                      <a:pt x="13" y="10"/>
                    </a:lnTo>
                    <a:lnTo>
                      <a:pt x="17" y="9"/>
                    </a:lnTo>
                    <a:lnTo>
                      <a:pt x="21" y="9"/>
                    </a:lnTo>
                    <a:lnTo>
                      <a:pt x="24" y="10"/>
                    </a:lnTo>
                    <a:lnTo>
                      <a:pt x="28" y="1"/>
                    </a:lnTo>
                    <a:lnTo>
                      <a:pt x="22" y="0"/>
                    </a:lnTo>
                    <a:lnTo>
                      <a:pt x="17" y="0"/>
                    </a:lnTo>
                    <a:lnTo>
                      <a:pt x="11" y="1"/>
                    </a:lnTo>
                    <a:lnTo>
                      <a:pt x="5" y="4"/>
                    </a:lnTo>
                    <a:lnTo>
                      <a:pt x="2" y="8"/>
                    </a:lnTo>
                    <a:lnTo>
                      <a:pt x="0" y="15"/>
                    </a:lnTo>
                    <a:lnTo>
                      <a:pt x="2" y="21"/>
                    </a:lnTo>
                    <a:lnTo>
                      <a:pt x="6" y="28"/>
                    </a:lnTo>
                    <a:lnTo>
                      <a:pt x="13" y="22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810" name="Freeform 500"/>
              <p:cNvSpPr>
                <a:spLocks noChangeArrowheads="1"/>
              </p:cNvSpPr>
              <p:nvPr/>
            </p:nvSpPr>
            <p:spPr bwMode="auto">
              <a:xfrm>
                <a:off x="3099" y="4062"/>
                <a:ext cx="14" cy="47"/>
              </a:xfrm>
              <a:custGeom>
                <a:avLst/>
                <a:gdLst>
                  <a:gd name="T0" fmla="*/ 1134 w 13"/>
                  <a:gd name="T1" fmla="*/ 2151 h 44"/>
                  <a:gd name="T2" fmla="*/ 908 w 13"/>
                  <a:gd name="T3" fmla="*/ 1822 h 44"/>
                  <a:gd name="T4" fmla="*/ 843 w 13"/>
                  <a:gd name="T5" fmla="*/ 1652 h 44"/>
                  <a:gd name="T6" fmla="*/ 843 w 13"/>
                  <a:gd name="T7" fmla="*/ 1495 h 44"/>
                  <a:gd name="T8" fmla="*/ 908 w 13"/>
                  <a:gd name="T9" fmla="*/ 1269 h 44"/>
                  <a:gd name="T10" fmla="*/ 1053 w 13"/>
                  <a:gd name="T11" fmla="*/ 913 h 44"/>
                  <a:gd name="T12" fmla="*/ 1134 w 13"/>
                  <a:gd name="T13" fmla="*/ 614 h 44"/>
                  <a:gd name="T14" fmla="*/ 1134 w 13"/>
                  <a:gd name="T15" fmla="*/ 6 h 44"/>
                  <a:gd name="T16" fmla="*/ 908 w 13"/>
                  <a:gd name="T17" fmla="*/ 0 h 44"/>
                  <a:gd name="T18" fmla="*/ 3 w 13"/>
                  <a:gd name="T19" fmla="*/ 6 h 44"/>
                  <a:gd name="T20" fmla="*/ 5 w 13"/>
                  <a:gd name="T21" fmla="*/ 504 h 44"/>
                  <a:gd name="T22" fmla="*/ 5 w 13"/>
                  <a:gd name="T23" fmla="*/ 575 h 44"/>
                  <a:gd name="T24" fmla="*/ 3 w 13"/>
                  <a:gd name="T25" fmla="*/ 800 h 44"/>
                  <a:gd name="T26" fmla="*/ 1 w 13"/>
                  <a:gd name="T27" fmla="*/ 1112 h 44"/>
                  <a:gd name="T28" fmla="*/ 0 w 13"/>
                  <a:gd name="T29" fmla="*/ 1448 h 44"/>
                  <a:gd name="T30" fmla="*/ 0 w 13"/>
                  <a:gd name="T31" fmla="*/ 1706 h 44"/>
                  <a:gd name="T32" fmla="*/ 2 w 13"/>
                  <a:gd name="T33" fmla="*/ 2151 h 44"/>
                  <a:gd name="T34" fmla="*/ 727 w 13"/>
                  <a:gd name="T35" fmla="*/ 2455 h 44"/>
                  <a:gd name="T36" fmla="*/ 1134 w 13"/>
                  <a:gd name="T37" fmla="*/ 2151 h 44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3"/>
                  <a:gd name="T58" fmla="*/ 0 h 44"/>
                  <a:gd name="T59" fmla="*/ 13 w 13"/>
                  <a:gd name="T60" fmla="*/ 44 h 44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3" h="44">
                    <a:moveTo>
                      <a:pt x="13" y="38"/>
                    </a:moveTo>
                    <a:lnTo>
                      <a:pt x="10" y="33"/>
                    </a:lnTo>
                    <a:lnTo>
                      <a:pt x="9" y="30"/>
                    </a:lnTo>
                    <a:lnTo>
                      <a:pt x="9" y="27"/>
                    </a:lnTo>
                    <a:lnTo>
                      <a:pt x="10" y="22"/>
                    </a:lnTo>
                    <a:lnTo>
                      <a:pt x="12" y="17"/>
                    </a:lnTo>
                    <a:lnTo>
                      <a:pt x="13" y="11"/>
                    </a:lnTo>
                    <a:lnTo>
                      <a:pt x="13" y="6"/>
                    </a:lnTo>
                    <a:lnTo>
                      <a:pt x="10" y="0"/>
                    </a:lnTo>
                    <a:lnTo>
                      <a:pt x="3" y="6"/>
                    </a:lnTo>
                    <a:lnTo>
                      <a:pt x="5" y="8"/>
                    </a:lnTo>
                    <a:lnTo>
                      <a:pt x="5" y="10"/>
                    </a:lnTo>
                    <a:lnTo>
                      <a:pt x="3" y="15"/>
                    </a:lnTo>
                    <a:lnTo>
                      <a:pt x="1" y="20"/>
                    </a:lnTo>
                    <a:lnTo>
                      <a:pt x="0" y="26"/>
                    </a:lnTo>
                    <a:lnTo>
                      <a:pt x="0" y="31"/>
                    </a:lnTo>
                    <a:lnTo>
                      <a:pt x="2" y="38"/>
                    </a:lnTo>
                    <a:lnTo>
                      <a:pt x="7" y="44"/>
                    </a:lnTo>
                    <a:lnTo>
                      <a:pt x="13" y="38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811" name="Freeform 501"/>
              <p:cNvSpPr>
                <a:spLocks noChangeArrowheads="1"/>
              </p:cNvSpPr>
              <p:nvPr/>
            </p:nvSpPr>
            <p:spPr bwMode="auto">
              <a:xfrm>
                <a:off x="3107" y="4078"/>
                <a:ext cx="78" cy="43"/>
              </a:xfrm>
              <a:custGeom>
                <a:avLst/>
                <a:gdLst>
                  <a:gd name="T0" fmla="*/ 1545 w 74"/>
                  <a:gd name="T1" fmla="*/ 779 h 40"/>
                  <a:gd name="T2" fmla="*/ 1587 w 74"/>
                  <a:gd name="T3" fmla="*/ 837 h 40"/>
                  <a:gd name="T4" fmla="*/ 1627 w 74"/>
                  <a:gd name="T5" fmla="*/ 900 h 40"/>
                  <a:gd name="T6" fmla="*/ 1587 w 74"/>
                  <a:gd name="T7" fmla="*/ 1040 h 40"/>
                  <a:gd name="T8" fmla="*/ 1545 w 74"/>
                  <a:gd name="T9" fmla="*/ 1202 h 40"/>
                  <a:gd name="T10" fmla="*/ 1506 w 74"/>
                  <a:gd name="T11" fmla="*/ 1493 h 40"/>
                  <a:gd name="T12" fmla="*/ 1391 w 74"/>
                  <a:gd name="T13" fmla="*/ 1854 h 40"/>
                  <a:gd name="T14" fmla="*/ 1319 w 74"/>
                  <a:gd name="T15" fmla="*/ 2017 h 40"/>
                  <a:gd name="T16" fmla="*/ 1187 w 74"/>
                  <a:gd name="T17" fmla="*/ 2168 h 40"/>
                  <a:gd name="T18" fmla="*/ 1014 w 74"/>
                  <a:gd name="T19" fmla="*/ 2331 h 40"/>
                  <a:gd name="T20" fmla="*/ 866 w 74"/>
                  <a:gd name="T21" fmla="*/ 2476 h 40"/>
                  <a:gd name="T22" fmla="*/ 740 w 74"/>
                  <a:gd name="T23" fmla="*/ 2476 h 40"/>
                  <a:gd name="T24" fmla="*/ 569 w 74"/>
                  <a:gd name="T25" fmla="*/ 2476 h 40"/>
                  <a:gd name="T26" fmla="*/ 415 w 74"/>
                  <a:gd name="T27" fmla="*/ 2303 h 40"/>
                  <a:gd name="T28" fmla="*/ 288 w 74"/>
                  <a:gd name="T29" fmla="*/ 2142 h 40"/>
                  <a:gd name="T30" fmla="*/ 6 w 74"/>
                  <a:gd name="T31" fmla="*/ 1854 h 40"/>
                  <a:gd name="T32" fmla="*/ 0 w 74"/>
                  <a:gd name="T33" fmla="*/ 2303 h 40"/>
                  <a:gd name="T34" fmla="*/ 7 w 74"/>
                  <a:gd name="T35" fmla="*/ 2862 h 40"/>
                  <a:gd name="T36" fmla="*/ 337 w 74"/>
                  <a:gd name="T37" fmla="*/ 3077 h 40"/>
                  <a:gd name="T38" fmla="*/ 512 w 74"/>
                  <a:gd name="T39" fmla="*/ 3276 h 40"/>
                  <a:gd name="T40" fmla="*/ 740 w 74"/>
                  <a:gd name="T41" fmla="*/ 3308 h 40"/>
                  <a:gd name="T42" fmla="*/ 913 w 74"/>
                  <a:gd name="T43" fmla="*/ 3276 h 40"/>
                  <a:gd name="T44" fmla="*/ 1069 w 74"/>
                  <a:gd name="T45" fmla="*/ 3113 h 40"/>
                  <a:gd name="T46" fmla="*/ 1251 w 74"/>
                  <a:gd name="T47" fmla="*/ 3047 h 40"/>
                  <a:gd name="T48" fmla="*/ 1391 w 74"/>
                  <a:gd name="T49" fmla="*/ 2694 h 40"/>
                  <a:gd name="T50" fmla="*/ 1544 w 74"/>
                  <a:gd name="T51" fmla="*/ 2331 h 40"/>
                  <a:gd name="T52" fmla="*/ 1629 w 74"/>
                  <a:gd name="T53" fmla="*/ 2017 h 40"/>
                  <a:gd name="T54" fmla="*/ 1763 w 74"/>
                  <a:gd name="T55" fmla="*/ 1745 h 40"/>
                  <a:gd name="T56" fmla="*/ 1808 w 74"/>
                  <a:gd name="T57" fmla="*/ 1292 h 40"/>
                  <a:gd name="T58" fmla="*/ 1810 w 74"/>
                  <a:gd name="T59" fmla="*/ 967 h 40"/>
                  <a:gd name="T60" fmla="*/ 1810 w 74"/>
                  <a:gd name="T61" fmla="*/ 6 h 40"/>
                  <a:gd name="T62" fmla="*/ 1715 w 74"/>
                  <a:gd name="T63" fmla="*/ 2 h 40"/>
                  <a:gd name="T64" fmla="*/ 1627 w 74"/>
                  <a:gd name="T65" fmla="*/ 0 h 40"/>
                  <a:gd name="T66" fmla="*/ 1545 w 74"/>
                  <a:gd name="T67" fmla="*/ 779 h 40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74"/>
                  <a:gd name="T103" fmla="*/ 0 h 40"/>
                  <a:gd name="T104" fmla="*/ 74 w 74"/>
                  <a:gd name="T105" fmla="*/ 40 h 40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74" h="40">
                    <a:moveTo>
                      <a:pt x="63" y="9"/>
                    </a:moveTo>
                    <a:lnTo>
                      <a:pt x="64" y="10"/>
                    </a:lnTo>
                    <a:lnTo>
                      <a:pt x="65" y="11"/>
                    </a:lnTo>
                    <a:lnTo>
                      <a:pt x="64" y="13"/>
                    </a:lnTo>
                    <a:lnTo>
                      <a:pt x="63" y="15"/>
                    </a:lnTo>
                    <a:lnTo>
                      <a:pt x="61" y="18"/>
                    </a:lnTo>
                    <a:lnTo>
                      <a:pt x="57" y="22"/>
                    </a:lnTo>
                    <a:lnTo>
                      <a:pt x="53" y="25"/>
                    </a:lnTo>
                    <a:lnTo>
                      <a:pt x="47" y="27"/>
                    </a:lnTo>
                    <a:lnTo>
                      <a:pt x="42" y="29"/>
                    </a:lnTo>
                    <a:lnTo>
                      <a:pt x="36" y="30"/>
                    </a:lnTo>
                    <a:lnTo>
                      <a:pt x="30" y="30"/>
                    </a:lnTo>
                    <a:lnTo>
                      <a:pt x="24" y="30"/>
                    </a:lnTo>
                    <a:lnTo>
                      <a:pt x="18" y="28"/>
                    </a:lnTo>
                    <a:lnTo>
                      <a:pt x="11" y="26"/>
                    </a:lnTo>
                    <a:lnTo>
                      <a:pt x="6" y="22"/>
                    </a:lnTo>
                    <a:lnTo>
                      <a:pt x="0" y="28"/>
                    </a:lnTo>
                    <a:lnTo>
                      <a:pt x="7" y="34"/>
                    </a:lnTo>
                    <a:lnTo>
                      <a:pt x="14" y="37"/>
                    </a:lnTo>
                    <a:lnTo>
                      <a:pt x="22" y="39"/>
                    </a:lnTo>
                    <a:lnTo>
                      <a:pt x="30" y="40"/>
                    </a:lnTo>
                    <a:lnTo>
                      <a:pt x="38" y="39"/>
                    </a:lnTo>
                    <a:lnTo>
                      <a:pt x="44" y="38"/>
                    </a:lnTo>
                    <a:lnTo>
                      <a:pt x="50" y="36"/>
                    </a:lnTo>
                    <a:lnTo>
                      <a:pt x="57" y="33"/>
                    </a:lnTo>
                    <a:lnTo>
                      <a:pt x="62" y="29"/>
                    </a:lnTo>
                    <a:lnTo>
                      <a:pt x="66" y="25"/>
                    </a:lnTo>
                    <a:lnTo>
                      <a:pt x="71" y="21"/>
                    </a:lnTo>
                    <a:lnTo>
                      <a:pt x="73" y="16"/>
                    </a:lnTo>
                    <a:lnTo>
                      <a:pt x="74" y="12"/>
                    </a:lnTo>
                    <a:lnTo>
                      <a:pt x="74" y="6"/>
                    </a:lnTo>
                    <a:lnTo>
                      <a:pt x="69" y="2"/>
                    </a:lnTo>
                    <a:lnTo>
                      <a:pt x="65" y="0"/>
                    </a:lnTo>
                    <a:lnTo>
                      <a:pt x="63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812" name="Freeform 502"/>
              <p:cNvSpPr>
                <a:spLocks noChangeArrowheads="1"/>
              </p:cNvSpPr>
              <p:nvPr/>
            </p:nvSpPr>
            <p:spPr bwMode="auto">
              <a:xfrm>
                <a:off x="3121" y="4038"/>
                <a:ext cx="54" cy="50"/>
              </a:xfrm>
              <a:custGeom>
                <a:avLst/>
                <a:gdLst>
                  <a:gd name="T0" fmla="*/ 0 w 51"/>
                  <a:gd name="T1" fmla="*/ 1409 h 46"/>
                  <a:gd name="T2" fmla="*/ 4 w 51"/>
                  <a:gd name="T3" fmla="*/ 1665 h 46"/>
                  <a:gd name="T4" fmla="*/ 325 w 51"/>
                  <a:gd name="T5" fmla="*/ 2526 h 46"/>
                  <a:gd name="T6" fmla="*/ 457 w 51"/>
                  <a:gd name="T7" fmla="*/ 3245 h 46"/>
                  <a:gd name="T8" fmla="*/ 722 w 51"/>
                  <a:gd name="T9" fmla="*/ 4454 h 46"/>
                  <a:gd name="T10" fmla="*/ 960 w 51"/>
                  <a:gd name="T11" fmla="*/ 5262 h 46"/>
                  <a:gd name="T12" fmla="*/ 1139 w 51"/>
                  <a:gd name="T13" fmla="*/ 6217 h 46"/>
                  <a:gd name="T14" fmla="*/ 1430 w 51"/>
                  <a:gd name="T15" fmla="*/ 6900 h 46"/>
                  <a:gd name="T16" fmla="*/ 1603 w 51"/>
                  <a:gd name="T17" fmla="*/ 7470 h 46"/>
                  <a:gd name="T18" fmla="*/ 1657 w 51"/>
                  <a:gd name="T19" fmla="*/ 5840 h 46"/>
                  <a:gd name="T20" fmla="*/ 1516 w 51"/>
                  <a:gd name="T21" fmla="*/ 5720 h 46"/>
                  <a:gd name="T22" fmla="*/ 1352 w 51"/>
                  <a:gd name="T23" fmla="*/ 4943 h 46"/>
                  <a:gd name="T24" fmla="*/ 1138 w 51"/>
                  <a:gd name="T25" fmla="*/ 4167 h 46"/>
                  <a:gd name="T26" fmla="*/ 907 w 51"/>
                  <a:gd name="T27" fmla="*/ 3191 h 46"/>
                  <a:gd name="T28" fmla="*/ 682 w 51"/>
                  <a:gd name="T29" fmla="*/ 2138 h 46"/>
                  <a:gd name="T30" fmla="*/ 432 w 51"/>
                  <a:gd name="T31" fmla="*/ 1296 h 46"/>
                  <a:gd name="T32" fmla="*/ 325 w 51"/>
                  <a:gd name="T33" fmla="*/ 4 h 46"/>
                  <a:gd name="T34" fmla="*/ 4 w 51"/>
                  <a:gd name="T35" fmla="*/ 0 h 46"/>
                  <a:gd name="T36" fmla="*/ 0 w 51"/>
                  <a:gd name="T37" fmla="*/ 1409 h 4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1"/>
                  <a:gd name="T58" fmla="*/ 0 h 46"/>
                  <a:gd name="T59" fmla="*/ 51 w 51"/>
                  <a:gd name="T60" fmla="*/ 46 h 4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1" h="46">
                    <a:moveTo>
                      <a:pt x="0" y="9"/>
                    </a:moveTo>
                    <a:lnTo>
                      <a:pt x="4" y="11"/>
                    </a:lnTo>
                    <a:lnTo>
                      <a:pt x="9" y="16"/>
                    </a:lnTo>
                    <a:lnTo>
                      <a:pt x="15" y="20"/>
                    </a:lnTo>
                    <a:lnTo>
                      <a:pt x="23" y="27"/>
                    </a:lnTo>
                    <a:lnTo>
                      <a:pt x="30" y="32"/>
                    </a:lnTo>
                    <a:lnTo>
                      <a:pt x="36" y="38"/>
                    </a:lnTo>
                    <a:lnTo>
                      <a:pt x="43" y="43"/>
                    </a:lnTo>
                    <a:lnTo>
                      <a:pt x="49" y="46"/>
                    </a:lnTo>
                    <a:lnTo>
                      <a:pt x="51" y="37"/>
                    </a:lnTo>
                    <a:lnTo>
                      <a:pt x="47" y="35"/>
                    </a:lnTo>
                    <a:lnTo>
                      <a:pt x="42" y="31"/>
                    </a:lnTo>
                    <a:lnTo>
                      <a:pt x="35" y="26"/>
                    </a:lnTo>
                    <a:lnTo>
                      <a:pt x="28" y="19"/>
                    </a:lnTo>
                    <a:lnTo>
                      <a:pt x="22" y="14"/>
                    </a:lnTo>
                    <a:lnTo>
                      <a:pt x="14" y="8"/>
                    </a:lnTo>
                    <a:lnTo>
                      <a:pt x="9" y="4"/>
                    </a:lnTo>
                    <a:lnTo>
                      <a:pt x="4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813" name="Freeform 503"/>
              <p:cNvSpPr>
                <a:spLocks noChangeArrowheads="1"/>
              </p:cNvSpPr>
              <p:nvPr/>
            </p:nvSpPr>
            <p:spPr bwMode="auto">
              <a:xfrm>
                <a:off x="3048" y="4043"/>
                <a:ext cx="61" cy="71"/>
              </a:xfrm>
              <a:custGeom>
                <a:avLst/>
                <a:gdLst>
                  <a:gd name="T0" fmla="*/ 3208 w 57"/>
                  <a:gd name="T1" fmla="*/ 5 h 66"/>
                  <a:gd name="T2" fmla="*/ 3418 w 57"/>
                  <a:gd name="T3" fmla="*/ 4 h 66"/>
                  <a:gd name="T4" fmla="*/ 3418 w 57"/>
                  <a:gd name="T5" fmla="*/ 2 h 66"/>
                  <a:gd name="T6" fmla="*/ 3348 w 57"/>
                  <a:gd name="T7" fmla="*/ 1 h 66"/>
                  <a:gd name="T8" fmla="*/ 3194 w 57"/>
                  <a:gd name="T9" fmla="*/ 1 h 66"/>
                  <a:gd name="T10" fmla="*/ 2648 w 57"/>
                  <a:gd name="T11" fmla="*/ 0 h 66"/>
                  <a:gd name="T12" fmla="*/ 2018 w 57"/>
                  <a:gd name="T13" fmla="*/ 2 h 66"/>
                  <a:gd name="T14" fmla="*/ 1742 w 57"/>
                  <a:gd name="T15" fmla="*/ 4 h 66"/>
                  <a:gd name="T16" fmla="*/ 1437 w 57"/>
                  <a:gd name="T17" fmla="*/ 6 h 66"/>
                  <a:gd name="T18" fmla="*/ 1084 w 57"/>
                  <a:gd name="T19" fmla="*/ 852 h 66"/>
                  <a:gd name="T20" fmla="*/ 722 w 57"/>
                  <a:gd name="T21" fmla="*/ 1141 h 66"/>
                  <a:gd name="T22" fmla="*/ 551 w 57"/>
                  <a:gd name="T23" fmla="*/ 1769 h 66"/>
                  <a:gd name="T24" fmla="*/ 5 w 57"/>
                  <a:gd name="T25" fmla="*/ 2182 h 66"/>
                  <a:gd name="T26" fmla="*/ 2 w 57"/>
                  <a:gd name="T27" fmla="*/ 2922 h 66"/>
                  <a:gd name="T28" fmla="*/ 0 w 57"/>
                  <a:gd name="T29" fmla="*/ 3513 h 66"/>
                  <a:gd name="T30" fmla="*/ 1 w 57"/>
                  <a:gd name="T31" fmla="*/ 3913 h 66"/>
                  <a:gd name="T32" fmla="*/ 2 w 57"/>
                  <a:gd name="T33" fmla="*/ 4209 h 66"/>
                  <a:gd name="T34" fmla="*/ 5 w 57"/>
                  <a:gd name="T35" fmla="*/ 4373 h 66"/>
                  <a:gd name="T36" fmla="*/ 590 w 57"/>
                  <a:gd name="T37" fmla="*/ 4704 h 66"/>
                  <a:gd name="T38" fmla="*/ 1241 w 57"/>
                  <a:gd name="T39" fmla="*/ 5240 h 66"/>
                  <a:gd name="T40" fmla="*/ 1995 w 57"/>
                  <a:gd name="T41" fmla="*/ 5637 h 66"/>
                  <a:gd name="T42" fmla="*/ 2435 w 57"/>
                  <a:gd name="T43" fmla="*/ 5688 h 66"/>
                  <a:gd name="T44" fmla="*/ 2789 w 57"/>
                  <a:gd name="T45" fmla="*/ 5688 h 66"/>
                  <a:gd name="T46" fmla="*/ 2998 w 57"/>
                  <a:gd name="T47" fmla="*/ 5688 h 66"/>
                  <a:gd name="T48" fmla="*/ 3348 w 57"/>
                  <a:gd name="T49" fmla="*/ 5637 h 66"/>
                  <a:gd name="T50" fmla="*/ 3433 w 57"/>
                  <a:gd name="T51" fmla="*/ 5587 h 66"/>
                  <a:gd name="T52" fmla="*/ 3583 w 57"/>
                  <a:gd name="T53" fmla="*/ 5287 h 66"/>
                  <a:gd name="T54" fmla="*/ 3474 w 57"/>
                  <a:gd name="T55" fmla="*/ 4926 h 66"/>
                  <a:gd name="T56" fmla="*/ 3418 w 57"/>
                  <a:gd name="T57" fmla="*/ 4579 h 66"/>
                  <a:gd name="T58" fmla="*/ 3348 w 57"/>
                  <a:gd name="T59" fmla="*/ 4257 h 66"/>
                  <a:gd name="T60" fmla="*/ 3348 w 57"/>
                  <a:gd name="T61" fmla="*/ 4065 h 66"/>
                  <a:gd name="T62" fmla="*/ 3348 w 57"/>
                  <a:gd name="T63" fmla="*/ 3779 h 66"/>
                  <a:gd name="T64" fmla="*/ 3418 w 57"/>
                  <a:gd name="T65" fmla="*/ 3513 h 66"/>
                  <a:gd name="T66" fmla="*/ 3433 w 57"/>
                  <a:gd name="T67" fmla="*/ 3143 h 66"/>
                  <a:gd name="T68" fmla="*/ 3474 w 57"/>
                  <a:gd name="T69" fmla="*/ 2922 h 66"/>
                  <a:gd name="T70" fmla="*/ 3583 w 57"/>
                  <a:gd name="T71" fmla="*/ 2548 h 66"/>
                  <a:gd name="T72" fmla="*/ 3583 w 57"/>
                  <a:gd name="T73" fmla="*/ 2202 h 66"/>
                  <a:gd name="T74" fmla="*/ 3583 w 57"/>
                  <a:gd name="T75" fmla="*/ 1903 h 66"/>
                  <a:gd name="T76" fmla="*/ 3474 w 57"/>
                  <a:gd name="T77" fmla="*/ 1644 h 66"/>
                  <a:gd name="T78" fmla="*/ 3433 w 57"/>
                  <a:gd name="T79" fmla="*/ 1227 h 66"/>
                  <a:gd name="T80" fmla="*/ 3418 w 57"/>
                  <a:gd name="T81" fmla="*/ 1061 h 66"/>
                  <a:gd name="T82" fmla="*/ 3208 w 57"/>
                  <a:gd name="T83" fmla="*/ 917 h 66"/>
                  <a:gd name="T84" fmla="*/ 3208 w 57"/>
                  <a:gd name="T85" fmla="*/ 792 h 66"/>
                  <a:gd name="T86" fmla="*/ 3194 w 57"/>
                  <a:gd name="T87" fmla="*/ 6 h 66"/>
                  <a:gd name="T88" fmla="*/ 3208 w 57"/>
                  <a:gd name="T89" fmla="*/ 5 h 6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57"/>
                  <a:gd name="T136" fmla="*/ 0 h 66"/>
                  <a:gd name="T137" fmla="*/ 57 w 57"/>
                  <a:gd name="T138" fmla="*/ 66 h 6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57" h="66">
                    <a:moveTo>
                      <a:pt x="51" y="5"/>
                    </a:moveTo>
                    <a:lnTo>
                      <a:pt x="54" y="4"/>
                    </a:lnTo>
                    <a:lnTo>
                      <a:pt x="54" y="2"/>
                    </a:lnTo>
                    <a:lnTo>
                      <a:pt x="53" y="1"/>
                    </a:lnTo>
                    <a:lnTo>
                      <a:pt x="50" y="1"/>
                    </a:lnTo>
                    <a:lnTo>
                      <a:pt x="43" y="0"/>
                    </a:lnTo>
                    <a:lnTo>
                      <a:pt x="33" y="2"/>
                    </a:lnTo>
                    <a:lnTo>
                      <a:pt x="28" y="4"/>
                    </a:lnTo>
                    <a:lnTo>
                      <a:pt x="23" y="6"/>
                    </a:lnTo>
                    <a:lnTo>
                      <a:pt x="18" y="10"/>
                    </a:lnTo>
                    <a:lnTo>
                      <a:pt x="12" y="14"/>
                    </a:lnTo>
                    <a:lnTo>
                      <a:pt x="8" y="20"/>
                    </a:lnTo>
                    <a:lnTo>
                      <a:pt x="5" y="25"/>
                    </a:lnTo>
                    <a:lnTo>
                      <a:pt x="2" y="33"/>
                    </a:lnTo>
                    <a:lnTo>
                      <a:pt x="0" y="41"/>
                    </a:lnTo>
                    <a:lnTo>
                      <a:pt x="1" y="45"/>
                    </a:lnTo>
                    <a:lnTo>
                      <a:pt x="2" y="48"/>
                    </a:lnTo>
                    <a:lnTo>
                      <a:pt x="5" y="51"/>
                    </a:lnTo>
                    <a:lnTo>
                      <a:pt x="9" y="55"/>
                    </a:lnTo>
                    <a:lnTo>
                      <a:pt x="20" y="60"/>
                    </a:lnTo>
                    <a:lnTo>
                      <a:pt x="32" y="65"/>
                    </a:lnTo>
                    <a:lnTo>
                      <a:pt x="38" y="66"/>
                    </a:lnTo>
                    <a:lnTo>
                      <a:pt x="44" y="66"/>
                    </a:lnTo>
                    <a:lnTo>
                      <a:pt x="48" y="66"/>
                    </a:lnTo>
                    <a:lnTo>
                      <a:pt x="53" y="65"/>
                    </a:lnTo>
                    <a:lnTo>
                      <a:pt x="55" y="64"/>
                    </a:lnTo>
                    <a:lnTo>
                      <a:pt x="57" y="61"/>
                    </a:lnTo>
                    <a:lnTo>
                      <a:pt x="56" y="58"/>
                    </a:lnTo>
                    <a:lnTo>
                      <a:pt x="54" y="54"/>
                    </a:lnTo>
                    <a:lnTo>
                      <a:pt x="53" y="50"/>
                    </a:lnTo>
                    <a:lnTo>
                      <a:pt x="53" y="47"/>
                    </a:lnTo>
                    <a:lnTo>
                      <a:pt x="53" y="44"/>
                    </a:lnTo>
                    <a:lnTo>
                      <a:pt x="54" y="41"/>
                    </a:lnTo>
                    <a:lnTo>
                      <a:pt x="55" y="36"/>
                    </a:lnTo>
                    <a:lnTo>
                      <a:pt x="56" y="33"/>
                    </a:lnTo>
                    <a:lnTo>
                      <a:pt x="57" y="30"/>
                    </a:lnTo>
                    <a:lnTo>
                      <a:pt x="57" y="26"/>
                    </a:lnTo>
                    <a:lnTo>
                      <a:pt x="57" y="22"/>
                    </a:lnTo>
                    <a:lnTo>
                      <a:pt x="56" y="19"/>
                    </a:lnTo>
                    <a:lnTo>
                      <a:pt x="55" y="15"/>
                    </a:lnTo>
                    <a:lnTo>
                      <a:pt x="54" y="13"/>
                    </a:lnTo>
                    <a:lnTo>
                      <a:pt x="51" y="11"/>
                    </a:lnTo>
                    <a:lnTo>
                      <a:pt x="51" y="9"/>
                    </a:lnTo>
                    <a:lnTo>
                      <a:pt x="50" y="6"/>
                    </a:lnTo>
                    <a:lnTo>
                      <a:pt x="51" y="5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814" name="Freeform 504"/>
              <p:cNvSpPr>
                <a:spLocks noChangeArrowheads="1"/>
              </p:cNvSpPr>
              <p:nvPr/>
            </p:nvSpPr>
            <p:spPr bwMode="auto">
              <a:xfrm>
                <a:off x="3043" y="4038"/>
                <a:ext cx="67" cy="51"/>
              </a:xfrm>
              <a:custGeom>
                <a:avLst/>
                <a:gdLst>
                  <a:gd name="T0" fmla="*/ 414 w 63"/>
                  <a:gd name="T1" fmla="*/ 6945 h 47"/>
                  <a:gd name="T2" fmla="*/ 468 w 63"/>
                  <a:gd name="T3" fmla="*/ 5603 h 47"/>
                  <a:gd name="T4" fmla="*/ 530 w 63"/>
                  <a:gd name="T5" fmla="*/ 4656 h 47"/>
                  <a:gd name="T6" fmla="*/ 638 w 63"/>
                  <a:gd name="T7" fmla="*/ 3920 h 47"/>
                  <a:gd name="T8" fmla="*/ 869 w 63"/>
                  <a:gd name="T9" fmla="*/ 3164 h 47"/>
                  <a:gd name="T10" fmla="*/ 1093 w 63"/>
                  <a:gd name="T11" fmla="*/ 2828 h 47"/>
                  <a:gd name="T12" fmla="*/ 1257 w 63"/>
                  <a:gd name="T13" fmla="*/ 2282 h 47"/>
                  <a:gd name="T14" fmla="*/ 1422 w 63"/>
                  <a:gd name="T15" fmla="*/ 1938 h 47"/>
                  <a:gd name="T16" fmla="*/ 1710 w 63"/>
                  <a:gd name="T17" fmla="*/ 1517 h 47"/>
                  <a:gd name="T18" fmla="*/ 2041 w 63"/>
                  <a:gd name="T19" fmla="*/ 1288 h 47"/>
                  <a:gd name="T20" fmla="*/ 2309 w 63"/>
                  <a:gd name="T21" fmla="*/ 1398 h 47"/>
                  <a:gd name="T22" fmla="*/ 2327 w 63"/>
                  <a:gd name="T23" fmla="*/ 1398 h 47"/>
                  <a:gd name="T24" fmla="*/ 2309 w 63"/>
                  <a:gd name="T25" fmla="*/ 1288 h 47"/>
                  <a:gd name="T26" fmla="*/ 2309 w 63"/>
                  <a:gd name="T27" fmla="*/ 1008 h 47"/>
                  <a:gd name="T28" fmla="*/ 2309 w 63"/>
                  <a:gd name="T29" fmla="*/ 1094 h 47"/>
                  <a:gd name="T30" fmla="*/ 2525 w 63"/>
                  <a:gd name="T31" fmla="*/ 2103 h 47"/>
                  <a:gd name="T32" fmla="*/ 2632 w 63"/>
                  <a:gd name="T33" fmla="*/ 1517 h 47"/>
                  <a:gd name="T34" fmla="*/ 2685 w 63"/>
                  <a:gd name="T35" fmla="*/ 1008 h 47"/>
                  <a:gd name="T36" fmla="*/ 2584 w 63"/>
                  <a:gd name="T37" fmla="*/ 3 h 47"/>
                  <a:gd name="T38" fmla="*/ 2327 w 63"/>
                  <a:gd name="T39" fmla="*/ 0 h 47"/>
                  <a:gd name="T40" fmla="*/ 2041 w 63"/>
                  <a:gd name="T41" fmla="*/ 0 h 47"/>
                  <a:gd name="T42" fmla="*/ 1580 w 63"/>
                  <a:gd name="T43" fmla="*/ 3 h 47"/>
                  <a:gd name="T44" fmla="*/ 1314 w 63"/>
                  <a:gd name="T45" fmla="*/ 5 h 47"/>
                  <a:gd name="T46" fmla="*/ 1111 w 63"/>
                  <a:gd name="T47" fmla="*/ 1187 h 47"/>
                  <a:gd name="T48" fmla="*/ 768 w 63"/>
                  <a:gd name="T49" fmla="*/ 1517 h 47"/>
                  <a:gd name="T50" fmla="*/ 564 w 63"/>
                  <a:gd name="T51" fmla="*/ 2282 h 47"/>
                  <a:gd name="T52" fmla="*/ 440 w 63"/>
                  <a:gd name="T53" fmla="*/ 3069 h 47"/>
                  <a:gd name="T54" fmla="*/ 6 w 63"/>
                  <a:gd name="T55" fmla="*/ 4042 h 47"/>
                  <a:gd name="T56" fmla="*/ 3 w 63"/>
                  <a:gd name="T57" fmla="*/ 5164 h 47"/>
                  <a:gd name="T58" fmla="*/ 0 w 63"/>
                  <a:gd name="T59" fmla="*/ 6455 h 47"/>
                  <a:gd name="T60" fmla="*/ 414 w 63"/>
                  <a:gd name="T61" fmla="*/ 6945 h 47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63"/>
                  <a:gd name="T94" fmla="*/ 0 h 47"/>
                  <a:gd name="T95" fmla="*/ 63 w 63"/>
                  <a:gd name="T96" fmla="*/ 47 h 47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63" h="47">
                    <a:moveTo>
                      <a:pt x="9" y="47"/>
                    </a:moveTo>
                    <a:lnTo>
                      <a:pt x="11" y="39"/>
                    </a:lnTo>
                    <a:lnTo>
                      <a:pt x="13" y="32"/>
                    </a:lnTo>
                    <a:lnTo>
                      <a:pt x="16" y="27"/>
                    </a:lnTo>
                    <a:lnTo>
                      <a:pt x="21" y="22"/>
                    </a:lnTo>
                    <a:lnTo>
                      <a:pt x="25" y="19"/>
                    </a:lnTo>
                    <a:lnTo>
                      <a:pt x="30" y="16"/>
                    </a:lnTo>
                    <a:lnTo>
                      <a:pt x="34" y="14"/>
                    </a:lnTo>
                    <a:lnTo>
                      <a:pt x="40" y="11"/>
                    </a:lnTo>
                    <a:lnTo>
                      <a:pt x="48" y="9"/>
                    </a:lnTo>
                    <a:lnTo>
                      <a:pt x="54" y="10"/>
                    </a:lnTo>
                    <a:lnTo>
                      <a:pt x="55" y="10"/>
                    </a:lnTo>
                    <a:lnTo>
                      <a:pt x="54" y="9"/>
                    </a:lnTo>
                    <a:lnTo>
                      <a:pt x="54" y="6"/>
                    </a:lnTo>
                    <a:lnTo>
                      <a:pt x="54" y="7"/>
                    </a:lnTo>
                    <a:lnTo>
                      <a:pt x="59" y="15"/>
                    </a:lnTo>
                    <a:lnTo>
                      <a:pt x="62" y="11"/>
                    </a:lnTo>
                    <a:lnTo>
                      <a:pt x="63" y="6"/>
                    </a:lnTo>
                    <a:lnTo>
                      <a:pt x="60" y="3"/>
                    </a:lnTo>
                    <a:lnTo>
                      <a:pt x="55" y="0"/>
                    </a:lnTo>
                    <a:lnTo>
                      <a:pt x="48" y="0"/>
                    </a:lnTo>
                    <a:lnTo>
                      <a:pt x="37" y="3"/>
                    </a:lnTo>
                    <a:lnTo>
                      <a:pt x="31" y="5"/>
                    </a:lnTo>
                    <a:lnTo>
                      <a:pt x="26" y="8"/>
                    </a:lnTo>
                    <a:lnTo>
                      <a:pt x="19" y="11"/>
                    </a:lnTo>
                    <a:lnTo>
                      <a:pt x="14" y="16"/>
                    </a:lnTo>
                    <a:lnTo>
                      <a:pt x="10" y="21"/>
                    </a:lnTo>
                    <a:lnTo>
                      <a:pt x="6" y="28"/>
                    </a:lnTo>
                    <a:lnTo>
                      <a:pt x="3" y="36"/>
                    </a:lnTo>
                    <a:lnTo>
                      <a:pt x="0" y="44"/>
                    </a:lnTo>
                    <a:lnTo>
                      <a:pt x="9" y="47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815" name="Freeform 505"/>
              <p:cNvSpPr>
                <a:spLocks noChangeArrowheads="1"/>
              </p:cNvSpPr>
              <p:nvPr/>
            </p:nvSpPr>
            <p:spPr bwMode="auto">
              <a:xfrm>
                <a:off x="3043" y="4085"/>
                <a:ext cx="70" cy="34"/>
              </a:xfrm>
              <a:custGeom>
                <a:avLst/>
                <a:gdLst>
                  <a:gd name="T0" fmla="*/ 1999 w 66"/>
                  <a:gd name="T1" fmla="*/ 5022 h 31"/>
                  <a:gd name="T2" fmla="*/ 2120 w 66"/>
                  <a:gd name="T3" fmla="*/ 5508 h 31"/>
                  <a:gd name="T4" fmla="*/ 2120 w 66"/>
                  <a:gd name="T5" fmla="*/ 5826 h 31"/>
                  <a:gd name="T6" fmla="*/ 2030 w 66"/>
                  <a:gd name="T7" fmla="*/ 5826 h 31"/>
                  <a:gd name="T8" fmla="*/ 1914 w 66"/>
                  <a:gd name="T9" fmla="*/ 6041 h 31"/>
                  <a:gd name="T10" fmla="*/ 1777 w 66"/>
                  <a:gd name="T11" fmla="*/ 6041 h 31"/>
                  <a:gd name="T12" fmla="*/ 1605 w 66"/>
                  <a:gd name="T13" fmla="*/ 5826 h 31"/>
                  <a:gd name="T14" fmla="*/ 1365 w 66"/>
                  <a:gd name="T15" fmla="*/ 5826 h 31"/>
                  <a:gd name="T16" fmla="*/ 987 w 66"/>
                  <a:gd name="T17" fmla="*/ 4843 h 31"/>
                  <a:gd name="T18" fmla="*/ 549 w 66"/>
                  <a:gd name="T19" fmla="*/ 2886 h 31"/>
                  <a:gd name="T20" fmla="*/ 460 w 66"/>
                  <a:gd name="T21" fmla="*/ 2399 h 31"/>
                  <a:gd name="T22" fmla="*/ 409 w 66"/>
                  <a:gd name="T23" fmla="*/ 1818 h 31"/>
                  <a:gd name="T24" fmla="*/ 386 w 66"/>
                  <a:gd name="T25" fmla="*/ 4 h 31"/>
                  <a:gd name="T26" fmla="*/ 364 w 66"/>
                  <a:gd name="T27" fmla="*/ 3 h 31"/>
                  <a:gd name="T28" fmla="*/ 0 w 66"/>
                  <a:gd name="T29" fmla="*/ 0 h 31"/>
                  <a:gd name="T30" fmla="*/ 1 w 66"/>
                  <a:gd name="T31" fmla="*/ 1994 h 31"/>
                  <a:gd name="T32" fmla="*/ 4 w 66"/>
                  <a:gd name="T33" fmla="*/ 2886 h 31"/>
                  <a:gd name="T34" fmla="*/ 8 w 66"/>
                  <a:gd name="T35" fmla="*/ 4579 h 31"/>
                  <a:gd name="T36" fmla="*/ 434 w 66"/>
                  <a:gd name="T37" fmla="*/ 5508 h 31"/>
                  <a:gd name="T38" fmla="*/ 878 w 66"/>
                  <a:gd name="T39" fmla="*/ 7267 h 31"/>
                  <a:gd name="T40" fmla="*/ 1287 w 66"/>
                  <a:gd name="T41" fmla="*/ 8430 h 31"/>
                  <a:gd name="T42" fmla="*/ 1579 w 66"/>
                  <a:gd name="T43" fmla="*/ 8647 h 31"/>
                  <a:gd name="T44" fmla="*/ 1728 w 66"/>
                  <a:gd name="T45" fmla="*/ 8647 h 31"/>
                  <a:gd name="T46" fmla="*/ 1914 w 66"/>
                  <a:gd name="T47" fmla="*/ 8647 h 31"/>
                  <a:gd name="T48" fmla="*/ 2153 w 66"/>
                  <a:gd name="T49" fmla="*/ 8430 h 31"/>
                  <a:gd name="T50" fmla="*/ 2283 w 66"/>
                  <a:gd name="T51" fmla="*/ 7884 h 31"/>
                  <a:gd name="T52" fmla="*/ 2384 w 66"/>
                  <a:gd name="T53" fmla="*/ 6390 h 31"/>
                  <a:gd name="T54" fmla="*/ 2346 w 66"/>
                  <a:gd name="T55" fmla="*/ 5022 h 31"/>
                  <a:gd name="T56" fmla="*/ 2283 w 66"/>
                  <a:gd name="T57" fmla="*/ 3165 h 31"/>
                  <a:gd name="T58" fmla="*/ 1999 w 66"/>
                  <a:gd name="T59" fmla="*/ 5022 h 31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66"/>
                  <a:gd name="T91" fmla="*/ 0 h 31"/>
                  <a:gd name="T92" fmla="*/ 66 w 66"/>
                  <a:gd name="T93" fmla="*/ 31 h 31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66" h="31">
                    <a:moveTo>
                      <a:pt x="55" y="18"/>
                    </a:moveTo>
                    <a:lnTo>
                      <a:pt x="58" y="20"/>
                    </a:lnTo>
                    <a:lnTo>
                      <a:pt x="58" y="21"/>
                    </a:lnTo>
                    <a:lnTo>
                      <a:pt x="56" y="21"/>
                    </a:lnTo>
                    <a:lnTo>
                      <a:pt x="53" y="22"/>
                    </a:lnTo>
                    <a:lnTo>
                      <a:pt x="49" y="22"/>
                    </a:lnTo>
                    <a:lnTo>
                      <a:pt x="44" y="21"/>
                    </a:lnTo>
                    <a:lnTo>
                      <a:pt x="38" y="21"/>
                    </a:lnTo>
                    <a:lnTo>
                      <a:pt x="27" y="17"/>
                    </a:lnTo>
                    <a:lnTo>
                      <a:pt x="16" y="11"/>
                    </a:lnTo>
                    <a:lnTo>
                      <a:pt x="13" y="9"/>
                    </a:lnTo>
                    <a:lnTo>
                      <a:pt x="11" y="6"/>
                    </a:lnTo>
                    <a:lnTo>
                      <a:pt x="10" y="4"/>
                    </a:lnTo>
                    <a:lnTo>
                      <a:pt x="9" y="3"/>
                    </a:lnTo>
                    <a:lnTo>
                      <a:pt x="0" y="0"/>
                    </a:lnTo>
                    <a:lnTo>
                      <a:pt x="1" y="7"/>
                    </a:lnTo>
                    <a:lnTo>
                      <a:pt x="4" y="11"/>
                    </a:lnTo>
                    <a:lnTo>
                      <a:pt x="8" y="16"/>
                    </a:lnTo>
                    <a:lnTo>
                      <a:pt x="12" y="20"/>
                    </a:lnTo>
                    <a:lnTo>
                      <a:pt x="24" y="26"/>
                    </a:lnTo>
                    <a:lnTo>
                      <a:pt x="36" y="30"/>
                    </a:lnTo>
                    <a:lnTo>
                      <a:pt x="43" y="31"/>
                    </a:lnTo>
                    <a:lnTo>
                      <a:pt x="48" y="31"/>
                    </a:lnTo>
                    <a:lnTo>
                      <a:pt x="53" y="31"/>
                    </a:lnTo>
                    <a:lnTo>
                      <a:pt x="59" y="30"/>
                    </a:lnTo>
                    <a:lnTo>
                      <a:pt x="63" y="28"/>
                    </a:lnTo>
                    <a:lnTo>
                      <a:pt x="66" y="23"/>
                    </a:lnTo>
                    <a:lnTo>
                      <a:pt x="65" y="18"/>
                    </a:lnTo>
                    <a:lnTo>
                      <a:pt x="63" y="12"/>
                    </a:lnTo>
                    <a:lnTo>
                      <a:pt x="55" y="18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816" name="Freeform 506"/>
              <p:cNvSpPr>
                <a:spLocks noChangeArrowheads="1"/>
              </p:cNvSpPr>
              <p:nvPr/>
            </p:nvSpPr>
            <p:spPr bwMode="auto">
              <a:xfrm>
                <a:off x="3099" y="4071"/>
                <a:ext cx="14" cy="33"/>
              </a:xfrm>
              <a:custGeom>
                <a:avLst/>
                <a:gdLst>
                  <a:gd name="T0" fmla="*/ 5 w 13"/>
                  <a:gd name="T1" fmla="*/ 0 h 31"/>
                  <a:gd name="T2" fmla="*/ 5 w 13"/>
                  <a:gd name="T3" fmla="*/ 2 h 31"/>
                  <a:gd name="T4" fmla="*/ 3 w 13"/>
                  <a:gd name="T5" fmla="*/ 6 h 31"/>
                  <a:gd name="T6" fmla="*/ 2 w 13"/>
                  <a:gd name="T7" fmla="*/ 438 h 31"/>
                  <a:gd name="T8" fmla="*/ 1 w 13"/>
                  <a:gd name="T9" fmla="*/ 562 h 31"/>
                  <a:gd name="T10" fmla="*/ 0 w 13"/>
                  <a:gd name="T11" fmla="*/ 722 h 31"/>
                  <a:gd name="T12" fmla="*/ 0 w 13"/>
                  <a:gd name="T13" fmla="*/ 928 h 31"/>
                  <a:gd name="T14" fmla="*/ 0 w 13"/>
                  <a:gd name="T15" fmla="*/ 1216 h 31"/>
                  <a:gd name="T16" fmla="*/ 2 w 13"/>
                  <a:gd name="T17" fmla="*/ 1377 h 31"/>
                  <a:gd name="T18" fmla="*/ 908 w 13"/>
                  <a:gd name="T19" fmla="*/ 1142 h 31"/>
                  <a:gd name="T20" fmla="*/ 843 w 13"/>
                  <a:gd name="T21" fmla="*/ 1052 h 31"/>
                  <a:gd name="T22" fmla="*/ 843 w 13"/>
                  <a:gd name="T23" fmla="*/ 928 h 31"/>
                  <a:gd name="T24" fmla="*/ 843 w 13"/>
                  <a:gd name="T25" fmla="*/ 819 h 31"/>
                  <a:gd name="T26" fmla="*/ 908 w 13"/>
                  <a:gd name="T27" fmla="*/ 678 h 31"/>
                  <a:gd name="T28" fmla="*/ 978 w 13"/>
                  <a:gd name="T29" fmla="*/ 528 h 31"/>
                  <a:gd name="T30" fmla="*/ 1053 w 13"/>
                  <a:gd name="T31" fmla="*/ 411 h 31"/>
                  <a:gd name="T32" fmla="*/ 1134 w 13"/>
                  <a:gd name="T33" fmla="*/ 5 h 31"/>
                  <a:gd name="T34" fmla="*/ 1134 w 13"/>
                  <a:gd name="T35" fmla="*/ 0 h 31"/>
                  <a:gd name="T36" fmla="*/ 5 w 13"/>
                  <a:gd name="T37" fmla="*/ 0 h 3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3"/>
                  <a:gd name="T58" fmla="*/ 0 h 31"/>
                  <a:gd name="T59" fmla="*/ 13 w 13"/>
                  <a:gd name="T60" fmla="*/ 31 h 3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3" h="31">
                    <a:moveTo>
                      <a:pt x="5" y="0"/>
                    </a:moveTo>
                    <a:lnTo>
                      <a:pt x="5" y="2"/>
                    </a:lnTo>
                    <a:lnTo>
                      <a:pt x="3" y="6"/>
                    </a:lnTo>
                    <a:lnTo>
                      <a:pt x="2" y="9"/>
                    </a:lnTo>
                    <a:lnTo>
                      <a:pt x="1" y="13"/>
                    </a:lnTo>
                    <a:lnTo>
                      <a:pt x="0" y="17"/>
                    </a:lnTo>
                    <a:lnTo>
                      <a:pt x="0" y="21"/>
                    </a:lnTo>
                    <a:lnTo>
                      <a:pt x="0" y="27"/>
                    </a:lnTo>
                    <a:lnTo>
                      <a:pt x="2" y="31"/>
                    </a:lnTo>
                    <a:lnTo>
                      <a:pt x="10" y="25"/>
                    </a:lnTo>
                    <a:lnTo>
                      <a:pt x="9" y="23"/>
                    </a:lnTo>
                    <a:lnTo>
                      <a:pt x="9" y="21"/>
                    </a:lnTo>
                    <a:lnTo>
                      <a:pt x="9" y="19"/>
                    </a:lnTo>
                    <a:lnTo>
                      <a:pt x="10" y="16"/>
                    </a:lnTo>
                    <a:lnTo>
                      <a:pt x="11" y="12"/>
                    </a:lnTo>
                    <a:lnTo>
                      <a:pt x="12" y="8"/>
                    </a:lnTo>
                    <a:lnTo>
                      <a:pt x="13" y="5"/>
                    </a:lnTo>
                    <a:lnTo>
                      <a:pt x="13" y="0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817" name="Freeform 507"/>
              <p:cNvSpPr>
                <a:spLocks noChangeArrowheads="1"/>
              </p:cNvSpPr>
              <p:nvPr/>
            </p:nvSpPr>
            <p:spPr bwMode="auto">
              <a:xfrm>
                <a:off x="3097" y="4047"/>
                <a:ext cx="16" cy="26"/>
              </a:xfrm>
              <a:custGeom>
                <a:avLst/>
                <a:gdLst>
                  <a:gd name="T0" fmla="*/ 3 w 15"/>
                  <a:gd name="T1" fmla="*/ 0 h 24"/>
                  <a:gd name="T2" fmla="*/ 0 w 15"/>
                  <a:gd name="T3" fmla="*/ 4 h 24"/>
                  <a:gd name="T4" fmla="*/ 1 w 15"/>
                  <a:gd name="T5" fmla="*/ 1117 h 24"/>
                  <a:gd name="T6" fmla="*/ 2 w 15"/>
                  <a:gd name="T7" fmla="*/ 1420 h 24"/>
                  <a:gd name="T8" fmla="*/ 3 w 15"/>
                  <a:gd name="T9" fmla="*/ 1666 h 24"/>
                  <a:gd name="T10" fmla="*/ 4 w 15"/>
                  <a:gd name="T11" fmla="*/ 1955 h 24"/>
                  <a:gd name="T12" fmla="*/ 5 w 15"/>
                  <a:gd name="T13" fmla="*/ 2507 h 24"/>
                  <a:gd name="T14" fmla="*/ 7 w 15"/>
                  <a:gd name="T15" fmla="*/ 2778 h 24"/>
                  <a:gd name="T16" fmla="*/ 7 w 15"/>
                  <a:gd name="T17" fmla="*/ 3160 h 24"/>
                  <a:gd name="T18" fmla="*/ 707 w 15"/>
                  <a:gd name="T19" fmla="*/ 3160 h 24"/>
                  <a:gd name="T20" fmla="*/ 707 w 15"/>
                  <a:gd name="T21" fmla="*/ 2716 h 24"/>
                  <a:gd name="T22" fmla="*/ 663 w 15"/>
                  <a:gd name="T23" fmla="*/ 1955 h 24"/>
                  <a:gd name="T24" fmla="*/ 622 w 15"/>
                  <a:gd name="T25" fmla="*/ 1538 h 24"/>
                  <a:gd name="T26" fmla="*/ 547 w 15"/>
                  <a:gd name="T27" fmla="*/ 1210 h 24"/>
                  <a:gd name="T28" fmla="*/ 513 w 15"/>
                  <a:gd name="T29" fmla="*/ 1031 h 24"/>
                  <a:gd name="T30" fmla="*/ 513 w 15"/>
                  <a:gd name="T31" fmla="*/ 4 h 24"/>
                  <a:gd name="T32" fmla="*/ 481 w 15"/>
                  <a:gd name="T33" fmla="*/ 952 h 24"/>
                  <a:gd name="T34" fmla="*/ 451 w 15"/>
                  <a:gd name="T35" fmla="*/ 1117 h 24"/>
                  <a:gd name="T36" fmla="*/ 3 w 15"/>
                  <a:gd name="T37" fmla="*/ 0 h 24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5"/>
                  <a:gd name="T58" fmla="*/ 0 h 24"/>
                  <a:gd name="T59" fmla="*/ 15 w 15"/>
                  <a:gd name="T60" fmla="*/ 24 h 24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5" h="24">
                    <a:moveTo>
                      <a:pt x="3" y="0"/>
                    </a:moveTo>
                    <a:lnTo>
                      <a:pt x="0" y="4"/>
                    </a:lnTo>
                    <a:lnTo>
                      <a:pt x="1" y="8"/>
                    </a:lnTo>
                    <a:lnTo>
                      <a:pt x="2" y="11"/>
                    </a:lnTo>
                    <a:lnTo>
                      <a:pt x="3" y="13"/>
                    </a:lnTo>
                    <a:lnTo>
                      <a:pt x="4" y="15"/>
                    </a:lnTo>
                    <a:lnTo>
                      <a:pt x="5" y="18"/>
                    </a:lnTo>
                    <a:lnTo>
                      <a:pt x="7" y="21"/>
                    </a:lnTo>
                    <a:lnTo>
                      <a:pt x="7" y="24"/>
                    </a:lnTo>
                    <a:lnTo>
                      <a:pt x="15" y="24"/>
                    </a:lnTo>
                    <a:lnTo>
                      <a:pt x="15" y="20"/>
                    </a:lnTo>
                    <a:lnTo>
                      <a:pt x="14" y="15"/>
                    </a:lnTo>
                    <a:lnTo>
                      <a:pt x="13" y="12"/>
                    </a:lnTo>
                    <a:lnTo>
                      <a:pt x="11" y="9"/>
                    </a:lnTo>
                    <a:lnTo>
                      <a:pt x="10" y="7"/>
                    </a:lnTo>
                    <a:lnTo>
                      <a:pt x="10" y="4"/>
                    </a:lnTo>
                    <a:lnTo>
                      <a:pt x="9" y="6"/>
                    </a:lnTo>
                    <a:lnTo>
                      <a:pt x="8" y="8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818" name="Freeform 508"/>
              <p:cNvSpPr>
                <a:spLocks noChangeArrowheads="1"/>
              </p:cNvSpPr>
              <p:nvPr/>
            </p:nvSpPr>
            <p:spPr bwMode="auto">
              <a:xfrm>
                <a:off x="3046" y="4103"/>
                <a:ext cx="68" cy="54"/>
              </a:xfrm>
              <a:custGeom>
                <a:avLst/>
                <a:gdLst>
                  <a:gd name="T0" fmla="*/ 2531 w 64"/>
                  <a:gd name="T1" fmla="*/ 6 h 50"/>
                  <a:gd name="T2" fmla="*/ 2536 w 64"/>
                  <a:gd name="T3" fmla="*/ 1062 h 50"/>
                  <a:gd name="T4" fmla="*/ 2536 w 64"/>
                  <a:gd name="T5" fmla="*/ 1445 h 50"/>
                  <a:gd name="T6" fmla="*/ 2531 w 64"/>
                  <a:gd name="T7" fmla="*/ 2227 h 50"/>
                  <a:gd name="T8" fmla="*/ 2453 w 64"/>
                  <a:gd name="T9" fmla="*/ 2676 h 50"/>
                  <a:gd name="T10" fmla="*/ 2381 w 64"/>
                  <a:gd name="T11" fmla="*/ 3371 h 50"/>
                  <a:gd name="T12" fmla="*/ 2110 w 64"/>
                  <a:gd name="T13" fmla="*/ 3932 h 50"/>
                  <a:gd name="T14" fmla="*/ 1915 w 64"/>
                  <a:gd name="T15" fmla="*/ 4698 h 50"/>
                  <a:gd name="T16" fmla="*/ 1660 w 64"/>
                  <a:gd name="T17" fmla="*/ 5350 h 50"/>
                  <a:gd name="T18" fmla="*/ 1502 w 64"/>
                  <a:gd name="T19" fmla="*/ 5480 h 50"/>
                  <a:gd name="T20" fmla="*/ 1300 w 64"/>
                  <a:gd name="T21" fmla="*/ 5480 h 50"/>
                  <a:gd name="T22" fmla="*/ 1152 w 64"/>
                  <a:gd name="T23" fmla="*/ 5192 h 50"/>
                  <a:gd name="T24" fmla="*/ 960 w 64"/>
                  <a:gd name="T25" fmla="*/ 4954 h 50"/>
                  <a:gd name="T26" fmla="*/ 557 w 64"/>
                  <a:gd name="T27" fmla="*/ 3816 h 50"/>
                  <a:gd name="T28" fmla="*/ 7 w 64"/>
                  <a:gd name="T29" fmla="*/ 2597 h 50"/>
                  <a:gd name="T30" fmla="*/ 2 w 64"/>
                  <a:gd name="T31" fmla="*/ 1239 h 50"/>
                  <a:gd name="T32" fmla="*/ 0 w 64"/>
                  <a:gd name="T33" fmla="*/ 4 h 50"/>
                  <a:gd name="T34" fmla="*/ 1 w 64"/>
                  <a:gd name="T35" fmla="*/ 1 h 50"/>
                  <a:gd name="T36" fmla="*/ 2 w 64"/>
                  <a:gd name="T37" fmla="*/ 0 h 50"/>
                  <a:gd name="T38" fmla="*/ 6 w 64"/>
                  <a:gd name="T39" fmla="*/ 1 h 50"/>
                  <a:gd name="T40" fmla="*/ 411 w 64"/>
                  <a:gd name="T41" fmla="*/ 4 h 50"/>
                  <a:gd name="T42" fmla="*/ 685 w 64"/>
                  <a:gd name="T43" fmla="*/ 843 h 50"/>
                  <a:gd name="T44" fmla="*/ 1083 w 64"/>
                  <a:gd name="T45" fmla="*/ 1062 h 50"/>
                  <a:gd name="T46" fmla="*/ 1331 w 64"/>
                  <a:gd name="T47" fmla="*/ 1062 h 50"/>
                  <a:gd name="T48" fmla="*/ 1758 w 64"/>
                  <a:gd name="T49" fmla="*/ 983 h 50"/>
                  <a:gd name="T50" fmla="*/ 1986 w 64"/>
                  <a:gd name="T51" fmla="*/ 843 h 50"/>
                  <a:gd name="T52" fmla="*/ 2309 w 64"/>
                  <a:gd name="T53" fmla="*/ 6 h 50"/>
                  <a:gd name="T54" fmla="*/ 2453 w 64"/>
                  <a:gd name="T55" fmla="*/ 5 h 50"/>
                  <a:gd name="T56" fmla="*/ 2531 w 64"/>
                  <a:gd name="T57" fmla="*/ 6 h 50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64"/>
                  <a:gd name="T88" fmla="*/ 0 h 50"/>
                  <a:gd name="T89" fmla="*/ 64 w 64"/>
                  <a:gd name="T90" fmla="*/ 50 h 50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64" h="50">
                    <a:moveTo>
                      <a:pt x="63" y="6"/>
                    </a:moveTo>
                    <a:lnTo>
                      <a:pt x="64" y="10"/>
                    </a:lnTo>
                    <a:lnTo>
                      <a:pt x="64" y="14"/>
                    </a:lnTo>
                    <a:lnTo>
                      <a:pt x="63" y="20"/>
                    </a:lnTo>
                    <a:lnTo>
                      <a:pt x="61" y="25"/>
                    </a:lnTo>
                    <a:lnTo>
                      <a:pt x="58" y="31"/>
                    </a:lnTo>
                    <a:lnTo>
                      <a:pt x="53" y="36"/>
                    </a:lnTo>
                    <a:lnTo>
                      <a:pt x="48" y="43"/>
                    </a:lnTo>
                    <a:lnTo>
                      <a:pt x="41" y="49"/>
                    </a:lnTo>
                    <a:lnTo>
                      <a:pt x="38" y="50"/>
                    </a:lnTo>
                    <a:lnTo>
                      <a:pt x="33" y="50"/>
                    </a:lnTo>
                    <a:lnTo>
                      <a:pt x="29" y="48"/>
                    </a:lnTo>
                    <a:lnTo>
                      <a:pt x="24" y="45"/>
                    </a:lnTo>
                    <a:lnTo>
                      <a:pt x="15" y="35"/>
                    </a:lnTo>
                    <a:lnTo>
                      <a:pt x="7" y="24"/>
                    </a:lnTo>
                    <a:lnTo>
                      <a:pt x="2" y="12"/>
                    </a:lnTo>
                    <a:lnTo>
                      <a:pt x="0" y="4"/>
                    </a:lnTo>
                    <a:lnTo>
                      <a:pt x="1" y="1"/>
                    </a:lnTo>
                    <a:lnTo>
                      <a:pt x="2" y="0"/>
                    </a:lnTo>
                    <a:lnTo>
                      <a:pt x="6" y="1"/>
                    </a:lnTo>
                    <a:lnTo>
                      <a:pt x="10" y="4"/>
                    </a:lnTo>
                    <a:lnTo>
                      <a:pt x="18" y="7"/>
                    </a:lnTo>
                    <a:lnTo>
                      <a:pt x="26" y="10"/>
                    </a:lnTo>
                    <a:lnTo>
                      <a:pt x="34" y="10"/>
                    </a:lnTo>
                    <a:lnTo>
                      <a:pt x="43" y="9"/>
                    </a:lnTo>
                    <a:lnTo>
                      <a:pt x="50" y="7"/>
                    </a:lnTo>
                    <a:lnTo>
                      <a:pt x="57" y="6"/>
                    </a:lnTo>
                    <a:lnTo>
                      <a:pt x="61" y="5"/>
                    </a:lnTo>
                    <a:lnTo>
                      <a:pt x="63" y="6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819" name="Freeform 509"/>
              <p:cNvSpPr>
                <a:spLocks noChangeArrowheads="1"/>
              </p:cNvSpPr>
              <p:nvPr/>
            </p:nvSpPr>
            <p:spPr bwMode="auto">
              <a:xfrm>
                <a:off x="3088" y="4107"/>
                <a:ext cx="31" cy="52"/>
              </a:xfrm>
              <a:custGeom>
                <a:avLst/>
                <a:gdLst>
                  <a:gd name="T0" fmla="*/ 5 w 29"/>
                  <a:gd name="T1" fmla="*/ 6495 h 48"/>
                  <a:gd name="T2" fmla="*/ 668 w 29"/>
                  <a:gd name="T3" fmla="*/ 5582 h 48"/>
                  <a:gd name="T4" fmla="*/ 996 w 29"/>
                  <a:gd name="T5" fmla="*/ 4715 h 48"/>
                  <a:gd name="T6" fmla="*/ 1389 w 29"/>
                  <a:gd name="T7" fmla="*/ 3827 h 48"/>
                  <a:gd name="T8" fmla="*/ 1486 w 29"/>
                  <a:gd name="T9" fmla="*/ 3010 h 48"/>
                  <a:gd name="T10" fmla="*/ 1588 w 29"/>
                  <a:gd name="T11" fmla="*/ 2314 h 48"/>
                  <a:gd name="T12" fmla="*/ 1696 w 29"/>
                  <a:gd name="T13" fmla="*/ 1420 h 48"/>
                  <a:gd name="T14" fmla="*/ 1696 w 29"/>
                  <a:gd name="T15" fmla="*/ 5 h 48"/>
                  <a:gd name="T16" fmla="*/ 1588 w 29"/>
                  <a:gd name="T17" fmla="*/ 0 h 48"/>
                  <a:gd name="T18" fmla="*/ 1138 w 29"/>
                  <a:gd name="T19" fmla="*/ 3 h 48"/>
                  <a:gd name="T20" fmla="*/ 1216 w 29"/>
                  <a:gd name="T21" fmla="*/ 1031 h 48"/>
                  <a:gd name="T22" fmla="*/ 1216 w 29"/>
                  <a:gd name="T23" fmla="*/ 1311 h 48"/>
                  <a:gd name="T24" fmla="*/ 1138 w 29"/>
                  <a:gd name="T25" fmla="*/ 1805 h 48"/>
                  <a:gd name="T26" fmla="*/ 996 w 29"/>
                  <a:gd name="T27" fmla="*/ 2564 h 48"/>
                  <a:gd name="T28" fmla="*/ 872 w 29"/>
                  <a:gd name="T29" fmla="*/ 3160 h 48"/>
                  <a:gd name="T30" fmla="*/ 625 w 29"/>
                  <a:gd name="T31" fmla="*/ 4017 h 48"/>
                  <a:gd name="T32" fmla="*/ 6 w 29"/>
                  <a:gd name="T33" fmla="*/ 4715 h 48"/>
                  <a:gd name="T34" fmla="*/ 0 w 29"/>
                  <a:gd name="T35" fmla="*/ 5534 h 48"/>
                  <a:gd name="T36" fmla="*/ 5 w 29"/>
                  <a:gd name="T37" fmla="*/ 6495 h 4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9"/>
                  <a:gd name="T58" fmla="*/ 0 h 48"/>
                  <a:gd name="T59" fmla="*/ 29 w 29"/>
                  <a:gd name="T60" fmla="*/ 48 h 4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9" h="48">
                    <a:moveTo>
                      <a:pt x="5" y="48"/>
                    </a:moveTo>
                    <a:lnTo>
                      <a:pt x="12" y="42"/>
                    </a:lnTo>
                    <a:lnTo>
                      <a:pt x="18" y="35"/>
                    </a:lnTo>
                    <a:lnTo>
                      <a:pt x="23" y="29"/>
                    </a:lnTo>
                    <a:lnTo>
                      <a:pt x="26" y="23"/>
                    </a:lnTo>
                    <a:lnTo>
                      <a:pt x="28" y="17"/>
                    </a:lnTo>
                    <a:lnTo>
                      <a:pt x="29" y="11"/>
                    </a:lnTo>
                    <a:lnTo>
                      <a:pt x="29" y="5"/>
                    </a:lnTo>
                    <a:lnTo>
                      <a:pt x="28" y="0"/>
                    </a:lnTo>
                    <a:lnTo>
                      <a:pt x="20" y="3"/>
                    </a:lnTo>
                    <a:lnTo>
                      <a:pt x="21" y="7"/>
                    </a:lnTo>
                    <a:lnTo>
                      <a:pt x="21" y="10"/>
                    </a:lnTo>
                    <a:lnTo>
                      <a:pt x="20" y="14"/>
                    </a:lnTo>
                    <a:lnTo>
                      <a:pt x="18" y="19"/>
                    </a:lnTo>
                    <a:lnTo>
                      <a:pt x="16" y="24"/>
                    </a:lnTo>
                    <a:lnTo>
                      <a:pt x="11" y="30"/>
                    </a:lnTo>
                    <a:lnTo>
                      <a:pt x="6" y="35"/>
                    </a:lnTo>
                    <a:lnTo>
                      <a:pt x="0" y="41"/>
                    </a:lnTo>
                    <a:lnTo>
                      <a:pt x="5" y="48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820" name="Freeform 510"/>
              <p:cNvSpPr>
                <a:spLocks noChangeArrowheads="1"/>
              </p:cNvSpPr>
              <p:nvPr/>
            </p:nvSpPr>
            <p:spPr bwMode="auto">
              <a:xfrm>
                <a:off x="3041" y="4097"/>
                <a:ext cx="52" cy="65"/>
              </a:xfrm>
              <a:custGeom>
                <a:avLst/>
                <a:gdLst>
                  <a:gd name="T0" fmla="*/ 639 w 49"/>
                  <a:gd name="T1" fmla="*/ 5 h 60"/>
                  <a:gd name="T2" fmla="*/ 447 w 49"/>
                  <a:gd name="T3" fmla="*/ 1 h 60"/>
                  <a:gd name="T4" fmla="*/ 7 w 49"/>
                  <a:gd name="T5" fmla="*/ 0 h 60"/>
                  <a:gd name="T6" fmla="*/ 1 w 49"/>
                  <a:gd name="T7" fmla="*/ 4 h 60"/>
                  <a:gd name="T8" fmla="*/ 0 w 49"/>
                  <a:gd name="T9" fmla="*/ 1236 h 60"/>
                  <a:gd name="T10" fmla="*/ 2 w 49"/>
                  <a:gd name="T11" fmla="*/ 2565 h 60"/>
                  <a:gd name="T12" fmla="*/ 374 w 49"/>
                  <a:gd name="T13" fmla="*/ 4148 h 60"/>
                  <a:gd name="T14" fmla="*/ 602 w 49"/>
                  <a:gd name="T15" fmla="*/ 5715 h 60"/>
                  <a:gd name="T16" fmla="*/ 1001 w 49"/>
                  <a:gd name="T17" fmla="*/ 7059 h 60"/>
                  <a:gd name="T18" fmla="*/ 1196 w 49"/>
                  <a:gd name="T19" fmla="*/ 7647 h 60"/>
                  <a:gd name="T20" fmla="*/ 1385 w 49"/>
                  <a:gd name="T21" fmla="*/ 7872 h 60"/>
                  <a:gd name="T22" fmla="*/ 1625 w 49"/>
                  <a:gd name="T23" fmla="*/ 7872 h 60"/>
                  <a:gd name="T24" fmla="*/ 1830 w 49"/>
                  <a:gd name="T25" fmla="*/ 7647 h 60"/>
                  <a:gd name="T26" fmla="*/ 1656 w 49"/>
                  <a:gd name="T27" fmla="*/ 6647 h 60"/>
                  <a:gd name="T28" fmla="*/ 1609 w 49"/>
                  <a:gd name="T29" fmla="*/ 6707 h 60"/>
                  <a:gd name="T30" fmla="*/ 1470 w 49"/>
                  <a:gd name="T31" fmla="*/ 6707 h 60"/>
                  <a:gd name="T32" fmla="*/ 1347 w 49"/>
                  <a:gd name="T33" fmla="*/ 6516 h 60"/>
                  <a:gd name="T34" fmla="*/ 1196 w 49"/>
                  <a:gd name="T35" fmla="*/ 6191 h 60"/>
                  <a:gd name="T36" fmla="*/ 914 w 49"/>
                  <a:gd name="T37" fmla="*/ 5108 h 60"/>
                  <a:gd name="T38" fmla="*/ 567 w 49"/>
                  <a:gd name="T39" fmla="*/ 3504 h 60"/>
                  <a:gd name="T40" fmla="*/ 421 w 49"/>
                  <a:gd name="T41" fmla="*/ 2166 h 60"/>
                  <a:gd name="T42" fmla="*/ 374 w 49"/>
                  <a:gd name="T43" fmla="*/ 1141 h 60"/>
                  <a:gd name="T44" fmla="*/ 374 w 49"/>
                  <a:gd name="T45" fmla="*/ 1236 h 60"/>
                  <a:gd name="T46" fmla="*/ 8 w 49"/>
                  <a:gd name="T47" fmla="*/ 1236 h 60"/>
                  <a:gd name="T48" fmla="*/ 374 w 49"/>
                  <a:gd name="T49" fmla="*/ 1339 h 60"/>
                  <a:gd name="T50" fmla="*/ 474 w 49"/>
                  <a:gd name="T51" fmla="*/ 1572 h 60"/>
                  <a:gd name="T52" fmla="*/ 639 w 49"/>
                  <a:gd name="T53" fmla="*/ 5 h 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49"/>
                  <a:gd name="T82" fmla="*/ 0 h 60"/>
                  <a:gd name="T83" fmla="*/ 49 w 49"/>
                  <a:gd name="T84" fmla="*/ 60 h 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49" h="60">
                    <a:moveTo>
                      <a:pt x="18" y="5"/>
                    </a:moveTo>
                    <a:lnTo>
                      <a:pt x="12" y="1"/>
                    </a:lnTo>
                    <a:lnTo>
                      <a:pt x="7" y="0"/>
                    </a:lnTo>
                    <a:lnTo>
                      <a:pt x="1" y="4"/>
                    </a:lnTo>
                    <a:lnTo>
                      <a:pt x="0" y="9"/>
                    </a:lnTo>
                    <a:lnTo>
                      <a:pt x="2" y="19"/>
                    </a:lnTo>
                    <a:lnTo>
                      <a:pt x="9" y="31"/>
                    </a:lnTo>
                    <a:lnTo>
                      <a:pt x="17" y="43"/>
                    </a:lnTo>
                    <a:lnTo>
                      <a:pt x="26" y="53"/>
                    </a:lnTo>
                    <a:lnTo>
                      <a:pt x="32" y="57"/>
                    </a:lnTo>
                    <a:lnTo>
                      <a:pt x="37" y="60"/>
                    </a:lnTo>
                    <a:lnTo>
                      <a:pt x="43" y="60"/>
                    </a:lnTo>
                    <a:lnTo>
                      <a:pt x="49" y="57"/>
                    </a:lnTo>
                    <a:lnTo>
                      <a:pt x="44" y="50"/>
                    </a:lnTo>
                    <a:lnTo>
                      <a:pt x="42" y="51"/>
                    </a:lnTo>
                    <a:lnTo>
                      <a:pt x="39" y="51"/>
                    </a:lnTo>
                    <a:lnTo>
                      <a:pt x="36" y="49"/>
                    </a:lnTo>
                    <a:lnTo>
                      <a:pt x="32" y="47"/>
                    </a:lnTo>
                    <a:lnTo>
                      <a:pt x="24" y="38"/>
                    </a:lnTo>
                    <a:lnTo>
                      <a:pt x="16" y="26"/>
                    </a:lnTo>
                    <a:lnTo>
                      <a:pt x="11" y="16"/>
                    </a:lnTo>
                    <a:lnTo>
                      <a:pt x="9" y="8"/>
                    </a:lnTo>
                    <a:lnTo>
                      <a:pt x="9" y="9"/>
                    </a:lnTo>
                    <a:lnTo>
                      <a:pt x="8" y="9"/>
                    </a:lnTo>
                    <a:lnTo>
                      <a:pt x="9" y="10"/>
                    </a:lnTo>
                    <a:lnTo>
                      <a:pt x="13" y="12"/>
                    </a:lnTo>
                    <a:lnTo>
                      <a:pt x="18" y="5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821" name="Freeform 511"/>
              <p:cNvSpPr>
                <a:spLocks noChangeArrowheads="1"/>
              </p:cNvSpPr>
              <p:nvPr/>
            </p:nvSpPr>
            <p:spPr bwMode="auto">
              <a:xfrm>
                <a:off x="3055" y="4103"/>
                <a:ext cx="62" cy="15"/>
              </a:xfrm>
              <a:custGeom>
                <a:avLst/>
                <a:gdLst>
                  <a:gd name="T0" fmla="*/ 1208 w 59"/>
                  <a:gd name="T1" fmla="*/ 4 h 14"/>
                  <a:gd name="T2" fmla="*/ 1094 w 59"/>
                  <a:gd name="T3" fmla="*/ 1 h 14"/>
                  <a:gd name="T4" fmla="*/ 991 w 59"/>
                  <a:gd name="T5" fmla="*/ 2 h 14"/>
                  <a:gd name="T6" fmla="*/ 854 w 59"/>
                  <a:gd name="T7" fmla="*/ 3 h 14"/>
                  <a:gd name="T8" fmla="*/ 720 w 59"/>
                  <a:gd name="T9" fmla="*/ 4 h 14"/>
                  <a:gd name="T10" fmla="*/ 521 w 59"/>
                  <a:gd name="T11" fmla="*/ 5 h 14"/>
                  <a:gd name="T12" fmla="*/ 367 w 59"/>
                  <a:gd name="T13" fmla="*/ 5 h 14"/>
                  <a:gd name="T14" fmla="*/ 259 w 59"/>
                  <a:gd name="T15" fmla="*/ 3 h 14"/>
                  <a:gd name="T16" fmla="*/ 5 w 59"/>
                  <a:gd name="T17" fmla="*/ 0 h 14"/>
                  <a:gd name="T18" fmla="*/ 0 w 59"/>
                  <a:gd name="T19" fmla="*/ 557 h 14"/>
                  <a:gd name="T20" fmla="*/ 8 w 59"/>
                  <a:gd name="T21" fmla="*/ 788 h 14"/>
                  <a:gd name="T22" fmla="*/ 349 w 59"/>
                  <a:gd name="T23" fmla="*/ 904 h 14"/>
                  <a:gd name="T24" fmla="*/ 521 w 59"/>
                  <a:gd name="T25" fmla="*/ 904 h 14"/>
                  <a:gd name="T26" fmla="*/ 737 w 59"/>
                  <a:gd name="T27" fmla="*/ 844 h 14"/>
                  <a:gd name="T28" fmla="*/ 877 w 59"/>
                  <a:gd name="T29" fmla="*/ 788 h 14"/>
                  <a:gd name="T30" fmla="*/ 1041 w 59"/>
                  <a:gd name="T31" fmla="*/ 735 h 14"/>
                  <a:gd name="T32" fmla="*/ 1094 w 59"/>
                  <a:gd name="T33" fmla="*/ 735 h 14"/>
                  <a:gd name="T34" fmla="*/ 1070 w 59"/>
                  <a:gd name="T35" fmla="*/ 557 h 14"/>
                  <a:gd name="T36" fmla="*/ 1208 w 59"/>
                  <a:gd name="T37" fmla="*/ 4 h 14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9"/>
                  <a:gd name="T58" fmla="*/ 0 h 14"/>
                  <a:gd name="T59" fmla="*/ 59 w 59"/>
                  <a:gd name="T60" fmla="*/ 14 h 14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9" h="14">
                    <a:moveTo>
                      <a:pt x="59" y="4"/>
                    </a:moveTo>
                    <a:lnTo>
                      <a:pt x="53" y="1"/>
                    </a:lnTo>
                    <a:lnTo>
                      <a:pt x="48" y="2"/>
                    </a:lnTo>
                    <a:lnTo>
                      <a:pt x="42" y="3"/>
                    </a:lnTo>
                    <a:lnTo>
                      <a:pt x="35" y="4"/>
                    </a:lnTo>
                    <a:lnTo>
                      <a:pt x="26" y="5"/>
                    </a:lnTo>
                    <a:lnTo>
                      <a:pt x="19" y="5"/>
                    </a:lnTo>
                    <a:lnTo>
                      <a:pt x="12" y="3"/>
                    </a:lnTo>
                    <a:lnTo>
                      <a:pt x="5" y="0"/>
                    </a:lnTo>
                    <a:lnTo>
                      <a:pt x="0" y="7"/>
                    </a:lnTo>
                    <a:lnTo>
                      <a:pt x="8" y="12"/>
                    </a:lnTo>
                    <a:lnTo>
                      <a:pt x="18" y="14"/>
                    </a:lnTo>
                    <a:lnTo>
                      <a:pt x="26" y="14"/>
                    </a:lnTo>
                    <a:lnTo>
                      <a:pt x="36" y="13"/>
                    </a:lnTo>
                    <a:lnTo>
                      <a:pt x="43" y="12"/>
                    </a:lnTo>
                    <a:lnTo>
                      <a:pt x="50" y="11"/>
                    </a:lnTo>
                    <a:lnTo>
                      <a:pt x="53" y="11"/>
                    </a:lnTo>
                    <a:lnTo>
                      <a:pt x="51" y="7"/>
                    </a:lnTo>
                    <a:lnTo>
                      <a:pt x="59" y="4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822" name="Freeform 512"/>
              <p:cNvSpPr>
                <a:spLocks noChangeArrowheads="1"/>
              </p:cNvSpPr>
              <p:nvPr/>
            </p:nvSpPr>
            <p:spPr bwMode="auto">
              <a:xfrm>
                <a:off x="3004" y="4032"/>
                <a:ext cx="76" cy="69"/>
              </a:xfrm>
              <a:custGeom>
                <a:avLst/>
                <a:gdLst>
                  <a:gd name="T0" fmla="*/ 1893 w 72"/>
                  <a:gd name="T1" fmla="*/ 1283 h 64"/>
                  <a:gd name="T2" fmla="*/ 1925 w 72"/>
                  <a:gd name="T3" fmla="*/ 1190 h 64"/>
                  <a:gd name="T4" fmla="*/ 1925 w 72"/>
                  <a:gd name="T5" fmla="*/ 1024 h 64"/>
                  <a:gd name="T6" fmla="*/ 1912 w 72"/>
                  <a:gd name="T7" fmla="*/ 817 h 64"/>
                  <a:gd name="T8" fmla="*/ 1864 w 72"/>
                  <a:gd name="T9" fmla="*/ 6 h 64"/>
                  <a:gd name="T10" fmla="*/ 1766 w 72"/>
                  <a:gd name="T11" fmla="*/ 4 h 64"/>
                  <a:gd name="T12" fmla="*/ 1629 w 72"/>
                  <a:gd name="T13" fmla="*/ 2 h 64"/>
                  <a:gd name="T14" fmla="*/ 1445 w 72"/>
                  <a:gd name="T15" fmla="*/ 1 h 64"/>
                  <a:gd name="T16" fmla="*/ 1312 w 72"/>
                  <a:gd name="T17" fmla="*/ 0 h 64"/>
                  <a:gd name="T18" fmla="*/ 1116 w 72"/>
                  <a:gd name="T19" fmla="*/ 0 h 64"/>
                  <a:gd name="T20" fmla="*/ 938 w 72"/>
                  <a:gd name="T21" fmla="*/ 1 h 64"/>
                  <a:gd name="T22" fmla="*/ 785 w 72"/>
                  <a:gd name="T23" fmla="*/ 2 h 64"/>
                  <a:gd name="T24" fmla="*/ 584 w 72"/>
                  <a:gd name="T25" fmla="*/ 4 h 64"/>
                  <a:gd name="T26" fmla="*/ 400 w 72"/>
                  <a:gd name="T27" fmla="*/ 817 h 64"/>
                  <a:gd name="T28" fmla="*/ 289 w 72"/>
                  <a:gd name="T29" fmla="*/ 1190 h 64"/>
                  <a:gd name="T30" fmla="*/ 6 w 72"/>
                  <a:gd name="T31" fmla="*/ 1868 h 64"/>
                  <a:gd name="T32" fmla="*/ 1 w 72"/>
                  <a:gd name="T33" fmla="*/ 2721 h 64"/>
                  <a:gd name="T34" fmla="*/ 0 w 72"/>
                  <a:gd name="T35" fmla="*/ 3293 h 64"/>
                  <a:gd name="T36" fmla="*/ 0 w 72"/>
                  <a:gd name="T37" fmla="*/ 3637 h 64"/>
                  <a:gd name="T38" fmla="*/ 1 w 72"/>
                  <a:gd name="T39" fmla="*/ 3963 h 64"/>
                  <a:gd name="T40" fmla="*/ 4 w 72"/>
                  <a:gd name="T41" fmla="*/ 4557 h 64"/>
                  <a:gd name="T42" fmla="*/ 6 w 72"/>
                  <a:gd name="T43" fmla="*/ 4913 h 64"/>
                  <a:gd name="T44" fmla="*/ 274 w 72"/>
                  <a:gd name="T45" fmla="*/ 5355 h 64"/>
                  <a:gd name="T46" fmla="*/ 340 w 72"/>
                  <a:gd name="T47" fmla="*/ 5711 h 64"/>
                  <a:gd name="T48" fmla="*/ 422 w 72"/>
                  <a:gd name="T49" fmla="*/ 5916 h 64"/>
                  <a:gd name="T50" fmla="*/ 510 w 72"/>
                  <a:gd name="T51" fmla="*/ 6127 h 64"/>
                  <a:gd name="T52" fmla="*/ 650 w 72"/>
                  <a:gd name="T53" fmla="*/ 6224 h 64"/>
                  <a:gd name="T54" fmla="*/ 785 w 72"/>
                  <a:gd name="T55" fmla="*/ 6224 h 64"/>
                  <a:gd name="T56" fmla="*/ 889 w 72"/>
                  <a:gd name="T57" fmla="*/ 6224 h 64"/>
                  <a:gd name="T58" fmla="*/ 948 w 72"/>
                  <a:gd name="T59" fmla="*/ 6127 h 64"/>
                  <a:gd name="T60" fmla="*/ 1057 w 72"/>
                  <a:gd name="T61" fmla="*/ 5916 h 64"/>
                  <a:gd name="T62" fmla="*/ 1116 w 72"/>
                  <a:gd name="T63" fmla="*/ 5487 h 64"/>
                  <a:gd name="T64" fmla="*/ 1146 w 72"/>
                  <a:gd name="T65" fmla="*/ 4913 h 64"/>
                  <a:gd name="T66" fmla="*/ 1210 w 72"/>
                  <a:gd name="T67" fmla="*/ 4227 h 64"/>
                  <a:gd name="T68" fmla="*/ 1277 w 72"/>
                  <a:gd name="T69" fmla="*/ 3637 h 64"/>
                  <a:gd name="T70" fmla="*/ 1369 w 72"/>
                  <a:gd name="T71" fmla="*/ 2934 h 64"/>
                  <a:gd name="T72" fmla="*/ 1462 w 72"/>
                  <a:gd name="T73" fmla="*/ 2524 h 64"/>
                  <a:gd name="T74" fmla="*/ 1610 w 72"/>
                  <a:gd name="T75" fmla="*/ 2171 h 64"/>
                  <a:gd name="T76" fmla="*/ 1719 w 72"/>
                  <a:gd name="T77" fmla="*/ 1733 h 64"/>
                  <a:gd name="T78" fmla="*/ 1811 w 72"/>
                  <a:gd name="T79" fmla="*/ 1491 h 64"/>
                  <a:gd name="T80" fmla="*/ 1893 w 72"/>
                  <a:gd name="T81" fmla="*/ 1283 h 64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72"/>
                  <a:gd name="T124" fmla="*/ 0 h 64"/>
                  <a:gd name="T125" fmla="*/ 72 w 72"/>
                  <a:gd name="T126" fmla="*/ 64 h 64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72" h="64">
                    <a:moveTo>
                      <a:pt x="70" y="14"/>
                    </a:moveTo>
                    <a:lnTo>
                      <a:pt x="72" y="13"/>
                    </a:lnTo>
                    <a:lnTo>
                      <a:pt x="72" y="11"/>
                    </a:lnTo>
                    <a:lnTo>
                      <a:pt x="71" y="8"/>
                    </a:lnTo>
                    <a:lnTo>
                      <a:pt x="69" y="6"/>
                    </a:lnTo>
                    <a:lnTo>
                      <a:pt x="65" y="4"/>
                    </a:lnTo>
                    <a:lnTo>
                      <a:pt x="61" y="2"/>
                    </a:lnTo>
                    <a:lnTo>
                      <a:pt x="54" y="1"/>
                    </a:lnTo>
                    <a:lnTo>
                      <a:pt x="49" y="0"/>
                    </a:lnTo>
                    <a:lnTo>
                      <a:pt x="42" y="0"/>
                    </a:lnTo>
                    <a:lnTo>
                      <a:pt x="35" y="1"/>
                    </a:lnTo>
                    <a:lnTo>
                      <a:pt x="29" y="2"/>
                    </a:lnTo>
                    <a:lnTo>
                      <a:pt x="23" y="4"/>
                    </a:lnTo>
                    <a:lnTo>
                      <a:pt x="16" y="8"/>
                    </a:lnTo>
                    <a:lnTo>
                      <a:pt x="10" y="13"/>
                    </a:lnTo>
                    <a:lnTo>
                      <a:pt x="6" y="19"/>
                    </a:lnTo>
                    <a:lnTo>
                      <a:pt x="1" y="28"/>
                    </a:lnTo>
                    <a:lnTo>
                      <a:pt x="0" y="33"/>
                    </a:lnTo>
                    <a:lnTo>
                      <a:pt x="0" y="37"/>
                    </a:lnTo>
                    <a:lnTo>
                      <a:pt x="1" y="41"/>
                    </a:lnTo>
                    <a:lnTo>
                      <a:pt x="4" y="46"/>
                    </a:lnTo>
                    <a:lnTo>
                      <a:pt x="6" y="50"/>
                    </a:lnTo>
                    <a:lnTo>
                      <a:pt x="9" y="55"/>
                    </a:lnTo>
                    <a:lnTo>
                      <a:pt x="13" y="58"/>
                    </a:lnTo>
                    <a:lnTo>
                      <a:pt x="17" y="60"/>
                    </a:lnTo>
                    <a:lnTo>
                      <a:pt x="20" y="62"/>
                    </a:lnTo>
                    <a:lnTo>
                      <a:pt x="25" y="64"/>
                    </a:lnTo>
                    <a:lnTo>
                      <a:pt x="29" y="64"/>
                    </a:lnTo>
                    <a:lnTo>
                      <a:pt x="33" y="64"/>
                    </a:lnTo>
                    <a:lnTo>
                      <a:pt x="36" y="62"/>
                    </a:lnTo>
                    <a:lnTo>
                      <a:pt x="40" y="60"/>
                    </a:lnTo>
                    <a:lnTo>
                      <a:pt x="42" y="56"/>
                    </a:lnTo>
                    <a:lnTo>
                      <a:pt x="43" y="50"/>
                    </a:lnTo>
                    <a:lnTo>
                      <a:pt x="45" y="43"/>
                    </a:lnTo>
                    <a:lnTo>
                      <a:pt x="47" y="37"/>
                    </a:lnTo>
                    <a:lnTo>
                      <a:pt x="51" y="30"/>
                    </a:lnTo>
                    <a:lnTo>
                      <a:pt x="55" y="26"/>
                    </a:lnTo>
                    <a:lnTo>
                      <a:pt x="60" y="22"/>
                    </a:lnTo>
                    <a:lnTo>
                      <a:pt x="64" y="18"/>
                    </a:lnTo>
                    <a:lnTo>
                      <a:pt x="67" y="16"/>
                    </a:lnTo>
                    <a:lnTo>
                      <a:pt x="70" y="14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823" name="Freeform 513"/>
              <p:cNvSpPr>
                <a:spLocks noChangeArrowheads="1"/>
              </p:cNvSpPr>
              <p:nvPr/>
            </p:nvSpPr>
            <p:spPr bwMode="auto">
              <a:xfrm>
                <a:off x="3001" y="4027"/>
                <a:ext cx="85" cy="37"/>
              </a:xfrm>
              <a:custGeom>
                <a:avLst/>
                <a:gdLst>
                  <a:gd name="T0" fmla="*/ 387 w 80"/>
                  <a:gd name="T1" fmla="*/ 5927 h 34"/>
                  <a:gd name="T2" fmla="*/ 464 w 80"/>
                  <a:gd name="T3" fmla="*/ 4762 h 34"/>
                  <a:gd name="T4" fmla="*/ 592 w 80"/>
                  <a:gd name="T5" fmla="*/ 3673 h 34"/>
                  <a:gd name="T6" fmla="*/ 801 w 80"/>
                  <a:gd name="T7" fmla="*/ 3101 h 34"/>
                  <a:gd name="T8" fmla="*/ 1084 w 80"/>
                  <a:gd name="T9" fmla="*/ 2212 h 34"/>
                  <a:gd name="T10" fmla="*/ 1301 w 80"/>
                  <a:gd name="T11" fmla="*/ 1868 h 34"/>
                  <a:gd name="T12" fmla="*/ 1578 w 80"/>
                  <a:gd name="T13" fmla="*/ 1717 h 34"/>
                  <a:gd name="T14" fmla="*/ 1868 w 80"/>
                  <a:gd name="T15" fmla="*/ 1578 h 34"/>
                  <a:gd name="T16" fmla="*/ 2035 w 80"/>
                  <a:gd name="T17" fmla="*/ 1578 h 34"/>
                  <a:gd name="T18" fmla="*/ 2327 w 80"/>
                  <a:gd name="T19" fmla="*/ 1717 h 34"/>
                  <a:gd name="T20" fmla="*/ 2530 w 80"/>
                  <a:gd name="T21" fmla="*/ 1868 h 34"/>
                  <a:gd name="T22" fmla="*/ 2688 w 80"/>
                  <a:gd name="T23" fmla="*/ 2212 h 34"/>
                  <a:gd name="T24" fmla="*/ 2756 w 80"/>
                  <a:gd name="T25" fmla="*/ 2619 h 34"/>
                  <a:gd name="T26" fmla="*/ 2859 w 80"/>
                  <a:gd name="T27" fmla="*/ 3101 h 34"/>
                  <a:gd name="T28" fmla="*/ 2859 w 80"/>
                  <a:gd name="T29" fmla="*/ 2850 h 34"/>
                  <a:gd name="T30" fmla="*/ 3038 w 80"/>
                  <a:gd name="T31" fmla="*/ 3997 h 34"/>
                  <a:gd name="T32" fmla="*/ 3228 w 80"/>
                  <a:gd name="T33" fmla="*/ 3395 h 34"/>
                  <a:gd name="T34" fmla="*/ 3228 w 80"/>
                  <a:gd name="T35" fmla="*/ 2619 h 34"/>
                  <a:gd name="T36" fmla="*/ 3088 w 80"/>
                  <a:gd name="T37" fmla="*/ 1717 h 34"/>
                  <a:gd name="T38" fmla="*/ 3034 w 80"/>
                  <a:gd name="T39" fmla="*/ 1332 h 34"/>
                  <a:gd name="T40" fmla="*/ 2856 w 80"/>
                  <a:gd name="T41" fmla="*/ 5 h 34"/>
                  <a:gd name="T42" fmla="*/ 2627 w 80"/>
                  <a:gd name="T43" fmla="*/ 3 h 34"/>
                  <a:gd name="T44" fmla="*/ 2381 w 80"/>
                  <a:gd name="T45" fmla="*/ 1 h 34"/>
                  <a:gd name="T46" fmla="*/ 2109 w 80"/>
                  <a:gd name="T47" fmla="*/ 0 h 34"/>
                  <a:gd name="T48" fmla="*/ 1802 w 80"/>
                  <a:gd name="T49" fmla="*/ 0 h 34"/>
                  <a:gd name="T50" fmla="*/ 1485 w 80"/>
                  <a:gd name="T51" fmla="*/ 1 h 34"/>
                  <a:gd name="T52" fmla="*/ 1224 w 80"/>
                  <a:gd name="T53" fmla="*/ 3 h 34"/>
                  <a:gd name="T54" fmla="*/ 904 w 80"/>
                  <a:gd name="T55" fmla="*/ 1224 h 34"/>
                  <a:gd name="T56" fmla="*/ 592 w 80"/>
                  <a:gd name="T57" fmla="*/ 1578 h 34"/>
                  <a:gd name="T58" fmla="*/ 411 w 80"/>
                  <a:gd name="T59" fmla="*/ 2850 h 34"/>
                  <a:gd name="T60" fmla="*/ 4 w 80"/>
                  <a:gd name="T61" fmla="*/ 3695 h 34"/>
                  <a:gd name="T62" fmla="*/ 0 w 80"/>
                  <a:gd name="T63" fmla="*/ 5446 h 34"/>
                  <a:gd name="T64" fmla="*/ 387 w 80"/>
                  <a:gd name="T65" fmla="*/ 5927 h 3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80"/>
                  <a:gd name="T100" fmla="*/ 0 h 34"/>
                  <a:gd name="T101" fmla="*/ 80 w 80"/>
                  <a:gd name="T102" fmla="*/ 34 h 34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80" h="34">
                    <a:moveTo>
                      <a:pt x="9" y="34"/>
                    </a:moveTo>
                    <a:lnTo>
                      <a:pt x="12" y="28"/>
                    </a:lnTo>
                    <a:lnTo>
                      <a:pt x="16" y="21"/>
                    </a:lnTo>
                    <a:lnTo>
                      <a:pt x="21" y="17"/>
                    </a:lnTo>
                    <a:lnTo>
                      <a:pt x="27" y="13"/>
                    </a:lnTo>
                    <a:lnTo>
                      <a:pt x="33" y="11"/>
                    </a:lnTo>
                    <a:lnTo>
                      <a:pt x="39" y="10"/>
                    </a:lnTo>
                    <a:lnTo>
                      <a:pt x="46" y="9"/>
                    </a:lnTo>
                    <a:lnTo>
                      <a:pt x="51" y="9"/>
                    </a:lnTo>
                    <a:lnTo>
                      <a:pt x="57" y="10"/>
                    </a:lnTo>
                    <a:lnTo>
                      <a:pt x="62" y="11"/>
                    </a:lnTo>
                    <a:lnTo>
                      <a:pt x="66" y="13"/>
                    </a:lnTo>
                    <a:lnTo>
                      <a:pt x="69" y="15"/>
                    </a:lnTo>
                    <a:lnTo>
                      <a:pt x="71" y="17"/>
                    </a:lnTo>
                    <a:lnTo>
                      <a:pt x="71" y="16"/>
                    </a:lnTo>
                    <a:lnTo>
                      <a:pt x="75" y="23"/>
                    </a:lnTo>
                    <a:lnTo>
                      <a:pt x="80" y="20"/>
                    </a:lnTo>
                    <a:lnTo>
                      <a:pt x="80" y="15"/>
                    </a:lnTo>
                    <a:lnTo>
                      <a:pt x="77" y="10"/>
                    </a:lnTo>
                    <a:lnTo>
                      <a:pt x="74" y="7"/>
                    </a:lnTo>
                    <a:lnTo>
                      <a:pt x="70" y="5"/>
                    </a:lnTo>
                    <a:lnTo>
                      <a:pt x="65" y="3"/>
                    </a:lnTo>
                    <a:lnTo>
                      <a:pt x="58" y="1"/>
                    </a:lnTo>
                    <a:lnTo>
                      <a:pt x="52" y="0"/>
                    </a:lnTo>
                    <a:lnTo>
                      <a:pt x="45" y="0"/>
                    </a:lnTo>
                    <a:lnTo>
                      <a:pt x="37" y="1"/>
                    </a:lnTo>
                    <a:lnTo>
                      <a:pt x="31" y="3"/>
                    </a:lnTo>
                    <a:lnTo>
                      <a:pt x="23" y="6"/>
                    </a:lnTo>
                    <a:lnTo>
                      <a:pt x="16" y="9"/>
                    </a:lnTo>
                    <a:lnTo>
                      <a:pt x="10" y="16"/>
                    </a:lnTo>
                    <a:lnTo>
                      <a:pt x="4" y="22"/>
                    </a:lnTo>
                    <a:lnTo>
                      <a:pt x="0" y="31"/>
                    </a:lnTo>
                    <a:lnTo>
                      <a:pt x="9" y="34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824" name="Freeform 514"/>
              <p:cNvSpPr>
                <a:spLocks noChangeArrowheads="1"/>
              </p:cNvSpPr>
              <p:nvPr/>
            </p:nvSpPr>
            <p:spPr bwMode="auto">
              <a:xfrm>
                <a:off x="3000" y="4058"/>
                <a:ext cx="54" cy="46"/>
              </a:xfrm>
              <a:custGeom>
                <a:avLst/>
                <a:gdLst>
                  <a:gd name="T0" fmla="*/ 1352 w 51"/>
                  <a:gd name="T1" fmla="*/ 1410 h 43"/>
                  <a:gd name="T2" fmla="*/ 1351 w 51"/>
                  <a:gd name="T3" fmla="*/ 1720 h 43"/>
                  <a:gd name="T4" fmla="*/ 1276 w 51"/>
                  <a:gd name="T5" fmla="*/ 1846 h 43"/>
                  <a:gd name="T6" fmla="*/ 1206 w 51"/>
                  <a:gd name="T7" fmla="*/ 1975 h 43"/>
                  <a:gd name="T8" fmla="*/ 1139 w 51"/>
                  <a:gd name="T9" fmla="*/ 2105 h 43"/>
                  <a:gd name="T10" fmla="*/ 1075 w 51"/>
                  <a:gd name="T11" fmla="*/ 2105 h 43"/>
                  <a:gd name="T12" fmla="*/ 960 w 51"/>
                  <a:gd name="T13" fmla="*/ 2105 h 43"/>
                  <a:gd name="T14" fmla="*/ 906 w 51"/>
                  <a:gd name="T15" fmla="*/ 1975 h 43"/>
                  <a:gd name="T16" fmla="*/ 722 w 51"/>
                  <a:gd name="T17" fmla="*/ 1846 h 43"/>
                  <a:gd name="T18" fmla="*/ 574 w 51"/>
                  <a:gd name="T19" fmla="*/ 1720 h 43"/>
                  <a:gd name="T20" fmla="*/ 484 w 51"/>
                  <a:gd name="T21" fmla="*/ 1508 h 43"/>
                  <a:gd name="T22" fmla="*/ 432 w 51"/>
                  <a:gd name="T23" fmla="*/ 1405 h 43"/>
                  <a:gd name="T24" fmla="*/ 364 w 51"/>
                  <a:gd name="T25" fmla="*/ 1072 h 43"/>
                  <a:gd name="T26" fmla="*/ 344 w 51"/>
                  <a:gd name="T27" fmla="*/ 819 h 43"/>
                  <a:gd name="T28" fmla="*/ 325 w 51"/>
                  <a:gd name="T29" fmla="*/ 625 h 43"/>
                  <a:gd name="T30" fmla="*/ 325 w 51"/>
                  <a:gd name="T31" fmla="*/ 7 h 43"/>
                  <a:gd name="T32" fmla="*/ 344 w 51"/>
                  <a:gd name="T33" fmla="*/ 3 h 43"/>
                  <a:gd name="T34" fmla="*/ 1 w 51"/>
                  <a:gd name="T35" fmla="*/ 0 h 43"/>
                  <a:gd name="T36" fmla="*/ 0 w 51"/>
                  <a:gd name="T37" fmla="*/ 6 h 43"/>
                  <a:gd name="T38" fmla="*/ 0 w 51"/>
                  <a:gd name="T39" fmla="*/ 669 h 43"/>
                  <a:gd name="T40" fmla="*/ 1 w 51"/>
                  <a:gd name="T41" fmla="*/ 1002 h 43"/>
                  <a:gd name="T42" fmla="*/ 3 w 51"/>
                  <a:gd name="T43" fmla="*/ 1405 h 43"/>
                  <a:gd name="T44" fmla="*/ 6 w 51"/>
                  <a:gd name="T45" fmla="*/ 1720 h 43"/>
                  <a:gd name="T46" fmla="*/ 344 w 51"/>
                  <a:gd name="T47" fmla="*/ 1846 h 43"/>
                  <a:gd name="T48" fmla="*/ 432 w 51"/>
                  <a:gd name="T49" fmla="*/ 2113 h 43"/>
                  <a:gd name="T50" fmla="*/ 542 w 51"/>
                  <a:gd name="T51" fmla="*/ 2317 h 43"/>
                  <a:gd name="T52" fmla="*/ 722 w 51"/>
                  <a:gd name="T53" fmla="*/ 2479 h 43"/>
                  <a:gd name="T54" fmla="*/ 907 w 51"/>
                  <a:gd name="T55" fmla="*/ 2587 h 43"/>
                  <a:gd name="T56" fmla="*/ 1075 w 51"/>
                  <a:gd name="T57" fmla="*/ 2587 h 43"/>
                  <a:gd name="T58" fmla="*/ 1206 w 51"/>
                  <a:gd name="T59" fmla="*/ 2587 h 43"/>
                  <a:gd name="T60" fmla="*/ 1352 w 51"/>
                  <a:gd name="T61" fmla="*/ 2479 h 43"/>
                  <a:gd name="T62" fmla="*/ 1516 w 51"/>
                  <a:gd name="T63" fmla="*/ 2252 h 43"/>
                  <a:gd name="T64" fmla="*/ 1605 w 51"/>
                  <a:gd name="T65" fmla="*/ 1846 h 43"/>
                  <a:gd name="T66" fmla="*/ 1657 w 51"/>
                  <a:gd name="T67" fmla="*/ 1503 h 43"/>
                  <a:gd name="T68" fmla="*/ 1352 w 51"/>
                  <a:gd name="T69" fmla="*/ 1410 h 43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51"/>
                  <a:gd name="T106" fmla="*/ 0 h 43"/>
                  <a:gd name="T107" fmla="*/ 51 w 51"/>
                  <a:gd name="T108" fmla="*/ 43 h 43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51" h="43">
                    <a:moveTo>
                      <a:pt x="42" y="23"/>
                    </a:moveTo>
                    <a:lnTo>
                      <a:pt x="41" y="28"/>
                    </a:lnTo>
                    <a:lnTo>
                      <a:pt x="39" y="31"/>
                    </a:lnTo>
                    <a:lnTo>
                      <a:pt x="38" y="33"/>
                    </a:lnTo>
                    <a:lnTo>
                      <a:pt x="36" y="34"/>
                    </a:lnTo>
                    <a:lnTo>
                      <a:pt x="33" y="34"/>
                    </a:lnTo>
                    <a:lnTo>
                      <a:pt x="30" y="34"/>
                    </a:lnTo>
                    <a:lnTo>
                      <a:pt x="27" y="33"/>
                    </a:lnTo>
                    <a:lnTo>
                      <a:pt x="23" y="31"/>
                    </a:lnTo>
                    <a:lnTo>
                      <a:pt x="19" y="28"/>
                    </a:lnTo>
                    <a:lnTo>
                      <a:pt x="16" y="25"/>
                    </a:lnTo>
                    <a:lnTo>
                      <a:pt x="14" y="22"/>
                    </a:lnTo>
                    <a:lnTo>
                      <a:pt x="11" y="18"/>
                    </a:lnTo>
                    <a:lnTo>
                      <a:pt x="10" y="14"/>
                    </a:lnTo>
                    <a:lnTo>
                      <a:pt x="9" y="10"/>
                    </a:lnTo>
                    <a:lnTo>
                      <a:pt x="9" y="7"/>
                    </a:lnTo>
                    <a:lnTo>
                      <a:pt x="10" y="3"/>
                    </a:lnTo>
                    <a:lnTo>
                      <a:pt x="1" y="0"/>
                    </a:lnTo>
                    <a:lnTo>
                      <a:pt x="0" y="6"/>
                    </a:lnTo>
                    <a:lnTo>
                      <a:pt x="0" y="11"/>
                    </a:lnTo>
                    <a:lnTo>
                      <a:pt x="1" y="17"/>
                    </a:lnTo>
                    <a:lnTo>
                      <a:pt x="3" y="22"/>
                    </a:lnTo>
                    <a:lnTo>
                      <a:pt x="6" y="28"/>
                    </a:lnTo>
                    <a:lnTo>
                      <a:pt x="10" y="31"/>
                    </a:lnTo>
                    <a:lnTo>
                      <a:pt x="14" y="35"/>
                    </a:lnTo>
                    <a:lnTo>
                      <a:pt x="18" y="38"/>
                    </a:lnTo>
                    <a:lnTo>
                      <a:pt x="23" y="41"/>
                    </a:lnTo>
                    <a:lnTo>
                      <a:pt x="28" y="43"/>
                    </a:lnTo>
                    <a:lnTo>
                      <a:pt x="33" y="43"/>
                    </a:lnTo>
                    <a:lnTo>
                      <a:pt x="38" y="43"/>
                    </a:lnTo>
                    <a:lnTo>
                      <a:pt x="42" y="41"/>
                    </a:lnTo>
                    <a:lnTo>
                      <a:pt x="47" y="36"/>
                    </a:lnTo>
                    <a:lnTo>
                      <a:pt x="50" y="31"/>
                    </a:lnTo>
                    <a:lnTo>
                      <a:pt x="51" y="24"/>
                    </a:lnTo>
                    <a:lnTo>
                      <a:pt x="42" y="23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825" name="Freeform 515"/>
              <p:cNvSpPr>
                <a:spLocks noChangeArrowheads="1"/>
              </p:cNvSpPr>
              <p:nvPr/>
            </p:nvSpPr>
            <p:spPr bwMode="auto">
              <a:xfrm>
                <a:off x="3045" y="4042"/>
                <a:ext cx="36" cy="42"/>
              </a:xfrm>
              <a:custGeom>
                <a:avLst/>
                <a:gdLst>
                  <a:gd name="T0" fmla="*/ 960 w 34"/>
                  <a:gd name="T1" fmla="*/ 0 h 39"/>
                  <a:gd name="T2" fmla="*/ 906 w 34"/>
                  <a:gd name="T3" fmla="*/ 1 h 39"/>
                  <a:gd name="T4" fmla="*/ 722 w 34"/>
                  <a:gd name="T5" fmla="*/ 4 h 39"/>
                  <a:gd name="T6" fmla="*/ 542 w 34"/>
                  <a:gd name="T7" fmla="*/ 727 h 39"/>
                  <a:gd name="T8" fmla="*/ 432 w 34"/>
                  <a:gd name="T9" fmla="*/ 1053 h 39"/>
                  <a:gd name="T10" fmla="*/ 344 w 34"/>
                  <a:gd name="T11" fmla="*/ 1525 h 39"/>
                  <a:gd name="T12" fmla="*/ 6 w 34"/>
                  <a:gd name="T13" fmla="*/ 2208 h 39"/>
                  <a:gd name="T14" fmla="*/ 3 w 34"/>
                  <a:gd name="T15" fmla="*/ 2758 h 39"/>
                  <a:gd name="T16" fmla="*/ 0 w 34"/>
                  <a:gd name="T17" fmla="*/ 3495 h 39"/>
                  <a:gd name="T18" fmla="*/ 325 w 34"/>
                  <a:gd name="T19" fmla="*/ 3500 h 39"/>
                  <a:gd name="T20" fmla="*/ 364 w 34"/>
                  <a:gd name="T21" fmla="*/ 3198 h 39"/>
                  <a:gd name="T22" fmla="*/ 408 w 34"/>
                  <a:gd name="T23" fmla="*/ 2561 h 39"/>
                  <a:gd name="T24" fmla="*/ 484 w 34"/>
                  <a:gd name="T25" fmla="*/ 2083 h 39"/>
                  <a:gd name="T26" fmla="*/ 644 w 34"/>
                  <a:gd name="T27" fmla="*/ 1642 h 39"/>
                  <a:gd name="T28" fmla="*/ 809 w 34"/>
                  <a:gd name="T29" fmla="*/ 1221 h 39"/>
                  <a:gd name="T30" fmla="*/ 907 w 34"/>
                  <a:gd name="T31" fmla="*/ 1053 h 39"/>
                  <a:gd name="T32" fmla="*/ 1016 w 34"/>
                  <a:gd name="T33" fmla="*/ 783 h 39"/>
                  <a:gd name="T34" fmla="*/ 1076 w 34"/>
                  <a:gd name="T35" fmla="*/ 727 h 39"/>
                  <a:gd name="T36" fmla="*/ 960 w 34"/>
                  <a:gd name="T37" fmla="*/ 0 h 3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4"/>
                  <a:gd name="T58" fmla="*/ 0 h 39"/>
                  <a:gd name="T59" fmla="*/ 34 w 34"/>
                  <a:gd name="T60" fmla="*/ 39 h 3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4" h="39">
                    <a:moveTo>
                      <a:pt x="30" y="0"/>
                    </a:moveTo>
                    <a:lnTo>
                      <a:pt x="27" y="1"/>
                    </a:lnTo>
                    <a:lnTo>
                      <a:pt x="23" y="4"/>
                    </a:lnTo>
                    <a:lnTo>
                      <a:pt x="18" y="7"/>
                    </a:lnTo>
                    <a:lnTo>
                      <a:pt x="14" y="12"/>
                    </a:lnTo>
                    <a:lnTo>
                      <a:pt x="10" y="17"/>
                    </a:lnTo>
                    <a:lnTo>
                      <a:pt x="6" y="24"/>
                    </a:lnTo>
                    <a:lnTo>
                      <a:pt x="3" y="30"/>
                    </a:lnTo>
                    <a:lnTo>
                      <a:pt x="0" y="38"/>
                    </a:lnTo>
                    <a:lnTo>
                      <a:pt x="9" y="39"/>
                    </a:lnTo>
                    <a:lnTo>
                      <a:pt x="11" y="34"/>
                    </a:lnTo>
                    <a:lnTo>
                      <a:pt x="13" y="28"/>
                    </a:lnTo>
                    <a:lnTo>
                      <a:pt x="16" y="23"/>
                    </a:lnTo>
                    <a:lnTo>
                      <a:pt x="21" y="18"/>
                    </a:lnTo>
                    <a:lnTo>
                      <a:pt x="25" y="14"/>
                    </a:lnTo>
                    <a:lnTo>
                      <a:pt x="28" y="12"/>
                    </a:lnTo>
                    <a:lnTo>
                      <a:pt x="32" y="8"/>
                    </a:lnTo>
                    <a:lnTo>
                      <a:pt x="34" y="7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826" name="Freeform 516"/>
              <p:cNvSpPr>
                <a:spLocks noChangeArrowheads="1"/>
              </p:cNvSpPr>
              <p:nvPr/>
            </p:nvSpPr>
            <p:spPr bwMode="auto">
              <a:xfrm>
                <a:off x="2965" y="4015"/>
                <a:ext cx="70" cy="71"/>
              </a:xfrm>
              <a:custGeom>
                <a:avLst/>
                <a:gdLst>
                  <a:gd name="T0" fmla="*/ 2283 w 66"/>
                  <a:gd name="T1" fmla="*/ 1320 h 66"/>
                  <a:gd name="T2" fmla="*/ 2346 w 66"/>
                  <a:gd name="T3" fmla="*/ 1227 h 66"/>
                  <a:gd name="T4" fmla="*/ 2384 w 66"/>
                  <a:gd name="T5" fmla="*/ 1141 h 66"/>
                  <a:gd name="T6" fmla="*/ 2384 w 66"/>
                  <a:gd name="T7" fmla="*/ 917 h 66"/>
                  <a:gd name="T8" fmla="*/ 2346 w 66"/>
                  <a:gd name="T9" fmla="*/ 792 h 66"/>
                  <a:gd name="T10" fmla="*/ 2212 w 66"/>
                  <a:gd name="T11" fmla="*/ 6 h 66"/>
                  <a:gd name="T12" fmla="*/ 1885 w 66"/>
                  <a:gd name="T13" fmla="*/ 3 h 66"/>
                  <a:gd name="T14" fmla="*/ 1728 w 66"/>
                  <a:gd name="T15" fmla="*/ 2 h 66"/>
                  <a:gd name="T16" fmla="*/ 1579 w 66"/>
                  <a:gd name="T17" fmla="*/ 0 h 66"/>
                  <a:gd name="T18" fmla="*/ 1287 w 66"/>
                  <a:gd name="T19" fmla="*/ 2 h 66"/>
                  <a:gd name="T20" fmla="*/ 1110 w 66"/>
                  <a:gd name="T21" fmla="*/ 3 h 66"/>
                  <a:gd name="T22" fmla="*/ 931 w 66"/>
                  <a:gd name="T23" fmla="*/ 5 h 66"/>
                  <a:gd name="T24" fmla="*/ 617 w 66"/>
                  <a:gd name="T25" fmla="*/ 792 h 66"/>
                  <a:gd name="T26" fmla="*/ 434 w 66"/>
                  <a:gd name="T27" fmla="*/ 1227 h 66"/>
                  <a:gd name="T28" fmla="*/ 7 w 66"/>
                  <a:gd name="T29" fmla="*/ 1885 h 66"/>
                  <a:gd name="T30" fmla="*/ 4 w 66"/>
                  <a:gd name="T31" fmla="*/ 2202 h 66"/>
                  <a:gd name="T32" fmla="*/ 1 w 66"/>
                  <a:gd name="T33" fmla="*/ 2741 h 66"/>
                  <a:gd name="T34" fmla="*/ 0 w 66"/>
                  <a:gd name="T35" fmla="*/ 3266 h 66"/>
                  <a:gd name="T36" fmla="*/ 1 w 66"/>
                  <a:gd name="T37" fmla="*/ 3670 h 66"/>
                  <a:gd name="T38" fmla="*/ 4 w 66"/>
                  <a:gd name="T39" fmla="*/ 4247 h 66"/>
                  <a:gd name="T40" fmla="*/ 6 w 66"/>
                  <a:gd name="T41" fmla="*/ 4569 h 66"/>
                  <a:gd name="T42" fmla="*/ 364 w 66"/>
                  <a:gd name="T43" fmla="*/ 4926 h 66"/>
                  <a:gd name="T44" fmla="*/ 434 w 66"/>
                  <a:gd name="T45" fmla="*/ 5287 h 66"/>
                  <a:gd name="T46" fmla="*/ 549 w 66"/>
                  <a:gd name="T47" fmla="*/ 5587 h 66"/>
                  <a:gd name="T48" fmla="*/ 694 w 66"/>
                  <a:gd name="T49" fmla="*/ 5637 h 66"/>
                  <a:gd name="T50" fmla="*/ 931 w 66"/>
                  <a:gd name="T51" fmla="*/ 5688 h 66"/>
                  <a:gd name="T52" fmla="*/ 1047 w 66"/>
                  <a:gd name="T53" fmla="*/ 5688 h 66"/>
                  <a:gd name="T54" fmla="*/ 1144 w 66"/>
                  <a:gd name="T55" fmla="*/ 5587 h 66"/>
                  <a:gd name="T56" fmla="*/ 1248 w 66"/>
                  <a:gd name="T57" fmla="*/ 5240 h 66"/>
                  <a:gd name="T58" fmla="*/ 1324 w 66"/>
                  <a:gd name="T59" fmla="*/ 4704 h 66"/>
                  <a:gd name="T60" fmla="*/ 1404 w 66"/>
                  <a:gd name="T61" fmla="*/ 4209 h 66"/>
                  <a:gd name="T62" fmla="*/ 1489 w 66"/>
                  <a:gd name="T63" fmla="*/ 3412 h 66"/>
                  <a:gd name="T64" fmla="*/ 1579 w 66"/>
                  <a:gd name="T65" fmla="*/ 2949 h 66"/>
                  <a:gd name="T66" fmla="*/ 1675 w 66"/>
                  <a:gd name="T67" fmla="*/ 2525 h 66"/>
                  <a:gd name="T68" fmla="*/ 1777 w 66"/>
                  <a:gd name="T69" fmla="*/ 2182 h 66"/>
                  <a:gd name="T70" fmla="*/ 1885 w 66"/>
                  <a:gd name="T71" fmla="*/ 1885 h 66"/>
                  <a:gd name="T72" fmla="*/ 2030 w 66"/>
                  <a:gd name="T73" fmla="*/ 1644 h 66"/>
                  <a:gd name="T74" fmla="*/ 2187 w 66"/>
                  <a:gd name="T75" fmla="*/ 1420 h 66"/>
                  <a:gd name="T76" fmla="*/ 2283 w 66"/>
                  <a:gd name="T77" fmla="*/ 1320 h 6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66"/>
                  <a:gd name="T118" fmla="*/ 0 h 66"/>
                  <a:gd name="T119" fmla="*/ 66 w 66"/>
                  <a:gd name="T120" fmla="*/ 66 h 6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66" h="66">
                    <a:moveTo>
                      <a:pt x="63" y="16"/>
                    </a:moveTo>
                    <a:lnTo>
                      <a:pt x="65" y="15"/>
                    </a:lnTo>
                    <a:lnTo>
                      <a:pt x="66" y="14"/>
                    </a:lnTo>
                    <a:lnTo>
                      <a:pt x="66" y="11"/>
                    </a:lnTo>
                    <a:lnTo>
                      <a:pt x="65" y="9"/>
                    </a:lnTo>
                    <a:lnTo>
                      <a:pt x="61" y="6"/>
                    </a:lnTo>
                    <a:lnTo>
                      <a:pt x="52" y="3"/>
                    </a:lnTo>
                    <a:lnTo>
                      <a:pt x="48" y="2"/>
                    </a:lnTo>
                    <a:lnTo>
                      <a:pt x="43" y="0"/>
                    </a:lnTo>
                    <a:lnTo>
                      <a:pt x="36" y="2"/>
                    </a:lnTo>
                    <a:lnTo>
                      <a:pt x="31" y="3"/>
                    </a:lnTo>
                    <a:lnTo>
                      <a:pt x="25" y="5"/>
                    </a:lnTo>
                    <a:lnTo>
                      <a:pt x="18" y="9"/>
                    </a:lnTo>
                    <a:lnTo>
                      <a:pt x="12" y="15"/>
                    </a:lnTo>
                    <a:lnTo>
                      <a:pt x="7" y="21"/>
                    </a:lnTo>
                    <a:lnTo>
                      <a:pt x="4" y="26"/>
                    </a:lnTo>
                    <a:lnTo>
                      <a:pt x="1" y="32"/>
                    </a:lnTo>
                    <a:lnTo>
                      <a:pt x="0" y="38"/>
                    </a:lnTo>
                    <a:lnTo>
                      <a:pt x="1" y="43"/>
                    </a:lnTo>
                    <a:lnTo>
                      <a:pt x="4" y="49"/>
                    </a:lnTo>
                    <a:lnTo>
                      <a:pt x="6" y="53"/>
                    </a:lnTo>
                    <a:lnTo>
                      <a:pt x="9" y="58"/>
                    </a:lnTo>
                    <a:lnTo>
                      <a:pt x="12" y="61"/>
                    </a:lnTo>
                    <a:lnTo>
                      <a:pt x="16" y="64"/>
                    </a:lnTo>
                    <a:lnTo>
                      <a:pt x="20" y="65"/>
                    </a:lnTo>
                    <a:lnTo>
                      <a:pt x="25" y="66"/>
                    </a:lnTo>
                    <a:lnTo>
                      <a:pt x="29" y="66"/>
                    </a:lnTo>
                    <a:lnTo>
                      <a:pt x="32" y="64"/>
                    </a:lnTo>
                    <a:lnTo>
                      <a:pt x="35" y="60"/>
                    </a:lnTo>
                    <a:lnTo>
                      <a:pt x="37" y="55"/>
                    </a:lnTo>
                    <a:lnTo>
                      <a:pt x="39" y="48"/>
                    </a:lnTo>
                    <a:lnTo>
                      <a:pt x="41" y="40"/>
                    </a:lnTo>
                    <a:lnTo>
                      <a:pt x="43" y="34"/>
                    </a:lnTo>
                    <a:lnTo>
                      <a:pt x="46" y="29"/>
                    </a:lnTo>
                    <a:lnTo>
                      <a:pt x="49" y="25"/>
                    </a:lnTo>
                    <a:lnTo>
                      <a:pt x="52" y="21"/>
                    </a:lnTo>
                    <a:lnTo>
                      <a:pt x="56" y="19"/>
                    </a:lnTo>
                    <a:lnTo>
                      <a:pt x="60" y="17"/>
                    </a:lnTo>
                    <a:lnTo>
                      <a:pt x="63" y="16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827" name="Freeform 517"/>
              <p:cNvSpPr>
                <a:spLocks noChangeArrowheads="1"/>
              </p:cNvSpPr>
              <p:nvPr/>
            </p:nvSpPr>
            <p:spPr bwMode="auto">
              <a:xfrm>
                <a:off x="2969" y="4012"/>
                <a:ext cx="70" cy="29"/>
              </a:xfrm>
              <a:custGeom>
                <a:avLst/>
                <a:gdLst>
                  <a:gd name="T0" fmla="*/ 6 w 66"/>
                  <a:gd name="T1" fmla="*/ 2087 h 27"/>
                  <a:gd name="T2" fmla="*/ 409 w 66"/>
                  <a:gd name="T3" fmla="*/ 1784 h 27"/>
                  <a:gd name="T4" fmla="*/ 617 w 66"/>
                  <a:gd name="T5" fmla="*/ 1265 h 27"/>
                  <a:gd name="T6" fmla="*/ 828 w 66"/>
                  <a:gd name="T7" fmla="*/ 951 h 27"/>
                  <a:gd name="T8" fmla="*/ 1017 w 66"/>
                  <a:gd name="T9" fmla="*/ 824 h 27"/>
                  <a:gd name="T10" fmla="*/ 1177 w 66"/>
                  <a:gd name="T11" fmla="*/ 767 h 27"/>
                  <a:gd name="T12" fmla="*/ 1404 w 66"/>
                  <a:gd name="T13" fmla="*/ 767 h 27"/>
                  <a:gd name="T14" fmla="*/ 1579 w 66"/>
                  <a:gd name="T15" fmla="*/ 767 h 27"/>
                  <a:gd name="T16" fmla="*/ 1702 w 66"/>
                  <a:gd name="T17" fmla="*/ 824 h 27"/>
                  <a:gd name="T18" fmla="*/ 1999 w 66"/>
                  <a:gd name="T19" fmla="*/ 951 h 27"/>
                  <a:gd name="T20" fmla="*/ 2120 w 66"/>
                  <a:gd name="T21" fmla="*/ 1265 h 27"/>
                  <a:gd name="T22" fmla="*/ 2153 w 66"/>
                  <a:gd name="T23" fmla="*/ 1097 h 27"/>
                  <a:gd name="T24" fmla="*/ 2120 w 66"/>
                  <a:gd name="T25" fmla="*/ 1097 h 27"/>
                  <a:gd name="T26" fmla="*/ 2153 w 66"/>
                  <a:gd name="T27" fmla="*/ 1943 h 27"/>
                  <a:gd name="T28" fmla="*/ 2283 w 66"/>
                  <a:gd name="T29" fmla="*/ 1809 h 27"/>
                  <a:gd name="T30" fmla="*/ 2384 w 66"/>
                  <a:gd name="T31" fmla="*/ 1568 h 27"/>
                  <a:gd name="T32" fmla="*/ 2384 w 66"/>
                  <a:gd name="T33" fmla="*/ 1021 h 27"/>
                  <a:gd name="T34" fmla="*/ 2320 w 66"/>
                  <a:gd name="T35" fmla="*/ 824 h 27"/>
                  <a:gd name="T36" fmla="*/ 2153 w 66"/>
                  <a:gd name="T37" fmla="*/ 6 h 27"/>
                  <a:gd name="T38" fmla="*/ 1805 w 66"/>
                  <a:gd name="T39" fmla="*/ 2 h 27"/>
                  <a:gd name="T40" fmla="*/ 1605 w 66"/>
                  <a:gd name="T41" fmla="*/ 1 h 27"/>
                  <a:gd name="T42" fmla="*/ 1404 w 66"/>
                  <a:gd name="T43" fmla="*/ 0 h 27"/>
                  <a:gd name="T44" fmla="*/ 1144 w 66"/>
                  <a:gd name="T45" fmla="*/ 1 h 27"/>
                  <a:gd name="T46" fmla="*/ 931 w 66"/>
                  <a:gd name="T47" fmla="*/ 2 h 27"/>
                  <a:gd name="T48" fmla="*/ 654 w 66"/>
                  <a:gd name="T49" fmla="*/ 6 h 27"/>
                  <a:gd name="T50" fmla="*/ 434 w 66"/>
                  <a:gd name="T51" fmla="*/ 714 h 27"/>
                  <a:gd name="T52" fmla="*/ 6 w 66"/>
                  <a:gd name="T53" fmla="*/ 1097 h 27"/>
                  <a:gd name="T54" fmla="*/ 0 w 66"/>
                  <a:gd name="T55" fmla="*/ 1784 h 27"/>
                  <a:gd name="T56" fmla="*/ 6 w 66"/>
                  <a:gd name="T57" fmla="*/ 2087 h 27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66"/>
                  <a:gd name="T88" fmla="*/ 0 h 27"/>
                  <a:gd name="T89" fmla="*/ 66 w 66"/>
                  <a:gd name="T90" fmla="*/ 27 h 27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66" h="27">
                    <a:moveTo>
                      <a:pt x="6" y="27"/>
                    </a:moveTo>
                    <a:lnTo>
                      <a:pt x="11" y="22"/>
                    </a:lnTo>
                    <a:lnTo>
                      <a:pt x="18" y="17"/>
                    </a:lnTo>
                    <a:lnTo>
                      <a:pt x="23" y="13"/>
                    </a:lnTo>
                    <a:lnTo>
                      <a:pt x="28" y="11"/>
                    </a:lnTo>
                    <a:lnTo>
                      <a:pt x="33" y="10"/>
                    </a:lnTo>
                    <a:lnTo>
                      <a:pt x="39" y="10"/>
                    </a:lnTo>
                    <a:lnTo>
                      <a:pt x="43" y="10"/>
                    </a:lnTo>
                    <a:lnTo>
                      <a:pt x="47" y="11"/>
                    </a:lnTo>
                    <a:lnTo>
                      <a:pt x="55" y="13"/>
                    </a:lnTo>
                    <a:lnTo>
                      <a:pt x="58" y="17"/>
                    </a:lnTo>
                    <a:lnTo>
                      <a:pt x="59" y="15"/>
                    </a:lnTo>
                    <a:lnTo>
                      <a:pt x="58" y="15"/>
                    </a:lnTo>
                    <a:lnTo>
                      <a:pt x="59" y="25"/>
                    </a:lnTo>
                    <a:lnTo>
                      <a:pt x="63" y="23"/>
                    </a:lnTo>
                    <a:lnTo>
                      <a:pt x="66" y="20"/>
                    </a:lnTo>
                    <a:lnTo>
                      <a:pt x="66" y="14"/>
                    </a:lnTo>
                    <a:lnTo>
                      <a:pt x="64" y="11"/>
                    </a:lnTo>
                    <a:lnTo>
                      <a:pt x="59" y="6"/>
                    </a:lnTo>
                    <a:lnTo>
                      <a:pt x="50" y="2"/>
                    </a:lnTo>
                    <a:lnTo>
                      <a:pt x="44" y="1"/>
                    </a:lnTo>
                    <a:lnTo>
                      <a:pt x="39" y="0"/>
                    </a:lnTo>
                    <a:lnTo>
                      <a:pt x="32" y="1"/>
                    </a:lnTo>
                    <a:lnTo>
                      <a:pt x="25" y="2"/>
                    </a:lnTo>
                    <a:lnTo>
                      <a:pt x="19" y="6"/>
                    </a:lnTo>
                    <a:lnTo>
                      <a:pt x="12" y="9"/>
                    </a:lnTo>
                    <a:lnTo>
                      <a:pt x="6" y="15"/>
                    </a:lnTo>
                    <a:lnTo>
                      <a:pt x="0" y="22"/>
                    </a:lnTo>
                    <a:lnTo>
                      <a:pt x="6" y="27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828" name="Freeform 518"/>
              <p:cNvSpPr>
                <a:spLocks noChangeArrowheads="1"/>
              </p:cNvSpPr>
              <p:nvPr/>
            </p:nvSpPr>
            <p:spPr bwMode="auto">
              <a:xfrm>
                <a:off x="2961" y="4036"/>
                <a:ext cx="51" cy="57"/>
              </a:xfrm>
              <a:custGeom>
                <a:avLst/>
                <a:gdLst>
                  <a:gd name="T0" fmla="*/ 1581 w 48"/>
                  <a:gd name="T1" fmla="*/ 2386 h 53"/>
                  <a:gd name="T2" fmla="*/ 1488 w 48"/>
                  <a:gd name="T3" fmla="*/ 2968 h 53"/>
                  <a:gd name="T4" fmla="*/ 1382 w 48"/>
                  <a:gd name="T5" fmla="*/ 3367 h 53"/>
                  <a:gd name="T6" fmla="*/ 1301 w 48"/>
                  <a:gd name="T7" fmla="*/ 3595 h 53"/>
                  <a:gd name="T8" fmla="*/ 1224 w 48"/>
                  <a:gd name="T9" fmla="*/ 3692 h 53"/>
                  <a:gd name="T10" fmla="*/ 1152 w 48"/>
                  <a:gd name="T11" fmla="*/ 3692 h 53"/>
                  <a:gd name="T12" fmla="*/ 1083 w 48"/>
                  <a:gd name="T13" fmla="*/ 3621 h 53"/>
                  <a:gd name="T14" fmla="*/ 903 w 48"/>
                  <a:gd name="T15" fmla="*/ 3595 h 53"/>
                  <a:gd name="T16" fmla="*/ 753 w 48"/>
                  <a:gd name="T17" fmla="*/ 3367 h 53"/>
                  <a:gd name="T18" fmla="*/ 628 w 48"/>
                  <a:gd name="T19" fmla="*/ 3108 h 53"/>
                  <a:gd name="T20" fmla="*/ 523 w 48"/>
                  <a:gd name="T21" fmla="*/ 2760 h 53"/>
                  <a:gd name="T22" fmla="*/ 463 w 48"/>
                  <a:gd name="T23" fmla="*/ 2386 h 53"/>
                  <a:gd name="T24" fmla="*/ 436 w 48"/>
                  <a:gd name="T25" fmla="*/ 2023 h 53"/>
                  <a:gd name="T26" fmla="*/ 436 w 48"/>
                  <a:gd name="T27" fmla="*/ 1749 h 53"/>
                  <a:gd name="T28" fmla="*/ 436 w 48"/>
                  <a:gd name="T29" fmla="*/ 1130 h 53"/>
                  <a:gd name="T30" fmla="*/ 463 w 48"/>
                  <a:gd name="T31" fmla="*/ 844 h 53"/>
                  <a:gd name="T32" fmla="*/ 556 w 48"/>
                  <a:gd name="T33" fmla="*/ 5 h 53"/>
                  <a:gd name="T34" fmla="*/ 386 w 48"/>
                  <a:gd name="T35" fmla="*/ 0 h 53"/>
                  <a:gd name="T36" fmla="*/ 3 w 48"/>
                  <a:gd name="T37" fmla="*/ 679 h 53"/>
                  <a:gd name="T38" fmla="*/ 1 w 48"/>
                  <a:gd name="T39" fmla="*/ 1051 h 53"/>
                  <a:gd name="T40" fmla="*/ 0 w 48"/>
                  <a:gd name="T41" fmla="*/ 1749 h 53"/>
                  <a:gd name="T42" fmla="*/ 1 w 48"/>
                  <a:gd name="T43" fmla="*/ 2176 h 53"/>
                  <a:gd name="T44" fmla="*/ 3 w 48"/>
                  <a:gd name="T45" fmla="*/ 2707 h 53"/>
                  <a:gd name="T46" fmla="*/ 5 w 48"/>
                  <a:gd name="T47" fmla="*/ 3131 h 53"/>
                  <a:gd name="T48" fmla="*/ 436 w 48"/>
                  <a:gd name="T49" fmla="*/ 3621 h 53"/>
                  <a:gd name="T50" fmla="*/ 556 w 48"/>
                  <a:gd name="T51" fmla="*/ 3894 h 53"/>
                  <a:gd name="T52" fmla="*/ 709 w 48"/>
                  <a:gd name="T53" fmla="*/ 4188 h 53"/>
                  <a:gd name="T54" fmla="*/ 959 w 48"/>
                  <a:gd name="T55" fmla="*/ 4472 h 53"/>
                  <a:gd name="T56" fmla="*/ 1152 w 48"/>
                  <a:gd name="T57" fmla="*/ 4504 h 53"/>
                  <a:gd name="T58" fmla="*/ 1380 w 48"/>
                  <a:gd name="T59" fmla="*/ 4472 h 53"/>
                  <a:gd name="T60" fmla="*/ 1581 w 48"/>
                  <a:gd name="T61" fmla="*/ 4188 h 53"/>
                  <a:gd name="T62" fmla="*/ 1719 w 48"/>
                  <a:gd name="T63" fmla="*/ 3866 h 53"/>
                  <a:gd name="T64" fmla="*/ 1868 w 48"/>
                  <a:gd name="T65" fmla="*/ 3192 h 53"/>
                  <a:gd name="T66" fmla="*/ 1940 w 48"/>
                  <a:gd name="T67" fmla="*/ 2566 h 53"/>
                  <a:gd name="T68" fmla="*/ 1581 w 48"/>
                  <a:gd name="T69" fmla="*/ 2386 h 53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48"/>
                  <a:gd name="T106" fmla="*/ 0 h 53"/>
                  <a:gd name="T107" fmla="*/ 48 w 48"/>
                  <a:gd name="T108" fmla="*/ 53 h 53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48" h="53">
                    <a:moveTo>
                      <a:pt x="39" y="29"/>
                    </a:moveTo>
                    <a:lnTo>
                      <a:pt x="37" y="35"/>
                    </a:lnTo>
                    <a:lnTo>
                      <a:pt x="35" y="40"/>
                    </a:lnTo>
                    <a:lnTo>
                      <a:pt x="33" y="42"/>
                    </a:lnTo>
                    <a:lnTo>
                      <a:pt x="31" y="44"/>
                    </a:lnTo>
                    <a:lnTo>
                      <a:pt x="29" y="44"/>
                    </a:lnTo>
                    <a:lnTo>
                      <a:pt x="26" y="43"/>
                    </a:lnTo>
                    <a:lnTo>
                      <a:pt x="22" y="42"/>
                    </a:lnTo>
                    <a:lnTo>
                      <a:pt x="19" y="40"/>
                    </a:lnTo>
                    <a:lnTo>
                      <a:pt x="16" y="36"/>
                    </a:lnTo>
                    <a:lnTo>
                      <a:pt x="13" y="33"/>
                    </a:lnTo>
                    <a:lnTo>
                      <a:pt x="11" y="29"/>
                    </a:lnTo>
                    <a:lnTo>
                      <a:pt x="10" y="24"/>
                    </a:lnTo>
                    <a:lnTo>
                      <a:pt x="10" y="20"/>
                    </a:lnTo>
                    <a:lnTo>
                      <a:pt x="10" y="14"/>
                    </a:lnTo>
                    <a:lnTo>
                      <a:pt x="11" y="10"/>
                    </a:lnTo>
                    <a:lnTo>
                      <a:pt x="14" y="5"/>
                    </a:lnTo>
                    <a:lnTo>
                      <a:pt x="8" y="0"/>
                    </a:lnTo>
                    <a:lnTo>
                      <a:pt x="3" y="7"/>
                    </a:lnTo>
                    <a:lnTo>
                      <a:pt x="1" y="13"/>
                    </a:lnTo>
                    <a:lnTo>
                      <a:pt x="0" y="20"/>
                    </a:lnTo>
                    <a:lnTo>
                      <a:pt x="1" y="26"/>
                    </a:lnTo>
                    <a:lnTo>
                      <a:pt x="3" y="32"/>
                    </a:lnTo>
                    <a:lnTo>
                      <a:pt x="5" y="37"/>
                    </a:lnTo>
                    <a:lnTo>
                      <a:pt x="10" y="43"/>
                    </a:lnTo>
                    <a:lnTo>
                      <a:pt x="14" y="46"/>
                    </a:lnTo>
                    <a:lnTo>
                      <a:pt x="18" y="49"/>
                    </a:lnTo>
                    <a:lnTo>
                      <a:pt x="23" y="52"/>
                    </a:lnTo>
                    <a:lnTo>
                      <a:pt x="29" y="53"/>
                    </a:lnTo>
                    <a:lnTo>
                      <a:pt x="34" y="52"/>
                    </a:lnTo>
                    <a:lnTo>
                      <a:pt x="39" y="49"/>
                    </a:lnTo>
                    <a:lnTo>
                      <a:pt x="42" y="45"/>
                    </a:lnTo>
                    <a:lnTo>
                      <a:pt x="46" y="38"/>
                    </a:lnTo>
                    <a:lnTo>
                      <a:pt x="48" y="31"/>
                    </a:lnTo>
                    <a:lnTo>
                      <a:pt x="39" y="29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829" name="Freeform 519"/>
              <p:cNvSpPr>
                <a:spLocks noChangeArrowheads="1"/>
              </p:cNvSpPr>
              <p:nvPr/>
            </p:nvSpPr>
            <p:spPr bwMode="auto">
              <a:xfrm>
                <a:off x="3002" y="4027"/>
                <a:ext cx="30" cy="41"/>
              </a:xfrm>
              <a:custGeom>
                <a:avLst/>
                <a:gdLst>
                  <a:gd name="T0" fmla="*/ 1802 w 28"/>
                  <a:gd name="T1" fmla="*/ 0 h 38"/>
                  <a:gd name="T2" fmla="*/ 1511 w 28"/>
                  <a:gd name="T3" fmla="*/ 2 h 38"/>
                  <a:gd name="T4" fmla="*/ 1276 w 28"/>
                  <a:gd name="T5" fmla="*/ 4 h 38"/>
                  <a:gd name="T6" fmla="*/ 969 w 28"/>
                  <a:gd name="T7" fmla="*/ 814 h 38"/>
                  <a:gd name="T8" fmla="*/ 735 w 28"/>
                  <a:gd name="T9" fmla="*/ 1022 h 38"/>
                  <a:gd name="T10" fmla="*/ 597 w 28"/>
                  <a:gd name="T11" fmla="*/ 1612 h 38"/>
                  <a:gd name="T12" fmla="*/ 4 w 28"/>
                  <a:gd name="T13" fmla="*/ 2184 h 38"/>
                  <a:gd name="T14" fmla="*/ 1 w 28"/>
                  <a:gd name="T15" fmla="*/ 2855 h 38"/>
                  <a:gd name="T16" fmla="*/ 0 w 28"/>
                  <a:gd name="T17" fmla="*/ 3743 h 38"/>
                  <a:gd name="T18" fmla="*/ 640 w 28"/>
                  <a:gd name="T19" fmla="*/ 3868 h 38"/>
                  <a:gd name="T20" fmla="*/ 686 w 28"/>
                  <a:gd name="T21" fmla="*/ 3194 h 38"/>
                  <a:gd name="T22" fmla="*/ 788 w 28"/>
                  <a:gd name="T23" fmla="*/ 2542 h 38"/>
                  <a:gd name="T24" fmla="*/ 969 w 28"/>
                  <a:gd name="T25" fmla="*/ 2107 h 38"/>
                  <a:gd name="T26" fmla="*/ 1112 w 28"/>
                  <a:gd name="T27" fmla="*/ 1739 h 38"/>
                  <a:gd name="T28" fmla="*/ 1367 w 28"/>
                  <a:gd name="T29" fmla="*/ 1385 h 38"/>
                  <a:gd name="T30" fmla="*/ 1619 w 28"/>
                  <a:gd name="T31" fmla="*/ 1103 h 38"/>
                  <a:gd name="T32" fmla="*/ 1735 w 28"/>
                  <a:gd name="T33" fmla="*/ 1022 h 38"/>
                  <a:gd name="T34" fmla="*/ 1859 w 28"/>
                  <a:gd name="T35" fmla="*/ 1022 h 38"/>
                  <a:gd name="T36" fmla="*/ 1802 w 28"/>
                  <a:gd name="T37" fmla="*/ 0 h 3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8"/>
                  <a:gd name="T58" fmla="*/ 0 h 38"/>
                  <a:gd name="T59" fmla="*/ 28 w 28"/>
                  <a:gd name="T60" fmla="*/ 38 h 3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8" h="38">
                    <a:moveTo>
                      <a:pt x="27" y="0"/>
                    </a:moveTo>
                    <a:lnTo>
                      <a:pt x="22" y="2"/>
                    </a:lnTo>
                    <a:lnTo>
                      <a:pt x="19" y="4"/>
                    </a:lnTo>
                    <a:lnTo>
                      <a:pt x="15" y="7"/>
                    </a:lnTo>
                    <a:lnTo>
                      <a:pt x="11" y="10"/>
                    </a:lnTo>
                    <a:lnTo>
                      <a:pt x="8" y="16"/>
                    </a:lnTo>
                    <a:lnTo>
                      <a:pt x="4" y="21"/>
                    </a:lnTo>
                    <a:lnTo>
                      <a:pt x="1" y="28"/>
                    </a:lnTo>
                    <a:lnTo>
                      <a:pt x="0" y="36"/>
                    </a:lnTo>
                    <a:lnTo>
                      <a:pt x="9" y="38"/>
                    </a:lnTo>
                    <a:lnTo>
                      <a:pt x="10" y="31"/>
                    </a:lnTo>
                    <a:lnTo>
                      <a:pt x="12" y="25"/>
                    </a:lnTo>
                    <a:lnTo>
                      <a:pt x="15" y="20"/>
                    </a:lnTo>
                    <a:lnTo>
                      <a:pt x="17" y="17"/>
                    </a:lnTo>
                    <a:lnTo>
                      <a:pt x="20" y="14"/>
                    </a:lnTo>
                    <a:lnTo>
                      <a:pt x="24" y="11"/>
                    </a:lnTo>
                    <a:lnTo>
                      <a:pt x="26" y="10"/>
                    </a:lnTo>
                    <a:lnTo>
                      <a:pt x="28" y="10"/>
                    </a:ln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830" name="Freeform 520"/>
              <p:cNvSpPr>
                <a:spLocks noChangeArrowheads="1"/>
              </p:cNvSpPr>
              <p:nvPr/>
            </p:nvSpPr>
            <p:spPr bwMode="auto">
              <a:xfrm>
                <a:off x="2924" y="4000"/>
                <a:ext cx="72" cy="66"/>
              </a:xfrm>
              <a:custGeom>
                <a:avLst/>
                <a:gdLst>
                  <a:gd name="T0" fmla="*/ 2136 w 68"/>
                  <a:gd name="T1" fmla="*/ 2254 h 61"/>
                  <a:gd name="T2" fmla="*/ 2204 w 68"/>
                  <a:gd name="T3" fmla="*/ 2254 h 61"/>
                  <a:gd name="T4" fmla="*/ 2204 w 68"/>
                  <a:gd name="T5" fmla="*/ 2083 h 61"/>
                  <a:gd name="T6" fmla="*/ 2179 w 68"/>
                  <a:gd name="T7" fmla="*/ 1644 h 61"/>
                  <a:gd name="T8" fmla="*/ 2136 w 68"/>
                  <a:gd name="T9" fmla="*/ 1519 h 61"/>
                  <a:gd name="T10" fmla="*/ 2015 w 68"/>
                  <a:gd name="T11" fmla="*/ 1109 h 61"/>
                  <a:gd name="T12" fmla="*/ 1754 w 68"/>
                  <a:gd name="T13" fmla="*/ 6 h 61"/>
                  <a:gd name="T14" fmla="*/ 1565 w 68"/>
                  <a:gd name="T15" fmla="*/ 2 h 61"/>
                  <a:gd name="T16" fmla="*/ 1432 w 68"/>
                  <a:gd name="T17" fmla="*/ 0 h 61"/>
                  <a:gd name="T18" fmla="*/ 1351 w 68"/>
                  <a:gd name="T19" fmla="*/ 0 h 61"/>
                  <a:gd name="T20" fmla="*/ 1277 w 68"/>
                  <a:gd name="T21" fmla="*/ 1 h 61"/>
                  <a:gd name="T22" fmla="*/ 1351 w 68"/>
                  <a:gd name="T23" fmla="*/ 2 h 61"/>
                  <a:gd name="T24" fmla="*/ 1430 w 68"/>
                  <a:gd name="T25" fmla="*/ 5 h 61"/>
                  <a:gd name="T26" fmla="*/ 1514 w 68"/>
                  <a:gd name="T27" fmla="*/ 1025 h 61"/>
                  <a:gd name="T28" fmla="*/ 1516 w 68"/>
                  <a:gd name="T29" fmla="*/ 1404 h 61"/>
                  <a:gd name="T30" fmla="*/ 1565 w 68"/>
                  <a:gd name="T31" fmla="*/ 1925 h 61"/>
                  <a:gd name="T32" fmla="*/ 1516 w 68"/>
                  <a:gd name="T33" fmla="*/ 2439 h 61"/>
                  <a:gd name="T34" fmla="*/ 1514 w 68"/>
                  <a:gd name="T35" fmla="*/ 2671 h 61"/>
                  <a:gd name="T36" fmla="*/ 1430 w 68"/>
                  <a:gd name="T37" fmla="*/ 2890 h 61"/>
                  <a:gd name="T38" fmla="*/ 1277 w 68"/>
                  <a:gd name="T39" fmla="*/ 3383 h 61"/>
                  <a:gd name="T40" fmla="*/ 1139 w 68"/>
                  <a:gd name="T41" fmla="*/ 3660 h 61"/>
                  <a:gd name="T42" fmla="*/ 959 w 68"/>
                  <a:gd name="T43" fmla="*/ 3966 h 61"/>
                  <a:gd name="T44" fmla="*/ 608 w 68"/>
                  <a:gd name="T45" fmla="*/ 4291 h 61"/>
                  <a:gd name="T46" fmla="*/ 385 w 68"/>
                  <a:gd name="T47" fmla="*/ 4643 h 61"/>
                  <a:gd name="T48" fmla="*/ 4 w 68"/>
                  <a:gd name="T49" fmla="*/ 4955 h 61"/>
                  <a:gd name="T50" fmla="*/ 2 w 68"/>
                  <a:gd name="T51" fmla="*/ 4955 h 61"/>
                  <a:gd name="T52" fmla="*/ 0 w 68"/>
                  <a:gd name="T53" fmla="*/ 5016 h 61"/>
                  <a:gd name="T54" fmla="*/ 0 w 68"/>
                  <a:gd name="T55" fmla="*/ 5361 h 61"/>
                  <a:gd name="T56" fmla="*/ 1 w 68"/>
                  <a:gd name="T57" fmla="*/ 5436 h 61"/>
                  <a:gd name="T58" fmla="*/ 6 w 68"/>
                  <a:gd name="T59" fmla="*/ 6072 h 61"/>
                  <a:gd name="T60" fmla="*/ 364 w 68"/>
                  <a:gd name="T61" fmla="*/ 6570 h 61"/>
                  <a:gd name="T62" fmla="*/ 542 w 68"/>
                  <a:gd name="T63" fmla="*/ 7109 h 61"/>
                  <a:gd name="T64" fmla="*/ 857 w 68"/>
                  <a:gd name="T65" fmla="*/ 7437 h 61"/>
                  <a:gd name="T66" fmla="*/ 959 w 68"/>
                  <a:gd name="T67" fmla="*/ 7437 h 61"/>
                  <a:gd name="T68" fmla="*/ 1016 w 68"/>
                  <a:gd name="T69" fmla="*/ 7312 h 61"/>
                  <a:gd name="T70" fmla="*/ 1076 w 68"/>
                  <a:gd name="T71" fmla="*/ 7109 h 61"/>
                  <a:gd name="T72" fmla="*/ 1139 w 68"/>
                  <a:gd name="T73" fmla="*/ 6874 h 61"/>
                  <a:gd name="T74" fmla="*/ 1276 w 68"/>
                  <a:gd name="T75" fmla="*/ 5872 h 61"/>
                  <a:gd name="T76" fmla="*/ 1430 w 68"/>
                  <a:gd name="T77" fmla="*/ 5024 h 61"/>
                  <a:gd name="T78" fmla="*/ 1516 w 68"/>
                  <a:gd name="T79" fmla="*/ 4291 h 61"/>
                  <a:gd name="T80" fmla="*/ 1657 w 68"/>
                  <a:gd name="T81" fmla="*/ 3660 h 61"/>
                  <a:gd name="T82" fmla="*/ 1797 w 68"/>
                  <a:gd name="T83" fmla="*/ 3089 h 61"/>
                  <a:gd name="T84" fmla="*/ 1905 w 68"/>
                  <a:gd name="T85" fmla="*/ 2671 h 61"/>
                  <a:gd name="T86" fmla="*/ 2058 w 68"/>
                  <a:gd name="T87" fmla="*/ 2439 h 61"/>
                  <a:gd name="T88" fmla="*/ 2136 w 68"/>
                  <a:gd name="T89" fmla="*/ 2254 h 61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68"/>
                  <a:gd name="T136" fmla="*/ 0 h 61"/>
                  <a:gd name="T137" fmla="*/ 68 w 68"/>
                  <a:gd name="T138" fmla="*/ 61 h 61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68" h="61">
                    <a:moveTo>
                      <a:pt x="66" y="18"/>
                    </a:moveTo>
                    <a:lnTo>
                      <a:pt x="68" y="18"/>
                    </a:lnTo>
                    <a:lnTo>
                      <a:pt x="68" y="17"/>
                    </a:lnTo>
                    <a:lnTo>
                      <a:pt x="67" y="14"/>
                    </a:lnTo>
                    <a:lnTo>
                      <a:pt x="66" y="13"/>
                    </a:lnTo>
                    <a:lnTo>
                      <a:pt x="61" y="9"/>
                    </a:lnTo>
                    <a:lnTo>
                      <a:pt x="54" y="6"/>
                    </a:lnTo>
                    <a:lnTo>
                      <a:pt x="48" y="2"/>
                    </a:lnTo>
                    <a:lnTo>
                      <a:pt x="44" y="0"/>
                    </a:lnTo>
                    <a:lnTo>
                      <a:pt x="41" y="0"/>
                    </a:lnTo>
                    <a:lnTo>
                      <a:pt x="40" y="1"/>
                    </a:lnTo>
                    <a:lnTo>
                      <a:pt x="41" y="2"/>
                    </a:lnTo>
                    <a:lnTo>
                      <a:pt x="43" y="5"/>
                    </a:lnTo>
                    <a:lnTo>
                      <a:pt x="46" y="8"/>
                    </a:lnTo>
                    <a:lnTo>
                      <a:pt x="47" y="12"/>
                    </a:lnTo>
                    <a:lnTo>
                      <a:pt x="48" y="16"/>
                    </a:lnTo>
                    <a:lnTo>
                      <a:pt x="47" y="19"/>
                    </a:lnTo>
                    <a:lnTo>
                      <a:pt x="46" y="22"/>
                    </a:lnTo>
                    <a:lnTo>
                      <a:pt x="43" y="24"/>
                    </a:lnTo>
                    <a:lnTo>
                      <a:pt x="40" y="28"/>
                    </a:lnTo>
                    <a:lnTo>
                      <a:pt x="36" y="30"/>
                    </a:lnTo>
                    <a:lnTo>
                      <a:pt x="29" y="33"/>
                    </a:lnTo>
                    <a:lnTo>
                      <a:pt x="20" y="36"/>
                    </a:lnTo>
                    <a:lnTo>
                      <a:pt x="12" y="39"/>
                    </a:lnTo>
                    <a:lnTo>
                      <a:pt x="4" y="40"/>
                    </a:lnTo>
                    <a:lnTo>
                      <a:pt x="2" y="40"/>
                    </a:lnTo>
                    <a:lnTo>
                      <a:pt x="0" y="41"/>
                    </a:lnTo>
                    <a:lnTo>
                      <a:pt x="0" y="43"/>
                    </a:lnTo>
                    <a:lnTo>
                      <a:pt x="1" y="45"/>
                    </a:lnTo>
                    <a:lnTo>
                      <a:pt x="6" y="50"/>
                    </a:lnTo>
                    <a:lnTo>
                      <a:pt x="11" y="54"/>
                    </a:lnTo>
                    <a:lnTo>
                      <a:pt x="18" y="58"/>
                    </a:lnTo>
                    <a:lnTo>
                      <a:pt x="26" y="61"/>
                    </a:lnTo>
                    <a:lnTo>
                      <a:pt x="29" y="61"/>
                    </a:lnTo>
                    <a:lnTo>
                      <a:pt x="32" y="59"/>
                    </a:lnTo>
                    <a:lnTo>
                      <a:pt x="34" y="58"/>
                    </a:lnTo>
                    <a:lnTo>
                      <a:pt x="36" y="56"/>
                    </a:lnTo>
                    <a:lnTo>
                      <a:pt x="39" y="48"/>
                    </a:lnTo>
                    <a:lnTo>
                      <a:pt x="43" y="42"/>
                    </a:lnTo>
                    <a:lnTo>
                      <a:pt x="47" y="36"/>
                    </a:lnTo>
                    <a:lnTo>
                      <a:pt x="51" y="30"/>
                    </a:lnTo>
                    <a:lnTo>
                      <a:pt x="55" y="25"/>
                    </a:lnTo>
                    <a:lnTo>
                      <a:pt x="59" y="22"/>
                    </a:lnTo>
                    <a:lnTo>
                      <a:pt x="63" y="19"/>
                    </a:lnTo>
                    <a:lnTo>
                      <a:pt x="66" y="18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831" name="Freeform 521"/>
              <p:cNvSpPr>
                <a:spLocks noChangeArrowheads="1"/>
              </p:cNvSpPr>
              <p:nvPr/>
            </p:nvSpPr>
            <p:spPr bwMode="auto">
              <a:xfrm>
                <a:off x="2962" y="3997"/>
                <a:ext cx="38" cy="28"/>
              </a:xfrm>
              <a:custGeom>
                <a:avLst/>
                <a:gdLst>
                  <a:gd name="T0" fmla="*/ 289 w 36"/>
                  <a:gd name="T1" fmla="*/ 5 h 26"/>
                  <a:gd name="T2" fmla="*/ 274 w 36"/>
                  <a:gd name="T3" fmla="*/ 4 h 26"/>
                  <a:gd name="T4" fmla="*/ 289 w 36"/>
                  <a:gd name="T5" fmla="*/ 5 h 26"/>
                  <a:gd name="T6" fmla="*/ 7 w 36"/>
                  <a:gd name="T7" fmla="*/ 843 h 26"/>
                  <a:gd name="T8" fmla="*/ 5 w 36"/>
                  <a:gd name="T9" fmla="*/ 843 h 26"/>
                  <a:gd name="T10" fmla="*/ 305 w 36"/>
                  <a:gd name="T11" fmla="*/ 978 h 26"/>
                  <a:gd name="T12" fmla="*/ 400 w 36"/>
                  <a:gd name="T13" fmla="*/ 1134 h 26"/>
                  <a:gd name="T14" fmla="*/ 568 w 36"/>
                  <a:gd name="T15" fmla="*/ 1525 h 26"/>
                  <a:gd name="T16" fmla="*/ 724 w 36"/>
                  <a:gd name="T17" fmla="*/ 1934 h 26"/>
                  <a:gd name="T18" fmla="*/ 764 w 36"/>
                  <a:gd name="T19" fmla="*/ 2050 h 26"/>
                  <a:gd name="T20" fmla="*/ 764 w 36"/>
                  <a:gd name="T21" fmla="*/ 1934 h 26"/>
                  <a:gd name="T22" fmla="*/ 785 w 36"/>
                  <a:gd name="T23" fmla="*/ 1525 h 26"/>
                  <a:gd name="T24" fmla="*/ 806 w 36"/>
                  <a:gd name="T25" fmla="*/ 1525 h 26"/>
                  <a:gd name="T26" fmla="*/ 842 w 36"/>
                  <a:gd name="T27" fmla="*/ 2378 h 26"/>
                  <a:gd name="T28" fmla="*/ 898 w 36"/>
                  <a:gd name="T29" fmla="*/ 2243 h 26"/>
                  <a:gd name="T30" fmla="*/ 948 w 36"/>
                  <a:gd name="T31" fmla="*/ 1904 h 26"/>
                  <a:gd name="T32" fmla="*/ 938 w 36"/>
                  <a:gd name="T33" fmla="*/ 1416 h 26"/>
                  <a:gd name="T34" fmla="*/ 889 w 36"/>
                  <a:gd name="T35" fmla="*/ 1221 h 26"/>
                  <a:gd name="T36" fmla="*/ 764 w 36"/>
                  <a:gd name="T37" fmla="*/ 908 h 26"/>
                  <a:gd name="T38" fmla="*/ 510 w 36"/>
                  <a:gd name="T39" fmla="*/ 5 h 26"/>
                  <a:gd name="T40" fmla="*/ 359 w 36"/>
                  <a:gd name="T41" fmla="*/ 2 h 26"/>
                  <a:gd name="T42" fmla="*/ 274 w 36"/>
                  <a:gd name="T43" fmla="*/ 0 h 26"/>
                  <a:gd name="T44" fmla="*/ 4 w 36"/>
                  <a:gd name="T45" fmla="*/ 0 h 26"/>
                  <a:gd name="T46" fmla="*/ 0 w 36"/>
                  <a:gd name="T47" fmla="*/ 4 h 26"/>
                  <a:gd name="T48" fmla="*/ 1 w 36"/>
                  <a:gd name="T49" fmla="*/ 843 h 26"/>
                  <a:gd name="T50" fmla="*/ 3 w 36"/>
                  <a:gd name="T51" fmla="*/ 1053 h 26"/>
                  <a:gd name="T52" fmla="*/ 289 w 36"/>
                  <a:gd name="T53" fmla="*/ 5 h 2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6"/>
                  <a:gd name="T82" fmla="*/ 0 h 26"/>
                  <a:gd name="T83" fmla="*/ 36 w 36"/>
                  <a:gd name="T84" fmla="*/ 26 h 2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6" h="26">
                    <a:moveTo>
                      <a:pt x="10" y="5"/>
                    </a:moveTo>
                    <a:lnTo>
                      <a:pt x="9" y="4"/>
                    </a:lnTo>
                    <a:lnTo>
                      <a:pt x="10" y="5"/>
                    </a:lnTo>
                    <a:lnTo>
                      <a:pt x="7" y="9"/>
                    </a:lnTo>
                    <a:lnTo>
                      <a:pt x="5" y="9"/>
                    </a:lnTo>
                    <a:lnTo>
                      <a:pt x="11" y="11"/>
                    </a:lnTo>
                    <a:lnTo>
                      <a:pt x="16" y="13"/>
                    </a:lnTo>
                    <a:lnTo>
                      <a:pt x="22" y="17"/>
                    </a:lnTo>
                    <a:lnTo>
                      <a:pt x="27" y="21"/>
                    </a:lnTo>
                    <a:lnTo>
                      <a:pt x="28" y="22"/>
                    </a:lnTo>
                    <a:lnTo>
                      <a:pt x="28" y="21"/>
                    </a:lnTo>
                    <a:lnTo>
                      <a:pt x="29" y="17"/>
                    </a:lnTo>
                    <a:lnTo>
                      <a:pt x="30" y="17"/>
                    </a:lnTo>
                    <a:lnTo>
                      <a:pt x="31" y="26"/>
                    </a:lnTo>
                    <a:lnTo>
                      <a:pt x="34" y="25"/>
                    </a:lnTo>
                    <a:lnTo>
                      <a:pt x="36" y="20"/>
                    </a:lnTo>
                    <a:lnTo>
                      <a:pt x="35" y="16"/>
                    </a:lnTo>
                    <a:lnTo>
                      <a:pt x="33" y="14"/>
                    </a:lnTo>
                    <a:lnTo>
                      <a:pt x="28" y="10"/>
                    </a:lnTo>
                    <a:lnTo>
                      <a:pt x="20" y="5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0"/>
                    </a:lnTo>
                    <a:lnTo>
                      <a:pt x="0" y="4"/>
                    </a:lnTo>
                    <a:lnTo>
                      <a:pt x="1" y="9"/>
                    </a:lnTo>
                    <a:lnTo>
                      <a:pt x="3" y="12"/>
                    </a:lnTo>
                    <a:lnTo>
                      <a:pt x="10" y="5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832" name="Freeform 522"/>
              <p:cNvSpPr>
                <a:spLocks noChangeArrowheads="1"/>
              </p:cNvSpPr>
              <p:nvPr/>
            </p:nvSpPr>
            <p:spPr bwMode="auto">
              <a:xfrm>
                <a:off x="2929" y="4002"/>
                <a:ext cx="51" cy="46"/>
              </a:xfrm>
              <a:custGeom>
                <a:avLst/>
                <a:gdLst>
                  <a:gd name="T0" fmla="*/ 0 w 48"/>
                  <a:gd name="T1" fmla="*/ 2587 h 43"/>
                  <a:gd name="T2" fmla="*/ 410 w 48"/>
                  <a:gd name="T3" fmla="*/ 2577 h 43"/>
                  <a:gd name="T4" fmla="*/ 667 w 48"/>
                  <a:gd name="T5" fmla="*/ 2418 h 43"/>
                  <a:gd name="T6" fmla="*/ 1084 w 48"/>
                  <a:gd name="T7" fmla="*/ 2252 h 43"/>
                  <a:gd name="T8" fmla="*/ 1380 w 48"/>
                  <a:gd name="T9" fmla="*/ 1968 h 43"/>
                  <a:gd name="T10" fmla="*/ 1581 w 48"/>
                  <a:gd name="T11" fmla="*/ 1840 h 43"/>
                  <a:gd name="T12" fmla="*/ 1719 w 48"/>
                  <a:gd name="T13" fmla="*/ 1613 h 43"/>
                  <a:gd name="T14" fmla="*/ 1826 w 48"/>
                  <a:gd name="T15" fmla="*/ 1410 h 43"/>
                  <a:gd name="T16" fmla="*/ 1871 w 48"/>
                  <a:gd name="T17" fmla="*/ 1147 h 43"/>
                  <a:gd name="T18" fmla="*/ 1940 w 48"/>
                  <a:gd name="T19" fmla="*/ 876 h 43"/>
                  <a:gd name="T20" fmla="*/ 1871 w 48"/>
                  <a:gd name="T21" fmla="*/ 625 h 43"/>
                  <a:gd name="T22" fmla="*/ 1826 w 48"/>
                  <a:gd name="T23" fmla="*/ 5 h 43"/>
                  <a:gd name="T24" fmla="*/ 1719 w 48"/>
                  <a:gd name="T25" fmla="*/ 0 h 43"/>
                  <a:gd name="T26" fmla="*/ 1382 w 48"/>
                  <a:gd name="T27" fmla="*/ 7 h 43"/>
                  <a:gd name="T28" fmla="*/ 1488 w 48"/>
                  <a:gd name="T29" fmla="*/ 625 h 43"/>
                  <a:gd name="T30" fmla="*/ 1581 w 48"/>
                  <a:gd name="T31" fmla="*/ 716 h 43"/>
                  <a:gd name="T32" fmla="*/ 1581 w 48"/>
                  <a:gd name="T33" fmla="*/ 876 h 43"/>
                  <a:gd name="T34" fmla="*/ 1581 w 48"/>
                  <a:gd name="T35" fmla="*/ 1002 h 43"/>
                  <a:gd name="T36" fmla="*/ 1488 w 48"/>
                  <a:gd name="T37" fmla="*/ 1072 h 43"/>
                  <a:gd name="T38" fmla="*/ 1382 w 48"/>
                  <a:gd name="T39" fmla="*/ 1227 h 43"/>
                  <a:gd name="T40" fmla="*/ 1301 w 48"/>
                  <a:gd name="T41" fmla="*/ 1405 h 43"/>
                  <a:gd name="T42" fmla="*/ 1223 w 48"/>
                  <a:gd name="T43" fmla="*/ 1503 h 43"/>
                  <a:gd name="T44" fmla="*/ 959 w 48"/>
                  <a:gd name="T45" fmla="*/ 1726 h 43"/>
                  <a:gd name="T46" fmla="*/ 591 w 48"/>
                  <a:gd name="T47" fmla="*/ 1846 h 43"/>
                  <a:gd name="T48" fmla="*/ 7 w 48"/>
                  <a:gd name="T49" fmla="*/ 1975 h 43"/>
                  <a:gd name="T50" fmla="*/ 0 w 48"/>
                  <a:gd name="T51" fmla="*/ 2105 h 43"/>
                  <a:gd name="T52" fmla="*/ 0 w 48"/>
                  <a:gd name="T53" fmla="*/ 2587 h 43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48"/>
                  <a:gd name="T82" fmla="*/ 0 h 43"/>
                  <a:gd name="T83" fmla="*/ 48 w 48"/>
                  <a:gd name="T84" fmla="*/ 43 h 43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48" h="43">
                    <a:moveTo>
                      <a:pt x="0" y="43"/>
                    </a:moveTo>
                    <a:lnTo>
                      <a:pt x="9" y="42"/>
                    </a:lnTo>
                    <a:lnTo>
                      <a:pt x="17" y="40"/>
                    </a:lnTo>
                    <a:lnTo>
                      <a:pt x="27" y="36"/>
                    </a:lnTo>
                    <a:lnTo>
                      <a:pt x="34" y="32"/>
                    </a:lnTo>
                    <a:lnTo>
                      <a:pt x="39" y="30"/>
                    </a:lnTo>
                    <a:lnTo>
                      <a:pt x="42" y="27"/>
                    </a:lnTo>
                    <a:lnTo>
                      <a:pt x="45" y="23"/>
                    </a:lnTo>
                    <a:lnTo>
                      <a:pt x="47" y="19"/>
                    </a:lnTo>
                    <a:lnTo>
                      <a:pt x="48" y="15"/>
                    </a:lnTo>
                    <a:lnTo>
                      <a:pt x="47" y="10"/>
                    </a:lnTo>
                    <a:lnTo>
                      <a:pt x="45" y="5"/>
                    </a:lnTo>
                    <a:lnTo>
                      <a:pt x="42" y="0"/>
                    </a:lnTo>
                    <a:lnTo>
                      <a:pt x="35" y="7"/>
                    </a:lnTo>
                    <a:lnTo>
                      <a:pt x="37" y="10"/>
                    </a:lnTo>
                    <a:lnTo>
                      <a:pt x="39" y="12"/>
                    </a:lnTo>
                    <a:lnTo>
                      <a:pt x="39" y="15"/>
                    </a:lnTo>
                    <a:lnTo>
                      <a:pt x="39" y="17"/>
                    </a:lnTo>
                    <a:lnTo>
                      <a:pt x="37" y="18"/>
                    </a:lnTo>
                    <a:lnTo>
                      <a:pt x="35" y="20"/>
                    </a:lnTo>
                    <a:lnTo>
                      <a:pt x="33" y="22"/>
                    </a:lnTo>
                    <a:lnTo>
                      <a:pt x="30" y="24"/>
                    </a:lnTo>
                    <a:lnTo>
                      <a:pt x="23" y="29"/>
                    </a:lnTo>
                    <a:lnTo>
                      <a:pt x="15" y="31"/>
                    </a:lnTo>
                    <a:lnTo>
                      <a:pt x="7" y="33"/>
                    </a:lnTo>
                    <a:lnTo>
                      <a:pt x="0" y="3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833" name="Freeform 523"/>
              <p:cNvSpPr>
                <a:spLocks noChangeArrowheads="1"/>
              </p:cNvSpPr>
              <p:nvPr/>
            </p:nvSpPr>
            <p:spPr bwMode="auto">
              <a:xfrm>
                <a:off x="2921" y="4037"/>
                <a:ext cx="46" cy="32"/>
              </a:xfrm>
              <a:custGeom>
                <a:avLst/>
                <a:gdLst>
                  <a:gd name="T0" fmla="*/ 2252 w 43"/>
                  <a:gd name="T1" fmla="*/ 915 h 30"/>
                  <a:gd name="T2" fmla="*/ 2113 w 43"/>
                  <a:gd name="T3" fmla="*/ 976 h 30"/>
                  <a:gd name="T4" fmla="*/ 2105 w 43"/>
                  <a:gd name="T5" fmla="*/ 976 h 30"/>
                  <a:gd name="T6" fmla="*/ 1975 w 43"/>
                  <a:gd name="T7" fmla="*/ 1041 h 30"/>
                  <a:gd name="T8" fmla="*/ 1846 w 43"/>
                  <a:gd name="T9" fmla="*/ 1041 h 30"/>
                  <a:gd name="T10" fmla="*/ 1503 w 43"/>
                  <a:gd name="T11" fmla="*/ 915 h 30"/>
                  <a:gd name="T12" fmla="*/ 1002 w 43"/>
                  <a:gd name="T13" fmla="*/ 754 h 30"/>
                  <a:gd name="T14" fmla="*/ 716 w 43"/>
                  <a:gd name="T15" fmla="*/ 547 h 30"/>
                  <a:gd name="T16" fmla="*/ 546 w 43"/>
                  <a:gd name="T17" fmla="*/ 7 h 30"/>
                  <a:gd name="T18" fmla="*/ 546 w 43"/>
                  <a:gd name="T19" fmla="*/ 451 h 30"/>
                  <a:gd name="T20" fmla="*/ 7 w 43"/>
                  <a:gd name="T21" fmla="*/ 481 h 30"/>
                  <a:gd name="T22" fmla="*/ 546 w 43"/>
                  <a:gd name="T23" fmla="*/ 481 h 30"/>
                  <a:gd name="T24" fmla="*/ 546 w 43"/>
                  <a:gd name="T25" fmla="*/ 0 h 30"/>
                  <a:gd name="T26" fmla="*/ 4 w 43"/>
                  <a:gd name="T27" fmla="*/ 1 h 30"/>
                  <a:gd name="T28" fmla="*/ 1 w 43"/>
                  <a:gd name="T29" fmla="*/ 4 h 30"/>
                  <a:gd name="T30" fmla="*/ 0 w 43"/>
                  <a:gd name="T31" fmla="*/ 481 h 30"/>
                  <a:gd name="T32" fmla="*/ 2 w 43"/>
                  <a:gd name="T33" fmla="*/ 583 h 30"/>
                  <a:gd name="T34" fmla="*/ 6 w 43"/>
                  <a:gd name="T35" fmla="*/ 858 h 30"/>
                  <a:gd name="T36" fmla="*/ 766 w 43"/>
                  <a:gd name="T37" fmla="*/ 1184 h 30"/>
                  <a:gd name="T38" fmla="*/ 1313 w 43"/>
                  <a:gd name="T39" fmla="*/ 1436 h 30"/>
                  <a:gd name="T40" fmla="*/ 1726 w 43"/>
                  <a:gd name="T41" fmla="*/ 1532 h 30"/>
                  <a:gd name="T42" fmla="*/ 1975 w 43"/>
                  <a:gd name="T43" fmla="*/ 1532 h 30"/>
                  <a:gd name="T44" fmla="*/ 2260 w 43"/>
                  <a:gd name="T45" fmla="*/ 1437 h 30"/>
                  <a:gd name="T46" fmla="*/ 2479 w 43"/>
                  <a:gd name="T47" fmla="*/ 1347 h 30"/>
                  <a:gd name="T48" fmla="*/ 2587 w 43"/>
                  <a:gd name="T49" fmla="*/ 1110 h 30"/>
                  <a:gd name="T50" fmla="*/ 2252 w 43"/>
                  <a:gd name="T51" fmla="*/ 915 h 30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43"/>
                  <a:gd name="T79" fmla="*/ 0 h 30"/>
                  <a:gd name="T80" fmla="*/ 43 w 43"/>
                  <a:gd name="T81" fmla="*/ 30 h 30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43" h="30">
                    <a:moveTo>
                      <a:pt x="36" y="19"/>
                    </a:moveTo>
                    <a:lnTo>
                      <a:pt x="35" y="20"/>
                    </a:lnTo>
                    <a:lnTo>
                      <a:pt x="34" y="20"/>
                    </a:lnTo>
                    <a:lnTo>
                      <a:pt x="33" y="21"/>
                    </a:lnTo>
                    <a:lnTo>
                      <a:pt x="31" y="21"/>
                    </a:lnTo>
                    <a:lnTo>
                      <a:pt x="24" y="19"/>
                    </a:lnTo>
                    <a:lnTo>
                      <a:pt x="17" y="16"/>
                    </a:lnTo>
                    <a:lnTo>
                      <a:pt x="12" y="11"/>
                    </a:lnTo>
                    <a:lnTo>
                      <a:pt x="8" y="7"/>
                    </a:lnTo>
                    <a:lnTo>
                      <a:pt x="8" y="8"/>
                    </a:lnTo>
                    <a:lnTo>
                      <a:pt x="7" y="9"/>
                    </a:lnTo>
                    <a:lnTo>
                      <a:pt x="8" y="9"/>
                    </a:lnTo>
                    <a:lnTo>
                      <a:pt x="8" y="0"/>
                    </a:lnTo>
                    <a:lnTo>
                      <a:pt x="4" y="1"/>
                    </a:lnTo>
                    <a:lnTo>
                      <a:pt x="1" y="4"/>
                    </a:lnTo>
                    <a:lnTo>
                      <a:pt x="0" y="9"/>
                    </a:lnTo>
                    <a:lnTo>
                      <a:pt x="2" y="12"/>
                    </a:lnTo>
                    <a:lnTo>
                      <a:pt x="6" y="18"/>
                    </a:lnTo>
                    <a:lnTo>
                      <a:pt x="13" y="23"/>
                    </a:lnTo>
                    <a:lnTo>
                      <a:pt x="21" y="28"/>
                    </a:lnTo>
                    <a:lnTo>
                      <a:pt x="29" y="30"/>
                    </a:lnTo>
                    <a:lnTo>
                      <a:pt x="33" y="30"/>
                    </a:lnTo>
                    <a:lnTo>
                      <a:pt x="37" y="29"/>
                    </a:lnTo>
                    <a:lnTo>
                      <a:pt x="41" y="27"/>
                    </a:lnTo>
                    <a:lnTo>
                      <a:pt x="43" y="22"/>
                    </a:lnTo>
                    <a:lnTo>
                      <a:pt x="36" y="19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834" name="Freeform 524"/>
              <p:cNvSpPr>
                <a:spLocks noChangeArrowheads="1"/>
              </p:cNvSpPr>
              <p:nvPr/>
            </p:nvSpPr>
            <p:spPr bwMode="auto">
              <a:xfrm>
                <a:off x="2958" y="4015"/>
                <a:ext cx="37" cy="47"/>
              </a:xfrm>
              <a:custGeom>
                <a:avLst/>
                <a:gdLst>
                  <a:gd name="T0" fmla="*/ 1004 w 35"/>
                  <a:gd name="T1" fmla="*/ 0 h 44"/>
                  <a:gd name="T2" fmla="*/ 861 w 35"/>
                  <a:gd name="T3" fmla="*/ 3 h 44"/>
                  <a:gd name="T4" fmla="*/ 689 w 35"/>
                  <a:gd name="T5" fmla="*/ 5 h 44"/>
                  <a:gd name="T6" fmla="*/ 552 w 35"/>
                  <a:gd name="T7" fmla="*/ 538 h 44"/>
                  <a:gd name="T8" fmla="*/ 442 w 35"/>
                  <a:gd name="T9" fmla="*/ 800 h 44"/>
                  <a:gd name="T10" fmla="*/ 354 w 35"/>
                  <a:gd name="T11" fmla="*/ 1112 h 44"/>
                  <a:gd name="T12" fmla="*/ 7 w 35"/>
                  <a:gd name="T13" fmla="*/ 1495 h 44"/>
                  <a:gd name="T14" fmla="*/ 3 w 35"/>
                  <a:gd name="T15" fmla="*/ 1822 h 44"/>
                  <a:gd name="T16" fmla="*/ 0 w 35"/>
                  <a:gd name="T17" fmla="*/ 2298 h 44"/>
                  <a:gd name="T18" fmla="*/ 7 w 35"/>
                  <a:gd name="T19" fmla="*/ 2455 h 44"/>
                  <a:gd name="T20" fmla="*/ 335 w 35"/>
                  <a:gd name="T21" fmla="*/ 2151 h 44"/>
                  <a:gd name="T22" fmla="*/ 418 w 35"/>
                  <a:gd name="T23" fmla="*/ 1706 h 44"/>
                  <a:gd name="T24" fmla="*/ 522 w 35"/>
                  <a:gd name="T25" fmla="*/ 1448 h 44"/>
                  <a:gd name="T26" fmla="*/ 617 w 35"/>
                  <a:gd name="T27" fmla="*/ 1112 h 44"/>
                  <a:gd name="T28" fmla="*/ 770 w 35"/>
                  <a:gd name="T29" fmla="*/ 855 h 44"/>
                  <a:gd name="T30" fmla="*/ 910 w 35"/>
                  <a:gd name="T31" fmla="*/ 656 h 44"/>
                  <a:gd name="T32" fmla="*/ 962 w 35"/>
                  <a:gd name="T33" fmla="*/ 575 h 44"/>
                  <a:gd name="T34" fmla="*/ 1017 w 35"/>
                  <a:gd name="T35" fmla="*/ 538 h 44"/>
                  <a:gd name="T36" fmla="*/ 1004 w 35"/>
                  <a:gd name="T37" fmla="*/ 0 h 44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5"/>
                  <a:gd name="T58" fmla="*/ 0 h 44"/>
                  <a:gd name="T59" fmla="*/ 35 w 35"/>
                  <a:gd name="T60" fmla="*/ 44 h 44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5" h="44">
                    <a:moveTo>
                      <a:pt x="34" y="0"/>
                    </a:moveTo>
                    <a:lnTo>
                      <a:pt x="29" y="3"/>
                    </a:lnTo>
                    <a:lnTo>
                      <a:pt x="24" y="5"/>
                    </a:lnTo>
                    <a:lnTo>
                      <a:pt x="20" y="9"/>
                    </a:lnTo>
                    <a:lnTo>
                      <a:pt x="16" y="15"/>
                    </a:lnTo>
                    <a:lnTo>
                      <a:pt x="12" y="20"/>
                    </a:lnTo>
                    <a:lnTo>
                      <a:pt x="7" y="27"/>
                    </a:lnTo>
                    <a:lnTo>
                      <a:pt x="3" y="33"/>
                    </a:lnTo>
                    <a:lnTo>
                      <a:pt x="0" y="41"/>
                    </a:lnTo>
                    <a:lnTo>
                      <a:pt x="7" y="44"/>
                    </a:lnTo>
                    <a:lnTo>
                      <a:pt x="11" y="38"/>
                    </a:lnTo>
                    <a:lnTo>
                      <a:pt x="15" y="31"/>
                    </a:lnTo>
                    <a:lnTo>
                      <a:pt x="19" y="26"/>
                    </a:lnTo>
                    <a:lnTo>
                      <a:pt x="22" y="20"/>
                    </a:lnTo>
                    <a:lnTo>
                      <a:pt x="26" y="16"/>
                    </a:lnTo>
                    <a:lnTo>
                      <a:pt x="31" y="12"/>
                    </a:lnTo>
                    <a:lnTo>
                      <a:pt x="33" y="10"/>
                    </a:lnTo>
                    <a:lnTo>
                      <a:pt x="35" y="9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835" name="Freeform 525"/>
              <p:cNvSpPr>
                <a:spLocks noChangeArrowheads="1"/>
              </p:cNvSpPr>
              <p:nvPr/>
            </p:nvSpPr>
            <p:spPr bwMode="auto">
              <a:xfrm>
                <a:off x="2669" y="4055"/>
                <a:ext cx="35" cy="39"/>
              </a:xfrm>
              <a:custGeom>
                <a:avLst/>
                <a:gdLst>
                  <a:gd name="T0" fmla="*/ 736 w 33"/>
                  <a:gd name="T1" fmla="*/ 2 h 36"/>
                  <a:gd name="T2" fmla="*/ 4 w 33"/>
                  <a:gd name="T3" fmla="*/ 2487 h 36"/>
                  <a:gd name="T4" fmla="*/ 1 w 33"/>
                  <a:gd name="T5" fmla="*/ 2986 h 36"/>
                  <a:gd name="T6" fmla="*/ 0 w 33"/>
                  <a:gd name="T7" fmla="*/ 3297 h 36"/>
                  <a:gd name="T8" fmla="*/ 0 w 33"/>
                  <a:gd name="T9" fmla="*/ 3797 h 36"/>
                  <a:gd name="T10" fmla="*/ 1 w 33"/>
                  <a:gd name="T11" fmla="*/ 4192 h 36"/>
                  <a:gd name="T12" fmla="*/ 4 w 33"/>
                  <a:gd name="T13" fmla="*/ 4456 h 36"/>
                  <a:gd name="T14" fmla="*/ 7 w 33"/>
                  <a:gd name="T15" fmla="*/ 4541 h 36"/>
                  <a:gd name="T16" fmla="*/ 434 w 33"/>
                  <a:gd name="T17" fmla="*/ 4716 h 36"/>
                  <a:gd name="T18" fmla="*/ 549 w 33"/>
                  <a:gd name="T19" fmla="*/ 4716 h 36"/>
                  <a:gd name="T20" fmla="*/ 694 w 33"/>
                  <a:gd name="T21" fmla="*/ 4716 h 36"/>
                  <a:gd name="T22" fmla="*/ 878 w 33"/>
                  <a:gd name="T23" fmla="*/ 4541 h 36"/>
                  <a:gd name="T24" fmla="*/ 987 w 33"/>
                  <a:gd name="T25" fmla="*/ 4456 h 36"/>
                  <a:gd name="T26" fmla="*/ 1110 w 33"/>
                  <a:gd name="T27" fmla="*/ 4192 h 36"/>
                  <a:gd name="T28" fmla="*/ 1177 w 33"/>
                  <a:gd name="T29" fmla="*/ 3797 h 36"/>
                  <a:gd name="T30" fmla="*/ 1177 w 33"/>
                  <a:gd name="T31" fmla="*/ 3297 h 36"/>
                  <a:gd name="T32" fmla="*/ 1177 w 33"/>
                  <a:gd name="T33" fmla="*/ 3043 h 36"/>
                  <a:gd name="T34" fmla="*/ 1079 w 33"/>
                  <a:gd name="T35" fmla="*/ 2694 h 36"/>
                  <a:gd name="T36" fmla="*/ 931 w 33"/>
                  <a:gd name="T37" fmla="*/ 1738 h 36"/>
                  <a:gd name="T38" fmla="*/ 781 w 33"/>
                  <a:gd name="T39" fmla="*/ 1165 h 36"/>
                  <a:gd name="T40" fmla="*/ 736 w 33"/>
                  <a:gd name="T41" fmla="*/ 5 h 36"/>
                  <a:gd name="T42" fmla="*/ 736 w 33"/>
                  <a:gd name="T43" fmla="*/ 2 h 36"/>
                  <a:gd name="T44" fmla="*/ 781 w 33"/>
                  <a:gd name="T45" fmla="*/ 0 h 36"/>
                  <a:gd name="T46" fmla="*/ 781 w 33"/>
                  <a:gd name="T47" fmla="*/ 0 h 36"/>
                  <a:gd name="T48" fmla="*/ 781 w 33"/>
                  <a:gd name="T49" fmla="*/ 0 h 36"/>
                  <a:gd name="T50" fmla="*/ 736 w 33"/>
                  <a:gd name="T51" fmla="*/ 2 h 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33"/>
                  <a:gd name="T79" fmla="*/ 0 h 36"/>
                  <a:gd name="T80" fmla="*/ 33 w 33"/>
                  <a:gd name="T81" fmla="*/ 36 h 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33" h="36">
                    <a:moveTo>
                      <a:pt x="21" y="2"/>
                    </a:moveTo>
                    <a:lnTo>
                      <a:pt x="4" y="18"/>
                    </a:lnTo>
                    <a:lnTo>
                      <a:pt x="1" y="23"/>
                    </a:lnTo>
                    <a:lnTo>
                      <a:pt x="0" y="26"/>
                    </a:lnTo>
                    <a:lnTo>
                      <a:pt x="0" y="29"/>
                    </a:lnTo>
                    <a:lnTo>
                      <a:pt x="1" y="32"/>
                    </a:lnTo>
                    <a:lnTo>
                      <a:pt x="4" y="34"/>
                    </a:lnTo>
                    <a:lnTo>
                      <a:pt x="7" y="35"/>
                    </a:lnTo>
                    <a:lnTo>
                      <a:pt x="12" y="36"/>
                    </a:lnTo>
                    <a:lnTo>
                      <a:pt x="16" y="36"/>
                    </a:lnTo>
                    <a:lnTo>
                      <a:pt x="20" y="36"/>
                    </a:lnTo>
                    <a:lnTo>
                      <a:pt x="24" y="35"/>
                    </a:lnTo>
                    <a:lnTo>
                      <a:pt x="27" y="34"/>
                    </a:lnTo>
                    <a:lnTo>
                      <a:pt x="31" y="32"/>
                    </a:lnTo>
                    <a:lnTo>
                      <a:pt x="33" y="29"/>
                    </a:lnTo>
                    <a:lnTo>
                      <a:pt x="33" y="26"/>
                    </a:lnTo>
                    <a:lnTo>
                      <a:pt x="33" y="24"/>
                    </a:lnTo>
                    <a:lnTo>
                      <a:pt x="30" y="20"/>
                    </a:lnTo>
                    <a:lnTo>
                      <a:pt x="25" y="14"/>
                    </a:lnTo>
                    <a:lnTo>
                      <a:pt x="22" y="9"/>
                    </a:lnTo>
                    <a:lnTo>
                      <a:pt x="21" y="5"/>
                    </a:lnTo>
                    <a:lnTo>
                      <a:pt x="21" y="2"/>
                    </a:lnTo>
                    <a:lnTo>
                      <a:pt x="22" y="0"/>
                    </a:lnTo>
                    <a:lnTo>
                      <a:pt x="21" y="2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836" name="Freeform 526"/>
              <p:cNvSpPr>
                <a:spLocks noChangeArrowheads="1"/>
              </p:cNvSpPr>
              <p:nvPr/>
            </p:nvSpPr>
            <p:spPr bwMode="auto">
              <a:xfrm>
                <a:off x="2670" y="4053"/>
                <a:ext cx="24" cy="25"/>
              </a:xfrm>
              <a:custGeom>
                <a:avLst/>
                <a:gdLst>
                  <a:gd name="T0" fmla="*/ 6 w 23"/>
                  <a:gd name="T1" fmla="*/ 3770 h 23"/>
                  <a:gd name="T2" fmla="*/ 285 w 23"/>
                  <a:gd name="T3" fmla="*/ 1097 h 23"/>
                  <a:gd name="T4" fmla="*/ 221 w 23"/>
                  <a:gd name="T5" fmla="*/ 0 h 23"/>
                  <a:gd name="T6" fmla="*/ 0 w 23"/>
                  <a:gd name="T7" fmla="*/ 2526 h 23"/>
                  <a:gd name="T8" fmla="*/ 6 w 23"/>
                  <a:gd name="T9" fmla="*/ 3770 h 2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3"/>
                  <a:gd name="T16" fmla="*/ 0 h 23"/>
                  <a:gd name="T17" fmla="*/ 23 w 23"/>
                  <a:gd name="T18" fmla="*/ 23 h 2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3" h="23">
                    <a:moveTo>
                      <a:pt x="6" y="23"/>
                    </a:moveTo>
                    <a:lnTo>
                      <a:pt x="23" y="6"/>
                    </a:lnTo>
                    <a:lnTo>
                      <a:pt x="17" y="0"/>
                    </a:lnTo>
                    <a:lnTo>
                      <a:pt x="0" y="16"/>
                    </a:lnTo>
                    <a:lnTo>
                      <a:pt x="6" y="23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837" name="Freeform 527"/>
              <p:cNvSpPr>
                <a:spLocks noChangeArrowheads="1"/>
              </p:cNvSpPr>
              <p:nvPr/>
            </p:nvSpPr>
            <p:spPr bwMode="auto">
              <a:xfrm>
                <a:off x="2665" y="4070"/>
                <a:ext cx="44" cy="27"/>
              </a:xfrm>
              <a:custGeom>
                <a:avLst/>
                <a:gdLst>
                  <a:gd name="T0" fmla="*/ 511 w 42"/>
                  <a:gd name="T1" fmla="*/ 910 h 25"/>
                  <a:gd name="T2" fmla="*/ 575 w 42"/>
                  <a:gd name="T3" fmla="*/ 1062 h 25"/>
                  <a:gd name="T4" fmla="*/ 575 w 42"/>
                  <a:gd name="T5" fmla="*/ 1239 h 25"/>
                  <a:gd name="T6" fmla="*/ 535 w 42"/>
                  <a:gd name="T7" fmla="*/ 1338 h 25"/>
                  <a:gd name="T8" fmla="*/ 488 w 42"/>
                  <a:gd name="T9" fmla="*/ 1445 h 25"/>
                  <a:gd name="T10" fmla="*/ 445 w 42"/>
                  <a:gd name="T11" fmla="*/ 1686 h 25"/>
                  <a:gd name="T12" fmla="*/ 370 w 42"/>
                  <a:gd name="T13" fmla="*/ 1686 h 25"/>
                  <a:gd name="T14" fmla="*/ 322 w 42"/>
                  <a:gd name="T15" fmla="*/ 1821 h 25"/>
                  <a:gd name="T16" fmla="*/ 267 w 42"/>
                  <a:gd name="T17" fmla="*/ 1821 h 25"/>
                  <a:gd name="T18" fmla="*/ 221 w 42"/>
                  <a:gd name="T19" fmla="*/ 1686 h 25"/>
                  <a:gd name="T20" fmla="*/ 10 w 42"/>
                  <a:gd name="T21" fmla="*/ 1445 h 25"/>
                  <a:gd name="T22" fmla="*/ 8 w 42"/>
                  <a:gd name="T23" fmla="*/ 1338 h 25"/>
                  <a:gd name="T24" fmla="*/ 8 w 42"/>
                  <a:gd name="T25" fmla="*/ 1239 h 25"/>
                  <a:gd name="T26" fmla="*/ 8 w 42"/>
                  <a:gd name="T27" fmla="*/ 1062 h 25"/>
                  <a:gd name="T28" fmla="*/ 211 w 42"/>
                  <a:gd name="T29" fmla="*/ 843 h 25"/>
                  <a:gd name="T30" fmla="*/ 5 w 42"/>
                  <a:gd name="T31" fmla="*/ 0 h 25"/>
                  <a:gd name="T32" fmla="*/ 1 w 42"/>
                  <a:gd name="T33" fmla="*/ 6 h 25"/>
                  <a:gd name="T34" fmla="*/ 0 w 42"/>
                  <a:gd name="T35" fmla="*/ 1147 h 25"/>
                  <a:gd name="T36" fmla="*/ 0 w 42"/>
                  <a:gd name="T37" fmla="*/ 1686 h 25"/>
                  <a:gd name="T38" fmla="*/ 2 w 42"/>
                  <a:gd name="T39" fmla="*/ 2227 h 25"/>
                  <a:gd name="T40" fmla="*/ 6 w 42"/>
                  <a:gd name="T41" fmla="*/ 2478 h 25"/>
                  <a:gd name="T42" fmla="*/ 10 w 42"/>
                  <a:gd name="T43" fmla="*/ 2597 h 25"/>
                  <a:gd name="T44" fmla="*/ 255 w 42"/>
                  <a:gd name="T45" fmla="*/ 2676 h 25"/>
                  <a:gd name="T46" fmla="*/ 322 w 42"/>
                  <a:gd name="T47" fmla="*/ 2676 h 25"/>
                  <a:gd name="T48" fmla="*/ 388 w 42"/>
                  <a:gd name="T49" fmla="*/ 2676 h 25"/>
                  <a:gd name="T50" fmla="*/ 488 w 42"/>
                  <a:gd name="T51" fmla="*/ 2597 h 25"/>
                  <a:gd name="T52" fmla="*/ 587 w 42"/>
                  <a:gd name="T53" fmla="*/ 2405 h 25"/>
                  <a:gd name="T54" fmla="*/ 644 w 42"/>
                  <a:gd name="T55" fmla="*/ 2227 h 25"/>
                  <a:gd name="T56" fmla="*/ 675 w 42"/>
                  <a:gd name="T57" fmla="*/ 1821 h 25"/>
                  <a:gd name="T58" fmla="*/ 707 w 42"/>
                  <a:gd name="T59" fmla="*/ 1147 h 25"/>
                  <a:gd name="T60" fmla="*/ 675 w 42"/>
                  <a:gd name="T61" fmla="*/ 843 h 25"/>
                  <a:gd name="T62" fmla="*/ 631 w 42"/>
                  <a:gd name="T63" fmla="*/ 1 h 25"/>
                  <a:gd name="T64" fmla="*/ 511 w 42"/>
                  <a:gd name="T65" fmla="*/ 910 h 2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42"/>
                  <a:gd name="T100" fmla="*/ 0 h 25"/>
                  <a:gd name="T101" fmla="*/ 42 w 42"/>
                  <a:gd name="T102" fmla="*/ 25 h 25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42" h="25">
                    <a:moveTo>
                      <a:pt x="30" y="8"/>
                    </a:moveTo>
                    <a:lnTo>
                      <a:pt x="33" y="10"/>
                    </a:lnTo>
                    <a:lnTo>
                      <a:pt x="33" y="12"/>
                    </a:lnTo>
                    <a:lnTo>
                      <a:pt x="31" y="13"/>
                    </a:lnTo>
                    <a:lnTo>
                      <a:pt x="29" y="14"/>
                    </a:lnTo>
                    <a:lnTo>
                      <a:pt x="27" y="16"/>
                    </a:lnTo>
                    <a:lnTo>
                      <a:pt x="23" y="16"/>
                    </a:lnTo>
                    <a:lnTo>
                      <a:pt x="20" y="17"/>
                    </a:lnTo>
                    <a:lnTo>
                      <a:pt x="16" y="17"/>
                    </a:lnTo>
                    <a:lnTo>
                      <a:pt x="12" y="16"/>
                    </a:lnTo>
                    <a:lnTo>
                      <a:pt x="10" y="14"/>
                    </a:lnTo>
                    <a:lnTo>
                      <a:pt x="8" y="13"/>
                    </a:lnTo>
                    <a:lnTo>
                      <a:pt x="8" y="12"/>
                    </a:lnTo>
                    <a:lnTo>
                      <a:pt x="8" y="10"/>
                    </a:lnTo>
                    <a:lnTo>
                      <a:pt x="11" y="7"/>
                    </a:lnTo>
                    <a:lnTo>
                      <a:pt x="5" y="0"/>
                    </a:lnTo>
                    <a:lnTo>
                      <a:pt x="1" y="6"/>
                    </a:lnTo>
                    <a:lnTo>
                      <a:pt x="0" y="11"/>
                    </a:lnTo>
                    <a:lnTo>
                      <a:pt x="0" y="16"/>
                    </a:lnTo>
                    <a:lnTo>
                      <a:pt x="2" y="20"/>
                    </a:lnTo>
                    <a:lnTo>
                      <a:pt x="6" y="23"/>
                    </a:lnTo>
                    <a:lnTo>
                      <a:pt x="10" y="24"/>
                    </a:lnTo>
                    <a:lnTo>
                      <a:pt x="15" y="25"/>
                    </a:lnTo>
                    <a:lnTo>
                      <a:pt x="20" y="25"/>
                    </a:lnTo>
                    <a:lnTo>
                      <a:pt x="24" y="25"/>
                    </a:lnTo>
                    <a:lnTo>
                      <a:pt x="29" y="24"/>
                    </a:lnTo>
                    <a:lnTo>
                      <a:pt x="34" y="22"/>
                    </a:lnTo>
                    <a:lnTo>
                      <a:pt x="38" y="20"/>
                    </a:lnTo>
                    <a:lnTo>
                      <a:pt x="40" y="17"/>
                    </a:lnTo>
                    <a:lnTo>
                      <a:pt x="42" y="11"/>
                    </a:lnTo>
                    <a:lnTo>
                      <a:pt x="40" y="7"/>
                    </a:lnTo>
                    <a:lnTo>
                      <a:pt x="37" y="1"/>
                    </a:lnTo>
                    <a:lnTo>
                      <a:pt x="30" y="8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838" name="Freeform 528"/>
              <p:cNvSpPr>
                <a:spLocks noChangeArrowheads="1"/>
              </p:cNvSpPr>
              <p:nvPr/>
            </p:nvSpPr>
            <p:spPr bwMode="auto">
              <a:xfrm>
                <a:off x="2687" y="4050"/>
                <a:ext cx="17" cy="30"/>
              </a:xfrm>
              <a:custGeom>
                <a:avLst/>
                <a:gdLst>
                  <a:gd name="T0" fmla="*/ 7 w 16"/>
                  <a:gd name="T1" fmla="*/ 686 h 28"/>
                  <a:gd name="T2" fmla="*/ 364 w 16"/>
                  <a:gd name="T3" fmla="*/ 597 h 28"/>
                  <a:gd name="T4" fmla="*/ 3 w 16"/>
                  <a:gd name="T5" fmla="*/ 0 h 28"/>
                  <a:gd name="T6" fmla="*/ 1 w 16"/>
                  <a:gd name="T7" fmla="*/ 4 h 28"/>
                  <a:gd name="T8" fmla="*/ 0 w 16"/>
                  <a:gd name="T9" fmla="*/ 557 h 28"/>
                  <a:gd name="T10" fmla="*/ 0 w 16"/>
                  <a:gd name="T11" fmla="*/ 686 h 28"/>
                  <a:gd name="T12" fmla="*/ 1 w 16"/>
                  <a:gd name="T13" fmla="*/ 1038 h 28"/>
                  <a:gd name="T14" fmla="*/ 4 w 16"/>
                  <a:gd name="T15" fmla="*/ 1465 h 28"/>
                  <a:gd name="T16" fmla="*/ 387 w 16"/>
                  <a:gd name="T17" fmla="*/ 1859 h 28"/>
                  <a:gd name="T18" fmla="*/ 592 w 16"/>
                  <a:gd name="T19" fmla="*/ 1465 h 28"/>
                  <a:gd name="T20" fmla="*/ 464 w 16"/>
                  <a:gd name="T21" fmla="*/ 1038 h 28"/>
                  <a:gd name="T22" fmla="*/ 387 w 16"/>
                  <a:gd name="T23" fmla="*/ 788 h 28"/>
                  <a:gd name="T24" fmla="*/ 364 w 16"/>
                  <a:gd name="T25" fmla="*/ 640 h 28"/>
                  <a:gd name="T26" fmla="*/ 364 w 16"/>
                  <a:gd name="T27" fmla="*/ 557 h 28"/>
                  <a:gd name="T28" fmla="*/ 364 w 16"/>
                  <a:gd name="T29" fmla="*/ 597 h 28"/>
                  <a:gd name="T30" fmla="*/ 2 w 16"/>
                  <a:gd name="T31" fmla="*/ 3 h 28"/>
                  <a:gd name="T32" fmla="*/ 1 w 16"/>
                  <a:gd name="T33" fmla="*/ 4 h 28"/>
                  <a:gd name="T34" fmla="*/ 7 w 16"/>
                  <a:gd name="T35" fmla="*/ 686 h 28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6"/>
                  <a:gd name="T55" fmla="*/ 0 h 28"/>
                  <a:gd name="T56" fmla="*/ 16 w 16"/>
                  <a:gd name="T57" fmla="*/ 28 h 28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6" h="28">
                    <a:moveTo>
                      <a:pt x="7" y="10"/>
                    </a:moveTo>
                    <a:lnTo>
                      <a:pt x="8" y="8"/>
                    </a:lnTo>
                    <a:lnTo>
                      <a:pt x="3" y="0"/>
                    </a:lnTo>
                    <a:lnTo>
                      <a:pt x="1" y="4"/>
                    </a:lnTo>
                    <a:lnTo>
                      <a:pt x="0" y="7"/>
                    </a:lnTo>
                    <a:lnTo>
                      <a:pt x="0" y="10"/>
                    </a:lnTo>
                    <a:lnTo>
                      <a:pt x="1" y="16"/>
                    </a:lnTo>
                    <a:lnTo>
                      <a:pt x="4" y="21"/>
                    </a:lnTo>
                    <a:lnTo>
                      <a:pt x="9" y="28"/>
                    </a:lnTo>
                    <a:lnTo>
                      <a:pt x="16" y="21"/>
                    </a:lnTo>
                    <a:lnTo>
                      <a:pt x="12" y="16"/>
                    </a:lnTo>
                    <a:lnTo>
                      <a:pt x="9" y="12"/>
                    </a:lnTo>
                    <a:lnTo>
                      <a:pt x="8" y="9"/>
                    </a:lnTo>
                    <a:lnTo>
                      <a:pt x="8" y="7"/>
                    </a:lnTo>
                    <a:lnTo>
                      <a:pt x="8" y="8"/>
                    </a:lnTo>
                    <a:lnTo>
                      <a:pt x="2" y="3"/>
                    </a:lnTo>
                    <a:lnTo>
                      <a:pt x="1" y="4"/>
                    </a:lnTo>
                    <a:lnTo>
                      <a:pt x="7" y="1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839" name="Freeform 529"/>
              <p:cNvSpPr>
                <a:spLocks noChangeArrowheads="1"/>
              </p:cNvSpPr>
              <p:nvPr/>
            </p:nvSpPr>
            <p:spPr bwMode="auto">
              <a:xfrm>
                <a:off x="2850" y="3958"/>
                <a:ext cx="45" cy="49"/>
              </a:xfrm>
              <a:custGeom>
                <a:avLst/>
                <a:gdLst>
                  <a:gd name="T0" fmla="*/ 2 w 42"/>
                  <a:gd name="T1" fmla="*/ 7794 h 45"/>
                  <a:gd name="T2" fmla="*/ 0 w 42"/>
                  <a:gd name="T3" fmla="*/ 7531 h 45"/>
                  <a:gd name="T4" fmla="*/ 0 w 42"/>
                  <a:gd name="T5" fmla="*/ 7376 h 45"/>
                  <a:gd name="T6" fmla="*/ 1 w 42"/>
                  <a:gd name="T7" fmla="*/ 6916 h 45"/>
                  <a:gd name="T8" fmla="*/ 2 w 42"/>
                  <a:gd name="T9" fmla="*/ 6774 h 45"/>
                  <a:gd name="T10" fmla="*/ 3 w 42"/>
                  <a:gd name="T11" fmla="*/ 6270 h 45"/>
                  <a:gd name="T12" fmla="*/ 5 w 42"/>
                  <a:gd name="T13" fmla="*/ 5758 h 45"/>
                  <a:gd name="T14" fmla="*/ 395 w 42"/>
                  <a:gd name="T15" fmla="*/ 5357 h 45"/>
                  <a:gd name="T16" fmla="*/ 395 w 42"/>
                  <a:gd name="T17" fmla="*/ 4920 h 45"/>
                  <a:gd name="T18" fmla="*/ 597 w 42"/>
                  <a:gd name="T19" fmla="*/ 4518 h 45"/>
                  <a:gd name="T20" fmla="*/ 597 w 42"/>
                  <a:gd name="T21" fmla="*/ 4096 h 45"/>
                  <a:gd name="T22" fmla="*/ 597 w 42"/>
                  <a:gd name="T23" fmla="*/ 3455 h 45"/>
                  <a:gd name="T24" fmla="*/ 597 w 42"/>
                  <a:gd name="T25" fmla="*/ 2914 h 45"/>
                  <a:gd name="T26" fmla="*/ 597 w 42"/>
                  <a:gd name="T27" fmla="*/ 2257 h 45"/>
                  <a:gd name="T28" fmla="*/ 395 w 42"/>
                  <a:gd name="T29" fmla="*/ 1606 h 45"/>
                  <a:gd name="T30" fmla="*/ 6 w 42"/>
                  <a:gd name="T31" fmla="*/ 1355 h 45"/>
                  <a:gd name="T32" fmla="*/ 5 w 42"/>
                  <a:gd name="T33" fmla="*/ 5 h 45"/>
                  <a:gd name="T34" fmla="*/ 3 w 42"/>
                  <a:gd name="T35" fmla="*/ 3 h 45"/>
                  <a:gd name="T36" fmla="*/ 3 w 42"/>
                  <a:gd name="T37" fmla="*/ 1 h 45"/>
                  <a:gd name="T38" fmla="*/ 5 w 42"/>
                  <a:gd name="T39" fmla="*/ 0 h 45"/>
                  <a:gd name="T40" fmla="*/ 395 w 42"/>
                  <a:gd name="T41" fmla="*/ 0 h 45"/>
                  <a:gd name="T42" fmla="*/ 843 w 42"/>
                  <a:gd name="T43" fmla="*/ 0 h 45"/>
                  <a:gd name="T44" fmla="*/ 1365 w 42"/>
                  <a:gd name="T45" fmla="*/ 2 h 45"/>
                  <a:gd name="T46" fmla="*/ 1926 w 42"/>
                  <a:gd name="T47" fmla="*/ 5 h 45"/>
                  <a:gd name="T48" fmla="*/ 2369 w 42"/>
                  <a:gd name="T49" fmla="*/ 1749 h 45"/>
                  <a:gd name="T50" fmla="*/ 2538 w 42"/>
                  <a:gd name="T51" fmla="*/ 2676 h 45"/>
                  <a:gd name="T52" fmla="*/ 2650 w 42"/>
                  <a:gd name="T53" fmla="*/ 3213 h 45"/>
                  <a:gd name="T54" fmla="*/ 2816 w 42"/>
                  <a:gd name="T55" fmla="*/ 4096 h 45"/>
                  <a:gd name="T56" fmla="*/ 2816 w 42"/>
                  <a:gd name="T57" fmla="*/ 4856 h 45"/>
                  <a:gd name="T58" fmla="*/ 2650 w 42"/>
                  <a:gd name="T59" fmla="*/ 5288 h 45"/>
                  <a:gd name="T60" fmla="*/ 2628 w 42"/>
                  <a:gd name="T61" fmla="*/ 5713 h 45"/>
                  <a:gd name="T62" fmla="*/ 2473 w 42"/>
                  <a:gd name="T63" fmla="*/ 5758 h 45"/>
                  <a:gd name="T64" fmla="*/ 2369 w 42"/>
                  <a:gd name="T65" fmla="*/ 6221 h 45"/>
                  <a:gd name="T66" fmla="*/ 2211 w 42"/>
                  <a:gd name="T67" fmla="*/ 6270 h 45"/>
                  <a:gd name="T68" fmla="*/ 2064 w 42"/>
                  <a:gd name="T69" fmla="*/ 6270 h 45"/>
                  <a:gd name="T70" fmla="*/ 1926 w 42"/>
                  <a:gd name="T71" fmla="*/ 6351 h 45"/>
                  <a:gd name="T72" fmla="*/ 1856 w 42"/>
                  <a:gd name="T73" fmla="*/ 6774 h 45"/>
                  <a:gd name="T74" fmla="*/ 1732 w 42"/>
                  <a:gd name="T75" fmla="*/ 6916 h 45"/>
                  <a:gd name="T76" fmla="*/ 1617 w 42"/>
                  <a:gd name="T77" fmla="*/ 7376 h 45"/>
                  <a:gd name="T78" fmla="*/ 1274 w 42"/>
                  <a:gd name="T79" fmla="*/ 7531 h 45"/>
                  <a:gd name="T80" fmla="*/ 1036 w 42"/>
                  <a:gd name="T81" fmla="*/ 7794 h 45"/>
                  <a:gd name="T82" fmla="*/ 787 w 42"/>
                  <a:gd name="T83" fmla="*/ 8095 h 45"/>
                  <a:gd name="T84" fmla="*/ 597 w 42"/>
                  <a:gd name="T85" fmla="*/ 8095 h 45"/>
                  <a:gd name="T86" fmla="*/ 5 w 42"/>
                  <a:gd name="T87" fmla="*/ 8095 h 45"/>
                  <a:gd name="T88" fmla="*/ 2 w 42"/>
                  <a:gd name="T89" fmla="*/ 7794 h 45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42"/>
                  <a:gd name="T136" fmla="*/ 0 h 45"/>
                  <a:gd name="T137" fmla="*/ 42 w 42"/>
                  <a:gd name="T138" fmla="*/ 45 h 45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42" h="45">
                    <a:moveTo>
                      <a:pt x="2" y="43"/>
                    </a:moveTo>
                    <a:lnTo>
                      <a:pt x="0" y="42"/>
                    </a:lnTo>
                    <a:lnTo>
                      <a:pt x="0" y="40"/>
                    </a:lnTo>
                    <a:lnTo>
                      <a:pt x="1" y="39"/>
                    </a:lnTo>
                    <a:lnTo>
                      <a:pt x="2" y="37"/>
                    </a:lnTo>
                    <a:lnTo>
                      <a:pt x="3" y="35"/>
                    </a:lnTo>
                    <a:lnTo>
                      <a:pt x="5" y="32"/>
                    </a:lnTo>
                    <a:lnTo>
                      <a:pt x="7" y="30"/>
                    </a:lnTo>
                    <a:lnTo>
                      <a:pt x="7" y="28"/>
                    </a:lnTo>
                    <a:lnTo>
                      <a:pt x="8" y="26"/>
                    </a:lnTo>
                    <a:lnTo>
                      <a:pt x="8" y="23"/>
                    </a:lnTo>
                    <a:lnTo>
                      <a:pt x="8" y="19"/>
                    </a:lnTo>
                    <a:lnTo>
                      <a:pt x="8" y="16"/>
                    </a:lnTo>
                    <a:lnTo>
                      <a:pt x="8" y="13"/>
                    </a:lnTo>
                    <a:lnTo>
                      <a:pt x="7" y="9"/>
                    </a:lnTo>
                    <a:lnTo>
                      <a:pt x="6" y="7"/>
                    </a:lnTo>
                    <a:lnTo>
                      <a:pt x="5" y="5"/>
                    </a:lnTo>
                    <a:lnTo>
                      <a:pt x="3" y="3"/>
                    </a:lnTo>
                    <a:lnTo>
                      <a:pt x="3" y="1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13" y="0"/>
                    </a:lnTo>
                    <a:lnTo>
                      <a:pt x="20" y="2"/>
                    </a:lnTo>
                    <a:lnTo>
                      <a:pt x="29" y="5"/>
                    </a:lnTo>
                    <a:lnTo>
                      <a:pt x="35" y="10"/>
                    </a:lnTo>
                    <a:lnTo>
                      <a:pt x="38" y="15"/>
                    </a:lnTo>
                    <a:lnTo>
                      <a:pt x="40" y="18"/>
                    </a:lnTo>
                    <a:lnTo>
                      <a:pt x="42" y="23"/>
                    </a:lnTo>
                    <a:lnTo>
                      <a:pt x="42" y="27"/>
                    </a:lnTo>
                    <a:lnTo>
                      <a:pt x="40" y="29"/>
                    </a:lnTo>
                    <a:lnTo>
                      <a:pt x="39" y="31"/>
                    </a:lnTo>
                    <a:lnTo>
                      <a:pt x="37" y="32"/>
                    </a:lnTo>
                    <a:lnTo>
                      <a:pt x="35" y="34"/>
                    </a:lnTo>
                    <a:lnTo>
                      <a:pt x="33" y="35"/>
                    </a:lnTo>
                    <a:lnTo>
                      <a:pt x="31" y="35"/>
                    </a:lnTo>
                    <a:lnTo>
                      <a:pt x="29" y="36"/>
                    </a:lnTo>
                    <a:lnTo>
                      <a:pt x="28" y="37"/>
                    </a:lnTo>
                    <a:lnTo>
                      <a:pt x="26" y="39"/>
                    </a:lnTo>
                    <a:lnTo>
                      <a:pt x="24" y="40"/>
                    </a:lnTo>
                    <a:lnTo>
                      <a:pt x="19" y="42"/>
                    </a:lnTo>
                    <a:lnTo>
                      <a:pt x="16" y="43"/>
                    </a:lnTo>
                    <a:lnTo>
                      <a:pt x="12" y="45"/>
                    </a:lnTo>
                    <a:lnTo>
                      <a:pt x="8" y="45"/>
                    </a:lnTo>
                    <a:lnTo>
                      <a:pt x="5" y="45"/>
                    </a:lnTo>
                    <a:lnTo>
                      <a:pt x="2" y="43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840" name="Freeform 530"/>
              <p:cNvSpPr>
                <a:spLocks noChangeArrowheads="1"/>
              </p:cNvSpPr>
              <p:nvPr/>
            </p:nvSpPr>
            <p:spPr bwMode="auto">
              <a:xfrm>
                <a:off x="2845" y="3987"/>
                <a:ext cx="16" cy="22"/>
              </a:xfrm>
              <a:custGeom>
                <a:avLst/>
                <a:gdLst>
                  <a:gd name="T0" fmla="*/ 6 w 15"/>
                  <a:gd name="T1" fmla="*/ 0 h 20"/>
                  <a:gd name="T2" fmla="*/ 6 w 15"/>
                  <a:gd name="T3" fmla="*/ 1 h 20"/>
                  <a:gd name="T4" fmla="*/ 5 w 15"/>
                  <a:gd name="T5" fmla="*/ 3 h 20"/>
                  <a:gd name="T6" fmla="*/ 4 w 15"/>
                  <a:gd name="T7" fmla="*/ 1935 h 20"/>
                  <a:gd name="T8" fmla="*/ 2 w 15"/>
                  <a:gd name="T9" fmla="*/ 2594 h 20"/>
                  <a:gd name="T10" fmla="*/ 1 w 15"/>
                  <a:gd name="T11" fmla="*/ 3138 h 20"/>
                  <a:gd name="T12" fmla="*/ 0 w 15"/>
                  <a:gd name="T13" fmla="*/ 4146 h 20"/>
                  <a:gd name="T14" fmla="*/ 1 w 15"/>
                  <a:gd name="T15" fmla="*/ 5519 h 20"/>
                  <a:gd name="T16" fmla="*/ 3 w 15"/>
                  <a:gd name="T17" fmla="*/ 6678 h 20"/>
                  <a:gd name="T18" fmla="*/ 481 w 15"/>
                  <a:gd name="T19" fmla="*/ 4146 h 20"/>
                  <a:gd name="T20" fmla="*/ 481 w 15"/>
                  <a:gd name="T21" fmla="*/ 4561 h 20"/>
                  <a:gd name="T22" fmla="*/ 513 w 15"/>
                  <a:gd name="T23" fmla="*/ 4146 h 20"/>
                  <a:gd name="T24" fmla="*/ 513 w 15"/>
                  <a:gd name="T25" fmla="*/ 3769 h 20"/>
                  <a:gd name="T26" fmla="*/ 547 w 15"/>
                  <a:gd name="T27" fmla="*/ 3138 h 20"/>
                  <a:gd name="T28" fmla="*/ 622 w 15"/>
                  <a:gd name="T29" fmla="*/ 2594 h 20"/>
                  <a:gd name="T30" fmla="*/ 663 w 15"/>
                  <a:gd name="T31" fmla="*/ 1935 h 20"/>
                  <a:gd name="T32" fmla="*/ 707 w 15"/>
                  <a:gd name="T33" fmla="*/ 2 h 20"/>
                  <a:gd name="T34" fmla="*/ 6 w 15"/>
                  <a:gd name="T35" fmla="*/ 0 h 20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5"/>
                  <a:gd name="T55" fmla="*/ 0 h 20"/>
                  <a:gd name="T56" fmla="*/ 15 w 15"/>
                  <a:gd name="T57" fmla="*/ 20 h 20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5" h="20">
                    <a:moveTo>
                      <a:pt x="6" y="0"/>
                    </a:moveTo>
                    <a:lnTo>
                      <a:pt x="6" y="1"/>
                    </a:lnTo>
                    <a:lnTo>
                      <a:pt x="5" y="3"/>
                    </a:lnTo>
                    <a:lnTo>
                      <a:pt x="4" y="5"/>
                    </a:lnTo>
                    <a:lnTo>
                      <a:pt x="2" y="8"/>
                    </a:lnTo>
                    <a:lnTo>
                      <a:pt x="1" y="10"/>
                    </a:lnTo>
                    <a:lnTo>
                      <a:pt x="0" y="13"/>
                    </a:lnTo>
                    <a:lnTo>
                      <a:pt x="1" y="16"/>
                    </a:lnTo>
                    <a:lnTo>
                      <a:pt x="3" y="20"/>
                    </a:lnTo>
                    <a:lnTo>
                      <a:pt x="9" y="13"/>
                    </a:lnTo>
                    <a:lnTo>
                      <a:pt x="9" y="14"/>
                    </a:lnTo>
                    <a:lnTo>
                      <a:pt x="10" y="13"/>
                    </a:lnTo>
                    <a:lnTo>
                      <a:pt x="10" y="12"/>
                    </a:lnTo>
                    <a:lnTo>
                      <a:pt x="11" y="10"/>
                    </a:lnTo>
                    <a:lnTo>
                      <a:pt x="13" y="8"/>
                    </a:lnTo>
                    <a:lnTo>
                      <a:pt x="14" y="5"/>
                    </a:lnTo>
                    <a:lnTo>
                      <a:pt x="15" y="2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841" name="Freeform 531"/>
              <p:cNvSpPr>
                <a:spLocks noChangeArrowheads="1"/>
              </p:cNvSpPr>
              <p:nvPr/>
            </p:nvSpPr>
            <p:spPr bwMode="auto">
              <a:xfrm>
                <a:off x="2850" y="3961"/>
                <a:ext cx="13" cy="28"/>
              </a:xfrm>
              <a:custGeom>
                <a:avLst/>
                <a:gdLst>
                  <a:gd name="T0" fmla="*/ 0 w 12"/>
                  <a:gd name="T1" fmla="*/ 4 h 26"/>
                  <a:gd name="T2" fmla="*/ 1 w 12"/>
                  <a:gd name="T3" fmla="*/ 6 h 26"/>
                  <a:gd name="T4" fmla="*/ 2 w 12"/>
                  <a:gd name="T5" fmla="*/ 843 h 26"/>
                  <a:gd name="T6" fmla="*/ 2 w 12"/>
                  <a:gd name="T7" fmla="*/ 978 h 26"/>
                  <a:gd name="T8" fmla="*/ 3 w 12"/>
                  <a:gd name="T9" fmla="*/ 1221 h 26"/>
                  <a:gd name="T10" fmla="*/ 3 w 12"/>
                  <a:gd name="T11" fmla="*/ 1416 h 26"/>
                  <a:gd name="T12" fmla="*/ 3 w 12"/>
                  <a:gd name="T13" fmla="*/ 1904 h 26"/>
                  <a:gd name="T14" fmla="*/ 3 w 12"/>
                  <a:gd name="T15" fmla="*/ 2050 h 26"/>
                  <a:gd name="T16" fmla="*/ 2 w 12"/>
                  <a:gd name="T17" fmla="*/ 2208 h 26"/>
                  <a:gd name="T18" fmla="*/ 1420 w 12"/>
                  <a:gd name="T19" fmla="*/ 2378 h 26"/>
                  <a:gd name="T20" fmla="*/ 1538 w 12"/>
                  <a:gd name="T21" fmla="*/ 2083 h 26"/>
                  <a:gd name="T22" fmla="*/ 1538 w 12"/>
                  <a:gd name="T23" fmla="*/ 1904 h 26"/>
                  <a:gd name="T24" fmla="*/ 1538 w 12"/>
                  <a:gd name="T25" fmla="*/ 1416 h 26"/>
                  <a:gd name="T26" fmla="*/ 1538 w 12"/>
                  <a:gd name="T27" fmla="*/ 1134 h 26"/>
                  <a:gd name="T28" fmla="*/ 1538 w 12"/>
                  <a:gd name="T29" fmla="*/ 843 h 26"/>
                  <a:gd name="T30" fmla="*/ 1420 w 12"/>
                  <a:gd name="T31" fmla="*/ 5 h 26"/>
                  <a:gd name="T32" fmla="*/ 1311 w 12"/>
                  <a:gd name="T33" fmla="*/ 2 h 26"/>
                  <a:gd name="T34" fmla="*/ 1117 w 12"/>
                  <a:gd name="T35" fmla="*/ 0 h 26"/>
                  <a:gd name="T36" fmla="*/ 0 w 12"/>
                  <a:gd name="T37" fmla="*/ 4 h 2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2"/>
                  <a:gd name="T58" fmla="*/ 0 h 26"/>
                  <a:gd name="T59" fmla="*/ 12 w 12"/>
                  <a:gd name="T60" fmla="*/ 26 h 2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2" h="26">
                    <a:moveTo>
                      <a:pt x="0" y="4"/>
                    </a:moveTo>
                    <a:lnTo>
                      <a:pt x="1" y="6"/>
                    </a:lnTo>
                    <a:lnTo>
                      <a:pt x="2" y="9"/>
                    </a:lnTo>
                    <a:lnTo>
                      <a:pt x="2" y="11"/>
                    </a:lnTo>
                    <a:lnTo>
                      <a:pt x="3" y="14"/>
                    </a:lnTo>
                    <a:lnTo>
                      <a:pt x="3" y="16"/>
                    </a:lnTo>
                    <a:lnTo>
                      <a:pt x="3" y="20"/>
                    </a:lnTo>
                    <a:lnTo>
                      <a:pt x="3" y="22"/>
                    </a:lnTo>
                    <a:lnTo>
                      <a:pt x="2" y="24"/>
                    </a:lnTo>
                    <a:lnTo>
                      <a:pt x="11" y="26"/>
                    </a:lnTo>
                    <a:lnTo>
                      <a:pt x="12" y="23"/>
                    </a:lnTo>
                    <a:lnTo>
                      <a:pt x="12" y="20"/>
                    </a:lnTo>
                    <a:lnTo>
                      <a:pt x="12" y="16"/>
                    </a:lnTo>
                    <a:lnTo>
                      <a:pt x="12" y="13"/>
                    </a:lnTo>
                    <a:lnTo>
                      <a:pt x="12" y="9"/>
                    </a:lnTo>
                    <a:lnTo>
                      <a:pt x="11" y="5"/>
                    </a:lnTo>
                    <a:lnTo>
                      <a:pt x="10" y="2"/>
                    </a:lnTo>
                    <a:lnTo>
                      <a:pt x="8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842" name="Freeform 532"/>
              <p:cNvSpPr>
                <a:spLocks noChangeArrowheads="1"/>
              </p:cNvSpPr>
              <p:nvPr/>
            </p:nvSpPr>
            <p:spPr bwMode="auto">
              <a:xfrm>
                <a:off x="2848" y="3951"/>
                <a:ext cx="50" cy="37"/>
              </a:xfrm>
              <a:custGeom>
                <a:avLst/>
                <a:gdLst>
                  <a:gd name="T0" fmla="*/ 2061 w 47"/>
                  <a:gd name="T1" fmla="*/ 5927 h 34"/>
                  <a:gd name="T2" fmla="*/ 2061 w 47"/>
                  <a:gd name="T3" fmla="*/ 4734 h 34"/>
                  <a:gd name="T4" fmla="*/ 2014 w 47"/>
                  <a:gd name="T5" fmla="*/ 3997 h 34"/>
                  <a:gd name="T6" fmla="*/ 1893 w 47"/>
                  <a:gd name="T7" fmla="*/ 3120 h 34"/>
                  <a:gd name="T8" fmla="*/ 1712 w 47"/>
                  <a:gd name="T9" fmla="*/ 2212 h 34"/>
                  <a:gd name="T10" fmla="*/ 1389 w 47"/>
                  <a:gd name="T11" fmla="*/ 1450 h 34"/>
                  <a:gd name="T12" fmla="*/ 1020 w 47"/>
                  <a:gd name="T13" fmla="*/ 3 h 34"/>
                  <a:gd name="T14" fmla="*/ 621 w 47"/>
                  <a:gd name="T15" fmla="*/ 1 h 34"/>
                  <a:gd name="T16" fmla="*/ 403 w 47"/>
                  <a:gd name="T17" fmla="*/ 0 h 34"/>
                  <a:gd name="T18" fmla="*/ 4 w 47"/>
                  <a:gd name="T19" fmla="*/ 1 h 34"/>
                  <a:gd name="T20" fmla="*/ 1 w 47"/>
                  <a:gd name="T21" fmla="*/ 4 h 34"/>
                  <a:gd name="T22" fmla="*/ 0 w 47"/>
                  <a:gd name="T23" fmla="*/ 1578 h 34"/>
                  <a:gd name="T24" fmla="*/ 1 w 47"/>
                  <a:gd name="T25" fmla="*/ 2212 h 34"/>
                  <a:gd name="T26" fmla="*/ 429 w 47"/>
                  <a:gd name="T27" fmla="*/ 1578 h 34"/>
                  <a:gd name="T28" fmla="*/ 429 w 47"/>
                  <a:gd name="T29" fmla="*/ 1450 h 34"/>
                  <a:gd name="T30" fmla="*/ 429 w 47"/>
                  <a:gd name="T31" fmla="*/ 1578 h 34"/>
                  <a:gd name="T32" fmla="*/ 403 w 47"/>
                  <a:gd name="T33" fmla="*/ 1717 h 34"/>
                  <a:gd name="T34" fmla="*/ 429 w 47"/>
                  <a:gd name="T35" fmla="*/ 1717 h 34"/>
                  <a:gd name="T36" fmla="*/ 584 w 47"/>
                  <a:gd name="T37" fmla="*/ 1717 h 34"/>
                  <a:gd name="T38" fmla="*/ 847 w 47"/>
                  <a:gd name="T39" fmla="*/ 2033 h 34"/>
                  <a:gd name="T40" fmla="*/ 1228 w 47"/>
                  <a:gd name="T41" fmla="*/ 2619 h 34"/>
                  <a:gd name="T42" fmla="*/ 1478 w 47"/>
                  <a:gd name="T43" fmla="*/ 3395 h 34"/>
                  <a:gd name="T44" fmla="*/ 1572 w 47"/>
                  <a:gd name="T45" fmla="*/ 3997 h 34"/>
                  <a:gd name="T46" fmla="*/ 1609 w 47"/>
                  <a:gd name="T47" fmla="*/ 4376 h 34"/>
                  <a:gd name="T48" fmla="*/ 1672 w 47"/>
                  <a:gd name="T49" fmla="*/ 5182 h 34"/>
                  <a:gd name="T50" fmla="*/ 1672 w 47"/>
                  <a:gd name="T51" fmla="*/ 5639 h 34"/>
                  <a:gd name="T52" fmla="*/ 2061 w 47"/>
                  <a:gd name="T53" fmla="*/ 5927 h 34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47"/>
                  <a:gd name="T82" fmla="*/ 0 h 34"/>
                  <a:gd name="T83" fmla="*/ 47 w 47"/>
                  <a:gd name="T84" fmla="*/ 34 h 34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47" h="34">
                    <a:moveTo>
                      <a:pt x="47" y="34"/>
                    </a:moveTo>
                    <a:lnTo>
                      <a:pt x="47" y="27"/>
                    </a:lnTo>
                    <a:lnTo>
                      <a:pt x="46" y="23"/>
                    </a:lnTo>
                    <a:lnTo>
                      <a:pt x="43" y="18"/>
                    </a:lnTo>
                    <a:lnTo>
                      <a:pt x="39" y="13"/>
                    </a:lnTo>
                    <a:lnTo>
                      <a:pt x="32" y="8"/>
                    </a:lnTo>
                    <a:lnTo>
                      <a:pt x="23" y="3"/>
                    </a:lnTo>
                    <a:lnTo>
                      <a:pt x="15" y="1"/>
                    </a:lnTo>
                    <a:lnTo>
                      <a:pt x="8" y="0"/>
                    </a:lnTo>
                    <a:lnTo>
                      <a:pt x="4" y="1"/>
                    </a:lnTo>
                    <a:lnTo>
                      <a:pt x="1" y="4"/>
                    </a:lnTo>
                    <a:lnTo>
                      <a:pt x="0" y="9"/>
                    </a:lnTo>
                    <a:lnTo>
                      <a:pt x="1" y="13"/>
                    </a:lnTo>
                    <a:lnTo>
                      <a:pt x="9" y="9"/>
                    </a:lnTo>
                    <a:lnTo>
                      <a:pt x="9" y="8"/>
                    </a:lnTo>
                    <a:lnTo>
                      <a:pt x="9" y="9"/>
                    </a:lnTo>
                    <a:lnTo>
                      <a:pt x="8" y="10"/>
                    </a:lnTo>
                    <a:lnTo>
                      <a:pt x="9" y="10"/>
                    </a:lnTo>
                    <a:lnTo>
                      <a:pt x="14" y="10"/>
                    </a:lnTo>
                    <a:lnTo>
                      <a:pt x="20" y="12"/>
                    </a:lnTo>
                    <a:lnTo>
                      <a:pt x="28" y="15"/>
                    </a:lnTo>
                    <a:lnTo>
                      <a:pt x="34" y="20"/>
                    </a:lnTo>
                    <a:lnTo>
                      <a:pt x="36" y="23"/>
                    </a:lnTo>
                    <a:lnTo>
                      <a:pt x="37" y="26"/>
                    </a:lnTo>
                    <a:lnTo>
                      <a:pt x="38" y="30"/>
                    </a:lnTo>
                    <a:lnTo>
                      <a:pt x="38" y="33"/>
                    </a:lnTo>
                    <a:lnTo>
                      <a:pt x="47" y="34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843" name="Freeform 533"/>
              <p:cNvSpPr>
                <a:spLocks noChangeArrowheads="1"/>
              </p:cNvSpPr>
              <p:nvPr/>
            </p:nvSpPr>
            <p:spPr bwMode="auto">
              <a:xfrm>
                <a:off x="2875" y="3987"/>
                <a:ext cx="22" cy="14"/>
              </a:xfrm>
              <a:custGeom>
                <a:avLst/>
                <a:gdLst>
                  <a:gd name="T0" fmla="*/ 6 w 21"/>
                  <a:gd name="T1" fmla="*/ 1134 h 13"/>
                  <a:gd name="T2" fmla="*/ 8 w 21"/>
                  <a:gd name="T3" fmla="*/ 1053 h 13"/>
                  <a:gd name="T4" fmla="*/ 9 w 21"/>
                  <a:gd name="T5" fmla="*/ 978 h 13"/>
                  <a:gd name="T6" fmla="*/ 221 w 21"/>
                  <a:gd name="T7" fmla="*/ 978 h 13"/>
                  <a:gd name="T8" fmla="*/ 243 w 21"/>
                  <a:gd name="T9" fmla="*/ 908 h 13"/>
                  <a:gd name="T10" fmla="*/ 293 w 21"/>
                  <a:gd name="T11" fmla="*/ 783 h 13"/>
                  <a:gd name="T12" fmla="*/ 322 w 21"/>
                  <a:gd name="T13" fmla="*/ 4 h 13"/>
                  <a:gd name="T14" fmla="*/ 337 w 21"/>
                  <a:gd name="T15" fmla="*/ 1 h 13"/>
                  <a:gd name="T16" fmla="*/ 221 w 21"/>
                  <a:gd name="T17" fmla="*/ 0 h 13"/>
                  <a:gd name="T18" fmla="*/ 221 w 21"/>
                  <a:gd name="T19" fmla="*/ 1 h 13"/>
                  <a:gd name="T20" fmla="*/ 211 w 21"/>
                  <a:gd name="T21" fmla="*/ 1 h 13"/>
                  <a:gd name="T22" fmla="*/ 9 w 21"/>
                  <a:gd name="T23" fmla="*/ 2 h 13"/>
                  <a:gd name="T24" fmla="*/ 7 w 21"/>
                  <a:gd name="T25" fmla="*/ 3 h 13"/>
                  <a:gd name="T26" fmla="*/ 5 w 21"/>
                  <a:gd name="T27" fmla="*/ 3 h 13"/>
                  <a:gd name="T28" fmla="*/ 2 w 21"/>
                  <a:gd name="T29" fmla="*/ 4 h 13"/>
                  <a:gd name="T30" fmla="*/ 0 w 21"/>
                  <a:gd name="T31" fmla="*/ 783 h 13"/>
                  <a:gd name="T32" fmla="*/ 6 w 21"/>
                  <a:gd name="T33" fmla="*/ 1134 h 1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1"/>
                  <a:gd name="T52" fmla="*/ 0 h 13"/>
                  <a:gd name="T53" fmla="*/ 21 w 21"/>
                  <a:gd name="T54" fmla="*/ 13 h 1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1" h="13">
                    <a:moveTo>
                      <a:pt x="6" y="13"/>
                    </a:moveTo>
                    <a:lnTo>
                      <a:pt x="8" y="12"/>
                    </a:lnTo>
                    <a:lnTo>
                      <a:pt x="9" y="11"/>
                    </a:lnTo>
                    <a:lnTo>
                      <a:pt x="12" y="11"/>
                    </a:lnTo>
                    <a:lnTo>
                      <a:pt x="14" y="10"/>
                    </a:lnTo>
                    <a:lnTo>
                      <a:pt x="18" y="8"/>
                    </a:lnTo>
                    <a:lnTo>
                      <a:pt x="20" y="4"/>
                    </a:lnTo>
                    <a:lnTo>
                      <a:pt x="21" y="1"/>
                    </a:lnTo>
                    <a:lnTo>
                      <a:pt x="12" y="0"/>
                    </a:lnTo>
                    <a:lnTo>
                      <a:pt x="12" y="1"/>
                    </a:lnTo>
                    <a:lnTo>
                      <a:pt x="11" y="1"/>
                    </a:lnTo>
                    <a:lnTo>
                      <a:pt x="9" y="2"/>
                    </a:lnTo>
                    <a:lnTo>
                      <a:pt x="7" y="3"/>
                    </a:lnTo>
                    <a:lnTo>
                      <a:pt x="5" y="3"/>
                    </a:lnTo>
                    <a:lnTo>
                      <a:pt x="2" y="4"/>
                    </a:lnTo>
                    <a:lnTo>
                      <a:pt x="0" y="8"/>
                    </a:lnTo>
                    <a:lnTo>
                      <a:pt x="6" y="13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844" name="Freeform 534"/>
              <p:cNvSpPr>
                <a:spLocks noChangeArrowheads="1"/>
              </p:cNvSpPr>
              <p:nvPr/>
            </p:nvSpPr>
            <p:spPr bwMode="auto">
              <a:xfrm>
                <a:off x="2848" y="3995"/>
                <a:ext cx="34" cy="16"/>
              </a:xfrm>
              <a:custGeom>
                <a:avLst/>
                <a:gdLst>
                  <a:gd name="T0" fmla="*/ 0 w 32"/>
                  <a:gd name="T1" fmla="*/ 583 h 15"/>
                  <a:gd name="T2" fmla="*/ 4 w 32"/>
                  <a:gd name="T3" fmla="*/ 663 h 15"/>
                  <a:gd name="T4" fmla="*/ 411 w 32"/>
                  <a:gd name="T5" fmla="*/ 707 h 15"/>
                  <a:gd name="T6" fmla="*/ 524 w 32"/>
                  <a:gd name="T7" fmla="*/ 663 h 15"/>
                  <a:gd name="T8" fmla="*/ 685 w 32"/>
                  <a:gd name="T9" fmla="*/ 622 h 15"/>
                  <a:gd name="T10" fmla="*/ 851 w 32"/>
                  <a:gd name="T11" fmla="*/ 547 h 15"/>
                  <a:gd name="T12" fmla="*/ 1084 w 32"/>
                  <a:gd name="T13" fmla="*/ 513 h 15"/>
                  <a:gd name="T14" fmla="*/ 1223 w 32"/>
                  <a:gd name="T15" fmla="*/ 7 h 15"/>
                  <a:gd name="T16" fmla="*/ 1253 w 32"/>
                  <a:gd name="T17" fmla="*/ 5 h 15"/>
                  <a:gd name="T18" fmla="*/ 1083 w 32"/>
                  <a:gd name="T19" fmla="*/ 0 h 15"/>
                  <a:gd name="T20" fmla="*/ 1020 w 32"/>
                  <a:gd name="T21" fmla="*/ 0 h 15"/>
                  <a:gd name="T22" fmla="*/ 851 w 32"/>
                  <a:gd name="T23" fmla="*/ 1 h 15"/>
                  <a:gd name="T24" fmla="*/ 728 w 32"/>
                  <a:gd name="T25" fmla="*/ 3 h 15"/>
                  <a:gd name="T26" fmla="*/ 592 w 32"/>
                  <a:gd name="T27" fmla="*/ 4 h 15"/>
                  <a:gd name="T28" fmla="*/ 464 w 32"/>
                  <a:gd name="T29" fmla="*/ 5 h 15"/>
                  <a:gd name="T30" fmla="*/ 387 w 32"/>
                  <a:gd name="T31" fmla="*/ 5 h 15"/>
                  <a:gd name="T32" fmla="*/ 7 w 32"/>
                  <a:gd name="T33" fmla="*/ 5 h 15"/>
                  <a:gd name="T34" fmla="*/ 6 w 32"/>
                  <a:gd name="T35" fmla="*/ 5 h 15"/>
                  <a:gd name="T36" fmla="*/ 0 w 32"/>
                  <a:gd name="T37" fmla="*/ 583 h 15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2"/>
                  <a:gd name="T58" fmla="*/ 0 h 15"/>
                  <a:gd name="T59" fmla="*/ 32 w 32"/>
                  <a:gd name="T60" fmla="*/ 15 h 15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2" h="15">
                    <a:moveTo>
                      <a:pt x="0" y="12"/>
                    </a:moveTo>
                    <a:lnTo>
                      <a:pt x="4" y="14"/>
                    </a:lnTo>
                    <a:lnTo>
                      <a:pt x="10" y="15"/>
                    </a:lnTo>
                    <a:lnTo>
                      <a:pt x="14" y="14"/>
                    </a:lnTo>
                    <a:lnTo>
                      <a:pt x="18" y="13"/>
                    </a:lnTo>
                    <a:lnTo>
                      <a:pt x="22" y="11"/>
                    </a:lnTo>
                    <a:lnTo>
                      <a:pt x="27" y="10"/>
                    </a:lnTo>
                    <a:lnTo>
                      <a:pt x="30" y="7"/>
                    </a:lnTo>
                    <a:lnTo>
                      <a:pt x="32" y="5"/>
                    </a:lnTo>
                    <a:lnTo>
                      <a:pt x="26" y="0"/>
                    </a:lnTo>
                    <a:lnTo>
                      <a:pt x="25" y="0"/>
                    </a:lnTo>
                    <a:lnTo>
                      <a:pt x="22" y="1"/>
                    </a:lnTo>
                    <a:lnTo>
                      <a:pt x="19" y="3"/>
                    </a:lnTo>
                    <a:lnTo>
                      <a:pt x="16" y="4"/>
                    </a:lnTo>
                    <a:lnTo>
                      <a:pt x="12" y="5"/>
                    </a:lnTo>
                    <a:lnTo>
                      <a:pt x="9" y="5"/>
                    </a:lnTo>
                    <a:lnTo>
                      <a:pt x="7" y="5"/>
                    </a:lnTo>
                    <a:lnTo>
                      <a:pt x="6" y="5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845" name="Freeform 535"/>
              <p:cNvSpPr>
                <a:spLocks noChangeArrowheads="1"/>
              </p:cNvSpPr>
              <p:nvPr/>
            </p:nvSpPr>
            <p:spPr bwMode="auto">
              <a:xfrm>
                <a:off x="5480" y="4026"/>
                <a:ext cx="98" cy="62"/>
              </a:xfrm>
              <a:custGeom>
                <a:avLst/>
                <a:gdLst>
                  <a:gd name="T0" fmla="*/ 2171 w 93"/>
                  <a:gd name="T1" fmla="*/ 9698 h 57"/>
                  <a:gd name="T2" fmla="*/ 2208 w 93"/>
                  <a:gd name="T3" fmla="*/ 9698 h 57"/>
                  <a:gd name="T4" fmla="*/ 2288 w 93"/>
                  <a:gd name="T5" fmla="*/ 9251 h 57"/>
                  <a:gd name="T6" fmla="*/ 2288 w 93"/>
                  <a:gd name="T7" fmla="*/ 8916 h 57"/>
                  <a:gd name="T8" fmla="*/ 2208 w 93"/>
                  <a:gd name="T9" fmla="*/ 7742 h 57"/>
                  <a:gd name="T10" fmla="*/ 2196 w 93"/>
                  <a:gd name="T11" fmla="*/ 7086 h 57"/>
                  <a:gd name="T12" fmla="*/ 2085 w 93"/>
                  <a:gd name="T13" fmla="*/ 5990 h 57"/>
                  <a:gd name="T14" fmla="*/ 1905 w 93"/>
                  <a:gd name="T15" fmla="*/ 5063 h 57"/>
                  <a:gd name="T16" fmla="*/ 1781 w 93"/>
                  <a:gd name="T17" fmla="*/ 3632 h 57"/>
                  <a:gd name="T18" fmla="*/ 1604 w 93"/>
                  <a:gd name="T19" fmla="*/ 2594 h 57"/>
                  <a:gd name="T20" fmla="*/ 1391 w 93"/>
                  <a:gd name="T21" fmla="*/ 1567 h 57"/>
                  <a:gd name="T22" fmla="*/ 1189 w 93"/>
                  <a:gd name="T23" fmla="*/ 1120 h 57"/>
                  <a:gd name="T24" fmla="*/ 957 w 93"/>
                  <a:gd name="T25" fmla="*/ 2 h 57"/>
                  <a:gd name="T26" fmla="*/ 736 w 93"/>
                  <a:gd name="T27" fmla="*/ 0 h 57"/>
                  <a:gd name="T28" fmla="*/ 459 w 93"/>
                  <a:gd name="T29" fmla="*/ 0 h 57"/>
                  <a:gd name="T30" fmla="*/ 288 w 93"/>
                  <a:gd name="T31" fmla="*/ 2 h 57"/>
                  <a:gd name="T32" fmla="*/ 1 w 93"/>
                  <a:gd name="T33" fmla="*/ 1218 h 57"/>
                  <a:gd name="T34" fmla="*/ 0 w 93"/>
                  <a:gd name="T35" fmla="*/ 1325 h 57"/>
                  <a:gd name="T36" fmla="*/ 0 w 93"/>
                  <a:gd name="T37" fmla="*/ 1441 h 57"/>
                  <a:gd name="T38" fmla="*/ 0 w 93"/>
                  <a:gd name="T39" fmla="*/ 1704 h 57"/>
                  <a:gd name="T40" fmla="*/ 0 w 93"/>
                  <a:gd name="T41" fmla="*/ 2016 h 57"/>
                  <a:gd name="T42" fmla="*/ 4 w 93"/>
                  <a:gd name="T43" fmla="*/ 3326 h 57"/>
                  <a:gd name="T44" fmla="*/ 9 w 93"/>
                  <a:gd name="T45" fmla="*/ 3951 h 57"/>
                  <a:gd name="T46" fmla="*/ 354 w 93"/>
                  <a:gd name="T47" fmla="*/ 5383 h 57"/>
                  <a:gd name="T48" fmla="*/ 510 w 93"/>
                  <a:gd name="T49" fmla="*/ 6515 h 57"/>
                  <a:gd name="T50" fmla="*/ 731 w 93"/>
                  <a:gd name="T51" fmla="*/ 7188 h 57"/>
                  <a:gd name="T52" fmla="*/ 901 w 93"/>
                  <a:gd name="T53" fmla="*/ 8384 h 57"/>
                  <a:gd name="T54" fmla="*/ 1111 w 93"/>
                  <a:gd name="T55" fmla="*/ 8916 h 57"/>
                  <a:gd name="T56" fmla="*/ 1253 w 93"/>
                  <a:gd name="T57" fmla="*/ 9160 h 57"/>
                  <a:gd name="T58" fmla="*/ 1453 w 93"/>
                  <a:gd name="T59" fmla="*/ 9251 h 57"/>
                  <a:gd name="T60" fmla="*/ 1628 w 93"/>
                  <a:gd name="T61" fmla="*/ 9332 h 57"/>
                  <a:gd name="T62" fmla="*/ 1782 w 93"/>
                  <a:gd name="T63" fmla="*/ 9332 h 57"/>
                  <a:gd name="T64" fmla="*/ 1978 w 93"/>
                  <a:gd name="T65" fmla="*/ 9332 h 57"/>
                  <a:gd name="T66" fmla="*/ 2084 w 93"/>
                  <a:gd name="T67" fmla="*/ 9698 h 57"/>
                  <a:gd name="T68" fmla="*/ 2171 w 93"/>
                  <a:gd name="T69" fmla="*/ 9698 h 5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3"/>
                  <a:gd name="T106" fmla="*/ 0 h 57"/>
                  <a:gd name="T107" fmla="*/ 93 w 93"/>
                  <a:gd name="T108" fmla="*/ 57 h 5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3" h="57">
                    <a:moveTo>
                      <a:pt x="88" y="57"/>
                    </a:moveTo>
                    <a:lnTo>
                      <a:pt x="91" y="57"/>
                    </a:lnTo>
                    <a:lnTo>
                      <a:pt x="93" y="55"/>
                    </a:lnTo>
                    <a:lnTo>
                      <a:pt x="93" y="52"/>
                    </a:lnTo>
                    <a:lnTo>
                      <a:pt x="91" y="46"/>
                    </a:lnTo>
                    <a:lnTo>
                      <a:pt x="89" y="41"/>
                    </a:lnTo>
                    <a:lnTo>
                      <a:pt x="85" y="35"/>
                    </a:lnTo>
                    <a:lnTo>
                      <a:pt x="79" y="29"/>
                    </a:lnTo>
                    <a:lnTo>
                      <a:pt x="72" y="22"/>
                    </a:lnTo>
                    <a:lnTo>
                      <a:pt x="65" y="16"/>
                    </a:lnTo>
                    <a:lnTo>
                      <a:pt x="58" y="10"/>
                    </a:lnTo>
                    <a:lnTo>
                      <a:pt x="49" y="6"/>
                    </a:lnTo>
                    <a:lnTo>
                      <a:pt x="40" y="2"/>
                    </a:lnTo>
                    <a:lnTo>
                      <a:pt x="30" y="0"/>
                    </a:lnTo>
                    <a:lnTo>
                      <a:pt x="20" y="0"/>
                    </a:lnTo>
                    <a:lnTo>
                      <a:pt x="11" y="2"/>
                    </a:lnTo>
                    <a:lnTo>
                      <a:pt x="1" y="7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0" y="13"/>
                    </a:lnTo>
                    <a:lnTo>
                      <a:pt x="4" y="19"/>
                    </a:lnTo>
                    <a:lnTo>
                      <a:pt x="9" y="24"/>
                    </a:lnTo>
                    <a:lnTo>
                      <a:pt x="15" y="31"/>
                    </a:lnTo>
                    <a:lnTo>
                      <a:pt x="22" y="38"/>
                    </a:lnTo>
                    <a:lnTo>
                      <a:pt x="29" y="43"/>
                    </a:lnTo>
                    <a:lnTo>
                      <a:pt x="37" y="49"/>
                    </a:lnTo>
                    <a:lnTo>
                      <a:pt x="45" y="52"/>
                    </a:lnTo>
                    <a:lnTo>
                      <a:pt x="52" y="54"/>
                    </a:lnTo>
                    <a:lnTo>
                      <a:pt x="60" y="55"/>
                    </a:lnTo>
                    <a:lnTo>
                      <a:pt x="67" y="56"/>
                    </a:lnTo>
                    <a:lnTo>
                      <a:pt x="73" y="56"/>
                    </a:lnTo>
                    <a:lnTo>
                      <a:pt x="80" y="56"/>
                    </a:lnTo>
                    <a:lnTo>
                      <a:pt x="84" y="57"/>
                    </a:lnTo>
                    <a:lnTo>
                      <a:pt x="88" y="57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846" name="Freeform 536"/>
              <p:cNvSpPr>
                <a:spLocks noChangeArrowheads="1"/>
              </p:cNvSpPr>
              <p:nvPr/>
            </p:nvSpPr>
            <p:spPr bwMode="auto">
              <a:xfrm>
                <a:off x="5479" y="4022"/>
                <a:ext cx="105" cy="71"/>
              </a:xfrm>
              <a:custGeom>
                <a:avLst/>
                <a:gdLst>
                  <a:gd name="T0" fmla="*/ 5 w 99"/>
                  <a:gd name="T1" fmla="*/ 1141 h 66"/>
                  <a:gd name="T2" fmla="*/ 460 w 99"/>
                  <a:gd name="T3" fmla="*/ 917 h 66"/>
                  <a:gd name="T4" fmla="*/ 736 w 99"/>
                  <a:gd name="T5" fmla="*/ 792 h 66"/>
                  <a:gd name="T6" fmla="*/ 1110 w 99"/>
                  <a:gd name="T7" fmla="*/ 792 h 66"/>
                  <a:gd name="T8" fmla="*/ 1404 w 99"/>
                  <a:gd name="T9" fmla="*/ 917 h 66"/>
                  <a:gd name="T10" fmla="*/ 1728 w 99"/>
                  <a:gd name="T11" fmla="*/ 1141 h 66"/>
                  <a:gd name="T12" fmla="*/ 2030 w 99"/>
                  <a:gd name="T13" fmla="*/ 1528 h 66"/>
                  <a:gd name="T14" fmla="*/ 2320 w 99"/>
                  <a:gd name="T15" fmla="*/ 2047 h 66"/>
                  <a:gd name="T16" fmla="*/ 2568 w 99"/>
                  <a:gd name="T17" fmla="*/ 2525 h 66"/>
                  <a:gd name="T18" fmla="*/ 2799 w 99"/>
                  <a:gd name="T19" fmla="*/ 3143 h 66"/>
                  <a:gd name="T20" fmla="*/ 2969 w 99"/>
                  <a:gd name="T21" fmla="*/ 3637 h 66"/>
                  <a:gd name="T22" fmla="*/ 3114 w 99"/>
                  <a:gd name="T23" fmla="*/ 4209 h 66"/>
                  <a:gd name="T24" fmla="*/ 3248 w 99"/>
                  <a:gd name="T25" fmla="*/ 4569 h 66"/>
                  <a:gd name="T26" fmla="*/ 3250 w 99"/>
                  <a:gd name="T27" fmla="*/ 4871 h 66"/>
                  <a:gd name="T28" fmla="*/ 3250 w 99"/>
                  <a:gd name="T29" fmla="*/ 4926 h 66"/>
                  <a:gd name="T30" fmla="*/ 3303 w 99"/>
                  <a:gd name="T31" fmla="*/ 4915 h 66"/>
                  <a:gd name="T32" fmla="*/ 3248 w 99"/>
                  <a:gd name="T33" fmla="*/ 4915 h 66"/>
                  <a:gd name="T34" fmla="*/ 3198 w 99"/>
                  <a:gd name="T35" fmla="*/ 5688 h 66"/>
                  <a:gd name="T36" fmla="*/ 3445 w 99"/>
                  <a:gd name="T37" fmla="*/ 5688 h 66"/>
                  <a:gd name="T38" fmla="*/ 3598 w 99"/>
                  <a:gd name="T39" fmla="*/ 5240 h 66"/>
                  <a:gd name="T40" fmla="*/ 3598 w 99"/>
                  <a:gd name="T41" fmla="*/ 4704 h 66"/>
                  <a:gd name="T42" fmla="*/ 3503 w 99"/>
                  <a:gd name="T43" fmla="*/ 4247 h 66"/>
                  <a:gd name="T44" fmla="*/ 3392 w 99"/>
                  <a:gd name="T45" fmla="*/ 3670 h 66"/>
                  <a:gd name="T46" fmla="*/ 3248 w 99"/>
                  <a:gd name="T47" fmla="*/ 3143 h 66"/>
                  <a:gd name="T48" fmla="*/ 3015 w 99"/>
                  <a:gd name="T49" fmla="*/ 2525 h 66"/>
                  <a:gd name="T50" fmla="*/ 2799 w 99"/>
                  <a:gd name="T51" fmla="*/ 2028 h 66"/>
                  <a:gd name="T52" fmla="*/ 2488 w 99"/>
                  <a:gd name="T53" fmla="*/ 1320 h 66"/>
                  <a:gd name="T54" fmla="*/ 2212 w 99"/>
                  <a:gd name="T55" fmla="*/ 917 h 66"/>
                  <a:gd name="T56" fmla="*/ 1833 w 99"/>
                  <a:gd name="T57" fmla="*/ 5 h 66"/>
                  <a:gd name="T58" fmla="*/ 1536 w 99"/>
                  <a:gd name="T59" fmla="*/ 2 h 66"/>
                  <a:gd name="T60" fmla="*/ 1110 w 99"/>
                  <a:gd name="T61" fmla="*/ 0 h 66"/>
                  <a:gd name="T62" fmla="*/ 736 w 99"/>
                  <a:gd name="T63" fmla="*/ 0 h 66"/>
                  <a:gd name="T64" fmla="*/ 409 w 99"/>
                  <a:gd name="T65" fmla="*/ 2 h 66"/>
                  <a:gd name="T66" fmla="*/ 0 w 99"/>
                  <a:gd name="T67" fmla="*/ 6 h 66"/>
                  <a:gd name="T68" fmla="*/ 5 w 99"/>
                  <a:gd name="T69" fmla="*/ 1141 h 6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9"/>
                  <a:gd name="T106" fmla="*/ 0 h 66"/>
                  <a:gd name="T107" fmla="*/ 99 w 99"/>
                  <a:gd name="T108" fmla="*/ 66 h 6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9" h="66">
                    <a:moveTo>
                      <a:pt x="5" y="14"/>
                    </a:moveTo>
                    <a:lnTo>
                      <a:pt x="13" y="11"/>
                    </a:lnTo>
                    <a:lnTo>
                      <a:pt x="21" y="9"/>
                    </a:lnTo>
                    <a:lnTo>
                      <a:pt x="31" y="9"/>
                    </a:lnTo>
                    <a:lnTo>
                      <a:pt x="39" y="11"/>
                    </a:lnTo>
                    <a:lnTo>
                      <a:pt x="48" y="14"/>
                    </a:lnTo>
                    <a:lnTo>
                      <a:pt x="56" y="18"/>
                    </a:lnTo>
                    <a:lnTo>
                      <a:pt x="64" y="24"/>
                    </a:lnTo>
                    <a:lnTo>
                      <a:pt x="71" y="29"/>
                    </a:lnTo>
                    <a:lnTo>
                      <a:pt x="77" y="36"/>
                    </a:lnTo>
                    <a:lnTo>
                      <a:pt x="82" y="42"/>
                    </a:lnTo>
                    <a:lnTo>
                      <a:pt x="86" y="48"/>
                    </a:lnTo>
                    <a:lnTo>
                      <a:pt x="89" y="53"/>
                    </a:lnTo>
                    <a:lnTo>
                      <a:pt x="90" y="56"/>
                    </a:lnTo>
                    <a:lnTo>
                      <a:pt x="90" y="58"/>
                    </a:lnTo>
                    <a:lnTo>
                      <a:pt x="91" y="57"/>
                    </a:lnTo>
                    <a:lnTo>
                      <a:pt x="89" y="57"/>
                    </a:lnTo>
                    <a:lnTo>
                      <a:pt x="88" y="66"/>
                    </a:lnTo>
                    <a:lnTo>
                      <a:pt x="94" y="66"/>
                    </a:lnTo>
                    <a:lnTo>
                      <a:pt x="99" y="60"/>
                    </a:lnTo>
                    <a:lnTo>
                      <a:pt x="99" y="55"/>
                    </a:lnTo>
                    <a:lnTo>
                      <a:pt x="97" y="49"/>
                    </a:lnTo>
                    <a:lnTo>
                      <a:pt x="93" y="43"/>
                    </a:lnTo>
                    <a:lnTo>
                      <a:pt x="89" y="36"/>
                    </a:lnTo>
                    <a:lnTo>
                      <a:pt x="83" y="29"/>
                    </a:lnTo>
                    <a:lnTo>
                      <a:pt x="77" y="23"/>
                    </a:lnTo>
                    <a:lnTo>
                      <a:pt x="69" y="16"/>
                    </a:lnTo>
                    <a:lnTo>
                      <a:pt x="61" y="11"/>
                    </a:lnTo>
                    <a:lnTo>
                      <a:pt x="51" y="5"/>
                    </a:lnTo>
                    <a:lnTo>
                      <a:pt x="42" y="2"/>
                    </a:lnTo>
                    <a:lnTo>
                      <a:pt x="31" y="0"/>
                    </a:lnTo>
                    <a:lnTo>
                      <a:pt x="21" y="0"/>
                    </a:lnTo>
                    <a:lnTo>
                      <a:pt x="11" y="2"/>
                    </a:lnTo>
                    <a:lnTo>
                      <a:pt x="0" y="6"/>
                    </a:lnTo>
                    <a:lnTo>
                      <a:pt x="5" y="14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847" name="Freeform 537"/>
              <p:cNvSpPr>
                <a:spLocks noChangeArrowheads="1"/>
              </p:cNvSpPr>
              <p:nvPr/>
            </p:nvSpPr>
            <p:spPr bwMode="auto">
              <a:xfrm>
                <a:off x="5475" y="4027"/>
                <a:ext cx="48" cy="54"/>
              </a:xfrm>
              <a:custGeom>
                <a:avLst/>
                <a:gdLst>
                  <a:gd name="T0" fmla="*/ 2257 w 45"/>
                  <a:gd name="T1" fmla="*/ 4587 h 50"/>
                  <a:gd name="T2" fmla="*/ 1860 w 45"/>
                  <a:gd name="T3" fmla="*/ 4121 h 50"/>
                  <a:gd name="T4" fmla="*/ 1532 w 45"/>
                  <a:gd name="T5" fmla="*/ 3533 h 50"/>
                  <a:gd name="T6" fmla="*/ 1110 w 45"/>
                  <a:gd name="T7" fmla="*/ 2805 h 50"/>
                  <a:gd name="T8" fmla="*/ 804 w 45"/>
                  <a:gd name="T9" fmla="*/ 2227 h 50"/>
                  <a:gd name="T10" fmla="*/ 622 w 45"/>
                  <a:gd name="T11" fmla="*/ 1445 h 50"/>
                  <a:gd name="T12" fmla="*/ 513 w 45"/>
                  <a:gd name="T13" fmla="*/ 983 h 50"/>
                  <a:gd name="T14" fmla="*/ 513 w 45"/>
                  <a:gd name="T15" fmla="*/ 910 h 50"/>
                  <a:gd name="T16" fmla="*/ 513 w 45"/>
                  <a:gd name="T17" fmla="*/ 843 h 50"/>
                  <a:gd name="T18" fmla="*/ 481 w 45"/>
                  <a:gd name="T19" fmla="*/ 910 h 50"/>
                  <a:gd name="T20" fmla="*/ 4 w 45"/>
                  <a:gd name="T21" fmla="*/ 0 h 50"/>
                  <a:gd name="T22" fmla="*/ 1 w 45"/>
                  <a:gd name="T23" fmla="*/ 4 h 50"/>
                  <a:gd name="T24" fmla="*/ 0 w 45"/>
                  <a:gd name="T25" fmla="*/ 843 h 50"/>
                  <a:gd name="T26" fmla="*/ 1 w 45"/>
                  <a:gd name="T27" fmla="*/ 1062 h 50"/>
                  <a:gd name="T28" fmla="*/ 2 w 45"/>
                  <a:gd name="T29" fmla="*/ 1445 h 50"/>
                  <a:gd name="T30" fmla="*/ 5 w 45"/>
                  <a:gd name="T31" fmla="*/ 2124 h 50"/>
                  <a:gd name="T32" fmla="*/ 547 w 45"/>
                  <a:gd name="T33" fmla="*/ 2805 h 50"/>
                  <a:gd name="T34" fmla="*/ 804 w 45"/>
                  <a:gd name="T35" fmla="*/ 3533 h 50"/>
                  <a:gd name="T36" fmla="*/ 1262 w 45"/>
                  <a:gd name="T37" fmla="*/ 4247 h 50"/>
                  <a:gd name="T38" fmla="*/ 1634 w 45"/>
                  <a:gd name="T39" fmla="*/ 4954 h 50"/>
                  <a:gd name="T40" fmla="*/ 2027 w 45"/>
                  <a:gd name="T41" fmla="*/ 5480 h 50"/>
                  <a:gd name="T42" fmla="*/ 2257 w 45"/>
                  <a:gd name="T43" fmla="*/ 4587 h 50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45"/>
                  <a:gd name="T67" fmla="*/ 0 h 50"/>
                  <a:gd name="T68" fmla="*/ 45 w 45"/>
                  <a:gd name="T69" fmla="*/ 50 h 50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45" h="50">
                    <a:moveTo>
                      <a:pt x="45" y="42"/>
                    </a:moveTo>
                    <a:lnTo>
                      <a:pt x="37" y="38"/>
                    </a:lnTo>
                    <a:lnTo>
                      <a:pt x="30" y="32"/>
                    </a:lnTo>
                    <a:lnTo>
                      <a:pt x="22" y="26"/>
                    </a:lnTo>
                    <a:lnTo>
                      <a:pt x="17" y="20"/>
                    </a:lnTo>
                    <a:lnTo>
                      <a:pt x="13" y="14"/>
                    </a:lnTo>
                    <a:lnTo>
                      <a:pt x="10" y="9"/>
                    </a:lnTo>
                    <a:lnTo>
                      <a:pt x="10" y="8"/>
                    </a:lnTo>
                    <a:lnTo>
                      <a:pt x="10" y="7"/>
                    </a:lnTo>
                    <a:lnTo>
                      <a:pt x="9" y="8"/>
                    </a:lnTo>
                    <a:lnTo>
                      <a:pt x="4" y="0"/>
                    </a:lnTo>
                    <a:lnTo>
                      <a:pt x="1" y="4"/>
                    </a:lnTo>
                    <a:lnTo>
                      <a:pt x="0" y="7"/>
                    </a:lnTo>
                    <a:lnTo>
                      <a:pt x="1" y="10"/>
                    </a:lnTo>
                    <a:lnTo>
                      <a:pt x="2" y="14"/>
                    </a:lnTo>
                    <a:lnTo>
                      <a:pt x="5" y="19"/>
                    </a:lnTo>
                    <a:lnTo>
                      <a:pt x="11" y="26"/>
                    </a:lnTo>
                    <a:lnTo>
                      <a:pt x="17" y="32"/>
                    </a:lnTo>
                    <a:lnTo>
                      <a:pt x="24" y="39"/>
                    </a:lnTo>
                    <a:lnTo>
                      <a:pt x="32" y="45"/>
                    </a:lnTo>
                    <a:lnTo>
                      <a:pt x="40" y="50"/>
                    </a:lnTo>
                    <a:lnTo>
                      <a:pt x="45" y="42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848" name="Freeform 538"/>
              <p:cNvSpPr>
                <a:spLocks noChangeArrowheads="1"/>
              </p:cNvSpPr>
              <p:nvPr/>
            </p:nvSpPr>
            <p:spPr bwMode="auto">
              <a:xfrm>
                <a:off x="5517" y="4070"/>
                <a:ext cx="56" cy="20"/>
              </a:xfrm>
              <a:custGeom>
                <a:avLst/>
                <a:gdLst>
                  <a:gd name="T0" fmla="*/ 1504 w 53"/>
                  <a:gd name="T1" fmla="*/ 5284 h 18"/>
                  <a:gd name="T2" fmla="*/ 1423 w 53"/>
                  <a:gd name="T3" fmla="*/ 4756 h 18"/>
                  <a:gd name="T4" fmla="*/ 1313 w 53"/>
                  <a:gd name="T5" fmla="*/ 4756 h 18"/>
                  <a:gd name="T6" fmla="*/ 1064 w 53"/>
                  <a:gd name="T7" fmla="*/ 4756 h 18"/>
                  <a:gd name="T8" fmla="*/ 902 w 53"/>
                  <a:gd name="T9" fmla="*/ 4756 h 18"/>
                  <a:gd name="T10" fmla="*/ 757 w 53"/>
                  <a:gd name="T11" fmla="*/ 4280 h 18"/>
                  <a:gd name="T12" fmla="*/ 487 w 53"/>
                  <a:gd name="T13" fmla="*/ 3852 h 18"/>
                  <a:gd name="T14" fmla="*/ 331 w 53"/>
                  <a:gd name="T15" fmla="*/ 3 h 18"/>
                  <a:gd name="T16" fmla="*/ 5 w 53"/>
                  <a:gd name="T17" fmla="*/ 0 h 18"/>
                  <a:gd name="T18" fmla="*/ 0 w 53"/>
                  <a:gd name="T19" fmla="*/ 4756 h 18"/>
                  <a:gd name="T20" fmla="*/ 8 w 53"/>
                  <a:gd name="T21" fmla="*/ 7248 h 18"/>
                  <a:gd name="T22" fmla="*/ 436 w 53"/>
                  <a:gd name="T23" fmla="*/ 8948 h 18"/>
                  <a:gd name="T24" fmla="*/ 678 w 53"/>
                  <a:gd name="T25" fmla="*/ 9942 h 18"/>
                  <a:gd name="T26" fmla="*/ 893 w 53"/>
                  <a:gd name="T27" fmla="*/ 10362 h 18"/>
                  <a:gd name="T28" fmla="*/ 1064 w 53"/>
                  <a:gd name="T29" fmla="*/ 10362 h 18"/>
                  <a:gd name="T30" fmla="*/ 1255 w 53"/>
                  <a:gd name="T31" fmla="*/ 10362 h 18"/>
                  <a:gd name="T32" fmla="*/ 1401 w 53"/>
                  <a:gd name="T33" fmla="*/ 11047 h 18"/>
                  <a:gd name="T34" fmla="*/ 1480 w 53"/>
                  <a:gd name="T35" fmla="*/ 11047 h 18"/>
                  <a:gd name="T36" fmla="*/ 1504 w 53"/>
                  <a:gd name="T37" fmla="*/ 5284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3"/>
                  <a:gd name="T58" fmla="*/ 0 h 18"/>
                  <a:gd name="T59" fmla="*/ 53 w 53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3" h="18">
                    <a:moveTo>
                      <a:pt x="53" y="9"/>
                    </a:moveTo>
                    <a:lnTo>
                      <a:pt x="50" y="8"/>
                    </a:lnTo>
                    <a:lnTo>
                      <a:pt x="45" y="8"/>
                    </a:lnTo>
                    <a:lnTo>
                      <a:pt x="38" y="8"/>
                    </a:lnTo>
                    <a:lnTo>
                      <a:pt x="32" y="8"/>
                    </a:lnTo>
                    <a:lnTo>
                      <a:pt x="26" y="7"/>
                    </a:lnTo>
                    <a:lnTo>
                      <a:pt x="18" y="6"/>
                    </a:lnTo>
                    <a:lnTo>
                      <a:pt x="11" y="3"/>
                    </a:lnTo>
                    <a:lnTo>
                      <a:pt x="5" y="0"/>
                    </a:lnTo>
                    <a:lnTo>
                      <a:pt x="0" y="8"/>
                    </a:lnTo>
                    <a:lnTo>
                      <a:pt x="8" y="12"/>
                    </a:lnTo>
                    <a:lnTo>
                      <a:pt x="16" y="14"/>
                    </a:lnTo>
                    <a:lnTo>
                      <a:pt x="24" y="16"/>
                    </a:lnTo>
                    <a:lnTo>
                      <a:pt x="31" y="17"/>
                    </a:lnTo>
                    <a:lnTo>
                      <a:pt x="38" y="17"/>
                    </a:lnTo>
                    <a:lnTo>
                      <a:pt x="44" y="17"/>
                    </a:lnTo>
                    <a:lnTo>
                      <a:pt x="49" y="18"/>
                    </a:lnTo>
                    <a:lnTo>
                      <a:pt x="52" y="18"/>
                    </a:lnTo>
                    <a:lnTo>
                      <a:pt x="53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849" name="Freeform 539"/>
              <p:cNvSpPr>
                <a:spLocks noChangeArrowheads="1"/>
              </p:cNvSpPr>
              <p:nvPr/>
            </p:nvSpPr>
            <p:spPr bwMode="auto">
              <a:xfrm>
                <a:off x="295" y="4031"/>
                <a:ext cx="98" cy="62"/>
              </a:xfrm>
              <a:custGeom>
                <a:avLst/>
                <a:gdLst>
                  <a:gd name="T0" fmla="*/ 2171 w 93"/>
                  <a:gd name="T1" fmla="*/ 0 h 57"/>
                  <a:gd name="T2" fmla="*/ 2208 w 93"/>
                  <a:gd name="T3" fmla="*/ 0 h 57"/>
                  <a:gd name="T4" fmla="*/ 2288 w 93"/>
                  <a:gd name="T5" fmla="*/ 2 h 57"/>
                  <a:gd name="T6" fmla="*/ 2288 w 93"/>
                  <a:gd name="T7" fmla="*/ 5 h 57"/>
                  <a:gd name="T8" fmla="*/ 2208 w 93"/>
                  <a:gd name="T9" fmla="*/ 1441 h 57"/>
                  <a:gd name="T10" fmla="*/ 2196 w 93"/>
                  <a:gd name="T11" fmla="*/ 2385 h 57"/>
                  <a:gd name="T12" fmla="*/ 2085 w 93"/>
                  <a:gd name="T13" fmla="*/ 3632 h 57"/>
                  <a:gd name="T14" fmla="*/ 1887 w 93"/>
                  <a:gd name="T15" fmla="*/ 4675 h 57"/>
                  <a:gd name="T16" fmla="*/ 1781 w 93"/>
                  <a:gd name="T17" fmla="*/ 5990 h 57"/>
                  <a:gd name="T18" fmla="*/ 1604 w 93"/>
                  <a:gd name="T19" fmla="*/ 6928 h 57"/>
                  <a:gd name="T20" fmla="*/ 1379 w 93"/>
                  <a:gd name="T21" fmla="*/ 7742 h 57"/>
                  <a:gd name="T22" fmla="*/ 1189 w 93"/>
                  <a:gd name="T23" fmla="*/ 8505 h 57"/>
                  <a:gd name="T24" fmla="*/ 949 w 93"/>
                  <a:gd name="T25" fmla="*/ 9251 h 57"/>
                  <a:gd name="T26" fmla="*/ 736 w 93"/>
                  <a:gd name="T27" fmla="*/ 9698 h 57"/>
                  <a:gd name="T28" fmla="*/ 459 w 93"/>
                  <a:gd name="T29" fmla="*/ 9698 h 57"/>
                  <a:gd name="T30" fmla="*/ 288 w 93"/>
                  <a:gd name="T31" fmla="*/ 9251 h 57"/>
                  <a:gd name="T32" fmla="*/ 1 w 93"/>
                  <a:gd name="T33" fmla="*/ 8421 h 57"/>
                  <a:gd name="T34" fmla="*/ 0 w 93"/>
                  <a:gd name="T35" fmla="*/ 8384 h 57"/>
                  <a:gd name="T36" fmla="*/ 0 w 93"/>
                  <a:gd name="T37" fmla="*/ 8197 h 57"/>
                  <a:gd name="T38" fmla="*/ 0 w 93"/>
                  <a:gd name="T39" fmla="*/ 7742 h 57"/>
                  <a:gd name="T40" fmla="*/ 1 w 93"/>
                  <a:gd name="T41" fmla="*/ 7536 h 57"/>
                  <a:gd name="T42" fmla="*/ 3 w 93"/>
                  <a:gd name="T43" fmla="*/ 6515 h 57"/>
                  <a:gd name="T44" fmla="*/ 9 w 93"/>
                  <a:gd name="T45" fmla="*/ 5383 h 57"/>
                  <a:gd name="T46" fmla="*/ 354 w 93"/>
                  <a:gd name="T47" fmla="*/ 4280 h 57"/>
                  <a:gd name="T48" fmla="*/ 484 w 93"/>
                  <a:gd name="T49" fmla="*/ 3326 h 57"/>
                  <a:gd name="T50" fmla="*/ 731 w 93"/>
                  <a:gd name="T51" fmla="*/ 2016 h 57"/>
                  <a:gd name="T52" fmla="*/ 901 w 93"/>
                  <a:gd name="T53" fmla="*/ 1325 h 57"/>
                  <a:gd name="T54" fmla="*/ 1111 w 93"/>
                  <a:gd name="T55" fmla="*/ 5 h 57"/>
                  <a:gd name="T56" fmla="*/ 1253 w 93"/>
                  <a:gd name="T57" fmla="*/ 3 h 57"/>
                  <a:gd name="T58" fmla="*/ 1444 w 93"/>
                  <a:gd name="T59" fmla="*/ 2 h 57"/>
                  <a:gd name="T60" fmla="*/ 1628 w 93"/>
                  <a:gd name="T61" fmla="*/ 1 h 57"/>
                  <a:gd name="T62" fmla="*/ 1782 w 93"/>
                  <a:gd name="T63" fmla="*/ 1 h 57"/>
                  <a:gd name="T64" fmla="*/ 1905 w 93"/>
                  <a:gd name="T65" fmla="*/ 0 h 57"/>
                  <a:gd name="T66" fmla="*/ 2084 w 93"/>
                  <a:gd name="T67" fmla="*/ 0 h 57"/>
                  <a:gd name="T68" fmla="*/ 2171 w 93"/>
                  <a:gd name="T69" fmla="*/ 0 h 5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3"/>
                  <a:gd name="T106" fmla="*/ 0 h 57"/>
                  <a:gd name="T107" fmla="*/ 93 w 93"/>
                  <a:gd name="T108" fmla="*/ 57 h 5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3" h="57">
                    <a:moveTo>
                      <a:pt x="88" y="0"/>
                    </a:moveTo>
                    <a:lnTo>
                      <a:pt x="91" y="0"/>
                    </a:lnTo>
                    <a:lnTo>
                      <a:pt x="93" y="2"/>
                    </a:lnTo>
                    <a:lnTo>
                      <a:pt x="93" y="5"/>
                    </a:lnTo>
                    <a:lnTo>
                      <a:pt x="91" y="9"/>
                    </a:lnTo>
                    <a:lnTo>
                      <a:pt x="89" y="15"/>
                    </a:lnTo>
                    <a:lnTo>
                      <a:pt x="85" y="22"/>
                    </a:lnTo>
                    <a:lnTo>
                      <a:pt x="78" y="28"/>
                    </a:lnTo>
                    <a:lnTo>
                      <a:pt x="72" y="35"/>
                    </a:lnTo>
                    <a:lnTo>
                      <a:pt x="65" y="40"/>
                    </a:lnTo>
                    <a:lnTo>
                      <a:pt x="57" y="46"/>
                    </a:lnTo>
                    <a:lnTo>
                      <a:pt x="49" y="51"/>
                    </a:lnTo>
                    <a:lnTo>
                      <a:pt x="39" y="55"/>
                    </a:lnTo>
                    <a:lnTo>
                      <a:pt x="30" y="57"/>
                    </a:lnTo>
                    <a:lnTo>
                      <a:pt x="20" y="57"/>
                    </a:lnTo>
                    <a:lnTo>
                      <a:pt x="11" y="55"/>
                    </a:lnTo>
                    <a:lnTo>
                      <a:pt x="1" y="50"/>
                    </a:lnTo>
                    <a:lnTo>
                      <a:pt x="0" y="49"/>
                    </a:lnTo>
                    <a:lnTo>
                      <a:pt x="0" y="48"/>
                    </a:lnTo>
                    <a:lnTo>
                      <a:pt x="0" y="46"/>
                    </a:lnTo>
                    <a:lnTo>
                      <a:pt x="1" y="44"/>
                    </a:lnTo>
                    <a:lnTo>
                      <a:pt x="3" y="38"/>
                    </a:lnTo>
                    <a:lnTo>
                      <a:pt x="9" y="31"/>
                    </a:lnTo>
                    <a:lnTo>
                      <a:pt x="15" y="25"/>
                    </a:lnTo>
                    <a:lnTo>
                      <a:pt x="21" y="19"/>
                    </a:lnTo>
                    <a:lnTo>
                      <a:pt x="29" y="13"/>
                    </a:lnTo>
                    <a:lnTo>
                      <a:pt x="37" y="8"/>
                    </a:lnTo>
                    <a:lnTo>
                      <a:pt x="45" y="5"/>
                    </a:lnTo>
                    <a:lnTo>
                      <a:pt x="52" y="3"/>
                    </a:lnTo>
                    <a:lnTo>
                      <a:pt x="59" y="2"/>
                    </a:lnTo>
                    <a:lnTo>
                      <a:pt x="67" y="1"/>
                    </a:lnTo>
                    <a:lnTo>
                      <a:pt x="73" y="1"/>
                    </a:lnTo>
                    <a:lnTo>
                      <a:pt x="79" y="0"/>
                    </a:lnTo>
                    <a:lnTo>
                      <a:pt x="84" y="0"/>
                    </a:lnTo>
                    <a:lnTo>
                      <a:pt x="88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850" name="Freeform 540"/>
              <p:cNvSpPr>
                <a:spLocks noChangeArrowheads="1"/>
              </p:cNvSpPr>
              <p:nvPr/>
            </p:nvSpPr>
            <p:spPr bwMode="auto">
              <a:xfrm>
                <a:off x="294" y="4026"/>
                <a:ext cx="104" cy="71"/>
              </a:xfrm>
              <a:custGeom>
                <a:avLst/>
                <a:gdLst>
                  <a:gd name="T0" fmla="*/ 0 w 98"/>
                  <a:gd name="T1" fmla="*/ 4926 h 66"/>
                  <a:gd name="T2" fmla="*/ 421 w 98"/>
                  <a:gd name="T3" fmla="*/ 5587 h 66"/>
                  <a:gd name="T4" fmla="*/ 764 w 98"/>
                  <a:gd name="T5" fmla="*/ 5688 h 66"/>
                  <a:gd name="T6" fmla="*/ 1159 w 98"/>
                  <a:gd name="T7" fmla="*/ 5688 h 66"/>
                  <a:gd name="T8" fmla="*/ 1560 w 98"/>
                  <a:gd name="T9" fmla="*/ 5587 h 66"/>
                  <a:gd name="T10" fmla="*/ 1924 w 98"/>
                  <a:gd name="T11" fmla="*/ 5240 h 66"/>
                  <a:gd name="T12" fmla="*/ 2300 w 98"/>
                  <a:gd name="T13" fmla="*/ 4704 h 66"/>
                  <a:gd name="T14" fmla="*/ 2596 w 98"/>
                  <a:gd name="T15" fmla="*/ 4257 h 66"/>
                  <a:gd name="T16" fmla="*/ 2917 w 98"/>
                  <a:gd name="T17" fmla="*/ 3670 h 66"/>
                  <a:gd name="T18" fmla="*/ 3112 w 98"/>
                  <a:gd name="T19" fmla="*/ 3143 h 66"/>
                  <a:gd name="T20" fmla="*/ 3315 w 98"/>
                  <a:gd name="T21" fmla="*/ 2548 h 66"/>
                  <a:gd name="T22" fmla="*/ 3505 w 98"/>
                  <a:gd name="T23" fmla="*/ 2028 h 66"/>
                  <a:gd name="T24" fmla="*/ 3586 w 98"/>
                  <a:gd name="T25" fmla="*/ 1420 h 66"/>
                  <a:gd name="T26" fmla="*/ 3709 w 98"/>
                  <a:gd name="T27" fmla="*/ 917 h 66"/>
                  <a:gd name="T28" fmla="*/ 3709 w 98"/>
                  <a:gd name="T29" fmla="*/ 6 h 66"/>
                  <a:gd name="T30" fmla="*/ 3518 w 98"/>
                  <a:gd name="T31" fmla="*/ 0 h 66"/>
                  <a:gd name="T32" fmla="*/ 3303 w 98"/>
                  <a:gd name="T33" fmla="*/ 0 h 66"/>
                  <a:gd name="T34" fmla="*/ 3315 w 98"/>
                  <a:gd name="T35" fmla="*/ 792 h 66"/>
                  <a:gd name="T36" fmla="*/ 3487 w 98"/>
                  <a:gd name="T37" fmla="*/ 792 h 66"/>
                  <a:gd name="T38" fmla="*/ 3379 w 98"/>
                  <a:gd name="T39" fmla="*/ 736 h 66"/>
                  <a:gd name="T40" fmla="*/ 3379 w 98"/>
                  <a:gd name="T41" fmla="*/ 792 h 66"/>
                  <a:gd name="T42" fmla="*/ 3315 w 98"/>
                  <a:gd name="T43" fmla="*/ 1061 h 66"/>
                  <a:gd name="T44" fmla="*/ 3286 w 98"/>
                  <a:gd name="T45" fmla="*/ 1528 h 66"/>
                  <a:gd name="T46" fmla="*/ 3096 w 98"/>
                  <a:gd name="T47" fmla="*/ 2028 h 66"/>
                  <a:gd name="T48" fmla="*/ 2917 w 98"/>
                  <a:gd name="T49" fmla="*/ 2548 h 66"/>
                  <a:gd name="T50" fmla="*/ 2664 w 98"/>
                  <a:gd name="T51" fmla="*/ 3143 h 66"/>
                  <a:gd name="T52" fmla="*/ 2441 w 98"/>
                  <a:gd name="T53" fmla="*/ 3637 h 66"/>
                  <a:gd name="T54" fmla="*/ 2100 w 98"/>
                  <a:gd name="T55" fmla="*/ 4065 h 66"/>
                  <a:gd name="T56" fmla="*/ 1813 w 98"/>
                  <a:gd name="T57" fmla="*/ 4528 h 66"/>
                  <a:gd name="T58" fmla="*/ 1470 w 98"/>
                  <a:gd name="T59" fmla="*/ 4704 h 66"/>
                  <a:gd name="T60" fmla="*/ 1159 w 98"/>
                  <a:gd name="T61" fmla="*/ 4871 h 66"/>
                  <a:gd name="T62" fmla="*/ 764 w 98"/>
                  <a:gd name="T63" fmla="*/ 4915 h 66"/>
                  <a:gd name="T64" fmla="*/ 474 w 98"/>
                  <a:gd name="T65" fmla="*/ 4704 h 66"/>
                  <a:gd name="T66" fmla="*/ 4 w 98"/>
                  <a:gd name="T67" fmla="*/ 4373 h 66"/>
                  <a:gd name="T68" fmla="*/ 0 w 98"/>
                  <a:gd name="T69" fmla="*/ 4926 h 6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8"/>
                  <a:gd name="T106" fmla="*/ 0 h 66"/>
                  <a:gd name="T107" fmla="*/ 98 w 98"/>
                  <a:gd name="T108" fmla="*/ 66 h 6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8" h="66">
                    <a:moveTo>
                      <a:pt x="0" y="58"/>
                    </a:moveTo>
                    <a:lnTo>
                      <a:pt x="11" y="64"/>
                    </a:lnTo>
                    <a:lnTo>
                      <a:pt x="21" y="66"/>
                    </a:lnTo>
                    <a:lnTo>
                      <a:pt x="31" y="66"/>
                    </a:lnTo>
                    <a:lnTo>
                      <a:pt x="41" y="64"/>
                    </a:lnTo>
                    <a:lnTo>
                      <a:pt x="51" y="60"/>
                    </a:lnTo>
                    <a:lnTo>
                      <a:pt x="60" y="55"/>
                    </a:lnTo>
                    <a:lnTo>
                      <a:pt x="69" y="50"/>
                    </a:lnTo>
                    <a:lnTo>
                      <a:pt x="76" y="43"/>
                    </a:lnTo>
                    <a:lnTo>
                      <a:pt x="83" y="36"/>
                    </a:lnTo>
                    <a:lnTo>
                      <a:pt x="89" y="30"/>
                    </a:lnTo>
                    <a:lnTo>
                      <a:pt x="93" y="23"/>
                    </a:lnTo>
                    <a:lnTo>
                      <a:pt x="96" y="17"/>
                    </a:lnTo>
                    <a:lnTo>
                      <a:pt x="98" y="11"/>
                    </a:lnTo>
                    <a:lnTo>
                      <a:pt x="98" y="6"/>
                    </a:lnTo>
                    <a:lnTo>
                      <a:pt x="94" y="0"/>
                    </a:lnTo>
                    <a:lnTo>
                      <a:pt x="88" y="0"/>
                    </a:lnTo>
                    <a:lnTo>
                      <a:pt x="89" y="9"/>
                    </a:lnTo>
                    <a:lnTo>
                      <a:pt x="91" y="9"/>
                    </a:lnTo>
                    <a:lnTo>
                      <a:pt x="90" y="8"/>
                    </a:lnTo>
                    <a:lnTo>
                      <a:pt x="90" y="9"/>
                    </a:lnTo>
                    <a:lnTo>
                      <a:pt x="89" y="13"/>
                    </a:lnTo>
                    <a:lnTo>
                      <a:pt x="86" y="18"/>
                    </a:lnTo>
                    <a:lnTo>
                      <a:pt x="81" y="23"/>
                    </a:lnTo>
                    <a:lnTo>
                      <a:pt x="76" y="30"/>
                    </a:lnTo>
                    <a:lnTo>
                      <a:pt x="71" y="36"/>
                    </a:lnTo>
                    <a:lnTo>
                      <a:pt x="64" y="42"/>
                    </a:lnTo>
                    <a:lnTo>
                      <a:pt x="56" y="47"/>
                    </a:lnTo>
                    <a:lnTo>
                      <a:pt x="48" y="52"/>
                    </a:lnTo>
                    <a:lnTo>
                      <a:pt x="39" y="55"/>
                    </a:lnTo>
                    <a:lnTo>
                      <a:pt x="31" y="56"/>
                    </a:lnTo>
                    <a:lnTo>
                      <a:pt x="21" y="57"/>
                    </a:lnTo>
                    <a:lnTo>
                      <a:pt x="13" y="55"/>
                    </a:lnTo>
                    <a:lnTo>
                      <a:pt x="4" y="51"/>
                    </a:lnTo>
                    <a:lnTo>
                      <a:pt x="0" y="58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851" name="Freeform 541"/>
              <p:cNvSpPr>
                <a:spLocks noChangeArrowheads="1"/>
              </p:cNvSpPr>
              <p:nvPr/>
            </p:nvSpPr>
            <p:spPr bwMode="auto">
              <a:xfrm>
                <a:off x="290" y="4036"/>
                <a:ext cx="47" cy="53"/>
              </a:xfrm>
              <a:custGeom>
                <a:avLst/>
                <a:gdLst>
                  <a:gd name="T0" fmla="*/ 2221 w 44"/>
                  <a:gd name="T1" fmla="*/ 0 h 49"/>
                  <a:gd name="T2" fmla="*/ 1765 w 44"/>
                  <a:gd name="T3" fmla="*/ 5 h 49"/>
                  <a:gd name="T4" fmla="*/ 1356 w 44"/>
                  <a:gd name="T5" fmla="*/ 1264 h 49"/>
                  <a:gd name="T6" fmla="*/ 913 w 44"/>
                  <a:gd name="T7" fmla="*/ 2190 h 49"/>
                  <a:gd name="T8" fmla="*/ 575 w 44"/>
                  <a:gd name="T9" fmla="*/ 2839 h 49"/>
                  <a:gd name="T10" fmla="*/ 5 w 44"/>
                  <a:gd name="T11" fmla="*/ 3793 h 49"/>
                  <a:gd name="T12" fmla="*/ 2 w 44"/>
                  <a:gd name="T13" fmla="*/ 4438 h 49"/>
                  <a:gd name="T14" fmla="*/ 1 w 44"/>
                  <a:gd name="T15" fmla="*/ 4917 h 49"/>
                  <a:gd name="T16" fmla="*/ 0 w 44"/>
                  <a:gd name="T17" fmla="*/ 5318 h 49"/>
                  <a:gd name="T18" fmla="*/ 1 w 44"/>
                  <a:gd name="T19" fmla="*/ 5616 h 49"/>
                  <a:gd name="T20" fmla="*/ 4 w 44"/>
                  <a:gd name="T21" fmla="*/ 5832 h 49"/>
                  <a:gd name="T22" fmla="*/ 504 w 44"/>
                  <a:gd name="T23" fmla="*/ 4985 h 49"/>
                  <a:gd name="T24" fmla="*/ 538 w 44"/>
                  <a:gd name="T25" fmla="*/ 5192 h 49"/>
                  <a:gd name="T26" fmla="*/ 538 w 44"/>
                  <a:gd name="T27" fmla="*/ 4985 h 49"/>
                  <a:gd name="T28" fmla="*/ 701 w 44"/>
                  <a:gd name="T29" fmla="*/ 4261 h 49"/>
                  <a:gd name="T30" fmla="*/ 913 w 44"/>
                  <a:gd name="T31" fmla="*/ 3793 h 49"/>
                  <a:gd name="T32" fmla="*/ 1269 w 44"/>
                  <a:gd name="T33" fmla="*/ 2839 h 49"/>
                  <a:gd name="T34" fmla="*/ 1597 w 44"/>
                  <a:gd name="T35" fmla="*/ 2369 h 49"/>
                  <a:gd name="T36" fmla="*/ 2079 w 44"/>
                  <a:gd name="T37" fmla="*/ 1479 h 49"/>
                  <a:gd name="T38" fmla="*/ 2455 w 44"/>
                  <a:gd name="T39" fmla="*/ 1081 h 49"/>
                  <a:gd name="T40" fmla="*/ 2221 w 44"/>
                  <a:gd name="T41" fmla="*/ 0 h 4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44"/>
                  <a:gd name="T64" fmla="*/ 0 h 49"/>
                  <a:gd name="T65" fmla="*/ 44 w 44"/>
                  <a:gd name="T66" fmla="*/ 49 h 49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44" h="49">
                    <a:moveTo>
                      <a:pt x="40" y="0"/>
                    </a:moveTo>
                    <a:lnTo>
                      <a:pt x="32" y="5"/>
                    </a:lnTo>
                    <a:lnTo>
                      <a:pt x="24" y="11"/>
                    </a:lnTo>
                    <a:lnTo>
                      <a:pt x="17" y="18"/>
                    </a:lnTo>
                    <a:lnTo>
                      <a:pt x="10" y="24"/>
                    </a:lnTo>
                    <a:lnTo>
                      <a:pt x="5" y="31"/>
                    </a:lnTo>
                    <a:lnTo>
                      <a:pt x="2" y="37"/>
                    </a:lnTo>
                    <a:lnTo>
                      <a:pt x="1" y="41"/>
                    </a:lnTo>
                    <a:lnTo>
                      <a:pt x="0" y="44"/>
                    </a:lnTo>
                    <a:lnTo>
                      <a:pt x="1" y="47"/>
                    </a:lnTo>
                    <a:lnTo>
                      <a:pt x="4" y="49"/>
                    </a:lnTo>
                    <a:lnTo>
                      <a:pt x="8" y="42"/>
                    </a:lnTo>
                    <a:lnTo>
                      <a:pt x="9" y="43"/>
                    </a:lnTo>
                    <a:lnTo>
                      <a:pt x="9" y="42"/>
                    </a:lnTo>
                    <a:lnTo>
                      <a:pt x="13" y="36"/>
                    </a:lnTo>
                    <a:lnTo>
                      <a:pt x="17" y="31"/>
                    </a:lnTo>
                    <a:lnTo>
                      <a:pt x="22" y="24"/>
                    </a:lnTo>
                    <a:lnTo>
                      <a:pt x="29" y="19"/>
                    </a:lnTo>
                    <a:lnTo>
                      <a:pt x="37" y="13"/>
                    </a:lnTo>
                    <a:lnTo>
                      <a:pt x="44" y="9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852" name="Freeform 542"/>
              <p:cNvSpPr>
                <a:spLocks noChangeArrowheads="1"/>
              </p:cNvSpPr>
              <p:nvPr/>
            </p:nvSpPr>
            <p:spPr bwMode="auto">
              <a:xfrm>
                <a:off x="332" y="4026"/>
                <a:ext cx="56" cy="20"/>
              </a:xfrm>
              <a:custGeom>
                <a:avLst/>
                <a:gdLst>
                  <a:gd name="T0" fmla="*/ 1480 w 53"/>
                  <a:gd name="T1" fmla="*/ 0 h 18"/>
                  <a:gd name="T2" fmla="*/ 1401 w 53"/>
                  <a:gd name="T3" fmla="*/ 0 h 18"/>
                  <a:gd name="T4" fmla="*/ 1243 w 53"/>
                  <a:gd name="T5" fmla="*/ 0 h 18"/>
                  <a:gd name="T6" fmla="*/ 1064 w 53"/>
                  <a:gd name="T7" fmla="*/ 0 h 18"/>
                  <a:gd name="T8" fmla="*/ 893 w 53"/>
                  <a:gd name="T9" fmla="*/ 1 h 18"/>
                  <a:gd name="T10" fmla="*/ 642 w 53"/>
                  <a:gd name="T11" fmla="*/ 2 h 18"/>
                  <a:gd name="T12" fmla="*/ 436 w 53"/>
                  <a:gd name="T13" fmla="*/ 4 h 18"/>
                  <a:gd name="T14" fmla="*/ 7 w 53"/>
                  <a:gd name="T15" fmla="*/ 3852 h 18"/>
                  <a:gd name="T16" fmla="*/ 0 w 53"/>
                  <a:gd name="T17" fmla="*/ 5284 h 18"/>
                  <a:gd name="T18" fmla="*/ 4 w 53"/>
                  <a:gd name="T19" fmla="*/ 11047 h 18"/>
                  <a:gd name="T20" fmla="*/ 331 w 53"/>
                  <a:gd name="T21" fmla="*/ 8948 h 18"/>
                  <a:gd name="T22" fmla="*/ 487 w 53"/>
                  <a:gd name="T23" fmla="*/ 7248 h 18"/>
                  <a:gd name="T24" fmla="*/ 716 w 53"/>
                  <a:gd name="T25" fmla="*/ 6523 h 18"/>
                  <a:gd name="T26" fmla="*/ 902 w 53"/>
                  <a:gd name="T27" fmla="*/ 5871 h 18"/>
                  <a:gd name="T28" fmla="*/ 1064 w 53"/>
                  <a:gd name="T29" fmla="*/ 5871 h 18"/>
                  <a:gd name="T30" fmla="*/ 1255 w 53"/>
                  <a:gd name="T31" fmla="*/ 5871 h 18"/>
                  <a:gd name="T32" fmla="*/ 1423 w 53"/>
                  <a:gd name="T33" fmla="*/ 5284 h 18"/>
                  <a:gd name="T34" fmla="*/ 1504 w 53"/>
                  <a:gd name="T35" fmla="*/ 5284 h 18"/>
                  <a:gd name="T36" fmla="*/ 1480 w 53"/>
                  <a:gd name="T37" fmla="*/ 0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3"/>
                  <a:gd name="T58" fmla="*/ 0 h 18"/>
                  <a:gd name="T59" fmla="*/ 53 w 53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3" h="18">
                    <a:moveTo>
                      <a:pt x="52" y="0"/>
                    </a:moveTo>
                    <a:lnTo>
                      <a:pt x="49" y="0"/>
                    </a:lnTo>
                    <a:lnTo>
                      <a:pt x="43" y="0"/>
                    </a:lnTo>
                    <a:lnTo>
                      <a:pt x="38" y="0"/>
                    </a:lnTo>
                    <a:lnTo>
                      <a:pt x="31" y="1"/>
                    </a:lnTo>
                    <a:lnTo>
                      <a:pt x="23" y="2"/>
                    </a:lnTo>
                    <a:lnTo>
                      <a:pt x="16" y="4"/>
                    </a:lnTo>
                    <a:lnTo>
                      <a:pt x="7" y="6"/>
                    </a:lnTo>
                    <a:lnTo>
                      <a:pt x="0" y="9"/>
                    </a:lnTo>
                    <a:lnTo>
                      <a:pt x="4" y="18"/>
                    </a:lnTo>
                    <a:lnTo>
                      <a:pt x="11" y="14"/>
                    </a:lnTo>
                    <a:lnTo>
                      <a:pt x="18" y="12"/>
                    </a:lnTo>
                    <a:lnTo>
                      <a:pt x="25" y="11"/>
                    </a:lnTo>
                    <a:lnTo>
                      <a:pt x="32" y="10"/>
                    </a:lnTo>
                    <a:lnTo>
                      <a:pt x="38" y="10"/>
                    </a:lnTo>
                    <a:lnTo>
                      <a:pt x="44" y="10"/>
                    </a:lnTo>
                    <a:lnTo>
                      <a:pt x="50" y="9"/>
                    </a:lnTo>
                    <a:lnTo>
                      <a:pt x="53" y="9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853" name="Freeform 543"/>
              <p:cNvSpPr>
                <a:spLocks noChangeArrowheads="1"/>
              </p:cNvSpPr>
              <p:nvPr/>
            </p:nvSpPr>
            <p:spPr bwMode="auto">
              <a:xfrm>
                <a:off x="3629" y="4027"/>
                <a:ext cx="98" cy="61"/>
              </a:xfrm>
              <a:custGeom>
                <a:avLst/>
                <a:gdLst>
                  <a:gd name="T0" fmla="*/ 2115 w 93"/>
                  <a:gd name="T1" fmla="*/ 3583 h 57"/>
                  <a:gd name="T2" fmla="*/ 2208 w 93"/>
                  <a:gd name="T3" fmla="*/ 3583 h 57"/>
                  <a:gd name="T4" fmla="*/ 2288 w 93"/>
                  <a:gd name="T5" fmla="*/ 3433 h 57"/>
                  <a:gd name="T6" fmla="*/ 2288 w 93"/>
                  <a:gd name="T7" fmla="*/ 3246 h 57"/>
                  <a:gd name="T8" fmla="*/ 2208 w 93"/>
                  <a:gd name="T9" fmla="*/ 2834 h 57"/>
                  <a:gd name="T10" fmla="*/ 2196 w 93"/>
                  <a:gd name="T11" fmla="*/ 2606 h 57"/>
                  <a:gd name="T12" fmla="*/ 2084 w 93"/>
                  <a:gd name="T13" fmla="*/ 2160 h 57"/>
                  <a:gd name="T14" fmla="*/ 1887 w 93"/>
                  <a:gd name="T15" fmla="*/ 1762 h 57"/>
                  <a:gd name="T16" fmla="*/ 1781 w 93"/>
                  <a:gd name="T17" fmla="*/ 1421 h 57"/>
                  <a:gd name="T18" fmla="*/ 1545 w 93"/>
                  <a:gd name="T19" fmla="*/ 947 h 57"/>
                  <a:gd name="T20" fmla="*/ 1379 w 93"/>
                  <a:gd name="T21" fmla="*/ 631 h 57"/>
                  <a:gd name="T22" fmla="*/ 1179 w 93"/>
                  <a:gd name="T23" fmla="*/ 6 h 57"/>
                  <a:gd name="T24" fmla="*/ 949 w 93"/>
                  <a:gd name="T25" fmla="*/ 3 h 57"/>
                  <a:gd name="T26" fmla="*/ 731 w 93"/>
                  <a:gd name="T27" fmla="*/ 0 h 57"/>
                  <a:gd name="T28" fmla="*/ 459 w 93"/>
                  <a:gd name="T29" fmla="*/ 0 h 57"/>
                  <a:gd name="T30" fmla="*/ 273 w 93"/>
                  <a:gd name="T31" fmla="*/ 3 h 57"/>
                  <a:gd name="T32" fmla="*/ 1 w 93"/>
                  <a:gd name="T33" fmla="*/ 7 h 57"/>
                  <a:gd name="T34" fmla="*/ 0 w 93"/>
                  <a:gd name="T35" fmla="*/ 551 h 57"/>
                  <a:gd name="T36" fmla="*/ 0 w 93"/>
                  <a:gd name="T37" fmla="*/ 590 h 57"/>
                  <a:gd name="T38" fmla="*/ 0 w 93"/>
                  <a:gd name="T39" fmla="*/ 675 h 57"/>
                  <a:gd name="T40" fmla="*/ 1 w 93"/>
                  <a:gd name="T41" fmla="*/ 773 h 57"/>
                  <a:gd name="T42" fmla="*/ 3 w 93"/>
                  <a:gd name="T43" fmla="*/ 1160 h 57"/>
                  <a:gd name="T44" fmla="*/ 8 w 93"/>
                  <a:gd name="T45" fmla="*/ 1521 h 57"/>
                  <a:gd name="T46" fmla="*/ 336 w 93"/>
                  <a:gd name="T47" fmla="*/ 1886 h 57"/>
                  <a:gd name="T48" fmla="*/ 484 w 93"/>
                  <a:gd name="T49" fmla="*/ 2435 h 57"/>
                  <a:gd name="T50" fmla="*/ 698 w 93"/>
                  <a:gd name="T51" fmla="*/ 2648 h 57"/>
                  <a:gd name="T52" fmla="*/ 901 w 93"/>
                  <a:gd name="T53" fmla="*/ 3033 h 57"/>
                  <a:gd name="T54" fmla="*/ 1062 w 93"/>
                  <a:gd name="T55" fmla="*/ 3246 h 57"/>
                  <a:gd name="T56" fmla="*/ 1242 w 93"/>
                  <a:gd name="T57" fmla="*/ 3418 h 57"/>
                  <a:gd name="T58" fmla="*/ 1444 w 93"/>
                  <a:gd name="T59" fmla="*/ 3433 h 57"/>
                  <a:gd name="T60" fmla="*/ 1613 w 93"/>
                  <a:gd name="T61" fmla="*/ 3474 h 57"/>
                  <a:gd name="T62" fmla="*/ 1782 w 93"/>
                  <a:gd name="T63" fmla="*/ 3474 h 57"/>
                  <a:gd name="T64" fmla="*/ 1905 w 93"/>
                  <a:gd name="T65" fmla="*/ 3474 h 57"/>
                  <a:gd name="T66" fmla="*/ 2007 w 93"/>
                  <a:gd name="T67" fmla="*/ 3474 h 57"/>
                  <a:gd name="T68" fmla="*/ 2115 w 93"/>
                  <a:gd name="T69" fmla="*/ 3583 h 5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3"/>
                  <a:gd name="T106" fmla="*/ 0 h 57"/>
                  <a:gd name="T107" fmla="*/ 93 w 93"/>
                  <a:gd name="T108" fmla="*/ 57 h 5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3" h="57">
                    <a:moveTo>
                      <a:pt x="87" y="57"/>
                    </a:moveTo>
                    <a:lnTo>
                      <a:pt x="91" y="57"/>
                    </a:lnTo>
                    <a:lnTo>
                      <a:pt x="93" y="55"/>
                    </a:lnTo>
                    <a:lnTo>
                      <a:pt x="93" y="52"/>
                    </a:lnTo>
                    <a:lnTo>
                      <a:pt x="91" y="46"/>
                    </a:lnTo>
                    <a:lnTo>
                      <a:pt x="89" y="41"/>
                    </a:lnTo>
                    <a:lnTo>
                      <a:pt x="84" y="35"/>
                    </a:lnTo>
                    <a:lnTo>
                      <a:pt x="78" y="29"/>
                    </a:lnTo>
                    <a:lnTo>
                      <a:pt x="72" y="22"/>
                    </a:lnTo>
                    <a:lnTo>
                      <a:pt x="64" y="16"/>
                    </a:lnTo>
                    <a:lnTo>
                      <a:pt x="57" y="10"/>
                    </a:lnTo>
                    <a:lnTo>
                      <a:pt x="48" y="6"/>
                    </a:lnTo>
                    <a:lnTo>
                      <a:pt x="39" y="3"/>
                    </a:lnTo>
                    <a:lnTo>
                      <a:pt x="29" y="0"/>
                    </a:lnTo>
                    <a:lnTo>
                      <a:pt x="20" y="0"/>
                    </a:lnTo>
                    <a:lnTo>
                      <a:pt x="10" y="3"/>
                    </a:lnTo>
                    <a:lnTo>
                      <a:pt x="1" y="7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1" y="13"/>
                    </a:lnTo>
                    <a:lnTo>
                      <a:pt x="3" y="19"/>
                    </a:lnTo>
                    <a:lnTo>
                      <a:pt x="8" y="24"/>
                    </a:lnTo>
                    <a:lnTo>
                      <a:pt x="14" y="31"/>
                    </a:lnTo>
                    <a:lnTo>
                      <a:pt x="21" y="38"/>
                    </a:lnTo>
                    <a:lnTo>
                      <a:pt x="28" y="43"/>
                    </a:lnTo>
                    <a:lnTo>
                      <a:pt x="37" y="49"/>
                    </a:lnTo>
                    <a:lnTo>
                      <a:pt x="44" y="52"/>
                    </a:lnTo>
                    <a:lnTo>
                      <a:pt x="51" y="54"/>
                    </a:lnTo>
                    <a:lnTo>
                      <a:pt x="59" y="55"/>
                    </a:lnTo>
                    <a:lnTo>
                      <a:pt x="66" y="56"/>
                    </a:lnTo>
                    <a:lnTo>
                      <a:pt x="73" y="56"/>
                    </a:lnTo>
                    <a:lnTo>
                      <a:pt x="79" y="56"/>
                    </a:lnTo>
                    <a:lnTo>
                      <a:pt x="83" y="56"/>
                    </a:lnTo>
                    <a:lnTo>
                      <a:pt x="87" y="57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854" name="Freeform 544"/>
              <p:cNvSpPr>
                <a:spLocks noChangeArrowheads="1"/>
              </p:cNvSpPr>
              <p:nvPr/>
            </p:nvSpPr>
            <p:spPr bwMode="auto">
              <a:xfrm>
                <a:off x="3628" y="4022"/>
                <a:ext cx="104" cy="71"/>
              </a:xfrm>
              <a:custGeom>
                <a:avLst/>
                <a:gdLst>
                  <a:gd name="T0" fmla="*/ 4 w 98"/>
                  <a:gd name="T1" fmla="*/ 1141 h 66"/>
                  <a:gd name="T2" fmla="*/ 447 w 98"/>
                  <a:gd name="T3" fmla="*/ 917 h 66"/>
                  <a:gd name="T4" fmla="*/ 764 w 98"/>
                  <a:gd name="T5" fmla="*/ 792 h 66"/>
                  <a:gd name="T6" fmla="*/ 1127 w 98"/>
                  <a:gd name="T7" fmla="*/ 792 h 66"/>
                  <a:gd name="T8" fmla="*/ 1470 w 98"/>
                  <a:gd name="T9" fmla="*/ 917 h 66"/>
                  <a:gd name="T10" fmla="*/ 1757 w 98"/>
                  <a:gd name="T11" fmla="*/ 1141 h 66"/>
                  <a:gd name="T12" fmla="*/ 2100 w 98"/>
                  <a:gd name="T13" fmla="*/ 1644 h 66"/>
                  <a:gd name="T14" fmla="*/ 2365 w 98"/>
                  <a:gd name="T15" fmla="*/ 2047 h 66"/>
                  <a:gd name="T16" fmla="*/ 2614 w 98"/>
                  <a:gd name="T17" fmla="*/ 2548 h 66"/>
                  <a:gd name="T18" fmla="*/ 2917 w 98"/>
                  <a:gd name="T19" fmla="*/ 3143 h 66"/>
                  <a:gd name="T20" fmla="*/ 3096 w 98"/>
                  <a:gd name="T21" fmla="*/ 3637 h 66"/>
                  <a:gd name="T22" fmla="*/ 3184 w 98"/>
                  <a:gd name="T23" fmla="*/ 4065 h 66"/>
                  <a:gd name="T24" fmla="*/ 3303 w 98"/>
                  <a:gd name="T25" fmla="*/ 4569 h 66"/>
                  <a:gd name="T26" fmla="*/ 3379 w 98"/>
                  <a:gd name="T27" fmla="*/ 4871 h 66"/>
                  <a:gd name="T28" fmla="*/ 3379 w 98"/>
                  <a:gd name="T29" fmla="*/ 4915 h 66"/>
                  <a:gd name="T30" fmla="*/ 3487 w 98"/>
                  <a:gd name="T31" fmla="*/ 4915 h 66"/>
                  <a:gd name="T32" fmla="*/ 3303 w 98"/>
                  <a:gd name="T33" fmla="*/ 4915 h 66"/>
                  <a:gd name="T34" fmla="*/ 3293 w 98"/>
                  <a:gd name="T35" fmla="*/ 5688 h 66"/>
                  <a:gd name="T36" fmla="*/ 3518 w 98"/>
                  <a:gd name="T37" fmla="*/ 5637 h 66"/>
                  <a:gd name="T38" fmla="*/ 3709 w 98"/>
                  <a:gd name="T39" fmla="*/ 5240 h 66"/>
                  <a:gd name="T40" fmla="*/ 3709 w 98"/>
                  <a:gd name="T41" fmla="*/ 4704 h 66"/>
                  <a:gd name="T42" fmla="*/ 3586 w 98"/>
                  <a:gd name="T43" fmla="*/ 4247 h 66"/>
                  <a:gd name="T44" fmla="*/ 3505 w 98"/>
                  <a:gd name="T45" fmla="*/ 3670 h 66"/>
                  <a:gd name="T46" fmla="*/ 3303 w 98"/>
                  <a:gd name="T47" fmla="*/ 3143 h 66"/>
                  <a:gd name="T48" fmla="*/ 3103 w 98"/>
                  <a:gd name="T49" fmla="*/ 2548 h 66"/>
                  <a:gd name="T50" fmla="*/ 2917 w 98"/>
                  <a:gd name="T51" fmla="*/ 2028 h 66"/>
                  <a:gd name="T52" fmla="*/ 2590 w 98"/>
                  <a:gd name="T53" fmla="*/ 1320 h 66"/>
                  <a:gd name="T54" fmla="*/ 2300 w 98"/>
                  <a:gd name="T55" fmla="*/ 917 h 66"/>
                  <a:gd name="T56" fmla="*/ 1865 w 98"/>
                  <a:gd name="T57" fmla="*/ 5 h 66"/>
                  <a:gd name="T58" fmla="*/ 1560 w 98"/>
                  <a:gd name="T59" fmla="*/ 2 h 66"/>
                  <a:gd name="T60" fmla="*/ 1127 w 98"/>
                  <a:gd name="T61" fmla="*/ 0 h 66"/>
                  <a:gd name="T62" fmla="*/ 764 w 98"/>
                  <a:gd name="T63" fmla="*/ 0 h 66"/>
                  <a:gd name="T64" fmla="*/ 397 w 98"/>
                  <a:gd name="T65" fmla="*/ 2 h 66"/>
                  <a:gd name="T66" fmla="*/ 0 w 98"/>
                  <a:gd name="T67" fmla="*/ 684 h 66"/>
                  <a:gd name="T68" fmla="*/ 4 w 98"/>
                  <a:gd name="T69" fmla="*/ 1141 h 6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8"/>
                  <a:gd name="T106" fmla="*/ 0 h 66"/>
                  <a:gd name="T107" fmla="*/ 98 w 98"/>
                  <a:gd name="T108" fmla="*/ 66 h 6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8" h="66">
                    <a:moveTo>
                      <a:pt x="4" y="14"/>
                    </a:moveTo>
                    <a:lnTo>
                      <a:pt x="12" y="11"/>
                    </a:lnTo>
                    <a:lnTo>
                      <a:pt x="21" y="9"/>
                    </a:lnTo>
                    <a:lnTo>
                      <a:pt x="30" y="9"/>
                    </a:lnTo>
                    <a:lnTo>
                      <a:pt x="39" y="11"/>
                    </a:lnTo>
                    <a:lnTo>
                      <a:pt x="47" y="14"/>
                    </a:lnTo>
                    <a:lnTo>
                      <a:pt x="56" y="19"/>
                    </a:lnTo>
                    <a:lnTo>
                      <a:pt x="63" y="24"/>
                    </a:lnTo>
                    <a:lnTo>
                      <a:pt x="70" y="30"/>
                    </a:lnTo>
                    <a:lnTo>
                      <a:pt x="76" y="36"/>
                    </a:lnTo>
                    <a:lnTo>
                      <a:pt x="81" y="42"/>
                    </a:lnTo>
                    <a:lnTo>
                      <a:pt x="85" y="47"/>
                    </a:lnTo>
                    <a:lnTo>
                      <a:pt x="88" y="53"/>
                    </a:lnTo>
                    <a:lnTo>
                      <a:pt x="90" y="56"/>
                    </a:lnTo>
                    <a:lnTo>
                      <a:pt x="90" y="57"/>
                    </a:lnTo>
                    <a:lnTo>
                      <a:pt x="91" y="57"/>
                    </a:lnTo>
                    <a:lnTo>
                      <a:pt x="88" y="57"/>
                    </a:lnTo>
                    <a:lnTo>
                      <a:pt x="87" y="66"/>
                    </a:lnTo>
                    <a:lnTo>
                      <a:pt x="94" y="65"/>
                    </a:lnTo>
                    <a:lnTo>
                      <a:pt x="98" y="60"/>
                    </a:lnTo>
                    <a:lnTo>
                      <a:pt x="98" y="55"/>
                    </a:lnTo>
                    <a:lnTo>
                      <a:pt x="96" y="49"/>
                    </a:lnTo>
                    <a:lnTo>
                      <a:pt x="93" y="43"/>
                    </a:lnTo>
                    <a:lnTo>
                      <a:pt x="88" y="36"/>
                    </a:lnTo>
                    <a:lnTo>
                      <a:pt x="82" y="30"/>
                    </a:lnTo>
                    <a:lnTo>
                      <a:pt x="76" y="23"/>
                    </a:lnTo>
                    <a:lnTo>
                      <a:pt x="68" y="16"/>
                    </a:lnTo>
                    <a:lnTo>
                      <a:pt x="60" y="11"/>
                    </a:lnTo>
                    <a:lnTo>
                      <a:pt x="50" y="5"/>
                    </a:lnTo>
                    <a:lnTo>
                      <a:pt x="41" y="2"/>
                    </a:lnTo>
                    <a:lnTo>
                      <a:pt x="30" y="0"/>
                    </a:lnTo>
                    <a:lnTo>
                      <a:pt x="21" y="0"/>
                    </a:lnTo>
                    <a:lnTo>
                      <a:pt x="10" y="2"/>
                    </a:lnTo>
                    <a:lnTo>
                      <a:pt x="0" y="7"/>
                    </a:lnTo>
                    <a:lnTo>
                      <a:pt x="4" y="14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855" name="Freeform 545"/>
              <p:cNvSpPr>
                <a:spLocks noChangeArrowheads="1"/>
              </p:cNvSpPr>
              <p:nvPr/>
            </p:nvSpPr>
            <p:spPr bwMode="auto">
              <a:xfrm>
                <a:off x="3623" y="4030"/>
                <a:ext cx="48" cy="53"/>
              </a:xfrm>
              <a:custGeom>
                <a:avLst/>
                <a:gdLst>
                  <a:gd name="T0" fmla="*/ 2257 w 45"/>
                  <a:gd name="T1" fmla="*/ 4917 h 49"/>
                  <a:gd name="T2" fmla="*/ 1860 w 45"/>
                  <a:gd name="T3" fmla="*/ 4438 h 49"/>
                  <a:gd name="T4" fmla="*/ 1532 w 45"/>
                  <a:gd name="T5" fmla="*/ 3793 h 49"/>
                  <a:gd name="T6" fmla="*/ 1184 w 45"/>
                  <a:gd name="T7" fmla="*/ 2997 h 49"/>
                  <a:gd name="T8" fmla="*/ 804 w 45"/>
                  <a:gd name="T9" fmla="*/ 2369 h 49"/>
                  <a:gd name="T10" fmla="*/ 622 w 45"/>
                  <a:gd name="T11" fmla="*/ 1479 h 49"/>
                  <a:gd name="T12" fmla="*/ 513 w 45"/>
                  <a:gd name="T13" fmla="*/ 999 h 49"/>
                  <a:gd name="T14" fmla="*/ 513 w 45"/>
                  <a:gd name="T15" fmla="*/ 924 h 49"/>
                  <a:gd name="T16" fmla="*/ 513 w 45"/>
                  <a:gd name="T17" fmla="*/ 6 h 49"/>
                  <a:gd name="T18" fmla="*/ 513 w 45"/>
                  <a:gd name="T19" fmla="*/ 924 h 49"/>
                  <a:gd name="T20" fmla="*/ 481 w 45"/>
                  <a:gd name="T21" fmla="*/ 924 h 49"/>
                  <a:gd name="T22" fmla="*/ 5 w 45"/>
                  <a:gd name="T23" fmla="*/ 0 h 49"/>
                  <a:gd name="T24" fmla="*/ 1 w 45"/>
                  <a:gd name="T25" fmla="*/ 3 h 49"/>
                  <a:gd name="T26" fmla="*/ 0 w 45"/>
                  <a:gd name="T27" fmla="*/ 6 h 49"/>
                  <a:gd name="T28" fmla="*/ 1 w 45"/>
                  <a:gd name="T29" fmla="*/ 1081 h 49"/>
                  <a:gd name="T30" fmla="*/ 2 w 45"/>
                  <a:gd name="T31" fmla="*/ 1479 h 49"/>
                  <a:gd name="T32" fmla="*/ 6 w 45"/>
                  <a:gd name="T33" fmla="*/ 2190 h 49"/>
                  <a:gd name="T34" fmla="*/ 547 w 45"/>
                  <a:gd name="T35" fmla="*/ 2997 h 49"/>
                  <a:gd name="T36" fmla="*/ 804 w 45"/>
                  <a:gd name="T37" fmla="*/ 3793 h 49"/>
                  <a:gd name="T38" fmla="*/ 1263 w 45"/>
                  <a:gd name="T39" fmla="*/ 4546 h 49"/>
                  <a:gd name="T40" fmla="*/ 1634 w 45"/>
                  <a:gd name="T41" fmla="*/ 5392 h 49"/>
                  <a:gd name="T42" fmla="*/ 2115 w 45"/>
                  <a:gd name="T43" fmla="*/ 5832 h 49"/>
                  <a:gd name="T44" fmla="*/ 2257 w 45"/>
                  <a:gd name="T45" fmla="*/ 4917 h 4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45"/>
                  <a:gd name="T70" fmla="*/ 0 h 49"/>
                  <a:gd name="T71" fmla="*/ 45 w 45"/>
                  <a:gd name="T72" fmla="*/ 49 h 4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45" h="49">
                    <a:moveTo>
                      <a:pt x="45" y="41"/>
                    </a:moveTo>
                    <a:lnTo>
                      <a:pt x="37" y="37"/>
                    </a:lnTo>
                    <a:lnTo>
                      <a:pt x="30" y="31"/>
                    </a:lnTo>
                    <a:lnTo>
                      <a:pt x="23" y="25"/>
                    </a:lnTo>
                    <a:lnTo>
                      <a:pt x="17" y="19"/>
                    </a:lnTo>
                    <a:lnTo>
                      <a:pt x="13" y="13"/>
                    </a:lnTo>
                    <a:lnTo>
                      <a:pt x="10" y="8"/>
                    </a:lnTo>
                    <a:lnTo>
                      <a:pt x="10" y="7"/>
                    </a:lnTo>
                    <a:lnTo>
                      <a:pt x="10" y="6"/>
                    </a:lnTo>
                    <a:lnTo>
                      <a:pt x="10" y="7"/>
                    </a:lnTo>
                    <a:lnTo>
                      <a:pt x="9" y="7"/>
                    </a:lnTo>
                    <a:lnTo>
                      <a:pt x="5" y="0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1" y="9"/>
                    </a:lnTo>
                    <a:lnTo>
                      <a:pt x="2" y="13"/>
                    </a:lnTo>
                    <a:lnTo>
                      <a:pt x="6" y="18"/>
                    </a:lnTo>
                    <a:lnTo>
                      <a:pt x="11" y="25"/>
                    </a:lnTo>
                    <a:lnTo>
                      <a:pt x="17" y="31"/>
                    </a:lnTo>
                    <a:lnTo>
                      <a:pt x="25" y="38"/>
                    </a:lnTo>
                    <a:lnTo>
                      <a:pt x="32" y="45"/>
                    </a:lnTo>
                    <a:lnTo>
                      <a:pt x="41" y="49"/>
                    </a:lnTo>
                    <a:lnTo>
                      <a:pt x="45" y="41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856" name="Freeform 546"/>
              <p:cNvSpPr>
                <a:spLocks noChangeArrowheads="1"/>
              </p:cNvSpPr>
              <p:nvPr/>
            </p:nvSpPr>
            <p:spPr bwMode="auto">
              <a:xfrm>
                <a:off x="3666" y="4071"/>
                <a:ext cx="55" cy="20"/>
              </a:xfrm>
              <a:custGeom>
                <a:avLst/>
                <a:gdLst>
                  <a:gd name="T0" fmla="*/ 1587 w 52"/>
                  <a:gd name="T1" fmla="*/ 5284 h 18"/>
                  <a:gd name="T2" fmla="*/ 1500 w 52"/>
                  <a:gd name="T3" fmla="*/ 4756 h 18"/>
                  <a:gd name="T4" fmla="*/ 1375 w 52"/>
                  <a:gd name="T5" fmla="*/ 4756 h 18"/>
                  <a:gd name="T6" fmla="*/ 1162 w 52"/>
                  <a:gd name="T7" fmla="*/ 4756 h 18"/>
                  <a:gd name="T8" fmla="*/ 941 w 52"/>
                  <a:gd name="T9" fmla="*/ 4280 h 18"/>
                  <a:gd name="T10" fmla="*/ 784 w 52"/>
                  <a:gd name="T11" fmla="*/ 4280 h 18"/>
                  <a:gd name="T12" fmla="*/ 530 w 52"/>
                  <a:gd name="T13" fmla="*/ 3467 h 18"/>
                  <a:gd name="T14" fmla="*/ 338 w 52"/>
                  <a:gd name="T15" fmla="*/ 4 h 18"/>
                  <a:gd name="T16" fmla="*/ 4 w 52"/>
                  <a:gd name="T17" fmla="*/ 0 h 18"/>
                  <a:gd name="T18" fmla="*/ 0 w 52"/>
                  <a:gd name="T19" fmla="*/ 4756 h 18"/>
                  <a:gd name="T20" fmla="*/ 7 w 52"/>
                  <a:gd name="T21" fmla="*/ 6523 h 18"/>
                  <a:gd name="T22" fmla="*/ 448 w 52"/>
                  <a:gd name="T23" fmla="*/ 9326 h 18"/>
                  <a:gd name="T24" fmla="*/ 701 w 52"/>
                  <a:gd name="T25" fmla="*/ 9942 h 18"/>
                  <a:gd name="T26" fmla="*/ 928 w 52"/>
                  <a:gd name="T27" fmla="*/ 10362 h 18"/>
                  <a:gd name="T28" fmla="*/ 1162 w 52"/>
                  <a:gd name="T29" fmla="*/ 10362 h 18"/>
                  <a:gd name="T30" fmla="*/ 1317 w 52"/>
                  <a:gd name="T31" fmla="*/ 10362 h 18"/>
                  <a:gd name="T32" fmla="*/ 1473 w 52"/>
                  <a:gd name="T33" fmla="*/ 11047 h 18"/>
                  <a:gd name="T34" fmla="*/ 1558 w 52"/>
                  <a:gd name="T35" fmla="*/ 11047 h 18"/>
                  <a:gd name="T36" fmla="*/ 1587 w 52"/>
                  <a:gd name="T37" fmla="*/ 5284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2"/>
                  <a:gd name="T58" fmla="*/ 0 h 18"/>
                  <a:gd name="T59" fmla="*/ 52 w 52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2" h="18">
                    <a:moveTo>
                      <a:pt x="52" y="9"/>
                    </a:moveTo>
                    <a:lnTo>
                      <a:pt x="49" y="8"/>
                    </a:lnTo>
                    <a:lnTo>
                      <a:pt x="44" y="8"/>
                    </a:lnTo>
                    <a:lnTo>
                      <a:pt x="38" y="8"/>
                    </a:lnTo>
                    <a:lnTo>
                      <a:pt x="31" y="7"/>
                    </a:lnTo>
                    <a:lnTo>
                      <a:pt x="25" y="7"/>
                    </a:lnTo>
                    <a:lnTo>
                      <a:pt x="18" y="5"/>
                    </a:lnTo>
                    <a:lnTo>
                      <a:pt x="10" y="4"/>
                    </a:lnTo>
                    <a:lnTo>
                      <a:pt x="4" y="0"/>
                    </a:lnTo>
                    <a:lnTo>
                      <a:pt x="0" y="8"/>
                    </a:lnTo>
                    <a:lnTo>
                      <a:pt x="7" y="11"/>
                    </a:lnTo>
                    <a:lnTo>
                      <a:pt x="15" y="15"/>
                    </a:lnTo>
                    <a:lnTo>
                      <a:pt x="23" y="16"/>
                    </a:lnTo>
                    <a:lnTo>
                      <a:pt x="30" y="17"/>
                    </a:lnTo>
                    <a:lnTo>
                      <a:pt x="38" y="17"/>
                    </a:lnTo>
                    <a:lnTo>
                      <a:pt x="43" y="17"/>
                    </a:lnTo>
                    <a:lnTo>
                      <a:pt x="48" y="18"/>
                    </a:lnTo>
                    <a:lnTo>
                      <a:pt x="51" y="18"/>
                    </a:lnTo>
                    <a:lnTo>
                      <a:pt x="52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857" name="Freeform 547"/>
              <p:cNvSpPr>
                <a:spLocks noChangeArrowheads="1"/>
              </p:cNvSpPr>
              <p:nvPr/>
            </p:nvSpPr>
            <p:spPr bwMode="auto">
              <a:xfrm>
                <a:off x="3277" y="4027"/>
                <a:ext cx="99" cy="61"/>
              </a:xfrm>
              <a:custGeom>
                <a:avLst/>
                <a:gdLst>
                  <a:gd name="T0" fmla="*/ 2066 w 94"/>
                  <a:gd name="T1" fmla="*/ 3583 h 57"/>
                  <a:gd name="T2" fmla="*/ 2176 w 94"/>
                  <a:gd name="T3" fmla="*/ 3583 h 57"/>
                  <a:gd name="T4" fmla="*/ 2214 w 94"/>
                  <a:gd name="T5" fmla="*/ 3433 h 57"/>
                  <a:gd name="T6" fmla="*/ 2214 w 94"/>
                  <a:gd name="T7" fmla="*/ 3246 h 57"/>
                  <a:gd name="T8" fmla="*/ 2176 w 94"/>
                  <a:gd name="T9" fmla="*/ 2834 h 57"/>
                  <a:gd name="T10" fmla="*/ 2102 w 94"/>
                  <a:gd name="T11" fmla="*/ 2606 h 57"/>
                  <a:gd name="T12" fmla="*/ 2043 w 94"/>
                  <a:gd name="T13" fmla="*/ 2160 h 57"/>
                  <a:gd name="T14" fmla="*/ 1863 w 94"/>
                  <a:gd name="T15" fmla="*/ 1762 h 57"/>
                  <a:gd name="T16" fmla="*/ 1749 w 94"/>
                  <a:gd name="T17" fmla="*/ 1421 h 57"/>
                  <a:gd name="T18" fmla="*/ 1586 w 94"/>
                  <a:gd name="T19" fmla="*/ 947 h 57"/>
                  <a:gd name="T20" fmla="*/ 1362 w 94"/>
                  <a:gd name="T21" fmla="*/ 631 h 57"/>
                  <a:gd name="T22" fmla="*/ 1166 w 94"/>
                  <a:gd name="T23" fmla="*/ 6 h 57"/>
                  <a:gd name="T24" fmla="*/ 944 w 94"/>
                  <a:gd name="T25" fmla="*/ 3 h 57"/>
                  <a:gd name="T26" fmla="*/ 728 w 94"/>
                  <a:gd name="T27" fmla="*/ 0 h 57"/>
                  <a:gd name="T28" fmla="*/ 460 w 94"/>
                  <a:gd name="T29" fmla="*/ 0 h 57"/>
                  <a:gd name="T30" fmla="*/ 274 w 94"/>
                  <a:gd name="T31" fmla="*/ 3 h 57"/>
                  <a:gd name="T32" fmla="*/ 2 w 94"/>
                  <a:gd name="T33" fmla="*/ 7 h 57"/>
                  <a:gd name="T34" fmla="*/ 0 w 94"/>
                  <a:gd name="T35" fmla="*/ 551 h 57"/>
                  <a:gd name="T36" fmla="*/ 0 w 94"/>
                  <a:gd name="T37" fmla="*/ 590 h 57"/>
                  <a:gd name="T38" fmla="*/ 0 w 94"/>
                  <a:gd name="T39" fmla="*/ 675 h 57"/>
                  <a:gd name="T40" fmla="*/ 2 w 94"/>
                  <a:gd name="T41" fmla="*/ 773 h 57"/>
                  <a:gd name="T42" fmla="*/ 5 w 94"/>
                  <a:gd name="T43" fmla="*/ 1160 h 57"/>
                  <a:gd name="T44" fmla="*/ 9 w 94"/>
                  <a:gd name="T45" fmla="*/ 1521 h 57"/>
                  <a:gd name="T46" fmla="*/ 337 w 94"/>
                  <a:gd name="T47" fmla="*/ 1886 h 57"/>
                  <a:gd name="T48" fmla="*/ 510 w 94"/>
                  <a:gd name="T49" fmla="*/ 2435 h 57"/>
                  <a:gd name="T50" fmla="*/ 728 w 94"/>
                  <a:gd name="T51" fmla="*/ 2648 h 57"/>
                  <a:gd name="T52" fmla="*/ 896 w 94"/>
                  <a:gd name="T53" fmla="*/ 3033 h 57"/>
                  <a:gd name="T54" fmla="*/ 1054 w 94"/>
                  <a:gd name="T55" fmla="*/ 3246 h 57"/>
                  <a:gd name="T56" fmla="*/ 1228 w 94"/>
                  <a:gd name="T57" fmla="*/ 3418 h 57"/>
                  <a:gd name="T58" fmla="*/ 1430 w 94"/>
                  <a:gd name="T59" fmla="*/ 3433 h 57"/>
                  <a:gd name="T60" fmla="*/ 1590 w 94"/>
                  <a:gd name="T61" fmla="*/ 3474 h 57"/>
                  <a:gd name="T62" fmla="*/ 1749 w 94"/>
                  <a:gd name="T63" fmla="*/ 3474 h 57"/>
                  <a:gd name="T64" fmla="*/ 1863 w 94"/>
                  <a:gd name="T65" fmla="*/ 3474 h 57"/>
                  <a:gd name="T66" fmla="*/ 2043 w 94"/>
                  <a:gd name="T67" fmla="*/ 3474 h 57"/>
                  <a:gd name="T68" fmla="*/ 2066 w 94"/>
                  <a:gd name="T69" fmla="*/ 3583 h 5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4"/>
                  <a:gd name="T106" fmla="*/ 0 h 57"/>
                  <a:gd name="T107" fmla="*/ 94 w 94"/>
                  <a:gd name="T108" fmla="*/ 57 h 5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4" h="57">
                    <a:moveTo>
                      <a:pt x="88" y="57"/>
                    </a:moveTo>
                    <a:lnTo>
                      <a:pt x="93" y="57"/>
                    </a:lnTo>
                    <a:lnTo>
                      <a:pt x="94" y="55"/>
                    </a:lnTo>
                    <a:lnTo>
                      <a:pt x="94" y="52"/>
                    </a:lnTo>
                    <a:lnTo>
                      <a:pt x="93" y="46"/>
                    </a:lnTo>
                    <a:lnTo>
                      <a:pt x="89" y="41"/>
                    </a:lnTo>
                    <a:lnTo>
                      <a:pt x="85" y="35"/>
                    </a:lnTo>
                    <a:lnTo>
                      <a:pt x="80" y="29"/>
                    </a:lnTo>
                    <a:lnTo>
                      <a:pt x="73" y="22"/>
                    </a:lnTo>
                    <a:lnTo>
                      <a:pt x="66" y="16"/>
                    </a:lnTo>
                    <a:lnTo>
                      <a:pt x="58" y="10"/>
                    </a:lnTo>
                    <a:lnTo>
                      <a:pt x="49" y="6"/>
                    </a:lnTo>
                    <a:lnTo>
                      <a:pt x="40" y="3"/>
                    </a:lnTo>
                    <a:lnTo>
                      <a:pt x="30" y="0"/>
                    </a:lnTo>
                    <a:lnTo>
                      <a:pt x="21" y="0"/>
                    </a:lnTo>
                    <a:lnTo>
                      <a:pt x="11" y="3"/>
                    </a:lnTo>
                    <a:lnTo>
                      <a:pt x="2" y="7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2" y="13"/>
                    </a:lnTo>
                    <a:lnTo>
                      <a:pt x="5" y="19"/>
                    </a:lnTo>
                    <a:lnTo>
                      <a:pt x="9" y="24"/>
                    </a:lnTo>
                    <a:lnTo>
                      <a:pt x="15" y="31"/>
                    </a:lnTo>
                    <a:lnTo>
                      <a:pt x="23" y="38"/>
                    </a:lnTo>
                    <a:lnTo>
                      <a:pt x="30" y="43"/>
                    </a:lnTo>
                    <a:lnTo>
                      <a:pt x="38" y="49"/>
                    </a:lnTo>
                    <a:lnTo>
                      <a:pt x="45" y="52"/>
                    </a:lnTo>
                    <a:lnTo>
                      <a:pt x="52" y="54"/>
                    </a:lnTo>
                    <a:lnTo>
                      <a:pt x="60" y="55"/>
                    </a:lnTo>
                    <a:lnTo>
                      <a:pt x="67" y="56"/>
                    </a:lnTo>
                    <a:lnTo>
                      <a:pt x="73" y="56"/>
                    </a:lnTo>
                    <a:lnTo>
                      <a:pt x="80" y="56"/>
                    </a:lnTo>
                    <a:lnTo>
                      <a:pt x="85" y="56"/>
                    </a:lnTo>
                    <a:lnTo>
                      <a:pt x="88" y="57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858" name="Freeform 548"/>
              <p:cNvSpPr>
                <a:spLocks noChangeArrowheads="1"/>
              </p:cNvSpPr>
              <p:nvPr/>
            </p:nvSpPr>
            <p:spPr bwMode="auto">
              <a:xfrm>
                <a:off x="3276" y="4022"/>
                <a:ext cx="105" cy="71"/>
              </a:xfrm>
              <a:custGeom>
                <a:avLst/>
                <a:gdLst>
                  <a:gd name="T0" fmla="*/ 5 w 99"/>
                  <a:gd name="T1" fmla="*/ 1141 h 66"/>
                  <a:gd name="T2" fmla="*/ 460 w 99"/>
                  <a:gd name="T3" fmla="*/ 917 h 66"/>
                  <a:gd name="T4" fmla="*/ 828 w 99"/>
                  <a:gd name="T5" fmla="*/ 792 h 66"/>
                  <a:gd name="T6" fmla="*/ 1110 w 99"/>
                  <a:gd name="T7" fmla="*/ 792 h 66"/>
                  <a:gd name="T8" fmla="*/ 1448 w 99"/>
                  <a:gd name="T9" fmla="*/ 917 h 66"/>
                  <a:gd name="T10" fmla="*/ 1728 w 99"/>
                  <a:gd name="T11" fmla="*/ 1141 h 66"/>
                  <a:gd name="T12" fmla="*/ 2030 w 99"/>
                  <a:gd name="T13" fmla="*/ 1644 h 66"/>
                  <a:gd name="T14" fmla="*/ 2320 w 99"/>
                  <a:gd name="T15" fmla="*/ 2047 h 66"/>
                  <a:gd name="T16" fmla="*/ 2568 w 99"/>
                  <a:gd name="T17" fmla="*/ 2548 h 66"/>
                  <a:gd name="T18" fmla="*/ 2843 w 99"/>
                  <a:gd name="T19" fmla="*/ 3143 h 66"/>
                  <a:gd name="T20" fmla="*/ 3015 w 99"/>
                  <a:gd name="T21" fmla="*/ 3637 h 66"/>
                  <a:gd name="T22" fmla="*/ 3114 w 99"/>
                  <a:gd name="T23" fmla="*/ 4065 h 66"/>
                  <a:gd name="T24" fmla="*/ 3248 w 99"/>
                  <a:gd name="T25" fmla="*/ 4569 h 66"/>
                  <a:gd name="T26" fmla="*/ 3250 w 99"/>
                  <a:gd name="T27" fmla="*/ 4871 h 66"/>
                  <a:gd name="T28" fmla="*/ 3250 w 99"/>
                  <a:gd name="T29" fmla="*/ 4915 h 66"/>
                  <a:gd name="T30" fmla="*/ 3303 w 99"/>
                  <a:gd name="T31" fmla="*/ 4915 h 66"/>
                  <a:gd name="T32" fmla="*/ 3250 w 99"/>
                  <a:gd name="T33" fmla="*/ 4915 h 66"/>
                  <a:gd name="T34" fmla="*/ 3248 w 99"/>
                  <a:gd name="T35" fmla="*/ 5688 h 66"/>
                  <a:gd name="T36" fmla="*/ 3447 w 99"/>
                  <a:gd name="T37" fmla="*/ 5637 h 66"/>
                  <a:gd name="T38" fmla="*/ 3598 w 99"/>
                  <a:gd name="T39" fmla="*/ 5240 h 66"/>
                  <a:gd name="T40" fmla="*/ 3598 w 99"/>
                  <a:gd name="T41" fmla="*/ 4704 h 66"/>
                  <a:gd name="T42" fmla="*/ 3542 w 99"/>
                  <a:gd name="T43" fmla="*/ 4247 h 66"/>
                  <a:gd name="T44" fmla="*/ 3445 w 99"/>
                  <a:gd name="T45" fmla="*/ 3670 h 66"/>
                  <a:gd name="T46" fmla="*/ 3248 w 99"/>
                  <a:gd name="T47" fmla="*/ 3143 h 66"/>
                  <a:gd name="T48" fmla="*/ 3062 w 99"/>
                  <a:gd name="T49" fmla="*/ 2548 h 66"/>
                  <a:gd name="T50" fmla="*/ 2799 w 99"/>
                  <a:gd name="T51" fmla="*/ 2028 h 66"/>
                  <a:gd name="T52" fmla="*/ 2488 w 99"/>
                  <a:gd name="T53" fmla="*/ 1320 h 66"/>
                  <a:gd name="T54" fmla="*/ 2212 w 99"/>
                  <a:gd name="T55" fmla="*/ 917 h 66"/>
                  <a:gd name="T56" fmla="*/ 1885 w 99"/>
                  <a:gd name="T57" fmla="*/ 5 h 66"/>
                  <a:gd name="T58" fmla="*/ 1536 w 99"/>
                  <a:gd name="T59" fmla="*/ 2 h 66"/>
                  <a:gd name="T60" fmla="*/ 1144 w 99"/>
                  <a:gd name="T61" fmla="*/ 0 h 66"/>
                  <a:gd name="T62" fmla="*/ 781 w 99"/>
                  <a:gd name="T63" fmla="*/ 0 h 66"/>
                  <a:gd name="T64" fmla="*/ 409 w 99"/>
                  <a:gd name="T65" fmla="*/ 2 h 66"/>
                  <a:gd name="T66" fmla="*/ 0 w 99"/>
                  <a:gd name="T67" fmla="*/ 684 h 66"/>
                  <a:gd name="T68" fmla="*/ 5 w 99"/>
                  <a:gd name="T69" fmla="*/ 1141 h 6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9"/>
                  <a:gd name="T106" fmla="*/ 0 h 66"/>
                  <a:gd name="T107" fmla="*/ 99 w 99"/>
                  <a:gd name="T108" fmla="*/ 66 h 6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9" h="66">
                    <a:moveTo>
                      <a:pt x="5" y="14"/>
                    </a:moveTo>
                    <a:lnTo>
                      <a:pt x="13" y="11"/>
                    </a:lnTo>
                    <a:lnTo>
                      <a:pt x="23" y="9"/>
                    </a:lnTo>
                    <a:lnTo>
                      <a:pt x="31" y="9"/>
                    </a:lnTo>
                    <a:lnTo>
                      <a:pt x="40" y="11"/>
                    </a:lnTo>
                    <a:lnTo>
                      <a:pt x="48" y="14"/>
                    </a:lnTo>
                    <a:lnTo>
                      <a:pt x="56" y="19"/>
                    </a:lnTo>
                    <a:lnTo>
                      <a:pt x="64" y="24"/>
                    </a:lnTo>
                    <a:lnTo>
                      <a:pt x="71" y="30"/>
                    </a:lnTo>
                    <a:lnTo>
                      <a:pt x="78" y="36"/>
                    </a:lnTo>
                    <a:lnTo>
                      <a:pt x="83" y="42"/>
                    </a:lnTo>
                    <a:lnTo>
                      <a:pt x="86" y="47"/>
                    </a:lnTo>
                    <a:lnTo>
                      <a:pt x="89" y="53"/>
                    </a:lnTo>
                    <a:lnTo>
                      <a:pt x="90" y="56"/>
                    </a:lnTo>
                    <a:lnTo>
                      <a:pt x="90" y="57"/>
                    </a:lnTo>
                    <a:lnTo>
                      <a:pt x="91" y="57"/>
                    </a:lnTo>
                    <a:lnTo>
                      <a:pt x="90" y="57"/>
                    </a:lnTo>
                    <a:lnTo>
                      <a:pt x="89" y="66"/>
                    </a:lnTo>
                    <a:lnTo>
                      <a:pt x="95" y="65"/>
                    </a:lnTo>
                    <a:lnTo>
                      <a:pt x="99" y="60"/>
                    </a:lnTo>
                    <a:lnTo>
                      <a:pt x="99" y="55"/>
                    </a:lnTo>
                    <a:lnTo>
                      <a:pt x="98" y="49"/>
                    </a:lnTo>
                    <a:lnTo>
                      <a:pt x="94" y="43"/>
                    </a:lnTo>
                    <a:lnTo>
                      <a:pt x="89" y="36"/>
                    </a:lnTo>
                    <a:lnTo>
                      <a:pt x="84" y="30"/>
                    </a:lnTo>
                    <a:lnTo>
                      <a:pt x="77" y="23"/>
                    </a:lnTo>
                    <a:lnTo>
                      <a:pt x="69" y="16"/>
                    </a:lnTo>
                    <a:lnTo>
                      <a:pt x="61" y="11"/>
                    </a:lnTo>
                    <a:lnTo>
                      <a:pt x="52" y="5"/>
                    </a:lnTo>
                    <a:lnTo>
                      <a:pt x="42" y="2"/>
                    </a:lnTo>
                    <a:lnTo>
                      <a:pt x="32" y="0"/>
                    </a:lnTo>
                    <a:lnTo>
                      <a:pt x="22" y="0"/>
                    </a:lnTo>
                    <a:lnTo>
                      <a:pt x="11" y="2"/>
                    </a:lnTo>
                    <a:lnTo>
                      <a:pt x="0" y="7"/>
                    </a:lnTo>
                    <a:lnTo>
                      <a:pt x="5" y="14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859" name="Freeform 549"/>
              <p:cNvSpPr>
                <a:spLocks noChangeArrowheads="1"/>
              </p:cNvSpPr>
              <p:nvPr/>
            </p:nvSpPr>
            <p:spPr bwMode="auto">
              <a:xfrm>
                <a:off x="3273" y="4030"/>
                <a:ext cx="47" cy="53"/>
              </a:xfrm>
              <a:custGeom>
                <a:avLst/>
                <a:gdLst>
                  <a:gd name="T0" fmla="*/ 2455 w 44"/>
                  <a:gd name="T1" fmla="*/ 4917 h 49"/>
                  <a:gd name="T2" fmla="*/ 2014 w 44"/>
                  <a:gd name="T3" fmla="*/ 4438 h 49"/>
                  <a:gd name="T4" fmla="*/ 1597 w 44"/>
                  <a:gd name="T5" fmla="*/ 3793 h 49"/>
                  <a:gd name="T6" fmla="*/ 1269 w 44"/>
                  <a:gd name="T7" fmla="*/ 2997 h 49"/>
                  <a:gd name="T8" fmla="*/ 855 w 44"/>
                  <a:gd name="T9" fmla="*/ 2369 h 49"/>
                  <a:gd name="T10" fmla="*/ 656 w 44"/>
                  <a:gd name="T11" fmla="*/ 1479 h 49"/>
                  <a:gd name="T12" fmla="*/ 575 w 44"/>
                  <a:gd name="T13" fmla="*/ 999 h 49"/>
                  <a:gd name="T14" fmla="*/ 538 w 44"/>
                  <a:gd name="T15" fmla="*/ 924 h 49"/>
                  <a:gd name="T16" fmla="*/ 538 w 44"/>
                  <a:gd name="T17" fmla="*/ 6 h 49"/>
                  <a:gd name="T18" fmla="*/ 538 w 44"/>
                  <a:gd name="T19" fmla="*/ 924 h 49"/>
                  <a:gd name="T20" fmla="*/ 504 w 44"/>
                  <a:gd name="T21" fmla="*/ 924 h 49"/>
                  <a:gd name="T22" fmla="*/ 3 w 44"/>
                  <a:gd name="T23" fmla="*/ 0 h 49"/>
                  <a:gd name="T24" fmla="*/ 1 w 44"/>
                  <a:gd name="T25" fmla="*/ 3 h 49"/>
                  <a:gd name="T26" fmla="*/ 0 w 44"/>
                  <a:gd name="T27" fmla="*/ 6 h 49"/>
                  <a:gd name="T28" fmla="*/ 0 w 44"/>
                  <a:gd name="T29" fmla="*/ 1081 h 49"/>
                  <a:gd name="T30" fmla="*/ 1 w 44"/>
                  <a:gd name="T31" fmla="*/ 1479 h 49"/>
                  <a:gd name="T32" fmla="*/ 4 w 44"/>
                  <a:gd name="T33" fmla="*/ 2190 h 49"/>
                  <a:gd name="T34" fmla="*/ 575 w 44"/>
                  <a:gd name="T35" fmla="*/ 2997 h 49"/>
                  <a:gd name="T36" fmla="*/ 855 w 44"/>
                  <a:gd name="T37" fmla="*/ 3793 h 49"/>
                  <a:gd name="T38" fmla="*/ 1356 w 44"/>
                  <a:gd name="T39" fmla="*/ 4546 h 49"/>
                  <a:gd name="T40" fmla="*/ 1765 w 44"/>
                  <a:gd name="T41" fmla="*/ 5392 h 49"/>
                  <a:gd name="T42" fmla="*/ 2204 w 44"/>
                  <a:gd name="T43" fmla="*/ 5832 h 49"/>
                  <a:gd name="T44" fmla="*/ 2455 w 44"/>
                  <a:gd name="T45" fmla="*/ 4917 h 4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44"/>
                  <a:gd name="T70" fmla="*/ 0 h 49"/>
                  <a:gd name="T71" fmla="*/ 44 w 44"/>
                  <a:gd name="T72" fmla="*/ 49 h 4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44" h="49">
                    <a:moveTo>
                      <a:pt x="44" y="41"/>
                    </a:moveTo>
                    <a:lnTo>
                      <a:pt x="36" y="37"/>
                    </a:lnTo>
                    <a:lnTo>
                      <a:pt x="29" y="31"/>
                    </a:lnTo>
                    <a:lnTo>
                      <a:pt x="22" y="25"/>
                    </a:lnTo>
                    <a:lnTo>
                      <a:pt x="16" y="19"/>
                    </a:lnTo>
                    <a:lnTo>
                      <a:pt x="12" y="13"/>
                    </a:lnTo>
                    <a:lnTo>
                      <a:pt x="10" y="8"/>
                    </a:lnTo>
                    <a:lnTo>
                      <a:pt x="9" y="7"/>
                    </a:lnTo>
                    <a:lnTo>
                      <a:pt x="9" y="6"/>
                    </a:lnTo>
                    <a:lnTo>
                      <a:pt x="9" y="7"/>
                    </a:lnTo>
                    <a:lnTo>
                      <a:pt x="8" y="7"/>
                    </a:lnTo>
                    <a:lnTo>
                      <a:pt x="3" y="0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1" y="13"/>
                    </a:lnTo>
                    <a:lnTo>
                      <a:pt x="4" y="18"/>
                    </a:lnTo>
                    <a:lnTo>
                      <a:pt x="10" y="25"/>
                    </a:lnTo>
                    <a:lnTo>
                      <a:pt x="16" y="31"/>
                    </a:lnTo>
                    <a:lnTo>
                      <a:pt x="24" y="38"/>
                    </a:lnTo>
                    <a:lnTo>
                      <a:pt x="32" y="45"/>
                    </a:lnTo>
                    <a:lnTo>
                      <a:pt x="39" y="49"/>
                    </a:lnTo>
                    <a:lnTo>
                      <a:pt x="44" y="41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860" name="Freeform 550"/>
              <p:cNvSpPr>
                <a:spLocks noChangeArrowheads="1"/>
              </p:cNvSpPr>
              <p:nvPr/>
            </p:nvSpPr>
            <p:spPr bwMode="auto">
              <a:xfrm>
                <a:off x="3314" y="4071"/>
                <a:ext cx="57" cy="20"/>
              </a:xfrm>
              <a:custGeom>
                <a:avLst/>
                <a:gdLst>
                  <a:gd name="T0" fmla="*/ 1445 w 54"/>
                  <a:gd name="T1" fmla="*/ 5284 h 18"/>
                  <a:gd name="T2" fmla="*/ 1368 w 54"/>
                  <a:gd name="T3" fmla="*/ 4756 h 18"/>
                  <a:gd name="T4" fmla="*/ 1240 w 54"/>
                  <a:gd name="T5" fmla="*/ 4756 h 18"/>
                  <a:gd name="T6" fmla="*/ 1078 w 54"/>
                  <a:gd name="T7" fmla="*/ 4756 h 18"/>
                  <a:gd name="T8" fmla="*/ 868 w 54"/>
                  <a:gd name="T9" fmla="*/ 4280 h 18"/>
                  <a:gd name="T10" fmla="*/ 699 w 54"/>
                  <a:gd name="T11" fmla="*/ 4280 h 18"/>
                  <a:gd name="T12" fmla="*/ 453 w 54"/>
                  <a:gd name="T13" fmla="*/ 3467 h 18"/>
                  <a:gd name="T14" fmla="*/ 328 w 54"/>
                  <a:gd name="T15" fmla="*/ 4 h 18"/>
                  <a:gd name="T16" fmla="*/ 5 w 54"/>
                  <a:gd name="T17" fmla="*/ 0 h 18"/>
                  <a:gd name="T18" fmla="*/ 0 w 54"/>
                  <a:gd name="T19" fmla="*/ 4756 h 18"/>
                  <a:gd name="T20" fmla="*/ 279 w 54"/>
                  <a:gd name="T21" fmla="*/ 6523 h 18"/>
                  <a:gd name="T22" fmla="*/ 406 w 54"/>
                  <a:gd name="T23" fmla="*/ 9326 h 18"/>
                  <a:gd name="T24" fmla="*/ 662 w 54"/>
                  <a:gd name="T25" fmla="*/ 9942 h 18"/>
                  <a:gd name="T26" fmla="*/ 868 w 54"/>
                  <a:gd name="T27" fmla="*/ 10362 h 18"/>
                  <a:gd name="T28" fmla="*/ 1021 w 54"/>
                  <a:gd name="T29" fmla="*/ 10362 h 18"/>
                  <a:gd name="T30" fmla="*/ 1240 w 54"/>
                  <a:gd name="T31" fmla="*/ 10362 h 18"/>
                  <a:gd name="T32" fmla="*/ 1338 w 54"/>
                  <a:gd name="T33" fmla="*/ 11047 h 18"/>
                  <a:gd name="T34" fmla="*/ 1444 w 54"/>
                  <a:gd name="T35" fmla="*/ 11047 h 18"/>
                  <a:gd name="T36" fmla="*/ 1445 w 54"/>
                  <a:gd name="T37" fmla="*/ 5284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4"/>
                  <a:gd name="T58" fmla="*/ 0 h 18"/>
                  <a:gd name="T59" fmla="*/ 54 w 54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4" h="18">
                    <a:moveTo>
                      <a:pt x="54" y="9"/>
                    </a:moveTo>
                    <a:lnTo>
                      <a:pt x="50" y="8"/>
                    </a:lnTo>
                    <a:lnTo>
                      <a:pt x="45" y="8"/>
                    </a:lnTo>
                    <a:lnTo>
                      <a:pt x="40" y="8"/>
                    </a:lnTo>
                    <a:lnTo>
                      <a:pt x="32" y="7"/>
                    </a:lnTo>
                    <a:lnTo>
                      <a:pt x="26" y="7"/>
                    </a:lnTo>
                    <a:lnTo>
                      <a:pt x="18" y="5"/>
                    </a:lnTo>
                    <a:lnTo>
                      <a:pt x="12" y="4"/>
                    </a:lnTo>
                    <a:lnTo>
                      <a:pt x="5" y="0"/>
                    </a:lnTo>
                    <a:lnTo>
                      <a:pt x="0" y="8"/>
                    </a:lnTo>
                    <a:lnTo>
                      <a:pt x="9" y="11"/>
                    </a:lnTo>
                    <a:lnTo>
                      <a:pt x="16" y="15"/>
                    </a:lnTo>
                    <a:lnTo>
                      <a:pt x="25" y="16"/>
                    </a:lnTo>
                    <a:lnTo>
                      <a:pt x="32" y="17"/>
                    </a:lnTo>
                    <a:lnTo>
                      <a:pt x="38" y="17"/>
                    </a:lnTo>
                    <a:lnTo>
                      <a:pt x="45" y="17"/>
                    </a:lnTo>
                    <a:lnTo>
                      <a:pt x="49" y="18"/>
                    </a:lnTo>
                    <a:lnTo>
                      <a:pt x="53" y="18"/>
                    </a:lnTo>
                    <a:lnTo>
                      <a:pt x="54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861" name="Freeform 551"/>
              <p:cNvSpPr>
                <a:spLocks noChangeArrowheads="1"/>
              </p:cNvSpPr>
              <p:nvPr/>
            </p:nvSpPr>
            <p:spPr bwMode="auto">
              <a:xfrm>
                <a:off x="3206" y="4027"/>
                <a:ext cx="98" cy="61"/>
              </a:xfrm>
              <a:custGeom>
                <a:avLst/>
                <a:gdLst>
                  <a:gd name="T0" fmla="*/ 2171 w 93"/>
                  <a:gd name="T1" fmla="*/ 3583 h 57"/>
                  <a:gd name="T2" fmla="*/ 2229 w 93"/>
                  <a:gd name="T3" fmla="*/ 3583 h 57"/>
                  <a:gd name="T4" fmla="*/ 2288 w 93"/>
                  <a:gd name="T5" fmla="*/ 3433 h 57"/>
                  <a:gd name="T6" fmla="*/ 2288 w 93"/>
                  <a:gd name="T7" fmla="*/ 3246 h 57"/>
                  <a:gd name="T8" fmla="*/ 2229 w 93"/>
                  <a:gd name="T9" fmla="*/ 2834 h 57"/>
                  <a:gd name="T10" fmla="*/ 2196 w 93"/>
                  <a:gd name="T11" fmla="*/ 2606 h 57"/>
                  <a:gd name="T12" fmla="*/ 2084 w 93"/>
                  <a:gd name="T13" fmla="*/ 2160 h 57"/>
                  <a:gd name="T14" fmla="*/ 1905 w 93"/>
                  <a:gd name="T15" fmla="*/ 1762 h 57"/>
                  <a:gd name="T16" fmla="*/ 1782 w 93"/>
                  <a:gd name="T17" fmla="*/ 1421 h 57"/>
                  <a:gd name="T18" fmla="*/ 1604 w 93"/>
                  <a:gd name="T19" fmla="*/ 947 h 57"/>
                  <a:gd name="T20" fmla="*/ 1379 w 93"/>
                  <a:gd name="T21" fmla="*/ 631 h 57"/>
                  <a:gd name="T22" fmla="*/ 1179 w 93"/>
                  <a:gd name="T23" fmla="*/ 6 h 57"/>
                  <a:gd name="T24" fmla="*/ 949 w 93"/>
                  <a:gd name="T25" fmla="*/ 3 h 57"/>
                  <a:gd name="T26" fmla="*/ 736 w 93"/>
                  <a:gd name="T27" fmla="*/ 0 h 57"/>
                  <a:gd name="T28" fmla="*/ 459 w 93"/>
                  <a:gd name="T29" fmla="*/ 0 h 57"/>
                  <a:gd name="T30" fmla="*/ 273 w 93"/>
                  <a:gd name="T31" fmla="*/ 3 h 57"/>
                  <a:gd name="T32" fmla="*/ 1 w 93"/>
                  <a:gd name="T33" fmla="*/ 7 h 57"/>
                  <a:gd name="T34" fmla="*/ 0 w 93"/>
                  <a:gd name="T35" fmla="*/ 551 h 57"/>
                  <a:gd name="T36" fmla="*/ 0 w 93"/>
                  <a:gd name="T37" fmla="*/ 590 h 57"/>
                  <a:gd name="T38" fmla="*/ 0 w 93"/>
                  <a:gd name="T39" fmla="*/ 675 h 57"/>
                  <a:gd name="T40" fmla="*/ 1 w 93"/>
                  <a:gd name="T41" fmla="*/ 773 h 57"/>
                  <a:gd name="T42" fmla="*/ 4 w 93"/>
                  <a:gd name="T43" fmla="*/ 1160 h 57"/>
                  <a:gd name="T44" fmla="*/ 8 w 93"/>
                  <a:gd name="T45" fmla="*/ 1521 h 57"/>
                  <a:gd name="T46" fmla="*/ 354 w 93"/>
                  <a:gd name="T47" fmla="*/ 1886 h 57"/>
                  <a:gd name="T48" fmla="*/ 510 w 93"/>
                  <a:gd name="T49" fmla="*/ 2435 h 57"/>
                  <a:gd name="T50" fmla="*/ 731 w 93"/>
                  <a:gd name="T51" fmla="*/ 2648 h 57"/>
                  <a:gd name="T52" fmla="*/ 901 w 93"/>
                  <a:gd name="T53" fmla="*/ 3033 h 57"/>
                  <a:gd name="T54" fmla="*/ 1062 w 93"/>
                  <a:gd name="T55" fmla="*/ 3246 h 57"/>
                  <a:gd name="T56" fmla="*/ 1253 w 93"/>
                  <a:gd name="T57" fmla="*/ 3418 h 57"/>
                  <a:gd name="T58" fmla="*/ 1444 w 93"/>
                  <a:gd name="T59" fmla="*/ 3433 h 57"/>
                  <a:gd name="T60" fmla="*/ 1613 w 93"/>
                  <a:gd name="T61" fmla="*/ 3474 h 57"/>
                  <a:gd name="T62" fmla="*/ 1791 w 93"/>
                  <a:gd name="T63" fmla="*/ 3474 h 57"/>
                  <a:gd name="T64" fmla="*/ 1905 w 93"/>
                  <a:gd name="T65" fmla="*/ 3474 h 57"/>
                  <a:gd name="T66" fmla="*/ 2084 w 93"/>
                  <a:gd name="T67" fmla="*/ 3474 h 57"/>
                  <a:gd name="T68" fmla="*/ 2171 w 93"/>
                  <a:gd name="T69" fmla="*/ 3583 h 5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3"/>
                  <a:gd name="T106" fmla="*/ 0 h 57"/>
                  <a:gd name="T107" fmla="*/ 93 w 93"/>
                  <a:gd name="T108" fmla="*/ 57 h 5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3" h="57">
                    <a:moveTo>
                      <a:pt x="88" y="57"/>
                    </a:moveTo>
                    <a:lnTo>
                      <a:pt x="92" y="57"/>
                    </a:lnTo>
                    <a:lnTo>
                      <a:pt x="93" y="55"/>
                    </a:lnTo>
                    <a:lnTo>
                      <a:pt x="93" y="52"/>
                    </a:lnTo>
                    <a:lnTo>
                      <a:pt x="92" y="46"/>
                    </a:lnTo>
                    <a:lnTo>
                      <a:pt x="89" y="41"/>
                    </a:lnTo>
                    <a:lnTo>
                      <a:pt x="84" y="35"/>
                    </a:lnTo>
                    <a:lnTo>
                      <a:pt x="79" y="29"/>
                    </a:lnTo>
                    <a:lnTo>
                      <a:pt x="73" y="22"/>
                    </a:lnTo>
                    <a:lnTo>
                      <a:pt x="65" y="16"/>
                    </a:lnTo>
                    <a:lnTo>
                      <a:pt x="57" y="10"/>
                    </a:lnTo>
                    <a:lnTo>
                      <a:pt x="48" y="6"/>
                    </a:lnTo>
                    <a:lnTo>
                      <a:pt x="39" y="3"/>
                    </a:lnTo>
                    <a:lnTo>
                      <a:pt x="30" y="0"/>
                    </a:lnTo>
                    <a:lnTo>
                      <a:pt x="20" y="0"/>
                    </a:lnTo>
                    <a:lnTo>
                      <a:pt x="10" y="3"/>
                    </a:lnTo>
                    <a:lnTo>
                      <a:pt x="1" y="7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1" y="13"/>
                    </a:lnTo>
                    <a:lnTo>
                      <a:pt x="4" y="19"/>
                    </a:lnTo>
                    <a:lnTo>
                      <a:pt x="8" y="24"/>
                    </a:lnTo>
                    <a:lnTo>
                      <a:pt x="15" y="31"/>
                    </a:lnTo>
                    <a:lnTo>
                      <a:pt x="22" y="38"/>
                    </a:lnTo>
                    <a:lnTo>
                      <a:pt x="29" y="43"/>
                    </a:lnTo>
                    <a:lnTo>
                      <a:pt x="37" y="49"/>
                    </a:lnTo>
                    <a:lnTo>
                      <a:pt x="44" y="52"/>
                    </a:lnTo>
                    <a:lnTo>
                      <a:pt x="52" y="54"/>
                    </a:lnTo>
                    <a:lnTo>
                      <a:pt x="59" y="55"/>
                    </a:lnTo>
                    <a:lnTo>
                      <a:pt x="66" y="56"/>
                    </a:lnTo>
                    <a:lnTo>
                      <a:pt x="74" y="56"/>
                    </a:lnTo>
                    <a:lnTo>
                      <a:pt x="79" y="56"/>
                    </a:lnTo>
                    <a:lnTo>
                      <a:pt x="84" y="56"/>
                    </a:lnTo>
                    <a:lnTo>
                      <a:pt x="88" y="57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862" name="Freeform 552"/>
              <p:cNvSpPr>
                <a:spLocks noChangeArrowheads="1"/>
              </p:cNvSpPr>
              <p:nvPr/>
            </p:nvSpPr>
            <p:spPr bwMode="auto">
              <a:xfrm>
                <a:off x="3205" y="4022"/>
                <a:ext cx="104" cy="71"/>
              </a:xfrm>
              <a:custGeom>
                <a:avLst/>
                <a:gdLst>
                  <a:gd name="T0" fmla="*/ 4 w 98"/>
                  <a:gd name="T1" fmla="*/ 1141 h 66"/>
                  <a:gd name="T2" fmla="*/ 474 w 98"/>
                  <a:gd name="T3" fmla="*/ 917 h 66"/>
                  <a:gd name="T4" fmla="*/ 811 w 98"/>
                  <a:gd name="T5" fmla="*/ 792 h 66"/>
                  <a:gd name="T6" fmla="*/ 1127 w 98"/>
                  <a:gd name="T7" fmla="*/ 792 h 66"/>
                  <a:gd name="T8" fmla="*/ 1470 w 98"/>
                  <a:gd name="T9" fmla="*/ 917 h 66"/>
                  <a:gd name="T10" fmla="*/ 1757 w 98"/>
                  <a:gd name="T11" fmla="*/ 1141 h 66"/>
                  <a:gd name="T12" fmla="*/ 2100 w 98"/>
                  <a:gd name="T13" fmla="*/ 1644 h 66"/>
                  <a:gd name="T14" fmla="*/ 2365 w 98"/>
                  <a:gd name="T15" fmla="*/ 2047 h 66"/>
                  <a:gd name="T16" fmla="*/ 2664 w 98"/>
                  <a:gd name="T17" fmla="*/ 2548 h 66"/>
                  <a:gd name="T18" fmla="*/ 2924 w 98"/>
                  <a:gd name="T19" fmla="*/ 3143 h 66"/>
                  <a:gd name="T20" fmla="*/ 3103 w 98"/>
                  <a:gd name="T21" fmla="*/ 3637 h 66"/>
                  <a:gd name="T22" fmla="*/ 3286 w 98"/>
                  <a:gd name="T23" fmla="*/ 4065 h 66"/>
                  <a:gd name="T24" fmla="*/ 3315 w 98"/>
                  <a:gd name="T25" fmla="*/ 4569 h 66"/>
                  <a:gd name="T26" fmla="*/ 3379 w 98"/>
                  <a:gd name="T27" fmla="*/ 4871 h 66"/>
                  <a:gd name="T28" fmla="*/ 3379 w 98"/>
                  <a:gd name="T29" fmla="*/ 4915 h 66"/>
                  <a:gd name="T30" fmla="*/ 3487 w 98"/>
                  <a:gd name="T31" fmla="*/ 4915 h 66"/>
                  <a:gd name="T32" fmla="*/ 3379 w 98"/>
                  <a:gd name="T33" fmla="*/ 4915 h 66"/>
                  <a:gd name="T34" fmla="*/ 3315 w 98"/>
                  <a:gd name="T35" fmla="*/ 5688 h 66"/>
                  <a:gd name="T36" fmla="*/ 3518 w 98"/>
                  <a:gd name="T37" fmla="*/ 5637 h 66"/>
                  <a:gd name="T38" fmla="*/ 3709 w 98"/>
                  <a:gd name="T39" fmla="*/ 5240 h 66"/>
                  <a:gd name="T40" fmla="*/ 3709 w 98"/>
                  <a:gd name="T41" fmla="*/ 4704 h 66"/>
                  <a:gd name="T42" fmla="*/ 3700 w 98"/>
                  <a:gd name="T43" fmla="*/ 4247 h 66"/>
                  <a:gd name="T44" fmla="*/ 3518 w 98"/>
                  <a:gd name="T45" fmla="*/ 3670 h 66"/>
                  <a:gd name="T46" fmla="*/ 3315 w 98"/>
                  <a:gd name="T47" fmla="*/ 3143 h 66"/>
                  <a:gd name="T48" fmla="*/ 3112 w 98"/>
                  <a:gd name="T49" fmla="*/ 2548 h 66"/>
                  <a:gd name="T50" fmla="*/ 2924 w 98"/>
                  <a:gd name="T51" fmla="*/ 2028 h 66"/>
                  <a:gd name="T52" fmla="*/ 2590 w 98"/>
                  <a:gd name="T53" fmla="*/ 1320 h 66"/>
                  <a:gd name="T54" fmla="*/ 2300 w 98"/>
                  <a:gd name="T55" fmla="*/ 917 h 66"/>
                  <a:gd name="T56" fmla="*/ 1942 w 98"/>
                  <a:gd name="T57" fmla="*/ 5 h 66"/>
                  <a:gd name="T58" fmla="*/ 1609 w 98"/>
                  <a:gd name="T59" fmla="*/ 2 h 66"/>
                  <a:gd name="T60" fmla="*/ 1159 w 98"/>
                  <a:gd name="T61" fmla="*/ 0 h 66"/>
                  <a:gd name="T62" fmla="*/ 764 w 98"/>
                  <a:gd name="T63" fmla="*/ 0 h 66"/>
                  <a:gd name="T64" fmla="*/ 397 w 98"/>
                  <a:gd name="T65" fmla="*/ 2 h 66"/>
                  <a:gd name="T66" fmla="*/ 0 w 98"/>
                  <a:gd name="T67" fmla="*/ 684 h 66"/>
                  <a:gd name="T68" fmla="*/ 4 w 98"/>
                  <a:gd name="T69" fmla="*/ 1141 h 6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8"/>
                  <a:gd name="T106" fmla="*/ 0 h 66"/>
                  <a:gd name="T107" fmla="*/ 98 w 98"/>
                  <a:gd name="T108" fmla="*/ 66 h 6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8" h="66">
                    <a:moveTo>
                      <a:pt x="4" y="14"/>
                    </a:moveTo>
                    <a:lnTo>
                      <a:pt x="13" y="11"/>
                    </a:lnTo>
                    <a:lnTo>
                      <a:pt x="22" y="9"/>
                    </a:lnTo>
                    <a:lnTo>
                      <a:pt x="30" y="9"/>
                    </a:lnTo>
                    <a:lnTo>
                      <a:pt x="39" y="11"/>
                    </a:lnTo>
                    <a:lnTo>
                      <a:pt x="47" y="14"/>
                    </a:lnTo>
                    <a:lnTo>
                      <a:pt x="56" y="19"/>
                    </a:lnTo>
                    <a:lnTo>
                      <a:pt x="63" y="24"/>
                    </a:lnTo>
                    <a:lnTo>
                      <a:pt x="71" y="30"/>
                    </a:lnTo>
                    <a:lnTo>
                      <a:pt x="77" y="36"/>
                    </a:lnTo>
                    <a:lnTo>
                      <a:pt x="82" y="42"/>
                    </a:lnTo>
                    <a:lnTo>
                      <a:pt x="86" y="47"/>
                    </a:lnTo>
                    <a:lnTo>
                      <a:pt x="89" y="53"/>
                    </a:lnTo>
                    <a:lnTo>
                      <a:pt x="90" y="56"/>
                    </a:lnTo>
                    <a:lnTo>
                      <a:pt x="90" y="57"/>
                    </a:lnTo>
                    <a:lnTo>
                      <a:pt x="91" y="57"/>
                    </a:lnTo>
                    <a:lnTo>
                      <a:pt x="90" y="57"/>
                    </a:lnTo>
                    <a:lnTo>
                      <a:pt x="89" y="66"/>
                    </a:lnTo>
                    <a:lnTo>
                      <a:pt x="94" y="65"/>
                    </a:lnTo>
                    <a:lnTo>
                      <a:pt x="98" y="60"/>
                    </a:lnTo>
                    <a:lnTo>
                      <a:pt x="98" y="55"/>
                    </a:lnTo>
                    <a:lnTo>
                      <a:pt x="97" y="49"/>
                    </a:lnTo>
                    <a:lnTo>
                      <a:pt x="94" y="43"/>
                    </a:lnTo>
                    <a:lnTo>
                      <a:pt x="89" y="36"/>
                    </a:lnTo>
                    <a:lnTo>
                      <a:pt x="83" y="30"/>
                    </a:lnTo>
                    <a:lnTo>
                      <a:pt x="77" y="23"/>
                    </a:lnTo>
                    <a:lnTo>
                      <a:pt x="68" y="16"/>
                    </a:lnTo>
                    <a:lnTo>
                      <a:pt x="60" y="11"/>
                    </a:lnTo>
                    <a:lnTo>
                      <a:pt x="52" y="5"/>
                    </a:lnTo>
                    <a:lnTo>
                      <a:pt x="42" y="2"/>
                    </a:lnTo>
                    <a:lnTo>
                      <a:pt x="31" y="0"/>
                    </a:lnTo>
                    <a:lnTo>
                      <a:pt x="21" y="0"/>
                    </a:lnTo>
                    <a:lnTo>
                      <a:pt x="10" y="2"/>
                    </a:lnTo>
                    <a:lnTo>
                      <a:pt x="0" y="7"/>
                    </a:lnTo>
                    <a:lnTo>
                      <a:pt x="4" y="14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863" name="Freeform 553"/>
              <p:cNvSpPr>
                <a:spLocks noChangeArrowheads="1"/>
              </p:cNvSpPr>
              <p:nvPr/>
            </p:nvSpPr>
            <p:spPr bwMode="auto">
              <a:xfrm>
                <a:off x="3202" y="4030"/>
                <a:ext cx="45" cy="53"/>
              </a:xfrm>
              <a:custGeom>
                <a:avLst/>
                <a:gdLst>
                  <a:gd name="T0" fmla="*/ 677 w 43"/>
                  <a:gd name="T1" fmla="*/ 4917 h 49"/>
                  <a:gd name="T2" fmla="*/ 579 w 43"/>
                  <a:gd name="T3" fmla="*/ 4438 h 49"/>
                  <a:gd name="T4" fmla="*/ 430 w 43"/>
                  <a:gd name="T5" fmla="*/ 3793 h 49"/>
                  <a:gd name="T6" fmla="*/ 328 w 43"/>
                  <a:gd name="T7" fmla="*/ 2997 h 49"/>
                  <a:gd name="T8" fmla="*/ 238 w 43"/>
                  <a:gd name="T9" fmla="*/ 2369 h 49"/>
                  <a:gd name="T10" fmla="*/ 198 w 43"/>
                  <a:gd name="T11" fmla="*/ 1479 h 49"/>
                  <a:gd name="T12" fmla="*/ 9 w 43"/>
                  <a:gd name="T13" fmla="*/ 999 h 49"/>
                  <a:gd name="T14" fmla="*/ 8 w 43"/>
                  <a:gd name="T15" fmla="*/ 924 h 49"/>
                  <a:gd name="T16" fmla="*/ 8 w 43"/>
                  <a:gd name="T17" fmla="*/ 6 h 49"/>
                  <a:gd name="T18" fmla="*/ 8 w 43"/>
                  <a:gd name="T19" fmla="*/ 924 h 49"/>
                  <a:gd name="T20" fmla="*/ 7 w 43"/>
                  <a:gd name="T21" fmla="*/ 924 h 49"/>
                  <a:gd name="T22" fmla="*/ 3 w 43"/>
                  <a:gd name="T23" fmla="*/ 0 h 49"/>
                  <a:gd name="T24" fmla="*/ 1 w 43"/>
                  <a:gd name="T25" fmla="*/ 3 h 49"/>
                  <a:gd name="T26" fmla="*/ 0 w 43"/>
                  <a:gd name="T27" fmla="*/ 6 h 49"/>
                  <a:gd name="T28" fmla="*/ 0 w 43"/>
                  <a:gd name="T29" fmla="*/ 1081 h 49"/>
                  <a:gd name="T30" fmla="*/ 1 w 43"/>
                  <a:gd name="T31" fmla="*/ 1479 h 49"/>
                  <a:gd name="T32" fmla="*/ 5 w 43"/>
                  <a:gd name="T33" fmla="*/ 2190 h 49"/>
                  <a:gd name="T34" fmla="*/ 9 w 43"/>
                  <a:gd name="T35" fmla="*/ 2997 h 49"/>
                  <a:gd name="T36" fmla="*/ 238 w 43"/>
                  <a:gd name="T37" fmla="*/ 3793 h 49"/>
                  <a:gd name="T38" fmla="*/ 343 w 43"/>
                  <a:gd name="T39" fmla="*/ 4546 h 49"/>
                  <a:gd name="T40" fmla="*/ 493 w 43"/>
                  <a:gd name="T41" fmla="*/ 5392 h 49"/>
                  <a:gd name="T42" fmla="*/ 634 w 43"/>
                  <a:gd name="T43" fmla="*/ 5832 h 49"/>
                  <a:gd name="T44" fmla="*/ 677 w 43"/>
                  <a:gd name="T45" fmla="*/ 4917 h 4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43"/>
                  <a:gd name="T70" fmla="*/ 0 h 49"/>
                  <a:gd name="T71" fmla="*/ 43 w 43"/>
                  <a:gd name="T72" fmla="*/ 49 h 4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43" h="49">
                    <a:moveTo>
                      <a:pt x="43" y="41"/>
                    </a:moveTo>
                    <a:lnTo>
                      <a:pt x="36" y="37"/>
                    </a:lnTo>
                    <a:lnTo>
                      <a:pt x="28" y="31"/>
                    </a:lnTo>
                    <a:lnTo>
                      <a:pt x="22" y="25"/>
                    </a:lnTo>
                    <a:lnTo>
                      <a:pt x="15" y="19"/>
                    </a:lnTo>
                    <a:lnTo>
                      <a:pt x="11" y="13"/>
                    </a:lnTo>
                    <a:lnTo>
                      <a:pt x="9" y="8"/>
                    </a:lnTo>
                    <a:lnTo>
                      <a:pt x="8" y="7"/>
                    </a:lnTo>
                    <a:lnTo>
                      <a:pt x="8" y="6"/>
                    </a:lnTo>
                    <a:lnTo>
                      <a:pt x="8" y="7"/>
                    </a:lnTo>
                    <a:lnTo>
                      <a:pt x="7" y="7"/>
                    </a:lnTo>
                    <a:lnTo>
                      <a:pt x="3" y="0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1" y="13"/>
                    </a:lnTo>
                    <a:lnTo>
                      <a:pt x="5" y="18"/>
                    </a:lnTo>
                    <a:lnTo>
                      <a:pt x="9" y="25"/>
                    </a:lnTo>
                    <a:lnTo>
                      <a:pt x="15" y="31"/>
                    </a:lnTo>
                    <a:lnTo>
                      <a:pt x="23" y="38"/>
                    </a:lnTo>
                    <a:lnTo>
                      <a:pt x="31" y="45"/>
                    </a:lnTo>
                    <a:lnTo>
                      <a:pt x="40" y="49"/>
                    </a:lnTo>
                    <a:lnTo>
                      <a:pt x="43" y="41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864" name="Freeform 554"/>
              <p:cNvSpPr>
                <a:spLocks noChangeArrowheads="1"/>
              </p:cNvSpPr>
              <p:nvPr/>
            </p:nvSpPr>
            <p:spPr bwMode="auto">
              <a:xfrm>
                <a:off x="3244" y="4071"/>
                <a:ext cx="56" cy="20"/>
              </a:xfrm>
              <a:custGeom>
                <a:avLst/>
                <a:gdLst>
                  <a:gd name="T0" fmla="*/ 1504 w 53"/>
                  <a:gd name="T1" fmla="*/ 5284 h 18"/>
                  <a:gd name="T2" fmla="*/ 1387 w 53"/>
                  <a:gd name="T3" fmla="*/ 4756 h 18"/>
                  <a:gd name="T4" fmla="*/ 1243 w 53"/>
                  <a:gd name="T5" fmla="*/ 4756 h 18"/>
                  <a:gd name="T6" fmla="*/ 1064 w 53"/>
                  <a:gd name="T7" fmla="*/ 4756 h 18"/>
                  <a:gd name="T8" fmla="*/ 893 w 53"/>
                  <a:gd name="T9" fmla="*/ 4280 h 18"/>
                  <a:gd name="T10" fmla="*/ 678 w 53"/>
                  <a:gd name="T11" fmla="*/ 4280 h 18"/>
                  <a:gd name="T12" fmla="*/ 461 w 53"/>
                  <a:gd name="T13" fmla="*/ 3467 h 18"/>
                  <a:gd name="T14" fmla="*/ 313 w 53"/>
                  <a:gd name="T15" fmla="*/ 4 h 18"/>
                  <a:gd name="T16" fmla="*/ 3 w 53"/>
                  <a:gd name="T17" fmla="*/ 0 h 18"/>
                  <a:gd name="T18" fmla="*/ 0 w 53"/>
                  <a:gd name="T19" fmla="*/ 4756 h 18"/>
                  <a:gd name="T20" fmla="*/ 7 w 53"/>
                  <a:gd name="T21" fmla="*/ 6523 h 18"/>
                  <a:gd name="T22" fmla="*/ 413 w 53"/>
                  <a:gd name="T23" fmla="*/ 9326 h 18"/>
                  <a:gd name="T24" fmla="*/ 642 w 53"/>
                  <a:gd name="T25" fmla="*/ 9942 h 18"/>
                  <a:gd name="T26" fmla="*/ 854 w 53"/>
                  <a:gd name="T27" fmla="*/ 10362 h 18"/>
                  <a:gd name="T28" fmla="*/ 1053 w 53"/>
                  <a:gd name="T29" fmla="*/ 10362 h 18"/>
                  <a:gd name="T30" fmla="*/ 1243 w 53"/>
                  <a:gd name="T31" fmla="*/ 10362 h 18"/>
                  <a:gd name="T32" fmla="*/ 1387 w 53"/>
                  <a:gd name="T33" fmla="*/ 11047 h 18"/>
                  <a:gd name="T34" fmla="*/ 1480 w 53"/>
                  <a:gd name="T35" fmla="*/ 11047 h 18"/>
                  <a:gd name="T36" fmla="*/ 1504 w 53"/>
                  <a:gd name="T37" fmla="*/ 5284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3"/>
                  <a:gd name="T58" fmla="*/ 0 h 18"/>
                  <a:gd name="T59" fmla="*/ 53 w 53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3" h="18">
                    <a:moveTo>
                      <a:pt x="53" y="9"/>
                    </a:moveTo>
                    <a:lnTo>
                      <a:pt x="48" y="8"/>
                    </a:lnTo>
                    <a:lnTo>
                      <a:pt x="43" y="8"/>
                    </a:lnTo>
                    <a:lnTo>
                      <a:pt x="38" y="8"/>
                    </a:lnTo>
                    <a:lnTo>
                      <a:pt x="31" y="7"/>
                    </a:lnTo>
                    <a:lnTo>
                      <a:pt x="24" y="7"/>
                    </a:lnTo>
                    <a:lnTo>
                      <a:pt x="17" y="5"/>
                    </a:lnTo>
                    <a:lnTo>
                      <a:pt x="10" y="4"/>
                    </a:lnTo>
                    <a:lnTo>
                      <a:pt x="3" y="0"/>
                    </a:lnTo>
                    <a:lnTo>
                      <a:pt x="0" y="8"/>
                    </a:lnTo>
                    <a:lnTo>
                      <a:pt x="7" y="11"/>
                    </a:lnTo>
                    <a:lnTo>
                      <a:pt x="15" y="15"/>
                    </a:lnTo>
                    <a:lnTo>
                      <a:pt x="23" y="16"/>
                    </a:lnTo>
                    <a:lnTo>
                      <a:pt x="30" y="17"/>
                    </a:lnTo>
                    <a:lnTo>
                      <a:pt x="37" y="17"/>
                    </a:lnTo>
                    <a:lnTo>
                      <a:pt x="43" y="17"/>
                    </a:lnTo>
                    <a:lnTo>
                      <a:pt x="48" y="18"/>
                    </a:lnTo>
                    <a:lnTo>
                      <a:pt x="52" y="18"/>
                    </a:lnTo>
                    <a:lnTo>
                      <a:pt x="53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865" name="Freeform 555"/>
              <p:cNvSpPr>
                <a:spLocks noChangeArrowheads="1"/>
              </p:cNvSpPr>
              <p:nvPr/>
            </p:nvSpPr>
            <p:spPr bwMode="auto">
              <a:xfrm>
                <a:off x="1293" y="4031"/>
                <a:ext cx="99" cy="62"/>
              </a:xfrm>
              <a:custGeom>
                <a:avLst/>
                <a:gdLst>
                  <a:gd name="T0" fmla="*/ 3945 w 93"/>
                  <a:gd name="T1" fmla="*/ 0 h 57"/>
                  <a:gd name="T2" fmla="*/ 4134 w 93"/>
                  <a:gd name="T3" fmla="*/ 0 h 57"/>
                  <a:gd name="T4" fmla="*/ 4200 w 93"/>
                  <a:gd name="T5" fmla="*/ 2 h 57"/>
                  <a:gd name="T6" fmla="*/ 4200 w 93"/>
                  <a:gd name="T7" fmla="*/ 5 h 57"/>
                  <a:gd name="T8" fmla="*/ 4134 w 93"/>
                  <a:gd name="T9" fmla="*/ 1441 h 57"/>
                  <a:gd name="T10" fmla="*/ 4028 w 93"/>
                  <a:gd name="T11" fmla="*/ 2385 h 57"/>
                  <a:gd name="T12" fmla="*/ 3784 w 93"/>
                  <a:gd name="T13" fmla="*/ 3632 h 57"/>
                  <a:gd name="T14" fmla="*/ 3518 w 93"/>
                  <a:gd name="T15" fmla="*/ 4675 h 57"/>
                  <a:gd name="T16" fmla="*/ 3270 w 93"/>
                  <a:gd name="T17" fmla="*/ 5990 h 57"/>
                  <a:gd name="T18" fmla="*/ 2886 w 93"/>
                  <a:gd name="T19" fmla="*/ 6928 h 57"/>
                  <a:gd name="T20" fmla="*/ 2574 w 93"/>
                  <a:gd name="T21" fmla="*/ 7742 h 57"/>
                  <a:gd name="T22" fmla="*/ 2133 w 93"/>
                  <a:gd name="T23" fmla="*/ 8505 h 57"/>
                  <a:gd name="T24" fmla="*/ 1769 w 93"/>
                  <a:gd name="T25" fmla="*/ 9251 h 57"/>
                  <a:gd name="T26" fmla="*/ 1294 w 93"/>
                  <a:gd name="T27" fmla="*/ 9698 h 57"/>
                  <a:gd name="T28" fmla="*/ 872 w 93"/>
                  <a:gd name="T29" fmla="*/ 9698 h 57"/>
                  <a:gd name="T30" fmla="*/ 466 w 93"/>
                  <a:gd name="T31" fmla="*/ 9251 h 57"/>
                  <a:gd name="T32" fmla="*/ 1 w 93"/>
                  <a:gd name="T33" fmla="*/ 8421 h 57"/>
                  <a:gd name="T34" fmla="*/ 0 w 93"/>
                  <a:gd name="T35" fmla="*/ 8384 h 57"/>
                  <a:gd name="T36" fmla="*/ 0 w 93"/>
                  <a:gd name="T37" fmla="*/ 8197 h 57"/>
                  <a:gd name="T38" fmla="*/ 0 w 93"/>
                  <a:gd name="T39" fmla="*/ 7742 h 57"/>
                  <a:gd name="T40" fmla="*/ 1 w 93"/>
                  <a:gd name="T41" fmla="*/ 7536 h 57"/>
                  <a:gd name="T42" fmla="*/ 3 w 93"/>
                  <a:gd name="T43" fmla="*/ 6515 h 57"/>
                  <a:gd name="T44" fmla="*/ 411 w 93"/>
                  <a:gd name="T45" fmla="*/ 5383 h 57"/>
                  <a:gd name="T46" fmla="*/ 598 w 93"/>
                  <a:gd name="T47" fmla="*/ 4280 h 57"/>
                  <a:gd name="T48" fmla="*/ 928 w 93"/>
                  <a:gd name="T49" fmla="*/ 3326 h 57"/>
                  <a:gd name="T50" fmla="*/ 1269 w 93"/>
                  <a:gd name="T51" fmla="*/ 2016 h 57"/>
                  <a:gd name="T52" fmla="*/ 1662 w 93"/>
                  <a:gd name="T53" fmla="*/ 1325 h 57"/>
                  <a:gd name="T54" fmla="*/ 1984 w 93"/>
                  <a:gd name="T55" fmla="*/ 5 h 57"/>
                  <a:gd name="T56" fmla="*/ 2372 w 93"/>
                  <a:gd name="T57" fmla="*/ 3 h 57"/>
                  <a:gd name="T58" fmla="*/ 2688 w 93"/>
                  <a:gd name="T59" fmla="*/ 2 h 57"/>
                  <a:gd name="T60" fmla="*/ 3002 w 93"/>
                  <a:gd name="T61" fmla="*/ 1 h 57"/>
                  <a:gd name="T62" fmla="*/ 3305 w 93"/>
                  <a:gd name="T63" fmla="*/ 1 h 57"/>
                  <a:gd name="T64" fmla="*/ 3555 w 93"/>
                  <a:gd name="T65" fmla="*/ 0 h 57"/>
                  <a:gd name="T66" fmla="*/ 3745 w 93"/>
                  <a:gd name="T67" fmla="*/ 0 h 57"/>
                  <a:gd name="T68" fmla="*/ 3945 w 93"/>
                  <a:gd name="T69" fmla="*/ 0 h 5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3"/>
                  <a:gd name="T106" fmla="*/ 0 h 57"/>
                  <a:gd name="T107" fmla="*/ 93 w 93"/>
                  <a:gd name="T108" fmla="*/ 57 h 5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3" h="57">
                    <a:moveTo>
                      <a:pt x="87" y="0"/>
                    </a:moveTo>
                    <a:lnTo>
                      <a:pt x="91" y="0"/>
                    </a:lnTo>
                    <a:lnTo>
                      <a:pt x="93" y="2"/>
                    </a:lnTo>
                    <a:lnTo>
                      <a:pt x="93" y="5"/>
                    </a:lnTo>
                    <a:lnTo>
                      <a:pt x="91" y="9"/>
                    </a:lnTo>
                    <a:lnTo>
                      <a:pt x="89" y="15"/>
                    </a:lnTo>
                    <a:lnTo>
                      <a:pt x="84" y="22"/>
                    </a:lnTo>
                    <a:lnTo>
                      <a:pt x="78" y="28"/>
                    </a:lnTo>
                    <a:lnTo>
                      <a:pt x="72" y="35"/>
                    </a:lnTo>
                    <a:lnTo>
                      <a:pt x="64" y="40"/>
                    </a:lnTo>
                    <a:lnTo>
                      <a:pt x="57" y="46"/>
                    </a:lnTo>
                    <a:lnTo>
                      <a:pt x="48" y="51"/>
                    </a:lnTo>
                    <a:lnTo>
                      <a:pt x="39" y="55"/>
                    </a:lnTo>
                    <a:lnTo>
                      <a:pt x="29" y="57"/>
                    </a:lnTo>
                    <a:lnTo>
                      <a:pt x="20" y="57"/>
                    </a:lnTo>
                    <a:lnTo>
                      <a:pt x="10" y="55"/>
                    </a:lnTo>
                    <a:lnTo>
                      <a:pt x="1" y="50"/>
                    </a:lnTo>
                    <a:lnTo>
                      <a:pt x="0" y="49"/>
                    </a:lnTo>
                    <a:lnTo>
                      <a:pt x="0" y="48"/>
                    </a:lnTo>
                    <a:lnTo>
                      <a:pt x="0" y="46"/>
                    </a:lnTo>
                    <a:lnTo>
                      <a:pt x="1" y="44"/>
                    </a:lnTo>
                    <a:lnTo>
                      <a:pt x="3" y="38"/>
                    </a:lnTo>
                    <a:lnTo>
                      <a:pt x="8" y="31"/>
                    </a:lnTo>
                    <a:lnTo>
                      <a:pt x="14" y="25"/>
                    </a:lnTo>
                    <a:lnTo>
                      <a:pt x="21" y="19"/>
                    </a:lnTo>
                    <a:lnTo>
                      <a:pt x="28" y="13"/>
                    </a:lnTo>
                    <a:lnTo>
                      <a:pt x="37" y="8"/>
                    </a:lnTo>
                    <a:lnTo>
                      <a:pt x="44" y="5"/>
                    </a:lnTo>
                    <a:lnTo>
                      <a:pt x="52" y="3"/>
                    </a:lnTo>
                    <a:lnTo>
                      <a:pt x="59" y="2"/>
                    </a:lnTo>
                    <a:lnTo>
                      <a:pt x="66" y="1"/>
                    </a:lnTo>
                    <a:lnTo>
                      <a:pt x="73" y="1"/>
                    </a:lnTo>
                    <a:lnTo>
                      <a:pt x="79" y="0"/>
                    </a:lnTo>
                    <a:lnTo>
                      <a:pt x="83" y="0"/>
                    </a:lnTo>
                    <a:lnTo>
                      <a:pt x="8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866" name="Freeform 556"/>
              <p:cNvSpPr>
                <a:spLocks noChangeArrowheads="1"/>
              </p:cNvSpPr>
              <p:nvPr/>
            </p:nvSpPr>
            <p:spPr bwMode="auto">
              <a:xfrm>
                <a:off x="1292" y="4026"/>
                <a:ext cx="104" cy="71"/>
              </a:xfrm>
              <a:custGeom>
                <a:avLst/>
                <a:gdLst>
                  <a:gd name="T0" fmla="*/ 0 w 98"/>
                  <a:gd name="T1" fmla="*/ 4926 h 66"/>
                  <a:gd name="T2" fmla="*/ 397 w 98"/>
                  <a:gd name="T3" fmla="*/ 5587 h 66"/>
                  <a:gd name="T4" fmla="*/ 764 w 98"/>
                  <a:gd name="T5" fmla="*/ 5688 h 66"/>
                  <a:gd name="T6" fmla="*/ 1159 w 98"/>
                  <a:gd name="T7" fmla="*/ 5688 h 66"/>
                  <a:gd name="T8" fmla="*/ 1560 w 98"/>
                  <a:gd name="T9" fmla="*/ 5587 h 66"/>
                  <a:gd name="T10" fmla="*/ 1865 w 98"/>
                  <a:gd name="T11" fmla="*/ 5240 h 66"/>
                  <a:gd name="T12" fmla="*/ 2300 w 98"/>
                  <a:gd name="T13" fmla="*/ 4704 h 66"/>
                  <a:gd name="T14" fmla="*/ 2590 w 98"/>
                  <a:gd name="T15" fmla="*/ 4257 h 66"/>
                  <a:gd name="T16" fmla="*/ 2917 w 98"/>
                  <a:gd name="T17" fmla="*/ 3670 h 66"/>
                  <a:gd name="T18" fmla="*/ 3103 w 98"/>
                  <a:gd name="T19" fmla="*/ 3143 h 66"/>
                  <a:gd name="T20" fmla="*/ 3303 w 98"/>
                  <a:gd name="T21" fmla="*/ 2548 h 66"/>
                  <a:gd name="T22" fmla="*/ 3505 w 98"/>
                  <a:gd name="T23" fmla="*/ 2028 h 66"/>
                  <a:gd name="T24" fmla="*/ 3586 w 98"/>
                  <a:gd name="T25" fmla="*/ 1420 h 66"/>
                  <a:gd name="T26" fmla="*/ 3709 w 98"/>
                  <a:gd name="T27" fmla="*/ 917 h 66"/>
                  <a:gd name="T28" fmla="*/ 3709 w 98"/>
                  <a:gd name="T29" fmla="*/ 6 h 66"/>
                  <a:gd name="T30" fmla="*/ 3518 w 98"/>
                  <a:gd name="T31" fmla="*/ 0 h 66"/>
                  <a:gd name="T32" fmla="*/ 3293 w 98"/>
                  <a:gd name="T33" fmla="*/ 0 h 66"/>
                  <a:gd name="T34" fmla="*/ 3379 w 98"/>
                  <a:gd name="T35" fmla="*/ 792 h 66"/>
                  <a:gd name="T36" fmla="*/ 3487 w 98"/>
                  <a:gd name="T37" fmla="*/ 792 h 66"/>
                  <a:gd name="T38" fmla="*/ 3379 w 98"/>
                  <a:gd name="T39" fmla="*/ 736 h 66"/>
                  <a:gd name="T40" fmla="*/ 3379 w 98"/>
                  <a:gd name="T41" fmla="*/ 792 h 66"/>
                  <a:gd name="T42" fmla="*/ 3303 w 98"/>
                  <a:gd name="T43" fmla="*/ 1061 h 66"/>
                  <a:gd name="T44" fmla="*/ 3184 w 98"/>
                  <a:gd name="T45" fmla="*/ 1528 h 66"/>
                  <a:gd name="T46" fmla="*/ 3096 w 98"/>
                  <a:gd name="T47" fmla="*/ 2028 h 66"/>
                  <a:gd name="T48" fmla="*/ 2917 w 98"/>
                  <a:gd name="T49" fmla="*/ 2548 h 66"/>
                  <a:gd name="T50" fmla="*/ 2614 w 98"/>
                  <a:gd name="T51" fmla="*/ 3143 h 66"/>
                  <a:gd name="T52" fmla="*/ 2365 w 98"/>
                  <a:gd name="T53" fmla="*/ 3637 h 66"/>
                  <a:gd name="T54" fmla="*/ 2100 w 98"/>
                  <a:gd name="T55" fmla="*/ 4065 h 66"/>
                  <a:gd name="T56" fmla="*/ 1757 w 98"/>
                  <a:gd name="T57" fmla="*/ 4528 h 66"/>
                  <a:gd name="T58" fmla="*/ 1470 w 98"/>
                  <a:gd name="T59" fmla="*/ 4704 h 66"/>
                  <a:gd name="T60" fmla="*/ 1127 w 98"/>
                  <a:gd name="T61" fmla="*/ 4871 h 66"/>
                  <a:gd name="T62" fmla="*/ 764 w 98"/>
                  <a:gd name="T63" fmla="*/ 4915 h 66"/>
                  <a:gd name="T64" fmla="*/ 447 w 98"/>
                  <a:gd name="T65" fmla="*/ 4704 h 66"/>
                  <a:gd name="T66" fmla="*/ 4 w 98"/>
                  <a:gd name="T67" fmla="*/ 4373 h 66"/>
                  <a:gd name="T68" fmla="*/ 0 w 98"/>
                  <a:gd name="T69" fmla="*/ 4926 h 6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8"/>
                  <a:gd name="T106" fmla="*/ 0 h 66"/>
                  <a:gd name="T107" fmla="*/ 98 w 98"/>
                  <a:gd name="T108" fmla="*/ 66 h 6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8" h="66">
                    <a:moveTo>
                      <a:pt x="0" y="58"/>
                    </a:moveTo>
                    <a:lnTo>
                      <a:pt x="10" y="64"/>
                    </a:lnTo>
                    <a:lnTo>
                      <a:pt x="21" y="66"/>
                    </a:lnTo>
                    <a:lnTo>
                      <a:pt x="31" y="66"/>
                    </a:lnTo>
                    <a:lnTo>
                      <a:pt x="41" y="64"/>
                    </a:lnTo>
                    <a:lnTo>
                      <a:pt x="50" y="60"/>
                    </a:lnTo>
                    <a:lnTo>
                      <a:pt x="60" y="55"/>
                    </a:lnTo>
                    <a:lnTo>
                      <a:pt x="68" y="50"/>
                    </a:lnTo>
                    <a:lnTo>
                      <a:pt x="76" y="43"/>
                    </a:lnTo>
                    <a:lnTo>
                      <a:pt x="82" y="36"/>
                    </a:lnTo>
                    <a:lnTo>
                      <a:pt x="88" y="30"/>
                    </a:lnTo>
                    <a:lnTo>
                      <a:pt x="93" y="23"/>
                    </a:lnTo>
                    <a:lnTo>
                      <a:pt x="96" y="17"/>
                    </a:lnTo>
                    <a:lnTo>
                      <a:pt x="98" y="11"/>
                    </a:lnTo>
                    <a:lnTo>
                      <a:pt x="98" y="6"/>
                    </a:lnTo>
                    <a:lnTo>
                      <a:pt x="94" y="0"/>
                    </a:lnTo>
                    <a:lnTo>
                      <a:pt x="87" y="0"/>
                    </a:lnTo>
                    <a:lnTo>
                      <a:pt x="90" y="9"/>
                    </a:lnTo>
                    <a:lnTo>
                      <a:pt x="91" y="9"/>
                    </a:lnTo>
                    <a:lnTo>
                      <a:pt x="90" y="8"/>
                    </a:lnTo>
                    <a:lnTo>
                      <a:pt x="90" y="9"/>
                    </a:lnTo>
                    <a:lnTo>
                      <a:pt x="88" y="13"/>
                    </a:lnTo>
                    <a:lnTo>
                      <a:pt x="85" y="18"/>
                    </a:lnTo>
                    <a:lnTo>
                      <a:pt x="81" y="23"/>
                    </a:lnTo>
                    <a:lnTo>
                      <a:pt x="76" y="30"/>
                    </a:lnTo>
                    <a:lnTo>
                      <a:pt x="70" y="36"/>
                    </a:lnTo>
                    <a:lnTo>
                      <a:pt x="63" y="42"/>
                    </a:lnTo>
                    <a:lnTo>
                      <a:pt x="56" y="47"/>
                    </a:lnTo>
                    <a:lnTo>
                      <a:pt x="47" y="52"/>
                    </a:lnTo>
                    <a:lnTo>
                      <a:pt x="39" y="55"/>
                    </a:lnTo>
                    <a:lnTo>
                      <a:pt x="30" y="56"/>
                    </a:lnTo>
                    <a:lnTo>
                      <a:pt x="21" y="57"/>
                    </a:lnTo>
                    <a:lnTo>
                      <a:pt x="12" y="55"/>
                    </a:lnTo>
                    <a:lnTo>
                      <a:pt x="4" y="51"/>
                    </a:lnTo>
                    <a:lnTo>
                      <a:pt x="0" y="58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867" name="Freeform 557"/>
              <p:cNvSpPr>
                <a:spLocks noChangeArrowheads="1"/>
              </p:cNvSpPr>
              <p:nvPr/>
            </p:nvSpPr>
            <p:spPr bwMode="auto">
              <a:xfrm>
                <a:off x="1286" y="4036"/>
                <a:ext cx="48" cy="53"/>
              </a:xfrm>
              <a:custGeom>
                <a:avLst/>
                <a:gdLst>
                  <a:gd name="T0" fmla="*/ 2115 w 45"/>
                  <a:gd name="T1" fmla="*/ 0 h 49"/>
                  <a:gd name="T2" fmla="*/ 1634 w 45"/>
                  <a:gd name="T3" fmla="*/ 5 h 49"/>
                  <a:gd name="T4" fmla="*/ 1263 w 45"/>
                  <a:gd name="T5" fmla="*/ 1264 h 49"/>
                  <a:gd name="T6" fmla="*/ 804 w 45"/>
                  <a:gd name="T7" fmla="*/ 2190 h 49"/>
                  <a:gd name="T8" fmla="*/ 547 w 45"/>
                  <a:gd name="T9" fmla="*/ 2839 h 49"/>
                  <a:gd name="T10" fmla="*/ 6 w 45"/>
                  <a:gd name="T11" fmla="*/ 3793 h 49"/>
                  <a:gd name="T12" fmla="*/ 3 w 45"/>
                  <a:gd name="T13" fmla="*/ 4438 h 49"/>
                  <a:gd name="T14" fmla="*/ 1 w 45"/>
                  <a:gd name="T15" fmla="*/ 4917 h 49"/>
                  <a:gd name="T16" fmla="*/ 0 w 45"/>
                  <a:gd name="T17" fmla="*/ 5318 h 49"/>
                  <a:gd name="T18" fmla="*/ 1 w 45"/>
                  <a:gd name="T19" fmla="*/ 5616 h 49"/>
                  <a:gd name="T20" fmla="*/ 5 w 45"/>
                  <a:gd name="T21" fmla="*/ 5832 h 49"/>
                  <a:gd name="T22" fmla="*/ 481 w 45"/>
                  <a:gd name="T23" fmla="*/ 4985 h 49"/>
                  <a:gd name="T24" fmla="*/ 513 w 45"/>
                  <a:gd name="T25" fmla="*/ 5192 h 49"/>
                  <a:gd name="T26" fmla="*/ 513 w 45"/>
                  <a:gd name="T27" fmla="*/ 4985 h 49"/>
                  <a:gd name="T28" fmla="*/ 622 w 45"/>
                  <a:gd name="T29" fmla="*/ 4261 h 49"/>
                  <a:gd name="T30" fmla="*/ 804 w 45"/>
                  <a:gd name="T31" fmla="*/ 3793 h 49"/>
                  <a:gd name="T32" fmla="*/ 1184 w 45"/>
                  <a:gd name="T33" fmla="*/ 2839 h 49"/>
                  <a:gd name="T34" fmla="*/ 1532 w 45"/>
                  <a:gd name="T35" fmla="*/ 2369 h 49"/>
                  <a:gd name="T36" fmla="*/ 1860 w 45"/>
                  <a:gd name="T37" fmla="*/ 1479 h 49"/>
                  <a:gd name="T38" fmla="*/ 2257 w 45"/>
                  <a:gd name="T39" fmla="*/ 1081 h 49"/>
                  <a:gd name="T40" fmla="*/ 2115 w 45"/>
                  <a:gd name="T41" fmla="*/ 0 h 4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45"/>
                  <a:gd name="T64" fmla="*/ 0 h 49"/>
                  <a:gd name="T65" fmla="*/ 45 w 45"/>
                  <a:gd name="T66" fmla="*/ 49 h 49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45" h="49">
                    <a:moveTo>
                      <a:pt x="41" y="0"/>
                    </a:moveTo>
                    <a:lnTo>
                      <a:pt x="32" y="5"/>
                    </a:lnTo>
                    <a:lnTo>
                      <a:pt x="25" y="11"/>
                    </a:lnTo>
                    <a:lnTo>
                      <a:pt x="17" y="18"/>
                    </a:lnTo>
                    <a:lnTo>
                      <a:pt x="11" y="24"/>
                    </a:lnTo>
                    <a:lnTo>
                      <a:pt x="6" y="31"/>
                    </a:lnTo>
                    <a:lnTo>
                      <a:pt x="3" y="37"/>
                    </a:lnTo>
                    <a:lnTo>
                      <a:pt x="1" y="41"/>
                    </a:lnTo>
                    <a:lnTo>
                      <a:pt x="0" y="44"/>
                    </a:lnTo>
                    <a:lnTo>
                      <a:pt x="1" y="47"/>
                    </a:lnTo>
                    <a:lnTo>
                      <a:pt x="5" y="49"/>
                    </a:lnTo>
                    <a:lnTo>
                      <a:pt x="9" y="42"/>
                    </a:lnTo>
                    <a:lnTo>
                      <a:pt x="10" y="43"/>
                    </a:lnTo>
                    <a:lnTo>
                      <a:pt x="10" y="42"/>
                    </a:lnTo>
                    <a:lnTo>
                      <a:pt x="13" y="36"/>
                    </a:lnTo>
                    <a:lnTo>
                      <a:pt x="17" y="31"/>
                    </a:lnTo>
                    <a:lnTo>
                      <a:pt x="23" y="24"/>
                    </a:lnTo>
                    <a:lnTo>
                      <a:pt x="30" y="19"/>
                    </a:lnTo>
                    <a:lnTo>
                      <a:pt x="37" y="13"/>
                    </a:lnTo>
                    <a:lnTo>
                      <a:pt x="45" y="9"/>
                    </a:lnTo>
                    <a:lnTo>
                      <a:pt x="41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868" name="Freeform 558"/>
              <p:cNvSpPr>
                <a:spLocks noChangeArrowheads="1"/>
              </p:cNvSpPr>
              <p:nvPr/>
            </p:nvSpPr>
            <p:spPr bwMode="auto">
              <a:xfrm>
                <a:off x="1330" y="4026"/>
                <a:ext cx="57" cy="20"/>
              </a:xfrm>
              <a:custGeom>
                <a:avLst/>
                <a:gdLst>
                  <a:gd name="T0" fmla="*/ 1369 w 54"/>
                  <a:gd name="T1" fmla="*/ 0 h 18"/>
                  <a:gd name="T2" fmla="*/ 1309 w 54"/>
                  <a:gd name="T3" fmla="*/ 0 h 18"/>
                  <a:gd name="T4" fmla="*/ 1201 w 54"/>
                  <a:gd name="T5" fmla="*/ 0 h 18"/>
                  <a:gd name="T6" fmla="*/ 1021 w 54"/>
                  <a:gd name="T7" fmla="*/ 0 h 18"/>
                  <a:gd name="T8" fmla="*/ 822 w 54"/>
                  <a:gd name="T9" fmla="*/ 1 h 18"/>
                  <a:gd name="T10" fmla="*/ 608 w 54"/>
                  <a:gd name="T11" fmla="*/ 2 h 18"/>
                  <a:gd name="T12" fmla="*/ 385 w 54"/>
                  <a:gd name="T13" fmla="*/ 4 h 18"/>
                  <a:gd name="T14" fmla="*/ 8 w 54"/>
                  <a:gd name="T15" fmla="*/ 3852 h 18"/>
                  <a:gd name="T16" fmla="*/ 0 w 54"/>
                  <a:gd name="T17" fmla="*/ 5284 h 18"/>
                  <a:gd name="T18" fmla="*/ 4 w 54"/>
                  <a:gd name="T19" fmla="*/ 11047 h 18"/>
                  <a:gd name="T20" fmla="*/ 295 w 54"/>
                  <a:gd name="T21" fmla="*/ 8948 h 18"/>
                  <a:gd name="T22" fmla="*/ 453 w 54"/>
                  <a:gd name="T23" fmla="*/ 7248 h 18"/>
                  <a:gd name="T24" fmla="*/ 662 w 54"/>
                  <a:gd name="T25" fmla="*/ 6523 h 18"/>
                  <a:gd name="T26" fmla="*/ 842 w 54"/>
                  <a:gd name="T27" fmla="*/ 5871 h 18"/>
                  <a:gd name="T28" fmla="*/ 1021 w 54"/>
                  <a:gd name="T29" fmla="*/ 5871 h 18"/>
                  <a:gd name="T30" fmla="*/ 1201 w 54"/>
                  <a:gd name="T31" fmla="*/ 5871 h 18"/>
                  <a:gd name="T32" fmla="*/ 1338 w 54"/>
                  <a:gd name="T33" fmla="*/ 5284 h 18"/>
                  <a:gd name="T34" fmla="*/ 1445 w 54"/>
                  <a:gd name="T35" fmla="*/ 5284 h 18"/>
                  <a:gd name="T36" fmla="*/ 1369 w 54"/>
                  <a:gd name="T37" fmla="*/ 0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4"/>
                  <a:gd name="T58" fmla="*/ 0 h 18"/>
                  <a:gd name="T59" fmla="*/ 54 w 54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4" h="18">
                    <a:moveTo>
                      <a:pt x="51" y="0"/>
                    </a:moveTo>
                    <a:lnTo>
                      <a:pt x="48" y="0"/>
                    </a:lnTo>
                    <a:lnTo>
                      <a:pt x="44" y="0"/>
                    </a:lnTo>
                    <a:lnTo>
                      <a:pt x="38" y="0"/>
                    </a:lnTo>
                    <a:lnTo>
                      <a:pt x="30" y="1"/>
                    </a:lnTo>
                    <a:lnTo>
                      <a:pt x="23" y="2"/>
                    </a:lnTo>
                    <a:lnTo>
                      <a:pt x="15" y="4"/>
                    </a:lnTo>
                    <a:lnTo>
                      <a:pt x="8" y="6"/>
                    </a:lnTo>
                    <a:lnTo>
                      <a:pt x="0" y="9"/>
                    </a:lnTo>
                    <a:lnTo>
                      <a:pt x="4" y="18"/>
                    </a:lnTo>
                    <a:lnTo>
                      <a:pt x="10" y="14"/>
                    </a:lnTo>
                    <a:lnTo>
                      <a:pt x="18" y="12"/>
                    </a:lnTo>
                    <a:lnTo>
                      <a:pt x="25" y="11"/>
                    </a:lnTo>
                    <a:lnTo>
                      <a:pt x="31" y="10"/>
                    </a:lnTo>
                    <a:lnTo>
                      <a:pt x="38" y="10"/>
                    </a:lnTo>
                    <a:lnTo>
                      <a:pt x="44" y="10"/>
                    </a:lnTo>
                    <a:lnTo>
                      <a:pt x="49" y="9"/>
                    </a:lnTo>
                    <a:lnTo>
                      <a:pt x="54" y="9"/>
                    </a:lnTo>
                    <a:lnTo>
                      <a:pt x="51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869" name="Freeform 559"/>
              <p:cNvSpPr>
                <a:spLocks noChangeArrowheads="1"/>
              </p:cNvSpPr>
              <p:nvPr/>
            </p:nvSpPr>
            <p:spPr bwMode="auto">
              <a:xfrm>
                <a:off x="4626" y="4027"/>
                <a:ext cx="98" cy="61"/>
              </a:xfrm>
              <a:custGeom>
                <a:avLst/>
                <a:gdLst>
                  <a:gd name="T0" fmla="*/ 2171 w 93"/>
                  <a:gd name="T1" fmla="*/ 3583 h 57"/>
                  <a:gd name="T2" fmla="*/ 2208 w 93"/>
                  <a:gd name="T3" fmla="*/ 3583 h 57"/>
                  <a:gd name="T4" fmla="*/ 2288 w 93"/>
                  <a:gd name="T5" fmla="*/ 3433 h 57"/>
                  <a:gd name="T6" fmla="*/ 2288 w 93"/>
                  <a:gd name="T7" fmla="*/ 3246 h 57"/>
                  <a:gd name="T8" fmla="*/ 2208 w 93"/>
                  <a:gd name="T9" fmla="*/ 2834 h 57"/>
                  <a:gd name="T10" fmla="*/ 2196 w 93"/>
                  <a:gd name="T11" fmla="*/ 2606 h 57"/>
                  <a:gd name="T12" fmla="*/ 2085 w 93"/>
                  <a:gd name="T13" fmla="*/ 2160 h 57"/>
                  <a:gd name="T14" fmla="*/ 1905 w 93"/>
                  <a:gd name="T15" fmla="*/ 1762 h 57"/>
                  <a:gd name="T16" fmla="*/ 1781 w 93"/>
                  <a:gd name="T17" fmla="*/ 1421 h 57"/>
                  <a:gd name="T18" fmla="*/ 1604 w 93"/>
                  <a:gd name="T19" fmla="*/ 947 h 57"/>
                  <a:gd name="T20" fmla="*/ 1379 w 93"/>
                  <a:gd name="T21" fmla="*/ 631 h 57"/>
                  <a:gd name="T22" fmla="*/ 1189 w 93"/>
                  <a:gd name="T23" fmla="*/ 6 h 57"/>
                  <a:gd name="T24" fmla="*/ 949 w 93"/>
                  <a:gd name="T25" fmla="*/ 3 h 57"/>
                  <a:gd name="T26" fmla="*/ 736 w 93"/>
                  <a:gd name="T27" fmla="*/ 0 h 57"/>
                  <a:gd name="T28" fmla="*/ 459 w 93"/>
                  <a:gd name="T29" fmla="*/ 0 h 57"/>
                  <a:gd name="T30" fmla="*/ 288 w 93"/>
                  <a:gd name="T31" fmla="*/ 3 h 57"/>
                  <a:gd name="T32" fmla="*/ 1 w 93"/>
                  <a:gd name="T33" fmla="*/ 7 h 57"/>
                  <a:gd name="T34" fmla="*/ 0 w 93"/>
                  <a:gd name="T35" fmla="*/ 551 h 57"/>
                  <a:gd name="T36" fmla="*/ 0 w 93"/>
                  <a:gd name="T37" fmla="*/ 590 h 57"/>
                  <a:gd name="T38" fmla="*/ 0 w 93"/>
                  <a:gd name="T39" fmla="*/ 675 h 57"/>
                  <a:gd name="T40" fmla="*/ 1 w 93"/>
                  <a:gd name="T41" fmla="*/ 773 h 57"/>
                  <a:gd name="T42" fmla="*/ 3 w 93"/>
                  <a:gd name="T43" fmla="*/ 1160 h 57"/>
                  <a:gd name="T44" fmla="*/ 9 w 93"/>
                  <a:gd name="T45" fmla="*/ 1521 h 57"/>
                  <a:gd name="T46" fmla="*/ 354 w 93"/>
                  <a:gd name="T47" fmla="*/ 1886 h 57"/>
                  <a:gd name="T48" fmla="*/ 484 w 93"/>
                  <a:gd name="T49" fmla="*/ 2435 h 57"/>
                  <a:gd name="T50" fmla="*/ 736 w 93"/>
                  <a:gd name="T51" fmla="*/ 2648 h 57"/>
                  <a:gd name="T52" fmla="*/ 901 w 93"/>
                  <a:gd name="T53" fmla="*/ 3033 h 57"/>
                  <a:gd name="T54" fmla="*/ 1111 w 93"/>
                  <a:gd name="T55" fmla="*/ 3246 h 57"/>
                  <a:gd name="T56" fmla="*/ 1253 w 93"/>
                  <a:gd name="T57" fmla="*/ 3418 h 57"/>
                  <a:gd name="T58" fmla="*/ 1444 w 93"/>
                  <a:gd name="T59" fmla="*/ 3433 h 57"/>
                  <a:gd name="T60" fmla="*/ 1628 w 93"/>
                  <a:gd name="T61" fmla="*/ 3474 h 57"/>
                  <a:gd name="T62" fmla="*/ 1782 w 93"/>
                  <a:gd name="T63" fmla="*/ 3474 h 57"/>
                  <a:gd name="T64" fmla="*/ 1978 w 93"/>
                  <a:gd name="T65" fmla="*/ 3474 h 57"/>
                  <a:gd name="T66" fmla="*/ 2084 w 93"/>
                  <a:gd name="T67" fmla="*/ 3474 h 57"/>
                  <a:gd name="T68" fmla="*/ 2171 w 93"/>
                  <a:gd name="T69" fmla="*/ 3583 h 5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3"/>
                  <a:gd name="T106" fmla="*/ 0 h 57"/>
                  <a:gd name="T107" fmla="*/ 93 w 93"/>
                  <a:gd name="T108" fmla="*/ 57 h 5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3" h="57">
                    <a:moveTo>
                      <a:pt x="88" y="57"/>
                    </a:moveTo>
                    <a:lnTo>
                      <a:pt x="91" y="57"/>
                    </a:lnTo>
                    <a:lnTo>
                      <a:pt x="93" y="55"/>
                    </a:lnTo>
                    <a:lnTo>
                      <a:pt x="93" y="52"/>
                    </a:lnTo>
                    <a:lnTo>
                      <a:pt x="91" y="46"/>
                    </a:lnTo>
                    <a:lnTo>
                      <a:pt x="89" y="41"/>
                    </a:lnTo>
                    <a:lnTo>
                      <a:pt x="85" y="35"/>
                    </a:lnTo>
                    <a:lnTo>
                      <a:pt x="79" y="29"/>
                    </a:lnTo>
                    <a:lnTo>
                      <a:pt x="72" y="22"/>
                    </a:lnTo>
                    <a:lnTo>
                      <a:pt x="65" y="16"/>
                    </a:lnTo>
                    <a:lnTo>
                      <a:pt x="57" y="10"/>
                    </a:lnTo>
                    <a:lnTo>
                      <a:pt x="49" y="6"/>
                    </a:lnTo>
                    <a:lnTo>
                      <a:pt x="39" y="3"/>
                    </a:lnTo>
                    <a:lnTo>
                      <a:pt x="30" y="0"/>
                    </a:lnTo>
                    <a:lnTo>
                      <a:pt x="20" y="0"/>
                    </a:lnTo>
                    <a:lnTo>
                      <a:pt x="11" y="3"/>
                    </a:lnTo>
                    <a:lnTo>
                      <a:pt x="1" y="7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1" y="13"/>
                    </a:lnTo>
                    <a:lnTo>
                      <a:pt x="3" y="19"/>
                    </a:lnTo>
                    <a:lnTo>
                      <a:pt x="9" y="24"/>
                    </a:lnTo>
                    <a:lnTo>
                      <a:pt x="15" y="31"/>
                    </a:lnTo>
                    <a:lnTo>
                      <a:pt x="21" y="38"/>
                    </a:lnTo>
                    <a:lnTo>
                      <a:pt x="30" y="43"/>
                    </a:lnTo>
                    <a:lnTo>
                      <a:pt x="37" y="49"/>
                    </a:lnTo>
                    <a:lnTo>
                      <a:pt x="45" y="52"/>
                    </a:lnTo>
                    <a:lnTo>
                      <a:pt x="52" y="54"/>
                    </a:lnTo>
                    <a:lnTo>
                      <a:pt x="59" y="55"/>
                    </a:lnTo>
                    <a:lnTo>
                      <a:pt x="67" y="56"/>
                    </a:lnTo>
                    <a:lnTo>
                      <a:pt x="73" y="56"/>
                    </a:lnTo>
                    <a:lnTo>
                      <a:pt x="80" y="56"/>
                    </a:lnTo>
                    <a:lnTo>
                      <a:pt x="84" y="56"/>
                    </a:lnTo>
                    <a:lnTo>
                      <a:pt x="88" y="57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870" name="Freeform 560"/>
              <p:cNvSpPr>
                <a:spLocks noChangeArrowheads="1"/>
              </p:cNvSpPr>
              <p:nvPr/>
            </p:nvSpPr>
            <p:spPr bwMode="auto">
              <a:xfrm>
                <a:off x="4625" y="4022"/>
                <a:ext cx="105" cy="71"/>
              </a:xfrm>
              <a:custGeom>
                <a:avLst/>
                <a:gdLst>
                  <a:gd name="T0" fmla="*/ 4 w 99"/>
                  <a:gd name="T1" fmla="*/ 1141 h 66"/>
                  <a:gd name="T2" fmla="*/ 460 w 99"/>
                  <a:gd name="T3" fmla="*/ 917 h 66"/>
                  <a:gd name="T4" fmla="*/ 736 w 99"/>
                  <a:gd name="T5" fmla="*/ 792 h 66"/>
                  <a:gd name="T6" fmla="*/ 1110 w 99"/>
                  <a:gd name="T7" fmla="*/ 792 h 66"/>
                  <a:gd name="T8" fmla="*/ 1404 w 99"/>
                  <a:gd name="T9" fmla="*/ 917 h 66"/>
                  <a:gd name="T10" fmla="*/ 1728 w 99"/>
                  <a:gd name="T11" fmla="*/ 1141 h 66"/>
                  <a:gd name="T12" fmla="*/ 2030 w 99"/>
                  <a:gd name="T13" fmla="*/ 1644 h 66"/>
                  <a:gd name="T14" fmla="*/ 2320 w 99"/>
                  <a:gd name="T15" fmla="*/ 2047 h 66"/>
                  <a:gd name="T16" fmla="*/ 2568 w 99"/>
                  <a:gd name="T17" fmla="*/ 2548 h 66"/>
                  <a:gd name="T18" fmla="*/ 2768 w 99"/>
                  <a:gd name="T19" fmla="*/ 3143 h 66"/>
                  <a:gd name="T20" fmla="*/ 2969 w 99"/>
                  <a:gd name="T21" fmla="*/ 3637 h 66"/>
                  <a:gd name="T22" fmla="*/ 3114 w 99"/>
                  <a:gd name="T23" fmla="*/ 4065 h 66"/>
                  <a:gd name="T24" fmla="*/ 3248 w 99"/>
                  <a:gd name="T25" fmla="*/ 4569 h 66"/>
                  <a:gd name="T26" fmla="*/ 3250 w 99"/>
                  <a:gd name="T27" fmla="*/ 4871 h 66"/>
                  <a:gd name="T28" fmla="*/ 3250 w 99"/>
                  <a:gd name="T29" fmla="*/ 4915 h 66"/>
                  <a:gd name="T30" fmla="*/ 3303 w 99"/>
                  <a:gd name="T31" fmla="*/ 4915 h 66"/>
                  <a:gd name="T32" fmla="*/ 3250 w 99"/>
                  <a:gd name="T33" fmla="*/ 4915 h 66"/>
                  <a:gd name="T34" fmla="*/ 3198 w 99"/>
                  <a:gd name="T35" fmla="*/ 5688 h 66"/>
                  <a:gd name="T36" fmla="*/ 3445 w 99"/>
                  <a:gd name="T37" fmla="*/ 5637 h 66"/>
                  <a:gd name="T38" fmla="*/ 3598 w 99"/>
                  <a:gd name="T39" fmla="*/ 5240 h 66"/>
                  <a:gd name="T40" fmla="*/ 3598 w 99"/>
                  <a:gd name="T41" fmla="*/ 4704 h 66"/>
                  <a:gd name="T42" fmla="*/ 3465 w 99"/>
                  <a:gd name="T43" fmla="*/ 4247 h 66"/>
                  <a:gd name="T44" fmla="*/ 3392 w 99"/>
                  <a:gd name="T45" fmla="*/ 3670 h 66"/>
                  <a:gd name="T46" fmla="*/ 3248 w 99"/>
                  <a:gd name="T47" fmla="*/ 3143 h 66"/>
                  <a:gd name="T48" fmla="*/ 3015 w 99"/>
                  <a:gd name="T49" fmla="*/ 2548 h 66"/>
                  <a:gd name="T50" fmla="*/ 2768 w 99"/>
                  <a:gd name="T51" fmla="*/ 2028 h 66"/>
                  <a:gd name="T52" fmla="*/ 2488 w 99"/>
                  <a:gd name="T53" fmla="*/ 1320 h 66"/>
                  <a:gd name="T54" fmla="*/ 2187 w 99"/>
                  <a:gd name="T55" fmla="*/ 917 h 66"/>
                  <a:gd name="T56" fmla="*/ 1833 w 99"/>
                  <a:gd name="T57" fmla="*/ 5 h 66"/>
                  <a:gd name="T58" fmla="*/ 1489 w 99"/>
                  <a:gd name="T59" fmla="*/ 2 h 66"/>
                  <a:gd name="T60" fmla="*/ 1144 w 99"/>
                  <a:gd name="T61" fmla="*/ 0 h 66"/>
                  <a:gd name="T62" fmla="*/ 736 w 99"/>
                  <a:gd name="T63" fmla="*/ 0 h 66"/>
                  <a:gd name="T64" fmla="*/ 409 w 99"/>
                  <a:gd name="T65" fmla="*/ 2 h 66"/>
                  <a:gd name="T66" fmla="*/ 0 w 99"/>
                  <a:gd name="T67" fmla="*/ 684 h 66"/>
                  <a:gd name="T68" fmla="*/ 4 w 99"/>
                  <a:gd name="T69" fmla="*/ 1141 h 6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9"/>
                  <a:gd name="T106" fmla="*/ 0 h 66"/>
                  <a:gd name="T107" fmla="*/ 99 w 99"/>
                  <a:gd name="T108" fmla="*/ 66 h 6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9" h="66">
                    <a:moveTo>
                      <a:pt x="4" y="14"/>
                    </a:moveTo>
                    <a:lnTo>
                      <a:pt x="13" y="11"/>
                    </a:lnTo>
                    <a:lnTo>
                      <a:pt x="21" y="9"/>
                    </a:lnTo>
                    <a:lnTo>
                      <a:pt x="31" y="9"/>
                    </a:lnTo>
                    <a:lnTo>
                      <a:pt x="39" y="11"/>
                    </a:lnTo>
                    <a:lnTo>
                      <a:pt x="48" y="14"/>
                    </a:lnTo>
                    <a:lnTo>
                      <a:pt x="56" y="19"/>
                    </a:lnTo>
                    <a:lnTo>
                      <a:pt x="64" y="24"/>
                    </a:lnTo>
                    <a:lnTo>
                      <a:pt x="71" y="30"/>
                    </a:lnTo>
                    <a:lnTo>
                      <a:pt x="76" y="36"/>
                    </a:lnTo>
                    <a:lnTo>
                      <a:pt x="82" y="42"/>
                    </a:lnTo>
                    <a:lnTo>
                      <a:pt x="86" y="47"/>
                    </a:lnTo>
                    <a:lnTo>
                      <a:pt x="89" y="53"/>
                    </a:lnTo>
                    <a:lnTo>
                      <a:pt x="90" y="56"/>
                    </a:lnTo>
                    <a:lnTo>
                      <a:pt x="90" y="57"/>
                    </a:lnTo>
                    <a:lnTo>
                      <a:pt x="91" y="57"/>
                    </a:lnTo>
                    <a:lnTo>
                      <a:pt x="90" y="57"/>
                    </a:lnTo>
                    <a:lnTo>
                      <a:pt x="88" y="66"/>
                    </a:lnTo>
                    <a:lnTo>
                      <a:pt x="94" y="65"/>
                    </a:lnTo>
                    <a:lnTo>
                      <a:pt x="99" y="60"/>
                    </a:lnTo>
                    <a:lnTo>
                      <a:pt x="99" y="55"/>
                    </a:lnTo>
                    <a:lnTo>
                      <a:pt x="96" y="49"/>
                    </a:lnTo>
                    <a:lnTo>
                      <a:pt x="93" y="43"/>
                    </a:lnTo>
                    <a:lnTo>
                      <a:pt x="89" y="36"/>
                    </a:lnTo>
                    <a:lnTo>
                      <a:pt x="83" y="30"/>
                    </a:lnTo>
                    <a:lnTo>
                      <a:pt x="76" y="23"/>
                    </a:lnTo>
                    <a:lnTo>
                      <a:pt x="69" y="16"/>
                    </a:lnTo>
                    <a:lnTo>
                      <a:pt x="60" y="11"/>
                    </a:lnTo>
                    <a:lnTo>
                      <a:pt x="51" y="5"/>
                    </a:lnTo>
                    <a:lnTo>
                      <a:pt x="41" y="2"/>
                    </a:lnTo>
                    <a:lnTo>
                      <a:pt x="32" y="0"/>
                    </a:lnTo>
                    <a:lnTo>
                      <a:pt x="21" y="0"/>
                    </a:lnTo>
                    <a:lnTo>
                      <a:pt x="11" y="2"/>
                    </a:lnTo>
                    <a:lnTo>
                      <a:pt x="0" y="7"/>
                    </a:lnTo>
                    <a:lnTo>
                      <a:pt x="4" y="14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871" name="Freeform 561"/>
              <p:cNvSpPr>
                <a:spLocks noChangeArrowheads="1"/>
              </p:cNvSpPr>
              <p:nvPr/>
            </p:nvSpPr>
            <p:spPr bwMode="auto">
              <a:xfrm>
                <a:off x="4620" y="4030"/>
                <a:ext cx="47" cy="53"/>
              </a:xfrm>
              <a:custGeom>
                <a:avLst/>
                <a:gdLst>
                  <a:gd name="T0" fmla="*/ 2455 w 44"/>
                  <a:gd name="T1" fmla="*/ 4917 h 49"/>
                  <a:gd name="T2" fmla="*/ 2079 w 44"/>
                  <a:gd name="T3" fmla="*/ 4438 h 49"/>
                  <a:gd name="T4" fmla="*/ 1652 w 44"/>
                  <a:gd name="T5" fmla="*/ 3793 h 49"/>
                  <a:gd name="T6" fmla="*/ 1269 w 44"/>
                  <a:gd name="T7" fmla="*/ 2997 h 49"/>
                  <a:gd name="T8" fmla="*/ 913 w 44"/>
                  <a:gd name="T9" fmla="*/ 2369 h 49"/>
                  <a:gd name="T10" fmla="*/ 701 w 44"/>
                  <a:gd name="T11" fmla="*/ 1479 h 49"/>
                  <a:gd name="T12" fmla="*/ 538 w 44"/>
                  <a:gd name="T13" fmla="*/ 999 h 49"/>
                  <a:gd name="T14" fmla="*/ 538 w 44"/>
                  <a:gd name="T15" fmla="*/ 924 h 49"/>
                  <a:gd name="T16" fmla="*/ 538 w 44"/>
                  <a:gd name="T17" fmla="*/ 6 h 49"/>
                  <a:gd name="T18" fmla="*/ 538 w 44"/>
                  <a:gd name="T19" fmla="*/ 924 h 49"/>
                  <a:gd name="T20" fmla="*/ 504 w 44"/>
                  <a:gd name="T21" fmla="*/ 924 h 49"/>
                  <a:gd name="T22" fmla="*/ 4 w 44"/>
                  <a:gd name="T23" fmla="*/ 0 h 49"/>
                  <a:gd name="T24" fmla="*/ 1 w 44"/>
                  <a:gd name="T25" fmla="*/ 3 h 49"/>
                  <a:gd name="T26" fmla="*/ 0 w 44"/>
                  <a:gd name="T27" fmla="*/ 6 h 49"/>
                  <a:gd name="T28" fmla="*/ 1 w 44"/>
                  <a:gd name="T29" fmla="*/ 1081 h 49"/>
                  <a:gd name="T30" fmla="*/ 2 w 44"/>
                  <a:gd name="T31" fmla="*/ 1479 h 49"/>
                  <a:gd name="T32" fmla="*/ 5 w 44"/>
                  <a:gd name="T33" fmla="*/ 2190 h 49"/>
                  <a:gd name="T34" fmla="*/ 614 w 44"/>
                  <a:gd name="T35" fmla="*/ 2997 h 49"/>
                  <a:gd name="T36" fmla="*/ 913 w 44"/>
                  <a:gd name="T37" fmla="*/ 3793 h 49"/>
                  <a:gd name="T38" fmla="*/ 1356 w 44"/>
                  <a:gd name="T39" fmla="*/ 4546 h 49"/>
                  <a:gd name="T40" fmla="*/ 1765 w 44"/>
                  <a:gd name="T41" fmla="*/ 5392 h 49"/>
                  <a:gd name="T42" fmla="*/ 2221 w 44"/>
                  <a:gd name="T43" fmla="*/ 5832 h 49"/>
                  <a:gd name="T44" fmla="*/ 2455 w 44"/>
                  <a:gd name="T45" fmla="*/ 4917 h 4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44"/>
                  <a:gd name="T70" fmla="*/ 0 h 49"/>
                  <a:gd name="T71" fmla="*/ 44 w 44"/>
                  <a:gd name="T72" fmla="*/ 49 h 4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44" h="49">
                    <a:moveTo>
                      <a:pt x="44" y="41"/>
                    </a:moveTo>
                    <a:lnTo>
                      <a:pt x="37" y="37"/>
                    </a:lnTo>
                    <a:lnTo>
                      <a:pt x="30" y="31"/>
                    </a:lnTo>
                    <a:lnTo>
                      <a:pt x="22" y="25"/>
                    </a:lnTo>
                    <a:lnTo>
                      <a:pt x="17" y="19"/>
                    </a:lnTo>
                    <a:lnTo>
                      <a:pt x="13" y="13"/>
                    </a:lnTo>
                    <a:lnTo>
                      <a:pt x="9" y="8"/>
                    </a:lnTo>
                    <a:lnTo>
                      <a:pt x="9" y="7"/>
                    </a:lnTo>
                    <a:lnTo>
                      <a:pt x="9" y="6"/>
                    </a:lnTo>
                    <a:lnTo>
                      <a:pt x="9" y="7"/>
                    </a:lnTo>
                    <a:lnTo>
                      <a:pt x="8" y="7"/>
                    </a:lnTo>
                    <a:lnTo>
                      <a:pt x="4" y="0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1" y="9"/>
                    </a:lnTo>
                    <a:lnTo>
                      <a:pt x="2" y="13"/>
                    </a:lnTo>
                    <a:lnTo>
                      <a:pt x="5" y="18"/>
                    </a:lnTo>
                    <a:lnTo>
                      <a:pt x="11" y="25"/>
                    </a:lnTo>
                    <a:lnTo>
                      <a:pt x="17" y="31"/>
                    </a:lnTo>
                    <a:lnTo>
                      <a:pt x="24" y="38"/>
                    </a:lnTo>
                    <a:lnTo>
                      <a:pt x="32" y="45"/>
                    </a:lnTo>
                    <a:lnTo>
                      <a:pt x="40" y="49"/>
                    </a:lnTo>
                    <a:lnTo>
                      <a:pt x="44" y="41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872" name="Freeform 562"/>
              <p:cNvSpPr>
                <a:spLocks noChangeArrowheads="1"/>
              </p:cNvSpPr>
              <p:nvPr/>
            </p:nvSpPr>
            <p:spPr bwMode="auto">
              <a:xfrm>
                <a:off x="4663" y="4071"/>
                <a:ext cx="57" cy="20"/>
              </a:xfrm>
              <a:custGeom>
                <a:avLst/>
                <a:gdLst>
                  <a:gd name="T0" fmla="*/ 1445 w 54"/>
                  <a:gd name="T1" fmla="*/ 5284 h 18"/>
                  <a:gd name="T2" fmla="*/ 1368 w 54"/>
                  <a:gd name="T3" fmla="*/ 4756 h 18"/>
                  <a:gd name="T4" fmla="*/ 1240 w 54"/>
                  <a:gd name="T5" fmla="*/ 4756 h 18"/>
                  <a:gd name="T6" fmla="*/ 1021 w 54"/>
                  <a:gd name="T7" fmla="*/ 4756 h 18"/>
                  <a:gd name="T8" fmla="*/ 868 w 54"/>
                  <a:gd name="T9" fmla="*/ 4280 h 18"/>
                  <a:gd name="T10" fmla="*/ 699 w 54"/>
                  <a:gd name="T11" fmla="*/ 4280 h 18"/>
                  <a:gd name="T12" fmla="*/ 453 w 54"/>
                  <a:gd name="T13" fmla="*/ 3467 h 18"/>
                  <a:gd name="T14" fmla="*/ 311 w 54"/>
                  <a:gd name="T15" fmla="*/ 4 h 18"/>
                  <a:gd name="T16" fmla="*/ 4 w 54"/>
                  <a:gd name="T17" fmla="*/ 0 h 18"/>
                  <a:gd name="T18" fmla="*/ 0 w 54"/>
                  <a:gd name="T19" fmla="*/ 4756 h 18"/>
                  <a:gd name="T20" fmla="*/ 279 w 54"/>
                  <a:gd name="T21" fmla="*/ 6523 h 18"/>
                  <a:gd name="T22" fmla="*/ 406 w 54"/>
                  <a:gd name="T23" fmla="*/ 9326 h 18"/>
                  <a:gd name="T24" fmla="*/ 608 w 54"/>
                  <a:gd name="T25" fmla="*/ 9942 h 18"/>
                  <a:gd name="T26" fmla="*/ 842 w 54"/>
                  <a:gd name="T27" fmla="*/ 10362 h 18"/>
                  <a:gd name="T28" fmla="*/ 1021 w 54"/>
                  <a:gd name="T29" fmla="*/ 10362 h 18"/>
                  <a:gd name="T30" fmla="*/ 1240 w 54"/>
                  <a:gd name="T31" fmla="*/ 10362 h 18"/>
                  <a:gd name="T32" fmla="*/ 1338 w 54"/>
                  <a:gd name="T33" fmla="*/ 11047 h 18"/>
                  <a:gd name="T34" fmla="*/ 1412 w 54"/>
                  <a:gd name="T35" fmla="*/ 11047 h 18"/>
                  <a:gd name="T36" fmla="*/ 1445 w 54"/>
                  <a:gd name="T37" fmla="*/ 5284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4"/>
                  <a:gd name="T58" fmla="*/ 0 h 18"/>
                  <a:gd name="T59" fmla="*/ 54 w 54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4" h="18">
                    <a:moveTo>
                      <a:pt x="54" y="9"/>
                    </a:moveTo>
                    <a:lnTo>
                      <a:pt x="50" y="8"/>
                    </a:lnTo>
                    <a:lnTo>
                      <a:pt x="45" y="8"/>
                    </a:lnTo>
                    <a:lnTo>
                      <a:pt x="38" y="8"/>
                    </a:lnTo>
                    <a:lnTo>
                      <a:pt x="32" y="7"/>
                    </a:lnTo>
                    <a:lnTo>
                      <a:pt x="26" y="7"/>
                    </a:lnTo>
                    <a:lnTo>
                      <a:pt x="18" y="5"/>
                    </a:lnTo>
                    <a:lnTo>
                      <a:pt x="11" y="4"/>
                    </a:lnTo>
                    <a:lnTo>
                      <a:pt x="4" y="0"/>
                    </a:lnTo>
                    <a:lnTo>
                      <a:pt x="0" y="8"/>
                    </a:lnTo>
                    <a:lnTo>
                      <a:pt x="9" y="11"/>
                    </a:lnTo>
                    <a:lnTo>
                      <a:pt x="16" y="15"/>
                    </a:lnTo>
                    <a:lnTo>
                      <a:pt x="23" y="16"/>
                    </a:lnTo>
                    <a:lnTo>
                      <a:pt x="31" y="17"/>
                    </a:lnTo>
                    <a:lnTo>
                      <a:pt x="38" y="17"/>
                    </a:lnTo>
                    <a:lnTo>
                      <a:pt x="45" y="17"/>
                    </a:lnTo>
                    <a:lnTo>
                      <a:pt x="49" y="18"/>
                    </a:lnTo>
                    <a:lnTo>
                      <a:pt x="52" y="18"/>
                    </a:lnTo>
                    <a:lnTo>
                      <a:pt x="54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873" name="Freeform 563"/>
              <p:cNvSpPr>
                <a:spLocks noChangeArrowheads="1"/>
              </p:cNvSpPr>
              <p:nvPr/>
            </p:nvSpPr>
            <p:spPr bwMode="auto">
              <a:xfrm>
                <a:off x="797" y="4030"/>
                <a:ext cx="98" cy="61"/>
              </a:xfrm>
              <a:custGeom>
                <a:avLst/>
                <a:gdLst>
                  <a:gd name="T0" fmla="*/ 2171 w 93"/>
                  <a:gd name="T1" fmla="*/ 0 h 57"/>
                  <a:gd name="T2" fmla="*/ 2229 w 93"/>
                  <a:gd name="T3" fmla="*/ 0 h 57"/>
                  <a:gd name="T4" fmla="*/ 2288 w 93"/>
                  <a:gd name="T5" fmla="*/ 2 h 57"/>
                  <a:gd name="T6" fmla="*/ 2288 w 93"/>
                  <a:gd name="T7" fmla="*/ 5 h 57"/>
                  <a:gd name="T8" fmla="*/ 2229 w 93"/>
                  <a:gd name="T9" fmla="*/ 590 h 57"/>
                  <a:gd name="T10" fmla="*/ 2196 w 93"/>
                  <a:gd name="T11" fmla="*/ 885 h 57"/>
                  <a:gd name="T12" fmla="*/ 2085 w 93"/>
                  <a:gd name="T13" fmla="*/ 1328 h 57"/>
                  <a:gd name="T14" fmla="*/ 1905 w 93"/>
                  <a:gd name="T15" fmla="*/ 1742 h 57"/>
                  <a:gd name="T16" fmla="*/ 1782 w 93"/>
                  <a:gd name="T17" fmla="*/ 2160 h 57"/>
                  <a:gd name="T18" fmla="*/ 1613 w 93"/>
                  <a:gd name="T19" fmla="*/ 2474 h 57"/>
                  <a:gd name="T20" fmla="*/ 1379 w 93"/>
                  <a:gd name="T21" fmla="*/ 2834 h 57"/>
                  <a:gd name="T22" fmla="*/ 1189 w 93"/>
                  <a:gd name="T23" fmla="*/ 3208 h 57"/>
                  <a:gd name="T24" fmla="*/ 949 w 93"/>
                  <a:gd name="T25" fmla="*/ 3418 h 57"/>
                  <a:gd name="T26" fmla="*/ 736 w 93"/>
                  <a:gd name="T27" fmla="*/ 3583 h 57"/>
                  <a:gd name="T28" fmla="*/ 459 w 93"/>
                  <a:gd name="T29" fmla="*/ 3583 h 57"/>
                  <a:gd name="T30" fmla="*/ 288 w 93"/>
                  <a:gd name="T31" fmla="*/ 3418 h 57"/>
                  <a:gd name="T32" fmla="*/ 1 w 93"/>
                  <a:gd name="T33" fmla="*/ 3194 h 57"/>
                  <a:gd name="T34" fmla="*/ 0 w 93"/>
                  <a:gd name="T35" fmla="*/ 3033 h 57"/>
                  <a:gd name="T36" fmla="*/ 0 w 93"/>
                  <a:gd name="T37" fmla="*/ 2998 h 57"/>
                  <a:gd name="T38" fmla="*/ 0 w 93"/>
                  <a:gd name="T39" fmla="*/ 2834 h 57"/>
                  <a:gd name="T40" fmla="*/ 1 w 93"/>
                  <a:gd name="T41" fmla="*/ 2648 h 57"/>
                  <a:gd name="T42" fmla="*/ 4 w 93"/>
                  <a:gd name="T43" fmla="*/ 2435 h 57"/>
                  <a:gd name="T44" fmla="*/ 9 w 93"/>
                  <a:gd name="T45" fmla="*/ 1886 h 57"/>
                  <a:gd name="T46" fmla="*/ 354 w 93"/>
                  <a:gd name="T47" fmla="*/ 1538 h 57"/>
                  <a:gd name="T48" fmla="*/ 484 w 93"/>
                  <a:gd name="T49" fmla="*/ 1160 h 57"/>
                  <a:gd name="T50" fmla="*/ 736 w 93"/>
                  <a:gd name="T51" fmla="*/ 773 h 57"/>
                  <a:gd name="T52" fmla="*/ 901 w 93"/>
                  <a:gd name="T53" fmla="*/ 551 h 57"/>
                  <a:gd name="T54" fmla="*/ 1062 w 93"/>
                  <a:gd name="T55" fmla="*/ 5 h 57"/>
                  <a:gd name="T56" fmla="*/ 1253 w 93"/>
                  <a:gd name="T57" fmla="*/ 3 h 57"/>
                  <a:gd name="T58" fmla="*/ 1444 w 93"/>
                  <a:gd name="T59" fmla="*/ 2 h 57"/>
                  <a:gd name="T60" fmla="*/ 1628 w 93"/>
                  <a:gd name="T61" fmla="*/ 1 h 57"/>
                  <a:gd name="T62" fmla="*/ 1782 w 93"/>
                  <a:gd name="T63" fmla="*/ 1 h 57"/>
                  <a:gd name="T64" fmla="*/ 1905 w 93"/>
                  <a:gd name="T65" fmla="*/ 0 h 57"/>
                  <a:gd name="T66" fmla="*/ 2085 w 93"/>
                  <a:gd name="T67" fmla="*/ 0 h 57"/>
                  <a:gd name="T68" fmla="*/ 2171 w 93"/>
                  <a:gd name="T69" fmla="*/ 0 h 5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3"/>
                  <a:gd name="T106" fmla="*/ 0 h 57"/>
                  <a:gd name="T107" fmla="*/ 93 w 93"/>
                  <a:gd name="T108" fmla="*/ 57 h 5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3" h="57">
                    <a:moveTo>
                      <a:pt x="88" y="0"/>
                    </a:moveTo>
                    <a:lnTo>
                      <a:pt x="92" y="0"/>
                    </a:lnTo>
                    <a:lnTo>
                      <a:pt x="93" y="2"/>
                    </a:lnTo>
                    <a:lnTo>
                      <a:pt x="93" y="5"/>
                    </a:lnTo>
                    <a:lnTo>
                      <a:pt x="92" y="9"/>
                    </a:lnTo>
                    <a:lnTo>
                      <a:pt x="89" y="15"/>
                    </a:lnTo>
                    <a:lnTo>
                      <a:pt x="85" y="21"/>
                    </a:lnTo>
                    <a:lnTo>
                      <a:pt x="79" y="28"/>
                    </a:lnTo>
                    <a:lnTo>
                      <a:pt x="73" y="35"/>
                    </a:lnTo>
                    <a:lnTo>
                      <a:pt x="66" y="40"/>
                    </a:lnTo>
                    <a:lnTo>
                      <a:pt x="57" y="46"/>
                    </a:lnTo>
                    <a:lnTo>
                      <a:pt x="49" y="51"/>
                    </a:lnTo>
                    <a:lnTo>
                      <a:pt x="39" y="54"/>
                    </a:lnTo>
                    <a:lnTo>
                      <a:pt x="30" y="57"/>
                    </a:lnTo>
                    <a:lnTo>
                      <a:pt x="20" y="57"/>
                    </a:lnTo>
                    <a:lnTo>
                      <a:pt x="11" y="54"/>
                    </a:lnTo>
                    <a:lnTo>
                      <a:pt x="1" y="50"/>
                    </a:lnTo>
                    <a:lnTo>
                      <a:pt x="0" y="49"/>
                    </a:lnTo>
                    <a:lnTo>
                      <a:pt x="0" y="48"/>
                    </a:lnTo>
                    <a:lnTo>
                      <a:pt x="0" y="46"/>
                    </a:lnTo>
                    <a:lnTo>
                      <a:pt x="1" y="43"/>
                    </a:lnTo>
                    <a:lnTo>
                      <a:pt x="4" y="38"/>
                    </a:lnTo>
                    <a:lnTo>
                      <a:pt x="9" y="31"/>
                    </a:lnTo>
                    <a:lnTo>
                      <a:pt x="15" y="25"/>
                    </a:lnTo>
                    <a:lnTo>
                      <a:pt x="21" y="19"/>
                    </a:lnTo>
                    <a:lnTo>
                      <a:pt x="30" y="13"/>
                    </a:lnTo>
                    <a:lnTo>
                      <a:pt x="37" y="8"/>
                    </a:lnTo>
                    <a:lnTo>
                      <a:pt x="44" y="5"/>
                    </a:lnTo>
                    <a:lnTo>
                      <a:pt x="52" y="3"/>
                    </a:lnTo>
                    <a:lnTo>
                      <a:pt x="59" y="2"/>
                    </a:lnTo>
                    <a:lnTo>
                      <a:pt x="67" y="1"/>
                    </a:lnTo>
                    <a:lnTo>
                      <a:pt x="73" y="1"/>
                    </a:lnTo>
                    <a:lnTo>
                      <a:pt x="79" y="0"/>
                    </a:lnTo>
                    <a:lnTo>
                      <a:pt x="85" y="0"/>
                    </a:lnTo>
                    <a:lnTo>
                      <a:pt x="88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874" name="Freeform 564"/>
              <p:cNvSpPr>
                <a:spLocks noChangeArrowheads="1"/>
              </p:cNvSpPr>
              <p:nvPr/>
            </p:nvSpPr>
            <p:spPr bwMode="auto">
              <a:xfrm>
                <a:off x="796" y="4025"/>
                <a:ext cx="104" cy="71"/>
              </a:xfrm>
              <a:custGeom>
                <a:avLst/>
                <a:gdLst>
                  <a:gd name="T0" fmla="*/ 0 w 98"/>
                  <a:gd name="T1" fmla="*/ 4926 h 66"/>
                  <a:gd name="T2" fmla="*/ 421 w 98"/>
                  <a:gd name="T3" fmla="*/ 5587 h 66"/>
                  <a:gd name="T4" fmla="*/ 764 w 98"/>
                  <a:gd name="T5" fmla="*/ 5688 h 66"/>
                  <a:gd name="T6" fmla="*/ 1196 w 98"/>
                  <a:gd name="T7" fmla="*/ 5688 h 66"/>
                  <a:gd name="T8" fmla="*/ 1560 w 98"/>
                  <a:gd name="T9" fmla="*/ 5587 h 66"/>
                  <a:gd name="T10" fmla="*/ 1942 w 98"/>
                  <a:gd name="T11" fmla="*/ 5287 h 66"/>
                  <a:gd name="T12" fmla="*/ 2300 w 98"/>
                  <a:gd name="T13" fmla="*/ 4704 h 66"/>
                  <a:gd name="T14" fmla="*/ 2596 w 98"/>
                  <a:gd name="T15" fmla="*/ 4257 h 66"/>
                  <a:gd name="T16" fmla="*/ 2917 w 98"/>
                  <a:gd name="T17" fmla="*/ 3670 h 66"/>
                  <a:gd name="T18" fmla="*/ 3124 w 98"/>
                  <a:gd name="T19" fmla="*/ 3143 h 66"/>
                  <a:gd name="T20" fmla="*/ 3315 w 98"/>
                  <a:gd name="T21" fmla="*/ 2548 h 66"/>
                  <a:gd name="T22" fmla="*/ 3505 w 98"/>
                  <a:gd name="T23" fmla="*/ 2028 h 66"/>
                  <a:gd name="T24" fmla="*/ 3586 w 98"/>
                  <a:gd name="T25" fmla="*/ 1420 h 66"/>
                  <a:gd name="T26" fmla="*/ 3709 w 98"/>
                  <a:gd name="T27" fmla="*/ 917 h 66"/>
                  <a:gd name="T28" fmla="*/ 3709 w 98"/>
                  <a:gd name="T29" fmla="*/ 6 h 66"/>
                  <a:gd name="T30" fmla="*/ 3518 w 98"/>
                  <a:gd name="T31" fmla="*/ 0 h 66"/>
                  <a:gd name="T32" fmla="*/ 3303 w 98"/>
                  <a:gd name="T33" fmla="*/ 0 h 66"/>
                  <a:gd name="T34" fmla="*/ 3379 w 98"/>
                  <a:gd name="T35" fmla="*/ 792 h 66"/>
                  <a:gd name="T36" fmla="*/ 3487 w 98"/>
                  <a:gd name="T37" fmla="*/ 792 h 66"/>
                  <a:gd name="T38" fmla="*/ 3379 w 98"/>
                  <a:gd name="T39" fmla="*/ 736 h 66"/>
                  <a:gd name="T40" fmla="*/ 3379 w 98"/>
                  <a:gd name="T41" fmla="*/ 792 h 66"/>
                  <a:gd name="T42" fmla="*/ 3315 w 98"/>
                  <a:gd name="T43" fmla="*/ 1061 h 66"/>
                  <a:gd name="T44" fmla="*/ 3286 w 98"/>
                  <a:gd name="T45" fmla="*/ 1528 h 66"/>
                  <a:gd name="T46" fmla="*/ 3112 w 98"/>
                  <a:gd name="T47" fmla="*/ 2028 h 66"/>
                  <a:gd name="T48" fmla="*/ 2924 w 98"/>
                  <a:gd name="T49" fmla="*/ 2548 h 66"/>
                  <a:gd name="T50" fmla="*/ 2664 w 98"/>
                  <a:gd name="T51" fmla="*/ 3143 h 66"/>
                  <a:gd name="T52" fmla="*/ 2365 w 98"/>
                  <a:gd name="T53" fmla="*/ 3637 h 66"/>
                  <a:gd name="T54" fmla="*/ 2100 w 98"/>
                  <a:gd name="T55" fmla="*/ 4065 h 66"/>
                  <a:gd name="T56" fmla="*/ 1813 w 98"/>
                  <a:gd name="T57" fmla="*/ 4528 h 66"/>
                  <a:gd name="T58" fmla="*/ 1470 w 98"/>
                  <a:gd name="T59" fmla="*/ 4704 h 66"/>
                  <a:gd name="T60" fmla="*/ 1159 w 98"/>
                  <a:gd name="T61" fmla="*/ 4871 h 66"/>
                  <a:gd name="T62" fmla="*/ 811 w 98"/>
                  <a:gd name="T63" fmla="*/ 4915 h 66"/>
                  <a:gd name="T64" fmla="*/ 474 w 98"/>
                  <a:gd name="T65" fmla="*/ 4704 h 66"/>
                  <a:gd name="T66" fmla="*/ 4 w 98"/>
                  <a:gd name="T67" fmla="*/ 4373 h 66"/>
                  <a:gd name="T68" fmla="*/ 0 w 98"/>
                  <a:gd name="T69" fmla="*/ 4926 h 6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8"/>
                  <a:gd name="T106" fmla="*/ 0 h 66"/>
                  <a:gd name="T107" fmla="*/ 98 w 98"/>
                  <a:gd name="T108" fmla="*/ 66 h 6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8" h="66">
                    <a:moveTo>
                      <a:pt x="0" y="58"/>
                    </a:moveTo>
                    <a:lnTo>
                      <a:pt x="11" y="64"/>
                    </a:lnTo>
                    <a:lnTo>
                      <a:pt x="21" y="66"/>
                    </a:lnTo>
                    <a:lnTo>
                      <a:pt x="32" y="66"/>
                    </a:lnTo>
                    <a:lnTo>
                      <a:pt x="41" y="64"/>
                    </a:lnTo>
                    <a:lnTo>
                      <a:pt x="52" y="61"/>
                    </a:lnTo>
                    <a:lnTo>
                      <a:pt x="60" y="55"/>
                    </a:lnTo>
                    <a:lnTo>
                      <a:pt x="69" y="50"/>
                    </a:lnTo>
                    <a:lnTo>
                      <a:pt x="76" y="43"/>
                    </a:lnTo>
                    <a:lnTo>
                      <a:pt x="84" y="36"/>
                    </a:lnTo>
                    <a:lnTo>
                      <a:pt x="89" y="30"/>
                    </a:lnTo>
                    <a:lnTo>
                      <a:pt x="93" y="23"/>
                    </a:lnTo>
                    <a:lnTo>
                      <a:pt x="96" y="17"/>
                    </a:lnTo>
                    <a:lnTo>
                      <a:pt x="98" y="11"/>
                    </a:lnTo>
                    <a:lnTo>
                      <a:pt x="98" y="6"/>
                    </a:lnTo>
                    <a:lnTo>
                      <a:pt x="94" y="0"/>
                    </a:lnTo>
                    <a:lnTo>
                      <a:pt x="88" y="0"/>
                    </a:lnTo>
                    <a:lnTo>
                      <a:pt x="90" y="9"/>
                    </a:lnTo>
                    <a:lnTo>
                      <a:pt x="91" y="9"/>
                    </a:lnTo>
                    <a:lnTo>
                      <a:pt x="90" y="8"/>
                    </a:lnTo>
                    <a:lnTo>
                      <a:pt x="90" y="9"/>
                    </a:lnTo>
                    <a:lnTo>
                      <a:pt x="89" y="13"/>
                    </a:lnTo>
                    <a:lnTo>
                      <a:pt x="86" y="18"/>
                    </a:lnTo>
                    <a:lnTo>
                      <a:pt x="83" y="23"/>
                    </a:lnTo>
                    <a:lnTo>
                      <a:pt x="77" y="30"/>
                    </a:lnTo>
                    <a:lnTo>
                      <a:pt x="71" y="36"/>
                    </a:lnTo>
                    <a:lnTo>
                      <a:pt x="63" y="42"/>
                    </a:lnTo>
                    <a:lnTo>
                      <a:pt x="56" y="47"/>
                    </a:lnTo>
                    <a:lnTo>
                      <a:pt x="48" y="52"/>
                    </a:lnTo>
                    <a:lnTo>
                      <a:pt x="39" y="55"/>
                    </a:lnTo>
                    <a:lnTo>
                      <a:pt x="31" y="56"/>
                    </a:lnTo>
                    <a:lnTo>
                      <a:pt x="22" y="57"/>
                    </a:lnTo>
                    <a:lnTo>
                      <a:pt x="13" y="55"/>
                    </a:lnTo>
                    <a:lnTo>
                      <a:pt x="4" y="51"/>
                    </a:lnTo>
                    <a:lnTo>
                      <a:pt x="0" y="58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875" name="Freeform 565"/>
              <p:cNvSpPr>
                <a:spLocks noChangeArrowheads="1"/>
              </p:cNvSpPr>
              <p:nvPr/>
            </p:nvSpPr>
            <p:spPr bwMode="auto">
              <a:xfrm>
                <a:off x="793" y="4034"/>
                <a:ext cx="45" cy="53"/>
              </a:xfrm>
              <a:custGeom>
                <a:avLst/>
                <a:gdLst>
                  <a:gd name="T0" fmla="*/ 618 w 43"/>
                  <a:gd name="T1" fmla="*/ 0 h 49"/>
                  <a:gd name="T2" fmla="*/ 493 w 43"/>
                  <a:gd name="T3" fmla="*/ 5 h 49"/>
                  <a:gd name="T4" fmla="*/ 343 w 43"/>
                  <a:gd name="T5" fmla="*/ 1264 h 49"/>
                  <a:gd name="T6" fmla="*/ 249 w 43"/>
                  <a:gd name="T7" fmla="*/ 2025 h 49"/>
                  <a:gd name="T8" fmla="*/ 9 w 43"/>
                  <a:gd name="T9" fmla="*/ 2997 h 49"/>
                  <a:gd name="T10" fmla="*/ 4 w 43"/>
                  <a:gd name="T11" fmla="*/ 3886 h 49"/>
                  <a:gd name="T12" fmla="*/ 1 w 43"/>
                  <a:gd name="T13" fmla="*/ 4438 h 49"/>
                  <a:gd name="T14" fmla="*/ 0 w 43"/>
                  <a:gd name="T15" fmla="*/ 4917 h 49"/>
                  <a:gd name="T16" fmla="*/ 0 w 43"/>
                  <a:gd name="T17" fmla="*/ 5318 h 49"/>
                  <a:gd name="T18" fmla="*/ 0 w 43"/>
                  <a:gd name="T19" fmla="*/ 5616 h 49"/>
                  <a:gd name="T20" fmla="*/ 3 w 43"/>
                  <a:gd name="T21" fmla="*/ 5832 h 49"/>
                  <a:gd name="T22" fmla="*/ 7 w 43"/>
                  <a:gd name="T23" fmla="*/ 4985 h 49"/>
                  <a:gd name="T24" fmla="*/ 8 w 43"/>
                  <a:gd name="T25" fmla="*/ 5192 h 49"/>
                  <a:gd name="T26" fmla="*/ 9 w 43"/>
                  <a:gd name="T27" fmla="*/ 4985 h 49"/>
                  <a:gd name="T28" fmla="*/ 198 w 43"/>
                  <a:gd name="T29" fmla="*/ 4261 h 49"/>
                  <a:gd name="T30" fmla="*/ 249 w 43"/>
                  <a:gd name="T31" fmla="*/ 3793 h 49"/>
                  <a:gd name="T32" fmla="*/ 328 w 43"/>
                  <a:gd name="T33" fmla="*/ 2839 h 49"/>
                  <a:gd name="T34" fmla="*/ 430 w 43"/>
                  <a:gd name="T35" fmla="*/ 2369 h 49"/>
                  <a:gd name="T36" fmla="*/ 579 w 43"/>
                  <a:gd name="T37" fmla="*/ 1479 h 49"/>
                  <a:gd name="T38" fmla="*/ 677 w 43"/>
                  <a:gd name="T39" fmla="*/ 1081 h 49"/>
                  <a:gd name="T40" fmla="*/ 618 w 43"/>
                  <a:gd name="T41" fmla="*/ 0 h 4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43"/>
                  <a:gd name="T64" fmla="*/ 0 h 49"/>
                  <a:gd name="T65" fmla="*/ 43 w 43"/>
                  <a:gd name="T66" fmla="*/ 49 h 49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43" h="49">
                    <a:moveTo>
                      <a:pt x="39" y="0"/>
                    </a:moveTo>
                    <a:lnTo>
                      <a:pt x="31" y="5"/>
                    </a:lnTo>
                    <a:lnTo>
                      <a:pt x="23" y="11"/>
                    </a:lnTo>
                    <a:lnTo>
                      <a:pt x="16" y="17"/>
                    </a:lnTo>
                    <a:lnTo>
                      <a:pt x="9" y="25"/>
                    </a:lnTo>
                    <a:lnTo>
                      <a:pt x="4" y="32"/>
                    </a:lnTo>
                    <a:lnTo>
                      <a:pt x="1" y="37"/>
                    </a:lnTo>
                    <a:lnTo>
                      <a:pt x="0" y="41"/>
                    </a:lnTo>
                    <a:lnTo>
                      <a:pt x="0" y="44"/>
                    </a:lnTo>
                    <a:lnTo>
                      <a:pt x="0" y="47"/>
                    </a:lnTo>
                    <a:lnTo>
                      <a:pt x="3" y="49"/>
                    </a:lnTo>
                    <a:lnTo>
                      <a:pt x="7" y="42"/>
                    </a:lnTo>
                    <a:lnTo>
                      <a:pt x="8" y="43"/>
                    </a:lnTo>
                    <a:lnTo>
                      <a:pt x="9" y="42"/>
                    </a:lnTo>
                    <a:lnTo>
                      <a:pt x="11" y="36"/>
                    </a:lnTo>
                    <a:lnTo>
                      <a:pt x="16" y="31"/>
                    </a:lnTo>
                    <a:lnTo>
                      <a:pt x="22" y="24"/>
                    </a:lnTo>
                    <a:lnTo>
                      <a:pt x="28" y="19"/>
                    </a:lnTo>
                    <a:lnTo>
                      <a:pt x="36" y="13"/>
                    </a:lnTo>
                    <a:lnTo>
                      <a:pt x="43" y="9"/>
                    </a:lnTo>
                    <a:lnTo>
                      <a:pt x="39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876" name="Freeform 566"/>
              <p:cNvSpPr>
                <a:spLocks noChangeArrowheads="1"/>
              </p:cNvSpPr>
              <p:nvPr/>
            </p:nvSpPr>
            <p:spPr bwMode="auto">
              <a:xfrm>
                <a:off x="834" y="4025"/>
                <a:ext cx="57" cy="20"/>
              </a:xfrm>
              <a:custGeom>
                <a:avLst/>
                <a:gdLst>
                  <a:gd name="T0" fmla="*/ 1412 w 54"/>
                  <a:gd name="T1" fmla="*/ 0 h 18"/>
                  <a:gd name="T2" fmla="*/ 1338 w 54"/>
                  <a:gd name="T3" fmla="*/ 0 h 18"/>
                  <a:gd name="T4" fmla="*/ 1201 w 54"/>
                  <a:gd name="T5" fmla="*/ 0 h 18"/>
                  <a:gd name="T6" fmla="*/ 1021 w 54"/>
                  <a:gd name="T7" fmla="*/ 0 h 18"/>
                  <a:gd name="T8" fmla="*/ 868 w 54"/>
                  <a:gd name="T9" fmla="*/ 1 h 18"/>
                  <a:gd name="T10" fmla="*/ 642 w 54"/>
                  <a:gd name="T11" fmla="*/ 2 h 18"/>
                  <a:gd name="T12" fmla="*/ 406 w 54"/>
                  <a:gd name="T13" fmla="*/ 3 h 18"/>
                  <a:gd name="T14" fmla="*/ 8 w 54"/>
                  <a:gd name="T15" fmla="*/ 3852 h 18"/>
                  <a:gd name="T16" fmla="*/ 0 w 54"/>
                  <a:gd name="T17" fmla="*/ 5284 h 18"/>
                  <a:gd name="T18" fmla="*/ 4 w 54"/>
                  <a:gd name="T19" fmla="*/ 11047 h 18"/>
                  <a:gd name="T20" fmla="*/ 311 w 54"/>
                  <a:gd name="T21" fmla="*/ 8948 h 18"/>
                  <a:gd name="T22" fmla="*/ 453 w 54"/>
                  <a:gd name="T23" fmla="*/ 7248 h 18"/>
                  <a:gd name="T24" fmla="*/ 662 w 54"/>
                  <a:gd name="T25" fmla="*/ 6523 h 18"/>
                  <a:gd name="T26" fmla="*/ 868 w 54"/>
                  <a:gd name="T27" fmla="*/ 5871 h 18"/>
                  <a:gd name="T28" fmla="*/ 1045 w 54"/>
                  <a:gd name="T29" fmla="*/ 5871 h 18"/>
                  <a:gd name="T30" fmla="*/ 1201 w 54"/>
                  <a:gd name="T31" fmla="*/ 5871 h 18"/>
                  <a:gd name="T32" fmla="*/ 1368 w 54"/>
                  <a:gd name="T33" fmla="*/ 5284 h 18"/>
                  <a:gd name="T34" fmla="*/ 1445 w 54"/>
                  <a:gd name="T35" fmla="*/ 5284 h 18"/>
                  <a:gd name="T36" fmla="*/ 1412 w 54"/>
                  <a:gd name="T37" fmla="*/ 0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4"/>
                  <a:gd name="T58" fmla="*/ 0 h 18"/>
                  <a:gd name="T59" fmla="*/ 54 w 54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4" h="18">
                    <a:moveTo>
                      <a:pt x="52" y="0"/>
                    </a:moveTo>
                    <a:lnTo>
                      <a:pt x="49" y="0"/>
                    </a:lnTo>
                    <a:lnTo>
                      <a:pt x="44" y="0"/>
                    </a:lnTo>
                    <a:lnTo>
                      <a:pt x="38" y="0"/>
                    </a:lnTo>
                    <a:lnTo>
                      <a:pt x="32" y="1"/>
                    </a:lnTo>
                    <a:lnTo>
                      <a:pt x="24" y="2"/>
                    </a:lnTo>
                    <a:lnTo>
                      <a:pt x="16" y="3"/>
                    </a:lnTo>
                    <a:lnTo>
                      <a:pt x="8" y="6"/>
                    </a:lnTo>
                    <a:lnTo>
                      <a:pt x="0" y="9"/>
                    </a:lnTo>
                    <a:lnTo>
                      <a:pt x="4" y="18"/>
                    </a:lnTo>
                    <a:lnTo>
                      <a:pt x="11" y="14"/>
                    </a:lnTo>
                    <a:lnTo>
                      <a:pt x="18" y="12"/>
                    </a:lnTo>
                    <a:lnTo>
                      <a:pt x="25" y="11"/>
                    </a:lnTo>
                    <a:lnTo>
                      <a:pt x="32" y="10"/>
                    </a:lnTo>
                    <a:lnTo>
                      <a:pt x="39" y="10"/>
                    </a:lnTo>
                    <a:lnTo>
                      <a:pt x="44" y="10"/>
                    </a:lnTo>
                    <a:lnTo>
                      <a:pt x="50" y="9"/>
                    </a:lnTo>
                    <a:lnTo>
                      <a:pt x="54" y="9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877" name="Freeform 567"/>
              <p:cNvSpPr>
                <a:spLocks noChangeArrowheads="1"/>
              </p:cNvSpPr>
              <p:nvPr/>
            </p:nvSpPr>
            <p:spPr bwMode="auto">
              <a:xfrm>
                <a:off x="4131" y="4027"/>
                <a:ext cx="98" cy="63"/>
              </a:xfrm>
              <a:custGeom>
                <a:avLst/>
                <a:gdLst>
                  <a:gd name="T0" fmla="*/ 2115 w 93"/>
                  <a:gd name="T1" fmla="*/ 8941 h 58"/>
                  <a:gd name="T2" fmla="*/ 2229 w 93"/>
                  <a:gd name="T3" fmla="*/ 8941 h 58"/>
                  <a:gd name="T4" fmla="*/ 2288 w 93"/>
                  <a:gd name="T5" fmla="*/ 8642 h 58"/>
                  <a:gd name="T6" fmla="*/ 2288 w 93"/>
                  <a:gd name="T7" fmla="*/ 7983 h 58"/>
                  <a:gd name="T8" fmla="*/ 2229 w 93"/>
                  <a:gd name="T9" fmla="*/ 7325 h 58"/>
                  <a:gd name="T10" fmla="*/ 2171 w 93"/>
                  <a:gd name="T11" fmla="*/ 6423 h 58"/>
                  <a:gd name="T12" fmla="*/ 2084 w 93"/>
                  <a:gd name="T13" fmla="*/ 5641 h 58"/>
                  <a:gd name="T14" fmla="*/ 1905 w 93"/>
                  <a:gd name="T15" fmla="*/ 4614 h 58"/>
                  <a:gd name="T16" fmla="*/ 1782 w 93"/>
                  <a:gd name="T17" fmla="*/ 3435 h 58"/>
                  <a:gd name="T18" fmla="*/ 1604 w 93"/>
                  <a:gd name="T19" fmla="*/ 2467 h 58"/>
                  <a:gd name="T20" fmla="*/ 1379 w 93"/>
                  <a:gd name="T21" fmla="*/ 1502 h 58"/>
                  <a:gd name="T22" fmla="*/ 1179 w 93"/>
                  <a:gd name="T23" fmla="*/ 1079 h 58"/>
                  <a:gd name="T24" fmla="*/ 949 w 93"/>
                  <a:gd name="T25" fmla="*/ 3 h 58"/>
                  <a:gd name="T26" fmla="*/ 731 w 93"/>
                  <a:gd name="T27" fmla="*/ 0 h 58"/>
                  <a:gd name="T28" fmla="*/ 459 w 93"/>
                  <a:gd name="T29" fmla="*/ 0 h 58"/>
                  <a:gd name="T30" fmla="*/ 273 w 93"/>
                  <a:gd name="T31" fmla="*/ 3 h 58"/>
                  <a:gd name="T32" fmla="*/ 1 w 93"/>
                  <a:gd name="T33" fmla="*/ 1172 h 58"/>
                  <a:gd name="T34" fmla="*/ 0 w 93"/>
                  <a:gd name="T35" fmla="*/ 1273 h 58"/>
                  <a:gd name="T36" fmla="*/ 0 w 93"/>
                  <a:gd name="T37" fmla="*/ 1383 h 58"/>
                  <a:gd name="T38" fmla="*/ 0 w 93"/>
                  <a:gd name="T39" fmla="*/ 1631 h 58"/>
                  <a:gd name="T40" fmla="*/ 1 w 93"/>
                  <a:gd name="T41" fmla="*/ 2091 h 58"/>
                  <a:gd name="T42" fmla="*/ 4 w 93"/>
                  <a:gd name="T43" fmla="*/ 3052 h 58"/>
                  <a:gd name="T44" fmla="*/ 8 w 93"/>
                  <a:gd name="T45" fmla="*/ 3911 h 58"/>
                  <a:gd name="T46" fmla="*/ 336 w 93"/>
                  <a:gd name="T47" fmla="*/ 4844 h 58"/>
                  <a:gd name="T48" fmla="*/ 484 w 93"/>
                  <a:gd name="T49" fmla="*/ 5913 h 58"/>
                  <a:gd name="T50" fmla="*/ 731 w 93"/>
                  <a:gd name="T51" fmla="*/ 6744 h 58"/>
                  <a:gd name="T52" fmla="*/ 901 w 93"/>
                  <a:gd name="T53" fmla="*/ 7578 h 58"/>
                  <a:gd name="T54" fmla="*/ 1062 w 93"/>
                  <a:gd name="T55" fmla="*/ 7956 h 58"/>
                  <a:gd name="T56" fmla="*/ 1242 w 93"/>
                  <a:gd name="T57" fmla="*/ 8231 h 58"/>
                  <a:gd name="T58" fmla="*/ 1444 w 93"/>
                  <a:gd name="T59" fmla="*/ 8642 h 58"/>
                  <a:gd name="T60" fmla="*/ 1613 w 93"/>
                  <a:gd name="T61" fmla="*/ 8671 h 58"/>
                  <a:gd name="T62" fmla="*/ 1782 w 93"/>
                  <a:gd name="T63" fmla="*/ 8671 h 58"/>
                  <a:gd name="T64" fmla="*/ 1905 w 93"/>
                  <a:gd name="T65" fmla="*/ 8671 h 58"/>
                  <a:gd name="T66" fmla="*/ 2084 w 93"/>
                  <a:gd name="T67" fmla="*/ 8671 h 58"/>
                  <a:gd name="T68" fmla="*/ 2115 w 93"/>
                  <a:gd name="T69" fmla="*/ 8941 h 58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3"/>
                  <a:gd name="T106" fmla="*/ 0 h 58"/>
                  <a:gd name="T107" fmla="*/ 93 w 93"/>
                  <a:gd name="T108" fmla="*/ 58 h 58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3" h="58">
                    <a:moveTo>
                      <a:pt x="87" y="58"/>
                    </a:moveTo>
                    <a:lnTo>
                      <a:pt x="92" y="58"/>
                    </a:lnTo>
                    <a:lnTo>
                      <a:pt x="93" y="55"/>
                    </a:lnTo>
                    <a:lnTo>
                      <a:pt x="93" y="52"/>
                    </a:lnTo>
                    <a:lnTo>
                      <a:pt x="92" y="47"/>
                    </a:lnTo>
                    <a:lnTo>
                      <a:pt x="88" y="41"/>
                    </a:lnTo>
                    <a:lnTo>
                      <a:pt x="84" y="36"/>
                    </a:lnTo>
                    <a:lnTo>
                      <a:pt x="79" y="29"/>
                    </a:lnTo>
                    <a:lnTo>
                      <a:pt x="73" y="22"/>
                    </a:lnTo>
                    <a:lnTo>
                      <a:pt x="65" y="16"/>
                    </a:lnTo>
                    <a:lnTo>
                      <a:pt x="57" y="10"/>
                    </a:lnTo>
                    <a:lnTo>
                      <a:pt x="48" y="6"/>
                    </a:lnTo>
                    <a:lnTo>
                      <a:pt x="39" y="3"/>
                    </a:lnTo>
                    <a:lnTo>
                      <a:pt x="29" y="0"/>
                    </a:lnTo>
                    <a:lnTo>
                      <a:pt x="20" y="0"/>
                    </a:lnTo>
                    <a:lnTo>
                      <a:pt x="10" y="3"/>
                    </a:lnTo>
                    <a:lnTo>
                      <a:pt x="1" y="7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1" y="14"/>
                    </a:lnTo>
                    <a:lnTo>
                      <a:pt x="4" y="19"/>
                    </a:lnTo>
                    <a:lnTo>
                      <a:pt x="8" y="25"/>
                    </a:lnTo>
                    <a:lnTo>
                      <a:pt x="14" y="31"/>
                    </a:lnTo>
                    <a:lnTo>
                      <a:pt x="21" y="38"/>
                    </a:lnTo>
                    <a:lnTo>
                      <a:pt x="29" y="43"/>
                    </a:lnTo>
                    <a:lnTo>
                      <a:pt x="37" y="49"/>
                    </a:lnTo>
                    <a:lnTo>
                      <a:pt x="44" y="51"/>
                    </a:lnTo>
                    <a:lnTo>
                      <a:pt x="51" y="53"/>
                    </a:lnTo>
                    <a:lnTo>
                      <a:pt x="59" y="55"/>
                    </a:lnTo>
                    <a:lnTo>
                      <a:pt x="66" y="56"/>
                    </a:lnTo>
                    <a:lnTo>
                      <a:pt x="73" y="56"/>
                    </a:lnTo>
                    <a:lnTo>
                      <a:pt x="79" y="56"/>
                    </a:lnTo>
                    <a:lnTo>
                      <a:pt x="84" y="56"/>
                    </a:lnTo>
                    <a:lnTo>
                      <a:pt x="87" y="58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878" name="Freeform 568"/>
              <p:cNvSpPr>
                <a:spLocks noChangeArrowheads="1"/>
              </p:cNvSpPr>
              <p:nvPr/>
            </p:nvSpPr>
            <p:spPr bwMode="auto">
              <a:xfrm>
                <a:off x="4130" y="4024"/>
                <a:ext cx="104" cy="71"/>
              </a:xfrm>
              <a:custGeom>
                <a:avLst/>
                <a:gdLst>
                  <a:gd name="T0" fmla="*/ 4 w 98"/>
                  <a:gd name="T1" fmla="*/ 1141 h 66"/>
                  <a:gd name="T2" fmla="*/ 447 w 98"/>
                  <a:gd name="T3" fmla="*/ 917 h 66"/>
                  <a:gd name="T4" fmla="*/ 811 w 98"/>
                  <a:gd name="T5" fmla="*/ 792 h 66"/>
                  <a:gd name="T6" fmla="*/ 1127 w 98"/>
                  <a:gd name="T7" fmla="*/ 792 h 66"/>
                  <a:gd name="T8" fmla="*/ 1470 w 98"/>
                  <a:gd name="T9" fmla="*/ 917 h 66"/>
                  <a:gd name="T10" fmla="*/ 1757 w 98"/>
                  <a:gd name="T11" fmla="*/ 1141 h 66"/>
                  <a:gd name="T12" fmla="*/ 2100 w 98"/>
                  <a:gd name="T13" fmla="*/ 1644 h 66"/>
                  <a:gd name="T14" fmla="*/ 2365 w 98"/>
                  <a:gd name="T15" fmla="*/ 2047 h 66"/>
                  <a:gd name="T16" fmla="*/ 2614 w 98"/>
                  <a:gd name="T17" fmla="*/ 2548 h 66"/>
                  <a:gd name="T18" fmla="*/ 2924 w 98"/>
                  <a:gd name="T19" fmla="*/ 3143 h 66"/>
                  <a:gd name="T20" fmla="*/ 3103 w 98"/>
                  <a:gd name="T21" fmla="*/ 3637 h 66"/>
                  <a:gd name="T22" fmla="*/ 3184 w 98"/>
                  <a:gd name="T23" fmla="*/ 4065 h 66"/>
                  <a:gd name="T24" fmla="*/ 3303 w 98"/>
                  <a:gd name="T25" fmla="*/ 4569 h 66"/>
                  <a:gd name="T26" fmla="*/ 3315 w 98"/>
                  <a:gd name="T27" fmla="*/ 4871 h 66"/>
                  <a:gd name="T28" fmla="*/ 3315 w 98"/>
                  <a:gd name="T29" fmla="*/ 4915 h 66"/>
                  <a:gd name="T30" fmla="*/ 3487 w 98"/>
                  <a:gd name="T31" fmla="*/ 4915 h 66"/>
                  <a:gd name="T32" fmla="*/ 3315 w 98"/>
                  <a:gd name="T33" fmla="*/ 4915 h 66"/>
                  <a:gd name="T34" fmla="*/ 3293 w 98"/>
                  <a:gd name="T35" fmla="*/ 5688 h 66"/>
                  <a:gd name="T36" fmla="*/ 3518 w 98"/>
                  <a:gd name="T37" fmla="*/ 5637 h 66"/>
                  <a:gd name="T38" fmla="*/ 3709 w 98"/>
                  <a:gd name="T39" fmla="*/ 5240 h 66"/>
                  <a:gd name="T40" fmla="*/ 3709 w 98"/>
                  <a:gd name="T41" fmla="*/ 4704 h 66"/>
                  <a:gd name="T42" fmla="*/ 3586 w 98"/>
                  <a:gd name="T43" fmla="*/ 4247 h 66"/>
                  <a:gd name="T44" fmla="*/ 3505 w 98"/>
                  <a:gd name="T45" fmla="*/ 3670 h 66"/>
                  <a:gd name="T46" fmla="*/ 3303 w 98"/>
                  <a:gd name="T47" fmla="*/ 3143 h 66"/>
                  <a:gd name="T48" fmla="*/ 3112 w 98"/>
                  <a:gd name="T49" fmla="*/ 2548 h 66"/>
                  <a:gd name="T50" fmla="*/ 2917 w 98"/>
                  <a:gd name="T51" fmla="*/ 2028 h 66"/>
                  <a:gd name="T52" fmla="*/ 2590 w 98"/>
                  <a:gd name="T53" fmla="*/ 1320 h 66"/>
                  <a:gd name="T54" fmla="*/ 2300 w 98"/>
                  <a:gd name="T55" fmla="*/ 917 h 66"/>
                  <a:gd name="T56" fmla="*/ 1924 w 98"/>
                  <a:gd name="T57" fmla="*/ 6 h 66"/>
                  <a:gd name="T58" fmla="*/ 1560 w 98"/>
                  <a:gd name="T59" fmla="*/ 2 h 66"/>
                  <a:gd name="T60" fmla="*/ 1159 w 98"/>
                  <a:gd name="T61" fmla="*/ 0 h 66"/>
                  <a:gd name="T62" fmla="*/ 764 w 98"/>
                  <a:gd name="T63" fmla="*/ 0 h 66"/>
                  <a:gd name="T64" fmla="*/ 397 w 98"/>
                  <a:gd name="T65" fmla="*/ 2 h 66"/>
                  <a:gd name="T66" fmla="*/ 0 w 98"/>
                  <a:gd name="T67" fmla="*/ 684 h 66"/>
                  <a:gd name="T68" fmla="*/ 4 w 98"/>
                  <a:gd name="T69" fmla="*/ 1141 h 6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8"/>
                  <a:gd name="T106" fmla="*/ 0 h 66"/>
                  <a:gd name="T107" fmla="*/ 98 w 98"/>
                  <a:gd name="T108" fmla="*/ 66 h 6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8" h="66">
                    <a:moveTo>
                      <a:pt x="4" y="14"/>
                    </a:moveTo>
                    <a:lnTo>
                      <a:pt x="12" y="11"/>
                    </a:lnTo>
                    <a:lnTo>
                      <a:pt x="22" y="9"/>
                    </a:lnTo>
                    <a:lnTo>
                      <a:pt x="30" y="9"/>
                    </a:lnTo>
                    <a:lnTo>
                      <a:pt x="39" y="11"/>
                    </a:lnTo>
                    <a:lnTo>
                      <a:pt x="47" y="14"/>
                    </a:lnTo>
                    <a:lnTo>
                      <a:pt x="56" y="19"/>
                    </a:lnTo>
                    <a:lnTo>
                      <a:pt x="63" y="24"/>
                    </a:lnTo>
                    <a:lnTo>
                      <a:pt x="70" y="30"/>
                    </a:lnTo>
                    <a:lnTo>
                      <a:pt x="77" y="36"/>
                    </a:lnTo>
                    <a:lnTo>
                      <a:pt x="82" y="42"/>
                    </a:lnTo>
                    <a:lnTo>
                      <a:pt x="85" y="47"/>
                    </a:lnTo>
                    <a:lnTo>
                      <a:pt x="88" y="53"/>
                    </a:lnTo>
                    <a:lnTo>
                      <a:pt x="89" y="56"/>
                    </a:lnTo>
                    <a:lnTo>
                      <a:pt x="89" y="57"/>
                    </a:lnTo>
                    <a:lnTo>
                      <a:pt x="91" y="57"/>
                    </a:lnTo>
                    <a:lnTo>
                      <a:pt x="89" y="57"/>
                    </a:lnTo>
                    <a:lnTo>
                      <a:pt x="87" y="66"/>
                    </a:lnTo>
                    <a:lnTo>
                      <a:pt x="94" y="65"/>
                    </a:lnTo>
                    <a:lnTo>
                      <a:pt x="98" y="60"/>
                    </a:lnTo>
                    <a:lnTo>
                      <a:pt x="98" y="55"/>
                    </a:lnTo>
                    <a:lnTo>
                      <a:pt x="96" y="49"/>
                    </a:lnTo>
                    <a:lnTo>
                      <a:pt x="93" y="43"/>
                    </a:lnTo>
                    <a:lnTo>
                      <a:pt x="88" y="36"/>
                    </a:lnTo>
                    <a:lnTo>
                      <a:pt x="83" y="30"/>
                    </a:lnTo>
                    <a:lnTo>
                      <a:pt x="76" y="23"/>
                    </a:lnTo>
                    <a:lnTo>
                      <a:pt x="68" y="16"/>
                    </a:lnTo>
                    <a:lnTo>
                      <a:pt x="60" y="11"/>
                    </a:lnTo>
                    <a:lnTo>
                      <a:pt x="51" y="6"/>
                    </a:lnTo>
                    <a:lnTo>
                      <a:pt x="41" y="2"/>
                    </a:lnTo>
                    <a:lnTo>
                      <a:pt x="31" y="0"/>
                    </a:lnTo>
                    <a:lnTo>
                      <a:pt x="21" y="0"/>
                    </a:lnTo>
                    <a:lnTo>
                      <a:pt x="10" y="2"/>
                    </a:lnTo>
                    <a:lnTo>
                      <a:pt x="0" y="7"/>
                    </a:lnTo>
                    <a:lnTo>
                      <a:pt x="4" y="14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879" name="Freeform 569"/>
              <p:cNvSpPr>
                <a:spLocks noChangeArrowheads="1"/>
              </p:cNvSpPr>
              <p:nvPr/>
            </p:nvSpPr>
            <p:spPr bwMode="auto">
              <a:xfrm>
                <a:off x="4126" y="4031"/>
                <a:ext cx="47" cy="53"/>
              </a:xfrm>
              <a:custGeom>
                <a:avLst/>
                <a:gdLst>
                  <a:gd name="T0" fmla="*/ 2455 w 44"/>
                  <a:gd name="T1" fmla="*/ 4917 h 49"/>
                  <a:gd name="T2" fmla="*/ 2014 w 44"/>
                  <a:gd name="T3" fmla="*/ 4438 h 49"/>
                  <a:gd name="T4" fmla="*/ 1597 w 44"/>
                  <a:gd name="T5" fmla="*/ 3793 h 49"/>
                  <a:gd name="T6" fmla="*/ 1311 w 44"/>
                  <a:gd name="T7" fmla="*/ 2997 h 49"/>
                  <a:gd name="T8" fmla="*/ 855 w 44"/>
                  <a:gd name="T9" fmla="*/ 2369 h 49"/>
                  <a:gd name="T10" fmla="*/ 656 w 44"/>
                  <a:gd name="T11" fmla="*/ 1479 h 49"/>
                  <a:gd name="T12" fmla="*/ 575 w 44"/>
                  <a:gd name="T13" fmla="*/ 999 h 49"/>
                  <a:gd name="T14" fmla="*/ 538 w 44"/>
                  <a:gd name="T15" fmla="*/ 924 h 49"/>
                  <a:gd name="T16" fmla="*/ 538 w 44"/>
                  <a:gd name="T17" fmla="*/ 6 h 49"/>
                  <a:gd name="T18" fmla="*/ 538 w 44"/>
                  <a:gd name="T19" fmla="*/ 924 h 49"/>
                  <a:gd name="T20" fmla="*/ 504 w 44"/>
                  <a:gd name="T21" fmla="*/ 924 h 49"/>
                  <a:gd name="T22" fmla="*/ 4 w 44"/>
                  <a:gd name="T23" fmla="*/ 0 h 49"/>
                  <a:gd name="T24" fmla="*/ 0 w 44"/>
                  <a:gd name="T25" fmla="*/ 3 h 49"/>
                  <a:gd name="T26" fmla="*/ 0 w 44"/>
                  <a:gd name="T27" fmla="*/ 6 h 49"/>
                  <a:gd name="T28" fmla="*/ 0 w 44"/>
                  <a:gd name="T29" fmla="*/ 1081 h 49"/>
                  <a:gd name="T30" fmla="*/ 1 w 44"/>
                  <a:gd name="T31" fmla="*/ 1479 h 49"/>
                  <a:gd name="T32" fmla="*/ 5 w 44"/>
                  <a:gd name="T33" fmla="*/ 2190 h 49"/>
                  <a:gd name="T34" fmla="*/ 575 w 44"/>
                  <a:gd name="T35" fmla="*/ 2997 h 49"/>
                  <a:gd name="T36" fmla="*/ 855 w 44"/>
                  <a:gd name="T37" fmla="*/ 3793 h 49"/>
                  <a:gd name="T38" fmla="*/ 1356 w 44"/>
                  <a:gd name="T39" fmla="*/ 4546 h 49"/>
                  <a:gd name="T40" fmla="*/ 1706 w 44"/>
                  <a:gd name="T41" fmla="*/ 5392 h 49"/>
                  <a:gd name="T42" fmla="*/ 2221 w 44"/>
                  <a:gd name="T43" fmla="*/ 5832 h 49"/>
                  <a:gd name="T44" fmla="*/ 2455 w 44"/>
                  <a:gd name="T45" fmla="*/ 4917 h 4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44"/>
                  <a:gd name="T70" fmla="*/ 0 h 49"/>
                  <a:gd name="T71" fmla="*/ 44 w 44"/>
                  <a:gd name="T72" fmla="*/ 49 h 4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44" h="49">
                    <a:moveTo>
                      <a:pt x="44" y="41"/>
                    </a:moveTo>
                    <a:lnTo>
                      <a:pt x="36" y="37"/>
                    </a:lnTo>
                    <a:lnTo>
                      <a:pt x="29" y="31"/>
                    </a:lnTo>
                    <a:lnTo>
                      <a:pt x="23" y="25"/>
                    </a:lnTo>
                    <a:lnTo>
                      <a:pt x="16" y="19"/>
                    </a:lnTo>
                    <a:lnTo>
                      <a:pt x="12" y="13"/>
                    </a:lnTo>
                    <a:lnTo>
                      <a:pt x="10" y="8"/>
                    </a:lnTo>
                    <a:lnTo>
                      <a:pt x="9" y="7"/>
                    </a:lnTo>
                    <a:lnTo>
                      <a:pt x="9" y="6"/>
                    </a:lnTo>
                    <a:lnTo>
                      <a:pt x="9" y="7"/>
                    </a:lnTo>
                    <a:lnTo>
                      <a:pt x="8" y="7"/>
                    </a:lnTo>
                    <a:lnTo>
                      <a:pt x="4" y="0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1" y="13"/>
                    </a:lnTo>
                    <a:lnTo>
                      <a:pt x="5" y="18"/>
                    </a:lnTo>
                    <a:lnTo>
                      <a:pt x="10" y="25"/>
                    </a:lnTo>
                    <a:lnTo>
                      <a:pt x="16" y="31"/>
                    </a:lnTo>
                    <a:lnTo>
                      <a:pt x="24" y="38"/>
                    </a:lnTo>
                    <a:lnTo>
                      <a:pt x="31" y="45"/>
                    </a:lnTo>
                    <a:lnTo>
                      <a:pt x="40" y="49"/>
                    </a:lnTo>
                    <a:lnTo>
                      <a:pt x="44" y="41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880" name="Freeform 570"/>
              <p:cNvSpPr>
                <a:spLocks noChangeArrowheads="1"/>
              </p:cNvSpPr>
              <p:nvPr/>
            </p:nvSpPr>
            <p:spPr bwMode="auto">
              <a:xfrm>
                <a:off x="4168" y="4072"/>
                <a:ext cx="56" cy="20"/>
              </a:xfrm>
              <a:custGeom>
                <a:avLst/>
                <a:gdLst>
                  <a:gd name="T0" fmla="*/ 1504 w 53"/>
                  <a:gd name="T1" fmla="*/ 5284 h 18"/>
                  <a:gd name="T2" fmla="*/ 1401 w 53"/>
                  <a:gd name="T3" fmla="*/ 4756 h 18"/>
                  <a:gd name="T4" fmla="*/ 1255 w 53"/>
                  <a:gd name="T5" fmla="*/ 4756 h 18"/>
                  <a:gd name="T6" fmla="*/ 1113 w 53"/>
                  <a:gd name="T7" fmla="*/ 4756 h 18"/>
                  <a:gd name="T8" fmla="*/ 893 w 53"/>
                  <a:gd name="T9" fmla="*/ 4280 h 18"/>
                  <a:gd name="T10" fmla="*/ 716 w 53"/>
                  <a:gd name="T11" fmla="*/ 4280 h 18"/>
                  <a:gd name="T12" fmla="*/ 461 w 53"/>
                  <a:gd name="T13" fmla="*/ 3467 h 18"/>
                  <a:gd name="T14" fmla="*/ 313 w 53"/>
                  <a:gd name="T15" fmla="*/ 4 h 18"/>
                  <a:gd name="T16" fmla="*/ 4 w 53"/>
                  <a:gd name="T17" fmla="*/ 0 h 18"/>
                  <a:gd name="T18" fmla="*/ 0 w 53"/>
                  <a:gd name="T19" fmla="*/ 4756 h 18"/>
                  <a:gd name="T20" fmla="*/ 8 w 53"/>
                  <a:gd name="T21" fmla="*/ 6523 h 18"/>
                  <a:gd name="T22" fmla="*/ 413 w 53"/>
                  <a:gd name="T23" fmla="*/ 9326 h 18"/>
                  <a:gd name="T24" fmla="*/ 678 w 53"/>
                  <a:gd name="T25" fmla="*/ 9942 h 18"/>
                  <a:gd name="T26" fmla="*/ 893 w 53"/>
                  <a:gd name="T27" fmla="*/ 10362 h 18"/>
                  <a:gd name="T28" fmla="*/ 1064 w 53"/>
                  <a:gd name="T29" fmla="*/ 10362 h 18"/>
                  <a:gd name="T30" fmla="*/ 1255 w 53"/>
                  <a:gd name="T31" fmla="*/ 10362 h 18"/>
                  <a:gd name="T32" fmla="*/ 1387 w 53"/>
                  <a:gd name="T33" fmla="*/ 11047 h 18"/>
                  <a:gd name="T34" fmla="*/ 1466 w 53"/>
                  <a:gd name="T35" fmla="*/ 11047 h 18"/>
                  <a:gd name="T36" fmla="*/ 1504 w 53"/>
                  <a:gd name="T37" fmla="*/ 5284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3"/>
                  <a:gd name="T58" fmla="*/ 0 h 18"/>
                  <a:gd name="T59" fmla="*/ 53 w 53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3" h="18">
                    <a:moveTo>
                      <a:pt x="53" y="9"/>
                    </a:moveTo>
                    <a:lnTo>
                      <a:pt x="49" y="8"/>
                    </a:lnTo>
                    <a:lnTo>
                      <a:pt x="44" y="8"/>
                    </a:lnTo>
                    <a:lnTo>
                      <a:pt x="39" y="8"/>
                    </a:lnTo>
                    <a:lnTo>
                      <a:pt x="31" y="7"/>
                    </a:lnTo>
                    <a:lnTo>
                      <a:pt x="25" y="7"/>
                    </a:lnTo>
                    <a:lnTo>
                      <a:pt x="17" y="5"/>
                    </a:lnTo>
                    <a:lnTo>
                      <a:pt x="10" y="4"/>
                    </a:lnTo>
                    <a:lnTo>
                      <a:pt x="4" y="0"/>
                    </a:lnTo>
                    <a:lnTo>
                      <a:pt x="0" y="8"/>
                    </a:lnTo>
                    <a:lnTo>
                      <a:pt x="8" y="11"/>
                    </a:lnTo>
                    <a:lnTo>
                      <a:pt x="15" y="15"/>
                    </a:lnTo>
                    <a:lnTo>
                      <a:pt x="24" y="16"/>
                    </a:lnTo>
                    <a:lnTo>
                      <a:pt x="31" y="17"/>
                    </a:lnTo>
                    <a:lnTo>
                      <a:pt x="38" y="17"/>
                    </a:lnTo>
                    <a:lnTo>
                      <a:pt x="44" y="17"/>
                    </a:lnTo>
                    <a:lnTo>
                      <a:pt x="48" y="18"/>
                    </a:lnTo>
                    <a:lnTo>
                      <a:pt x="51" y="18"/>
                    </a:lnTo>
                    <a:lnTo>
                      <a:pt x="53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881" name="Freeform 571"/>
              <p:cNvSpPr>
                <a:spLocks noChangeArrowheads="1"/>
              </p:cNvSpPr>
              <p:nvPr/>
            </p:nvSpPr>
            <p:spPr bwMode="auto">
              <a:xfrm>
                <a:off x="1794" y="4030"/>
                <a:ext cx="98" cy="61"/>
              </a:xfrm>
              <a:custGeom>
                <a:avLst/>
                <a:gdLst>
                  <a:gd name="T0" fmla="*/ 2115 w 93"/>
                  <a:gd name="T1" fmla="*/ 0 h 57"/>
                  <a:gd name="T2" fmla="*/ 2229 w 93"/>
                  <a:gd name="T3" fmla="*/ 0 h 57"/>
                  <a:gd name="T4" fmla="*/ 2288 w 93"/>
                  <a:gd name="T5" fmla="*/ 2 h 57"/>
                  <a:gd name="T6" fmla="*/ 2288 w 93"/>
                  <a:gd name="T7" fmla="*/ 5 h 57"/>
                  <a:gd name="T8" fmla="*/ 2229 w 93"/>
                  <a:gd name="T9" fmla="*/ 590 h 57"/>
                  <a:gd name="T10" fmla="*/ 2171 w 93"/>
                  <a:gd name="T11" fmla="*/ 885 h 57"/>
                  <a:gd name="T12" fmla="*/ 2084 w 93"/>
                  <a:gd name="T13" fmla="*/ 1328 h 57"/>
                  <a:gd name="T14" fmla="*/ 1905 w 93"/>
                  <a:gd name="T15" fmla="*/ 1742 h 57"/>
                  <a:gd name="T16" fmla="*/ 1782 w 93"/>
                  <a:gd name="T17" fmla="*/ 2160 h 57"/>
                  <a:gd name="T18" fmla="*/ 1604 w 93"/>
                  <a:gd name="T19" fmla="*/ 2474 h 57"/>
                  <a:gd name="T20" fmla="*/ 1379 w 93"/>
                  <a:gd name="T21" fmla="*/ 2834 h 57"/>
                  <a:gd name="T22" fmla="*/ 1179 w 93"/>
                  <a:gd name="T23" fmla="*/ 3208 h 57"/>
                  <a:gd name="T24" fmla="*/ 949 w 93"/>
                  <a:gd name="T25" fmla="*/ 3418 h 57"/>
                  <a:gd name="T26" fmla="*/ 731 w 93"/>
                  <a:gd name="T27" fmla="*/ 3583 h 57"/>
                  <a:gd name="T28" fmla="*/ 459 w 93"/>
                  <a:gd name="T29" fmla="*/ 3583 h 57"/>
                  <a:gd name="T30" fmla="*/ 273 w 93"/>
                  <a:gd name="T31" fmla="*/ 3418 h 57"/>
                  <a:gd name="T32" fmla="*/ 1 w 93"/>
                  <a:gd name="T33" fmla="*/ 3194 h 57"/>
                  <a:gd name="T34" fmla="*/ 0 w 93"/>
                  <a:gd name="T35" fmla="*/ 3033 h 57"/>
                  <a:gd name="T36" fmla="*/ 0 w 93"/>
                  <a:gd name="T37" fmla="*/ 2998 h 57"/>
                  <a:gd name="T38" fmla="*/ 0 w 93"/>
                  <a:gd name="T39" fmla="*/ 2834 h 57"/>
                  <a:gd name="T40" fmla="*/ 1 w 93"/>
                  <a:gd name="T41" fmla="*/ 2648 h 57"/>
                  <a:gd name="T42" fmla="*/ 4 w 93"/>
                  <a:gd name="T43" fmla="*/ 2435 h 57"/>
                  <a:gd name="T44" fmla="*/ 8 w 93"/>
                  <a:gd name="T45" fmla="*/ 1886 h 57"/>
                  <a:gd name="T46" fmla="*/ 336 w 93"/>
                  <a:gd name="T47" fmla="*/ 1538 h 57"/>
                  <a:gd name="T48" fmla="*/ 510 w 93"/>
                  <a:gd name="T49" fmla="*/ 1160 h 57"/>
                  <a:gd name="T50" fmla="*/ 731 w 93"/>
                  <a:gd name="T51" fmla="*/ 773 h 57"/>
                  <a:gd name="T52" fmla="*/ 901 w 93"/>
                  <a:gd name="T53" fmla="*/ 551 h 57"/>
                  <a:gd name="T54" fmla="*/ 1062 w 93"/>
                  <a:gd name="T55" fmla="*/ 5 h 57"/>
                  <a:gd name="T56" fmla="*/ 1242 w 93"/>
                  <a:gd name="T57" fmla="*/ 3 h 57"/>
                  <a:gd name="T58" fmla="*/ 1444 w 93"/>
                  <a:gd name="T59" fmla="*/ 2 h 57"/>
                  <a:gd name="T60" fmla="*/ 1613 w 93"/>
                  <a:gd name="T61" fmla="*/ 1 h 57"/>
                  <a:gd name="T62" fmla="*/ 1782 w 93"/>
                  <a:gd name="T63" fmla="*/ 1 h 57"/>
                  <a:gd name="T64" fmla="*/ 1905 w 93"/>
                  <a:gd name="T65" fmla="*/ 0 h 57"/>
                  <a:gd name="T66" fmla="*/ 2084 w 93"/>
                  <a:gd name="T67" fmla="*/ 0 h 57"/>
                  <a:gd name="T68" fmla="*/ 2115 w 93"/>
                  <a:gd name="T69" fmla="*/ 0 h 5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3"/>
                  <a:gd name="T106" fmla="*/ 0 h 57"/>
                  <a:gd name="T107" fmla="*/ 93 w 93"/>
                  <a:gd name="T108" fmla="*/ 57 h 5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3" h="57">
                    <a:moveTo>
                      <a:pt x="87" y="0"/>
                    </a:moveTo>
                    <a:lnTo>
                      <a:pt x="92" y="0"/>
                    </a:lnTo>
                    <a:lnTo>
                      <a:pt x="93" y="2"/>
                    </a:lnTo>
                    <a:lnTo>
                      <a:pt x="93" y="5"/>
                    </a:lnTo>
                    <a:lnTo>
                      <a:pt x="92" y="9"/>
                    </a:lnTo>
                    <a:lnTo>
                      <a:pt x="88" y="15"/>
                    </a:lnTo>
                    <a:lnTo>
                      <a:pt x="84" y="21"/>
                    </a:lnTo>
                    <a:lnTo>
                      <a:pt x="79" y="28"/>
                    </a:lnTo>
                    <a:lnTo>
                      <a:pt x="73" y="35"/>
                    </a:lnTo>
                    <a:lnTo>
                      <a:pt x="65" y="40"/>
                    </a:lnTo>
                    <a:lnTo>
                      <a:pt x="57" y="46"/>
                    </a:lnTo>
                    <a:lnTo>
                      <a:pt x="48" y="51"/>
                    </a:lnTo>
                    <a:lnTo>
                      <a:pt x="39" y="54"/>
                    </a:lnTo>
                    <a:lnTo>
                      <a:pt x="29" y="57"/>
                    </a:lnTo>
                    <a:lnTo>
                      <a:pt x="20" y="57"/>
                    </a:lnTo>
                    <a:lnTo>
                      <a:pt x="10" y="54"/>
                    </a:lnTo>
                    <a:lnTo>
                      <a:pt x="1" y="50"/>
                    </a:lnTo>
                    <a:lnTo>
                      <a:pt x="0" y="49"/>
                    </a:lnTo>
                    <a:lnTo>
                      <a:pt x="0" y="48"/>
                    </a:lnTo>
                    <a:lnTo>
                      <a:pt x="0" y="46"/>
                    </a:lnTo>
                    <a:lnTo>
                      <a:pt x="1" y="43"/>
                    </a:lnTo>
                    <a:lnTo>
                      <a:pt x="4" y="38"/>
                    </a:lnTo>
                    <a:lnTo>
                      <a:pt x="8" y="31"/>
                    </a:lnTo>
                    <a:lnTo>
                      <a:pt x="14" y="25"/>
                    </a:lnTo>
                    <a:lnTo>
                      <a:pt x="22" y="19"/>
                    </a:lnTo>
                    <a:lnTo>
                      <a:pt x="29" y="13"/>
                    </a:lnTo>
                    <a:lnTo>
                      <a:pt x="37" y="8"/>
                    </a:lnTo>
                    <a:lnTo>
                      <a:pt x="44" y="5"/>
                    </a:lnTo>
                    <a:lnTo>
                      <a:pt x="51" y="3"/>
                    </a:lnTo>
                    <a:lnTo>
                      <a:pt x="59" y="2"/>
                    </a:lnTo>
                    <a:lnTo>
                      <a:pt x="66" y="1"/>
                    </a:lnTo>
                    <a:lnTo>
                      <a:pt x="73" y="1"/>
                    </a:lnTo>
                    <a:lnTo>
                      <a:pt x="79" y="0"/>
                    </a:lnTo>
                    <a:lnTo>
                      <a:pt x="84" y="0"/>
                    </a:lnTo>
                    <a:lnTo>
                      <a:pt x="8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882" name="Freeform 572"/>
              <p:cNvSpPr>
                <a:spLocks noChangeArrowheads="1"/>
              </p:cNvSpPr>
              <p:nvPr/>
            </p:nvSpPr>
            <p:spPr bwMode="auto">
              <a:xfrm>
                <a:off x="1794" y="4025"/>
                <a:ext cx="104" cy="71"/>
              </a:xfrm>
              <a:custGeom>
                <a:avLst/>
                <a:gdLst>
                  <a:gd name="T0" fmla="*/ 0 w 98"/>
                  <a:gd name="T1" fmla="*/ 4926 h 66"/>
                  <a:gd name="T2" fmla="*/ 397 w 98"/>
                  <a:gd name="T3" fmla="*/ 5587 h 66"/>
                  <a:gd name="T4" fmla="*/ 764 w 98"/>
                  <a:gd name="T5" fmla="*/ 5688 h 66"/>
                  <a:gd name="T6" fmla="*/ 1159 w 98"/>
                  <a:gd name="T7" fmla="*/ 5688 h 66"/>
                  <a:gd name="T8" fmla="*/ 1560 w 98"/>
                  <a:gd name="T9" fmla="*/ 5587 h 66"/>
                  <a:gd name="T10" fmla="*/ 1924 w 98"/>
                  <a:gd name="T11" fmla="*/ 5287 h 66"/>
                  <a:gd name="T12" fmla="*/ 2300 w 98"/>
                  <a:gd name="T13" fmla="*/ 4704 h 66"/>
                  <a:gd name="T14" fmla="*/ 2590 w 98"/>
                  <a:gd name="T15" fmla="*/ 4257 h 66"/>
                  <a:gd name="T16" fmla="*/ 2917 w 98"/>
                  <a:gd name="T17" fmla="*/ 3670 h 66"/>
                  <a:gd name="T18" fmla="*/ 3112 w 98"/>
                  <a:gd name="T19" fmla="*/ 3143 h 66"/>
                  <a:gd name="T20" fmla="*/ 3303 w 98"/>
                  <a:gd name="T21" fmla="*/ 2548 h 66"/>
                  <a:gd name="T22" fmla="*/ 3505 w 98"/>
                  <a:gd name="T23" fmla="*/ 2028 h 66"/>
                  <a:gd name="T24" fmla="*/ 3700 w 98"/>
                  <a:gd name="T25" fmla="*/ 1420 h 66"/>
                  <a:gd name="T26" fmla="*/ 3709 w 98"/>
                  <a:gd name="T27" fmla="*/ 917 h 66"/>
                  <a:gd name="T28" fmla="*/ 3709 w 98"/>
                  <a:gd name="T29" fmla="*/ 6 h 66"/>
                  <a:gd name="T30" fmla="*/ 3518 w 98"/>
                  <a:gd name="T31" fmla="*/ 0 h 66"/>
                  <a:gd name="T32" fmla="*/ 3303 w 98"/>
                  <a:gd name="T33" fmla="*/ 0 h 66"/>
                  <a:gd name="T34" fmla="*/ 3315 w 98"/>
                  <a:gd name="T35" fmla="*/ 792 h 66"/>
                  <a:gd name="T36" fmla="*/ 3487 w 98"/>
                  <a:gd name="T37" fmla="*/ 792 h 66"/>
                  <a:gd name="T38" fmla="*/ 3315 w 98"/>
                  <a:gd name="T39" fmla="*/ 736 h 66"/>
                  <a:gd name="T40" fmla="*/ 3315 w 98"/>
                  <a:gd name="T41" fmla="*/ 792 h 66"/>
                  <a:gd name="T42" fmla="*/ 3303 w 98"/>
                  <a:gd name="T43" fmla="*/ 1061 h 66"/>
                  <a:gd name="T44" fmla="*/ 3184 w 98"/>
                  <a:gd name="T45" fmla="*/ 1528 h 66"/>
                  <a:gd name="T46" fmla="*/ 3103 w 98"/>
                  <a:gd name="T47" fmla="*/ 2028 h 66"/>
                  <a:gd name="T48" fmla="*/ 2924 w 98"/>
                  <a:gd name="T49" fmla="*/ 2548 h 66"/>
                  <a:gd name="T50" fmla="*/ 2614 w 98"/>
                  <a:gd name="T51" fmla="*/ 3143 h 66"/>
                  <a:gd name="T52" fmla="*/ 2365 w 98"/>
                  <a:gd name="T53" fmla="*/ 3637 h 66"/>
                  <a:gd name="T54" fmla="*/ 2100 w 98"/>
                  <a:gd name="T55" fmla="*/ 4065 h 66"/>
                  <a:gd name="T56" fmla="*/ 1757 w 98"/>
                  <a:gd name="T57" fmla="*/ 4528 h 66"/>
                  <a:gd name="T58" fmla="*/ 1470 w 98"/>
                  <a:gd name="T59" fmla="*/ 4704 h 66"/>
                  <a:gd name="T60" fmla="*/ 1127 w 98"/>
                  <a:gd name="T61" fmla="*/ 4871 h 66"/>
                  <a:gd name="T62" fmla="*/ 811 w 98"/>
                  <a:gd name="T63" fmla="*/ 4915 h 66"/>
                  <a:gd name="T64" fmla="*/ 447 w 98"/>
                  <a:gd name="T65" fmla="*/ 4704 h 66"/>
                  <a:gd name="T66" fmla="*/ 4 w 98"/>
                  <a:gd name="T67" fmla="*/ 4373 h 66"/>
                  <a:gd name="T68" fmla="*/ 0 w 98"/>
                  <a:gd name="T69" fmla="*/ 4926 h 6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8"/>
                  <a:gd name="T106" fmla="*/ 0 h 66"/>
                  <a:gd name="T107" fmla="*/ 98 w 98"/>
                  <a:gd name="T108" fmla="*/ 66 h 6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8" h="66">
                    <a:moveTo>
                      <a:pt x="0" y="58"/>
                    </a:moveTo>
                    <a:lnTo>
                      <a:pt x="10" y="64"/>
                    </a:lnTo>
                    <a:lnTo>
                      <a:pt x="21" y="66"/>
                    </a:lnTo>
                    <a:lnTo>
                      <a:pt x="31" y="66"/>
                    </a:lnTo>
                    <a:lnTo>
                      <a:pt x="41" y="64"/>
                    </a:lnTo>
                    <a:lnTo>
                      <a:pt x="51" y="61"/>
                    </a:lnTo>
                    <a:lnTo>
                      <a:pt x="60" y="55"/>
                    </a:lnTo>
                    <a:lnTo>
                      <a:pt x="68" y="50"/>
                    </a:lnTo>
                    <a:lnTo>
                      <a:pt x="76" y="43"/>
                    </a:lnTo>
                    <a:lnTo>
                      <a:pt x="83" y="36"/>
                    </a:lnTo>
                    <a:lnTo>
                      <a:pt x="88" y="30"/>
                    </a:lnTo>
                    <a:lnTo>
                      <a:pt x="93" y="23"/>
                    </a:lnTo>
                    <a:lnTo>
                      <a:pt x="97" y="17"/>
                    </a:lnTo>
                    <a:lnTo>
                      <a:pt x="98" y="11"/>
                    </a:lnTo>
                    <a:lnTo>
                      <a:pt x="98" y="6"/>
                    </a:lnTo>
                    <a:lnTo>
                      <a:pt x="94" y="0"/>
                    </a:lnTo>
                    <a:lnTo>
                      <a:pt x="88" y="0"/>
                    </a:lnTo>
                    <a:lnTo>
                      <a:pt x="89" y="9"/>
                    </a:lnTo>
                    <a:lnTo>
                      <a:pt x="91" y="9"/>
                    </a:lnTo>
                    <a:lnTo>
                      <a:pt x="89" y="8"/>
                    </a:lnTo>
                    <a:lnTo>
                      <a:pt x="89" y="9"/>
                    </a:lnTo>
                    <a:lnTo>
                      <a:pt x="88" y="13"/>
                    </a:lnTo>
                    <a:lnTo>
                      <a:pt x="85" y="18"/>
                    </a:lnTo>
                    <a:lnTo>
                      <a:pt x="82" y="23"/>
                    </a:lnTo>
                    <a:lnTo>
                      <a:pt x="77" y="30"/>
                    </a:lnTo>
                    <a:lnTo>
                      <a:pt x="70" y="36"/>
                    </a:lnTo>
                    <a:lnTo>
                      <a:pt x="63" y="42"/>
                    </a:lnTo>
                    <a:lnTo>
                      <a:pt x="56" y="47"/>
                    </a:lnTo>
                    <a:lnTo>
                      <a:pt x="47" y="52"/>
                    </a:lnTo>
                    <a:lnTo>
                      <a:pt x="39" y="55"/>
                    </a:lnTo>
                    <a:lnTo>
                      <a:pt x="30" y="56"/>
                    </a:lnTo>
                    <a:lnTo>
                      <a:pt x="22" y="57"/>
                    </a:lnTo>
                    <a:lnTo>
                      <a:pt x="12" y="55"/>
                    </a:lnTo>
                    <a:lnTo>
                      <a:pt x="4" y="51"/>
                    </a:lnTo>
                    <a:lnTo>
                      <a:pt x="0" y="58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883" name="Freeform 573"/>
              <p:cNvSpPr>
                <a:spLocks noChangeArrowheads="1"/>
              </p:cNvSpPr>
              <p:nvPr/>
            </p:nvSpPr>
            <p:spPr bwMode="auto">
              <a:xfrm>
                <a:off x="1789" y="4034"/>
                <a:ext cx="47" cy="53"/>
              </a:xfrm>
              <a:custGeom>
                <a:avLst/>
                <a:gdLst>
                  <a:gd name="T0" fmla="*/ 2221 w 44"/>
                  <a:gd name="T1" fmla="*/ 0 h 49"/>
                  <a:gd name="T2" fmla="*/ 1765 w 44"/>
                  <a:gd name="T3" fmla="*/ 5 h 49"/>
                  <a:gd name="T4" fmla="*/ 1356 w 44"/>
                  <a:gd name="T5" fmla="*/ 1264 h 49"/>
                  <a:gd name="T6" fmla="*/ 855 w 44"/>
                  <a:gd name="T7" fmla="*/ 2025 h 49"/>
                  <a:gd name="T8" fmla="*/ 575 w 44"/>
                  <a:gd name="T9" fmla="*/ 2997 h 49"/>
                  <a:gd name="T10" fmla="*/ 5 w 44"/>
                  <a:gd name="T11" fmla="*/ 3886 h 49"/>
                  <a:gd name="T12" fmla="*/ 1 w 44"/>
                  <a:gd name="T13" fmla="*/ 4438 h 49"/>
                  <a:gd name="T14" fmla="*/ 0 w 44"/>
                  <a:gd name="T15" fmla="*/ 4917 h 49"/>
                  <a:gd name="T16" fmla="*/ 0 w 44"/>
                  <a:gd name="T17" fmla="*/ 5318 h 49"/>
                  <a:gd name="T18" fmla="*/ 1 w 44"/>
                  <a:gd name="T19" fmla="*/ 5616 h 49"/>
                  <a:gd name="T20" fmla="*/ 4 w 44"/>
                  <a:gd name="T21" fmla="*/ 5832 h 49"/>
                  <a:gd name="T22" fmla="*/ 504 w 44"/>
                  <a:gd name="T23" fmla="*/ 4985 h 49"/>
                  <a:gd name="T24" fmla="*/ 538 w 44"/>
                  <a:gd name="T25" fmla="*/ 5192 h 49"/>
                  <a:gd name="T26" fmla="*/ 575 w 44"/>
                  <a:gd name="T27" fmla="*/ 4985 h 49"/>
                  <a:gd name="T28" fmla="*/ 656 w 44"/>
                  <a:gd name="T29" fmla="*/ 4261 h 49"/>
                  <a:gd name="T30" fmla="*/ 855 w 44"/>
                  <a:gd name="T31" fmla="*/ 3793 h 49"/>
                  <a:gd name="T32" fmla="*/ 1311 w 44"/>
                  <a:gd name="T33" fmla="*/ 2839 h 49"/>
                  <a:gd name="T34" fmla="*/ 1597 w 44"/>
                  <a:gd name="T35" fmla="*/ 2369 h 49"/>
                  <a:gd name="T36" fmla="*/ 2014 w 44"/>
                  <a:gd name="T37" fmla="*/ 1479 h 49"/>
                  <a:gd name="T38" fmla="*/ 2455 w 44"/>
                  <a:gd name="T39" fmla="*/ 1081 h 49"/>
                  <a:gd name="T40" fmla="*/ 2221 w 44"/>
                  <a:gd name="T41" fmla="*/ 0 h 4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44"/>
                  <a:gd name="T64" fmla="*/ 0 h 49"/>
                  <a:gd name="T65" fmla="*/ 44 w 44"/>
                  <a:gd name="T66" fmla="*/ 49 h 49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44" h="49">
                    <a:moveTo>
                      <a:pt x="40" y="0"/>
                    </a:moveTo>
                    <a:lnTo>
                      <a:pt x="32" y="5"/>
                    </a:lnTo>
                    <a:lnTo>
                      <a:pt x="24" y="11"/>
                    </a:lnTo>
                    <a:lnTo>
                      <a:pt x="16" y="17"/>
                    </a:lnTo>
                    <a:lnTo>
                      <a:pt x="10" y="25"/>
                    </a:lnTo>
                    <a:lnTo>
                      <a:pt x="5" y="32"/>
                    </a:lnTo>
                    <a:lnTo>
                      <a:pt x="1" y="37"/>
                    </a:lnTo>
                    <a:lnTo>
                      <a:pt x="0" y="41"/>
                    </a:lnTo>
                    <a:lnTo>
                      <a:pt x="0" y="44"/>
                    </a:lnTo>
                    <a:lnTo>
                      <a:pt x="1" y="47"/>
                    </a:lnTo>
                    <a:lnTo>
                      <a:pt x="4" y="49"/>
                    </a:lnTo>
                    <a:lnTo>
                      <a:pt x="8" y="42"/>
                    </a:lnTo>
                    <a:lnTo>
                      <a:pt x="9" y="43"/>
                    </a:lnTo>
                    <a:lnTo>
                      <a:pt x="10" y="42"/>
                    </a:lnTo>
                    <a:lnTo>
                      <a:pt x="12" y="36"/>
                    </a:lnTo>
                    <a:lnTo>
                      <a:pt x="16" y="31"/>
                    </a:lnTo>
                    <a:lnTo>
                      <a:pt x="23" y="24"/>
                    </a:lnTo>
                    <a:lnTo>
                      <a:pt x="29" y="19"/>
                    </a:lnTo>
                    <a:lnTo>
                      <a:pt x="36" y="13"/>
                    </a:lnTo>
                    <a:lnTo>
                      <a:pt x="44" y="9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884" name="Freeform 574"/>
              <p:cNvSpPr>
                <a:spLocks noChangeArrowheads="1"/>
              </p:cNvSpPr>
              <p:nvPr/>
            </p:nvSpPr>
            <p:spPr bwMode="auto">
              <a:xfrm>
                <a:off x="1832" y="4025"/>
                <a:ext cx="56" cy="20"/>
              </a:xfrm>
              <a:custGeom>
                <a:avLst/>
                <a:gdLst>
                  <a:gd name="T0" fmla="*/ 1480 w 53"/>
                  <a:gd name="T1" fmla="*/ 0 h 18"/>
                  <a:gd name="T2" fmla="*/ 1387 w 53"/>
                  <a:gd name="T3" fmla="*/ 0 h 18"/>
                  <a:gd name="T4" fmla="*/ 1255 w 53"/>
                  <a:gd name="T5" fmla="*/ 0 h 18"/>
                  <a:gd name="T6" fmla="*/ 1064 w 53"/>
                  <a:gd name="T7" fmla="*/ 0 h 18"/>
                  <a:gd name="T8" fmla="*/ 893 w 53"/>
                  <a:gd name="T9" fmla="*/ 1 h 18"/>
                  <a:gd name="T10" fmla="*/ 678 w 53"/>
                  <a:gd name="T11" fmla="*/ 2 h 18"/>
                  <a:gd name="T12" fmla="*/ 413 w 53"/>
                  <a:gd name="T13" fmla="*/ 3 h 18"/>
                  <a:gd name="T14" fmla="*/ 8 w 53"/>
                  <a:gd name="T15" fmla="*/ 3852 h 18"/>
                  <a:gd name="T16" fmla="*/ 0 w 53"/>
                  <a:gd name="T17" fmla="*/ 5284 h 18"/>
                  <a:gd name="T18" fmla="*/ 4 w 53"/>
                  <a:gd name="T19" fmla="*/ 11047 h 18"/>
                  <a:gd name="T20" fmla="*/ 331 w 53"/>
                  <a:gd name="T21" fmla="*/ 8948 h 18"/>
                  <a:gd name="T22" fmla="*/ 487 w 53"/>
                  <a:gd name="T23" fmla="*/ 7248 h 18"/>
                  <a:gd name="T24" fmla="*/ 716 w 53"/>
                  <a:gd name="T25" fmla="*/ 6523 h 18"/>
                  <a:gd name="T26" fmla="*/ 893 w 53"/>
                  <a:gd name="T27" fmla="*/ 5871 h 18"/>
                  <a:gd name="T28" fmla="*/ 1113 w 53"/>
                  <a:gd name="T29" fmla="*/ 5871 h 18"/>
                  <a:gd name="T30" fmla="*/ 1255 w 53"/>
                  <a:gd name="T31" fmla="*/ 5871 h 18"/>
                  <a:gd name="T32" fmla="*/ 1401 w 53"/>
                  <a:gd name="T33" fmla="*/ 5284 h 18"/>
                  <a:gd name="T34" fmla="*/ 1504 w 53"/>
                  <a:gd name="T35" fmla="*/ 5284 h 18"/>
                  <a:gd name="T36" fmla="*/ 1480 w 53"/>
                  <a:gd name="T37" fmla="*/ 0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3"/>
                  <a:gd name="T58" fmla="*/ 0 h 18"/>
                  <a:gd name="T59" fmla="*/ 53 w 53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3" h="18">
                    <a:moveTo>
                      <a:pt x="52" y="0"/>
                    </a:moveTo>
                    <a:lnTo>
                      <a:pt x="48" y="0"/>
                    </a:lnTo>
                    <a:lnTo>
                      <a:pt x="44" y="0"/>
                    </a:lnTo>
                    <a:lnTo>
                      <a:pt x="38" y="0"/>
                    </a:lnTo>
                    <a:lnTo>
                      <a:pt x="31" y="1"/>
                    </a:lnTo>
                    <a:lnTo>
                      <a:pt x="24" y="2"/>
                    </a:lnTo>
                    <a:lnTo>
                      <a:pt x="15" y="3"/>
                    </a:lnTo>
                    <a:lnTo>
                      <a:pt x="8" y="6"/>
                    </a:lnTo>
                    <a:lnTo>
                      <a:pt x="0" y="9"/>
                    </a:lnTo>
                    <a:lnTo>
                      <a:pt x="4" y="18"/>
                    </a:lnTo>
                    <a:lnTo>
                      <a:pt x="11" y="14"/>
                    </a:lnTo>
                    <a:lnTo>
                      <a:pt x="18" y="12"/>
                    </a:lnTo>
                    <a:lnTo>
                      <a:pt x="25" y="11"/>
                    </a:lnTo>
                    <a:lnTo>
                      <a:pt x="31" y="10"/>
                    </a:lnTo>
                    <a:lnTo>
                      <a:pt x="39" y="10"/>
                    </a:lnTo>
                    <a:lnTo>
                      <a:pt x="44" y="10"/>
                    </a:lnTo>
                    <a:lnTo>
                      <a:pt x="49" y="9"/>
                    </a:lnTo>
                    <a:lnTo>
                      <a:pt x="53" y="9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885" name="Freeform 575"/>
              <p:cNvSpPr>
                <a:spLocks noChangeArrowheads="1"/>
              </p:cNvSpPr>
              <p:nvPr/>
            </p:nvSpPr>
            <p:spPr bwMode="auto">
              <a:xfrm>
                <a:off x="5128" y="4027"/>
                <a:ext cx="98" cy="63"/>
              </a:xfrm>
              <a:custGeom>
                <a:avLst/>
                <a:gdLst>
                  <a:gd name="T0" fmla="*/ 2171 w 93"/>
                  <a:gd name="T1" fmla="*/ 8941 h 58"/>
                  <a:gd name="T2" fmla="*/ 2229 w 93"/>
                  <a:gd name="T3" fmla="*/ 8941 h 58"/>
                  <a:gd name="T4" fmla="*/ 2288 w 93"/>
                  <a:gd name="T5" fmla="*/ 8642 h 58"/>
                  <a:gd name="T6" fmla="*/ 2288 w 93"/>
                  <a:gd name="T7" fmla="*/ 7983 h 58"/>
                  <a:gd name="T8" fmla="*/ 2229 w 93"/>
                  <a:gd name="T9" fmla="*/ 7325 h 58"/>
                  <a:gd name="T10" fmla="*/ 2196 w 93"/>
                  <a:gd name="T11" fmla="*/ 6423 h 58"/>
                  <a:gd name="T12" fmla="*/ 2085 w 93"/>
                  <a:gd name="T13" fmla="*/ 5641 h 58"/>
                  <a:gd name="T14" fmla="*/ 1978 w 93"/>
                  <a:gd name="T15" fmla="*/ 4614 h 58"/>
                  <a:gd name="T16" fmla="*/ 1782 w 93"/>
                  <a:gd name="T17" fmla="*/ 3435 h 58"/>
                  <a:gd name="T18" fmla="*/ 1613 w 93"/>
                  <a:gd name="T19" fmla="*/ 2467 h 58"/>
                  <a:gd name="T20" fmla="*/ 1379 w 93"/>
                  <a:gd name="T21" fmla="*/ 1502 h 58"/>
                  <a:gd name="T22" fmla="*/ 1189 w 93"/>
                  <a:gd name="T23" fmla="*/ 1079 h 58"/>
                  <a:gd name="T24" fmla="*/ 949 w 93"/>
                  <a:gd name="T25" fmla="*/ 3 h 58"/>
                  <a:gd name="T26" fmla="*/ 736 w 93"/>
                  <a:gd name="T27" fmla="*/ 0 h 58"/>
                  <a:gd name="T28" fmla="*/ 459 w 93"/>
                  <a:gd name="T29" fmla="*/ 0 h 58"/>
                  <a:gd name="T30" fmla="*/ 288 w 93"/>
                  <a:gd name="T31" fmla="*/ 3 h 58"/>
                  <a:gd name="T32" fmla="*/ 1 w 93"/>
                  <a:gd name="T33" fmla="*/ 1172 h 58"/>
                  <a:gd name="T34" fmla="*/ 0 w 93"/>
                  <a:gd name="T35" fmla="*/ 1273 h 58"/>
                  <a:gd name="T36" fmla="*/ 0 w 93"/>
                  <a:gd name="T37" fmla="*/ 1383 h 58"/>
                  <a:gd name="T38" fmla="*/ 0 w 93"/>
                  <a:gd name="T39" fmla="*/ 1631 h 58"/>
                  <a:gd name="T40" fmla="*/ 1 w 93"/>
                  <a:gd name="T41" fmla="*/ 2091 h 58"/>
                  <a:gd name="T42" fmla="*/ 4 w 93"/>
                  <a:gd name="T43" fmla="*/ 3052 h 58"/>
                  <a:gd name="T44" fmla="*/ 9 w 93"/>
                  <a:gd name="T45" fmla="*/ 3911 h 58"/>
                  <a:gd name="T46" fmla="*/ 354 w 93"/>
                  <a:gd name="T47" fmla="*/ 4844 h 58"/>
                  <a:gd name="T48" fmla="*/ 510 w 93"/>
                  <a:gd name="T49" fmla="*/ 5913 h 58"/>
                  <a:gd name="T50" fmla="*/ 736 w 93"/>
                  <a:gd name="T51" fmla="*/ 6744 h 58"/>
                  <a:gd name="T52" fmla="*/ 901 w 93"/>
                  <a:gd name="T53" fmla="*/ 7578 h 58"/>
                  <a:gd name="T54" fmla="*/ 1111 w 93"/>
                  <a:gd name="T55" fmla="*/ 7956 h 58"/>
                  <a:gd name="T56" fmla="*/ 1253 w 93"/>
                  <a:gd name="T57" fmla="*/ 8231 h 58"/>
                  <a:gd name="T58" fmla="*/ 1444 w 93"/>
                  <a:gd name="T59" fmla="*/ 8642 h 58"/>
                  <a:gd name="T60" fmla="*/ 1628 w 93"/>
                  <a:gd name="T61" fmla="*/ 8671 h 58"/>
                  <a:gd name="T62" fmla="*/ 1782 w 93"/>
                  <a:gd name="T63" fmla="*/ 8671 h 58"/>
                  <a:gd name="T64" fmla="*/ 1978 w 93"/>
                  <a:gd name="T65" fmla="*/ 8671 h 58"/>
                  <a:gd name="T66" fmla="*/ 2085 w 93"/>
                  <a:gd name="T67" fmla="*/ 8671 h 58"/>
                  <a:gd name="T68" fmla="*/ 2171 w 93"/>
                  <a:gd name="T69" fmla="*/ 8941 h 58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3"/>
                  <a:gd name="T106" fmla="*/ 0 h 58"/>
                  <a:gd name="T107" fmla="*/ 93 w 93"/>
                  <a:gd name="T108" fmla="*/ 58 h 58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3" h="58">
                    <a:moveTo>
                      <a:pt x="88" y="58"/>
                    </a:moveTo>
                    <a:lnTo>
                      <a:pt x="92" y="58"/>
                    </a:lnTo>
                    <a:lnTo>
                      <a:pt x="93" y="55"/>
                    </a:lnTo>
                    <a:lnTo>
                      <a:pt x="93" y="52"/>
                    </a:lnTo>
                    <a:lnTo>
                      <a:pt x="92" y="47"/>
                    </a:lnTo>
                    <a:lnTo>
                      <a:pt x="89" y="41"/>
                    </a:lnTo>
                    <a:lnTo>
                      <a:pt x="85" y="36"/>
                    </a:lnTo>
                    <a:lnTo>
                      <a:pt x="80" y="29"/>
                    </a:lnTo>
                    <a:lnTo>
                      <a:pt x="73" y="22"/>
                    </a:lnTo>
                    <a:lnTo>
                      <a:pt x="66" y="16"/>
                    </a:lnTo>
                    <a:lnTo>
                      <a:pt x="57" y="10"/>
                    </a:lnTo>
                    <a:lnTo>
                      <a:pt x="49" y="6"/>
                    </a:lnTo>
                    <a:lnTo>
                      <a:pt x="39" y="3"/>
                    </a:lnTo>
                    <a:lnTo>
                      <a:pt x="30" y="0"/>
                    </a:lnTo>
                    <a:lnTo>
                      <a:pt x="20" y="0"/>
                    </a:lnTo>
                    <a:lnTo>
                      <a:pt x="11" y="3"/>
                    </a:lnTo>
                    <a:lnTo>
                      <a:pt x="1" y="7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1" y="14"/>
                    </a:lnTo>
                    <a:lnTo>
                      <a:pt x="4" y="19"/>
                    </a:lnTo>
                    <a:lnTo>
                      <a:pt x="9" y="25"/>
                    </a:lnTo>
                    <a:lnTo>
                      <a:pt x="15" y="31"/>
                    </a:lnTo>
                    <a:lnTo>
                      <a:pt x="22" y="38"/>
                    </a:lnTo>
                    <a:lnTo>
                      <a:pt x="30" y="43"/>
                    </a:lnTo>
                    <a:lnTo>
                      <a:pt x="37" y="49"/>
                    </a:lnTo>
                    <a:lnTo>
                      <a:pt x="45" y="51"/>
                    </a:lnTo>
                    <a:lnTo>
                      <a:pt x="52" y="53"/>
                    </a:lnTo>
                    <a:lnTo>
                      <a:pt x="59" y="55"/>
                    </a:lnTo>
                    <a:lnTo>
                      <a:pt x="67" y="56"/>
                    </a:lnTo>
                    <a:lnTo>
                      <a:pt x="73" y="56"/>
                    </a:lnTo>
                    <a:lnTo>
                      <a:pt x="80" y="56"/>
                    </a:lnTo>
                    <a:lnTo>
                      <a:pt x="85" y="56"/>
                    </a:lnTo>
                    <a:lnTo>
                      <a:pt x="88" y="58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886" name="Freeform 576"/>
              <p:cNvSpPr>
                <a:spLocks noChangeArrowheads="1"/>
              </p:cNvSpPr>
              <p:nvPr/>
            </p:nvSpPr>
            <p:spPr bwMode="auto">
              <a:xfrm>
                <a:off x="5127" y="4024"/>
                <a:ext cx="105" cy="71"/>
              </a:xfrm>
              <a:custGeom>
                <a:avLst/>
                <a:gdLst>
                  <a:gd name="T0" fmla="*/ 4 w 99"/>
                  <a:gd name="T1" fmla="*/ 1141 h 66"/>
                  <a:gd name="T2" fmla="*/ 460 w 99"/>
                  <a:gd name="T3" fmla="*/ 917 h 66"/>
                  <a:gd name="T4" fmla="*/ 781 w 99"/>
                  <a:gd name="T5" fmla="*/ 792 h 66"/>
                  <a:gd name="T6" fmla="*/ 1110 w 99"/>
                  <a:gd name="T7" fmla="*/ 792 h 66"/>
                  <a:gd name="T8" fmla="*/ 1404 w 99"/>
                  <a:gd name="T9" fmla="*/ 917 h 66"/>
                  <a:gd name="T10" fmla="*/ 1728 w 99"/>
                  <a:gd name="T11" fmla="*/ 1141 h 66"/>
                  <a:gd name="T12" fmla="*/ 2030 w 99"/>
                  <a:gd name="T13" fmla="*/ 1644 h 66"/>
                  <a:gd name="T14" fmla="*/ 2320 w 99"/>
                  <a:gd name="T15" fmla="*/ 2047 h 66"/>
                  <a:gd name="T16" fmla="*/ 2568 w 99"/>
                  <a:gd name="T17" fmla="*/ 2548 h 66"/>
                  <a:gd name="T18" fmla="*/ 2799 w 99"/>
                  <a:gd name="T19" fmla="*/ 3143 h 66"/>
                  <a:gd name="T20" fmla="*/ 3015 w 99"/>
                  <a:gd name="T21" fmla="*/ 3637 h 66"/>
                  <a:gd name="T22" fmla="*/ 3114 w 99"/>
                  <a:gd name="T23" fmla="*/ 4065 h 66"/>
                  <a:gd name="T24" fmla="*/ 3248 w 99"/>
                  <a:gd name="T25" fmla="*/ 4569 h 66"/>
                  <a:gd name="T26" fmla="*/ 3250 w 99"/>
                  <a:gd name="T27" fmla="*/ 4871 h 66"/>
                  <a:gd name="T28" fmla="*/ 3250 w 99"/>
                  <a:gd name="T29" fmla="*/ 4915 h 66"/>
                  <a:gd name="T30" fmla="*/ 3303 w 99"/>
                  <a:gd name="T31" fmla="*/ 4915 h 66"/>
                  <a:gd name="T32" fmla="*/ 3250 w 99"/>
                  <a:gd name="T33" fmla="*/ 4915 h 66"/>
                  <a:gd name="T34" fmla="*/ 3248 w 99"/>
                  <a:gd name="T35" fmla="*/ 5688 h 66"/>
                  <a:gd name="T36" fmla="*/ 3445 w 99"/>
                  <a:gd name="T37" fmla="*/ 5637 h 66"/>
                  <a:gd name="T38" fmla="*/ 3598 w 99"/>
                  <a:gd name="T39" fmla="*/ 5240 h 66"/>
                  <a:gd name="T40" fmla="*/ 3598 w 99"/>
                  <a:gd name="T41" fmla="*/ 4704 h 66"/>
                  <a:gd name="T42" fmla="*/ 3503 w 99"/>
                  <a:gd name="T43" fmla="*/ 4247 h 66"/>
                  <a:gd name="T44" fmla="*/ 3392 w 99"/>
                  <a:gd name="T45" fmla="*/ 3670 h 66"/>
                  <a:gd name="T46" fmla="*/ 3248 w 99"/>
                  <a:gd name="T47" fmla="*/ 3143 h 66"/>
                  <a:gd name="T48" fmla="*/ 3062 w 99"/>
                  <a:gd name="T49" fmla="*/ 2548 h 66"/>
                  <a:gd name="T50" fmla="*/ 2768 w 99"/>
                  <a:gd name="T51" fmla="*/ 2028 h 66"/>
                  <a:gd name="T52" fmla="*/ 2488 w 99"/>
                  <a:gd name="T53" fmla="*/ 1320 h 66"/>
                  <a:gd name="T54" fmla="*/ 2187 w 99"/>
                  <a:gd name="T55" fmla="*/ 917 h 66"/>
                  <a:gd name="T56" fmla="*/ 1885 w 99"/>
                  <a:gd name="T57" fmla="*/ 6 h 66"/>
                  <a:gd name="T58" fmla="*/ 1489 w 99"/>
                  <a:gd name="T59" fmla="*/ 2 h 66"/>
                  <a:gd name="T60" fmla="*/ 1144 w 99"/>
                  <a:gd name="T61" fmla="*/ 0 h 66"/>
                  <a:gd name="T62" fmla="*/ 736 w 99"/>
                  <a:gd name="T63" fmla="*/ 0 h 66"/>
                  <a:gd name="T64" fmla="*/ 409 w 99"/>
                  <a:gd name="T65" fmla="*/ 2 h 66"/>
                  <a:gd name="T66" fmla="*/ 0 w 99"/>
                  <a:gd name="T67" fmla="*/ 684 h 66"/>
                  <a:gd name="T68" fmla="*/ 4 w 99"/>
                  <a:gd name="T69" fmla="*/ 1141 h 6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9"/>
                  <a:gd name="T106" fmla="*/ 0 h 66"/>
                  <a:gd name="T107" fmla="*/ 99 w 99"/>
                  <a:gd name="T108" fmla="*/ 66 h 6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9" h="66">
                    <a:moveTo>
                      <a:pt x="4" y="14"/>
                    </a:moveTo>
                    <a:lnTo>
                      <a:pt x="13" y="11"/>
                    </a:lnTo>
                    <a:lnTo>
                      <a:pt x="22" y="9"/>
                    </a:lnTo>
                    <a:lnTo>
                      <a:pt x="31" y="9"/>
                    </a:lnTo>
                    <a:lnTo>
                      <a:pt x="39" y="11"/>
                    </a:lnTo>
                    <a:lnTo>
                      <a:pt x="48" y="14"/>
                    </a:lnTo>
                    <a:lnTo>
                      <a:pt x="56" y="19"/>
                    </a:lnTo>
                    <a:lnTo>
                      <a:pt x="64" y="24"/>
                    </a:lnTo>
                    <a:lnTo>
                      <a:pt x="71" y="30"/>
                    </a:lnTo>
                    <a:lnTo>
                      <a:pt x="77" y="36"/>
                    </a:lnTo>
                    <a:lnTo>
                      <a:pt x="83" y="42"/>
                    </a:lnTo>
                    <a:lnTo>
                      <a:pt x="86" y="47"/>
                    </a:lnTo>
                    <a:lnTo>
                      <a:pt x="89" y="53"/>
                    </a:lnTo>
                    <a:lnTo>
                      <a:pt x="90" y="56"/>
                    </a:lnTo>
                    <a:lnTo>
                      <a:pt x="90" y="57"/>
                    </a:lnTo>
                    <a:lnTo>
                      <a:pt x="91" y="57"/>
                    </a:lnTo>
                    <a:lnTo>
                      <a:pt x="90" y="57"/>
                    </a:lnTo>
                    <a:lnTo>
                      <a:pt x="89" y="66"/>
                    </a:lnTo>
                    <a:lnTo>
                      <a:pt x="94" y="65"/>
                    </a:lnTo>
                    <a:lnTo>
                      <a:pt x="99" y="60"/>
                    </a:lnTo>
                    <a:lnTo>
                      <a:pt x="99" y="55"/>
                    </a:lnTo>
                    <a:lnTo>
                      <a:pt x="97" y="49"/>
                    </a:lnTo>
                    <a:lnTo>
                      <a:pt x="93" y="43"/>
                    </a:lnTo>
                    <a:lnTo>
                      <a:pt x="89" y="36"/>
                    </a:lnTo>
                    <a:lnTo>
                      <a:pt x="84" y="30"/>
                    </a:lnTo>
                    <a:lnTo>
                      <a:pt x="76" y="23"/>
                    </a:lnTo>
                    <a:lnTo>
                      <a:pt x="69" y="16"/>
                    </a:lnTo>
                    <a:lnTo>
                      <a:pt x="60" y="11"/>
                    </a:lnTo>
                    <a:lnTo>
                      <a:pt x="52" y="6"/>
                    </a:lnTo>
                    <a:lnTo>
                      <a:pt x="41" y="2"/>
                    </a:lnTo>
                    <a:lnTo>
                      <a:pt x="32" y="0"/>
                    </a:lnTo>
                    <a:lnTo>
                      <a:pt x="21" y="0"/>
                    </a:lnTo>
                    <a:lnTo>
                      <a:pt x="11" y="2"/>
                    </a:lnTo>
                    <a:lnTo>
                      <a:pt x="0" y="7"/>
                    </a:lnTo>
                    <a:lnTo>
                      <a:pt x="4" y="14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887" name="Freeform 577"/>
              <p:cNvSpPr>
                <a:spLocks noChangeArrowheads="1"/>
              </p:cNvSpPr>
              <p:nvPr/>
            </p:nvSpPr>
            <p:spPr bwMode="auto">
              <a:xfrm>
                <a:off x="5123" y="4031"/>
                <a:ext cx="46" cy="53"/>
              </a:xfrm>
              <a:custGeom>
                <a:avLst/>
                <a:gdLst>
                  <a:gd name="T0" fmla="*/ 2587 w 43"/>
                  <a:gd name="T1" fmla="*/ 4917 h 49"/>
                  <a:gd name="T2" fmla="*/ 2252 w 43"/>
                  <a:gd name="T3" fmla="*/ 4438 h 49"/>
                  <a:gd name="T4" fmla="*/ 1726 w 43"/>
                  <a:gd name="T5" fmla="*/ 3793 h 49"/>
                  <a:gd name="T6" fmla="*/ 1405 w 43"/>
                  <a:gd name="T7" fmla="*/ 2997 h 49"/>
                  <a:gd name="T8" fmla="*/ 937 w 43"/>
                  <a:gd name="T9" fmla="*/ 2369 h 49"/>
                  <a:gd name="T10" fmla="*/ 716 w 43"/>
                  <a:gd name="T11" fmla="*/ 1479 h 49"/>
                  <a:gd name="T12" fmla="*/ 584 w 43"/>
                  <a:gd name="T13" fmla="*/ 999 h 49"/>
                  <a:gd name="T14" fmla="*/ 546 w 43"/>
                  <a:gd name="T15" fmla="*/ 924 h 49"/>
                  <a:gd name="T16" fmla="*/ 546 w 43"/>
                  <a:gd name="T17" fmla="*/ 6 h 49"/>
                  <a:gd name="T18" fmla="*/ 546 w 43"/>
                  <a:gd name="T19" fmla="*/ 924 h 49"/>
                  <a:gd name="T20" fmla="*/ 7 w 43"/>
                  <a:gd name="T21" fmla="*/ 924 h 49"/>
                  <a:gd name="T22" fmla="*/ 3 w 43"/>
                  <a:gd name="T23" fmla="*/ 0 h 49"/>
                  <a:gd name="T24" fmla="*/ 1 w 43"/>
                  <a:gd name="T25" fmla="*/ 3 h 49"/>
                  <a:gd name="T26" fmla="*/ 0 w 43"/>
                  <a:gd name="T27" fmla="*/ 6 h 49"/>
                  <a:gd name="T28" fmla="*/ 0 w 43"/>
                  <a:gd name="T29" fmla="*/ 1081 h 49"/>
                  <a:gd name="T30" fmla="*/ 1 w 43"/>
                  <a:gd name="T31" fmla="*/ 1479 h 49"/>
                  <a:gd name="T32" fmla="*/ 4 w 43"/>
                  <a:gd name="T33" fmla="*/ 2190 h 49"/>
                  <a:gd name="T34" fmla="*/ 584 w 43"/>
                  <a:gd name="T35" fmla="*/ 2997 h 49"/>
                  <a:gd name="T36" fmla="*/ 937 w 43"/>
                  <a:gd name="T37" fmla="*/ 3793 h 49"/>
                  <a:gd name="T38" fmla="*/ 1410 w 43"/>
                  <a:gd name="T39" fmla="*/ 4546 h 49"/>
                  <a:gd name="T40" fmla="*/ 1968 w 43"/>
                  <a:gd name="T41" fmla="*/ 5392 h 49"/>
                  <a:gd name="T42" fmla="*/ 2409 w 43"/>
                  <a:gd name="T43" fmla="*/ 5832 h 49"/>
                  <a:gd name="T44" fmla="*/ 2587 w 43"/>
                  <a:gd name="T45" fmla="*/ 4917 h 4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43"/>
                  <a:gd name="T70" fmla="*/ 0 h 49"/>
                  <a:gd name="T71" fmla="*/ 43 w 43"/>
                  <a:gd name="T72" fmla="*/ 49 h 4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43" h="49">
                    <a:moveTo>
                      <a:pt x="43" y="41"/>
                    </a:moveTo>
                    <a:lnTo>
                      <a:pt x="36" y="37"/>
                    </a:lnTo>
                    <a:lnTo>
                      <a:pt x="29" y="31"/>
                    </a:lnTo>
                    <a:lnTo>
                      <a:pt x="22" y="25"/>
                    </a:lnTo>
                    <a:lnTo>
                      <a:pt x="16" y="19"/>
                    </a:lnTo>
                    <a:lnTo>
                      <a:pt x="12" y="13"/>
                    </a:lnTo>
                    <a:lnTo>
                      <a:pt x="9" y="8"/>
                    </a:lnTo>
                    <a:lnTo>
                      <a:pt x="8" y="7"/>
                    </a:lnTo>
                    <a:lnTo>
                      <a:pt x="8" y="6"/>
                    </a:lnTo>
                    <a:lnTo>
                      <a:pt x="8" y="7"/>
                    </a:lnTo>
                    <a:lnTo>
                      <a:pt x="7" y="7"/>
                    </a:lnTo>
                    <a:lnTo>
                      <a:pt x="3" y="0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1" y="13"/>
                    </a:lnTo>
                    <a:lnTo>
                      <a:pt x="4" y="18"/>
                    </a:lnTo>
                    <a:lnTo>
                      <a:pt x="9" y="25"/>
                    </a:lnTo>
                    <a:lnTo>
                      <a:pt x="16" y="31"/>
                    </a:lnTo>
                    <a:lnTo>
                      <a:pt x="23" y="38"/>
                    </a:lnTo>
                    <a:lnTo>
                      <a:pt x="32" y="45"/>
                    </a:lnTo>
                    <a:lnTo>
                      <a:pt x="39" y="49"/>
                    </a:lnTo>
                    <a:lnTo>
                      <a:pt x="43" y="41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888" name="Freeform 578"/>
              <p:cNvSpPr>
                <a:spLocks noChangeArrowheads="1"/>
              </p:cNvSpPr>
              <p:nvPr/>
            </p:nvSpPr>
            <p:spPr bwMode="auto">
              <a:xfrm>
                <a:off x="5165" y="4072"/>
                <a:ext cx="57" cy="20"/>
              </a:xfrm>
              <a:custGeom>
                <a:avLst/>
                <a:gdLst>
                  <a:gd name="T0" fmla="*/ 1445 w 54"/>
                  <a:gd name="T1" fmla="*/ 5284 h 18"/>
                  <a:gd name="T2" fmla="*/ 1368 w 54"/>
                  <a:gd name="T3" fmla="*/ 4756 h 18"/>
                  <a:gd name="T4" fmla="*/ 1240 w 54"/>
                  <a:gd name="T5" fmla="*/ 4756 h 18"/>
                  <a:gd name="T6" fmla="*/ 1045 w 54"/>
                  <a:gd name="T7" fmla="*/ 4756 h 18"/>
                  <a:gd name="T8" fmla="*/ 868 w 54"/>
                  <a:gd name="T9" fmla="*/ 4280 h 18"/>
                  <a:gd name="T10" fmla="*/ 662 w 54"/>
                  <a:gd name="T11" fmla="*/ 4280 h 18"/>
                  <a:gd name="T12" fmla="*/ 453 w 54"/>
                  <a:gd name="T13" fmla="*/ 3467 h 18"/>
                  <a:gd name="T14" fmla="*/ 328 w 54"/>
                  <a:gd name="T15" fmla="*/ 4 h 18"/>
                  <a:gd name="T16" fmla="*/ 4 w 54"/>
                  <a:gd name="T17" fmla="*/ 0 h 18"/>
                  <a:gd name="T18" fmla="*/ 0 w 54"/>
                  <a:gd name="T19" fmla="*/ 4756 h 18"/>
                  <a:gd name="T20" fmla="*/ 279 w 54"/>
                  <a:gd name="T21" fmla="*/ 6523 h 18"/>
                  <a:gd name="T22" fmla="*/ 406 w 54"/>
                  <a:gd name="T23" fmla="*/ 9326 h 18"/>
                  <a:gd name="T24" fmla="*/ 642 w 54"/>
                  <a:gd name="T25" fmla="*/ 9942 h 18"/>
                  <a:gd name="T26" fmla="*/ 868 w 54"/>
                  <a:gd name="T27" fmla="*/ 10362 h 18"/>
                  <a:gd name="T28" fmla="*/ 1021 w 54"/>
                  <a:gd name="T29" fmla="*/ 10362 h 18"/>
                  <a:gd name="T30" fmla="*/ 1240 w 54"/>
                  <a:gd name="T31" fmla="*/ 10362 h 18"/>
                  <a:gd name="T32" fmla="*/ 1338 w 54"/>
                  <a:gd name="T33" fmla="*/ 11047 h 18"/>
                  <a:gd name="T34" fmla="*/ 1444 w 54"/>
                  <a:gd name="T35" fmla="*/ 11047 h 18"/>
                  <a:gd name="T36" fmla="*/ 1445 w 54"/>
                  <a:gd name="T37" fmla="*/ 5284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4"/>
                  <a:gd name="T58" fmla="*/ 0 h 18"/>
                  <a:gd name="T59" fmla="*/ 54 w 54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4" h="18">
                    <a:moveTo>
                      <a:pt x="54" y="9"/>
                    </a:moveTo>
                    <a:lnTo>
                      <a:pt x="50" y="8"/>
                    </a:lnTo>
                    <a:lnTo>
                      <a:pt x="45" y="8"/>
                    </a:lnTo>
                    <a:lnTo>
                      <a:pt x="39" y="8"/>
                    </a:lnTo>
                    <a:lnTo>
                      <a:pt x="32" y="7"/>
                    </a:lnTo>
                    <a:lnTo>
                      <a:pt x="25" y="7"/>
                    </a:lnTo>
                    <a:lnTo>
                      <a:pt x="18" y="5"/>
                    </a:lnTo>
                    <a:lnTo>
                      <a:pt x="12" y="4"/>
                    </a:lnTo>
                    <a:lnTo>
                      <a:pt x="4" y="0"/>
                    </a:lnTo>
                    <a:lnTo>
                      <a:pt x="0" y="8"/>
                    </a:lnTo>
                    <a:lnTo>
                      <a:pt x="9" y="11"/>
                    </a:lnTo>
                    <a:lnTo>
                      <a:pt x="16" y="15"/>
                    </a:lnTo>
                    <a:lnTo>
                      <a:pt x="24" y="16"/>
                    </a:lnTo>
                    <a:lnTo>
                      <a:pt x="32" y="17"/>
                    </a:lnTo>
                    <a:lnTo>
                      <a:pt x="38" y="17"/>
                    </a:lnTo>
                    <a:lnTo>
                      <a:pt x="45" y="17"/>
                    </a:lnTo>
                    <a:lnTo>
                      <a:pt x="49" y="18"/>
                    </a:lnTo>
                    <a:lnTo>
                      <a:pt x="53" y="18"/>
                    </a:lnTo>
                    <a:lnTo>
                      <a:pt x="54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889" name="Freeform 579"/>
              <p:cNvSpPr>
                <a:spLocks noChangeArrowheads="1"/>
              </p:cNvSpPr>
              <p:nvPr/>
            </p:nvSpPr>
            <p:spPr bwMode="auto">
              <a:xfrm>
                <a:off x="577" y="4027"/>
                <a:ext cx="98" cy="63"/>
              </a:xfrm>
              <a:custGeom>
                <a:avLst/>
                <a:gdLst>
                  <a:gd name="T0" fmla="*/ 2115 w 93"/>
                  <a:gd name="T1" fmla="*/ 0 h 58"/>
                  <a:gd name="T2" fmla="*/ 2208 w 93"/>
                  <a:gd name="T3" fmla="*/ 0 h 58"/>
                  <a:gd name="T4" fmla="*/ 2288 w 93"/>
                  <a:gd name="T5" fmla="*/ 3 h 58"/>
                  <a:gd name="T6" fmla="*/ 2288 w 93"/>
                  <a:gd name="T7" fmla="*/ 1079 h 58"/>
                  <a:gd name="T8" fmla="*/ 2208 w 93"/>
                  <a:gd name="T9" fmla="*/ 1502 h 58"/>
                  <a:gd name="T10" fmla="*/ 2196 w 93"/>
                  <a:gd name="T11" fmla="*/ 2680 h 58"/>
                  <a:gd name="T12" fmla="*/ 2084 w 93"/>
                  <a:gd name="T13" fmla="*/ 3435 h 58"/>
                  <a:gd name="T14" fmla="*/ 1887 w 93"/>
                  <a:gd name="T15" fmla="*/ 4614 h 58"/>
                  <a:gd name="T16" fmla="*/ 1781 w 93"/>
                  <a:gd name="T17" fmla="*/ 5641 h 58"/>
                  <a:gd name="T18" fmla="*/ 1545 w 93"/>
                  <a:gd name="T19" fmla="*/ 6655 h 58"/>
                  <a:gd name="T20" fmla="*/ 1379 w 93"/>
                  <a:gd name="T21" fmla="*/ 7349 h 58"/>
                  <a:gd name="T22" fmla="*/ 1179 w 93"/>
                  <a:gd name="T23" fmla="*/ 7983 h 58"/>
                  <a:gd name="T24" fmla="*/ 949 w 93"/>
                  <a:gd name="T25" fmla="*/ 8642 h 58"/>
                  <a:gd name="T26" fmla="*/ 731 w 93"/>
                  <a:gd name="T27" fmla="*/ 8941 h 58"/>
                  <a:gd name="T28" fmla="*/ 459 w 93"/>
                  <a:gd name="T29" fmla="*/ 8941 h 58"/>
                  <a:gd name="T30" fmla="*/ 273 w 93"/>
                  <a:gd name="T31" fmla="*/ 8642 h 58"/>
                  <a:gd name="T32" fmla="*/ 1 w 93"/>
                  <a:gd name="T33" fmla="*/ 7956 h 58"/>
                  <a:gd name="T34" fmla="*/ 0 w 93"/>
                  <a:gd name="T35" fmla="*/ 7852 h 58"/>
                  <a:gd name="T36" fmla="*/ 0 w 93"/>
                  <a:gd name="T37" fmla="*/ 7578 h 58"/>
                  <a:gd name="T38" fmla="*/ 0 w 93"/>
                  <a:gd name="T39" fmla="*/ 7325 h 58"/>
                  <a:gd name="T40" fmla="*/ 1 w 93"/>
                  <a:gd name="T41" fmla="*/ 6766 h 58"/>
                  <a:gd name="T42" fmla="*/ 3 w 93"/>
                  <a:gd name="T43" fmla="*/ 6127 h 58"/>
                  <a:gd name="T44" fmla="*/ 8 w 93"/>
                  <a:gd name="T45" fmla="*/ 5012 h 58"/>
                  <a:gd name="T46" fmla="*/ 336 w 93"/>
                  <a:gd name="T47" fmla="*/ 4053 h 58"/>
                  <a:gd name="T48" fmla="*/ 484 w 93"/>
                  <a:gd name="T49" fmla="*/ 3162 h 58"/>
                  <a:gd name="T50" fmla="*/ 698 w 93"/>
                  <a:gd name="T51" fmla="*/ 2091 h 58"/>
                  <a:gd name="T52" fmla="*/ 901 w 93"/>
                  <a:gd name="T53" fmla="*/ 1383 h 58"/>
                  <a:gd name="T54" fmla="*/ 1062 w 93"/>
                  <a:gd name="T55" fmla="*/ 1079 h 58"/>
                  <a:gd name="T56" fmla="*/ 1253 w 93"/>
                  <a:gd name="T57" fmla="*/ 4 h 58"/>
                  <a:gd name="T58" fmla="*/ 1444 w 93"/>
                  <a:gd name="T59" fmla="*/ 3 h 58"/>
                  <a:gd name="T60" fmla="*/ 1613 w 93"/>
                  <a:gd name="T61" fmla="*/ 2 h 58"/>
                  <a:gd name="T62" fmla="*/ 1782 w 93"/>
                  <a:gd name="T63" fmla="*/ 2 h 58"/>
                  <a:gd name="T64" fmla="*/ 1905 w 93"/>
                  <a:gd name="T65" fmla="*/ 0 h 58"/>
                  <a:gd name="T66" fmla="*/ 2007 w 93"/>
                  <a:gd name="T67" fmla="*/ 0 h 58"/>
                  <a:gd name="T68" fmla="*/ 2115 w 93"/>
                  <a:gd name="T69" fmla="*/ 0 h 58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3"/>
                  <a:gd name="T106" fmla="*/ 0 h 58"/>
                  <a:gd name="T107" fmla="*/ 93 w 93"/>
                  <a:gd name="T108" fmla="*/ 58 h 58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3" h="58">
                    <a:moveTo>
                      <a:pt x="87" y="0"/>
                    </a:moveTo>
                    <a:lnTo>
                      <a:pt x="91" y="0"/>
                    </a:lnTo>
                    <a:lnTo>
                      <a:pt x="93" y="3"/>
                    </a:lnTo>
                    <a:lnTo>
                      <a:pt x="93" y="6"/>
                    </a:lnTo>
                    <a:lnTo>
                      <a:pt x="91" y="10"/>
                    </a:lnTo>
                    <a:lnTo>
                      <a:pt x="89" y="17"/>
                    </a:lnTo>
                    <a:lnTo>
                      <a:pt x="84" y="22"/>
                    </a:lnTo>
                    <a:lnTo>
                      <a:pt x="78" y="29"/>
                    </a:lnTo>
                    <a:lnTo>
                      <a:pt x="72" y="36"/>
                    </a:lnTo>
                    <a:lnTo>
                      <a:pt x="64" y="42"/>
                    </a:lnTo>
                    <a:lnTo>
                      <a:pt x="57" y="48"/>
                    </a:lnTo>
                    <a:lnTo>
                      <a:pt x="48" y="52"/>
                    </a:lnTo>
                    <a:lnTo>
                      <a:pt x="39" y="55"/>
                    </a:lnTo>
                    <a:lnTo>
                      <a:pt x="29" y="58"/>
                    </a:lnTo>
                    <a:lnTo>
                      <a:pt x="20" y="58"/>
                    </a:lnTo>
                    <a:lnTo>
                      <a:pt x="10" y="55"/>
                    </a:lnTo>
                    <a:lnTo>
                      <a:pt x="1" y="51"/>
                    </a:lnTo>
                    <a:lnTo>
                      <a:pt x="0" y="50"/>
                    </a:lnTo>
                    <a:lnTo>
                      <a:pt x="0" y="49"/>
                    </a:lnTo>
                    <a:lnTo>
                      <a:pt x="0" y="47"/>
                    </a:lnTo>
                    <a:lnTo>
                      <a:pt x="1" y="44"/>
                    </a:lnTo>
                    <a:lnTo>
                      <a:pt x="3" y="39"/>
                    </a:lnTo>
                    <a:lnTo>
                      <a:pt x="8" y="32"/>
                    </a:lnTo>
                    <a:lnTo>
                      <a:pt x="14" y="26"/>
                    </a:lnTo>
                    <a:lnTo>
                      <a:pt x="21" y="20"/>
                    </a:lnTo>
                    <a:lnTo>
                      <a:pt x="28" y="14"/>
                    </a:lnTo>
                    <a:lnTo>
                      <a:pt x="37" y="9"/>
                    </a:lnTo>
                    <a:lnTo>
                      <a:pt x="44" y="6"/>
                    </a:lnTo>
                    <a:lnTo>
                      <a:pt x="52" y="4"/>
                    </a:lnTo>
                    <a:lnTo>
                      <a:pt x="59" y="3"/>
                    </a:lnTo>
                    <a:lnTo>
                      <a:pt x="66" y="2"/>
                    </a:lnTo>
                    <a:lnTo>
                      <a:pt x="73" y="2"/>
                    </a:lnTo>
                    <a:lnTo>
                      <a:pt x="79" y="0"/>
                    </a:lnTo>
                    <a:lnTo>
                      <a:pt x="83" y="0"/>
                    </a:lnTo>
                    <a:lnTo>
                      <a:pt x="8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890" name="Freeform 580"/>
              <p:cNvSpPr>
                <a:spLocks noChangeArrowheads="1"/>
              </p:cNvSpPr>
              <p:nvPr/>
            </p:nvSpPr>
            <p:spPr bwMode="auto">
              <a:xfrm>
                <a:off x="576" y="4024"/>
                <a:ext cx="104" cy="71"/>
              </a:xfrm>
              <a:custGeom>
                <a:avLst/>
                <a:gdLst>
                  <a:gd name="T0" fmla="*/ 0 w 98"/>
                  <a:gd name="T1" fmla="*/ 5060 h 66"/>
                  <a:gd name="T2" fmla="*/ 397 w 98"/>
                  <a:gd name="T3" fmla="*/ 5587 h 66"/>
                  <a:gd name="T4" fmla="*/ 764 w 98"/>
                  <a:gd name="T5" fmla="*/ 5688 h 66"/>
                  <a:gd name="T6" fmla="*/ 1127 w 98"/>
                  <a:gd name="T7" fmla="*/ 5688 h 66"/>
                  <a:gd name="T8" fmla="*/ 1560 w 98"/>
                  <a:gd name="T9" fmla="*/ 5587 h 66"/>
                  <a:gd name="T10" fmla="*/ 1865 w 98"/>
                  <a:gd name="T11" fmla="*/ 5240 h 66"/>
                  <a:gd name="T12" fmla="*/ 2300 w 98"/>
                  <a:gd name="T13" fmla="*/ 4704 h 66"/>
                  <a:gd name="T14" fmla="*/ 2590 w 98"/>
                  <a:gd name="T15" fmla="*/ 4247 h 66"/>
                  <a:gd name="T16" fmla="*/ 2917 w 98"/>
                  <a:gd name="T17" fmla="*/ 3670 h 66"/>
                  <a:gd name="T18" fmla="*/ 3103 w 98"/>
                  <a:gd name="T19" fmla="*/ 3143 h 66"/>
                  <a:gd name="T20" fmla="*/ 3303 w 98"/>
                  <a:gd name="T21" fmla="*/ 2548 h 66"/>
                  <a:gd name="T22" fmla="*/ 3505 w 98"/>
                  <a:gd name="T23" fmla="*/ 2028 h 66"/>
                  <a:gd name="T24" fmla="*/ 3586 w 98"/>
                  <a:gd name="T25" fmla="*/ 1320 h 66"/>
                  <a:gd name="T26" fmla="*/ 3709 w 98"/>
                  <a:gd name="T27" fmla="*/ 917 h 66"/>
                  <a:gd name="T28" fmla="*/ 3709 w 98"/>
                  <a:gd name="T29" fmla="*/ 6 h 66"/>
                  <a:gd name="T30" fmla="*/ 3518 w 98"/>
                  <a:gd name="T31" fmla="*/ 0 h 66"/>
                  <a:gd name="T32" fmla="*/ 3293 w 98"/>
                  <a:gd name="T33" fmla="*/ 0 h 66"/>
                  <a:gd name="T34" fmla="*/ 3379 w 98"/>
                  <a:gd name="T35" fmla="*/ 792 h 66"/>
                  <a:gd name="T36" fmla="*/ 3487 w 98"/>
                  <a:gd name="T37" fmla="*/ 792 h 66"/>
                  <a:gd name="T38" fmla="*/ 3379 w 98"/>
                  <a:gd name="T39" fmla="*/ 736 h 66"/>
                  <a:gd name="T40" fmla="*/ 3379 w 98"/>
                  <a:gd name="T41" fmla="*/ 792 h 66"/>
                  <a:gd name="T42" fmla="*/ 3303 w 98"/>
                  <a:gd name="T43" fmla="*/ 1061 h 66"/>
                  <a:gd name="T44" fmla="*/ 3184 w 98"/>
                  <a:gd name="T45" fmla="*/ 1528 h 66"/>
                  <a:gd name="T46" fmla="*/ 3096 w 98"/>
                  <a:gd name="T47" fmla="*/ 2047 h 66"/>
                  <a:gd name="T48" fmla="*/ 2917 w 98"/>
                  <a:gd name="T49" fmla="*/ 2548 h 66"/>
                  <a:gd name="T50" fmla="*/ 2614 w 98"/>
                  <a:gd name="T51" fmla="*/ 3143 h 66"/>
                  <a:gd name="T52" fmla="*/ 2365 w 98"/>
                  <a:gd name="T53" fmla="*/ 3637 h 66"/>
                  <a:gd name="T54" fmla="*/ 2100 w 98"/>
                  <a:gd name="T55" fmla="*/ 4065 h 66"/>
                  <a:gd name="T56" fmla="*/ 1757 w 98"/>
                  <a:gd name="T57" fmla="*/ 4528 h 66"/>
                  <a:gd name="T58" fmla="*/ 1470 w 98"/>
                  <a:gd name="T59" fmla="*/ 4704 h 66"/>
                  <a:gd name="T60" fmla="*/ 1127 w 98"/>
                  <a:gd name="T61" fmla="*/ 4915 h 66"/>
                  <a:gd name="T62" fmla="*/ 764 w 98"/>
                  <a:gd name="T63" fmla="*/ 4915 h 66"/>
                  <a:gd name="T64" fmla="*/ 447 w 98"/>
                  <a:gd name="T65" fmla="*/ 4704 h 66"/>
                  <a:gd name="T66" fmla="*/ 4 w 98"/>
                  <a:gd name="T67" fmla="*/ 4373 h 66"/>
                  <a:gd name="T68" fmla="*/ 0 w 98"/>
                  <a:gd name="T69" fmla="*/ 5060 h 6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8"/>
                  <a:gd name="T106" fmla="*/ 0 h 66"/>
                  <a:gd name="T107" fmla="*/ 98 w 98"/>
                  <a:gd name="T108" fmla="*/ 66 h 6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8" h="66">
                    <a:moveTo>
                      <a:pt x="0" y="59"/>
                    </a:moveTo>
                    <a:lnTo>
                      <a:pt x="10" y="64"/>
                    </a:lnTo>
                    <a:lnTo>
                      <a:pt x="21" y="66"/>
                    </a:lnTo>
                    <a:lnTo>
                      <a:pt x="30" y="66"/>
                    </a:lnTo>
                    <a:lnTo>
                      <a:pt x="41" y="64"/>
                    </a:lnTo>
                    <a:lnTo>
                      <a:pt x="50" y="60"/>
                    </a:lnTo>
                    <a:lnTo>
                      <a:pt x="60" y="55"/>
                    </a:lnTo>
                    <a:lnTo>
                      <a:pt x="68" y="49"/>
                    </a:lnTo>
                    <a:lnTo>
                      <a:pt x="76" y="43"/>
                    </a:lnTo>
                    <a:lnTo>
                      <a:pt x="82" y="36"/>
                    </a:lnTo>
                    <a:lnTo>
                      <a:pt x="88" y="30"/>
                    </a:lnTo>
                    <a:lnTo>
                      <a:pt x="93" y="23"/>
                    </a:lnTo>
                    <a:lnTo>
                      <a:pt x="96" y="16"/>
                    </a:lnTo>
                    <a:lnTo>
                      <a:pt x="98" y="11"/>
                    </a:lnTo>
                    <a:lnTo>
                      <a:pt x="98" y="6"/>
                    </a:lnTo>
                    <a:lnTo>
                      <a:pt x="94" y="0"/>
                    </a:lnTo>
                    <a:lnTo>
                      <a:pt x="87" y="0"/>
                    </a:lnTo>
                    <a:lnTo>
                      <a:pt x="90" y="9"/>
                    </a:lnTo>
                    <a:lnTo>
                      <a:pt x="91" y="9"/>
                    </a:lnTo>
                    <a:lnTo>
                      <a:pt x="90" y="8"/>
                    </a:lnTo>
                    <a:lnTo>
                      <a:pt x="90" y="9"/>
                    </a:lnTo>
                    <a:lnTo>
                      <a:pt x="88" y="13"/>
                    </a:lnTo>
                    <a:lnTo>
                      <a:pt x="85" y="18"/>
                    </a:lnTo>
                    <a:lnTo>
                      <a:pt x="81" y="24"/>
                    </a:lnTo>
                    <a:lnTo>
                      <a:pt x="76" y="30"/>
                    </a:lnTo>
                    <a:lnTo>
                      <a:pt x="70" y="36"/>
                    </a:lnTo>
                    <a:lnTo>
                      <a:pt x="63" y="42"/>
                    </a:lnTo>
                    <a:lnTo>
                      <a:pt x="56" y="47"/>
                    </a:lnTo>
                    <a:lnTo>
                      <a:pt x="47" y="52"/>
                    </a:lnTo>
                    <a:lnTo>
                      <a:pt x="39" y="55"/>
                    </a:lnTo>
                    <a:lnTo>
                      <a:pt x="30" y="57"/>
                    </a:lnTo>
                    <a:lnTo>
                      <a:pt x="21" y="57"/>
                    </a:lnTo>
                    <a:lnTo>
                      <a:pt x="12" y="55"/>
                    </a:lnTo>
                    <a:lnTo>
                      <a:pt x="4" y="51"/>
                    </a:lnTo>
                    <a:lnTo>
                      <a:pt x="0" y="59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891" name="Freeform 581"/>
              <p:cNvSpPr>
                <a:spLocks noChangeArrowheads="1"/>
              </p:cNvSpPr>
              <p:nvPr/>
            </p:nvSpPr>
            <p:spPr bwMode="auto">
              <a:xfrm>
                <a:off x="571" y="4032"/>
                <a:ext cx="48" cy="54"/>
              </a:xfrm>
              <a:custGeom>
                <a:avLst/>
                <a:gdLst>
                  <a:gd name="T0" fmla="*/ 2115 w 45"/>
                  <a:gd name="T1" fmla="*/ 0 h 50"/>
                  <a:gd name="T2" fmla="*/ 1634 w 45"/>
                  <a:gd name="T3" fmla="*/ 5 h 50"/>
                  <a:gd name="T4" fmla="*/ 1263 w 45"/>
                  <a:gd name="T5" fmla="*/ 1147 h 50"/>
                  <a:gd name="T6" fmla="*/ 804 w 45"/>
                  <a:gd name="T7" fmla="*/ 1821 h 50"/>
                  <a:gd name="T8" fmla="*/ 547 w 45"/>
                  <a:gd name="T9" fmla="*/ 2676 h 50"/>
                  <a:gd name="T10" fmla="*/ 6 w 45"/>
                  <a:gd name="T11" fmla="*/ 3533 h 50"/>
                  <a:gd name="T12" fmla="*/ 2 w 45"/>
                  <a:gd name="T13" fmla="*/ 4028 h 50"/>
                  <a:gd name="T14" fmla="*/ 1 w 45"/>
                  <a:gd name="T15" fmla="*/ 4350 h 50"/>
                  <a:gd name="T16" fmla="*/ 0 w 45"/>
                  <a:gd name="T17" fmla="*/ 4807 h 50"/>
                  <a:gd name="T18" fmla="*/ 1 w 45"/>
                  <a:gd name="T19" fmla="*/ 5165 h 50"/>
                  <a:gd name="T20" fmla="*/ 5 w 45"/>
                  <a:gd name="T21" fmla="*/ 5480 h 50"/>
                  <a:gd name="T22" fmla="*/ 481 w 45"/>
                  <a:gd name="T23" fmla="*/ 4587 h 50"/>
                  <a:gd name="T24" fmla="*/ 513 w 45"/>
                  <a:gd name="T25" fmla="*/ 4698 h 50"/>
                  <a:gd name="T26" fmla="*/ 513 w 45"/>
                  <a:gd name="T27" fmla="*/ 4807 h 50"/>
                  <a:gd name="T28" fmla="*/ 513 w 45"/>
                  <a:gd name="T29" fmla="*/ 4698 h 50"/>
                  <a:gd name="T30" fmla="*/ 513 w 45"/>
                  <a:gd name="T31" fmla="*/ 4587 h 50"/>
                  <a:gd name="T32" fmla="*/ 622 w 45"/>
                  <a:gd name="T33" fmla="*/ 3932 h 50"/>
                  <a:gd name="T34" fmla="*/ 804 w 45"/>
                  <a:gd name="T35" fmla="*/ 3371 h 50"/>
                  <a:gd name="T36" fmla="*/ 1184 w 45"/>
                  <a:gd name="T37" fmla="*/ 2597 h 50"/>
                  <a:gd name="T38" fmla="*/ 1532 w 45"/>
                  <a:gd name="T39" fmla="*/ 1967 h 50"/>
                  <a:gd name="T40" fmla="*/ 1860 w 45"/>
                  <a:gd name="T41" fmla="*/ 1338 h 50"/>
                  <a:gd name="T42" fmla="*/ 2257 w 45"/>
                  <a:gd name="T43" fmla="*/ 983 h 50"/>
                  <a:gd name="T44" fmla="*/ 2115 w 45"/>
                  <a:gd name="T45" fmla="*/ 0 h 50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45"/>
                  <a:gd name="T70" fmla="*/ 0 h 50"/>
                  <a:gd name="T71" fmla="*/ 45 w 45"/>
                  <a:gd name="T72" fmla="*/ 50 h 50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45" h="50">
                    <a:moveTo>
                      <a:pt x="41" y="0"/>
                    </a:moveTo>
                    <a:lnTo>
                      <a:pt x="32" y="5"/>
                    </a:lnTo>
                    <a:lnTo>
                      <a:pt x="25" y="11"/>
                    </a:lnTo>
                    <a:lnTo>
                      <a:pt x="17" y="17"/>
                    </a:lnTo>
                    <a:lnTo>
                      <a:pt x="11" y="25"/>
                    </a:lnTo>
                    <a:lnTo>
                      <a:pt x="6" y="32"/>
                    </a:lnTo>
                    <a:lnTo>
                      <a:pt x="2" y="37"/>
                    </a:lnTo>
                    <a:lnTo>
                      <a:pt x="1" y="40"/>
                    </a:lnTo>
                    <a:lnTo>
                      <a:pt x="0" y="44"/>
                    </a:lnTo>
                    <a:lnTo>
                      <a:pt x="1" y="47"/>
                    </a:lnTo>
                    <a:lnTo>
                      <a:pt x="5" y="50"/>
                    </a:lnTo>
                    <a:lnTo>
                      <a:pt x="9" y="42"/>
                    </a:lnTo>
                    <a:lnTo>
                      <a:pt x="10" y="43"/>
                    </a:lnTo>
                    <a:lnTo>
                      <a:pt x="10" y="44"/>
                    </a:lnTo>
                    <a:lnTo>
                      <a:pt x="10" y="43"/>
                    </a:lnTo>
                    <a:lnTo>
                      <a:pt x="10" y="42"/>
                    </a:lnTo>
                    <a:lnTo>
                      <a:pt x="13" y="36"/>
                    </a:lnTo>
                    <a:lnTo>
                      <a:pt x="17" y="31"/>
                    </a:lnTo>
                    <a:lnTo>
                      <a:pt x="23" y="24"/>
                    </a:lnTo>
                    <a:lnTo>
                      <a:pt x="30" y="18"/>
                    </a:lnTo>
                    <a:lnTo>
                      <a:pt x="37" y="13"/>
                    </a:lnTo>
                    <a:lnTo>
                      <a:pt x="45" y="9"/>
                    </a:lnTo>
                    <a:lnTo>
                      <a:pt x="41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892" name="Freeform 582"/>
              <p:cNvSpPr>
                <a:spLocks noChangeArrowheads="1"/>
              </p:cNvSpPr>
              <p:nvPr/>
            </p:nvSpPr>
            <p:spPr bwMode="auto">
              <a:xfrm>
                <a:off x="614" y="4024"/>
                <a:ext cx="57" cy="20"/>
              </a:xfrm>
              <a:custGeom>
                <a:avLst/>
                <a:gdLst>
                  <a:gd name="T0" fmla="*/ 1369 w 54"/>
                  <a:gd name="T1" fmla="*/ 0 h 18"/>
                  <a:gd name="T2" fmla="*/ 1309 w 54"/>
                  <a:gd name="T3" fmla="*/ 0 h 18"/>
                  <a:gd name="T4" fmla="*/ 1175 w 54"/>
                  <a:gd name="T5" fmla="*/ 0 h 18"/>
                  <a:gd name="T6" fmla="*/ 1021 w 54"/>
                  <a:gd name="T7" fmla="*/ 1 h 18"/>
                  <a:gd name="T8" fmla="*/ 822 w 54"/>
                  <a:gd name="T9" fmla="*/ 1 h 18"/>
                  <a:gd name="T10" fmla="*/ 608 w 54"/>
                  <a:gd name="T11" fmla="*/ 2 h 18"/>
                  <a:gd name="T12" fmla="*/ 385 w 54"/>
                  <a:gd name="T13" fmla="*/ 3 h 18"/>
                  <a:gd name="T14" fmla="*/ 7 w 54"/>
                  <a:gd name="T15" fmla="*/ 3852 h 18"/>
                  <a:gd name="T16" fmla="*/ 0 w 54"/>
                  <a:gd name="T17" fmla="*/ 5284 h 18"/>
                  <a:gd name="T18" fmla="*/ 4 w 54"/>
                  <a:gd name="T19" fmla="*/ 11047 h 18"/>
                  <a:gd name="T20" fmla="*/ 295 w 54"/>
                  <a:gd name="T21" fmla="*/ 8948 h 18"/>
                  <a:gd name="T22" fmla="*/ 453 w 54"/>
                  <a:gd name="T23" fmla="*/ 7248 h 18"/>
                  <a:gd name="T24" fmla="*/ 662 w 54"/>
                  <a:gd name="T25" fmla="*/ 6523 h 18"/>
                  <a:gd name="T26" fmla="*/ 842 w 54"/>
                  <a:gd name="T27" fmla="*/ 5871 h 18"/>
                  <a:gd name="T28" fmla="*/ 1021 w 54"/>
                  <a:gd name="T29" fmla="*/ 5871 h 18"/>
                  <a:gd name="T30" fmla="*/ 1201 w 54"/>
                  <a:gd name="T31" fmla="*/ 5871 h 18"/>
                  <a:gd name="T32" fmla="*/ 1338 w 54"/>
                  <a:gd name="T33" fmla="*/ 5284 h 18"/>
                  <a:gd name="T34" fmla="*/ 1445 w 54"/>
                  <a:gd name="T35" fmla="*/ 5284 h 18"/>
                  <a:gd name="T36" fmla="*/ 1369 w 54"/>
                  <a:gd name="T37" fmla="*/ 0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4"/>
                  <a:gd name="T58" fmla="*/ 0 h 18"/>
                  <a:gd name="T59" fmla="*/ 54 w 54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4" h="18">
                    <a:moveTo>
                      <a:pt x="51" y="0"/>
                    </a:moveTo>
                    <a:lnTo>
                      <a:pt x="48" y="0"/>
                    </a:lnTo>
                    <a:lnTo>
                      <a:pt x="43" y="0"/>
                    </a:lnTo>
                    <a:lnTo>
                      <a:pt x="38" y="1"/>
                    </a:lnTo>
                    <a:lnTo>
                      <a:pt x="30" y="1"/>
                    </a:lnTo>
                    <a:lnTo>
                      <a:pt x="23" y="2"/>
                    </a:lnTo>
                    <a:lnTo>
                      <a:pt x="15" y="3"/>
                    </a:lnTo>
                    <a:lnTo>
                      <a:pt x="7" y="6"/>
                    </a:lnTo>
                    <a:lnTo>
                      <a:pt x="0" y="9"/>
                    </a:lnTo>
                    <a:lnTo>
                      <a:pt x="4" y="18"/>
                    </a:lnTo>
                    <a:lnTo>
                      <a:pt x="10" y="14"/>
                    </a:lnTo>
                    <a:lnTo>
                      <a:pt x="18" y="12"/>
                    </a:lnTo>
                    <a:lnTo>
                      <a:pt x="25" y="11"/>
                    </a:lnTo>
                    <a:lnTo>
                      <a:pt x="31" y="10"/>
                    </a:lnTo>
                    <a:lnTo>
                      <a:pt x="38" y="10"/>
                    </a:lnTo>
                    <a:lnTo>
                      <a:pt x="44" y="10"/>
                    </a:lnTo>
                    <a:lnTo>
                      <a:pt x="49" y="9"/>
                    </a:lnTo>
                    <a:lnTo>
                      <a:pt x="54" y="9"/>
                    </a:lnTo>
                    <a:lnTo>
                      <a:pt x="51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893" name="Freeform 583"/>
              <p:cNvSpPr>
                <a:spLocks noChangeArrowheads="1"/>
              </p:cNvSpPr>
              <p:nvPr/>
            </p:nvSpPr>
            <p:spPr bwMode="auto">
              <a:xfrm>
                <a:off x="3910" y="4030"/>
                <a:ext cx="98" cy="61"/>
              </a:xfrm>
              <a:custGeom>
                <a:avLst/>
                <a:gdLst>
                  <a:gd name="T0" fmla="*/ 2171 w 93"/>
                  <a:gd name="T1" fmla="*/ 3583 h 57"/>
                  <a:gd name="T2" fmla="*/ 2208 w 93"/>
                  <a:gd name="T3" fmla="*/ 3474 h 57"/>
                  <a:gd name="T4" fmla="*/ 2288 w 93"/>
                  <a:gd name="T5" fmla="*/ 3418 h 57"/>
                  <a:gd name="T6" fmla="*/ 2288 w 93"/>
                  <a:gd name="T7" fmla="*/ 3194 h 57"/>
                  <a:gd name="T8" fmla="*/ 2208 w 93"/>
                  <a:gd name="T9" fmla="*/ 2834 h 57"/>
                  <a:gd name="T10" fmla="*/ 2196 w 93"/>
                  <a:gd name="T11" fmla="*/ 2474 h 57"/>
                  <a:gd name="T12" fmla="*/ 2085 w 93"/>
                  <a:gd name="T13" fmla="*/ 2135 h 57"/>
                  <a:gd name="T14" fmla="*/ 1887 w 93"/>
                  <a:gd name="T15" fmla="*/ 1742 h 57"/>
                  <a:gd name="T16" fmla="*/ 1781 w 93"/>
                  <a:gd name="T17" fmla="*/ 1328 h 57"/>
                  <a:gd name="T18" fmla="*/ 1604 w 93"/>
                  <a:gd name="T19" fmla="*/ 885 h 57"/>
                  <a:gd name="T20" fmla="*/ 1379 w 93"/>
                  <a:gd name="T21" fmla="*/ 590 h 57"/>
                  <a:gd name="T22" fmla="*/ 1189 w 93"/>
                  <a:gd name="T23" fmla="*/ 5 h 57"/>
                  <a:gd name="T24" fmla="*/ 949 w 93"/>
                  <a:gd name="T25" fmla="*/ 2 h 57"/>
                  <a:gd name="T26" fmla="*/ 736 w 93"/>
                  <a:gd name="T27" fmla="*/ 0 h 57"/>
                  <a:gd name="T28" fmla="*/ 459 w 93"/>
                  <a:gd name="T29" fmla="*/ 0 h 57"/>
                  <a:gd name="T30" fmla="*/ 288 w 93"/>
                  <a:gd name="T31" fmla="*/ 2 h 57"/>
                  <a:gd name="T32" fmla="*/ 1 w 93"/>
                  <a:gd name="T33" fmla="*/ 6 h 57"/>
                  <a:gd name="T34" fmla="*/ 0 w 93"/>
                  <a:gd name="T35" fmla="*/ 7 h 57"/>
                  <a:gd name="T36" fmla="*/ 0 w 93"/>
                  <a:gd name="T37" fmla="*/ 551 h 57"/>
                  <a:gd name="T38" fmla="*/ 0 w 93"/>
                  <a:gd name="T39" fmla="*/ 631 h 57"/>
                  <a:gd name="T40" fmla="*/ 1 w 93"/>
                  <a:gd name="T41" fmla="*/ 773 h 57"/>
                  <a:gd name="T42" fmla="*/ 3 w 93"/>
                  <a:gd name="T43" fmla="*/ 1084 h 57"/>
                  <a:gd name="T44" fmla="*/ 9 w 93"/>
                  <a:gd name="T45" fmla="*/ 1521 h 57"/>
                  <a:gd name="T46" fmla="*/ 354 w 93"/>
                  <a:gd name="T47" fmla="*/ 1864 h 57"/>
                  <a:gd name="T48" fmla="*/ 484 w 93"/>
                  <a:gd name="T49" fmla="*/ 2312 h 57"/>
                  <a:gd name="T50" fmla="*/ 731 w 93"/>
                  <a:gd name="T51" fmla="*/ 2617 h 57"/>
                  <a:gd name="T52" fmla="*/ 901 w 93"/>
                  <a:gd name="T53" fmla="*/ 2998 h 57"/>
                  <a:gd name="T54" fmla="*/ 1111 w 93"/>
                  <a:gd name="T55" fmla="*/ 3194 h 57"/>
                  <a:gd name="T56" fmla="*/ 1253 w 93"/>
                  <a:gd name="T57" fmla="*/ 3246 h 57"/>
                  <a:gd name="T58" fmla="*/ 1444 w 93"/>
                  <a:gd name="T59" fmla="*/ 3418 h 57"/>
                  <a:gd name="T60" fmla="*/ 1628 w 93"/>
                  <a:gd name="T61" fmla="*/ 3418 h 57"/>
                  <a:gd name="T62" fmla="*/ 1782 w 93"/>
                  <a:gd name="T63" fmla="*/ 3474 h 57"/>
                  <a:gd name="T64" fmla="*/ 1978 w 93"/>
                  <a:gd name="T65" fmla="*/ 3474 h 57"/>
                  <a:gd name="T66" fmla="*/ 2084 w 93"/>
                  <a:gd name="T67" fmla="*/ 3474 h 57"/>
                  <a:gd name="T68" fmla="*/ 2171 w 93"/>
                  <a:gd name="T69" fmla="*/ 3583 h 5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3"/>
                  <a:gd name="T106" fmla="*/ 0 h 57"/>
                  <a:gd name="T107" fmla="*/ 93 w 93"/>
                  <a:gd name="T108" fmla="*/ 57 h 5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3" h="57">
                    <a:moveTo>
                      <a:pt x="88" y="57"/>
                    </a:moveTo>
                    <a:lnTo>
                      <a:pt x="91" y="56"/>
                    </a:lnTo>
                    <a:lnTo>
                      <a:pt x="93" y="54"/>
                    </a:lnTo>
                    <a:lnTo>
                      <a:pt x="93" y="50"/>
                    </a:lnTo>
                    <a:lnTo>
                      <a:pt x="91" y="46"/>
                    </a:lnTo>
                    <a:lnTo>
                      <a:pt x="89" y="40"/>
                    </a:lnTo>
                    <a:lnTo>
                      <a:pt x="85" y="34"/>
                    </a:lnTo>
                    <a:lnTo>
                      <a:pt x="78" y="28"/>
                    </a:lnTo>
                    <a:lnTo>
                      <a:pt x="72" y="21"/>
                    </a:lnTo>
                    <a:lnTo>
                      <a:pt x="65" y="15"/>
                    </a:lnTo>
                    <a:lnTo>
                      <a:pt x="57" y="9"/>
                    </a:lnTo>
                    <a:lnTo>
                      <a:pt x="49" y="5"/>
                    </a:lnTo>
                    <a:lnTo>
                      <a:pt x="39" y="2"/>
                    </a:lnTo>
                    <a:lnTo>
                      <a:pt x="30" y="0"/>
                    </a:lnTo>
                    <a:lnTo>
                      <a:pt x="20" y="0"/>
                    </a:lnTo>
                    <a:lnTo>
                      <a:pt x="11" y="2"/>
                    </a:lnTo>
                    <a:lnTo>
                      <a:pt x="1" y="6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1" y="13"/>
                    </a:lnTo>
                    <a:lnTo>
                      <a:pt x="3" y="18"/>
                    </a:lnTo>
                    <a:lnTo>
                      <a:pt x="9" y="24"/>
                    </a:lnTo>
                    <a:lnTo>
                      <a:pt x="15" y="30"/>
                    </a:lnTo>
                    <a:lnTo>
                      <a:pt x="21" y="37"/>
                    </a:lnTo>
                    <a:lnTo>
                      <a:pt x="29" y="42"/>
                    </a:lnTo>
                    <a:lnTo>
                      <a:pt x="37" y="48"/>
                    </a:lnTo>
                    <a:lnTo>
                      <a:pt x="45" y="50"/>
                    </a:lnTo>
                    <a:lnTo>
                      <a:pt x="52" y="52"/>
                    </a:lnTo>
                    <a:lnTo>
                      <a:pt x="59" y="54"/>
                    </a:lnTo>
                    <a:lnTo>
                      <a:pt x="67" y="54"/>
                    </a:lnTo>
                    <a:lnTo>
                      <a:pt x="73" y="56"/>
                    </a:lnTo>
                    <a:lnTo>
                      <a:pt x="80" y="56"/>
                    </a:lnTo>
                    <a:lnTo>
                      <a:pt x="84" y="56"/>
                    </a:lnTo>
                    <a:lnTo>
                      <a:pt x="88" y="57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894" name="Freeform 584"/>
              <p:cNvSpPr>
                <a:spLocks noChangeArrowheads="1"/>
              </p:cNvSpPr>
              <p:nvPr/>
            </p:nvSpPr>
            <p:spPr bwMode="auto">
              <a:xfrm>
                <a:off x="3909" y="4025"/>
                <a:ext cx="105" cy="71"/>
              </a:xfrm>
              <a:custGeom>
                <a:avLst/>
                <a:gdLst>
                  <a:gd name="T0" fmla="*/ 4 w 99"/>
                  <a:gd name="T1" fmla="*/ 1141 h 66"/>
                  <a:gd name="T2" fmla="*/ 460 w 99"/>
                  <a:gd name="T3" fmla="*/ 917 h 66"/>
                  <a:gd name="T4" fmla="*/ 736 w 99"/>
                  <a:gd name="T5" fmla="*/ 792 h 66"/>
                  <a:gd name="T6" fmla="*/ 1110 w 99"/>
                  <a:gd name="T7" fmla="*/ 792 h 66"/>
                  <a:gd name="T8" fmla="*/ 1404 w 99"/>
                  <a:gd name="T9" fmla="*/ 917 h 66"/>
                  <a:gd name="T10" fmla="*/ 1728 w 99"/>
                  <a:gd name="T11" fmla="*/ 1141 h 66"/>
                  <a:gd name="T12" fmla="*/ 2030 w 99"/>
                  <a:gd name="T13" fmla="*/ 1644 h 66"/>
                  <a:gd name="T14" fmla="*/ 2320 w 99"/>
                  <a:gd name="T15" fmla="*/ 2028 h 66"/>
                  <a:gd name="T16" fmla="*/ 2568 w 99"/>
                  <a:gd name="T17" fmla="*/ 2548 h 66"/>
                  <a:gd name="T18" fmla="*/ 2768 w 99"/>
                  <a:gd name="T19" fmla="*/ 3036 h 66"/>
                  <a:gd name="T20" fmla="*/ 2969 w 99"/>
                  <a:gd name="T21" fmla="*/ 3637 h 66"/>
                  <a:gd name="T22" fmla="*/ 3114 w 99"/>
                  <a:gd name="T23" fmla="*/ 4065 h 66"/>
                  <a:gd name="T24" fmla="*/ 3248 w 99"/>
                  <a:gd name="T25" fmla="*/ 4569 h 66"/>
                  <a:gd name="T26" fmla="*/ 3250 w 99"/>
                  <a:gd name="T27" fmla="*/ 4871 h 66"/>
                  <a:gd name="T28" fmla="*/ 3250 w 99"/>
                  <a:gd name="T29" fmla="*/ 4915 h 66"/>
                  <a:gd name="T30" fmla="*/ 3303 w 99"/>
                  <a:gd name="T31" fmla="*/ 4915 h 66"/>
                  <a:gd name="T32" fmla="*/ 3250 w 99"/>
                  <a:gd name="T33" fmla="*/ 4915 h 66"/>
                  <a:gd name="T34" fmla="*/ 3198 w 99"/>
                  <a:gd name="T35" fmla="*/ 5688 h 66"/>
                  <a:gd name="T36" fmla="*/ 3445 w 99"/>
                  <a:gd name="T37" fmla="*/ 5637 h 66"/>
                  <a:gd name="T38" fmla="*/ 3598 w 99"/>
                  <a:gd name="T39" fmla="*/ 5287 h 66"/>
                  <a:gd name="T40" fmla="*/ 3598 w 99"/>
                  <a:gd name="T41" fmla="*/ 4704 h 66"/>
                  <a:gd name="T42" fmla="*/ 3465 w 99"/>
                  <a:gd name="T43" fmla="*/ 4209 h 66"/>
                  <a:gd name="T44" fmla="*/ 3392 w 99"/>
                  <a:gd name="T45" fmla="*/ 3670 h 66"/>
                  <a:gd name="T46" fmla="*/ 3248 w 99"/>
                  <a:gd name="T47" fmla="*/ 3143 h 66"/>
                  <a:gd name="T48" fmla="*/ 3015 w 99"/>
                  <a:gd name="T49" fmla="*/ 2548 h 66"/>
                  <a:gd name="T50" fmla="*/ 2768 w 99"/>
                  <a:gd name="T51" fmla="*/ 2028 h 66"/>
                  <a:gd name="T52" fmla="*/ 2488 w 99"/>
                  <a:gd name="T53" fmla="*/ 1420 h 66"/>
                  <a:gd name="T54" fmla="*/ 2187 w 99"/>
                  <a:gd name="T55" fmla="*/ 852 h 66"/>
                  <a:gd name="T56" fmla="*/ 1833 w 99"/>
                  <a:gd name="T57" fmla="*/ 6 h 66"/>
                  <a:gd name="T58" fmla="*/ 1489 w 99"/>
                  <a:gd name="T59" fmla="*/ 2 h 66"/>
                  <a:gd name="T60" fmla="*/ 1144 w 99"/>
                  <a:gd name="T61" fmla="*/ 0 h 66"/>
                  <a:gd name="T62" fmla="*/ 736 w 99"/>
                  <a:gd name="T63" fmla="*/ 0 h 66"/>
                  <a:gd name="T64" fmla="*/ 409 w 99"/>
                  <a:gd name="T65" fmla="*/ 2 h 66"/>
                  <a:gd name="T66" fmla="*/ 0 w 99"/>
                  <a:gd name="T67" fmla="*/ 684 h 66"/>
                  <a:gd name="T68" fmla="*/ 4 w 99"/>
                  <a:gd name="T69" fmla="*/ 1141 h 6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9"/>
                  <a:gd name="T106" fmla="*/ 0 h 66"/>
                  <a:gd name="T107" fmla="*/ 99 w 99"/>
                  <a:gd name="T108" fmla="*/ 66 h 6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9" h="66">
                    <a:moveTo>
                      <a:pt x="4" y="14"/>
                    </a:moveTo>
                    <a:lnTo>
                      <a:pt x="13" y="11"/>
                    </a:lnTo>
                    <a:lnTo>
                      <a:pt x="21" y="9"/>
                    </a:lnTo>
                    <a:lnTo>
                      <a:pt x="31" y="9"/>
                    </a:lnTo>
                    <a:lnTo>
                      <a:pt x="39" y="11"/>
                    </a:lnTo>
                    <a:lnTo>
                      <a:pt x="48" y="14"/>
                    </a:lnTo>
                    <a:lnTo>
                      <a:pt x="56" y="19"/>
                    </a:lnTo>
                    <a:lnTo>
                      <a:pt x="64" y="23"/>
                    </a:lnTo>
                    <a:lnTo>
                      <a:pt x="71" y="30"/>
                    </a:lnTo>
                    <a:lnTo>
                      <a:pt x="76" y="35"/>
                    </a:lnTo>
                    <a:lnTo>
                      <a:pt x="82" y="42"/>
                    </a:lnTo>
                    <a:lnTo>
                      <a:pt x="86" y="47"/>
                    </a:lnTo>
                    <a:lnTo>
                      <a:pt x="89" y="53"/>
                    </a:lnTo>
                    <a:lnTo>
                      <a:pt x="90" y="56"/>
                    </a:lnTo>
                    <a:lnTo>
                      <a:pt x="90" y="57"/>
                    </a:lnTo>
                    <a:lnTo>
                      <a:pt x="91" y="57"/>
                    </a:lnTo>
                    <a:lnTo>
                      <a:pt x="90" y="57"/>
                    </a:lnTo>
                    <a:lnTo>
                      <a:pt x="88" y="66"/>
                    </a:lnTo>
                    <a:lnTo>
                      <a:pt x="94" y="65"/>
                    </a:lnTo>
                    <a:lnTo>
                      <a:pt x="99" y="61"/>
                    </a:lnTo>
                    <a:lnTo>
                      <a:pt x="99" y="55"/>
                    </a:lnTo>
                    <a:lnTo>
                      <a:pt x="96" y="48"/>
                    </a:lnTo>
                    <a:lnTo>
                      <a:pt x="93" y="43"/>
                    </a:lnTo>
                    <a:lnTo>
                      <a:pt x="89" y="36"/>
                    </a:lnTo>
                    <a:lnTo>
                      <a:pt x="83" y="30"/>
                    </a:lnTo>
                    <a:lnTo>
                      <a:pt x="76" y="23"/>
                    </a:lnTo>
                    <a:lnTo>
                      <a:pt x="69" y="17"/>
                    </a:lnTo>
                    <a:lnTo>
                      <a:pt x="60" y="10"/>
                    </a:lnTo>
                    <a:lnTo>
                      <a:pt x="51" y="6"/>
                    </a:lnTo>
                    <a:lnTo>
                      <a:pt x="41" y="2"/>
                    </a:lnTo>
                    <a:lnTo>
                      <a:pt x="32" y="0"/>
                    </a:lnTo>
                    <a:lnTo>
                      <a:pt x="21" y="0"/>
                    </a:lnTo>
                    <a:lnTo>
                      <a:pt x="11" y="2"/>
                    </a:lnTo>
                    <a:lnTo>
                      <a:pt x="0" y="7"/>
                    </a:lnTo>
                    <a:lnTo>
                      <a:pt x="4" y="14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895" name="Freeform 585"/>
              <p:cNvSpPr>
                <a:spLocks noChangeArrowheads="1"/>
              </p:cNvSpPr>
              <p:nvPr/>
            </p:nvSpPr>
            <p:spPr bwMode="auto">
              <a:xfrm>
                <a:off x="3905" y="4032"/>
                <a:ext cx="47" cy="53"/>
              </a:xfrm>
              <a:custGeom>
                <a:avLst/>
                <a:gdLst>
                  <a:gd name="T0" fmla="*/ 2455 w 44"/>
                  <a:gd name="T1" fmla="*/ 4917 h 49"/>
                  <a:gd name="T2" fmla="*/ 2079 w 44"/>
                  <a:gd name="T3" fmla="*/ 4438 h 49"/>
                  <a:gd name="T4" fmla="*/ 1652 w 44"/>
                  <a:gd name="T5" fmla="*/ 3886 h 49"/>
                  <a:gd name="T6" fmla="*/ 1269 w 44"/>
                  <a:gd name="T7" fmla="*/ 2997 h 49"/>
                  <a:gd name="T8" fmla="*/ 913 w 44"/>
                  <a:gd name="T9" fmla="*/ 2369 h 49"/>
                  <a:gd name="T10" fmla="*/ 701 w 44"/>
                  <a:gd name="T11" fmla="*/ 1479 h 49"/>
                  <a:gd name="T12" fmla="*/ 538 w 44"/>
                  <a:gd name="T13" fmla="*/ 999 h 49"/>
                  <a:gd name="T14" fmla="*/ 538 w 44"/>
                  <a:gd name="T15" fmla="*/ 924 h 49"/>
                  <a:gd name="T16" fmla="*/ 538 w 44"/>
                  <a:gd name="T17" fmla="*/ 6 h 49"/>
                  <a:gd name="T18" fmla="*/ 538 w 44"/>
                  <a:gd name="T19" fmla="*/ 924 h 49"/>
                  <a:gd name="T20" fmla="*/ 504 w 44"/>
                  <a:gd name="T21" fmla="*/ 924 h 49"/>
                  <a:gd name="T22" fmla="*/ 4 w 44"/>
                  <a:gd name="T23" fmla="*/ 0 h 49"/>
                  <a:gd name="T24" fmla="*/ 1 w 44"/>
                  <a:gd name="T25" fmla="*/ 3 h 49"/>
                  <a:gd name="T26" fmla="*/ 0 w 44"/>
                  <a:gd name="T27" fmla="*/ 6 h 49"/>
                  <a:gd name="T28" fmla="*/ 1 w 44"/>
                  <a:gd name="T29" fmla="*/ 1169 h 49"/>
                  <a:gd name="T30" fmla="*/ 2 w 44"/>
                  <a:gd name="T31" fmla="*/ 1479 h 49"/>
                  <a:gd name="T32" fmla="*/ 5 w 44"/>
                  <a:gd name="T33" fmla="*/ 2190 h 49"/>
                  <a:gd name="T34" fmla="*/ 614 w 44"/>
                  <a:gd name="T35" fmla="*/ 2997 h 49"/>
                  <a:gd name="T36" fmla="*/ 913 w 44"/>
                  <a:gd name="T37" fmla="*/ 3886 h 49"/>
                  <a:gd name="T38" fmla="*/ 1356 w 44"/>
                  <a:gd name="T39" fmla="*/ 4546 h 49"/>
                  <a:gd name="T40" fmla="*/ 1765 w 44"/>
                  <a:gd name="T41" fmla="*/ 5392 h 49"/>
                  <a:gd name="T42" fmla="*/ 2221 w 44"/>
                  <a:gd name="T43" fmla="*/ 5832 h 49"/>
                  <a:gd name="T44" fmla="*/ 2455 w 44"/>
                  <a:gd name="T45" fmla="*/ 4917 h 4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44"/>
                  <a:gd name="T70" fmla="*/ 0 h 49"/>
                  <a:gd name="T71" fmla="*/ 44 w 44"/>
                  <a:gd name="T72" fmla="*/ 49 h 4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44" h="49">
                    <a:moveTo>
                      <a:pt x="44" y="41"/>
                    </a:moveTo>
                    <a:lnTo>
                      <a:pt x="37" y="37"/>
                    </a:lnTo>
                    <a:lnTo>
                      <a:pt x="30" y="32"/>
                    </a:lnTo>
                    <a:lnTo>
                      <a:pt x="22" y="25"/>
                    </a:lnTo>
                    <a:lnTo>
                      <a:pt x="17" y="19"/>
                    </a:lnTo>
                    <a:lnTo>
                      <a:pt x="13" y="13"/>
                    </a:lnTo>
                    <a:lnTo>
                      <a:pt x="9" y="8"/>
                    </a:lnTo>
                    <a:lnTo>
                      <a:pt x="9" y="7"/>
                    </a:lnTo>
                    <a:lnTo>
                      <a:pt x="9" y="6"/>
                    </a:lnTo>
                    <a:lnTo>
                      <a:pt x="9" y="7"/>
                    </a:lnTo>
                    <a:lnTo>
                      <a:pt x="8" y="7"/>
                    </a:lnTo>
                    <a:lnTo>
                      <a:pt x="4" y="0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1" y="10"/>
                    </a:lnTo>
                    <a:lnTo>
                      <a:pt x="2" y="13"/>
                    </a:lnTo>
                    <a:lnTo>
                      <a:pt x="5" y="18"/>
                    </a:lnTo>
                    <a:lnTo>
                      <a:pt x="11" y="25"/>
                    </a:lnTo>
                    <a:lnTo>
                      <a:pt x="17" y="32"/>
                    </a:lnTo>
                    <a:lnTo>
                      <a:pt x="24" y="38"/>
                    </a:lnTo>
                    <a:lnTo>
                      <a:pt x="32" y="45"/>
                    </a:lnTo>
                    <a:lnTo>
                      <a:pt x="40" y="49"/>
                    </a:lnTo>
                    <a:lnTo>
                      <a:pt x="44" y="41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896" name="Freeform 586"/>
              <p:cNvSpPr>
                <a:spLocks noChangeArrowheads="1"/>
              </p:cNvSpPr>
              <p:nvPr/>
            </p:nvSpPr>
            <p:spPr bwMode="auto">
              <a:xfrm>
                <a:off x="3947" y="4073"/>
                <a:ext cx="57" cy="20"/>
              </a:xfrm>
              <a:custGeom>
                <a:avLst/>
                <a:gdLst>
                  <a:gd name="T0" fmla="*/ 1445 w 54"/>
                  <a:gd name="T1" fmla="*/ 5284 h 18"/>
                  <a:gd name="T2" fmla="*/ 1368 w 54"/>
                  <a:gd name="T3" fmla="*/ 4756 h 18"/>
                  <a:gd name="T4" fmla="*/ 1240 w 54"/>
                  <a:gd name="T5" fmla="*/ 4756 h 18"/>
                  <a:gd name="T6" fmla="*/ 1021 w 54"/>
                  <a:gd name="T7" fmla="*/ 4756 h 18"/>
                  <a:gd name="T8" fmla="*/ 868 w 54"/>
                  <a:gd name="T9" fmla="*/ 4280 h 18"/>
                  <a:gd name="T10" fmla="*/ 699 w 54"/>
                  <a:gd name="T11" fmla="*/ 4280 h 18"/>
                  <a:gd name="T12" fmla="*/ 453 w 54"/>
                  <a:gd name="T13" fmla="*/ 3467 h 18"/>
                  <a:gd name="T14" fmla="*/ 311 w 54"/>
                  <a:gd name="T15" fmla="*/ 3 h 18"/>
                  <a:gd name="T16" fmla="*/ 4 w 54"/>
                  <a:gd name="T17" fmla="*/ 0 h 18"/>
                  <a:gd name="T18" fmla="*/ 0 w 54"/>
                  <a:gd name="T19" fmla="*/ 4756 h 18"/>
                  <a:gd name="T20" fmla="*/ 279 w 54"/>
                  <a:gd name="T21" fmla="*/ 6523 h 18"/>
                  <a:gd name="T22" fmla="*/ 406 w 54"/>
                  <a:gd name="T23" fmla="*/ 8948 h 18"/>
                  <a:gd name="T24" fmla="*/ 608 w 54"/>
                  <a:gd name="T25" fmla="*/ 9942 h 18"/>
                  <a:gd name="T26" fmla="*/ 842 w 54"/>
                  <a:gd name="T27" fmla="*/ 10362 h 18"/>
                  <a:gd name="T28" fmla="*/ 1021 w 54"/>
                  <a:gd name="T29" fmla="*/ 10362 h 18"/>
                  <a:gd name="T30" fmla="*/ 1240 w 54"/>
                  <a:gd name="T31" fmla="*/ 10362 h 18"/>
                  <a:gd name="T32" fmla="*/ 1338 w 54"/>
                  <a:gd name="T33" fmla="*/ 10362 h 18"/>
                  <a:gd name="T34" fmla="*/ 1412 w 54"/>
                  <a:gd name="T35" fmla="*/ 11047 h 18"/>
                  <a:gd name="T36" fmla="*/ 1445 w 54"/>
                  <a:gd name="T37" fmla="*/ 5284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4"/>
                  <a:gd name="T58" fmla="*/ 0 h 18"/>
                  <a:gd name="T59" fmla="*/ 54 w 54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4" h="18">
                    <a:moveTo>
                      <a:pt x="54" y="9"/>
                    </a:moveTo>
                    <a:lnTo>
                      <a:pt x="50" y="8"/>
                    </a:lnTo>
                    <a:lnTo>
                      <a:pt x="45" y="8"/>
                    </a:lnTo>
                    <a:lnTo>
                      <a:pt x="38" y="8"/>
                    </a:lnTo>
                    <a:lnTo>
                      <a:pt x="32" y="7"/>
                    </a:lnTo>
                    <a:lnTo>
                      <a:pt x="26" y="7"/>
                    </a:lnTo>
                    <a:lnTo>
                      <a:pt x="18" y="5"/>
                    </a:lnTo>
                    <a:lnTo>
                      <a:pt x="11" y="3"/>
                    </a:lnTo>
                    <a:lnTo>
                      <a:pt x="4" y="0"/>
                    </a:lnTo>
                    <a:lnTo>
                      <a:pt x="0" y="8"/>
                    </a:lnTo>
                    <a:lnTo>
                      <a:pt x="9" y="11"/>
                    </a:lnTo>
                    <a:lnTo>
                      <a:pt x="16" y="14"/>
                    </a:lnTo>
                    <a:lnTo>
                      <a:pt x="23" y="16"/>
                    </a:lnTo>
                    <a:lnTo>
                      <a:pt x="31" y="17"/>
                    </a:lnTo>
                    <a:lnTo>
                      <a:pt x="38" y="17"/>
                    </a:lnTo>
                    <a:lnTo>
                      <a:pt x="45" y="17"/>
                    </a:lnTo>
                    <a:lnTo>
                      <a:pt x="49" y="17"/>
                    </a:lnTo>
                    <a:lnTo>
                      <a:pt x="52" y="18"/>
                    </a:lnTo>
                    <a:lnTo>
                      <a:pt x="54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897" name="Freeform 587"/>
              <p:cNvSpPr>
                <a:spLocks noChangeArrowheads="1"/>
              </p:cNvSpPr>
              <p:nvPr/>
            </p:nvSpPr>
            <p:spPr bwMode="auto">
              <a:xfrm>
                <a:off x="2425" y="4114"/>
                <a:ext cx="98" cy="61"/>
              </a:xfrm>
              <a:custGeom>
                <a:avLst/>
                <a:gdLst>
                  <a:gd name="T0" fmla="*/ 2171 w 93"/>
                  <a:gd name="T1" fmla="*/ 3583 h 57"/>
                  <a:gd name="T2" fmla="*/ 2229 w 93"/>
                  <a:gd name="T3" fmla="*/ 3474 h 57"/>
                  <a:gd name="T4" fmla="*/ 2288 w 93"/>
                  <a:gd name="T5" fmla="*/ 3433 h 57"/>
                  <a:gd name="T6" fmla="*/ 2288 w 93"/>
                  <a:gd name="T7" fmla="*/ 3194 h 57"/>
                  <a:gd name="T8" fmla="*/ 2229 w 93"/>
                  <a:gd name="T9" fmla="*/ 2834 h 57"/>
                  <a:gd name="T10" fmla="*/ 2196 w 93"/>
                  <a:gd name="T11" fmla="*/ 2474 h 57"/>
                  <a:gd name="T12" fmla="*/ 2085 w 93"/>
                  <a:gd name="T13" fmla="*/ 2135 h 57"/>
                  <a:gd name="T14" fmla="*/ 1978 w 93"/>
                  <a:gd name="T15" fmla="*/ 1646 h 57"/>
                  <a:gd name="T16" fmla="*/ 1782 w 93"/>
                  <a:gd name="T17" fmla="*/ 1421 h 57"/>
                  <a:gd name="T18" fmla="*/ 1613 w 93"/>
                  <a:gd name="T19" fmla="*/ 885 h 57"/>
                  <a:gd name="T20" fmla="*/ 1379 w 93"/>
                  <a:gd name="T21" fmla="*/ 631 h 57"/>
                  <a:gd name="T22" fmla="*/ 1189 w 93"/>
                  <a:gd name="T23" fmla="*/ 5 h 57"/>
                  <a:gd name="T24" fmla="*/ 949 w 93"/>
                  <a:gd name="T25" fmla="*/ 2 h 57"/>
                  <a:gd name="T26" fmla="*/ 736 w 93"/>
                  <a:gd name="T27" fmla="*/ 0 h 57"/>
                  <a:gd name="T28" fmla="*/ 459 w 93"/>
                  <a:gd name="T29" fmla="*/ 0 h 57"/>
                  <a:gd name="T30" fmla="*/ 288 w 93"/>
                  <a:gd name="T31" fmla="*/ 2 h 57"/>
                  <a:gd name="T32" fmla="*/ 1 w 93"/>
                  <a:gd name="T33" fmla="*/ 6 h 57"/>
                  <a:gd name="T34" fmla="*/ 0 w 93"/>
                  <a:gd name="T35" fmla="*/ 6 h 57"/>
                  <a:gd name="T36" fmla="*/ 0 w 93"/>
                  <a:gd name="T37" fmla="*/ 590 h 57"/>
                  <a:gd name="T38" fmla="*/ 0 w 93"/>
                  <a:gd name="T39" fmla="*/ 675 h 57"/>
                  <a:gd name="T40" fmla="*/ 1 w 93"/>
                  <a:gd name="T41" fmla="*/ 773 h 57"/>
                  <a:gd name="T42" fmla="*/ 5 w 93"/>
                  <a:gd name="T43" fmla="*/ 1084 h 57"/>
                  <a:gd name="T44" fmla="*/ 9 w 93"/>
                  <a:gd name="T45" fmla="*/ 1521 h 57"/>
                  <a:gd name="T46" fmla="*/ 354 w 93"/>
                  <a:gd name="T47" fmla="*/ 1886 h 57"/>
                  <a:gd name="T48" fmla="*/ 537 w 93"/>
                  <a:gd name="T49" fmla="*/ 2312 h 57"/>
                  <a:gd name="T50" fmla="*/ 736 w 93"/>
                  <a:gd name="T51" fmla="*/ 2648 h 57"/>
                  <a:gd name="T52" fmla="*/ 901 w 93"/>
                  <a:gd name="T53" fmla="*/ 2985 h 57"/>
                  <a:gd name="T54" fmla="*/ 1111 w 93"/>
                  <a:gd name="T55" fmla="*/ 3194 h 57"/>
                  <a:gd name="T56" fmla="*/ 1253 w 93"/>
                  <a:gd name="T57" fmla="*/ 3246 h 57"/>
                  <a:gd name="T58" fmla="*/ 1453 w 93"/>
                  <a:gd name="T59" fmla="*/ 3433 h 57"/>
                  <a:gd name="T60" fmla="*/ 1628 w 93"/>
                  <a:gd name="T61" fmla="*/ 3433 h 57"/>
                  <a:gd name="T62" fmla="*/ 1782 w 93"/>
                  <a:gd name="T63" fmla="*/ 3474 h 57"/>
                  <a:gd name="T64" fmla="*/ 1978 w 93"/>
                  <a:gd name="T65" fmla="*/ 3474 h 57"/>
                  <a:gd name="T66" fmla="*/ 2085 w 93"/>
                  <a:gd name="T67" fmla="*/ 3474 h 57"/>
                  <a:gd name="T68" fmla="*/ 2171 w 93"/>
                  <a:gd name="T69" fmla="*/ 3583 h 5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3"/>
                  <a:gd name="T106" fmla="*/ 0 h 57"/>
                  <a:gd name="T107" fmla="*/ 93 w 93"/>
                  <a:gd name="T108" fmla="*/ 57 h 5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3" h="57">
                    <a:moveTo>
                      <a:pt x="88" y="57"/>
                    </a:moveTo>
                    <a:lnTo>
                      <a:pt x="92" y="56"/>
                    </a:lnTo>
                    <a:lnTo>
                      <a:pt x="93" y="55"/>
                    </a:lnTo>
                    <a:lnTo>
                      <a:pt x="93" y="50"/>
                    </a:lnTo>
                    <a:lnTo>
                      <a:pt x="92" y="46"/>
                    </a:lnTo>
                    <a:lnTo>
                      <a:pt x="89" y="40"/>
                    </a:lnTo>
                    <a:lnTo>
                      <a:pt x="85" y="34"/>
                    </a:lnTo>
                    <a:lnTo>
                      <a:pt x="80" y="27"/>
                    </a:lnTo>
                    <a:lnTo>
                      <a:pt x="73" y="22"/>
                    </a:lnTo>
                    <a:lnTo>
                      <a:pt x="66" y="15"/>
                    </a:lnTo>
                    <a:lnTo>
                      <a:pt x="57" y="10"/>
                    </a:lnTo>
                    <a:lnTo>
                      <a:pt x="49" y="5"/>
                    </a:lnTo>
                    <a:lnTo>
                      <a:pt x="39" y="2"/>
                    </a:lnTo>
                    <a:lnTo>
                      <a:pt x="30" y="0"/>
                    </a:lnTo>
                    <a:lnTo>
                      <a:pt x="20" y="0"/>
                    </a:lnTo>
                    <a:lnTo>
                      <a:pt x="11" y="2"/>
                    </a:lnTo>
                    <a:lnTo>
                      <a:pt x="1" y="6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1" y="13"/>
                    </a:lnTo>
                    <a:lnTo>
                      <a:pt x="5" y="18"/>
                    </a:lnTo>
                    <a:lnTo>
                      <a:pt x="9" y="24"/>
                    </a:lnTo>
                    <a:lnTo>
                      <a:pt x="15" y="31"/>
                    </a:lnTo>
                    <a:lnTo>
                      <a:pt x="23" y="37"/>
                    </a:lnTo>
                    <a:lnTo>
                      <a:pt x="30" y="43"/>
                    </a:lnTo>
                    <a:lnTo>
                      <a:pt x="37" y="47"/>
                    </a:lnTo>
                    <a:lnTo>
                      <a:pt x="45" y="50"/>
                    </a:lnTo>
                    <a:lnTo>
                      <a:pt x="52" y="52"/>
                    </a:lnTo>
                    <a:lnTo>
                      <a:pt x="60" y="55"/>
                    </a:lnTo>
                    <a:lnTo>
                      <a:pt x="67" y="55"/>
                    </a:lnTo>
                    <a:lnTo>
                      <a:pt x="73" y="56"/>
                    </a:lnTo>
                    <a:lnTo>
                      <a:pt x="80" y="56"/>
                    </a:lnTo>
                    <a:lnTo>
                      <a:pt x="85" y="56"/>
                    </a:lnTo>
                    <a:lnTo>
                      <a:pt x="88" y="57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898" name="Freeform 588"/>
              <p:cNvSpPr>
                <a:spLocks noChangeArrowheads="1"/>
              </p:cNvSpPr>
              <p:nvPr/>
            </p:nvSpPr>
            <p:spPr bwMode="auto">
              <a:xfrm>
                <a:off x="2424" y="4109"/>
                <a:ext cx="105" cy="71"/>
              </a:xfrm>
              <a:custGeom>
                <a:avLst/>
                <a:gdLst>
                  <a:gd name="T0" fmla="*/ 4 w 99"/>
                  <a:gd name="T1" fmla="*/ 1227 h 66"/>
                  <a:gd name="T2" fmla="*/ 460 w 99"/>
                  <a:gd name="T3" fmla="*/ 917 h 66"/>
                  <a:gd name="T4" fmla="*/ 781 w 99"/>
                  <a:gd name="T5" fmla="*/ 792 h 66"/>
                  <a:gd name="T6" fmla="*/ 1110 w 99"/>
                  <a:gd name="T7" fmla="*/ 792 h 66"/>
                  <a:gd name="T8" fmla="*/ 1404 w 99"/>
                  <a:gd name="T9" fmla="*/ 917 h 66"/>
                  <a:gd name="T10" fmla="*/ 1728 w 99"/>
                  <a:gd name="T11" fmla="*/ 1227 h 66"/>
                  <a:gd name="T12" fmla="*/ 2030 w 99"/>
                  <a:gd name="T13" fmla="*/ 1644 h 66"/>
                  <a:gd name="T14" fmla="*/ 2320 w 99"/>
                  <a:gd name="T15" fmla="*/ 2028 h 66"/>
                  <a:gd name="T16" fmla="*/ 2568 w 99"/>
                  <a:gd name="T17" fmla="*/ 2548 h 66"/>
                  <a:gd name="T18" fmla="*/ 2799 w 99"/>
                  <a:gd name="T19" fmla="*/ 3143 h 66"/>
                  <a:gd name="T20" fmla="*/ 3015 w 99"/>
                  <a:gd name="T21" fmla="*/ 3637 h 66"/>
                  <a:gd name="T22" fmla="*/ 3114 w 99"/>
                  <a:gd name="T23" fmla="*/ 4209 h 66"/>
                  <a:gd name="T24" fmla="*/ 3248 w 99"/>
                  <a:gd name="T25" fmla="*/ 4569 h 66"/>
                  <a:gd name="T26" fmla="*/ 3250 w 99"/>
                  <a:gd name="T27" fmla="*/ 4871 h 66"/>
                  <a:gd name="T28" fmla="*/ 3250 w 99"/>
                  <a:gd name="T29" fmla="*/ 4915 h 66"/>
                  <a:gd name="T30" fmla="*/ 3303 w 99"/>
                  <a:gd name="T31" fmla="*/ 4871 h 66"/>
                  <a:gd name="T32" fmla="*/ 3250 w 99"/>
                  <a:gd name="T33" fmla="*/ 4871 h 66"/>
                  <a:gd name="T34" fmla="*/ 3248 w 99"/>
                  <a:gd name="T35" fmla="*/ 5688 h 66"/>
                  <a:gd name="T36" fmla="*/ 3445 w 99"/>
                  <a:gd name="T37" fmla="*/ 5637 h 66"/>
                  <a:gd name="T38" fmla="*/ 3598 w 99"/>
                  <a:gd name="T39" fmla="*/ 5287 h 66"/>
                  <a:gd name="T40" fmla="*/ 3598 w 99"/>
                  <a:gd name="T41" fmla="*/ 4704 h 66"/>
                  <a:gd name="T42" fmla="*/ 3542 w 99"/>
                  <a:gd name="T43" fmla="*/ 4247 h 66"/>
                  <a:gd name="T44" fmla="*/ 3392 w 99"/>
                  <a:gd name="T45" fmla="*/ 3670 h 66"/>
                  <a:gd name="T46" fmla="*/ 3248 w 99"/>
                  <a:gd name="T47" fmla="*/ 3172 h 66"/>
                  <a:gd name="T48" fmla="*/ 3062 w 99"/>
                  <a:gd name="T49" fmla="*/ 2548 h 66"/>
                  <a:gd name="T50" fmla="*/ 2768 w 99"/>
                  <a:gd name="T51" fmla="*/ 1903 h 66"/>
                  <a:gd name="T52" fmla="*/ 2488 w 99"/>
                  <a:gd name="T53" fmla="*/ 1420 h 66"/>
                  <a:gd name="T54" fmla="*/ 2212 w 99"/>
                  <a:gd name="T55" fmla="*/ 852 h 66"/>
                  <a:gd name="T56" fmla="*/ 1885 w 99"/>
                  <a:gd name="T57" fmla="*/ 6 h 66"/>
                  <a:gd name="T58" fmla="*/ 1536 w 99"/>
                  <a:gd name="T59" fmla="*/ 3 h 66"/>
                  <a:gd name="T60" fmla="*/ 1144 w 99"/>
                  <a:gd name="T61" fmla="*/ 0 h 66"/>
                  <a:gd name="T62" fmla="*/ 736 w 99"/>
                  <a:gd name="T63" fmla="*/ 0 h 66"/>
                  <a:gd name="T64" fmla="*/ 409 w 99"/>
                  <a:gd name="T65" fmla="*/ 3 h 66"/>
                  <a:gd name="T66" fmla="*/ 0 w 99"/>
                  <a:gd name="T67" fmla="*/ 684 h 66"/>
                  <a:gd name="T68" fmla="*/ 4 w 99"/>
                  <a:gd name="T69" fmla="*/ 1227 h 6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9"/>
                  <a:gd name="T106" fmla="*/ 0 h 66"/>
                  <a:gd name="T107" fmla="*/ 99 w 99"/>
                  <a:gd name="T108" fmla="*/ 66 h 6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9" h="66">
                    <a:moveTo>
                      <a:pt x="4" y="15"/>
                    </a:moveTo>
                    <a:lnTo>
                      <a:pt x="13" y="11"/>
                    </a:lnTo>
                    <a:lnTo>
                      <a:pt x="22" y="9"/>
                    </a:lnTo>
                    <a:lnTo>
                      <a:pt x="31" y="9"/>
                    </a:lnTo>
                    <a:lnTo>
                      <a:pt x="39" y="11"/>
                    </a:lnTo>
                    <a:lnTo>
                      <a:pt x="48" y="15"/>
                    </a:lnTo>
                    <a:lnTo>
                      <a:pt x="56" y="19"/>
                    </a:lnTo>
                    <a:lnTo>
                      <a:pt x="64" y="23"/>
                    </a:lnTo>
                    <a:lnTo>
                      <a:pt x="71" y="30"/>
                    </a:lnTo>
                    <a:lnTo>
                      <a:pt x="77" y="36"/>
                    </a:lnTo>
                    <a:lnTo>
                      <a:pt x="83" y="42"/>
                    </a:lnTo>
                    <a:lnTo>
                      <a:pt x="86" y="48"/>
                    </a:lnTo>
                    <a:lnTo>
                      <a:pt x="89" y="53"/>
                    </a:lnTo>
                    <a:lnTo>
                      <a:pt x="90" y="56"/>
                    </a:lnTo>
                    <a:lnTo>
                      <a:pt x="90" y="57"/>
                    </a:lnTo>
                    <a:lnTo>
                      <a:pt x="91" y="56"/>
                    </a:lnTo>
                    <a:lnTo>
                      <a:pt x="90" y="56"/>
                    </a:lnTo>
                    <a:lnTo>
                      <a:pt x="89" y="66"/>
                    </a:lnTo>
                    <a:lnTo>
                      <a:pt x="94" y="65"/>
                    </a:lnTo>
                    <a:lnTo>
                      <a:pt x="99" y="61"/>
                    </a:lnTo>
                    <a:lnTo>
                      <a:pt x="99" y="55"/>
                    </a:lnTo>
                    <a:lnTo>
                      <a:pt x="98" y="49"/>
                    </a:lnTo>
                    <a:lnTo>
                      <a:pt x="93" y="43"/>
                    </a:lnTo>
                    <a:lnTo>
                      <a:pt x="89" y="37"/>
                    </a:lnTo>
                    <a:lnTo>
                      <a:pt x="84" y="30"/>
                    </a:lnTo>
                    <a:lnTo>
                      <a:pt x="76" y="22"/>
                    </a:lnTo>
                    <a:lnTo>
                      <a:pt x="69" y="17"/>
                    </a:lnTo>
                    <a:lnTo>
                      <a:pt x="61" y="10"/>
                    </a:lnTo>
                    <a:lnTo>
                      <a:pt x="52" y="6"/>
                    </a:lnTo>
                    <a:lnTo>
                      <a:pt x="42" y="3"/>
                    </a:lnTo>
                    <a:lnTo>
                      <a:pt x="32" y="0"/>
                    </a:lnTo>
                    <a:lnTo>
                      <a:pt x="21" y="0"/>
                    </a:lnTo>
                    <a:lnTo>
                      <a:pt x="11" y="3"/>
                    </a:lnTo>
                    <a:lnTo>
                      <a:pt x="0" y="7"/>
                    </a:lnTo>
                    <a:lnTo>
                      <a:pt x="4" y="15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899" name="Freeform 589"/>
              <p:cNvSpPr>
                <a:spLocks noChangeArrowheads="1"/>
              </p:cNvSpPr>
              <p:nvPr/>
            </p:nvSpPr>
            <p:spPr bwMode="auto">
              <a:xfrm>
                <a:off x="2420" y="4117"/>
                <a:ext cx="46" cy="53"/>
              </a:xfrm>
              <a:custGeom>
                <a:avLst/>
                <a:gdLst>
                  <a:gd name="T0" fmla="*/ 2587 w 43"/>
                  <a:gd name="T1" fmla="*/ 4985 h 49"/>
                  <a:gd name="T2" fmla="*/ 2252 w 43"/>
                  <a:gd name="T3" fmla="*/ 4438 h 49"/>
                  <a:gd name="T4" fmla="*/ 1726 w 43"/>
                  <a:gd name="T5" fmla="*/ 3886 h 49"/>
                  <a:gd name="T6" fmla="*/ 1405 w 43"/>
                  <a:gd name="T7" fmla="*/ 2997 h 49"/>
                  <a:gd name="T8" fmla="*/ 937 w 43"/>
                  <a:gd name="T9" fmla="*/ 2369 h 49"/>
                  <a:gd name="T10" fmla="*/ 716 w 43"/>
                  <a:gd name="T11" fmla="*/ 1479 h 49"/>
                  <a:gd name="T12" fmla="*/ 625 w 43"/>
                  <a:gd name="T13" fmla="*/ 1081 h 49"/>
                  <a:gd name="T14" fmla="*/ 584 w 43"/>
                  <a:gd name="T15" fmla="*/ 999 h 49"/>
                  <a:gd name="T16" fmla="*/ 584 w 43"/>
                  <a:gd name="T17" fmla="*/ 924 h 49"/>
                  <a:gd name="T18" fmla="*/ 7 w 43"/>
                  <a:gd name="T19" fmla="*/ 999 h 49"/>
                  <a:gd name="T20" fmla="*/ 3 w 43"/>
                  <a:gd name="T21" fmla="*/ 0 h 49"/>
                  <a:gd name="T22" fmla="*/ 1 w 43"/>
                  <a:gd name="T23" fmla="*/ 3 h 49"/>
                  <a:gd name="T24" fmla="*/ 0 w 43"/>
                  <a:gd name="T25" fmla="*/ 924 h 49"/>
                  <a:gd name="T26" fmla="*/ 0 w 43"/>
                  <a:gd name="T27" fmla="*/ 1169 h 49"/>
                  <a:gd name="T28" fmla="*/ 1 w 43"/>
                  <a:gd name="T29" fmla="*/ 1479 h 49"/>
                  <a:gd name="T30" fmla="*/ 4 w 43"/>
                  <a:gd name="T31" fmla="*/ 2369 h 49"/>
                  <a:gd name="T32" fmla="*/ 625 w 43"/>
                  <a:gd name="T33" fmla="*/ 2997 h 49"/>
                  <a:gd name="T34" fmla="*/ 937 w 43"/>
                  <a:gd name="T35" fmla="*/ 3886 h 49"/>
                  <a:gd name="T36" fmla="*/ 1410 w 43"/>
                  <a:gd name="T37" fmla="*/ 4546 h 49"/>
                  <a:gd name="T38" fmla="*/ 1968 w 43"/>
                  <a:gd name="T39" fmla="*/ 5392 h 49"/>
                  <a:gd name="T40" fmla="*/ 2409 w 43"/>
                  <a:gd name="T41" fmla="*/ 5832 h 49"/>
                  <a:gd name="T42" fmla="*/ 2587 w 43"/>
                  <a:gd name="T43" fmla="*/ 4985 h 49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43"/>
                  <a:gd name="T67" fmla="*/ 0 h 49"/>
                  <a:gd name="T68" fmla="*/ 43 w 43"/>
                  <a:gd name="T69" fmla="*/ 49 h 49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43" h="49">
                    <a:moveTo>
                      <a:pt x="43" y="42"/>
                    </a:moveTo>
                    <a:lnTo>
                      <a:pt x="36" y="37"/>
                    </a:lnTo>
                    <a:lnTo>
                      <a:pt x="29" y="32"/>
                    </a:lnTo>
                    <a:lnTo>
                      <a:pt x="22" y="25"/>
                    </a:lnTo>
                    <a:lnTo>
                      <a:pt x="16" y="19"/>
                    </a:lnTo>
                    <a:lnTo>
                      <a:pt x="12" y="13"/>
                    </a:lnTo>
                    <a:lnTo>
                      <a:pt x="10" y="9"/>
                    </a:lnTo>
                    <a:lnTo>
                      <a:pt x="9" y="8"/>
                    </a:lnTo>
                    <a:lnTo>
                      <a:pt x="9" y="7"/>
                    </a:lnTo>
                    <a:lnTo>
                      <a:pt x="7" y="8"/>
                    </a:lnTo>
                    <a:lnTo>
                      <a:pt x="3" y="0"/>
                    </a:lnTo>
                    <a:lnTo>
                      <a:pt x="1" y="3"/>
                    </a:lnTo>
                    <a:lnTo>
                      <a:pt x="0" y="7"/>
                    </a:lnTo>
                    <a:lnTo>
                      <a:pt x="0" y="10"/>
                    </a:lnTo>
                    <a:lnTo>
                      <a:pt x="1" y="13"/>
                    </a:lnTo>
                    <a:lnTo>
                      <a:pt x="4" y="19"/>
                    </a:lnTo>
                    <a:lnTo>
                      <a:pt x="10" y="25"/>
                    </a:lnTo>
                    <a:lnTo>
                      <a:pt x="16" y="32"/>
                    </a:lnTo>
                    <a:lnTo>
                      <a:pt x="23" y="38"/>
                    </a:lnTo>
                    <a:lnTo>
                      <a:pt x="32" y="45"/>
                    </a:lnTo>
                    <a:lnTo>
                      <a:pt x="39" y="49"/>
                    </a:lnTo>
                    <a:lnTo>
                      <a:pt x="43" y="42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900" name="Freeform 590"/>
              <p:cNvSpPr>
                <a:spLocks noChangeArrowheads="1"/>
              </p:cNvSpPr>
              <p:nvPr/>
            </p:nvSpPr>
            <p:spPr bwMode="auto">
              <a:xfrm>
                <a:off x="2462" y="4162"/>
                <a:ext cx="57" cy="18"/>
              </a:xfrm>
              <a:custGeom>
                <a:avLst/>
                <a:gdLst>
                  <a:gd name="T0" fmla="*/ 1445 w 54"/>
                  <a:gd name="T1" fmla="*/ 7 h 17"/>
                  <a:gd name="T2" fmla="*/ 1368 w 54"/>
                  <a:gd name="T3" fmla="*/ 7 h 17"/>
                  <a:gd name="T4" fmla="*/ 1240 w 54"/>
                  <a:gd name="T5" fmla="*/ 7 h 17"/>
                  <a:gd name="T6" fmla="*/ 1045 w 54"/>
                  <a:gd name="T7" fmla="*/ 7 h 17"/>
                  <a:gd name="T8" fmla="*/ 868 w 54"/>
                  <a:gd name="T9" fmla="*/ 6 h 17"/>
                  <a:gd name="T10" fmla="*/ 699 w 54"/>
                  <a:gd name="T11" fmla="*/ 5 h 17"/>
                  <a:gd name="T12" fmla="*/ 453 w 54"/>
                  <a:gd name="T13" fmla="*/ 4 h 17"/>
                  <a:gd name="T14" fmla="*/ 328 w 54"/>
                  <a:gd name="T15" fmla="*/ 2 h 17"/>
                  <a:gd name="T16" fmla="*/ 4 w 54"/>
                  <a:gd name="T17" fmla="*/ 0 h 17"/>
                  <a:gd name="T18" fmla="*/ 0 w 54"/>
                  <a:gd name="T19" fmla="*/ 7 h 17"/>
                  <a:gd name="T20" fmla="*/ 279 w 54"/>
                  <a:gd name="T21" fmla="*/ 364 h 17"/>
                  <a:gd name="T22" fmla="*/ 406 w 54"/>
                  <a:gd name="T23" fmla="*/ 408 h 17"/>
                  <a:gd name="T24" fmla="*/ 662 w 54"/>
                  <a:gd name="T25" fmla="*/ 457 h 17"/>
                  <a:gd name="T26" fmla="*/ 868 w 54"/>
                  <a:gd name="T27" fmla="*/ 484 h 17"/>
                  <a:gd name="T28" fmla="*/ 1021 w 54"/>
                  <a:gd name="T29" fmla="*/ 484 h 17"/>
                  <a:gd name="T30" fmla="*/ 1240 w 54"/>
                  <a:gd name="T31" fmla="*/ 484 h 17"/>
                  <a:gd name="T32" fmla="*/ 1338 w 54"/>
                  <a:gd name="T33" fmla="*/ 484 h 17"/>
                  <a:gd name="T34" fmla="*/ 1444 w 54"/>
                  <a:gd name="T35" fmla="*/ 512 h 17"/>
                  <a:gd name="T36" fmla="*/ 1445 w 54"/>
                  <a:gd name="T37" fmla="*/ 7 h 17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4"/>
                  <a:gd name="T58" fmla="*/ 0 h 17"/>
                  <a:gd name="T59" fmla="*/ 54 w 54"/>
                  <a:gd name="T60" fmla="*/ 17 h 17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4" h="17">
                    <a:moveTo>
                      <a:pt x="54" y="7"/>
                    </a:moveTo>
                    <a:lnTo>
                      <a:pt x="50" y="7"/>
                    </a:lnTo>
                    <a:lnTo>
                      <a:pt x="45" y="7"/>
                    </a:lnTo>
                    <a:lnTo>
                      <a:pt x="39" y="7"/>
                    </a:lnTo>
                    <a:lnTo>
                      <a:pt x="32" y="6"/>
                    </a:lnTo>
                    <a:lnTo>
                      <a:pt x="26" y="5"/>
                    </a:lnTo>
                    <a:lnTo>
                      <a:pt x="18" y="4"/>
                    </a:lnTo>
                    <a:lnTo>
                      <a:pt x="12" y="2"/>
                    </a:lnTo>
                    <a:lnTo>
                      <a:pt x="4" y="0"/>
                    </a:lnTo>
                    <a:lnTo>
                      <a:pt x="0" y="7"/>
                    </a:lnTo>
                    <a:lnTo>
                      <a:pt x="9" y="11"/>
                    </a:lnTo>
                    <a:lnTo>
                      <a:pt x="16" y="13"/>
                    </a:lnTo>
                    <a:lnTo>
                      <a:pt x="25" y="15"/>
                    </a:lnTo>
                    <a:lnTo>
                      <a:pt x="32" y="16"/>
                    </a:lnTo>
                    <a:lnTo>
                      <a:pt x="38" y="16"/>
                    </a:lnTo>
                    <a:lnTo>
                      <a:pt x="45" y="16"/>
                    </a:lnTo>
                    <a:lnTo>
                      <a:pt x="49" y="16"/>
                    </a:lnTo>
                    <a:lnTo>
                      <a:pt x="53" y="17"/>
                    </a:lnTo>
                    <a:lnTo>
                      <a:pt x="54" y="7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901" name="Freeform 591"/>
              <p:cNvSpPr>
                <a:spLocks noChangeArrowheads="1"/>
              </p:cNvSpPr>
              <p:nvPr/>
            </p:nvSpPr>
            <p:spPr bwMode="auto">
              <a:xfrm>
                <a:off x="3559" y="4030"/>
                <a:ext cx="98" cy="61"/>
              </a:xfrm>
              <a:custGeom>
                <a:avLst/>
                <a:gdLst>
                  <a:gd name="T0" fmla="*/ 2171 w 93"/>
                  <a:gd name="T1" fmla="*/ 3583 h 57"/>
                  <a:gd name="T2" fmla="*/ 2229 w 93"/>
                  <a:gd name="T3" fmla="*/ 3474 h 57"/>
                  <a:gd name="T4" fmla="*/ 2288 w 93"/>
                  <a:gd name="T5" fmla="*/ 3418 h 57"/>
                  <a:gd name="T6" fmla="*/ 2288 w 93"/>
                  <a:gd name="T7" fmla="*/ 3194 h 57"/>
                  <a:gd name="T8" fmla="*/ 2229 w 93"/>
                  <a:gd name="T9" fmla="*/ 2834 h 57"/>
                  <a:gd name="T10" fmla="*/ 2196 w 93"/>
                  <a:gd name="T11" fmla="*/ 2474 h 57"/>
                  <a:gd name="T12" fmla="*/ 2085 w 93"/>
                  <a:gd name="T13" fmla="*/ 2135 h 57"/>
                  <a:gd name="T14" fmla="*/ 1905 w 93"/>
                  <a:gd name="T15" fmla="*/ 1742 h 57"/>
                  <a:gd name="T16" fmla="*/ 1782 w 93"/>
                  <a:gd name="T17" fmla="*/ 1328 h 57"/>
                  <a:gd name="T18" fmla="*/ 1613 w 93"/>
                  <a:gd name="T19" fmla="*/ 885 h 57"/>
                  <a:gd name="T20" fmla="*/ 1379 w 93"/>
                  <a:gd name="T21" fmla="*/ 590 h 57"/>
                  <a:gd name="T22" fmla="*/ 1189 w 93"/>
                  <a:gd name="T23" fmla="*/ 5 h 57"/>
                  <a:gd name="T24" fmla="*/ 949 w 93"/>
                  <a:gd name="T25" fmla="*/ 2 h 57"/>
                  <a:gd name="T26" fmla="*/ 736 w 93"/>
                  <a:gd name="T27" fmla="*/ 0 h 57"/>
                  <a:gd name="T28" fmla="*/ 459 w 93"/>
                  <a:gd name="T29" fmla="*/ 0 h 57"/>
                  <a:gd name="T30" fmla="*/ 288 w 93"/>
                  <a:gd name="T31" fmla="*/ 2 h 57"/>
                  <a:gd name="T32" fmla="*/ 1 w 93"/>
                  <a:gd name="T33" fmla="*/ 6 h 57"/>
                  <a:gd name="T34" fmla="*/ 0 w 93"/>
                  <a:gd name="T35" fmla="*/ 7 h 57"/>
                  <a:gd name="T36" fmla="*/ 0 w 93"/>
                  <a:gd name="T37" fmla="*/ 551 h 57"/>
                  <a:gd name="T38" fmla="*/ 0 w 93"/>
                  <a:gd name="T39" fmla="*/ 631 h 57"/>
                  <a:gd name="T40" fmla="*/ 1 w 93"/>
                  <a:gd name="T41" fmla="*/ 773 h 57"/>
                  <a:gd name="T42" fmla="*/ 4 w 93"/>
                  <a:gd name="T43" fmla="*/ 1084 h 57"/>
                  <a:gd name="T44" fmla="*/ 9 w 93"/>
                  <a:gd name="T45" fmla="*/ 1521 h 57"/>
                  <a:gd name="T46" fmla="*/ 354 w 93"/>
                  <a:gd name="T47" fmla="*/ 1864 h 57"/>
                  <a:gd name="T48" fmla="*/ 510 w 93"/>
                  <a:gd name="T49" fmla="*/ 2312 h 57"/>
                  <a:gd name="T50" fmla="*/ 736 w 93"/>
                  <a:gd name="T51" fmla="*/ 2617 h 57"/>
                  <a:gd name="T52" fmla="*/ 901 w 93"/>
                  <a:gd name="T53" fmla="*/ 2998 h 57"/>
                  <a:gd name="T54" fmla="*/ 1062 w 93"/>
                  <a:gd name="T55" fmla="*/ 3194 h 57"/>
                  <a:gd name="T56" fmla="*/ 1253 w 93"/>
                  <a:gd name="T57" fmla="*/ 3246 h 57"/>
                  <a:gd name="T58" fmla="*/ 1444 w 93"/>
                  <a:gd name="T59" fmla="*/ 3418 h 57"/>
                  <a:gd name="T60" fmla="*/ 1628 w 93"/>
                  <a:gd name="T61" fmla="*/ 3418 h 57"/>
                  <a:gd name="T62" fmla="*/ 1782 w 93"/>
                  <a:gd name="T63" fmla="*/ 3474 h 57"/>
                  <a:gd name="T64" fmla="*/ 1905 w 93"/>
                  <a:gd name="T65" fmla="*/ 3474 h 57"/>
                  <a:gd name="T66" fmla="*/ 2085 w 93"/>
                  <a:gd name="T67" fmla="*/ 3474 h 57"/>
                  <a:gd name="T68" fmla="*/ 2171 w 93"/>
                  <a:gd name="T69" fmla="*/ 3583 h 5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3"/>
                  <a:gd name="T106" fmla="*/ 0 h 57"/>
                  <a:gd name="T107" fmla="*/ 93 w 93"/>
                  <a:gd name="T108" fmla="*/ 57 h 5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3" h="57">
                    <a:moveTo>
                      <a:pt x="88" y="57"/>
                    </a:moveTo>
                    <a:lnTo>
                      <a:pt x="92" y="56"/>
                    </a:lnTo>
                    <a:lnTo>
                      <a:pt x="93" y="54"/>
                    </a:lnTo>
                    <a:lnTo>
                      <a:pt x="93" y="50"/>
                    </a:lnTo>
                    <a:lnTo>
                      <a:pt x="92" y="46"/>
                    </a:lnTo>
                    <a:lnTo>
                      <a:pt x="89" y="40"/>
                    </a:lnTo>
                    <a:lnTo>
                      <a:pt x="85" y="34"/>
                    </a:lnTo>
                    <a:lnTo>
                      <a:pt x="79" y="28"/>
                    </a:lnTo>
                    <a:lnTo>
                      <a:pt x="73" y="21"/>
                    </a:lnTo>
                    <a:lnTo>
                      <a:pt x="66" y="15"/>
                    </a:lnTo>
                    <a:lnTo>
                      <a:pt x="57" y="9"/>
                    </a:lnTo>
                    <a:lnTo>
                      <a:pt x="49" y="5"/>
                    </a:lnTo>
                    <a:lnTo>
                      <a:pt x="39" y="2"/>
                    </a:lnTo>
                    <a:lnTo>
                      <a:pt x="30" y="0"/>
                    </a:lnTo>
                    <a:lnTo>
                      <a:pt x="20" y="0"/>
                    </a:lnTo>
                    <a:lnTo>
                      <a:pt x="11" y="2"/>
                    </a:lnTo>
                    <a:lnTo>
                      <a:pt x="1" y="6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1" y="13"/>
                    </a:lnTo>
                    <a:lnTo>
                      <a:pt x="4" y="18"/>
                    </a:lnTo>
                    <a:lnTo>
                      <a:pt x="9" y="24"/>
                    </a:lnTo>
                    <a:lnTo>
                      <a:pt x="15" y="30"/>
                    </a:lnTo>
                    <a:lnTo>
                      <a:pt x="22" y="37"/>
                    </a:lnTo>
                    <a:lnTo>
                      <a:pt x="30" y="42"/>
                    </a:lnTo>
                    <a:lnTo>
                      <a:pt x="37" y="48"/>
                    </a:lnTo>
                    <a:lnTo>
                      <a:pt x="44" y="50"/>
                    </a:lnTo>
                    <a:lnTo>
                      <a:pt x="52" y="52"/>
                    </a:lnTo>
                    <a:lnTo>
                      <a:pt x="59" y="54"/>
                    </a:lnTo>
                    <a:lnTo>
                      <a:pt x="67" y="54"/>
                    </a:lnTo>
                    <a:lnTo>
                      <a:pt x="73" y="56"/>
                    </a:lnTo>
                    <a:lnTo>
                      <a:pt x="79" y="56"/>
                    </a:lnTo>
                    <a:lnTo>
                      <a:pt x="85" y="56"/>
                    </a:lnTo>
                    <a:lnTo>
                      <a:pt x="88" y="57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902" name="Freeform 592"/>
              <p:cNvSpPr>
                <a:spLocks noChangeArrowheads="1"/>
              </p:cNvSpPr>
              <p:nvPr/>
            </p:nvSpPr>
            <p:spPr bwMode="auto">
              <a:xfrm>
                <a:off x="3558" y="4025"/>
                <a:ext cx="104" cy="71"/>
              </a:xfrm>
              <a:custGeom>
                <a:avLst/>
                <a:gdLst>
                  <a:gd name="T0" fmla="*/ 4 w 98"/>
                  <a:gd name="T1" fmla="*/ 1141 h 66"/>
                  <a:gd name="T2" fmla="*/ 474 w 98"/>
                  <a:gd name="T3" fmla="*/ 917 h 66"/>
                  <a:gd name="T4" fmla="*/ 811 w 98"/>
                  <a:gd name="T5" fmla="*/ 792 h 66"/>
                  <a:gd name="T6" fmla="*/ 1159 w 98"/>
                  <a:gd name="T7" fmla="*/ 792 h 66"/>
                  <a:gd name="T8" fmla="*/ 1470 w 98"/>
                  <a:gd name="T9" fmla="*/ 917 h 66"/>
                  <a:gd name="T10" fmla="*/ 1813 w 98"/>
                  <a:gd name="T11" fmla="*/ 1141 h 66"/>
                  <a:gd name="T12" fmla="*/ 2100 w 98"/>
                  <a:gd name="T13" fmla="*/ 1644 h 66"/>
                  <a:gd name="T14" fmla="*/ 2365 w 98"/>
                  <a:gd name="T15" fmla="*/ 2028 h 66"/>
                  <a:gd name="T16" fmla="*/ 2664 w 98"/>
                  <a:gd name="T17" fmla="*/ 2548 h 66"/>
                  <a:gd name="T18" fmla="*/ 2924 w 98"/>
                  <a:gd name="T19" fmla="*/ 3036 h 66"/>
                  <a:gd name="T20" fmla="*/ 3112 w 98"/>
                  <a:gd name="T21" fmla="*/ 3637 h 66"/>
                  <a:gd name="T22" fmla="*/ 3286 w 98"/>
                  <a:gd name="T23" fmla="*/ 4065 h 66"/>
                  <a:gd name="T24" fmla="*/ 3315 w 98"/>
                  <a:gd name="T25" fmla="*/ 4569 h 66"/>
                  <a:gd name="T26" fmla="*/ 3379 w 98"/>
                  <a:gd name="T27" fmla="*/ 4871 h 66"/>
                  <a:gd name="T28" fmla="*/ 3379 w 98"/>
                  <a:gd name="T29" fmla="*/ 4915 h 66"/>
                  <a:gd name="T30" fmla="*/ 3487 w 98"/>
                  <a:gd name="T31" fmla="*/ 4915 h 66"/>
                  <a:gd name="T32" fmla="*/ 3379 w 98"/>
                  <a:gd name="T33" fmla="*/ 4915 h 66"/>
                  <a:gd name="T34" fmla="*/ 3315 w 98"/>
                  <a:gd name="T35" fmla="*/ 5688 h 66"/>
                  <a:gd name="T36" fmla="*/ 3518 w 98"/>
                  <a:gd name="T37" fmla="*/ 5637 h 66"/>
                  <a:gd name="T38" fmla="*/ 3709 w 98"/>
                  <a:gd name="T39" fmla="*/ 5287 h 66"/>
                  <a:gd name="T40" fmla="*/ 3709 w 98"/>
                  <a:gd name="T41" fmla="*/ 4704 h 66"/>
                  <a:gd name="T42" fmla="*/ 3700 w 98"/>
                  <a:gd name="T43" fmla="*/ 4209 h 66"/>
                  <a:gd name="T44" fmla="*/ 3518 w 98"/>
                  <a:gd name="T45" fmla="*/ 3670 h 66"/>
                  <a:gd name="T46" fmla="*/ 3315 w 98"/>
                  <a:gd name="T47" fmla="*/ 3143 h 66"/>
                  <a:gd name="T48" fmla="*/ 3124 w 98"/>
                  <a:gd name="T49" fmla="*/ 2548 h 66"/>
                  <a:gd name="T50" fmla="*/ 2917 w 98"/>
                  <a:gd name="T51" fmla="*/ 2028 h 66"/>
                  <a:gd name="T52" fmla="*/ 2596 w 98"/>
                  <a:gd name="T53" fmla="*/ 1420 h 66"/>
                  <a:gd name="T54" fmla="*/ 2300 w 98"/>
                  <a:gd name="T55" fmla="*/ 852 h 66"/>
                  <a:gd name="T56" fmla="*/ 1942 w 98"/>
                  <a:gd name="T57" fmla="*/ 6 h 66"/>
                  <a:gd name="T58" fmla="*/ 1560 w 98"/>
                  <a:gd name="T59" fmla="*/ 2 h 66"/>
                  <a:gd name="T60" fmla="*/ 1196 w 98"/>
                  <a:gd name="T61" fmla="*/ 0 h 66"/>
                  <a:gd name="T62" fmla="*/ 764 w 98"/>
                  <a:gd name="T63" fmla="*/ 0 h 66"/>
                  <a:gd name="T64" fmla="*/ 421 w 98"/>
                  <a:gd name="T65" fmla="*/ 2 h 66"/>
                  <a:gd name="T66" fmla="*/ 0 w 98"/>
                  <a:gd name="T67" fmla="*/ 684 h 66"/>
                  <a:gd name="T68" fmla="*/ 4 w 98"/>
                  <a:gd name="T69" fmla="*/ 1141 h 6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8"/>
                  <a:gd name="T106" fmla="*/ 0 h 66"/>
                  <a:gd name="T107" fmla="*/ 98 w 98"/>
                  <a:gd name="T108" fmla="*/ 66 h 6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8" h="66">
                    <a:moveTo>
                      <a:pt x="4" y="14"/>
                    </a:moveTo>
                    <a:lnTo>
                      <a:pt x="13" y="11"/>
                    </a:lnTo>
                    <a:lnTo>
                      <a:pt x="22" y="9"/>
                    </a:lnTo>
                    <a:lnTo>
                      <a:pt x="31" y="9"/>
                    </a:lnTo>
                    <a:lnTo>
                      <a:pt x="39" y="11"/>
                    </a:lnTo>
                    <a:lnTo>
                      <a:pt x="48" y="14"/>
                    </a:lnTo>
                    <a:lnTo>
                      <a:pt x="56" y="19"/>
                    </a:lnTo>
                    <a:lnTo>
                      <a:pt x="63" y="23"/>
                    </a:lnTo>
                    <a:lnTo>
                      <a:pt x="71" y="30"/>
                    </a:lnTo>
                    <a:lnTo>
                      <a:pt x="77" y="35"/>
                    </a:lnTo>
                    <a:lnTo>
                      <a:pt x="83" y="42"/>
                    </a:lnTo>
                    <a:lnTo>
                      <a:pt x="86" y="47"/>
                    </a:lnTo>
                    <a:lnTo>
                      <a:pt x="89" y="53"/>
                    </a:lnTo>
                    <a:lnTo>
                      <a:pt x="90" y="56"/>
                    </a:lnTo>
                    <a:lnTo>
                      <a:pt x="90" y="57"/>
                    </a:lnTo>
                    <a:lnTo>
                      <a:pt x="91" y="57"/>
                    </a:lnTo>
                    <a:lnTo>
                      <a:pt x="90" y="57"/>
                    </a:lnTo>
                    <a:lnTo>
                      <a:pt x="89" y="66"/>
                    </a:lnTo>
                    <a:lnTo>
                      <a:pt x="94" y="65"/>
                    </a:lnTo>
                    <a:lnTo>
                      <a:pt x="98" y="61"/>
                    </a:lnTo>
                    <a:lnTo>
                      <a:pt x="98" y="55"/>
                    </a:lnTo>
                    <a:lnTo>
                      <a:pt x="97" y="48"/>
                    </a:lnTo>
                    <a:lnTo>
                      <a:pt x="94" y="43"/>
                    </a:lnTo>
                    <a:lnTo>
                      <a:pt x="89" y="36"/>
                    </a:lnTo>
                    <a:lnTo>
                      <a:pt x="84" y="30"/>
                    </a:lnTo>
                    <a:lnTo>
                      <a:pt x="76" y="23"/>
                    </a:lnTo>
                    <a:lnTo>
                      <a:pt x="69" y="17"/>
                    </a:lnTo>
                    <a:lnTo>
                      <a:pt x="60" y="10"/>
                    </a:lnTo>
                    <a:lnTo>
                      <a:pt x="52" y="6"/>
                    </a:lnTo>
                    <a:lnTo>
                      <a:pt x="41" y="2"/>
                    </a:lnTo>
                    <a:lnTo>
                      <a:pt x="32" y="0"/>
                    </a:lnTo>
                    <a:lnTo>
                      <a:pt x="21" y="0"/>
                    </a:lnTo>
                    <a:lnTo>
                      <a:pt x="11" y="2"/>
                    </a:lnTo>
                    <a:lnTo>
                      <a:pt x="0" y="7"/>
                    </a:lnTo>
                    <a:lnTo>
                      <a:pt x="4" y="14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903" name="Freeform 593"/>
              <p:cNvSpPr>
                <a:spLocks noChangeArrowheads="1"/>
              </p:cNvSpPr>
              <p:nvPr/>
            </p:nvSpPr>
            <p:spPr bwMode="auto">
              <a:xfrm>
                <a:off x="3555" y="4032"/>
                <a:ext cx="46" cy="53"/>
              </a:xfrm>
              <a:custGeom>
                <a:avLst/>
                <a:gdLst>
                  <a:gd name="T0" fmla="*/ 2587 w 43"/>
                  <a:gd name="T1" fmla="*/ 4917 h 49"/>
                  <a:gd name="T2" fmla="*/ 2252 w 43"/>
                  <a:gd name="T3" fmla="*/ 4438 h 49"/>
                  <a:gd name="T4" fmla="*/ 1720 w 43"/>
                  <a:gd name="T5" fmla="*/ 3886 h 49"/>
                  <a:gd name="T6" fmla="*/ 1405 w 43"/>
                  <a:gd name="T7" fmla="*/ 2997 h 49"/>
                  <a:gd name="T8" fmla="*/ 937 w 43"/>
                  <a:gd name="T9" fmla="*/ 2369 h 49"/>
                  <a:gd name="T10" fmla="*/ 669 w 43"/>
                  <a:gd name="T11" fmla="*/ 1479 h 49"/>
                  <a:gd name="T12" fmla="*/ 584 w 43"/>
                  <a:gd name="T13" fmla="*/ 999 h 49"/>
                  <a:gd name="T14" fmla="*/ 546 w 43"/>
                  <a:gd name="T15" fmla="*/ 924 h 49"/>
                  <a:gd name="T16" fmla="*/ 546 w 43"/>
                  <a:gd name="T17" fmla="*/ 6 h 49"/>
                  <a:gd name="T18" fmla="*/ 546 w 43"/>
                  <a:gd name="T19" fmla="*/ 924 h 49"/>
                  <a:gd name="T20" fmla="*/ 7 w 43"/>
                  <a:gd name="T21" fmla="*/ 924 h 49"/>
                  <a:gd name="T22" fmla="*/ 3 w 43"/>
                  <a:gd name="T23" fmla="*/ 0 h 49"/>
                  <a:gd name="T24" fmla="*/ 1 w 43"/>
                  <a:gd name="T25" fmla="*/ 3 h 49"/>
                  <a:gd name="T26" fmla="*/ 0 w 43"/>
                  <a:gd name="T27" fmla="*/ 6 h 49"/>
                  <a:gd name="T28" fmla="*/ 0 w 43"/>
                  <a:gd name="T29" fmla="*/ 1169 h 49"/>
                  <a:gd name="T30" fmla="*/ 1 w 43"/>
                  <a:gd name="T31" fmla="*/ 1479 h 49"/>
                  <a:gd name="T32" fmla="*/ 4 w 43"/>
                  <a:gd name="T33" fmla="*/ 2190 h 49"/>
                  <a:gd name="T34" fmla="*/ 584 w 43"/>
                  <a:gd name="T35" fmla="*/ 2997 h 49"/>
                  <a:gd name="T36" fmla="*/ 937 w 43"/>
                  <a:gd name="T37" fmla="*/ 3886 h 49"/>
                  <a:gd name="T38" fmla="*/ 1410 w 43"/>
                  <a:gd name="T39" fmla="*/ 4546 h 49"/>
                  <a:gd name="T40" fmla="*/ 1968 w 43"/>
                  <a:gd name="T41" fmla="*/ 5392 h 49"/>
                  <a:gd name="T42" fmla="*/ 2418 w 43"/>
                  <a:gd name="T43" fmla="*/ 5832 h 49"/>
                  <a:gd name="T44" fmla="*/ 2587 w 43"/>
                  <a:gd name="T45" fmla="*/ 4917 h 4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43"/>
                  <a:gd name="T70" fmla="*/ 0 h 49"/>
                  <a:gd name="T71" fmla="*/ 43 w 43"/>
                  <a:gd name="T72" fmla="*/ 49 h 4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43" h="49">
                    <a:moveTo>
                      <a:pt x="43" y="41"/>
                    </a:moveTo>
                    <a:lnTo>
                      <a:pt x="36" y="37"/>
                    </a:lnTo>
                    <a:lnTo>
                      <a:pt x="28" y="32"/>
                    </a:lnTo>
                    <a:lnTo>
                      <a:pt x="22" y="25"/>
                    </a:lnTo>
                    <a:lnTo>
                      <a:pt x="16" y="19"/>
                    </a:lnTo>
                    <a:lnTo>
                      <a:pt x="11" y="13"/>
                    </a:lnTo>
                    <a:lnTo>
                      <a:pt x="9" y="8"/>
                    </a:lnTo>
                    <a:lnTo>
                      <a:pt x="8" y="7"/>
                    </a:lnTo>
                    <a:lnTo>
                      <a:pt x="8" y="6"/>
                    </a:lnTo>
                    <a:lnTo>
                      <a:pt x="8" y="7"/>
                    </a:lnTo>
                    <a:lnTo>
                      <a:pt x="7" y="7"/>
                    </a:lnTo>
                    <a:lnTo>
                      <a:pt x="3" y="0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0" y="10"/>
                    </a:lnTo>
                    <a:lnTo>
                      <a:pt x="1" y="13"/>
                    </a:lnTo>
                    <a:lnTo>
                      <a:pt x="4" y="18"/>
                    </a:lnTo>
                    <a:lnTo>
                      <a:pt x="9" y="25"/>
                    </a:lnTo>
                    <a:lnTo>
                      <a:pt x="16" y="32"/>
                    </a:lnTo>
                    <a:lnTo>
                      <a:pt x="23" y="38"/>
                    </a:lnTo>
                    <a:lnTo>
                      <a:pt x="32" y="45"/>
                    </a:lnTo>
                    <a:lnTo>
                      <a:pt x="40" y="49"/>
                    </a:lnTo>
                    <a:lnTo>
                      <a:pt x="43" y="41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904" name="Freeform 594"/>
              <p:cNvSpPr>
                <a:spLocks noChangeArrowheads="1"/>
              </p:cNvSpPr>
              <p:nvPr/>
            </p:nvSpPr>
            <p:spPr bwMode="auto">
              <a:xfrm>
                <a:off x="3597" y="4073"/>
                <a:ext cx="56" cy="20"/>
              </a:xfrm>
              <a:custGeom>
                <a:avLst/>
                <a:gdLst>
                  <a:gd name="T0" fmla="*/ 1504 w 53"/>
                  <a:gd name="T1" fmla="*/ 5284 h 18"/>
                  <a:gd name="T2" fmla="*/ 1401 w 53"/>
                  <a:gd name="T3" fmla="*/ 4756 h 18"/>
                  <a:gd name="T4" fmla="*/ 1243 w 53"/>
                  <a:gd name="T5" fmla="*/ 4756 h 18"/>
                  <a:gd name="T6" fmla="*/ 1064 w 53"/>
                  <a:gd name="T7" fmla="*/ 4756 h 18"/>
                  <a:gd name="T8" fmla="*/ 902 w 53"/>
                  <a:gd name="T9" fmla="*/ 4280 h 18"/>
                  <a:gd name="T10" fmla="*/ 678 w 53"/>
                  <a:gd name="T11" fmla="*/ 4280 h 18"/>
                  <a:gd name="T12" fmla="*/ 461 w 53"/>
                  <a:gd name="T13" fmla="*/ 3467 h 18"/>
                  <a:gd name="T14" fmla="*/ 331 w 53"/>
                  <a:gd name="T15" fmla="*/ 3 h 18"/>
                  <a:gd name="T16" fmla="*/ 3 w 53"/>
                  <a:gd name="T17" fmla="*/ 0 h 18"/>
                  <a:gd name="T18" fmla="*/ 0 w 53"/>
                  <a:gd name="T19" fmla="*/ 4756 h 18"/>
                  <a:gd name="T20" fmla="*/ 7 w 53"/>
                  <a:gd name="T21" fmla="*/ 6523 h 18"/>
                  <a:gd name="T22" fmla="*/ 413 w 53"/>
                  <a:gd name="T23" fmla="*/ 8948 h 18"/>
                  <a:gd name="T24" fmla="*/ 642 w 53"/>
                  <a:gd name="T25" fmla="*/ 9942 h 18"/>
                  <a:gd name="T26" fmla="*/ 893 w 53"/>
                  <a:gd name="T27" fmla="*/ 10362 h 18"/>
                  <a:gd name="T28" fmla="*/ 1053 w 53"/>
                  <a:gd name="T29" fmla="*/ 10362 h 18"/>
                  <a:gd name="T30" fmla="*/ 1243 w 53"/>
                  <a:gd name="T31" fmla="*/ 10362 h 18"/>
                  <a:gd name="T32" fmla="*/ 1387 w 53"/>
                  <a:gd name="T33" fmla="*/ 10362 h 18"/>
                  <a:gd name="T34" fmla="*/ 1480 w 53"/>
                  <a:gd name="T35" fmla="*/ 11047 h 18"/>
                  <a:gd name="T36" fmla="*/ 1504 w 53"/>
                  <a:gd name="T37" fmla="*/ 5284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3"/>
                  <a:gd name="T58" fmla="*/ 0 h 18"/>
                  <a:gd name="T59" fmla="*/ 53 w 53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3" h="18">
                    <a:moveTo>
                      <a:pt x="53" y="9"/>
                    </a:moveTo>
                    <a:lnTo>
                      <a:pt x="49" y="8"/>
                    </a:lnTo>
                    <a:lnTo>
                      <a:pt x="43" y="8"/>
                    </a:lnTo>
                    <a:lnTo>
                      <a:pt x="38" y="8"/>
                    </a:lnTo>
                    <a:lnTo>
                      <a:pt x="32" y="7"/>
                    </a:lnTo>
                    <a:lnTo>
                      <a:pt x="24" y="7"/>
                    </a:lnTo>
                    <a:lnTo>
                      <a:pt x="17" y="5"/>
                    </a:lnTo>
                    <a:lnTo>
                      <a:pt x="11" y="3"/>
                    </a:lnTo>
                    <a:lnTo>
                      <a:pt x="3" y="0"/>
                    </a:lnTo>
                    <a:lnTo>
                      <a:pt x="0" y="8"/>
                    </a:lnTo>
                    <a:lnTo>
                      <a:pt x="7" y="11"/>
                    </a:lnTo>
                    <a:lnTo>
                      <a:pt x="15" y="14"/>
                    </a:lnTo>
                    <a:lnTo>
                      <a:pt x="23" y="16"/>
                    </a:lnTo>
                    <a:lnTo>
                      <a:pt x="31" y="17"/>
                    </a:lnTo>
                    <a:lnTo>
                      <a:pt x="37" y="17"/>
                    </a:lnTo>
                    <a:lnTo>
                      <a:pt x="43" y="17"/>
                    </a:lnTo>
                    <a:lnTo>
                      <a:pt x="48" y="17"/>
                    </a:lnTo>
                    <a:lnTo>
                      <a:pt x="52" y="18"/>
                    </a:lnTo>
                    <a:lnTo>
                      <a:pt x="53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905" name="Freeform 595"/>
              <p:cNvSpPr>
                <a:spLocks noChangeArrowheads="1"/>
              </p:cNvSpPr>
              <p:nvPr/>
            </p:nvSpPr>
            <p:spPr bwMode="auto">
              <a:xfrm>
                <a:off x="1574" y="4027"/>
                <a:ext cx="99" cy="63"/>
              </a:xfrm>
              <a:custGeom>
                <a:avLst/>
                <a:gdLst>
                  <a:gd name="T0" fmla="*/ 3987 w 93"/>
                  <a:gd name="T1" fmla="*/ 0 h 58"/>
                  <a:gd name="T2" fmla="*/ 4134 w 93"/>
                  <a:gd name="T3" fmla="*/ 0 h 58"/>
                  <a:gd name="T4" fmla="*/ 4200 w 93"/>
                  <a:gd name="T5" fmla="*/ 3 h 58"/>
                  <a:gd name="T6" fmla="*/ 4200 w 93"/>
                  <a:gd name="T7" fmla="*/ 1079 h 58"/>
                  <a:gd name="T8" fmla="*/ 4164 w 93"/>
                  <a:gd name="T9" fmla="*/ 1502 h 58"/>
                  <a:gd name="T10" fmla="*/ 4028 w 93"/>
                  <a:gd name="T11" fmla="*/ 2680 h 58"/>
                  <a:gd name="T12" fmla="*/ 3855 w 93"/>
                  <a:gd name="T13" fmla="*/ 3435 h 58"/>
                  <a:gd name="T14" fmla="*/ 3621 w 93"/>
                  <a:gd name="T15" fmla="*/ 4614 h 58"/>
                  <a:gd name="T16" fmla="*/ 3270 w 93"/>
                  <a:gd name="T17" fmla="*/ 5641 h 58"/>
                  <a:gd name="T18" fmla="*/ 2917 w 93"/>
                  <a:gd name="T19" fmla="*/ 6423 h 58"/>
                  <a:gd name="T20" fmla="*/ 2574 w 93"/>
                  <a:gd name="T21" fmla="*/ 7349 h 58"/>
                  <a:gd name="T22" fmla="*/ 2228 w 93"/>
                  <a:gd name="T23" fmla="*/ 7983 h 58"/>
                  <a:gd name="T24" fmla="*/ 1769 w 93"/>
                  <a:gd name="T25" fmla="*/ 8642 h 58"/>
                  <a:gd name="T26" fmla="*/ 1351 w 93"/>
                  <a:gd name="T27" fmla="*/ 8941 h 58"/>
                  <a:gd name="T28" fmla="*/ 872 w 93"/>
                  <a:gd name="T29" fmla="*/ 8941 h 58"/>
                  <a:gd name="T30" fmla="*/ 496 w 93"/>
                  <a:gd name="T31" fmla="*/ 8642 h 58"/>
                  <a:gd name="T32" fmla="*/ 1 w 93"/>
                  <a:gd name="T33" fmla="*/ 7956 h 58"/>
                  <a:gd name="T34" fmla="*/ 0 w 93"/>
                  <a:gd name="T35" fmla="*/ 7852 h 58"/>
                  <a:gd name="T36" fmla="*/ 0 w 93"/>
                  <a:gd name="T37" fmla="*/ 7578 h 58"/>
                  <a:gd name="T38" fmla="*/ 0 w 93"/>
                  <a:gd name="T39" fmla="*/ 7325 h 58"/>
                  <a:gd name="T40" fmla="*/ 1 w 93"/>
                  <a:gd name="T41" fmla="*/ 6766 h 58"/>
                  <a:gd name="T42" fmla="*/ 4 w 93"/>
                  <a:gd name="T43" fmla="*/ 6127 h 58"/>
                  <a:gd name="T44" fmla="*/ 438 w 93"/>
                  <a:gd name="T45" fmla="*/ 5012 h 58"/>
                  <a:gd name="T46" fmla="*/ 637 w 93"/>
                  <a:gd name="T47" fmla="*/ 4053 h 58"/>
                  <a:gd name="T48" fmla="*/ 928 w 93"/>
                  <a:gd name="T49" fmla="*/ 3162 h 58"/>
                  <a:gd name="T50" fmla="*/ 1351 w 93"/>
                  <a:gd name="T51" fmla="*/ 2091 h 58"/>
                  <a:gd name="T52" fmla="*/ 1662 w 93"/>
                  <a:gd name="T53" fmla="*/ 1383 h 58"/>
                  <a:gd name="T54" fmla="*/ 2004 w 93"/>
                  <a:gd name="T55" fmla="*/ 1079 h 58"/>
                  <a:gd name="T56" fmla="*/ 2372 w 93"/>
                  <a:gd name="T57" fmla="*/ 4 h 58"/>
                  <a:gd name="T58" fmla="*/ 2688 w 93"/>
                  <a:gd name="T59" fmla="*/ 3 h 58"/>
                  <a:gd name="T60" fmla="*/ 3046 w 93"/>
                  <a:gd name="T61" fmla="*/ 2 h 58"/>
                  <a:gd name="T62" fmla="*/ 3305 w 93"/>
                  <a:gd name="T63" fmla="*/ 2 h 58"/>
                  <a:gd name="T64" fmla="*/ 3621 w 93"/>
                  <a:gd name="T65" fmla="*/ 0 h 58"/>
                  <a:gd name="T66" fmla="*/ 3784 w 93"/>
                  <a:gd name="T67" fmla="*/ 0 h 58"/>
                  <a:gd name="T68" fmla="*/ 3987 w 93"/>
                  <a:gd name="T69" fmla="*/ 0 h 58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3"/>
                  <a:gd name="T106" fmla="*/ 0 h 58"/>
                  <a:gd name="T107" fmla="*/ 93 w 93"/>
                  <a:gd name="T108" fmla="*/ 58 h 58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3" h="58">
                    <a:moveTo>
                      <a:pt x="88" y="0"/>
                    </a:moveTo>
                    <a:lnTo>
                      <a:pt x="91" y="0"/>
                    </a:lnTo>
                    <a:lnTo>
                      <a:pt x="93" y="3"/>
                    </a:lnTo>
                    <a:lnTo>
                      <a:pt x="93" y="6"/>
                    </a:lnTo>
                    <a:lnTo>
                      <a:pt x="92" y="10"/>
                    </a:lnTo>
                    <a:lnTo>
                      <a:pt x="89" y="17"/>
                    </a:lnTo>
                    <a:lnTo>
                      <a:pt x="85" y="22"/>
                    </a:lnTo>
                    <a:lnTo>
                      <a:pt x="80" y="29"/>
                    </a:lnTo>
                    <a:lnTo>
                      <a:pt x="72" y="36"/>
                    </a:lnTo>
                    <a:lnTo>
                      <a:pt x="65" y="41"/>
                    </a:lnTo>
                    <a:lnTo>
                      <a:pt x="57" y="48"/>
                    </a:lnTo>
                    <a:lnTo>
                      <a:pt x="49" y="52"/>
                    </a:lnTo>
                    <a:lnTo>
                      <a:pt x="39" y="55"/>
                    </a:lnTo>
                    <a:lnTo>
                      <a:pt x="30" y="58"/>
                    </a:lnTo>
                    <a:lnTo>
                      <a:pt x="20" y="58"/>
                    </a:lnTo>
                    <a:lnTo>
                      <a:pt x="11" y="55"/>
                    </a:lnTo>
                    <a:lnTo>
                      <a:pt x="1" y="51"/>
                    </a:lnTo>
                    <a:lnTo>
                      <a:pt x="0" y="50"/>
                    </a:lnTo>
                    <a:lnTo>
                      <a:pt x="0" y="49"/>
                    </a:lnTo>
                    <a:lnTo>
                      <a:pt x="0" y="47"/>
                    </a:lnTo>
                    <a:lnTo>
                      <a:pt x="1" y="44"/>
                    </a:lnTo>
                    <a:lnTo>
                      <a:pt x="4" y="39"/>
                    </a:lnTo>
                    <a:lnTo>
                      <a:pt x="9" y="32"/>
                    </a:lnTo>
                    <a:lnTo>
                      <a:pt x="15" y="26"/>
                    </a:lnTo>
                    <a:lnTo>
                      <a:pt x="21" y="20"/>
                    </a:lnTo>
                    <a:lnTo>
                      <a:pt x="30" y="14"/>
                    </a:lnTo>
                    <a:lnTo>
                      <a:pt x="37" y="9"/>
                    </a:lnTo>
                    <a:lnTo>
                      <a:pt x="45" y="6"/>
                    </a:lnTo>
                    <a:lnTo>
                      <a:pt x="52" y="4"/>
                    </a:lnTo>
                    <a:lnTo>
                      <a:pt x="59" y="3"/>
                    </a:lnTo>
                    <a:lnTo>
                      <a:pt x="67" y="2"/>
                    </a:lnTo>
                    <a:lnTo>
                      <a:pt x="73" y="2"/>
                    </a:lnTo>
                    <a:lnTo>
                      <a:pt x="80" y="0"/>
                    </a:lnTo>
                    <a:lnTo>
                      <a:pt x="84" y="0"/>
                    </a:lnTo>
                    <a:lnTo>
                      <a:pt x="88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906" name="Freeform 596"/>
              <p:cNvSpPr>
                <a:spLocks noChangeArrowheads="1"/>
              </p:cNvSpPr>
              <p:nvPr/>
            </p:nvSpPr>
            <p:spPr bwMode="auto">
              <a:xfrm>
                <a:off x="1572" y="4024"/>
                <a:ext cx="105" cy="71"/>
              </a:xfrm>
              <a:custGeom>
                <a:avLst/>
                <a:gdLst>
                  <a:gd name="T0" fmla="*/ 0 w 99"/>
                  <a:gd name="T1" fmla="*/ 5060 h 66"/>
                  <a:gd name="T2" fmla="*/ 409 w 99"/>
                  <a:gd name="T3" fmla="*/ 5587 h 66"/>
                  <a:gd name="T4" fmla="*/ 736 w 99"/>
                  <a:gd name="T5" fmla="*/ 5688 h 66"/>
                  <a:gd name="T6" fmla="*/ 1144 w 99"/>
                  <a:gd name="T7" fmla="*/ 5688 h 66"/>
                  <a:gd name="T8" fmla="*/ 1489 w 99"/>
                  <a:gd name="T9" fmla="*/ 5587 h 66"/>
                  <a:gd name="T10" fmla="*/ 1833 w 99"/>
                  <a:gd name="T11" fmla="*/ 5240 h 66"/>
                  <a:gd name="T12" fmla="*/ 2187 w 99"/>
                  <a:gd name="T13" fmla="*/ 4704 h 66"/>
                  <a:gd name="T14" fmla="*/ 2488 w 99"/>
                  <a:gd name="T15" fmla="*/ 4247 h 66"/>
                  <a:gd name="T16" fmla="*/ 2768 w 99"/>
                  <a:gd name="T17" fmla="*/ 3670 h 66"/>
                  <a:gd name="T18" fmla="*/ 3062 w 99"/>
                  <a:gd name="T19" fmla="*/ 3143 h 66"/>
                  <a:gd name="T20" fmla="*/ 3248 w 99"/>
                  <a:gd name="T21" fmla="*/ 2548 h 66"/>
                  <a:gd name="T22" fmla="*/ 3392 w 99"/>
                  <a:gd name="T23" fmla="*/ 2028 h 66"/>
                  <a:gd name="T24" fmla="*/ 3465 w 99"/>
                  <a:gd name="T25" fmla="*/ 1320 h 66"/>
                  <a:gd name="T26" fmla="*/ 3598 w 99"/>
                  <a:gd name="T27" fmla="*/ 917 h 66"/>
                  <a:gd name="T28" fmla="*/ 3598 w 99"/>
                  <a:gd name="T29" fmla="*/ 6 h 66"/>
                  <a:gd name="T30" fmla="*/ 3445 w 99"/>
                  <a:gd name="T31" fmla="*/ 0 h 66"/>
                  <a:gd name="T32" fmla="*/ 3198 w 99"/>
                  <a:gd name="T33" fmla="*/ 0 h 66"/>
                  <a:gd name="T34" fmla="*/ 3250 w 99"/>
                  <a:gd name="T35" fmla="*/ 792 h 66"/>
                  <a:gd name="T36" fmla="*/ 3303 w 99"/>
                  <a:gd name="T37" fmla="*/ 792 h 66"/>
                  <a:gd name="T38" fmla="*/ 3250 w 99"/>
                  <a:gd name="T39" fmla="*/ 736 h 66"/>
                  <a:gd name="T40" fmla="*/ 3250 w 99"/>
                  <a:gd name="T41" fmla="*/ 792 h 66"/>
                  <a:gd name="T42" fmla="*/ 3248 w 99"/>
                  <a:gd name="T43" fmla="*/ 1061 h 66"/>
                  <a:gd name="T44" fmla="*/ 3114 w 99"/>
                  <a:gd name="T45" fmla="*/ 1528 h 66"/>
                  <a:gd name="T46" fmla="*/ 2969 w 99"/>
                  <a:gd name="T47" fmla="*/ 2047 h 66"/>
                  <a:gd name="T48" fmla="*/ 2799 w 99"/>
                  <a:gd name="T49" fmla="*/ 2548 h 66"/>
                  <a:gd name="T50" fmla="*/ 2568 w 99"/>
                  <a:gd name="T51" fmla="*/ 3143 h 66"/>
                  <a:gd name="T52" fmla="*/ 2320 w 99"/>
                  <a:gd name="T53" fmla="*/ 3637 h 66"/>
                  <a:gd name="T54" fmla="*/ 2030 w 99"/>
                  <a:gd name="T55" fmla="*/ 4065 h 66"/>
                  <a:gd name="T56" fmla="*/ 1728 w 99"/>
                  <a:gd name="T57" fmla="*/ 4528 h 66"/>
                  <a:gd name="T58" fmla="*/ 1404 w 99"/>
                  <a:gd name="T59" fmla="*/ 4704 h 66"/>
                  <a:gd name="T60" fmla="*/ 1110 w 99"/>
                  <a:gd name="T61" fmla="*/ 4915 h 66"/>
                  <a:gd name="T62" fmla="*/ 736 w 99"/>
                  <a:gd name="T63" fmla="*/ 4915 h 66"/>
                  <a:gd name="T64" fmla="*/ 460 w 99"/>
                  <a:gd name="T65" fmla="*/ 4704 h 66"/>
                  <a:gd name="T66" fmla="*/ 4 w 99"/>
                  <a:gd name="T67" fmla="*/ 4373 h 66"/>
                  <a:gd name="T68" fmla="*/ 0 w 99"/>
                  <a:gd name="T69" fmla="*/ 5060 h 6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9"/>
                  <a:gd name="T106" fmla="*/ 0 h 66"/>
                  <a:gd name="T107" fmla="*/ 99 w 99"/>
                  <a:gd name="T108" fmla="*/ 66 h 6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9" h="66">
                    <a:moveTo>
                      <a:pt x="0" y="59"/>
                    </a:moveTo>
                    <a:lnTo>
                      <a:pt x="11" y="64"/>
                    </a:lnTo>
                    <a:lnTo>
                      <a:pt x="21" y="66"/>
                    </a:lnTo>
                    <a:lnTo>
                      <a:pt x="32" y="66"/>
                    </a:lnTo>
                    <a:lnTo>
                      <a:pt x="41" y="64"/>
                    </a:lnTo>
                    <a:lnTo>
                      <a:pt x="51" y="60"/>
                    </a:lnTo>
                    <a:lnTo>
                      <a:pt x="60" y="55"/>
                    </a:lnTo>
                    <a:lnTo>
                      <a:pt x="69" y="49"/>
                    </a:lnTo>
                    <a:lnTo>
                      <a:pt x="76" y="43"/>
                    </a:lnTo>
                    <a:lnTo>
                      <a:pt x="84" y="36"/>
                    </a:lnTo>
                    <a:lnTo>
                      <a:pt x="89" y="30"/>
                    </a:lnTo>
                    <a:lnTo>
                      <a:pt x="93" y="23"/>
                    </a:lnTo>
                    <a:lnTo>
                      <a:pt x="96" y="16"/>
                    </a:lnTo>
                    <a:lnTo>
                      <a:pt x="99" y="11"/>
                    </a:lnTo>
                    <a:lnTo>
                      <a:pt x="99" y="6"/>
                    </a:lnTo>
                    <a:lnTo>
                      <a:pt x="94" y="0"/>
                    </a:lnTo>
                    <a:lnTo>
                      <a:pt x="88" y="0"/>
                    </a:lnTo>
                    <a:lnTo>
                      <a:pt x="90" y="9"/>
                    </a:lnTo>
                    <a:lnTo>
                      <a:pt x="91" y="9"/>
                    </a:lnTo>
                    <a:lnTo>
                      <a:pt x="90" y="8"/>
                    </a:lnTo>
                    <a:lnTo>
                      <a:pt x="90" y="9"/>
                    </a:lnTo>
                    <a:lnTo>
                      <a:pt x="89" y="13"/>
                    </a:lnTo>
                    <a:lnTo>
                      <a:pt x="86" y="18"/>
                    </a:lnTo>
                    <a:lnTo>
                      <a:pt x="82" y="24"/>
                    </a:lnTo>
                    <a:lnTo>
                      <a:pt x="77" y="30"/>
                    </a:lnTo>
                    <a:lnTo>
                      <a:pt x="71" y="36"/>
                    </a:lnTo>
                    <a:lnTo>
                      <a:pt x="64" y="42"/>
                    </a:lnTo>
                    <a:lnTo>
                      <a:pt x="56" y="47"/>
                    </a:lnTo>
                    <a:lnTo>
                      <a:pt x="48" y="52"/>
                    </a:lnTo>
                    <a:lnTo>
                      <a:pt x="39" y="55"/>
                    </a:lnTo>
                    <a:lnTo>
                      <a:pt x="31" y="57"/>
                    </a:lnTo>
                    <a:lnTo>
                      <a:pt x="21" y="57"/>
                    </a:lnTo>
                    <a:lnTo>
                      <a:pt x="13" y="55"/>
                    </a:lnTo>
                    <a:lnTo>
                      <a:pt x="4" y="51"/>
                    </a:lnTo>
                    <a:lnTo>
                      <a:pt x="0" y="59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907" name="Freeform 597"/>
              <p:cNvSpPr>
                <a:spLocks noChangeArrowheads="1"/>
              </p:cNvSpPr>
              <p:nvPr/>
            </p:nvSpPr>
            <p:spPr bwMode="auto">
              <a:xfrm>
                <a:off x="1569" y="4032"/>
                <a:ext cx="47" cy="54"/>
              </a:xfrm>
              <a:custGeom>
                <a:avLst/>
                <a:gdLst>
                  <a:gd name="T0" fmla="*/ 2221 w 44"/>
                  <a:gd name="T1" fmla="*/ 0 h 50"/>
                  <a:gd name="T2" fmla="*/ 1765 w 44"/>
                  <a:gd name="T3" fmla="*/ 5 h 50"/>
                  <a:gd name="T4" fmla="*/ 1356 w 44"/>
                  <a:gd name="T5" fmla="*/ 1147 h 50"/>
                  <a:gd name="T6" fmla="*/ 913 w 44"/>
                  <a:gd name="T7" fmla="*/ 1821 h 50"/>
                  <a:gd name="T8" fmla="*/ 614 w 44"/>
                  <a:gd name="T9" fmla="*/ 2676 h 50"/>
                  <a:gd name="T10" fmla="*/ 5 w 44"/>
                  <a:gd name="T11" fmla="*/ 3533 h 50"/>
                  <a:gd name="T12" fmla="*/ 2 w 44"/>
                  <a:gd name="T13" fmla="*/ 4028 h 50"/>
                  <a:gd name="T14" fmla="*/ 1 w 44"/>
                  <a:gd name="T15" fmla="*/ 4350 h 50"/>
                  <a:gd name="T16" fmla="*/ 0 w 44"/>
                  <a:gd name="T17" fmla="*/ 4807 h 50"/>
                  <a:gd name="T18" fmla="*/ 1 w 44"/>
                  <a:gd name="T19" fmla="*/ 5165 h 50"/>
                  <a:gd name="T20" fmla="*/ 4 w 44"/>
                  <a:gd name="T21" fmla="*/ 5480 h 50"/>
                  <a:gd name="T22" fmla="*/ 504 w 44"/>
                  <a:gd name="T23" fmla="*/ 4587 h 50"/>
                  <a:gd name="T24" fmla="*/ 538 w 44"/>
                  <a:gd name="T25" fmla="*/ 4698 h 50"/>
                  <a:gd name="T26" fmla="*/ 538 w 44"/>
                  <a:gd name="T27" fmla="*/ 4807 h 50"/>
                  <a:gd name="T28" fmla="*/ 538 w 44"/>
                  <a:gd name="T29" fmla="*/ 4698 h 50"/>
                  <a:gd name="T30" fmla="*/ 538 w 44"/>
                  <a:gd name="T31" fmla="*/ 4587 h 50"/>
                  <a:gd name="T32" fmla="*/ 701 w 44"/>
                  <a:gd name="T33" fmla="*/ 3932 h 50"/>
                  <a:gd name="T34" fmla="*/ 913 w 44"/>
                  <a:gd name="T35" fmla="*/ 3371 h 50"/>
                  <a:gd name="T36" fmla="*/ 1311 w 44"/>
                  <a:gd name="T37" fmla="*/ 2597 h 50"/>
                  <a:gd name="T38" fmla="*/ 1652 w 44"/>
                  <a:gd name="T39" fmla="*/ 1967 h 50"/>
                  <a:gd name="T40" fmla="*/ 2079 w 44"/>
                  <a:gd name="T41" fmla="*/ 1338 h 50"/>
                  <a:gd name="T42" fmla="*/ 2455 w 44"/>
                  <a:gd name="T43" fmla="*/ 983 h 50"/>
                  <a:gd name="T44" fmla="*/ 2221 w 44"/>
                  <a:gd name="T45" fmla="*/ 0 h 50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44"/>
                  <a:gd name="T70" fmla="*/ 0 h 50"/>
                  <a:gd name="T71" fmla="*/ 44 w 44"/>
                  <a:gd name="T72" fmla="*/ 50 h 50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44" h="50">
                    <a:moveTo>
                      <a:pt x="40" y="0"/>
                    </a:moveTo>
                    <a:lnTo>
                      <a:pt x="32" y="5"/>
                    </a:lnTo>
                    <a:lnTo>
                      <a:pt x="24" y="11"/>
                    </a:lnTo>
                    <a:lnTo>
                      <a:pt x="17" y="17"/>
                    </a:lnTo>
                    <a:lnTo>
                      <a:pt x="11" y="25"/>
                    </a:lnTo>
                    <a:lnTo>
                      <a:pt x="5" y="32"/>
                    </a:lnTo>
                    <a:lnTo>
                      <a:pt x="2" y="37"/>
                    </a:lnTo>
                    <a:lnTo>
                      <a:pt x="1" y="40"/>
                    </a:lnTo>
                    <a:lnTo>
                      <a:pt x="0" y="44"/>
                    </a:lnTo>
                    <a:lnTo>
                      <a:pt x="1" y="47"/>
                    </a:lnTo>
                    <a:lnTo>
                      <a:pt x="4" y="50"/>
                    </a:lnTo>
                    <a:lnTo>
                      <a:pt x="8" y="42"/>
                    </a:lnTo>
                    <a:lnTo>
                      <a:pt x="9" y="43"/>
                    </a:lnTo>
                    <a:lnTo>
                      <a:pt x="9" y="44"/>
                    </a:lnTo>
                    <a:lnTo>
                      <a:pt x="9" y="43"/>
                    </a:lnTo>
                    <a:lnTo>
                      <a:pt x="9" y="42"/>
                    </a:lnTo>
                    <a:lnTo>
                      <a:pt x="13" y="36"/>
                    </a:lnTo>
                    <a:lnTo>
                      <a:pt x="17" y="31"/>
                    </a:lnTo>
                    <a:lnTo>
                      <a:pt x="23" y="24"/>
                    </a:lnTo>
                    <a:lnTo>
                      <a:pt x="30" y="18"/>
                    </a:lnTo>
                    <a:lnTo>
                      <a:pt x="37" y="13"/>
                    </a:lnTo>
                    <a:lnTo>
                      <a:pt x="44" y="9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908" name="Freeform 598"/>
              <p:cNvSpPr>
                <a:spLocks noChangeArrowheads="1"/>
              </p:cNvSpPr>
              <p:nvPr/>
            </p:nvSpPr>
            <p:spPr bwMode="auto">
              <a:xfrm>
                <a:off x="1611" y="4024"/>
                <a:ext cx="57" cy="20"/>
              </a:xfrm>
              <a:custGeom>
                <a:avLst/>
                <a:gdLst>
                  <a:gd name="T0" fmla="*/ 1412 w 54"/>
                  <a:gd name="T1" fmla="*/ 0 h 18"/>
                  <a:gd name="T2" fmla="*/ 1338 w 54"/>
                  <a:gd name="T3" fmla="*/ 0 h 18"/>
                  <a:gd name="T4" fmla="*/ 1240 w 54"/>
                  <a:gd name="T5" fmla="*/ 0 h 18"/>
                  <a:gd name="T6" fmla="*/ 1021 w 54"/>
                  <a:gd name="T7" fmla="*/ 1 h 18"/>
                  <a:gd name="T8" fmla="*/ 842 w 54"/>
                  <a:gd name="T9" fmla="*/ 1 h 18"/>
                  <a:gd name="T10" fmla="*/ 608 w 54"/>
                  <a:gd name="T11" fmla="*/ 2 h 18"/>
                  <a:gd name="T12" fmla="*/ 406 w 54"/>
                  <a:gd name="T13" fmla="*/ 3 h 18"/>
                  <a:gd name="T14" fmla="*/ 279 w 54"/>
                  <a:gd name="T15" fmla="*/ 3852 h 18"/>
                  <a:gd name="T16" fmla="*/ 0 w 54"/>
                  <a:gd name="T17" fmla="*/ 5284 h 18"/>
                  <a:gd name="T18" fmla="*/ 4 w 54"/>
                  <a:gd name="T19" fmla="*/ 11047 h 18"/>
                  <a:gd name="T20" fmla="*/ 311 w 54"/>
                  <a:gd name="T21" fmla="*/ 8948 h 18"/>
                  <a:gd name="T22" fmla="*/ 453 w 54"/>
                  <a:gd name="T23" fmla="*/ 7248 h 18"/>
                  <a:gd name="T24" fmla="*/ 699 w 54"/>
                  <a:gd name="T25" fmla="*/ 6523 h 18"/>
                  <a:gd name="T26" fmla="*/ 868 w 54"/>
                  <a:gd name="T27" fmla="*/ 5871 h 18"/>
                  <a:gd name="T28" fmla="*/ 1021 w 54"/>
                  <a:gd name="T29" fmla="*/ 5871 h 18"/>
                  <a:gd name="T30" fmla="*/ 1240 w 54"/>
                  <a:gd name="T31" fmla="*/ 5871 h 18"/>
                  <a:gd name="T32" fmla="*/ 1368 w 54"/>
                  <a:gd name="T33" fmla="*/ 5284 h 18"/>
                  <a:gd name="T34" fmla="*/ 1445 w 54"/>
                  <a:gd name="T35" fmla="*/ 5284 h 18"/>
                  <a:gd name="T36" fmla="*/ 1412 w 54"/>
                  <a:gd name="T37" fmla="*/ 0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4"/>
                  <a:gd name="T58" fmla="*/ 0 h 18"/>
                  <a:gd name="T59" fmla="*/ 54 w 54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4" h="18">
                    <a:moveTo>
                      <a:pt x="52" y="0"/>
                    </a:moveTo>
                    <a:lnTo>
                      <a:pt x="49" y="0"/>
                    </a:lnTo>
                    <a:lnTo>
                      <a:pt x="45" y="0"/>
                    </a:lnTo>
                    <a:lnTo>
                      <a:pt x="38" y="1"/>
                    </a:lnTo>
                    <a:lnTo>
                      <a:pt x="31" y="1"/>
                    </a:lnTo>
                    <a:lnTo>
                      <a:pt x="23" y="2"/>
                    </a:lnTo>
                    <a:lnTo>
                      <a:pt x="16" y="3"/>
                    </a:lnTo>
                    <a:lnTo>
                      <a:pt x="9" y="6"/>
                    </a:lnTo>
                    <a:lnTo>
                      <a:pt x="0" y="9"/>
                    </a:lnTo>
                    <a:lnTo>
                      <a:pt x="4" y="18"/>
                    </a:lnTo>
                    <a:lnTo>
                      <a:pt x="11" y="14"/>
                    </a:lnTo>
                    <a:lnTo>
                      <a:pt x="18" y="12"/>
                    </a:lnTo>
                    <a:lnTo>
                      <a:pt x="26" y="11"/>
                    </a:lnTo>
                    <a:lnTo>
                      <a:pt x="32" y="10"/>
                    </a:lnTo>
                    <a:lnTo>
                      <a:pt x="38" y="10"/>
                    </a:lnTo>
                    <a:lnTo>
                      <a:pt x="45" y="10"/>
                    </a:lnTo>
                    <a:lnTo>
                      <a:pt x="50" y="9"/>
                    </a:lnTo>
                    <a:lnTo>
                      <a:pt x="54" y="9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909" name="Freeform 599"/>
              <p:cNvSpPr>
                <a:spLocks noChangeArrowheads="1"/>
              </p:cNvSpPr>
              <p:nvPr/>
            </p:nvSpPr>
            <p:spPr bwMode="auto">
              <a:xfrm>
                <a:off x="4908" y="4030"/>
                <a:ext cx="98" cy="61"/>
              </a:xfrm>
              <a:custGeom>
                <a:avLst/>
                <a:gdLst>
                  <a:gd name="T0" fmla="*/ 2171 w 93"/>
                  <a:gd name="T1" fmla="*/ 3583 h 57"/>
                  <a:gd name="T2" fmla="*/ 2208 w 93"/>
                  <a:gd name="T3" fmla="*/ 3474 h 57"/>
                  <a:gd name="T4" fmla="*/ 2288 w 93"/>
                  <a:gd name="T5" fmla="*/ 3418 h 57"/>
                  <a:gd name="T6" fmla="*/ 2288 w 93"/>
                  <a:gd name="T7" fmla="*/ 3194 h 57"/>
                  <a:gd name="T8" fmla="*/ 2229 w 93"/>
                  <a:gd name="T9" fmla="*/ 2834 h 57"/>
                  <a:gd name="T10" fmla="*/ 2196 w 93"/>
                  <a:gd name="T11" fmla="*/ 2474 h 57"/>
                  <a:gd name="T12" fmla="*/ 2084 w 93"/>
                  <a:gd name="T13" fmla="*/ 2135 h 57"/>
                  <a:gd name="T14" fmla="*/ 1905 w 93"/>
                  <a:gd name="T15" fmla="*/ 1742 h 57"/>
                  <a:gd name="T16" fmla="*/ 1781 w 93"/>
                  <a:gd name="T17" fmla="*/ 1328 h 57"/>
                  <a:gd name="T18" fmla="*/ 1604 w 93"/>
                  <a:gd name="T19" fmla="*/ 885 h 57"/>
                  <a:gd name="T20" fmla="*/ 1379 w 93"/>
                  <a:gd name="T21" fmla="*/ 590 h 57"/>
                  <a:gd name="T22" fmla="*/ 1179 w 93"/>
                  <a:gd name="T23" fmla="*/ 5 h 57"/>
                  <a:gd name="T24" fmla="*/ 949 w 93"/>
                  <a:gd name="T25" fmla="*/ 2 h 57"/>
                  <a:gd name="T26" fmla="*/ 731 w 93"/>
                  <a:gd name="T27" fmla="*/ 0 h 57"/>
                  <a:gd name="T28" fmla="*/ 459 w 93"/>
                  <a:gd name="T29" fmla="*/ 0 h 57"/>
                  <a:gd name="T30" fmla="*/ 273 w 93"/>
                  <a:gd name="T31" fmla="*/ 2 h 57"/>
                  <a:gd name="T32" fmla="*/ 1 w 93"/>
                  <a:gd name="T33" fmla="*/ 6 h 57"/>
                  <a:gd name="T34" fmla="*/ 0 w 93"/>
                  <a:gd name="T35" fmla="*/ 7 h 57"/>
                  <a:gd name="T36" fmla="*/ 0 w 93"/>
                  <a:gd name="T37" fmla="*/ 551 h 57"/>
                  <a:gd name="T38" fmla="*/ 0 w 93"/>
                  <a:gd name="T39" fmla="*/ 631 h 57"/>
                  <a:gd name="T40" fmla="*/ 1 w 93"/>
                  <a:gd name="T41" fmla="*/ 773 h 57"/>
                  <a:gd name="T42" fmla="*/ 4 w 93"/>
                  <a:gd name="T43" fmla="*/ 1084 h 57"/>
                  <a:gd name="T44" fmla="*/ 8 w 93"/>
                  <a:gd name="T45" fmla="*/ 1521 h 57"/>
                  <a:gd name="T46" fmla="*/ 354 w 93"/>
                  <a:gd name="T47" fmla="*/ 1864 h 57"/>
                  <a:gd name="T48" fmla="*/ 484 w 93"/>
                  <a:gd name="T49" fmla="*/ 2312 h 57"/>
                  <a:gd name="T50" fmla="*/ 731 w 93"/>
                  <a:gd name="T51" fmla="*/ 2617 h 57"/>
                  <a:gd name="T52" fmla="*/ 901 w 93"/>
                  <a:gd name="T53" fmla="*/ 2998 h 57"/>
                  <a:gd name="T54" fmla="*/ 1062 w 93"/>
                  <a:gd name="T55" fmla="*/ 3194 h 57"/>
                  <a:gd name="T56" fmla="*/ 1253 w 93"/>
                  <a:gd name="T57" fmla="*/ 3246 h 57"/>
                  <a:gd name="T58" fmla="*/ 1444 w 93"/>
                  <a:gd name="T59" fmla="*/ 3418 h 57"/>
                  <a:gd name="T60" fmla="*/ 1613 w 93"/>
                  <a:gd name="T61" fmla="*/ 3418 h 57"/>
                  <a:gd name="T62" fmla="*/ 1782 w 93"/>
                  <a:gd name="T63" fmla="*/ 3474 h 57"/>
                  <a:gd name="T64" fmla="*/ 1905 w 93"/>
                  <a:gd name="T65" fmla="*/ 3474 h 57"/>
                  <a:gd name="T66" fmla="*/ 2007 w 93"/>
                  <a:gd name="T67" fmla="*/ 3474 h 57"/>
                  <a:gd name="T68" fmla="*/ 2171 w 93"/>
                  <a:gd name="T69" fmla="*/ 3583 h 5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3"/>
                  <a:gd name="T106" fmla="*/ 0 h 57"/>
                  <a:gd name="T107" fmla="*/ 93 w 93"/>
                  <a:gd name="T108" fmla="*/ 57 h 5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3" h="57">
                    <a:moveTo>
                      <a:pt x="88" y="57"/>
                    </a:moveTo>
                    <a:lnTo>
                      <a:pt x="91" y="56"/>
                    </a:lnTo>
                    <a:lnTo>
                      <a:pt x="93" y="54"/>
                    </a:lnTo>
                    <a:lnTo>
                      <a:pt x="93" y="50"/>
                    </a:lnTo>
                    <a:lnTo>
                      <a:pt x="92" y="46"/>
                    </a:lnTo>
                    <a:lnTo>
                      <a:pt x="89" y="40"/>
                    </a:lnTo>
                    <a:lnTo>
                      <a:pt x="84" y="34"/>
                    </a:lnTo>
                    <a:lnTo>
                      <a:pt x="79" y="28"/>
                    </a:lnTo>
                    <a:lnTo>
                      <a:pt x="72" y="21"/>
                    </a:lnTo>
                    <a:lnTo>
                      <a:pt x="65" y="15"/>
                    </a:lnTo>
                    <a:lnTo>
                      <a:pt x="57" y="9"/>
                    </a:lnTo>
                    <a:lnTo>
                      <a:pt x="48" y="5"/>
                    </a:lnTo>
                    <a:lnTo>
                      <a:pt x="39" y="2"/>
                    </a:lnTo>
                    <a:lnTo>
                      <a:pt x="29" y="0"/>
                    </a:lnTo>
                    <a:lnTo>
                      <a:pt x="20" y="0"/>
                    </a:lnTo>
                    <a:lnTo>
                      <a:pt x="10" y="2"/>
                    </a:lnTo>
                    <a:lnTo>
                      <a:pt x="1" y="6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1" y="13"/>
                    </a:lnTo>
                    <a:lnTo>
                      <a:pt x="4" y="18"/>
                    </a:lnTo>
                    <a:lnTo>
                      <a:pt x="8" y="24"/>
                    </a:lnTo>
                    <a:lnTo>
                      <a:pt x="15" y="30"/>
                    </a:lnTo>
                    <a:lnTo>
                      <a:pt x="21" y="37"/>
                    </a:lnTo>
                    <a:lnTo>
                      <a:pt x="29" y="42"/>
                    </a:lnTo>
                    <a:lnTo>
                      <a:pt x="37" y="48"/>
                    </a:lnTo>
                    <a:lnTo>
                      <a:pt x="44" y="50"/>
                    </a:lnTo>
                    <a:lnTo>
                      <a:pt x="52" y="52"/>
                    </a:lnTo>
                    <a:lnTo>
                      <a:pt x="59" y="54"/>
                    </a:lnTo>
                    <a:lnTo>
                      <a:pt x="66" y="54"/>
                    </a:lnTo>
                    <a:lnTo>
                      <a:pt x="73" y="56"/>
                    </a:lnTo>
                    <a:lnTo>
                      <a:pt x="79" y="56"/>
                    </a:lnTo>
                    <a:lnTo>
                      <a:pt x="83" y="56"/>
                    </a:lnTo>
                    <a:lnTo>
                      <a:pt x="88" y="57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910" name="Freeform 600"/>
              <p:cNvSpPr>
                <a:spLocks noChangeArrowheads="1"/>
              </p:cNvSpPr>
              <p:nvPr/>
            </p:nvSpPr>
            <p:spPr bwMode="auto">
              <a:xfrm>
                <a:off x="4907" y="4025"/>
                <a:ext cx="104" cy="71"/>
              </a:xfrm>
              <a:custGeom>
                <a:avLst/>
                <a:gdLst>
                  <a:gd name="T0" fmla="*/ 4 w 98"/>
                  <a:gd name="T1" fmla="*/ 1141 h 66"/>
                  <a:gd name="T2" fmla="*/ 447 w 98"/>
                  <a:gd name="T3" fmla="*/ 917 h 66"/>
                  <a:gd name="T4" fmla="*/ 764 w 98"/>
                  <a:gd name="T5" fmla="*/ 792 h 66"/>
                  <a:gd name="T6" fmla="*/ 1127 w 98"/>
                  <a:gd name="T7" fmla="*/ 792 h 66"/>
                  <a:gd name="T8" fmla="*/ 1470 w 98"/>
                  <a:gd name="T9" fmla="*/ 917 h 66"/>
                  <a:gd name="T10" fmla="*/ 1757 w 98"/>
                  <a:gd name="T11" fmla="*/ 1141 h 66"/>
                  <a:gd name="T12" fmla="*/ 2100 w 98"/>
                  <a:gd name="T13" fmla="*/ 1644 h 66"/>
                  <a:gd name="T14" fmla="*/ 2365 w 98"/>
                  <a:gd name="T15" fmla="*/ 2028 h 66"/>
                  <a:gd name="T16" fmla="*/ 2664 w 98"/>
                  <a:gd name="T17" fmla="*/ 2548 h 66"/>
                  <a:gd name="T18" fmla="*/ 2924 w 98"/>
                  <a:gd name="T19" fmla="*/ 3036 h 66"/>
                  <a:gd name="T20" fmla="*/ 3096 w 98"/>
                  <a:gd name="T21" fmla="*/ 3637 h 66"/>
                  <a:gd name="T22" fmla="*/ 3184 w 98"/>
                  <a:gd name="T23" fmla="*/ 4065 h 66"/>
                  <a:gd name="T24" fmla="*/ 3315 w 98"/>
                  <a:gd name="T25" fmla="*/ 4569 h 66"/>
                  <a:gd name="T26" fmla="*/ 3379 w 98"/>
                  <a:gd name="T27" fmla="*/ 4871 h 66"/>
                  <a:gd name="T28" fmla="*/ 3379 w 98"/>
                  <a:gd name="T29" fmla="*/ 4915 h 66"/>
                  <a:gd name="T30" fmla="*/ 3487 w 98"/>
                  <a:gd name="T31" fmla="*/ 4915 h 66"/>
                  <a:gd name="T32" fmla="*/ 3379 w 98"/>
                  <a:gd name="T33" fmla="*/ 4915 h 66"/>
                  <a:gd name="T34" fmla="*/ 3303 w 98"/>
                  <a:gd name="T35" fmla="*/ 5688 h 66"/>
                  <a:gd name="T36" fmla="*/ 3518 w 98"/>
                  <a:gd name="T37" fmla="*/ 5637 h 66"/>
                  <a:gd name="T38" fmla="*/ 3709 w 98"/>
                  <a:gd name="T39" fmla="*/ 5287 h 66"/>
                  <a:gd name="T40" fmla="*/ 3709 w 98"/>
                  <a:gd name="T41" fmla="*/ 4704 h 66"/>
                  <a:gd name="T42" fmla="*/ 3586 w 98"/>
                  <a:gd name="T43" fmla="*/ 4209 h 66"/>
                  <a:gd name="T44" fmla="*/ 3505 w 98"/>
                  <a:gd name="T45" fmla="*/ 3670 h 66"/>
                  <a:gd name="T46" fmla="*/ 3315 w 98"/>
                  <a:gd name="T47" fmla="*/ 3143 h 66"/>
                  <a:gd name="T48" fmla="*/ 3112 w 98"/>
                  <a:gd name="T49" fmla="*/ 2548 h 66"/>
                  <a:gd name="T50" fmla="*/ 2917 w 98"/>
                  <a:gd name="T51" fmla="*/ 2028 h 66"/>
                  <a:gd name="T52" fmla="*/ 2590 w 98"/>
                  <a:gd name="T53" fmla="*/ 1420 h 66"/>
                  <a:gd name="T54" fmla="*/ 2300 w 98"/>
                  <a:gd name="T55" fmla="*/ 852 h 66"/>
                  <a:gd name="T56" fmla="*/ 1924 w 98"/>
                  <a:gd name="T57" fmla="*/ 6 h 66"/>
                  <a:gd name="T58" fmla="*/ 1560 w 98"/>
                  <a:gd name="T59" fmla="*/ 2 h 66"/>
                  <a:gd name="T60" fmla="*/ 1159 w 98"/>
                  <a:gd name="T61" fmla="*/ 0 h 66"/>
                  <a:gd name="T62" fmla="*/ 764 w 98"/>
                  <a:gd name="T63" fmla="*/ 0 h 66"/>
                  <a:gd name="T64" fmla="*/ 397 w 98"/>
                  <a:gd name="T65" fmla="*/ 2 h 66"/>
                  <a:gd name="T66" fmla="*/ 0 w 98"/>
                  <a:gd name="T67" fmla="*/ 684 h 66"/>
                  <a:gd name="T68" fmla="*/ 4 w 98"/>
                  <a:gd name="T69" fmla="*/ 1141 h 6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8"/>
                  <a:gd name="T106" fmla="*/ 0 h 66"/>
                  <a:gd name="T107" fmla="*/ 98 w 98"/>
                  <a:gd name="T108" fmla="*/ 66 h 6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8" h="66">
                    <a:moveTo>
                      <a:pt x="4" y="14"/>
                    </a:moveTo>
                    <a:lnTo>
                      <a:pt x="12" y="11"/>
                    </a:lnTo>
                    <a:lnTo>
                      <a:pt x="21" y="9"/>
                    </a:lnTo>
                    <a:lnTo>
                      <a:pt x="30" y="9"/>
                    </a:lnTo>
                    <a:lnTo>
                      <a:pt x="39" y="11"/>
                    </a:lnTo>
                    <a:lnTo>
                      <a:pt x="47" y="14"/>
                    </a:lnTo>
                    <a:lnTo>
                      <a:pt x="56" y="19"/>
                    </a:lnTo>
                    <a:lnTo>
                      <a:pt x="63" y="23"/>
                    </a:lnTo>
                    <a:lnTo>
                      <a:pt x="71" y="30"/>
                    </a:lnTo>
                    <a:lnTo>
                      <a:pt x="77" y="35"/>
                    </a:lnTo>
                    <a:lnTo>
                      <a:pt x="81" y="42"/>
                    </a:lnTo>
                    <a:lnTo>
                      <a:pt x="85" y="47"/>
                    </a:lnTo>
                    <a:lnTo>
                      <a:pt x="89" y="53"/>
                    </a:lnTo>
                    <a:lnTo>
                      <a:pt x="90" y="56"/>
                    </a:lnTo>
                    <a:lnTo>
                      <a:pt x="90" y="57"/>
                    </a:lnTo>
                    <a:lnTo>
                      <a:pt x="91" y="57"/>
                    </a:lnTo>
                    <a:lnTo>
                      <a:pt x="90" y="57"/>
                    </a:lnTo>
                    <a:lnTo>
                      <a:pt x="88" y="66"/>
                    </a:lnTo>
                    <a:lnTo>
                      <a:pt x="94" y="65"/>
                    </a:lnTo>
                    <a:lnTo>
                      <a:pt x="98" y="61"/>
                    </a:lnTo>
                    <a:lnTo>
                      <a:pt x="98" y="55"/>
                    </a:lnTo>
                    <a:lnTo>
                      <a:pt x="96" y="48"/>
                    </a:lnTo>
                    <a:lnTo>
                      <a:pt x="93" y="43"/>
                    </a:lnTo>
                    <a:lnTo>
                      <a:pt x="89" y="36"/>
                    </a:lnTo>
                    <a:lnTo>
                      <a:pt x="83" y="30"/>
                    </a:lnTo>
                    <a:lnTo>
                      <a:pt x="76" y="23"/>
                    </a:lnTo>
                    <a:lnTo>
                      <a:pt x="68" y="17"/>
                    </a:lnTo>
                    <a:lnTo>
                      <a:pt x="60" y="10"/>
                    </a:lnTo>
                    <a:lnTo>
                      <a:pt x="51" y="6"/>
                    </a:lnTo>
                    <a:lnTo>
                      <a:pt x="41" y="2"/>
                    </a:lnTo>
                    <a:lnTo>
                      <a:pt x="31" y="0"/>
                    </a:lnTo>
                    <a:lnTo>
                      <a:pt x="21" y="0"/>
                    </a:lnTo>
                    <a:lnTo>
                      <a:pt x="10" y="2"/>
                    </a:lnTo>
                    <a:lnTo>
                      <a:pt x="0" y="7"/>
                    </a:lnTo>
                    <a:lnTo>
                      <a:pt x="4" y="14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911" name="Freeform 601"/>
              <p:cNvSpPr>
                <a:spLocks noChangeArrowheads="1"/>
              </p:cNvSpPr>
              <p:nvPr/>
            </p:nvSpPr>
            <p:spPr bwMode="auto">
              <a:xfrm>
                <a:off x="4904" y="4032"/>
                <a:ext cx="46" cy="53"/>
              </a:xfrm>
              <a:custGeom>
                <a:avLst/>
                <a:gdLst>
                  <a:gd name="T0" fmla="*/ 2587 w 43"/>
                  <a:gd name="T1" fmla="*/ 4917 h 49"/>
                  <a:gd name="T2" fmla="*/ 2252 w 43"/>
                  <a:gd name="T3" fmla="*/ 4438 h 49"/>
                  <a:gd name="T4" fmla="*/ 1720 w 43"/>
                  <a:gd name="T5" fmla="*/ 3886 h 49"/>
                  <a:gd name="T6" fmla="*/ 1405 w 43"/>
                  <a:gd name="T7" fmla="*/ 2997 h 49"/>
                  <a:gd name="T8" fmla="*/ 876 w 43"/>
                  <a:gd name="T9" fmla="*/ 2369 h 49"/>
                  <a:gd name="T10" fmla="*/ 669 w 43"/>
                  <a:gd name="T11" fmla="*/ 1479 h 49"/>
                  <a:gd name="T12" fmla="*/ 546 w 43"/>
                  <a:gd name="T13" fmla="*/ 999 h 49"/>
                  <a:gd name="T14" fmla="*/ 546 w 43"/>
                  <a:gd name="T15" fmla="*/ 924 h 49"/>
                  <a:gd name="T16" fmla="*/ 546 w 43"/>
                  <a:gd name="T17" fmla="*/ 6 h 49"/>
                  <a:gd name="T18" fmla="*/ 546 w 43"/>
                  <a:gd name="T19" fmla="*/ 924 h 49"/>
                  <a:gd name="T20" fmla="*/ 7 w 43"/>
                  <a:gd name="T21" fmla="*/ 924 h 49"/>
                  <a:gd name="T22" fmla="*/ 3 w 43"/>
                  <a:gd name="T23" fmla="*/ 0 h 49"/>
                  <a:gd name="T24" fmla="*/ 0 w 43"/>
                  <a:gd name="T25" fmla="*/ 3 h 49"/>
                  <a:gd name="T26" fmla="*/ 0 w 43"/>
                  <a:gd name="T27" fmla="*/ 6 h 49"/>
                  <a:gd name="T28" fmla="*/ 0 w 43"/>
                  <a:gd name="T29" fmla="*/ 1169 h 49"/>
                  <a:gd name="T30" fmla="*/ 1 w 43"/>
                  <a:gd name="T31" fmla="*/ 1479 h 49"/>
                  <a:gd name="T32" fmla="*/ 4 w 43"/>
                  <a:gd name="T33" fmla="*/ 2190 h 49"/>
                  <a:gd name="T34" fmla="*/ 584 w 43"/>
                  <a:gd name="T35" fmla="*/ 2997 h 49"/>
                  <a:gd name="T36" fmla="*/ 876 w 43"/>
                  <a:gd name="T37" fmla="*/ 3886 h 49"/>
                  <a:gd name="T38" fmla="*/ 1410 w 43"/>
                  <a:gd name="T39" fmla="*/ 4546 h 49"/>
                  <a:gd name="T40" fmla="*/ 1840 w 43"/>
                  <a:gd name="T41" fmla="*/ 5392 h 49"/>
                  <a:gd name="T42" fmla="*/ 2409 w 43"/>
                  <a:gd name="T43" fmla="*/ 5832 h 49"/>
                  <a:gd name="T44" fmla="*/ 2587 w 43"/>
                  <a:gd name="T45" fmla="*/ 4917 h 4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43"/>
                  <a:gd name="T70" fmla="*/ 0 h 49"/>
                  <a:gd name="T71" fmla="*/ 43 w 43"/>
                  <a:gd name="T72" fmla="*/ 49 h 4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43" h="49">
                    <a:moveTo>
                      <a:pt x="43" y="41"/>
                    </a:moveTo>
                    <a:lnTo>
                      <a:pt x="36" y="37"/>
                    </a:lnTo>
                    <a:lnTo>
                      <a:pt x="28" y="32"/>
                    </a:lnTo>
                    <a:lnTo>
                      <a:pt x="22" y="25"/>
                    </a:lnTo>
                    <a:lnTo>
                      <a:pt x="15" y="19"/>
                    </a:lnTo>
                    <a:lnTo>
                      <a:pt x="11" y="13"/>
                    </a:lnTo>
                    <a:lnTo>
                      <a:pt x="8" y="8"/>
                    </a:lnTo>
                    <a:lnTo>
                      <a:pt x="8" y="7"/>
                    </a:lnTo>
                    <a:lnTo>
                      <a:pt x="8" y="6"/>
                    </a:lnTo>
                    <a:lnTo>
                      <a:pt x="8" y="7"/>
                    </a:lnTo>
                    <a:lnTo>
                      <a:pt x="7" y="7"/>
                    </a:lnTo>
                    <a:lnTo>
                      <a:pt x="3" y="0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0" y="10"/>
                    </a:lnTo>
                    <a:lnTo>
                      <a:pt x="1" y="13"/>
                    </a:lnTo>
                    <a:lnTo>
                      <a:pt x="4" y="18"/>
                    </a:lnTo>
                    <a:lnTo>
                      <a:pt x="9" y="25"/>
                    </a:lnTo>
                    <a:lnTo>
                      <a:pt x="15" y="32"/>
                    </a:lnTo>
                    <a:lnTo>
                      <a:pt x="23" y="38"/>
                    </a:lnTo>
                    <a:lnTo>
                      <a:pt x="30" y="45"/>
                    </a:lnTo>
                    <a:lnTo>
                      <a:pt x="39" y="49"/>
                    </a:lnTo>
                    <a:lnTo>
                      <a:pt x="43" y="41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912" name="Freeform 602"/>
              <p:cNvSpPr>
                <a:spLocks noChangeArrowheads="1"/>
              </p:cNvSpPr>
              <p:nvPr/>
            </p:nvSpPr>
            <p:spPr bwMode="auto">
              <a:xfrm>
                <a:off x="4945" y="4073"/>
                <a:ext cx="57" cy="20"/>
              </a:xfrm>
              <a:custGeom>
                <a:avLst/>
                <a:gdLst>
                  <a:gd name="T0" fmla="*/ 1445 w 54"/>
                  <a:gd name="T1" fmla="*/ 5284 h 18"/>
                  <a:gd name="T2" fmla="*/ 1338 w 54"/>
                  <a:gd name="T3" fmla="*/ 4756 h 18"/>
                  <a:gd name="T4" fmla="*/ 1201 w 54"/>
                  <a:gd name="T5" fmla="*/ 4756 h 18"/>
                  <a:gd name="T6" fmla="*/ 1021 w 54"/>
                  <a:gd name="T7" fmla="*/ 4756 h 18"/>
                  <a:gd name="T8" fmla="*/ 842 w 54"/>
                  <a:gd name="T9" fmla="*/ 4280 h 18"/>
                  <a:gd name="T10" fmla="*/ 662 w 54"/>
                  <a:gd name="T11" fmla="*/ 4280 h 18"/>
                  <a:gd name="T12" fmla="*/ 453 w 54"/>
                  <a:gd name="T13" fmla="*/ 3467 h 18"/>
                  <a:gd name="T14" fmla="*/ 295 w 54"/>
                  <a:gd name="T15" fmla="*/ 3 h 18"/>
                  <a:gd name="T16" fmla="*/ 4 w 54"/>
                  <a:gd name="T17" fmla="*/ 0 h 18"/>
                  <a:gd name="T18" fmla="*/ 0 w 54"/>
                  <a:gd name="T19" fmla="*/ 4756 h 18"/>
                  <a:gd name="T20" fmla="*/ 8 w 54"/>
                  <a:gd name="T21" fmla="*/ 6523 h 18"/>
                  <a:gd name="T22" fmla="*/ 406 w 54"/>
                  <a:gd name="T23" fmla="*/ 8948 h 18"/>
                  <a:gd name="T24" fmla="*/ 608 w 54"/>
                  <a:gd name="T25" fmla="*/ 9942 h 18"/>
                  <a:gd name="T26" fmla="*/ 822 w 54"/>
                  <a:gd name="T27" fmla="*/ 10362 h 18"/>
                  <a:gd name="T28" fmla="*/ 1021 w 54"/>
                  <a:gd name="T29" fmla="*/ 10362 h 18"/>
                  <a:gd name="T30" fmla="*/ 1201 w 54"/>
                  <a:gd name="T31" fmla="*/ 10362 h 18"/>
                  <a:gd name="T32" fmla="*/ 1309 w 54"/>
                  <a:gd name="T33" fmla="*/ 10362 h 18"/>
                  <a:gd name="T34" fmla="*/ 1412 w 54"/>
                  <a:gd name="T35" fmla="*/ 11047 h 18"/>
                  <a:gd name="T36" fmla="*/ 1445 w 54"/>
                  <a:gd name="T37" fmla="*/ 5284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4"/>
                  <a:gd name="T58" fmla="*/ 0 h 18"/>
                  <a:gd name="T59" fmla="*/ 54 w 54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4" h="18">
                    <a:moveTo>
                      <a:pt x="54" y="9"/>
                    </a:moveTo>
                    <a:lnTo>
                      <a:pt x="49" y="8"/>
                    </a:lnTo>
                    <a:lnTo>
                      <a:pt x="44" y="8"/>
                    </a:lnTo>
                    <a:lnTo>
                      <a:pt x="38" y="8"/>
                    </a:lnTo>
                    <a:lnTo>
                      <a:pt x="31" y="7"/>
                    </a:lnTo>
                    <a:lnTo>
                      <a:pt x="25" y="7"/>
                    </a:lnTo>
                    <a:lnTo>
                      <a:pt x="18" y="5"/>
                    </a:lnTo>
                    <a:lnTo>
                      <a:pt x="10" y="3"/>
                    </a:lnTo>
                    <a:lnTo>
                      <a:pt x="4" y="0"/>
                    </a:lnTo>
                    <a:lnTo>
                      <a:pt x="0" y="8"/>
                    </a:lnTo>
                    <a:lnTo>
                      <a:pt x="8" y="11"/>
                    </a:lnTo>
                    <a:lnTo>
                      <a:pt x="16" y="14"/>
                    </a:lnTo>
                    <a:lnTo>
                      <a:pt x="23" y="16"/>
                    </a:lnTo>
                    <a:lnTo>
                      <a:pt x="30" y="17"/>
                    </a:lnTo>
                    <a:lnTo>
                      <a:pt x="38" y="17"/>
                    </a:lnTo>
                    <a:lnTo>
                      <a:pt x="44" y="17"/>
                    </a:lnTo>
                    <a:lnTo>
                      <a:pt x="48" y="17"/>
                    </a:lnTo>
                    <a:lnTo>
                      <a:pt x="52" y="18"/>
                    </a:lnTo>
                    <a:lnTo>
                      <a:pt x="54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913" name="Freeform 603"/>
              <p:cNvSpPr>
                <a:spLocks noChangeArrowheads="1"/>
              </p:cNvSpPr>
              <p:nvPr/>
            </p:nvSpPr>
            <p:spPr bwMode="auto">
              <a:xfrm>
                <a:off x="1077" y="4032"/>
                <a:ext cx="98" cy="61"/>
              </a:xfrm>
              <a:custGeom>
                <a:avLst/>
                <a:gdLst>
                  <a:gd name="T0" fmla="*/ 2115 w 93"/>
                  <a:gd name="T1" fmla="*/ 0 h 57"/>
                  <a:gd name="T2" fmla="*/ 2229 w 93"/>
                  <a:gd name="T3" fmla="*/ 0 h 57"/>
                  <a:gd name="T4" fmla="*/ 2288 w 93"/>
                  <a:gd name="T5" fmla="*/ 2 h 57"/>
                  <a:gd name="T6" fmla="*/ 2288 w 93"/>
                  <a:gd name="T7" fmla="*/ 5 h 57"/>
                  <a:gd name="T8" fmla="*/ 2229 w 93"/>
                  <a:gd name="T9" fmla="*/ 631 h 57"/>
                  <a:gd name="T10" fmla="*/ 2171 w 93"/>
                  <a:gd name="T11" fmla="*/ 885 h 57"/>
                  <a:gd name="T12" fmla="*/ 2084 w 93"/>
                  <a:gd name="T13" fmla="*/ 1421 h 57"/>
                  <a:gd name="T14" fmla="*/ 1905 w 93"/>
                  <a:gd name="T15" fmla="*/ 1742 h 57"/>
                  <a:gd name="T16" fmla="*/ 1782 w 93"/>
                  <a:gd name="T17" fmla="*/ 2160 h 57"/>
                  <a:gd name="T18" fmla="*/ 1604 w 93"/>
                  <a:gd name="T19" fmla="*/ 2474 h 57"/>
                  <a:gd name="T20" fmla="*/ 1379 w 93"/>
                  <a:gd name="T21" fmla="*/ 2834 h 57"/>
                  <a:gd name="T22" fmla="*/ 1179 w 93"/>
                  <a:gd name="T23" fmla="*/ 3208 h 57"/>
                  <a:gd name="T24" fmla="*/ 949 w 93"/>
                  <a:gd name="T25" fmla="*/ 3433 h 57"/>
                  <a:gd name="T26" fmla="*/ 736 w 93"/>
                  <a:gd name="T27" fmla="*/ 3474 h 57"/>
                  <a:gd name="T28" fmla="*/ 459 w 93"/>
                  <a:gd name="T29" fmla="*/ 3583 h 57"/>
                  <a:gd name="T30" fmla="*/ 273 w 93"/>
                  <a:gd name="T31" fmla="*/ 3433 h 57"/>
                  <a:gd name="T32" fmla="*/ 1 w 93"/>
                  <a:gd name="T33" fmla="*/ 3194 h 57"/>
                  <a:gd name="T34" fmla="*/ 0 w 93"/>
                  <a:gd name="T35" fmla="*/ 3033 h 57"/>
                  <a:gd name="T36" fmla="*/ 0 w 93"/>
                  <a:gd name="T37" fmla="*/ 2985 h 57"/>
                  <a:gd name="T38" fmla="*/ 0 w 93"/>
                  <a:gd name="T39" fmla="*/ 2834 h 57"/>
                  <a:gd name="T40" fmla="*/ 1 w 93"/>
                  <a:gd name="T41" fmla="*/ 2789 h 57"/>
                  <a:gd name="T42" fmla="*/ 4 w 93"/>
                  <a:gd name="T43" fmla="*/ 2435 h 57"/>
                  <a:gd name="T44" fmla="*/ 8 w 93"/>
                  <a:gd name="T45" fmla="*/ 1995 h 57"/>
                  <a:gd name="T46" fmla="*/ 336 w 93"/>
                  <a:gd name="T47" fmla="*/ 1538 h 57"/>
                  <a:gd name="T48" fmla="*/ 510 w 93"/>
                  <a:gd name="T49" fmla="*/ 1160 h 57"/>
                  <a:gd name="T50" fmla="*/ 731 w 93"/>
                  <a:gd name="T51" fmla="*/ 773 h 57"/>
                  <a:gd name="T52" fmla="*/ 901 w 93"/>
                  <a:gd name="T53" fmla="*/ 551 h 57"/>
                  <a:gd name="T54" fmla="*/ 1062 w 93"/>
                  <a:gd name="T55" fmla="*/ 5 h 57"/>
                  <a:gd name="T56" fmla="*/ 1242 w 93"/>
                  <a:gd name="T57" fmla="*/ 3 h 57"/>
                  <a:gd name="T58" fmla="*/ 1444 w 93"/>
                  <a:gd name="T59" fmla="*/ 2 h 57"/>
                  <a:gd name="T60" fmla="*/ 1613 w 93"/>
                  <a:gd name="T61" fmla="*/ 1 h 57"/>
                  <a:gd name="T62" fmla="*/ 1782 w 93"/>
                  <a:gd name="T63" fmla="*/ 1 h 57"/>
                  <a:gd name="T64" fmla="*/ 1905 w 93"/>
                  <a:gd name="T65" fmla="*/ 0 h 57"/>
                  <a:gd name="T66" fmla="*/ 2084 w 93"/>
                  <a:gd name="T67" fmla="*/ 0 h 57"/>
                  <a:gd name="T68" fmla="*/ 2115 w 93"/>
                  <a:gd name="T69" fmla="*/ 0 h 5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3"/>
                  <a:gd name="T106" fmla="*/ 0 h 57"/>
                  <a:gd name="T107" fmla="*/ 93 w 93"/>
                  <a:gd name="T108" fmla="*/ 57 h 5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3" h="57">
                    <a:moveTo>
                      <a:pt x="87" y="0"/>
                    </a:moveTo>
                    <a:lnTo>
                      <a:pt x="92" y="0"/>
                    </a:lnTo>
                    <a:lnTo>
                      <a:pt x="93" y="2"/>
                    </a:lnTo>
                    <a:lnTo>
                      <a:pt x="93" y="5"/>
                    </a:lnTo>
                    <a:lnTo>
                      <a:pt x="92" y="10"/>
                    </a:lnTo>
                    <a:lnTo>
                      <a:pt x="88" y="15"/>
                    </a:lnTo>
                    <a:lnTo>
                      <a:pt x="84" y="22"/>
                    </a:lnTo>
                    <a:lnTo>
                      <a:pt x="79" y="28"/>
                    </a:lnTo>
                    <a:lnTo>
                      <a:pt x="73" y="35"/>
                    </a:lnTo>
                    <a:lnTo>
                      <a:pt x="65" y="40"/>
                    </a:lnTo>
                    <a:lnTo>
                      <a:pt x="57" y="46"/>
                    </a:lnTo>
                    <a:lnTo>
                      <a:pt x="48" y="51"/>
                    </a:lnTo>
                    <a:lnTo>
                      <a:pt x="39" y="55"/>
                    </a:lnTo>
                    <a:lnTo>
                      <a:pt x="30" y="56"/>
                    </a:lnTo>
                    <a:lnTo>
                      <a:pt x="20" y="57"/>
                    </a:lnTo>
                    <a:lnTo>
                      <a:pt x="10" y="55"/>
                    </a:lnTo>
                    <a:lnTo>
                      <a:pt x="1" y="50"/>
                    </a:lnTo>
                    <a:lnTo>
                      <a:pt x="0" y="49"/>
                    </a:lnTo>
                    <a:lnTo>
                      <a:pt x="0" y="47"/>
                    </a:lnTo>
                    <a:lnTo>
                      <a:pt x="0" y="46"/>
                    </a:lnTo>
                    <a:lnTo>
                      <a:pt x="1" y="44"/>
                    </a:lnTo>
                    <a:lnTo>
                      <a:pt x="4" y="38"/>
                    </a:lnTo>
                    <a:lnTo>
                      <a:pt x="8" y="32"/>
                    </a:lnTo>
                    <a:lnTo>
                      <a:pt x="14" y="25"/>
                    </a:lnTo>
                    <a:lnTo>
                      <a:pt x="22" y="19"/>
                    </a:lnTo>
                    <a:lnTo>
                      <a:pt x="29" y="13"/>
                    </a:lnTo>
                    <a:lnTo>
                      <a:pt x="37" y="8"/>
                    </a:lnTo>
                    <a:lnTo>
                      <a:pt x="44" y="5"/>
                    </a:lnTo>
                    <a:lnTo>
                      <a:pt x="51" y="3"/>
                    </a:lnTo>
                    <a:lnTo>
                      <a:pt x="59" y="2"/>
                    </a:lnTo>
                    <a:lnTo>
                      <a:pt x="66" y="1"/>
                    </a:lnTo>
                    <a:lnTo>
                      <a:pt x="73" y="1"/>
                    </a:lnTo>
                    <a:lnTo>
                      <a:pt x="79" y="0"/>
                    </a:lnTo>
                    <a:lnTo>
                      <a:pt x="84" y="0"/>
                    </a:lnTo>
                    <a:lnTo>
                      <a:pt x="8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914" name="Freeform 604"/>
              <p:cNvSpPr>
                <a:spLocks noChangeArrowheads="1"/>
              </p:cNvSpPr>
              <p:nvPr/>
            </p:nvSpPr>
            <p:spPr bwMode="auto">
              <a:xfrm>
                <a:off x="1075" y="4027"/>
                <a:ext cx="105" cy="71"/>
              </a:xfrm>
              <a:custGeom>
                <a:avLst/>
                <a:gdLst>
                  <a:gd name="T0" fmla="*/ 0 w 99"/>
                  <a:gd name="T1" fmla="*/ 5060 h 66"/>
                  <a:gd name="T2" fmla="*/ 409 w 99"/>
                  <a:gd name="T3" fmla="*/ 5587 h 66"/>
                  <a:gd name="T4" fmla="*/ 781 w 99"/>
                  <a:gd name="T5" fmla="*/ 5688 h 66"/>
                  <a:gd name="T6" fmla="*/ 1144 w 99"/>
                  <a:gd name="T7" fmla="*/ 5688 h 66"/>
                  <a:gd name="T8" fmla="*/ 1579 w 99"/>
                  <a:gd name="T9" fmla="*/ 5587 h 66"/>
                  <a:gd name="T10" fmla="*/ 1885 w 99"/>
                  <a:gd name="T11" fmla="*/ 5240 h 66"/>
                  <a:gd name="T12" fmla="*/ 2212 w 99"/>
                  <a:gd name="T13" fmla="*/ 4704 h 66"/>
                  <a:gd name="T14" fmla="*/ 2488 w 99"/>
                  <a:gd name="T15" fmla="*/ 4257 h 66"/>
                  <a:gd name="T16" fmla="*/ 2843 w 99"/>
                  <a:gd name="T17" fmla="*/ 3670 h 66"/>
                  <a:gd name="T18" fmla="*/ 3062 w 99"/>
                  <a:gd name="T19" fmla="*/ 3172 h 66"/>
                  <a:gd name="T20" fmla="*/ 3248 w 99"/>
                  <a:gd name="T21" fmla="*/ 2548 h 66"/>
                  <a:gd name="T22" fmla="*/ 3447 w 99"/>
                  <a:gd name="T23" fmla="*/ 2028 h 66"/>
                  <a:gd name="T24" fmla="*/ 3542 w 99"/>
                  <a:gd name="T25" fmla="*/ 1420 h 66"/>
                  <a:gd name="T26" fmla="*/ 3598 w 99"/>
                  <a:gd name="T27" fmla="*/ 917 h 66"/>
                  <a:gd name="T28" fmla="*/ 3598 w 99"/>
                  <a:gd name="T29" fmla="*/ 6 h 66"/>
                  <a:gd name="T30" fmla="*/ 3447 w 99"/>
                  <a:gd name="T31" fmla="*/ 0 h 66"/>
                  <a:gd name="T32" fmla="*/ 3248 w 99"/>
                  <a:gd name="T33" fmla="*/ 0 h 66"/>
                  <a:gd name="T34" fmla="*/ 3250 w 99"/>
                  <a:gd name="T35" fmla="*/ 792 h 66"/>
                  <a:gd name="T36" fmla="*/ 3303 w 99"/>
                  <a:gd name="T37" fmla="*/ 792 h 66"/>
                  <a:gd name="T38" fmla="*/ 3250 w 99"/>
                  <a:gd name="T39" fmla="*/ 736 h 66"/>
                  <a:gd name="T40" fmla="*/ 3250 w 99"/>
                  <a:gd name="T41" fmla="*/ 792 h 66"/>
                  <a:gd name="T42" fmla="*/ 3248 w 99"/>
                  <a:gd name="T43" fmla="*/ 1061 h 66"/>
                  <a:gd name="T44" fmla="*/ 3149 w 99"/>
                  <a:gd name="T45" fmla="*/ 1528 h 66"/>
                  <a:gd name="T46" fmla="*/ 3015 w 99"/>
                  <a:gd name="T47" fmla="*/ 2028 h 66"/>
                  <a:gd name="T48" fmla="*/ 2843 w 99"/>
                  <a:gd name="T49" fmla="*/ 2548 h 66"/>
                  <a:gd name="T50" fmla="*/ 2568 w 99"/>
                  <a:gd name="T51" fmla="*/ 3172 h 66"/>
                  <a:gd name="T52" fmla="*/ 2320 w 99"/>
                  <a:gd name="T53" fmla="*/ 3637 h 66"/>
                  <a:gd name="T54" fmla="*/ 2062 w 99"/>
                  <a:gd name="T55" fmla="*/ 4209 h 66"/>
                  <a:gd name="T56" fmla="*/ 1728 w 99"/>
                  <a:gd name="T57" fmla="*/ 4528 h 66"/>
                  <a:gd name="T58" fmla="*/ 1448 w 99"/>
                  <a:gd name="T59" fmla="*/ 4704 h 66"/>
                  <a:gd name="T60" fmla="*/ 1110 w 99"/>
                  <a:gd name="T61" fmla="*/ 4871 h 66"/>
                  <a:gd name="T62" fmla="*/ 828 w 99"/>
                  <a:gd name="T63" fmla="*/ 4871 h 66"/>
                  <a:gd name="T64" fmla="*/ 488 w 99"/>
                  <a:gd name="T65" fmla="*/ 4704 h 66"/>
                  <a:gd name="T66" fmla="*/ 5 w 99"/>
                  <a:gd name="T67" fmla="*/ 4373 h 66"/>
                  <a:gd name="T68" fmla="*/ 0 w 99"/>
                  <a:gd name="T69" fmla="*/ 5060 h 6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9"/>
                  <a:gd name="T106" fmla="*/ 0 h 66"/>
                  <a:gd name="T107" fmla="*/ 99 w 99"/>
                  <a:gd name="T108" fmla="*/ 66 h 6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9" h="66">
                    <a:moveTo>
                      <a:pt x="0" y="59"/>
                    </a:moveTo>
                    <a:lnTo>
                      <a:pt x="11" y="64"/>
                    </a:lnTo>
                    <a:lnTo>
                      <a:pt x="22" y="66"/>
                    </a:lnTo>
                    <a:lnTo>
                      <a:pt x="32" y="66"/>
                    </a:lnTo>
                    <a:lnTo>
                      <a:pt x="43" y="64"/>
                    </a:lnTo>
                    <a:lnTo>
                      <a:pt x="52" y="60"/>
                    </a:lnTo>
                    <a:lnTo>
                      <a:pt x="61" y="55"/>
                    </a:lnTo>
                    <a:lnTo>
                      <a:pt x="69" y="50"/>
                    </a:lnTo>
                    <a:lnTo>
                      <a:pt x="78" y="43"/>
                    </a:lnTo>
                    <a:lnTo>
                      <a:pt x="84" y="37"/>
                    </a:lnTo>
                    <a:lnTo>
                      <a:pt x="89" y="30"/>
                    </a:lnTo>
                    <a:lnTo>
                      <a:pt x="95" y="23"/>
                    </a:lnTo>
                    <a:lnTo>
                      <a:pt x="98" y="17"/>
                    </a:lnTo>
                    <a:lnTo>
                      <a:pt x="99" y="11"/>
                    </a:lnTo>
                    <a:lnTo>
                      <a:pt x="99" y="6"/>
                    </a:lnTo>
                    <a:lnTo>
                      <a:pt x="95" y="0"/>
                    </a:lnTo>
                    <a:lnTo>
                      <a:pt x="89" y="0"/>
                    </a:lnTo>
                    <a:lnTo>
                      <a:pt x="90" y="9"/>
                    </a:lnTo>
                    <a:lnTo>
                      <a:pt x="91" y="9"/>
                    </a:lnTo>
                    <a:lnTo>
                      <a:pt x="90" y="8"/>
                    </a:lnTo>
                    <a:lnTo>
                      <a:pt x="90" y="9"/>
                    </a:lnTo>
                    <a:lnTo>
                      <a:pt x="89" y="13"/>
                    </a:lnTo>
                    <a:lnTo>
                      <a:pt x="87" y="18"/>
                    </a:lnTo>
                    <a:lnTo>
                      <a:pt x="83" y="23"/>
                    </a:lnTo>
                    <a:lnTo>
                      <a:pt x="78" y="30"/>
                    </a:lnTo>
                    <a:lnTo>
                      <a:pt x="71" y="37"/>
                    </a:lnTo>
                    <a:lnTo>
                      <a:pt x="64" y="42"/>
                    </a:lnTo>
                    <a:lnTo>
                      <a:pt x="57" y="48"/>
                    </a:lnTo>
                    <a:lnTo>
                      <a:pt x="48" y="52"/>
                    </a:lnTo>
                    <a:lnTo>
                      <a:pt x="40" y="55"/>
                    </a:lnTo>
                    <a:lnTo>
                      <a:pt x="31" y="56"/>
                    </a:lnTo>
                    <a:lnTo>
                      <a:pt x="23" y="56"/>
                    </a:lnTo>
                    <a:lnTo>
                      <a:pt x="14" y="55"/>
                    </a:lnTo>
                    <a:lnTo>
                      <a:pt x="5" y="51"/>
                    </a:lnTo>
                    <a:lnTo>
                      <a:pt x="0" y="59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</p:grpSp>
        <p:grpSp>
          <p:nvGrpSpPr>
            <p:cNvPr id="2061" name="Group 605"/>
            <p:cNvGrpSpPr>
              <a:grpSpLocks/>
            </p:cNvGrpSpPr>
            <p:nvPr/>
          </p:nvGrpSpPr>
          <p:grpSpPr bwMode="auto">
            <a:xfrm>
              <a:off x="144" y="186"/>
              <a:ext cx="5517" cy="3998"/>
              <a:chOff x="144" y="186"/>
              <a:chExt cx="5517" cy="3998"/>
            </a:xfrm>
          </p:grpSpPr>
          <p:sp>
            <p:nvSpPr>
              <p:cNvPr id="2515" name="Freeform 606"/>
              <p:cNvSpPr>
                <a:spLocks noChangeArrowheads="1"/>
              </p:cNvSpPr>
              <p:nvPr/>
            </p:nvSpPr>
            <p:spPr bwMode="auto">
              <a:xfrm>
                <a:off x="1072" y="4033"/>
                <a:ext cx="47" cy="54"/>
              </a:xfrm>
              <a:custGeom>
                <a:avLst/>
                <a:gdLst>
                  <a:gd name="T0" fmla="*/ 2221 w 44"/>
                  <a:gd name="T1" fmla="*/ 0 h 50"/>
                  <a:gd name="T2" fmla="*/ 1765 w 44"/>
                  <a:gd name="T3" fmla="*/ 6 h 50"/>
                  <a:gd name="T4" fmla="*/ 1356 w 44"/>
                  <a:gd name="T5" fmla="*/ 1147 h 50"/>
                  <a:gd name="T6" fmla="*/ 855 w 44"/>
                  <a:gd name="T7" fmla="*/ 1967 h 50"/>
                  <a:gd name="T8" fmla="*/ 575 w 44"/>
                  <a:gd name="T9" fmla="*/ 2597 h 50"/>
                  <a:gd name="T10" fmla="*/ 5 w 44"/>
                  <a:gd name="T11" fmla="*/ 3371 h 50"/>
                  <a:gd name="T12" fmla="*/ 1 w 44"/>
                  <a:gd name="T13" fmla="*/ 4028 h 50"/>
                  <a:gd name="T14" fmla="*/ 0 w 44"/>
                  <a:gd name="T15" fmla="*/ 4451 h 50"/>
                  <a:gd name="T16" fmla="*/ 0 w 44"/>
                  <a:gd name="T17" fmla="*/ 4807 h 50"/>
                  <a:gd name="T18" fmla="*/ 1 w 44"/>
                  <a:gd name="T19" fmla="*/ 5165 h 50"/>
                  <a:gd name="T20" fmla="*/ 3 w 44"/>
                  <a:gd name="T21" fmla="*/ 5480 h 50"/>
                  <a:gd name="T22" fmla="*/ 504 w 44"/>
                  <a:gd name="T23" fmla="*/ 4587 h 50"/>
                  <a:gd name="T24" fmla="*/ 538 w 44"/>
                  <a:gd name="T25" fmla="*/ 4698 h 50"/>
                  <a:gd name="T26" fmla="*/ 575 w 44"/>
                  <a:gd name="T27" fmla="*/ 4587 h 50"/>
                  <a:gd name="T28" fmla="*/ 656 w 44"/>
                  <a:gd name="T29" fmla="*/ 3932 h 50"/>
                  <a:gd name="T30" fmla="*/ 855 w 44"/>
                  <a:gd name="T31" fmla="*/ 3371 h 50"/>
                  <a:gd name="T32" fmla="*/ 1269 w 44"/>
                  <a:gd name="T33" fmla="*/ 2597 h 50"/>
                  <a:gd name="T34" fmla="*/ 1597 w 44"/>
                  <a:gd name="T35" fmla="*/ 2124 h 50"/>
                  <a:gd name="T36" fmla="*/ 2014 w 44"/>
                  <a:gd name="T37" fmla="*/ 1338 h 50"/>
                  <a:gd name="T38" fmla="*/ 2455 w 44"/>
                  <a:gd name="T39" fmla="*/ 983 h 50"/>
                  <a:gd name="T40" fmla="*/ 2221 w 44"/>
                  <a:gd name="T41" fmla="*/ 0 h 50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44"/>
                  <a:gd name="T64" fmla="*/ 0 h 50"/>
                  <a:gd name="T65" fmla="*/ 44 w 44"/>
                  <a:gd name="T66" fmla="*/ 50 h 50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44" h="50">
                    <a:moveTo>
                      <a:pt x="40" y="0"/>
                    </a:moveTo>
                    <a:lnTo>
                      <a:pt x="32" y="6"/>
                    </a:lnTo>
                    <a:lnTo>
                      <a:pt x="24" y="11"/>
                    </a:lnTo>
                    <a:lnTo>
                      <a:pt x="16" y="18"/>
                    </a:lnTo>
                    <a:lnTo>
                      <a:pt x="10" y="24"/>
                    </a:lnTo>
                    <a:lnTo>
                      <a:pt x="5" y="31"/>
                    </a:lnTo>
                    <a:lnTo>
                      <a:pt x="1" y="37"/>
                    </a:lnTo>
                    <a:lnTo>
                      <a:pt x="0" y="41"/>
                    </a:lnTo>
                    <a:lnTo>
                      <a:pt x="0" y="44"/>
                    </a:lnTo>
                    <a:lnTo>
                      <a:pt x="1" y="47"/>
                    </a:lnTo>
                    <a:lnTo>
                      <a:pt x="3" y="50"/>
                    </a:lnTo>
                    <a:lnTo>
                      <a:pt x="8" y="42"/>
                    </a:lnTo>
                    <a:lnTo>
                      <a:pt x="9" y="43"/>
                    </a:lnTo>
                    <a:lnTo>
                      <a:pt x="10" y="42"/>
                    </a:lnTo>
                    <a:lnTo>
                      <a:pt x="12" y="36"/>
                    </a:lnTo>
                    <a:lnTo>
                      <a:pt x="16" y="31"/>
                    </a:lnTo>
                    <a:lnTo>
                      <a:pt x="22" y="24"/>
                    </a:lnTo>
                    <a:lnTo>
                      <a:pt x="29" y="19"/>
                    </a:lnTo>
                    <a:lnTo>
                      <a:pt x="36" y="13"/>
                    </a:lnTo>
                    <a:lnTo>
                      <a:pt x="44" y="9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516" name="Freeform 607"/>
              <p:cNvSpPr>
                <a:spLocks noChangeArrowheads="1"/>
              </p:cNvSpPr>
              <p:nvPr/>
            </p:nvSpPr>
            <p:spPr bwMode="auto">
              <a:xfrm>
                <a:off x="1114" y="4024"/>
                <a:ext cx="56" cy="20"/>
              </a:xfrm>
              <a:custGeom>
                <a:avLst/>
                <a:gdLst>
                  <a:gd name="T0" fmla="*/ 1480 w 53"/>
                  <a:gd name="T1" fmla="*/ 0 h 18"/>
                  <a:gd name="T2" fmla="*/ 1401 w 53"/>
                  <a:gd name="T3" fmla="*/ 0 h 18"/>
                  <a:gd name="T4" fmla="*/ 1255 w 53"/>
                  <a:gd name="T5" fmla="*/ 0 h 18"/>
                  <a:gd name="T6" fmla="*/ 1064 w 53"/>
                  <a:gd name="T7" fmla="*/ 0 h 18"/>
                  <a:gd name="T8" fmla="*/ 893 w 53"/>
                  <a:gd name="T9" fmla="*/ 1 h 18"/>
                  <a:gd name="T10" fmla="*/ 678 w 53"/>
                  <a:gd name="T11" fmla="*/ 3 h 18"/>
                  <a:gd name="T12" fmla="*/ 413 w 53"/>
                  <a:gd name="T13" fmla="*/ 4 h 18"/>
                  <a:gd name="T14" fmla="*/ 8 w 53"/>
                  <a:gd name="T15" fmla="*/ 3852 h 18"/>
                  <a:gd name="T16" fmla="*/ 0 w 53"/>
                  <a:gd name="T17" fmla="*/ 5284 h 18"/>
                  <a:gd name="T18" fmla="*/ 4 w 53"/>
                  <a:gd name="T19" fmla="*/ 11047 h 18"/>
                  <a:gd name="T20" fmla="*/ 331 w 53"/>
                  <a:gd name="T21" fmla="*/ 9326 h 18"/>
                  <a:gd name="T22" fmla="*/ 461 w 53"/>
                  <a:gd name="T23" fmla="*/ 7248 h 18"/>
                  <a:gd name="T24" fmla="*/ 716 w 53"/>
                  <a:gd name="T25" fmla="*/ 6523 h 18"/>
                  <a:gd name="T26" fmla="*/ 902 w 53"/>
                  <a:gd name="T27" fmla="*/ 5871 h 18"/>
                  <a:gd name="T28" fmla="*/ 1113 w 53"/>
                  <a:gd name="T29" fmla="*/ 5871 h 18"/>
                  <a:gd name="T30" fmla="*/ 1255 w 53"/>
                  <a:gd name="T31" fmla="*/ 5284 h 18"/>
                  <a:gd name="T32" fmla="*/ 1401 w 53"/>
                  <a:gd name="T33" fmla="*/ 5284 h 18"/>
                  <a:gd name="T34" fmla="*/ 1504 w 53"/>
                  <a:gd name="T35" fmla="*/ 5284 h 18"/>
                  <a:gd name="T36" fmla="*/ 1480 w 53"/>
                  <a:gd name="T37" fmla="*/ 0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3"/>
                  <a:gd name="T58" fmla="*/ 0 h 18"/>
                  <a:gd name="T59" fmla="*/ 53 w 53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3" h="18">
                    <a:moveTo>
                      <a:pt x="52" y="0"/>
                    </a:moveTo>
                    <a:lnTo>
                      <a:pt x="49" y="0"/>
                    </a:lnTo>
                    <a:lnTo>
                      <a:pt x="44" y="0"/>
                    </a:lnTo>
                    <a:lnTo>
                      <a:pt x="38" y="0"/>
                    </a:lnTo>
                    <a:lnTo>
                      <a:pt x="31" y="1"/>
                    </a:lnTo>
                    <a:lnTo>
                      <a:pt x="24" y="3"/>
                    </a:lnTo>
                    <a:lnTo>
                      <a:pt x="15" y="4"/>
                    </a:lnTo>
                    <a:lnTo>
                      <a:pt x="8" y="6"/>
                    </a:lnTo>
                    <a:lnTo>
                      <a:pt x="0" y="9"/>
                    </a:lnTo>
                    <a:lnTo>
                      <a:pt x="4" y="18"/>
                    </a:lnTo>
                    <a:lnTo>
                      <a:pt x="11" y="15"/>
                    </a:lnTo>
                    <a:lnTo>
                      <a:pt x="17" y="12"/>
                    </a:lnTo>
                    <a:lnTo>
                      <a:pt x="25" y="11"/>
                    </a:lnTo>
                    <a:lnTo>
                      <a:pt x="32" y="10"/>
                    </a:lnTo>
                    <a:lnTo>
                      <a:pt x="39" y="10"/>
                    </a:lnTo>
                    <a:lnTo>
                      <a:pt x="44" y="9"/>
                    </a:lnTo>
                    <a:lnTo>
                      <a:pt x="49" y="9"/>
                    </a:lnTo>
                    <a:lnTo>
                      <a:pt x="53" y="9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517" name="Freeform 608"/>
              <p:cNvSpPr>
                <a:spLocks noChangeArrowheads="1"/>
              </p:cNvSpPr>
              <p:nvPr/>
            </p:nvSpPr>
            <p:spPr bwMode="auto">
              <a:xfrm>
                <a:off x="4410" y="4023"/>
                <a:ext cx="98" cy="62"/>
              </a:xfrm>
              <a:custGeom>
                <a:avLst/>
                <a:gdLst>
                  <a:gd name="T0" fmla="*/ 2171 w 93"/>
                  <a:gd name="T1" fmla="*/ 9698 h 57"/>
                  <a:gd name="T2" fmla="*/ 2229 w 93"/>
                  <a:gd name="T3" fmla="*/ 9698 h 57"/>
                  <a:gd name="T4" fmla="*/ 2288 w 93"/>
                  <a:gd name="T5" fmla="*/ 9251 h 57"/>
                  <a:gd name="T6" fmla="*/ 2288 w 93"/>
                  <a:gd name="T7" fmla="*/ 8916 h 57"/>
                  <a:gd name="T8" fmla="*/ 2229 w 93"/>
                  <a:gd name="T9" fmla="*/ 7742 h 57"/>
                  <a:gd name="T10" fmla="*/ 2196 w 93"/>
                  <a:gd name="T11" fmla="*/ 7086 h 57"/>
                  <a:gd name="T12" fmla="*/ 2085 w 93"/>
                  <a:gd name="T13" fmla="*/ 5990 h 57"/>
                  <a:gd name="T14" fmla="*/ 1905 w 93"/>
                  <a:gd name="T15" fmla="*/ 5063 h 57"/>
                  <a:gd name="T16" fmla="*/ 1782 w 93"/>
                  <a:gd name="T17" fmla="*/ 3632 h 57"/>
                  <a:gd name="T18" fmla="*/ 1613 w 93"/>
                  <a:gd name="T19" fmla="*/ 2594 h 57"/>
                  <a:gd name="T20" fmla="*/ 1379 w 93"/>
                  <a:gd name="T21" fmla="*/ 1567 h 57"/>
                  <a:gd name="T22" fmla="*/ 1189 w 93"/>
                  <a:gd name="T23" fmla="*/ 1120 h 57"/>
                  <a:gd name="T24" fmla="*/ 949 w 93"/>
                  <a:gd name="T25" fmla="*/ 2 h 57"/>
                  <a:gd name="T26" fmla="*/ 770 w 93"/>
                  <a:gd name="T27" fmla="*/ 0 h 57"/>
                  <a:gd name="T28" fmla="*/ 459 w 93"/>
                  <a:gd name="T29" fmla="*/ 0 h 57"/>
                  <a:gd name="T30" fmla="*/ 288 w 93"/>
                  <a:gd name="T31" fmla="*/ 2 h 57"/>
                  <a:gd name="T32" fmla="*/ 1 w 93"/>
                  <a:gd name="T33" fmla="*/ 1218 h 57"/>
                  <a:gd name="T34" fmla="*/ 0 w 93"/>
                  <a:gd name="T35" fmla="*/ 1325 h 57"/>
                  <a:gd name="T36" fmla="*/ 0 w 93"/>
                  <a:gd name="T37" fmla="*/ 1441 h 57"/>
                  <a:gd name="T38" fmla="*/ 0 w 93"/>
                  <a:gd name="T39" fmla="*/ 1704 h 57"/>
                  <a:gd name="T40" fmla="*/ 1 w 93"/>
                  <a:gd name="T41" fmla="*/ 2016 h 57"/>
                  <a:gd name="T42" fmla="*/ 4 w 93"/>
                  <a:gd name="T43" fmla="*/ 3326 h 57"/>
                  <a:gd name="T44" fmla="*/ 9 w 93"/>
                  <a:gd name="T45" fmla="*/ 3951 h 57"/>
                  <a:gd name="T46" fmla="*/ 354 w 93"/>
                  <a:gd name="T47" fmla="*/ 5383 h 57"/>
                  <a:gd name="T48" fmla="*/ 510 w 93"/>
                  <a:gd name="T49" fmla="*/ 6515 h 57"/>
                  <a:gd name="T50" fmla="*/ 736 w 93"/>
                  <a:gd name="T51" fmla="*/ 7188 h 57"/>
                  <a:gd name="T52" fmla="*/ 901 w 93"/>
                  <a:gd name="T53" fmla="*/ 8384 h 57"/>
                  <a:gd name="T54" fmla="*/ 1062 w 93"/>
                  <a:gd name="T55" fmla="*/ 8916 h 57"/>
                  <a:gd name="T56" fmla="*/ 1253 w 93"/>
                  <a:gd name="T57" fmla="*/ 9160 h 57"/>
                  <a:gd name="T58" fmla="*/ 1444 w 93"/>
                  <a:gd name="T59" fmla="*/ 9251 h 57"/>
                  <a:gd name="T60" fmla="*/ 1628 w 93"/>
                  <a:gd name="T61" fmla="*/ 9332 h 57"/>
                  <a:gd name="T62" fmla="*/ 1791 w 93"/>
                  <a:gd name="T63" fmla="*/ 9332 h 57"/>
                  <a:gd name="T64" fmla="*/ 1905 w 93"/>
                  <a:gd name="T65" fmla="*/ 9332 h 57"/>
                  <a:gd name="T66" fmla="*/ 2085 w 93"/>
                  <a:gd name="T67" fmla="*/ 9698 h 57"/>
                  <a:gd name="T68" fmla="*/ 2171 w 93"/>
                  <a:gd name="T69" fmla="*/ 9698 h 5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3"/>
                  <a:gd name="T106" fmla="*/ 0 h 57"/>
                  <a:gd name="T107" fmla="*/ 93 w 93"/>
                  <a:gd name="T108" fmla="*/ 57 h 5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3" h="57">
                    <a:moveTo>
                      <a:pt x="88" y="57"/>
                    </a:moveTo>
                    <a:lnTo>
                      <a:pt x="92" y="57"/>
                    </a:lnTo>
                    <a:lnTo>
                      <a:pt x="93" y="55"/>
                    </a:lnTo>
                    <a:lnTo>
                      <a:pt x="93" y="52"/>
                    </a:lnTo>
                    <a:lnTo>
                      <a:pt x="92" y="46"/>
                    </a:lnTo>
                    <a:lnTo>
                      <a:pt x="89" y="41"/>
                    </a:lnTo>
                    <a:lnTo>
                      <a:pt x="85" y="35"/>
                    </a:lnTo>
                    <a:lnTo>
                      <a:pt x="79" y="29"/>
                    </a:lnTo>
                    <a:lnTo>
                      <a:pt x="73" y="22"/>
                    </a:lnTo>
                    <a:lnTo>
                      <a:pt x="66" y="16"/>
                    </a:lnTo>
                    <a:lnTo>
                      <a:pt x="57" y="10"/>
                    </a:lnTo>
                    <a:lnTo>
                      <a:pt x="49" y="6"/>
                    </a:lnTo>
                    <a:lnTo>
                      <a:pt x="39" y="2"/>
                    </a:lnTo>
                    <a:lnTo>
                      <a:pt x="31" y="0"/>
                    </a:lnTo>
                    <a:lnTo>
                      <a:pt x="20" y="0"/>
                    </a:lnTo>
                    <a:lnTo>
                      <a:pt x="11" y="2"/>
                    </a:lnTo>
                    <a:lnTo>
                      <a:pt x="1" y="7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1" y="13"/>
                    </a:lnTo>
                    <a:lnTo>
                      <a:pt x="4" y="19"/>
                    </a:lnTo>
                    <a:lnTo>
                      <a:pt x="9" y="24"/>
                    </a:lnTo>
                    <a:lnTo>
                      <a:pt x="15" y="31"/>
                    </a:lnTo>
                    <a:lnTo>
                      <a:pt x="22" y="38"/>
                    </a:lnTo>
                    <a:lnTo>
                      <a:pt x="30" y="43"/>
                    </a:lnTo>
                    <a:lnTo>
                      <a:pt x="37" y="49"/>
                    </a:lnTo>
                    <a:lnTo>
                      <a:pt x="44" y="52"/>
                    </a:lnTo>
                    <a:lnTo>
                      <a:pt x="52" y="54"/>
                    </a:lnTo>
                    <a:lnTo>
                      <a:pt x="59" y="55"/>
                    </a:lnTo>
                    <a:lnTo>
                      <a:pt x="67" y="56"/>
                    </a:lnTo>
                    <a:lnTo>
                      <a:pt x="74" y="56"/>
                    </a:lnTo>
                    <a:lnTo>
                      <a:pt x="79" y="56"/>
                    </a:lnTo>
                    <a:lnTo>
                      <a:pt x="85" y="57"/>
                    </a:lnTo>
                    <a:lnTo>
                      <a:pt x="88" y="57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518" name="Freeform 609"/>
              <p:cNvSpPr>
                <a:spLocks noChangeArrowheads="1"/>
              </p:cNvSpPr>
              <p:nvPr/>
            </p:nvSpPr>
            <p:spPr bwMode="auto">
              <a:xfrm>
                <a:off x="4409" y="4019"/>
                <a:ext cx="104" cy="71"/>
              </a:xfrm>
              <a:custGeom>
                <a:avLst/>
                <a:gdLst>
                  <a:gd name="T0" fmla="*/ 4 w 98"/>
                  <a:gd name="T1" fmla="*/ 1141 h 66"/>
                  <a:gd name="T2" fmla="*/ 503 w 98"/>
                  <a:gd name="T3" fmla="*/ 917 h 66"/>
                  <a:gd name="T4" fmla="*/ 811 w 98"/>
                  <a:gd name="T5" fmla="*/ 792 h 66"/>
                  <a:gd name="T6" fmla="*/ 1159 w 98"/>
                  <a:gd name="T7" fmla="*/ 792 h 66"/>
                  <a:gd name="T8" fmla="*/ 1470 w 98"/>
                  <a:gd name="T9" fmla="*/ 917 h 66"/>
                  <a:gd name="T10" fmla="*/ 1813 w 98"/>
                  <a:gd name="T11" fmla="*/ 1141 h 66"/>
                  <a:gd name="T12" fmla="*/ 2100 w 98"/>
                  <a:gd name="T13" fmla="*/ 1528 h 66"/>
                  <a:gd name="T14" fmla="*/ 2365 w 98"/>
                  <a:gd name="T15" fmla="*/ 2047 h 66"/>
                  <a:gd name="T16" fmla="*/ 2664 w 98"/>
                  <a:gd name="T17" fmla="*/ 2525 h 66"/>
                  <a:gd name="T18" fmla="*/ 2924 w 98"/>
                  <a:gd name="T19" fmla="*/ 3143 h 66"/>
                  <a:gd name="T20" fmla="*/ 3112 w 98"/>
                  <a:gd name="T21" fmla="*/ 3637 h 66"/>
                  <a:gd name="T22" fmla="*/ 3293 w 98"/>
                  <a:gd name="T23" fmla="*/ 4209 h 66"/>
                  <a:gd name="T24" fmla="*/ 3315 w 98"/>
                  <a:gd name="T25" fmla="*/ 4569 h 66"/>
                  <a:gd name="T26" fmla="*/ 3379 w 98"/>
                  <a:gd name="T27" fmla="*/ 4871 h 66"/>
                  <a:gd name="T28" fmla="*/ 3379 w 98"/>
                  <a:gd name="T29" fmla="*/ 4926 h 66"/>
                  <a:gd name="T30" fmla="*/ 3487 w 98"/>
                  <a:gd name="T31" fmla="*/ 4915 h 66"/>
                  <a:gd name="T32" fmla="*/ 3379 w 98"/>
                  <a:gd name="T33" fmla="*/ 4915 h 66"/>
                  <a:gd name="T34" fmla="*/ 3315 w 98"/>
                  <a:gd name="T35" fmla="*/ 5688 h 66"/>
                  <a:gd name="T36" fmla="*/ 3518 w 98"/>
                  <a:gd name="T37" fmla="*/ 5637 h 66"/>
                  <a:gd name="T38" fmla="*/ 3709 w 98"/>
                  <a:gd name="T39" fmla="*/ 5240 h 66"/>
                  <a:gd name="T40" fmla="*/ 3709 w 98"/>
                  <a:gd name="T41" fmla="*/ 4704 h 66"/>
                  <a:gd name="T42" fmla="*/ 3700 w 98"/>
                  <a:gd name="T43" fmla="*/ 4247 h 66"/>
                  <a:gd name="T44" fmla="*/ 3518 w 98"/>
                  <a:gd name="T45" fmla="*/ 3670 h 66"/>
                  <a:gd name="T46" fmla="*/ 3315 w 98"/>
                  <a:gd name="T47" fmla="*/ 3143 h 66"/>
                  <a:gd name="T48" fmla="*/ 3124 w 98"/>
                  <a:gd name="T49" fmla="*/ 2525 h 66"/>
                  <a:gd name="T50" fmla="*/ 2924 w 98"/>
                  <a:gd name="T51" fmla="*/ 2028 h 66"/>
                  <a:gd name="T52" fmla="*/ 2596 w 98"/>
                  <a:gd name="T53" fmla="*/ 1320 h 66"/>
                  <a:gd name="T54" fmla="*/ 2300 w 98"/>
                  <a:gd name="T55" fmla="*/ 917 h 66"/>
                  <a:gd name="T56" fmla="*/ 1942 w 98"/>
                  <a:gd name="T57" fmla="*/ 5 h 66"/>
                  <a:gd name="T58" fmla="*/ 1609 w 98"/>
                  <a:gd name="T59" fmla="*/ 2 h 66"/>
                  <a:gd name="T60" fmla="*/ 1196 w 98"/>
                  <a:gd name="T61" fmla="*/ 0 h 66"/>
                  <a:gd name="T62" fmla="*/ 764 w 98"/>
                  <a:gd name="T63" fmla="*/ 0 h 66"/>
                  <a:gd name="T64" fmla="*/ 421 w 98"/>
                  <a:gd name="T65" fmla="*/ 2 h 66"/>
                  <a:gd name="T66" fmla="*/ 0 w 98"/>
                  <a:gd name="T67" fmla="*/ 6 h 66"/>
                  <a:gd name="T68" fmla="*/ 4 w 98"/>
                  <a:gd name="T69" fmla="*/ 1141 h 6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8"/>
                  <a:gd name="T106" fmla="*/ 0 h 66"/>
                  <a:gd name="T107" fmla="*/ 98 w 98"/>
                  <a:gd name="T108" fmla="*/ 66 h 6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8" h="66">
                    <a:moveTo>
                      <a:pt x="4" y="14"/>
                    </a:moveTo>
                    <a:lnTo>
                      <a:pt x="14" y="11"/>
                    </a:lnTo>
                    <a:lnTo>
                      <a:pt x="22" y="9"/>
                    </a:lnTo>
                    <a:lnTo>
                      <a:pt x="31" y="9"/>
                    </a:lnTo>
                    <a:lnTo>
                      <a:pt x="39" y="11"/>
                    </a:lnTo>
                    <a:lnTo>
                      <a:pt x="48" y="14"/>
                    </a:lnTo>
                    <a:lnTo>
                      <a:pt x="56" y="18"/>
                    </a:lnTo>
                    <a:lnTo>
                      <a:pt x="63" y="24"/>
                    </a:lnTo>
                    <a:lnTo>
                      <a:pt x="71" y="29"/>
                    </a:lnTo>
                    <a:lnTo>
                      <a:pt x="77" y="36"/>
                    </a:lnTo>
                    <a:lnTo>
                      <a:pt x="83" y="42"/>
                    </a:lnTo>
                    <a:lnTo>
                      <a:pt x="87" y="48"/>
                    </a:lnTo>
                    <a:lnTo>
                      <a:pt x="89" y="53"/>
                    </a:lnTo>
                    <a:lnTo>
                      <a:pt x="90" y="56"/>
                    </a:lnTo>
                    <a:lnTo>
                      <a:pt x="90" y="58"/>
                    </a:lnTo>
                    <a:lnTo>
                      <a:pt x="91" y="57"/>
                    </a:lnTo>
                    <a:lnTo>
                      <a:pt x="90" y="57"/>
                    </a:lnTo>
                    <a:lnTo>
                      <a:pt x="89" y="66"/>
                    </a:lnTo>
                    <a:lnTo>
                      <a:pt x="94" y="65"/>
                    </a:lnTo>
                    <a:lnTo>
                      <a:pt x="98" y="60"/>
                    </a:lnTo>
                    <a:lnTo>
                      <a:pt x="98" y="55"/>
                    </a:lnTo>
                    <a:lnTo>
                      <a:pt x="97" y="49"/>
                    </a:lnTo>
                    <a:lnTo>
                      <a:pt x="94" y="43"/>
                    </a:lnTo>
                    <a:lnTo>
                      <a:pt x="89" y="36"/>
                    </a:lnTo>
                    <a:lnTo>
                      <a:pt x="84" y="29"/>
                    </a:lnTo>
                    <a:lnTo>
                      <a:pt x="77" y="23"/>
                    </a:lnTo>
                    <a:lnTo>
                      <a:pt x="69" y="16"/>
                    </a:lnTo>
                    <a:lnTo>
                      <a:pt x="60" y="11"/>
                    </a:lnTo>
                    <a:lnTo>
                      <a:pt x="52" y="5"/>
                    </a:lnTo>
                    <a:lnTo>
                      <a:pt x="42" y="2"/>
                    </a:lnTo>
                    <a:lnTo>
                      <a:pt x="32" y="0"/>
                    </a:lnTo>
                    <a:lnTo>
                      <a:pt x="21" y="0"/>
                    </a:lnTo>
                    <a:lnTo>
                      <a:pt x="11" y="2"/>
                    </a:lnTo>
                    <a:lnTo>
                      <a:pt x="0" y="6"/>
                    </a:lnTo>
                    <a:lnTo>
                      <a:pt x="4" y="14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4" name="Freeform 610"/>
              <p:cNvSpPr>
                <a:spLocks noChangeArrowheads="1"/>
              </p:cNvSpPr>
              <p:nvPr/>
            </p:nvSpPr>
            <p:spPr bwMode="auto">
              <a:xfrm>
                <a:off x="4406" y="4025"/>
                <a:ext cx="46" cy="54"/>
              </a:xfrm>
              <a:custGeom>
                <a:avLst/>
                <a:gdLst>
                  <a:gd name="T0" fmla="*/ 2587 w 43"/>
                  <a:gd name="T1" fmla="*/ 4587 h 50"/>
                  <a:gd name="T2" fmla="*/ 2252 w 43"/>
                  <a:gd name="T3" fmla="*/ 4121 h 50"/>
                  <a:gd name="T4" fmla="*/ 1720 w 43"/>
                  <a:gd name="T5" fmla="*/ 3533 h 50"/>
                  <a:gd name="T6" fmla="*/ 1405 w 43"/>
                  <a:gd name="T7" fmla="*/ 2805 h 50"/>
                  <a:gd name="T8" fmla="*/ 937 w 43"/>
                  <a:gd name="T9" fmla="*/ 2227 h 50"/>
                  <a:gd name="T10" fmla="*/ 669 w 43"/>
                  <a:gd name="T11" fmla="*/ 1445 h 50"/>
                  <a:gd name="T12" fmla="*/ 584 w 43"/>
                  <a:gd name="T13" fmla="*/ 983 h 50"/>
                  <a:gd name="T14" fmla="*/ 546 w 43"/>
                  <a:gd name="T15" fmla="*/ 910 h 50"/>
                  <a:gd name="T16" fmla="*/ 546 w 43"/>
                  <a:gd name="T17" fmla="*/ 843 h 50"/>
                  <a:gd name="T18" fmla="*/ 546 w 43"/>
                  <a:gd name="T19" fmla="*/ 910 h 50"/>
                  <a:gd name="T20" fmla="*/ 7 w 43"/>
                  <a:gd name="T21" fmla="*/ 910 h 50"/>
                  <a:gd name="T22" fmla="*/ 3 w 43"/>
                  <a:gd name="T23" fmla="*/ 0 h 50"/>
                  <a:gd name="T24" fmla="*/ 1 w 43"/>
                  <a:gd name="T25" fmla="*/ 4 h 50"/>
                  <a:gd name="T26" fmla="*/ 0 w 43"/>
                  <a:gd name="T27" fmla="*/ 843 h 50"/>
                  <a:gd name="T28" fmla="*/ 0 w 43"/>
                  <a:gd name="T29" fmla="*/ 1062 h 50"/>
                  <a:gd name="T30" fmla="*/ 1 w 43"/>
                  <a:gd name="T31" fmla="*/ 1445 h 50"/>
                  <a:gd name="T32" fmla="*/ 4 w 43"/>
                  <a:gd name="T33" fmla="*/ 2124 h 50"/>
                  <a:gd name="T34" fmla="*/ 584 w 43"/>
                  <a:gd name="T35" fmla="*/ 2805 h 50"/>
                  <a:gd name="T36" fmla="*/ 937 w 43"/>
                  <a:gd name="T37" fmla="*/ 3533 h 50"/>
                  <a:gd name="T38" fmla="*/ 1410 w 43"/>
                  <a:gd name="T39" fmla="*/ 4247 h 50"/>
                  <a:gd name="T40" fmla="*/ 1968 w 43"/>
                  <a:gd name="T41" fmla="*/ 4954 h 50"/>
                  <a:gd name="T42" fmla="*/ 2418 w 43"/>
                  <a:gd name="T43" fmla="*/ 5480 h 50"/>
                  <a:gd name="T44" fmla="*/ 2587 w 43"/>
                  <a:gd name="T45" fmla="*/ 4587 h 50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43"/>
                  <a:gd name="T70" fmla="*/ 0 h 50"/>
                  <a:gd name="T71" fmla="*/ 43 w 43"/>
                  <a:gd name="T72" fmla="*/ 50 h 50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43" h="50">
                    <a:moveTo>
                      <a:pt x="43" y="42"/>
                    </a:moveTo>
                    <a:lnTo>
                      <a:pt x="36" y="38"/>
                    </a:lnTo>
                    <a:lnTo>
                      <a:pt x="28" y="32"/>
                    </a:lnTo>
                    <a:lnTo>
                      <a:pt x="22" y="26"/>
                    </a:lnTo>
                    <a:lnTo>
                      <a:pt x="16" y="20"/>
                    </a:lnTo>
                    <a:lnTo>
                      <a:pt x="11" y="14"/>
                    </a:lnTo>
                    <a:lnTo>
                      <a:pt x="9" y="9"/>
                    </a:lnTo>
                    <a:lnTo>
                      <a:pt x="8" y="8"/>
                    </a:lnTo>
                    <a:lnTo>
                      <a:pt x="8" y="7"/>
                    </a:lnTo>
                    <a:lnTo>
                      <a:pt x="8" y="8"/>
                    </a:lnTo>
                    <a:lnTo>
                      <a:pt x="7" y="8"/>
                    </a:lnTo>
                    <a:lnTo>
                      <a:pt x="3" y="0"/>
                    </a:lnTo>
                    <a:lnTo>
                      <a:pt x="1" y="4"/>
                    </a:lnTo>
                    <a:lnTo>
                      <a:pt x="0" y="7"/>
                    </a:lnTo>
                    <a:lnTo>
                      <a:pt x="0" y="10"/>
                    </a:lnTo>
                    <a:lnTo>
                      <a:pt x="1" y="14"/>
                    </a:lnTo>
                    <a:lnTo>
                      <a:pt x="4" y="19"/>
                    </a:lnTo>
                    <a:lnTo>
                      <a:pt x="9" y="26"/>
                    </a:lnTo>
                    <a:lnTo>
                      <a:pt x="16" y="32"/>
                    </a:lnTo>
                    <a:lnTo>
                      <a:pt x="23" y="39"/>
                    </a:lnTo>
                    <a:lnTo>
                      <a:pt x="32" y="45"/>
                    </a:lnTo>
                    <a:lnTo>
                      <a:pt x="40" y="50"/>
                    </a:lnTo>
                    <a:lnTo>
                      <a:pt x="43" y="42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520" name="Freeform 611"/>
              <p:cNvSpPr>
                <a:spLocks noChangeArrowheads="1"/>
              </p:cNvSpPr>
              <p:nvPr/>
            </p:nvSpPr>
            <p:spPr bwMode="auto">
              <a:xfrm>
                <a:off x="4448" y="4070"/>
                <a:ext cx="56" cy="20"/>
              </a:xfrm>
              <a:custGeom>
                <a:avLst/>
                <a:gdLst>
                  <a:gd name="T0" fmla="*/ 1504 w 53"/>
                  <a:gd name="T1" fmla="*/ 5284 h 18"/>
                  <a:gd name="T2" fmla="*/ 1401 w 53"/>
                  <a:gd name="T3" fmla="*/ 4756 h 18"/>
                  <a:gd name="T4" fmla="*/ 1243 w 53"/>
                  <a:gd name="T5" fmla="*/ 4756 h 18"/>
                  <a:gd name="T6" fmla="*/ 1064 w 53"/>
                  <a:gd name="T7" fmla="*/ 4756 h 18"/>
                  <a:gd name="T8" fmla="*/ 902 w 53"/>
                  <a:gd name="T9" fmla="*/ 4756 h 18"/>
                  <a:gd name="T10" fmla="*/ 678 w 53"/>
                  <a:gd name="T11" fmla="*/ 4280 h 18"/>
                  <a:gd name="T12" fmla="*/ 461 w 53"/>
                  <a:gd name="T13" fmla="*/ 3852 h 18"/>
                  <a:gd name="T14" fmla="*/ 331 w 53"/>
                  <a:gd name="T15" fmla="*/ 3 h 18"/>
                  <a:gd name="T16" fmla="*/ 3 w 53"/>
                  <a:gd name="T17" fmla="*/ 0 h 18"/>
                  <a:gd name="T18" fmla="*/ 0 w 53"/>
                  <a:gd name="T19" fmla="*/ 4756 h 18"/>
                  <a:gd name="T20" fmla="*/ 7 w 53"/>
                  <a:gd name="T21" fmla="*/ 6523 h 18"/>
                  <a:gd name="T22" fmla="*/ 413 w 53"/>
                  <a:gd name="T23" fmla="*/ 8948 h 18"/>
                  <a:gd name="T24" fmla="*/ 642 w 53"/>
                  <a:gd name="T25" fmla="*/ 9942 h 18"/>
                  <a:gd name="T26" fmla="*/ 893 w 53"/>
                  <a:gd name="T27" fmla="*/ 10362 h 18"/>
                  <a:gd name="T28" fmla="*/ 1053 w 53"/>
                  <a:gd name="T29" fmla="*/ 10362 h 18"/>
                  <a:gd name="T30" fmla="*/ 1243 w 53"/>
                  <a:gd name="T31" fmla="*/ 10362 h 18"/>
                  <a:gd name="T32" fmla="*/ 1401 w 53"/>
                  <a:gd name="T33" fmla="*/ 11047 h 18"/>
                  <a:gd name="T34" fmla="*/ 1480 w 53"/>
                  <a:gd name="T35" fmla="*/ 11047 h 18"/>
                  <a:gd name="T36" fmla="*/ 1504 w 53"/>
                  <a:gd name="T37" fmla="*/ 5284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3"/>
                  <a:gd name="T58" fmla="*/ 0 h 18"/>
                  <a:gd name="T59" fmla="*/ 53 w 53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3" h="18">
                    <a:moveTo>
                      <a:pt x="53" y="9"/>
                    </a:moveTo>
                    <a:lnTo>
                      <a:pt x="49" y="8"/>
                    </a:lnTo>
                    <a:lnTo>
                      <a:pt x="43" y="8"/>
                    </a:lnTo>
                    <a:lnTo>
                      <a:pt x="38" y="8"/>
                    </a:lnTo>
                    <a:lnTo>
                      <a:pt x="32" y="8"/>
                    </a:lnTo>
                    <a:lnTo>
                      <a:pt x="24" y="7"/>
                    </a:lnTo>
                    <a:lnTo>
                      <a:pt x="17" y="6"/>
                    </a:lnTo>
                    <a:lnTo>
                      <a:pt x="11" y="3"/>
                    </a:lnTo>
                    <a:lnTo>
                      <a:pt x="3" y="0"/>
                    </a:lnTo>
                    <a:lnTo>
                      <a:pt x="0" y="8"/>
                    </a:lnTo>
                    <a:lnTo>
                      <a:pt x="7" y="11"/>
                    </a:lnTo>
                    <a:lnTo>
                      <a:pt x="15" y="14"/>
                    </a:lnTo>
                    <a:lnTo>
                      <a:pt x="23" y="16"/>
                    </a:lnTo>
                    <a:lnTo>
                      <a:pt x="31" y="17"/>
                    </a:lnTo>
                    <a:lnTo>
                      <a:pt x="37" y="17"/>
                    </a:lnTo>
                    <a:lnTo>
                      <a:pt x="43" y="17"/>
                    </a:lnTo>
                    <a:lnTo>
                      <a:pt x="49" y="18"/>
                    </a:lnTo>
                    <a:lnTo>
                      <a:pt x="52" y="18"/>
                    </a:lnTo>
                    <a:lnTo>
                      <a:pt x="53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521" name="Freeform 612"/>
              <p:cNvSpPr>
                <a:spLocks noChangeArrowheads="1"/>
              </p:cNvSpPr>
              <p:nvPr/>
            </p:nvSpPr>
            <p:spPr bwMode="auto">
              <a:xfrm>
                <a:off x="2074" y="4029"/>
                <a:ext cx="98" cy="61"/>
              </a:xfrm>
              <a:custGeom>
                <a:avLst/>
                <a:gdLst>
                  <a:gd name="T0" fmla="*/ 2171 w 93"/>
                  <a:gd name="T1" fmla="*/ 0 h 57"/>
                  <a:gd name="T2" fmla="*/ 2229 w 93"/>
                  <a:gd name="T3" fmla="*/ 0 h 57"/>
                  <a:gd name="T4" fmla="*/ 2288 w 93"/>
                  <a:gd name="T5" fmla="*/ 2 h 57"/>
                  <a:gd name="T6" fmla="*/ 2288 w 93"/>
                  <a:gd name="T7" fmla="*/ 5 h 57"/>
                  <a:gd name="T8" fmla="*/ 2229 w 93"/>
                  <a:gd name="T9" fmla="*/ 631 h 57"/>
                  <a:gd name="T10" fmla="*/ 2196 w 93"/>
                  <a:gd name="T11" fmla="*/ 885 h 57"/>
                  <a:gd name="T12" fmla="*/ 2085 w 93"/>
                  <a:gd name="T13" fmla="*/ 1421 h 57"/>
                  <a:gd name="T14" fmla="*/ 1905 w 93"/>
                  <a:gd name="T15" fmla="*/ 1742 h 57"/>
                  <a:gd name="T16" fmla="*/ 1782 w 93"/>
                  <a:gd name="T17" fmla="*/ 2160 h 57"/>
                  <a:gd name="T18" fmla="*/ 1613 w 93"/>
                  <a:gd name="T19" fmla="*/ 2474 h 57"/>
                  <a:gd name="T20" fmla="*/ 1379 w 93"/>
                  <a:gd name="T21" fmla="*/ 2834 h 57"/>
                  <a:gd name="T22" fmla="*/ 1189 w 93"/>
                  <a:gd name="T23" fmla="*/ 3208 h 57"/>
                  <a:gd name="T24" fmla="*/ 957 w 93"/>
                  <a:gd name="T25" fmla="*/ 3433 h 57"/>
                  <a:gd name="T26" fmla="*/ 770 w 93"/>
                  <a:gd name="T27" fmla="*/ 3474 h 57"/>
                  <a:gd name="T28" fmla="*/ 459 w 93"/>
                  <a:gd name="T29" fmla="*/ 3583 h 57"/>
                  <a:gd name="T30" fmla="*/ 288 w 93"/>
                  <a:gd name="T31" fmla="*/ 3433 h 57"/>
                  <a:gd name="T32" fmla="*/ 1 w 93"/>
                  <a:gd name="T33" fmla="*/ 3194 h 57"/>
                  <a:gd name="T34" fmla="*/ 0 w 93"/>
                  <a:gd name="T35" fmla="*/ 3033 h 57"/>
                  <a:gd name="T36" fmla="*/ 0 w 93"/>
                  <a:gd name="T37" fmla="*/ 2985 h 57"/>
                  <a:gd name="T38" fmla="*/ 0 w 93"/>
                  <a:gd name="T39" fmla="*/ 2834 h 57"/>
                  <a:gd name="T40" fmla="*/ 1 w 93"/>
                  <a:gd name="T41" fmla="*/ 2789 h 57"/>
                  <a:gd name="T42" fmla="*/ 4 w 93"/>
                  <a:gd name="T43" fmla="*/ 2435 h 57"/>
                  <a:gd name="T44" fmla="*/ 9 w 93"/>
                  <a:gd name="T45" fmla="*/ 1995 h 57"/>
                  <a:gd name="T46" fmla="*/ 354 w 93"/>
                  <a:gd name="T47" fmla="*/ 1538 h 57"/>
                  <a:gd name="T48" fmla="*/ 510 w 93"/>
                  <a:gd name="T49" fmla="*/ 1160 h 57"/>
                  <a:gd name="T50" fmla="*/ 736 w 93"/>
                  <a:gd name="T51" fmla="*/ 773 h 57"/>
                  <a:gd name="T52" fmla="*/ 908 w 93"/>
                  <a:gd name="T53" fmla="*/ 551 h 57"/>
                  <a:gd name="T54" fmla="*/ 1111 w 93"/>
                  <a:gd name="T55" fmla="*/ 5 h 57"/>
                  <a:gd name="T56" fmla="*/ 1253 w 93"/>
                  <a:gd name="T57" fmla="*/ 3 h 57"/>
                  <a:gd name="T58" fmla="*/ 1444 w 93"/>
                  <a:gd name="T59" fmla="*/ 2 h 57"/>
                  <a:gd name="T60" fmla="*/ 1628 w 93"/>
                  <a:gd name="T61" fmla="*/ 1 h 57"/>
                  <a:gd name="T62" fmla="*/ 1791 w 93"/>
                  <a:gd name="T63" fmla="*/ 1 h 57"/>
                  <a:gd name="T64" fmla="*/ 1905 w 93"/>
                  <a:gd name="T65" fmla="*/ 0 h 57"/>
                  <a:gd name="T66" fmla="*/ 2085 w 93"/>
                  <a:gd name="T67" fmla="*/ 0 h 57"/>
                  <a:gd name="T68" fmla="*/ 2171 w 93"/>
                  <a:gd name="T69" fmla="*/ 0 h 5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3"/>
                  <a:gd name="T106" fmla="*/ 0 h 57"/>
                  <a:gd name="T107" fmla="*/ 93 w 93"/>
                  <a:gd name="T108" fmla="*/ 57 h 5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3" h="57">
                    <a:moveTo>
                      <a:pt x="88" y="0"/>
                    </a:moveTo>
                    <a:lnTo>
                      <a:pt x="92" y="0"/>
                    </a:lnTo>
                    <a:lnTo>
                      <a:pt x="93" y="2"/>
                    </a:lnTo>
                    <a:lnTo>
                      <a:pt x="93" y="5"/>
                    </a:lnTo>
                    <a:lnTo>
                      <a:pt x="92" y="10"/>
                    </a:lnTo>
                    <a:lnTo>
                      <a:pt x="89" y="15"/>
                    </a:lnTo>
                    <a:lnTo>
                      <a:pt x="85" y="22"/>
                    </a:lnTo>
                    <a:lnTo>
                      <a:pt x="79" y="28"/>
                    </a:lnTo>
                    <a:lnTo>
                      <a:pt x="73" y="35"/>
                    </a:lnTo>
                    <a:lnTo>
                      <a:pt x="66" y="40"/>
                    </a:lnTo>
                    <a:lnTo>
                      <a:pt x="57" y="46"/>
                    </a:lnTo>
                    <a:lnTo>
                      <a:pt x="49" y="51"/>
                    </a:lnTo>
                    <a:lnTo>
                      <a:pt x="40" y="55"/>
                    </a:lnTo>
                    <a:lnTo>
                      <a:pt x="31" y="56"/>
                    </a:lnTo>
                    <a:lnTo>
                      <a:pt x="20" y="57"/>
                    </a:lnTo>
                    <a:lnTo>
                      <a:pt x="11" y="55"/>
                    </a:lnTo>
                    <a:lnTo>
                      <a:pt x="1" y="50"/>
                    </a:lnTo>
                    <a:lnTo>
                      <a:pt x="0" y="49"/>
                    </a:lnTo>
                    <a:lnTo>
                      <a:pt x="0" y="47"/>
                    </a:lnTo>
                    <a:lnTo>
                      <a:pt x="0" y="46"/>
                    </a:lnTo>
                    <a:lnTo>
                      <a:pt x="1" y="44"/>
                    </a:lnTo>
                    <a:lnTo>
                      <a:pt x="4" y="38"/>
                    </a:lnTo>
                    <a:lnTo>
                      <a:pt x="9" y="32"/>
                    </a:lnTo>
                    <a:lnTo>
                      <a:pt x="15" y="25"/>
                    </a:lnTo>
                    <a:lnTo>
                      <a:pt x="22" y="19"/>
                    </a:lnTo>
                    <a:lnTo>
                      <a:pt x="30" y="13"/>
                    </a:lnTo>
                    <a:lnTo>
                      <a:pt x="38" y="8"/>
                    </a:lnTo>
                    <a:lnTo>
                      <a:pt x="45" y="5"/>
                    </a:lnTo>
                    <a:lnTo>
                      <a:pt x="52" y="3"/>
                    </a:lnTo>
                    <a:lnTo>
                      <a:pt x="59" y="2"/>
                    </a:lnTo>
                    <a:lnTo>
                      <a:pt x="67" y="1"/>
                    </a:lnTo>
                    <a:lnTo>
                      <a:pt x="74" y="1"/>
                    </a:lnTo>
                    <a:lnTo>
                      <a:pt x="79" y="0"/>
                    </a:lnTo>
                    <a:lnTo>
                      <a:pt x="85" y="0"/>
                    </a:lnTo>
                    <a:lnTo>
                      <a:pt x="88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522" name="Freeform 613"/>
              <p:cNvSpPr>
                <a:spLocks noChangeArrowheads="1"/>
              </p:cNvSpPr>
              <p:nvPr/>
            </p:nvSpPr>
            <p:spPr bwMode="auto">
              <a:xfrm>
                <a:off x="2072" y="4024"/>
                <a:ext cx="105" cy="71"/>
              </a:xfrm>
              <a:custGeom>
                <a:avLst/>
                <a:gdLst>
                  <a:gd name="T0" fmla="*/ 0 w 99"/>
                  <a:gd name="T1" fmla="*/ 5060 h 66"/>
                  <a:gd name="T2" fmla="*/ 409 w 99"/>
                  <a:gd name="T3" fmla="*/ 5587 h 66"/>
                  <a:gd name="T4" fmla="*/ 736 w 99"/>
                  <a:gd name="T5" fmla="*/ 5688 h 66"/>
                  <a:gd name="T6" fmla="*/ 1144 w 99"/>
                  <a:gd name="T7" fmla="*/ 5688 h 66"/>
                  <a:gd name="T8" fmla="*/ 1536 w 99"/>
                  <a:gd name="T9" fmla="*/ 5587 h 66"/>
                  <a:gd name="T10" fmla="*/ 1885 w 99"/>
                  <a:gd name="T11" fmla="*/ 5240 h 66"/>
                  <a:gd name="T12" fmla="*/ 2187 w 99"/>
                  <a:gd name="T13" fmla="*/ 4704 h 66"/>
                  <a:gd name="T14" fmla="*/ 2488 w 99"/>
                  <a:gd name="T15" fmla="*/ 4257 h 66"/>
                  <a:gd name="T16" fmla="*/ 2799 w 99"/>
                  <a:gd name="T17" fmla="*/ 3670 h 66"/>
                  <a:gd name="T18" fmla="*/ 3062 w 99"/>
                  <a:gd name="T19" fmla="*/ 3172 h 66"/>
                  <a:gd name="T20" fmla="*/ 3248 w 99"/>
                  <a:gd name="T21" fmla="*/ 2548 h 66"/>
                  <a:gd name="T22" fmla="*/ 3445 w 99"/>
                  <a:gd name="T23" fmla="*/ 2028 h 66"/>
                  <a:gd name="T24" fmla="*/ 3503 w 99"/>
                  <a:gd name="T25" fmla="*/ 1420 h 66"/>
                  <a:gd name="T26" fmla="*/ 3598 w 99"/>
                  <a:gd name="T27" fmla="*/ 917 h 66"/>
                  <a:gd name="T28" fmla="*/ 3542 w 99"/>
                  <a:gd name="T29" fmla="*/ 6 h 66"/>
                  <a:gd name="T30" fmla="*/ 3445 w 99"/>
                  <a:gd name="T31" fmla="*/ 0 h 66"/>
                  <a:gd name="T32" fmla="*/ 3248 w 99"/>
                  <a:gd name="T33" fmla="*/ 0 h 66"/>
                  <a:gd name="T34" fmla="*/ 3250 w 99"/>
                  <a:gd name="T35" fmla="*/ 792 h 66"/>
                  <a:gd name="T36" fmla="*/ 3303 w 99"/>
                  <a:gd name="T37" fmla="*/ 792 h 66"/>
                  <a:gd name="T38" fmla="*/ 3250 w 99"/>
                  <a:gd name="T39" fmla="*/ 736 h 66"/>
                  <a:gd name="T40" fmla="*/ 3250 w 99"/>
                  <a:gd name="T41" fmla="*/ 792 h 66"/>
                  <a:gd name="T42" fmla="*/ 3248 w 99"/>
                  <a:gd name="T43" fmla="*/ 1061 h 66"/>
                  <a:gd name="T44" fmla="*/ 3149 w 99"/>
                  <a:gd name="T45" fmla="*/ 1528 h 66"/>
                  <a:gd name="T46" fmla="*/ 3015 w 99"/>
                  <a:gd name="T47" fmla="*/ 2028 h 66"/>
                  <a:gd name="T48" fmla="*/ 2799 w 99"/>
                  <a:gd name="T49" fmla="*/ 2548 h 66"/>
                  <a:gd name="T50" fmla="*/ 2568 w 99"/>
                  <a:gd name="T51" fmla="*/ 3172 h 66"/>
                  <a:gd name="T52" fmla="*/ 2320 w 99"/>
                  <a:gd name="T53" fmla="*/ 3637 h 66"/>
                  <a:gd name="T54" fmla="*/ 2030 w 99"/>
                  <a:gd name="T55" fmla="*/ 4209 h 66"/>
                  <a:gd name="T56" fmla="*/ 1728 w 99"/>
                  <a:gd name="T57" fmla="*/ 4528 h 66"/>
                  <a:gd name="T58" fmla="*/ 1404 w 99"/>
                  <a:gd name="T59" fmla="*/ 4704 h 66"/>
                  <a:gd name="T60" fmla="*/ 1110 w 99"/>
                  <a:gd name="T61" fmla="*/ 4871 h 66"/>
                  <a:gd name="T62" fmla="*/ 781 w 99"/>
                  <a:gd name="T63" fmla="*/ 4871 h 66"/>
                  <a:gd name="T64" fmla="*/ 488 w 99"/>
                  <a:gd name="T65" fmla="*/ 4704 h 66"/>
                  <a:gd name="T66" fmla="*/ 4 w 99"/>
                  <a:gd name="T67" fmla="*/ 4373 h 66"/>
                  <a:gd name="T68" fmla="*/ 0 w 99"/>
                  <a:gd name="T69" fmla="*/ 5060 h 6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9"/>
                  <a:gd name="T106" fmla="*/ 0 h 66"/>
                  <a:gd name="T107" fmla="*/ 99 w 99"/>
                  <a:gd name="T108" fmla="*/ 66 h 6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9" h="66">
                    <a:moveTo>
                      <a:pt x="0" y="59"/>
                    </a:moveTo>
                    <a:lnTo>
                      <a:pt x="11" y="64"/>
                    </a:lnTo>
                    <a:lnTo>
                      <a:pt x="21" y="66"/>
                    </a:lnTo>
                    <a:lnTo>
                      <a:pt x="32" y="66"/>
                    </a:lnTo>
                    <a:lnTo>
                      <a:pt x="42" y="64"/>
                    </a:lnTo>
                    <a:lnTo>
                      <a:pt x="52" y="60"/>
                    </a:lnTo>
                    <a:lnTo>
                      <a:pt x="60" y="55"/>
                    </a:lnTo>
                    <a:lnTo>
                      <a:pt x="69" y="50"/>
                    </a:lnTo>
                    <a:lnTo>
                      <a:pt x="77" y="43"/>
                    </a:lnTo>
                    <a:lnTo>
                      <a:pt x="84" y="37"/>
                    </a:lnTo>
                    <a:lnTo>
                      <a:pt x="89" y="30"/>
                    </a:lnTo>
                    <a:lnTo>
                      <a:pt x="94" y="23"/>
                    </a:lnTo>
                    <a:lnTo>
                      <a:pt x="97" y="17"/>
                    </a:lnTo>
                    <a:lnTo>
                      <a:pt x="99" y="11"/>
                    </a:lnTo>
                    <a:lnTo>
                      <a:pt x="98" y="6"/>
                    </a:lnTo>
                    <a:lnTo>
                      <a:pt x="94" y="0"/>
                    </a:lnTo>
                    <a:lnTo>
                      <a:pt x="89" y="0"/>
                    </a:lnTo>
                    <a:lnTo>
                      <a:pt x="90" y="9"/>
                    </a:lnTo>
                    <a:lnTo>
                      <a:pt x="91" y="9"/>
                    </a:lnTo>
                    <a:lnTo>
                      <a:pt x="90" y="8"/>
                    </a:lnTo>
                    <a:lnTo>
                      <a:pt x="90" y="9"/>
                    </a:lnTo>
                    <a:lnTo>
                      <a:pt x="89" y="13"/>
                    </a:lnTo>
                    <a:lnTo>
                      <a:pt x="87" y="18"/>
                    </a:lnTo>
                    <a:lnTo>
                      <a:pt x="83" y="23"/>
                    </a:lnTo>
                    <a:lnTo>
                      <a:pt x="77" y="30"/>
                    </a:lnTo>
                    <a:lnTo>
                      <a:pt x="71" y="37"/>
                    </a:lnTo>
                    <a:lnTo>
                      <a:pt x="64" y="42"/>
                    </a:lnTo>
                    <a:lnTo>
                      <a:pt x="56" y="48"/>
                    </a:lnTo>
                    <a:lnTo>
                      <a:pt x="48" y="52"/>
                    </a:lnTo>
                    <a:lnTo>
                      <a:pt x="39" y="55"/>
                    </a:lnTo>
                    <a:lnTo>
                      <a:pt x="31" y="56"/>
                    </a:lnTo>
                    <a:lnTo>
                      <a:pt x="22" y="56"/>
                    </a:lnTo>
                    <a:lnTo>
                      <a:pt x="14" y="55"/>
                    </a:lnTo>
                    <a:lnTo>
                      <a:pt x="4" y="51"/>
                    </a:lnTo>
                    <a:lnTo>
                      <a:pt x="0" y="59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523" name="Freeform 614"/>
              <p:cNvSpPr>
                <a:spLocks noChangeArrowheads="1"/>
              </p:cNvSpPr>
              <p:nvPr/>
            </p:nvSpPr>
            <p:spPr bwMode="auto">
              <a:xfrm>
                <a:off x="2070" y="4033"/>
                <a:ext cx="45" cy="54"/>
              </a:xfrm>
              <a:custGeom>
                <a:avLst/>
                <a:gdLst>
                  <a:gd name="T0" fmla="*/ 634 w 43"/>
                  <a:gd name="T1" fmla="*/ 0 h 50"/>
                  <a:gd name="T2" fmla="*/ 516 w 43"/>
                  <a:gd name="T3" fmla="*/ 6 h 50"/>
                  <a:gd name="T4" fmla="*/ 343 w 43"/>
                  <a:gd name="T5" fmla="*/ 1147 h 50"/>
                  <a:gd name="T6" fmla="*/ 249 w 43"/>
                  <a:gd name="T7" fmla="*/ 1967 h 50"/>
                  <a:gd name="T8" fmla="*/ 9 w 43"/>
                  <a:gd name="T9" fmla="*/ 2597 h 50"/>
                  <a:gd name="T10" fmla="*/ 5 w 43"/>
                  <a:gd name="T11" fmla="*/ 3371 h 50"/>
                  <a:gd name="T12" fmla="*/ 1 w 43"/>
                  <a:gd name="T13" fmla="*/ 4028 h 50"/>
                  <a:gd name="T14" fmla="*/ 0 w 43"/>
                  <a:gd name="T15" fmla="*/ 4451 h 50"/>
                  <a:gd name="T16" fmla="*/ 0 w 43"/>
                  <a:gd name="T17" fmla="*/ 4807 h 50"/>
                  <a:gd name="T18" fmla="*/ 1 w 43"/>
                  <a:gd name="T19" fmla="*/ 5165 h 50"/>
                  <a:gd name="T20" fmla="*/ 3 w 43"/>
                  <a:gd name="T21" fmla="*/ 5480 h 50"/>
                  <a:gd name="T22" fmla="*/ 7 w 43"/>
                  <a:gd name="T23" fmla="*/ 4587 h 50"/>
                  <a:gd name="T24" fmla="*/ 8 w 43"/>
                  <a:gd name="T25" fmla="*/ 4698 h 50"/>
                  <a:gd name="T26" fmla="*/ 9 w 43"/>
                  <a:gd name="T27" fmla="*/ 4587 h 50"/>
                  <a:gd name="T28" fmla="*/ 198 w 43"/>
                  <a:gd name="T29" fmla="*/ 3932 h 50"/>
                  <a:gd name="T30" fmla="*/ 261 w 43"/>
                  <a:gd name="T31" fmla="*/ 3371 h 50"/>
                  <a:gd name="T32" fmla="*/ 328 w 43"/>
                  <a:gd name="T33" fmla="*/ 2597 h 50"/>
                  <a:gd name="T34" fmla="*/ 430 w 43"/>
                  <a:gd name="T35" fmla="*/ 2124 h 50"/>
                  <a:gd name="T36" fmla="*/ 579 w 43"/>
                  <a:gd name="T37" fmla="*/ 1338 h 50"/>
                  <a:gd name="T38" fmla="*/ 677 w 43"/>
                  <a:gd name="T39" fmla="*/ 983 h 50"/>
                  <a:gd name="T40" fmla="*/ 634 w 43"/>
                  <a:gd name="T41" fmla="*/ 0 h 50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43"/>
                  <a:gd name="T64" fmla="*/ 0 h 50"/>
                  <a:gd name="T65" fmla="*/ 43 w 43"/>
                  <a:gd name="T66" fmla="*/ 50 h 50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43" h="50">
                    <a:moveTo>
                      <a:pt x="40" y="0"/>
                    </a:moveTo>
                    <a:lnTo>
                      <a:pt x="32" y="6"/>
                    </a:lnTo>
                    <a:lnTo>
                      <a:pt x="23" y="11"/>
                    </a:lnTo>
                    <a:lnTo>
                      <a:pt x="16" y="18"/>
                    </a:lnTo>
                    <a:lnTo>
                      <a:pt x="9" y="24"/>
                    </a:lnTo>
                    <a:lnTo>
                      <a:pt x="5" y="31"/>
                    </a:lnTo>
                    <a:lnTo>
                      <a:pt x="1" y="37"/>
                    </a:lnTo>
                    <a:lnTo>
                      <a:pt x="0" y="41"/>
                    </a:lnTo>
                    <a:lnTo>
                      <a:pt x="0" y="44"/>
                    </a:lnTo>
                    <a:lnTo>
                      <a:pt x="1" y="47"/>
                    </a:lnTo>
                    <a:lnTo>
                      <a:pt x="3" y="50"/>
                    </a:lnTo>
                    <a:lnTo>
                      <a:pt x="7" y="42"/>
                    </a:lnTo>
                    <a:lnTo>
                      <a:pt x="8" y="43"/>
                    </a:lnTo>
                    <a:lnTo>
                      <a:pt x="9" y="42"/>
                    </a:lnTo>
                    <a:lnTo>
                      <a:pt x="11" y="36"/>
                    </a:lnTo>
                    <a:lnTo>
                      <a:pt x="17" y="31"/>
                    </a:lnTo>
                    <a:lnTo>
                      <a:pt x="22" y="24"/>
                    </a:lnTo>
                    <a:lnTo>
                      <a:pt x="28" y="19"/>
                    </a:lnTo>
                    <a:lnTo>
                      <a:pt x="36" y="13"/>
                    </a:lnTo>
                    <a:lnTo>
                      <a:pt x="43" y="9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524" name="Freeform 615"/>
              <p:cNvSpPr>
                <a:spLocks noChangeArrowheads="1"/>
              </p:cNvSpPr>
              <p:nvPr/>
            </p:nvSpPr>
            <p:spPr bwMode="auto">
              <a:xfrm>
                <a:off x="2111" y="4024"/>
                <a:ext cx="56" cy="20"/>
              </a:xfrm>
              <a:custGeom>
                <a:avLst/>
                <a:gdLst>
                  <a:gd name="T0" fmla="*/ 1480 w 53"/>
                  <a:gd name="T1" fmla="*/ 0 h 18"/>
                  <a:gd name="T2" fmla="*/ 1401 w 53"/>
                  <a:gd name="T3" fmla="*/ 0 h 18"/>
                  <a:gd name="T4" fmla="*/ 1243 w 53"/>
                  <a:gd name="T5" fmla="*/ 0 h 18"/>
                  <a:gd name="T6" fmla="*/ 1053 w 53"/>
                  <a:gd name="T7" fmla="*/ 0 h 18"/>
                  <a:gd name="T8" fmla="*/ 893 w 53"/>
                  <a:gd name="T9" fmla="*/ 1 h 18"/>
                  <a:gd name="T10" fmla="*/ 642 w 53"/>
                  <a:gd name="T11" fmla="*/ 3 h 18"/>
                  <a:gd name="T12" fmla="*/ 413 w 53"/>
                  <a:gd name="T13" fmla="*/ 4 h 18"/>
                  <a:gd name="T14" fmla="*/ 7 w 53"/>
                  <a:gd name="T15" fmla="*/ 3852 h 18"/>
                  <a:gd name="T16" fmla="*/ 0 w 53"/>
                  <a:gd name="T17" fmla="*/ 5284 h 18"/>
                  <a:gd name="T18" fmla="*/ 3 w 53"/>
                  <a:gd name="T19" fmla="*/ 11047 h 18"/>
                  <a:gd name="T20" fmla="*/ 331 w 53"/>
                  <a:gd name="T21" fmla="*/ 9326 h 18"/>
                  <a:gd name="T22" fmla="*/ 461 w 53"/>
                  <a:gd name="T23" fmla="*/ 7248 h 18"/>
                  <a:gd name="T24" fmla="*/ 678 w 53"/>
                  <a:gd name="T25" fmla="*/ 6523 h 18"/>
                  <a:gd name="T26" fmla="*/ 902 w 53"/>
                  <a:gd name="T27" fmla="*/ 5871 h 18"/>
                  <a:gd name="T28" fmla="*/ 1064 w 53"/>
                  <a:gd name="T29" fmla="*/ 5871 h 18"/>
                  <a:gd name="T30" fmla="*/ 1243 w 53"/>
                  <a:gd name="T31" fmla="*/ 5284 h 18"/>
                  <a:gd name="T32" fmla="*/ 1401 w 53"/>
                  <a:gd name="T33" fmla="*/ 5284 h 18"/>
                  <a:gd name="T34" fmla="*/ 1504 w 53"/>
                  <a:gd name="T35" fmla="*/ 5284 h 18"/>
                  <a:gd name="T36" fmla="*/ 1480 w 53"/>
                  <a:gd name="T37" fmla="*/ 0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3"/>
                  <a:gd name="T58" fmla="*/ 0 h 18"/>
                  <a:gd name="T59" fmla="*/ 53 w 53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3" h="18">
                    <a:moveTo>
                      <a:pt x="52" y="0"/>
                    </a:moveTo>
                    <a:lnTo>
                      <a:pt x="49" y="0"/>
                    </a:lnTo>
                    <a:lnTo>
                      <a:pt x="43" y="0"/>
                    </a:lnTo>
                    <a:lnTo>
                      <a:pt x="37" y="0"/>
                    </a:lnTo>
                    <a:lnTo>
                      <a:pt x="31" y="1"/>
                    </a:lnTo>
                    <a:lnTo>
                      <a:pt x="23" y="3"/>
                    </a:lnTo>
                    <a:lnTo>
                      <a:pt x="15" y="4"/>
                    </a:lnTo>
                    <a:lnTo>
                      <a:pt x="7" y="6"/>
                    </a:lnTo>
                    <a:lnTo>
                      <a:pt x="0" y="9"/>
                    </a:lnTo>
                    <a:lnTo>
                      <a:pt x="3" y="18"/>
                    </a:lnTo>
                    <a:lnTo>
                      <a:pt x="11" y="15"/>
                    </a:lnTo>
                    <a:lnTo>
                      <a:pt x="17" y="12"/>
                    </a:lnTo>
                    <a:lnTo>
                      <a:pt x="24" y="11"/>
                    </a:lnTo>
                    <a:lnTo>
                      <a:pt x="32" y="10"/>
                    </a:lnTo>
                    <a:lnTo>
                      <a:pt x="38" y="10"/>
                    </a:lnTo>
                    <a:lnTo>
                      <a:pt x="43" y="9"/>
                    </a:lnTo>
                    <a:lnTo>
                      <a:pt x="49" y="9"/>
                    </a:lnTo>
                    <a:lnTo>
                      <a:pt x="53" y="9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525" name="Freeform 616"/>
              <p:cNvSpPr>
                <a:spLocks noChangeArrowheads="1"/>
              </p:cNvSpPr>
              <p:nvPr/>
            </p:nvSpPr>
            <p:spPr bwMode="auto">
              <a:xfrm>
                <a:off x="3209" y="4117"/>
                <a:ext cx="99" cy="62"/>
              </a:xfrm>
              <a:custGeom>
                <a:avLst/>
                <a:gdLst>
                  <a:gd name="T0" fmla="*/ 3987 w 93"/>
                  <a:gd name="T1" fmla="*/ 0 h 57"/>
                  <a:gd name="T2" fmla="*/ 4164 w 93"/>
                  <a:gd name="T3" fmla="*/ 0 h 57"/>
                  <a:gd name="T4" fmla="*/ 4200 w 93"/>
                  <a:gd name="T5" fmla="*/ 2 h 57"/>
                  <a:gd name="T6" fmla="*/ 4200 w 93"/>
                  <a:gd name="T7" fmla="*/ 1120 h 57"/>
                  <a:gd name="T8" fmla="*/ 4164 w 93"/>
                  <a:gd name="T9" fmla="*/ 1567 h 57"/>
                  <a:gd name="T10" fmla="*/ 4028 w 93"/>
                  <a:gd name="T11" fmla="*/ 2385 h 57"/>
                  <a:gd name="T12" fmla="*/ 3855 w 93"/>
                  <a:gd name="T13" fmla="*/ 3632 h 57"/>
                  <a:gd name="T14" fmla="*/ 3555 w 93"/>
                  <a:gd name="T15" fmla="*/ 5063 h 57"/>
                  <a:gd name="T16" fmla="*/ 3305 w 93"/>
                  <a:gd name="T17" fmla="*/ 5990 h 57"/>
                  <a:gd name="T18" fmla="*/ 3002 w 93"/>
                  <a:gd name="T19" fmla="*/ 7086 h 57"/>
                  <a:gd name="T20" fmla="*/ 2574 w 93"/>
                  <a:gd name="T21" fmla="*/ 7819 h 57"/>
                  <a:gd name="T22" fmla="*/ 2228 w 93"/>
                  <a:gd name="T23" fmla="*/ 8916 h 57"/>
                  <a:gd name="T24" fmla="*/ 1769 w 93"/>
                  <a:gd name="T25" fmla="*/ 9251 h 57"/>
                  <a:gd name="T26" fmla="*/ 1351 w 93"/>
                  <a:gd name="T27" fmla="*/ 9698 h 57"/>
                  <a:gd name="T28" fmla="*/ 872 w 93"/>
                  <a:gd name="T29" fmla="*/ 9698 h 57"/>
                  <a:gd name="T30" fmla="*/ 496 w 93"/>
                  <a:gd name="T31" fmla="*/ 9251 h 57"/>
                  <a:gd name="T32" fmla="*/ 1 w 93"/>
                  <a:gd name="T33" fmla="*/ 8505 h 57"/>
                  <a:gd name="T34" fmla="*/ 0 w 93"/>
                  <a:gd name="T35" fmla="*/ 8384 h 57"/>
                  <a:gd name="T36" fmla="*/ 0 w 93"/>
                  <a:gd name="T37" fmla="*/ 8197 h 57"/>
                  <a:gd name="T38" fmla="*/ 0 w 93"/>
                  <a:gd name="T39" fmla="*/ 7742 h 57"/>
                  <a:gd name="T40" fmla="*/ 1 w 93"/>
                  <a:gd name="T41" fmla="*/ 7536 h 57"/>
                  <a:gd name="T42" fmla="*/ 4 w 93"/>
                  <a:gd name="T43" fmla="*/ 6515 h 57"/>
                  <a:gd name="T44" fmla="*/ 411 w 93"/>
                  <a:gd name="T45" fmla="*/ 5507 h 57"/>
                  <a:gd name="T46" fmla="*/ 637 w 93"/>
                  <a:gd name="T47" fmla="*/ 4280 h 57"/>
                  <a:gd name="T48" fmla="*/ 988 w 93"/>
                  <a:gd name="T49" fmla="*/ 3339 h 57"/>
                  <a:gd name="T50" fmla="*/ 1351 w 93"/>
                  <a:gd name="T51" fmla="*/ 2016 h 57"/>
                  <a:gd name="T52" fmla="*/ 1662 w 93"/>
                  <a:gd name="T53" fmla="*/ 1441 h 57"/>
                  <a:gd name="T54" fmla="*/ 1984 w 93"/>
                  <a:gd name="T55" fmla="*/ 1120 h 57"/>
                  <a:gd name="T56" fmla="*/ 2372 w 93"/>
                  <a:gd name="T57" fmla="*/ 3 h 57"/>
                  <a:gd name="T58" fmla="*/ 2688 w 93"/>
                  <a:gd name="T59" fmla="*/ 2 h 57"/>
                  <a:gd name="T60" fmla="*/ 3046 w 93"/>
                  <a:gd name="T61" fmla="*/ 1 h 57"/>
                  <a:gd name="T62" fmla="*/ 3305 w 93"/>
                  <a:gd name="T63" fmla="*/ 1 h 57"/>
                  <a:gd name="T64" fmla="*/ 3555 w 93"/>
                  <a:gd name="T65" fmla="*/ 0 h 57"/>
                  <a:gd name="T66" fmla="*/ 3855 w 93"/>
                  <a:gd name="T67" fmla="*/ 0 h 57"/>
                  <a:gd name="T68" fmla="*/ 3987 w 93"/>
                  <a:gd name="T69" fmla="*/ 0 h 5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3"/>
                  <a:gd name="T106" fmla="*/ 0 h 57"/>
                  <a:gd name="T107" fmla="*/ 93 w 93"/>
                  <a:gd name="T108" fmla="*/ 57 h 5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3" h="57">
                    <a:moveTo>
                      <a:pt x="88" y="0"/>
                    </a:moveTo>
                    <a:lnTo>
                      <a:pt x="92" y="0"/>
                    </a:lnTo>
                    <a:lnTo>
                      <a:pt x="93" y="2"/>
                    </a:lnTo>
                    <a:lnTo>
                      <a:pt x="93" y="6"/>
                    </a:lnTo>
                    <a:lnTo>
                      <a:pt x="92" y="10"/>
                    </a:lnTo>
                    <a:lnTo>
                      <a:pt x="89" y="15"/>
                    </a:lnTo>
                    <a:lnTo>
                      <a:pt x="85" y="22"/>
                    </a:lnTo>
                    <a:lnTo>
                      <a:pt x="79" y="29"/>
                    </a:lnTo>
                    <a:lnTo>
                      <a:pt x="73" y="35"/>
                    </a:lnTo>
                    <a:lnTo>
                      <a:pt x="66" y="41"/>
                    </a:lnTo>
                    <a:lnTo>
                      <a:pt x="57" y="47"/>
                    </a:lnTo>
                    <a:lnTo>
                      <a:pt x="49" y="52"/>
                    </a:lnTo>
                    <a:lnTo>
                      <a:pt x="39" y="55"/>
                    </a:lnTo>
                    <a:lnTo>
                      <a:pt x="30" y="57"/>
                    </a:lnTo>
                    <a:lnTo>
                      <a:pt x="20" y="57"/>
                    </a:lnTo>
                    <a:lnTo>
                      <a:pt x="11" y="55"/>
                    </a:lnTo>
                    <a:lnTo>
                      <a:pt x="1" y="51"/>
                    </a:lnTo>
                    <a:lnTo>
                      <a:pt x="0" y="49"/>
                    </a:lnTo>
                    <a:lnTo>
                      <a:pt x="0" y="48"/>
                    </a:lnTo>
                    <a:lnTo>
                      <a:pt x="0" y="46"/>
                    </a:lnTo>
                    <a:lnTo>
                      <a:pt x="1" y="44"/>
                    </a:lnTo>
                    <a:lnTo>
                      <a:pt x="4" y="38"/>
                    </a:lnTo>
                    <a:lnTo>
                      <a:pt x="8" y="32"/>
                    </a:lnTo>
                    <a:lnTo>
                      <a:pt x="15" y="25"/>
                    </a:lnTo>
                    <a:lnTo>
                      <a:pt x="22" y="20"/>
                    </a:lnTo>
                    <a:lnTo>
                      <a:pt x="30" y="13"/>
                    </a:lnTo>
                    <a:lnTo>
                      <a:pt x="37" y="9"/>
                    </a:lnTo>
                    <a:lnTo>
                      <a:pt x="44" y="6"/>
                    </a:lnTo>
                    <a:lnTo>
                      <a:pt x="52" y="3"/>
                    </a:lnTo>
                    <a:lnTo>
                      <a:pt x="59" y="2"/>
                    </a:lnTo>
                    <a:lnTo>
                      <a:pt x="67" y="1"/>
                    </a:lnTo>
                    <a:lnTo>
                      <a:pt x="73" y="1"/>
                    </a:lnTo>
                    <a:lnTo>
                      <a:pt x="79" y="0"/>
                    </a:lnTo>
                    <a:lnTo>
                      <a:pt x="85" y="0"/>
                    </a:lnTo>
                    <a:lnTo>
                      <a:pt x="88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526" name="Freeform 617"/>
              <p:cNvSpPr>
                <a:spLocks noChangeArrowheads="1"/>
              </p:cNvSpPr>
              <p:nvPr/>
            </p:nvSpPr>
            <p:spPr bwMode="auto">
              <a:xfrm>
                <a:off x="3208" y="4113"/>
                <a:ext cx="104" cy="71"/>
              </a:xfrm>
              <a:custGeom>
                <a:avLst/>
                <a:gdLst>
                  <a:gd name="T0" fmla="*/ 0 w 98"/>
                  <a:gd name="T1" fmla="*/ 5060 h 66"/>
                  <a:gd name="T2" fmla="*/ 397 w 98"/>
                  <a:gd name="T3" fmla="*/ 5443 h 66"/>
                  <a:gd name="T4" fmla="*/ 764 w 98"/>
                  <a:gd name="T5" fmla="*/ 5688 h 66"/>
                  <a:gd name="T6" fmla="*/ 1196 w 98"/>
                  <a:gd name="T7" fmla="*/ 5688 h 66"/>
                  <a:gd name="T8" fmla="*/ 1609 w 98"/>
                  <a:gd name="T9" fmla="*/ 5443 h 66"/>
                  <a:gd name="T10" fmla="*/ 1942 w 98"/>
                  <a:gd name="T11" fmla="*/ 5240 h 66"/>
                  <a:gd name="T12" fmla="*/ 2300 w 98"/>
                  <a:gd name="T13" fmla="*/ 4704 h 66"/>
                  <a:gd name="T14" fmla="*/ 2596 w 98"/>
                  <a:gd name="T15" fmla="*/ 4247 h 66"/>
                  <a:gd name="T16" fmla="*/ 2924 w 98"/>
                  <a:gd name="T17" fmla="*/ 3637 h 66"/>
                  <a:gd name="T18" fmla="*/ 3112 w 98"/>
                  <a:gd name="T19" fmla="*/ 3143 h 66"/>
                  <a:gd name="T20" fmla="*/ 3315 w 98"/>
                  <a:gd name="T21" fmla="*/ 2525 h 66"/>
                  <a:gd name="T22" fmla="*/ 3518 w 98"/>
                  <a:gd name="T23" fmla="*/ 2028 h 66"/>
                  <a:gd name="T24" fmla="*/ 3700 w 98"/>
                  <a:gd name="T25" fmla="*/ 1320 h 66"/>
                  <a:gd name="T26" fmla="*/ 3709 w 98"/>
                  <a:gd name="T27" fmla="*/ 917 h 66"/>
                  <a:gd name="T28" fmla="*/ 3709 w 98"/>
                  <a:gd name="T29" fmla="*/ 5 h 66"/>
                  <a:gd name="T30" fmla="*/ 3518 w 98"/>
                  <a:gd name="T31" fmla="*/ 0 h 66"/>
                  <a:gd name="T32" fmla="*/ 3315 w 98"/>
                  <a:gd name="T33" fmla="*/ 0 h 66"/>
                  <a:gd name="T34" fmla="*/ 3379 w 98"/>
                  <a:gd name="T35" fmla="*/ 736 h 66"/>
                  <a:gd name="T36" fmla="*/ 3487 w 98"/>
                  <a:gd name="T37" fmla="*/ 736 h 66"/>
                  <a:gd name="T38" fmla="*/ 3379 w 98"/>
                  <a:gd name="T39" fmla="*/ 684 h 66"/>
                  <a:gd name="T40" fmla="*/ 3379 w 98"/>
                  <a:gd name="T41" fmla="*/ 736 h 66"/>
                  <a:gd name="T42" fmla="*/ 3315 w 98"/>
                  <a:gd name="T43" fmla="*/ 1061 h 66"/>
                  <a:gd name="T44" fmla="*/ 3293 w 98"/>
                  <a:gd name="T45" fmla="*/ 1420 h 66"/>
                  <a:gd name="T46" fmla="*/ 3103 w 98"/>
                  <a:gd name="T47" fmla="*/ 2047 h 66"/>
                  <a:gd name="T48" fmla="*/ 2924 w 98"/>
                  <a:gd name="T49" fmla="*/ 2525 h 66"/>
                  <a:gd name="T50" fmla="*/ 2664 w 98"/>
                  <a:gd name="T51" fmla="*/ 3143 h 66"/>
                  <a:gd name="T52" fmla="*/ 2365 w 98"/>
                  <a:gd name="T53" fmla="*/ 3513 h 66"/>
                  <a:gd name="T54" fmla="*/ 2100 w 98"/>
                  <a:gd name="T55" fmla="*/ 4065 h 66"/>
                  <a:gd name="T56" fmla="*/ 1813 w 98"/>
                  <a:gd name="T57" fmla="*/ 4373 h 66"/>
                  <a:gd name="T58" fmla="*/ 1470 w 98"/>
                  <a:gd name="T59" fmla="*/ 4704 h 66"/>
                  <a:gd name="T60" fmla="*/ 1159 w 98"/>
                  <a:gd name="T61" fmla="*/ 4871 h 66"/>
                  <a:gd name="T62" fmla="*/ 811 w 98"/>
                  <a:gd name="T63" fmla="*/ 4915 h 66"/>
                  <a:gd name="T64" fmla="*/ 503 w 98"/>
                  <a:gd name="T65" fmla="*/ 4704 h 66"/>
                  <a:gd name="T66" fmla="*/ 4 w 98"/>
                  <a:gd name="T67" fmla="*/ 4257 h 66"/>
                  <a:gd name="T68" fmla="*/ 0 w 98"/>
                  <a:gd name="T69" fmla="*/ 5060 h 6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8"/>
                  <a:gd name="T106" fmla="*/ 0 h 66"/>
                  <a:gd name="T107" fmla="*/ 98 w 98"/>
                  <a:gd name="T108" fmla="*/ 66 h 6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8" h="66">
                    <a:moveTo>
                      <a:pt x="0" y="59"/>
                    </a:moveTo>
                    <a:lnTo>
                      <a:pt x="10" y="63"/>
                    </a:lnTo>
                    <a:lnTo>
                      <a:pt x="21" y="66"/>
                    </a:lnTo>
                    <a:lnTo>
                      <a:pt x="32" y="66"/>
                    </a:lnTo>
                    <a:lnTo>
                      <a:pt x="42" y="63"/>
                    </a:lnTo>
                    <a:lnTo>
                      <a:pt x="52" y="60"/>
                    </a:lnTo>
                    <a:lnTo>
                      <a:pt x="60" y="55"/>
                    </a:lnTo>
                    <a:lnTo>
                      <a:pt x="69" y="49"/>
                    </a:lnTo>
                    <a:lnTo>
                      <a:pt x="77" y="42"/>
                    </a:lnTo>
                    <a:lnTo>
                      <a:pt x="83" y="36"/>
                    </a:lnTo>
                    <a:lnTo>
                      <a:pt x="89" y="29"/>
                    </a:lnTo>
                    <a:lnTo>
                      <a:pt x="94" y="23"/>
                    </a:lnTo>
                    <a:lnTo>
                      <a:pt x="97" y="16"/>
                    </a:lnTo>
                    <a:lnTo>
                      <a:pt x="98" y="11"/>
                    </a:lnTo>
                    <a:lnTo>
                      <a:pt x="98" y="5"/>
                    </a:lnTo>
                    <a:lnTo>
                      <a:pt x="94" y="0"/>
                    </a:lnTo>
                    <a:lnTo>
                      <a:pt x="89" y="0"/>
                    </a:lnTo>
                    <a:lnTo>
                      <a:pt x="90" y="8"/>
                    </a:lnTo>
                    <a:lnTo>
                      <a:pt x="91" y="8"/>
                    </a:lnTo>
                    <a:lnTo>
                      <a:pt x="90" y="7"/>
                    </a:lnTo>
                    <a:lnTo>
                      <a:pt x="90" y="8"/>
                    </a:lnTo>
                    <a:lnTo>
                      <a:pt x="89" y="13"/>
                    </a:lnTo>
                    <a:lnTo>
                      <a:pt x="87" y="17"/>
                    </a:lnTo>
                    <a:lnTo>
                      <a:pt x="82" y="24"/>
                    </a:lnTo>
                    <a:lnTo>
                      <a:pt x="77" y="29"/>
                    </a:lnTo>
                    <a:lnTo>
                      <a:pt x="71" y="36"/>
                    </a:lnTo>
                    <a:lnTo>
                      <a:pt x="63" y="41"/>
                    </a:lnTo>
                    <a:lnTo>
                      <a:pt x="56" y="47"/>
                    </a:lnTo>
                    <a:lnTo>
                      <a:pt x="48" y="51"/>
                    </a:lnTo>
                    <a:lnTo>
                      <a:pt x="39" y="55"/>
                    </a:lnTo>
                    <a:lnTo>
                      <a:pt x="31" y="56"/>
                    </a:lnTo>
                    <a:lnTo>
                      <a:pt x="22" y="57"/>
                    </a:lnTo>
                    <a:lnTo>
                      <a:pt x="14" y="55"/>
                    </a:lnTo>
                    <a:lnTo>
                      <a:pt x="4" y="50"/>
                    </a:lnTo>
                    <a:lnTo>
                      <a:pt x="0" y="59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527" name="Freeform 618"/>
              <p:cNvSpPr>
                <a:spLocks noChangeArrowheads="1"/>
              </p:cNvSpPr>
              <p:nvPr/>
            </p:nvSpPr>
            <p:spPr bwMode="auto">
              <a:xfrm>
                <a:off x="3205" y="4122"/>
                <a:ext cx="45" cy="55"/>
              </a:xfrm>
              <a:custGeom>
                <a:avLst/>
                <a:gdLst>
                  <a:gd name="T0" fmla="*/ 634 w 43"/>
                  <a:gd name="T1" fmla="*/ 0 h 51"/>
                  <a:gd name="T2" fmla="*/ 493 w 43"/>
                  <a:gd name="T3" fmla="*/ 6 h 51"/>
                  <a:gd name="T4" fmla="*/ 343 w 43"/>
                  <a:gd name="T5" fmla="*/ 1029 h 51"/>
                  <a:gd name="T6" fmla="*/ 249 w 43"/>
                  <a:gd name="T7" fmla="*/ 1746 h 51"/>
                  <a:gd name="T8" fmla="*/ 9 w 43"/>
                  <a:gd name="T9" fmla="*/ 2547 h 51"/>
                  <a:gd name="T10" fmla="*/ 4 w 43"/>
                  <a:gd name="T11" fmla="*/ 3194 h 51"/>
                  <a:gd name="T12" fmla="*/ 1 w 43"/>
                  <a:gd name="T13" fmla="*/ 3715 h 51"/>
                  <a:gd name="T14" fmla="*/ 0 w 43"/>
                  <a:gd name="T15" fmla="*/ 4006 h 51"/>
                  <a:gd name="T16" fmla="*/ 0 w 43"/>
                  <a:gd name="T17" fmla="*/ 4320 h 51"/>
                  <a:gd name="T18" fmla="*/ 1 w 43"/>
                  <a:gd name="T19" fmla="*/ 4798 h 51"/>
                  <a:gd name="T20" fmla="*/ 3 w 43"/>
                  <a:gd name="T21" fmla="*/ 5024 h 51"/>
                  <a:gd name="T22" fmla="*/ 7 w 43"/>
                  <a:gd name="T23" fmla="*/ 4224 h 51"/>
                  <a:gd name="T24" fmla="*/ 8 w 43"/>
                  <a:gd name="T25" fmla="*/ 4296 h 51"/>
                  <a:gd name="T26" fmla="*/ 9 w 43"/>
                  <a:gd name="T27" fmla="*/ 4224 h 51"/>
                  <a:gd name="T28" fmla="*/ 198 w 43"/>
                  <a:gd name="T29" fmla="*/ 3694 h 51"/>
                  <a:gd name="T30" fmla="*/ 249 w 43"/>
                  <a:gd name="T31" fmla="*/ 3123 h 51"/>
                  <a:gd name="T32" fmla="*/ 328 w 43"/>
                  <a:gd name="T33" fmla="*/ 2490 h 51"/>
                  <a:gd name="T34" fmla="*/ 430 w 43"/>
                  <a:gd name="T35" fmla="*/ 1883 h 51"/>
                  <a:gd name="T36" fmla="*/ 579 w 43"/>
                  <a:gd name="T37" fmla="*/ 1291 h 51"/>
                  <a:gd name="T38" fmla="*/ 677 w 43"/>
                  <a:gd name="T39" fmla="*/ 885 h 51"/>
                  <a:gd name="T40" fmla="*/ 634 w 43"/>
                  <a:gd name="T41" fmla="*/ 0 h 5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43"/>
                  <a:gd name="T64" fmla="*/ 0 h 51"/>
                  <a:gd name="T65" fmla="*/ 43 w 43"/>
                  <a:gd name="T66" fmla="*/ 51 h 51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43" h="51">
                    <a:moveTo>
                      <a:pt x="40" y="0"/>
                    </a:moveTo>
                    <a:lnTo>
                      <a:pt x="31" y="6"/>
                    </a:lnTo>
                    <a:lnTo>
                      <a:pt x="23" y="11"/>
                    </a:lnTo>
                    <a:lnTo>
                      <a:pt x="16" y="18"/>
                    </a:lnTo>
                    <a:lnTo>
                      <a:pt x="9" y="26"/>
                    </a:lnTo>
                    <a:lnTo>
                      <a:pt x="4" y="32"/>
                    </a:lnTo>
                    <a:lnTo>
                      <a:pt x="1" y="38"/>
                    </a:lnTo>
                    <a:lnTo>
                      <a:pt x="0" y="41"/>
                    </a:lnTo>
                    <a:lnTo>
                      <a:pt x="0" y="44"/>
                    </a:lnTo>
                    <a:lnTo>
                      <a:pt x="1" y="48"/>
                    </a:lnTo>
                    <a:lnTo>
                      <a:pt x="3" y="51"/>
                    </a:lnTo>
                    <a:lnTo>
                      <a:pt x="7" y="42"/>
                    </a:lnTo>
                    <a:lnTo>
                      <a:pt x="8" y="43"/>
                    </a:lnTo>
                    <a:lnTo>
                      <a:pt x="9" y="42"/>
                    </a:lnTo>
                    <a:lnTo>
                      <a:pt x="11" y="37"/>
                    </a:lnTo>
                    <a:lnTo>
                      <a:pt x="16" y="31"/>
                    </a:lnTo>
                    <a:lnTo>
                      <a:pt x="22" y="25"/>
                    </a:lnTo>
                    <a:lnTo>
                      <a:pt x="28" y="19"/>
                    </a:lnTo>
                    <a:lnTo>
                      <a:pt x="36" y="14"/>
                    </a:lnTo>
                    <a:lnTo>
                      <a:pt x="43" y="9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528" name="Freeform 619"/>
              <p:cNvSpPr>
                <a:spLocks noChangeArrowheads="1"/>
              </p:cNvSpPr>
              <p:nvPr/>
            </p:nvSpPr>
            <p:spPr bwMode="auto">
              <a:xfrm>
                <a:off x="3247" y="4113"/>
                <a:ext cx="56" cy="18"/>
              </a:xfrm>
              <a:custGeom>
                <a:avLst/>
                <a:gdLst>
                  <a:gd name="T0" fmla="*/ 1480 w 53"/>
                  <a:gd name="T1" fmla="*/ 0 h 17"/>
                  <a:gd name="T2" fmla="*/ 1387 w 53"/>
                  <a:gd name="T3" fmla="*/ 0 h 17"/>
                  <a:gd name="T4" fmla="*/ 1243 w 53"/>
                  <a:gd name="T5" fmla="*/ 0 h 17"/>
                  <a:gd name="T6" fmla="*/ 1053 w 53"/>
                  <a:gd name="T7" fmla="*/ 1 h 17"/>
                  <a:gd name="T8" fmla="*/ 893 w 53"/>
                  <a:gd name="T9" fmla="*/ 1 h 17"/>
                  <a:gd name="T10" fmla="*/ 642 w 53"/>
                  <a:gd name="T11" fmla="*/ 2 h 17"/>
                  <a:gd name="T12" fmla="*/ 413 w 53"/>
                  <a:gd name="T13" fmla="*/ 3 h 17"/>
                  <a:gd name="T14" fmla="*/ 7 w 53"/>
                  <a:gd name="T15" fmla="*/ 5 h 17"/>
                  <a:gd name="T16" fmla="*/ 0 w 53"/>
                  <a:gd name="T17" fmla="*/ 8 h 17"/>
                  <a:gd name="T18" fmla="*/ 3 w 53"/>
                  <a:gd name="T19" fmla="*/ 512 h 17"/>
                  <a:gd name="T20" fmla="*/ 331 w 53"/>
                  <a:gd name="T21" fmla="*/ 432 h 17"/>
                  <a:gd name="T22" fmla="*/ 461 w 53"/>
                  <a:gd name="T23" fmla="*/ 385 h 17"/>
                  <a:gd name="T24" fmla="*/ 678 w 53"/>
                  <a:gd name="T25" fmla="*/ 364 h 17"/>
                  <a:gd name="T26" fmla="*/ 902 w 53"/>
                  <a:gd name="T27" fmla="*/ 344 h 17"/>
                  <a:gd name="T28" fmla="*/ 1064 w 53"/>
                  <a:gd name="T29" fmla="*/ 344 h 17"/>
                  <a:gd name="T30" fmla="*/ 1243 w 53"/>
                  <a:gd name="T31" fmla="*/ 344 h 17"/>
                  <a:gd name="T32" fmla="*/ 1401 w 53"/>
                  <a:gd name="T33" fmla="*/ 8 h 17"/>
                  <a:gd name="T34" fmla="*/ 1504 w 53"/>
                  <a:gd name="T35" fmla="*/ 8 h 17"/>
                  <a:gd name="T36" fmla="*/ 1480 w 53"/>
                  <a:gd name="T37" fmla="*/ 0 h 17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3"/>
                  <a:gd name="T58" fmla="*/ 0 h 17"/>
                  <a:gd name="T59" fmla="*/ 53 w 53"/>
                  <a:gd name="T60" fmla="*/ 17 h 17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3" h="17">
                    <a:moveTo>
                      <a:pt x="52" y="0"/>
                    </a:moveTo>
                    <a:lnTo>
                      <a:pt x="48" y="0"/>
                    </a:lnTo>
                    <a:lnTo>
                      <a:pt x="43" y="0"/>
                    </a:lnTo>
                    <a:lnTo>
                      <a:pt x="37" y="1"/>
                    </a:lnTo>
                    <a:lnTo>
                      <a:pt x="31" y="1"/>
                    </a:lnTo>
                    <a:lnTo>
                      <a:pt x="23" y="2"/>
                    </a:lnTo>
                    <a:lnTo>
                      <a:pt x="15" y="3"/>
                    </a:lnTo>
                    <a:lnTo>
                      <a:pt x="7" y="5"/>
                    </a:lnTo>
                    <a:lnTo>
                      <a:pt x="0" y="8"/>
                    </a:lnTo>
                    <a:lnTo>
                      <a:pt x="3" y="17"/>
                    </a:lnTo>
                    <a:lnTo>
                      <a:pt x="11" y="14"/>
                    </a:lnTo>
                    <a:lnTo>
                      <a:pt x="17" y="12"/>
                    </a:lnTo>
                    <a:lnTo>
                      <a:pt x="24" y="11"/>
                    </a:lnTo>
                    <a:lnTo>
                      <a:pt x="32" y="10"/>
                    </a:lnTo>
                    <a:lnTo>
                      <a:pt x="38" y="10"/>
                    </a:lnTo>
                    <a:lnTo>
                      <a:pt x="43" y="10"/>
                    </a:lnTo>
                    <a:lnTo>
                      <a:pt x="49" y="8"/>
                    </a:lnTo>
                    <a:lnTo>
                      <a:pt x="53" y="8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529" name="Freeform 620"/>
              <p:cNvSpPr>
                <a:spLocks noChangeArrowheads="1"/>
              </p:cNvSpPr>
              <p:nvPr/>
            </p:nvSpPr>
            <p:spPr bwMode="auto">
              <a:xfrm>
                <a:off x="2358" y="4029"/>
                <a:ext cx="98" cy="61"/>
              </a:xfrm>
              <a:custGeom>
                <a:avLst/>
                <a:gdLst>
                  <a:gd name="T0" fmla="*/ 2171 w 93"/>
                  <a:gd name="T1" fmla="*/ 0 h 57"/>
                  <a:gd name="T2" fmla="*/ 2208 w 93"/>
                  <a:gd name="T3" fmla="*/ 0 h 57"/>
                  <a:gd name="T4" fmla="*/ 2288 w 93"/>
                  <a:gd name="T5" fmla="*/ 2 h 57"/>
                  <a:gd name="T6" fmla="*/ 2288 w 93"/>
                  <a:gd name="T7" fmla="*/ 5 h 57"/>
                  <a:gd name="T8" fmla="*/ 2208 w 93"/>
                  <a:gd name="T9" fmla="*/ 631 h 57"/>
                  <a:gd name="T10" fmla="*/ 2196 w 93"/>
                  <a:gd name="T11" fmla="*/ 885 h 57"/>
                  <a:gd name="T12" fmla="*/ 2085 w 93"/>
                  <a:gd name="T13" fmla="*/ 1421 h 57"/>
                  <a:gd name="T14" fmla="*/ 1887 w 93"/>
                  <a:gd name="T15" fmla="*/ 1742 h 57"/>
                  <a:gd name="T16" fmla="*/ 1781 w 93"/>
                  <a:gd name="T17" fmla="*/ 2160 h 57"/>
                  <a:gd name="T18" fmla="*/ 1545 w 93"/>
                  <a:gd name="T19" fmla="*/ 2474 h 57"/>
                  <a:gd name="T20" fmla="*/ 1379 w 93"/>
                  <a:gd name="T21" fmla="*/ 2834 h 57"/>
                  <a:gd name="T22" fmla="*/ 1189 w 93"/>
                  <a:gd name="T23" fmla="*/ 3208 h 57"/>
                  <a:gd name="T24" fmla="*/ 949 w 93"/>
                  <a:gd name="T25" fmla="*/ 3433 h 57"/>
                  <a:gd name="T26" fmla="*/ 736 w 93"/>
                  <a:gd name="T27" fmla="*/ 3474 h 57"/>
                  <a:gd name="T28" fmla="*/ 459 w 93"/>
                  <a:gd name="T29" fmla="*/ 3583 h 57"/>
                  <a:gd name="T30" fmla="*/ 273 w 93"/>
                  <a:gd name="T31" fmla="*/ 3433 h 57"/>
                  <a:gd name="T32" fmla="*/ 1 w 93"/>
                  <a:gd name="T33" fmla="*/ 3194 h 57"/>
                  <a:gd name="T34" fmla="*/ 0 w 93"/>
                  <a:gd name="T35" fmla="*/ 3033 h 57"/>
                  <a:gd name="T36" fmla="*/ 0 w 93"/>
                  <a:gd name="T37" fmla="*/ 2985 h 57"/>
                  <a:gd name="T38" fmla="*/ 0 w 93"/>
                  <a:gd name="T39" fmla="*/ 2834 h 57"/>
                  <a:gd name="T40" fmla="*/ 0 w 93"/>
                  <a:gd name="T41" fmla="*/ 2789 h 57"/>
                  <a:gd name="T42" fmla="*/ 3 w 93"/>
                  <a:gd name="T43" fmla="*/ 2435 h 57"/>
                  <a:gd name="T44" fmla="*/ 8 w 93"/>
                  <a:gd name="T45" fmla="*/ 1995 h 57"/>
                  <a:gd name="T46" fmla="*/ 354 w 93"/>
                  <a:gd name="T47" fmla="*/ 1538 h 57"/>
                  <a:gd name="T48" fmla="*/ 484 w 93"/>
                  <a:gd name="T49" fmla="*/ 1160 h 57"/>
                  <a:gd name="T50" fmla="*/ 698 w 93"/>
                  <a:gd name="T51" fmla="*/ 773 h 57"/>
                  <a:gd name="T52" fmla="*/ 901 w 93"/>
                  <a:gd name="T53" fmla="*/ 551 h 57"/>
                  <a:gd name="T54" fmla="*/ 1062 w 93"/>
                  <a:gd name="T55" fmla="*/ 5 h 57"/>
                  <a:gd name="T56" fmla="*/ 1253 w 93"/>
                  <a:gd name="T57" fmla="*/ 3 h 57"/>
                  <a:gd name="T58" fmla="*/ 1444 w 93"/>
                  <a:gd name="T59" fmla="*/ 2 h 57"/>
                  <a:gd name="T60" fmla="*/ 1628 w 93"/>
                  <a:gd name="T61" fmla="*/ 1 h 57"/>
                  <a:gd name="T62" fmla="*/ 1782 w 93"/>
                  <a:gd name="T63" fmla="*/ 1 h 57"/>
                  <a:gd name="T64" fmla="*/ 1905 w 93"/>
                  <a:gd name="T65" fmla="*/ 0 h 57"/>
                  <a:gd name="T66" fmla="*/ 2007 w 93"/>
                  <a:gd name="T67" fmla="*/ 0 h 57"/>
                  <a:gd name="T68" fmla="*/ 2171 w 93"/>
                  <a:gd name="T69" fmla="*/ 0 h 5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3"/>
                  <a:gd name="T106" fmla="*/ 0 h 57"/>
                  <a:gd name="T107" fmla="*/ 93 w 93"/>
                  <a:gd name="T108" fmla="*/ 57 h 5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3" h="57">
                    <a:moveTo>
                      <a:pt x="88" y="0"/>
                    </a:moveTo>
                    <a:lnTo>
                      <a:pt x="91" y="0"/>
                    </a:lnTo>
                    <a:lnTo>
                      <a:pt x="93" y="2"/>
                    </a:lnTo>
                    <a:lnTo>
                      <a:pt x="93" y="5"/>
                    </a:lnTo>
                    <a:lnTo>
                      <a:pt x="91" y="10"/>
                    </a:lnTo>
                    <a:lnTo>
                      <a:pt x="89" y="15"/>
                    </a:lnTo>
                    <a:lnTo>
                      <a:pt x="85" y="22"/>
                    </a:lnTo>
                    <a:lnTo>
                      <a:pt x="78" y="28"/>
                    </a:lnTo>
                    <a:lnTo>
                      <a:pt x="72" y="35"/>
                    </a:lnTo>
                    <a:lnTo>
                      <a:pt x="64" y="40"/>
                    </a:lnTo>
                    <a:lnTo>
                      <a:pt x="57" y="46"/>
                    </a:lnTo>
                    <a:lnTo>
                      <a:pt x="49" y="51"/>
                    </a:lnTo>
                    <a:lnTo>
                      <a:pt x="39" y="55"/>
                    </a:lnTo>
                    <a:lnTo>
                      <a:pt x="30" y="56"/>
                    </a:lnTo>
                    <a:lnTo>
                      <a:pt x="20" y="57"/>
                    </a:lnTo>
                    <a:lnTo>
                      <a:pt x="10" y="55"/>
                    </a:lnTo>
                    <a:lnTo>
                      <a:pt x="1" y="50"/>
                    </a:lnTo>
                    <a:lnTo>
                      <a:pt x="0" y="49"/>
                    </a:lnTo>
                    <a:lnTo>
                      <a:pt x="0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3" y="38"/>
                    </a:lnTo>
                    <a:lnTo>
                      <a:pt x="8" y="32"/>
                    </a:lnTo>
                    <a:lnTo>
                      <a:pt x="15" y="25"/>
                    </a:lnTo>
                    <a:lnTo>
                      <a:pt x="21" y="19"/>
                    </a:lnTo>
                    <a:lnTo>
                      <a:pt x="28" y="13"/>
                    </a:lnTo>
                    <a:lnTo>
                      <a:pt x="37" y="8"/>
                    </a:lnTo>
                    <a:lnTo>
                      <a:pt x="44" y="5"/>
                    </a:lnTo>
                    <a:lnTo>
                      <a:pt x="52" y="3"/>
                    </a:lnTo>
                    <a:lnTo>
                      <a:pt x="59" y="2"/>
                    </a:lnTo>
                    <a:lnTo>
                      <a:pt x="67" y="1"/>
                    </a:lnTo>
                    <a:lnTo>
                      <a:pt x="73" y="1"/>
                    </a:lnTo>
                    <a:lnTo>
                      <a:pt x="79" y="0"/>
                    </a:lnTo>
                    <a:lnTo>
                      <a:pt x="83" y="0"/>
                    </a:lnTo>
                    <a:lnTo>
                      <a:pt x="88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530" name="Freeform 621"/>
              <p:cNvSpPr>
                <a:spLocks noChangeArrowheads="1"/>
              </p:cNvSpPr>
              <p:nvPr/>
            </p:nvSpPr>
            <p:spPr bwMode="auto">
              <a:xfrm>
                <a:off x="2357" y="4024"/>
                <a:ext cx="104" cy="71"/>
              </a:xfrm>
              <a:custGeom>
                <a:avLst/>
                <a:gdLst>
                  <a:gd name="T0" fmla="*/ 0 w 98"/>
                  <a:gd name="T1" fmla="*/ 5060 h 66"/>
                  <a:gd name="T2" fmla="*/ 397 w 98"/>
                  <a:gd name="T3" fmla="*/ 5587 h 66"/>
                  <a:gd name="T4" fmla="*/ 764 w 98"/>
                  <a:gd name="T5" fmla="*/ 5688 h 66"/>
                  <a:gd name="T6" fmla="*/ 1159 w 98"/>
                  <a:gd name="T7" fmla="*/ 5688 h 66"/>
                  <a:gd name="T8" fmla="*/ 1560 w 98"/>
                  <a:gd name="T9" fmla="*/ 5587 h 66"/>
                  <a:gd name="T10" fmla="*/ 1924 w 98"/>
                  <a:gd name="T11" fmla="*/ 5240 h 66"/>
                  <a:gd name="T12" fmla="*/ 2300 w 98"/>
                  <a:gd name="T13" fmla="*/ 4704 h 66"/>
                  <a:gd name="T14" fmla="*/ 2596 w 98"/>
                  <a:gd name="T15" fmla="*/ 4257 h 66"/>
                  <a:gd name="T16" fmla="*/ 2917 w 98"/>
                  <a:gd name="T17" fmla="*/ 3670 h 66"/>
                  <a:gd name="T18" fmla="*/ 3103 w 98"/>
                  <a:gd name="T19" fmla="*/ 3172 h 66"/>
                  <a:gd name="T20" fmla="*/ 3315 w 98"/>
                  <a:gd name="T21" fmla="*/ 2548 h 66"/>
                  <a:gd name="T22" fmla="*/ 3505 w 98"/>
                  <a:gd name="T23" fmla="*/ 2028 h 66"/>
                  <a:gd name="T24" fmla="*/ 3586 w 98"/>
                  <a:gd name="T25" fmla="*/ 1420 h 66"/>
                  <a:gd name="T26" fmla="*/ 3709 w 98"/>
                  <a:gd name="T27" fmla="*/ 917 h 66"/>
                  <a:gd name="T28" fmla="*/ 3709 w 98"/>
                  <a:gd name="T29" fmla="*/ 6 h 66"/>
                  <a:gd name="T30" fmla="*/ 3518 w 98"/>
                  <a:gd name="T31" fmla="*/ 0 h 66"/>
                  <a:gd name="T32" fmla="*/ 3303 w 98"/>
                  <a:gd name="T33" fmla="*/ 0 h 66"/>
                  <a:gd name="T34" fmla="*/ 3315 w 98"/>
                  <a:gd name="T35" fmla="*/ 792 h 66"/>
                  <a:gd name="T36" fmla="*/ 3487 w 98"/>
                  <a:gd name="T37" fmla="*/ 792 h 66"/>
                  <a:gd name="T38" fmla="*/ 3379 w 98"/>
                  <a:gd name="T39" fmla="*/ 736 h 66"/>
                  <a:gd name="T40" fmla="*/ 3379 w 98"/>
                  <a:gd name="T41" fmla="*/ 792 h 66"/>
                  <a:gd name="T42" fmla="*/ 3315 w 98"/>
                  <a:gd name="T43" fmla="*/ 1061 h 66"/>
                  <a:gd name="T44" fmla="*/ 3286 w 98"/>
                  <a:gd name="T45" fmla="*/ 1528 h 66"/>
                  <a:gd name="T46" fmla="*/ 3096 w 98"/>
                  <a:gd name="T47" fmla="*/ 2028 h 66"/>
                  <a:gd name="T48" fmla="*/ 2917 w 98"/>
                  <a:gd name="T49" fmla="*/ 2548 h 66"/>
                  <a:gd name="T50" fmla="*/ 2664 w 98"/>
                  <a:gd name="T51" fmla="*/ 3172 h 66"/>
                  <a:gd name="T52" fmla="*/ 2365 w 98"/>
                  <a:gd name="T53" fmla="*/ 3637 h 66"/>
                  <a:gd name="T54" fmla="*/ 2100 w 98"/>
                  <a:gd name="T55" fmla="*/ 4209 h 66"/>
                  <a:gd name="T56" fmla="*/ 1757 w 98"/>
                  <a:gd name="T57" fmla="*/ 4528 h 66"/>
                  <a:gd name="T58" fmla="*/ 1470 w 98"/>
                  <a:gd name="T59" fmla="*/ 4704 h 66"/>
                  <a:gd name="T60" fmla="*/ 1159 w 98"/>
                  <a:gd name="T61" fmla="*/ 4871 h 66"/>
                  <a:gd name="T62" fmla="*/ 764 w 98"/>
                  <a:gd name="T63" fmla="*/ 4871 h 66"/>
                  <a:gd name="T64" fmla="*/ 474 w 98"/>
                  <a:gd name="T65" fmla="*/ 4704 h 66"/>
                  <a:gd name="T66" fmla="*/ 4 w 98"/>
                  <a:gd name="T67" fmla="*/ 4373 h 66"/>
                  <a:gd name="T68" fmla="*/ 0 w 98"/>
                  <a:gd name="T69" fmla="*/ 5060 h 6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8"/>
                  <a:gd name="T106" fmla="*/ 0 h 66"/>
                  <a:gd name="T107" fmla="*/ 98 w 98"/>
                  <a:gd name="T108" fmla="*/ 66 h 6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8" h="66">
                    <a:moveTo>
                      <a:pt x="0" y="59"/>
                    </a:moveTo>
                    <a:lnTo>
                      <a:pt x="10" y="64"/>
                    </a:lnTo>
                    <a:lnTo>
                      <a:pt x="21" y="66"/>
                    </a:lnTo>
                    <a:lnTo>
                      <a:pt x="31" y="66"/>
                    </a:lnTo>
                    <a:lnTo>
                      <a:pt x="41" y="64"/>
                    </a:lnTo>
                    <a:lnTo>
                      <a:pt x="51" y="60"/>
                    </a:lnTo>
                    <a:lnTo>
                      <a:pt x="60" y="55"/>
                    </a:lnTo>
                    <a:lnTo>
                      <a:pt x="69" y="50"/>
                    </a:lnTo>
                    <a:lnTo>
                      <a:pt x="76" y="43"/>
                    </a:lnTo>
                    <a:lnTo>
                      <a:pt x="82" y="37"/>
                    </a:lnTo>
                    <a:lnTo>
                      <a:pt x="89" y="30"/>
                    </a:lnTo>
                    <a:lnTo>
                      <a:pt x="93" y="23"/>
                    </a:lnTo>
                    <a:lnTo>
                      <a:pt x="96" y="17"/>
                    </a:lnTo>
                    <a:lnTo>
                      <a:pt x="98" y="11"/>
                    </a:lnTo>
                    <a:lnTo>
                      <a:pt x="98" y="6"/>
                    </a:lnTo>
                    <a:lnTo>
                      <a:pt x="94" y="0"/>
                    </a:lnTo>
                    <a:lnTo>
                      <a:pt x="88" y="0"/>
                    </a:lnTo>
                    <a:lnTo>
                      <a:pt x="89" y="9"/>
                    </a:lnTo>
                    <a:lnTo>
                      <a:pt x="91" y="9"/>
                    </a:lnTo>
                    <a:lnTo>
                      <a:pt x="90" y="8"/>
                    </a:lnTo>
                    <a:lnTo>
                      <a:pt x="90" y="9"/>
                    </a:lnTo>
                    <a:lnTo>
                      <a:pt x="89" y="13"/>
                    </a:lnTo>
                    <a:lnTo>
                      <a:pt x="86" y="18"/>
                    </a:lnTo>
                    <a:lnTo>
                      <a:pt x="81" y="23"/>
                    </a:lnTo>
                    <a:lnTo>
                      <a:pt x="76" y="30"/>
                    </a:lnTo>
                    <a:lnTo>
                      <a:pt x="71" y="37"/>
                    </a:lnTo>
                    <a:lnTo>
                      <a:pt x="63" y="42"/>
                    </a:lnTo>
                    <a:lnTo>
                      <a:pt x="56" y="48"/>
                    </a:lnTo>
                    <a:lnTo>
                      <a:pt x="47" y="52"/>
                    </a:lnTo>
                    <a:lnTo>
                      <a:pt x="39" y="55"/>
                    </a:lnTo>
                    <a:lnTo>
                      <a:pt x="31" y="56"/>
                    </a:lnTo>
                    <a:lnTo>
                      <a:pt x="21" y="56"/>
                    </a:lnTo>
                    <a:lnTo>
                      <a:pt x="13" y="55"/>
                    </a:lnTo>
                    <a:lnTo>
                      <a:pt x="4" y="51"/>
                    </a:lnTo>
                    <a:lnTo>
                      <a:pt x="0" y="59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531" name="Freeform 622"/>
              <p:cNvSpPr>
                <a:spLocks noChangeArrowheads="1"/>
              </p:cNvSpPr>
              <p:nvPr/>
            </p:nvSpPr>
            <p:spPr bwMode="auto">
              <a:xfrm>
                <a:off x="2352" y="4033"/>
                <a:ext cx="47" cy="54"/>
              </a:xfrm>
              <a:custGeom>
                <a:avLst/>
                <a:gdLst>
                  <a:gd name="T0" fmla="*/ 2221 w 44"/>
                  <a:gd name="T1" fmla="*/ 0 h 50"/>
                  <a:gd name="T2" fmla="*/ 1706 w 44"/>
                  <a:gd name="T3" fmla="*/ 6 h 50"/>
                  <a:gd name="T4" fmla="*/ 1356 w 44"/>
                  <a:gd name="T5" fmla="*/ 1147 h 50"/>
                  <a:gd name="T6" fmla="*/ 913 w 44"/>
                  <a:gd name="T7" fmla="*/ 1967 h 50"/>
                  <a:gd name="T8" fmla="*/ 575 w 44"/>
                  <a:gd name="T9" fmla="*/ 2597 h 50"/>
                  <a:gd name="T10" fmla="*/ 5 w 44"/>
                  <a:gd name="T11" fmla="*/ 3371 h 50"/>
                  <a:gd name="T12" fmla="*/ 2 w 44"/>
                  <a:gd name="T13" fmla="*/ 4028 h 50"/>
                  <a:gd name="T14" fmla="*/ 1 w 44"/>
                  <a:gd name="T15" fmla="*/ 4451 h 50"/>
                  <a:gd name="T16" fmla="*/ 0 w 44"/>
                  <a:gd name="T17" fmla="*/ 4807 h 50"/>
                  <a:gd name="T18" fmla="*/ 1 w 44"/>
                  <a:gd name="T19" fmla="*/ 5165 h 50"/>
                  <a:gd name="T20" fmla="*/ 4 w 44"/>
                  <a:gd name="T21" fmla="*/ 5480 h 50"/>
                  <a:gd name="T22" fmla="*/ 504 w 44"/>
                  <a:gd name="T23" fmla="*/ 4587 h 50"/>
                  <a:gd name="T24" fmla="*/ 504 w 44"/>
                  <a:gd name="T25" fmla="*/ 4698 h 50"/>
                  <a:gd name="T26" fmla="*/ 538 w 44"/>
                  <a:gd name="T27" fmla="*/ 4698 h 50"/>
                  <a:gd name="T28" fmla="*/ 538 w 44"/>
                  <a:gd name="T29" fmla="*/ 4587 h 50"/>
                  <a:gd name="T30" fmla="*/ 656 w 44"/>
                  <a:gd name="T31" fmla="*/ 3932 h 50"/>
                  <a:gd name="T32" fmla="*/ 913 w 44"/>
                  <a:gd name="T33" fmla="*/ 3371 h 50"/>
                  <a:gd name="T34" fmla="*/ 1269 w 44"/>
                  <a:gd name="T35" fmla="*/ 2597 h 50"/>
                  <a:gd name="T36" fmla="*/ 1597 w 44"/>
                  <a:gd name="T37" fmla="*/ 2124 h 50"/>
                  <a:gd name="T38" fmla="*/ 2079 w 44"/>
                  <a:gd name="T39" fmla="*/ 1338 h 50"/>
                  <a:gd name="T40" fmla="*/ 2455 w 44"/>
                  <a:gd name="T41" fmla="*/ 983 h 50"/>
                  <a:gd name="T42" fmla="*/ 2221 w 44"/>
                  <a:gd name="T43" fmla="*/ 0 h 50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44"/>
                  <a:gd name="T67" fmla="*/ 0 h 50"/>
                  <a:gd name="T68" fmla="*/ 44 w 44"/>
                  <a:gd name="T69" fmla="*/ 50 h 50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44" h="50">
                    <a:moveTo>
                      <a:pt x="40" y="0"/>
                    </a:moveTo>
                    <a:lnTo>
                      <a:pt x="31" y="6"/>
                    </a:lnTo>
                    <a:lnTo>
                      <a:pt x="24" y="11"/>
                    </a:lnTo>
                    <a:lnTo>
                      <a:pt x="17" y="18"/>
                    </a:lnTo>
                    <a:lnTo>
                      <a:pt x="10" y="24"/>
                    </a:lnTo>
                    <a:lnTo>
                      <a:pt x="5" y="31"/>
                    </a:lnTo>
                    <a:lnTo>
                      <a:pt x="2" y="37"/>
                    </a:lnTo>
                    <a:lnTo>
                      <a:pt x="1" y="41"/>
                    </a:lnTo>
                    <a:lnTo>
                      <a:pt x="0" y="44"/>
                    </a:lnTo>
                    <a:lnTo>
                      <a:pt x="1" y="47"/>
                    </a:lnTo>
                    <a:lnTo>
                      <a:pt x="4" y="50"/>
                    </a:lnTo>
                    <a:lnTo>
                      <a:pt x="8" y="42"/>
                    </a:lnTo>
                    <a:lnTo>
                      <a:pt x="8" y="43"/>
                    </a:lnTo>
                    <a:lnTo>
                      <a:pt x="9" y="43"/>
                    </a:lnTo>
                    <a:lnTo>
                      <a:pt x="9" y="42"/>
                    </a:lnTo>
                    <a:lnTo>
                      <a:pt x="12" y="36"/>
                    </a:lnTo>
                    <a:lnTo>
                      <a:pt x="17" y="31"/>
                    </a:lnTo>
                    <a:lnTo>
                      <a:pt x="22" y="24"/>
                    </a:lnTo>
                    <a:lnTo>
                      <a:pt x="29" y="19"/>
                    </a:lnTo>
                    <a:lnTo>
                      <a:pt x="37" y="13"/>
                    </a:lnTo>
                    <a:lnTo>
                      <a:pt x="44" y="9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532" name="Freeform 623"/>
              <p:cNvSpPr>
                <a:spLocks noChangeArrowheads="1"/>
              </p:cNvSpPr>
              <p:nvPr/>
            </p:nvSpPr>
            <p:spPr bwMode="auto">
              <a:xfrm>
                <a:off x="2396" y="4024"/>
                <a:ext cx="56" cy="20"/>
              </a:xfrm>
              <a:custGeom>
                <a:avLst/>
                <a:gdLst>
                  <a:gd name="T0" fmla="*/ 1480 w 53"/>
                  <a:gd name="T1" fmla="*/ 0 h 18"/>
                  <a:gd name="T2" fmla="*/ 1387 w 53"/>
                  <a:gd name="T3" fmla="*/ 0 h 18"/>
                  <a:gd name="T4" fmla="*/ 1243 w 53"/>
                  <a:gd name="T5" fmla="*/ 0 h 18"/>
                  <a:gd name="T6" fmla="*/ 1064 w 53"/>
                  <a:gd name="T7" fmla="*/ 0 h 18"/>
                  <a:gd name="T8" fmla="*/ 854 w 53"/>
                  <a:gd name="T9" fmla="*/ 1 h 18"/>
                  <a:gd name="T10" fmla="*/ 642 w 53"/>
                  <a:gd name="T11" fmla="*/ 3 h 18"/>
                  <a:gd name="T12" fmla="*/ 436 w 53"/>
                  <a:gd name="T13" fmla="*/ 4 h 18"/>
                  <a:gd name="T14" fmla="*/ 7 w 53"/>
                  <a:gd name="T15" fmla="*/ 3852 h 18"/>
                  <a:gd name="T16" fmla="*/ 0 w 53"/>
                  <a:gd name="T17" fmla="*/ 5284 h 18"/>
                  <a:gd name="T18" fmla="*/ 4 w 53"/>
                  <a:gd name="T19" fmla="*/ 11047 h 18"/>
                  <a:gd name="T20" fmla="*/ 313 w 53"/>
                  <a:gd name="T21" fmla="*/ 9326 h 18"/>
                  <a:gd name="T22" fmla="*/ 487 w 53"/>
                  <a:gd name="T23" fmla="*/ 7248 h 18"/>
                  <a:gd name="T24" fmla="*/ 716 w 53"/>
                  <a:gd name="T25" fmla="*/ 6523 h 18"/>
                  <a:gd name="T26" fmla="*/ 902 w 53"/>
                  <a:gd name="T27" fmla="*/ 5871 h 18"/>
                  <a:gd name="T28" fmla="*/ 1064 w 53"/>
                  <a:gd name="T29" fmla="*/ 5871 h 18"/>
                  <a:gd name="T30" fmla="*/ 1255 w 53"/>
                  <a:gd name="T31" fmla="*/ 5284 h 18"/>
                  <a:gd name="T32" fmla="*/ 1423 w 53"/>
                  <a:gd name="T33" fmla="*/ 5284 h 18"/>
                  <a:gd name="T34" fmla="*/ 1504 w 53"/>
                  <a:gd name="T35" fmla="*/ 5284 h 18"/>
                  <a:gd name="T36" fmla="*/ 1480 w 53"/>
                  <a:gd name="T37" fmla="*/ 0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3"/>
                  <a:gd name="T58" fmla="*/ 0 h 18"/>
                  <a:gd name="T59" fmla="*/ 53 w 53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3" h="18">
                    <a:moveTo>
                      <a:pt x="52" y="0"/>
                    </a:moveTo>
                    <a:lnTo>
                      <a:pt x="48" y="0"/>
                    </a:lnTo>
                    <a:lnTo>
                      <a:pt x="43" y="0"/>
                    </a:lnTo>
                    <a:lnTo>
                      <a:pt x="38" y="0"/>
                    </a:lnTo>
                    <a:lnTo>
                      <a:pt x="30" y="1"/>
                    </a:lnTo>
                    <a:lnTo>
                      <a:pt x="23" y="3"/>
                    </a:lnTo>
                    <a:lnTo>
                      <a:pt x="16" y="4"/>
                    </a:lnTo>
                    <a:lnTo>
                      <a:pt x="7" y="6"/>
                    </a:lnTo>
                    <a:lnTo>
                      <a:pt x="0" y="9"/>
                    </a:lnTo>
                    <a:lnTo>
                      <a:pt x="4" y="18"/>
                    </a:lnTo>
                    <a:lnTo>
                      <a:pt x="10" y="15"/>
                    </a:lnTo>
                    <a:lnTo>
                      <a:pt x="18" y="12"/>
                    </a:lnTo>
                    <a:lnTo>
                      <a:pt x="25" y="11"/>
                    </a:lnTo>
                    <a:lnTo>
                      <a:pt x="32" y="10"/>
                    </a:lnTo>
                    <a:lnTo>
                      <a:pt x="38" y="10"/>
                    </a:lnTo>
                    <a:lnTo>
                      <a:pt x="44" y="9"/>
                    </a:lnTo>
                    <a:lnTo>
                      <a:pt x="50" y="9"/>
                    </a:lnTo>
                    <a:lnTo>
                      <a:pt x="53" y="9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533" name="Freeform 624"/>
              <p:cNvSpPr>
                <a:spLocks noChangeArrowheads="1"/>
              </p:cNvSpPr>
              <p:nvPr/>
            </p:nvSpPr>
            <p:spPr bwMode="auto">
              <a:xfrm>
                <a:off x="5408" y="4023"/>
                <a:ext cx="98" cy="62"/>
              </a:xfrm>
              <a:custGeom>
                <a:avLst/>
                <a:gdLst>
                  <a:gd name="T0" fmla="*/ 2115 w 93"/>
                  <a:gd name="T1" fmla="*/ 9698 h 57"/>
                  <a:gd name="T2" fmla="*/ 2229 w 93"/>
                  <a:gd name="T3" fmla="*/ 9698 h 57"/>
                  <a:gd name="T4" fmla="*/ 2288 w 93"/>
                  <a:gd name="T5" fmla="*/ 9251 h 57"/>
                  <a:gd name="T6" fmla="*/ 2288 w 93"/>
                  <a:gd name="T7" fmla="*/ 8916 h 57"/>
                  <a:gd name="T8" fmla="*/ 2229 w 93"/>
                  <a:gd name="T9" fmla="*/ 7742 h 57"/>
                  <a:gd name="T10" fmla="*/ 2171 w 93"/>
                  <a:gd name="T11" fmla="*/ 7086 h 57"/>
                  <a:gd name="T12" fmla="*/ 2084 w 93"/>
                  <a:gd name="T13" fmla="*/ 5990 h 57"/>
                  <a:gd name="T14" fmla="*/ 1905 w 93"/>
                  <a:gd name="T15" fmla="*/ 5063 h 57"/>
                  <a:gd name="T16" fmla="*/ 1782 w 93"/>
                  <a:gd name="T17" fmla="*/ 3632 h 57"/>
                  <a:gd name="T18" fmla="*/ 1604 w 93"/>
                  <a:gd name="T19" fmla="*/ 2594 h 57"/>
                  <a:gd name="T20" fmla="*/ 1379 w 93"/>
                  <a:gd name="T21" fmla="*/ 1567 h 57"/>
                  <a:gd name="T22" fmla="*/ 1179 w 93"/>
                  <a:gd name="T23" fmla="*/ 1120 h 57"/>
                  <a:gd name="T24" fmla="*/ 957 w 93"/>
                  <a:gd name="T25" fmla="*/ 2 h 57"/>
                  <a:gd name="T26" fmla="*/ 736 w 93"/>
                  <a:gd name="T27" fmla="*/ 0 h 57"/>
                  <a:gd name="T28" fmla="*/ 484 w 93"/>
                  <a:gd name="T29" fmla="*/ 0 h 57"/>
                  <a:gd name="T30" fmla="*/ 273 w 93"/>
                  <a:gd name="T31" fmla="*/ 2 h 57"/>
                  <a:gd name="T32" fmla="*/ 1 w 93"/>
                  <a:gd name="T33" fmla="*/ 1218 h 57"/>
                  <a:gd name="T34" fmla="*/ 0 w 93"/>
                  <a:gd name="T35" fmla="*/ 1325 h 57"/>
                  <a:gd name="T36" fmla="*/ 0 w 93"/>
                  <a:gd name="T37" fmla="*/ 1441 h 57"/>
                  <a:gd name="T38" fmla="*/ 0 w 93"/>
                  <a:gd name="T39" fmla="*/ 1704 h 57"/>
                  <a:gd name="T40" fmla="*/ 1 w 93"/>
                  <a:gd name="T41" fmla="*/ 2016 h 57"/>
                  <a:gd name="T42" fmla="*/ 4 w 93"/>
                  <a:gd name="T43" fmla="*/ 3326 h 57"/>
                  <a:gd name="T44" fmla="*/ 8 w 93"/>
                  <a:gd name="T45" fmla="*/ 3951 h 57"/>
                  <a:gd name="T46" fmla="*/ 336 w 93"/>
                  <a:gd name="T47" fmla="*/ 5383 h 57"/>
                  <a:gd name="T48" fmla="*/ 510 w 93"/>
                  <a:gd name="T49" fmla="*/ 6515 h 57"/>
                  <a:gd name="T50" fmla="*/ 731 w 93"/>
                  <a:gd name="T51" fmla="*/ 7188 h 57"/>
                  <a:gd name="T52" fmla="*/ 908 w 93"/>
                  <a:gd name="T53" fmla="*/ 8384 h 57"/>
                  <a:gd name="T54" fmla="*/ 1062 w 93"/>
                  <a:gd name="T55" fmla="*/ 8916 h 57"/>
                  <a:gd name="T56" fmla="*/ 1242 w 93"/>
                  <a:gd name="T57" fmla="*/ 9160 h 57"/>
                  <a:gd name="T58" fmla="*/ 1444 w 93"/>
                  <a:gd name="T59" fmla="*/ 9251 h 57"/>
                  <a:gd name="T60" fmla="*/ 1613 w 93"/>
                  <a:gd name="T61" fmla="*/ 9332 h 57"/>
                  <a:gd name="T62" fmla="*/ 1791 w 93"/>
                  <a:gd name="T63" fmla="*/ 9332 h 57"/>
                  <a:gd name="T64" fmla="*/ 1905 w 93"/>
                  <a:gd name="T65" fmla="*/ 9332 h 57"/>
                  <a:gd name="T66" fmla="*/ 2084 w 93"/>
                  <a:gd name="T67" fmla="*/ 9698 h 57"/>
                  <a:gd name="T68" fmla="*/ 2115 w 93"/>
                  <a:gd name="T69" fmla="*/ 9698 h 5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3"/>
                  <a:gd name="T106" fmla="*/ 0 h 57"/>
                  <a:gd name="T107" fmla="*/ 93 w 93"/>
                  <a:gd name="T108" fmla="*/ 57 h 5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3" h="57">
                    <a:moveTo>
                      <a:pt x="87" y="57"/>
                    </a:moveTo>
                    <a:lnTo>
                      <a:pt x="92" y="57"/>
                    </a:lnTo>
                    <a:lnTo>
                      <a:pt x="93" y="55"/>
                    </a:lnTo>
                    <a:lnTo>
                      <a:pt x="93" y="52"/>
                    </a:lnTo>
                    <a:lnTo>
                      <a:pt x="92" y="46"/>
                    </a:lnTo>
                    <a:lnTo>
                      <a:pt x="88" y="41"/>
                    </a:lnTo>
                    <a:lnTo>
                      <a:pt x="84" y="35"/>
                    </a:lnTo>
                    <a:lnTo>
                      <a:pt x="79" y="29"/>
                    </a:lnTo>
                    <a:lnTo>
                      <a:pt x="73" y="22"/>
                    </a:lnTo>
                    <a:lnTo>
                      <a:pt x="65" y="16"/>
                    </a:lnTo>
                    <a:lnTo>
                      <a:pt x="57" y="10"/>
                    </a:lnTo>
                    <a:lnTo>
                      <a:pt x="48" y="6"/>
                    </a:lnTo>
                    <a:lnTo>
                      <a:pt x="40" y="2"/>
                    </a:lnTo>
                    <a:lnTo>
                      <a:pt x="30" y="0"/>
                    </a:lnTo>
                    <a:lnTo>
                      <a:pt x="21" y="0"/>
                    </a:lnTo>
                    <a:lnTo>
                      <a:pt x="10" y="2"/>
                    </a:lnTo>
                    <a:lnTo>
                      <a:pt x="1" y="7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1" y="13"/>
                    </a:lnTo>
                    <a:lnTo>
                      <a:pt x="4" y="19"/>
                    </a:lnTo>
                    <a:lnTo>
                      <a:pt x="8" y="24"/>
                    </a:lnTo>
                    <a:lnTo>
                      <a:pt x="14" y="31"/>
                    </a:lnTo>
                    <a:lnTo>
                      <a:pt x="22" y="38"/>
                    </a:lnTo>
                    <a:lnTo>
                      <a:pt x="29" y="43"/>
                    </a:lnTo>
                    <a:lnTo>
                      <a:pt x="38" y="49"/>
                    </a:lnTo>
                    <a:lnTo>
                      <a:pt x="44" y="52"/>
                    </a:lnTo>
                    <a:lnTo>
                      <a:pt x="51" y="54"/>
                    </a:lnTo>
                    <a:lnTo>
                      <a:pt x="59" y="55"/>
                    </a:lnTo>
                    <a:lnTo>
                      <a:pt x="66" y="56"/>
                    </a:lnTo>
                    <a:lnTo>
                      <a:pt x="74" y="56"/>
                    </a:lnTo>
                    <a:lnTo>
                      <a:pt x="79" y="56"/>
                    </a:lnTo>
                    <a:lnTo>
                      <a:pt x="84" y="57"/>
                    </a:lnTo>
                    <a:lnTo>
                      <a:pt x="87" y="57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534" name="Freeform 625"/>
              <p:cNvSpPr>
                <a:spLocks noChangeArrowheads="1"/>
              </p:cNvSpPr>
              <p:nvPr/>
            </p:nvSpPr>
            <p:spPr bwMode="auto">
              <a:xfrm>
                <a:off x="5407" y="4019"/>
                <a:ext cx="105" cy="71"/>
              </a:xfrm>
              <a:custGeom>
                <a:avLst/>
                <a:gdLst>
                  <a:gd name="T0" fmla="*/ 4 w 99"/>
                  <a:gd name="T1" fmla="*/ 1141 h 66"/>
                  <a:gd name="T2" fmla="*/ 460 w 99"/>
                  <a:gd name="T3" fmla="*/ 917 h 66"/>
                  <a:gd name="T4" fmla="*/ 781 w 99"/>
                  <a:gd name="T5" fmla="*/ 792 h 66"/>
                  <a:gd name="T6" fmla="*/ 1079 w 99"/>
                  <a:gd name="T7" fmla="*/ 792 h 66"/>
                  <a:gd name="T8" fmla="*/ 1404 w 99"/>
                  <a:gd name="T9" fmla="*/ 917 h 66"/>
                  <a:gd name="T10" fmla="*/ 1702 w 99"/>
                  <a:gd name="T11" fmla="*/ 1141 h 66"/>
                  <a:gd name="T12" fmla="*/ 2030 w 99"/>
                  <a:gd name="T13" fmla="*/ 1528 h 66"/>
                  <a:gd name="T14" fmla="*/ 2283 w 99"/>
                  <a:gd name="T15" fmla="*/ 2047 h 66"/>
                  <a:gd name="T16" fmla="*/ 2528 w 99"/>
                  <a:gd name="T17" fmla="*/ 2525 h 66"/>
                  <a:gd name="T18" fmla="*/ 2799 w 99"/>
                  <a:gd name="T19" fmla="*/ 3143 h 66"/>
                  <a:gd name="T20" fmla="*/ 2969 w 99"/>
                  <a:gd name="T21" fmla="*/ 3637 h 66"/>
                  <a:gd name="T22" fmla="*/ 3114 w 99"/>
                  <a:gd name="T23" fmla="*/ 4209 h 66"/>
                  <a:gd name="T24" fmla="*/ 3198 w 99"/>
                  <a:gd name="T25" fmla="*/ 4569 h 66"/>
                  <a:gd name="T26" fmla="*/ 3248 w 99"/>
                  <a:gd name="T27" fmla="*/ 4871 h 66"/>
                  <a:gd name="T28" fmla="*/ 3248 w 99"/>
                  <a:gd name="T29" fmla="*/ 4926 h 66"/>
                  <a:gd name="T30" fmla="*/ 3303 w 99"/>
                  <a:gd name="T31" fmla="*/ 4915 h 66"/>
                  <a:gd name="T32" fmla="*/ 3248 w 99"/>
                  <a:gd name="T33" fmla="*/ 4915 h 66"/>
                  <a:gd name="T34" fmla="*/ 3198 w 99"/>
                  <a:gd name="T35" fmla="*/ 5688 h 66"/>
                  <a:gd name="T36" fmla="*/ 3445 w 99"/>
                  <a:gd name="T37" fmla="*/ 5688 h 66"/>
                  <a:gd name="T38" fmla="*/ 3542 w 99"/>
                  <a:gd name="T39" fmla="*/ 5240 h 66"/>
                  <a:gd name="T40" fmla="*/ 3598 w 99"/>
                  <a:gd name="T41" fmla="*/ 4704 h 66"/>
                  <a:gd name="T42" fmla="*/ 3503 w 99"/>
                  <a:gd name="T43" fmla="*/ 4247 h 66"/>
                  <a:gd name="T44" fmla="*/ 3445 w 99"/>
                  <a:gd name="T45" fmla="*/ 3670 h 66"/>
                  <a:gd name="T46" fmla="*/ 3198 w 99"/>
                  <a:gd name="T47" fmla="*/ 3143 h 66"/>
                  <a:gd name="T48" fmla="*/ 3015 w 99"/>
                  <a:gd name="T49" fmla="*/ 2525 h 66"/>
                  <a:gd name="T50" fmla="*/ 2799 w 99"/>
                  <a:gd name="T51" fmla="*/ 2028 h 66"/>
                  <a:gd name="T52" fmla="*/ 2461 w 99"/>
                  <a:gd name="T53" fmla="*/ 1320 h 66"/>
                  <a:gd name="T54" fmla="*/ 2187 w 99"/>
                  <a:gd name="T55" fmla="*/ 917 h 66"/>
                  <a:gd name="T56" fmla="*/ 1833 w 99"/>
                  <a:gd name="T57" fmla="*/ 5 h 66"/>
                  <a:gd name="T58" fmla="*/ 1536 w 99"/>
                  <a:gd name="T59" fmla="*/ 2 h 66"/>
                  <a:gd name="T60" fmla="*/ 1110 w 99"/>
                  <a:gd name="T61" fmla="*/ 0 h 66"/>
                  <a:gd name="T62" fmla="*/ 736 w 99"/>
                  <a:gd name="T63" fmla="*/ 0 h 66"/>
                  <a:gd name="T64" fmla="*/ 386 w 99"/>
                  <a:gd name="T65" fmla="*/ 2 h 66"/>
                  <a:gd name="T66" fmla="*/ 0 w 99"/>
                  <a:gd name="T67" fmla="*/ 6 h 66"/>
                  <a:gd name="T68" fmla="*/ 4 w 99"/>
                  <a:gd name="T69" fmla="*/ 1141 h 6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9"/>
                  <a:gd name="T106" fmla="*/ 0 h 66"/>
                  <a:gd name="T107" fmla="*/ 99 w 99"/>
                  <a:gd name="T108" fmla="*/ 66 h 6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9" h="66">
                    <a:moveTo>
                      <a:pt x="4" y="14"/>
                    </a:moveTo>
                    <a:lnTo>
                      <a:pt x="13" y="11"/>
                    </a:lnTo>
                    <a:lnTo>
                      <a:pt x="22" y="9"/>
                    </a:lnTo>
                    <a:lnTo>
                      <a:pt x="30" y="9"/>
                    </a:lnTo>
                    <a:lnTo>
                      <a:pt x="39" y="11"/>
                    </a:lnTo>
                    <a:lnTo>
                      <a:pt x="47" y="14"/>
                    </a:lnTo>
                    <a:lnTo>
                      <a:pt x="56" y="18"/>
                    </a:lnTo>
                    <a:lnTo>
                      <a:pt x="63" y="24"/>
                    </a:lnTo>
                    <a:lnTo>
                      <a:pt x="70" y="29"/>
                    </a:lnTo>
                    <a:lnTo>
                      <a:pt x="77" y="36"/>
                    </a:lnTo>
                    <a:lnTo>
                      <a:pt x="82" y="42"/>
                    </a:lnTo>
                    <a:lnTo>
                      <a:pt x="86" y="48"/>
                    </a:lnTo>
                    <a:lnTo>
                      <a:pt x="88" y="53"/>
                    </a:lnTo>
                    <a:lnTo>
                      <a:pt x="89" y="56"/>
                    </a:lnTo>
                    <a:lnTo>
                      <a:pt x="89" y="58"/>
                    </a:lnTo>
                    <a:lnTo>
                      <a:pt x="91" y="57"/>
                    </a:lnTo>
                    <a:lnTo>
                      <a:pt x="89" y="57"/>
                    </a:lnTo>
                    <a:lnTo>
                      <a:pt x="88" y="66"/>
                    </a:lnTo>
                    <a:lnTo>
                      <a:pt x="94" y="66"/>
                    </a:lnTo>
                    <a:lnTo>
                      <a:pt x="98" y="60"/>
                    </a:lnTo>
                    <a:lnTo>
                      <a:pt x="99" y="55"/>
                    </a:lnTo>
                    <a:lnTo>
                      <a:pt x="97" y="49"/>
                    </a:lnTo>
                    <a:lnTo>
                      <a:pt x="94" y="43"/>
                    </a:lnTo>
                    <a:lnTo>
                      <a:pt x="88" y="36"/>
                    </a:lnTo>
                    <a:lnTo>
                      <a:pt x="83" y="29"/>
                    </a:lnTo>
                    <a:lnTo>
                      <a:pt x="77" y="23"/>
                    </a:lnTo>
                    <a:lnTo>
                      <a:pt x="68" y="16"/>
                    </a:lnTo>
                    <a:lnTo>
                      <a:pt x="60" y="11"/>
                    </a:lnTo>
                    <a:lnTo>
                      <a:pt x="51" y="5"/>
                    </a:lnTo>
                    <a:lnTo>
                      <a:pt x="42" y="2"/>
                    </a:lnTo>
                    <a:lnTo>
                      <a:pt x="31" y="0"/>
                    </a:lnTo>
                    <a:lnTo>
                      <a:pt x="21" y="0"/>
                    </a:lnTo>
                    <a:lnTo>
                      <a:pt x="10" y="2"/>
                    </a:lnTo>
                    <a:lnTo>
                      <a:pt x="0" y="6"/>
                    </a:lnTo>
                    <a:lnTo>
                      <a:pt x="4" y="14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535" name="Freeform 626"/>
              <p:cNvSpPr>
                <a:spLocks noChangeArrowheads="1"/>
              </p:cNvSpPr>
              <p:nvPr/>
            </p:nvSpPr>
            <p:spPr bwMode="auto">
              <a:xfrm>
                <a:off x="5403" y="4025"/>
                <a:ext cx="47" cy="54"/>
              </a:xfrm>
              <a:custGeom>
                <a:avLst/>
                <a:gdLst>
                  <a:gd name="T0" fmla="*/ 2455 w 44"/>
                  <a:gd name="T1" fmla="*/ 4587 h 50"/>
                  <a:gd name="T2" fmla="*/ 2014 w 44"/>
                  <a:gd name="T3" fmla="*/ 4121 h 50"/>
                  <a:gd name="T4" fmla="*/ 1597 w 44"/>
                  <a:gd name="T5" fmla="*/ 3533 h 50"/>
                  <a:gd name="T6" fmla="*/ 1311 w 44"/>
                  <a:gd name="T7" fmla="*/ 2805 h 50"/>
                  <a:gd name="T8" fmla="*/ 913 w 44"/>
                  <a:gd name="T9" fmla="*/ 2227 h 50"/>
                  <a:gd name="T10" fmla="*/ 656 w 44"/>
                  <a:gd name="T11" fmla="*/ 1445 h 50"/>
                  <a:gd name="T12" fmla="*/ 575 w 44"/>
                  <a:gd name="T13" fmla="*/ 983 h 50"/>
                  <a:gd name="T14" fmla="*/ 538 w 44"/>
                  <a:gd name="T15" fmla="*/ 910 h 50"/>
                  <a:gd name="T16" fmla="*/ 538 w 44"/>
                  <a:gd name="T17" fmla="*/ 843 h 50"/>
                  <a:gd name="T18" fmla="*/ 538 w 44"/>
                  <a:gd name="T19" fmla="*/ 910 h 50"/>
                  <a:gd name="T20" fmla="*/ 504 w 44"/>
                  <a:gd name="T21" fmla="*/ 910 h 50"/>
                  <a:gd name="T22" fmla="*/ 4 w 44"/>
                  <a:gd name="T23" fmla="*/ 0 h 50"/>
                  <a:gd name="T24" fmla="*/ 1 w 44"/>
                  <a:gd name="T25" fmla="*/ 4 h 50"/>
                  <a:gd name="T26" fmla="*/ 0 w 44"/>
                  <a:gd name="T27" fmla="*/ 843 h 50"/>
                  <a:gd name="T28" fmla="*/ 0 w 44"/>
                  <a:gd name="T29" fmla="*/ 1062 h 50"/>
                  <a:gd name="T30" fmla="*/ 1 w 44"/>
                  <a:gd name="T31" fmla="*/ 1445 h 50"/>
                  <a:gd name="T32" fmla="*/ 6 w 44"/>
                  <a:gd name="T33" fmla="*/ 2124 h 50"/>
                  <a:gd name="T34" fmla="*/ 575 w 44"/>
                  <a:gd name="T35" fmla="*/ 2805 h 50"/>
                  <a:gd name="T36" fmla="*/ 855 w 44"/>
                  <a:gd name="T37" fmla="*/ 3533 h 50"/>
                  <a:gd name="T38" fmla="*/ 1356 w 44"/>
                  <a:gd name="T39" fmla="*/ 4247 h 50"/>
                  <a:gd name="T40" fmla="*/ 1765 w 44"/>
                  <a:gd name="T41" fmla="*/ 4954 h 50"/>
                  <a:gd name="T42" fmla="*/ 2298 w 44"/>
                  <a:gd name="T43" fmla="*/ 5480 h 50"/>
                  <a:gd name="T44" fmla="*/ 2455 w 44"/>
                  <a:gd name="T45" fmla="*/ 4587 h 50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44"/>
                  <a:gd name="T70" fmla="*/ 0 h 50"/>
                  <a:gd name="T71" fmla="*/ 44 w 44"/>
                  <a:gd name="T72" fmla="*/ 50 h 50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44" h="50">
                    <a:moveTo>
                      <a:pt x="44" y="42"/>
                    </a:moveTo>
                    <a:lnTo>
                      <a:pt x="36" y="38"/>
                    </a:lnTo>
                    <a:lnTo>
                      <a:pt x="29" y="32"/>
                    </a:lnTo>
                    <a:lnTo>
                      <a:pt x="23" y="26"/>
                    </a:lnTo>
                    <a:lnTo>
                      <a:pt x="17" y="20"/>
                    </a:lnTo>
                    <a:lnTo>
                      <a:pt x="12" y="14"/>
                    </a:lnTo>
                    <a:lnTo>
                      <a:pt x="10" y="9"/>
                    </a:lnTo>
                    <a:lnTo>
                      <a:pt x="9" y="8"/>
                    </a:lnTo>
                    <a:lnTo>
                      <a:pt x="9" y="7"/>
                    </a:lnTo>
                    <a:lnTo>
                      <a:pt x="9" y="8"/>
                    </a:lnTo>
                    <a:lnTo>
                      <a:pt x="8" y="8"/>
                    </a:lnTo>
                    <a:lnTo>
                      <a:pt x="4" y="0"/>
                    </a:lnTo>
                    <a:lnTo>
                      <a:pt x="1" y="4"/>
                    </a:lnTo>
                    <a:lnTo>
                      <a:pt x="0" y="7"/>
                    </a:lnTo>
                    <a:lnTo>
                      <a:pt x="0" y="10"/>
                    </a:lnTo>
                    <a:lnTo>
                      <a:pt x="1" y="14"/>
                    </a:lnTo>
                    <a:lnTo>
                      <a:pt x="6" y="19"/>
                    </a:lnTo>
                    <a:lnTo>
                      <a:pt x="10" y="26"/>
                    </a:lnTo>
                    <a:lnTo>
                      <a:pt x="16" y="32"/>
                    </a:lnTo>
                    <a:lnTo>
                      <a:pt x="24" y="39"/>
                    </a:lnTo>
                    <a:lnTo>
                      <a:pt x="32" y="45"/>
                    </a:lnTo>
                    <a:lnTo>
                      <a:pt x="41" y="50"/>
                    </a:lnTo>
                    <a:lnTo>
                      <a:pt x="44" y="42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536" name="Freeform 627"/>
              <p:cNvSpPr>
                <a:spLocks noChangeArrowheads="1"/>
              </p:cNvSpPr>
              <p:nvPr/>
            </p:nvSpPr>
            <p:spPr bwMode="auto">
              <a:xfrm>
                <a:off x="5446" y="4070"/>
                <a:ext cx="55" cy="20"/>
              </a:xfrm>
              <a:custGeom>
                <a:avLst/>
                <a:gdLst>
                  <a:gd name="T0" fmla="*/ 1587 w 52"/>
                  <a:gd name="T1" fmla="*/ 5284 h 18"/>
                  <a:gd name="T2" fmla="*/ 1473 w 52"/>
                  <a:gd name="T3" fmla="*/ 4756 h 18"/>
                  <a:gd name="T4" fmla="*/ 1317 w 52"/>
                  <a:gd name="T5" fmla="*/ 4756 h 18"/>
                  <a:gd name="T6" fmla="*/ 1162 w 52"/>
                  <a:gd name="T7" fmla="*/ 4756 h 18"/>
                  <a:gd name="T8" fmla="*/ 941 w 52"/>
                  <a:gd name="T9" fmla="*/ 4756 h 18"/>
                  <a:gd name="T10" fmla="*/ 741 w 52"/>
                  <a:gd name="T11" fmla="*/ 4280 h 18"/>
                  <a:gd name="T12" fmla="*/ 501 w 52"/>
                  <a:gd name="T13" fmla="*/ 3852 h 18"/>
                  <a:gd name="T14" fmla="*/ 338 w 52"/>
                  <a:gd name="T15" fmla="*/ 3 h 18"/>
                  <a:gd name="T16" fmla="*/ 3 w 52"/>
                  <a:gd name="T17" fmla="*/ 0 h 18"/>
                  <a:gd name="T18" fmla="*/ 0 w 52"/>
                  <a:gd name="T19" fmla="*/ 4756 h 18"/>
                  <a:gd name="T20" fmla="*/ 7 w 52"/>
                  <a:gd name="T21" fmla="*/ 7248 h 18"/>
                  <a:gd name="T22" fmla="*/ 448 w 52"/>
                  <a:gd name="T23" fmla="*/ 8948 h 18"/>
                  <a:gd name="T24" fmla="*/ 701 w 52"/>
                  <a:gd name="T25" fmla="*/ 9942 h 18"/>
                  <a:gd name="T26" fmla="*/ 928 w 52"/>
                  <a:gd name="T27" fmla="*/ 10362 h 18"/>
                  <a:gd name="T28" fmla="*/ 1113 w 52"/>
                  <a:gd name="T29" fmla="*/ 10362 h 18"/>
                  <a:gd name="T30" fmla="*/ 1317 w 52"/>
                  <a:gd name="T31" fmla="*/ 10362 h 18"/>
                  <a:gd name="T32" fmla="*/ 1473 w 52"/>
                  <a:gd name="T33" fmla="*/ 11047 h 18"/>
                  <a:gd name="T34" fmla="*/ 1558 w 52"/>
                  <a:gd name="T35" fmla="*/ 11047 h 18"/>
                  <a:gd name="T36" fmla="*/ 1587 w 52"/>
                  <a:gd name="T37" fmla="*/ 5284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2"/>
                  <a:gd name="T58" fmla="*/ 0 h 18"/>
                  <a:gd name="T59" fmla="*/ 52 w 52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2" h="18">
                    <a:moveTo>
                      <a:pt x="52" y="9"/>
                    </a:moveTo>
                    <a:lnTo>
                      <a:pt x="48" y="8"/>
                    </a:lnTo>
                    <a:lnTo>
                      <a:pt x="43" y="8"/>
                    </a:lnTo>
                    <a:lnTo>
                      <a:pt x="38" y="8"/>
                    </a:lnTo>
                    <a:lnTo>
                      <a:pt x="31" y="8"/>
                    </a:lnTo>
                    <a:lnTo>
                      <a:pt x="24" y="7"/>
                    </a:lnTo>
                    <a:lnTo>
                      <a:pt x="17" y="6"/>
                    </a:lnTo>
                    <a:lnTo>
                      <a:pt x="10" y="3"/>
                    </a:lnTo>
                    <a:lnTo>
                      <a:pt x="3" y="0"/>
                    </a:lnTo>
                    <a:lnTo>
                      <a:pt x="0" y="8"/>
                    </a:lnTo>
                    <a:lnTo>
                      <a:pt x="7" y="12"/>
                    </a:lnTo>
                    <a:lnTo>
                      <a:pt x="15" y="14"/>
                    </a:lnTo>
                    <a:lnTo>
                      <a:pt x="23" y="16"/>
                    </a:lnTo>
                    <a:lnTo>
                      <a:pt x="30" y="17"/>
                    </a:lnTo>
                    <a:lnTo>
                      <a:pt x="37" y="17"/>
                    </a:lnTo>
                    <a:lnTo>
                      <a:pt x="43" y="17"/>
                    </a:lnTo>
                    <a:lnTo>
                      <a:pt x="48" y="18"/>
                    </a:lnTo>
                    <a:lnTo>
                      <a:pt x="51" y="18"/>
                    </a:lnTo>
                    <a:lnTo>
                      <a:pt x="52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537" name="Freeform 628"/>
              <p:cNvSpPr>
                <a:spLocks noChangeArrowheads="1"/>
              </p:cNvSpPr>
              <p:nvPr/>
            </p:nvSpPr>
            <p:spPr bwMode="auto">
              <a:xfrm>
                <a:off x="437" y="4027"/>
                <a:ext cx="100" cy="61"/>
              </a:xfrm>
              <a:custGeom>
                <a:avLst/>
                <a:gdLst>
                  <a:gd name="T0" fmla="*/ 2034 w 95"/>
                  <a:gd name="T1" fmla="*/ 0 h 57"/>
                  <a:gd name="T2" fmla="*/ 2105 w 95"/>
                  <a:gd name="T3" fmla="*/ 0 h 57"/>
                  <a:gd name="T4" fmla="*/ 2169 w 95"/>
                  <a:gd name="T5" fmla="*/ 2 h 57"/>
                  <a:gd name="T6" fmla="*/ 2169 w 95"/>
                  <a:gd name="T7" fmla="*/ 5 h 57"/>
                  <a:gd name="T8" fmla="*/ 2105 w 95"/>
                  <a:gd name="T9" fmla="*/ 590 h 57"/>
                  <a:gd name="T10" fmla="*/ 2034 w 95"/>
                  <a:gd name="T11" fmla="*/ 885 h 57"/>
                  <a:gd name="T12" fmla="*/ 1932 w 95"/>
                  <a:gd name="T13" fmla="*/ 1328 h 57"/>
                  <a:gd name="T14" fmla="*/ 1833 w 95"/>
                  <a:gd name="T15" fmla="*/ 1742 h 57"/>
                  <a:gd name="T16" fmla="*/ 1656 w 95"/>
                  <a:gd name="T17" fmla="*/ 2160 h 57"/>
                  <a:gd name="T18" fmla="*/ 1494 w 95"/>
                  <a:gd name="T19" fmla="*/ 2474 h 57"/>
                  <a:gd name="T20" fmla="*/ 1346 w 95"/>
                  <a:gd name="T21" fmla="*/ 2834 h 57"/>
                  <a:gd name="T22" fmla="*/ 1138 w 95"/>
                  <a:gd name="T23" fmla="*/ 3208 h 57"/>
                  <a:gd name="T24" fmla="*/ 927 w 95"/>
                  <a:gd name="T25" fmla="*/ 3418 h 57"/>
                  <a:gd name="T26" fmla="*/ 717 w 95"/>
                  <a:gd name="T27" fmla="*/ 3583 h 57"/>
                  <a:gd name="T28" fmla="*/ 476 w 95"/>
                  <a:gd name="T29" fmla="*/ 3583 h 57"/>
                  <a:gd name="T30" fmla="*/ 285 w 95"/>
                  <a:gd name="T31" fmla="*/ 3418 h 57"/>
                  <a:gd name="T32" fmla="*/ 3 w 95"/>
                  <a:gd name="T33" fmla="*/ 3194 h 57"/>
                  <a:gd name="T34" fmla="*/ 1 w 95"/>
                  <a:gd name="T35" fmla="*/ 3033 h 57"/>
                  <a:gd name="T36" fmla="*/ 0 w 95"/>
                  <a:gd name="T37" fmla="*/ 2998 h 57"/>
                  <a:gd name="T38" fmla="*/ 1 w 95"/>
                  <a:gd name="T39" fmla="*/ 2834 h 57"/>
                  <a:gd name="T40" fmla="*/ 1 w 95"/>
                  <a:gd name="T41" fmla="*/ 2648 h 57"/>
                  <a:gd name="T42" fmla="*/ 5 w 95"/>
                  <a:gd name="T43" fmla="*/ 2435 h 57"/>
                  <a:gd name="T44" fmla="*/ 257 w 95"/>
                  <a:gd name="T45" fmla="*/ 1886 h 57"/>
                  <a:gd name="T46" fmla="*/ 333 w 95"/>
                  <a:gd name="T47" fmla="*/ 1538 h 57"/>
                  <a:gd name="T48" fmla="*/ 501 w 95"/>
                  <a:gd name="T49" fmla="*/ 1160 h 57"/>
                  <a:gd name="T50" fmla="*/ 693 w 95"/>
                  <a:gd name="T51" fmla="*/ 773 h 57"/>
                  <a:gd name="T52" fmla="*/ 881 w 95"/>
                  <a:gd name="T53" fmla="*/ 551 h 57"/>
                  <a:gd name="T54" fmla="*/ 1043 w 95"/>
                  <a:gd name="T55" fmla="*/ 5 h 57"/>
                  <a:gd name="T56" fmla="*/ 1215 w 95"/>
                  <a:gd name="T57" fmla="*/ 3 h 57"/>
                  <a:gd name="T58" fmla="*/ 1397 w 95"/>
                  <a:gd name="T59" fmla="*/ 2 h 57"/>
                  <a:gd name="T60" fmla="*/ 1571 w 95"/>
                  <a:gd name="T61" fmla="*/ 1 h 57"/>
                  <a:gd name="T62" fmla="*/ 1687 w 95"/>
                  <a:gd name="T63" fmla="*/ 1 h 57"/>
                  <a:gd name="T64" fmla="*/ 1835 w 95"/>
                  <a:gd name="T65" fmla="*/ 0 h 57"/>
                  <a:gd name="T66" fmla="*/ 1932 w 95"/>
                  <a:gd name="T67" fmla="*/ 0 h 57"/>
                  <a:gd name="T68" fmla="*/ 2034 w 95"/>
                  <a:gd name="T69" fmla="*/ 0 h 5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5"/>
                  <a:gd name="T106" fmla="*/ 0 h 57"/>
                  <a:gd name="T107" fmla="*/ 95 w 95"/>
                  <a:gd name="T108" fmla="*/ 57 h 5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5" h="57">
                    <a:moveTo>
                      <a:pt x="89" y="0"/>
                    </a:moveTo>
                    <a:lnTo>
                      <a:pt x="92" y="0"/>
                    </a:lnTo>
                    <a:lnTo>
                      <a:pt x="95" y="2"/>
                    </a:lnTo>
                    <a:lnTo>
                      <a:pt x="95" y="5"/>
                    </a:lnTo>
                    <a:lnTo>
                      <a:pt x="92" y="9"/>
                    </a:lnTo>
                    <a:lnTo>
                      <a:pt x="89" y="15"/>
                    </a:lnTo>
                    <a:lnTo>
                      <a:pt x="85" y="21"/>
                    </a:lnTo>
                    <a:lnTo>
                      <a:pt x="80" y="28"/>
                    </a:lnTo>
                    <a:lnTo>
                      <a:pt x="73" y="35"/>
                    </a:lnTo>
                    <a:lnTo>
                      <a:pt x="66" y="40"/>
                    </a:lnTo>
                    <a:lnTo>
                      <a:pt x="59" y="46"/>
                    </a:lnTo>
                    <a:lnTo>
                      <a:pt x="49" y="51"/>
                    </a:lnTo>
                    <a:lnTo>
                      <a:pt x="41" y="54"/>
                    </a:lnTo>
                    <a:lnTo>
                      <a:pt x="31" y="57"/>
                    </a:lnTo>
                    <a:lnTo>
                      <a:pt x="22" y="57"/>
                    </a:lnTo>
                    <a:lnTo>
                      <a:pt x="12" y="54"/>
                    </a:lnTo>
                    <a:lnTo>
                      <a:pt x="3" y="50"/>
                    </a:lnTo>
                    <a:lnTo>
                      <a:pt x="1" y="49"/>
                    </a:lnTo>
                    <a:lnTo>
                      <a:pt x="0" y="48"/>
                    </a:lnTo>
                    <a:lnTo>
                      <a:pt x="1" y="46"/>
                    </a:lnTo>
                    <a:lnTo>
                      <a:pt x="1" y="43"/>
                    </a:lnTo>
                    <a:lnTo>
                      <a:pt x="5" y="38"/>
                    </a:lnTo>
                    <a:lnTo>
                      <a:pt x="10" y="31"/>
                    </a:lnTo>
                    <a:lnTo>
                      <a:pt x="15" y="25"/>
                    </a:lnTo>
                    <a:lnTo>
                      <a:pt x="23" y="19"/>
                    </a:lnTo>
                    <a:lnTo>
                      <a:pt x="30" y="13"/>
                    </a:lnTo>
                    <a:lnTo>
                      <a:pt x="39" y="8"/>
                    </a:lnTo>
                    <a:lnTo>
                      <a:pt x="46" y="5"/>
                    </a:lnTo>
                    <a:lnTo>
                      <a:pt x="53" y="3"/>
                    </a:lnTo>
                    <a:lnTo>
                      <a:pt x="61" y="2"/>
                    </a:lnTo>
                    <a:lnTo>
                      <a:pt x="68" y="1"/>
                    </a:lnTo>
                    <a:lnTo>
                      <a:pt x="74" y="1"/>
                    </a:lnTo>
                    <a:lnTo>
                      <a:pt x="81" y="0"/>
                    </a:lnTo>
                    <a:lnTo>
                      <a:pt x="85" y="0"/>
                    </a:lnTo>
                    <a:lnTo>
                      <a:pt x="89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538" name="Freeform 629"/>
              <p:cNvSpPr>
                <a:spLocks noChangeArrowheads="1"/>
              </p:cNvSpPr>
              <p:nvPr/>
            </p:nvSpPr>
            <p:spPr bwMode="auto">
              <a:xfrm>
                <a:off x="437" y="4022"/>
                <a:ext cx="105" cy="71"/>
              </a:xfrm>
              <a:custGeom>
                <a:avLst/>
                <a:gdLst>
                  <a:gd name="T0" fmla="*/ 0 w 99"/>
                  <a:gd name="T1" fmla="*/ 4926 h 66"/>
                  <a:gd name="T2" fmla="*/ 386 w 99"/>
                  <a:gd name="T3" fmla="*/ 5587 h 66"/>
                  <a:gd name="T4" fmla="*/ 736 w 99"/>
                  <a:gd name="T5" fmla="*/ 5688 h 66"/>
                  <a:gd name="T6" fmla="*/ 1110 w 99"/>
                  <a:gd name="T7" fmla="*/ 5688 h 66"/>
                  <a:gd name="T8" fmla="*/ 1536 w 99"/>
                  <a:gd name="T9" fmla="*/ 5587 h 66"/>
                  <a:gd name="T10" fmla="*/ 1833 w 99"/>
                  <a:gd name="T11" fmla="*/ 5287 h 66"/>
                  <a:gd name="T12" fmla="*/ 2212 w 99"/>
                  <a:gd name="T13" fmla="*/ 4704 h 66"/>
                  <a:gd name="T14" fmla="*/ 2488 w 99"/>
                  <a:gd name="T15" fmla="*/ 4257 h 66"/>
                  <a:gd name="T16" fmla="*/ 2799 w 99"/>
                  <a:gd name="T17" fmla="*/ 3670 h 66"/>
                  <a:gd name="T18" fmla="*/ 3015 w 99"/>
                  <a:gd name="T19" fmla="*/ 3143 h 66"/>
                  <a:gd name="T20" fmla="*/ 3248 w 99"/>
                  <a:gd name="T21" fmla="*/ 2548 h 66"/>
                  <a:gd name="T22" fmla="*/ 3445 w 99"/>
                  <a:gd name="T23" fmla="*/ 2028 h 66"/>
                  <a:gd name="T24" fmla="*/ 3503 w 99"/>
                  <a:gd name="T25" fmla="*/ 1420 h 66"/>
                  <a:gd name="T26" fmla="*/ 3598 w 99"/>
                  <a:gd name="T27" fmla="*/ 917 h 66"/>
                  <a:gd name="T28" fmla="*/ 3598 w 99"/>
                  <a:gd name="T29" fmla="*/ 6 h 66"/>
                  <a:gd name="T30" fmla="*/ 3447 w 99"/>
                  <a:gd name="T31" fmla="*/ 0 h 66"/>
                  <a:gd name="T32" fmla="*/ 3198 w 99"/>
                  <a:gd name="T33" fmla="*/ 0 h 66"/>
                  <a:gd name="T34" fmla="*/ 3248 w 99"/>
                  <a:gd name="T35" fmla="*/ 792 h 66"/>
                  <a:gd name="T36" fmla="*/ 3303 w 99"/>
                  <a:gd name="T37" fmla="*/ 792 h 66"/>
                  <a:gd name="T38" fmla="*/ 3250 w 99"/>
                  <a:gd name="T39" fmla="*/ 736 h 66"/>
                  <a:gd name="T40" fmla="*/ 3250 w 99"/>
                  <a:gd name="T41" fmla="*/ 792 h 66"/>
                  <a:gd name="T42" fmla="*/ 3248 w 99"/>
                  <a:gd name="T43" fmla="*/ 1061 h 66"/>
                  <a:gd name="T44" fmla="*/ 3114 w 99"/>
                  <a:gd name="T45" fmla="*/ 1528 h 66"/>
                  <a:gd name="T46" fmla="*/ 2969 w 99"/>
                  <a:gd name="T47" fmla="*/ 2028 h 66"/>
                  <a:gd name="T48" fmla="*/ 2799 w 99"/>
                  <a:gd name="T49" fmla="*/ 2548 h 66"/>
                  <a:gd name="T50" fmla="*/ 2528 w 99"/>
                  <a:gd name="T51" fmla="*/ 3143 h 66"/>
                  <a:gd name="T52" fmla="*/ 2320 w 99"/>
                  <a:gd name="T53" fmla="*/ 3637 h 66"/>
                  <a:gd name="T54" fmla="*/ 2062 w 99"/>
                  <a:gd name="T55" fmla="*/ 4065 h 66"/>
                  <a:gd name="T56" fmla="*/ 1728 w 99"/>
                  <a:gd name="T57" fmla="*/ 4528 h 66"/>
                  <a:gd name="T58" fmla="*/ 1448 w 99"/>
                  <a:gd name="T59" fmla="*/ 4704 h 66"/>
                  <a:gd name="T60" fmla="*/ 1079 w 99"/>
                  <a:gd name="T61" fmla="*/ 4871 h 66"/>
                  <a:gd name="T62" fmla="*/ 781 w 99"/>
                  <a:gd name="T63" fmla="*/ 4915 h 66"/>
                  <a:gd name="T64" fmla="*/ 460 w 99"/>
                  <a:gd name="T65" fmla="*/ 4704 h 66"/>
                  <a:gd name="T66" fmla="*/ 5 w 99"/>
                  <a:gd name="T67" fmla="*/ 4373 h 66"/>
                  <a:gd name="T68" fmla="*/ 0 w 99"/>
                  <a:gd name="T69" fmla="*/ 4926 h 6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9"/>
                  <a:gd name="T106" fmla="*/ 0 h 66"/>
                  <a:gd name="T107" fmla="*/ 99 w 99"/>
                  <a:gd name="T108" fmla="*/ 66 h 6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9" h="66">
                    <a:moveTo>
                      <a:pt x="0" y="58"/>
                    </a:moveTo>
                    <a:lnTo>
                      <a:pt x="10" y="64"/>
                    </a:lnTo>
                    <a:lnTo>
                      <a:pt x="21" y="66"/>
                    </a:lnTo>
                    <a:lnTo>
                      <a:pt x="31" y="66"/>
                    </a:lnTo>
                    <a:lnTo>
                      <a:pt x="42" y="64"/>
                    </a:lnTo>
                    <a:lnTo>
                      <a:pt x="51" y="61"/>
                    </a:lnTo>
                    <a:lnTo>
                      <a:pt x="61" y="55"/>
                    </a:lnTo>
                    <a:lnTo>
                      <a:pt x="69" y="50"/>
                    </a:lnTo>
                    <a:lnTo>
                      <a:pt x="77" y="43"/>
                    </a:lnTo>
                    <a:lnTo>
                      <a:pt x="83" y="36"/>
                    </a:lnTo>
                    <a:lnTo>
                      <a:pt x="89" y="30"/>
                    </a:lnTo>
                    <a:lnTo>
                      <a:pt x="94" y="23"/>
                    </a:lnTo>
                    <a:lnTo>
                      <a:pt x="97" y="17"/>
                    </a:lnTo>
                    <a:lnTo>
                      <a:pt x="99" y="11"/>
                    </a:lnTo>
                    <a:lnTo>
                      <a:pt x="99" y="6"/>
                    </a:lnTo>
                    <a:lnTo>
                      <a:pt x="95" y="0"/>
                    </a:lnTo>
                    <a:lnTo>
                      <a:pt x="88" y="0"/>
                    </a:lnTo>
                    <a:lnTo>
                      <a:pt x="89" y="9"/>
                    </a:lnTo>
                    <a:lnTo>
                      <a:pt x="91" y="9"/>
                    </a:lnTo>
                    <a:lnTo>
                      <a:pt x="90" y="8"/>
                    </a:lnTo>
                    <a:lnTo>
                      <a:pt x="90" y="9"/>
                    </a:lnTo>
                    <a:lnTo>
                      <a:pt x="89" y="13"/>
                    </a:lnTo>
                    <a:lnTo>
                      <a:pt x="86" y="18"/>
                    </a:lnTo>
                    <a:lnTo>
                      <a:pt x="82" y="23"/>
                    </a:lnTo>
                    <a:lnTo>
                      <a:pt x="77" y="30"/>
                    </a:lnTo>
                    <a:lnTo>
                      <a:pt x="70" y="36"/>
                    </a:lnTo>
                    <a:lnTo>
                      <a:pt x="64" y="42"/>
                    </a:lnTo>
                    <a:lnTo>
                      <a:pt x="57" y="47"/>
                    </a:lnTo>
                    <a:lnTo>
                      <a:pt x="48" y="52"/>
                    </a:lnTo>
                    <a:lnTo>
                      <a:pt x="40" y="55"/>
                    </a:lnTo>
                    <a:lnTo>
                      <a:pt x="30" y="56"/>
                    </a:lnTo>
                    <a:lnTo>
                      <a:pt x="22" y="57"/>
                    </a:lnTo>
                    <a:lnTo>
                      <a:pt x="13" y="55"/>
                    </a:lnTo>
                    <a:lnTo>
                      <a:pt x="5" y="51"/>
                    </a:lnTo>
                    <a:lnTo>
                      <a:pt x="0" y="58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539" name="Freeform 630"/>
              <p:cNvSpPr>
                <a:spLocks noChangeArrowheads="1"/>
              </p:cNvSpPr>
              <p:nvPr/>
            </p:nvSpPr>
            <p:spPr bwMode="auto">
              <a:xfrm>
                <a:off x="432" y="4031"/>
                <a:ext cx="48" cy="53"/>
              </a:xfrm>
              <a:custGeom>
                <a:avLst/>
                <a:gdLst>
                  <a:gd name="T0" fmla="*/ 2027 w 45"/>
                  <a:gd name="T1" fmla="*/ 0 h 49"/>
                  <a:gd name="T2" fmla="*/ 1634 w 45"/>
                  <a:gd name="T3" fmla="*/ 5 h 49"/>
                  <a:gd name="T4" fmla="*/ 1184 w 45"/>
                  <a:gd name="T5" fmla="*/ 1264 h 49"/>
                  <a:gd name="T6" fmla="*/ 804 w 45"/>
                  <a:gd name="T7" fmla="*/ 2025 h 49"/>
                  <a:gd name="T8" fmla="*/ 547 w 45"/>
                  <a:gd name="T9" fmla="*/ 2997 h 49"/>
                  <a:gd name="T10" fmla="*/ 5 w 45"/>
                  <a:gd name="T11" fmla="*/ 3886 h 49"/>
                  <a:gd name="T12" fmla="*/ 2 w 45"/>
                  <a:gd name="T13" fmla="*/ 4438 h 49"/>
                  <a:gd name="T14" fmla="*/ 1 w 45"/>
                  <a:gd name="T15" fmla="*/ 4917 h 49"/>
                  <a:gd name="T16" fmla="*/ 0 w 45"/>
                  <a:gd name="T17" fmla="*/ 5318 h 49"/>
                  <a:gd name="T18" fmla="*/ 1 w 45"/>
                  <a:gd name="T19" fmla="*/ 5616 h 49"/>
                  <a:gd name="T20" fmla="*/ 4 w 45"/>
                  <a:gd name="T21" fmla="*/ 5832 h 49"/>
                  <a:gd name="T22" fmla="*/ 481 w 45"/>
                  <a:gd name="T23" fmla="*/ 4985 h 49"/>
                  <a:gd name="T24" fmla="*/ 481 w 45"/>
                  <a:gd name="T25" fmla="*/ 5192 h 49"/>
                  <a:gd name="T26" fmla="*/ 513 w 45"/>
                  <a:gd name="T27" fmla="*/ 5192 h 49"/>
                  <a:gd name="T28" fmla="*/ 513 w 45"/>
                  <a:gd name="T29" fmla="*/ 4985 h 49"/>
                  <a:gd name="T30" fmla="*/ 622 w 45"/>
                  <a:gd name="T31" fmla="*/ 4261 h 49"/>
                  <a:gd name="T32" fmla="*/ 804 w 45"/>
                  <a:gd name="T33" fmla="*/ 3793 h 49"/>
                  <a:gd name="T34" fmla="*/ 1110 w 45"/>
                  <a:gd name="T35" fmla="*/ 2839 h 49"/>
                  <a:gd name="T36" fmla="*/ 1532 w 45"/>
                  <a:gd name="T37" fmla="*/ 2369 h 49"/>
                  <a:gd name="T38" fmla="*/ 1860 w 45"/>
                  <a:gd name="T39" fmla="*/ 1479 h 49"/>
                  <a:gd name="T40" fmla="*/ 2257 w 45"/>
                  <a:gd name="T41" fmla="*/ 1081 h 49"/>
                  <a:gd name="T42" fmla="*/ 2027 w 45"/>
                  <a:gd name="T43" fmla="*/ 0 h 49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45"/>
                  <a:gd name="T67" fmla="*/ 0 h 49"/>
                  <a:gd name="T68" fmla="*/ 45 w 45"/>
                  <a:gd name="T69" fmla="*/ 49 h 49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45" h="49">
                    <a:moveTo>
                      <a:pt x="40" y="0"/>
                    </a:moveTo>
                    <a:lnTo>
                      <a:pt x="32" y="5"/>
                    </a:lnTo>
                    <a:lnTo>
                      <a:pt x="23" y="11"/>
                    </a:lnTo>
                    <a:lnTo>
                      <a:pt x="17" y="17"/>
                    </a:lnTo>
                    <a:lnTo>
                      <a:pt x="11" y="25"/>
                    </a:lnTo>
                    <a:lnTo>
                      <a:pt x="5" y="32"/>
                    </a:lnTo>
                    <a:lnTo>
                      <a:pt x="2" y="37"/>
                    </a:lnTo>
                    <a:lnTo>
                      <a:pt x="1" y="41"/>
                    </a:lnTo>
                    <a:lnTo>
                      <a:pt x="0" y="44"/>
                    </a:lnTo>
                    <a:lnTo>
                      <a:pt x="1" y="47"/>
                    </a:lnTo>
                    <a:lnTo>
                      <a:pt x="4" y="49"/>
                    </a:lnTo>
                    <a:lnTo>
                      <a:pt x="9" y="42"/>
                    </a:lnTo>
                    <a:lnTo>
                      <a:pt x="9" y="43"/>
                    </a:lnTo>
                    <a:lnTo>
                      <a:pt x="10" y="43"/>
                    </a:lnTo>
                    <a:lnTo>
                      <a:pt x="10" y="42"/>
                    </a:lnTo>
                    <a:lnTo>
                      <a:pt x="13" y="36"/>
                    </a:lnTo>
                    <a:lnTo>
                      <a:pt x="17" y="31"/>
                    </a:lnTo>
                    <a:lnTo>
                      <a:pt x="22" y="24"/>
                    </a:lnTo>
                    <a:lnTo>
                      <a:pt x="30" y="19"/>
                    </a:lnTo>
                    <a:lnTo>
                      <a:pt x="37" y="13"/>
                    </a:lnTo>
                    <a:lnTo>
                      <a:pt x="45" y="9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540" name="Freeform 631"/>
              <p:cNvSpPr>
                <a:spLocks noChangeArrowheads="1"/>
              </p:cNvSpPr>
              <p:nvPr/>
            </p:nvSpPr>
            <p:spPr bwMode="auto">
              <a:xfrm>
                <a:off x="475" y="4022"/>
                <a:ext cx="56" cy="20"/>
              </a:xfrm>
              <a:custGeom>
                <a:avLst/>
                <a:gdLst>
                  <a:gd name="T0" fmla="*/ 1480 w 53"/>
                  <a:gd name="T1" fmla="*/ 0 h 18"/>
                  <a:gd name="T2" fmla="*/ 1401 w 53"/>
                  <a:gd name="T3" fmla="*/ 0 h 18"/>
                  <a:gd name="T4" fmla="*/ 1255 w 53"/>
                  <a:gd name="T5" fmla="*/ 0 h 18"/>
                  <a:gd name="T6" fmla="*/ 1064 w 53"/>
                  <a:gd name="T7" fmla="*/ 0 h 18"/>
                  <a:gd name="T8" fmla="*/ 893 w 53"/>
                  <a:gd name="T9" fmla="*/ 1 h 18"/>
                  <a:gd name="T10" fmla="*/ 678 w 53"/>
                  <a:gd name="T11" fmla="*/ 2 h 18"/>
                  <a:gd name="T12" fmla="*/ 436 w 53"/>
                  <a:gd name="T13" fmla="*/ 3 h 18"/>
                  <a:gd name="T14" fmla="*/ 8 w 53"/>
                  <a:gd name="T15" fmla="*/ 3852 h 18"/>
                  <a:gd name="T16" fmla="*/ 0 w 53"/>
                  <a:gd name="T17" fmla="*/ 5284 h 18"/>
                  <a:gd name="T18" fmla="*/ 5 w 53"/>
                  <a:gd name="T19" fmla="*/ 11047 h 18"/>
                  <a:gd name="T20" fmla="*/ 331 w 53"/>
                  <a:gd name="T21" fmla="*/ 8948 h 18"/>
                  <a:gd name="T22" fmla="*/ 487 w 53"/>
                  <a:gd name="T23" fmla="*/ 7248 h 18"/>
                  <a:gd name="T24" fmla="*/ 716 w 53"/>
                  <a:gd name="T25" fmla="*/ 6523 h 18"/>
                  <a:gd name="T26" fmla="*/ 902 w 53"/>
                  <a:gd name="T27" fmla="*/ 5871 h 18"/>
                  <a:gd name="T28" fmla="*/ 1064 w 53"/>
                  <a:gd name="T29" fmla="*/ 5871 h 18"/>
                  <a:gd name="T30" fmla="*/ 1313 w 53"/>
                  <a:gd name="T31" fmla="*/ 5871 h 18"/>
                  <a:gd name="T32" fmla="*/ 1401 w 53"/>
                  <a:gd name="T33" fmla="*/ 5284 h 18"/>
                  <a:gd name="T34" fmla="*/ 1504 w 53"/>
                  <a:gd name="T35" fmla="*/ 5284 h 18"/>
                  <a:gd name="T36" fmla="*/ 1480 w 53"/>
                  <a:gd name="T37" fmla="*/ 0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3"/>
                  <a:gd name="T58" fmla="*/ 0 h 18"/>
                  <a:gd name="T59" fmla="*/ 53 w 53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3" h="18">
                    <a:moveTo>
                      <a:pt x="52" y="0"/>
                    </a:moveTo>
                    <a:lnTo>
                      <a:pt x="49" y="0"/>
                    </a:lnTo>
                    <a:lnTo>
                      <a:pt x="44" y="0"/>
                    </a:lnTo>
                    <a:lnTo>
                      <a:pt x="38" y="0"/>
                    </a:lnTo>
                    <a:lnTo>
                      <a:pt x="31" y="1"/>
                    </a:lnTo>
                    <a:lnTo>
                      <a:pt x="24" y="2"/>
                    </a:lnTo>
                    <a:lnTo>
                      <a:pt x="16" y="3"/>
                    </a:lnTo>
                    <a:lnTo>
                      <a:pt x="8" y="6"/>
                    </a:lnTo>
                    <a:lnTo>
                      <a:pt x="0" y="9"/>
                    </a:lnTo>
                    <a:lnTo>
                      <a:pt x="5" y="18"/>
                    </a:lnTo>
                    <a:lnTo>
                      <a:pt x="11" y="14"/>
                    </a:lnTo>
                    <a:lnTo>
                      <a:pt x="18" y="12"/>
                    </a:lnTo>
                    <a:lnTo>
                      <a:pt x="25" y="11"/>
                    </a:lnTo>
                    <a:lnTo>
                      <a:pt x="32" y="10"/>
                    </a:lnTo>
                    <a:lnTo>
                      <a:pt x="38" y="10"/>
                    </a:lnTo>
                    <a:lnTo>
                      <a:pt x="45" y="10"/>
                    </a:lnTo>
                    <a:lnTo>
                      <a:pt x="49" y="9"/>
                    </a:lnTo>
                    <a:lnTo>
                      <a:pt x="53" y="9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541" name="Freeform 632"/>
              <p:cNvSpPr>
                <a:spLocks noChangeArrowheads="1"/>
              </p:cNvSpPr>
              <p:nvPr/>
            </p:nvSpPr>
            <p:spPr bwMode="auto">
              <a:xfrm>
                <a:off x="3771" y="4025"/>
                <a:ext cx="100" cy="63"/>
              </a:xfrm>
              <a:custGeom>
                <a:avLst/>
                <a:gdLst>
                  <a:gd name="T0" fmla="*/ 3886 w 94"/>
                  <a:gd name="T1" fmla="*/ 8941 h 58"/>
                  <a:gd name="T2" fmla="*/ 4041 w 94"/>
                  <a:gd name="T3" fmla="*/ 8941 h 58"/>
                  <a:gd name="T4" fmla="*/ 4078 w 94"/>
                  <a:gd name="T5" fmla="*/ 8642 h 58"/>
                  <a:gd name="T6" fmla="*/ 4078 w 94"/>
                  <a:gd name="T7" fmla="*/ 7983 h 58"/>
                  <a:gd name="T8" fmla="*/ 4041 w 94"/>
                  <a:gd name="T9" fmla="*/ 7325 h 58"/>
                  <a:gd name="T10" fmla="*/ 3886 w 94"/>
                  <a:gd name="T11" fmla="*/ 6423 h 58"/>
                  <a:gd name="T12" fmla="*/ 3723 w 94"/>
                  <a:gd name="T13" fmla="*/ 5641 h 58"/>
                  <a:gd name="T14" fmla="*/ 3434 w 94"/>
                  <a:gd name="T15" fmla="*/ 4614 h 58"/>
                  <a:gd name="T16" fmla="*/ 3184 w 94"/>
                  <a:gd name="T17" fmla="*/ 3435 h 58"/>
                  <a:gd name="T18" fmla="*/ 2852 w 94"/>
                  <a:gd name="T19" fmla="*/ 2467 h 58"/>
                  <a:gd name="T20" fmla="*/ 2520 w 94"/>
                  <a:gd name="T21" fmla="*/ 1502 h 58"/>
                  <a:gd name="T22" fmla="*/ 2143 w 94"/>
                  <a:gd name="T23" fmla="*/ 1079 h 58"/>
                  <a:gd name="T24" fmla="*/ 1779 w 94"/>
                  <a:gd name="T25" fmla="*/ 3 h 58"/>
                  <a:gd name="T26" fmla="*/ 1336 w 94"/>
                  <a:gd name="T27" fmla="*/ 0 h 58"/>
                  <a:gd name="T28" fmla="*/ 901 w 94"/>
                  <a:gd name="T29" fmla="*/ 0 h 58"/>
                  <a:gd name="T30" fmla="*/ 516 w 94"/>
                  <a:gd name="T31" fmla="*/ 3 h 58"/>
                  <a:gd name="T32" fmla="*/ 2 w 94"/>
                  <a:gd name="T33" fmla="*/ 1172 h 58"/>
                  <a:gd name="T34" fmla="*/ 1 w 94"/>
                  <a:gd name="T35" fmla="*/ 1273 h 58"/>
                  <a:gd name="T36" fmla="*/ 0 w 94"/>
                  <a:gd name="T37" fmla="*/ 1383 h 58"/>
                  <a:gd name="T38" fmla="*/ 1 w 94"/>
                  <a:gd name="T39" fmla="*/ 1631 h 58"/>
                  <a:gd name="T40" fmla="*/ 1 w 94"/>
                  <a:gd name="T41" fmla="*/ 2091 h 58"/>
                  <a:gd name="T42" fmla="*/ 4 w 94"/>
                  <a:gd name="T43" fmla="*/ 3052 h 58"/>
                  <a:gd name="T44" fmla="*/ 456 w 94"/>
                  <a:gd name="T45" fmla="*/ 3911 h 58"/>
                  <a:gd name="T46" fmla="*/ 621 w 94"/>
                  <a:gd name="T47" fmla="*/ 4844 h 58"/>
                  <a:gd name="T48" fmla="*/ 959 w 94"/>
                  <a:gd name="T49" fmla="*/ 5913 h 58"/>
                  <a:gd name="T50" fmla="*/ 1306 w 94"/>
                  <a:gd name="T51" fmla="*/ 6744 h 58"/>
                  <a:gd name="T52" fmla="*/ 1672 w 94"/>
                  <a:gd name="T53" fmla="*/ 7578 h 58"/>
                  <a:gd name="T54" fmla="*/ 1940 w 94"/>
                  <a:gd name="T55" fmla="*/ 7956 h 58"/>
                  <a:gd name="T56" fmla="*/ 2333 w 94"/>
                  <a:gd name="T57" fmla="*/ 8231 h 58"/>
                  <a:gd name="T58" fmla="*/ 2640 w 94"/>
                  <a:gd name="T59" fmla="*/ 8642 h 58"/>
                  <a:gd name="T60" fmla="*/ 2988 w 94"/>
                  <a:gd name="T61" fmla="*/ 8671 h 58"/>
                  <a:gd name="T62" fmla="*/ 3228 w 94"/>
                  <a:gd name="T63" fmla="*/ 8671 h 58"/>
                  <a:gd name="T64" fmla="*/ 3500 w 94"/>
                  <a:gd name="T65" fmla="*/ 8671 h 58"/>
                  <a:gd name="T66" fmla="*/ 3723 w 94"/>
                  <a:gd name="T67" fmla="*/ 8671 h 58"/>
                  <a:gd name="T68" fmla="*/ 3886 w 94"/>
                  <a:gd name="T69" fmla="*/ 8941 h 58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4"/>
                  <a:gd name="T106" fmla="*/ 0 h 58"/>
                  <a:gd name="T107" fmla="*/ 94 w 94"/>
                  <a:gd name="T108" fmla="*/ 58 h 58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4" h="58">
                    <a:moveTo>
                      <a:pt x="89" y="58"/>
                    </a:moveTo>
                    <a:lnTo>
                      <a:pt x="92" y="58"/>
                    </a:lnTo>
                    <a:lnTo>
                      <a:pt x="94" y="55"/>
                    </a:lnTo>
                    <a:lnTo>
                      <a:pt x="94" y="52"/>
                    </a:lnTo>
                    <a:lnTo>
                      <a:pt x="92" y="47"/>
                    </a:lnTo>
                    <a:lnTo>
                      <a:pt x="89" y="41"/>
                    </a:lnTo>
                    <a:lnTo>
                      <a:pt x="85" y="36"/>
                    </a:lnTo>
                    <a:lnTo>
                      <a:pt x="79" y="29"/>
                    </a:lnTo>
                    <a:lnTo>
                      <a:pt x="73" y="22"/>
                    </a:lnTo>
                    <a:lnTo>
                      <a:pt x="66" y="16"/>
                    </a:lnTo>
                    <a:lnTo>
                      <a:pt x="58" y="10"/>
                    </a:lnTo>
                    <a:lnTo>
                      <a:pt x="49" y="6"/>
                    </a:lnTo>
                    <a:lnTo>
                      <a:pt x="40" y="3"/>
                    </a:lnTo>
                    <a:lnTo>
                      <a:pt x="31" y="0"/>
                    </a:lnTo>
                    <a:lnTo>
                      <a:pt x="21" y="0"/>
                    </a:lnTo>
                    <a:lnTo>
                      <a:pt x="12" y="3"/>
                    </a:lnTo>
                    <a:lnTo>
                      <a:pt x="2" y="7"/>
                    </a:lnTo>
                    <a:lnTo>
                      <a:pt x="1" y="8"/>
                    </a:lnTo>
                    <a:lnTo>
                      <a:pt x="0" y="9"/>
                    </a:lnTo>
                    <a:lnTo>
                      <a:pt x="1" y="11"/>
                    </a:lnTo>
                    <a:lnTo>
                      <a:pt x="1" y="14"/>
                    </a:lnTo>
                    <a:lnTo>
                      <a:pt x="4" y="19"/>
                    </a:lnTo>
                    <a:lnTo>
                      <a:pt x="10" y="25"/>
                    </a:lnTo>
                    <a:lnTo>
                      <a:pt x="15" y="31"/>
                    </a:lnTo>
                    <a:lnTo>
                      <a:pt x="22" y="38"/>
                    </a:lnTo>
                    <a:lnTo>
                      <a:pt x="30" y="43"/>
                    </a:lnTo>
                    <a:lnTo>
                      <a:pt x="38" y="49"/>
                    </a:lnTo>
                    <a:lnTo>
                      <a:pt x="45" y="51"/>
                    </a:lnTo>
                    <a:lnTo>
                      <a:pt x="53" y="53"/>
                    </a:lnTo>
                    <a:lnTo>
                      <a:pt x="60" y="55"/>
                    </a:lnTo>
                    <a:lnTo>
                      <a:pt x="68" y="56"/>
                    </a:lnTo>
                    <a:lnTo>
                      <a:pt x="74" y="56"/>
                    </a:lnTo>
                    <a:lnTo>
                      <a:pt x="80" y="56"/>
                    </a:lnTo>
                    <a:lnTo>
                      <a:pt x="85" y="56"/>
                    </a:lnTo>
                    <a:lnTo>
                      <a:pt x="89" y="58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542" name="Freeform 633"/>
              <p:cNvSpPr>
                <a:spLocks noChangeArrowheads="1"/>
              </p:cNvSpPr>
              <p:nvPr/>
            </p:nvSpPr>
            <p:spPr bwMode="auto">
              <a:xfrm>
                <a:off x="3771" y="4020"/>
                <a:ext cx="104" cy="71"/>
              </a:xfrm>
              <a:custGeom>
                <a:avLst/>
                <a:gdLst>
                  <a:gd name="T0" fmla="*/ 4 w 98"/>
                  <a:gd name="T1" fmla="*/ 1141 h 66"/>
                  <a:gd name="T2" fmla="*/ 474 w 98"/>
                  <a:gd name="T3" fmla="*/ 917 h 66"/>
                  <a:gd name="T4" fmla="*/ 764 w 98"/>
                  <a:gd name="T5" fmla="*/ 792 h 66"/>
                  <a:gd name="T6" fmla="*/ 1127 w 98"/>
                  <a:gd name="T7" fmla="*/ 792 h 66"/>
                  <a:gd name="T8" fmla="*/ 1470 w 98"/>
                  <a:gd name="T9" fmla="*/ 917 h 66"/>
                  <a:gd name="T10" fmla="*/ 1813 w 98"/>
                  <a:gd name="T11" fmla="*/ 1141 h 66"/>
                  <a:gd name="T12" fmla="*/ 2100 w 98"/>
                  <a:gd name="T13" fmla="*/ 1644 h 66"/>
                  <a:gd name="T14" fmla="*/ 2365 w 98"/>
                  <a:gd name="T15" fmla="*/ 2047 h 66"/>
                  <a:gd name="T16" fmla="*/ 2614 w 98"/>
                  <a:gd name="T17" fmla="*/ 2548 h 66"/>
                  <a:gd name="T18" fmla="*/ 2917 w 98"/>
                  <a:gd name="T19" fmla="*/ 3143 h 66"/>
                  <a:gd name="T20" fmla="*/ 3096 w 98"/>
                  <a:gd name="T21" fmla="*/ 3637 h 66"/>
                  <a:gd name="T22" fmla="*/ 3286 w 98"/>
                  <a:gd name="T23" fmla="*/ 4065 h 66"/>
                  <a:gd name="T24" fmla="*/ 3315 w 98"/>
                  <a:gd name="T25" fmla="*/ 4569 h 66"/>
                  <a:gd name="T26" fmla="*/ 3379 w 98"/>
                  <a:gd name="T27" fmla="*/ 4871 h 66"/>
                  <a:gd name="T28" fmla="*/ 3379 w 98"/>
                  <a:gd name="T29" fmla="*/ 4915 h 66"/>
                  <a:gd name="T30" fmla="*/ 3487 w 98"/>
                  <a:gd name="T31" fmla="*/ 4915 h 66"/>
                  <a:gd name="T32" fmla="*/ 3315 w 98"/>
                  <a:gd name="T33" fmla="*/ 4915 h 66"/>
                  <a:gd name="T34" fmla="*/ 3303 w 98"/>
                  <a:gd name="T35" fmla="*/ 5688 h 66"/>
                  <a:gd name="T36" fmla="*/ 3518 w 98"/>
                  <a:gd name="T37" fmla="*/ 5637 h 66"/>
                  <a:gd name="T38" fmla="*/ 3709 w 98"/>
                  <a:gd name="T39" fmla="*/ 5240 h 66"/>
                  <a:gd name="T40" fmla="*/ 3709 w 98"/>
                  <a:gd name="T41" fmla="*/ 4704 h 66"/>
                  <a:gd name="T42" fmla="*/ 3586 w 98"/>
                  <a:gd name="T43" fmla="*/ 4247 h 66"/>
                  <a:gd name="T44" fmla="*/ 3505 w 98"/>
                  <a:gd name="T45" fmla="*/ 3670 h 66"/>
                  <a:gd name="T46" fmla="*/ 3315 w 98"/>
                  <a:gd name="T47" fmla="*/ 3143 h 66"/>
                  <a:gd name="T48" fmla="*/ 3103 w 98"/>
                  <a:gd name="T49" fmla="*/ 2548 h 66"/>
                  <a:gd name="T50" fmla="*/ 2917 w 98"/>
                  <a:gd name="T51" fmla="*/ 2028 h 66"/>
                  <a:gd name="T52" fmla="*/ 2596 w 98"/>
                  <a:gd name="T53" fmla="*/ 1320 h 66"/>
                  <a:gd name="T54" fmla="*/ 2300 w 98"/>
                  <a:gd name="T55" fmla="*/ 917 h 66"/>
                  <a:gd name="T56" fmla="*/ 1924 w 98"/>
                  <a:gd name="T57" fmla="*/ 6 h 66"/>
                  <a:gd name="T58" fmla="*/ 1560 w 98"/>
                  <a:gd name="T59" fmla="*/ 2 h 66"/>
                  <a:gd name="T60" fmla="*/ 1159 w 98"/>
                  <a:gd name="T61" fmla="*/ 0 h 66"/>
                  <a:gd name="T62" fmla="*/ 720 w 98"/>
                  <a:gd name="T63" fmla="*/ 0 h 66"/>
                  <a:gd name="T64" fmla="*/ 397 w 98"/>
                  <a:gd name="T65" fmla="*/ 2 h 66"/>
                  <a:gd name="T66" fmla="*/ 0 w 98"/>
                  <a:gd name="T67" fmla="*/ 684 h 66"/>
                  <a:gd name="T68" fmla="*/ 4 w 98"/>
                  <a:gd name="T69" fmla="*/ 1141 h 6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8"/>
                  <a:gd name="T106" fmla="*/ 0 h 66"/>
                  <a:gd name="T107" fmla="*/ 98 w 98"/>
                  <a:gd name="T108" fmla="*/ 66 h 6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8" h="66">
                    <a:moveTo>
                      <a:pt x="4" y="14"/>
                    </a:moveTo>
                    <a:lnTo>
                      <a:pt x="13" y="11"/>
                    </a:lnTo>
                    <a:lnTo>
                      <a:pt x="21" y="9"/>
                    </a:lnTo>
                    <a:lnTo>
                      <a:pt x="30" y="9"/>
                    </a:lnTo>
                    <a:lnTo>
                      <a:pt x="39" y="11"/>
                    </a:lnTo>
                    <a:lnTo>
                      <a:pt x="48" y="14"/>
                    </a:lnTo>
                    <a:lnTo>
                      <a:pt x="56" y="19"/>
                    </a:lnTo>
                    <a:lnTo>
                      <a:pt x="63" y="24"/>
                    </a:lnTo>
                    <a:lnTo>
                      <a:pt x="70" y="30"/>
                    </a:lnTo>
                    <a:lnTo>
                      <a:pt x="76" y="36"/>
                    </a:lnTo>
                    <a:lnTo>
                      <a:pt x="81" y="42"/>
                    </a:lnTo>
                    <a:lnTo>
                      <a:pt x="86" y="47"/>
                    </a:lnTo>
                    <a:lnTo>
                      <a:pt x="89" y="53"/>
                    </a:lnTo>
                    <a:lnTo>
                      <a:pt x="90" y="56"/>
                    </a:lnTo>
                    <a:lnTo>
                      <a:pt x="90" y="57"/>
                    </a:lnTo>
                    <a:lnTo>
                      <a:pt x="91" y="57"/>
                    </a:lnTo>
                    <a:lnTo>
                      <a:pt x="89" y="57"/>
                    </a:lnTo>
                    <a:lnTo>
                      <a:pt x="88" y="66"/>
                    </a:lnTo>
                    <a:lnTo>
                      <a:pt x="94" y="65"/>
                    </a:lnTo>
                    <a:lnTo>
                      <a:pt x="98" y="60"/>
                    </a:lnTo>
                    <a:lnTo>
                      <a:pt x="98" y="55"/>
                    </a:lnTo>
                    <a:lnTo>
                      <a:pt x="96" y="49"/>
                    </a:lnTo>
                    <a:lnTo>
                      <a:pt x="93" y="43"/>
                    </a:lnTo>
                    <a:lnTo>
                      <a:pt x="89" y="36"/>
                    </a:lnTo>
                    <a:lnTo>
                      <a:pt x="82" y="30"/>
                    </a:lnTo>
                    <a:lnTo>
                      <a:pt x="76" y="23"/>
                    </a:lnTo>
                    <a:lnTo>
                      <a:pt x="69" y="16"/>
                    </a:lnTo>
                    <a:lnTo>
                      <a:pt x="60" y="11"/>
                    </a:lnTo>
                    <a:lnTo>
                      <a:pt x="51" y="6"/>
                    </a:lnTo>
                    <a:lnTo>
                      <a:pt x="41" y="2"/>
                    </a:lnTo>
                    <a:lnTo>
                      <a:pt x="31" y="0"/>
                    </a:lnTo>
                    <a:lnTo>
                      <a:pt x="20" y="0"/>
                    </a:lnTo>
                    <a:lnTo>
                      <a:pt x="10" y="2"/>
                    </a:lnTo>
                    <a:lnTo>
                      <a:pt x="0" y="7"/>
                    </a:lnTo>
                    <a:lnTo>
                      <a:pt x="4" y="14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543" name="Freeform 634"/>
              <p:cNvSpPr>
                <a:spLocks noChangeArrowheads="1"/>
              </p:cNvSpPr>
              <p:nvPr/>
            </p:nvSpPr>
            <p:spPr bwMode="auto">
              <a:xfrm>
                <a:off x="3766" y="4028"/>
                <a:ext cx="47" cy="53"/>
              </a:xfrm>
              <a:custGeom>
                <a:avLst/>
                <a:gdLst>
                  <a:gd name="T0" fmla="*/ 2455 w 44"/>
                  <a:gd name="T1" fmla="*/ 4917 h 49"/>
                  <a:gd name="T2" fmla="*/ 2079 w 44"/>
                  <a:gd name="T3" fmla="*/ 4438 h 49"/>
                  <a:gd name="T4" fmla="*/ 1597 w 44"/>
                  <a:gd name="T5" fmla="*/ 3793 h 49"/>
                  <a:gd name="T6" fmla="*/ 1269 w 44"/>
                  <a:gd name="T7" fmla="*/ 2997 h 49"/>
                  <a:gd name="T8" fmla="*/ 913 w 44"/>
                  <a:gd name="T9" fmla="*/ 2369 h 49"/>
                  <a:gd name="T10" fmla="*/ 656 w 44"/>
                  <a:gd name="T11" fmla="*/ 1479 h 49"/>
                  <a:gd name="T12" fmla="*/ 538 w 44"/>
                  <a:gd name="T13" fmla="*/ 999 h 49"/>
                  <a:gd name="T14" fmla="*/ 538 w 44"/>
                  <a:gd name="T15" fmla="*/ 924 h 49"/>
                  <a:gd name="T16" fmla="*/ 538 w 44"/>
                  <a:gd name="T17" fmla="*/ 6 h 49"/>
                  <a:gd name="T18" fmla="*/ 504 w 44"/>
                  <a:gd name="T19" fmla="*/ 924 h 49"/>
                  <a:gd name="T20" fmla="*/ 4 w 44"/>
                  <a:gd name="T21" fmla="*/ 0 h 49"/>
                  <a:gd name="T22" fmla="*/ 1 w 44"/>
                  <a:gd name="T23" fmla="*/ 3 h 49"/>
                  <a:gd name="T24" fmla="*/ 0 w 44"/>
                  <a:gd name="T25" fmla="*/ 6 h 49"/>
                  <a:gd name="T26" fmla="*/ 1 w 44"/>
                  <a:gd name="T27" fmla="*/ 1081 h 49"/>
                  <a:gd name="T28" fmla="*/ 2 w 44"/>
                  <a:gd name="T29" fmla="*/ 1479 h 49"/>
                  <a:gd name="T30" fmla="*/ 5 w 44"/>
                  <a:gd name="T31" fmla="*/ 2190 h 49"/>
                  <a:gd name="T32" fmla="*/ 575 w 44"/>
                  <a:gd name="T33" fmla="*/ 2997 h 49"/>
                  <a:gd name="T34" fmla="*/ 913 w 44"/>
                  <a:gd name="T35" fmla="*/ 3793 h 49"/>
                  <a:gd name="T36" fmla="*/ 1311 w 44"/>
                  <a:gd name="T37" fmla="*/ 4546 h 49"/>
                  <a:gd name="T38" fmla="*/ 1706 w 44"/>
                  <a:gd name="T39" fmla="*/ 5392 h 49"/>
                  <a:gd name="T40" fmla="*/ 2221 w 44"/>
                  <a:gd name="T41" fmla="*/ 5832 h 49"/>
                  <a:gd name="T42" fmla="*/ 2455 w 44"/>
                  <a:gd name="T43" fmla="*/ 4917 h 49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44"/>
                  <a:gd name="T67" fmla="*/ 0 h 49"/>
                  <a:gd name="T68" fmla="*/ 44 w 44"/>
                  <a:gd name="T69" fmla="*/ 49 h 49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44" h="49">
                    <a:moveTo>
                      <a:pt x="44" y="41"/>
                    </a:moveTo>
                    <a:lnTo>
                      <a:pt x="37" y="37"/>
                    </a:lnTo>
                    <a:lnTo>
                      <a:pt x="29" y="31"/>
                    </a:lnTo>
                    <a:lnTo>
                      <a:pt x="22" y="25"/>
                    </a:lnTo>
                    <a:lnTo>
                      <a:pt x="17" y="19"/>
                    </a:lnTo>
                    <a:lnTo>
                      <a:pt x="12" y="13"/>
                    </a:lnTo>
                    <a:lnTo>
                      <a:pt x="9" y="8"/>
                    </a:lnTo>
                    <a:lnTo>
                      <a:pt x="9" y="7"/>
                    </a:lnTo>
                    <a:lnTo>
                      <a:pt x="9" y="6"/>
                    </a:lnTo>
                    <a:lnTo>
                      <a:pt x="8" y="7"/>
                    </a:lnTo>
                    <a:lnTo>
                      <a:pt x="4" y="0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1" y="9"/>
                    </a:lnTo>
                    <a:lnTo>
                      <a:pt x="2" y="13"/>
                    </a:lnTo>
                    <a:lnTo>
                      <a:pt x="5" y="18"/>
                    </a:lnTo>
                    <a:lnTo>
                      <a:pt x="10" y="25"/>
                    </a:lnTo>
                    <a:lnTo>
                      <a:pt x="17" y="31"/>
                    </a:lnTo>
                    <a:lnTo>
                      <a:pt x="23" y="38"/>
                    </a:lnTo>
                    <a:lnTo>
                      <a:pt x="31" y="45"/>
                    </a:lnTo>
                    <a:lnTo>
                      <a:pt x="40" y="49"/>
                    </a:lnTo>
                    <a:lnTo>
                      <a:pt x="44" y="41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544" name="Freeform 635"/>
              <p:cNvSpPr>
                <a:spLocks noChangeArrowheads="1"/>
              </p:cNvSpPr>
              <p:nvPr/>
            </p:nvSpPr>
            <p:spPr bwMode="auto">
              <a:xfrm>
                <a:off x="3809" y="4072"/>
                <a:ext cx="56" cy="20"/>
              </a:xfrm>
              <a:custGeom>
                <a:avLst/>
                <a:gdLst>
                  <a:gd name="T0" fmla="*/ 1504 w 53"/>
                  <a:gd name="T1" fmla="*/ 5284 h 18"/>
                  <a:gd name="T2" fmla="*/ 1401 w 53"/>
                  <a:gd name="T3" fmla="*/ 4756 h 18"/>
                  <a:gd name="T4" fmla="*/ 1255 w 53"/>
                  <a:gd name="T5" fmla="*/ 4756 h 18"/>
                  <a:gd name="T6" fmla="*/ 1064 w 53"/>
                  <a:gd name="T7" fmla="*/ 4756 h 18"/>
                  <a:gd name="T8" fmla="*/ 902 w 53"/>
                  <a:gd name="T9" fmla="*/ 4280 h 18"/>
                  <a:gd name="T10" fmla="*/ 678 w 53"/>
                  <a:gd name="T11" fmla="*/ 4280 h 18"/>
                  <a:gd name="T12" fmla="*/ 487 w 53"/>
                  <a:gd name="T13" fmla="*/ 3467 h 18"/>
                  <a:gd name="T14" fmla="*/ 331 w 53"/>
                  <a:gd name="T15" fmla="*/ 4 h 18"/>
                  <a:gd name="T16" fmla="*/ 4 w 53"/>
                  <a:gd name="T17" fmla="*/ 0 h 18"/>
                  <a:gd name="T18" fmla="*/ 0 w 53"/>
                  <a:gd name="T19" fmla="*/ 4756 h 18"/>
                  <a:gd name="T20" fmla="*/ 7 w 53"/>
                  <a:gd name="T21" fmla="*/ 6523 h 18"/>
                  <a:gd name="T22" fmla="*/ 436 w 53"/>
                  <a:gd name="T23" fmla="*/ 9326 h 18"/>
                  <a:gd name="T24" fmla="*/ 642 w 53"/>
                  <a:gd name="T25" fmla="*/ 9942 h 18"/>
                  <a:gd name="T26" fmla="*/ 893 w 53"/>
                  <a:gd name="T27" fmla="*/ 10362 h 18"/>
                  <a:gd name="T28" fmla="*/ 1064 w 53"/>
                  <a:gd name="T29" fmla="*/ 10362 h 18"/>
                  <a:gd name="T30" fmla="*/ 1243 w 53"/>
                  <a:gd name="T31" fmla="*/ 10362 h 18"/>
                  <a:gd name="T32" fmla="*/ 1401 w 53"/>
                  <a:gd name="T33" fmla="*/ 11047 h 18"/>
                  <a:gd name="T34" fmla="*/ 1480 w 53"/>
                  <a:gd name="T35" fmla="*/ 11047 h 18"/>
                  <a:gd name="T36" fmla="*/ 1504 w 53"/>
                  <a:gd name="T37" fmla="*/ 5284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3"/>
                  <a:gd name="T58" fmla="*/ 0 h 18"/>
                  <a:gd name="T59" fmla="*/ 53 w 53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3" h="18">
                    <a:moveTo>
                      <a:pt x="53" y="9"/>
                    </a:moveTo>
                    <a:lnTo>
                      <a:pt x="49" y="8"/>
                    </a:lnTo>
                    <a:lnTo>
                      <a:pt x="44" y="8"/>
                    </a:lnTo>
                    <a:lnTo>
                      <a:pt x="38" y="8"/>
                    </a:lnTo>
                    <a:lnTo>
                      <a:pt x="32" y="7"/>
                    </a:lnTo>
                    <a:lnTo>
                      <a:pt x="24" y="7"/>
                    </a:lnTo>
                    <a:lnTo>
                      <a:pt x="18" y="5"/>
                    </a:lnTo>
                    <a:lnTo>
                      <a:pt x="11" y="4"/>
                    </a:lnTo>
                    <a:lnTo>
                      <a:pt x="4" y="0"/>
                    </a:lnTo>
                    <a:lnTo>
                      <a:pt x="0" y="8"/>
                    </a:lnTo>
                    <a:lnTo>
                      <a:pt x="7" y="11"/>
                    </a:lnTo>
                    <a:lnTo>
                      <a:pt x="16" y="15"/>
                    </a:lnTo>
                    <a:lnTo>
                      <a:pt x="23" y="16"/>
                    </a:lnTo>
                    <a:lnTo>
                      <a:pt x="31" y="17"/>
                    </a:lnTo>
                    <a:lnTo>
                      <a:pt x="38" y="17"/>
                    </a:lnTo>
                    <a:lnTo>
                      <a:pt x="43" y="17"/>
                    </a:lnTo>
                    <a:lnTo>
                      <a:pt x="49" y="18"/>
                    </a:lnTo>
                    <a:lnTo>
                      <a:pt x="52" y="18"/>
                    </a:lnTo>
                    <a:lnTo>
                      <a:pt x="53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545" name="Freeform 636"/>
              <p:cNvSpPr>
                <a:spLocks noChangeArrowheads="1"/>
              </p:cNvSpPr>
              <p:nvPr/>
            </p:nvSpPr>
            <p:spPr bwMode="auto">
              <a:xfrm>
                <a:off x="2287" y="4113"/>
                <a:ext cx="98" cy="61"/>
              </a:xfrm>
              <a:custGeom>
                <a:avLst/>
                <a:gdLst>
                  <a:gd name="T0" fmla="*/ 2171 w 93"/>
                  <a:gd name="T1" fmla="*/ 3583 h 57"/>
                  <a:gd name="T2" fmla="*/ 2208 w 93"/>
                  <a:gd name="T3" fmla="*/ 3474 h 57"/>
                  <a:gd name="T4" fmla="*/ 2288 w 93"/>
                  <a:gd name="T5" fmla="*/ 3433 h 57"/>
                  <a:gd name="T6" fmla="*/ 2288 w 93"/>
                  <a:gd name="T7" fmla="*/ 3194 h 57"/>
                  <a:gd name="T8" fmla="*/ 2229 w 93"/>
                  <a:gd name="T9" fmla="*/ 2834 h 57"/>
                  <a:gd name="T10" fmla="*/ 2196 w 93"/>
                  <a:gd name="T11" fmla="*/ 2474 h 57"/>
                  <a:gd name="T12" fmla="*/ 2085 w 93"/>
                  <a:gd name="T13" fmla="*/ 2135 h 57"/>
                  <a:gd name="T14" fmla="*/ 1905 w 93"/>
                  <a:gd name="T15" fmla="*/ 1742 h 57"/>
                  <a:gd name="T16" fmla="*/ 1782 w 93"/>
                  <a:gd name="T17" fmla="*/ 1421 h 57"/>
                  <a:gd name="T18" fmla="*/ 1613 w 93"/>
                  <a:gd name="T19" fmla="*/ 885 h 57"/>
                  <a:gd name="T20" fmla="*/ 1379 w 93"/>
                  <a:gd name="T21" fmla="*/ 631 h 57"/>
                  <a:gd name="T22" fmla="*/ 1189 w 93"/>
                  <a:gd name="T23" fmla="*/ 5 h 57"/>
                  <a:gd name="T24" fmla="*/ 949 w 93"/>
                  <a:gd name="T25" fmla="*/ 2 h 57"/>
                  <a:gd name="T26" fmla="*/ 736 w 93"/>
                  <a:gd name="T27" fmla="*/ 0 h 57"/>
                  <a:gd name="T28" fmla="*/ 459 w 93"/>
                  <a:gd name="T29" fmla="*/ 0 h 57"/>
                  <a:gd name="T30" fmla="*/ 288 w 93"/>
                  <a:gd name="T31" fmla="*/ 2 h 57"/>
                  <a:gd name="T32" fmla="*/ 1 w 93"/>
                  <a:gd name="T33" fmla="*/ 6 h 57"/>
                  <a:gd name="T34" fmla="*/ 0 w 93"/>
                  <a:gd name="T35" fmla="*/ 7 h 57"/>
                  <a:gd name="T36" fmla="*/ 0 w 93"/>
                  <a:gd name="T37" fmla="*/ 551 h 57"/>
                  <a:gd name="T38" fmla="*/ 0 w 93"/>
                  <a:gd name="T39" fmla="*/ 675 h 57"/>
                  <a:gd name="T40" fmla="*/ 1 w 93"/>
                  <a:gd name="T41" fmla="*/ 773 h 57"/>
                  <a:gd name="T42" fmla="*/ 4 w 93"/>
                  <a:gd name="T43" fmla="*/ 1084 h 57"/>
                  <a:gd name="T44" fmla="*/ 9 w 93"/>
                  <a:gd name="T45" fmla="*/ 1521 h 57"/>
                  <a:gd name="T46" fmla="*/ 354 w 93"/>
                  <a:gd name="T47" fmla="*/ 1864 h 57"/>
                  <a:gd name="T48" fmla="*/ 484 w 93"/>
                  <a:gd name="T49" fmla="*/ 2312 h 57"/>
                  <a:gd name="T50" fmla="*/ 736 w 93"/>
                  <a:gd name="T51" fmla="*/ 2617 h 57"/>
                  <a:gd name="T52" fmla="*/ 901 w 93"/>
                  <a:gd name="T53" fmla="*/ 2985 h 57"/>
                  <a:gd name="T54" fmla="*/ 1111 w 93"/>
                  <a:gd name="T55" fmla="*/ 3194 h 57"/>
                  <a:gd name="T56" fmla="*/ 1253 w 93"/>
                  <a:gd name="T57" fmla="*/ 3246 h 57"/>
                  <a:gd name="T58" fmla="*/ 1444 w 93"/>
                  <a:gd name="T59" fmla="*/ 3433 h 57"/>
                  <a:gd name="T60" fmla="*/ 1628 w 93"/>
                  <a:gd name="T61" fmla="*/ 3433 h 57"/>
                  <a:gd name="T62" fmla="*/ 1782 w 93"/>
                  <a:gd name="T63" fmla="*/ 3474 h 57"/>
                  <a:gd name="T64" fmla="*/ 1905 w 93"/>
                  <a:gd name="T65" fmla="*/ 3474 h 57"/>
                  <a:gd name="T66" fmla="*/ 2085 w 93"/>
                  <a:gd name="T67" fmla="*/ 3474 h 57"/>
                  <a:gd name="T68" fmla="*/ 2171 w 93"/>
                  <a:gd name="T69" fmla="*/ 3583 h 5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3"/>
                  <a:gd name="T106" fmla="*/ 0 h 57"/>
                  <a:gd name="T107" fmla="*/ 93 w 93"/>
                  <a:gd name="T108" fmla="*/ 57 h 5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3" h="57">
                    <a:moveTo>
                      <a:pt x="88" y="57"/>
                    </a:moveTo>
                    <a:lnTo>
                      <a:pt x="91" y="56"/>
                    </a:lnTo>
                    <a:lnTo>
                      <a:pt x="93" y="55"/>
                    </a:lnTo>
                    <a:lnTo>
                      <a:pt x="93" y="50"/>
                    </a:lnTo>
                    <a:lnTo>
                      <a:pt x="92" y="46"/>
                    </a:lnTo>
                    <a:lnTo>
                      <a:pt x="89" y="40"/>
                    </a:lnTo>
                    <a:lnTo>
                      <a:pt x="85" y="34"/>
                    </a:lnTo>
                    <a:lnTo>
                      <a:pt x="79" y="28"/>
                    </a:lnTo>
                    <a:lnTo>
                      <a:pt x="73" y="22"/>
                    </a:lnTo>
                    <a:lnTo>
                      <a:pt x="66" y="15"/>
                    </a:lnTo>
                    <a:lnTo>
                      <a:pt x="57" y="10"/>
                    </a:lnTo>
                    <a:lnTo>
                      <a:pt x="49" y="5"/>
                    </a:lnTo>
                    <a:lnTo>
                      <a:pt x="39" y="2"/>
                    </a:lnTo>
                    <a:lnTo>
                      <a:pt x="30" y="0"/>
                    </a:lnTo>
                    <a:lnTo>
                      <a:pt x="20" y="0"/>
                    </a:lnTo>
                    <a:lnTo>
                      <a:pt x="11" y="2"/>
                    </a:lnTo>
                    <a:lnTo>
                      <a:pt x="1" y="6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11"/>
                    </a:lnTo>
                    <a:lnTo>
                      <a:pt x="1" y="13"/>
                    </a:lnTo>
                    <a:lnTo>
                      <a:pt x="4" y="18"/>
                    </a:lnTo>
                    <a:lnTo>
                      <a:pt x="9" y="24"/>
                    </a:lnTo>
                    <a:lnTo>
                      <a:pt x="15" y="30"/>
                    </a:lnTo>
                    <a:lnTo>
                      <a:pt x="21" y="37"/>
                    </a:lnTo>
                    <a:lnTo>
                      <a:pt x="30" y="42"/>
                    </a:lnTo>
                    <a:lnTo>
                      <a:pt x="37" y="47"/>
                    </a:lnTo>
                    <a:lnTo>
                      <a:pt x="45" y="50"/>
                    </a:lnTo>
                    <a:lnTo>
                      <a:pt x="52" y="52"/>
                    </a:lnTo>
                    <a:lnTo>
                      <a:pt x="59" y="55"/>
                    </a:lnTo>
                    <a:lnTo>
                      <a:pt x="67" y="55"/>
                    </a:lnTo>
                    <a:lnTo>
                      <a:pt x="73" y="56"/>
                    </a:lnTo>
                    <a:lnTo>
                      <a:pt x="79" y="56"/>
                    </a:lnTo>
                    <a:lnTo>
                      <a:pt x="85" y="56"/>
                    </a:lnTo>
                    <a:lnTo>
                      <a:pt x="88" y="57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546" name="Freeform 637"/>
              <p:cNvSpPr>
                <a:spLocks noChangeArrowheads="1"/>
              </p:cNvSpPr>
              <p:nvPr/>
            </p:nvSpPr>
            <p:spPr bwMode="auto">
              <a:xfrm>
                <a:off x="2287" y="4108"/>
                <a:ext cx="104" cy="71"/>
              </a:xfrm>
              <a:custGeom>
                <a:avLst/>
                <a:gdLst>
                  <a:gd name="T0" fmla="*/ 4 w 98"/>
                  <a:gd name="T1" fmla="*/ 1227 h 66"/>
                  <a:gd name="T2" fmla="*/ 474 w 98"/>
                  <a:gd name="T3" fmla="*/ 917 h 66"/>
                  <a:gd name="T4" fmla="*/ 811 w 98"/>
                  <a:gd name="T5" fmla="*/ 792 h 66"/>
                  <a:gd name="T6" fmla="*/ 1159 w 98"/>
                  <a:gd name="T7" fmla="*/ 792 h 66"/>
                  <a:gd name="T8" fmla="*/ 1470 w 98"/>
                  <a:gd name="T9" fmla="*/ 917 h 66"/>
                  <a:gd name="T10" fmla="*/ 1813 w 98"/>
                  <a:gd name="T11" fmla="*/ 1227 h 66"/>
                  <a:gd name="T12" fmla="*/ 2100 w 98"/>
                  <a:gd name="T13" fmla="*/ 1644 h 66"/>
                  <a:gd name="T14" fmla="*/ 2441 w 98"/>
                  <a:gd name="T15" fmla="*/ 2028 h 66"/>
                  <a:gd name="T16" fmla="*/ 2664 w 98"/>
                  <a:gd name="T17" fmla="*/ 2548 h 66"/>
                  <a:gd name="T18" fmla="*/ 2924 w 98"/>
                  <a:gd name="T19" fmla="*/ 3036 h 66"/>
                  <a:gd name="T20" fmla="*/ 3103 w 98"/>
                  <a:gd name="T21" fmla="*/ 3637 h 66"/>
                  <a:gd name="T22" fmla="*/ 3286 w 98"/>
                  <a:gd name="T23" fmla="*/ 4065 h 66"/>
                  <a:gd name="T24" fmla="*/ 3315 w 98"/>
                  <a:gd name="T25" fmla="*/ 4569 h 66"/>
                  <a:gd name="T26" fmla="*/ 3379 w 98"/>
                  <a:gd name="T27" fmla="*/ 4871 h 66"/>
                  <a:gd name="T28" fmla="*/ 3379 w 98"/>
                  <a:gd name="T29" fmla="*/ 4915 h 66"/>
                  <a:gd name="T30" fmla="*/ 3487 w 98"/>
                  <a:gd name="T31" fmla="*/ 4915 h 66"/>
                  <a:gd name="T32" fmla="*/ 3379 w 98"/>
                  <a:gd name="T33" fmla="*/ 4915 h 66"/>
                  <a:gd name="T34" fmla="*/ 3303 w 98"/>
                  <a:gd name="T35" fmla="*/ 5688 h 66"/>
                  <a:gd name="T36" fmla="*/ 3518 w 98"/>
                  <a:gd name="T37" fmla="*/ 5637 h 66"/>
                  <a:gd name="T38" fmla="*/ 3709 w 98"/>
                  <a:gd name="T39" fmla="*/ 5287 h 66"/>
                  <a:gd name="T40" fmla="*/ 3709 w 98"/>
                  <a:gd name="T41" fmla="*/ 4704 h 66"/>
                  <a:gd name="T42" fmla="*/ 3586 w 98"/>
                  <a:gd name="T43" fmla="*/ 4247 h 66"/>
                  <a:gd name="T44" fmla="*/ 3505 w 98"/>
                  <a:gd name="T45" fmla="*/ 3670 h 66"/>
                  <a:gd name="T46" fmla="*/ 3315 w 98"/>
                  <a:gd name="T47" fmla="*/ 3172 h 66"/>
                  <a:gd name="T48" fmla="*/ 3124 w 98"/>
                  <a:gd name="T49" fmla="*/ 2548 h 66"/>
                  <a:gd name="T50" fmla="*/ 2917 w 98"/>
                  <a:gd name="T51" fmla="*/ 2028 h 66"/>
                  <a:gd name="T52" fmla="*/ 2596 w 98"/>
                  <a:gd name="T53" fmla="*/ 1420 h 66"/>
                  <a:gd name="T54" fmla="*/ 2300 w 98"/>
                  <a:gd name="T55" fmla="*/ 852 h 66"/>
                  <a:gd name="T56" fmla="*/ 1924 w 98"/>
                  <a:gd name="T57" fmla="*/ 6 h 66"/>
                  <a:gd name="T58" fmla="*/ 1560 w 98"/>
                  <a:gd name="T59" fmla="*/ 2 h 66"/>
                  <a:gd name="T60" fmla="*/ 1196 w 98"/>
                  <a:gd name="T61" fmla="*/ 0 h 66"/>
                  <a:gd name="T62" fmla="*/ 764 w 98"/>
                  <a:gd name="T63" fmla="*/ 0 h 66"/>
                  <a:gd name="T64" fmla="*/ 421 w 98"/>
                  <a:gd name="T65" fmla="*/ 2 h 66"/>
                  <a:gd name="T66" fmla="*/ 0 w 98"/>
                  <a:gd name="T67" fmla="*/ 684 h 66"/>
                  <a:gd name="T68" fmla="*/ 4 w 98"/>
                  <a:gd name="T69" fmla="*/ 1227 h 6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8"/>
                  <a:gd name="T106" fmla="*/ 0 h 66"/>
                  <a:gd name="T107" fmla="*/ 98 w 98"/>
                  <a:gd name="T108" fmla="*/ 66 h 6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8" h="66">
                    <a:moveTo>
                      <a:pt x="4" y="15"/>
                    </a:moveTo>
                    <a:lnTo>
                      <a:pt x="13" y="11"/>
                    </a:lnTo>
                    <a:lnTo>
                      <a:pt x="22" y="9"/>
                    </a:lnTo>
                    <a:lnTo>
                      <a:pt x="31" y="9"/>
                    </a:lnTo>
                    <a:lnTo>
                      <a:pt x="39" y="11"/>
                    </a:lnTo>
                    <a:lnTo>
                      <a:pt x="48" y="15"/>
                    </a:lnTo>
                    <a:lnTo>
                      <a:pt x="56" y="19"/>
                    </a:lnTo>
                    <a:lnTo>
                      <a:pt x="64" y="23"/>
                    </a:lnTo>
                    <a:lnTo>
                      <a:pt x="71" y="30"/>
                    </a:lnTo>
                    <a:lnTo>
                      <a:pt x="77" y="35"/>
                    </a:lnTo>
                    <a:lnTo>
                      <a:pt x="82" y="42"/>
                    </a:lnTo>
                    <a:lnTo>
                      <a:pt x="86" y="47"/>
                    </a:lnTo>
                    <a:lnTo>
                      <a:pt x="89" y="53"/>
                    </a:lnTo>
                    <a:lnTo>
                      <a:pt x="90" y="56"/>
                    </a:lnTo>
                    <a:lnTo>
                      <a:pt x="90" y="57"/>
                    </a:lnTo>
                    <a:lnTo>
                      <a:pt x="91" y="57"/>
                    </a:lnTo>
                    <a:lnTo>
                      <a:pt x="90" y="57"/>
                    </a:lnTo>
                    <a:lnTo>
                      <a:pt x="88" y="66"/>
                    </a:lnTo>
                    <a:lnTo>
                      <a:pt x="94" y="65"/>
                    </a:lnTo>
                    <a:lnTo>
                      <a:pt x="98" y="61"/>
                    </a:lnTo>
                    <a:lnTo>
                      <a:pt x="98" y="55"/>
                    </a:lnTo>
                    <a:lnTo>
                      <a:pt x="96" y="49"/>
                    </a:lnTo>
                    <a:lnTo>
                      <a:pt x="93" y="43"/>
                    </a:lnTo>
                    <a:lnTo>
                      <a:pt x="89" y="37"/>
                    </a:lnTo>
                    <a:lnTo>
                      <a:pt x="84" y="30"/>
                    </a:lnTo>
                    <a:lnTo>
                      <a:pt x="76" y="23"/>
                    </a:lnTo>
                    <a:lnTo>
                      <a:pt x="69" y="17"/>
                    </a:lnTo>
                    <a:lnTo>
                      <a:pt x="60" y="10"/>
                    </a:lnTo>
                    <a:lnTo>
                      <a:pt x="51" y="6"/>
                    </a:lnTo>
                    <a:lnTo>
                      <a:pt x="41" y="2"/>
                    </a:lnTo>
                    <a:lnTo>
                      <a:pt x="32" y="0"/>
                    </a:lnTo>
                    <a:lnTo>
                      <a:pt x="21" y="0"/>
                    </a:lnTo>
                    <a:lnTo>
                      <a:pt x="11" y="2"/>
                    </a:lnTo>
                    <a:lnTo>
                      <a:pt x="0" y="7"/>
                    </a:lnTo>
                    <a:lnTo>
                      <a:pt x="4" y="15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547" name="Freeform 638"/>
              <p:cNvSpPr>
                <a:spLocks noChangeArrowheads="1"/>
              </p:cNvSpPr>
              <p:nvPr/>
            </p:nvSpPr>
            <p:spPr bwMode="auto">
              <a:xfrm>
                <a:off x="2282" y="4115"/>
                <a:ext cx="46" cy="53"/>
              </a:xfrm>
              <a:custGeom>
                <a:avLst/>
                <a:gdLst>
                  <a:gd name="T0" fmla="*/ 2587 w 43"/>
                  <a:gd name="T1" fmla="*/ 4985 h 49"/>
                  <a:gd name="T2" fmla="*/ 2252 w 43"/>
                  <a:gd name="T3" fmla="*/ 4438 h 49"/>
                  <a:gd name="T4" fmla="*/ 1720 w 43"/>
                  <a:gd name="T5" fmla="*/ 3886 h 49"/>
                  <a:gd name="T6" fmla="*/ 1405 w 43"/>
                  <a:gd name="T7" fmla="*/ 2997 h 49"/>
                  <a:gd name="T8" fmla="*/ 937 w 43"/>
                  <a:gd name="T9" fmla="*/ 2369 h 49"/>
                  <a:gd name="T10" fmla="*/ 716 w 43"/>
                  <a:gd name="T11" fmla="*/ 1479 h 49"/>
                  <a:gd name="T12" fmla="*/ 546 w 43"/>
                  <a:gd name="T13" fmla="*/ 1081 h 49"/>
                  <a:gd name="T14" fmla="*/ 546 w 43"/>
                  <a:gd name="T15" fmla="*/ 999 h 49"/>
                  <a:gd name="T16" fmla="*/ 546 w 43"/>
                  <a:gd name="T17" fmla="*/ 6 h 49"/>
                  <a:gd name="T18" fmla="*/ 546 w 43"/>
                  <a:gd name="T19" fmla="*/ 999 h 49"/>
                  <a:gd name="T20" fmla="*/ 7 w 43"/>
                  <a:gd name="T21" fmla="*/ 999 h 49"/>
                  <a:gd name="T22" fmla="*/ 3 w 43"/>
                  <a:gd name="T23" fmla="*/ 0 h 49"/>
                  <a:gd name="T24" fmla="*/ 0 w 43"/>
                  <a:gd name="T25" fmla="*/ 3 h 49"/>
                  <a:gd name="T26" fmla="*/ 0 w 43"/>
                  <a:gd name="T27" fmla="*/ 6 h 49"/>
                  <a:gd name="T28" fmla="*/ 0 w 43"/>
                  <a:gd name="T29" fmla="*/ 1169 h 49"/>
                  <a:gd name="T30" fmla="*/ 1 w 43"/>
                  <a:gd name="T31" fmla="*/ 1479 h 49"/>
                  <a:gd name="T32" fmla="*/ 4 w 43"/>
                  <a:gd name="T33" fmla="*/ 2369 h 49"/>
                  <a:gd name="T34" fmla="*/ 584 w 43"/>
                  <a:gd name="T35" fmla="*/ 2997 h 49"/>
                  <a:gd name="T36" fmla="*/ 937 w 43"/>
                  <a:gd name="T37" fmla="*/ 3886 h 49"/>
                  <a:gd name="T38" fmla="*/ 1410 w 43"/>
                  <a:gd name="T39" fmla="*/ 4546 h 49"/>
                  <a:gd name="T40" fmla="*/ 1846 w 43"/>
                  <a:gd name="T41" fmla="*/ 5392 h 49"/>
                  <a:gd name="T42" fmla="*/ 2409 w 43"/>
                  <a:gd name="T43" fmla="*/ 5832 h 49"/>
                  <a:gd name="T44" fmla="*/ 2587 w 43"/>
                  <a:gd name="T45" fmla="*/ 4985 h 4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43"/>
                  <a:gd name="T70" fmla="*/ 0 h 49"/>
                  <a:gd name="T71" fmla="*/ 43 w 43"/>
                  <a:gd name="T72" fmla="*/ 49 h 4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43" h="49">
                    <a:moveTo>
                      <a:pt x="43" y="42"/>
                    </a:moveTo>
                    <a:lnTo>
                      <a:pt x="36" y="37"/>
                    </a:lnTo>
                    <a:lnTo>
                      <a:pt x="28" y="32"/>
                    </a:lnTo>
                    <a:lnTo>
                      <a:pt x="22" y="25"/>
                    </a:lnTo>
                    <a:lnTo>
                      <a:pt x="16" y="19"/>
                    </a:lnTo>
                    <a:lnTo>
                      <a:pt x="12" y="13"/>
                    </a:lnTo>
                    <a:lnTo>
                      <a:pt x="8" y="9"/>
                    </a:lnTo>
                    <a:lnTo>
                      <a:pt x="8" y="8"/>
                    </a:lnTo>
                    <a:lnTo>
                      <a:pt x="8" y="6"/>
                    </a:lnTo>
                    <a:lnTo>
                      <a:pt x="8" y="8"/>
                    </a:lnTo>
                    <a:lnTo>
                      <a:pt x="7" y="8"/>
                    </a:lnTo>
                    <a:lnTo>
                      <a:pt x="3" y="0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0" y="10"/>
                    </a:lnTo>
                    <a:lnTo>
                      <a:pt x="1" y="13"/>
                    </a:lnTo>
                    <a:lnTo>
                      <a:pt x="4" y="19"/>
                    </a:lnTo>
                    <a:lnTo>
                      <a:pt x="9" y="25"/>
                    </a:lnTo>
                    <a:lnTo>
                      <a:pt x="16" y="32"/>
                    </a:lnTo>
                    <a:lnTo>
                      <a:pt x="23" y="38"/>
                    </a:lnTo>
                    <a:lnTo>
                      <a:pt x="31" y="45"/>
                    </a:lnTo>
                    <a:lnTo>
                      <a:pt x="39" y="49"/>
                    </a:lnTo>
                    <a:lnTo>
                      <a:pt x="43" y="42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548" name="Freeform 639"/>
              <p:cNvSpPr>
                <a:spLocks noChangeArrowheads="1"/>
              </p:cNvSpPr>
              <p:nvPr/>
            </p:nvSpPr>
            <p:spPr bwMode="auto">
              <a:xfrm>
                <a:off x="2324" y="4161"/>
                <a:ext cx="57" cy="18"/>
              </a:xfrm>
              <a:custGeom>
                <a:avLst/>
                <a:gdLst>
                  <a:gd name="T0" fmla="*/ 1445 w 54"/>
                  <a:gd name="T1" fmla="*/ 8 h 17"/>
                  <a:gd name="T2" fmla="*/ 1368 w 54"/>
                  <a:gd name="T3" fmla="*/ 7 h 17"/>
                  <a:gd name="T4" fmla="*/ 1201 w 54"/>
                  <a:gd name="T5" fmla="*/ 7 h 17"/>
                  <a:gd name="T6" fmla="*/ 1021 w 54"/>
                  <a:gd name="T7" fmla="*/ 7 h 17"/>
                  <a:gd name="T8" fmla="*/ 868 w 54"/>
                  <a:gd name="T9" fmla="*/ 6 h 17"/>
                  <a:gd name="T10" fmla="*/ 662 w 54"/>
                  <a:gd name="T11" fmla="*/ 6 h 17"/>
                  <a:gd name="T12" fmla="*/ 453 w 54"/>
                  <a:gd name="T13" fmla="*/ 4 h 17"/>
                  <a:gd name="T14" fmla="*/ 311 w 54"/>
                  <a:gd name="T15" fmla="*/ 2 h 17"/>
                  <a:gd name="T16" fmla="*/ 4 w 54"/>
                  <a:gd name="T17" fmla="*/ 0 h 17"/>
                  <a:gd name="T18" fmla="*/ 0 w 54"/>
                  <a:gd name="T19" fmla="*/ 7 h 17"/>
                  <a:gd name="T20" fmla="*/ 279 w 54"/>
                  <a:gd name="T21" fmla="*/ 364 h 17"/>
                  <a:gd name="T22" fmla="*/ 406 w 54"/>
                  <a:gd name="T23" fmla="*/ 408 h 17"/>
                  <a:gd name="T24" fmla="*/ 642 w 54"/>
                  <a:gd name="T25" fmla="*/ 457 h 17"/>
                  <a:gd name="T26" fmla="*/ 868 w 54"/>
                  <a:gd name="T27" fmla="*/ 484 h 17"/>
                  <a:gd name="T28" fmla="*/ 1021 w 54"/>
                  <a:gd name="T29" fmla="*/ 484 h 17"/>
                  <a:gd name="T30" fmla="*/ 1201 w 54"/>
                  <a:gd name="T31" fmla="*/ 484 h 17"/>
                  <a:gd name="T32" fmla="*/ 1338 w 54"/>
                  <a:gd name="T33" fmla="*/ 484 h 17"/>
                  <a:gd name="T34" fmla="*/ 1412 w 54"/>
                  <a:gd name="T35" fmla="*/ 512 h 17"/>
                  <a:gd name="T36" fmla="*/ 1445 w 54"/>
                  <a:gd name="T37" fmla="*/ 8 h 17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4"/>
                  <a:gd name="T58" fmla="*/ 0 h 17"/>
                  <a:gd name="T59" fmla="*/ 54 w 54"/>
                  <a:gd name="T60" fmla="*/ 17 h 17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4" h="17">
                    <a:moveTo>
                      <a:pt x="54" y="8"/>
                    </a:moveTo>
                    <a:lnTo>
                      <a:pt x="50" y="7"/>
                    </a:lnTo>
                    <a:lnTo>
                      <a:pt x="44" y="7"/>
                    </a:lnTo>
                    <a:lnTo>
                      <a:pt x="38" y="7"/>
                    </a:lnTo>
                    <a:lnTo>
                      <a:pt x="32" y="6"/>
                    </a:lnTo>
                    <a:lnTo>
                      <a:pt x="25" y="6"/>
                    </a:lnTo>
                    <a:lnTo>
                      <a:pt x="18" y="4"/>
                    </a:lnTo>
                    <a:lnTo>
                      <a:pt x="11" y="2"/>
                    </a:lnTo>
                    <a:lnTo>
                      <a:pt x="4" y="0"/>
                    </a:lnTo>
                    <a:lnTo>
                      <a:pt x="0" y="7"/>
                    </a:lnTo>
                    <a:lnTo>
                      <a:pt x="9" y="11"/>
                    </a:lnTo>
                    <a:lnTo>
                      <a:pt x="16" y="13"/>
                    </a:lnTo>
                    <a:lnTo>
                      <a:pt x="24" y="15"/>
                    </a:lnTo>
                    <a:lnTo>
                      <a:pt x="32" y="16"/>
                    </a:lnTo>
                    <a:lnTo>
                      <a:pt x="38" y="16"/>
                    </a:lnTo>
                    <a:lnTo>
                      <a:pt x="44" y="16"/>
                    </a:lnTo>
                    <a:lnTo>
                      <a:pt x="49" y="16"/>
                    </a:lnTo>
                    <a:lnTo>
                      <a:pt x="52" y="17"/>
                    </a:lnTo>
                    <a:lnTo>
                      <a:pt x="54" y="8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549" name="Freeform 640"/>
              <p:cNvSpPr>
                <a:spLocks noChangeArrowheads="1"/>
              </p:cNvSpPr>
              <p:nvPr/>
            </p:nvSpPr>
            <p:spPr bwMode="auto">
              <a:xfrm>
                <a:off x="3421" y="4025"/>
                <a:ext cx="99" cy="63"/>
              </a:xfrm>
              <a:custGeom>
                <a:avLst/>
                <a:gdLst>
                  <a:gd name="T0" fmla="*/ 3987 w 93"/>
                  <a:gd name="T1" fmla="*/ 8941 h 58"/>
                  <a:gd name="T2" fmla="*/ 4134 w 93"/>
                  <a:gd name="T3" fmla="*/ 8941 h 58"/>
                  <a:gd name="T4" fmla="*/ 4200 w 93"/>
                  <a:gd name="T5" fmla="*/ 8642 h 58"/>
                  <a:gd name="T6" fmla="*/ 4200 w 93"/>
                  <a:gd name="T7" fmla="*/ 7983 h 58"/>
                  <a:gd name="T8" fmla="*/ 4164 w 93"/>
                  <a:gd name="T9" fmla="*/ 7325 h 58"/>
                  <a:gd name="T10" fmla="*/ 4028 w 93"/>
                  <a:gd name="T11" fmla="*/ 6423 h 58"/>
                  <a:gd name="T12" fmla="*/ 3855 w 93"/>
                  <a:gd name="T13" fmla="*/ 5641 h 58"/>
                  <a:gd name="T14" fmla="*/ 3555 w 93"/>
                  <a:gd name="T15" fmla="*/ 4614 h 58"/>
                  <a:gd name="T16" fmla="*/ 3305 w 93"/>
                  <a:gd name="T17" fmla="*/ 3435 h 58"/>
                  <a:gd name="T18" fmla="*/ 2917 w 93"/>
                  <a:gd name="T19" fmla="*/ 2467 h 58"/>
                  <a:gd name="T20" fmla="*/ 2574 w 93"/>
                  <a:gd name="T21" fmla="*/ 1502 h 58"/>
                  <a:gd name="T22" fmla="*/ 2228 w 93"/>
                  <a:gd name="T23" fmla="*/ 1079 h 58"/>
                  <a:gd name="T24" fmla="*/ 1769 w 93"/>
                  <a:gd name="T25" fmla="*/ 3 h 58"/>
                  <a:gd name="T26" fmla="*/ 1351 w 93"/>
                  <a:gd name="T27" fmla="*/ 0 h 58"/>
                  <a:gd name="T28" fmla="*/ 872 w 93"/>
                  <a:gd name="T29" fmla="*/ 0 h 58"/>
                  <a:gd name="T30" fmla="*/ 466 w 93"/>
                  <a:gd name="T31" fmla="*/ 3 h 58"/>
                  <a:gd name="T32" fmla="*/ 1 w 93"/>
                  <a:gd name="T33" fmla="*/ 1172 h 58"/>
                  <a:gd name="T34" fmla="*/ 0 w 93"/>
                  <a:gd name="T35" fmla="*/ 1273 h 58"/>
                  <a:gd name="T36" fmla="*/ 0 w 93"/>
                  <a:gd name="T37" fmla="*/ 1383 h 58"/>
                  <a:gd name="T38" fmla="*/ 0 w 93"/>
                  <a:gd name="T39" fmla="*/ 1631 h 58"/>
                  <a:gd name="T40" fmla="*/ 1 w 93"/>
                  <a:gd name="T41" fmla="*/ 2091 h 58"/>
                  <a:gd name="T42" fmla="*/ 4 w 93"/>
                  <a:gd name="T43" fmla="*/ 3052 h 58"/>
                  <a:gd name="T44" fmla="*/ 411 w 93"/>
                  <a:gd name="T45" fmla="*/ 3911 h 58"/>
                  <a:gd name="T46" fmla="*/ 637 w 93"/>
                  <a:gd name="T47" fmla="*/ 4844 h 58"/>
                  <a:gd name="T48" fmla="*/ 928 w 93"/>
                  <a:gd name="T49" fmla="*/ 5913 h 58"/>
                  <a:gd name="T50" fmla="*/ 1351 w 93"/>
                  <a:gd name="T51" fmla="*/ 6744 h 58"/>
                  <a:gd name="T52" fmla="*/ 1662 w 93"/>
                  <a:gd name="T53" fmla="*/ 7578 h 58"/>
                  <a:gd name="T54" fmla="*/ 1984 w 93"/>
                  <a:gd name="T55" fmla="*/ 7956 h 58"/>
                  <a:gd name="T56" fmla="*/ 2372 w 93"/>
                  <a:gd name="T57" fmla="*/ 8231 h 58"/>
                  <a:gd name="T58" fmla="*/ 2688 w 93"/>
                  <a:gd name="T59" fmla="*/ 8642 h 58"/>
                  <a:gd name="T60" fmla="*/ 3046 w 93"/>
                  <a:gd name="T61" fmla="*/ 8671 h 58"/>
                  <a:gd name="T62" fmla="*/ 3305 w 93"/>
                  <a:gd name="T63" fmla="*/ 8671 h 58"/>
                  <a:gd name="T64" fmla="*/ 3555 w 93"/>
                  <a:gd name="T65" fmla="*/ 8671 h 58"/>
                  <a:gd name="T66" fmla="*/ 3855 w 93"/>
                  <a:gd name="T67" fmla="*/ 8671 h 58"/>
                  <a:gd name="T68" fmla="*/ 3987 w 93"/>
                  <a:gd name="T69" fmla="*/ 8941 h 58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3"/>
                  <a:gd name="T106" fmla="*/ 0 h 58"/>
                  <a:gd name="T107" fmla="*/ 93 w 93"/>
                  <a:gd name="T108" fmla="*/ 58 h 58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3" h="58">
                    <a:moveTo>
                      <a:pt x="88" y="58"/>
                    </a:moveTo>
                    <a:lnTo>
                      <a:pt x="91" y="58"/>
                    </a:lnTo>
                    <a:lnTo>
                      <a:pt x="93" y="55"/>
                    </a:lnTo>
                    <a:lnTo>
                      <a:pt x="93" y="52"/>
                    </a:lnTo>
                    <a:lnTo>
                      <a:pt x="92" y="47"/>
                    </a:lnTo>
                    <a:lnTo>
                      <a:pt x="89" y="41"/>
                    </a:lnTo>
                    <a:lnTo>
                      <a:pt x="85" y="36"/>
                    </a:lnTo>
                    <a:lnTo>
                      <a:pt x="79" y="29"/>
                    </a:lnTo>
                    <a:lnTo>
                      <a:pt x="73" y="22"/>
                    </a:lnTo>
                    <a:lnTo>
                      <a:pt x="65" y="16"/>
                    </a:lnTo>
                    <a:lnTo>
                      <a:pt x="57" y="10"/>
                    </a:lnTo>
                    <a:lnTo>
                      <a:pt x="49" y="6"/>
                    </a:lnTo>
                    <a:lnTo>
                      <a:pt x="39" y="3"/>
                    </a:lnTo>
                    <a:lnTo>
                      <a:pt x="30" y="0"/>
                    </a:lnTo>
                    <a:lnTo>
                      <a:pt x="20" y="0"/>
                    </a:lnTo>
                    <a:lnTo>
                      <a:pt x="10" y="3"/>
                    </a:lnTo>
                    <a:lnTo>
                      <a:pt x="1" y="7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1" y="14"/>
                    </a:lnTo>
                    <a:lnTo>
                      <a:pt x="4" y="19"/>
                    </a:lnTo>
                    <a:lnTo>
                      <a:pt x="8" y="25"/>
                    </a:lnTo>
                    <a:lnTo>
                      <a:pt x="15" y="31"/>
                    </a:lnTo>
                    <a:lnTo>
                      <a:pt x="21" y="38"/>
                    </a:lnTo>
                    <a:lnTo>
                      <a:pt x="30" y="43"/>
                    </a:lnTo>
                    <a:lnTo>
                      <a:pt x="37" y="49"/>
                    </a:lnTo>
                    <a:lnTo>
                      <a:pt x="44" y="51"/>
                    </a:lnTo>
                    <a:lnTo>
                      <a:pt x="52" y="53"/>
                    </a:lnTo>
                    <a:lnTo>
                      <a:pt x="59" y="55"/>
                    </a:lnTo>
                    <a:lnTo>
                      <a:pt x="67" y="56"/>
                    </a:lnTo>
                    <a:lnTo>
                      <a:pt x="73" y="56"/>
                    </a:lnTo>
                    <a:lnTo>
                      <a:pt x="79" y="56"/>
                    </a:lnTo>
                    <a:lnTo>
                      <a:pt x="85" y="56"/>
                    </a:lnTo>
                    <a:lnTo>
                      <a:pt x="88" y="58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550" name="Freeform 641"/>
              <p:cNvSpPr>
                <a:spLocks noChangeArrowheads="1"/>
              </p:cNvSpPr>
              <p:nvPr/>
            </p:nvSpPr>
            <p:spPr bwMode="auto">
              <a:xfrm>
                <a:off x="3420" y="4020"/>
                <a:ext cx="104" cy="71"/>
              </a:xfrm>
              <a:custGeom>
                <a:avLst/>
                <a:gdLst>
                  <a:gd name="T0" fmla="*/ 4 w 98"/>
                  <a:gd name="T1" fmla="*/ 1141 h 66"/>
                  <a:gd name="T2" fmla="*/ 474 w 98"/>
                  <a:gd name="T3" fmla="*/ 917 h 66"/>
                  <a:gd name="T4" fmla="*/ 811 w 98"/>
                  <a:gd name="T5" fmla="*/ 792 h 66"/>
                  <a:gd name="T6" fmla="*/ 1159 w 98"/>
                  <a:gd name="T7" fmla="*/ 792 h 66"/>
                  <a:gd name="T8" fmla="*/ 1470 w 98"/>
                  <a:gd name="T9" fmla="*/ 917 h 66"/>
                  <a:gd name="T10" fmla="*/ 1757 w 98"/>
                  <a:gd name="T11" fmla="*/ 1141 h 66"/>
                  <a:gd name="T12" fmla="*/ 2100 w 98"/>
                  <a:gd name="T13" fmla="*/ 1644 h 66"/>
                  <a:gd name="T14" fmla="*/ 2365 w 98"/>
                  <a:gd name="T15" fmla="*/ 2047 h 66"/>
                  <a:gd name="T16" fmla="*/ 2664 w 98"/>
                  <a:gd name="T17" fmla="*/ 2548 h 66"/>
                  <a:gd name="T18" fmla="*/ 2924 w 98"/>
                  <a:gd name="T19" fmla="*/ 3143 h 66"/>
                  <a:gd name="T20" fmla="*/ 3103 w 98"/>
                  <a:gd name="T21" fmla="*/ 3637 h 66"/>
                  <a:gd name="T22" fmla="*/ 3286 w 98"/>
                  <a:gd name="T23" fmla="*/ 4065 h 66"/>
                  <a:gd name="T24" fmla="*/ 3315 w 98"/>
                  <a:gd name="T25" fmla="*/ 4569 h 66"/>
                  <a:gd name="T26" fmla="*/ 3379 w 98"/>
                  <a:gd name="T27" fmla="*/ 4871 h 66"/>
                  <a:gd name="T28" fmla="*/ 3379 w 98"/>
                  <a:gd name="T29" fmla="*/ 4915 h 66"/>
                  <a:gd name="T30" fmla="*/ 3487 w 98"/>
                  <a:gd name="T31" fmla="*/ 4915 h 66"/>
                  <a:gd name="T32" fmla="*/ 3379 w 98"/>
                  <a:gd name="T33" fmla="*/ 4915 h 66"/>
                  <a:gd name="T34" fmla="*/ 3303 w 98"/>
                  <a:gd name="T35" fmla="*/ 5688 h 66"/>
                  <a:gd name="T36" fmla="*/ 3518 w 98"/>
                  <a:gd name="T37" fmla="*/ 5637 h 66"/>
                  <a:gd name="T38" fmla="*/ 3709 w 98"/>
                  <a:gd name="T39" fmla="*/ 5240 h 66"/>
                  <a:gd name="T40" fmla="*/ 3709 w 98"/>
                  <a:gd name="T41" fmla="*/ 4704 h 66"/>
                  <a:gd name="T42" fmla="*/ 3586 w 98"/>
                  <a:gd name="T43" fmla="*/ 4247 h 66"/>
                  <a:gd name="T44" fmla="*/ 3505 w 98"/>
                  <a:gd name="T45" fmla="*/ 3670 h 66"/>
                  <a:gd name="T46" fmla="*/ 3315 w 98"/>
                  <a:gd name="T47" fmla="*/ 3143 h 66"/>
                  <a:gd name="T48" fmla="*/ 3112 w 98"/>
                  <a:gd name="T49" fmla="*/ 2548 h 66"/>
                  <a:gd name="T50" fmla="*/ 2917 w 98"/>
                  <a:gd name="T51" fmla="*/ 2028 h 66"/>
                  <a:gd name="T52" fmla="*/ 2596 w 98"/>
                  <a:gd name="T53" fmla="*/ 1320 h 66"/>
                  <a:gd name="T54" fmla="*/ 2300 w 98"/>
                  <a:gd name="T55" fmla="*/ 917 h 66"/>
                  <a:gd name="T56" fmla="*/ 1924 w 98"/>
                  <a:gd name="T57" fmla="*/ 6 h 66"/>
                  <a:gd name="T58" fmla="*/ 1560 w 98"/>
                  <a:gd name="T59" fmla="*/ 2 h 66"/>
                  <a:gd name="T60" fmla="*/ 1196 w 98"/>
                  <a:gd name="T61" fmla="*/ 0 h 66"/>
                  <a:gd name="T62" fmla="*/ 764 w 98"/>
                  <a:gd name="T63" fmla="*/ 0 h 66"/>
                  <a:gd name="T64" fmla="*/ 397 w 98"/>
                  <a:gd name="T65" fmla="*/ 2 h 66"/>
                  <a:gd name="T66" fmla="*/ 0 w 98"/>
                  <a:gd name="T67" fmla="*/ 684 h 66"/>
                  <a:gd name="T68" fmla="*/ 4 w 98"/>
                  <a:gd name="T69" fmla="*/ 1141 h 6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8"/>
                  <a:gd name="T106" fmla="*/ 0 h 66"/>
                  <a:gd name="T107" fmla="*/ 98 w 98"/>
                  <a:gd name="T108" fmla="*/ 66 h 6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8" h="66">
                    <a:moveTo>
                      <a:pt x="4" y="14"/>
                    </a:moveTo>
                    <a:lnTo>
                      <a:pt x="13" y="11"/>
                    </a:lnTo>
                    <a:lnTo>
                      <a:pt x="22" y="9"/>
                    </a:lnTo>
                    <a:lnTo>
                      <a:pt x="31" y="9"/>
                    </a:lnTo>
                    <a:lnTo>
                      <a:pt x="39" y="11"/>
                    </a:lnTo>
                    <a:lnTo>
                      <a:pt x="47" y="14"/>
                    </a:lnTo>
                    <a:lnTo>
                      <a:pt x="56" y="19"/>
                    </a:lnTo>
                    <a:lnTo>
                      <a:pt x="63" y="24"/>
                    </a:lnTo>
                    <a:lnTo>
                      <a:pt x="71" y="30"/>
                    </a:lnTo>
                    <a:lnTo>
                      <a:pt x="77" y="36"/>
                    </a:lnTo>
                    <a:lnTo>
                      <a:pt x="82" y="42"/>
                    </a:lnTo>
                    <a:lnTo>
                      <a:pt x="86" y="47"/>
                    </a:lnTo>
                    <a:lnTo>
                      <a:pt x="89" y="53"/>
                    </a:lnTo>
                    <a:lnTo>
                      <a:pt x="90" y="56"/>
                    </a:lnTo>
                    <a:lnTo>
                      <a:pt x="90" y="57"/>
                    </a:lnTo>
                    <a:lnTo>
                      <a:pt x="91" y="57"/>
                    </a:lnTo>
                    <a:lnTo>
                      <a:pt x="90" y="57"/>
                    </a:lnTo>
                    <a:lnTo>
                      <a:pt x="88" y="66"/>
                    </a:lnTo>
                    <a:lnTo>
                      <a:pt x="94" y="65"/>
                    </a:lnTo>
                    <a:lnTo>
                      <a:pt x="98" y="60"/>
                    </a:lnTo>
                    <a:lnTo>
                      <a:pt x="98" y="55"/>
                    </a:lnTo>
                    <a:lnTo>
                      <a:pt x="96" y="49"/>
                    </a:lnTo>
                    <a:lnTo>
                      <a:pt x="93" y="43"/>
                    </a:lnTo>
                    <a:lnTo>
                      <a:pt x="89" y="36"/>
                    </a:lnTo>
                    <a:lnTo>
                      <a:pt x="83" y="30"/>
                    </a:lnTo>
                    <a:lnTo>
                      <a:pt x="76" y="23"/>
                    </a:lnTo>
                    <a:lnTo>
                      <a:pt x="69" y="16"/>
                    </a:lnTo>
                    <a:lnTo>
                      <a:pt x="60" y="11"/>
                    </a:lnTo>
                    <a:lnTo>
                      <a:pt x="51" y="6"/>
                    </a:lnTo>
                    <a:lnTo>
                      <a:pt x="41" y="2"/>
                    </a:lnTo>
                    <a:lnTo>
                      <a:pt x="32" y="0"/>
                    </a:lnTo>
                    <a:lnTo>
                      <a:pt x="21" y="0"/>
                    </a:lnTo>
                    <a:lnTo>
                      <a:pt x="10" y="2"/>
                    </a:lnTo>
                    <a:lnTo>
                      <a:pt x="0" y="7"/>
                    </a:lnTo>
                    <a:lnTo>
                      <a:pt x="4" y="14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551" name="Freeform 642"/>
              <p:cNvSpPr>
                <a:spLocks noChangeArrowheads="1"/>
              </p:cNvSpPr>
              <p:nvPr/>
            </p:nvSpPr>
            <p:spPr bwMode="auto">
              <a:xfrm>
                <a:off x="3417" y="4028"/>
                <a:ext cx="45" cy="53"/>
              </a:xfrm>
              <a:custGeom>
                <a:avLst/>
                <a:gdLst>
                  <a:gd name="T0" fmla="*/ 677 w 43"/>
                  <a:gd name="T1" fmla="*/ 4917 h 49"/>
                  <a:gd name="T2" fmla="*/ 579 w 43"/>
                  <a:gd name="T3" fmla="*/ 4438 h 49"/>
                  <a:gd name="T4" fmla="*/ 430 w 43"/>
                  <a:gd name="T5" fmla="*/ 3793 h 49"/>
                  <a:gd name="T6" fmla="*/ 328 w 43"/>
                  <a:gd name="T7" fmla="*/ 2997 h 49"/>
                  <a:gd name="T8" fmla="*/ 249 w 43"/>
                  <a:gd name="T9" fmla="*/ 2369 h 49"/>
                  <a:gd name="T10" fmla="*/ 198 w 43"/>
                  <a:gd name="T11" fmla="*/ 1479 h 49"/>
                  <a:gd name="T12" fmla="*/ 8 w 43"/>
                  <a:gd name="T13" fmla="*/ 999 h 49"/>
                  <a:gd name="T14" fmla="*/ 8 w 43"/>
                  <a:gd name="T15" fmla="*/ 924 h 49"/>
                  <a:gd name="T16" fmla="*/ 8 w 43"/>
                  <a:gd name="T17" fmla="*/ 6 h 49"/>
                  <a:gd name="T18" fmla="*/ 8 w 43"/>
                  <a:gd name="T19" fmla="*/ 924 h 49"/>
                  <a:gd name="T20" fmla="*/ 7 w 43"/>
                  <a:gd name="T21" fmla="*/ 924 h 49"/>
                  <a:gd name="T22" fmla="*/ 3 w 43"/>
                  <a:gd name="T23" fmla="*/ 0 h 49"/>
                  <a:gd name="T24" fmla="*/ 0 w 43"/>
                  <a:gd name="T25" fmla="*/ 3 h 49"/>
                  <a:gd name="T26" fmla="*/ 0 w 43"/>
                  <a:gd name="T27" fmla="*/ 6 h 49"/>
                  <a:gd name="T28" fmla="*/ 0 w 43"/>
                  <a:gd name="T29" fmla="*/ 1081 h 49"/>
                  <a:gd name="T30" fmla="*/ 1 w 43"/>
                  <a:gd name="T31" fmla="*/ 1479 h 49"/>
                  <a:gd name="T32" fmla="*/ 4 w 43"/>
                  <a:gd name="T33" fmla="*/ 2190 h 49"/>
                  <a:gd name="T34" fmla="*/ 9 w 43"/>
                  <a:gd name="T35" fmla="*/ 2997 h 49"/>
                  <a:gd name="T36" fmla="*/ 249 w 43"/>
                  <a:gd name="T37" fmla="*/ 3793 h 49"/>
                  <a:gd name="T38" fmla="*/ 343 w 43"/>
                  <a:gd name="T39" fmla="*/ 4546 h 49"/>
                  <a:gd name="T40" fmla="*/ 471 w 43"/>
                  <a:gd name="T41" fmla="*/ 5392 h 49"/>
                  <a:gd name="T42" fmla="*/ 618 w 43"/>
                  <a:gd name="T43" fmla="*/ 5832 h 49"/>
                  <a:gd name="T44" fmla="*/ 677 w 43"/>
                  <a:gd name="T45" fmla="*/ 4917 h 4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43"/>
                  <a:gd name="T70" fmla="*/ 0 h 49"/>
                  <a:gd name="T71" fmla="*/ 43 w 43"/>
                  <a:gd name="T72" fmla="*/ 49 h 4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43" h="49">
                    <a:moveTo>
                      <a:pt x="43" y="41"/>
                    </a:moveTo>
                    <a:lnTo>
                      <a:pt x="36" y="37"/>
                    </a:lnTo>
                    <a:lnTo>
                      <a:pt x="28" y="31"/>
                    </a:lnTo>
                    <a:lnTo>
                      <a:pt x="22" y="25"/>
                    </a:lnTo>
                    <a:lnTo>
                      <a:pt x="16" y="19"/>
                    </a:lnTo>
                    <a:lnTo>
                      <a:pt x="11" y="13"/>
                    </a:lnTo>
                    <a:lnTo>
                      <a:pt x="8" y="8"/>
                    </a:lnTo>
                    <a:lnTo>
                      <a:pt x="8" y="7"/>
                    </a:lnTo>
                    <a:lnTo>
                      <a:pt x="8" y="6"/>
                    </a:lnTo>
                    <a:lnTo>
                      <a:pt x="8" y="7"/>
                    </a:lnTo>
                    <a:lnTo>
                      <a:pt x="7" y="7"/>
                    </a:lnTo>
                    <a:lnTo>
                      <a:pt x="3" y="0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1" y="13"/>
                    </a:lnTo>
                    <a:lnTo>
                      <a:pt x="4" y="18"/>
                    </a:lnTo>
                    <a:lnTo>
                      <a:pt x="9" y="25"/>
                    </a:lnTo>
                    <a:lnTo>
                      <a:pt x="16" y="31"/>
                    </a:lnTo>
                    <a:lnTo>
                      <a:pt x="23" y="38"/>
                    </a:lnTo>
                    <a:lnTo>
                      <a:pt x="30" y="45"/>
                    </a:lnTo>
                    <a:lnTo>
                      <a:pt x="39" y="49"/>
                    </a:lnTo>
                    <a:lnTo>
                      <a:pt x="43" y="41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552" name="Freeform 643"/>
              <p:cNvSpPr>
                <a:spLocks noChangeArrowheads="1"/>
              </p:cNvSpPr>
              <p:nvPr/>
            </p:nvSpPr>
            <p:spPr bwMode="auto">
              <a:xfrm>
                <a:off x="3458" y="4072"/>
                <a:ext cx="57" cy="20"/>
              </a:xfrm>
              <a:custGeom>
                <a:avLst/>
                <a:gdLst>
                  <a:gd name="T0" fmla="*/ 1445 w 54"/>
                  <a:gd name="T1" fmla="*/ 5284 h 18"/>
                  <a:gd name="T2" fmla="*/ 1368 w 54"/>
                  <a:gd name="T3" fmla="*/ 4756 h 18"/>
                  <a:gd name="T4" fmla="*/ 1201 w 54"/>
                  <a:gd name="T5" fmla="*/ 4756 h 18"/>
                  <a:gd name="T6" fmla="*/ 1021 w 54"/>
                  <a:gd name="T7" fmla="*/ 4756 h 18"/>
                  <a:gd name="T8" fmla="*/ 868 w 54"/>
                  <a:gd name="T9" fmla="*/ 4280 h 18"/>
                  <a:gd name="T10" fmla="*/ 662 w 54"/>
                  <a:gd name="T11" fmla="*/ 4280 h 18"/>
                  <a:gd name="T12" fmla="*/ 453 w 54"/>
                  <a:gd name="T13" fmla="*/ 3467 h 18"/>
                  <a:gd name="T14" fmla="*/ 295 w 54"/>
                  <a:gd name="T15" fmla="*/ 4 h 18"/>
                  <a:gd name="T16" fmla="*/ 4 w 54"/>
                  <a:gd name="T17" fmla="*/ 0 h 18"/>
                  <a:gd name="T18" fmla="*/ 0 w 54"/>
                  <a:gd name="T19" fmla="*/ 4756 h 18"/>
                  <a:gd name="T20" fmla="*/ 8 w 54"/>
                  <a:gd name="T21" fmla="*/ 6523 h 18"/>
                  <a:gd name="T22" fmla="*/ 406 w 54"/>
                  <a:gd name="T23" fmla="*/ 9326 h 18"/>
                  <a:gd name="T24" fmla="*/ 642 w 54"/>
                  <a:gd name="T25" fmla="*/ 9942 h 18"/>
                  <a:gd name="T26" fmla="*/ 868 w 54"/>
                  <a:gd name="T27" fmla="*/ 10362 h 18"/>
                  <a:gd name="T28" fmla="*/ 1021 w 54"/>
                  <a:gd name="T29" fmla="*/ 10362 h 18"/>
                  <a:gd name="T30" fmla="*/ 1201 w 54"/>
                  <a:gd name="T31" fmla="*/ 10362 h 18"/>
                  <a:gd name="T32" fmla="*/ 1309 w 54"/>
                  <a:gd name="T33" fmla="*/ 11047 h 18"/>
                  <a:gd name="T34" fmla="*/ 1412 w 54"/>
                  <a:gd name="T35" fmla="*/ 11047 h 18"/>
                  <a:gd name="T36" fmla="*/ 1445 w 54"/>
                  <a:gd name="T37" fmla="*/ 5284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4"/>
                  <a:gd name="T58" fmla="*/ 0 h 18"/>
                  <a:gd name="T59" fmla="*/ 54 w 54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4" h="18">
                    <a:moveTo>
                      <a:pt x="54" y="9"/>
                    </a:moveTo>
                    <a:lnTo>
                      <a:pt x="50" y="8"/>
                    </a:lnTo>
                    <a:lnTo>
                      <a:pt x="44" y="8"/>
                    </a:lnTo>
                    <a:lnTo>
                      <a:pt x="38" y="8"/>
                    </a:lnTo>
                    <a:lnTo>
                      <a:pt x="32" y="7"/>
                    </a:lnTo>
                    <a:lnTo>
                      <a:pt x="25" y="7"/>
                    </a:lnTo>
                    <a:lnTo>
                      <a:pt x="18" y="5"/>
                    </a:lnTo>
                    <a:lnTo>
                      <a:pt x="10" y="4"/>
                    </a:lnTo>
                    <a:lnTo>
                      <a:pt x="4" y="0"/>
                    </a:lnTo>
                    <a:lnTo>
                      <a:pt x="0" y="8"/>
                    </a:lnTo>
                    <a:lnTo>
                      <a:pt x="8" y="11"/>
                    </a:lnTo>
                    <a:lnTo>
                      <a:pt x="16" y="15"/>
                    </a:lnTo>
                    <a:lnTo>
                      <a:pt x="24" y="16"/>
                    </a:lnTo>
                    <a:lnTo>
                      <a:pt x="32" y="17"/>
                    </a:lnTo>
                    <a:lnTo>
                      <a:pt x="38" y="17"/>
                    </a:lnTo>
                    <a:lnTo>
                      <a:pt x="44" y="17"/>
                    </a:lnTo>
                    <a:lnTo>
                      <a:pt x="48" y="18"/>
                    </a:lnTo>
                    <a:lnTo>
                      <a:pt x="52" y="18"/>
                    </a:lnTo>
                    <a:lnTo>
                      <a:pt x="54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553" name="Freeform 644"/>
              <p:cNvSpPr>
                <a:spLocks noChangeArrowheads="1"/>
              </p:cNvSpPr>
              <p:nvPr/>
            </p:nvSpPr>
            <p:spPr bwMode="auto">
              <a:xfrm>
                <a:off x="1434" y="4027"/>
                <a:ext cx="100" cy="61"/>
              </a:xfrm>
              <a:custGeom>
                <a:avLst/>
                <a:gdLst>
                  <a:gd name="T0" fmla="*/ 3886 w 94"/>
                  <a:gd name="T1" fmla="*/ 0 h 57"/>
                  <a:gd name="T2" fmla="*/ 4041 w 94"/>
                  <a:gd name="T3" fmla="*/ 0 h 57"/>
                  <a:gd name="T4" fmla="*/ 4078 w 94"/>
                  <a:gd name="T5" fmla="*/ 2 h 57"/>
                  <a:gd name="T6" fmla="*/ 4078 w 94"/>
                  <a:gd name="T7" fmla="*/ 5 h 57"/>
                  <a:gd name="T8" fmla="*/ 4041 w 94"/>
                  <a:gd name="T9" fmla="*/ 590 h 57"/>
                  <a:gd name="T10" fmla="*/ 3961 w 94"/>
                  <a:gd name="T11" fmla="*/ 885 h 57"/>
                  <a:gd name="T12" fmla="*/ 3723 w 94"/>
                  <a:gd name="T13" fmla="*/ 1328 h 57"/>
                  <a:gd name="T14" fmla="*/ 3434 w 94"/>
                  <a:gd name="T15" fmla="*/ 1742 h 57"/>
                  <a:gd name="T16" fmla="*/ 3184 w 94"/>
                  <a:gd name="T17" fmla="*/ 2160 h 57"/>
                  <a:gd name="T18" fmla="*/ 2852 w 94"/>
                  <a:gd name="T19" fmla="*/ 2474 h 57"/>
                  <a:gd name="T20" fmla="*/ 2520 w 94"/>
                  <a:gd name="T21" fmla="*/ 2834 h 57"/>
                  <a:gd name="T22" fmla="*/ 2193 w 94"/>
                  <a:gd name="T23" fmla="*/ 3208 h 57"/>
                  <a:gd name="T24" fmla="*/ 1779 w 94"/>
                  <a:gd name="T25" fmla="*/ 3418 h 57"/>
                  <a:gd name="T26" fmla="*/ 1336 w 94"/>
                  <a:gd name="T27" fmla="*/ 3583 h 57"/>
                  <a:gd name="T28" fmla="*/ 901 w 94"/>
                  <a:gd name="T29" fmla="*/ 3583 h 57"/>
                  <a:gd name="T30" fmla="*/ 516 w 94"/>
                  <a:gd name="T31" fmla="*/ 3418 h 57"/>
                  <a:gd name="T32" fmla="*/ 2 w 94"/>
                  <a:gd name="T33" fmla="*/ 3194 h 57"/>
                  <a:gd name="T34" fmla="*/ 1 w 94"/>
                  <a:gd name="T35" fmla="*/ 3033 h 57"/>
                  <a:gd name="T36" fmla="*/ 0 w 94"/>
                  <a:gd name="T37" fmla="*/ 2998 h 57"/>
                  <a:gd name="T38" fmla="*/ 1 w 94"/>
                  <a:gd name="T39" fmla="*/ 2834 h 57"/>
                  <a:gd name="T40" fmla="*/ 1 w 94"/>
                  <a:gd name="T41" fmla="*/ 2648 h 57"/>
                  <a:gd name="T42" fmla="*/ 4 w 94"/>
                  <a:gd name="T43" fmla="*/ 2435 h 57"/>
                  <a:gd name="T44" fmla="*/ 456 w 94"/>
                  <a:gd name="T45" fmla="*/ 1886 h 57"/>
                  <a:gd name="T46" fmla="*/ 661 w 94"/>
                  <a:gd name="T47" fmla="*/ 1538 h 57"/>
                  <a:gd name="T48" fmla="*/ 959 w 94"/>
                  <a:gd name="T49" fmla="*/ 1160 h 57"/>
                  <a:gd name="T50" fmla="*/ 1306 w 94"/>
                  <a:gd name="T51" fmla="*/ 773 h 57"/>
                  <a:gd name="T52" fmla="*/ 1672 w 94"/>
                  <a:gd name="T53" fmla="*/ 551 h 57"/>
                  <a:gd name="T54" fmla="*/ 2014 w 94"/>
                  <a:gd name="T55" fmla="*/ 5 h 57"/>
                  <a:gd name="T56" fmla="*/ 2333 w 94"/>
                  <a:gd name="T57" fmla="*/ 3 h 57"/>
                  <a:gd name="T58" fmla="*/ 2640 w 94"/>
                  <a:gd name="T59" fmla="*/ 2 h 57"/>
                  <a:gd name="T60" fmla="*/ 2988 w 94"/>
                  <a:gd name="T61" fmla="*/ 1 h 57"/>
                  <a:gd name="T62" fmla="*/ 3228 w 94"/>
                  <a:gd name="T63" fmla="*/ 1 h 57"/>
                  <a:gd name="T64" fmla="*/ 3500 w 94"/>
                  <a:gd name="T65" fmla="*/ 0 h 57"/>
                  <a:gd name="T66" fmla="*/ 3723 w 94"/>
                  <a:gd name="T67" fmla="*/ 0 h 57"/>
                  <a:gd name="T68" fmla="*/ 3886 w 94"/>
                  <a:gd name="T69" fmla="*/ 0 h 5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4"/>
                  <a:gd name="T106" fmla="*/ 0 h 57"/>
                  <a:gd name="T107" fmla="*/ 94 w 94"/>
                  <a:gd name="T108" fmla="*/ 57 h 5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4" h="57">
                    <a:moveTo>
                      <a:pt x="89" y="0"/>
                    </a:moveTo>
                    <a:lnTo>
                      <a:pt x="92" y="0"/>
                    </a:lnTo>
                    <a:lnTo>
                      <a:pt x="94" y="2"/>
                    </a:lnTo>
                    <a:lnTo>
                      <a:pt x="94" y="5"/>
                    </a:lnTo>
                    <a:lnTo>
                      <a:pt x="92" y="9"/>
                    </a:lnTo>
                    <a:lnTo>
                      <a:pt x="90" y="15"/>
                    </a:lnTo>
                    <a:lnTo>
                      <a:pt x="85" y="21"/>
                    </a:lnTo>
                    <a:lnTo>
                      <a:pt x="79" y="28"/>
                    </a:lnTo>
                    <a:lnTo>
                      <a:pt x="73" y="35"/>
                    </a:lnTo>
                    <a:lnTo>
                      <a:pt x="66" y="40"/>
                    </a:lnTo>
                    <a:lnTo>
                      <a:pt x="58" y="46"/>
                    </a:lnTo>
                    <a:lnTo>
                      <a:pt x="50" y="51"/>
                    </a:lnTo>
                    <a:lnTo>
                      <a:pt x="40" y="54"/>
                    </a:lnTo>
                    <a:lnTo>
                      <a:pt x="31" y="57"/>
                    </a:lnTo>
                    <a:lnTo>
                      <a:pt x="21" y="57"/>
                    </a:lnTo>
                    <a:lnTo>
                      <a:pt x="12" y="54"/>
                    </a:lnTo>
                    <a:lnTo>
                      <a:pt x="2" y="50"/>
                    </a:lnTo>
                    <a:lnTo>
                      <a:pt x="1" y="49"/>
                    </a:lnTo>
                    <a:lnTo>
                      <a:pt x="0" y="48"/>
                    </a:lnTo>
                    <a:lnTo>
                      <a:pt x="1" y="46"/>
                    </a:lnTo>
                    <a:lnTo>
                      <a:pt x="1" y="43"/>
                    </a:lnTo>
                    <a:lnTo>
                      <a:pt x="4" y="38"/>
                    </a:lnTo>
                    <a:lnTo>
                      <a:pt x="10" y="31"/>
                    </a:lnTo>
                    <a:lnTo>
                      <a:pt x="16" y="25"/>
                    </a:lnTo>
                    <a:lnTo>
                      <a:pt x="22" y="19"/>
                    </a:lnTo>
                    <a:lnTo>
                      <a:pt x="30" y="13"/>
                    </a:lnTo>
                    <a:lnTo>
                      <a:pt x="38" y="8"/>
                    </a:lnTo>
                    <a:lnTo>
                      <a:pt x="46" y="5"/>
                    </a:lnTo>
                    <a:lnTo>
                      <a:pt x="53" y="3"/>
                    </a:lnTo>
                    <a:lnTo>
                      <a:pt x="60" y="2"/>
                    </a:lnTo>
                    <a:lnTo>
                      <a:pt x="68" y="1"/>
                    </a:lnTo>
                    <a:lnTo>
                      <a:pt x="74" y="1"/>
                    </a:lnTo>
                    <a:lnTo>
                      <a:pt x="80" y="0"/>
                    </a:lnTo>
                    <a:lnTo>
                      <a:pt x="85" y="0"/>
                    </a:lnTo>
                    <a:lnTo>
                      <a:pt x="89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554" name="Freeform 645"/>
              <p:cNvSpPr>
                <a:spLocks noChangeArrowheads="1"/>
              </p:cNvSpPr>
              <p:nvPr/>
            </p:nvSpPr>
            <p:spPr bwMode="auto">
              <a:xfrm>
                <a:off x="1434" y="4022"/>
                <a:ext cx="104" cy="71"/>
              </a:xfrm>
              <a:custGeom>
                <a:avLst/>
                <a:gdLst>
                  <a:gd name="T0" fmla="*/ 0 w 98"/>
                  <a:gd name="T1" fmla="*/ 4926 h 66"/>
                  <a:gd name="T2" fmla="*/ 421 w 98"/>
                  <a:gd name="T3" fmla="*/ 5587 h 66"/>
                  <a:gd name="T4" fmla="*/ 764 w 98"/>
                  <a:gd name="T5" fmla="*/ 5688 h 66"/>
                  <a:gd name="T6" fmla="*/ 1159 w 98"/>
                  <a:gd name="T7" fmla="*/ 5688 h 66"/>
                  <a:gd name="T8" fmla="*/ 1560 w 98"/>
                  <a:gd name="T9" fmla="*/ 5587 h 66"/>
                  <a:gd name="T10" fmla="*/ 1924 w 98"/>
                  <a:gd name="T11" fmla="*/ 5287 h 66"/>
                  <a:gd name="T12" fmla="*/ 2300 w 98"/>
                  <a:gd name="T13" fmla="*/ 4704 h 66"/>
                  <a:gd name="T14" fmla="*/ 2596 w 98"/>
                  <a:gd name="T15" fmla="*/ 4257 h 66"/>
                  <a:gd name="T16" fmla="*/ 2917 w 98"/>
                  <a:gd name="T17" fmla="*/ 3670 h 66"/>
                  <a:gd name="T18" fmla="*/ 3112 w 98"/>
                  <a:gd name="T19" fmla="*/ 3143 h 66"/>
                  <a:gd name="T20" fmla="*/ 3315 w 98"/>
                  <a:gd name="T21" fmla="*/ 2548 h 66"/>
                  <a:gd name="T22" fmla="*/ 3505 w 98"/>
                  <a:gd name="T23" fmla="*/ 2028 h 66"/>
                  <a:gd name="T24" fmla="*/ 3586 w 98"/>
                  <a:gd name="T25" fmla="*/ 1420 h 66"/>
                  <a:gd name="T26" fmla="*/ 3709 w 98"/>
                  <a:gd name="T27" fmla="*/ 917 h 66"/>
                  <a:gd name="T28" fmla="*/ 3709 w 98"/>
                  <a:gd name="T29" fmla="*/ 6 h 66"/>
                  <a:gd name="T30" fmla="*/ 3518 w 98"/>
                  <a:gd name="T31" fmla="*/ 0 h 66"/>
                  <a:gd name="T32" fmla="*/ 3303 w 98"/>
                  <a:gd name="T33" fmla="*/ 0 h 66"/>
                  <a:gd name="T34" fmla="*/ 3315 w 98"/>
                  <a:gd name="T35" fmla="*/ 792 h 66"/>
                  <a:gd name="T36" fmla="*/ 3487 w 98"/>
                  <a:gd name="T37" fmla="*/ 792 h 66"/>
                  <a:gd name="T38" fmla="*/ 3379 w 98"/>
                  <a:gd name="T39" fmla="*/ 736 h 66"/>
                  <a:gd name="T40" fmla="*/ 3379 w 98"/>
                  <a:gd name="T41" fmla="*/ 792 h 66"/>
                  <a:gd name="T42" fmla="*/ 3315 w 98"/>
                  <a:gd name="T43" fmla="*/ 1061 h 66"/>
                  <a:gd name="T44" fmla="*/ 3286 w 98"/>
                  <a:gd name="T45" fmla="*/ 1528 h 66"/>
                  <a:gd name="T46" fmla="*/ 3096 w 98"/>
                  <a:gd name="T47" fmla="*/ 2028 h 66"/>
                  <a:gd name="T48" fmla="*/ 2917 w 98"/>
                  <a:gd name="T49" fmla="*/ 2548 h 66"/>
                  <a:gd name="T50" fmla="*/ 2664 w 98"/>
                  <a:gd name="T51" fmla="*/ 3143 h 66"/>
                  <a:gd name="T52" fmla="*/ 2365 w 98"/>
                  <a:gd name="T53" fmla="*/ 3637 h 66"/>
                  <a:gd name="T54" fmla="*/ 2100 w 98"/>
                  <a:gd name="T55" fmla="*/ 4065 h 66"/>
                  <a:gd name="T56" fmla="*/ 1813 w 98"/>
                  <a:gd name="T57" fmla="*/ 4528 h 66"/>
                  <a:gd name="T58" fmla="*/ 1470 w 98"/>
                  <a:gd name="T59" fmla="*/ 4704 h 66"/>
                  <a:gd name="T60" fmla="*/ 1159 w 98"/>
                  <a:gd name="T61" fmla="*/ 4871 h 66"/>
                  <a:gd name="T62" fmla="*/ 764 w 98"/>
                  <a:gd name="T63" fmla="*/ 4915 h 66"/>
                  <a:gd name="T64" fmla="*/ 474 w 98"/>
                  <a:gd name="T65" fmla="*/ 4704 h 66"/>
                  <a:gd name="T66" fmla="*/ 4 w 98"/>
                  <a:gd name="T67" fmla="*/ 4373 h 66"/>
                  <a:gd name="T68" fmla="*/ 0 w 98"/>
                  <a:gd name="T69" fmla="*/ 4926 h 6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8"/>
                  <a:gd name="T106" fmla="*/ 0 h 66"/>
                  <a:gd name="T107" fmla="*/ 98 w 98"/>
                  <a:gd name="T108" fmla="*/ 66 h 6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8" h="66">
                    <a:moveTo>
                      <a:pt x="0" y="58"/>
                    </a:moveTo>
                    <a:lnTo>
                      <a:pt x="11" y="64"/>
                    </a:lnTo>
                    <a:lnTo>
                      <a:pt x="21" y="66"/>
                    </a:lnTo>
                    <a:lnTo>
                      <a:pt x="31" y="66"/>
                    </a:lnTo>
                    <a:lnTo>
                      <a:pt x="41" y="64"/>
                    </a:lnTo>
                    <a:lnTo>
                      <a:pt x="51" y="61"/>
                    </a:lnTo>
                    <a:lnTo>
                      <a:pt x="60" y="55"/>
                    </a:lnTo>
                    <a:lnTo>
                      <a:pt x="69" y="50"/>
                    </a:lnTo>
                    <a:lnTo>
                      <a:pt x="76" y="43"/>
                    </a:lnTo>
                    <a:lnTo>
                      <a:pt x="83" y="36"/>
                    </a:lnTo>
                    <a:lnTo>
                      <a:pt x="89" y="30"/>
                    </a:lnTo>
                    <a:lnTo>
                      <a:pt x="93" y="23"/>
                    </a:lnTo>
                    <a:lnTo>
                      <a:pt x="96" y="17"/>
                    </a:lnTo>
                    <a:lnTo>
                      <a:pt x="98" y="11"/>
                    </a:lnTo>
                    <a:lnTo>
                      <a:pt x="98" y="6"/>
                    </a:lnTo>
                    <a:lnTo>
                      <a:pt x="94" y="0"/>
                    </a:lnTo>
                    <a:lnTo>
                      <a:pt x="88" y="0"/>
                    </a:lnTo>
                    <a:lnTo>
                      <a:pt x="89" y="9"/>
                    </a:lnTo>
                    <a:lnTo>
                      <a:pt x="91" y="9"/>
                    </a:lnTo>
                    <a:lnTo>
                      <a:pt x="90" y="8"/>
                    </a:lnTo>
                    <a:lnTo>
                      <a:pt x="90" y="9"/>
                    </a:lnTo>
                    <a:lnTo>
                      <a:pt x="89" y="13"/>
                    </a:lnTo>
                    <a:lnTo>
                      <a:pt x="86" y="18"/>
                    </a:lnTo>
                    <a:lnTo>
                      <a:pt x="81" y="23"/>
                    </a:lnTo>
                    <a:lnTo>
                      <a:pt x="76" y="30"/>
                    </a:lnTo>
                    <a:lnTo>
                      <a:pt x="71" y="36"/>
                    </a:lnTo>
                    <a:lnTo>
                      <a:pt x="63" y="42"/>
                    </a:lnTo>
                    <a:lnTo>
                      <a:pt x="56" y="47"/>
                    </a:lnTo>
                    <a:lnTo>
                      <a:pt x="48" y="52"/>
                    </a:lnTo>
                    <a:lnTo>
                      <a:pt x="39" y="55"/>
                    </a:lnTo>
                    <a:lnTo>
                      <a:pt x="31" y="56"/>
                    </a:lnTo>
                    <a:lnTo>
                      <a:pt x="21" y="57"/>
                    </a:lnTo>
                    <a:lnTo>
                      <a:pt x="13" y="55"/>
                    </a:lnTo>
                    <a:lnTo>
                      <a:pt x="4" y="51"/>
                    </a:lnTo>
                    <a:lnTo>
                      <a:pt x="0" y="58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555" name="Freeform 646"/>
              <p:cNvSpPr>
                <a:spLocks noChangeArrowheads="1"/>
              </p:cNvSpPr>
              <p:nvPr/>
            </p:nvSpPr>
            <p:spPr bwMode="auto">
              <a:xfrm>
                <a:off x="1430" y="4031"/>
                <a:ext cx="47" cy="53"/>
              </a:xfrm>
              <a:custGeom>
                <a:avLst/>
                <a:gdLst>
                  <a:gd name="T0" fmla="*/ 2221 w 44"/>
                  <a:gd name="T1" fmla="*/ 0 h 49"/>
                  <a:gd name="T2" fmla="*/ 1765 w 44"/>
                  <a:gd name="T3" fmla="*/ 5 h 49"/>
                  <a:gd name="T4" fmla="*/ 1356 w 44"/>
                  <a:gd name="T5" fmla="*/ 1264 h 49"/>
                  <a:gd name="T6" fmla="*/ 913 w 44"/>
                  <a:gd name="T7" fmla="*/ 2025 h 49"/>
                  <a:gd name="T8" fmla="*/ 575 w 44"/>
                  <a:gd name="T9" fmla="*/ 2997 h 49"/>
                  <a:gd name="T10" fmla="*/ 5 w 44"/>
                  <a:gd name="T11" fmla="*/ 3886 h 49"/>
                  <a:gd name="T12" fmla="*/ 2 w 44"/>
                  <a:gd name="T13" fmla="*/ 4438 h 49"/>
                  <a:gd name="T14" fmla="*/ 1 w 44"/>
                  <a:gd name="T15" fmla="*/ 4917 h 49"/>
                  <a:gd name="T16" fmla="*/ 0 w 44"/>
                  <a:gd name="T17" fmla="*/ 5318 h 49"/>
                  <a:gd name="T18" fmla="*/ 1 w 44"/>
                  <a:gd name="T19" fmla="*/ 5616 h 49"/>
                  <a:gd name="T20" fmla="*/ 4 w 44"/>
                  <a:gd name="T21" fmla="*/ 5832 h 49"/>
                  <a:gd name="T22" fmla="*/ 504 w 44"/>
                  <a:gd name="T23" fmla="*/ 4985 h 49"/>
                  <a:gd name="T24" fmla="*/ 504 w 44"/>
                  <a:gd name="T25" fmla="*/ 5192 h 49"/>
                  <a:gd name="T26" fmla="*/ 538 w 44"/>
                  <a:gd name="T27" fmla="*/ 5192 h 49"/>
                  <a:gd name="T28" fmla="*/ 538 w 44"/>
                  <a:gd name="T29" fmla="*/ 4985 h 49"/>
                  <a:gd name="T30" fmla="*/ 656 w 44"/>
                  <a:gd name="T31" fmla="*/ 4261 h 49"/>
                  <a:gd name="T32" fmla="*/ 913 w 44"/>
                  <a:gd name="T33" fmla="*/ 3793 h 49"/>
                  <a:gd name="T34" fmla="*/ 1269 w 44"/>
                  <a:gd name="T35" fmla="*/ 2839 h 49"/>
                  <a:gd name="T36" fmla="*/ 1597 w 44"/>
                  <a:gd name="T37" fmla="*/ 2369 h 49"/>
                  <a:gd name="T38" fmla="*/ 2079 w 44"/>
                  <a:gd name="T39" fmla="*/ 1479 h 49"/>
                  <a:gd name="T40" fmla="*/ 2455 w 44"/>
                  <a:gd name="T41" fmla="*/ 1081 h 49"/>
                  <a:gd name="T42" fmla="*/ 2221 w 44"/>
                  <a:gd name="T43" fmla="*/ 0 h 49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44"/>
                  <a:gd name="T67" fmla="*/ 0 h 49"/>
                  <a:gd name="T68" fmla="*/ 44 w 44"/>
                  <a:gd name="T69" fmla="*/ 49 h 49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44" h="49">
                    <a:moveTo>
                      <a:pt x="40" y="0"/>
                    </a:moveTo>
                    <a:lnTo>
                      <a:pt x="32" y="5"/>
                    </a:lnTo>
                    <a:lnTo>
                      <a:pt x="24" y="11"/>
                    </a:lnTo>
                    <a:lnTo>
                      <a:pt x="17" y="17"/>
                    </a:lnTo>
                    <a:lnTo>
                      <a:pt x="10" y="25"/>
                    </a:lnTo>
                    <a:lnTo>
                      <a:pt x="5" y="32"/>
                    </a:lnTo>
                    <a:lnTo>
                      <a:pt x="2" y="37"/>
                    </a:lnTo>
                    <a:lnTo>
                      <a:pt x="1" y="41"/>
                    </a:lnTo>
                    <a:lnTo>
                      <a:pt x="0" y="44"/>
                    </a:lnTo>
                    <a:lnTo>
                      <a:pt x="1" y="47"/>
                    </a:lnTo>
                    <a:lnTo>
                      <a:pt x="4" y="49"/>
                    </a:lnTo>
                    <a:lnTo>
                      <a:pt x="8" y="42"/>
                    </a:lnTo>
                    <a:lnTo>
                      <a:pt x="8" y="43"/>
                    </a:lnTo>
                    <a:lnTo>
                      <a:pt x="9" y="43"/>
                    </a:lnTo>
                    <a:lnTo>
                      <a:pt x="9" y="42"/>
                    </a:lnTo>
                    <a:lnTo>
                      <a:pt x="12" y="36"/>
                    </a:lnTo>
                    <a:lnTo>
                      <a:pt x="17" y="31"/>
                    </a:lnTo>
                    <a:lnTo>
                      <a:pt x="22" y="24"/>
                    </a:lnTo>
                    <a:lnTo>
                      <a:pt x="29" y="19"/>
                    </a:lnTo>
                    <a:lnTo>
                      <a:pt x="37" y="13"/>
                    </a:lnTo>
                    <a:lnTo>
                      <a:pt x="44" y="9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556" name="Freeform 647"/>
              <p:cNvSpPr>
                <a:spLocks noChangeArrowheads="1"/>
              </p:cNvSpPr>
              <p:nvPr/>
            </p:nvSpPr>
            <p:spPr bwMode="auto">
              <a:xfrm>
                <a:off x="1473" y="4022"/>
                <a:ext cx="56" cy="20"/>
              </a:xfrm>
              <a:custGeom>
                <a:avLst/>
                <a:gdLst>
                  <a:gd name="T0" fmla="*/ 1480 w 53"/>
                  <a:gd name="T1" fmla="*/ 0 h 18"/>
                  <a:gd name="T2" fmla="*/ 1401 w 53"/>
                  <a:gd name="T3" fmla="*/ 0 h 18"/>
                  <a:gd name="T4" fmla="*/ 1243 w 53"/>
                  <a:gd name="T5" fmla="*/ 0 h 18"/>
                  <a:gd name="T6" fmla="*/ 1064 w 53"/>
                  <a:gd name="T7" fmla="*/ 0 h 18"/>
                  <a:gd name="T8" fmla="*/ 893 w 53"/>
                  <a:gd name="T9" fmla="*/ 1 h 18"/>
                  <a:gd name="T10" fmla="*/ 642 w 53"/>
                  <a:gd name="T11" fmla="*/ 2 h 18"/>
                  <a:gd name="T12" fmla="*/ 436 w 53"/>
                  <a:gd name="T13" fmla="*/ 3 h 18"/>
                  <a:gd name="T14" fmla="*/ 7 w 53"/>
                  <a:gd name="T15" fmla="*/ 3852 h 18"/>
                  <a:gd name="T16" fmla="*/ 0 w 53"/>
                  <a:gd name="T17" fmla="*/ 5284 h 18"/>
                  <a:gd name="T18" fmla="*/ 4 w 53"/>
                  <a:gd name="T19" fmla="*/ 11047 h 18"/>
                  <a:gd name="T20" fmla="*/ 331 w 53"/>
                  <a:gd name="T21" fmla="*/ 8948 h 18"/>
                  <a:gd name="T22" fmla="*/ 487 w 53"/>
                  <a:gd name="T23" fmla="*/ 7248 h 18"/>
                  <a:gd name="T24" fmla="*/ 716 w 53"/>
                  <a:gd name="T25" fmla="*/ 6523 h 18"/>
                  <a:gd name="T26" fmla="*/ 902 w 53"/>
                  <a:gd name="T27" fmla="*/ 5871 h 18"/>
                  <a:gd name="T28" fmla="*/ 1064 w 53"/>
                  <a:gd name="T29" fmla="*/ 5871 h 18"/>
                  <a:gd name="T30" fmla="*/ 1255 w 53"/>
                  <a:gd name="T31" fmla="*/ 5871 h 18"/>
                  <a:gd name="T32" fmla="*/ 1423 w 53"/>
                  <a:gd name="T33" fmla="*/ 5284 h 18"/>
                  <a:gd name="T34" fmla="*/ 1504 w 53"/>
                  <a:gd name="T35" fmla="*/ 5284 h 18"/>
                  <a:gd name="T36" fmla="*/ 1480 w 53"/>
                  <a:gd name="T37" fmla="*/ 0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3"/>
                  <a:gd name="T58" fmla="*/ 0 h 18"/>
                  <a:gd name="T59" fmla="*/ 53 w 53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3" h="18">
                    <a:moveTo>
                      <a:pt x="52" y="0"/>
                    </a:moveTo>
                    <a:lnTo>
                      <a:pt x="49" y="0"/>
                    </a:lnTo>
                    <a:lnTo>
                      <a:pt x="43" y="0"/>
                    </a:lnTo>
                    <a:lnTo>
                      <a:pt x="38" y="0"/>
                    </a:lnTo>
                    <a:lnTo>
                      <a:pt x="31" y="1"/>
                    </a:lnTo>
                    <a:lnTo>
                      <a:pt x="23" y="2"/>
                    </a:lnTo>
                    <a:lnTo>
                      <a:pt x="16" y="3"/>
                    </a:lnTo>
                    <a:lnTo>
                      <a:pt x="7" y="6"/>
                    </a:lnTo>
                    <a:lnTo>
                      <a:pt x="0" y="9"/>
                    </a:lnTo>
                    <a:lnTo>
                      <a:pt x="4" y="18"/>
                    </a:lnTo>
                    <a:lnTo>
                      <a:pt x="11" y="14"/>
                    </a:lnTo>
                    <a:lnTo>
                      <a:pt x="18" y="12"/>
                    </a:lnTo>
                    <a:lnTo>
                      <a:pt x="25" y="11"/>
                    </a:lnTo>
                    <a:lnTo>
                      <a:pt x="32" y="10"/>
                    </a:lnTo>
                    <a:lnTo>
                      <a:pt x="38" y="10"/>
                    </a:lnTo>
                    <a:lnTo>
                      <a:pt x="44" y="10"/>
                    </a:lnTo>
                    <a:lnTo>
                      <a:pt x="50" y="9"/>
                    </a:lnTo>
                    <a:lnTo>
                      <a:pt x="53" y="9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557" name="Freeform 648"/>
              <p:cNvSpPr>
                <a:spLocks noChangeArrowheads="1"/>
              </p:cNvSpPr>
              <p:nvPr/>
            </p:nvSpPr>
            <p:spPr bwMode="auto">
              <a:xfrm>
                <a:off x="4769" y="4025"/>
                <a:ext cx="98" cy="63"/>
              </a:xfrm>
              <a:custGeom>
                <a:avLst/>
                <a:gdLst>
                  <a:gd name="T0" fmla="*/ 2115 w 93"/>
                  <a:gd name="T1" fmla="*/ 8941 h 58"/>
                  <a:gd name="T2" fmla="*/ 2208 w 93"/>
                  <a:gd name="T3" fmla="*/ 8941 h 58"/>
                  <a:gd name="T4" fmla="*/ 2288 w 93"/>
                  <a:gd name="T5" fmla="*/ 8642 h 58"/>
                  <a:gd name="T6" fmla="*/ 2288 w 93"/>
                  <a:gd name="T7" fmla="*/ 7983 h 58"/>
                  <a:gd name="T8" fmla="*/ 2208 w 93"/>
                  <a:gd name="T9" fmla="*/ 7325 h 58"/>
                  <a:gd name="T10" fmla="*/ 2171 w 93"/>
                  <a:gd name="T11" fmla="*/ 6423 h 58"/>
                  <a:gd name="T12" fmla="*/ 2084 w 93"/>
                  <a:gd name="T13" fmla="*/ 5641 h 58"/>
                  <a:gd name="T14" fmla="*/ 1887 w 93"/>
                  <a:gd name="T15" fmla="*/ 4614 h 58"/>
                  <a:gd name="T16" fmla="*/ 1781 w 93"/>
                  <a:gd name="T17" fmla="*/ 3435 h 58"/>
                  <a:gd name="T18" fmla="*/ 1545 w 93"/>
                  <a:gd name="T19" fmla="*/ 2467 h 58"/>
                  <a:gd name="T20" fmla="*/ 1379 w 93"/>
                  <a:gd name="T21" fmla="*/ 1502 h 58"/>
                  <a:gd name="T22" fmla="*/ 1179 w 93"/>
                  <a:gd name="T23" fmla="*/ 1079 h 58"/>
                  <a:gd name="T24" fmla="*/ 949 w 93"/>
                  <a:gd name="T25" fmla="*/ 3 h 58"/>
                  <a:gd name="T26" fmla="*/ 731 w 93"/>
                  <a:gd name="T27" fmla="*/ 0 h 58"/>
                  <a:gd name="T28" fmla="*/ 459 w 93"/>
                  <a:gd name="T29" fmla="*/ 0 h 58"/>
                  <a:gd name="T30" fmla="*/ 273 w 93"/>
                  <a:gd name="T31" fmla="*/ 3 h 58"/>
                  <a:gd name="T32" fmla="*/ 1 w 93"/>
                  <a:gd name="T33" fmla="*/ 1172 h 58"/>
                  <a:gd name="T34" fmla="*/ 0 w 93"/>
                  <a:gd name="T35" fmla="*/ 1273 h 58"/>
                  <a:gd name="T36" fmla="*/ 0 w 93"/>
                  <a:gd name="T37" fmla="*/ 1383 h 58"/>
                  <a:gd name="T38" fmla="*/ 0 w 93"/>
                  <a:gd name="T39" fmla="*/ 1631 h 58"/>
                  <a:gd name="T40" fmla="*/ 0 w 93"/>
                  <a:gd name="T41" fmla="*/ 2091 h 58"/>
                  <a:gd name="T42" fmla="*/ 3 w 93"/>
                  <a:gd name="T43" fmla="*/ 3052 h 58"/>
                  <a:gd name="T44" fmla="*/ 8 w 93"/>
                  <a:gd name="T45" fmla="*/ 3911 h 58"/>
                  <a:gd name="T46" fmla="*/ 336 w 93"/>
                  <a:gd name="T47" fmla="*/ 4844 h 58"/>
                  <a:gd name="T48" fmla="*/ 484 w 93"/>
                  <a:gd name="T49" fmla="*/ 5913 h 58"/>
                  <a:gd name="T50" fmla="*/ 698 w 93"/>
                  <a:gd name="T51" fmla="*/ 6744 h 58"/>
                  <a:gd name="T52" fmla="*/ 901 w 93"/>
                  <a:gd name="T53" fmla="*/ 7578 h 58"/>
                  <a:gd name="T54" fmla="*/ 1062 w 93"/>
                  <a:gd name="T55" fmla="*/ 7956 h 58"/>
                  <a:gd name="T56" fmla="*/ 1242 w 93"/>
                  <a:gd name="T57" fmla="*/ 8231 h 58"/>
                  <a:gd name="T58" fmla="*/ 1444 w 93"/>
                  <a:gd name="T59" fmla="*/ 8642 h 58"/>
                  <a:gd name="T60" fmla="*/ 1613 w 93"/>
                  <a:gd name="T61" fmla="*/ 8671 h 58"/>
                  <a:gd name="T62" fmla="*/ 1782 w 93"/>
                  <a:gd name="T63" fmla="*/ 8671 h 58"/>
                  <a:gd name="T64" fmla="*/ 1905 w 93"/>
                  <a:gd name="T65" fmla="*/ 8671 h 58"/>
                  <a:gd name="T66" fmla="*/ 2007 w 93"/>
                  <a:gd name="T67" fmla="*/ 8671 h 58"/>
                  <a:gd name="T68" fmla="*/ 2115 w 93"/>
                  <a:gd name="T69" fmla="*/ 8941 h 58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3"/>
                  <a:gd name="T106" fmla="*/ 0 h 58"/>
                  <a:gd name="T107" fmla="*/ 93 w 93"/>
                  <a:gd name="T108" fmla="*/ 58 h 58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3" h="58">
                    <a:moveTo>
                      <a:pt x="87" y="58"/>
                    </a:moveTo>
                    <a:lnTo>
                      <a:pt x="91" y="58"/>
                    </a:lnTo>
                    <a:lnTo>
                      <a:pt x="93" y="55"/>
                    </a:lnTo>
                    <a:lnTo>
                      <a:pt x="93" y="52"/>
                    </a:lnTo>
                    <a:lnTo>
                      <a:pt x="91" y="47"/>
                    </a:lnTo>
                    <a:lnTo>
                      <a:pt x="88" y="41"/>
                    </a:lnTo>
                    <a:lnTo>
                      <a:pt x="84" y="36"/>
                    </a:lnTo>
                    <a:lnTo>
                      <a:pt x="78" y="29"/>
                    </a:lnTo>
                    <a:lnTo>
                      <a:pt x="72" y="22"/>
                    </a:lnTo>
                    <a:lnTo>
                      <a:pt x="64" y="16"/>
                    </a:lnTo>
                    <a:lnTo>
                      <a:pt x="57" y="10"/>
                    </a:lnTo>
                    <a:lnTo>
                      <a:pt x="48" y="6"/>
                    </a:lnTo>
                    <a:lnTo>
                      <a:pt x="39" y="3"/>
                    </a:lnTo>
                    <a:lnTo>
                      <a:pt x="29" y="0"/>
                    </a:lnTo>
                    <a:lnTo>
                      <a:pt x="20" y="0"/>
                    </a:lnTo>
                    <a:lnTo>
                      <a:pt x="10" y="3"/>
                    </a:lnTo>
                    <a:lnTo>
                      <a:pt x="1" y="7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0" y="14"/>
                    </a:lnTo>
                    <a:lnTo>
                      <a:pt x="3" y="19"/>
                    </a:lnTo>
                    <a:lnTo>
                      <a:pt x="8" y="25"/>
                    </a:lnTo>
                    <a:lnTo>
                      <a:pt x="14" y="31"/>
                    </a:lnTo>
                    <a:lnTo>
                      <a:pt x="21" y="38"/>
                    </a:lnTo>
                    <a:lnTo>
                      <a:pt x="28" y="43"/>
                    </a:lnTo>
                    <a:lnTo>
                      <a:pt x="37" y="49"/>
                    </a:lnTo>
                    <a:lnTo>
                      <a:pt x="44" y="51"/>
                    </a:lnTo>
                    <a:lnTo>
                      <a:pt x="51" y="53"/>
                    </a:lnTo>
                    <a:lnTo>
                      <a:pt x="59" y="55"/>
                    </a:lnTo>
                    <a:lnTo>
                      <a:pt x="66" y="56"/>
                    </a:lnTo>
                    <a:lnTo>
                      <a:pt x="73" y="56"/>
                    </a:lnTo>
                    <a:lnTo>
                      <a:pt x="79" y="56"/>
                    </a:lnTo>
                    <a:lnTo>
                      <a:pt x="83" y="56"/>
                    </a:lnTo>
                    <a:lnTo>
                      <a:pt x="87" y="58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558" name="Freeform 649"/>
              <p:cNvSpPr>
                <a:spLocks noChangeArrowheads="1"/>
              </p:cNvSpPr>
              <p:nvPr/>
            </p:nvSpPr>
            <p:spPr bwMode="auto">
              <a:xfrm>
                <a:off x="4769" y="4020"/>
                <a:ext cx="104" cy="71"/>
              </a:xfrm>
              <a:custGeom>
                <a:avLst/>
                <a:gdLst>
                  <a:gd name="T0" fmla="*/ 4 w 98"/>
                  <a:gd name="T1" fmla="*/ 1141 h 66"/>
                  <a:gd name="T2" fmla="*/ 447 w 98"/>
                  <a:gd name="T3" fmla="*/ 917 h 66"/>
                  <a:gd name="T4" fmla="*/ 764 w 98"/>
                  <a:gd name="T5" fmla="*/ 792 h 66"/>
                  <a:gd name="T6" fmla="*/ 1127 w 98"/>
                  <a:gd name="T7" fmla="*/ 792 h 66"/>
                  <a:gd name="T8" fmla="*/ 1470 w 98"/>
                  <a:gd name="T9" fmla="*/ 917 h 66"/>
                  <a:gd name="T10" fmla="*/ 1757 w 98"/>
                  <a:gd name="T11" fmla="*/ 1141 h 66"/>
                  <a:gd name="T12" fmla="*/ 2100 w 98"/>
                  <a:gd name="T13" fmla="*/ 1644 h 66"/>
                  <a:gd name="T14" fmla="*/ 2365 w 98"/>
                  <a:gd name="T15" fmla="*/ 2047 h 66"/>
                  <a:gd name="T16" fmla="*/ 2614 w 98"/>
                  <a:gd name="T17" fmla="*/ 2548 h 66"/>
                  <a:gd name="T18" fmla="*/ 2917 w 98"/>
                  <a:gd name="T19" fmla="*/ 3143 h 66"/>
                  <a:gd name="T20" fmla="*/ 3096 w 98"/>
                  <a:gd name="T21" fmla="*/ 3637 h 66"/>
                  <a:gd name="T22" fmla="*/ 3184 w 98"/>
                  <a:gd name="T23" fmla="*/ 4065 h 66"/>
                  <a:gd name="T24" fmla="*/ 3303 w 98"/>
                  <a:gd name="T25" fmla="*/ 4569 h 66"/>
                  <a:gd name="T26" fmla="*/ 3315 w 98"/>
                  <a:gd name="T27" fmla="*/ 4871 h 66"/>
                  <a:gd name="T28" fmla="*/ 3315 w 98"/>
                  <a:gd name="T29" fmla="*/ 4915 h 66"/>
                  <a:gd name="T30" fmla="*/ 3487 w 98"/>
                  <a:gd name="T31" fmla="*/ 4915 h 66"/>
                  <a:gd name="T32" fmla="*/ 3303 w 98"/>
                  <a:gd name="T33" fmla="*/ 4915 h 66"/>
                  <a:gd name="T34" fmla="*/ 3293 w 98"/>
                  <a:gd name="T35" fmla="*/ 5688 h 66"/>
                  <a:gd name="T36" fmla="*/ 3518 w 98"/>
                  <a:gd name="T37" fmla="*/ 5637 h 66"/>
                  <a:gd name="T38" fmla="*/ 3709 w 98"/>
                  <a:gd name="T39" fmla="*/ 5240 h 66"/>
                  <a:gd name="T40" fmla="*/ 3709 w 98"/>
                  <a:gd name="T41" fmla="*/ 4704 h 66"/>
                  <a:gd name="T42" fmla="*/ 3586 w 98"/>
                  <a:gd name="T43" fmla="*/ 4247 h 66"/>
                  <a:gd name="T44" fmla="*/ 3505 w 98"/>
                  <a:gd name="T45" fmla="*/ 3670 h 66"/>
                  <a:gd name="T46" fmla="*/ 3303 w 98"/>
                  <a:gd name="T47" fmla="*/ 3143 h 66"/>
                  <a:gd name="T48" fmla="*/ 3103 w 98"/>
                  <a:gd name="T49" fmla="*/ 2548 h 66"/>
                  <a:gd name="T50" fmla="*/ 2917 w 98"/>
                  <a:gd name="T51" fmla="*/ 2028 h 66"/>
                  <a:gd name="T52" fmla="*/ 2590 w 98"/>
                  <a:gd name="T53" fmla="*/ 1320 h 66"/>
                  <a:gd name="T54" fmla="*/ 2300 w 98"/>
                  <a:gd name="T55" fmla="*/ 917 h 66"/>
                  <a:gd name="T56" fmla="*/ 1865 w 98"/>
                  <a:gd name="T57" fmla="*/ 6 h 66"/>
                  <a:gd name="T58" fmla="*/ 1560 w 98"/>
                  <a:gd name="T59" fmla="*/ 2 h 66"/>
                  <a:gd name="T60" fmla="*/ 1127 w 98"/>
                  <a:gd name="T61" fmla="*/ 0 h 66"/>
                  <a:gd name="T62" fmla="*/ 764 w 98"/>
                  <a:gd name="T63" fmla="*/ 0 h 66"/>
                  <a:gd name="T64" fmla="*/ 397 w 98"/>
                  <a:gd name="T65" fmla="*/ 2 h 66"/>
                  <a:gd name="T66" fmla="*/ 0 w 98"/>
                  <a:gd name="T67" fmla="*/ 684 h 66"/>
                  <a:gd name="T68" fmla="*/ 4 w 98"/>
                  <a:gd name="T69" fmla="*/ 1141 h 6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8"/>
                  <a:gd name="T106" fmla="*/ 0 h 66"/>
                  <a:gd name="T107" fmla="*/ 98 w 98"/>
                  <a:gd name="T108" fmla="*/ 66 h 6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8" h="66">
                    <a:moveTo>
                      <a:pt x="4" y="14"/>
                    </a:moveTo>
                    <a:lnTo>
                      <a:pt x="12" y="11"/>
                    </a:lnTo>
                    <a:lnTo>
                      <a:pt x="21" y="9"/>
                    </a:lnTo>
                    <a:lnTo>
                      <a:pt x="30" y="9"/>
                    </a:lnTo>
                    <a:lnTo>
                      <a:pt x="39" y="11"/>
                    </a:lnTo>
                    <a:lnTo>
                      <a:pt x="47" y="14"/>
                    </a:lnTo>
                    <a:lnTo>
                      <a:pt x="56" y="19"/>
                    </a:lnTo>
                    <a:lnTo>
                      <a:pt x="63" y="24"/>
                    </a:lnTo>
                    <a:lnTo>
                      <a:pt x="70" y="30"/>
                    </a:lnTo>
                    <a:lnTo>
                      <a:pt x="76" y="36"/>
                    </a:lnTo>
                    <a:lnTo>
                      <a:pt x="81" y="42"/>
                    </a:lnTo>
                    <a:lnTo>
                      <a:pt x="85" y="47"/>
                    </a:lnTo>
                    <a:lnTo>
                      <a:pt x="88" y="53"/>
                    </a:lnTo>
                    <a:lnTo>
                      <a:pt x="89" y="56"/>
                    </a:lnTo>
                    <a:lnTo>
                      <a:pt x="89" y="57"/>
                    </a:lnTo>
                    <a:lnTo>
                      <a:pt x="91" y="57"/>
                    </a:lnTo>
                    <a:lnTo>
                      <a:pt x="88" y="57"/>
                    </a:lnTo>
                    <a:lnTo>
                      <a:pt x="87" y="66"/>
                    </a:lnTo>
                    <a:lnTo>
                      <a:pt x="94" y="65"/>
                    </a:lnTo>
                    <a:lnTo>
                      <a:pt x="98" y="60"/>
                    </a:lnTo>
                    <a:lnTo>
                      <a:pt x="98" y="55"/>
                    </a:lnTo>
                    <a:lnTo>
                      <a:pt x="96" y="49"/>
                    </a:lnTo>
                    <a:lnTo>
                      <a:pt x="93" y="43"/>
                    </a:lnTo>
                    <a:lnTo>
                      <a:pt x="88" y="36"/>
                    </a:lnTo>
                    <a:lnTo>
                      <a:pt x="82" y="30"/>
                    </a:lnTo>
                    <a:lnTo>
                      <a:pt x="76" y="23"/>
                    </a:lnTo>
                    <a:lnTo>
                      <a:pt x="68" y="16"/>
                    </a:lnTo>
                    <a:lnTo>
                      <a:pt x="60" y="11"/>
                    </a:lnTo>
                    <a:lnTo>
                      <a:pt x="50" y="6"/>
                    </a:lnTo>
                    <a:lnTo>
                      <a:pt x="41" y="2"/>
                    </a:lnTo>
                    <a:lnTo>
                      <a:pt x="30" y="0"/>
                    </a:lnTo>
                    <a:lnTo>
                      <a:pt x="21" y="0"/>
                    </a:lnTo>
                    <a:lnTo>
                      <a:pt x="10" y="2"/>
                    </a:lnTo>
                    <a:lnTo>
                      <a:pt x="0" y="7"/>
                    </a:lnTo>
                    <a:lnTo>
                      <a:pt x="4" y="14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559" name="Freeform 650"/>
              <p:cNvSpPr>
                <a:spLocks noChangeArrowheads="1"/>
              </p:cNvSpPr>
              <p:nvPr/>
            </p:nvSpPr>
            <p:spPr bwMode="auto">
              <a:xfrm>
                <a:off x="4763" y="4028"/>
                <a:ext cx="48" cy="53"/>
              </a:xfrm>
              <a:custGeom>
                <a:avLst/>
                <a:gdLst>
                  <a:gd name="T0" fmla="*/ 2257 w 45"/>
                  <a:gd name="T1" fmla="*/ 4917 h 49"/>
                  <a:gd name="T2" fmla="*/ 1860 w 45"/>
                  <a:gd name="T3" fmla="*/ 4438 h 49"/>
                  <a:gd name="T4" fmla="*/ 1532 w 45"/>
                  <a:gd name="T5" fmla="*/ 3793 h 49"/>
                  <a:gd name="T6" fmla="*/ 1184 w 45"/>
                  <a:gd name="T7" fmla="*/ 2997 h 49"/>
                  <a:gd name="T8" fmla="*/ 804 w 45"/>
                  <a:gd name="T9" fmla="*/ 2369 h 49"/>
                  <a:gd name="T10" fmla="*/ 622 w 45"/>
                  <a:gd name="T11" fmla="*/ 1479 h 49"/>
                  <a:gd name="T12" fmla="*/ 513 w 45"/>
                  <a:gd name="T13" fmla="*/ 999 h 49"/>
                  <a:gd name="T14" fmla="*/ 513 w 45"/>
                  <a:gd name="T15" fmla="*/ 924 h 49"/>
                  <a:gd name="T16" fmla="*/ 513 w 45"/>
                  <a:gd name="T17" fmla="*/ 6 h 49"/>
                  <a:gd name="T18" fmla="*/ 481 w 45"/>
                  <a:gd name="T19" fmla="*/ 924 h 49"/>
                  <a:gd name="T20" fmla="*/ 5 w 45"/>
                  <a:gd name="T21" fmla="*/ 0 h 49"/>
                  <a:gd name="T22" fmla="*/ 1 w 45"/>
                  <a:gd name="T23" fmla="*/ 3 h 49"/>
                  <a:gd name="T24" fmla="*/ 0 w 45"/>
                  <a:gd name="T25" fmla="*/ 6 h 49"/>
                  <a:gd name="T26" fmla="*/ 1 w 45"/>
                  <a:gd name="T27" fmla="*/ 1081 h 49"/>
                  <a:gd name="T28" fmla="*/ 2 w 45"/>
                  <a:gd name="T29" fmla="*/ 1479 h 49"/>
                  <a:gd name="T30" fmla="*/ 6 w 45"/>
                  <a:gd name="T31" fmla="*/ 2190 h 49"/>
                  <a:gd name="T32" fmla="*/ 547 w 45"/>
                  <a:gd name="T33" fmla="*/ 2997 h 49"/>
                  <a:gd name="T34" fmla="*/ 804 w 45"/>
                  <a:gd name="T35" fmla="*/ 3793 h 49"/>
                  <a:gd name="T36" fmla="*/ 1263 w 45"/>
                  <a:gd name="T37" fmla="*/ 4546 h 49"/>
                  <a:gd name="T38" fmla="*/ 1634 w 45"/>
                  <a:gd name="T39" fmla="*/ 5392 h 49"/>
                  <a:gd name="T40" fmla="*/ 2115 w 45"/>
                  <a:gd name="T41" fmla="*/ 5832 h 49"/>
                  <a:gd name="T42" fmla="*/ 2257 w 45"/>
                  <a:gd name="T43" fmla="*/ 4917 h 49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45"/>
                  <a:gd name="T67" fmla="*/ 0 h 49"/>
                  <a:gd name="T68" fmla="*/ 45 w 45"/>
                  <a:gd name="T69" fmla="*/ 49 h 49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45" h="49">
                    <a:moveTo>
                      <a:pt x="45" y="41"/>
                    </a:moveTo>
                    <a:lnTo>
                      <a:pt x="37" y="37"/>
                    </a:lnTo>
                    <a:lnTo>
                      <a:pt x="30" y="31"/>
                    </a:lnTo>
                    <a:lnTo>
                      <a:pt x="23" y="25"/>
                    </a:lnTo>
                    <a:lnTo>
                      <a:pt x="17" y="19"/>
                    </a:lnTo>
                    <a:lnTo>
                      <a:pt x="13" y="13"/>
                    </a:lnTo>
                    <a:lnTo>
                      <a:pt x="10" y="8"/>
                    </a:lnTo>
                    <a:lnTo>
                      <a:pt x="10" y="7"/>
                    </a:lnTo>
                    <a:lnTo>
                      <a:pt x="10" y="6"/>
                    </a:lnTo>
                    <a:lnTo>
                      <a:pt x="9" y="7"/>
                    </a:lnTo>
                    <a:lnTo>
                      <a:pt x="5" y="0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1" y="9"/>
                    </a:lnTo>
                    <a:lnTo>
                      <a:pt x="2" y="13"/>
                    </a:lnTo>
                    <a:lnTo>
                      <a:pt x="6" y="18"/>
                    </a:lnTo>
                    <a:lnTo>
                      <a:pt x="11" y="25"/>
                    </a:lnTo>
                    <a:lnTo>
                      <a:pt x="17" y="31"/>
                    </a:lnTo>
                    <a:lnTo>
                      <a:pt x="25" y="38"/>
                    </a:lnTo>
                    <a:lnTo>
                      <a:pt x="32" y="45"/>
                    </a:lnTo>
                    <a:lnTo>
                      <a:pt x="41" y="49"/>
                    </a:lnTo>
                    <a:lnTo>
                      <a:pt x="45" y="41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560" name="Freeform 651"/>
              <p:cNvSpPr>
                <a:spLocks noChangeArrowheads="1"/>
              </p:cNvSpPr>
              <p:nvPr/>
            </p:nvSpPr>
            <p:spPr bwMode="auto">
              <a:xfrm>
                <a:off x="4807" y="4072"/>
                <a:ext cx="55" cy="20"/>
              </a:xfrm>
              <a:custGeom>
                <a:avLst/>
                <a:gdLst>
                  <a:gd name="T0" fmla="*/ 1587 w 52"/>
                  <a:gd name="T1" fmla="*/ 5284 h 18"/>
                  <a:gd name="T2" fmla="*/ 1500 w 52"/>
                  <a:gd name="T3" fmla="*/ 4756 h 18"/>
                  <a:gd name="T4" fmla="*/ 1375 w 52"/>
                  <a:gd name="T5" fmla="*/ 4756 h 18"/>
                  <a:gd name="T6" fmla="*/ 1162 w 52"/>
                  <a:gd name="T7" fmla="*/ 4756 h 18"/>
                  <a:gd name="T8" fmla="*/ 941 w 52"/>
                  <a:gd name="T9" fmla="*/ 4280 h 18"/>
                  <a:gd name="T10" fmla="*/ 784 w 52"/>
                  <a:gd name="T11" fmla="*/ 4280 h 18"/>
                  <a:gd name="T12" fmla="*/ 530 w 52"/>
                  <a:gd name="T13" fmla="*/ 3467 h 18"/>
                  <a:gd name="T14" fmla="*/ 338 w 52"/>
                  <a:gd name="T15" fmla="*/ 4 h 18"/>
                  <a:gd name="T16" fmla="*/ 4 w 52"/>
                  <a:gd name="T17" fmla="*/ 0 h 18"/>
                  <a:gd name="T18" fmla="*/ 0 w 52"/>
                  <a:gd name="T19" fmla="*/ 4756 h 18"/>
                  <a:gd name="T20" fmla="*/ 7 w 52"/>
                  <a:gd name="T21" fmla="*/ 6523 h 18"/>
                  <a:gd name="T22" fmla="*/ 448 w 52"/>
                  <a:gd name="T23" fmla="*/ 9326 h 18"/>
                  <a:gd name="T24" fmla="*/ 701 w 52"/>
                  <a:gd name="T25" fmla="*/ 9942 h 18"/>
                  <a:gd name="T26" fmla="*/ 928 w 52"/>
                  <a:gd name="T27" fmla="*/ 10362 h 18"/>
                  <a:gd name="T28" fmla="*/ 1162 w 52"/>
                  <a:gd name="T29" fmla="*/ 10362 h 18"/>
                  <a:gd name="T30" fmla="*/ 1317 w 52"/>
                  <a:gd name="T31" fmla="*/ 10362 h 18"/>
                  <a:gd name="T32" fmla="*/ 1473 w 52"/>
                  <a:gd name="T33" fmla="*/ 11047 h 18"/>
                  <a:gd name="T34" fmla="*/ 1558 w 52"/>
                  <a:gd name="T35" fmla="*/ 11047 h 18"/>
                  <a:gd name="T36" fmla="*/ 1587 w 52"/>
                  <a:gd name="T37" fmla="*/ 5284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2"/>
                  <a:gd name="T58" fmla="*/ 0 h 18"/>
                  <a:gd name="T59" fmla="*/ 52 w 52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2" h="18">
                    <a:moveTo>
                      <a:pt x="52" y="9"/>
                    </a:moveTo>
                    <a:lnTo>
                      <a:pt x="49" y="8"/>
                    </a:lnTo>
                    <a:lnTo>
                      <a:pt x="44" y="8"/>
                    </a:lnTo>
                    <a:lnTo>
                      <a:pt x="38" y="8"/>
                    </a:lnTo>
                    <a:lnTo>
                      <a:pt x="31" y="7"/>
                    </a:lnTo>
                    <a:lnTo>
                      <a:pt x="25" y="7"/>
                    </a:lnTo>
                    <a:lnTo>
                      <a:pt x="18" y="5"/>
                    </a:lnTo>
                    <a:lnTo>
                      <a:pt x="10" y="4"/>
                    </a:lnTo>
                    <a:lnTo>
                      <a:pt x="4" y="0"/>
                    </a:lnTo>
                    <a:lnTo>
                      <a:pt x="0" y="8"/>
                    </a:lnTo>
                    <a:lnTo>
                      <a:pt x="7" y="11"/>
                    </a:lnTo>
                    <a:lnTo>
                      <a:pt x="15" y="15"/>
                    </a:lnTo>
                    <a:lnTo>
                      <a:pt x="23" y="16"/>
                    </a:lnTo>
                    <a:lnTo>
                      <a:pt x="30" y="17"/>
                    </a:lnTo>
                    <a:lnTo>
                      <a:pt x="38" y="17"/>
                    </a:lnTo>
                    <a:lnTo>
                      <a:pt x="43" y="17"/>
                    </a:lnTo>
                    <a:lnTo>
                      <a:pt x="48" y="18"/>
                    </a:lnTo>
                    <a:lnTo>
                      <a:pt x="51" y="18"/>
                    </a:lnTo>
                    <a:lnTo>
                      <a:pt x="52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561" name="Freeform 652"/>
              <p:cNvSpPr>
                <a:spLocks noChangeArrowheads="1"/>
              </p:cNvSpPr>
              <p:nvPr/>
            </p:nvSpPr>
            <p:spPr bwMode="auto">
              <a:xfrm>
                <a:off x="938" y="4028"/>
                <a:ext cx="98" cy="62"/>
              </a:xfrm>
              <a:custGeom>
                <a:avLst/>
                <a:gdLst>
                  <a:gd name="T0" fmla="*/ 2171 w 93"/>
                  <a:gd name="T1" fmla="*/ 0 h 57"/>
                  <a:gd name="T2" fmla="*/ 2229 w 93"/>
                  <a:gd name="T3" fmla="*/ 0 h 57"/>
                  <a:gd name="T4" fmla="*/ 2288 w 93"/>
                  <a:gd name="T5" fmla="*/ 2 h 57"/>
                  <a:gd name="T6" fmla="*/ 2288 w 93"/>
                  <a:gd name="T7" fmla="*/ 5 h 57"/>
                  <a:gd name="T8" fmla="*/ 2229 w 93"/>
                  <a:gd name="T9" fmla="*/ 1441 h 57"/>
                  <a:gd name="T10" fmla="*/ 2196 w 93"/>
                  <a:gd name="T11" fmla="*/ 2385 h 57"/>
                  <a:gd name="T12" fmla="*/ 2085 w 93"/>
                  <a:gd name="T13" fmla="*/ 3632 h 57"/>
                  <a:gd name="T14" fmla="*/ 1978 w 93"/>
                  <a:gd name="T15" fmla="*/ 4675 h 57"/>
                  <a:gd name="T16" fmla="*/ 1782 w 93"/>
                  <a:gd name="T17" fmla="*/ 5990 h 57"/>
                  <a:gd name="T18" fmla="*/ 1613 w 93"/>
                  <a:gd name="T19" fmla="*/ 6928 h 57"/>
                  <a:gd name="T20" fmla="*/ 1379 w 93"/>
                  <a:gd name="T21" fmla="*/ 7742 h 57"/>
                  <a:gd name="T22" fmla="*/ 1189 w 93"/>
                  <a:gd name="T23" fmla="*/ 8505 h 57"/>
                  <a:gd name="T24" fmla="*/ 949 w 93"/>
                  <a:gd name="T25" fmla="*/ 9251 h 57"/>
                  <a:gd name="T26" fmla="*/ 736 w 93"/>
                  <a:gd name="T27" fmla="*/ 9698 h 57"/>
                  <a:gd name="T28" fmla="*/ 459 w 93"/>
                  <a:gd name="T29" fmla="*/ 9698 h 57"/>
                  <a:gd name="T30" fmla="*/ 288 w 93"/>
                  <a:gd name="T31" fmla="*/ 9251 h 57"/>
                  <a:gd name="T32" fmla="*/ 1 w 93"/>
                  <a:gd name="T33" fmla="*/ 8421 h 57"/>
                  <a:gd name="T34" fmla="*/ 0 w 93"/>
                  <a:gd name="T35" fmla="*/ 8384 h 57"/>
                  <a:gd name="T36" fmla="*/ 0 w 93"/>
                  <a:gd name="T37" fmla="*/ 8197 h 57"/>
                  <a:gd name="T38" fmla="*/ 0 w 93"/>
                  <a:gd name="T39" fmla="*/ 7742 h 57"/>
                  <a:gd name="T40" fmla="*/ 1 w 93"/>
                  <a:gd name="T41" fmla="*/ 7536 h 57"/>
                  <a:gd name="T42" fmla="*/ 5 w 93"/>
                  <a:gd name="T43" fmla="*/ 6515 h 57"/>
                  <a:gd name="T44" fmla="*/ 9 w 93"/>
                  <a:gd name="T45" fmla="*/ 5383 h 57"/>
                  <a:gd name="T46" fmla="*/ 354 w 93"/>
                  <a:gd name="T47" fmla="*/ 4280 h 57"/>
                  <a:gd name="T48" fmla="*/ 510 w 93"/>
                  <a:gd name="T49" fmla="*/ 3326 h 57"/>
                  <a:gd name="T50" fmla="*/ 736 w 93"/>
                  <a:gd name="T51" fmla="*/ 2016 h 57"/>
                  <a:gd name="T52" fmla="*/ 901 w 93"/>
                  <a:gd name="T53" fmla="*/ 1325 h 57"/>
                  <a:gd name="T54" fmla="*/ 1111 w 93"/>
                  <a:gd name="T55" fmla="*/ 5 h 57"/>
                  <a:gd name="T56" fmla="*/ 1253 w 93"/>
                  <a:gd name="T57" fmla="*/ 3 h 57"/>
                  <a:gd name="T58" fmla="*/ 1453 w 93"/>
                  <a:gd name="T59" fmla="*/ 2 h 57"/>
                  <a:gd name="T60" fmla="*/ 1628 w 93"/>
                  <a:gd name="T61" fmla="*/ 1 h 57"/>
                  <a:gd name="T62" fmla="*/ 1782 w 93"/>
                  <a:gd name="T63" fmla="*/ 1 h 57"/>
                  <a:gd name="T64" fmla="*/ 1978 w 93"/>
                  <a:gd name="T65" fmla="*/ 0 h 57"/>
                  <a:gd name="T66" fmla="*/ 2085 w 93"/>
                  <a:gd name="T67" fmla="*/ 0 h 57"/>
                  <a:gd name="T68" fmla="*/ 2171 w 93"/>
                  <a:gd name="T69" fmla="*/ 0 h 5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3"/>
                  <a:gd name="T106" fmla="*/ 0 h 57"/>
                  <a:gd name="T107" fmla="*/ 93 w 93"/>
                  <a:gd name="T108" fmla="*/ 57 h 5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3" h="57">
                    <a:moveTo>
                      <a:pt x="88" y="0"/>
                    </a:moveTo>
                    <a:lnTo>
                      <a:pt x="92" y="0"/>
                    </a:lnTo>
                    <a:lnTo>
                      <a:pt x="93" y="2"/>
                    </a:lnTo>
                    <a:lnTo>
                      <a:pt x="93" y="5"/>
                    </a:lnTo>
                    <a:lnTo>
                      <a:pt x="92" y="9"/>
                    </a:lnTo>
                    <a:lnTo>
                      <a:pt x="89" y="15"/>
                    </a:lnTo>
                    <a:lnTo>
                      <a:pt x="85" y="22"/>
                    </a:lnTo>
                    <a:lnTo>
                      <a:pt x="80" y="28"/>
                    </a:lnTo>
                    <a:lnTo>
                      <a:pt x="73" y="35"/>
                    </a:lnTo>
                    <a:lnTo>
                      <a:pt x="66" y="40"/>
                    </a:lnTo>
                    <a:lnTo>
                      <a:pt x="57" y="46"/>
                    </a:lnTo>
                    <a:lnTo>
                      <a:pt x="49" y="51"/>
                    </a:lnTo>
                    <a:lnTo>
                      <a:pt x="39" y="55"/>
                    </a:lnTo>
                    <a:lnTo>
                      <a:pt x="30" y="57"/>
                    </a:lnTo>
                    <a:lnTo>
                      <a:pt x="20" y="57"/>
                    </a:lnTo>
                    <a:lnTo>
                      <a:pt x="11" y="55"/>
                    </a:lnTo>
                    <a:lnTo>
                      <a:pt x="1" y="50"/>
                    </a:lnTo>
                    <a:lnTo>
                      <a:pt x="0" y="49"/>
                    </a:lnTo>
                    <a:lnTo>
                      <a:pt x="0" y="48"/>
                    </a:lnTo>
                    <a:lnTo>
                      <a:pt x="0" y="46"/>
                    </a:lnTo>
                    <a:lnTo>
                      <a:pt x="1" y="44"/>
                    </a:lnTo>
                    <a:lnTo>
                      <a:pt x="5" y="38"/>
                    </a:lnTo>
                    <a:lnTo>
                      <a:pt x="9" y="31"/>
                    </a:lnTo>
                    <a:lnTo>
                      <a:pt x="15" y="25"/>
                    </a:lnTo>
                    <a:lnTo>
                      <a:pt x="22" y="19"/>
                    </a:lnTo>
                    <a:lnTo>
                      <a:pt x="30" y="13"/>
                    </a:lnTo>
                    <a:lnTo>
                      <a:pt x="37" y="8"/>
                    </a:lnTo>
                    <a:lnTo>
                      <a:pt x="45" y="5"/>
                    </a:lnTo>
                    <a:lnTo>
                      <a:pt x="52" y="3"/>
                    </a:lnTo>
                    <a:lnTo>
                      <a:pt x="60" y="2"/>
                    </a:lnTo>
                    <a:lnTo>
                      <a:pt x="67" y="1"/>
                    </a:lnTo>
                    <a:lnTo>
                      <a:pt x="73" y="1"/>
                    </a:lnTo>
                    <a:lnTo>
                      <a:pt x="80" y="0"/>
                    </a:lnTo>
                    <a:lnTo>
                      <a:pt x="85" y="0"/>
                    </a:lnTo>
                    <a:lnTo>
                      <a:pt x="88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562" name="Freeform 653"/>
              <p:cNvSpPr>
                <a:spLocks noChangeArrowheads="1"/>
              </p:cNvSpPr>
              <p:nvPr/>
            </p:nvSpPr>
            <p:spPr bwMode="auto">
              <a:xfrm>
                <a:off x="937" y="4023"/>
                <a:ext cx="105" cy="71"/>
              </a:xfrm>
              <a:custGeom>
                <a:avLst/>
                <a:gdLst>
                  <a:gd name="T0" fmla="*/ 0 w 99"/>
                  <a:gd name="T1" fmla="*/ 4926 h 66"/>
                  <a:gd name="T2" fmla="*/ 409 w 99"/>
                  <a:gd name="T3" fmla="*/ 5587 h 66"/>
                  <a:gd name="T4" fmla="*/ 736 w 99"/>
                  <a:gd name="T5" fmla="*/ 5688 h 66"/>
                  <a:gd name="T6" fmla="*/ 1144 w 99"/>
                  <a:gd name="T7" fmla="*/ 5688 h 66"/>
                  <a:gd name="T8" fmla="*/ 1536 w 99"/>
                  <a:gd name="T9" fmla="*/ 5587 h 66"/>
                  <a:gd name="T10" fmla="*/ 1885 w 99"/>
                  <a:gd name="T11" fmla="*/ 5240 h 66"/>
                  <a:gd name="T12" fmla="*/ 2212 w 99"/>
                  <a:gd name="T13" fmla="*/ 4704 h 66"/>
                  <a:gd name="T14" fmla="*/ 2488 w 99"/>
                  <a:gd name="T15" fmla="*/ 4257 h 66"/>
                  <a:gd name="T16" fmla="*/ 2768 w 99"/>
                  <a:gd name="T17" fmla="*/ 3670 h 66"/>
                  <a:gd name="T18" fmla="*/ 3062 w 99"/>
                  <a:gd name="T19" fmla="*/ 3143 h 66"/>
                  <a:gd name="T20" fmla="*/ 3248 w 99"/>
                  <a:gd name="T21" fmla="*/ 2548 h 66"/>
                  <a:gd name="T22" fmla="*/ 3392 w 99"/>
                  <a:gd name="T23" fmla="*/ 2028 h 66"/>
                  <a:gd name="T24" fmla="*/ 3542 w 99"/>
                  <a:gd name="T25" fmla="*/ 1420 h 66"/>
                  <a:gd name="T26" fmla="*/ 3598 w 99"/>
                  <a:gd name="T27" fmla="*/ 917 h 66"/>
                  <a:gd name="T28" fmla="*/ 3598 w 99"/>
                  <a:gd name="T29" fmla="*/ 6 h 66"/>
                  <a:gd name="T30" fmla="*/ 3445 w 99"/>
                  <a:gd name="T31" fmla="*/ 0 h 66"/>
                  <a:gd name="T32" fmla="*/ 3198 w 99"/>
                  <a:gd name="T33" fmla="*/ 0 h 66"/>
                  <a:gd name="T34" fmla="*/ 3250 w 99"/>
                  <a:gd name="T35" fmla="*/ 792 h 66"/>
                  <a:gd name="T36" fmla="*/ 3303 w 99"/>
                  <a:gd name="T37" fmla="*/ 792 h 66"/>
                  <a:gd name="T38" fmla="*/ 3250 w 99"/>
                  <a:gd name="T39" fmla="*/ 736 h 66"/>
                  <a:gd name="T40" fmla="*/ 3250 w 99"/>
                  <a:gd name="T41" fmla="*/ 792 h 66"/>
                  <a:gd name="T42" fmla="*/ 3248 w 99"/>
                  <a:gd name="T43" fmla="*/ 1061 h 66"/>
                  <a:gd name="T44" fmla="*/ 3114 w 99"/>
                  <a:gd name="T45" fmla="*/ 1528 h 66"/>
                  <a:gd name="T46" fmla="*/ 3015 w 99"/>
                  <a:gd name="T47" fmla="*/ 2028 h 66"/>
                  <a:gd name="T48" fmla="*/ 2843 w 99"/>
                  <a:gd name="T49" fmla="*/ 2548 h 66"/>
                  <a:gd name="T50" fmla="*/ 2568 w 99"/>
                  <a:gd name="T51" fmla="*/ 3143 h 66"/>
                  <a:gd name="T52" fmla="*/ 2320 w 99"/>
                  <a:gd name="T53" fmla="*/ 3637 h 66"/>
                  <a:gd name="T54" fmla="*/ 2030 w 99"/>
                  <a:gd name="T55" fmla="*/ 4065 h 66"/>
                  <a:gd name="T56" fmla="*/ 1728 w 99"/>
                  <a:gd name="T57" fmla="*/ 4528 h 66"/>
                  <a:gd name="T58" fmla="*/ 1404 w 99"/>
                  <a:gd name="T59" fmla="*/ 4704 h 66"/>
                  <a:gd name="T60" fmla="*/ 1110 w 99"/>
                  <a:gd name="T61" fmla="*/ 4871 h 66"/>
                  <a:gd name="T62" fmla="*/ 828 w 99"/>
                  <a:gd name="T63" fmla="*/ 4915 h 66"/>
                  <a:gd name="T64" fmla="*/ 460 w 99"/>
                  <a:gd name="T65" fmla="*/ 4704 h 66"/>
                  <a:gd name="T66" fmla="*/ 5 w 99"/>
                  <a:gd name="T67" fmla="*/ 4373 h 66"/>
                  <a:gd name="T68" fmla="*/ 0 w 99"/>
                  <a:gd name="T69" fmla="*/ 4926 h 6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9"/>
                  <a:gd name="T106" fmla="*/ 0 h 66"/>
                  <a:gd name="T107" fmla="*/ 99 w 99"/>
                  <a:gd name="T108" fmla="*/ 66 h 6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9" h="66">
                    <a:moveTo>
                      <a:pt x="0" y="58"/>
                    </a:moveTo>
                    <a:lnTo>
                      <a:pt x="11" y="64"/>
                    </a:lnTo>
                    <a:lnTo>
                      <a:pt x="21" y="66"/>
                    </a:lnTo>
                    <a:lnTo>
                      <a:pt x="32" y="66"/>
                    </a:lnTo>
                    <a:lnTo>
                      <a:pt x="42" y="64"/>
                    </a:lnTo>
                    <a:lnTo>
                      <a:pt x="52" y="60"/>
                    </a:lnTo>
                    <a:lnTo>
                      <a:pt x="61" y="55"/>
                    </a:lnTo>
                    <a:lnTo>
                      <a:pt x="69" y="50"/>
                    </a:lnTo>
                    <a:lnTo>
                      <a:pt x="76" y="43"/>
                    </a:lnTo>
                    <a:lnTo>
                      <a:pt x="84" y="36"/>
                    </a:lnTo>
                    <a:lnTo>
                      <a:pt x="89" y="30"/>
                    </a:lnTo>
                    <a:lnTo>
                      <a:pt x="93" y="23"/>
                    </a:lnTo>
                    <a:lnTo>
                      <a:pt x="98" y="17"/>
                    </a:lnTo>
                    <a:lnTo>
                      <a:pt x="99" y="11"/>
                    </a:lnTo>
                    <a:lnTo>
                      <a:pt x="99" y="6"/>
                    </a:lnTo>
                    <a:lnTo>
                      <a:pt x="94" y="0"/>
                    </a:lnTo>
                    <a:lnTo>
                      <a:pt x="88" y="0"/>
                    </a:lnTo>
                    <a:lnTo>
                      <a:pt x="90" y="9"/>
                    </a:lnTo>
                    <a:lnTo>
                      <a:pt x="91" y="9"/>
                    </a:lnTo>
                    <a:lnTo>
                      <a:pt x="90" y="8"/>
                    </a:lnTo>
                    <a:lnTo>
                      <a:pt x="90" y="9"/>
                    </a:lnTo>
                    <a:lnTo>
                      <a:pt x="89" y="13"/>
                    </a:lnTo>
                    <a:lnTo>
                      <a:pt x="86" y="18"/>
                    </a:lnTo>
                    <a:lnTo>
                      <a:pt x="83" y="23"/>
                    </a:lnTo>
                    <a:lnTo>
                      <a:pt x="78" y="30"/>
                    </a:lnTo>
                    <a:lnTo>
                      <a:pt x="71" y="36"/>
                    </a:lnTo>
                    <a:lnTo>
                      <a:pt x="64" y="42"/>
                    </a:lnTo>
                    <a:lnTo>
                      <a:pt x="56" y="47"/>
                    </a:lnTo>
                    <a:lnTo>
                      <a:pt x="48" y="52"/>
                    </a:lnTo>
                    <a:lnTo>
                      <a:pt x="39" y="55"/>
                    </a:lnTo>
                    <a:lnTo>
                      <a:pt x="31" y="56"/>
                    </a:lnTo>
                    <a:lnTo>
                      <a:pt x="23" y="57"/>
                    </a:lnTo>
                    <a:lnTo>
                      <a:pt x="13" y="55"/>
                    </a:lnTo>
                    <a:lnTo>
                      <a:pt x="5" y="51"/>
                    </a:lnTo>
                    <a:lnTo>
                      <a:pt x="0" y="58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563" name="Freeform 654"/>
              <p:cNvSpPr>
                <a:spLocks noChangeArrowheads="1"/>
              </p:cNvSpPr>
              <p:nvPr/>
            </p:nvSpPr>
            <p:spPr bwMode="auto">
              <a:xfrm>
                <a:off x="933" y="4032"/>
                <a:ext cx="46" cy="53"/>
              </a:xfrm>
              <a:custGeom>
                <a:avLst/>
                <a:gdLst>
                  <a:gd name="T0" fmla="*/ 2409 w 43"/>
                  <a:gd name="T1" fmla="*/ 0 h 49"/>
                  <a:gd name="T2" fmla="*/ 1846 w 43"/>
                  <a:gd name="T3" fmla="*/ 5 h 49"/>
                  <a:gd name="T4" fmla="*/ 1410 w 43"/>
                  <a:gd name="T5" fmla="*/ 1264 h 49"/>
                  <a:gd name="T6" fmla="*/ 937 w 43"/>
                  <a:gd name="T7" fmla="*/ 2190 h 49"/>
                  <a:gd name="T8" fmla="*/ 625 w 43"/>
                  <a:gd name="T9" fmla="*/ 2839 h 49"/>
                  <a:gd name="T10" fmla="*/ 4 w 43"/>
                  <a:gd name="T11" fmla="*/ 3793 h 49"/>
                  <a:gd name="T12" fmla="*/ 1 w 43"/>
                  <a:gd name="T13" fmla="*/ 4438 h 49"/>
                  <a:gd name="T14" fmla="*/ 0 w 43"/>
                  <a:gd name="T15" fmla="*/ 4917 h 49"/>
                  <a:gd name="T16" fmla="*/ 0 w 43"/>
                  <a:gd name="T17" fmla="*/ 5318 h 49"/>
                  <a:gd name="T18" fmla="*/ 1 w 43"/>
                  <a:gd name="T19" fmla="*/ 5616 h 49"/>
                  <a:gd name="T20" fmla="*/ 3 w 43"/>
                  <a:gd name="T21" fmla="*/ 5832 h 49"/>
                  <a:gd name="T22" fmla="*/ 546 w 43"/>
                  <a:gd name="T23" fmla="*/ 4985 h 49"/>
                  <a:gd name="T24" fmla="*/ 584 w 43"/>
                  <a:gd name="T25" fmla="*/ 5192 h 49"/>
                  <a:gd name="T26" fmla="*/ 625 w 43"/>
                  <a:gd name="T27" fmla="*/ 4985 h 49"/>
                  <a:gd name="T28" fmla="*/ 716 w 43"/>
                  <a:gd name="T29" fmla="*/ 4261 h 49"/>
                  <a:gd name="T30" fmla="*/ 937 w 43"/>
                  <a:gd name="T31" fmla="*/ 3793 h 49"/>
                  <a:gd name="T32" fmla="*/ 1405 w 43"/>
                  <a:gd name="T33" fmla="*/ 2839 h 49"/>
                  <a:gd name="T34" fmla="*/ 1726 w 43"/>
                  <a:gd name="T35" fmla="*/ 2369 h 49"/>
                  <a:gd name="T36" fmla="*/ 2252 w 43"/>
                  <a:gd name="T37" fmla="*/ 1479 h 49"/>
                  <a:gd name="T38" fmla="*/ 2587 w 43"/>
                  <a:gd name="T39" fmla="*/ 1081 h 49"/>
                  <a:gd name="T40" fmla="*/ 2409 w 43"/>
                  <a:gd name="T41" fmla="*/ 0 h 4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43"/>
                  <a:gd name="T64" fmla="*/ 0 h 49"/>
                  <a:gd name="T65" fmla="*/ 43 w 43"/>
                  <a:gd name="T66" fmla="*/ 49 h 49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43" h="49">
                    <a:moveTo>
                      <a:pt x="39" y="0"/>
                    </a:moveTo>
                    <a:lnTo>
                      <a:pt x="31" y="5"/>
                    </a:lnTo>
                    <a:lnTo>
                      <a:pt x="23" y="11"/>
                    </a:lnTo>
                    <a:lnTo>
                      <a:pt x="16" y="18"/>
                    </a:lnTo>
                    <a:lnTo>
                      <a:pt x="10" y="24"/>
                    </a:lnTo>
                    <a:lnTo>
                      <a:pt x="4" y="31"/>
                    </a:lnTo>
                    <a:lnTo>
                      <a:pt x="1" y="37"/>
                    </a:lnTo>
                    <a:lnTo>
                      <a:pt x="0" y="41"/>
                    </a:lnTo>
                    <a:lnTo>
                      <a:pt x="0" y="44"/>
                    </a:lnTo>
                    <a:lnTo>
                      <a:pt x="1" y="47"/>
                    </a:lnTo>
                    <a:lnTo>
                      <a:pt x="3" y="49"/>
                    </a:lnTo>
                    <a:lnTo>
                      <a:pt x="8" y="42"/>
                    </a:lnTo>
                    <a:lnTo>
                      <a:pt x="9" y="43"/>
                    </a:lnTo>
                    <a:lnTo>
                      <a:pt x="10" y="42"/>
                    </a:lnTo>
                    <a:lnTo>
                      <a:pt x="12" y="36"/>
                    </a:lnTo>
                    <a:lnTo>
                      <a:pt x="16" y="31"/>
                    </a:lnTo>
                    <a:lnTo>
                      <a:pt x="22" y="24"/>
                    </a:lnTo>
                    <a:lnTo>
                      <a:pt x="29" y="19"/>
                    </a:lnTo>
                    <a:lnTo>
                      <a:pt x="36" y="13"/>
                    </a:lnTo>
                    <a:lnTo>
                      <a:pt x="43" y="9"/>
                    </a:lnTo>
                    <a:lnTo>
                      <a:pt x="39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564" name="Freeform 655"/>
              <p:cNvSpPr>
                <a:spLocks noChangeArrowheads="1"/>
              </p:cNvSpPr>
              <p:nvPr/>
            </p:nvSpPr>
            <p:spPr bwMode="auto">
              <a:xfrm>
                <a:off x="975" y="4023"/>
                <a:ext cx="57" cy="20"/>
              </a:xfrm>
              <a:custGeom>
                <a:avLst/>
                <a:gdLst>
                  <a:gd name="T0" fmla="*/ 1412 w 54"/>
                  <a:gd name="T1" fmla="*/ 0 h 18"/>
                  <a:gd name="T2" fmla="*/ 1338 w 54"/>
                  <a:gd name="T3" fmla="*/ 0 h 18"/>
                  <a:gd name="T4" fmla="*/ 1240 w 54"/>
                  <a:gd name="T5" fmla="*/ 0 h 18"/>
                  <a:gd name="T6" fmla="*/ 1021 w 54"/>
                  <a:gd name="T7" fmla="*/ 0 h 18"/>
                  <a:gd name="T8" fmla="*/ 868 w 54"/>
                  <a:gd name="T9" fmla="*/ 1 h 18"/>
                  <a:gd name="T10" fmla="*/ 662 w 54"/>
                  <a:gd name="T11" fmla="*/ 2 h 18"/>
                  <a:gd name="T12" fmla="*/ 406 w 54"/>
                  <a:gd name="T13" fmla="*/ 4 h 18"/>
                  <a:gd name="T14" fmla="*/ 279 w 54"/>
                  <a:gd name="T15" fmla="*/ 3852 h 18"/>
                  <a:gd name="T16" fmla="*/ 0 w 54"/>
                  <a:gd name="T17" fmla="*/ 5284 h 18"/>
                  <a:gd name="T18" fmla="*/ 4 w 54"/>
                  <a:gd name="T19" fmla="*/ 11047 h 18"/>
                  <a:gd name="T20" fmla="*/ 328 w 54"/>
                  <a:gd name="T21" fmla="*/ 8948 h 18"/>
                  <a:gd name="T22" fmla="*/ 453 w 54"/>
                  <a:gd name="T23" fmla="*/ 7248 h 18"/>
                  <a:gd name="T24" fmla="*/ 699 w 54"/>
                  <a:gd name="T25" fmla="*/ 6523 h 18"/>
                  <a:gd name="T26" fmla="*/ 868 w 54"/>
                  <a:gd name="T27" fmla="*/ 5871 h 18"/>
                  <a:gd name="T28" fmla="*/ 1045 w 54"/>
                  <a:gd name="T29" fmla="*/ 5871 h 18"/>
                  <a:gd name="T30" fmla="*/ 1240 w 54"/>
                  <a:gd name="T31" fmla="*/ 5871 h 18"/>
                  <a:gd name="T32" fmla="*/ 1368 w 54"/>
                  <a:gd name="T33" fmla="*/ 5284 h 18"/>
                  <a:gd name="T34" fmla="*/ 1445 w 54"/>
                  <a:gd name="T35" fmla="*/ 5284 h 18"/>
                  <a:gd name="T36" fmla="*/ 1412 w 54"/>
                  <a:gd name="T37" fmla="*/ 0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4"/>
                  <a:gd name="T58" fmla="*/ 0 h 18"/>
                  <a:gd name="T59" fmla="*/ 54 w 54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4" h="18">
                    <a:moveTo>
                      <a:pt x="52" y="0"/>
                    </a:moveTo>
                    <a:lnTo>
                      <a:pt x="49" y="0"/>
                    </a:lnTo>
                    <a:lnTo>
                      <a:pt x="45" y="0"/>
                    </a:lnTo>
                    <a:lnTo>
                      <a:pt x="38" y="0"/>
                    </a:lnTo>
                    <a:lnTo>
                      <a:pt x="32" y="1"/>
                    </a:lnTo>
                    <a:lnTo>
                      <a:pt x="25" y="2"/>
                    </a:lnTo>
                    <a:lnTo>
                      <a:pt x="16" y="4"/>
                    </a:lnTo>
                    <a:lnTo>
                      <a:pt x="9" y="6"/>
                    </a:lnTo>
                    <a:lnTo>
                      <a:pt x="0" y="9"/>
                    </a:lnTo>
                    <a:lnTo>
                      <a:pt x="4" y="18"/>
                    </a:lnTo>
                    <a:lnTo>
                      <a:pt x="12" y="14"/>
                    </a:lnTo>
                    <a:lnTo>
                      <a:pt x="18" y="12"/>
                    </a:lnTo>
                    <a:lnTo>
                      <a:pt x="26" y="11"/>
                    </a:lnTo>
                    <a:lnTo>
                      <a:pt x="32" y="10"/>
                    </a:lnTo>
                    <a:lnTo>
                      <a:pt x="39" y="10"/>
                    </a:lnTo>
                    <a:lnTo>
                      <a:pt x="45" y="10"/>
                    </a:lnTo>
                    <a:lnTo>
                      <a:pt x="50" y="9"/>
                    </a:lnTo>
                    <a:lnTo>
                      <a:pt x="54" y="9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565" name="Freeform 656"/>
              <p:cNvSpPr>
                <a:spLocks noChangeArrowheads="1"/>
              </p:cNvSpPr>
              <p:nvPr/>
            </p:nvSpPr>
            <p:spPr bwMode="auto">
              <a:xfrm>
                <a:off x="4272" y="4024"/>
                <a:ext cx="98" cy="61"/>
              </a:xfrm>
              <a:custGeom>
                <a:avLst/>
                <a:gdLst>
                  <a:gd name="T0" fmla="*/ 2171 w 93"/>
                  <a:gd name="T1" fmla="*/ 3583 h 57"/>
                  <a:gd name="T2" fmla="*/ 2229 w 93"/>
                  <a:gd name="T3" fmla="*/ 3583 h 57"/>
                  <a:gd name="T4" fmla="*/ 2288 w 93"/>
                  <a:gd name="T5" fmla="*/ 3433 h 57"/>
                  <a:gd name="T6" fmla="*/ 2288 w 93"/>
                  <a:gd name="T7" fmla="*/ 3246 h 57"/>
                  <a:gd name="T8" fmla="*/ 2229 w 93"/>
                  <a:gd name="T9" fmla="*/ 2834 h 57"/>
                  <a:gd name="T10" fmla="*/ 2196 w 93"/>
                  <a:gd name="T11" fmla="*/ 2606 h 57"/>
                  <a:gd name="T12" fmla="*/ 2085 w 93"/>
                  <a:gd name="T13" fmla="*/ 2160 h 57"/>
                  <a:gd name="T14" fmla="*/ 1905 w 93"/>
                  <a:gd name="T15" fmla="*/ 1762 h 57"/>
                  <a:gd name="T16" fmla="*/ 1782 w 93"/>
                  <a:gd name="T17" fmla="*/ 1421 h 57"/>
                  <a:gd name="T18" fmla="*/ 1604 w 93"/>
                  <a:gd name="T19" fmla="*/ 947 h 57"/>
                  <a:gd name="T20" fmla="*/ 1379 w 93"/>
                  <a:gd name="T21" fmla="*/ 631 h 57"/>
                  <a:gd name="T22" fmla="*/ 1189 w 93"/>
                  <a:gd name="T23" fmla="*/ 6 h 57"/>
                  <a:gd name="T24" fmla="*/ 949 w 93"/>
                  <a:gd name="T25" fmla="*/ 3 h 57"/>
                  <a:gd name="T26" fmla="*/ 736 w 93"/>
                  <a:gd name="T27" fmla="*/ 0 h 57"/>
                  <a:gd name="T28" fmla="*/ 459 w 93"/>
                  <a:gd name="T29" fmla="*/ 0 h 57"/>
                  <a:gd name="T30" fmla="*/ 273 w 93"/>
                  <a:gd name="T31" fmla="*/ 3 h 57"/>
                  <a:gd name="T32" fmla="*/ 1 w 93"/>
                  <a:gd name="T33" fmla="*/ 7 h 57"/>
                  <a:gd name="T34" fmla="*/ 0 w 93"/>
                  <a:gd name="T35" fmla="*/ 551 h 57"/>
                  <a:gd name="T36" fmla="*/ 0 w 93"/>
                  <a:gd name="T37" fmla="*/ 590 h 57"/>
                  <a:gd name="T38" fmla="*/ 0 w 93"/>
                  <a:gd name="T39" fmla="*/ 675 h 57"/>
                  <a:gd name="T40" fmla="*/ 1 w 93"/>
                  <a:gd name="T41" fmla="*/ 773 h 57"/>
                  <a:gd name="T42" fmla="*/ 4 w 93"/>
                  <a:gd name="T43" fmla="*/ 1160 h 57"/>
                  <a:gd name="T44" fmla="*/ 8 w 93"/>
                  <a:gd name="T45" fmla="*/ 1521 h 57"/>
                  <a:gd name="T46" fmla="*/ 354 w 93"/>
                  <a:gd name="T47" fmla="*/ 1886 h 57"/>
                  <a:gd name="T48" fmla="*/ 510 w 93"/>
                  <a:gd name="T49" fmla="*/ 2435 h 57"/>
                  <a:gd name="T50" fmla="*/ 736 w 93"/>
                  <a:gd name="T51" fmla="*/ 2648 h 57"/>
                  <a:gd name="T52" fmla="*/ 901 w 93"/>
                  <a:gd name="T53" fmla="*/ 3033 h 57"/>
                  <a:gd name="T54" fmla="*/ 1062 w 93"/>
                  <a:gd name="T55" fmla="*/ 3246 h 57"/>
                  <a:gd name="T56" fmla="*/ 1253 w 93"/>
                  <a:gd name="T57" fmla="*/ 3418 h 57"/>
                  <a:gd name="T58" fmla="*/ 1444 w 93"/>
                  <a:gd name="T59" fmla="*/ 3433 h 57"/>
                  <a:gd name="T60" fmla="*/ 1628 w 93"/>
                  <a:gd name="T61" fmla="*/ 3474 h 57"/>
                  <a:gd name="T62" fmla="*/ 1782 w 93"/>
                  <a:gd name="T63" fmla="*/ 3474 h 57"/>
                  <a:gd name="T64" fmla="*/ 1905 w 93"/>
                  <a:gd name="T65" fmla="*/ 3474 h 57"/>
                  <a:gd name="T66" fmla="*/ 2085 w 93"/>
                  <a:gd name="T67" fmla="*/ 3474 h 57"/>
                  <a:gd name="T68" fmla="*/ 2171 w 93"/>
                  <a:gd name="T69" fmla="*/ 3583 h 5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3"/>
                  <a:gd name="T106" fmla="*/ 0 h 57"/>
                  <a:gd name="T107" fmla="*/ 93 w 93"/>
                  <a:gd name="T108" fmla="*/ 57 h 5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3" h="57">
                    <a:moveTo>
                      <a:pt x="88" y="57"/>
                    </a:moveTo>
                    <a:lnTo>
                      <a:pt x="92" y="57"/>
                    </a:lnTo>
                    <a:lnTo>
                      <a:pt x="93" y="55"/>
                    </a:lnTo>
                    <a:lnTo>
                      <a:pt x="93" y="52"/>
                    </a:lnTo>
                    <a:lnTo>
                      <a:pt x="92" y="46"/>
                    </a:lnTo>
                    <a:lnTo>
                      <a:pt x="89" y="41"/>
                    </a:lnTo>
                    <a:lnTo>
                      <a:pt x="85" y="35"/>
                    </a:lnTo>
                    <a:lnTo>
                      <a:pt x="79" y="29"/>
                    </a:lnTo>
                    <a:lnTo>
                      <a:pt x="73" y="22"/>
                    </a:lnTo>
                    <a:lnTo>
                      <a:pt x="65" y="16"/>
                    </a:lnTo>
                    <a:lnTo>
                      <a:pt x="57" y="10"/>
                    </a:lnTo>
                    <a:lnTo>
                      <a:pt x="49" y="6"/>
                    </a:lnTo>
                    <a:lnTo>
                      <a:pt x="39" y="3"/>
                    </a:lnTo>
                    <a:lnTo>
                      <a:pt x="30" y="0"/>
                    </a:lnTo>
                    <a:lnTo>
                      <a:pt x="20" y="0"/>
                    </a:lnTo>
                    <a:lnTo>
                      <a:pt x="10" y="3"/>
                    </a:lnTo>
                    <a:lnTo>
                      <a:pt x="1" y="7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1" y="13"/>
                    </a:lnTo>
                    <a:lnTo>
                      <a:pt x="4" y="19"/>
                    </a:lnTo>
                    <a:lnTo>
                      <a:pt x="8" y="24"/>
                    </a:lnTo>
                    <a:lnTo>
                      <a:pt x="15" y="31"/>
                    </a:lnTo>
                    <a:lnTo>
                      <a:pt x="22" y="38"/>
                    </a:lnTo>
                    <a:lnTo>
                      <a:pt x="30" y="43"/>
                    </a:lnTo>
                    <a:lnTo>
                      <a:pt x="37" y="49"/>
                    </a:lnTo>
                    <a:lnTo>
                      <a:pt x="44" y="52"/>
                    </a:lnTo>
                    <a:lnTo>
                      <a:pt x="52" y="54"/>
                    </a:lnTo>
                    <a:lnTo>
                      <a:pt x="59" y="55"/>
                    </a:lnTo>
                    <a:lnTo>
                      <a:pt x="67" y="56"/>
                    </a:lnTo>
                    <a:lnTo>
                      <a:pt x="73" y="56"/>
                    </a:lnTo>
                    <a:lnTo>
                      <a:pt x="79" y="56"/>
                    </a:lnTo>
                    <a:lnTo>
                      <a:pt x="85" y="56"/>
                    </a:lnTo>
                    <a:lnTo>
                      <a:pt x="88" y="57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566" name="Freeform 657"/>
              <p:cNvSpPr>
                <a:spLocks noChangeArrowheads="1"/>
              </p:cNvSpPr>
              <p:nvPr/>
            </p:nvSpPr>
            <p:spPr bwMode="auto">
              <a:xfrm>
                <a:off x="4271" y="4019"/>
                <a:ext cx="104" cy="71"/>
              </a:xfrm>
              <a:custGeom>
                <a:avLst/>
                <a:gdLst>
                  <a:gd name="T0" fmla="*/ 4 w 98"/>
                  <a:gd name="T1" fmla="*/ 1141 h 66"/>
                  <a:gd name="T2" fmla="*/ 474 w 98"/>
                  <a:gd name="T3" fmla="*/ 917 h 66"/>
                  <a:gd name="T4" fmla="*/ 811 w 98"/>
                  <a:gd name="T5" fmla="*/ 792 h 66"/>
                  <a:gd name="T6" fmla="*/ 1159 w 98"/>
                  <a:gd name="T7" fmla="*/ 792 h 66"/>
                  <a:gd name="T8" fmla="*/ 1470 w 98"/>
                  <a:gd name="T9" fmla="*/ 917 h 66"/>
                  <a:gd name="T10" fmla="*/ 1757 w 98"/>
                  <a:gd name="T11" fmla="*/ 1141 h 66"/>
                  <a:gd name="T12" fmla="*/ 2100 w 98"/>
                  <a:gd name="T13" fmla="*/ 1644 h 66"/>
                  <a:gd name="T14" fmla="*/ 2365 w 98"/>
                  <a:gd name="T15" fmla="*/ 2047 h 66"/>
                  <a:gd name="T16" fmla="*/ 2664 w 98"/>
                  <a:gd name="T17" fmla="*/ 2548 h 66"/>
                  <a:gd name="T18" fmla="*/ 2924 w 98"/>
                  <a:gd name="T19" fmla="*/ 3143 h 66"/>
                  <a:gd name="T20" fmla="*/ 3103 w 98"/>
                  <a:gd name="T21" fmla="*/ 3637 h 66"/>
                  <a:gd name="T22" fmla="*/ 3286 w 98"/>
                  <a:gd name="T23" fmla="*/ 4065 h 66"/>
                  <a:gd name="T24" fmla="*/ 3315 w 98"/>
                  <a:gd name="T25" fmla="*/ 4569 h 66"/>
                  <a:gd name="T26" fmla="*/ 3379 w 98"/>
                  <a:gd name="T27" fmla="*/ 4871 h 66"/>
                  <a:gd name="T28" fmla="*/ 3379 w 98"/>
                  <a:gd name="T29" fmla="*/ 4915 h 66"/>
                  <a:gd name="T30" fmla="*/ 3487 w 98"/>
                  <a:gd name="T31" fmla="*/ 4915 h 66"/>
                  <a:gd name="T32" fmla="*/ 3379 w 98"/>
                  <a:gd name="T33" fmla="*/ 4915 h 66"/>
                  <a:gd name="T34" fmla="*/ 3303 w 98"/>
                  <a:gd name="T35" fmla="*/ 5688 h 66"/>
                  <a:gd name="T36" fmla="*/ 3518 w 98"/>
                  <a:gd name="T37" fmla="*/ 5637 h 66"/>
                  <a:gd name="T38" fmla="*/ 3709 w 98"/>
                  <a:gd name="T39" fmla="*/ 5240 h 66"/>
                  <a:gd name="T40" fmla="*/ 3709 w 98"/>
                  <a:gd name="T41" fmla="*/ 4704 h 66"/>
                  <a:gd name="T42" fmla="*/ 3700 w 98"/>
                  <a:gd name="T43" fmla="*/ 4247 h 66"/>
                  <a:gd name="T44" fmla="*/ 3505 w 98"/>
                  <a:gd name="T45" fmla="*/ 3670 h 66"/>
                  <a:gd name="T46" fmla="*/ 3315 w 98"/>
                  <a:gd name="T47" fmla="*/ 3143 h 66"/>
                  <a:gd name="T48" fmla="*/ 3112 w 98"/>
                  <a:gd name="T49" fmla="*/ 2548 h 66"/>
                  <a:gd name="T50" fmla="*/ 2917 w 98"/>
                  <a:gd name="T51" fmla="*/ 2028 h 66"/>
                  <a:gd name="T52" fmla="*/ 2596 w 98"/>
                  <a:gd name="T53" fmla="*/ 1320 h 66"/>
                  <a:gd name="T54" fmla="*/ 2300 w 98"/>
                  <a:gd name="T55" fmla="*/ 917 h 66"/>
                  <a:gd name="T56" fmla="*/ 1942 w 98"/>
                  <a:gd name="T57" fmla="*/ 5 h 66"/>
                  <a:gd name="T58" fmla="*/ 1560 w 98"/>
                  <a:gd name="T59" fmla="*/ 2 h 66"/>
                  <a:gd name="T60" fmla="*/ 1196 w 98"/>
                  <a:gd name="T61" fmla="*/ 0 h 66"/>
                  <a:gd name="T62" fmla="*/ 764 w 98"/>
                  <a:gd name="T63" fmla="*/ 0 h 66"/>
                  <a:gd name="T64" fmla="*/ 397 w 98"/>
                  <a:gd name="T65" fmla="*/ 2 h 66"/>
                  <a:gd name="T66" fmla="*/ 0 w 98"/>
                  <a:gd name="T67" fmla="*/ 684 h 66"/>
                  <a:gd name="T68" fmla="*/ 4 w 98"/>
                  <a:gd name="T69" fmla="*/ 1141 h 6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8"/>
                  <a:gd name="T106" fmla="*/ 0 h 66"/>
                  <a:gd name="T107" fmla="*/ 98 w 98"/>
                  <a:gd name="T108" fmla="*/ 66 h 6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8" h="66">
                    <a:moveTo>
                      <a:pt x="4" y="14"/>
                    </a:moveTo>
                    <a:lnTo>
                      <a:pt x="13" y="11"/>
                    </a:lnTo>
                    <a:lnTo>
                      <a:pt x="22" y="9"/>
                    </a:lnTo>
                    <a:lnTo>
                      <a:pt x="31" y="9"/>
                    </a:lnTo>
                    <a:lnTo>
                      <a:pt x="39" y="11"/>
                    </a:lnTo>
                    <a:lnTo>
                      <a:pt x="47" y="14"/>
                    </a:lnTo>
                    <a:lnTo>
                      <a:pt x="56" y="19"/>
                    </a:lnTo>
                    <a:lnTo>
                      <a:pt x="63" y="24"/>
                    </a:lnTo>
                    <a:lnTo>
                      <a:pt x="71" y="30"/>
                    </a:lnTo>
                    <a:lnTo>
                      <a:pt x="77" y="36"/>
                    </a:lnTo>
                    <a:lnTo>
                      <a:pt x="82" y="42"/>
                    </a:lnTo>
                    <a:lnTo>
                      <a:pt x="86" y="47"/>
                    </a:lnTo>
                    <a:lnTo>
                      <a:pt x="89" y="53"/>
                    </a:lnTo>
                    <a:lnTo>
                      <a:pt x="90" y="56"/>
                    </a:lnTo>
                    <a:lnTo>
                      <a:pt x="90" y="57"/>
                    </a:lnTo>
                    <a:lnTo>
                      <a:pt x="91" y="57"/>
                    </a:lnTo>
                    <a:lnTo>
                      <a:pt x="90" y="57"/>
                    </a:lnTo>
                    <a:lnTo>
                      <a:pt x="88" y="66"/>
                    </a:lnTo>
                    <a:lnTo>
                      <a:pt x="94" y="65"/>
                    </a:lnTo>
                    <a:lnTo>
                      <a:pt x="98" y="60"/>
                    </a:lnTo>
                    <a:lnTo>
                      <a:pt x="98" y="55"/>
                    </a:lnTo>
                    <a:lnTo>
                      <a:pt x="97" y="49"/>
                    </a:lnTo>
                    <a:lnTo>
                      <a:pt x="93" y="43"/>
                    </a:lnTo>
                    <a:lnTo>
                      <a:pt x="89" y="36"/>
                    </a:lnTo>
                    <a:lnTo>
                      <a:pt x="83" y="30"/>
                    </a:lnTo>
                    <a:lnTo>
                      <a:pt x="76" y="23"/>
                    </a:lnTo>
                    <a:lnTo>
                      <a:pt x="69" y="16"/>
                    </a:lnTo>
                    <a:lnTo>
                      <a:pt x="60" y="11"/>
                    </a:lnTo>
                    <a:lnTo>
                      <a:pt x="52" y="5"/>
                    </a:lnTo>
                    <a:lnTo>
                      <a:pt x="41" y="2"/>
                    </a:lnTo>
                    <a:lnTo>
                      <a:pt x="32" y="0"/>
                    </a:lnTo>
                    <a:lnTo>
                      <a:pt x="21" y="0"/>
                    </a:lnTo>
                    <a:lnTo>
                      <a:pt x="10" y="2"/>
                    </a:lnTo>
                    <a:lnTo>
                      <a:pt x="0" y="7"/>
                    </a:lnTo>
                    <a:lnTo>
                      <a:pt x="4" y="14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567" name="Freeform 658"/>
              <p:cNvSpPr>
                <a:spLocks noChangeArrowheads="1"/>
              </p:cNvSpPr>
              <p:nvPr/>
            </p:nvSpPr>
            <p:spPr bwMode="auto">
              <a:xfrm>
                <a:off x="4268" y="4027"/>
                <a:ext cx="45" cy="53"/>
              </a:xfrm>
              <a:custGeom>
                <a:avLst/>
                <a:gdLst>
                  <a:gd name="T0" fmla="*/ 677 w 43"/>
                  <a:gd name="T1" fmla="*/ 4917 h 49"/>
                  <a:gd name="T2" fmla="*/ 579 w 43"/>
                  <a:gd name="T3" fmla="*/ 4438 h 49"/>
                  <a:gd name="T4" fmla="*/ 430 w 43"/>
                  <a:gd name="T5" fmla="*/ 3793 h 49"/>
                  <a:gd name="T6" fmla="*/ 328 w 43"/>
                  <a:gd name="T7" fmla="*/ 2997 h 49"/>
                  <a:gd name="T8" fmla="*/ 249 w 43"/>
                  <a:gd name="T9" fmla="*/ 2369 h 49"/>
                  <a:gd name="T10" fmla="*/ 198 w 43"/>
                  <a:gd name="T11" fmla="*/ 1479 h 49"/>
                  <a:gd name="T12" fmla="*/ 9 w 43"/>
                  <a:gd name="T13" fmla="*/ 999 h 49"/>
                  <a:gd name="T14" fmla="*/ 8 w 43"/>
                  <a:gd name="T15" fmla="*/ 924 h 49"/>
                  <a:gd name="T16" fmla="*/ 8 w 43"/>
                  <a:gd name="T17" fmla="*/ 6 h 49"/>
                  <a:gd name="T18" fmla="*/ 8 w 43"/>
                  <a:gd name="T19" fmla="*/ 924 h 49"/>
                  <a:gd name="T20" fmla="*/ 7 w 43"/>
                  <a:gd name="T21" fmla="*/ 924 h 49"/>
                  <a:gd name="T22" fmla="*/ 3 w 43"/>
                  <a:gd name="T23" fmla="*/ 0 h 49"/>
                  <a:gd name="T24" fmla="*/ 1 w 43"/>
                  <a:gd name="T25" fmla="*/ 3 h 49"/>
                  <a:gd name="T26" fmla="*/ 0 w 43"/>
                  <a:gd name="T27" fmla="*/ 6 h 49"/>
                  <a:gd name="T28" fmla="*/ 0 w 43"/>
                  <a:gd name="T29" fmla="*/ 1081 h 49"/>
                  <a:gd name="T30" fmla="*/ 1 w 43"/>
                  <a:gd name="T31" fmla="*/ 1479 h 49"/>
                  <a:gd name="T32" fmla="*/ 4 w 43"/>
                  <a:gd name="T33" fmla="*/ 2190 h 49"/>
                  <a:gd name="T34" fmla="*/ 9 w 43"/>
                  <a:gd name="T35" fmla="*/ 2997 h 49"/>
                  <a:gd name="T36" fmla="*/ 249 w 43"/>
                  <a:gd name="T37" fmla="*/ 3793 h 49"/>
                  <a:gd name="T38" fmla="*/ 343 w 43"/>
                  <a:gd name="T39" fmla="*/ 4546 h 49"/>
                  <a:gd name="T40" fmla="*/ 471 w 43"/>
                  <a:gd name="T41" fmla="*/ 5392 h 49"/>
                  <a:gd name="T42" fmla="*/ 618 w 43"/>
                  <a:gd name="T43" fmla="*/ 5832 h 49"/>
                  <a:gd name="T44" fmla="*/ 677 w 43"/>
                  <a:gd name="T45" fmla="*/ 4917 h 4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43"/>
                  <a:gd name="T70" fmla="*/ 0 h 49"/>
                  <a:gd name="T71" fmla="*/ 43 w 43"/>
                  <a:gd name="T72" fmla="*/ 49 h 4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43" h="49">
                    <a:moveTo>
                      <a:pt x="43" y="41"/>
                    </a:moveTo>
                    <a:lnTo>
                      <a:pt x="36" y="37"/>
                    </a:lnTo>
                    <a:lnTo>
                      <a:pt x="28" y="31"/>
                    </a:lnTo>
                    <a:lnTo>
                      <a:pt x="22" y="25"/>
                    </a:lnTo>
                    <a:lnTo>
                      <a:pt x="16" y="19"/>
                    </a:lnTo>
                    <a:lnTo>
                      <a:pt x="11" y="13"/>
                    </a:lnTo>
                    <a:lnTo>
                      <a:pt x="9" y="8"/>
                    </a:lnTo>
                    <a:lnTo>
                      <a:pt x="8" y="7"/>
                    </a:lnTo>
                    <a:lnTo>
                      <a:pt x="8" y="6"/>
                    </a:lnTo>
                    <a:lnTo>
                      <a:pt x="8" y="7"/>
                    </a:lnTo>
                    <a:lnTo>
                      <a:pt x="7" y="7"/>
                    </a:lnTo>
                    <a:lnTo>
                      <a:pt x="3" y="0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1" y="13"/>
                    </a:lnTo>
                    <a:lnTo>
                      <a:pt x="4" y="18"/>
                    </a:lnTo>
                    <a:lnTo>
                      <a:pt x="9" y="25"/>
                    </a:lnTo>
                    <a:lnTo>
                      <a:pt x="16" y="31"/>
                    </a:lnTo>
                    <a:lnTo>
                      <a:pt x="23" y="38"/>
                    </a:lnTo>
                    <a:lnTo>
                      <a:pt x="30" y="45"/>
                    </a:lnTo>
                    <a:lnTo>
                      <a:pt x="39" y="49"/>
                    </a:lnTo>
                    <a:lnTo>
                      <a:pt x="43" y="41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568" name="Freeform 659"/>
              <p:cNvSpPr>
                <a:spLocks noChangeArrowheads="1"/>
              </p:cNvSpPr>
              <p:nvPr/>
            </p:nvSpPr>
            <p:spPr bwMode="auto">
              <a:xfrm>
                <a:off x="4309" y="4071"/>
                <a:ext cx="57" cy="20"/>
              </a:xfrm>
              <a:custGeom>
                <a:avLst/>
                <a:gdLst>
                  <a:gd name="T0" fmla="*/ 1445 w 54"/>
                  <a:gd name="T1" fmla="*/ 5284 h 18"/>
                  <a:gd name="T2" fmla="*/ 1368 w 54"/>
                  <a:gd name="T3" fmla="*/ 4756 h 18"/>
                  <a:gd name="T4" fmla="*/ 1201 w 54"/>
                  <a:gd name="T5" fmla="*/ 4756 h 18"/>
                  <a:gd name="T6" fmla="*/ 1045 w 54"/>
                  <a:gd name="T7" fmla="*/ 4756 h 18"/>
                  <a:gd name="T8" fmla="*/ 868 w 54"/>
                  <a:gd name="T9" fmla="*/ 4280 h 18"/>
                  <a:gd name="T10" fmla="*/ 662 w 54"/>
                  <a:gd name="T11" fmla="*/ 4280 h 18"/>
                  <a:gd name="T12" fmla="*/ 453 w 54"/>
                  <a:gd name="T13" fmla="*/ 3467 h 18"/>
                  <a:gd name="T14" fmla="*/ 311 w 54"/>
                  <a:gd name="T15" fmla="*/ 4 h 18"/>
                  <a:gd name="T16" fmla="*/ 4 w 54"/>
                  <a:gd name="T17" fmla="*/ 0 h 18"/>
                  <a:gd name="T18" fmla="*/ 0 w 54"/>
                  <a:gd name="T19" fmla="*/ 4756 h 18"/>
                  <a:gd name="T20" fmla="*/ 8 w 54"/>
                  <a:gd name="T21" fmla="*/ 6523 h 18"/>
                  <a:gd name="T22" fmla="*/ 406 w 54"/>
                  <a:gd name="T23" fmla="*/ 9326 h 18"/>
                  <a:gd name="T24" fmla="*/ 642 w 54"/>
                  <a:gd name="T25" fmla="*/ 9942 h 18"/>
                  <a:gd name="T26" fmla="*/ 868 w 54"/>
                  <a:gd name="T27" fmla="*/ 10362 h 18"/>
                  <a:gd name="T28" fmla="*/ 1021 w 54"/>
                  <a:gd name="T29" fmla="*/ 10362 h 18"/>
                  <a:gd name="T30" fmla="*/ 1201 w 54"/>
                  <a:gd name="T31" fmla="*/ 10362 h 18"/>
                  <a:gd name="T32" fmla="*/ 1309 w 54"/>
                  <a:gd name="T33" fmla="*/ 11047 h 18"/>
                  <a:gd name="T34" fmla="*/ 1412 w 54"/>
                  <a:gd name="T35" fmla="*/ 11047 h 18"/>
                  <a:gd name="T36" fmla="*/ 1445 w 54"/>
                  <a:gd name="T37" fmla="*/ 5284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4"/>
                  <a:gd name="T58" fmla="*/ 0 h 18"/>
                  <a:gd name="T59" fmla="*/ 54 w 54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4" h="18">
                    <a:moveTo>
                      <a:pt x="54" y="9"/>
                    </a:moveTo>
                    <a:lnTo>
                      <a:pt x="50" y="8"/>
                    </a:lnTo>
                    <a:lnTo>
                      <a:pt x="44" y="8"/>
                    </a:lnTo>
                    <a:lnTo>
                      <a:pt x="39" y="8"/>
                    </a:lnTo>
                    <a:lnTo>
                      <a:pt x="32" y="7"/>
                    </a:lnTo>
                    <a:lnTo>
                      <a:pt x="25" y="7"/>
                    </a:lnTo>
                    <a:lnTo>
                      <a:pt x="18" y="5"/>
                    </a:lnTo>
                    <a:lnTo>
                      <a:pt x="11" y="4"/>
                    </a:lnTo>
                    <a:lnTo>
                      <a:pt x="4" y="0"/>
                    </a:lnTo>
                    <a:lnTo>
                      <a:pt x="0" y="8"/>
                    </a:lnTo>
                    <a:lnTo>
                      <a:pt x="8" y="11"/>
                    </a:lnTo>
                    <a:lnTo>
                      <a:pt x="16" y="15"/>
                    </a:lnTo>
                    <a:lnTo>
                      <a:pt x="24" y="16"/>
                    </a:lnTo>
                    <a:lnTo>
                      <a:pt x="32" y="17"/>
                    </a:lnTo>
                    <a:lnTo>
                      <a:pt x="38" y="17"/>
                    </a:lnTo>
                    <a:lnTo>
                      <a:pt x="44" y="17"/>
                    </a:lnTo>
                    <a:lnTo>
                      <a:pt x="48" y="18"/>
                    </a:lnTo>
                    <a:lnTo>
                      <a:pt x="52" y="18"/>
                    </a:lnTo>
                    <a:lnTo>
                      <a:pt x="54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569" name="Freeform 660"/>
              <p:cNvSpPr>
                <a:spLocks noChangeArrowheads="1"/>
              </p:cNvSpPr>
              <p:nvPr/>
            </p:nvSpPr>
            <p:spPr bwMode="auto">
              <a:xfrm>
                <a:off x="1935" y="4028"/>
                <a:ext cx="98" cy="62"/>
              </a:xfrm>
              <a:custGeom>
                <a:avLst/>
                <a:gdLst>
                  <a:gd name="T0" fmla="*/ 2171 w 93"/>
                  <a:gd name="T1" fmla="*/ 0 h 57"/>
                  <a:gd name="T2" fmla="*/ 2229 w 93"/>
                  <a:gd name="T3" fmla="*/ 0 h 57"/>
                  <a:gd name="T4" fmla="*/ 2288 w 93"/>
                  <a:gd name="T5" fmla="*/ 2 h 57"/>
                  <a:gd name="T6" fmla="*/ 2288 w 93"/>
                  <a:gd name="T7" fmla="*/ 5 h 57"/>
                  <a:gd name="T8" fmla="*/ 2229 w 93"/>
                  <a:gd name="T9" fmla="*/ 1441 h 57"/>
                  <a:gd name="T10" fmla="*/ 2196 w 93"/>
                  <a:gd name="T11" fmla="*/ 2385 h 57"/>
                  <a:gd name="T12" fmla="*/ 2085 w 93"/>
                  <a:gd name="T13" fmla="*/ 3632 h 57"/>
                  <a:gd name="T14" fmla="*/ 1905 w 93"/>
                  <a:gd name="T15" fmla="*/ 4675 h 57"/>
                  <a:gd name="T16" fmla="*/ 1782 w 93"/>
                  <a:gd name="T17" fmla="*/ 5990 h 57"/>
                  <a:gd name="T18" fmla="*/ 1613 w 93"/>
                  <a:gd name="T19" fmla="*/ 6928 h 57"/>
                  <a:gd name="T20" fmla="*/ 1379 w 93"/>
                  <a:gd name="T21" fmla="*/ 7742 h 57"/>
                  <a:gd name="T22" fmla="*/ 1189 w 93"/>
                  <a:gd name="T23" fmla="*/ 8505 h 57"/>
                  <a:gd name="T24" fmla="*/ 949 w 93"/>
                  <a:gd name="T25" fmla="*/ 9251 h 57"/>
                  <a:gd name="T26" fmla="*/ 736 w 93"/>
                  <a:gd name="T27" fmla="*/ 9698 h 57"/>
                  <a:gd name="T28" fmla="*/ 459 w 93"/>
                  <a:gd name="T29" fmla="*/ 9698 h 57"/>
                  <a:gd name="T30" fmla="*/ 288 w 93"/>
                  <a:gd name="T31" fmla="*/ 9251 h 57"/>
                  <a:gd name="T32" fmla="*/ 1 w 93"/>
                  <a:gd name="T33" fmla="*/ 8421 h 57"/>
                  <a:gd name="T34" fmla="*/ 0 w 93"/>
                  <a:gd name="T35" fmla="*/ 8384 h 57"/>
                  <a:gd name="T36" fmla="*/ 0 w 93"/>
                  <a:gd name="T37" fmla="*/ 8197 h 57"/>
                  <a:gd name="T38" fmla="*/ 0 w 93"/>
                  <a:gd name="T39" fmla="*/ 7742 h 57"/>
                  <a:gd name="T40" fmla="*/ 1 w 93"/>
                  <a:gd name="T41" fmla="*/ 7536 h 57"/>
                  <a:gd name="T42" fmla="*/ 4 w 93"/>
                  <a:gd name="T43" fmla="*/ 6515 h 57"/>
                  <a:gd name="T44" fmla="*/ 8 w 93"/>
                  <a:gd name="T45" fmla="*/ 5383 h 57"/>
                  <a:gd name="T46" fmla="*/ 354 w 93"/>
                  <a:gd name="T47" fmla="*/ 4280 h 57"/>
                  <a:gd name="T48" fmla="*/ 510 w 93"/>
                  <a:gd name="T49" fmla="*/ 3326 h 57"/>
                  <a:gd name="T50" fmla="*/ 736 w 93"/>
                  <a:gd name="T51" fmla="*/ 2016 h 57"/>
                  <a:gd name="T52" fmla="*/ 901 w 93"/>
                  <a:gd name="T53" fmla="*/ 1325 h 57"/>
                  <a:gd name="T54" fmla="*/ 1062 w 93"/>
                  <a:gd name="T55" fmla="*/ 5 h 57"/>
                  <a:gd name="T56" fmla="*/ 1253 w 93"/>
                  <a:gd name="T57" fmla="*/ 3 h 57"/>
                  <a:gd name="T58" fmla="*/ 1444 w 93"/>
                  <a:gd name="T59" fmla="*/ 2 h 57"/>
                  <a:gd name="T60" fmla="*/ 1628 w 93"/>
                  <a:gd name="T61" fmla="*/ 1 h 57"/>
                  <a:gd name="T62" fmla="*/ 1782 w 93"/>
                  <a:gd name="T63" fmla="*/ 1 h 57"/>
                  <a:gd name="T64" fmla="*/ 1905 w 93"/>
                  <a:gd name="T65" fmla="*/ 0 h 57"/>
                  <a:gd name="T66" fmla="*/ 2085 w 93"/>
                  <a:gd name="T67" fmla="*/ 0 h 57"/>
                  <a:gd name="T68" fmla="*/ 2171 w 93"/>
                  <a:gd name="T69" fmla="*/ 0 h 5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3"/>
                  <a:gd name="T106" fmla="*/ 0 h 57"/>
                  <a:gd name="T107" fmla="*/ 93 w 93"/>
                  <a:gd name="T108" fmla="*/ 57 h 5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3" h="57">
                    <a:moveTo>
                      <a:pt x="88" y="0"/>
                    </a:moveTo>
                    <a:lnTo>
                      <a:pt x="92" y="0"/>
                    </a:lnTo>
                    <a:lnTo>
                      <a:pt x="93" y="2"/>
                    </a:lnTo>
                    <a:lnTo>
                      <a:pt x="93" y="5"/>
                    </a:lnTo>
                    <a:lnTo>
                      <a:pt x="92" y="9"/>
                    </a:lnTo>
                    <a:lnTo>
                      <a:pt x="89" y="15"/>
                    </a:lnTo>
                    <a:lnTo>
                      <a:pt x="85" y="22"/>
                    </a:lnTo>
                    <a:lnTo>
                      <a:pt x="79" y="28"/>
                    </a:lnTo>
                    <a:lnTo>
                      <a:pt x="73" y="35"/>
                    </a:lnTo>
                    <a:lnTo>
                      <a:pt x="66" y="40"/>
                    </a:lnTo>
                    <a:lnTo>
                      <a:pt x="57" y="46"/>
                    </a:lnTo>
                    <a:lnTo>
                      <a:pt x="49" y="51"/>
                    </a:lnTo>
                    <a:lnTo>
                      <a:pt x="39" y="55"/>
                    </a:lnTo>
                    <a:lnTo>
                      <a:pt x="30" y="57"/>
                    </a:lnTo>
                    <a:lnTo>
                      <a:pt x="20" y="57"/>
                    </a:lnTo>
                    <a:lnTo>
                      <a:pt x="11" y="55"/>
                    </a:lnTo>
                    <a:lnTo>
                      <a:pt x="1" y="50"/>
                    </a:lnTo>
                    <a:lnTo>
                      <a:pt x="0" y="49"/>
                    </a:lnTo>
                    <a:lnTo>
                      <a:pt x="0" y="48"/>
                    </a:lnTo>
                    <a:lnTo>
                      <a:pt x="0" y="46"/>
                    </a:lnTo>
                    <a:lnTo>
                      <a:pt x="1" y="44"/>
                    </a:lnTo>
                    <a:lnTo>
                      <a:pt x="4" y="38"/>
                    </a:lnTo>
                    <a:lnTo>
                      <a:pt x="8" y="31"/>
                    </a:lnTo>
                    <a:lnTo>
                      <a:pt x="15" y="25"/>
                    </a:lnTo>
                    <a:lnTo>
                      <a:pt x="22" y="19"/>
                    </a:lnTo>
                    <a:lnTo>
                      <a:pt x="30" y="13"/>
                    </a:lnTo>
                    <a:lnTo>
                      <a:pt x="37" y="8"/>
                    </a:lnTo>
                    <a:lnTo>
                      <a:pt x="44" y="5"/>
                    </a:lnTo>
                    <a:lnTo>
                      <a:pt x="52" y="3"/>
                    </a:lnTo>
                    <a:lnTo>
                      <a:pt x="59" y="2"/>
                    </a:lnTo>
                    <a:lnTo>
                      <a:pt x="67" y="1"/>
                    </a:lnTo>
                    <a:lnTo>
                      <a:pt x="73" y="1"/>
                    </a:lnTo>
                    <a:lnTo>
                      <a:pt x="79" y="0"/>
                    </a:lnTo>
                    <a:lnTo>
                      <a:pt x="85" y="0"/>
                    </a:lnTo>
                    <a:lnTo>
                      <a:pt x="88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570" name="Freeform 661"/>
              <p:cNvSpPr>
                <a:spLocks noChangeArrowheads="1"/>
              </p:cNvSpPr>
              <p:nvPr/>
            </p:nvSpPr>
            <p:spPr bwMode="auto">
              <a:xfrm>
                <a:off x="1933" y="4023"/>
                <a:ext cx="104" cy="71"/>
              </a:xfrm>
              <a:custGeom>
                <a:avLst/>
                <a:gdLst>
                  <a:gd name="T0" fmla="*/ 0 w 98"/>
                  <a:gd name="T1" fmla="*/ 4926 h 66"/>
                  <a:gd name="T2" fmla="*/ 397 w 98"/>
                  <a:gd name="T3" fmla="*/ 5587 h 66"/>
                  <a:gd name="T4" fmla="*/ 764 w 98"/>
                  <a:gd name="T5" fmla="*/ 5688 h 66"/>
                  <a:gd name="T6" fmla="*/ 1196 w 98"/>
                  <a:gd name="T7" fmla="*/ 5688 h 66"/>
                  <a:gd name="T8" fmla="*/ 1560 w 98"/>
                  <a:gd name="T9" fmla="*/ 5587 h 66"/>
                  <a:gd name="T10" fmla="*/ 1942 w 98"/>
                  <a:gd name="T11" fmla="*/ 5240 h 66"/>
                  <a:gd name="T12" fmla="*/ 2300 w 98"/>
                  <a:gd name="T13" fmla="*/ 4704 h 66"/>
                  <a:gd name="T14" fmla="*/ 2596 w 98"/>
                  <a:gd name="T15" fmla="*/ 4257 h 66"/>
                  <a:gd name="T16" fmla="*/ 2917 w 98"/>
                  <a:gd name="T17" fmla="*/ 3670 h 66"/>
                  <a:gd name="T18" fmla="*/ 3112 w 98"/>
                  <a:gd name="T19" fmla="*/ 3143 h 66"/>
                  <a:gd name="T20" fmla="*/ 3315 w 98"/>
                  <a:gd name="T21" fmla="*/ 2548 h 66"/>
                  <a:gd name="T22" fmla="*/ 3505 w 98"/>
                  <a:gd name="T23" fmla="*/ 2028 h 66"/>
                  <a:gd name="T24" fmla="*/ 3700 w 98"/>
                  <a:gd name="T25" fmla="*/ 1420 h 66"/>
                  <a:gd name="T26" fmla="*/ 3709 w 98"/>
                  <a:gd name="T27" fmla="*/ 917 h 66"/>
                  <a:gd name="T28" fmla="*/ 3709 w 98"/>
                  <a:gd name="T29" fmla="*/ 6 h 66"/>
                  <a:gd name="T30" fmla="*/ 3518 w 98"/>
                  <a:gd name="T31" fmla="*/ 0 h 66"/>
                  <a:gd name="T32" fmla="*/ 3315 w 98"/>
                  <a:gd name="T33" fmla="*/ 0 h 66"/>
                  <a:gd name="T34" fmla="*/ 3379 w 98"/>
                  <a:gd name="T35" fmla="*/ 792 h 66"/>
                  <a:gd name="T36" fmla="*/ 3487 w 98"/>
                  <a:gd name="T37" fmla="*/ 792 h 66"/>
                  <a:gd name="T38" fmla="*/ 3379 w 98"/>
                  <a:gd name="T39" fmla="*/ 736 h 66"/>
                  <a:gd name="T40" fmla="*/ 3379 w 98"/>
                  <a:gd name="T41" fmla="*/ 792 h 66"/>
                  <a:gd name="T42" fmla="*/ 3315 w 98"/>
                  <a:gd name="T43" fmla="*/ 1061 h 66"/>
                  <a:gd name="T44" fmla="*/ 3286 w 98"/>
                  <a:gd name="T45" fmla="*/ 1528 h 66"/>
                  <a:gd name="T46" fmla="*/ 3103 w 98"/>
                  <a:gd name="T47" fmla="*/ 2028 h 66"/>
                  <a:gd name="T48" fmla="*/ 2924 w 98"/>
                  <a:gd name="T49" fmla="*/ 2548 h 66"/>
                  <a:gd name="T50" fmla="*/ 2664 w 98"/>
                  <a:gd name="T51" fmla="*/ 3143 h 66"/>
                  <a:gd name="T52" fmla="*/ 2365 w 98"/>
                  <a:gd name="T53" fmla="*/ 3637 h 66"/>
                  <a:gd name="T54" fmla="*/ 2100 w 98"/>
                  <a:gd name="T55" fmla="*/ 4065 h 66"/>
                  <a:gd name="T56" fmla="*/ 1757 w 98"/>
                  <a:gd name="T57" fmla="*/ 4528 h 66"/>
                  <a:gd name="T58" fmla="*/ 1470 w 98"/>
                  <a:gd name="T59" fmla="*/ 4704 h 66"/>
                  <a:gd name="T60" fmla="*/ 1159 w 98"/>
                  <a:gd name="T61" fmla="*/ 4871 h 66"/>
                  <a:gd name="T62" fmla="*/ 811 w 98"/>
                  <a:gd name="T63" fmla="*/ 4915 h 66"/>
                  <a:gd name="T64" fmla="*/ 474 w 98"/>
                  <a:gd name="T65" fmla="*/ 4704 h 66"/>
                  <a:gd name="T66" fmla="*/ 4 w 98"/>
                  <a:gd name="T67" fmla="*/ 4373 h 66"/>
                  <a:gd name="T68" fmla="*/ 0 w 98"/>
                  <a:gd name="T69" fmla="*/ 4926 h 6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8"/>
                  <a:gd name="T106" fmla="*/ 0 h 66"/>
                  <a:gd name="T107" fmla="*/ 98 w 98"/>
                  <a:gd name="T108" fmla="*/ 66 h 6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8" h="66">
                    <a:moveTo>
                      <a:pt x="0" y="58"/>
                    </a:moveTo>
                    <a:lnTo>
                      <a:pt x="10" y="64"/>
                    </a:lnTo>
                    <a:lnTo>
                      <a:pt x="21" y="66"/>
                    </a:lnTo>
                    <a:lnTo>
                      <a:pt x="32" y="66"/>
                    </a:lnTo>
                    <a:lnTo>
                      <a:pt x="41" y="64"/>
                    </a:lnTo>
                    <a:lnTo>
                      <a:pt x="52" y="60"/>
                    </a:lnTo>
                    <a:lnTo>
                      <a:pt x="60" y="55"/>
                    </a:lnTo>
                    <a:lnTo>
                      <a:pt x="69" y="50"/>
                    </a:lnTo>
                    <a:lnTo>
                      <a:pt x="76" y="43"/>
                    </a:lnTo>
                    <a:lnTo>
                      <a:pt x="83" y="36"/>
                    </a:lnTo>
                    <a:lnTo>
                      <a:pt x="89" y="30"/>
                    </a:lnTo>
                    <a:lnTo>
                      <a:pt x="93" y="23"/>
                    </a:lnTo>
                    <a:lnTo>
                      <a:pt x="97" y="17"/>
                    </a:lnTo>
                    <a:lnTo>
                      <a:pt x="98" y="11"/>
                    </a:lnTo>
                    <a:lnTo>
                      <a:pt x="98" y="6"/>
                    </a:lnTo>
                    <a:lnTo>
                      <a:pt x="94" y="0"/>
                    </a:lnTo>
                    <a:lnTo>
                      <a:pt x="89" y="0"/>
                    </a:lnTo>
                    <a:lnTo>
                      <a:pt x="90" y="9"/>
                    </a:lnTo>
                    <a:lnTo>
                      <a:pt x="91" y="9"/>
                    </a:lnTo>
                    <a:lnTo>
                      <a:pt x="90" y="8"/>
                    </a:lnTo>
                    <a:lnTo>
                      <a:pt x="90" y="9"/>
                    </a:lnTo>
                    <a:lnTo>
                      <a:pt x="89" y="13"/>
                    </a:lnTo>
                    <a:lnTo>
                      <a:pt x="86" y="18"/>
                    </a:lnTo>
                    <a:lnTo>
                      <a:pt x="82" y="23"/>
                    </a:lnTo>
                    <a:lnTo>
                      <a:pt x="77" y="30"/>
                    </a:lnTo>
                    <a:lnTo>
                      <a:pt x="71" y="36"/>
                    </a:lnTo>
                    <a:lnTo>
                      <a:pt x="63" y="42"/>
                    </a:lnTo>
                    <a:lnTo>
                      <a:pt x="56" y="47"/>
                    </a:lnTo>
                    <a:lnTo>
                      <a:pt x="47" y="52"/>
                    </a:lnTo>
                    <a:lnTo>
                      <a:pt x="39" y="55"/>
                    </a:lnTo>
                    <a:lnTo>
                      <a:pt x="31" y="56"/>
                    </a:lnTo>
                    <a:lnTo>
                      <a:pt x="22" y="57"/>
                    </a:lnTo>
                    <a:lnTo>
                      <a:pt x="13" y="55"/>
                    </a:lnTo>
                    <a:lnTo>
                      <a:pt x="4" y="51"/>
                    </a:lnTo>
                    <a:lnTo>
                      <a:pt x="0" y="58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571" name="Freeform 662"/>
              <p:cNvSpPr>
                <a:spLocks noChangeArrowheads="1"/>
              </p:cNvSpPr>
              <p:nvPr/>
            </p:nvSpPr>
            <p:spPr bwMode="auto">
              <a:xfrm>
                <a:off x="1931" y="4032"/>
                <a:ext cx="46" cy="53"/>
              </a:xfrm>
              <a:custGeom>
                <a:avLst/>
                <a:gdLst>
                  <a:gd name="T0" fmla="*/ 2418 w 43"/>
                  <a:gd name="T1" fmla="*/ 0 h 49"/>
                  <a:gd name="T2" fmla="*/ 1846 w 43"/>
                  <a:gd name="T3" fmla="*/ 5 h 49"/>
                  <a:gd name="T4" fmla="*/ 1410 w 43"/>
                  <a:gd name="T5" fmla="*/ 1264 h 49"/>
                  <a:gd name="T6" fmla="*/ 937 w 43"/>
                  <a:gd name="T7" fmla="*/ 2190 h 49"/>
                  <a:gd name="T8" fmla="*/ 584 w 43"/>
                  <a:gd name="T9" fmla="*/ 2839 h 49"/>
                  <a:gd name="T10" fmla="*/ 4 w 43"/>
                  <a:gd name="T11" fmla="*/ 3793 h 49"/>
                  <a:gd name="T12" fmla="*/ 1 w 43"/>
                  <a:gd name="T13" fmla="*/ 4438 h 49"/>
                  <a:gd name="T14" fmla="*/ 0 w 43"/>
                  <a:gd name="T15" fmla="*/ 4917 h 49"/>
                  <a:gd name="T16" fmla="*/ 0 w 43"/>
                  <a:gd name="T17" fmla="*/ 5318 h 49"/>
                  <a:gd name="T18" fmla="*/ 1 w 43"/>
                  <a:gd name="T19" fmla="*/ 5616 h 49"/>
                  <a:gd name="T20" fmla="*/ 3 w 43"/>
                  <a:gd name="T21" fmla="*/ 5832 h 49"/>
                  <a:gd name="T22" fmla="*/ 7 w 43"/>
                  <a:gd name="T23" fmla="*/ 4985 h 49"/>
                  <a:gd name="T24" fmla="*/ 546 w 43"/>
                  <a:gd name="T25" fmla="*/ 5192 h 49"/>
                  <a:gd name="T26" fmla="*/ 584 w 43"/>
                  <a:gd name="T27" fmla="*/ 4985 h 49"/>
                  <a:gd name="T28" fmla="*/ 669 w 43"/>
                  <a:gd name="T29" fmla="*/ 4261 h 49"/>
                  <a:gd name="T30" fmla="*/ 937 w 43"/>
                  <a:gd name="T31" fmla="*/ 3793 h 49"/>
                  <a:gd name="T32" fmla="*/ 1405 w 43"/>
                  <a:gd name="T33" fmla="*/ 2839 h 49"/>
                  <a:gd name="T34" fmla="*/ 1720 w 43"/>
                  <a:gd name="T35" fmla="*/ 2369 h 49"/>
                  <a:gd name="T36" fmla="*/ 2252 w 43"/>
                  <a:gd name="T37" fmla="*/ 1479 h 49"/>
                  <a:gd name="T38" fmla="*/ 2587 w 43"/>
                  <a:gd name="T39" fmla="*/ 1081 h 49"/>
                  <a:gd name="T40" fmla="*/ 2418 w 43"/>
                  <a:gd name="T41" fmla="*/ 0 h 4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43"/>
                  <a:gd name="T64" fmla="*/ 0 h 49"/>
                  <a:gd name="T65" fmla="*/ 43 w 43"/>
                  <a:gd name="T66" fmla="*/ 49 h 49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43" h="49">
                    <a:moveTo>
                      <a:pt x="40" y="0"/>
                    </a:moveTo>
                    <a:lnTo>
                      <a:pt x="31" y="5"/>
                    </a:lnTo>
                    <a:lnTo>
                      <a:pt x="23" y="11"/>
                    </a:lnTo>
                    <a:lnTo>
                      <a:pt x="16" y="18"/>
                    </a:lnTo>
                    <a:lnTo>
                      <a:pt x="9" y="24"/>
                    </a:lnTo>
                    <a:lnTo>
                      <a:pt x="4" y="31"/>
                    </a:lnTo>
                    <a:lnTo>
                      <a:pt x="1" y="37"/>
                    </a:lnTo>
                    <a:lnTo>
                      <a:pt x="0" y="41"/>
                    </a:lnTo>
                    <a:lnTo>
                      <a:pt x="0" y="44"/>
                    </a:lnTo>
                    <a:lnTo>
                      <a:pt x="1" y="47"/>
                    </a:lnTo>
                    <a:lnTo>
                      <a:pt x="3" y="49"/>
                    </a:lnTo>
                    <a:lnTo>
                      <a:pt x="7" y="42"/>
                    </a:lnTo>
                    <a:lnTo>
                      <a:pt x="8" y="43"/>
                    </a:lnTo>
                    <a:lnTo>
                      <a:pt x="9" y="42"/>
                    </a:lnTo>
                    <a:lnTo>
                      <a:pt x="11" y="36"/>
                    </a:lnTo>
                    <a:lnTo>
                      <a:pt x="16" y="31"/>
                    </a:lnTo>
                    <a:lnTo>
                      <a:pt x="22" y="24"/>
                    </a:lnTo>
                    <a:lnTo>
                      <a:pt x="28" y="19"/>
                    </a:lnTo>
                    <a:lnTo>
                      <a:pt x="36" y="13"/>
                    </a:lnTo>
                    <a:lnTo>
                      <a:pt x="43" y="9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572" name="Freeform 663"/>
              <p:cNvSpPr>
                <a:spLocks noChangeArrowheads="1"/>
              </p:cNvSpPr>
              <p:nvPr/>
            </p:nvSpPr>
            <p:spPr bwMode="auto">
              <a:xfrm>
                <a:off x="1974" y="4023"/>
                <a:ext cx="56" cy="20"/>
              </a:xfrm>
              <a:custGeom>
                <a:avLst/>
                <a:gdLst>
                  <a:gd name="T0" fmla="*/ 1480 w 53"/>
                  <a:gd name="T1" fmla="*/ 0 h 18"/>
                  <a:gd name="T2" fmla="*/ 1347 w 53"/>
                  <a:gd name="T3" fmla="*/ 0 h 18"/>
                  <a:gd name="T4" fmla="*/ 1243 w 53"/>
                  <a:gd name="T5" fmla="*/ 0 h 18"/>
                  <a:gd name="T6" fmla="*/ 1053 w 53"/>
                  <a:gd name="T7" fmla="*/ 0 h 18"/>
                  <a:gd name="T8" fmla="*/ 893 w 53"/>
                  <a:gd name="T9" fmla="*/ 1 h 18"/>
                  <a:gd name="T10" fmla="*/ 642 w 53"/>
                  <a:gd name="T11" fmla="*/ 2 h 18"/>
                  <a:gd name="T12" fmla="*/ 413 w 53"/>
                  <a:gd name="T13" fmla="*/ 4 h 18"/>
                  <a:gd name="T14" fmla="*/ 7 w 53"/>
                  <a:gd name="T15" fmla="*/ 3852 h 18"/>
                  <a:gd name="T16" fmla="*/ 0 w 53"/>
                  <a:gd name="T17" fmla="*/ 5284 h 18"/>
                  <a:gd name="T18" fmla="*/ 3 w 53"/>
                  <a:gd name="T19" fmla="*/ 11047 h 18"/>
                  <a:gd name="T20" fmla="*/ 313 w 53"/>
                  <a:gd name="T21" fmla="*/ 8948 h 18"/>
                  <a:gd name="T22" fmla="*/ 461 w 53"/>
                  <a:gd name="T23" fmla="*/ 7248 h 18"/>
                  <a:gd name="T24" fmla="*/ 678 w 53"/>
                  <a:gd name="T25" fmla="*/ 6523 h 18"/>
                  <a:gd name="T26" fmla="*/ 893 w 53"/>
                  <a:gd name="T27" fmla="*/ 5871 h 18"/>
                  <a:gd name="T28" fmla="*/ 1064 w 53"/>
                  <a:gd name="T29" fmla="*/ 5871 h 18"/>
                  <a:gd name="T30" fmla="*/ 1243 w 53"/>
                  <a:gd name="T31" fmla="*/ 5871 h 18"/>
                  <a:gd name="T32" fmla="*/ 1401 w 53"/>
                  <a:gd name="T33" fmla="*/ 5284 h 18"/>
                  <a:gd name="T34" fmla="*/ 1504 w 53"/>
                  <a:gd name="T35" fmla="*/ 5284 h 18"/>
                  <a:gd name="T36" fmla="*/ 1480 w 53"/>
                  <a:gd name="T37" fmla="*/ 0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3"/>
                  <a:gd name="T58" fmla="*/ 0 h 18"/>
                  <a:gd name="T59" fmla="*/ 53 w 53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3" h="18">
                    <a:moveTo>
                      <a:pt x="52" y="0"/>
                    </a:moveTo>
                    <a:lnTo>
                      <a:pt x="47" y="0"/>
                    </a:lnTo>
                    <a:lnTo>
                      <a:pt x="43" y="0"/>
                    </a:lnTo>
                    <a:lnTo>
                      <a:pt x="37" y="0"/>
                    </a:lnTo>
                    <a:lnTo>
                      <a:pt x="31" y="1"/>
                    </a:lnTo>
                    <a:lnTo>
                      <a:pt x="23" y="2"/>
                    </a:lnTo>
                    <a:lnTo>
                      <a:pt x="15" y="4"/>
                    </a:lnTo>
                    <a:lnTo>
                      <a:pt x="7" y="6"/>
                    </a:lnTo>
                    <a:lnTo>
                      <a:pt x="0" y="9"/>
                    </a:lnTo>
                    <a:lnTo>
                      <a:pt x="3" y="18"/>
                    </a:lnTo>
                    <a:lnTo>
                      <a:pt x="10" y="14"/>
                    </a:lnTo>
                    <a:lnTo>
                      <a:pt x="17" y="12"/>
                    </a:lnTo>
                    <a:lnTo>
                      <a:pt x="24" y="11"/>
                    </a:lnTo>
                    <a:lnTo>
                      <a:pt x="31" y="10"/>
                    </a:lnTo>
                    <a:lnTo>
                      <a:pt x="38" y="10"/>
                    </a:lnTo>
                    <a:lnTo>
                      <a:pt x="43" y="10"/>
                    </a:lnTo>
                    <a:lnTo>
                      <a:pt x="49" y="9"/>
                    </a:lnTo>
                    <a:lnTo>
                      <a:pt x="53" y="9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573" name="Freeform 664"/>
              <p:cNvSpPr>
                <a:spLocks noChangeArrowheads="1"/>
              </p:cNvSpPr>
              <p:nvPr/>
            </p:nvSpPr>
            <p:spPr bwMode="auto">
              <a:xfrm>
                <a:off x="2221" y="4028"/>
                <a:ext cx="100" cy="62"/>
              </a:xfrm>
              <a:custGeom>
                <a:avLst/>
                <a:gdLst>
                  <a:gd name="T0" fmla="*/ 3886 w 94"/>
                  <a:gd name="T1" fmla="*/ 0 h 57"/>
                  <a:gd name="T2" fmla="*/ 4041 w 94"/>
                  <a:gd name="T3" fmla="*/ 0 h 57"/>
                  <a:gd name="T4" fmla="*/ 4078 w 94"/>
                  <a:gd name="T5" fmla="*/ 2 h 57"/>
                  <a:gd name="T6" fmla="*/ 4078 w 94"/>
                  <a:gd name="T7" fmla="*/ 5 h 57"/>
                  <a:gd name="T8" fmla="*/ 4041 w 94"/>
                  <a:gd name="T9" fmla="*/ 1441 h 57"/>
                  <a:gd name="T10" fmla="*/ 3886 w 94"/>
                  <a:gd name="T11" fmla="*/ 2385 h 57"/>
                  <a:gd name="T12" fmla="*/ 3653 w 94"/>
                  <a:gd name="T13" fmla="*/ 3632 h 57"/>
                  <a:gd name="T14" fmla="*/ 3434 w 94"/>
                  <a:gd name="T15" fmla="*/ 4675 h 57"/>
                  <a:gd name="T16" fmla="*/ 3184 w 94"/>
                  <a:gd name="T17" fmla="*/ 5990 h 57"/>
                  <a:gd name="T18" fmla="*/ 2813 w 94"/>
                  <a:gd name="T19" fmla="*/ 6928 h 57"/>
                  <a:gd name="T20" fmla="*/ 2520 w 94"/>
                  <a:gd name="T21" fmla="*/ 7742 h 57"/>
                  <a:gd name="T22" fmla="*/ 2064 w 94"/>
                  <a:gd name="T23" fmla="*/ 8505 h 57"/>
                  <a:gd name="T24" fmla="*/ 1779 w 94"/>
                  <a:gd name="T25" fmla="*/ 9251 h 57"/>
                  <a:gd name="T26" fmla="*/ 1306 w 94"/>
                  <a:gd name="T27" fmla="*/ 9698 h 57"/>
                  <a:gd name="T28" fmla="*/ 901 w 94"/>
                  <a:gd name="T29" fmla="*/ 9698 h 57"/>
                  <a:gd name="T30" fmla="*/ 485 w 94"/>
                  <a:gd name="T31" fmla="*/ 9251 h 57"/>
                  <a:gd name="T32" fmla="*/ 2 w 94"/>
                  <a:gd name="T33" fmla="*/ 8421 h 57"/>
                  <a:gd name="T34" fmla="*/ 1 w 94"/>
                  <a:gd name="T35" fmla="*/ 8384 h 57"/>
                  <a:gd name="T36" fmla="*/ 0 w 94"/>
                  <a:gd name="T37" fmla="*/ 8197 h 57"/>
                  <a:gd name="T38" fmla="*/ 1 w 94"/>
                  <a:gd name="T39" fmla="*/ 7742 h 57"/>
                  <a:gd name="T40" fmla="*/ 1 w 94"/>
                  <a:gd name="T41" fmla="*/ 7536 h 57"/>
                  <a:gd name="T42" fmla="*/ 4 w 94"/>
                  <a:gd name="T43" fmla="*/ 6515 h 57"/>
                  <a:gd name="T44" fmla="*/ 429 w 94"/>
                  <a:gd name="T45" fmla="*/ 5383 h 57"/>
                  <a:gd name="T46" fmla="*/ 584 w 94"/>
                  <a:gd name="T47" fmla="*/ 4280 h 57"/>
                  <a:gd name="T48" fmla="*/ 959 w 94"/>
                  <a:gd name="T49" fmla="*/ 3326 h 57"/>
                  <a:gd name="T50" fmla="*/ 1256 w 94"/>
                  <a:gd name="T51" fmla="*/ 2016 h 57"/>
                  <a:gd name="T52" fmla="*/ 1672 w 94"/>
                  <a:gd name="T53" fmla="*/ 1325 h 57"/>
                  <a:gd name="T54" fmla="*/ 1940 w 94"/>
                  <a:gd name="T55" fmla="*/ 5 h 57"/>
                  <a:gd name="T56" fmla="*/ 2333 w 94"/>
                  <a:gd name="T57" fmla="*/ 3 h 57"/>
                  <a:gd name="T58" fmla="*/ 2640 w 94"/>
                  <a:gd name="T59" fmla="*/ 2 h 57"/>
                  <a:gd name="T60" fmla="*/ 2921 w 94"/>
                  <a:gd name="T61" fmla="*/ 1 h 57"/>
                  <a:gd name="T62" fmla="*/ 3228 w 94"/>
                  <a:gd name="T63" fmla="*/ 1 h 57"/>
                  <a:gd name="T64" fmla="*/ 3434 w 94"/>
                  <a:gd name="T65" fmla="*/ 0 h 57"/>
                  <a:gd name="T66" fmla="*/ 3653 w 94"/>
                  <a:gd name="T67" fmla="*/ 0 h 57"/>
                  <a:gd name="T68" fmla="*/ 3886 w 94"/>
                  <a:gd name="T69" fmla="*/ 0 h 5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4"/>
                  <a:gd name="T106" fmla="*/ 0 h 57"/>
                  <a:gd name="T107" fmla="*/ 94 w 94"/>
                  <a:gd name="T108" fmla="*/ 57 h 5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4" h="57">
                    <a:moveTo>
                      <a:pt x="89" y="0"/>
                    </a:moveTo>
                    <a:lnTo>
                      <a:pt x="92" y="0"/>
                    </a:lnTo>
                    <a:lnTo>
                      <a:pt x="94" y="2"/>
                    </a:lnTo>
                    <a:lnTo>
                      <a:pt x="94" y="5"/>
                    </a:lnTo>
                    <a:lnTo>
                      <a:pt x="92" y="9"/>
                    </a:lnTo>
                    <a:lnTo>
                      <a:pt x="89" y="15"/>
                    </a:lnTo>
                    <a:lnTo>
                      <a:pt x="84" y="22"/>
                    </a:lnTo>
                    <a:lnTo>
                      <a:pt x="79" y="28"/>
                    </a:lnTo>
                    <a:lnTo>
                      <a:pt x="73" y="35"/>
                    </a:lnTo>
                    <a:lnTo>
                      <a:pt x="65" y="40"/>
                    </a:lnTo>
                    <a:lnTo>
                      <a:pt x="58" y="46"/>
                    </a:lnTo>
                    <a:lnTo>
                      <a:pt x="48" y="51"/>
                    </a:lnTo>
                    <a:lnTo>
                      <a:pt x="40" y="55"/>
                    </a:lnTo>
                    <a:lnTo>
                      <a:pt x="30" y="57"/>
                    </a:lnTo>
                    <a:lnTo>
                      <a:pt x="21" y="57"/>
                    </a:lnTo>
                    <a:lnTo>
                      <a:pt x="11" y="55"/>
                    </a:lnTo>
                    <a:lnTo>
                      <a:pt x="2" y="50"/>
                    </a:lnTo>
                    <a:lnTo>
                      <a:pt x="1" y="49"/>
                    </a:lnTo>
                    <a:lnTo>
                      <a:pt x="0" y="48"/>
                    </a:lnTo>
                    <a:lnTo>
                      <a:pt x="1" y="46"/>
                    </a:lnTo>
                    <a:lnTo>
                      <a:pt x="1" y="44"/>
                    </a:lnTo>
                    <a:lnTo>
                      <a:pt x="4" y="38"/>
                    </a:lnTo>
                    <a:lnTo>
                      <a:pt x="9" y="31"/>
                    </a:lnTo>
                    <a:lnTo>
                      <a:pt x="14" y="25"/>
                    </a:lnTo>
                    <a:lnTo>
                      <a:pt x="22" y="19"/>
                    </a:lnTo>
                    <a:lnTo>
                      <a:pt x="29" y="13"/>
                    </a:lnTo>
                    <a:lnTo>
                      <a:pt x="38" y="8"/>
                    </a:lnTo>
                    <a:lnTo>
                      <a:pt x="45" y="5"/>
                    </a:lnTo>
                    <a:lnTo>
                      <a:pt x="53" y="3"/>
                    </a:lnTo>
                    <a:lnTo>
                      <a:pt x="60" y="2"/>
                    </a:lnTo>
                    <a:lnTo>
                      <a:pt x="67" y="1"/>
                    </a:lnTo>
                    <a:lnTo>
                      <a:pt x="74" y="1"/>
                    </a:lnTo>
                    <a:lnTo>
                      <a:pt x="79" y="0"/>
                    </a:lnTo>
                    <a:lnTo>
                      <a:pt x="84" y="0"/>
                    </a:lnTo>
                    <a:lnTo>
                      <a:pt x="89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574" name="Freeform 665"/>
              <p:cNvSpPr>
                <a:spLocks noChangeArrowheads="1"/>
              </p:cNvSpPr>
              <p:nvPr/>
            </p:nvSpPr>
            <p:spPr bwMode="auto">
              <a:xfrm>
                <a:off x="2220" y="4023"/>
                <a:ext cx="105" cy="71"/>
              </a:xfrm>
              <a:custGeom>
                <a:avLst/>
                <a:gdLst>
                  <a:gd name="T0" fmla="*/ 0 w 99"/>
                  <a:gd name="T1" fmla="*/ 4926 h 66"/>
                  <a:gd name="T2" fmla="*/ 386 w 99"/>
                  <a:gd name="T3" fmla="*/ 5587 h 66"/>
                  <a:gd name="T4" fmla="*/ 736 w 99"/>
                  <a:gd name="T5" fmla="*/ 5688 h 66"/>
                  <a:gd name="T6" fmla="*/ 1110 w 99"/>
                  <a:gd name="T7" fmla="*/ 5688 h 66"/>
                  <a:gd name="T8" fmla="*/ 1536 w 99"/>
                  <a:gd name="T9" fmla="*/ 5587 h 66"/>
                  <a:gd name="T10" fmla="*/ 1833 w 99"/>
                  <a:gd name="T11" fmla="*/ 5240 h 66"/>
                  <a:gd name="T12" fmla="*/ 2212 w 99"/>
                  <a:gd name="T13" fmla="*/ 4704 h 66"/>
                  <a:gd name="T14" fmla="*/ 2488 w 99"/>
                  <a:gd name="T15" fmla="*/ 4257 h 66"/>
                  <a:gd name="T16" fmla="*/ 2799 w 99"/>
                  <a:gd name="T17" fmla="*/ 3670 h 66"/>
                  <a:gd name="T18" fmla="*/ 3015 w 99"/>
                  <a:gd name="T19" fmla="*/ 3143 h 66"/>
                  <a:gd name="T20" fmla="*/ 3250 w 99"/>
                  <a:gd name="T21" fmla="*/ 2548 h 66"/>
                  <a:gd name="T22" fmla="*/ 3445 w 99"/>
                  <a:gd name="T23" fmla="*/ 2028 h 66"/>
                  <a:gd name="T24" fmla="*/ 3503 w 99"/>
                  <a:gd name="T25" fmla="*/ 1420 h 66"/>
                  <a:gd name="T26" fmla="*/ 3598 w 99"/>
                  <a:gd name="T27" fmla="*/ 917 h 66"/>
                  <a:gd name="T28" fmla="*/ 3598 w 99"/>
                  <a:gd name="T29" fmla="*/ 6 h 66"/>
                  <a:gd name="T30" fmla="*/ 3447 w 99"/>
                  <a:gd name="T31" fmla="*/ 0 h 66"/>
                  <a:gd name="T32" fmla="*/ 3198 w 99"/>
                  <a:gd name="T33" fmla="*/ 0 h 66"/>
                  <a:gd name="T34" fmla="*/ 3250 w 99"/>
                  <a:gd name="T35" fmla="*/ 792 h 66"/>
                  <a:gd name="T36" fmla="*/ 3303 w 99"/>
                  <a:gd name="T37" fmla="*/ 792 h 66"/>
                  <a:gd name="T38" fmla="*/ 3303 w 99"/>
                  <a:gd name="T39" fmla="*/ 736 h 66"/>
                  <a:gd name="T40" fmla="*/ 3303 w 99"/>
                  <a:gd name="T41" fmla="*/ 792 h 66"/>
                  <a:gd name="T42" fmla="*/ 3198 w 99"/>
                  <a:gd name="T43" fmla="*/ 1061 h 66"/>
                  <a:gd name="T44" fmla="*/ 3114 w 99"/>
                  <a:gd name="T45" fmla="*/ 1528 h 66"/>
                  <a:gd name="T46" fmla="*/ 2969 w 99"/>
                  <a:gd name="T47" fmla="*/ 2028 h 66"/>
                  <a:gd name="T48" fmla="*/ 2799 w 99"/>
                  <a:gd name="T49" fmla="*/ 2548 h 66"/>
                  <a:gd name="T50" fmla="*/ 2528 w 99"/>
                  <a:gd name="T51" fmla="*/ 3143 h 66"/>
                  <a:gd name="T52" fmla="*/ 2320 w 99"/>
                  <a:gd name="T53" fmla="*/ 3637 h 66"/>
                  <a:gd name="T54" fmla="*/ 2030 w 99"/>
                  <a:gd name="T55" fmla="*/ 4065 h 66"/>
                  <a:gd name="T56" fmla="*/ 1728 w 99"/>
                  <a:gd name="T57" fmla="*/ 4528 h 66"/>
                  <a:gd name="T58" fmla="*/ 1448 w 99"/>
                  <a:gd name="T59" fmla="*/ 4704 h 66"/>
                  <a:gd name="T60" fmla="*/ 1079 w 99"/>
                  <a:gd name="T61" fmla="*/ 4871 h 66"/>
                  <a:gd name="T62" fmla="*/ 781 w 99"/>
                  <a:gd name="T63" fmla="*/ 4915 h 66"/>
                  <a:gd name="T64" fmla="*/ 460 w 99"/>
                  <a:gd name="T65" fmla="*/ 4704 h 66"/>
                  <a:gd name="T66" fmla="*/ 5 w 99"/>
                  <a:gd name="T67" fmla="*/ 4373 h 66"/>
                  <a:gd name="T68" fmla="*/ 0 w 99"/>
                  <a:gd name="T69" fmla="*/ 4926 h 6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9"/>
                  <a:gd name="T106" fmla="*/ 0 h 66"/>
                  <a:gd name="T107" fmla="*/ 99 w 99"/>
                  <a:gd name="T108" fmla="*/ 66 h 6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9" h="66">
                    <a:moveTo>
                      <a:pt x="0" y="58"/>
                    </a:moveTo>
                    <a:lnTo>
                      <a:pt x="10" y="64"/>
                    </a:lnTo>
                    <a:lnTo>
                      <a:pt x="21" y="66"/>
                    </a:lnTo>
                    <a:lnTo>
                      <a:pt x="31" y="66"/>
                    </a:lnTo>
                    <a:lnTo>
                      <a:pt x="42" y="64"/>
                    </a:lnTo>
                    <a:lnTo>
                      <a:pt x="51" y="60"/>
                    </a:lnTo>
                    <a:lnTo>
                      <a:pt x="61" y="55"/>
                    </a:lnTo>
                    <a:lnTo>
                      <a:pt x="69" y="50"/>
                    </a:lnTo>
                    <a:lnTo>
                      <a:pt x="77" y="43"/>
                    </a:lnTo>
                    <a:lnTo>
                      <a:pt x="83" y="36"/>
                    </a:lnTo>
                    <a:lnTo>
                      <a:pt x="90" y="30"/>
                    </a:lnTo>
                    <a:lnTo>
                      <a:pt x="94" y="23"/>
                    </a:lnTo>
                    <a:lnTo>
                      <a:pt x="97" y="17"/>
                    </a:lnTo>
                    <a:lnTo>
                      <a:pt x="99" y="11"/>
                    </a:lnTo>
                    <a:lnTo>
                      <a:pt x="99" y="6"/>
                    </a:lnTo>
                    <a:lnTo>
                      <a:pt x="95" y="0"/>
                    </a:lnTo>
                    <a:lnTo>
                      <a:pt x="88" y="0"/>
                    </a:lnTo>
                    <a:lnTo>
                      <a:pt x="90" y="9"/>
                    </a:lnTo>
                    <a:lnTo>
                      <a:pt x="91" y="9"/>
                    </a:lnTo>
                    <a:lnTo>
                      <a:pt x="91" y="8"/>
                    </a:lnTo>
                    <a:lnTo>
                      <a:pt x="91" y="9"/>
                    </a:lnTo>
                    <a:lnTo>
                      <a:pt x="88" y="13"/>
                    </a:lnTo>
                    <a:lnTo>
                      <a:pt x="86" y="18"/>
                    </a:lnTo>
                    <a:lnTo>
                      <a:pt x="82" y="23"/>
                    </a:lnTo>
                    <a:lnTo>
                      <a:pt x="77" y="30"/>
                    </a:lnTo>
                    <a:lnTo>
                      <a:pt x="70" y="36"/>
                    </a:lnTo>
                    <a:lnTo>
                      <a:pt x="64" y="42"/>
                    </a:lnTo>
                    <a:lnTo>
                      <a:pt x="56" y="47"/>
                    </a:lnTo>
                    <a:lnTo>
                      <a:pt x="48" y="52"/>
                    </a:lnTo>
                    <a:lnTo>
                      <a:pt x="40" y="55"/>
                    </a:lnTo>
                    <a:lnTo>
                      <a:pt x="30" y="56"/>
                    </a:lnTo>
                    <a:lnTo>
                      <a:pt x="22" y="57"/>
                    </a:lnTo>
                    <a:lnTo>
                      <a:pt x="13" y="55"/>
                    </a:lnTo>
                    <a:lnTo>
                      <a:pt x="5" y="51"/>
                    </a:lnTo>
                    <a:lnTo>
                      <a:pt x="0" y="58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575" name="Freeform 666"/>
              <p:cNvSpPr>
                <a:spLocks noChangeArrowheads="1"/>
              </p:cNvSpPr>
              <p:nvPr/>
            </p:nvSpPr>
            <p:spPr bwMode="auto">
              <a:xfrm>
                <a:off x="2216" y="4032"/>
                <a:ext cx="48" cy="53"/>
              </a:xfrm>
              <a:custGeom>
                <a:avLst/>
                <a:gdLst>
                  <a:gd name="T0" fmla="*/ 2115 w 45"/>
                  <a:gd name="T1" fmla="*/ 0 h 49"/>
                  <a:gd name="T2" fmla="*/ 1634 w 45"/>
                  <a:gd name="T3" fmla="*/ 5 h 49"/>
                  <a:gd name="T4" fmla="*/ 1262 w 45"/>
                  <a:gd name="T5" fmla="*/ 1264 h 49"/>
                  <a:gd name="T6" fmla="*/ 804 w 45"/>
                  <a:gd name="T7" fmla="*/ 2190 h 49"/>
                  <a:gd name="T8" fmla="*/ 547 w 45"/>
                  <a:gd name="T9" fmla="*/ 2839 h 49"/>
                  <a:gd name="T10" fmla="*/ 6 w 45"/>
                  <a:gd name="T11" fmla="*/ 3793 h 49"/>
                  <a:gd name="T12" fmla="*/ 3 w 45"/>
                  <a:gd name="T13" fmla="*/ 4438 h 49"/>
                  <a:gd name="T14" fmla="*/ 1 w 45"/>
                  <a:gd name="T15" fmla="*/ 4917 h 49"/>
                  <a:gd name="T16" fmla="*/ 0 w 45"/>
                  <a:gd name="T17" fmla="*/ 5318 h 49"/>
                  <a:gd name="T18" fmla="*/ 1 w 45"/>
                  <a:gd name="T19" fmla="*/ 5616 h 49"/>
                  <a:gd name="T20" fmla="*/ 4 w 45"/>
                  <a:gd name="T21" fmla="*/ 5832 h 49"/>
                  <a:gd name="T22" fmla="*/ 481 w 45"/>
                  <a:gd name="T23" fmla="*/ 4985 h 49"/>
                  <a:gd name="T24" fmla="*/ 481 w 45"/>
                  <a:gd name="T25" fmla="*/ 5192 h 49"/>
                  <a:gd name="T26" fmla="*/ 513 w 45"/>
                  <a:gd name="T27" fmla="*/ 5192 h 49"/>
                  <a:gd name="T28" fmla="*/ 513 w 45"/>
                  <a:gd name="T29" fmla="*/ 4985 h 49"/>
                  <a:gd name="T30" fmla="*/ 622 w 45"/>
                  <a:gd name="T31" fmla="*/ 4261 h 49"/>
                  <a:gd name="T32" fmla="*/ 804 w 45"/>
                  <a:gd name="T33" fmla="*/ 3793 h 49"/>
                  <a:gd name="T34" fmla="*/ 1184 w 45"/>
                  <a:gd name="T35" fmla="*/ 2839 h 49"/>
                  <a:gd name="T36" fmla="*/ 1532 w 45"/>
                  <a:gd name="T37" fmla="*/ 2369 h 49"/>
                  <a:gd name="T38" fmla="*/ 1859 w 45"/>
                  <a:gd name="T39" fmla="*/ 1479 h 49"/>
                  <a:gd name="T40" fmla="*/ 2257 w 45"/>
                  <a:gd name="T41" fmla="*/ 1081 h 49"/>
                  <a:gd name="T42" fmla="*/ 2115 w 45"/>
                  <a:gd name="T43" fmla="*/ 0 h 49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45"/>
                  <a:gd name="T67" fmla="*/ 0 h 49"/>
                  <a:gd name="T68" fmla="*/ 45 w 45"/>
                  <a:gd name="T69" fmla="*/ 49 h 49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45" h="49">
                    <a:moveTo>
                      <a:pt x="41" y="0"/>
                    </a:moveTo>
                    <a:lnTo>
                      <a:pt x="32" y="5"/>
                    </a:lnTo>
                    <a:lnTo>
                      <a:pt x="24" y="11"/>
                    </a:lnTo>
                    <a:lnTo>
                      <a:pt x="17" y="18"/>
                    </a:lnTo>
                    <a:lnTo>
                      <a:pt x="11" y="24"/>
                    </a:lnTo>
                    <a:lnTo>
                      <a:pt x="6" y="31"/>
                    </a:lnTo>
                    <a:lnTo>
                      <a:pt x="3" y="37"/>
                    </a:lnTo>
                    <a:lnTo>
                      <a:pt x="1" y="41"/>
                    </a:lnTo>
                    <a:lnTo>
                      <a:pt x="0" y="44"/>
                    </a:lnTo>
                    <a:lnTo>
                      <a:pt x="1" y="47"/>
                    </a:lnTo>
                    <a:lnTo>
                      <a:pt x="4" y="49"/>
                    </a:lnTo>
                    <a:lnTo>
                      <a:pt x="9" y="42"/>
                    </a:lnTo>
                    <a:lnTo>
                      <a:pt x="9" y="43"/>
                    </a:lnTo>
                    <a:lnTo>
                      <a:pt x="10" y="43"/>
                    </a:lnTo>
                    <a:lnTo>
                      <a:pt x="10" y="42"/>
                    </a:lnTo>
                    <a:lnTo>
                      <a:pt x="13" y="36"/>
                    </a:lnTo>
                    <a:lnTo>
                      <a:pt x="17" y="31"/>
                    </a:lnTo>
                    <a:lnTo>
                      <a:pt x="23" y="24"/>
                    </a:lnTo>
                    <a:lnTo>
                      <a:pt x="30" y="19"/>
                    </a:lnTo>
                    <a:lnTo>
                      <a:pt x="36" y="13"/>
                    </a:lnTo>
                    <a:lnTo>
                      <a:pt x="45" y="9"/>
                    </a:lnTo>
                    <a:lnTo>
                      <a:pt x="41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576" name="Freeform 667"/>
              <p:cNvSpPr>
                <a:spLocks noChangeArrowheads="1"/>
              </p:cNvSpPr>
              <p:nvPr/>
            </p:nvSpPr>
            <p:spPr bwMode="auto">
              <a:xfrm>
                <a:off x="2259" y="4023"/>
                <a:ext cx="56" cy="20"/>
              </a:xfrm>
              <a:custGeom>
                <a:avLst/>
                <a:gdLst>
                  <a:gd name="T0" fmla="*/ 1466 w 53"/>
                  <a:gd name="T1" fmla="*/ 0 h 18"/>
                  <a:gd name="T2" fmla="*/ 1387 w 53"/>
                  <a:gd name="T3" fmla="*/ 0 h 18"/>
                  <a:gd name="T4" fmla="*/ 1243 w 53"/>
                  <a:gd name="T5" fmla="*/ 0 h 18"/>
                  <a:gd name="T6" fmla="*/ 1064 w 53"/>
                  <a:gd name="T7" fmla="*/ 0 h 18"/>
                  <a:gd name="T8" fmla="*/ 854 w 53"/>
                  <a:gd name="T9" fmla="*/ 1 h 18"/>
                  <a:gd name="T10" fmla="*/ 642 w 53"/>
                  <a:gd name="T11" fmla="*/ 2 h 18"/>
                  <a:gd name="T12" fmla="*/ 436 w 53"/>
                  <a:gd name="T13" fmla="*/ 4 h 18"/>
                  <a:gd name="T14" fmla="*/ 7 w 53"/>
                  <a:gd name="T15" fmla="*/ 3852 h 18"/>
                  <a:gd name="T16" fmla="*/ 0 w 53"/>
                  <a:gd name="T17" fmla="*/ 5284 h 18"/>
                  <a:gd name="T18" fmla="*/ 4 w 53"/>
                  <a:gd name="T19" fmla="*/ 11047 h 18"/>
                  <a:gd name="T20" fmla="*/ 313 w 53"/>
                  <a:gd name="T21" fmla="*/ 8948 h 18"/>
                  <a:gd name="T22" fmla="*/ 487 w 53"/>
                  <a:gd name="T23" fmla="*/ 7248 h 18"/>
                  <a:gd name="T24" fmla="*/ 678 w 53"/>
                  <a:gd name="T25" fmla="*/ 6523 h 18"/>
                  <a:gd name="T26" fmla="*/ 893 w 53"/>
                  <a:gd name="T27" fmla="*/ 5871 h 18"/>
                  <a:gd name="T28" fmla="*/ 1064 w 53"/>
                  <a:gd name="T29" fmla="*/ 5871 h 18"/>
                  <a:gd name="T30" fmla="*/ 1255 w 53"/>
                  <a:gd name="T31" fmla="*/ 5871 h 18"/>
                  <a:gd name="T32" fmla="*/ 1387 w 53"/>
                  <a:gd name="T33" fmla="*/ 5284 h 18"/>
                  <a:gd name="T34" fmla="*/ 1504 w 53"/>
                  <a:gd name="T35" fmla="*/ 5284 h 18"/>
                  <a:gd name="T36" fmla="*/ 1466 w 53"/>
                  <a:gd name="T37" fmla="*/ 0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3"/>
                  <a:gd name="T58" fmla="*/ 0 h 18"/>
                  <a:gd name="T59" fmla="*/ 53 w 53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3" h="18">
                    <a:moveTo>
                      <a:pt x="51" y="0"/>
                    </a:moveTo>
                    <a:lnTo>
                      <a:pt x="48" y="0"/>
                    </a:lnTo>
                    <a:lnTo>
                      <a:pt x="43" y="0"/>
                    </a:lnTo>
                    <a:lnTo>
                      <a:pt x="38" y="0"/>
                    </a:lnTo>
                    <a:lnTo>
                      <a:pt x="30" y="1"/>
                    </a:lnTo>
                    <a:lnTo>
                      <a:pt x="23" y="2"/>
                    </a:lnTo>
                    <a:lnTo>
                      <a:pt x="16" y="4"/>
                    </a:lnTo>
                    <a:lnTo>
                      <a:pt x="7" y="6"/>
                    </a:lnTo>
                    <a:lnTo>
                      <a:pt x="0" y="9"/>
                    </a:lnTo>
                    <a:lnTo>
                      <a:pt x="4" y="18"/>
                    </a:lnTo>
                    <a:lnTo>
                      <a:pt x="10" y="14"/>
                    </a:lnTo>
                    <a:lnTo>
                      <a:pt x="18" y="12"/>
                    </a:lnTo>
                    <a:lnTo>
                      <a:pt x="24" y="11"/>
                    </a:lnTo>
                    <a:lnTo>
                      <a:pt x="31" y="10"/>
                    </a:lnTo>
                    <a:lnTo>
                      <a:pt x="38" y="10"/>
                    </a:lnTo>
                    <a:lnTo>
                      <a:pt x="44" y="10"/>
                    </a:lnTo>
                    <a:lnTo>
                      <a:pt x="48" y="9"/>
                    </a:lnTo>
                    <a:lnTo>
                      <a:pt x="53" y="9"/>
                    </a:lnTo>
                    <a:lnTo>
                      <a:pt x="51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577" name="Freeform 668"/>
              <p:cNvSpPr>
                <a:spLocks noChangeArrowheads="1"/>
              </p:cNvSpPr>
              <p:nvPr/>
            </p:nvSpPr>
            <p:spPr bwMode="auto">
              <a:xfrm>
                <a:off x="3356" y="4117"/>
                <a:ext cx="100" cy="61"/>
              </a:xfrm>
              <a:custGeom>
                <a:avLst/>
                <a:gdLst>
                  <a:gd name="T0" fmla="*/ 3833 w 94"/>
                  <a:gd name="T1" fmla="*/ 0 h 57"/>
                  <a:gd name="T2" fmla="*/ 4041 w 94"/>
                  <a:gd name="T3" fmla="*/ 0 h 57"/>
                  <a:gd name="T4" fmla="*/ 4078 w 94"/>
                  <a:gd name="T5" fmla="*/ 2 h 57"/>
                  <a:gd name="T6" fmla="*/ 4078 w 94"/>
                  <a:gd name="T7" fmla="*/ 5 h 57"/>
                  <a:gd name="T8" fmla="*/ 4041 w 94"/>
                  <a:gd name="T9" fmla="*/ 631 h 57"/>
                  <a:gd name="T10" fmla="*/ 3833 w 94"/>
                  <a:gd name="T11" fmla="*/ 947 h 57"/>
                  <a:gd name="T12" fmla="*/ 3653 w 94"/>
                  <a:gd name="T13" fmla="*/ 1421 h 57"/>
                  <a:gd name="T14" fmla="*/ 3434 w 94"/>
                  <a:gd name="T15" fmla="*/ 1762 h 57"/>
                  <a:gd name="T16" fmla="*/ 3184 w 94"/>
                  <a:gd name="T17" fmla="*/ 2160 h 57"/>
                  <a:gd name="T18" fmla="*/ 2813 w 94"/>
                  <a:gd name="T19" fmla="*/ 2617 h 57"/>
                  <a:gd name="T20" fmla="*/ 2485 w 94"/>
                  <a:gd name="T21" fmla="*/ 2985 h 57"/>
                  <a:gd name="T22" fmla="*/ 2064 w 94"/>
                  <a:gd name="T23" fmla="*/ 3246 h 57"/>
                  <a:gd name="T24" fmla="*/ 1779 w 94"/>
                  <a:gd name="T25" fmla="*/ 3433 h 57"/>
                  <a:gd name="T26" fmla="*/ 1306 w 94"/>
                  <a:gd name="T27" fmla="*/ 3583 h 57"/>
                  <a:gd name="T28" fmla="*/ 901 w 94"/>
                  <a:gd name="T29" fmla="*/ 3583 h 57"/>
                  <a:gd name="T30" fmla="*/ 485 w 94"/>
                  <a:gd name="T31" fmla="*/ 3433 h 57"/>
                  <a:gd name="T32" fmla="*/ 1 w 94"/>
                  <a:gd name="T33" fmla="*/ 3194 h 57"/>
                  <a:gd name="T34" fmla="*/ 1 w 94"/>
                  <a:gd name="T35" fmla="*/ 3033 h 57"/>
                  <a:gd name="T36" fmla="*/ 0 w 94"/>
                  <a:gd name="T37" fmla="*/ 2998 h 57"/>
                  <a:gd name="T38" fmla="*/ 0 w 94"/>
                  <a:gd name="T39" fmla="*/ 2834 h 57"/>
                  <a:gd name="T40" fmla="*/ 1 w 94"/>
                  <a:gd name="T41" fmla="*/ 2789 h 57"/>
                  <a:gd name="T42" fmla="*/ 4 w 94"/>
                  <a:gd name="T43" fmla="*/ 2435 h 57"/>
                  <a:gd name="T44" fmla="*/ 429 w 94"/>
                  <a:gd name="T45" fmla="*/ 1995 h 57"/>
                  <a:gd name="T46" fmla="*/ 584 w 94"/>
                  <a:gd name="T47" fmla="*/ 1538 h 57"/>
                  <a:gd name="T48" fmla="*/ 959 w 94"/>
                  <a:gd name="T49" fmla="*/ 1241 h 57"/>
                  <a:gd name="T50" fmla="*/ 1256 w 94"/>
                  <a:gd name="T51" fmla="*/ 773 h 57"/>
                  <a:gd name="T52" fmla="*/ 1672 w 94"/>
                  <a:gd name="T53" fmla="*/ 590 h 57"/>
                  <a:gd name="T54" fmla="*/ 1940 w 94"/>
                  <a:gd name="T55" fmla="*/ 5 h 57"/>
                  <a:gd name="T56" fmla="*/ 2280 w 94"/>
                  <a:gd name="T57" fmla="*/ 3 h 57"/>
                  <a:gd name="T58" fmla="*/ 2640 w 94"/>
                  <a:gd name="T59" fmla="*/ 2 h 57"/>
                  <a:gd name="T60" fmla="*/ 2852 w 94"/>
                  <a:gd name="T61" fmla="*/ 1 h 57"/>
                  <a:gd name="T62" fmla="*/ 3228 w 94"/>
                  <a:gd name="T63" fmla="*/ 1 h 57"/>
                  <a:gd name="T64" fmla="*/ 3434 w 94"/>
                  <a:gd name="T65" fmla="*/ 0 h 57"/>
                  <a:gd name="T66" fmla="*/ 3653 w 94"/>
                  <a:gd name="T67" fmla="*/ 0 h 57"/>
                  <a:gd name="T68" fmla="*/ 3833 w 94"/>
                  <a:gd name="T69" fmla="*/ 0 h 5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4"/>
                  <a:gd name="T106" fmla="*/ 0 h 57"/>
                  <a:gd name="T107" fmla="*/ 94 w 94"/>
                  <a:gd name="T108" fmla="*/ 57 h 5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4" h="57">
                    <a:moveTo>
                      <a:pt x="88" y="0"/>
                    </a:moveTo>
                    <a:lnTo>
                      <a:pt x="92" y="0"/>
                    </a:lnTo>
                    <a:lnTo>
                      <a:pt x="94" y="2"/>
                    </a:lnTo>
                    <a:lnTo>
                      <a:pt x="94" y="5"/>
                    </a:lnTo>
                    <a:lnTo>
                      <a:pt x="92" y="10"/>
                    </a:lnTo>
                    <a:lnTo>
                      <a:pt x="88" y="16"/>
                    </a:lnTo>
                    <a:lnTo>
                      <a:pt x="84" y="22"/>
                    </a:lnTo>
                    <a:lnTo>
                      <a:pt x="79" y="29"/>
                    </a:lnTo>
                    <a:lnTo>
                      <a:pt x="73" y="35"/>
                    </a:lnTo>
                    <a:lnTo>
                      <a:pt x="65" y="42"/>
                    </a:lnTo>
                    <a:lnTo>
                      <a:pt x="57" y="47"/>
                    </a:lnTo>
                    <a:lnTo>
                      <a:pt x="48" y="52"/>
                    </a:lnTo>
                    <a:lnTo>
                      <a:pt x="40" y="55"/>
                    </a:lnTo>
                    <a:lnTo>
                      <a:pt x="30" y="57"/>
                    </a:lnTo>
                    <a:lnTo>
                      <a:pt x="21" y="57"/>
                    </a:lnTo>
                    <a:lnTo>
                      <a:pt x="11" y="55"/>
                    </a:lnTo>
                    <a:lnTo>
                      <a:pt x="1" y="50"/>
                    </a:lnTo>
                    <a:lnTo>
                      <a:pt x="1" y="49"/>
                    </a:lnTo>
                    <a:lnTo>
                      <a:pt x="0" y="48"/>
                    </a:lnTo>
                    <a:lnTo>
                      <a:pt x="0" y="46"/>
                    </a:lnTo>
                    <a:lnTo>
                      <a:pt x="1" y="44"/>
                    </a:lnTo>
                    <a:lnTo>
                      <a:pt x="4" y="38"/>
                    </a:lnTo>
                    <a:lnTo>
                      <a:pt x="9" y="32"/>
                    </a:lnTo>
                    <a:lnTo>
                      <a:pt x="14" y="25"/>
                    </a:lnTo>
                    <a:lnTo>
                      <a:pt x="22" y="20"/>
                    </a:lnTo>
                    <a:lnTo>
                      <a:pt x="29" y="13"/>
                    </a:lnTo>
                    <a:lnTo>
                      <a:pt x="38" y="9"/>
                    </a:lnTo>
                    <a:lnTo>
                      <a:pt x="45" y="5"/>
                    </a:lnTo>
                    <a:lnTo>
                      <a:pt x="52" y="3"/>
                    </a:lnTo>
                    <a:lnTo>
                      <a:pt x="60" y="2"/>
                    </a:lnTo>
                    <a:lnTo>
                      <a:pt x="66" y="1"/>
                    </a:lnTo>
                    <a:lnTo>
                      <a:pt x="74" y="1"/>
                    </a:lnTo>
                    <a:lnTo>
                      <a:pt x="79" y="0"/>
                    </a:lnTo>
                    <a:lnTo>
                      <a:pt x="84" y="0"/>
                    </a:lnTo>
                    <a:lnTo>
                      <a:pt x="88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578" name="Freeform 669"/>
              <p:cNvSpPr>
                <a:spLocks noChangeArrowheads="1"/>
              </p:cNvSpPr>
              <p:nvPr/>
            </p:nvSpPr>
            <p:spPr bwMode="auto">
              <a:xfrm>
                <a:off x="3354" y="4112"/>
                <a:ext cx="106" cy="70"/>
              </a:xfrm>
              <a:custGeom>
                <a:avLst/>
                <a:gdLst>
                  <a:gd name="T0" fmla="*/ 0 w 100"/>
                  <a:gd name="T1" fmla="*/ 5454 h 65"/>
                  <a:gd name="T2" fmla="*/ 398 w 100"/>
                  <a:gd name="T3" fmla="*/ 5861 h 65"/>
                  <a:gd name="T4" fmla="*/ 755 w 100"/>
                  <a:gd name="T5" fmla="*/ 5879 h 65"/>
                  <a:gd name="T6" fmla="*/ 1119 w 100"/>
                  <a:gd name="T7" fmla="*/ 5879 h 65"/>
                  <a:gd name="T8" fmla="*/ 1519 w 100"/>
                  <a:gd name="T9" fmla="*/ 5861 h 65"/>
                  <a:gd name="T10" fmla="*/ 1809 w 100"/>
                  <a:gd name="T11" fmla="*/ 5459 h 65"/>
                  <a:gd name="T12" fmla="*/ 2156 w 100"/>
                  <a:gd name="T13" fmla="*/ 4988 h 65"/>
                  <a:gd name="T14" fmla="*/ 2422 w 100"/>
                  <a:gd name="T15" fmla="*/ 4454 h 65"/>
                  <a:gd name="T16" fmla="*/ 2721 w 100"/>
                  <a:gd name="T17" fmla="*/ 3769 h 65"/>
                  <a:gd name="T18" fmla="*/ 2948 w 100"/>
                  <a:gd name="T19" fmla="*/ 3250 h 65"/>
                  <a:gd name="T20" fmla="*/ 3125 w 100"/>
                  <a:gd name="T21" fmla="*/ 2602 h 65"/>
                  <a:gd name="T22" fmla="*/ 3340 w 100"/>
                  <a:gd name="T23" fmla="*/ 2083 h 65"/>
                  <a:gd name="T24" fmla="*/ 3433 w 100"/>
                  <a:gd name="T25" fmla="*/ 1416 h 65"/>
                  <a:gd name="T26" fmla="*/ 3512 w 100"/>
                  <a:gd name="T27" fmla="*/ 978 h 65"/>
                  <a:gd name="T28" fmla="*/ 3512 w 100"/>
                  <a:gd name="T29" fmla="*/ 5 h 65"/>
                  <a:gd name="T30" fmla="*/ 3340 w 100"/>
                  <a:gd name="T31" fmla="*/ 0 h 65"/>
                  <a:gd name="T32" fmla="*/ 3125 w 100"/>
                  <a:gd name="T33" fmla="*/ 0 h 65"/>
                  <a:gd name="T34" fmla="*/ 3151 w 100"/>
                  <a:gd name="T35" fmla="*/ 783 h 65"/>
                  <a:gd name="T36" fmla="*/ 3192 w 100"/>
                  <a:gd name="T37" fmla="*/ 783 h 65"/>
                  <a:gd name="T38" fmla="*/ 3192 w 100"/>
                  <a:gd name="T39" fmla="*/ 727 h 65"/>
                  <a:gd name="T40" fmla="*/ 3151 w 100"/>
                  <a:gd name="T41" fmla="*/ 783 h 65"/>
                  <a:gd name="T42" fmla="*/ 3125 w 100"/>
                  <a:gd name="T43" fmla="*/ 1134 h 65"/>
                  <a:gd name="T44" fmla="*/ 3056 w 100"/>
                  <a:gd name="T45" fmla="*/ 1525 h 65"/>
                  <a:gd name="T46" fmla="*/ 2900 w 100"/>
                  <a:gd name="T47" fmla="*/ 2208 h 65"/>
                  <a:gd name="T48" fmla="*/ 2721 w 100"/>
                  <a:gd name="T49" fmla="*/ 2602 h 65"/>
                  <a:gd name="T50" fmla="*/ 2496 w 100"/>
                  <a:gd name="T51" fmla="*/ 3250 h 65"/>
                  <a:gd name="T52" fmla="*/ 2284 w 100"/>
                  <a:gd name="T53" fmla="*/ 3764 h 65"/>
                  <a:gd name="T54" fmla="*/ 2003 w 100"/>
                  <a:gd name="T55" fmla="*/ 4366 h 65"/>
                  <a:gd name="T56" fmla="*/ 1707 w 100"/>
                  <a:gd name="T57" fmla="*/ 4702 h 65"/>
                  <a:gd name="T58" fmla="*/ 1433 w 100"/>
                  <a:gd name="T59" fmla="*/ 4988 h 65"/>
                  <a:gd name="T60" fmla="*/ 1071 w 100"/>
                  <a:gd name="T61" fmla="*/ 5166 h 65"/>
                  <a:gd name="T62" fmla="*/ 800 w 100"/>
                  <a:gd name="T63" fmla="*/ 5166 h 65"/>
                  <a:gd name="T64" fmla="*/ 474 w 100"/>
                  <a:gd name="T65" fmla="*/ 4988 h 65"/>
                  <a:gd name="T66" fmla="*/ 6 w 100"/>
                  <a:gd name="T67" fmla="*/ 4632 h 65"/>
                  <a:gd name="T68" fmla="*/ 0 w 100"/>
                  <a:gd name="T69" fmla="*/ 5454 h 6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00"/>
                  <a:gd name="T106" fmla="*/ 0 h 65"/>
                  <a:gd name="T107" fmla="*/ 100 w 100"/>
                  <a:gd name="T108" fmla="*/ 65 h 65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00" h="65">
                    <a:moveTo>
                      <a:pt x="0" y="59"/>
                    </a:moveTo>
                    <a:lnTo>
                      <a:pt x="11" y="63"/>
                    </a:lnTo>
                    <a:lnTo>
                      <a:pt x="22" y="65"/>
                    </a:lnTo>
                    <a:lnTo>
                      <a:pt x="32" y="65"/>
                    </a:lnTo>
                    <a:lnTo>
                      <a:pt x="43" y="63"/>
                    </a:lnTo>
                    <a:lnTo>
                      <a:pt x="52" y="60"/>
                    </a:lnTo>
                    <a:lnTo>
                      <a:pt x="62" y="54"/>
                    </a:lnTo>
                    <a:lnTo>
                      <a:pt x="70" y="49"/>
                    </a:lnTo>
                    <a:lnTo>
                      <a:pt x="78" y="42"/>
                    </a:lnTo>
                    <a:lnTo>
                      <a:pt x="84" y="36"/>
                    </a:lnTo>
                    <a:lnTo>
                      <a:pt x="89" y="29"/>
                    </a:lnTo>
                    <a:lnTo>
                      <a:pt x="95" y="23"/>
                    </a:lnTo>
                    <a:lnTo>
                      <a:pt x="98" y="16"/>
                    </a:lnTo>
                    <a:lnTo>
                      <a:pt x="100" y="11"/>
                    </a:lnTo>
                    <a:lnTo>
                      <a:pt x="100" y="5"/>
                    </a:lnTo>
                    <a:lnTo>
                      <a:pt x="95" y="0"/>
                    </a:lnTo>
                    <a:lnTo>
                      <a:pt x="89" y="0"/>
                    </a:lnTo>
                    <a:lnTo>
                      <a:pt x="90" y="8"/>
                    </a:lnTo>
                    <a:lnTo>
                      <a:pt x="91" y="8"/>
                    </a:lnTo>
                    <a:lnTo>
                      <a:pt x="91" y="7"/>
                    </a:lnTo>
                    <a:lnTo>
                      <a:pt x="90" y="8"/>
                    </a:lnTo>
                    <a:lnTo>
                      <a:pt x="89" y="13"/>
                    </a:lnTo>
                    <a:lnTo>
                      <a:pt x="87" y="17"/>
                    </a:lnTo>
                    <a:lnTo>
                      <a:pt x="83" y="24"/>
                    </a:lnTo>
                    <a:lnTo>
                      <a:pt x="78" y="29"/>
                    </a:lnTo>
                    <a:lnTo>
                      <a:pt x="71" y="36"/>
                    </a:lnTo>
                    <a:lnTo>
                      <a:pt x="65" y="41"/>
                    </a:lnTo>
                    <a:lnTo>
                      <a:pt x="57" y="47"/>
                    </a:lnTo>
                    <a:lnTo>
                      <a:pt x="49" y="51"/>
                    </a:lnTo>
                    <a:lnTo>
                      <a:pt x="41" y="54"/>
                    </a:lnTo>
                    <a:lnTo>
                      <a:pt x="31" y="57"/>
                    </a:lnTo>
                    <a:lnTo>
                      <a:pt x="23" y="57"/>
                    </a:lnTo>
                    <a:lnTo>
                      <a:pt x="14" y="54"/>
                    </a:lnTo>
                    <a:lnTo>
                      <a:pt x="6" y="50"/>
                    </a:lnTo>
                    <a:lnTo>
                      <a:pt x="0" y="59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579" name="Freeform 670"/>
              <p:cNvSpPr>
                <a:spLocks noChangeArrowheads="1"/>
              </p:cNvSpPr>
              <p:nvPr/>
            </p:nvSpPr>
            <p:spPr bwMode="auto">
              <a:xfrm>
                <a:off x="3351" y="4121"/>
                <a:ext cx="48" cy="55"/>
              </a:xfrm>
              <a:custGeom>
                <a:avLst/>
                <a:gdLst>
                  <a:gd name="T0" fmla="*/ 2115 w 45"/>
                  <a:gd name="T1" fmla="*/ 0 h 51"/>
                  <a:gd name="T2" fmla="*/ 1634 w 45"/>
                  <a:gd name="T3" fmla="*/ 6 h 51"/>
                  <a:gd name="T4" fmla="*/ 1262 w 45"/>
                  <a:gd name="T5" fmla="*/ 1029 h 51"/>
                  <a:gd name="T6" fmla="*/ 754 w 45"/>
                  <a:gd name="T7" fmla="*/ 1746 h 51"/>
                  <a:gd name="T8" fmla="*/ 513 w 45"/>
                  <a:gd name="T9" fmla="*/ 2547 h 51"/>
                  <a:gd name="T10" fmla="*/ 6 w 45"/>
                  <a:gd name="T11" fmla="*/ 3194 h 51"/>
                  <a:gd name="T12" fmla="*/ 2 w 45"/>
                  <a:gd name="T13" fmla="*/ 3715 h 51"/>
                  <a:gd name="T14" fmla="*/ 0 w 45"/>
                  <a:gd name="T15" fmla="*/ 4006 h 51"/>
                  <a:gd name="T16" fmla="*/ 0 w 45"/>
                  <a:gd name="T17" fmla="*/ 4320 h 51"/>
                  <a:gd name="T18" fmla="*/ 1 w 45"/>
                  <a:gd name="T19" fmla="*/ 4798 h 51"/>
                  <a:gd name="T20" fmla="*/ 3 w 45"/>
                  <a:gd name="T21" fmla="*/ 5024 h 51"/>
                  <a:gd name="T22" fmla="*/ 481 w 45"/>
                  <a:gd name="T23" fmla="*/ 4224 h 51"/>
                  <a:gd name="T24" fmla="*/ 481 w 45"/>
                  <a:gd name="T25" fmla="*/ 4296 h 51"/>
                  <a:gd name="T26" fmla="*/ 481 w 45"/>
                  <a:gd name="T27" fmla="*/ 4320 h 51"/>
                  <a:gd name="T28" fmla="*/ 481 w 45"/>
                  <a:gd name="T29" fmla="*/ 4296 h 51"/>
                  <a:gd name="T30" fmla="*/ 513 w 45"/>
                  <a:gd name="T31" fmla="*/ 4224 h 51"/>
                  <a:gd name="T32" fmla="*/ 583 w 45"/>
                  <a:gd name="T33" fmla="*/ 3694 h 51"/>
                  <a:gd name="T34" fmla="*/ 804 w 45"/>
                  <a:gd name="T35" fmla="*/ 3123 h 51"/>
                  <a:gd name="T36" fmla="*/ 1184 w 45"/>
                  <a:gd name="T37" fmla="*/ 2490 h 51"/>
                  <a:gd name="T38" fmla="*/ 1437 w 45"/>
                  <a:gd name="T39" fmla="*/ 1883 h 51"/>
                  <a:gd name="T40" fmla="*/ 1859 w 45"/>
                  <a:gd name="T41" fmla="*/ 1291 h 51"/>
                  <a:gd name="T42" fmla="*/ 2257 w 45"/>
                  <a:gd name="T43" fmla="*/ 885 h 51"/>
                  <a:gd name="T44" fmla="*/ 2115 w 45"/>
                  <a:gd name="T45" fmla="*/ 0 h 51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45"/>
                  <a:gd name="T70" fmla="*/ 0 h 51"/>
                  <a:gd name="T71" fmla="*/ 45 w 45"/>
                  <a:gd name="T72" fmla="*/ 51 h 51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45" h="51">
                    <a:moveTo>
                      <a:pt x="41" y="0"/>
                    </a:moveTo>
                    <a:lnTo>
                      <a:pt x="32" y="6"/>
                    </a:lnTo>
                    <a:lnTo>
                      <a:pt x="24" y="11"/>
                    </a:lnTo>
                    <a:lnTo>
                      <a:pt x="16" y="18"/>
                    </a:lnTo>
                    <a:lnTo>
                      <a:pt x="10" y="26"/>
                    </a:lnTo>
                    <a:lnTo>
                      <a:pt x="6" y="32"/>
                    </a:lnTo>
                    <a:lnTo>
                      <a:pt x="2" y="38"/>
                    </a:lnTo>
                    <a:lnTo>
                      <a:pt x="0" y="41"/>
                    </a:lnTo>
                    <a:lnTo>
                      <a:pt x="0" y="44"/>
                    </a:lnTo>
                    <a:lnTo>
                      <a:pt x="1" y="48"/>
                    </a:lnTo>
                    <a:lnTo>
                      <a:pt x="3" y="51"/>
                    </a:lnTo>
                    <a:lnTo>
                      <a:pt x="9" y="42"/>
                    </a:lnTo>
                    <a:lnTo>
                      <a:pt x="9" y="43"/>
                    </a:lnTo>
                    <a:lnTo>
                      <a:pt x="9" y="44"/>
                    </a:lnTo>
                    <a:lnTo>
                      <a:pt x="9" y="43"/>
                    </a:lnTo>
                    <a:lnTo>
                      <a:pt x="10" y="42"/>
                    </a:lnTo>
                    <a:lnTo>
                      <a:pt x="12" y="37"/>
                    </a:lnTo>
                    <a:lnTo>
                      <a:pt x="17" y="31"/>
                    </a:lnTo>
                    <a:lnTo>
                      <a:pt x="23" y="25"/>
                    </a:lnTo>
                    <a:lnTo>
                      <a:pt x="29" y="19"/>
                    </a:lnTo>
                    <a:lnTo>
                      <a:pt x="36" y="14"/>
                    </a:lnTo>
                    <a:lnTo>
                      <a:pt x="45" y="9"/>
                    </a:lnTo>
                    <a:lnTo>
                      <a:pt x="41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580" name="Freeform 671"/>
              <p:cNvSpPr>
                <a:spLocks noChangeArrowheads="1"/>
              </p:cNvSpPr>
              <p:nvPr/>
            </p:nvSpPr>
            <p:spPr bwMode="auto">
              <a:xfrm>
                <a:off x="3394" y="4112"/>
                <a:ext cx="55" cy="18"/>
              </a:xfrm>
              <a:custGeom>
                <a:avLst/>
                <a:gdLst>
                  <a:gd name="T0" fmla="*/ 1558 w 52"/>
                  <a:gd name="T1" fmla="*/ 0 h 17"/>
                  <a:gd name="T2" fmla="*/ 1473 w 52"/>
                  <a:gd name="T3" fmla="*/ 0 h 17"/>
                  <a:gd name="T4" fmla="*/ 1317 w 52"/>
                  <a:gd name="T5" fmla="*/ 0 h 17"/>
                  <a:gd name="T6" fmla="*/ 1162 w 52"/>
                  <a:gd name="T7" fmla="*/ 1 h 17"/>
                  <a:gd name="T8" fmla="*/ 928 w 52"/>
                  <a:gd name="T9" fmla="*/ 1 h 17"/>
                  <a:gd name="T10" fmla="*/ 701 w 52"/>
                  <a:gd name="T11" fmla="*/ 2 h 17"/>
                  <a:gd name="T12" fmla="*/ 448 w 52"/>
                  <a:gd name="T13" fmla="*/ 3 h 17"/>
                  <a:gd name="T14" fmla="*/ 7 w 52"/>
                  <a:gd name="T15" fmla="*/ 5 h 17"/>
                  <a:gd name="T16" fmla="*/ 0 w 52"/>
                  <a:gd name="T17" fmla="*/ 8 h 17"/>
                  <a:gd name="T18" fmla="*/ 4 w 52"/>
                  <a:gd name="T19" fmla="*/ 512 h 17"/>
                  <a:gd name="T20" fmla="*/ 338 w 52"/>
                  <a:gd name="T21" fmla="*/ 432 h 17"/>
                  <a:gd name="T22" fmla="*/ 501 w 52"/>
                  <a:gd name="T23" fmla="*/ 385 h 17"/>
                  <a:gd name="T24" fmla="*/ 741 w 52"/>
                  <a:gd name="T25" fmla="*/ 364 h 17"/>
                  <a:gd name="T26" fmla="*/ 941 w 52"/>
                  <a:gd name="T27" fmla="*/ 325 h 17"/>
                  <a:gd name="T28" fmla="*/ 1162 w 52"/>
                  <a:gd name="T29" fmla="*/ 325 h 17"/>
                  <a:gd name="T30" fmla="*/ 1317 w 52"/>
                  <a:gd name="T31" fmla="*/ 325 h 17"/>
                  <a:gd name="T32" fmla="*/ 1473 w 52"/>
                  <a:gd name="T33" fmla="*/ 8 h 17"/>
                  <a:gd name="T34" fmla="*/ 1587 w 52"/>
                  <a:gd name="T35" fmla="*/ 8 h 17"/>
                  <a:gd name="T36" fmla="*/ 1558 w 52"/>
                  <a:gd name="T37" fmla="*/ 0 h 17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2"/>
                  <a:gd name="T58" fmla="*/ 0 h 17"/>
                  <a:gd name="T59" fmla="*/ 52 w 52"/>
                  <a:gd name="T60" fmla="*/ 17 h 17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2" h="17">
                    <a:moveTo>
                      <a:pt x="51" y="0"/>
                    </a:moveTo>
                    <a:lnTo>
                      <a:pt x="48" y="0"/>
                    </a:lnTo>
                    <a:lnTo>
                      <a:pt x="43" y="0"/>
                    </a:lnTo>
                    <a:lnTo>
                      <a:pt x="38" y="1"/>
                    </a:lnTo>
                    <a:lnTo>
                      <a:pt x="30" y="1"/>
                    </a:lnTo>
                    <a:lnTo>
                      <a:pt x="23" y="2"/>
                    </a:lnTo>
                    <a:lnTo>
                      <a:pt x="15" y="3"/>
                    </a:lnTo>
                    <a:lnTo>
                      <a:pt x="7" y="5"/>
                    </a:lnTo>
                    <a:lnTo>
                      <a:pt x="0" y="8"/>
                    </a:lnTo>
                    <a:lnTo>
                      <a:pt x="4" y="17"/>
                    </a:lnTo>
                    <a:lnTo>
                      <a:pt x="10" y="14"/>
                    </a:lnTo>
                    <a:lnTo>
                      <a:pt x="17" y="12"/>
                    </a:lnTo>
                    <a:lnTo>
                      <a:pt x="24" y="11"/>
                    </a:lnTo>
                    <a:lnTo>
                      <a:pt x="31" y="9"/>
                    </a:lnTo>
                    <a:lnTo>
                      <a:pt x="38" y="9"/>
                    </a:lnTo>
                    <a:lnTo>
                      <a:pt x="43" y="9"/>
                    </a:lnTo>
                    <a:lnTo>
                      <a:pt x="48" y="8"/>
                    </a:lnTo>
                    <a:lnTo>
                      <a:pt x="52" y="8"/>
                    </a:lnTo>
                    <a:lnTo>
                      <a:pt x="51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581" name="Freeform 672"/>
              <p:cNvSpPr>
                <a:spLocks noChangeArrowheads="1"/>
              </p:cNvSpPr>
              <p:nvPr/>
            </p:nvSpPr>
            <p:spPr bwMode="auto">
              <a:xfrm>
                <a:off x="5269" y="4024"/>
                <a:ext cx="99" cy="61"/>
              </a:xfrm>
              <a:custGeom>
                <a:avLst/>
                <a:gdLst>
                  <a:gd name="T0" fmla="*/ 2066 w 94"/>
                  <a:gd name="T1" fmla="*/ 3583 h 57"/>
                  <a:gd name="T2" fmla="*/ 2176 w 94"/>
                  <a:gd name="T3" fmla="*/ 3583 h 57"/>
                  <a:gd name="T4" fmla="*/ 2214 w 94"/>
                  <a:gd name="T5" fmla="*/ 3433 h 57"/>
                  <a:gd name="T6" fmla="*/ 2214 w 94"/>
                  <a:gd name="T7" fmla="*/ 3246 h 57"/>
                  <a:gd name="T8" fmla="*/ 2176 w 94"/>
                  <a:gd name="T9" fmla="*/ 2834 h 57"/>
                  <a:gd name="T10" fmla="*/ 2102 w 94"/>
                  <a:gd name="T11" fmla="*/ 2606 h 57"/>
                  <a:gd name="T12" fmla="*/ 2043 w 94"/>
                  <a:gd name="T13" fmla="*/ 2160 h 57"/>
                  <a:gd name="T14" fmla="*/ 1863 w 94"/>
                  <a:gd name="T15" fmla="*/ 1762 h 57"/>
                  <a:gd name="T16" fmla="*/ 1749 w 94"/>
                  <a:gd name="T17" fmla="*/ 1421 h 57"/>
                  <a:gd name="T18" fmla="*/ 1586 w 94"/>
                  <a:gd name="T19" fmla="*/ 947 h 57"/>
                  <a:gd name="T20" fmla="*/ 1362 w 94"/>
                  <a:gd name="T21" fmla="*/ 631 h 57"/>
                  <a:gd name="T22" fmla="*/ 1166 w 94"/>
                  <a:gd name="T23" fmla="*/ 6 h 57"/>
                  <a:gd name="T24" fmla="*/ 944 w 94"/>
                  <a:gd name="T25" fmla="*/ 3 h 57"/>
                  <a:gd name="T26" fmla="*/ 728 w 94"/>
                  <a:gd name="T27" fmla="*/ 0 h 57"/>
                  <a:gd name="T28" fmla="*/ 460 w 94"/>
                  <a:gd name="T29" fmla="*/ 0 h 57"/>
                  <a:gd name="T30" fmla="*/ 274 w 94"/>
                  <a:gd name="T31" fmla="*/ 3 h 57"/>
                  <a:gd name="T32" fmla="*/ 2 w 94"/>
                  <a:gd name="T33" fmla="*/ 7 h 57"/>
                  <a:gd name="T34" fmla="*/ 0 w 94"/>
                  <a:gd name="T35" fmla="*/ 551 h 57"/>
                  <a:gd name="T36" fmla="*/ 0 w 94"/>
                  <a:gd name="T37" fmla="*/ 590 h 57"/>
                  <a:gd name="T38" fmla="*/ 0 w 94"/>
                  <a:gd name="T39" fmla="*/ 675 h 57"/>
                  <a:gd name="T40" fmla="*/ 2 w 94"/>
                  <a:gd name="T41" fmla="*/ 773 h 57"/>
                  <a:gd name="T42" fmla="*/ 5 w 94"/>
                  <a:gd name="T43" fmla="*/ 1160 h 57"/>
                  <a:gd name="T44" fmla="*/ 9 w 94"/>
                  <a:gd name="T45" fmla="*/ 1521 h 57"/>
                  <a:gd name="T46" fmla="*/ 337 w 94"/>
                  <a:gd name="T47" fmla="*/ 1886 h 57"/>
                  <a:gd name="T48" fmla="*/ 510 w 94"/>
                  <a:gd name="T49" fmla="*/ 2435 h 57"/>
                  <a:gd name="T50" fmla="*/ 728 w 94"/>
                  <a:gd name="T51" fmla="*/ 2648 h 57"/>
                  <a:gd name="T52" fmla="*/ 856 w 94"/>
                  <a:gd name="T53" fmla="*/ 3033 h 57"/>
                  <a:gd name="T54" fmla="*/ 1054 w 94"/>
                  <a:gd name="T55" fmla="*/ 3246 h 57"/>
                  <a:gd name="T56" fmla="*/ 1228 w 94"/>
                  <a:gd name="T57" fmla="*/ 3418 h 57"/>
                  <a:gd name="T58" fmla="*/ 1430 w 94"/>
                  <a:gd name="T59" fmla="*/ 3433 h 57"/>
                  <a:gd name="T60" fmla="*/ 1590 w 94"/>
                  <a:gd name="T61" fmla="*/ 3474 h 57"/>
                  <a:gd name="T62" fmla="*/ 1749 w 94"/>
                  <a:gd name="T63" fmla="*/ 3474 h 57"/>
                  <a:gd name="T64" fmla="*/ 1863 w 94"/>
                  <a:gd name="T65" fmla="*/ 3474 h 57"/>
                  <a:gd name="T66" fmla="*/ 2043 w 94"/>
                  <a:gd name="T67" fmla="*/ 3474 h 57"/>
                  <a:gd name="T68" fmla="*/ 2066 w 94"/>
                  <a:gd name="T69" fmla="*/ 3583 h 5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4"/>
                  <a:gd name="T106" fmla="*/ 0 h 57"/>
                  <a:gd name="T107" fmla="*/ 94 w 94"/>
                  <a:gd name="T108" fmla="*/ 57 h 5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4" h="57">
                    <a:moveTo>
                      <a:pt x="88" y="57"/>
                    </a:moveTo>
                    <a:lnTo>
                      <a:pt x="93" y="57"/>
                    </a:lnTo>
                    <a:lnTo>
                      <a:pt x="94" y="55"/>
                    </a:lnTo>
                    <a:lnTo>
                      <a:pt x="94" y="52"/>
                    </a:lnTo>
                    <a:lnTo>
                      <a:pt x="93" y="46"/>
                    </a:lnTo>
                    <a:lnTo>
                      <a:pt x="89" y="41"/>
                    </a:lnTo>
                    <a:lnTo>
                      <a:pt x="85" y="35"/>
                    </a:lnTo>
                    <a:lnTo>
                      <a:pt x="80" y="29"/>
                    </a:lnTo>
                    <a:lnTo>
                      <a:pt x="73" y="22"/>
                    </a:lnTo>
                    <a:lnTo>
                      <a:pt x="66" y="16"/>
                    </a:lnTo>
                    <a:lnTo>
                      <a:pt x="58" y="10"/>
                    </a:lnTo>
                    <a:lnTo>
                      <a:pt x="49" y="6"/>
                    </a:lnTo>
                    <a:lnTo>
                      <a:pt x="40" y="3"/>
                    </a:lnTo>
                    <a:lnTo>
                      <a:pt x="30" y="0"/>
                    </a:lnTo>
                    <a:lnTo>
                      <a:pt x="21" y="0"/>
                    </a:lnTo>
                    <a:lnTo>
                      <a:pt x="11" y="3"/>
                    </a:lnTo>
                    <a:lnTo>
                      <a:pt x="2" y="7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2" y="13"/>
                    </a:lnTo>
                    <a:lnTo>
                      <a:pt x="5" y="19"/>
                    </a:lnTo>
                    <a:lnTo>
                      <a:pt x="9" y="24"/>
                    </a:lnTo>
                    <a:lnTo>
                      <a:pt x="15" y="31"/>
                    </a:lnTo>
                    <a:lnTo>
                      <a:pt x="23" y="38"/>
                    </a:lnTo>
                    <a:lnTo>
                      <a:pt x="30" y="43"/>
                    </a:lnTo>
                    <a:lnTo>
                      <a:pt x="37" y="49"/>
                    </a:lnTo>
                    <a:lnTo>
                      <a:pt x="45" y="52"/>
                    </a:lnTo>
                    <a:lnTo>
                      <a:pt x="52" y="54"/>
                    </a:lnTo>
                    <a:lnTo>
                      <a:pt x="60" y="55"/>
                    </a:lnTo>
                    <a:lnTo>
                      <a:pt x="67" y="56"/>
                    </a:lnTo>
                    <a:lnTo>
                      <a:pt x="73" y="56"/>
                    </a:lnTo>
                    <a:lnTo>
                      <a:pt x="80" y="56"/>
                    </a:lnTo>
                    <a:lnTo>
                      <a:pt x="85" y="56"/>
                    </a:lnTo>
                    <a:lnTo>
                      <a:pt x="88" y="57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582" name="Freeform 673"/>
              <p:cNvSpPr>
                <a:spLocks noChangeArrowheads="1"/>
              </p:cNvSpPr>
              <p:nvPr/>
            </p:nvSpPr>
            <p:spPr bwMode="auto">
              <a:xfrm>
                <a:off x="5267" y="4019"/>
                <a:ext cx="105" cy="71"/>
              </a:xfrm>
              <a:custGeom>
                <a:avLst/>
                <a:gdLst>
                  <a:gd name="T0" fmla="*/ 5 w 99"/>
                  <a:gd name="T1" fmla="*/ 1141 h 66"/>
                  <a:gd name="T2" fmla="*/ 460 w 99"/>
                  <a:gd name="T3" fmla="*/ 917 h 66"/>
                  <a:gd name="T4" fmla="*/ 828 w 99"/>
                  <a:gd name="T5" fmla="*/ 792 h 66"/>
                  <a:gd name="T6" fmla="*/ 1110 w 99"/>
                  <a:gd name="T7" fmla="*/ 792 h 66"/>
                  <a:gd name="T8" fmla="*/ 1448 w 99"/>
                  <a:gd name="T9" fmla="*/ 917 h 66"/>
                  <a:gd name="T10" fmla="*/ 1728 w 99"/>
                  <a:gd name="T11" fmla="*/ 1141 h 66"/>
                  <a:gd name="T12" fmla="*/ 2030 w 99"/>
                  <a:gd name="T13" fmla="*/ 1644 h 66"/>
                  <a:gd name="T14" fmla="*/ 2320 w 99"/>
                  <a:gd name="T15" fmla="*/ 2047 h 66"/>
                  <a:gd name="T16" fmla="*/ 2568 w 99"/>
                  <a:gd name="T17" fmla="*/ 2548 h 66"/>
                  <a:gd name="T18" fmla="*/ 2843 w 99"/>
                  <a:gd name="T19" fmla="*/ 3143 h 66"/>
                  <a:gd name="T20" fmla="*/ 3015 w 99"/>
                  <a:gd name="T21" fmla="*/ 3637 h 66"/>
                  <a:gd name="T22" fmla="*/ 3114 w 99"/>
                  <a:gd name="T23" fmla="*/ 4065 h 66"/>
                  <a:gd name="T24" fmla="*/ 3248 w 99"/>
                  <a:gd name="T25" fmla="*/ 4569 h 66"/>
                  <a:gd name="T26" fmla="*/ 3250 w 99"/>
                  <a:gd name="T27" fmla="*/ 4871 h 66"/>
                  <a:gd name="T28" fmla="*/ 3250 w 99"/>
                  <a:gd name="T29" fmla="*/ 4915 h 66"/>
                  <a:gd name="T30" fmla="*/ 3303 w 99"/>
                  <a:gd name="T31" fmla="*/ 4915 h 66"/>
                  <a:gd name="T32" fmla="*/ 3250 w 99"/>
                  <a:gd name="T33" fmla="*/ 4915 h 66"/>
                  <a:gd name="T34" fmla="*/ 3248 w 99"/>
                  <a:gd name="T35" fmla="*/ 5688 h 66"/>
                  <a:gd name="T36" fmla="*/ 3447 w 99"/>
                  <a:gd name="T37" fmla="*/ 5637 h 66"/>
                  <a:gd name="T38" fmla="*/ 3598 w 99"/>
                  <a:gd name="T39" fmla="*/ 5240 h 66"/>
                  <a:gd name="T40" fmla="*/ 3598 w 99"/>
                  <a:gd name="T41" fmla="*/ 4704 h 66"/>
                  <a:gd name="T42" fmla="*/ 3542 w 99"/>
                  <a:gd name="T43" fmla="*/ 4247 h 66"/>
                  <a:gd name="T44" fmla="*/ 3445 w 99"/>
                  <a:gd name="T45" fmla="*/ 3670 h 66"/>
                  <a:gd name="T46" fmla="*/ 3248 w 99"/>
                  <a:gd name="T47" fmla="*/ 3143 h 66"/>
                  <a:gd name="T48" fmla="*/ 3062 w 99"/>
                  <a:gd name="T49" fmla="*/ 2548 h 66"/>
                  <a:gd name="T50" fmla="*/ 2799 w 99"/>
                  <a:gd name="T51" fmla="*/ 2028 h 66"/>
                  <a:gd name="T52" fmla="*/ 2488 w 99"/>
                  <a:gd name="T53" fmla="*/ 1320 h 66"/>
                  <a:gd name="T54" fmla="*/ 2212 w 99"/>
                  <a:gd name="T55" fmla="*/ 917 h 66"/>
                  <a:gd name="T56" fmla="*/ 1885 w 99"/>
                  <a:gd name="T57" fmla="*/ 5 h 66"/>
                  <a:gd name="T58" fmla="*/ 1536 w 99"/>
                  <a:gd name="T59" fmla="*/ 2 h 66"/>
                  <a:gd name="T60" fmla="*/ 1144 w 99"/>
                  <a:gd name="T61" fmla="*/ 0 h 66"/>
                  <a:gd name="T62" fmla="*/ 781 w 99"/>
                  <a:gd name="T63" fmla="*/ 0 h 66"/>
                  <a:gd name="T64" fmla="*/ 409 w 99"/>
                  <a:gd name="T65" fmla="*/ 2 h 66"/>
                  <a:gd name="T66" fmla="*/ 0 w 99"/>
                  <a:gd name="T67" fmla="*/ 684 h 66"/>
                  <a:gd name="T68" fmla="*/ 5 w 99"/>
                  <a:gd name="T69" fmla="*/ 1141 h 6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9"/>
                  <a:gd name="T106" fmla="*/ 0 h 66"/>
                  <a:gd name="T107" fmla="*/ 99 w 99"/>
                  <a:gd name="T108" fmla="*/ 66 h 6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9" h="66">
                    <a:moveTo>
                      <a:pt x="5" y="14"/>
                    </a:moveTo>
                    <a:lnTo>
                      <a:pt x="13" y="11"/>
                    </a:lnTo>
                    <a:lnTo>
                      <a:pt x="23" y="9"/>
                    </a:lnTo>
                    <a:lnTo>
                      <a:pt x="31" y="9"/>
                    </a:lnTo>
                    <a:lnTo>
                      <a:pt x="40" y="11"/>
                    </a:lnTo>
                    <a:lnTo>
                      <a:pt x="48" y="14"/>
                    </a:lnTo>
                    <a:lnTo>
                      <a:pt x="56" y="19"/>
                    </a:lnTo>
                    <a:lnTo>
                      <a:pt x="64" y="24"/>
                    </a:lnTo>
                    <a:lnTo>
                      <a:pt x="71" y="30"/>
                    </a:lnTo>
                    <a:lnTo>
                      <a:pt x="78" y="36"/>
                    </a:lnTo>
                    <a:lnTo>
                      <a:pt x="83" y="42"/>
                    </a:lnTo>
                    <a:lnTo>
                      <a:pt x="86" y="47"/>
                    </a:lnTo>
                    <a:lnTo>
                      <a:pt x="89" y="53"/>
                    </a:lnTo>
                    <a:lnTo>
                      <a:pt x="90" y="56"/>
                    </a:lnTo>
                    <a:lnTo>
                      <a:pt x="90" y="57"/>
                    </a:lnTo>
                    <a:lnTo>
                      <a:pt x="91" y="57"/>
                    </a:lnTo>
                    <a:lnTo>
                      <a:pt x="90" y="57"/>
                    </a:lnTo>
                    <a:lnTo>
                      <a:pt x="89" y="66"/>
                    </a:lnTo>
                    <a:lnTo>
                      <a:pt x="95" y="65"/>
                    </a:lnTo>
                    <a:lnTo>
                      <a:pt x="99" y="60"/>
                    </a:lnTo>
                    <a:lnTo>
                      <a:pt x="99" y="55"/>
                    </a:lnTo>
                    <a:lnTo>
                      <a:pt x="98" y="49"/>
                    </a:lnTo>
                    <a:lnTo>
                      <a:pt x="94" y="43"/>
                    </a:lnTo>
                    <a:lnTo>
                      <a:pt x="89" y="36"/>
                    </a:lnTo>
                    <a:lnTo>
                      <a:pt x="84" y="30"/>
                    </a:lnTo>
                    <a:lnTo>
                      <a:pt x="77" y="23"/>
                    </a:lnTo>
                    <a:lnTo>
                      <a:pt x="69" y="16"/>
                    </a:lnTo>
                    <a:lnTo>
                      <a:pt x="61" y="11"/>
                    </a:lnTo>
                    <a:lnTo>
                      <a:pt x="52" y="5"/>
                    </a:lnTo>
                    <a:lnTo>
                      <a:pt x="42" y="2"/>
                    </a:lnTo>
                    <a:lnTo>
                      <a:pt x="32" y="0"/>
                    </a:lnTo>
                    <a:lnTo>
                      <a:pt x="22" y="0"/>
                    </a:lnTo>
                    <a:lnTo>
                      <a:pt x="11" y="2"/>
                    </a:lnTo>
                    <a:lnTo>
                      <a:pt x="0" y="7"/>
                    </a:lnTo>
                    <a:lnTo>
                      <a:pt x="5" y="14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583" name="Freeform 674"/>
              <p:cNvSpPr>
                <a:spLocks noChangeArrowheads="1"/>
              </p:cNvSpPr>
              <p:nvPr/>
            </p:nvSpPr>
            <p:spPr bwMode="auto">
              <a:xfrm>
                <a:off x="5264" y="4027"/>
                <a:ext cx="47" cy="53"/>
              </a:xfrm>
              <a:custGeom>
                <a:avLst/>
                <a:gdLst>
                  <a:gd name="T0" fmla="*/ 2455 w 44"/>
                  <a:gd name="T1" fmla="*/ 4917 h 49"/>
                  <a:gd name="T2" fmla="*/ 2014 w 44"/>
                  <a:gd name="T3" fmla="*/ 4438 h 49"/>
                  <a:gd name="T4" fmla="*/ 1597 w 44"/>
                  <a:gd name="T5" fmla="*/ 3793 h 49"/>
                  <a:gd name="T6" fmla="*/ 1269 w 44"/>
                  <a:gd name="T7" fmla="*/ 2997 h 49"/>
                  <a:gd name="T8" fmla="*/ 855 w 44"/>
                  <a:gd name="T9" fmla="*/ 2369 h 49"/>
                  <a:gd name="T10" fmla="*/ 656 w 44"/>
                  <a:gd name="T11" fmla="*/ 1479 h 49"/>
                  <a:gd name="T12" fmla="*/ 575 w 44"/>
                  <a:gd name="T13" fmla="*/ 999 h 49"/>
                  <a:gd name="T14" fmla="*/ 538 w 44"/>
                  <a:gd name="T15" fmla="*/ 924 h 49"/>
                  <a:gd name="T16" fmla="*/ 538 w 44"/>
                  <a:gd name="T17" fmla="*/ 6 h 49"/>
                  <a:gd name="T18" fmla="*/ 538 w 44"/>
                  <a:gd name="T19" fmla="*/ 924 h 49"/>
                  <a:gd name="T20" fmla="*/ 504 w 44"/>
                  <a:gd name="T21" fmla="*/ 924 h 49"/>
                  <a:gd name="T22" fmla="*/ 3 w 44"/>
                  <a:gd name="T23" fmla="*/ 0 h 49"/>
                  <a:gd name="T24" fmla="*/ 1 w 44"/>
                  <a:gd name="T25" fmla="*/ 3 h 49"/>
                  <a:gd name="T26" fmla="*/ 0 w 44"/>
                  <a:gd name="T27" fmla="*/ 6 h 49"/>
                  <a:gd name="T28" fmla="*/ 0 w 44"/>
                  <a:gd name="T29" fmla="*/ 1081 h 49"/>
                  <a:gd name="T30" fmla="*/ 1 w 44"/>
                  <a:gd name="T31" fmla="*/ 1479 h 49"/>
                  <a:gd name="T32" fmla="*/ 4 w 44"/>
                  <a:gd name="T33" fmla="*/ 2190 h 49"/>
                  <a:gd name="T34" fmla="*/ 575 w 44"/>
                  <a:gd name="T35" fmla="*/ 2997 h 49"/>
                  <a:gd name="T36" fmla="*/ 855 w 44"/>
                  <a:gd name="T37" fmla="*/ 3793 h 49"/>
                  <a:gd name="T38" fmla="*/ 1356 w 44"/>
                  <a:gd name="T39" fmla="*/ 4546 h 49"/>
                  <a:gd name="T40" fmla="*/ 1765 w 44"/>
                  <a:gd name="T41" fmla="*/ 5392 h 49"/>
                  <a:gd name="T42" fmla="*/ 2221 w 44"/>
                  <a:gd name="T43" fmla="*/ 5832 h 49"/>
                  <a:gd name="T44" fmla="*/ 2455 w 44"/>
                  <a:gd name="T45" fmla="*/ 4917 h 4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44"/>
                  <a:gd name="T70" fmla="*/ 0 h 49"/>
                  <a:gd name="T71" fmla="*/ 44 w 44"/>
                  <a:gd name="T72" fmla="*/ 49 h 4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44" h="49">
                    <a:moveTo>
                      <a:pt x="44" y="41"/>
                    </a:moveTo>
                    <a:lnTo>
                      <a:pt x="36" y="37"/>
                    </a:lnTo>
                    <a:lnTo>
                      <a:pt x="29" y="31"/>
                    </a:lnTo>
                    <a:lnTo>
                      <a:pt x="22" y="25"/>
                    </a:lnTo>
                    <a:lnTo>
                      <a:pt x="16" y="19"/>
                    </a:lnTo>
                    <a:lnTo>
                      <a:pt x="12" y="13"/>
                    </a:lnTo>
                    <a:lnTo>
                      <a:pt x="10" y="8"/>
                    </a:lnTo>
                    <a:lnTo>
                      <a:pt x="9" y="7"/>
                    </a:lnTo>
                    <a:lnTo>
                      <a:pt x="9" y="6"/>
                    </a:lnTo>
                    <a:lnTo>
                      <a:pt x="9" y="7"/>
                    </a:lnTo>
                    <a:lnTo>
                      <a:pt x="8" y="7"/>
                    </a:lnTo>
                    <a:lnTo>
                      <a:pt x="3" y="0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1" y="13"/>
                    </a:lnTo>
                    <a:lnTo>
                      <a:pt x="4" y="18"/>
                    </a:lnTo>
                    <a:lnTo>
                      <a:pt x="10" y="25"/>
                    </a:lnTo>
                    <a:lnTo>
                      <a:pt x="16" y="31"/>
                    </a:lnTo>
                    <a:lnTo>
                      <a:pt x="24" y="38"/>
                    </a:lnTo>
                    <a:lnTo>
                      <a:pt x="32" y="45"/>
                    </a:lnTo>
                    <a:lnTo>
                      <a:pt x="40" y="49"/>
                    </a:lnTo>
                    <a:lnTo>
                      <a:pt x="44" y="41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584" name="Freeform 675"/>
              <p:cNvSpPr>
                <a:spLocks noChangeArrowheads="1"/>
              </p:cNvSpPr>
              <p:nvPr/>
            </p:nvSpPr>
            <p:spPr bwMode="auto">
              <a:xfrm>
                <a:off x="5306" y="4071"/>
                <a:ext cx="56" cy="20"/>
              </a:xfrm>
              <a:custGeom>
                <a:avLst/>
                <a:gdLst>
                  <a:gd name="T0" fmla="*/ 1504 w 53"/>
                  <a:gd name="T1" fmla="*/ 5284 h 18"/>
                  <a:gd name="T2" fmla="*/ 1401 w 53"/>
                  <a:gd name="T3" fmla="*/ 4756 h 18"/>
                  <a:gd name="T4" fmla="*/ 1255 w 53"/>
                  <a:gd name="T5" fmla="*/ 4756 h 18"/>
                  <a:gd name="T6" fmla="*/ 1113 w 53"/>
                  <a:gd name="T7" fmla="*/ 4756 h 18"/>
                  <a:gd name="T8" fmla="*/ 893 w 53"/>
                  <a:gd name="T9" fmla="*/ 4280 h 18"/>
                  <a:gd name="T10" fmla="*/ 716 w 53"/>
                  <a:gd name="T11" fmla="*/ 4280 h 18"/>
                  <a:gd name="T12" fmla="*/ 461 w 53"/>
                  <a:gd name="T13" fmla="*/ 3467 h 18"/>
                  <a:gd name="T14" fmla="*/ 331 w 53"/>
                  <a:gd name="T15" fmla="*/ 4 h 18"/>
                  <a:gd name="T16" fmla="*/ 4 w 53"/>
                  <a:gd name="T17" fmla="*/ 0 h 18"/>
                  <a:gd name="T18" fmla="*/ 0 w 53"/>
                  <a:gd name="T19" fmla="*/ 4756 h 18"/>
                  <a:gd name="T20" fmla="*/ 8 w 53"/>
                  <a:gd name="T21" fmla="*/ 6523 h 18"/>
                  <a:gd name="T22" fmla="*/ 413 w 53"/>
                  <a:gd name="T23" fmla="*/ 9326 h 18"/>
                  <a:gd name="T24" fmla="*/ 678 w 53"/>
                  <a:gd name="T25" fmla="*/ 9942 h 18"/>
                  <a:gd name="T26" fmla="*/ 893 w 53"/>
                  <a:gd name="T27" fmla="*/ 10362 h 18"/>
                  <a:gd name="T28" fmla="*/ 1053 w 53"/>
                  <a:gd name="T29" fmla="*/ 10362 h 18"/>
                  <a:gd name="T30" fmla="*/ 1255 w 53"/>
                  <a:gd name="T31" fmla="*/ 10362 h 18"/>
                  <a:gd name="T32" fmla="*/ 1387 w 53"/>
                  <a:gd name="T33" fmla="*/ 11047 h 18"/>
                  <a:gd name="T34" fmla="*/ 1480 w 53"/>
                  <a:gd name="T35" fmla="*/ 11047 h 18"/>
                  <a:gd name="T36" fmla="*/ 1504 w 53"/>
                  <a:gd name="T37" fmla="*/ 5284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3"/>
                  <a:gd name="T58" fmla="*/ 0 h 18"/>
                  <a:gd name="T59" fmla="*/ 53 w 53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3" h="18">
                    <a:moveTo>
                      <a:pt x="53" y="9"/>
                    </a:moveTo>
                    <a:lnTo>
                      <a:pt x="49" y="8"/>
                    </a:lnTo>
                    <a:lnTo>
                      <a:pt x="44" y="8"/>
                    </a:lnTo>
                    <a:lnTo>
                      <a:pt x="39" y="8"/>
                    </a:lnTo>
                    <a:lnTo>
                      <a:pt x="31" y="7"/>
                    </a:lnTo>
                    <a:lnTo>
                      <a:pt x="25" y="7"/>
                    </a:lnTo>
                    <a:lnTo>
                      <a:pt x="17" y="5"/>
                    </a:lnTo>
                    <a:lnTo>
                      <a:pt x="11" y="4"/>
                    </a:lnTo>
                    <a:lnTo>
                      <a:pt x="4" y="0"/>
                    </a:lnTo>
                    <a:lnTo>
                      <a:pt x="0" y="8"/>
                    </a:lnTo>
                    <a:lnTo>
                      <a:pt x="8" y="11"/>
                    </a:lnTo>
                    <a:lnTo>
                      <a:pt x="15" y="15"/>
                    </a:lnTo>
                    <a:lnTo>
                      <a:pt x="24" y="16"/>
                    </a:lnTo>
                    <a:lnTo>
                      <a:pt x="31" y="17"/>
                    </a:lnTo>
                    <a:lnTo>
                      <a:pt x="37" y="17"/>
                    </a:lnTo>
                    <a:lnTo>
                      <a:pt x="44" y="17"/>
                    </a:lnTo>
                    <a:lnTo>
                      <a:pt x="48" y="18"/>
                    </a:lnTo>
                    <a:lnTo>
                      <a:pt x="52" y="18"/>
                    </a:lnTo>
                    <a:lnTo>
                      <a:pt x="53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585" name="Freeform 676"/>
              <p:cNvSpPr>
                <a:spLocks noChangeArrowheads="1"/>
              </p:cNvSpPr>
              <p:nvPr/>
            </p:nvSpPr>
            <p:spPr bwMode="auto">
              <a:xfrm>
                <a:off x="718" y="4027"/>
                <a:ext cx="98" cy="61"/>
              </a:xfrm>
              <a:custGeom>
                <a:avLst/>
                <a:gdLst>
                  <a:gd name="T0" fmla="*/ 2171 w 93"/>
                  <a:gd name="T1" fmla="*/ 0 h 57"/>
                  <a:gd name="T2" fmla="*/ 2208 w 93"/>
                  <a:gd name="T3" fmla="*/ 0 h 57"/>
                  <a:gd name="T4" fmla="*/ 2288 w 93"/>
                  <a:gd name="T5" fmla="*/ 2 h 57"/>
                  <a:gd name="T6" fmla="*/ 2288 w 93"/>
                  <a:gd name="T7" fmla="*/ 5 h 57"/>
                  <a:gd name="T8" fmla="*/ 2208 w 93"/>
                  <a:gd name="T9" fmla="*/ 590 h 57"/>
                  <a:gd name="T10" fmla="*/ 2196 w 93"/>
                  <a:gd name="T11" fmla="*/ 885 h 57"/>
                  <a:gd name="T12" fmla="*/ 2085 w 93"/>
                  <a:gd name="T13" fmla="*/ 1328 h 57"/>
                  <a:gd name="T14" fmla="*/ 1887 w 93"/>
                  <a:gd name="T15" fmla="*/ 1742 h 57"/>
                  <a:gd name="T16" fmla="*/ 1781 w 93"/>
                  <a:gd name="T17" fmla="*/ 2160 h 57"/>
                  <a:gd name="T18" fmla="*/ 1545 w 93"/>
                  <a:gd name="T19" fmla="*/ 2474 h 57"/>
                  <a:gd name="T20" fmla="*/ 1379 w 93"/>
                  <a:gd name="T21" fmla="*/ 2834 h 57"/>
                  <a:gd name="T22" fmla="*/ 1189 w 93"/>
                  <a:gd name="T23" fmla="*/ 3208 h 57"/>
                  <a:gd name="T24" fmla="*/ 949 w 93"/>
                  <a:gd name="T25" fmla="*/ 3418 h 57"/>
                  <a:gd name="T26" fmla="*/ 736 w 93"/>
                  <a:gd name="T27" fmla="*/ 3583 h 57"/>
                  <a:gd name="T28" fmla="*/ 459 w 93"/>
                  <a:gd name="T29" fmla="*/ 3583 h 57"/>
                  <a:gd name="T30" fmla="*/ 288 w 93"/>
                  <a:gd name="T31" fmla="*/ 3418 h 57"/>
                  <a:gd name="T32" fmla="*/ 1 w 93"/>
                  <a:gd name="T33" fmla="*/ 3194 h 57"/>
                  <a:gd name="T34" fmla="*/ 0 w 93"/>
                  <a:gd name="T35" fmla="*/ 3033 h 57"/>
                  <a:gd name="T36" fmla="*/ 0 w 93"/>
                  <a:gd name="T37" fmla="*/ 2998 h 57"/>
                  <a:gd name="T38" fmla="*/ 0 w 93"/>
                  <a:gd name="T39" fmla="*/ 2834 h 57"/>
                  <a:gd name="T40" fmla="*/ 1 w 93"/>
                  <a:gd name="T41" fmla="*/ 2648 h 57"/>
                  <a:gd name="T42" fmla="*/ 3 w 93"/>
                  <a:gd name="T43" fmla="*/ 2435 h 57"/>
                  <a:gd name="T44" fmla="*/ 8 w 93"/>
                  <a:gd name="T45" fmla="*/ 1886 h 57"/>
                  <a:gd name="T46" fmla="*/ 354 w 93"/>
                  <a:gd name="T47" fmla="*/ 1538 h 57"/>
                  <a:gd name="T48" fmla="*/ 484 w 93"/>
                  <a:gd name="T49" fmla="*/ 1160 h 57"/>
                  <a:gd name="T50" fmla="*/ 731 w 93"/>
                  <a:gd name="T51" fmla="*/ 773 h 57"/>
                  <a:gd name="T52" fmla="*/ 901 w 93"/>
                  <a:gd name="T53" fmla="*/ 551 h 57"/>
                  <a:gd name="T54" fmla="*/ 1062 w 93"/>
                  <a:gd name="T55" fmla="*/ 5 h 57"/>
                  <a:gd name="T56" fmla="*/ 1253 w 93"/>
                  <a:gd name="T57" fmla="*/ 3 h 57"/>
                  <a:gd name="T58" fmla="*/ 1444 w 93"/>
                  <a:gd name="T59" fmla="*/ 2 h 57"/>
                  <a:gd name="T60" fmla="*/ 1628 w 93"/>
                  <a:gd name="T61" fmla="*/ 1 h 57"/>
                  <a:gd name="T62" fmla="*/ 1782 w 93"/>
                  <a:gd name="T63" fmla="*/ 1 h 57"/>
                  <a:gd name="T64" fmla="*/ 1905 w 93"/>
                  <a:gd name="T65" fmla="*/ 0 h 57"/>
                  <a:gd name="T66" fmla="*/ 2084 w 93"/>
                  <a:gd name="T67" fmla="*/ 0 h 57"/>
                  <a:gd name="T68" fmla="*/ 2171 w 93"/>
                  <a:gd name="T69" fmla="*/ 0 h 5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3"/>
                  <a:gd name="T106" fmla="*/ 0 h 57"/>
                  <a:gd name="T107" fmla="*/ 93 w 93"/>
                  <a:gd name="T108" fmla="*/ 57 h 5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3" h="57">
                    <a:moveTo>
                      <a:pt x="88" y="0"/>
                    </a:moveTo>
                    <a:lnTo>
                      <a:pt x="91" y="0"/>
                    </a:lnTo>
                    <a:lnTo>
                      <a:pt x="93" y="2"/>
                    </a:lnTo>
                    <a:lnTo>
                      <a:pt x="93" y="5"/>
                    </a:lnTo>
                    <a:lnTo>
                      <a:pt x="91" y="9"/>
                    </a:lnTo>
                    <a:lnTo>
                      <a:pt x="89" y="15"/>
                    </a:lnTo>
                    <a:lnTo>
                      <a:pt x="85" y="21"/>
                    </a:lnTo>
                    <a:lnTo>
                      <a:pt x="78" y="28"/>
                    </a:lnTo>
                    <a:lnTo>
                      <a:pt x="72" y="35"/>
                    </a:lnTo>
                    <a:lnTo>
                      <a:pt x="64" y="40"/>
                    </a:lnTo>
                    <a:lnTo>
                      <a:pt x="57" y="46"/>
                    </a:lnTo>
                    <a:lnTo>
                      <a:pt x="49" y="51"/>
                    </a:lnTo>
                    <a:lnTo>
                      <a:pt x="39" y="54"/>
                    </a:lnTo>
                    <a:lnTo>
                      <a:pt x="30" y="57"/>
                    </a:lnTo>
                    <a:lnTo>
                      <a:pt x="20" y="57"/>
                    </a:lnTo>
                    <a:lnTo>
                      <a:pt x="11" y="54"/>
                    </a:lnTo>
                    <a:lnTo>
                      <a:pt x="1" y="50"/>
                    </a:lnTo>
                    <a:lnTo>
                      <a:pt x="0" y="49"/>
                    </a:lnTo>
                    <a:lnTo>
                      <a:pt x="0" y="48"/>
                    </a:lnTo>
                    <a:lnTo>
                      <a:pt x="0" y="46"/>
                    </a:lnTo>
                    <a:lnTo>
                      <a:pt x="1" y="43"/>
                    </a:lnTo>
                    <a:lnTo>
                      <a:pt x="3" y="38"/>
                    </a:lnTo>
                    <a:lnTo>
                      <a:pt x="8" y="31"/>
                    </a:lnTo>
                    <a:lnTo>
                      <a:pt x="15" y="25"/>
                    </a:lnTo>
                    <a:lnTo>
                      <a:pt x="21" y="19"/>
                    </a:lnTo>
                    <a:lnTo>
                      <a:pt x="29" y="13"/>
                    </a:lnTo>
                    <a:lnTo>
                      <a:pt x="37" y="8"/>
                    </a:lnTo>
                    <a:lnTo>
                      <a:pt x="44" y="5"/>
                    </a:lnTo>
                    <a:lnTo>
                      <a:pt x="52" y="3"/>
                    </a:lnTo>
                    <a:lnTo>
                      <a:pt x="59" y="2"/>
                    </a:lnTo>
                    <a:lnTo>
                      <a:pt x="67" y="1"/>
                    </a:lnTo>
                    <a:lnTo>
                      <a:pt x="73" y="1"/>
                    </a:lnTo>
                    <a:lnTo>
                      <a:pt x="79" y="0"/>
                    </a:lnTo>
                    <a:lnTo>
                      <a:pt x="84" y="0"/>
                    </a:lnTo>
                    <a:lnTo>
                      <a:pt x="88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586" name="Freeform 677"/>
              <p:cNvSpPr>
                <a:spLocks noChangeArrowheads="1"/>
              </p:cNvSpPr>
              <p:nvPr/>
            </p:nvSpPr>
            <p:spPr bwMode="auto">
              <a:xfrm>
                <a:off x="717" y="4022"/>
                <a:ext cx="104" cy="71"/>
              </a:xfrm>
              <a:custGeom>
                <a:avLst/>
                <a:gdLst>
                  <a:gd name="T0" fmla="*/ 0 w 98"/>
                  <a:gd name="T1" fmla="*/ 4926 h 66"/>
                  <a:gd name="T2" fmla="*/ 397 w 98"/>
                  <a:gd name="T3" fmla="*/ 5587 h 66"/>
                  <a:gd name="T4" fmla="*/ 764 w 98"/>
                  <a:gd name="T5" fmla="*/ 5688 h 66"/>
                  <a:gd name="T6" fmla="*/ 1196 w 98"/>
                  <a:gd name="T7" fmla="*/ 5688 h 66"/>
                  <a:gd name="T8" fmla="*/ 1560 w 98"/>
                  <a:gd name="T9" fmla="*/ 5587 h 66"/>
                  <a:gd name="T10" fmla="*/ 1924 w 98"/>
                  <a:gd name="T11" fmla="*/ 5287 h 66"/>
                  <a:gd name="T12" fmla="*/ 2300 w 98"/>
                  <a:gd name="T13" fmla="*/ 4704 h 66"/>
                  <a:gd name="T14" fmla="*/ 2596 w 98"/>
                  <a:gd name="T15" fmla="*/ 4257 h 66"/>
                  <a:gd name="T16" fmla="*/ 2917 w 98"/>
                  <a:gd name="T17" fmla="*/ 3670 h 66"/>
                  <a:gd name="T18" fmla="*/ 3103 w 98"/>
                  <a:gd name="T19" fmla="*/ 3143 h 66"/>
                  <a:gd name="T20" fmla="*/ 3315 w 98"/>
                  <a:gd name="T21" fmla="*/ 2548 h 66"/>
                  <a:gd name="T22" fmla="*/ 3505 w 98"/>
                  <a:gd name="T23" fmla="*/ 2028 h 66"/>
                  <a:gd name="T24" fmla="*/ 3586 w 98"/>
                  <a:gd name="T25" fmla="*/ 1420 h 66"/>
                  <a:gd name="T26" fmla="*/ 3709 w 98"/>
                  <a:gd name="T27" fmla="*/ 917 h 66"/>
                  <a:gd name="T28" fmla="*/ 3709 w 98"/>
                  <a:gd name="T29" fmla="*/ 6 h 66"/>
                  <a:gd name="T30" fmla="*/ 3518 w 98"/>
                  <a:gd name="T31" fmla="*/ 0 h 66"/>
                  <a:gd name="T32" fmla="*/ 3303 w 98"/>
                  <a:gd name="T33" fmla="*/ 0 h 66"/>
                  <a:gd name="T34" fmla="*/ 3379 w 98"/>
                  <a:gd name="T35" fmla="*/ 792 h 66"/>
                  <a:gd name="T36" fmla="*/ 3487 w 98"/>
                  <a:gd name="T37" fmla="*/ 792 h 66"/>
                  <a:gd name="T38" fmla="*/ 3379 w 98"/>
                  <a:gd name="T39" fmla="*/ 736 h 66"/>
                  <a:gd name="T40" fmla="*/ 3379 w 98"/>
                  <a:gd name="T41" fmla="*/ 792 h 66"/>
                  <a:gd name="T42" fmla="*/ 3315 w 98"/>
                  <a:gd name="T43" fmla="*/ 1061 h 66"/>
                  <a:gd name="T44" fmla="*/ 3286 w 98"/>
                  <a:gd name="T45" fmla="*/ 1528 h 66"/>
                  <a:gd name="T46" fmla="*/ 3096 w 98"/>
                  <a:gd name="T47" fmla="*/ 2028 h 66"/>
                  <a:gd name="T48" fmla="*/ 2917 w 98"/>
                  <a:gd name="T49" fmla="*/ 2548 h 66"/>
                  <a:gd name="T50" fmla="*/ 2664 w 98"/>
                  <a:gd name="T51" fmla="*/ 3143 h 66"/>
                  <a:gd name="T52" fmla="*/ 2365 w 98"/>
                  <a:gd name="T53" fmla="*/ 3637 h 66"/>
                  <a:gd name="T54" fmla="*/ 2100 w 98"/>
                  <a:gd name="T55" fmla="*/ 4065 h 66"/>
                  <a:gd name="T56" fmla="*/ 1757 w 98"/>
                  <a:gd name="T57" fmla="*/ 4528 h 66"/>
                  <a:gd name="T58" fmla="*/ 1470 w 98"/>
                  <a:gd name="T59" fmla="*/ 4704 h 66"/>
                  <a:gd name="T60" fmla="*/ 1159 w 98"/>
                  <a:gd name="T61" fmla="*/ 4871 h 66"/>
                  <a:gd name="T62" fmla="*/ 764 w 98"/>
                  <a:gd name="T63" fmla="*/ 4915 h 66"/>
                  <a:gd name="T64" fmla="*/ 474 w 98"/>
                  <a:gd name="T65" fmla="*/ 4704 h 66"/>
                  <a:gd name="T66" fmla="*/ 4 w 98"/>
                  <a:gd name="T67" fmla="*/ 4373 h 66"/>
                  <a:gd name="T68" fmla="*/ 0 w 98"/>
                  <a:gd name="T69" fmla="*/ 4926 h 6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8"/>
                  <a:gd name="T106" fmla="*/ 0 h 66"/>
                  <a:gd name="T107" fmla="*/ 98 w 98"/>
                  <a:gd name="T108" fmla="*/ 66 h 6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8" h="66">
                    <a:moveTo>
                      <a:pt x="0" y="58"/>
                    </a:moveTo>
                    <a:lnTo>
                      <a:pt x="10" y="64"/>
                    </a:lnTo>
                    <a:lnTo>
                      <a:pt x="21" y="66"/>
                    </a:lnTo>
                    <a:lnTo>
                      <a:pt x="32" y="66"/>
                    </a:lnTo>
                    <a:lnTo>
                      <a:pt x="41" y="64"/>
                    </a:lnTo>
                    <a:lnTo>
                      <a:pt x="51" y="61"/>
                    </a:lnTo>
                    <a:lnTo>
                      <a:pt x="60" y="55"/>
                    </a:lnTo>
                    <a:lnTo>
                      <a:pt x="69" y="50"/>
                    </a:lnTo>
                    <a:lnTo>
                      <a:pt x="76" y="43"/>
                    </a:lnTo>
                    <a:lnTo>
                      <a:pt x="82" y="36"/>
                    </a:lnTo>
                    <a:lnTo>
                      <a:pt x="89" y="30"/>
                    </a:lnTo>
                    <a:lnTo>
                      <a:pt x="93" y="23"/>
                    </a:lnTo>
                    <a:lnTo>
                      <a:pt x="96" y="17"/>
                    </a:lnTo>
                    <a:lnTo>
                      <a:pt x="98" y="11"/>
                    </a:lnTo>
                    <a:lnTo>
                      <a:pt x="98" y="6"/>
                    </a:lnTo>
                    <a:lnTo>
                      <a:pt x="94" y="0"/>
                    </a:lnTo>
                    <a:lnTo>
                      <a:pt x="88" y="0"/>
                    </a:lnTo>
                    <a:lnTo>
                      <a:pt x="90" y="9"/>
                    </a:lnTo>
                    <a:lnTo>
                      <a:pt x="91" y="9"/>
                    </a:lnTo>
                    <a:lnTo>
                      <a:pt x="90" y="8"/>
                    </a:lnTo>
                    <a:lnTo>
                      <a:pt x="90" y="9"/>
                    </a:lnTo>
                    <a:lnTo>
                      <a:pt x="89" y="13"/>
                    </a:lnTo>
                    <a:lnTo>
                      <a:pt x="86" y="18"/>
                    </a:lnTo>
                    <a:lnTo>
                      <a:pt x="81" y="23"/>
                    </a:lnTo>
                    <a:lnTo>
                      <a:pt x="76" y="30"/>
                    </a:lnTo>
                    <a:lnTo>
                      <a:pt x="71" y="36"/>
                    </a:lnTo>
                    <a:lnTo>
                      <a:pt x="63" y="42"/>
                    </a:lnTo>
                    <a:lnTo>
                      <a:pt x="56" y="47"/>
                    </a:lnTo>
                    <a:lnTo>
                      <a:pt x="47" y="52"/>
                    </a:lnTo>
                    <a:lnTo>
                      <a:pt x="39" y="55"/>
                    </a:lnTo>
                    <a:lnTo>
                      <a:pt x="31" y="56"/>
                    </a:lnTo>
                    <a:lnTo>
                      <a:pt x="21" y="57"/>
                    </a:lnTo>
                    <a:lnTo>
                      <a:pt x="13" y="55"/>
                    </a:lnTo>
                    <a:lnTo>
                      <a:pt x="4" y="51"/>
                    </a:lnTo>
                    <a:lnTo>
                      <a:pt x="0" y="58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587" name="Freeform 678"/>
              <p:cNvSpPr>
                <a:spLocks noChangeArrowheads="1"/>
              </p:cNvSpPr>
              <p:nvPr/>
            </p:nvSpPr>
            <p:spPr bwMode="auto">
              <a:xfrm>
                <a:off x="713" y="4031"/>
                <a:ext cx="47" cy="53"/>
              </a:xfrm>
              <a:custGeom>
                <a:avLst/>
                <a:gdLst>
                  <a:gd name="T0" fmla="*/ 2221 w 44"/>
                  <a:gd name="T1" fmla="*/ 0 h 49"/>
                  <a:gd name="T2" fmla="*/ 1706 w 44"/>
                  <a:gd name="T3" fmla="*/ 5 h 49"/>
                  <a:gd name="T4" fmla="*/ 1356 w 44"/>
                  <a:gd name="T5" fmla="*/ 1264 h 49"/>
                  <a:gd name="T6" fmla="*/ 913 w 44"/>
                  <a:gd name="T7" fmla="*/ 2025 h 49"/>
                  <a:gd name="T8" fmla="*/ 575 w 44"/>
                  <a:gd name="T9" fmla="*/ 2997 h 49"/>
                  <a:gd name="T10" fmla="*/ 5 w 44"/>
                  <a:gd name="T11" fmla="*/ 3886 h 49"/>
                  <a:gd name="T12" fmla="*/ 2 w 44"/>
                  <a:gd name="T13" fmla="*/ 4438 h 49"/>
                  <a:gd name="T14" fmla="*/ 1 w 44"/>
                  <a:gd name="T15" fmla="*/ 4917 h 49"/>
                  <a:gd name="T16" fmla="*/ 0 w 44"/>
                  <a:gd name="T17" fmla="*/ 5318 h 49"/>
                  <a:gd name="T18" fmla="*/ 1 w 44"/>
                  <a:gd name="T19" fmla="*/ 5616 h 49"/>
                  <a:gd name="T20" fmla="*/ 4 w 44"/>
                  <a:gd name="T21" fmla="*/ 5832 h 49"/>
                  <a:gd name="T22" fmla="*/ 504 w 44"/>
                  <a:gd name="T23" fmla="*/ 4985 h 49"/>
                  <a:gd name="T24" fmla="*/ 538 w 44"/>
                  <a:gd name="T25" fmla="*/ 5192 h 49"/>
                  <a:gd name="T26" fmla="*/ 538 w 44"/>
                  <a:gd name="T27" fmla="*/ 4985 h 49"/>
                  <a:gd name="T28" fmla="*/ 656 w 44"/>
                  <a:gd name="T29" fmla="*/ 4261 h 49"/>
                  <a:gd name="T30" fmla="*/ 913 w 44"/>
                  <a:gd name="T31" fmla="*/ 3793 h 49"/>
                  <a:gd name="T32" fmla="*/ 1269 w 44"/>
                  <a:gd name="T33" fmla="*/ 2839 h 49"/>
                  <a:gd name="T34" fmla="*/ 1597 w 44"/>
                  <a:gd name="T35" fmla="*/ 2369 h 49"/>
                  <a:gd name="T36" fmla="*/ 2079 w 44"/>
                  <a:gd name="T37" fmla="*/ 1479 h 49"/>
                  <a:gd name="T38" fmla="*/ 2455 w 44"/>
                  <a:gd name="T39" fmla="*/ 1081 h 49"/>
                  <a:gd name="T40" fmla="*/ 2221 w 44"/>
                  <a:gd name="T41" fmla="*/ 0 h 4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44"/>
                  <a:gd name="T64" fmla="*/ 0 h 49"/>
                  <a:gd name="T65" fmla="*/ 44 w 44"/>
                  <a:gd name="T66" fmla="*/ 49 h 49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44" h="49">
                    <a:moveTo>
                      <a:pt x="40" y="0"/>
                    </a:moveTo>
                    <a:lnTo>
                      <a:pt x="31" y="5"/>
                    </a:lnTo>
                    <a:lnTo>
                      <a:pt x="24" y="11"/>
                    </a:lnTo>
                    <a:lnTo>
                      <a:pt x="17" y="17"/>
                    </a:lnTo>
                    <a:lnTo>
                      <a:pt x="10" y="25"/>
                    </a:lnTo>
                    <a:lnTo>
                      <a:pt x="5" y="32"/>
                    </a:lnTo>
                    <a:lnTo>
                      <a:pt x="2" y="37"/>
                    </a:lnTo>
                    <a:lnTo>
                      <a:pt x="1" y="41"/>
                    </a:lnTo>
                    <a:lnTo>
                      <a:pt x="0" y="44"/>
                    </a:lnTo>
                    <a:lnTo>
                      <a:pt x="1" y="47"/>
                    </a:lnTo>
                    <a:lnTo>
                      <a:pt x="4" y="49"/>
                    </a:lnTo>
                    <a:lnTo>
                      <a:pt x="8" y="42"/>
                    </a:lnTo>
                    <a:lnTo>
                      <a:pt x="9" y="43"/>
                    </a:lnTo>
                    <a:lnTo>
                      <a:pt x="9" y="42"/>
                    </a:lnTo>
                    <a:lnTo>
                      <a:pt x="12" y="36"/>
                    </a:lnTo>
                    <a:lnTo>
                      <a:pt x="17" y="31"/>
                    </a:lnTo>
                    <a:lnTo>
                      <a:pt x="22" y="24"/>
                    </a:lnTo>
                    <a:lnTo>
                      <a:pt x="29" y="19"/>
                    </a:lnTo>
                    <a:lnTo>
                      <a:pt x="37" y="13"/>
                    </a:lnTo>
                    <a:lnTo>
                      <a:pt x="44" y="9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588" name="Freeform 679"/>
              <p:cNvSpPr>
                <a:spLocks noChangeArrowheads="1"/>
              </p:cNvSpPr>
              <p:nvPr/>
            </p:nvSpPr>
            <p:spPr bwMode="auto">
              <a:xfrm>
                <a:off x="755" y="4022"/>
                <a:ext cx="57" cy="20"/>
              </a:xfrm>
              <a:custGeom>
                <a:avLst/>
                <a:gdLst>
                  <a:gd name="T0" fmla="*/ 1412 w 54"/>
                  <a:gd name="T1" fmla="*/ 0 h 18"/>
                  <a:gd name="T2" fmla="*/ 1338 w 54"/>
                  <a:gd name="T3" fmla="*/ 0 h 18"/>
                  <a:gd name="T4" fmla="*/ 1201 w 54"/>
                  <a:gd name="T5" fmla="*/ 0 h 18"/>
                  <a:gd name="T6" fmla="*/ 1021 w 54"/>
                  <a:gd name="T7" fmla="*/ 0 h 18"/>
                  <a:gd name="T8" fmla="*/ 842 w 54"/>
                  <a:gd name="T9" fmla="*/ 1 h 18"/>
                  <a:gd name="T10" fmla="*/ 608 w 54"/>
                  <a:gd name="T11" fmla="*/ 2 h 18"/>
                  <a:gd name="T12" fmla="*/ 406 w 54"/>
                  <a:gd name="T13" fmla="*/ 3 h 18"/>
                  <a:gd name="T14" fmla="*/ 8 w 54"/>
                  <a:gd name="T15" fmla="*/ 3852 h 18"/>
                  <a:gd name="T16" fmla="*/ 0 w 54"/>
                  <a:gd name="T17" fmla="*/ 5284 h 18"/>
                  <a:gd name="T18" fmla="*/ 4 w 54"/>
                  <a:gd name="T19" fmla="*/ 11047 h 18"/>
                  <a:gd name="T20" fmla="*/ 295 w 54"/>
                  <a:gd name="T21" fmla="*/ 8948 h 18"/>
                  <a:gd name="T22" fmla="*/ 453 w 54"/>
                  <a:gd name="T23" fmla="*/ 7248 h 18"/>
                  <a:gd name="T24" fmla="*/ 662 w 54"/>
                  <a:gd name="T25" fmla="*/ 6523 h 18"/>
                  <a:gd name="T26" fmla="*/ 868 w 54"/>
                  <a:gd name="T27" fmla="*/ 5871 h 18"/>
                  <a:gd name="T28" fmla="*/ 1021 w 54"/>
                  <a:gd name="T29" fmla="*/ 5871 h 18"/>
                  <a:gd name="T30" fmla="*/ 1201 w 54"/>
                  <a:gd name="T31" fmla="*/ 5871 h 18"/>
                  <a:gd name="T32" fmla="*/ 1368 w 54"/>
                  <a:gd name="T33" fmla="*/ 5284 h 18"/>
                  <a:gd name="T34" fmla="*/ 1445 w 54"/>
                  <a:gd name="T35" fmla="*/ 5284 h 18"/>
                  <a:gd name="T36" fmla="*/ 1412 w 54"/>
                  <a:gd name="T37" fmla="*/ 0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4"/>
                  <a:gd name="T58" fmla="*/ 0 h 18"/>
                  <a:gd name="T59" fmla="*/ 54 w 54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4" h="18">
                    <a:moveTo>
                      <a:pt x="52" y="0"/>
                    </a:moveTo>
                    <a:lnTo>
                      <a:pt x="49" y="0"/>
                    </a:lnTo>
                    <a:lnTo>
                      <a:pt x="44" y="0"/>
                    </a:lnTo>
                    <a:lnTo>
                      <a:pt x="38" y="0"/>
                    </a:lnTo>
                    <a:lnTo>
                      <a:pt x="31" y="1"/>
                    </a:lnTo>
                    <a:lnTo>
                      <a:pt x="23" y="2"/>
                    </a:lnTo>
                    <a:lnTo>
                      <a:pt x="16" y="3"/>
                    </a:lnTo>
                    <a:lnTo>
                      <a:pt x="8" y="6"/>
                    </a:lnTo>
                    <a:lnTo>
                      <a:pt x="0" y="9"/>
                    </a:lnTo>
                    <a:lnTo>
                      <a:pt x="4" y="18"/>
                    </a:lnTo>
                    <a:lnTo>
                      <a:pt x="10" y="14"/>
                    </a:lnTo>
                    <a:lnTo>
                      <a:pt x="18" y="12"/>
                    </a:lnTo>
                    <a:lnTo>
                      <a:pt x="25" y="11"/>
                    </a:lnTo>
                    <a:lnTo>
                      <a:pt x="32" y="10"/>
                    </a:lnTo>
                    <a:lnTo>
                      <a:pt x="38" y="10"/>
                    </a:lnTo>
                    <a:lnTo>
                      <a:pt x="44" y="10"/>
                    </a:lnTo>
                    <a:lnTo>
                      <a:pt x="50" y="9"/>
                    </a:lnTo>
                    <a:lnTo>
                      <a:pt x="54" y="9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589" name="Freeform 680"/>
              <p:cNvSpPr>
                <a:spLocks noChangeArrowheads="1"/>
              </p:cNvSpPr>
              <p:nvPr/>
            </p:nvSpPr>
            <p:spPr bwMode="auto">
              <a:xfrm>
                <a:off x="4052" y="4025"/>
                <a:ext cx="98" cy="63"/>
              </a:xfrm>
              <a:custGeom>
                <a:avLst/>
                <a:gdLst>
                  <a:gd name="T0" fmla="*/ 2115 w 93"/>
                  <a:gd name="T1" fmla="*/ 8941 h 58"/>
                  <a:gd name="T2" fmla="*/ 2197 w 93"/>
                  <a:gd name="T3" fmla="*/ 8941 h 58"/>
                  <a:gd name="T4" fmla="*/ 2288 w 93"/>
                  <a:gd name="T5" fmla="*/ 8642 h 58"/>
                  <a:gd name="T6" fmla="*/ 2288 w 93"/>
                  <a:gd name="T7" fmla="*/ 7983 h 58"/>
                  <a:gd name="T8" fmla="*/ 2197 w 93"/>
                  <a:gd name="T9" fmla="*/ 7325 h 58"/>
                  <a:gd name="T10" fmla="*/ 2171 w 93"/>
                  <a:gd name="T11" fmla="*/ 6423 h 58"/>
                  <a:gd name="T12" fmla="*/ 2084 w 93"/>
                  <a:gd name="T13" fmla="*/ 5641 h 58"/>
                  <a:gd name="T14" fmla="*/ 1887 w 93"/>
                  <a:gd name="T15" fmla="*/ 4614 h 58"/>
                  <a:gd name="T16" fmla="*/ 1716 w 93"/>
                  <a:gd name="T17" fmla="*/ 3435 h 58"/>
                  <a:gd name="T18" fmla="*/ 1545 w 93"/>
                  <a:gd name="T19" fmla="*/ 2467 h 58"/>
                  <a:gd name="T20" fmla="*/ 1379 w 93"/>
                  <a:gd name="T21" fmla="*/ 1502 h 58"/>
                  <a:gd name="T22" fmla="*/ 1179 w 93"/>
                  <a:gd name="T23" fmla="*/ 1079 h 58"/>
                  <a:gd name="T24" fmla="*/ 949 w 93"/>
                  <a:gd name="T25" fmla="*/ 3 h 58"/>
                  <a:gd name="T26" fmla="*/ 731 w 93"/>
                  <a:gd name="T27" fmla="*/ 0 h 58"/>
                  <a:gd name="T28" fmla="*/ 459 w 93"/>
                  <a:gd name="T29" fmla="*/ 0 h 58"/>
                  <a:gd name="T30" fmla="*/ 273 w 93"/>
                  <a:gd name="T31" fmla="*/ 3 h 58"/>
                  <a:gd name="T32" fmla="*/ 1 w 93"/>
                  <a:gd name="T33" fmla="*/ 1172 h 58"/>
                  <a:gd name="T34" fmla="*/ 0 w 93"/>
                  <a:gd name="T35" fmla="*/ 1273 h 58"/>
                  <a:gd name="T36" fmla="*/ 0 w 93"/>
                  <a:gd name="T37" fmla="*/ 1383 h 58"/>
                  <a:gd name="T38" fmla="*/ 0 w 93"/>
                  <a:gd name="T39" fmla="*/ 1631 h 58"/>
                  <a:gd name="T40" fmla="*/ 1 w 93"/>
                  <a:gd name="T41" fmla="*/ 2091 h 58"/>
                  <a:gd name="T42" fmla="*/ 3 w 93"/>
                  <a:gd name="T43" fmla="*/ 3052 h 58"/>
                  <a:gd name="T44" fmla="*/ 8 w 93"/>
                  <a:gd name="T45" fmla="*/ 3911 h 58"/>
                  <a:gd name="T46" fmla="*/ 336 w 93"/>
                  <a:gd name="T47" fmla="*/ 4844 h 58"/>
                  <a:gd name="T48" fmla="*/ 484 w 93"/>
                  <a:gd name="T49" fmla="*/ 5913 h 58"/>
                  <a:gd name="T50" fmla="*/ 731 w 93"/>
                  <a:gd name="T51" fmla="*/ 6744 h 58"/>
                  <a:gd name="T52" fmla="*/ 901 w 93"/>
                  <a:gd name="T53" fmla="*/ 7578 h 58"/>
                  <a:gd name="T54" fmla="*/ 1062 w 93"/>
                  <a:gd name="T55" fmla="*/ 7956 h 58"/>
                  <a:gd name="T56" fmla="*/ 1242 w 93"/>
                  <a:gd name="T57" fmla="*/ 8231 h 58"/>
                  <a:gd name="T58" fmla="*/ 1444 w 93"/>
                  <a:gd name="T59" fmla="*/ 8642 h 58"/>
                  <a:gd name="T60" fmla="*/ 1613 w 93"/>
                  <a:gd name="T61" fmla="*/ 8671 h 58"/>
                  <a:gd name="T62" fmla="*/ 1781 w 93"/>
                  <a:gd name="T63" fmla="*/ 8671 h 58"/>
                  <a:gd name="T64" fmla="*/ 1905 w 93"/>
                  <a:gd name="T65" fmla="*/ 8671 h 58"/>
                  <a:gd name="T66" fmla="*/ 2007 w 93"/>
                  <a:gd name="T67" fmla="*/ 8671 h 58"/>
                  <a:gd name="T68" fmla="*/ 2115 w 93"/>
                  <a:gd name="T69" fmla="*/ 8941 h 58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3"/>
                  <a:gd name="T106" fmla="*/ 0 h 58"/>
                  <a:gd name="T107" fmla="*/ 93 w 93"/>
                  <a:gd name="T108" fmla="*/ 58 h 58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3" h="58">
                    <a:moveTo>
                      <a:pt x="87" y="58"/>
                    </a:moveTo>
                    <a:lnTo>
                      <a:pt x="90" y="58"/>
                    </a:lnTo>
                    <a:lnTo>
                      <a:pt x="93" y="55"/>
                    </a:lnTo>
                    <a:lnTo>
                      <a:pt x="93" y="52"/>
                    </a:lnTo>
                    <a:lnTo>
                      <a:pt x="90" y="47"/>
                    </a:lnTo>
                    <a:lnTo>
                      <a:pt x="88" y="41"/>
                    </a:lnTo>
                    <a:lnTo>
                      <a:pt x="84" y="36"/>
                    </a:lnTo>
                    <a:lnTo>
                      <a:pt x="78" y="29"/>
                    </a:lnTo>
                    <a:lnTo>
                      <a:pt x="71" y="22"/>
                    </a:lnTo>
                    <a:lnTo>
                      <a:pt x="64" y="16"/>
                    </a:lnTo>
                    <a:lnTo>
                      <a:pt x="57" y="10"/>
                    </a:lnTo>
                    <a:lnTo>
                      <a:pt x="48" y="6"/>
                    </a:lnTo>
                    <a:lnTo>
                      <a:pt x="39" y="3"/>
                    </a:lnTo>
                    <a:lnTo>
                      <a:pt x="29" y="0"/>
                    </a:lnTo>
                    <a:lnTo>
                      <a:pt x="20" y="0"/>
                    </a:lnTo>
                    <a:lnTo>
                      <a:pt x="10" y="3"/>
                    </a:lnTo>
                    <a:lnTo>
                      <a:pt x="1" y="7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1" y="14"/>
                    </a:lnTo>
                    <a:lnTo>
                      <a:pt x="3" y="19"/>
                    </a:lnTo>
                    <a:lnTo>
                      <a:pt x="8" y="25"/>
                    </a:lnTo>
                    <a:lnTo>
                      <a:pt x="14" y="31"/>
                    </a:lnTo>
                    <a:lnTo>
                      <a:pt x="21" y="38"/>
                    </a:lnTo>
                    <a:lnTo>
                      <a:pt x="29" y="43"/>
                    </a:lnTo>
                    <a:lnTo>
                      <a:pt x="37" y="49"/>
                    </a:lnTo>
                    <a:lnTo>
                      <a:pt x="44" y="51"/>
                    </a:lnTo>
                    <a:lnTo>
                      <a:pt x="51" y="53"/>
                    </a:lnTo>
                    <a:lnTo>
                      <a:pt x="59" y="55"/>
                    </a:lnTo>
                    <a:lnTo>
                      <a:pt x="66" y="56"/>
                    </a:lnTo>
                    <a:lnTo>
                      <a:pt x="72" y="56"/>
                    </a:lnTo>
                    <a:lnTo>
                      <a:pt x="79" y="56"/>
                    </a:lnTo>
                    <a:lnTo>
                      <a:pt x="83" y="56"/>
                    </a:lnTo>
                    <a:lnTo>
                      <a:pt x="87" y="58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590" name="Freeform 681"/>
              <p:cNvSpPr>
                <a:spLocks noChangeArrowheads="1"/>
              </p:cNvSpPr>
              <p:nvPr/>
            </p:nvSpPr>
            <p:spPr bwMode="auto">
              <a:xfrm>
                <a:off x="4050" y="4020"/>
                <a:ext cx="105" cy="71"/>
              </a:xfrm>
              <a:custGeom>
                <a:avLst/>
                <a:gdLst>
                  <a:gd name="T0" fmla="*/ 5 w 99"/>
                  <a:gd name="T1" fmla="*/ 1141 h 66"/>
                  <a:gd name="T2" fmla="*/ 460 w 99"/>
                  <a:gd name="T3" fmla="*/ 917 h 66"/>
                  <a:gd name="T4" fmla="*/ 781 w 99"/>
                  <a:gd name="T5" fmla="*/ 792 h 66"/>
                  <a:gd name="T6" fmla="*/ 1110 w 99"/>
                  <a:gd name="T7" fmla="*/ 792 h 66"/>
                  <a:gd name="T8" fmla="*/ 1448 w 99"/>
                  <a:gd name="T9" fmla="*/ 917 h 66"/>
                  <a:gd name="T10" fmla="*/ 1728 w 99"/>
                  <a:gd name="T11" fmla="*/ 1141 h 66"/>
                  <a:gd name="T12" fmla="*/ 2062 w 99"/>
                  <a:gd name="T13" fmla="*/ 1644 h 66"/>
                  <a:gd name="T14" fmla="*/ 2320 w 99"/>
                  <a:gd name="T15" fmla="*/ 2047 h 66"/>
                  <a:gd name="T16" fmla="*/ 2568 w 99"/>
                  <a:gd name="T17" fmla="*/ 2548 h 66"/>
                  <a:gd name="T18" fmla="*/ 2799 w 99"/>
                  <a:gd name="T19" fmla="*/ 3143 h 66"/>
                  <a:gd name="T20" fmla="*/ 2969 w 99"/>
                  <a:gd name="T21" fmla="*/ 3637 h 66"/>
                  <a:gd name="T22" fmla="*/ 3114 w 99"/>
                  <a:gd name="T23" fmla="*/ 4065 h 66"/>
                  <a:gd name="T24" fmla="*/ 3248 w 99"/>
                  <a:gd name="T25" fmla="*/ 4569 h 66"/>
                  <a:gd name="T26" fmla="*/ 3250 w 99"/>
                  <a:gd name="T27" fmla="*/ 4871 h 66"/>
                  <a:gd name="T28" fmla="*/ 3250 w 99"/>
                  <a:gd name="T29" fmla="*/ 4915 h 66"/>
                  <a:gd name="T30" fmla="*/ 3303 w 99"/>
                  <a:gd name="T31" fmla="*/ 4915 h 66"/>
                  <a:gd name="T32" fmla="*/ 3250 w 99"/>
                  <a:gd name="T33" fmla="*/ 4915 h 66"/>
                  <a:gd name="T34" fmla="*/ 3198 w 99"/>
                  <a:gd name="T35" fmla="*/ 5688 h 66"/>
                  <a:gd name="T36" fmla="*/ 3447 w 99"/>
                  <a:gd name="T37" fmla="*/ 5637 h 66"/>
                  <a:gd name="T38" fmla="*/ 3598 w 99"/>
                  <a:gd name="T39" fmla="*/ 5240 h 66"/>
                  <a:gd name="T40" fmla="*/ 3598 w 99"/>
                  <a:gd name="T41" fmla="*/ 4704 h 66"/>
                  <a:gd name="T42" fmla="*/ 3503 w 99"/>
                  <a:gd name="T43" fmla="*/ 4247 h 66"/>
                  <a:gd name="T44" fmla="*/ 3445 w 99"/>
                  <a:gd name="T45" fmla="*/ 3670 h 66"/>
                  <a:gd name="T46" fmla="*/ 3248 w 99"/>
                  <a:gd name="T47" fmla="*/ 3143 h 66"/>
                  <a:gd name="T48" fmla="*/ 3015 w 99"/>
                  <a:gd name="T49" fmla="*/ 2548 h 66"/>
                  <a:gd name="T50" fmla="*/ 2799 w 99"/>
                  <a:gd name="T51" fmla="*/ 2028 h 66"/>
                  <a:gd name="T52" fmla="*/ 2488 w 99"/>
                  <a:gd name="T53" fmla="*/ 1320 h 66"/>
                  <a:gd name="T54" fmla="*/ 2212 w 99"/>
                  <a:gd name="T55" fmla="*/ 917 h 66"/>
                  <a:gd name="T56" fmla="*/ 1833 w 99"/>
                  <a:gd name="T57" fmla="*/ 6 h 66"/>
                  <a:gd name="T58" fmla="*/ 1536 w 99"/>
                  <a:gd name="T59" fmla="*/ 2 h 66"/>
                  <a:gd name="T60" fmla="*/ 1144 w 99"/>
                  <a:gd name="T61" fmla="*/ 0 h 66"/>
                  <a:gd name="T62" fmla="*/ 781 w 99"/>
                  <a:gd name="T63" fmla="*/ 0 h 66"/>
                  <a:gd name="T64" fmla="*/ 409 w 99"/>
                  <a:gd name="T65" fmla="*/ 2 h 66"/>
                  <a:gd name="T66" fmla="*/ 0 w 99"/>
                  <a:gd name="T67" fmla="*/ 684 h 66"/>
                  <a:gd name="T68" fmla="*/ 5 w 99"/>
                  <a:gd name="T69" fmla="*/ 1141 h 6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9"/>
                  <a:gd name="T106" fmla="*/ 0 h 66"/>
                  <a:gd name="T107" fmla="*/ 99 w 99"/>
                  <a:gd name="T108" fmla="*/ 66 h 6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9" h="66">
                    <a:moveTo>
                      <a:pt x="5" y="14"/>
                    </a:moveTo>
                    <a:lnTo>
                      <a:pt x="13" y="11"/>
                    </a:lnTo>
                    <a:lnTo>
                      <a:pt x="22" y="9"/>
                    </a:lnTo>
                    <a:lnTo>
                      <a:pt x="31" y="9"/>
                    </a:lnTo>
                    <a:lnTo>
                      <a:pt x="40" y="11"/>
                    </a:lnTo>
                    <a:lnTo>
                      <a:pt x="48" y="14"/>
                    </a:lnTo>
                    <a:lnTo>
                      <a:pt x="57" y="19"/>
                    </a:lnTo>
                    <a:lnTo>
                      <a:pt x="64" y="24"/>
                    </a:lnTo>
                    <a:lnTo>
                      <a:pt x="71" y="30"/>
                    </a:lnTo>
                    <a:lnTo>
                      <a:pt x="77" y="36"/>
                    </a:lnTo>
                    <a:lnTo>
                      <a:pt x="82" y="42"/>
                    </a:lnTo>
                    <a:lnTo>
                      <a:pt x="86" y="47"/>
                    </a:lnTo>
                    <a:lnTo>
                      <a:pt x="89" y="53"/>
                    </a:lnTo>
                    <a:lnTo>
                      <a:pt x="90" y="56"/>
                    </a:lnTo>
                    <a:lnTo>
                      <a:pt x="90" y="57"/>
                    </a:lnTo>
                    <a:lnTo>
                      <a:pt x="91" y="57"/>
                    </a:lnTo>
                    <a:lnTo>
                      <a:pt x="90" y="57"/>
                    </a:lnTo>
                    <a:lnTo>
                      <a:pt x="88" y="66"/>
                    </a:lnTo>
                    <a:lnTo>
                      <a:pt x="95" y="65"/>
                    </a:lnTo>
                    <a:lnTo>
                      <a:pt x="99" y="60"/>
                    </a:lnTo>
                    <a:lnTo>
                      <a:pt x="99" y="55"/>
                    </a:lnTo>
                    <a:lnTo>
                      <a:pt x="97" y="49"/>
                    </a:lnTo>
                    <a:lnTo>
                      <a:pt x="94" y="43"/>
                    </a:lnTo>
                    <a:lnTo>
                      <a:pt x="89" y="36"/>
                    </a:lnTo>
                    <a:lnTo>
                      <a:pt x="83" y="30"/>
                    </a:lnTo>
                    <a:lnTo>
                      <a:pt x="77" y="23"/>
                    </a:lnTo>
                    <a:lnTo>
                      <a:pt x="69" y="16"/>
                    </a:lnTo>
                    <a:lnTo>
                      <a:pt x="61" y="11"/>
                    </a:lnTo>
                    <a:lnTo>
                      <a:pt x="51" y="6"/>
                    </a:lnTo>
                    <a:lnTo>
                      <a:pt x="42" y="2"/>
                    </a:lnTo>
                    <a:lnTo>
                      <a:pt x="32" y="0"/>
                    </a:lnTo>
                    <a:lnTo>
                      <a:pt x="22" y="0"/>
                    </a:lnTo>
                    <a:lnTo>
                      <a:pt x="11" y="2"/>
                    </a:lnTo>
                    <a:lnTo>
                      <a:pt x="0" y="7"/>
                    </a:lnTo>
                    <a:lnTo>
                      <a:pt x="5" y="14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591" name="Freeform 682"/>
              <p:cNvSpPr>
                <a:spLocks noChangeArrowheads="1"/>
              </p:cNvSpPr>
              <p:nvPr/>
            </p:nvSpPr>
            <p:spPr bwMode="auto">
              <a:xfrm>
                <a:off x="4046" y="4028"/>
                <a:ext cx="48" cy="53"/>
              </a:xfrm>
              <a:custGeom>
                <a:avLst/>
                <a:gdLst>
                  <a:gd name="T0" fmla="*/ 2257 w 45"/>
                  <a:gd name="T1" fmla="*/ 4917 h 49"/>
                  <a:gd name="T2" fmla="*/ 1860 w 45"/>
                  <a:gd name="T3" fmla="*/ 4438 h 49"/>
                  <a:gd name="T4" fmla="*/ 1532 w 45"/>
                  <a:gd name="T5" fmla="*/ 3793 h 49"/>
                  <a:gd name="T6" fmla="*/ 1110 w 45"/>
                  <a:gd name="T7" fmla="*/ 2997 h 49"/>
                  <a:gd name="T8" fmla="*/ 804 w 45"/>
                  <a:gd name="T9" fmla="*/ 2369 h 49"/>
                  <a:gd name="T10" fmla="*/ 622 w 45"/>
                  <a:gd name="T11" fmla="*/ 1479 h 49"/>
                  <a:gd name="T12" fmla="*/ 513 w 45"/>
                  <a:gd name="T13" fmla="*/ 999 h 49"/>
                  <a:gd name="T14" fmla="*/ 513 w 45"/>
                  <a:gd name="T15" fmla="*/ 924 h 49"/>
                  <a:gd name="T16" fmla="*/ 513 w 45"/>
                  <a:gd name="T17" fmla="*/ 6 h 49"/>
                  <a:gd name="T18" fmla="*/ 513 w 45"/>
                  <a:gd name="T19" fmla="*/ 924 h 49"/>
                  <a:gd name="T20" fmla="*/ 481 w 45"/>
                  <a:gd name="T21" fmla="*/ 924 h 49"/>
                  <a:gd name="T22" fmla="*/ 4 w 45"/>
                  <a:gd name="T23" fmla="*/ 0 h 49"/>
                  <a:gd name="T24" fmla="*/ 1 w 45"/>
                  <a:gd name="T25" fmla="*/ 3 h 49"/>
                  <a:gd name="T26" fmla="*/ 0 w 45"/>
                  <a:gd name="T27" fmla="*/ 6 h 49"/>
                  <a:gd name="T28" fmla="*/ 1 w 45"/>
                  <a:gd name="T29" fmla="*/ 1081 h 49"/>
                  <a:gd name="T30" fmla="*/ 2 w 45"/>
                  <a:gd name="T31" fmla="*/ 1479 h 49"/>
                  <a:gd name="T32" fmla="*/ 6 w 45"/>
                  <a:gd name="T33" fmla="*/ 2190 h 49"/>
                  <a:gd name="T34" fmla="*/ 547 w 45"/>
                  <a:gd name="T35" fmla="*/ 2997 h 49"/>
                  <a:gd name="T36" fmla="*/ 804 w 45"/>
                  <a:gd name="T37" fmla="*/ 3793 h 49"/>
                  <a:gd name="T38" fmla="*/ 1263 w 45"/>
                  <a:gd name="T39" fmla="*/ 4546 h 49"/>
                  <a:gd name="T40" fmla="*/ 1634 w 45"/>
                  <a:gd name="T41" fmla="*/ 5392 h 49"/>
                  <a:gd name="T42" fmla="*/ 2027 w 45"/>
                  <a:gd name="T43" fmla="*/ 5832 h 49"/>
                  <a:gd name="T44" fmla="*/ 2257 w 45"/>
                  <a:gd name="T45" fmla="*/ 4917 h 4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45"/>
                  <a:gd name="T70" fmla="*/ 0 h 49"/>
                  <a:gd name="T71" fmla="*/ 45 w 45"/>
                  <a:gd name="T72" fmla="*/ 49 h 4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45" h="49">
                    <a:moveTo>
                      <a:pt x="45" y="41"/>
                    </a:moveTo>
                    <a:lnTo>
                      <a:pt x="37" y="37"/>
                    </a:lnTo>
                    <a:lnTo>
                      <a:pt x="30" y="31"/>
                    </a:lnTo>
                    <a:lnTo>
                      <a:pt x="22" y="25"/>
                    </a:lnTo>
                    <a:lnTo>
                      <a:pt x="17" y="19"/>
                    </a:lnTo>
                    <a:lnTo>
                      <a:pt x="13" y="13"/>
                    </a:lnTo>
                    <a:lnTo>
                      <a:pt x="10" y="8"/>
                    </a:lnTo>
                    <a:lnTo>
                      <a:pt x="10" y="7"/>
                    </a:lnTo>
                    <a:lnTo>
                      <a:pt x="10" y="6"/>
                    </a:lnTo>
                    <a:lnTo>
                      <a:pt x="10" y="7"/>
                    </a:lnTo>
                    <a:lnTo>
                      <a:pt x="9" y="7"/>
                    </a:lnTo>
                    <a:lnTo>
                      <a:pt x="4" y="0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1" y="9"/>
                    </a:lnTo>
                    <a:lnTo>
                      <a:pt x="2" y="13"/>
                    </a:lnTo>
                    <a:lnTo>
                      <a:pt x="6" y="18"/>
                    </a:lnTo>
                    <a:lnTo>
                      <a:pt x="11" y="25"/>
                    </a:lnTo>
                    <a:lnTo>
                      <a:pt x="17" y="31"/>
                    </a:lnTo>
                    <a:lnTo>
                      <a:pt x="25" y="38"/>
                    </a:lnTo>
                    <a:lnTo>
                      <a:pt x="32" y="45"/>
                    </a:lnTo>
                    <a:lnTo>
                      <a:pt x="40" y="49"/>
                    </a:lnTo>
                    <a:lnTo>
                      <a:pt x="45" y="41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592" name="Freeform 683"/>
              <p:cNvSpPr>
                <a:spLocks noChangeArrowheads="1"/>
              </p:cNvSpPr>
              <p:nvPr/>
            </p:nvSpPr>
            <p:spPr bwMode="auto">
              <a:xfrm>
                <a:off x="4088" y="4072"/>
                <a:ext cx="57" cy="20"/>
              </a:xfrm>
              <a:custGeom>
                <a:avLst/>
                <a:gdLst>
                  <a:gd name="T0" fmla="*/ 1445 w 54"/>
                  <a:gd name="T1" fmla="*/ 5284 h 18"/>
                  <a:gd name="T2" fmla="*/ 1368 w 54"/>
                  <a:gd name="T3" fmla="*/ 4756 h 18"/>
                  <a:gd name="T4" fmla="*/ 1240 w 54"/>
                  <a:gd name="T5" fmla="*/ 4756 h 18"/>
                  <a:gd name="T6" fmla="*/ 1021 w 54"/>
                  <a:gd name="T7" fmla="*/ 4756 h 18"/>
                  <a:gd name="T8" fmla="*/ 868 w 54"/>
                  <a:gd name="T9" fmla="*/ 4280 h 18"/>
                  <a:gd name="T10" fmla="*/ 699 w 54"/>
                  <a:gd name="T11" fmla="*/ 4280 h 18"/>
                  <a:gd name="T12" fmla="*/ 453 w 54"/>
                  <a:gd name="T13" fmla="*/ 3467 h 18"/>
                  <a:gd name="T14" fmla="*/ 311 w 54"/>
                  <a:gd name="T15" fmla="*/ 4 h 18"/>
                  <a:gd name="T16" fmla="*/ 5 w 54"/>
                  <a:gd name="T17" fmla="*/ 0 h 18"/>
                  <a:gd name="T18" fmla="*/ 0 w 54"/>
                  <a:gd name="T19" fmla="*/ 4756 h 18"/>
                  <a:gd name="T20" fmla="*/ 279 w 54"/>
                  <a:gd name="T21" fmla="*/ 6523 h 18"/>
                  <a:gd name="T22" fmla="*/ 406 w 54"/>
                  <a:gd name="T23" fmla="*/ 9326 h 18"/>
                  <a:gd name="T24" fmla="*/ 642 w 54"/>
                  <a:gd name="T25" fmla="*/ 9942 h 18"/>
                  <a:gd name="T26" fmla="*/ 842 w 54"/>
                  <a:gd name="T27" fmla="*/ 10362 h 18"/>
                  <a:gd name="T28" fmla="*/ 1021 w 54"/>
                  <a:gd name="T29" fmla="*/ 10362 h 18"/>
                  <a:gd name="T30" fmla="*/ 1240 w 54"/>
                  <a:gd name="T31" fmla="*/ 10362 h 18"/>
                  <a:gd name="T32" fmla="*/ 1338 w 54"/>
                  <a:gd name="T33" fmla="*/ 11047 h 18"/>
                  <a:gd name="T34" fmla="*/ 1412 w 54"/>
                  <a:gd name="T35" fmla="*/ 11047 h 18"/>
                  <a:gd name="T36" fmla="*/ 1445 w 54"/>
                  <a:gd name="T37" fmla="*/ 5284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4"/>
                  <a:gd name="T58" fmla="*/ 0 h 18"/>
                  <a:gd name="T59" fmla="*/ 54 w 54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4" h="18">
                    <a:moveTo>
                      <a:pt x="54" y="9"/>
                    </a:moveTo>
                    <a:lnTo>
                      <a:pt x="50" y="8"/>
                    </a:lnTo>
                    <a:lnTo>
                      <a:pt x="45" y="8"/>
                    </a:lnTo>
                    <a:lnTo>
                      <a:pt x="38" y="8"/>
                    </a:lnTo>
                    <a:lnTo>
                      <a:pt x="32" y="7"/>
                    </a:lnTo>
                    <a:lnTo>
                      <a:pt x="26" y="7"/>
                    </a:lnTo>
                    <a:lnTo>
                      <a:pt x="18" y="5"/>
                    </a:lnTo>
                    <a:lnTo>
                      <a:pt x="11" y="4"/>
                    </a:lnTo>
                    <a:lnTo>
                      <a:pt x="5" y="0"/>
                    </a:lnTo>
                    <a:lnTo>
                      <a:pt x="0" y="8"/>
                    </a:lnTo>
                    <a:lnTo>
                      <a:pt x="9" y="11"/>
                    </a:lnTo>
                    <a:lnTo>
                      <a:pt x="16" y="15"/>
                    </a:lnTo>
                    <a:lnTo>
                      <a:pt x="24" y="16"/>
                    </a:lnTo>
                    <a:lnTo>
                      <a:pt x="31" y="17"/>
                    </a:lnTo>
                    <a:lnTo>
                      <a:pt x="38" y="17"/>
                    </a:lnTo>
                    <a:lnTo>
                      <a:pt x="45" y="17"/>
                    </a:lnTo>
                    <a:lnTo>
                      <a:pt x="49" y="18"/>
                    </a:lnTo>
                    <a:lnTo>
                      <a:pt x="52" y="18"/>
                    </a:lnTo>
                    <a:lnTo>
                      <a:pt x="54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593" name="Freeform 684"/>
              <p:cNvSpPr>
                <a:spLocks noChangeArrowheads="1"/>
              </p:cNvSpPr>
              <p:nvPr/>
            </p:nvSpPr>
            <p:spPr bwMode="auto">
              <a:xfrm>
                <a:off x="1716" y="4027"/>
                <a:ext cx="98" cy="61"/>
              </a:xfrm>
              <a:custGeom>
                <a:avLst/>
                <a:gdLst>
                  <a:gd name="T0" fmla="*/ 2115 w 93"/>
                  <a:gd name="T1" fmla="*/ 0 h 57"/>
                  <a:gd name="T2" fmla="*/ 2208 w 93"/>
                  <a:gd name="T3" fmla="*/ 0 h 57"/>
                  <a:gd name="T4" fmla="*/ 2288 w 93"/>
                  <a:gd name="T5" fmla="*/ 2 h 57"/>
                  <a:gd name="T6" fmla="*/ 2288 w 93"/>
                  <a:gd name="T7" fmla="*/ 5 h 57"/>
                  <a:gd name="T8" fmla="*/ 2229 w 93"/>
                  <a:gd name="T9" fmla="*/ 590 h 57"/>
                  <a:gd name="T10" fmla="*/ 2171 w 93"/>
                  <a:gd name="T11" fmla="*/ 885 h 57"/>
                  <a:gd name="T12" fmla="*/ 2084 w 93"/>
                  <a:gd name="T13" fmla="*/ 1328 h 57"/>
                  <a:gd name="T14" fmla="*/ 1905 w 93"/>
                  <a:gd name="T15" fmla="*/ 1742 h 57"/>
                  <a:gd name="T16" fmla="*/ 1716 w 93"/>
                  <a:gd name="T17" fmla="*/ 2160 h 57"/>
                  <a:gd name="T18" fmla="*/ 1604 w 93"/>
                  <a:gd name="T19" fmla="*/ 2474 h 57"/>
                  <a:gd name="T20" fmla="*/ 1379 w 93"/>
                  <a:gd name="T21" fmla="*/ 2834 h 57"/>
                  <a:gd name="T22" fmla="*/ 1179 w 93"/>
                  <a:gd name="T23" fmla="*/ 3208 h 57"/>
                  <a:gd name="T24" fmla="*/ 949 w 93"/>
                  <a:gd name="T25" fmla="*/ 3418 h 57"/>
                  <a:gd name="T26" fmla="*/ 731 w 93"/>
                  <a:gd name="T27" fmla="*/ 3583 h 57"/>
                  <a:gd name="T28" fmla="*/ 459 w 93"/>
                  <a:gd name="T29" fmla="*/ 3583 h 57"/>
                  <a:gd name="T30" fmla="*/ 273 w 93"/>
                  <a:gd name="T31" fmla="*/ 3418 h 57"/>
                  <a:gd name="T32" fmla="*/ 1 w 93"/>
                  <a:gd name="T33" fmla="*/ 3194 h 57"/>
                  <a:gd name="T34" fmla="*/ 0 w 93"/>
                  <a:gd name="T35" fmla="*/ 3033 h 57"/>
                  <a:gd name="T36" fmla="*/ 0 w 93"/>
                  <a:gd name="T37" fmla="*/ 2998 h 57"/>
                  <a:gd name="T38" fmla="*/ 0 w 93"/>
                  <a:gd name="T39" fmla="*/ 2834 h 57"/>
                  <a:gd name="T40" fmla="*/ 1 w 93"/>
                  <a:gd name="T41" fmla="*/ 2648 h 57"/>
                  <a:gd name="T42" fmla="*/ 4 w 93"/>
                  <a:gd name="T43" fmla="*/ 2435 h 57"/>
                  <a:gd name="T44" fmla="*/ 8 w 93"/>
                  <a:gd name="T45" fmla="*/ 1886 h 57"/>
                  <a:gd name="T46" fmla="*/ 336 w 93"/>
                  <a:gd name="T47" fmla="*/ 1538 h 57"/>
                  <a:gd name="T48" fmla="*/ 484 w 93"/>
                  <a:gd name="T49" fmla="*/ 1160 h 57"/>
                  <a:gd name="T50" fmla="*/ 731 w 93"/>
                  <a:gd name="T51" fmla="*/ 773 h 57"/>
                  <a:gd name="T52" fmla="*/ 901 w 93"/>
                  <a:gd name="T53" fmla="*/ 551 h 57"/>
                  <a:gd name="T54" fmla="*/ 1062 w 93"/>
                  <a:gd name="T55" fmla="*/ 5 h 57"/>
                  <a:gd name="T56" fmla="*/ 1242 w 93"/>
                  <a:gd name="T57" fmla="*/ 3 h 57"/>
                  <a:gd name="T58" fmla="*/ 1444 w 93"/>
                  <a:gd name="T59" fmla="*/ 2 h 57"/>
                  <a:gd name="T60" fmla="*/ 1613 w 93"/>
                  <a:gd name="T61" fmla="*/ 1 h 57"/>
                  <a:gd name="T62" fmla="*/ 1782 w 93"/>
                  <a:gd name="T63" fmla="*/ 1 h 57"/>
                  <a:gd name="T64" fmla="*/ 1905 w 93"/>
                  <a:gd name="T65" fmla="*/ 0 h 57"/>
                  <a:gd name="T66" fmla="*/ 2007 w 93"/>
                  <a:gd name="T67" fmla="*/ 0 h 57"/>
                  <a:gd name="T68" fmla="*/ 2115 w 93"/>
                  <a:gd name="T69" fmla="*/ 0 h 5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3"/>
                  <a:gd name="T106" fmla="*/ 0 h 57"/>
                  <a:gd name="T107" fmla="*/ 93 w 93"/>
                  <a:gd name="T108" fmla="*/ 57 h 5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3" h="57">
                    <a:moveTo>
                      <a:pt x="87" y="0"/>
                    </a:moveTo>
                    <a:lnTo>
                      <a:pt x="91" y="0"/>
                    </a:lnTo>
                    <a:lnTo>
                      <a:pt x="93" y="2"/>
                    </a:lnTo>
                    <a:lnTo>
                      <a:pt x="93" y="5"/>
                    </a:lnTo>
                    <a:lnTo>
                      <a:pt x="92" y="9"/>
                    </a:lnTo>
                    <a:lnTo>
                      <a:pt x="88" y="15"/>
                    </a:lnTo>
                    <a:lnTo>
                      <a:pt x="84" y="21"/>
                    </a:lnTo>
                    <a:lnTo>
                      <a:pt x="79" y="28"/>
                    </a:lnTo>
                    <a:lnTo>
                      <a:pt x="71" y="35"/>
                    </a:lnTo>
                    <a:lnTo>
                      <a:pt x="65" y="40"/>
                    </a:lnTo>
                    <a:lnTo>
                      <a:pt x="57" y="46"/>
                    </a:lnTo>
                    <a:lnTo>
                      <a:pt x="48" y="51"/>
                    </a:lnTo>
                    <a:lnTo>
                      <a:pt x="39" y="54"/>
                    </a:lnTo>
                    <a:lnTo>
                      <a:pt x="29" y="57"/>
                    </a:lnTo>
                    <a:lnTo>
                      <a:pt x="20" y="57"/>
                    </a:lnTo>
                    <a:lnTo>
                      <a:pt x="10" y="54"/>
                    </a:lnTo>
                    <a:lnTo>
                      <a:pt x="1" y="50"/>
                    </a:lnTo>
                    <a:lnTo>
                      <a:pt x="0" y="49"/>
                    </a:lnTo>
                    <a:lnTo>
                      <a:pt x="0" y="48"/>
                    </a:lnTo>
                    <a:lnTo>
                      <a:pt x="0" y="46"/>
                    </a:lnTo>
                    <a:lnTo>
                      <a:pt x="1" y="43"/>
                    </a:lnTo>
                    <a:lnTo>
                      <a:pt x="4" y="38"/>
                    </a:lnTo>
                    <a:lnTo>
                      <a:pt x="8" y="31"/>
                    </a:lnTo>
                    <a:lnTo>
                      <a:pt x="14" y="25"/>
                    </a:lnTo>
                    <a:lnTo>
                      <a:pt x="21" y="19"/>
                    </a:lnTo>
                    <a:lnTo>
                      <a:pt x="29" y="13"/>
                    </a:lnTo>
                    <a:lnTo>
                      <a:pt x="37" y="8"/>
                    </a:lnTo>
                    <a:lnTo>
                      <a:pt x="44" y="5"/>
                    </a:lnTo>
                    <a:lnTo>
                      <a:pt x="51" y="3"/>
                    </a:lnTo>
                    <a:lnTo>
                      <a:pt x="59" y="2"/>
                    </a:lnTo>
                    <a:lnTo>
                      <a:pt x="66" y="1"/>
                    </a:lnTo>
                    <a:lnTo>
                      <a:pt x="73" y="1"/>
                    </a:lnTo>
                    <a:lnTo>
                      <a:pt x="79" y="0"/>
                    </a:lnTo>
                    <a:lnTo>
                      <a:pt x="83" y="0"/>
                    </a:lnTo>
                    <a:lnTo>
                      <a:pt x="87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594" name="Freeform 685"/>
              <p:cNvSpPr>
                <a:spLocks noChangeArrowheads="1"/>
              </p:cNvSpPr>
              <p:nvPr/>
            </p:nvSpPr>
            <p:spPr bwMode="auto">
              <a:xfrm>
                <a:off x="1713" y="4022"/>
                <a:ext cx="105" cy="71"/>
              </a:xfrm>
              <a:custGeom>
                <a:avLst/>
                <a:gdLst>
                  <a:gd name="T0" fmla="*/ 0 w 99"/>
                  <a:gd name="T1" fmla="*/ 4926 h 66"/>
                  <a:gd name="T2" fmla="*/ 409 w 99"/>
                  <a:gd name="T3" fmla="*/ 5587 h 66"/>
                  <a:gd name="T4" fmla="*/ 781 w 99"/>
                  <a:gd name="T5" fmla="*/ 5688 h 66"/>
                  <a:gd name="T6" fmla="*/ 1144 w 99"/>
                  <a:gd name="T7" fmla="*/ 5688 h 66"/>
                  <a:gd name="T8" fmla="*/ 1536 w 99"/>
                  <a:gd name="T9" fmla="*/ 5587 h 66"/>
                  <a:gd name="T10" fmla="*/ 1833 w 99"/>
                  <a:gd name="T11" fmla="*/ 5287 h 66"/>
                  <a:gd name="T12" fmla="*/ 2212 w 99"/>
                  <a:gd name="T13" fmla="*/ 4704 h 66"/>
                  <a:gd name="T14" fmla="*/ 2488 w 99"/>
                  <a:gd name="T15" fmla="*/ 4257 h 66"/>
                  <a:gd name="T16" fmla="*/ 2799 w 99"/>
                  <a:gd name="T17" fmla="*/ 3670 h 66"/>
                  <a:gd name="T18" fmla="*/ 3062 w 99"/>
                  <a:gd name="T19" fmla="*/ 3143 h 66"/>
                  <a:gd name="T20" fmla="*/ 3248 w 99"/>
                  <a:gd name="T21" fmla="*/ 2548 h 66"/>
                  <a:gd name="T22" fmla="*/ 3445 w 99"/>
                  <a:gd name="T23" fmla="*/ 2028 h 66"/>
                  <a:gd name="T24" fmla="*/ 3503 w 99"/>
                  <a:gd name="T25" fmla="*/ 1420 h 66"/>
                  <a:gd name="T26" fmla="*/ 3598 w 99"/>
                  <a:gd name="T27" fmla="*/ 917 h 66"/>
                  <a:gd name="T28" fmla="*/ 3598 w 99"/>
                  <a:gd name="T29" fmla="*/ 6 h 66"/>
                  <a:gd name="T30" fmla="*/ 3447 w 99"/>
                  <a:gd name="T31" fmla="*/ 0 h 66"/>
                  <a:gd name="T32" fmla="*/ 3198 w 99"/>
                  <a:gd name="T33" fmla="*/ 0 h 66"/>
                  <a:gd name="T34" fmla="*/ 3250 w 99"/>
                  <a:gd name="T35" fmla="*/ 792 h 66"/>
                  <a:gd name="T36" fmla="*/ 3303 w 99"/>
                  <a:gd name="T37" fmla="*/ 792 h 66"/>
                  <a:gd name="T38" fmla="*/ 3250 w 99"/>
                  <a:gd name="T39" fmla="*/ 736 h 66"/>
                  <a:gd name="T40" fmla="*/ 3250 w 99"/>
                  <a:gd name="T41" fmla="*/ 792 h 66"/>
                  <a:gd name="T42" fmla="*/ 3248 w 99"/>
                  <a:gd name="T43" fmla="*/ 1061 h 66"/>
                  <a:gd name="T44" fmla="*/ 3114 w 99"/>
                  <a:gd name="T45" fmla="*/ 1528 h 66"/>
                  <a:gd name="T46" fmla="*/ 2969 w 99"/>
                  <a:gd name="T47" fmla="*/ 2028 h 66"/>
                  <a:gd name="T48" fmla="*/ 2843 w 99"/>
                  <a:gd name="T49" fmla="*/ 2548 h 66"/>
                  <a:gd name="T50" fmla="*/ 2568 w 99"/>
                  <a:gd name="T51" fmla="*/ 3143 h 66"/>
                  <a:gd name="T52" fmla="*/ 2320 w 99"/>
                  <a:gd name="T53" fmla="*/ 3637 h 66"/>
                  <a:gd name="T54" fmla="*/ 2062 w 99"/>
                  <a:gd name="T55" fmla="*/ 4065 h 66"/>
                  <a:gd name="T56" fmla="*/ 1728 w 99"/>
                  <a:gd name="T57" fmla="*/ 4528 h 66"/>
                  <a:gd name="T58" fmla="*/ 1448 w 99"/>
                  <a:gd name="T59" fmla="*/ 4704 h 66"/>
                  <a:gd name="T60" fmla="*/ 1110 w 99"/>
                  <a:gd name="T61" fmla="*/ 4871 h 66"/>
                  <a:gd name="T62" fmla="*/ 781 w 99"/>
                  <a:gd name="T63" fmla="*/ 4915 h 66"/>
                  <a:gd name="T64" fmla="*/ 460 w 99"/>
                  <a:gd name="T65" fmla="*/ 4704 h 66"/>
                  <a:gd name="T66" fmla="*/ 5 w 99"/>
                  <a:gd name="T67" fmla="*/ 4373 h 66"/>
                  <a:gd name="T68" fmla="*/ 0 w 99"/>
                  <a:gd name="T69" fmla="*/ 4926 h 6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9"/>
                  <a:gd name="T106" fmla="*/ 0 h 66"/>
                  <a:gd name="T107" fmla="*/ 99 w 99"/>
                  <a:gd name="T108" fmla="*/ 66 h 6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9" h="66">
                    <a:moveTo>
                      <a:pt x="0" y="58"/>
                    </a:moveTo>
                    <a:lnTo>
                      <a:pt x="11" y="64"/>
                    </a:lnTo>
                    <a:lnTo>
                      <a:pt x="22" y="66"/>
                    </a:lnTo>
                    <a:lnTo>
                      <a:pt x="32" y="66"/>
                    </a:lnTo>
                    <a:lnTo>
                      <a:pt x="42" y="64"/>
                    </a:lnTo>
                    <a:lnTo>
                      <a:pt x="51" y="61"/>
                    </a:lnTo>
                    <a:lnTo>
                      <a:pt x="61" y="55"/>
                    </a:lnTo>
                    <a:lnTo>
                      <a:pt x="69" y="50"/>
                    </a:lnTo>
                    <a:lnTo>
                      <a:pt x="77" y="43"/>
                    </a:lnTo>
                    <a:lnTo>
                      <a:pt x="84" y="36"/>
                    </a:lnTo>
                    <a:lnTo>
                      <a:pt x="89" y="30"/>
                    </a:lnTo>
                    <a:lnTo>
                      <a:pt x="94" y="23"/>
                    </a:lnTo>
                    <a:lnTo>
                      <a:pt x="97" y="17"/>
                    </a:lnTo>
                    <a:lnTo>
                      <a:pt x="99" y="11"/>
                    </a:lnTo>
                    <a:lnTo>
                      <a:pt x="99" y="6"/>
                    </a:lnTo>
                    <a:lnTo>
                      <a:pt x="95" y="0"/>
                    </a:lnTo>
                    <a:lnTo>
                      <a:pt x="88" y="0"/>
                    </a:lnTo>
                    <a:lnTo>
                      <a:pt x="90" y="9"/>
                    </a:lnTo>
                    <a:lnTo>
                      <a:pt x="91" y="9"/>
                    </a:lnTo>
                    <a:lnTo>
                      <a:pt x="90" y="8"/>
                    </a:lnTo>
                    <a:lnTo>
                      <a:pt x="90" y="9"/>
                    </a:lnTo>
                    <a:lnTo>
                      <a:pt x="89" y="13"/>
                    </a:lnTo>
                    <a:lnTo>
                      <a:pt x="86" y="18"/>
                    </a:lnTo>
                    <a:lnTo>
                      <a:pt x="82" y="23"/>
                    </a:lnTo>
                    <a:lnTo>
                      <a:pt x="78" y="30"/>
                    </a:lnTo>
                    <a:lnTo>
                      <a:pt x="71" y="36"/>
                    </a:lnTo>
                    <a:lnTo>
                      <a:pt x="64" y="42"/>
                    </a:lnTo>
                    <a:lnTo>
                      <a:pt x="57" y="47"/>
                    </a:lnTo>
                    <a:lnTo>
                      <a:pt x="48" y="52"/>
                    </a:lnTo>
                    <a:lnTo>
                      <a:pt x="40" y="55"/>
                    </a:lnTo>
                    <a:lnTo>
                      <a:pt x="31" y="56"/>
                    </a:lnTo>
                    <a:lnTo>
                      <a:pt x="22" y="57"/>
                    </a:lnTo>
                    <a:lnTo>
                      <a:pt x="13" y="55"/>
                    </a:lnTo>
                    <a:lnTo>
                      <a:pt x="5" y="51"/>
                    </a:lnTo>
                    <a:lnTo>
                      <a:pt x="0" y="58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595" name="Freeform 686"/>
              <p:cNvSpPr>
                <a:spLocks noChangeArrowheads="1"/>
              </p:cNvSpPr>
              <p:nvPr/>
            </p:nvSpPr>
            <p:spPr bwMode="auto">
              <a:xfrm>
                <a:off x="1710" y="4031"/>
                <a:ext cx="47" cy="53"/>
              </a:xfrm>
              <a:custGeom>
                <a:avLst/>
                <a:gdLst>
                  <a:gd name="T0" fmla="*/ 2204 w 44"/>
                  <a:gd name="T1" fmla="*/ 0 h 49"/>
                  <a:gd name="T2" fmla="*/ 1706 w 44"/>
                  <a:gd name="T3" fmla="*/ 5 h 49"/>
                  <a:gd name="T4" fmla="*/ 1356 w 44"/>
                  <a:gd name="T5" fmla="*/ 1264 h 49"/>
                  <a:gd name="T6" fmla="*/ 855 w 44"/>
                  <a:gd name="T7" fmla="*/ 2025 h 49"/>
                  <a:gd name="T8" fmla="*/ 575 w 44"/>
                  <a:gd name="T9" fmla="*/ 2997 h 49"/>
                  <a:gd name="T10" fmla="*/ 5 w 44"/>
                  <a:gd name="T11" fmla="*/ 3886 h 49"/>
                  <a:gd name="T12" fmla="*/ 1 w 44"/>
                  <a:gd name="T13" fmla="*/ 4438 h 49"/>
                  <a:gd name="T14" fmla="*/ 0 w 44"/>
                  <a:gd name="T15" fmla="*/ 4917 h 49"/>
                  <a:gd name="T16" fmla="*/ 0 w 44"/>
                  <a:gd name="T17" fmla="*/ 5318 h 49"/>
                  <a:gd name="T18" fmla="*/ 0 w 44"/>
                  <a:gd name="T19" fmla="*/ 5616 h 49"/>
                  <a:gd name="T20" fmla="*/ 3 w 44"/>
                  <a:gd name="T21" fmla="*/ 5832 h 49"/>
                  <a:gd name="T22" fmla="*/ 504 w 44"/>
                  <a:gd name="T23" fmla="*/ 4985 h 49"/>
                  <a:gd name="T24" fmla="*/ 538 w 44"/>
                  <a:gd name="T25" fmla="*/ 5192 h 49"/>
                  <a:gd name="T26" fmla="*/ 538 w 44"/>
                  <a:gd name="T27" fmla="*/ 4985 h 49"/>
                  <a:gd name="T28" fmla="*/ 656 w 44"/>
                  <a:gd name="T29" fmla="*/ 4261 h 49"/>
                  <a:gd name="T30" fmla="*/ 855 w 44"/>
                  <a:gd name="T31" fmla="*/ 3793 h 49"/>
                  <a:gd name="T32" fmla="*/ 1311 w 44"/>
                  <a:gd name="T33" fmla="*/ 2839 h 49"/>
                  <a:gd name="T34" fmla="*/ 1597 w 44"/>
                  <a:gd name="T35" fmla="*/ 2369 h 49"/>
                  <a:gd name="T36" fmla="*/ 2014 w 44"/>
                  <a:gd name="T37" fmla="*/ 1479 h 49"/>
                  <a:gd name="T38" fmla="*/ 2455 w 44"/>
                  <a:gd name="T39" fmla="*/ 1081 h 49"/>
                  <a:gd name="T40" fmla="*/ 2204 w 44"/>
                  <a:gd name="T41" fmla="*/ 0 h 4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44"/>
                  <a:gd name="T64" fmla="*/ 0 h 49"/>
                  <a:gd name="T65" fmla="*/ 44 w 44"/>
                  <a:gd name="T66" fmla="*/ 49 h 49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44" h="49">
                    <a:moveTo>
                      <a:pt x="39" y="0"/>
                    </a:moveTo>
                    <a:lnTo>
                      <a:pt x="31" y="5"/>
                    </a:lnTo>
                    <a:lnTo>
                      <a:pt x="24" y="11"/>
                    </a:lnTo>
                    <a:lnTo>
                      <a:pt x="16" y="17"/>
                    </a:lnTo>
                    <a:lnTo>
                      <a:pt x="10" y="25"/>
                    </a:lnTo>
                    <a:lnTo>
                      <a:pt x="5" y="32"/>
                    </a:lnTo>
                    <a:lnTo>
                      <a:pt x="1" y="37"/>
                    </a:lnTo>
                    <a:lnTo>
                      <a:pt x="0" y="41"/>
                    </a:lnTo>
                    <a:lnTo>
                      <a:pt x="0" y="44"/>
                    </a:lnTo>
                    <a:lnTo>
                      <a:pt x="0" y="47"/>
                    </a:lnTo>
                    <a:lnTo>
                      <a:pt x="3" y="49"/>
                    </a:lnTo>
                    <a:lnTo>
                      <a:pt x="8" y="42"/>
                    </a:lnTo>
                    <a:lnTo>
                      <a:pt x="9" y="43"/>
                    </a:lnTo>
                    <a:lnTo>
                      <a:pt x="9" y="42"/>
                    </a:lnTo>
                    <a:lnTo>
                      <a:pt x="12" y="36"/>
                    </a:lnTo>
                    <a:lnTo>
                      <a:pt x="16" y="31"/>
                    </a:lnTo>
                    <a:lnTo>
                      <a:pt x="23" y="24"/>
                    </a:lnTo>
                    <a:lnTo>
                      <a:pt x="29" y="19"/>
                    </a:lnTo>
                    <a:lnTo>
                      <a:pt x="36" y="13"/>
                    </a:lnTo>
                    <a:lnTo>
                      <a:pt x="44" y="9"/>
                    </a:lnTo>
                    <a:lnTo>
                      <a:pt x="39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596" name="Freeform 687"/>
              <p:cNvSpPr>
                <a:spLocks noChangeArrowheads="1"/>
              </p:cNvSpPr>
              <p:nvPr/>
            </p:nvSpPr>
            <p:spPr bwMode="auto">
              <a:xfrm>
                <a:off x="1752" y="4022"/>
                <a:ext cx="57" cy="20"/>
              </a:xfrm>
              <a:custGeom>
                <a:avLst/>
                <a:gdLst>
                  <a:gd name="T0" fmla="*/ 1412 w 54"/>
                  <a:gd name="T1" fmla="*/ 0 h 18"/>
                  <a:gd name="T2" fmla="*/ 1338 w 54"/>
                  <a:gd name="T3" fmla="*/ 0 h 18"/>
                  <a:gd name="T4" fmla="*/ 1240 w 54"/>
                  <a:gd name="T5" fmla="*/ 0 h 18"/>
                  <a:gd name="T6" fmla="*/ 1045 w 54"/>
                  <a:gd name="T7" fmla="*/ 0 h 18"/>
                  <a:gd name="T8" fmla="*/ 842 w 54"/>
                  <a:gd name="T9" fmla="*/ 1 h 18"/>
                  <a:gd name="T10" fmla="*/ 642 w 54"/>
                  <a:gd name="T11" fmla="*/ 2 h 18"/>
                  <a:gd name="T12" fmla="*/ 406 w 54"/>
                  <a:gd name="T13" fmla="*/ 3 h 18"/>
                  <a:gd name="T14" fmla="*/ 279 w 54"/>
                  <a:gd name="T15" fmla="*/ 3852 h 18"/>
                  <a:gd name="T16" fmla="*/ 0 w 54"/>
                  <a:gd name="T17" fmla="*/ 5284 h 18"/>
                  <a:gd name="T18" fmla="*/ 5 w 54"/>
                  <a:gd name="T19" fmla="*/ 11047 h 18"/>
                  <a:gd name="T20" fmla="*/ 311 w 54"/>
                  <a:gd name="T21" fmla="*/ 8948 h 18"/>
                  <a:gd name="T22" fmla="*/ 453 w 54"/>
                  <a:gd name="T23" fmla="*/ 7248 h 18"/>
                  <a:gd name="T24" fmla="*/ 699 w 54"/>
                  <a:gd name="T25" fmla="*/ 6523 h 18"/>
                  <a:gd name="T26" fmla="*/ 868 w 54"/>
                  <a:gd name="T27" fmla="*/ 5871 h 18"/>
                  <a:gd name="T28" fmla="*/ 1045 w 54"/>
                  <a:gd name="T29" fmla="*/ 5871 h 18"/>
                  <a:gd name="T30" fmla="*/ 1240 w 54"/>
                  <a:gd name="T31" fmla="*/ 5871 h 18"/>
                  <a:gd name="T32" fmla="*/ 1368 w 54"/>
                  <a:gd name="T33" fmla="*/ 5284 h 18"/>
                  <a:gd name="T34" fmla="*/ 1445 w 54"/>
                  <a:gd name="T35" fmla="*/ 5284 h 18"/>
                  <a:gd name="T36" fmla="*/ 1412 w 54"/>
                  <a:gd name="T37" fmla="*/ 0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4"/>
                  <a:gd name="T58" fmla="*/ 0 h 18"/>
                  <a:gd name="T59" fmla="*/ 54 w 54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4" h="18">
                    <a:moveTo>
                      <a:pt x="52" y="0"/>
                    </a:moveTo>
                    <a:lnTo>
                      <a:pt x="49" y="0"/>
                    </a:lnTo>
                    <a:lnTo>
                      <a:pt x="45" y="0"/>
                    </a:lnTo>
                    <a:lnTo>
                      <a:pt x="39" y="0"/>
                    </a:lnTo>
                    <a:lnTo>
                      <a:pt x="31" y="1"/>
                    </a:lnTo>
                    <a:lnTo>
                      <a:pt x="24" y="2"/>
                    </a:lnTo>
                    <a:lnTo>
                      <a:pt x="16" y="3"/>
                    </a:lnTo>
                    <a:lnTo>
                      <a:pt x="9" y="6"/>
                    </a:lnTo>
                    <a:lnTo>
                      <a:pt x="0" y="9"/>
                    </a:lnTo>
                    <a:lnTo>
                      <a:pt x="5" y="18"/>
                    </a:lnTo>
                    <a:lnTo>
                      <a:pt x="11" y="14"/>
                    </a:lnTo>
                    <a:lnTo>
                      <a:pt x="18" y="12"/>
                    </a:lnTo>
                    <a:lnTo>
                      <a:pt x="26" y="11"/>
                    </a:lnTo>
                    <a:lnTo>
                      <a:pt x="32" y="10"/>
                    </a:lnTo>
                    <a:lnTo>
                      <a:pt x="39" y="10"/>
                    </a:lnTo>
                    <a:lnTo>
                      <a:pt x="45" y="10"/>
                    </a:lnTo>
                    <a:lnTo>
                      <a:pt x="50" y="9"/>
                    </a:lnTo>
                    <a:lnTo>
                      <a:pt x="54" y="9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597" name="Freeform 688"/>
              <p:cNvSpPr>
                <a:spLocks noChangeArrowheads="1"/>
              </p:cNvSpPr>
              <p:nvPr/>
            </p:nvSpPr>
            <p:spPr bwMode="auto">
              <a:xfrm>
                <a:off x="5049" y="4025"/>
                <a:ext cx="98" cy="63"/>
              </a:xfrm>
              <a:custGeom>
                <a:avLst/>
                <a:gdLst>
                  <a:gd name="T0" fmla="*/ 2171 w 93"/>
                  <a:gd name="T1" fmla="*/ 8941 h 58"/>
                  <a:gd name="T2" fmla="*/ 2208 w 93"/>
                  <a:gd name="T3" fmla="*/ 8941 h 58"/>
                  <a:gd name="T4" fmla="*/ 2288 w 93"/>
                  <a:gd name="T5" fmla="*/ 8642 h 58"/>
                  <a:gd name="T6" fmla="*/ 2288 w 93"/>
                  <a:gd name="T7" fmla="*/ 7983 h 58"/>
                  <a:gd name="T8" fmla="*/ 2229 w 93"/>
                  <a:gd name="T9" fmla="*/ 7325 h 58"/>
                  <a:gd name="T10" fmla="*/ 2196 w 93"/>
                  <a:gd name="T11" fmla="*/ 6423 h 58"/>
                  <a:gd name="T12" fmla="*/ 2085 w 93"/>
                  <a:gd name="T13" fmla="*/ 5641 h 58"/>
                  <a:gd name="T14" fmla="*/ 1905 w 93"/>
                  <a:gd name="T15" fmla="*/ 4614 h 58"/>
                  <a:gd name="T16" fmla="*/ 1781 w 93"/>
                  <a:gd name="T17" fmla="*/ 3435 h 58"/>
                  <a:gd name="T18" fmla="*/ 1613 w 93"/>
                  <a:gd name="T19" fmla="*/ 2467 h 58"/>
                  <a:gd name="T20" fmla="*/ 1379 w 93"/>
                  <a:gd name="T21" fmla="*/ 1502 h 58"/>
                  <a:gd name="T22" fmla="*/ 1189 w 93"/>
                  <a:gd name="T23" fmla="*/ 1079 h 58"/>
                  <a:gd name="T24" fmla="*/ 949 w 93"/>
                  <a:gd name="T25" fmla="*/ 3 h 58"/>
                  <a:gd name="T26" fmla="*/ 736 w 93"/>
                  <a:gd name="T27" fmla="*/ 0 h 58"/>
                  <a:gd name="T28" fmla="*/ 459 w 93"/>
                  <a:gd name="T29" fmla="*/ 0 h 58"/>
                  <a:gd name="T30" fmla="*/ 288 w 93"/>
                  <a:gd name="T31" fmla="*/ 3 h 58"/>
                  <a:gd name="T32" fmla="*/ 1 w 93"/>
                  <a:gd name="T33" fmla="*/ 1172 h 58"/>
                  <a:gd name="T34" fmla="*/ 0 w 93"/>
                  <a:gd name="T35" fmla="*/ 1273 h 58"/>
                  <a:gd name="T36" fmla="*/ 0 w 93"/>
                  <a:gd name="T37" fmla="*/ 1383 h 58"/>
                  <a:gd name="T38" fmla="*/ 0 w 93"/>
                  <a:gd name="T39" fmla="*/ 1631 h 58"/>
                  <a:gd name="T40" fmla="*/ 1 w 93"/>
                  <a:gd name="T41" fmla="*/ 2091 h 58"/>
                  <a:gd name="T42" fmla="*/ 4 w 93"/>
                  <a:gd name="T43" fmla="*/ 3052 h 58"/>
                  <a:gd name="T44" fmla="*/ 9 w 93"/>
                  <a:gd name="T45" fmla="*/ 3911 h 58"/>
                  <a:gd name="T46" fmla="*/ 354 w 93"/>
                  <a:gd name="T47" fmla="*/ 4844 h 58"/>
                  <a:gd name="T48" fmla="*/ 484 w 93"/>
                  <a:gd name="T49" fmla="*/ 5913 h 58"/>
                  <a:gd name="T50" fmla="*/ 736 w 93"/>
                  <a:gd name="T51" fmla="*/ 6744 h 58"/>
                  <a:gd name="T52" fmla="*/ 901 w 93"/>
                  <a:gd name="T53" fmla="*/ 7578 h 58"/>
                  <a:gd name="T54" fmla="*/ 1111 w 93"/>
                  <a:gd name="T55" fmla="*/ 7956 h 58"/>
                  <a:gd name="T56" fmla="*/ 1253 w 93"/>
                  <a:gd name="T57" fmla="*/ 8231 h 58"/>
                  <a:gd name="T58" fmla="*/ 1444 w 93"/>
                  <a:gd name="T59" fmla="*/ 8642 h 58"/>
                  <a:gd name="T60" fmla="*/ 1628 w 93"/>
                  <a:gd name="T61" fmla="*/ 8671 h 58"/>
                  <a:gd name="T62" fmla="*/ 1782 w 93"/>
                  <a:gd name="T63" fmla="*/ 8671 h 58"/>
                  <a:gd name="T64" fmla="*/ 1905 w 93"/>
                  <a:gd name="T65" fmla="*/ 8671 h 58"/>
                  <a:gd name="T66" fmla="*/ 2084 w 93"/>
                  <a:gd name="T67" fmla="*/ 8671 h 58"/>
                  <a:gd name="T68" fmla="*/ 2171 w 93"/>
                  <a:gd name="T69" fmla="*/ 8941 h 58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3"/>
                  <a:gd name="T106" fmla="*/ 0 h 58"/>
                  <a:gd name="T107" fmla="*/ 93 w 93"/>
                  <a:gd name="T108" fmla="*/ 58 h 58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3" h="58">
                    <a:moveTo>
                      <a:pt x="88" y="58"/>
                    </a:moveTo>
                    <a:lnTo>
                      <a:pt x="91" y="58"/>
                    </a:lnTo>
                    <a:lnTo>
                      <a:pt x="93" y="55"/>
                    </a:lnTo>
                    <a:lnTo>
                      <a:pt x="93" y="52"/>
                    </a:lnTo>
                    <a:lnTo>
                      <a:pt x="92" y="47"/>
                    </a:lnTo>
                    <a:lnTo>
                      <a:pt x="89" y="41"/>
                    </a:lnTo>
                    <a:lnTo>
                      <a:pt x="85" y="36"/>
                    </a:lnTo>
                    <a:lnTo>
                      <a:pt x="79" y="29"/>
                    </a:lnTo>
                    <a:lnTo>
                      <a:pt x="72" y="22"/>
                    </a:lnTo>
                    <a:lnTo>
                      <a:pt x="66" y="16"/>
                    </a:lnTo>
                    <a:lnTo>
                      <a:pt x="57" y="10"/>
                    </a:lnTo>
                    <a:lnTo>
                      <a:pt x="49" y="6"/>
                    </a:lnTo>
                    <a:lnTo>
                      <a:pt x="39" y="3"/>
                    </a:lnTo>
                    <a:lnTo>
                      <a:pt x="30" y="0"/>
                    </a:lnTo>
                    <a:lnTo>
                      <a:pt x="20" y="0"/>
                    </a:lnTo>
                    <a:lnTo>
                      <a:pt x="11" y="3"/>
                    </a:lnTo>
                    <a:lnTo>
                      <a:pt x="1" y="7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1" y="14"/>
                    </a:lnTo>
                    <a:lnTo>
                      <a:pt x="4" y="19"/>
                    </a:lnTo>
                    <a:lnTo>
                      <a:pt x="9" y="25"/>
                    </a:lnTo>
                    <a:lnTo>
                      <a:pt x="15" y="31"/>
                    </a:lnTo>
                    <a:lnTo>
                      <a:pt x="21" y="38"/>
                    </a:lnTo>
                    <a:lnTo>
                      <a:pt x="30" y="43"/>
                    </a:lnTo>
                    <a:lnTo>
                      <a:pt x="37" y="49"/>
                    </a:lnTo>
                    <a:lnTo>
                      <a:pt x="45" y="51"/>
                    </a:lnTo>
                    <a:lnTo>
                      <a:pt x="52" y="53"/>
                    </a:lnTo>
                    <a:lnTo>
                      <a:pt x="59" y="55"/>
                    </a:lnTo>
                    <a:lnTo>
                      <a:pt x="67" y="56"/>
                    </a:lnTo>
                    <a:lnTo>
                      <a:pt x="73" y="56"/>
                    </a:lnTo>
                    <a:lnTo>
                      <a:pt x="79" y="56"/>
                    </a:lnTo>
                    <a:lnTo>
                      <a:pt x="84" y="56"/>
                    </a:lnTo>
                    <a:lnTo>
                      <a:pt x="88" y="58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598" name="Freeform 689"/>
              <p:cNvSpPr>
                <a:spLocks noChangeArrowheads="1"/>
              </p:cNvSpPr>
              <p:nvPr/>
            </p:nvSpPr>
            <p:spPr bwMode="auto">
              <a:xfrm>
                <a:off x="5048" y="4020"/>
                <a:ext cx="104" cy="71"/>
              </a:xfrm>
              <a:custGeom>
                <a:avLst/>
                <a:gdLst>
                  <a:gd name="T0" fmla="*/ 4 w 98"/>
                  <a:gd name="T1" fmla="*/ 1141 h 66"/>
                  <a:gd name="T2" fmla="*/ 474 w 98"/>
                  <a:gd name="T3" fmla="*/ 917 h 66"/>
                  <a:gd name="T4" fmla="*/ 764 w 98"/>
                  <a:gd name="T5" fmla="*/ 792 h 66"/>
                  <a:gd name="T6" fmla="*/ 1159 w 98"/>
                  <a:gd name="T7" fmla="*/ 792 h 66"/>
                  <a:gd name="T8" fmla="*/ 1470 w 98"/>
                  <a:gd name="T9" fmla="*/ 917 h 66"/>
                  <a:gd name="T10" fmla="*/ 1813 w 98"/>
                  <a:gd name="T11" fmla="*/ 1141 h 66"/>
                  <a:gd name="T12" fmla="*/ 2100 w 98"/>
                  <a:gd name="T13" fmla="*/ 1644 h 66"/>
                  <a:gd name="T14" fmla="*/ 2365 w 98"/>
                  <a:gd name="T15" fmla="*/ 2047 h 66"/>
                  <a:gd name="T16" fmla="*/ 2664 w 98"/>
                  <a:gd name="T17" fmla="*/ 2548 h 66"/>
                  <a:gd name="T18" fmla="*/ 2924 w 98"/>
                  <a:gd name="T19" fmla="*/ 3143 h 66"/>
                  <a:gd name="T20" fmla="*/ 3096 w 98"/>
                  <a:gd name="T21" fmla="*/ 3637 h 66"/>
                  <a:gd name="T22" fmla="*/ 3286 w 98"/>
                  <a:gd name="T23" fmla="*/ 4065 h 66"/>
                  <a:gd name="T24" fmla="*/ 3315 w 98"/>
                  <a:gd name="T25" fmla="*/ 4569 h 66"/>
                  <a:gd name="T26" fmla="*/ 3379 w 98"/>
                  <a:gd name="T27" fmla="*/ 4871 h 66"/>
                  <a:gd name="T28" fmla="*/ 3379 w 98"/>
                  <a:gd name="T29" fmla="*/ 4915 h 66"/>
                  <a:gd name="T30" fmla="*/ 3487 w 98"/>
                  <a:gd name="T31" fmla="*/ 4915 h 66"/>
                  <a:gd name="T32" fmla="*/ 3379 w 98"/>
                  <a:gd name="T33" fmla="*/ 4915 h 66"/>
                  <a:gd name="T34" fmla="*/ 3303 w 98"/>
                  <a:gd name="T35" fmla="*/ 5688 h 66"/>
                  <a:gd name="T36" fmla="*/ 3518 w 98"/>
                  <a:gd name="T37" fmla="*/ 5637 h 66"/>
                  <a:gd name="T38" fmla="*/ 3709 w 98"/>
                  <a:gd name="T39" fmla="*/ 5240 h 66"/>
                  <a:gd name="T40" fmla="*/ 3709 w 98"/>
                  <a:gd name="T41" fmla="*/ 4704 h 66"/>
                  <a:gd name="T42" fmla="*/ 3586 w 98"/>
                  <a:gd name="T43" fmla="*/ 4247 h 66"/>
                  <a:gd name="T44" fmla="*/ 3505 w 98"/>
                  <a:gd name="T45" fmla="*/ 3670 h 66"/>
                  <a:gd name="T46" fmla="*/ 3315 w 98"/>
                  <a:gd name="T47" fmla="*/ 3143 h 66"/>
                  <a:gd name="T48" fmla="*/ 3124 w 98"/>
                  <a:gd name="T49" fmla="*/ 2548 h 66"/>
                  <a:gd name="T50" fmla="*/ 2917 w 98"/>
                  <a:gd name="T51" fmla="*/ 2028 h 66"/>
                  <a:gd name="T52" fmla="*/ 2596 w 98"/>
                  <a:gd name="T53" fmla="*/ 1320 h 66"/>
                  <a:gd name="T54" fmla="*/ 2300 w 98"/>
                  <a:gd name="T55" fmla="*/ 917 h 66"/>
                  <a:gd name="T56" fmla="*/ 1924 w 98"/>
                  <a:gd name="T57" fmla="*/ 6 h 66"/>
                  <a:gd name="T58" fmla="*/ 1560 w 98"/>
                  <a:gd name="T59" fmla="*/ 2 h 66"/>
                  <a:gd name="T60" fmla="*/ 1196 w 98"/>
                  <a:gd name="T61" fmla="*/ 0 h 66"/>
                  <a:gd name="T62" fmla="*/ 764 w 98"/>
                  <a:gd name="T63" fmla="*/ 0 h 66"/>
                  <a:gd name="T64" fmla="*/ 421 w 98"/>
                  <a:gd name="T65" fmla="*/ 2 h 66"/>
                  <a:gd name="T66" fmla="*/ 0 w 98"/>
                  <a:gd name="T67" fmla="*/ 684 h 66"/>
                  <a:gd name="T68" fmla="*/ 4 w 98"/>
                  <a:gd name="T69" fmla="*/ 1141 h 6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8"/>
                  <a:gd name="T106" fmla="*/ 0 h 66"/>
                  <a:gd name="T107" fmla="*/ 98 w 98"/>
                  <a:gd name="T108" fmla="*/ 66 h 6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8" h="66">
                    <a:moveTo>
                      <a:pt x="4" y="14"/>
                    </a:moveTo>
                    <a:lnTo>
                      <a:pt x="13" y="11"/>
                    </a:lnTo>
                    <a:lnTo>
                      <a:pt x="21" y="9"/>
                    </a:lnTo>
                    <a:lnTo>
                      <a:pt x="31" y="9"/>
                    </a:lnTo>
                    <a:lnTo>
                      <a:pt x="39" y="11"/>
                    </a:lnTo>
                    <a:lnTo>
                      <a:pt x="48" y="14"/>
                    </a:lnTo>
                    <a:lnTo>
                      <a:pt x="56" y="19"/>
                    </a:lnTo>
                    <a:lnTo>
                      <a:pt x="63" y="24"/>
                    </a:lnTo>
                    <a:lnTo>
                      <a:pt x="71" y="30"/>
                    </a:lnTo>
                    <a:lnTo>
                      <a:pt x="77" y="36"/>
                    </a:lnTo>
                    <a:lnTo>
                      <a:pt x="81" y="42"/>
                    </a:lnTo>
                    <a:lnTo>
                      <a:pt x="86" y="47"/>
                    </a:lnTo>
                    <a:lnTo>
                      <a:pt x="89" y="53"/>
                    </a:lnTo>
                    <a:lnTo>
                      <a:pt x="90" y="56"/>
                    </a:lnTo>
                    <a:lnTo>
                      <a:pt x="90" y="57"/>
                    </a:lnTo>
                    <a:lnTo>
                      <a:pt x="91" y="57"/>
                    </a:lnTo>
                    <a:lnTo>
                      <a:pt x="90" y="57"/>
                    </a:lnTo>
                    <a:lnTo>
                      <a:pt x="88" y="66"/>
                    </a:lnTo>
                    <a:lnTo>
                      <a:pt x="94" y="65"/>
                    </a:lnTo>
                    <a:lnTo>
                      <a:pt x="98" y="60"/>
                    </a:lnTo>
                    <a:lnTo>
                      <a:pt x="98" y="55"/>
                    </a:lnTo>
                    <a:lnTo>
                      <a:pt x="96" y="49"/>
                    </a:lnTo>
                    <a:lnTo>
                      <a:pt x="93" y="43"/>
                    </a:lnTo>
                    <a:lnTo>
                      <a:pt x="89" y="36"/>
                    </a:lnTo>
                    <a:lnTo>
                      <a:pt x="84" y="30"/>
                    </a:lnTo>
                    <a:lnTo>
                      <a:pt x="76" y="23"/>
                    </a:lnTo>
                    <a:lnTo>
                      <a:pt x="69" y="16"/>
                    </a:lnTo>
                    <a:lnTo>
                      <a:pt x="60" y="11"/>
                    </a:lnTo>
                    <a:lnTo>
                      <a:pt x="51" y="6"/>
                    </a:lnTo>
                    <a:lnTo>
                      <a:pt x="41" y="2"/>
                    </a:lnTo>
                    <a:lnTo>
                      <a:pt x="32" y="0"/>
                    </a:lnTo>
                    <a:lnTo>
                      <a:pt x="21" y="0"/>
                    </a:lnTo>
                    <a:lnTo>
                      <a:pt x="11" y="2"/>
                    </a:lnTo>
                    <a:lnTo>
                      <a:pt x="0" y="7"/>
                    </a:lnTo>
                    <a:lnTo>
                      <a:pt x="4" y="14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599" name="Freeform 690"/>
              <p:cNvSpPr>
                <a:spLocks noChangeArrowheads="1"/>
              </p:cNvSpPr>
              <p:nvPr/>
            </p:nvSpPr>
            <p:spPr bwMode="auto">
              <a:xfrm>
                <a:off x="5044" y="4028"/>
                <a:ext cx="45" cy="53"/>
              </a:xfrm>
              <a:custGeom>
                <a:avLst/>
                <a:gdLst>
                  <a:gd name="T0" fmla="*/ 677 w 43"/>
                  <a:gd name="T1" fmla="*/ 4917 h 49"/>
                  <a:gd name="T2" fmla="*/ 579 w 43"/>
                  <a:gd name="T3" fmla="*/ 4438 h 49"/>
                  <a:gd name="T4" fmla="*/ 430 w 43"/>
                  <a:gd name="T5" fmla="*/ 3793 h 49"/>
                  <a:gd name="T6" fmla="*/ 328 w 43"/>
                  <a:gd name="T7" fmla="*/ 2997 h 49"/>
                  <a:gd name="T8" fmla="*/ 249 w 43"/>
                  <a:gd name="T9" fmla="*/ 2369 h 49"/>
                  <a:gd name="T10" fmla="*/ 198 w 43"/>
                  <a:gd name="T11" fmla="*/ 1479 h 49"/>
                  <a:gd name="T12" fmla="*/ 8 w 43"/>
                  <a:gd name="T13" fmla="*/ 999 h 49"/>
                  <a:gd name="T14" fmla="*/ 8 w 43"/>
                  <a:gd name="T15" fmla="*/ 924 h 49"/>
                  <a:gd name="T16" fmla="*/ 8 w 43"/>
                  <a:gd name="T17" fmla="*/ 6 h 49"/>
                  <a:gd name="T18" fmla="*/ 8 w 43"/>
                  <a:gd name="T19" fmla="*/ 924 h 49"/>
                  <a:gd name="T20" fmla="*/ 7 w 43"/>
                  <a:gd name="T21" fmla="*/ 924 h 49"/>
                  <a:gd name="T22" fmla="*/ 3 w 43"/>
                  <a:gd name="T23" fmla="*/ 0 h 49"/>
                  <a:gd name="T24" fmla="*/ 0 w 43"/>
                  <a:gd name="T25" fmla="*/ 3 h 49"/>
                  <a:gd name="T26" fmla="*/ 0 w 43"/>
                  <a:gd name="T27" fmla="*/ 6 h 49"/>
                  <a:gd name="T28" fmla="*/ 0 w 43"/>
                  <a:gd name="T29" fmla="*/ 1081 h 49"/>
                  <a:gd name="T30" fmla="*/ 1 w 43"/>
                  <a:gd name="T31" fmla="*/ 1479 h 49"/>
                  <a:gd name="T32" fmla="*/ 4 w 43"/>
                  <a:gd name="T33" fmla="*/ 2190 h 49"/>
                  <a:gd name="T34" fmla="*/ 9 w 43"/>
                  <a:gd name="T35" fmla="*/ 2997 h 49"/>
                  <a:gd name="T36" fmla="*/ 249 w 43"/>
                  <a:gd name="T37" fmla="*/ 3793 h 49"/>
                  <a:gd name="T38" fmla="*/ 343 w 43"/>
                  <a:gd name="T39" fmla="*/ 4546 h 49"/>
                  <a:gd name="T40" fmla="*/ 493 w 43"/>
                  <a:gd name="T41" fmla="*/ 5392 h 49"/>
                  <a:gd name="T42" fmla="*/ 618 w 43"/>
                  <a:gd name="T43" fmla="*/ 5832 h 49"/>
                  <a:gd name="T44" fmla="*/ 677 w 43"/>
                  <a:gd name="T45" fmla="*/ 4917 h 4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43"/>
                  <a:gd name="T70" fmla="*/ 0 h 49"/>
                  <a:gd name="T71" fmla="*/ 43 w 43"/>
                  <a:gd name="T72" fmla="*/ 49 h 4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43" h="49">
                    <a:moveTo>
                      <a:pt x="43" y="41"/>
                    </a:moveTo>
                    <a:lnTo>
                      <a:pt x="36" y="37"/>
                    </a:lnTo>
                    <a:lnTo>
                      <a:pt x="28" y="31"/>
                    </a:lnTo>
                    <a:lnTo>
                      <a:pt x="22" y="25"/>
                    </a:lnTo>
                    <a:lnTo>
                      <a:pt x="16" y="19"/>
                    </a:lnTo>
                    <a:lnTo>
                      <a:pt x="11" y="13"/>
                    </a:lnTo>
                    <a:lnTo>
                      <a:pt x="8" y="8"/>
                    </a:lnTo>
                    <a:lnTo>
                      <a:pt x="8" y="7"/>
                    </a:lnTo>
                    <a:lnTo>
                      <a:pt x="8" y="6"/>
                    </a:lnTo>
                    <a:lnTo>
                      <a:pt x="8" y="7"/>
                    </a:lnTo>
                    <a:lnTo>
                      <a:pt x="7" y="7"/>
                    </a:lnTo>
                    <a:lnTo>
                      <a:pt x="3" y="0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1" y="13"/>
                    </a:lnTo>
                    <a:lnTo>
                      <a:pt x="4" y="18"/>
                    </a:lnTo>
                    <a:lnTo>
                      <a:pt x="9" y="25"/>
                    </a:lnTo>
                    <a:lnTo>
                      <a:pt x="16" y="31"/>
                    </a:lnTo>
                    <a:lnTo>
                      <a:pt x="23" y="38"/>
                    </a:lnTo>
                    <a:lnTo>
                      <a:pt x="31" y="45"/>
                    </a:lnTo>
                    <a:lnTo>
                      <a:pt x="39" y="49"/>
                    </a:lnTo>
                    <a:lnTo>
                      <a:pt x="43" y="41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600" name="Freeform 691"/>
              <p:cNvSpPr>
                <a:spLocks noChangeArrowheads="1"/>
              </p:cNvSpPr>
              <p:nvPr/>
            </p:nvSpPr>
            <p:spPr bwMode="auto">
              <a:xfrm>
                <a:off x="5086" y="4072"/>
                <a:ext cx="57" cy="20"/>
              </a:xfrm>
              <a:custGeom>
                <a:avLst/>
                <a:gdLst>
                  <a:gd name="T0" fmla="*/ 1445 w 54"/>
                  <a:gd name="T1" fmla="*/ 5284 h 18"/>
                  <a:gd name="T2" fmla="*/ 1368 w 54"/>
                  <a:gd name="T3" fmla="*/ 4756 h 18"/>
                  <a:gd name="T4" fmla="*/ 1201 w 54"/>
                  <a:gd name="T5" fmla="*/ 4756 h 18"/>
                  <a:gd name="T6" fmla="*/ 1021 w 54"/>
                  <a:gd name="T7" fmla="*/ 4756 h 18"/>
                  <a:gd name="T8" fmla="*/ 868 w 54"/>
                  <a:gd name="T9" fmla="*/ 4280 h 18"/>
                  <a:gd name="T10" fmla="*/ 662 w 54"/>
                  <a:gd name="T11" fmla="*/ 4280 h 18"/>
                  <a:gd name="T12" fmla="*/ 453 w 54"/>
                  <a:gd name="T13" fmla="*/ 3467 h 18"/>
                  <a:gd name="T14" fmla="*/ 311 w 54"/>
                  <a:gd name="T15" fmla="*/ 4 h 18"/>
                  <a:gd name="T16" fmla="*/ 4 w 54"/>
                  <a:gd name="T17" fmla="*/ 0 h 18"/>
                  <a:gd name="T18" fmla="*/ 0 w 54"/>
                  <a:gd name="T19" fmla="*/ 4756 h 18"/>
                  <a:gd name="T20" fmla="*/ 8 w 54"/>
                  <a:gd name="T21" fmla="*/ 6523 h 18"/>
                  <a:gd name="T22" fmla="*/ 406 w 54"/>
                  <a:gd name="T23" fmla="*/ 9326 h 18"/>
                  <a:gd name="T24" fmla="*/ 608 w 54"/>
                  <a:gd name="T25" fmla="*/ 9942 h 18"/>
                  <a:gd name="T26" fmla="*/ 842 w 54"/>
                  <a:gd name="T27" fmla="*/ 10362 h 18"/>
                  <a:gd name="T28" fmla="*/ 1021 w 54"/>
                  <a:gd name="T29" fmla="*/ 10362 h 18"/>
                  <a:gd name="T30" fmla="*/ 1201 w 54"/>
                  <a:gd name="T31" fmla="*/ 10362 h 18"/>
                  <a:gd name="T32" fmla="*/ 1338 w 54"/>
                  <a:gd name="T33" fmla="*/ 11047 h 18"/>
                  <a:gd name="T34" fmla="*/ 1412 w 54"/>
                  <a:gd name="T35" fmla="*/ 11047 h 18"/>
                  <a:gd name="T36" fmla="*/ 1445 w 54"/>
                  <a:gd name="T37" fmla="*/ 5284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4"/>
                  <a:gd name="T58" fmla="*/ 0 h 18"/>
                  <a:gd name="T59" fmla="*/ 54 w 54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4" h="18">
                    <a:moveTo>
                      <a:pt x="54" y="9"/>
                    </a:moveTo>
                    <a:lnTo>
                      <a:pt x="50" y="8"/>
                    </a:lnTo>
                    <a:lnTo>
                      <a:pt x="44" y="8"/>
                    </a:lnTo>
                    <a:lnTo>
                      <a:pt x="38" y="8"/>
                    </a:lnTo>
                    <a:lnTo>
                      <a:pt x="32" y="7"/>
                    </a:lnTo>
                    <a:lnTo>
                      <a:pt x="25" y="7"/>
                    </a:lnTo>
                    <a:lnTo>
                      <a:pt x="18" y="5"/>
                    </a:lnTo>
                    <a:lnTo>
                      <a:pt x="11" y="4"/>
                    </a:lnTo>
                    <a:lnTo>
                      <a:pt x="4" y="0"/>
                    </a:lnTo>
                    <a:lnTo>
                      <a:pt x="0" y="8"/>
                    </a:lnTo>
                    <a:lnTo>
                      <a:pt x="8" y="11"/>
                    </a:lnTo>
                    <a:lnTo>
                      <a:pt x="16" y="15"/>
                    </a:lnTo>
                    <a:lnTo>
                      <a:pt x="23" y="16"/>
                    </a:lnTo>
                    <a:lnTo>
                      <a:pt x="31" y="17"/>
                    </a:lnTo>
                    <a:lnTo>
                      <a:pt x="38" y="17"/>
                    </a:lnTo>
                    <a:lnTo>
                      <a:pt x="44" y="17"/>
                    </a:lnTo>
                    <a:lnTo>
                      <a:pt x="49" y="18"/>
                    </a:lnTo>
                    <a:lnTo>
                      <a:pt x="52" y="18"/>
                    </a:lnTo>
                    <a:lnTo>
                      <a:pt x="54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601" name="Freeform 692"/>
              <p:cNvSpPr>
                <a:spLocks noChangeArrowheads="1"/>
              </p:cNvSpPr>
              <p:nvPr/>
            </p:nvSpPr>
            <p:spPr bwMode="auto">
              <a:xfrm>
                <a:off x="1218" y="4030"/>
                <a:ext cx="98" cy="61"/>
              </a:xfrm>
              <a:custGeom>
                <a:avLst/>
                <a:gdLst>
                  <a:gd name="T0" fmla="*/ 2171 w 93"/>
                  <a:gd name="T1" fmla="*/ 0 h 57"/>
                  <a:gd name="T2" fmla="*/ 2229 w 93"/>
                  <a:gd name="T3" fmla="*/ 0 h 57"/>
                  <a:gd name="T4" fmla="*/ 2288 w 93"/>
                  <a:gd name="T5" fmla="*/ 2 h 57"/>
                  <a:gd name="T6" fmla="*/ 2288 w 93"/>
                  <a:gd name="T7" fmla="*/ 5 h 57"/>
                  <a:gd name="T8" fmla="*/ 2229 w 93"/>
                  <a:gd name="T9" fmla="*/ 631 h 57"/>
                  <a:gd name="T10" fmla="*/ 2196 w 93"/>
                  <a:gd name="T11" fmla="*/ 885 h 57"/>
                  <a:gd name="T12" fmla="*/ 2084 w 93"/>
                  <a:gd name="T13" fmla="*/ 1421 h 57"/>
                  <a:gd name="T14" fmla="*/ 1905 w 93"/>
                  <a:gd name="T15" fmla="*/ 1742 h 57"/>
                  <a:gd name="T16" fmla="*/ 1782 w 93"/>
                  <a:gd name="T17" fmla="*/ 2160 h 57"/>
                  <a:gd name="T18" fmla="*/ 1604 w 93"/>
                  <a:gd name="T19" fmla="*/ 2474 h 57"/>
                  <a:gd name="T20" fmla="*/ 1379 w 93"/>
                  <a:gd name="T21" fmla="*/ 2834 h 57"/>
                  <a:gd name="T22" fmla="*/ 1179 w 93"/>
                  <a:gd name="T23" fmla="*/ 3208 h 57"/>
                  <a:gd name="T24" fmla="*/ 949 w 93"/>
                  <a:gd name="T25" fmla="*/ 3433 h 57"/>
                  <a:gd name="T26" fmla="*/ 736 w 93"/>
                  <a:gd name="T27" fmla="*/ 3474 h 57"/>
                  <a:gd name="T28" fmla="*/ 459 w 93"/>
                  <a:gd name="T29" fmla="*/ 3583 h 57"/>
                  <a:gd name="T30" fmla="*/ 273 w 93"/>
                  <a:gd name="T31" fmla="*/ 3433 h 57"/>
                  <a:gd name="T32" fmla="*/ 1 w 93"/>
                  <a:gd name="T33" fmla="*/ 3194 h 57"/>
                  <a:gd name="T34" fmla="*/ 0 w 93"/>
                  <a:gd name="T35" fmla="*/ 3033 h 57"/>
                  <a:gd name="T36" fmla="*/ 0 w 93"/>
                  <a:gd name="T37" fmla="*/ 2985 h 57"/>
                  <a:gd name="T38" fmla="*/ 0 w 93"/>
                  <a:gd name="T39" fmla="*/ 2834 h 57"/>
                  <a:gd name="T40" fmla="*/ 1 w 93"/>
                  <a:gd name="T41" fmla="*/ 2789 h 57"/>
                  <a:gd name="T42" fmla="*/ 4 w 93"/>
                  <a:gd name="T43" fmla="*/ 2435 h 57"/>
                  <a:gd name="T44" fmla="*/ 8 w 93"/>
                  <a:gd name="T45" fmla="*/ 1995 h 57"/>
                  <a:gd name="T46" fmla="*/ 354 w 93"/>
                  <a:gd name="T47" fmla="*/ 1538 h 57"/>
                  <a:gd name="T48" fmla="*/ 510 w 93"/>
                  <a:gd name="T49" fmla="*/ 1084 h 57"/>
                  <a:gd name="T50" fmla="*/ 731 w 93"/>
                  <a:gd name="T51" fmla="*/ 773 h 57"/>
                  <a:gd name="T52" fmla="*/ 901 w 93"/>
                  <a:gd name="T53" fmla="*/ 590 h 57"/>
                  <a:gd name="T54" fmla="*/ 1062 w 93"/>
                  <a:gd name="T55" fmla="*/ 5 h 57"/>
                  <a:gd name="T56" fmla="*/ 1253 w 93"/>
                  <a:gd name="T57" fmla="*/ 3 h 57"/>
                  <a:gd name="T58" fmla="*/ 1444 w 93"/>
                  <a:gd name="T59" fmla="*/ 2 h 57"/>
                  <a:gd name="T60" fmla="*/ 1613 w 93"/>
                  <a:gd name="T61" fmla="*/ 1 h 57"/>
                  <a:gd name="T62" fmla="*/ 1791 w 93"/>
                  <a:gd name="T63" fmla="*/ 0 h 57"/>
                  <a:gd name="T64" fmla="*/ 1905 w 93"/>
                  <a:gd name="T65" fmla="*/ 0 h 57"/>
                  <a:gd name="T66" fmla="*/ 2084 w 93"/>
                  <a:gd name="T67" fmla="*/ 0 h 57"/>
                  <a:gd name="T68" fmla="*/ 2171 w 93"/>
                  <a:gd name="T69" fmla="*/ 0 h 5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3"/>
                  <a:gd name="T106" fmla="*/ 0 h 57"/>
                  <a:gd name="T107" fmla="*/ 93 w 93"/>
                  <a:gd name="T108" fmla="*/ 57 h 5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3" h="57">
                    <a:moveTo>
                      <a:pt x="88" y="0"/>
                    </a:moveTo>
                    <a:lnTo>
                      <a:pt x="92" y="0"/>
                    </a:lnTo>
                    <a:lnTo>
                      <a:pt x="93" y="2"/>
                    </a:lnTo>
                    <a:lnTo>
                      <a:pt x="93" y="5"/>
                    </a:lnTo>
                    <a:lnTo>
                      <a:pt x="92" y="10"/>
                    </a:lnTo>
                    <a:lnTo>
                      <a:pt x="89" y="15"/>
                    </a:lnTo>
                    <a:lnTo>
                      <a:pt x="84" y="22"/>
                    </a:lnTo>
                    <a:lnTo>
                      <a:pt x="79" y="28"/>
                    </a:lnTo>
                    <a:lnTo>
                      <a:pt x="73" y="35"/>
                    </a:lnTo>
                    <a:lnTo>
                      <a:pt x="65" y="40"/>
                    </a:lnTo>
                    <a:lnTo>
                      <a:pt x="57" y="46"/>
                    </a:lnTo>
                    <a:lnTo>
                      <a:pt x="48" y="51"/>
                    </a:lnTo>
                    <a:lnTo>
                      <a:pt x="39" y="55"/>
                    </a:lnTo>
                    <a:lnTo>
                      <a:pt x="30" y="56"/>
                    </a:lnTo>
                    <a:lnTo>
                      <a:pt x="20" y="57"/>
                    </a:lnTo>
                    <a:lnTo>
                      <a:pt x="10" y="55"/>
                    </a:lnTo>
                    <a:lnTo>
                      <a:pt x="1" y="50"/>
                    </a:lnTo>
                    <a:lnTo>
                      <a:pt x="0" y="49"/>
                    </a:lnTo>
                    <a:lnTo>
                      <a:pt x="0" y="47"/>
                    </a:lnTo>
                    <a:lnTo>
                      <a:pt x="0" y="46"/>
                    </a:lnTo>
                    <a:lnTo>
                      <a:pt x="1" y="44"/>
                    </a:lnTo>
                    <a:lnTo>
                      <a:pt x="4" y="38"/>
                    </a:lnTo>
                    <a:lnTo>
                      <a:pt x="8" y="32"/>
                    </a:lnTo>
                    <a:lnTo>
                      <a:pt x="15" y="25"/>
                    </a:lnTo>
                    <a:lnTo>
                      <a:pt x="22" y="18"/>
                    </a:lnTo>
                    <a:lnTo>
                      <a:pt x="29" y="13"/>
                    </a:lnTo>
                    <a:lnTo>
                      <a:pt x="37" y="9"/>
                    </a:lnTo>
                    <a:lnTo>
                      <a:pt x="44" y="5"/>
                    </a:lnTo>
                    <a:lnTo>
                      <a:pt x="52" y="3"/>
                    </a:lnTo>
                    <a:lnTo>
                      <a:pt x="59" y="2"/>
                    </a:lnTo>
                    <a:lnTo>
                      <a:pt x="66" y="1"/>
                    </a:lnTo>
                    <a:lnTo>
                      <a:pt x="74" y="0"/>
                    </a:lnTo>
                    <a:lnTo>
                      <a:pt x="79" y="0"/>
                    </a:lnTo>
                    <a:lnTo>
                      <a:pt x="84" y="0"/>
                    </a:lnTo>
                    <a:lnTo>
                      <a:pt x="88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602" name="Freeform 693"/>
              <p:cNvSpPr>
                <a:spLocks noChangeArrowheads="1"/>
              </p:cNvSpPr>
              <p:nvPr/>
            </p:nvSpPr>
            <p:spPr bwMode="auto">
              <a:xfrm>
                <a:off x="1217" y="4025"/>
                <a:ext cx="104" cy="71"/>
              </a:xfrm>
              <a:custGeom>
                <a:avLst/>
                <a:gdLst>
                  <a:gd name="T0" fmla="*/ 0 w 98"/>
                  <a:gd name="T1" fmla="*/ 5060 h 66"/>
                  <a:gd name="T2" fmla="*/ 397 w 98"/>
                  <a:gd name="T3" fmla="*/ 5587 h 66"/>
                  <a:gd name="T4" fmla="*/ 764 w 98"/>
                  <a:gd name="T5" fmla="*/ 5688 h 66"/>
                  <a:gd name="T6" fmla="*/ 1159 w 98"/>
                  <a:gd name="T7" fmla="*/ 5688 h 66"/>
                  <a:gd name="T8" fmla="*/ 1609 w 98"/>
                  <a:gd name="T9" fmla="*/ 5587 h 66"/>
                  <a:gd name="T10" fmla="*/ 1942 w 98"/>
                  <a:gd name="T11" fmla="*/ 5240 h 66"/>
                  <a:gd name="T12" fmla="*/ 2300 w 98"/>
                  <a:gd name="T13" fmla="*/ 4704 h 66"/>
                  <a:gd name="T14" fmla="*/ 2596 w 98"/>
                  <a:gd name="T15" fmla="*/ 4257 h 66"/>
                  <a:gd name="T16" fmla="*/ 2924 w 98"/>
                  <a:gd name="T17" fmla="*/ 3670 h 66"/>
                  <a:gd name="T18" fmla="*/ 3112 w 98"/>
                  <a:gd name="T19" fmla="*/ 3172 h 66"/>
                  <a:gd name="T20" fmla="*/ 3315 w 98"/>
                  <a:gd name="T21" fmla="*/ 2548 h 66"/>
                  <a:gd name="T22" fmla="*/ 3518 w 98"/>
                  <a:gd name="T23" fmla="*/ 2028 h 66"/>
                  <a:gd name="T24" fmla="*/ 3700 w 98"/>
                  <a:gd name="T25" fmla="*/ 1420 h 66"/>
                  <a:gd name="T26" fmla="*/ 3709 w 98"/>
                  <a:gd name="T27" fmla="*/ 917 h 66"/>
                  <a:gd name="T28" fmla="*/ 3709 w 98"/>
                  <a:gd name="T29" fmla="*/ 5 h 66"/>
                  <a:gd name="T30" fmla="*/ 3518 w 98"/>
                  <a:gd name="T31" fmla="*/ 0 h 66"/>
                  <a:gd name="T32" fmla="*/ 3315 w 98"/>
                  <a:gd name="T33" fmla="*/ 0 h 66"/>
                  <a:gd name="T34" fmla="*/ 3379 w 98"/>
                  <a:gd name="T35" fmla="*/ 792 h 66"/>
                  <a:gd name="T36" fmla="*/ 3487 w 98"/>
                  <a:gd name="T37" fmla="*/ 792 h 66"/>
                  <a:gd name="T38" fmla="*/ 3379 w 98"/>
                  <a:gd name="T39" fmla="*/ 736 h 66"/>
                  <a:gd name="T40" fmla="*/ 3379 w 98"/>
                  <a:gd name="T41" fmla="*/ 792 h 66"/>
                  <a:gd name="T42" fmla="*/ 3315 w 98"/>
                  <a:gd name="T43" fmla="*/ 986 h 66"/>
                  <a:gd name="T44" fmla="*/ 3286 w 98"/>
                  <a:gd name="T45" fmla="*/ 1528 h 66"/>
                  <a:gd name="T46" fmla="*/ 3103 w 98"/>
                  <a:gd name="T47" fmla="*/ 2028 h 66"/>
                  <a:gd name="T48" fmla="*/ 2924 w 98"/>
                  <a:gd name="T49" fmla="*/ 2548 h 66"/>
                  <a:gd name="T50" fmla="*/ 2664 w 98"/>
                  <a:gd name="T51" fmla="*/ 3172 h 66"/>
                  <a:gd name="T52" fmla="*/ 2365 w 98"/>
                  <a:gd name="T53" fmla="*/ 3637 h 66"/>
                  <a:gd name="T54" fmla="*/ 2100 w 98"/>
                  <a:gd name="T55" fmla="*/ 4209 h 66"/>
                  <a:gd name="T56" fmla="*/ 1757 w 98"/>
                  <a:gd name="T57" fmla="*/ 4528 h 66"/>
                  <a:gd name="T58" fmla="*/ 1470 w 98"/>
                  <a:gd name="T59" fmla="*/ 4704 h 66"/>
                  <a:gd name="T60" fmla="*/ 1127 w 98"/>
                  <a:gd name="T61" fmla="*/ 4871 h 66"/>
                  <a:gd name="T62" fmla="*/ 811 w 98"/>
                  <a:gd name="T63" fmla="*/ 4871 h 66"/>
                  <a:gd name="T64" fmla="*/ 474 w 98"/>
                  <a:gd name="T65" fmla="*/ 4704 h 66"/>
                  <a:gd name="T66" fmla="*/ 4 w 98"/>
                  <a:gd name="T67" fmla="*/ 4373 h 66"/>
                  <a:gd name="T68" fmla="*/ 0 w 98"/>
                  <a:gd name="T69" fmla="*/ 5060 h 6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8"/>
                  <a:gd name="T106" fmla="*/ 0 h 66"/>
                  <a:gd name="T107" fmla="*/ 98 w 98"/>
                  <a:gd name="T108" fmla="*/ 66 h 6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8" h="66">
                    <a:moveTo>
                      <a:pt x="0" y="59"/>
                    </a:moveTo>
                    <a:lnTo>
                      <a:pt x="10" y="64"/>
                    </a:lnTo>
                    <a:lnTo>
                      <a:pt x="21" y="66"/>
                    </a:lnTo>
                    <a:lnTo>
                      <a:pt x="31" y="66"/>
                    </a:lnTo>
                    <a:lnTo>
                      <a:pt x="42" y="64"/>
                    </a:lnTo>
                    <a:lnTo>
                      <a:pt x="52" y="60"/>
                    </a:lnTo>
                    <a:lnTo>
                      <a:pt x="60" y="55"/>
                    </a:lnTo>
                    <a:lnTo>
                      <a:pt x="69" y="50"/>
                    </a:lnTo>
                    <a:lnTo>
                      <a:pt x="77" y="43"/>
                    </a:lnTo>
                    <a:lnTo>
                      <a:pt x="83" y="37"/>
                    </a:lnTo>
                    <a:lnTo>
                      <a:pt x="89" y="30"/>
                    </a:lnTo>
                    <a:lnTo>
                      <a:pt x="94" y="23"/>
                    </a:lnTo>
                    <a:lnTo>
                      <a:pt x="97" y="17"/>
                    </a:lnTo>
                    <a:lnTo>
                      <a:pt x="98" y="11"/>
                    </a:lnTo>
                    <a:lnTo>
                      <a:pt x="98" y="5"/>
                    </a:lnTo>
                    <a:lnTo>
                      <a:pt x="94" y="0"/>
                    </a:lnTo>
                    <a:lnTo>
                      <a:pt x="89" y="0"/>
                    </a:lnTo>
                    <a:lnTo>
                      <a:pt x="90" y="9"/>
                    </a:lnTo>
                    <a:lnTo>
                      <a:pt x="91" y="9"/>
                    </a:lnTo>
                    <a:lnTo>
                      <a:pt x="90" y="8"/>
                    </a:lnTo>
                    <a:lnTo>
                      <a:pt x="90" y="9"/>
                    </a:lnTo>
                    <a:lnTo>
                      <a:pt x="89" y="12"/>
                    </a:lnTo>
                    <a:lnTo>
                      <a:pt x="86" y="18"/>
                    </a:lnTo>
                    <a:lnTo>
                      <a:pt x="82" y="23"/>
                    </a:lnTo>
                    <a:lnTo>
                      <a:pt x="77" y="30"/>
                    </a:lnTo>
                    <a:lnTo>
                      <a:pt x="71" y="37"/>
                    </a:lnTo>
                    <a:lnTo>
                      <a:pt x="63" y="42"/>
                    </a:lnTo>
                    <a:lnTo>
                      <a:pt x="56" y="48"/>
                    </a:lnTo>
                    <a:lnTo>
                      <a:pt x="47" y="52"/>
                    </a:lnTo>
                    <a:lnTo>
                      <a:pt x="39" y="55"/>
                    </a:lnTo>
                    <a:lnTo>
                      <a:pt x="30" y="56"/>
                    </a:lnTo>
                    <a:lnTo>
                      <a:pt x="22" y="56"/>
                    </a:lnTo>
                    <a:lnTo>
                      <a:pt x="13" y="55"/>
                    </a:lnTo>
                    <a:lnTo>
                      <a:pt x="4" y="51"/>
                    </a:lnTo>
                    <a:lnTo>
                      <a:pt x="0" y="59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603" name="Freeform 694"/>
              <p:cNvSpPr>
                <a:spLocks noChangeArrowheads="1"/>
              </p:cNvSpPr>
              <p:nvPr/>
            </p:nvSpPr>
            <p:spPr bwMode="auto">
              <a:xfrm>
                <a:off x="1214" y="4035"/>
                <a:ext cx="45" cy="54"/>
              </a:xfrm>
              <a:custGeom>
                <a:avLst/>
                <a:gdLst>
                  <a:gd name="T0" fmla="*/ 634 w 43"/>
                  <a:gd name="T1" fmla="*/ 0 h 50"/>
                  <a:gd name="T2" fmla="*/ 493 w 43"/>
                  <a:gd name="T3" fmla="*/ 6 h 50"/>
                  <a:gd name="T4" fmla="*/ 343 w 43"/>
                  <a:gd name="T5" fmla="*/ 1147 h 50"/>
                  <a:gd name="T6" fmla="*/ 238 w 43"/>
                  <a:gd name="T7" fmla="*/ 1967 h 50"/>
                  <a:gd name="T8" fmla="*/ 9 w 43"/>
                  <a:gd name="T9" fmla="*/ 2597 h 50"/>
                  <a:gd name="T10" fmla="*/ 4 w 43"/>
                  <a:gd name="T11" fmla="*/ 3371 h 50"/>
                  <a:gd name="T12" fmla="*/ 1 w 43"/>
                  <a:gd name="T13" fmla="*/ 4121 h 50"/>
                  <a:gd name="T14" fmla="*/ 0 w 43"/>
                  <a:gd name="T15" fmla="*/ 4451 h 50"/>
                  <a:gd name="T16" fmla="*/ 0 w 43"/>
                  <a:gd name="T17" fmla="*/ 4807 h 50"/>
                  <a:gd name="T18" fmla="*/ 1 w 43"/>
                  <a:gd name="T19" fmla="*/ 5165 h 50"/>
                  <a:gd name="T20" fmla="*/ 3 w 43"/>
                  <a:gd name="T21" fmla="*/ 5480 h 50"/>
                  <a:gd name="T22" fmla="*/ 7 w 43"/>
                  <a:gd name="T23" fmla="*/ 4587 h 50"/>
                  <a:gd name="T24" fmla="*/ 8 w 43"/>
                  <a:gd name="T25" fmla="*/ 4698 h 50"/>
                  <a:gd name="T26" fmla="*/ 9 w 43"/>
                  <a:gd name="T27" fmla="*/ 4587 h 50"/>
                  <a:gd name="T28" fmla="*/ 198 w 43"/>
                  <a:gd name="T29" fmla="*/ 3932 h 50"/>
                  <a:gd name="T30" fmla="*/ 238 w 43"/>
                  <a:gd name="T31" fmla="*/ 3371 h 50"/>
                  <a:gd name="T32" fmla="*/ 328 w 43"/>
                  <a:gd name="T33" fmla="*/ 2597 h 50"/>
                  <a:gd name="T34" fmla="*/ 430 w 43"/>
                  <a:gd name="T35" fmla="*/ 2124 h 50"/>
                  <a:gd name="T36" fmla="*/ 579 w 43"/>
                  <a:gd name="T37" fmla="*/ 1338 h 50"/>
                  <a:gd name="T38" fmla="*/ 677 w 43"/>
                  <a:gd name="T39" fmla="*/ 983 h 50"/>
                  <a:gd name="T40" fmla="*/ 634 w 43"/>
                  <a:gd name="T41" fmla="*/ 0 h 50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43"/>
                  <a:gd name="T64" fmla="*/ 0 h 50"/>
                  <a:gd name="T65" fmla="*/ 43 w 43"/>
                  <a:gd name="T66" fmla="*/ 50 h 50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43" h="50">
                    <a:moveTo>
                      <a:pt x="40" y="0"/>
                    </a:moveTo>
                    <a:lnTo>
                      <a:pt x="31" y="6"/>
                    </a:lnTo>
                    <a:lnTo>
                      <a:pt x="23" y="11"/>
                    </a:lnTo>
                    <a:lnTo>
                      <a:pt x="15" y="18"/>
                    </a:lnTo>
                    <a:lnTo>
                      <a:pt x="9" y="24"/>
                    </a:lnTo>
                    <a:lnTo>
                      <a:pt x="4" y="31"/>
                    </a:lnTo>
                    <a:lnTo>
                      <a:pt x="1" y="38"/>
                    </a:lnTo>
                    <a:lnTo>
                      <a:pt x="0" y="41"/>
                    </a:lnTo>
                    <a:lnTo>
                      <a:pt x="0" y="44"/>
                    </a:lnTo>
                    <a:lnTo>
                      <a:pt x="1" y="47"/>
                    </a:lnTo>
                    <a:lnTo>
                      <a:pt x="3" y="50"/>
                    </a:lnTo>
                    <a:lnTo>
                      <a:pt x="7" y="42"/>
                    </a:lnTo>
                    <a:lnTo>
                      <a:pt x="8" y="43"/>
                    </a:lnTo>
                    <a:lnTo>
                      <a:pt x="9" y="42"/>
                    </a:lnTo>
                    <a:lnTo>
                      <a:pt x="11" y="36"/>
                    </a:lnTo>
                    <a:lnTo>
                      <a:pt x="15" y="31"/>
                    </a:lnTo>
                    <a:lnTo>
                      <a:pt x="22" y="24"/>
                    </a:lnTo>
                    <a:lnTo>
                      <a:pt x="28" y="19"/>
                    </a:lnTo>
                    <a:lnTo>
                      <a:pt x="36" y="13"/>
                    </a:lnTo>
                    <a:lnTo>
                      <a:pt x="43" y="9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604" name="Freeform 695"/>
              <p:cNvSpPr>
                <a:spLocks noChangeArrowheads="1"/>
              </p:cNvSpPr>
              <p:nvPr/>
            </p:nvSpPr>
            <p:spPr bwMode="auto">
              <a:xfrm>
                <a:off x="1256" y="4025"/>
                <a:ext cx="56" cy="20"/>
              </a:xfrm>
              <a:custGeom>
                <a:avLst/>
                <a:gdLst>
                  <a:gd name="T0" fmla="*/ 1480 w 53"/>
                  <a:gd name="T1" fmla="*/ 0 h 18"/>
                  <a:gd name="T2" fmla="*/ 1387 w 53"/>
                  <a:gd name="T3" fmla="*/ 0 h 18"/>
                  <a:gd name="T4" fmla="*/ 1243 w 53"/>
                  <a:gd name="T5" fmla="*/ 0 h 18"/>
                  <a:gd name="T6" fmla="*/ 1053 w 53"/>
                  <a:gd name="T7" fmla="*/ 0 h 18"/>
                  <a:gd name="T8" fmla="*/ 854 w 53"/>
                  <a:gd name="T9" fmla="*/ 2 h 18"/>
                  <a:gd name="T10" fmla="*/ 642 w 53"/>
                  <a:gd name="T11" fmla="*/ 3 h 18"/>
                  <a:gd name="T12" fmla="*/ 413 w 53"/>
                  <a:gd name="T13" fmla="*/ 4 h 18"/>
                  <a:gd name="T14" fmla="*/ 7 w 53"/>
                  <a:gd name="T15" fmla="*/ 3852 h 18"/>
                  <a:gd name="T16" fmla="*/ 0 w 53"/>
                  <a:gd name="T17" fmla="*/ 5284 h 18"/>
                  <a:gd name="T18" fmla="*/ 3 w 53"/>
                  <a:gd name="T19" fmla="*/ 11047 h 18"/>
                  <a:gd name="T20" fmla="*/ 313 w 53"/>
                  <a:gd name="T21" fmla="*/ 9326 h 18"/>
                  <a:gd name="T22" fmla="*/ 461 w 53"/>
                  <a:gd name="T23" fmla="*/ 7248 h 18"/>
                  <a:gd name="T24" fmla="*/ 678 w 53"/>
                  <a:gd name="T25" fmla="*/ 6523 h 18"/>
                  <a:gd name="T26" fmla="*/ 902 w 53"/>
                  <a:gd name="T27" fmla="*/ 5871 h 18"/>
                  <a:gd name="T28" fmla="*/ 1064 w 53"/>
                  <a:gd name="T29" fmla="*/ 5871 h 18"/>
                  <a:gd name="T30" fmla="*/ 1243 w 53"/>
                  <a:gd name="T31" fmla="*/ 5284 h 18"/>
                  <a:gd name="T32" fmla="*/ 1387 w 53"/>
                  <a:gd name="T33" fmla="*/ 5284 h 18"/>
                  <a:gd name="T34" fmla="*/ 1504 w 53"/>
                  <a:gd name="T35" fmla="*/ 5284 h 18"/>
                  <a:gd name="T36" fmla="*/ 1480 w 53"/>
                  <a:gd name="T37" fmla="*/ 0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3"/>
                  <a:gd name="T58" fmla="*/ 0 h 18"/>
                  <a:gd name="T59" fmla="*/ 53 w 53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3" h="18">
                    <a:moveTo>
                      <a:pt x="52" y="0"/>
                    </a:moveTo>
                    <a:lnTo>
                      <a:pt x="48" y="0"/>
                    </a:lnTo>
                    <a:lnTo>
                      <a:pt x="43" y="0"/>
                    </a:lnTo>
                    <a:lnTo>
                      <a:pt x="37" y="0"/>
                    </a:lnTo>
                    <a:lnTo>
                      <a:pt x="30" y="2"/>
                    </a:lnTo>
                    <a:lnTo>
                      <a:pt x="23" y="3"/>
                    </a:lnTo>
                    <a:lnTo>
                      <a:pt x="15" y="4"/>
                    </a:lnTo>
                    <a:lnTo>
                      <a:pt x="7" y="6"/>
                    </a:lnTo>
                    <a:lnTo>
                      <a:pt x="0" y="9"/>
                    </a:lnTo>
                    <a:lnTo>
                      <a:pt x="3" y="18"/>
                    </a:lnTo>
                    <a:lnTo>
                      <a:pt x="10" y="15"/>
                    </a:lnTo>
                    <a:lnTo>
                      <a:pt x="17" y="12"/>
                    </a:lnTo>
                    <a:lnTo>
                      <a:pt x="24" y="11"/>
                    </a:lnTo>
                    <a:lnTo>
                      <a:pt x="32" y="10"/>
                    </a:lnTo>
                    <a:lnTo>
                      <a:pt x="38" y="10"/>
                    </a:lnTo>
                    <a:lnTo>
                      <a:pt x="43" y="9"/>
                    </a:lnTo>
                    <a:lnTo>
                      <a:pt x="48" y="9"/>
                    </a:lnTo>
                    <a:lnTo>
                      <a:pt x="53" y="9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605" name="Freeform 696"/>
              <p:cNvSpPr>
                <a:spLocks noChangeArrowheads="1"/>
              </p:cNvSpPr>
              <p:nvPr/>
            </p:nvSpPr>
            <p:spPr bwMode="auto">
              <a:xfrm>
                <a:off x="4551" y="4022"/>
                <a:ext cx="99" cy="61"/>
              </a:xfrm>
              <a:custGeom>
                <a:avLst/>
                <a:gdLst>
                  <a:gd name="T0" fmla="*/ 3987 w 93"/>
                  <a:gd name="T1" fmla="*/ 3583 h 57"/>
                  <a:gd name="T2" fmla="*/ 4164 w 93"/>
                  <a:gd name="T3" fmla="*/ 3583 h 57"/>
                  <a:gd name="T4" fmla="*/ 4200 w 93"/>
                  <a:gd name="T5" fmla="*/ 3433 h 57"/>
                  <a:gd name="T6" fmla="*/ 4200 w 93"/>
                  <a:gd name="T7" fmla="*/ 3246 h 57"/>
                  <a:gd name="T8" fmla="*/ 4164 w 93"/>
                  <a:gd name="T9" fmla="*/ 2834 h 57"/>
                  <a:gd name="T10" fmla="*/ 4028 w 93"/>
                  <a:gd name="T11" fmla="*/ 2606 h 57"/>
                  <a:gd name="T12" fmla="*/ 3855 w 93"/>
                  <a:gd name="T13" fmla="*/ 2160 h 57"/>
                  <a:gd name="T14" fmla="*/ 3621 w 93"/>
                  <a:gd name="T15" fmla="*/ 1762 h 57"/>
                  <a:gd name="T16" fmla="*/ 3305 w 93"/>
                  <a:gd name="T17" fmla="*/ 1421 h 57"/>
                  <a:gd name="T18" fmla="*/ 3002 w 93"/>
                  <a:gd name="T19" fmla="*/ 885 h 57"/>
                  <a:gd name="T20" fmla="*/ 2574 w 93"/>
                  <a:gd name="T21" fmla="*/ 631 h 57"/>
                  <a:gd name="T22" fmla="*/ 2228 w 93"/>
                  <a:gd name="T23" fmla="*/ 6 h 57"/>
                  <a:gd name="T24" fmla="*/ 1769 w 93"/>
                  <a:gd name="T25" fmla="*/ 2 h 57"/>
                  <a:gd name="T26" fmla="*/ 1377 w 93"/>
                  <a:gd name="T27" fmla="*/ 0 h 57"/>
                  <a:gd name="T28" fmla="*/ 872 w 93"/>
                  <a:gd name="T29" fmla="*/ 0 h 57"/>
                  <a:gd name="T30" fmla="*/ 496 w 93"/>
                  <a:gd name="T31" fmla="*/ 2 h 57"/>
                  <a:gd name="T32" fmla="*/ 1 w 93"/>
                  <a:gd name="T33" fmla="*/ 7 h 57"/>
                  <a:gd name="T34" fmla="*/ 0 w 93"/>
                  <a:gd name="T35" fmla="*/ 551 h 57"/>
                  <a:gd name="T36" fmla="*/ 0 w 93"/>
                  <a:gd name="T37" fmla="*/ 590 h 57"/>
                  <a:gd name="T38" fmla="*/ 0 w 93"/>
                  <a:gd name="T39" fmla="*/ 675 h 57"/>
                  <a:gd name="T40" fmla="*/ 1 w 93"/>
                  <a:gd name="T41" fmla="*/ 773 h 57"/>
                  <a:gd name="T42" fmla="*/ 5 w 93"/>
                  <a:gd name="T43" fmla="*/ 1160 h 57"/>
                  <a:gd name="T44" fmla="*/ 438 w 93"/>
                  <a:gd name="T45" fmla="*/ 1521 h 57"/>
                  <a:gd name="T46" fmla="*/ 637 w 93"/>
                  <a:gd name="T47" fmla="*/ 1886 h 57"/>
                  <a:gd name="T48" fmla="*/ 1052 w 93"/>
                  <a:gd name="T49" fmla="*/ 2312 h 57"/>
                  <a:gd name="T50" fmla="*/ 1351 w 93"/>
                  <a:gd name="T51" fmla="*/ 2648 h 57"/>
                  <a:gd name="T52" fmla="*/ 1662 w 93"/>
                  <a:gd name="T53" fmla="*/ 2998 h 57"/>
                  <a:gd name="T54" fmla="*/ 2004 w 93"/>
                  <a:gd name="T55" fmla="*/ 3246 h 57"/>
                  <a:gd name="T56" fmla="*/ 2372 w 93"/>
                  <a:gd name="T57" fmla="*/ 3418 h 57"/>
                  <a:gd name="T58" fmla="*/ 2711 w 93"/>
                  <a:gd name="T59" fmla="*/ 3433 h 57"/>
                  <a:gd name="T60" fmla="*/ 3046 w 93"/>
                  <a:gd name="T61" fmla="*/ 3474 h 57"/>
                  <a:gd name="T62" fmla="*/ 3340 w 93"/>
                  <a:gd name="T63" fmla="*/ 3474 h 57"/>
                  <a:gd name="T64" fmla="*/ 3621 w 93"/>
                  <a:gd name="T65" fmla="*/ 3474 h 57"/>
                  <a:gd name="T66" fmla="*/ 3855 w 93"/>
                  <a:gd name="T67" fmla="*/ 3583 h 57"/>
                  <a:gd name="T68" fmla="*/ 3987 w 93"/>
                  <a:gd name="T69" fmla="*/ 3583 h 5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3"/>
                  <a:gd name="T106" fmla="*/ 0 h 57"/>
                  <a:gd name="T107" fmla="*/ 93 w 93"/>
                  <a:gd name="T108" fmla="*/ 57 h 5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3" h="57">
                    <a:moveTo>
                      <a:pt x="88" y="57"/>
                    </a:moveTo>
                    <a:lnTo>
                      <a:pt x="92" y="57"/>
                    </a:lnTo>
                    <a:lnTo>
                      <a:pt x="93" y="55"/>
                    </a:lnTo>
                    <a:lnTo>
                      <a:pt x="93" y="52"/>
                    </a:lnTo>
                    <a:lnTo>
                      <a:pt x="92" y="46"/>
                    </a:lnTo>
                    <a:lnTo>
                      <a:pt x="89" y="41"/>
                    </a:lnTo>
                    <a:lnTo>
                      <a:pt x="85" y="35"/>
                    </a:lnTo>
                    <a:lnTo>
                      <a:pt x="80" y="29"/>
                    </a:lnTo>
                    <a:lnTo>
                      <a:pt x="73" y="22"/>
                    </a:lnTo>
                    <a:lnTo>
                      <a:pt x="66" y="15"/>
                    </a:lnTo>
                    <a:lnTo>
                      <a:pt x="57" y="10"/>
                    </a:lnTo>
                    <a:lnTo>
                      <a:pt x="49" y="6"/>
                    </a:lnTo>
                    <a:lnTo>
                      <a:pt x="39" y="2"/>
                    </a:lnTo>
                    <a:lnTo>
                      <a:pt x="31" y="0"/>
                    </a:lnTo>
                    <a:lnTo>
                      <a:pt x="20" y="0"/>
                    </a:lnTo>
                    <a:lnTo>
                      <a:pt x="11" y="2"/>
                    </a:lnTo>
                    <a:lnTo>
                      <a:pt x="1" y="7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1" y="13"/>
                    </a:lnTo>
                    <a:lnTo>
                      <a:pt x="5" y="19"/>
                    </a:lnTo>
                    <a:lnTo>
                      <a:pt x="9" y="24"/>
                    </a:lnTo>
                    <a:lnTo>
                      <a:pt x="15" y="31"/>
                    </a:lnTo>
                    <a:lnTo>
                      <a:pt x="23" y="37"/>
                    </a:lnTo>
                    <a:lnTo>
                      <a:pt x="30" y="43"/>
                    </a:lnTo>
                    <a:lnTo>
                      <a:pt x="37" y="48"/>
                    </a:lnTo>
                    <a:lnTo>
                      <a:pt x="45" y="52"/>
                    </a:lnTo>
                    <a:lnTo>
                      <a:pt x="52" y="54"/>
                    </a:lnTo>
                    <a:lnTo>
                      <a:pt x="60" y="55"/>
                    </a:lnTo>
                    <a:lnTo>
                      <a:pt x="67" y="56"/>
                    </a:lnTo>
                    <a:lnTo>
                      <a:pt x="74" y="56"/>
                    </a:lnTo>
                    <a:lnTo>
                      <a:pt x="80" y="56"/>
                    </a:lnTo>
                    <a:lnTo>
                      <a:pt x="85" y="57"/>
                    </a:lnTo>
                    <a:lnTo>
                      <a:pt x="88" y="57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606" name="Freeform 697"/>
              <p:cNvSpPr>
                <a:spLocks noChangeArrowheads="1"/>
              </p:cNvSpPr>
              <p:nvPr/>
            </p:nvSpPr>
            <p:spPr bwMode="auto">
              <a:xfrm>
                <a:off x="4550" y="4017"/>
                <a:ext cx="105" cy="71"/>
              </a:xfrm>
              <a:custGeom>
                <a:avLst/>
                <a:gdLst>
                  <a:gd name="T0" fmla="*/ 5 w 99"/>
                  <a:gd name="T1" fmla="*/ 1141 h 66"/>
                  <a:gd name="T2" fmla="*/ 488 w 99"/>
                  <a:gd name="T3" fmla="*/ 917 h 66"/>
                  <a:gd name="T4" fmla="*/ 828 w 99"/>
                  <a:gd name="T5" fmla="*/ 792 h 66"/>
                  <a:gd name="T6" fmla="*/ 1110 w 99"/>
                  <a:gd name="T7" fmla="*/ 792 h 66"/>
                  <a:gd name="T8" fmla="*/ 1404 w 99"/>
                  <a:gd name="T9" fmla="*/ 917 h 66"/>
                  <a:gd name="T10" fmla="*/ 1728 w 99"/>
                  <a:gd name="T11" fmla="*/ 1141 h 66"/>
                  <a:gd name="T12" fmla="*/ 2030 w 99"/>
                  <a:gd name="T13" fmla="*/ 1528 h 66"/>
                  <a:gd name="T14" fmla="*/ 2320 w 99"/>
                  <a:gd name="T15" fmla="*/ 2047 h 66"/>
                  <a:gd name="T16" fmla="*/ 2568 w 99"/>
                  <a:gd name="T17" fmla="*/ 2525 h 66"/>
                  <a:gd name="T18" fmla="*/ 2843 w 99"/>
                  <a:gd name="T19" fmla="*/ 3143 h 66"/>
                  <a:gd name="T20" fmla="*/ 3015 w 99"/>
                  <a:gd name="T21" fmla="*/ 3513 h 66"/>
                  <a:gd name="T22" fmla="*/ 3149 w 99"/>
                  <a:gd name="T23" fmla="*/ 4209 h 66"/>
                  <a:gd name="T24" fmla="*/ 3248 w 99"/>
                  <a:gd name="T25" fmla="*/ 4528 h 66"/>
                  <a:gd name="T26" fmla="*/ 3250 w 99"/>
                  <a:gd name="T27" fmla="*/ 4871 h 66"/>
                  <a:gd name="T28" fmla="*/ 3250 w 99"/>
                  <a:gd name="T29" fmla="*/ 4926 h 66"/>
                  <a:gd name="T30" fmla="*/ 3303 w 99"/>
                  <a:gd name="T31" fmla="*/ 4915 h 66"/>
                  <a:gd name="T32" fmla="*/ 3250 w 99"/>
                  <a:gd name="T33" fmla="*/ 4915 h 66"/>
                  <a:gd name="T34" fmla="*/ 3248 w 99"/>
                  <a:gd name="T35" fmla="*/ 5688 h 66"/>
                  <a:gd name="T36" fmla="*/ 3445 w 99"/>
                  <a:gd name="T37" fmla="*/ 5688 h 66"/>
                  <a:gd name="T38" fmla="*/ 3598 w 99"/>
                  <a:gd name="T39" fmla="*/ 5240 h 66"/>
                  <a:gd name="T40" fmla="*/ 3598 w 99"/>
                  <a:gd name="T41" fmla="*/ 4704 h 66"/>
                  <a:gd name="T42" fmla="*/ 3542 w 99"/>
                  <a:gd name="T43" fmla="*/ 4247 h 66"/>
                  <a:gd name="T44" fmla="*/ 3445 w 99"/>
                  <a:gd name="T45" fmla="*/ 3670 h 66"/>
                  <a:gd name="T46" fmla="*/ 3248 w 99"/>
                  <a:gd name="T47" fmla="*/ 3143 h 66"/>
                  <a:gd name="T48" fmla="*/ 3062 w 99"/>
                  <a:gd name="T49" fmla="*/ 2525 h 66"/>
                  <a:gd name="T50" fmla="*/ 2843 w 99"/>
                  <a:gd name="T51" fmla="*/ 2028 h 66"/>
                  <a:gd name="T52" fmla="*/ 2488 w 99"/>
                  <a:gd name="T53" fmla="*/ 1320 h 66"/>
                  <a:gd name="T54" fmla="*/ 2212 w 99"/>
                  <a:gd name="T55" fmla="*/ 917 h 66"/>
                  <a:gd name="T56" fmla="*/ 1885 w 99"/>
                  <a:gd name="T57" fmla="*/ 5 h 66"/>
                  <a:gd name="T58" fmla="*/ 1579 w 99"/>
                  <a:gd name="T59" fmla="*/ 2 h 66"/>
                  <a:gd name="T60" fmla="*/ 1144 w 99"/>
                  <a:gd name="T61" fmla="*/ 0 h 66"/>
                  <a:gd name="T62" fmla="*/ 736 w 99"/>
                  <a:gd name="T63" fmla="*/ 0 h 66"/>
                  <a:gd name="T64" fmla="*/ 409 w 99"/>
                  <a:gd name="T65" fmla="*/ 2 h 66"/>
                  <a:gd name="T66" fmla="*/ 0 w 99"/>
                  <a:gd name="T67" fmla="*/ 6 h 66"/>
                  <a:gd name="T68" fmla="*/ 5 w 99"/>
                  <a:gd name="T69" fmla="*/ 1141 h 6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9"/>
                  <a:gd name="T106" fmla="*/ 0 h 66"/>
                  <a:gd name="T107" fmla="*/ 99 w 99"/>
                  <a:gd name="T108" fmla="*/ 66 h 6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9" h="66">
                    <a:moveTo>
                      <a:pt x="5" y="14"/>
                    </a:moveTo>
                    <a:lnTo>
                      <a:pt x="14" y="11"/>
                    </a:lnTo>
                    <a:lnTo>
                      <a:pt x="23" y="9"/>
                    </a:lnTo>
                    <a:lnTo>
                      <a:pt x="31" y="9"/>
                    </a:lnTo>
                    <a:lnTo>
                      <a:pt x="39" y="11"/>
                    </a:lnTo>
                    <a:lnTo>
                      <a:pt x="48" y="14"/>
                    </a:lnTo>
                    <a:lnTo>
                      <a:pt x="56" y="18"/>
                    </a:lnTo>
                    <a:lnTo>
                      <a:pt x="64" y="24"/>
                    </a:lnTo>
                    <a:lnTo>
                      <a:pt x="71" y="29"/>
                    </a:lnTo>
                    <a:lnTo>
                      <a:pt x="78" y="36"/>
                    </a:lnTo>
                    <a:lnTo>
                      <a:pt x="83" y="41"/>
                    </a:lnTo>
                    <a:lnTo>
                      <a:pt x="87" y="48"/>
                    </a:lnTo>
                    <a:lnTo>
                      <a:pt x="89" y="52"/>
                    </a:lnTo>
                    <a:lnTo>
                      <a:pt x="90" y="56"/>
                    </a:lnTo>
                    <a:lnTo>
                      <a:pt x="90" y="58"/>
                    </a:lnTo>
                    <a:lnTo>
                      <a:pt x="91" y="57"/>
                    </a:lnTo>
                    <a:lnTo>
                      <a:pt x="90" y="57"/>
                    </a:lnTo>
                    <a:lnTo>
                      <a:pt x="89" y="66"/>
                    </a:lnTo>
                    <a:lnTo>
                      <a:pt x="94" y="66"/>
                    </a:lnTo>
                    <a:lnTo>
                      <a:pt x="99" y="60"/>
                    </a:lnTo>
                    <a:lnTo>
                      <a:pt x="99" y="55"/>
                    </a:lnTo>
                    <a:lnTo>
                      <a:pt x="98" y="49"/>
                    </a:lnTo>
                    <a:lnTo>
                      <a:pt x="94" y="43"/>
                    </a:lnTo>
                    <a:lnTo>
                      <a:pt x="89" y="36"/>
                    </a:lnTo>
                    <a:lnTo>
                      <a:pt x="84" y="29"/>
                    </a:lnTo>
                    <a:lnTo>
                      <a:pt x="78" y="23"/>
                    </a:lnTo>
                    <a:lnTo>
                      <a:pt x="69" y="16"/>
                    </a:lnTo>
                    <a:lnTo>
                      <a:pt x="61" y="11"/>
                    </a:lnTo>
                    <a:lnTo>
                      <a:pt x="52" y="5"/>
                    </a:lnTo>
                    <a:lnTo>
                      <a:pt x="43" y="2"/>
                    </a:lnTo>
                    <a:lnTo>
                      <a:pt x="32" y="0"/>
                    </a:lnTo>
                    <a:lnTo>
                      <a:pt x="21" y="0"/>
                    </a:lnTo>
                    <a:lnTo>
                      <a:pt x="11" y="2"/>
                    </a:lnTo>
                    <a:lnTo>
                      <a:pt x="0" y="6"/>
                    </a:lnTo>
                    <a:lnTo>
                      <a:pt x="5" y="14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607" name="Freeform 698"/>
              <p:cNvSpPr>
                <a:spLocks noChangeArrowheads="1"/>
              </p:cNvSpPr>
              <p:nvPr/>
            </p:nvSpPr>
            <p:spPr bwMode="auto">
              <a:xfrm>
                <a:off x="4546" y="4024"/>
                <a:ext cx="45" cy="55"/>
              </a:xfrm>
              <a:custGeom>
                <a:avLst/>
                <a:gdLst>
                  <a:gd name="T0" fmla="*/ 677 w 43"/>
                  <a:gd name="T1" fmla="*/ 4224 h 51"/>
                  <a:gd name="T2" fmla="*/ 579 w 43"/>
                  <a:gd name="T3" fmla="*/ 3715 h 51"/>
                  <a:gd name="T4" fmla="*/ 450 w 43"/>
                  <a:gd name="T5" fmla="*/ 3194 h 51"/>
                  <a:gd name="T6" fmla="*/ 328 w 43"/>
                  <a:gd name="T7" fmla="*/ 2547 h 51"/>
                  <a:gd name="T8" fmla="*/ 249 w 43"/>
                  <a:gd name="T9" fmla="*/ 2031 h 51"/>
                  <a:gd name="T10" fmla="*/ 207 w 43"/>
                  <a:gd name="T11" fmla="*/ 1392 h 51"/>
                  <a:gd name="T12" fmla="*/ 10 w 43"/>
                  <a:gd name="T13" fmla="*/ 885 h 51"/>
                  <a:gd name="T14" fmla="*/ 9 w 43"/>
                  <a:gd name="T15" fmla="*/ 821 h 51"/>
                  <a:gd name="T16" fmla="*/ 9 w 43"/>
                  <a:gd name="T17" fmla="*/ 761 h 51"/>
                  <a:gd name="T18" fmla="*/ 9 w 43"/>
                  <a:gd name="T19" fmla="*/ 821 h 51"/>
                  <a:gd name="T20" fmla="*/ 8 w 43"/>
                  <a:gd name="T21" fmla="*/ 821 h 51"/>
                  <a:gd name="T22" fmla="*/ 3 w 43"/>
                  <a:gd name="T23" fmla="*/ 0 h 51"/>
                  <a:gd name="T24" fmla="*/ 1 w 43"/>
                  <a:gd name="T25" fmla="*/ 4 h 51"/>
                  <a:gd name="T26" fmla="*/ 0 w 43"/>
                  <a:gd name="T27" fmla="*/ 761 h 51"/>
                  <a:gd name="T28" fmla="*/ 0 w 43"/>
                  <a:gd name="T29" fmla="*/ 954 h 51"/>
                  <a:gd name="T30" fmla="*/ 1 w 43"/>
                  <a:gd name="T31" fmla="*/ 1197 h 51"/>
                  <a:gd name="T32" fmla="*/ 5 w 43"/>
                  <a:gd name="T33" fmla="*/ 1883 h 51"/>
                  <a:gd name="T34" fmla="*/ 10 w 43"/>
                  <a:gd name="T35" fmla="*/ 2547 h 51"/>
                  <a:gd name="T36" fmla="*/ 249 w 43"/>
                  <a:gd name="T37" fmla="*/ 3194 h 51"/>
                  <a:gd name="T38" fmla="*/ 343 w 43"/>
                  <a:gd name="T39" fmla="*/ 3917 h 51"/>
                  <a:gd name="T40" fmla="*/ 516 w 43"/>
                  <a:gd name="T41" fmla="*/ 4555 h 51"/>
                  <a:gd name="T42" fmla="*/ 634 w 43"/>
                  <a:gd name="T43" fmla="*/ 5024 h 51"/>
                  <a:gd name="T44" fmla="*/ 677 w 43"/>
                  <a:gd name="T45" fmla="*/ 4224 h 51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43"/>
                  <a:gd name="T70" fmla="*/ 0 h 51"/>
                  <a:gd name="T71" fmla="*/ 43 w 43"/>
                  <a:gd name="T72" fmla="*/ 51 h 51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43" h="51">
                    <a:moveTo>
                      <a:pt x="43" y="42"/>
                    </a:moveTo>
                    <a:lnTo>
                      <a:pt x="36" y="38"/>
                    </a:lnTo>
                    <a:lnTo>
                      <a:pt x="29" y="32"/>
                    </a:lnTo>
                    <a:lnTo>
                      <a:pt x="22" y="26"/>
                    </a:lnTo>
                    <a:lnTo>
                      <a:pt x="16" y="20"/>
                    </a:lnTo>
                    <a:lnTo>
                      <a:pt x="12" y="15"/>
                    </a:lnTo>
                    <a:lnTo>
                      <a:pt x="10" y="9"/>
                    </a:lnTo>
                    <a:lnTo>
                      <a:pt x="9" y="8"/>
                    </a:lnTo>
                    <a:lnTo>
                      <a:pt x="9" y="7"/>
                    </a:lnTo>
                    <a:lnTo>
                      <a:pt x="9" y="8"/>
                    </a:lnTo>
                    <a:lnTo>
                      <a:pt x="8" y="8"/>
                    </a:lnTo>
                    <a:lnTo>
                      <a:pt x="3" y="0"/>
                    </a:lnTo>
                    <a:lnTo>
                      <a:pt x="1" y="4"/>
                    </a:lnTo>
                    <a:lnTo>
                      <a:pt x="0" y="7"/>
                    </a:lnTo>
                    <a:lnTo>
                      <a:pt x="0" y="10"/>
                    </a:lnTo>
                    <a:lnTo>
                      <a:pt x="1" y="13"/>
                    </a:lnTo>
                    <a:lnTo>
                      <a:pt x="5" y="19"/>
                    </a:lnTo>
                    <a:lnTo>
                      <a:pt x="10" y="26"/>
                    </a:lnTo>
                    <a:lnTo>
                      <a:pt x="16" y="32"/>
                    </a:lnTo>
                    <a:lnTo>
                      <a:pt x="23" y="39"/>
                    </a:lnTo>
                    <a:lnTo>
                      <a:pt x="32" y="45"/>
                    </a:lnTo>
                    <a:lnTo>
                      <a:pt x="40" y="51"/>
                    </a:lnTo>
                    <a:lnTo>
                      <a:pt x="43" y="42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608" name="Freeform 699"/>
              <p:cNvSpPr>
                <a:spLocks noChangeArrowheads="1"/>
              </p:cNvSpPr>
              <p:nvPr/>
            </p:nvSpPr>
            <p:spPr bwMode="auto">
              <a:xfrm>
                <a:off x="4589" y="4069"/>
                <a:ext cx="56" cy="20"/>
              </a:xfrm>
              <a:custGeom>
                <a:avLst/>
                <a:gdLst>
                  <a:gd name="T0" fmla="*/ 1504 w 53"/>
                  <a:gd name="T1" fmla="*/ 5284 h 18"/>
                  <a:gd name="T2" fmla="*/ 1401 w 53"/>
                  <a:gd name="T3" fmla="*/ 4756 h 18"/>
                  <a:gd name="T4" fmla="*/ 1255 w 53"/>
                  <a:gd name="T5" fmla="*/ 4756 h 18"/>
                  <a:gd name="T6" fmla="*/ 1064 w 53"/>
                  <a:gd name="T7" fmla="*/ 4756 h 18"/>
                  <a:gd name="T8" fmla="*/ 902 w 53"/>
                  <a:gd name="T9" fmla="*/ 4756 h 18"/>
                  <a:gd name="T10" fmla="*/ 716 w 53"/>
                  <a:gd name="T11" fmla="*/ 4280 h 18"/>
                  <a:gd name="T12" fmla="*/ 461 w 53"/>
                  <a:gd name="T13" fmla="*/ 3852 h 18"/>
                  <a:gd name="T14" fmla="*/ 331 w 53"/>
                  <a:gd name="T15" fmla="*/ 3 h 18"/>
                  <a:gd name="T16" fmla="*/ 3 w 53"/>
                  <a:gd name="T17" fmla="*/ 0 h 18"/>
                  <a:gd name="T18" fmla="*/ 0 w 53"/>
                  <a:gd name="T19" fmla="*/ 5284 h 18"/>
                  <a:gd name="T20" fmla="*/ 8 w 53"/>
                  <a:gd name="T21" fmla="*/ 7248 h 18"/>
                  <a:gd name="T22" fmla="*/ 413 w 53"/>
                  <a:gd name="T23" fmla="*/ 8948 h 18"/>
                  <a:gd name="T24" fmla="*/ 678 w 53"/>
                  <a:gd name="T25" fmla="*/ 9326 h 18"/>
                  <a:gd name="T26" fmla="*/ 893 w 53"/>
                  <a:gd name="T27" fmla="*/ 10362 h 18"/>
                  <a:gd name="T28" fmla="*/ 1053 w 53"/>
                  <a:gd name="T29" fmla="*/ 10362 h 18"/>
                  <a:gd name="T30" fmla="*/ 1255 w 53"/>
                  <a:gd name="T31" fmla="*/ 11047 h 18"/>
                  <a:gd name="T32" fmla="*/ 1401 w 53"/>
                  <a:gd name="T33" fmla="*/ 11047 h 18"/>
                  <a:gd name="T34" fmla="*/ 1480 w 53"/>
                  <a:gd name="T35" fmla="*/ 11047 h 18"/>
                  <a:gd name="T36" fmla="*/ 1504 w 53"/>
                  <a:gd name="T37" fmla="*/ 5284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3"/>
                  <a:gd name="T58" fmla="*/ 0 h 18"/>
                  <a:gd name="T59" fmla="*/ 53 w 53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3" h="18">
                    <a:moveTo>
                      <a:pt x="53" y="9"/>
                    </a:moveTo>
                    <a:lnTo>
                      <a:pt x="49" y="8"/>
                    </a:lnTo>
                    <a:lnTo>
                      <a:pt x="44" y="8"/>
                    </a:lnTo>
                    <a:lnTo>
                      <a:pt x="38" y="8"/>
                    </a:lnTo>
                    <a:lnTo>
                      <a:pt x="32" y="8"/>
                    </a:lnTo>
                    <a:lnTo>
                      <a:pt x="25" y="7"/>
                    </a:lnTo>
                    <a:lnTo>
                      <a:pt x="17" y="6"/>
                    </a:lnTo>
                    <a:lnTo>
                      <a:pt x="11" y="3"/>
                    </a:lnTo>
                    <a:lnTo>
                      <a:pt x="3" y="0"/>
                    </a:lnTo>
                    <a:lnTo>
                      <a:pt x="0" y="9"/>
                    </a:lnTo>
                    <a:lnTo>
                      <a:pt x="8" y="12"/>
                    </a:lnTo>
                    <a:lnTo>
                      <a:pt x="15" y="14"/>
                    </a:lnTo>
                    <a:lnTo>
                      <a:pt x="24" y="15"/>
                    </a:lnTo>
                    <a:lnTo>
                      <a:pt x="31" y="17"/>
                    </a:lnTo>
                    <a:lnTo>
                      <a:pt x="37" y="17"/>
                    </a:lnTo>
                    <a:lnTo>
                      <a:pt x="44" y="18"/>
                    </a:lnTo>
                    <a:lnTo>
                      <a:pt x="49" y="18"/>
                    </a:lnTo>
                    <a:lnTo>
                      <a:pt x="52" y="18"/>
                    </a:lnTo>
                    <a:lnTo>
                      <a:pt x="53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609" name="Freeform 700"/>
              <p:cNvSpPr>
                <a:spLocks noChangeArrowheads="1"/>
              </p:cNvSpPr>
              <p:nvPr/>
            </p:nvSpPr>
            <p:spPr bwMode="auto">
              <a:xfrm>
                <a:off x="154" y="190"/>
                <a:ext cx="69" cy="115"/>
              </a:xfrm>
              <a:custGeom>
                <a:avLst/>
                <a:gdLst>
                  <a:gd name="T0" fmla="*/ 2472 w 65"/>
                  <a:gd name="T1" fmla="*/ 7855 h 107"/>
                  <a:gd name="T2" fmla="*/ 2472 w 65"/>
                  <a:gd name="T3" fmla="*/ 8080 h 107"/>
                  <a:gd name="T4" fmla="*/ 2464 w 65"/>
                  <a:gd name="T5" fmla="*/ 8346 h 107"/>
                  <a:gd name="T6" fmla="*/ 2464 w 65"/>
                  <a:gd name="T7" fmla="*/ 8512 h 107"/>
                  <a:gd name="T8" fmla="*/ 2369 w 65"/>
                  <a:gd name="T9" fmla="*/ 8600 h 107"/>
                  <a:gd name="T10" fmla="*/ 2282 w 65"/>
                  <a:gd name="T11" fmla="*/ 8684 h 107"/>
                  <a:gd name="T12" fmla="*/ 2067 w 65"/>
                  <a:gd name="T13" fmla="*/ 8684 h 107"/>
                  <a:gd name="T14" fmla="*/ 1797 w 65"/>
                  <a:gd name="T15" fmla="*/ 8512 h 107"/>
                  <a:gd name="T16" fmla="*/ 1595 w 65"/>
                  <a:gd name="T17" fmla="*/ 8333 h 107"/>
                  <a:gd name="T18" fmla="*/ 1334 w 65"/>
                  <a:gd name="T19" fmla="*/ 7839 h 107"/>
                  <a:gd name="T20" fmla="*/ 1050 w 65"/>
                  <a:gd name="T21" fmla="*/ 7294 h 107"/>
                  <a:gd name="T22" fmla="*/ 734 w 65"/>
                  <a:gd name="T23" fmla="*/ 6722 h 107"/>
                  <a:gd name="T24" fmla="*/ 512 w 65"/>
                  <a:gd name="T25" fmla="*/ 5876 h 107"/>
                  <a:gd name="T26" fmla="*/ 8 w 65"/>
                  <a:gd name="T27" fmla="*/ 5087 h 107"/>
                  <a:gd name="T28" fmla="*/ 4 w 65"/>
                  <a:gd name="T29" fmla="*/ 4182 h 107"/>
                  <a:gd name="T30" fmla="*/ 1 w 65"/>
                  <a:gd name="T31" fmla="*/ 3269 h 107"/>
                  <a:gd name="T32" fmla="*/ 0 w 65"/>
                  <a:gd name="T33" fmla="*/ 2280 h 107"/>
                  <a:gd name="T34" fmla="*/ 1 w 65"/>
                  <a:gd name="T35" fmla="*/ 1206 h 107"/>
                  <a:gd name="T36" fmla="*/ 4 w 65"/>
                  <a:gd name="T37" fmla="*/ 3 h 107"/>
                  <a:gd name="T38" fmla="*/ 5 w 65"/>
                  <a:gd name="T39" fmla="*/ 1 h 107"/>
                  <a:gd name="T40" fmla="*/ 6 w 65"/>
                  <a:gd name="T41" fmla="*/ 0 h 107"/>
                  <a:gd name="T42" fmla="*/ 8 w 65"/>
                  <a:gd name="T43" fmla="*/ 0 h 107"/>
                  <a:gd name="T44" fmla="*/ 403 w 65"/>
                  <a:gd name="T45" fmla="*/ 1 h 107"/>
                  <a:gd name="T46" fmla="*/ 577 w 65"/>
                  <a:gd name="T47" fmla="*/ 5 h 107"/>
                  <a:gd name="T48" fmla="*/ 878 w 65"/>
                  <a:gd name="T49" fmla="*/ 728 h 107"/>
                  <a:gd name="T50" fmla="*/ 1115 w 65"/>
                  <a:gd name="T51" fmla="*/ 1122 h 107"/>
                  <a:gd name="T52" fmla="*/ 1416 w 65"/>
                  <a:gd name="T53" fmla="*/ 1836 h 107"/>
                  <a:gd name="T54" fmla="*/ 1656 w 65"/>
                  <a:gd name="T55" fmla="*/ 2478 h 107"/>
                  <a:gd name="T56" fmla="*/ 1834 w 65"/>
                  <a:gd name="T57" fmla="*/ 3134 h 107"/>
                  <a:gd name="T58" fmla="*/ 2025 w 65"/>
                  <a:gd name="T59" fmla="*/ 3891 h 107"/>
                  <a:gd name="T60" fmla="*/ 2150 w 65"/>
                  <a:gd name="T61" fmla="*/ 4412 h 107"/>
                  <a:gd name="T62" fmla="*/ 2282 w 65"/>
                  <a:gd name="T63" fmla="*/ 5192 h 107"/>
                  <a:gd name="T64" fmla="*/ 2329 w 65"/>
                  <a:gd name="T65" fmla="*/ 5888 h 107"/>
                  <a:gd name="T66" fmla="*/ 2369 w 65"/>
                  <a:gd name="T67" fmla="*/ 6445 h 107"/>
                  <a:gd name="T68" fmla="*/ 2422 w 65"/>
                  <a:gd name="T69" fmla="*/ 7214 h 107"/>
                  <a:gd name="T70" fmla="*/ 2464 w 65"/>
                  <a:gd name="T71" fmla="*/ 7518 h 107"/>
                  <a:gd name="T72" fmla="*/ 2472 w 65"/>
                  <a:gd name="T73" fmla="*/ 7855 h 10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5"/>
                  <a:gd name="T112" fmla="*/ 0 h 107"/>
                  <a:gd name="T113" fmla="*/ 65 w 65"/>
                  <a:gd name="T114" fmla="*/ 107 h 107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5" h="107">
                    <a:moveTo>
                      <a:pt x="65" y="97"/>
                    </a:moveTo>
                    <a:lnTo>
                      <a:pt x="65" y="100"/>
                    </a:lnTo>
                    <a:lnTo>
                      <a:pt x="64" y="102"/>
                    </a:lnTo>
                    <a:lnTo>
                      <a:pt x="64" y="105"/>
                    </a:lnTo>
                    <a:lnTo>
                      <a:pt x="62" y="106"/>
                    </a:lnTo>
                    <a:lnTo>
                      <a:pt x="59" y="107"/>
                    </a:lnTo>
                    <a:lnTo>
                      <a:pt x="54" y="107"/>
                    </a:lnTo>
                    <a:lnTo>
                      <a:pt x="47" y="105"/>
                    </a:lnTo>
                    <a:lnTo>
                      <a:pt x="41" y="101"/>
                    </a:lnTo>
                    <a:lnTo>
                      <a:pt x="35" y="96"/>
                    </a:lnTo>
                    <a:lnTo>
                      <a:pt x="27" y="89"/>
                    </a:lnTo>
                    <a:lnTo>
                      <a:pt x="20" y="82"/>
                    </a:lnTo>
                    <a:lnTo>
                      <a:pt x="14" y="72"/>
                    </a:lnTo>
                    <a:lnTo>
                      <a:pt x="8" y="62"/>
                    </a:lnTo>
                    <a:lnTo>
                      <a:pt x="4" y="52"/>
                    </a:lnTo>
                    <a:lnTo>
                      <a:pt x="1" y="40"/>
                    </a:lnTo>
                    <a:lnTo>
                      <a:pt x="0" y="28"/>
                    </a:lnTo>
                    <a:lnTo>
                      <a:pt x="1" y="16"/>
                    </a:lnTo>
                    <a:lnTo>
                      <a:pt x="4" y="3"/>
                    </a:lnTo>
                    <a:lnTo>
                      <a:pt x="5" y="1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0" y="1"/>
                    </a:lnTo>
                    <a:lnTo>
                      <a:pt x="16" y="5"/>
                    </a:lnTo>
                    <a:lnTo>
                      <a:pt x="23" y="9"/>
                    </a:lnTo>
                    <a:lnTo>
                      <a:pt x="29" y="15"/>
                    </a:lnTo>
                    <a:lnTo>
                      <a:pt x="37" y="22"/>
                    </a:lnTo>
                    <a:lnTo>
                      <a:pt x="43" y="31"/>
                    </a:lnTo>
                    <a:lnTo>
                      <a:pt x="48" y="39"/>
                    </a:lnTo>
                    <a:lnTo>
                      <a:pt x="53" y="48"/>
                    </a:lnTo>
                    <a:lnTo>
                      <a:pt x="56" y="55"/>
                    </a:lnTo>
                    <a:lnTo>
                      <a:pt x="59" y="64"/>
                    </a:lnTo>
                    <a:lnTo>
                      <a:pt x="61" y="73"/>
                    </a:lnTo>
                    <a:lnTo>
                      <a:pt x="62" y="80"/>
                    </a:lnTo>
                    <a:lnTo>
                      <a:pt x="63" y="87"/>
                    </a:lnTo>
                    <a:lnTo>
                      <a:pt x="64" y="93"/>
                    </a:lnTo>
                    <a:lnTo>
                      <a:pt x="65" y="97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610" name="Freeform 701"/>
              <p:cNvSpPr>
                <a:spLocks noChangeArrowheads="1"/>
              </p:cNvSpPr>
              <p:nvPr/>
            </p:nvSpPr>
            <p:spPr bwMode="auto">
              <a:xfrm>
                <a:off x="149" y="191"/>
                <a:ext cx="78" cy="120"/>
              </a:xfrm>
              <a:custGeom>
                <a:avLst/>
                <a:gdLst>
                  <a:gd name="T0" fmla="*/ 4 w 74"/>
                  <a:gd name="T1" fmla="*/ 0 h 111"/>
                  <a:gd name="T2" fmla="*/ 1 w 74"/>
                  <a:gd name="T3" fmla="*/ 1537 h 111"/>
                  <a:gd name="T4" fmla="*/ 0 w 74"/>
                  <a:gd name="T5" fmla="*/ 3102 h 111"/>
                  <a:gd name="T6" fmla="*/ 1 w 74"/>
                  <a:gd name="T7" fmla="*/ 4582 h 111"/>
                  <a:gd name="T8" fmla="*/ 4 w 74"/>
                  <a:gd name="T9" fmla="*/ 6115 h 111"/>
                  <a:gd name="T10" fmla="*/ 8 w 74"/>
                  <a:gd name="T11" fmla="*/ 7315 h 111"/>
                  <a:gd name="T12" fmla="*/ 337 w 74"/>
                  <a:gd name="T13" fmla="*/ 8549 h 111"/>
                  <a:gd name="T14" fmla="*/ 486 w 74"/>
                  <a:gd name="T15" fmla="*/ 9761 h 111"/>
                  <a:gd name="T16" fmla="*/ 702 w 74"/>
                  <a:gd name="T17" fmla="*/ 10648 h 111"/>
                  <a:gd name="T18" fmla="*/ 865 w 74"/>
                  <a:gd name="T19" fmla="*/ 11474 h 111"/>
                  <a:gd name="T20" fmla="*/ 1068 w 74"/>
                  <a:gd name="T21" fmla="*/ 12064 h 111"/>
                  <a:gd name="T22" fmla="*/ 1251 w 74"/>
                  <a:gd name="T23" fmla="*/ 12546 h 111"/>
                  <a:gd name="T24" fmla="*/ 1391 w 74"/>
                  <a:gd name="T25" fmla="*/ 12716 h 111"/>
                  <a:gd name="T26" fmla="*/ 1545 w 74"/>
                  <a:gd name="T27" fmla="*/ 12891 h 111"/>
                  <a:gd name="T28" fmla="*/ 1703 w 74"/>
                  <a:gd name="T29" fmla="*/ 12624 h 111"/>
                  <a:gd name="T30" fmla="*/ 1763 w 74"/>
                  <a:gd name="T31" fmla="*/ 12404 h 111"/>
                  <a:gd name="T32" fmla="*/ 1808 w 74"/>
                  <a:gd name="T33" fmla="*/ 11924 h 111"/>
                  <a:gd name="T34" fmla="*/ 1810 w 74"/>
                  <a:gd name="T35" fmla="*/ 11511 h 111"/>
                  <a:gd name="T36" fmla="*/ 1810 w 74"/>
                  <a:gd name="T37" fmla="*/ 11159 h 111"/>
                  <a:gd name="T38" fmla="*/ 1587 w 74"/>
                  <a:gd name="T39" fmla="*/ 11408 h 111"/>
                  <a:gd name="T40" fmla="*/ 1627 w 74"/>
                  <a:gd name="T41" fmla="*/ 11511 h 111"/>
                  <a:gd name="T42" fmla="*/ 1587 w 74"/>
                  <a:gd name="T43" fmla="*/ 11605 h 111"/>
                  <a:gd name="T44" fmla="*/ 1587 w 74"/>
                  <a:gd name="T45" fmla="*/ 11677 h 111"/>
                  <a:gd name="T46" fmla="*/ 1544 w 74"/>
                  <a:gd name="T47" fmla="*/ 11677 h 111"/>
                  <a:gd name="T48" fmla="*/ 1465 w 74"/>
                  <a:gd name="T49" fmla="*/ 11677 h 111"/>
                  <a:gd name="T50" fmla="*/ 1319 w 74"/>
                  <a:gd name="T51" fmla="*/ 11511 h 111"/>
                  <a:gd name="T52" fmla="*/ 1187 w 74"/>
                  <a:gd name="T53" fmla="*/ 11159 h 111"/>
                  <a:gd name="T54" fmla="*/ 1013 w 74"/>
                  <a:gd name="T55" fmla="*/ 10648 h 111"/>
                  <a:gd name="T56" fmla="*/ 822 w 74"/>
                  <a:gd name="T57" fmla="*/ 9849 h 111"/>
                  <a:gd name="T58" fmla="*/ 702 w 74"/>
                  <a:gd name="T59" fmla="*/ 9029 h 111"/>
                  <a:gd name="T60" fmla="*/ 512 w 74"/>
                  <a:gd name="T61" fmla="*/ 7908 h 111"/>
                  <a:gd name="T62" fmla="*/ 374 w 74"/>
                  <a:gd name="T63" fmla="*/ 6990 h 111"/>
                  <a:gd name="T64" fmla="*/ 304 w 74"/>
                  <a:gd name="T65" fmla="*/ 5688 h 111"/>
                  <a:gd name="T66" fmla="*/ 9 w 74"/>
                  <a:gd name="T67" fmla="*/ 4477 h 111"/>
                  <a:gd name="T68" fmla="*/ 8 w 74"/>
                  <a:gd name="T69" fmla="*/ 3102 h 111"/>
                  <a:gd name="T70" fmla="*/ 9 w 74"/>
                  <a:gd name="T71" fmla="*/ 1662 h 111"/>
                  <a:gd name="T72" fmla="*/ 304 w 74"/>
                  <a:gd name="T73" fmla="*/ 3 h 111"/>
                  <a:gd name="T74" fmla="*/ 4 w 74"/>
                  <a:gd name="T75" fmla="*/ 0 h 111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74"/>
                  <a:gd name="T115" fmla="*/ 0 h 111"/>
                  <a:gd name="T116" fmla="*/ 74 w 74"/>
                  <a:gd name="T117" fmla="*/ 111 h 111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74" h="111">
                    <a:moveTo>
                      <a:pt x="4" y="0"/>
                    </a:moveTo>
                    <a:lnTo>
                      <a:pt x="1" y="14"/>
                    </a:lnTo>
                    <a:lnTo>
                      <a:pt x="0" y="27"/>
                    </a:lnTo>
                    <a:lnTo>
                      <a:pt x="1" y="40"/>
                    </a:lnTo>
                    <a:lnTo>
                      <a:pt x="4" y="52"/>
                    </a:lnTo>
                    <a:lnTo>
                      <a:pt x="8" y="63"/>
                    </a:lnTo>
                    <a:lnTo>
                      <a:pt x="14" y="74"/>
                    </a:lnTo>
                    <a:lnTo>
                      <a:pt x="21" y="83"/>
                    </a:lnTo>
                    <a:lnTo>
                      <a:pt x="28" y="92"/>
                    </a:lnTo>
                    <a:lnTo>
                      <a:pt x="35" y="98"/>
                    </a:lnTo>
                    <a:lnTo>
                      <a:pt x="43" y="104"/>
                    </a:lnTo>
                    <a:lnTo>
                      <a:pt x="50" y="108"/>
                    </a:lnTo>
                    <a:lnTo>
                      <a:pt x="57" y="110"/>
                    </a:lnTo>
                    <a:lnTo>
                      <a:pt x="63" y="111"/>
                    </a:lnTo>
                    <a:lnTo>
                      <a:pt x="68" y="109"/>
                    </a:lnTo>
                    <a:lnTo>
                      <a:pt x="71" y="106"/>
                    </a:lnTo>
                    <a:lnTo>
                      <a:pt x="73" y="103"/>
                    </a:lnTo>
                    <a:lnTo>
                      <a:pt x="74" y="99"/>
                    </a:lnTo>
                    <a:lnTo>
                      <a:pt x="74" y="96"/>
                    </a:lnTo>
                    <a:lnTo>
                      <a:pt x="64" y="97"/>
                    </a:lnTo>
                    <a:lnTo>
                      <a:pt x="65" y="99"/>
                    </a:lnTo>
                    <a:lnTo>
                      <a:pt x="64" y="100"/>
                    </a:lnTo>
                    <a:lnTo>
                      <a:pt x="64" y="101"/>
                    </a:lnTo>
                    <a:lnTo>
                      <a:pt x="62" y="101"/>
                    </a:lnTo>
                    <a:lnTo>
                      <a:pt x="59" y="101"/>
                    </a:lnTo>
                    <a:lnTo>
                      <a:pt x="53" y="99"/>
                    </a:lnTo>
                    <a:lnTo>
                      <a:pt x="47" y="96"/>
                    </a:lnTo>
                    <a:lnTo>
                      <a:pt x="41" y="92"/>
                    </a:lnTo>
                    <a:lnTo>
                      <a:pt x="34" y="85"/>
                    </a:lnTo>
                    <a:lnTo>
                      <a:pt x="28" y="77"/>
                    </a:lnTo>
                    <a:lnTo>
                      <a:pt x="22" y="68"/>
                    </a:lnTo>
                    <a:lnTo>
                      <a:pt x="16" y="60"/>
                    </a:lnTo>
                    <a:lnTo>
                      <a:pt x="12" y="49"/>
                    </a:lnTo>
                    <a:lnTo>
                      <a:pt x="9" y="38"/>
                    </a:lnTo>
                    <a:lnTo>
                      <a:pt x="8" y="27"/>
                    </a:lnTo>
                    <a:lnTo>
                      <a:pt x="9" y="15"/>
                    </a:lnTo>
                    <a:lnTo>
                      <a:pt x="12" y="3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611" name="Freeform 702"/>
              <p:cNvSpPr>
                <a:spLocks noChangeArrowheads="1"/>
              </p:cNvSpPr>
              <p:nvPr/>
            </p:nvSpPr>
            <p:spPr bwMode="auto">
              <a:xfrm>
                <a:off x="154" y="186"/>
                <a:ext cx="56" cy="50"/>
              </a:xfrm>
              <a:custGeom>
                <a:avLst/>
                <a:gdLst>
                  <a:gd name="T0" fmla="*/ 1504 w 53"/>
                  <a:gd name="T1" fmla="*/ 6758 h 46"/>
                  <a:gd name="T2" fmla="*/ 1326 w 53"/>
                  <a:gd name="T3" fmla="*/ 5262 h 46"/>
                  <a:gd name="T4" fmla="*/ 1124 w 53"/>
                  <a:gd name="T5" fmla="*/ 3770 h 46"/>
                  <a:gd name="T6" fmla="*/ 944 w 53"/>
                  <a:gd name="T7" fmla="*/ 2324 h 46"/>
                  <a:gd name="T8" fmla="*/ 716 w 53"/>
                  <a:gd name="T9" fmla="*/ 1532 h 46"/>
                  <a:gd name="T10" fmla="*/ 515 w 53"/>
                  <a:gd name="T11" fmla="*/ 4 h 46"/>
                  <a:gd name="T12" fmla="*/ 350 w 53"/>
                  <a:gd name="T13" fmla="*/ 1 h 46"/>
                  <a:gd name="T14" fmla="*/ 296 w 53"/>
                  <a:gd name="T15" fmla="*/ 0 h 46"/>
                  <a:gd name="T16" fmla="*/ 6 w 53"/>
                  <a:gd name="T17" fmla="*/ 0 h 46"/>
                  <a:gd name="T18" fmla="*/ 2 w 53"/>
                  <a:gd name="T19" fmla="*/ 2 h 46"/>
                  <a:gd name="T20" fmla="*/ 0 w 53"/>
                  <a:gd name="T21" fmla="*/ 5 h 46"/>
                  <a:gd name="T22" fmla="*/ 8 w 53"/>
                  <a:gd name="T23" fmla="*/ 1296 h 46"/>
                  <a:gd name="T24" fmla="*/ 8 w 53"/>
                  <a:gd name="T25" fmla="*/ 1409 h 46"/>
                  <a:gd name="T26" fmla="*/ 7 w 53"/>
                  <a:gd name="T27" fmla="*/ 1409 h 46"/>
                  <a:gd name="T28" fmla="*/ 7 w 53"/>
                  <a:gd name="T29" fmla="*/ 1532 h 46"/>
                  <a:gd name="T30" fmla="*/ 296 w 53"/>
                  <a:gd name="T31" fmla="*/ 1532 h 46"/>
                  <a:gd name="T32" fmla="*/ 391 w 53"/>
                  <a:gd name="T33" fmla="*/ 1810 h 46"/>
                  <a:gd name="T34" fmla="*/ 544 w 53"/>
                  <a:gd name="T35" fmla="*/ 2526 h 46"/>
                  <a:gd name="T36" fmla="*/ 757 w 53"/>
                  <a:gd name="T37" fmla="*/ 3527 h 46"/>
                  <a:gd name="T38" fmla="*/ 953 w 53"/>
                  <a:gd name="T39" fmla="*/ 4923 h 46"/>
                  <a:gd name="T40" fmla="*/ 1124 w 53"/>
                  <a:gd name="T41" fmla="*/ 5840 h 46"/>
                  <a:gd name="T42" fmla="*/ 1313 w 53"/>
                  <a:gd name="T43" fmla="*/ 7470 h 46"/>
                  <a:gd name="T44" fmla="*/ 1504 w 53"/>
                  <a:gd name="T45" fmla="*/ 6758 h 4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53"/>
                  <a:gd name="T70" fmla="*/ 0 h 46"/>
                  <a:gd name="T71" fmla="*/ 53 w 53"/>
                  <a:gd name="T72" fmla="*/ 46 h 4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53" h="46">
                    <a:moveTo>
                      <a:pt x="53" y="41"/>
                    </a:moveTo>
                    <a:lnTo>
                      <a:pt x="46" y="32"/>
                    </a:lnTo>
                    <a:lnTo>
                      <a:pt x="40" y="23"/>
                    </a:lnTo>
                    <a:lnTo>
                      <a:pt x="33" y="15"/>
                    </a:lnTo>
                    <a:lnTo>
                      <a:pt x="25" y="10"/>
                    </a:lnTo>
                    <a:lnTo>
                      <a:pt x="19" y="4"/>
                    </a:lnTo>
                    <a:lnTo>
                      <a:pt x="12" y="1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2" y="2"/>
                    </a:lnTo>
                    <a:lnTo>
                      <a:pt x="0" y="5"/>
                    </a:lnTo>
                    <a:lnTo>
                      <a:pt x="8" y="8"/>
                    </a:lnTo>
                    <a:lnTo>
                      <a:pt x="8" y="9"/>
                    </a:lnTo>
                    <a:lnTo>
                      <a:pt x="7" y="9"/>
                    </a:lnTo>
                    <a:lnTo>
                      <a:pt x="7" y="10"/>
                    </a:lnTo>
                    <a:lnTo>
                      <a:pt x="9" y="10"/>
                    </a:lnTo>
                    <a:lnTo>
                      <a:pt x="14" y="12"/>
                    </a:lnTo>
                    <a:lnTo>
                      <a:pt x="20" y="16"/>
                    </a:lnTo>
                    <a:lnTo>
                      <a:pt x="26" y="22"/>
                    </a:lnTo>
                    <a:lnTo>
                      <a:pt x="34" y="30"/>
                    </a:lnTo>
                    <a:lnTo>
                      <a:pt x="40" y="37"/>
                    </a:lnTo>
                    <a:lnTo>
                      <a:pt x="45" y="46"/>
                    </a:lnTo>
                    <a:lnTo>
                      <a:pt x="53" y="41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612" name="Freeform 703"/>
              <p:cNvSpPr>
                <a:spLocks noChangeArrowheads="1"/>
              </p:cNvSpPr>
              <p:nvPr/>
            </p:nvSpPr>
            <p:spPr bwMode="auto">
              <a:xfrm>
                <a:off x="201" y="230"/>
                <a:ext cx="27" cy="66"/>
              </a:xfrm>
              <a:custGeom>
                <a:avLst/>
                <a:gdLst>
                  <a:gd name="T0" fmla="*/ 2676 w 25"/>
                  <a:gd name="T1" fmla="*/ 7345 h 61"/>
                  <a:gd name="T2" fmla="*/ 2597 w 25"/>
                  <a:gd name="T3" fmla="*/ 6874 h 61"/>
                  <a:gd name="T4" fmla="*/ 2597 w 25"/>
                  <a:gd name="T5" fmla="*/ 5882 h 61"/>
                  <a:gd name="T6" fmla="*/ 2294 w 25"/>
                  <a:gd name="T7" fmla="*/ 5024 h 61"/>
                  <a:gd name="T8" fmla="*/ 2227 w 25"/>
                  <a:gd name="T9" fmla="*/ 4285 h 61"/>
                  <a:gd name="T10" fmla="*/ 1967 w 25"/>
                  <a:gd name="T11" fmla="*/ 3127 h 61"/>
                  <a:gd name="T12" fmla="*/ 1561 w 25"/>
                  <a:gd name="T13" fmla="*/ 2083 h 61"/>
                  <a:gd name="T14" fmla="*/ 1239 w 25"/>
                  <a:gd name="T15" fmla="*/ 1025 h 61"/>
                  <a:gd name="T16" fmla="*/ 910 w 25"/>
                  <a:gd name="T17" fmla="*/ 0 h 61"/>
                  <a:gd name="T18" fmla="*/ 0 w 25"/>
                  <a:gd name="T19" fmla="*/ 5 h 61"/>
                  <a:gd name="T20" fmla="*/ 4 w 25"/>
                  <a:gd name="T21" fmla="*/ 1519 h 61"/>
                  <a:gd name="T22" fmla="*/ 910 w 25"/>
                  <a:gd name="T23" fmla="*/ 2469 h 61"/>
                  <a:gd name="T24" fmla="*/ 1062 w 25"/>
                  <a:gd name="T25" fmla="*/ 3383 h 61"/>
                  <a:gd name="T26" fmla="*/ 1239 w 25"/>
                  <a:gd name="T27" fmla="*/ 4580 h 61"/>
                  <a:gd name="T28" fmla="*/ 1338 w 25"/>
                  <a:gd name="T29" fmla="*/ 5361 h 61"/>
                  <a:gd name="T30" fmla="*/ 1445 w 25"/>
                  <a:gd name="T31" fmla="*/ 6275 h 61"/>
                  <a:gd name="T32" fmla="*/ 1561 w 25"/>
                  <a:gd name="T33" fmla="*/ 6886 h 61"/>
                  <a:gd name="T34" fmla="*/ 1561 w 25"/>
                  <a:gd name="T35" fmla="*/ 7437 h 61"/>
                  <a:gd name="T36" fmla="*/ 2676 w 25"/>
                  <a:gd name="T37" fmla="*/ 7345 h 6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5"/>
                  <a:gd name="T58" fmla="*/ 0 h 61"/>
                  <a:gd name="T59" fmla="*/ 25 w 25"/>
                  <a:gd name="T60" fmla="*/ 61 h 6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5" h="61">
                    <a:moveTo>
                      <a:pt x="25" y="60"/>
                    </a:moveTo>
                    <a:lnTo>
                      <a:pt x="24" y="56"/>
                    </a:lnTo>
                    <a:lnTo>
                      <a:pt x="24" y="49"/>
                    </a:lnTo>
                    <a:lnTo>
                      <a:pt x="21" y="42"/>
                    </a:lnTo>
                    <a:lnTo>
                      <a:pt x="20" y="35"/>
                    </a:lnTo>
                    <a:lnTo>
                      <a:pt x="18" y="26"/>
                    </a:lnTo>
                    <a:lnTo>
                      <a:pt x="15" y="17"/>
                    </a:lnTo>
                    <a:lnTo>
                      <a:pt x="12" y="8"/>
                    </a:lnTo>
                    <a:lnTo>
                      <a:pt x="8" y="0"/>
                    </a:lnTo>
                    <a:lnTo>
                      <a:pt x="0" y="5"/>
                    </a:lnTo>
                    <a:lnTo>
                      <a:pt x="4" y="13"/>
                    </a:lnTo>
                    <a:lnTo>
                      <a:pt x="8" y="20"/>
                    </a:lnTo>
                    <a:lnTo>
                      <a:pt x="10" y="28"/>
                    </a:lnTo>
                    <a:lnTo>
                      <a:pt x="12" y="37"/>
                    </a:lnTo>
                    <a:lnTo>
                      <a:pt x="13" y="43"/>
                    </a:lnTo>
                    <a:lnTo>
                      <a:pt x="14" y="51"/>
                    </a:lnTo>
                    <a:lnTo>
                      <a:pt x="15" y="57"/>
                    </a:lnTo>
                    <a:lnTo>
                      <a:pt x="15" y="61"/>
                    </a:lnTo>
                    <a:lnTo>
                      <a:pt x="25" y="6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613" name="Freeform 704"/>
              <p:cNvSpPr>
                <a:spLocks noChangeArrowheads="1"/>
              </p:cNvSpPr>
              <p:nvPr/>
            </p:nvSpPr>
            <p:spPr bwMode="auto">
              <a:xfrm>
                <a:off x="5582" y="328"/>
                <a:ext cx="69" cy="115"/>
              </a:xfrm>
              <a:custGeom>
                <a:avLst/>
                <a:gdLst>
                  <a:gd name="T0" fmla="*/ 0 w 65"/>
                  <a:gd name="T1" fmla="*/ 13644 h 106"/>
                  <a:gd name="T2" fmla="*/ 0 w 65"/>
                  <a:gd name="T3" fmla="*/ 14385 h 106"/>
                  <a:gd name="T4" fmla="*/ 1 w 65"/>
                  <a:gd name="T5" fmla="*/ 14552 h 106"/>
                  <a:gd name="T6" fmla="*/ 1 w 65"/>
                  <a:gd name="T7" fmla="*/ 14802 h 106"/>
                  <a:gd name="T8" fmla="*/ 3 w 65"/>
                  <a:gd name="T9" fmla="*/ 15211 h 106"/>
                  <a:gd name="T10" fmla="*/ 6 w 65"/>
                  <a:gd name="T11" fmla="*/ 15370 h 106"/>
                  <a:gd name="T12" fmla="*/ 428 w 65"/>
                  <a:gd name="T13" fmla="*/ 15211 h 106"/>
                  <a:gd name="T14" fmla="*/ 651 w 65"/>
                  <a:gd name="T15" fmla="*/ 14802 h 106"/>
                  <a:gd name="T16" fmla="*/ 932 w 65"/>
                  <a:gd name="T17" fmla="*/ 14421 h 106"/>
                  <a:gd name="T18" fmla="*/ 1138 w 65"/>
                  <a:gd name="T19" fmla="*/ 13539 h 106"/>
                  <a:gd name="T20" fmla="*/ 1445 w 65"/>
                  <a:gd name="T21" fmla="*/ 12576 h 106"/>
                  <a:gd name="T22" fmla="*/ 1728 w 65"/>
                  <a:gd name="T23" fmla="*/ 11502 h 106"/>
                  <a:gd name="T24" fmla="*/ 1947 w 65"/>
                  <a:gd name="T25" fmla="*/ 10383 h 106"/>
                  <a:gd name="T26" fmla="*/ 2194 w 65"/>
                  <a:gd name="T27" fmla="*/ 8843 h 106"/>
                  <a:gd name="T28" fmla="*/ 2329 w 65"/>
                  <a:gd name="T29" fmla="*/ 7109 h 106"/>
                  <a:gd name="T30" fmla="*/ 2464 w 65"/>
                  <a:gd name="T31" fmla="*/ 5423 h 106"/>
                  <a:gd name="T32" fmla="*/ 2472 w 65"/>
                  <a:gd name="T33" fmla="*/ 3704 h 106"/>
                  <a:gd name="T34" fmla="*/ 2464 w 65"/>
                  <a:gd name="T35" fmla="*/ 1930 h 106"/>
                  <a:gd name="T36" fmla="*/ 2329 w 65"/>
                  <a:gd name="T37" fmla="*/ 1 h 106"/>
                  <a:gd name="T38" fmla="*/ 2321 w 65"/>
                  <a:gd name="T39" fmla="*/ 0 h 106"/>
                  <a:gd name="T40" fmla="*/ 2282 w 65"/>
                  <a:gd name="T41" fmla="*/ 0 h 106"/>
                  <a:gd name="T42" fmla="*/ 2194 w 65"/>
                  <a:gd name="T43" fmla="*/ 0 h 106"/>
                  <a:gd name="T44" fmla="*/ 2103 w 65"/>
                  <a:gd name="T45" fmla="*/ 0 h 106"/>
                  <a:gd name="T46" fmla="*/ 1866 w 65"/>
                  <a:gd name="T47" fmla="*/ 3 h 106"/>
                  <a:gd name="T48" fmla="*/ 1628 w 65"/>
                  <a:gd name="T49" fmla="*/ 1091 h 106"/>
                  <a:gd name="T50" fmla="*/ 1361 w 65"/>
                  <a:gd name="T51" fmla="*/ 1930 h 106"/>
                  <a:gd name="T52" fmla="*/ 1072 w 65"/>
                  <a:gd name="T53" fmla="*/ 3057 h 106"/>
                  <a:gd name="T54" fmla="*/ 827 w 65"/>
                  <a:gd name="T55" fmla="*/ 4237 h 106"/>
                  <a:gd name="T56" fmla="*/ 613 w 65"/>
                  <a:gd name="T57" fmla="*/ 5423 h 106"/>
                  <a:gd name="T58" fmla="*/ 454 w 65"/>
                  <a:gd name="T59" fmla="*/ 6553 h 106"/>
                  <a:gd name="T60" fmla="*/ 380 w 65"/>
                  <a:gd name="T61" fmla="*/ 8131 h 106"/>
                  <a:gd name="T62" fmla="*/ 6 w 65"/>
                  <a:gd name="T63" fmla="*/ 8923 h 106"/>
                  <a:gd name="T64" fmla="*/ 4 w 65"/>
                  <a:gd name="T65" fmla="*/ 10383 h 106"/>
                  <a:gd name="T66" fmla="*/ 3 w 65"/>
                  <a:gd name="T67" fmla="*/ 11395 h 106"/>
                  <a:gd name="T68" fmla="*/ 2 w 65"/>
                  <a:gd name="T69" fmla="*/ 12252 h 106"/>
                  <a:gd name="T70" fmla="*/ 1 w 65"/>
                  <a:gd name="T71" fmla="*/ 13259 h 106"/>
                  <a:gd name="T72" fmla="*/ 0 w 65"/>
                  <a:gd name="T73" fmla="*/ 13644 h 10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5"/>
                  <a:gd name="T112" fmla="*/ 0 h 106"/>
                  <a:gd name="T113" fmla="*/ 65 w 65"/>
                  <a:gd name="T114" fmla="*/ 106 h 10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5" h="106">
                    <a:moveTo>
                      <a:pt x="0" y="95"/>
                    </a:moveTo>
                    <a:lnTo>
                      <a:pt x="0" y="99"/>
                    </a:lnTo>
                    <a:lnTo>
                      <a:pt x="1" y="101"/>
                    </a:lnTo>
                    <a:lnTo>
                      <a:pt x="1" y="103"/>
                    </a:lnTo>
                    <a:lnTo>
                      <a:pt x="3" y="105"/>
                    </a:lnTo>
                    <a:lnTo>
                      <a:pt x="6" y="106"/>
                    </a:lnTo>
                    <a:lnTo>
                      <a:pt x="11" y="105"/>
                    </a:lnTo>
                    <a:lnTo>
                      <a:pt x="18" y="103"/>
                    </a:lnTo>
                    <a:lnTo>
                      <a:pt x="24" y="100"/>
                    </a:lnTo>
                    <a:lnTo>
                      <a:pt x="30" y="94"/>
                    </a:lnTo>
                    <a:lnTo>
                      <a:pt x="38" y="88"/>
                    </a:lnTo>
                    <a:lnTo>
                      <a:pt x="45" y="80"/>
                    </a:lnTo>
                    <a:lnTo>
                      <a:pt x="51" y="71"/>
                    </a:lnTo>
                    <a:lnTo>
                      <a:pt x="57" y="61"/>
                    </a:lnTo>
                    <a:lnTo>
                      <a:pt x="61" y="50"/>
                    </a:lnTo>
                    <a:lnTo>
                      <a:pt x="64" y="38"/>
                    </a:lnTo>
                    <a:lnTo>
                      <a:pt x="65" y="26"/>
                    </a:lnTo>
                    <a:lnTo>
                      <a:pt x="64" y="14"/>
                    </a:lnTo>
                    <a:lnTo>
                      <a:pt x="61" y="1"/>
                    </a:lnTo>
                    <a:lnTo>
                      <a:pt x="60" y="0"/>
                    </a:lnTo>
                    <a:lnTo>
                      <a:pt x="59" y="0"/>
                    </a:lnTo>
                    <a:lnTo>
                      <a:pt x="57" y="0"/>
                    </a:lnTo>
                    <a:lnTo>
                      <a:pt x="55" y="0"/>
                    </a:lnTo>
                    <a:lnTo>
                      <a:pt x="49" y="3"/>
                    </a:lnTo>
                    <a:lnTo>
                      <a:pt x="42" y="7"/>
                    </a:lnTo>
                    <a:lnTo>
                      <a:pt x="36" y="14"/>
                    </a:lnTo>
                    <a:lnTo>
                      <a:pt x="28" y="21"/>
                    </a:lnTo>
                    <a:lnTo>
                      <a:pt x="22" y="29"/>
                    </a:lnTo>
                    <a:lnTo>
                      <a:pt x="17" y="38"/>
                    </a:lnTo>
                    <a:lnTo>
                      <a:pt x="12" y="46"/>
                    </a:lnTo>
                    <a:lnTo>
                      <a:pt x="9" y="55"/>
                    </a:lnTo>
                    <a:lnTo>
                      <a:pt x="6" y="62"/>
                    </a:lnTo>
                    <a:lnTo>
                      <a:pt x="4" y="71"/>
                    </a:lnTo>
                    <a:lnTo>
                      <a:pt x="3" y="79"/>
                    </a:lnTo>
                    <a:lnTo>
                      <a:pt x="2" y="85"/>
                    </a:lnTo>
                    <a:lnTo>
                      <a:pt x="1" y="91"/>
                    </a:lnTo>
                    <a:lnTo>
                      <a:pt x="0" y="95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614" name="Freeform 705"/>
              <p:cNvSpPr>
                <a:spLocks noChangeArrowheads="1"/>
              </p:cNvSpPr>
              <p:nvPr/>
            </p:nvSpPr>
            <p:spPr bwMode="auto">
              <a:xfrm>
                <a:off x="5577" y="328"/>
                <a:ext cx="78" cy="120"/>
              </a:xfrm>
              <a:custGeom>
                <a:avLst/>
                <a:gdLst>
                  <a:gd name="T0" fmla="*/ 1544 w 74"/>
                  <a:gd name="T1" fmla="*/ 3 h 111"/>
                  <a:gd name="T2" fmla="*/ 1627 w 74"/>
                  <a:gd name="T3" fmla="*/ 1662 h 111"/>
                  <a:gd name="T4" fmla="*/ 1629 w 74"/>
                  <a:gd name="T5" fmla="*/ 3031 h 111"/>
                  <a:gd name="T6" fmla="*/ 1627 w 74"/>
                  <a:gd name="T7" fmla="*/ 4477 h 111"/>
                  <a:gd name="T8" fmla="*/ 1544 w 74"/>
                  <a:gd name="T9" fmla="*/ 5688 h 111"/>
                  <a:gd name="T10" fmla="*/ 1429 w 74"/>
                  <a:gd name="T11" fmla="*/ 6909 h 111"/>
                  <a:gd name="T12" fmla="*/ 1286 w 74"/>
                  <a:gd name="T13" fmla="*/ 7908 h 111"/>
                  <a:gd name="T14" fmla="*/ 1127 w 74"/>
                  <a:gd name="T15" fmla="*/ 9029 h 111"/>
                  <a:gd name="T16" fmla="*/ 962 w 74"/>
                  <a:gd name="T17" fmla="*/ 9817 h 111"/>
                  <a:gd name="T18" fmla="*/ 821 w 74"/>
                  <a:gd name="T19" fmla="*/ 10613 h 111"/>
                  <a:gd name="T20" fmla="*/ 666 w 74"/>
                  <a:gd name="T21" fmla="*/ 11030 h 111"/>
                  <a:gd name="T22" fmla="*/ 486 w 74"/>
                  <a:gd name="T23" fmla="*/ 11605 h 111"/>
                  <a:gd name="T24" fmla="*/ 355 w 74"/>
                  <a:gd name="T25" fmla="*/ 11677 h 111"/>
                  <a:gd name="T26" fmla="*/ 304 w 74"/>
                  <a:gd name="T27" fmla="*/ 11762 h 111"/>
                  <a:gd name="T28" fmla="*/ 273 w 74"/>
                  <a:gd name="T29" fmla="*/ 11677 h 111"/>
                  <a:gd name="T30" fmla="*/ 273 w 74"/>
                  <a:gd name="T31" fmla="*/ 11605 h 111"/>
                  <a:gd name="T32" fmla="*/ 9 w 74"/>
                  <a:gd name="T33" fmla="*/ 11511 h 111"/>
                  <a:gd name="T34" fmla="*/ 273 w 74"/>
                  <a:gd name="T35" fmla="*/ 11159 h 111"/>
                  <a:gd name="T36" fmla="*/ 0 w 74"/>
                  <a:gd name="T37" fmla="*/ 11030 h 111"/>
                  <a:gd name="T38" fmla="*/ 0 w 74"/>
                  <a:gd name="T39" fmla="*/ 11511 h 111"/>
                  <a:gd name="T40" fmla="*/ 1 w 74"/>
                  <a:gd name="T41" fmla="*/ 11924 h 111"/>
                  <a:gd name="T42" fmla="*/ 3 w 74"/>
                  <a:gd name="T43" fmla="*/ 12404 h 111"/>
                  <a:gd name="T44" fmla="*/ 6 w 74"/>
                  <a:gd name="T45" fmla="*/ 12546 h 111"/>
                  <a:gd name="T46" fmla="*/ 288 w 74"/>
                  <a:gd name="T47" fmla="*/ 12891 h 111"/>
                  <a:gd name="T48" fmla="*/ 394 w 74"/>
                  <a:gd name="T49" fmla="*/ 12716 h 111"/>
                  <a:gd name="T50" fmla="*/ 569 w 74"/>
                  <a:gd name="T51" fmla="*/ 12444 h 111"/>
                  <a:gd name="T52" fmla="*/ 779 w 74"/>
                  <a:gd name="T53" fmla="*/ 11924 h 111"/>
                  <a:gd name="T54" fmla="*/ 961 w 74"/>
                  <a:gd name="T55" fmla="*/ 11408 h 111"/>
                  <a:gd name="T56" fmla="*/ 1127 w 74"/>
                  <a:gd name="T57" fmla="*/ 10613 h 111"/>
                  <a:gd name="T58" fmla="*/ 1319 w 74"/>
                  <a:gd name="T59" fmla="*/ 9548 h 111"/>
                  <a:gd name="T60" fmla="*/ 1466 w 74"/>
                  <a:gd name="T61" fmla="*/ 8427 h 111"/>
                  <a:gd name="T62" fmla="*/ 1629 w 74"/>
                  <a:gd name="T63" fmla="*/ 7315 h 111"/>
                  <a:gd name="T64" fmla="*/ 1717 w 74"/>
                  <a:gd name="T65" fmla="*/ 5912 h 111"/>
                  <a:gd name="T66" fmla="*/ 1808 w 74"/>
                  <a:gd name="T67" fmla="*/ 4501 h 111"/>
                  <a:gd name="T68" fmla="*/ 1810 w 74"/>
                  <a:gd name="T69" fmla="*/ 3102 h 111"/>
                  <a:gd name="T70" fmla="*/ 1808 w 74"/>
                  <a:gd name="T71" fmla="*/ 1422 h 111"/>
                  <a:gd name="T72" fmla="*/ 1717 w 74"/>
                  <a:gd name="T73" fmla="*/ 0 h 111"/>
                  <a:gd name="T74" fmla="*/ 1544 w 74"/>
                  <a:gd name="T75" fmla="*/ 3 h 111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74"/>
                  <a:gd name="T115" fmla="*/ 0 h 111"/>
                  <a:gd name="T116" fmla="*/ 74 w 74"/>
                  <a:gd name="T117" fmla="*/ 111 h 111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74" h="111">
                    <a:moveTo>
                      <a:pt x="62" y="3"/>
                    </a:moveTo>
                    <a:lnTo>
                      <a:pt x="65" y="15"/>
                    </a:lnTo>
                    <a:lnTo>
                      <a:pt x="66" y="26"/>
                    </a:lnTo>
                    <a:lnTo>
                      <a:pt x="65" y="38"/>
                    </a:lnTo>
                    <a:lnTo>
                      <a:pt x="62" y="49"/>
                    </a:lnTo>
                    <a:lnTo>
                      <a:pt x="58" y="59"/>
                    </a:lnTo>
                    <a:lnTo>
                      <a:pt x="52" y="68"/>
                    </a:lnTo>
                    <a:lnTo>
                      <a:pt x="46" y="77"/>
                    </a:lnTo>
                    <a:lnTo>
                      <a:pt x="40" y="84"/>
                    </a:lnTo>
                    <a:lnTo>
                      <a:pt x="33" y="91"/>
                    </a:lnTo>
                    <a:lnTo>
                      <a:pt x="27" y="95"/>
                    </a:lnTo>
                    <a:lnTo>
                      <a:pt x="21" y="100"/>
                    </a:lnTo>
                    <a:lnTo>
                      <a:pt x="15" y="101"/>
                    </a:lnTo>
                    <a:lnTo>
                      <a:pt x="12" y="102"/>
                    </a:lnTo>
                    <a:lnTo>
                      <a:pt x="10" y="101"/>
                    </a:lnTo>
                    <a:lnTo>
                      <a:pt x="10" y="100"/>
                    </a:lnTo>
                    <a:lnTo>
                      <a:pt x="9" y="99"/>
                    </a:lnTo>
                    <a:lnTo>
                      <a:pt x="10" y="96"/>
                    </a:lnTo>
                    <a:lnTo>
                      <a:pt x="0" y="95"/>
                    </a:lnTo>
                    <a:lnTo>
                      <a:pt x="0" y="99"/>
                    </a:lnTo>
                    <a:lnTo>
                      <a:pt x="1" y="103"/>
                    </a:lnTo>
                    <a:lnTo>
                      <a:pt x="3" y="106"/>
                    </a:lnTo>
                    <a:lnTo>
                      <a:pt x="6" y="108"/>
                    </a:lnTo>
                    <a:lnTo>
                      <a:pt x="11" y="111"/>
                    </a:lnTo>
                    <a:lnTo>
                      <a:pt x="17" y="110"/>
                    </a:lnTo>
                    <a:lnTo>
                      <a:pt x="24" y="107"/>
                    </a:lnTo>
                    <a:lnTo>
                      <a:pt x="31" y="103"/>
                    </a:lnTo>
                    <a:lnTo>
                      <a:pt x="39" y="97"/>
                    </a:lnTo>
                    <a:lnTo>
                      <a:pt x="46" y="91"/>
                    </a:lnTo>
                    <a:lnTo>
                      <a:pt x="53" y="82"/>
                    </a:lnTo>
                    <a:lnTo>
                      <a:pt x="60" y="73"/>
                    </a:lnTo>
                    <a:lnTo>
                      <a:pt x="66" y="63"/>
                    </a:lnTo>
                    <a:lnTo>
                      <a:pt x="70" y="51"/>
                    </a:lnTo>
                    <a:lnTo>
                      <a:pt x="73" y="39"/>
                    </a:lnTo>
                    <a:lnTo>
                      <a:pt x="74" y="27"/>
                    </a:lnTo>
                    <a:lnTo>
                      <a:pt x="73" y="13"/>
                    </a:lnTo>
                    <a:lnTo>
                      <a:pt x="70" y="0"/>
                    </a:lnTo>
                    <a:lnTo>
                      <a:pt x="62" y="3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615" name="Freeform 706"/>
              <p:cNvSpPr>
                <a:spLocks noChangeArrowheads="1"/>
              </p:cNvSpPr>
              <p:nvPr/>
            </p:nvSpPr>
            <p:spPr bwMode="auto">
              <a:xfrm>
                <a:off x="5595" y="323"/>
                <a:ext cx="56" cy="49"/>
              </a:xfrm>
              <a:custGeom>
                <a:avLst/>
                <a:gdLst>
                  <a:gd name="T0" fmla="*/ 8 w 53"/>
                  <a:gd name="T1" fmla="*/ 8095 h 45"/>
                  <a:gd name="T2" fmla="*/ 370 w 53"/>
                  <a:gd name="T3" fmla="*/ 6774 h 45"/>
                  <a:gd name="T4" fmla="*/ 515 w 53"/>
                  <a:gd name="T5" fmla="*/ 5288 h 45"/>
                  <a:gd name="T6" fmla="*/ 800 w 53"/>
                  <a:gd name="T7" fmla="*/ 3810 h 45"/>
                  <a:gd name="T8" fmla="*/ 944 w 53"/>
                  <a:gd name="T9" fmla="*/ 2914 h 45"/>
                  <a:gd name="T10" fmla="*/ 1113 w 53"/>
                  <a:gd name="T11" fmla="*/ 1904 h 45"/>
                  <a:gd name="T12" fmla="*/ 1255 w 53"/>
                  <a:gd name="T13" fmla="*/ 1606 h 45"/>
                  <a:gd name="T14" fmla="*/ 1326 w 53"/>
                  <a:gd name="T15" fmla="*/ 1606 h 45"/>
                  <a:gd name="T16" fmla="*/ 1313 w 53"/>
                  <a:gd name="T17" fmla="*/ 1475 h 45"/>
                  <a:gd name="T18" fmla="*/ 1504 w 53"/>
                  <a:gd name="T19" fmla="*/ 5 h 45"/>
                  <a:gd name="T20" fmla="*/ 1466 w 53"/>
                  <a:gd name="T21" fmla="*/ 1 h 45"/>
                  <a:gd name="T22" fmla="*/ 1347 w 53"/>
                  <a:gd name="T23" fmla="*/ 0 h 45"/>
                  <a:gd name="T24" fmla="*/ 1255 w 53"/>
                  <a:gd name="T25" fmla="*/ 0 h 45"/>
                  <a:gd name="T26" fmla="*/ 1176 w 53"/>
                  <a:gd name="T27" fmla="*/ 0 h 45"/>
                  <a:gd name="T28" fmla="*/ 953 w 53"/>
                  <a:gd name="T29" fmla="*/ 4 h 45"/>
                  <a:gd name="T30" fmla="*/ 808 w 53"/>
                  <a:gd name="T31" fmla="*/ 1606 h 45"/>
                  <a:gd name="T32" fmla="*/ 544 w 53"/>
                  <a:gd name="T33" fmla="*/ 2914 h 45"/>
                  <a:gd name="T34" fmla="*/ 370 w 53"/>
                  <a:gd name="T35" fmla="*/ 4096 h 45"/>
                  <a:gd name="T36" fmla="*/ 7 w 53"/>
                  <a:gd name="T37" fmla="*/ 5713 h 45"/>
                  <a:gd name="T38" fmla="*/ 0 w 53"/>
                  <a:gd name="T39" fmla="*/ 7434 h 45"/>
                  <a:gd name="T40" fmla="*/ 8 w 53"/>
                  <a:gd name="T41" fmla="*/ 8095 h 45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53"/>
                  <a:gd name="T64" fmla="*/ 0 h 45"/>
                  <a:gd name="T65" fmla="*/ 53 w 53"/>
                  <a:gd name="T66" fmla="*/ 45 h 45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53" h="45">
                    <a:moveTo>
                      <a:pt x="8" y="45"/>
                    </a:moveTo>
                    <a:lnTo>
                      <a:pt x="13" y="37"/>
                    </a:lnTo>
                    <a:lnTo>
                      <a:pt x="19" y="29"/>
                    </a:lnTo>
                    <a:lnTo>
                      <a:pt x="27" y="22"/>
                    </a:lnTo>
                    <a:lnTo>
                      <a:pt x="33" y="16"/>
                    </a:lnTo>
                    <a:lnTo>
                      <a:pt x="39" y="11"/>
                    </a:lnTo>
                    <a:lnTo>
                      <a:pt x="44" y="9"/>
                    </a:lnTo>
                    <a:lnTo>
                      <a:pt x="46" y="9"/>
                    </a:lnTo>
                    <a:lnTo>
                      <a:pt x="45" y="8"/>
                    </a:lnTo>
                    <a:lnTo>
                      <a:pt x="53" y="5"/>
                    </a:lnTo>
                    <a:lnTo>
                      <a:pt x="51" y="1"/>
                    </a:lnTo>
                    <a:lnTo>
                      <a:pt x="47" y="0"/>
                    </a:lnTo>
                    <a:lnTo>
                      <a:pt x="44" y="0"/>
                    </a:lnTo>
                    <a:lnTo>
                      <a:pt x="41" y="0"/>
                    </a:lnTo>
                    <a:lnTo>
                      <a:pt x="34" y="4"/>
                    </a:lnTo>
                    <a:lnTo>
                      <a:pt x="28" y="9"/>
                    </a:lnTo>
                    <a:lnTo>
                      <a:pt x="20" y="16"/>
                    </a:lnTo>
                    <a:lnTo>
                      <a:pt x="13" y="23"/>
                    </a:lnTo>
                    <a:lnTo>
                      <a:pt x="7" y="31"/>
                    </a:lnTo>
                    <a:lnTo>
                      <a:pt x="0" y="41"/>
                    </a:lnTo>
                    <a:lnTo>
                      <a:pt x="8" y="45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616" name="Freeform 707"/>
              <p:cNvSpPr>
                <a:spLocks noChangeArrowheads="1"/>
              </p:cNvSpPr>
              <p:nvPr/>
            </p:nvSpPr>
            <p:spPr bwMode="auto">
              <a:xfrm>
                <a:off x="5577" y="367"/>
                <a:ext cx="27" cy="65"/>
              </a:xfrm>
              <a:custGeom>
                <a:avLst/>
                <a:gdLst>
                  <a:gd name="T0" fmla="*/ 1062 w 25"/>
                  <a:gd name="T1" fmla="*/ 7872 h 60"/>
                  <a:gd name="T2" fmla="*/ 1062 w 25"/>
                  <a:gd name="T3" fmla="*/ 7622 h 60"/>
                  <a:gd name="T4" fmla="*/ 1147 w 25"/>
                  <a:gd name="T5" fmla="*/ 6647 h 60"/>
                  <a:gd name="T6" fmla="*/ 1239 w 25"/>
                  <a:gd name="T7" fmla="*/ 5995 h 60"/>
                  <a:gd name="T8" fmla="*/ 1338 w 25"/>
                  <a:gd name="T9" fmla="*/ 4826 h 60"/>
                  <a:gd name="T10" fmla="*/ 1561 w 25"/>
                  <a:gd name="T11" fmla="*/ 3796 h 60"/>
                  <a:gd name="T12" fmla="*/ 1821 w 25"/>
                  <a:gd name="T13" fmla="*/ 2755 h 60"/>
                  <a:gd name="T14" fmla="*/ 2294 w 25"/>
                  <a:gd name="T15" fmla="*/ 1572 h 60"/>
                  <a:gd name="T16" fmla="*/ 2676 w 25"/>
                  <a:gd name="T17" fmla="*/ 4 h 60"/>
                  <a:gd name="T18" fmla="*/ 1821 w 25"/>
                  <a:gd name="T19" fmla="*/ 0 h 60"/>
                  <a:gd name="T20" fmla="*/ 1338 w 25"/>
                  <a:gd name="T21" fmla="*/ 1141 h 60"/>
                  <a:gd name="T22" fmla="*/ 1062 w 25"/>
                  <a:gd name="T23" fmla="*/ 2166 h 60"/>
                  <a:gd name="T24" fmla="*/ 843 w 25"/>
                  <a:gd name="T25" fmla="*/ 3262 h 60"/>
                  <a:gd name="T26" fmla="*/ 5 w 25"/>
                  <a:gd name="T27" fmla="*/ 4494 h 60"/>
                  <a:gd name="T28" fmla="*/ 4 w 25"/>
                  <a:gd name="T29" fmla="*/ 5664 h 60"/>
                  <a:gd name="T30" fmla="*/ 1 w 25"/>
                  <a:gd name="T31" fmla="*/ 6516 h 60"/>
                  <a:gd name="T32" fmla="*/ 1 w 25"/>
                  <a:gd name="T33" fmla="*/ 7266 h 60"/>
                  <a:gd name="T34" fmla="*/ 0 w 25"/>
                  <a:gd name="T35" fmla="*/ 7801 h 60"/>
                  <a:gd name="T36" fmla="*/ 1062 w 25"/>
                  <a:gd name="T37" fmla="*/ 7872 h 6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5"/>
                  <a:gd name="T58" fmla="*/ 0 h 60"/>
                  <a:gd name="T59" fmla="*/ 25 w 25"/>
                  <a:gd name="T60" fmla="*/ 60 h 6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5" h="60">
                    <a:moveTo>
                      <a:pt x="10" y="60"/>
                    </a:moveTo>
                    <a:lnTo>
                      <a:pt x="10" y="56"/>
                    </a:lnTo>
                    <a:lnTo>
                      <a:pt x="11" y="50"/>
                    </a:lnTo>
                    <a:lnTo>
                      <a:pt x="12" y="44"/>
                    </a:lnTo>
                    <a:lnTo>
                      <a:pt x="13" y="36"/>
                    </a:lnTo>
                    <a:lnTo>
                      <a:pt x="15" y="28"/>
                    </a:lnTo>
                    <a:lnTo>
                      <a:pt x="17" y="20"/>
                    </a:lnTo>
                    <a:lnTo>
                      <a:pt x="21" y="12"/>
                    </a:lnTo>
                    <a:lnTo>
                      <a:pt x="25" y="4"/>
                    </a:lnTo>
                    <a:lnTo>
                      <a:pt x="17" y="0"/>
                    </a:lnTo>
                    <a:lnTo>
                      <a:pt x="13" y="8"/>
                    </a:lnTo>
                    <a:lnTo>
                      <a:pt x="10" y="16"/>
                    </a:lnTo>
                    <a:lnTo>
                      <a:pt x="7" y="25"/>
                    </a:lnTo>
                    <a:lnTo>
                      <a:pt x="5" y="34"/>
                    </a:lnTo>
                    <a:lnTo>
                      <a:pt x="4" y="42"/>
                    </a:lnTo>
                    <a:lnTo>
                      <a:pt x="1" y="49"/>
                    </a:lnTo>
                    <a:lnTo>
                      <a:pt x="1" y="55"/>
                    </a:lnTo>
                    <a:lnTo>
                      <a:pt x="0" y="59"/>
                    </a:lnTo>
                    <a:lnTo>
                      <a:pt x="10" y="6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617" name="Freeform 708"/>
              <p:cNvSpPr>
                <a:spLocks noChangeArrowheads="1"/>
              </p:cNvSpPr>
              <p:nvPr/>
            </p:nvSpPr>
            <p:spPr bwMode="auto">
              <a:xfrm>
                <a:off x="151" y="527"/>
                <a:ext cx="69" cy="115"/>
              </a:xfrm>
              <a:custGeom>
                <a:avLst/>
                <a:gdLst>
                  <a:gd name="T0" fmla="*/ 2472 w 65"/>
                  <a:gd name="T1" fmla="*/ 7855 h 107"/>
                  <a:gd name="T2" fmla="*/ 2472 w 65"/>
                  <a:gd name="T3" fmla="*/ 8002 h 107"/>
                  <a:gd name="T4" fmla="*/ 2472 w 65"/>
                  <a:gd name="T5" fmla="*/ 8346 h 107"/>
                  <a:gd name="T6" fmla="*/ 2464 w 65"/>
                  <a:gd name="T7" fmla="*/ 8425 h 107"/>
                  <a:gd name="T8" fmla="*/ 2369 w 65"/>
                  <a:gd name="T9" fmla="*/ 8600 h 107"/>
                  <a:gd name="T10" fmla="*/ 2282 w 65"/>
                  <a:gd name="T11" fmla="*/ 8684 h 107"/>
                  <a:gd name="T12" fmla="*/ 2067 w 65"/>
                  <a:gd name="T13" fmla="*/ 8684 h 107"/>
                  <a:gd name="T14" fmla="*/ 1834 w 65"/>
                  <a:gd name="T15" fmla="*/ 8442 h 107"/>
                  <a:gd name="T16" fmla="*/ 1595 w 65"/>
                  <a:gd name="T17" fmla="*/ 8080 h 107"/>
                  <a:gd name="T18" fmla="*/ 1334 w 65"/>
                  <a:gd name="T19" fmla="*/ 7765 h 107"/>
                  <a:gd name="T20" fmla="*/ 1050 w 65"/>
                  <a:gd name="T21" fmla="*/ 7225 h 107"/>
                  <a:gd name="T22" fmla="*/ 779 w 65"/>
                  <a:gd name="T23" fmla="*/ 6445 h 107"/>
                  <a:gd name="T24" fmla="*/ 512 w 65"/>
                  <a:gd name="T25" fmla="*/ 5876 h 107"/>
                  <a:gd name="T26" fmla="*/ 8 w 65"/>
                  <a:gd name="T27" fmla="*/ 5087 h 107"/>
                  <a:gd name="T28" fmla="*/ 4 w 65"/>
                  <a:gd name="T29" fmla="*/ 4105 h 107"/>
                  <a:gd name="T30" fmla="*/ 1 w 65"/>
                  <a:gd name="T31" fmla="*/ 3269 h 107"/>
                  <a:gd name="T32" fmla="*/ 0 w 65"/>
                  <a:gd name="T33" fmla="*/ 2280 h 107"/>
                  <a:gd name="T34" fmla="*/ 1 w 65"/>
                  <a:gd name="T35" fmla="*/ 1044 h 107"/>
                  <a:gd name="T36" fmla="*/ 4 w 65"/>
                  <a:gd name="T37" fmla="*/ 2 h 107"/>
                  <a:gd name="T38" fmla="*/ 5 w 65"/>
                  <a:gd name="T39" fmla="*/ 0 h 107"/>
                  <a:gd name="T40" fmla="*/ 6 w 65"/>
                  <a:gd name="T41" fmla="*/ 0 h 107"/>
                  <a:gd name="T42" fmla="*/ 8 w 65"/>
                  <a:gd name="T43" fmla="*/ 0 h 107"/>
                  <a:gd name="T44" fmla="*/ 403 w 65"/>
                  <a:gd name="T45" fmla="*/ 1 h 107"/>
                  <a:gd name="T46" fmla="*/ 613 w 65"/>
                  <a:gd name="T47" fmla="*/ 3 h 107"/>
                  <a:gd name="T48" fmla="*/ 878 w 65"/>
                  <a:gd name="T49" fmla="*/ 677 h 107"/>
                  <a:gd name="T50" fmla="*/ 1115 w 65"/>
                  <a:gd name="T51" fmla="*/ 1044 h 107"/>
                  <a:gd name="T52" fmla="*/ 1416 w 65"/>
                  <a:gd name="T53" fmla="*/ 1836 h 107"/>
                  <a:gd name="T54" fmla="*/ 1656 w 65"/>
                  <a:gd name="T55" fmla="*/ 2450 h 107"/>
                  <a:gd name="T56" fmla="*/ 1866 w 65"/>
                  <a:gd name="T57" fmla="*/ 3134 h 107"/>
                  <a:gd name="T58" fmla="*/ 2025 w 65"/>
                  <a:gd name="T59" fmla="*/ 3776 h 107"/>
                  <a:gd name="T60" fmla="*/ 2194 w 65"/>
                  <a:gd name="T61" fmla="*/ 4412 h 107"/>
                  <a:gd name="T62" fmla="*/ 2282 w 65"/>
                  <a:gd name="T63" fmla="*/ 5192 h 107"/>
                  <a:gd name="T64" fmla="*/ 2329 w 65"/>
                  <a:gd name="T65" fmla="*/ 5876 h 107"/>
                  <a:gd name="T66" fmla="*/ 2369 w 65"/>
                  <a:gd name="T67" fmla="*/ 6379 h 107"/>
                  <a:gd name="T68" fmla="*/ 2464 w 65"/>
                  <a:gd name="T69" fmla="*/ 6927 h 107"/>
                  <a:gd name="T70" fmla="*/ 2464 w 65"/>
                  <a:gd name="T71" fmla="*/ 7445 h 107"/>
                  <a:gd name="T72" fmla="*/ 2472 w 65"/>
                  <a:gd name="T73" fmla="*/ 7855 h 10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5"/>
                  <a:gd name="T112" fmla="*/ 0 h 107"/>
                  <a:gd name="T113" fmla="*/ 65 w 65"/>
                  <a:gd name="T114" fmla="*/ 107 h 107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5" h="107">
                    <a:moveTo>
                      <a:pt x="65" y="97"/>
                    </a:moveTo>
                    <a:lnTo>
                      <a:pt x="65" y="99"/>
                    </a:lnTo>
                    <a:lnTo>
                      <a:pt x="65" y="102"/>
                    </a:lnTo>
                    <a:lnTo>
                      <a:pt x="64" y="103"/>
                    </a:lnTo>
                    <a:lnTo>
                      <a:pt x="62" y="106"/>
                    </a:lnTo>
                    <a:lnTo>
                      <a:pt x="59" y="107"/>
                    </a:lnTo>
                    <a:lnTo>
                      <a:pt x="54" y="107"/>
                    </a:lnTo>
                    <a:lnTo>
                      <a:pt x="48" y="104"/>
                    </a:lnTo>
                    <a:lnTo>
                      <a:pt x="41" y="100"/>
                    </a:lnTo>
                    <a:lnTo>
                      <a:pt x="35" y="95"/>
                    </a:lnTo>
                    <a:lnTo>
                      <a:pt x="27" y="88"/>
                    </a:lnTo>
                    <a:lnTo>
                      <a:pt x="21" y="80"/>
                    </a:lnTo>
                    <a:lnTo>
                      <a:pt x="14" y="72"/>
                    </a:lnTo>
                    <a:lnTo>
                      <a:pt x="8" y="62"/>
                    </a:lnTo>
                    <a:lnTo>
                      <a:pt x="4" y="51"/>
                    </a:lnTo>
                    <a:lnTo>
                      <a:pt x="1" y="40"/>
                    </a:lnTo>
                    <a:lnTo>
                      <a:pt x="0" y="28"/>
                    </a:lnTo>
                    <a:lnTo>
                      <a:pt x="1" y="14"/>
                    </a:lnTo>
                    <a:lnTo>
                      <a:pt x="4" y="2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0" y="1"/>
                    </a:lnTo>
                    <a:lnTo>
                      <a:pt x="17" y="3"/>
                    </a:lnTo>
                    <a:lnTo>
                      <a:pt x="23" y="8"/>
                    </a:lnTo>
                    <a:lnTo>
                      <a:pt x="29" y="14"/>
                    </a:lnTo>
                    <a:lnTo>
                      <a:pt x="37" y="22"/>
                    </a:lnTo>
                    <a:lnTo>
                      <a:pt x="43" y="30"/>
                    </a:lnTo>
                    <a:lnTo>
                      <a:pt x="49" y="39"/>
                    </a:lnTo>
                    <a:lnTo>
                      <a:pt x="53" y="46"/>
                    </a:lnTo>
                    <a:lnTo>
                      <a:pt x="57" y="55"/>
                    </a:lnTo>
                    <a:lnTo>
                      <a:pt x="59" y="64"/>
                    </a:lnTo>
                    <a:lnTo>
                      <a:pt x="61" y="72"/>
                    </a:lnTo>
                    <a:lnTo>
                      <a:pt x="62" y="79"/>
                    </a:lnTo>
                    <a:lnTo>
                      <a:pt x="64" y="86"/>
                    </a:lnTo>
                    <a:lnTo>
                      <a:pt x="64" y="92"/>
                    </a:lnTo>
                    <a:lnTo>
                      <a:pt x="65" y="97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618" name="Freeform 709"/>
              <p:cNvSpPr>
                <a:spLocks noChangeArrowheads="1"/>
              </p:cNvSpPr>
              <p:nvPr/>
            </p:nvSpPr>
            <p:spPr bwMode="auto">
              <a:xfrm>
                <a:off x="146" y="527"/>
                <a:ext cx="78" cy="120"/>
              </a:xfrm>
              <a:custGeom>
                <a:avLst/>
                <a:gdLst>
                  <a:gd name="T0" fmla="*/ 5 w 74"/>
                  <a:gd name="T1" fmla="*/ 0 h 111"/>
                  <a:gd name="T2" fmla="*/ 1 w 74"/>
                  <a:gd name="T3" fmla="*/ 1537 h 111"/>
                  <a:gd name="T4" fmla="*/ 0 w 74"/>
                  <a:gd name="T5" fmla="*/ 3277 h 111"/>
                  <a:gd name="T6" fmla="*/ 1 w 74"/>
                  <a:gd name="T7" fmla="*/ 4582 h 111"/>
                  <a:gd name="T8" fmla="*/ 5 w 74"/>
                  <a:gd name="T9" fmla="*/ 6115 h 111"/>
                  <a:gd name="T10" fmla="*/ 273 w 74"/>
                  <a:gd name="T11" fmla="*/ 7469 h 111"/>
                  <a:gd name="T12" fmla="*/ 355 w 74"/>
                  <a:gd name="T13" fmla="*/ 8549 h 111"/>
                  <a:gd name="T14" fmla="*/ 512 w 74"/>
                  <a:gd name="T15" fmla="*/ 9817 h 111"/>
                  <a:gd name="T16" fmla="*/ 739 w 74"/>
                  <a:gd name="T17" fmla="*/ 10613 h 111"/>
                  <a:gd name="T18" fmla="*/ 866 w 74"/>
                  <a:gd name="T19" fmla="*/ 11511 h 111"/>
                  <a:gd name="T20" fmla="*/ 1069 w 74"/>
                  <a:gd name="T21" fmla="*/ 12064 h 111"/>
                  <a:gd name="T22" fmla="*/ 1252 w 74"/>
                  <a:gd name="T23" fmla="*/ 12546 h 111"/>
                  <a:gd name="T24" fmla="*/ 1429 w 74"/>
                  <a:gd name="T25" fmla="*/ 12891 h 111"/>
                  <a:gd name="T26" fmla="*/ 1587 w 74"/>
                  <a:gd name="T27" fmla="*/ 12891 h 111"/>
                  <a:gd name="T28" fmla="*/ 1715 w 74"/>
                  <a:gd name="T29" fmla="*/ 12624 h 111"/>
                  <a:gd name="T30" fmla="*/ 1795 w 74"/>
                  <a:gd name="T31" fmla="*/ 12444 h 111"/>
                  <a:gd name="T32" fmla="*/ 1810 w 74"/>
                  <a:gd name="T33" fmla="*/ 11924 h 111"/>
                  <a:gd name="T34" fmla="*/ 1810 w 74"/>
                  <a:gd name="T35" fmla="*/ 11605 h 111"/>
                  <a:gd name="T36" fmla="*/ 1810 w 74"/>
                  <a:gd name="T37" fmla="*/ 11159 h 111"/>
                  <a:gd name="T38" fmla="*/ 1629 w 74"/>
                  <a:gd name="T39" fmla="*/ 11408 h 111"/>
                  <a:gd name="T40" fmla="*/ 1629 w 74"/>
                  <a:gd name="T41" fmla="*/ 11511 h 111"/>
                  <a:gd name="T42" fmla="*/ 1629 w 74"/>
                  <a:gd name="T43" fmla="*/ 11677 h 111"/>
                  <a:gd name="T44" fmla="*/ 1627 w 74"/>
                  <a:gd name="T45" fmla="*/ 11677 h 111"/>
                  <a:gd name="T46" fmla="*/ 1629 w 74"/>
                  <a:gd name="T47" fmla="*/ 11677 h 111"/>
                  <a:gd name="T48" fmla="*/ 1587 w 74"/>
                  <a:gd name="T49" fmla="*/ 11762 h 111"/>
                  <a:gd name="T50" fmla="*/ 1466 w 74"/>
                  <a:gd name="T51" fmla="*/ 11762 h 111"/>
                  <a:gd name="T52" fmla="*/ 1320 w 74"/>
                  <a:gd name="T53" fmla="*/ 11605 h 111"/>
                  <a:gd name="T54" fmla="*/ 1220 w 74"/>
                  <a:gd name="T55" fmla="*/ 11408 h 111"/>
                  <a:gd name="T56" fmla="*/ 1014 w 74"/>
                  <a:gd name="T57" fmla="*/ 10613 h 111"/>
                  <a:gd name="T58" fmla="*/ 865 w 74"/>
                  <a:gd name="T59" fmla="*/ 9849 h 111"/>
                  <a:gd name="T60" fmla="*/ 739 w 74"/>
                  <a:gd name="T61" fmla="*/ 9081 h 111"/>
                  <a:gd name="T62" fmla="*/ 540 w 74"/>
                  <a:gd name="T63" fmla="*/ 8075 h 111"/>
                  <a:gd name="T64" fmla="*/ 394 w 74"/>
                  <a:gd name="T65" fmla="*/ 6909 h 111"/>
                  <a:gd name="T66" fmla="*/ 320 w 74"/>
                  <a:gd name="T67" fmla="*/ 5790 h 111"/>
                  <a:gd name="T68" fmla="*/ 288 w 74"/>
                  <a:gd name="T69" fmla="*/ 4501 h 111"/>
                  <a:gd name="T70" fmla="*/ 273 w 74"/>
                  <a:gd name="T71" fmla="*/ 3277 h 111"/>
                  <a:gd name="T72" fmla="*/ 273 w 74"/>
                  <a:gd name="T73" fmla="*/ 1797 h 111"/>
                  <a:gd name="T74" fmla="*/ 320 w 74"/>
                  <a:gd name="T75" fmla="*/ 3 h 111"/>
                  <a:gd name="T76" fmla="*/ 5 w 74"/>
                  <a:gd name="T77" fmla="*/ 0 h 11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4"/>
                  <a:gd name="T118" fmla="*/ 0 h 111"/>
                  <a:gd name="T119" fmla="*/ 74 w 74"/>
                  <a:gd name="T120" fmla="*/ 111 h 11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4" h="111">
                    <a:moveTo>
                      <a:pt x="5" y="0"/>
                    </a:moveTo>
                    <a:lnTo>
                      <a:pt x="1" y="14"/>
                    </a:lnTo>
                    <a:lnTo>
                      <a:pt x="0" y="28"/>
                    </a:lnTo>
                    <a:lnTo>
                      <a:pt x="1" y="40"/>
                    </a:lnTo>
                    <a:lnTo>
                      <a:pt x="5" y="52"/>
                    </a:lnTo>
                    <a:lnTo>
                      <a:pt x="10" y="64"/>
                    </a:lnTo>
                    <a:lnTo>
                      <a:pt x="15" y="74"/>
                    </a:lnTo>
                    <a:lnTo>
                      <a:pt x="22" y="84"/>
                    </a:lnTo>
                    <a:lnTo>
                      <a:pt x="29" y="91"/>
                    </a:lnTo>
                    <a:lnTo>
                      <a:pt x="36" y="99"/>
                    </a:lnTo>
                    <a:lnTo>
                      <a:pt x="44" y="104"/>
                    </a:lnTo>
                    <a:lnTo>
                      <a:pt x="51" y="108"/>
                    </a:lnTo>
                    <a:lnTo>
                      <a:pt x="58" y="111"/>
                    </a:lnTo>
                    <a:lnTo>
                      <a:pt x="64" y="111"/>
                    </a:lnTo>
                    <a:lnTo>
                      <a:pt x="69" y="109"/>
                    </a:lnTo>
                    <a:lnTo>
                      <a:pt x="72" y="107"/>
                    </a:lnTo>
                    <a:lnTo>
                      <a:pt x="74" y="103"/>
                    </a:lnTo>
                    <a:lnTo>
                      <a:pt x="74" y="100"/>
                    </a:lnTo>
                    <a:lnTo>
                      <a:pt x="74" y="96"/>
                    </a:lnTo>
                    <a:lnTo>
                      <a:pt x="66" y="97"/>
                    </a:lnTo>
                    <a:lnTo>
                      <a:pt x="66" y="99"/>
                    </a:lnTo>
                    <a:lnTo>
                      <a:pt x="66" y="101"/>
                    </a:lnTo>
                    <a:lnTo>
                      <a:pt x="65" y="101"/>
                    </a:lnTo>
                    <a:lnTo>
                      <a:pt x="66" y="101"/>
                    </a:lnTo>
                    <a:lnTo>
                      <a:pt x="64" y="102"/>
                    </a:lnTo>
                    <a:lnTo>
                      <a:pt x="60" y="102"/>
                    </a:lnTo>
                    <a:lnTo>
                      <a:pt x="54" y="100"/>
                    </a:lnTo>
                    <a:lnTo>
                      <a:pt x="49" y="97"/>
                    </a:lnTo>
                    <a:lnTo>
                      <a:pt x="42" y="91"/>
                    </a:lnTo>
                    <a:lnTo>
                      <a:pt x="35" y="85"/>
                    </a:lnTo>
                    <a:lnTo>
                      <a:pt x="29" y="78"/>
                    </a:lnTo>
                    <a:lnTo>
                      <a:pt x="23" y="69"/>
                    </a:lnTo>
                    <a:lnTo>
                      <a:pt x="17" y="59"/>
                    </a:lnTo>
                    <a:lnTo>
                      <a:pt x="13" y="50"/>
                    </a:lnTo>
                    <a:lnTo>
                      <a:pt x="11" y="39"/>
                    </a:lnTo>
                    <a:lnTo>
                      <a:pt x="10" y="28"/>
                    </a:lnTo>
                    <a:lnTo>
                      <a:pt x="10" y="16"/>
                    </a:lnTo>
                    <a:lnTo>
                      <a:pt x="13" y="3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619" name="Freeform 710"/>
              <p:cNvSpPr>
                <a:spLocks noChangeArrowheads="1"/>
              </p:cNvSpPr>
              <p:nvPr/>
            </p:nvSpPr>
            <p:spPr bwMode="auto">
              <a:xfrm>
                <a:off x="151" y="522"/>
                <a:ext cx="56" cy="49"/>
              </a:xfrm>
              <a:custGeom>
                <a:avLst/>
                <a:gdLst>
                  <a:gd name="T0" fmla="*/ 1504 w 53"/>
                  <a:gd name="T1" fmla="*/ 7376 h 45"/>
                  <a:gd name="T2" fmla="*/ 1326 w 53"/>
                  <a:gd name="T3" fmla="*/ 5758 h 45"/>
                  <a:gd name="T4" fmla="*/ 1124 w 53"/>
                  <a:gd name="T5" fmla="*/ 4096 h 45"/>
                  <a:gd name="T6" fmla="*/ 902 w 53"/>
                  <a:gd name="T7" fmla="*/ 2676 h 45"/>
                  <a:gd name="T8" fmla="*/ 716 w 53"/>
                  <a:gd name="T9" fmla="*/ 1606 h 45"/>
                  <a:gd name="T10" fmla="*/ 515 w 53"/>
                  <a:gd name="T11" fmla="*/ 4 h 45"/>
                  <a:gd name="T12" fmla="*/ 350 w 53"/>
                  <a:gd name="T13" fmla="*/ 1 h 45"/>
                  <a:gd name="T14" fmla="*/ 296 w 53"/>
                  <a:gd name="T15" fmla="*/ 0 h 45"/>
                  <a:gd name="T16" fmla="*/ 6 w 53"/>
                  <a:gd name="T17" fmla="*/ 0 h 45"/>
                  <a:gd name="T18" fmla="*/ 2 w 53"/>
                  <a:gd name="T19" fmla="*/ 1 h 45"/>
                  <a:gd name="T20" fmla="*/ 0 w 53"/>
                  <a:gd name="T21" fmla="*/ 4 h 45"/>
                  <a:gd name="T22" fmla="*/ 8 w 53"/>
                  <a:gd name="T23" fmla="*/ 1355 h 45"/>
                  <a:gd name="T24" fmla="*/ 8 w 53"/>
                  <a:gd name="T25" fmla="*/ 1606 h 45"/>
                  <a:gd name="T26" fmla="*/ 7 w 53"/>
                  <a:gd name="T27" fmla="*/ 1606 h 45"/>
                  <a:gd name="T28" fmla="*/ 296 w 53"/>
                  <a:gd name="T29" fmla="*/ 1606 h 45"/>
                  <a:gd name="T30" fmla="*/ 370 w 53"/>
                  <a:gd name="T31" fmla="*/ 2073 h 45"/>
                  <a:gd name="T32" fmla="*/ 544 w 53"/>
                  <a:gd name="T33" fmla="*/ 2914 h 45"/>
                  <a:gd name="T34" fmla="*/ 757 w 53"/>
                  <a:gd name="T35" fmla="*/ 3810 h 45"/>
                  <a:gd name="T36" fmla="*/ 944 w 53"/>
                  <a:gd name="T37" fmla="*/ 4920 h 45"/>
                  <a:gd name="T38" fmla="*/ 1124 w 53"/>
                  <a:gd name="T39" fmla="*/ 6774 h 45"/>
                  <a:gd name="T40" fmla="*/ 1313 w 53"/>
                  <a:gd name="T41" fmla="*/ 8095 h 45"/>
                  <a:gd name="T42" fmla="*/ 1504 w 53"/>
                  <a:gd name="T43" fmla="*/ 7376 h 45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53"/>
                  <a:gd name="T67" fmla="*/ 0 h 45"/>
                  <a:gd name="T68" fmla="*/ 53 w 53"/>
                  <a:gd name="T69" fmla="*/ 45 h 45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53" h="45">
                    <a:moveTo>
                      <a:pt x="53" y="40"/>
                    </a:moveTo>
                    <a:lnTo>
                      <a:pt x="46" y="32"/>
                    </a:lnTo>
                    <a:lnTo>
                      <a:pt x="40" y="23"/>
                    </a:lnTo>
                    <a:lnTo>
                      <a:pt x="32" y="15"/>
                    </a:lnTo>
                    <a:lnTo>
                      <a:pt x="25" y="9"/>
                    </a:lnTo>
                    <a:lnTo>
                      <a:pt x="19" y="4"/>
                    </a:lnTo>
                    <a:lnTo>
                      <a:pt x="12" y="1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2" y="1"/>
                    </a:lnTo>
                    <a:lnTo>
                      <a:pt x="0" y="4"/>
                    </a:lnTo>
                    <a:lnTo>
                      <a:pt x="8" y="7"/>
                    </a:lnTo>
                    <a:lnTo>
                      <a:pt x="8" y="9"/>
                    </a:lnTo>
                    <a:lnTo>
                      <a:pt x="7" y="9"/>
                    </a:lnTo>
                    <a:lnTo>
                      <a:pt x="9" y="9"/>
                    </a:lnTo>
                    <a:lnTo>
                      <a:pt x="13" y="12"/>
                    </a:lnTo>
                    <a:lnTo>
                      <a:pt x="20" y="16"/>
                    </a:lnTo>
                    <a:lnTo>
                      <a:pt x="26" y="22"/>
                    </a:lnTo>
                    <a:lnTo>
                      <a:pt x="33" y="28"/>
                    </a:lnTo>
                    <a:lnTo>
                      <a:pt x="40" y="37"/>
                    </a:lnTo>
                    <a:lnTo>
                      <a:pt x="45" y="45"/>
                    </a:lnTo>
                    <a:lnTo>
                      <a:pt x="53" y="4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620" name="Freeform 711"/>
              <p:cNvSpPr>
                <a:spLocks noChangeArrowheads="1"/>
              </p:cNvSpPr>
              <p:nvPr/>
            </p:nvSpPr>
            <p:spPr bwMode="auto">
              <a:xfrm>
                <a:off x="199" y="565"/>
                <a:ext cx="26" cy="66"/>
              </a:xfrm>
              <a:custGeom>
                <a:avLst/>
                <a:gdLst>
                  <a:gd name="T0" fmla="*/ 3160 w 24"/>
                  <a:gd name="T1" fmla="*/ 7345 h 61"/>
                  <a:gd name="T2" fmla="*/ 3010 w 24"/>
                  <a:gd name="T3" fmla="*/ 6789 h 61"/>
                  <a:gd name="T4" fmla="*/ 3010 w 24"/>
                  <a:gd name="T5" fmla="*/ 6072 h 61"/>
                  <a:gd name="T6" fmla="*/ 2917 w 24"/>
                  <a:gd name="T7" fmla="*/ 5024 h 61"/>
                  <a:gd name="T8" fmla="*/ 2716 w 24"/>
                  <a:gd name="T9" fmla="*/ 4233 h 61"/>
                  <a:gd name="T10" fmla="*/ 2507 w 24"/>
                  <a:gd name="T11" fmla="*/ 3342 h 61"/>
                  <a:gd name="T12" fmla="*/ 2118 w 24"/>
                  <a:gd name="T13" fmla="*/ 2254 h 61"/>
                  <a:gd name="T14" fmla="*/ 1538 w 24"/>
                  <a:gd name="T15" fmla="*/ 1109 h 61"/>
                  <a:gd name="T16" fmla="*/ 1117 w 24"/>
                  <a:gd name="T17" fmla="*/ 0 h 61"/>
                  <a:gd name="T18" fmla="*/ 0 w 24"/>
                  <a:gd name="T19" fmla="*/ 5 h 61"/>
                  <a:gd name="T20" fmla="*/ 4 w 24"/>
                  <a:gd name="T21" fmla="*/ 1404 h 61"/>
                  <a:gd name="T22" fmla="*/ 1117 w 24"/>
                  <a:gd name="T23" fmla="*/ 2469 h 61"/>
                  <a:gd name="T24" fmla="*/ 1311 w 24"/>
                  <a:gd name="T25" fmla="*/ 3616 h 61"/>
                  <a:gd name="T26" fmla="*/ 1538 w 24"/>
                  <a:gd name="T27" fmla="*/ 4580 h 61"/>
                  <a:gd name="T28" fmla="*/ 1666 w 24"/>
                  <a:gd name="T29" fmla="*/ 5427 h 61"/>
                  <a:gd name="T30" fmla="*/ 1805 w 24"/>
                  <a:gd name="T31" fmla="*/ 6275 h 61"/>
                  <a:gd name="T32" fmla="*/ 1955 w 24"/>
                  <a:gd name="T33" fmla="*/ 6874 h 61"/>
                  <a:gd name="T34" fmla="*/ 2118 w 24"/>
                  <a:gd name="T35" fmla="*/ 7437 h 61"/>
                  <a:gd name="T36" fmla="*/ 3160 w 24"/>
                  <a:gd name="T37" fmla="*/ 7345 h 6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4"/>
                  <a:gd name="T58" fmla="*/ 0 h 61"/>
                  <a:gd name="T59" fmla="*/ 24 w 24"/>
                  <a:gd name="T60" fmla="*/ 61 h 6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4" h="61">
                    <a:moveTo>
                      <a:pt x="24" y="60"/>
                    </a:moveTo>
                    <a:lnTo>
                      <a:pt x="23" y="55"/>
                    </a:lnTo>
                    <a:lnTo>
                      <a:pt x="23" y="50"/>
                    </a:lnTo>
                    <a:lnTo>
                      <a:pt x="22" y="42"/>
                    </a:lnTo>
                    <a:lnTo>
                      <a:pt x="20" y="34"/>
                    </a:lnTo>
                    <a:lnTo>
                      <a:pt x="18" y="27"/>
                    </a:lnTo>
                    <a:lnTo>
                      <a:pt x="16" y="18"/>
                    </a:lnTo>
                    <a:lnTo>
                      <a:pt x="12" y="9"/>
                    </a:lnTo>
                    <a:lnTo>
                      <a:pt x="8" y="0"/>
                    </a:lnTo>
                    <a:lnTo>
                      <a:pt x="0" y="5"/>
                    </a:lnTo>
                    <a:lnTo>
                      <a:pt x="4" y="12"/>
                    </a:lnTo>
                    <a:lnTo>
                      <a:pt x="8" y="20"/>
                    </a:lnTo>
                    <a:lnTo>
                      <a:pt x="10" y="29"/>
                    </a:lnTo>
                    <a:lnTo>
                      <a:pt x="12" y="37"/>
                    </a:lnTo>
                    <a:lnTo>
                      <a:pt x="13" y="44"/>
                    </a:lnTo>
                    <a:lnTo>
                      <a:pt x="14" y="51"/>
                    </a:lnTo>
                    <a:lnTo>
                      <a:pt x="15" y="56"/>
                    </a:lnTo>
                    <a:lnTo>
                      <a:pt x="16" y="61"/>
                    </a:lnTo>
                    <a:lnTo>
                      <a:pt x="24" y="6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621" name="Freeform 712"/>
              <p:cNvSpPr>
                <a:spLocks noChangeArrowheads="1"/>
              </p:cNvSpPr>
              <p:nvPr/>
            </p:nvSpPr>
            <p:spPr bwMode="auto">
              <a:xfrm>
                <a:off x="5584" y="662"/>
                <a:ext cx="69" cy="115"/>
              </a:xfrm>
              <a:custGeom>
                <a:avLst/>
                <a:gdLst>
                  <a:gd name="T0" fmla="*/ 0 w 65"/>
                  <a:gd name="T1" fmla="*/ 7855 h 107"/>
                  <a:gd name="T2" fmla="*/ 0 w 65"/>
                  <a:gd name="T3" fmla="*/ 8080 h 107"/>
                  <a:gd name="T4" fmla="*/ 0 w 65"/>
                  <a:gd name="T5" fmla="*/ 8425 h 107"/>
                  <a:gd name="T6" fmla="*/ 1 w 65"/>
                  <a:gd name="T7" fmla="*/ 8512 h 107"/>
                  <a:gd name="T8" fmla="*/ 3 w 65"/>
                  <a:gd name="T9" fmla="*/ 8600 h 107"/>
                  <a:gd name="T10" fmla="*/ 6 w 65"/>
                  <a:gd name="T11" fmla="*/ 8684 h 107"/>
                  <a:gd name="T12" fmla="*/ 428 w 65"/>
                  <a:gd name="T13" fmla="*/ 8684 h 107"/>
                  <a:gd name="T14" fmla="*/ 613 w 65"/>
                  <a:gd name="T15" fmla="*/ 8512 h 107"/>
                  <a:gd name="T16" fmla="*/ 932 w 65"/>
                  <a:gd name="T17" fmla="*/ 8080 h 107"/>
                  <a:gd name="T18" fmla="*/ 1138 w 65"/>
                  <a:gd name="T19" fmla="*/ 7839 h 107"/>
                  <a:gd name="T20" fmla="*/ 1445 w 65"/>
                  <a:gd name="T21" fmla="*/ 7294 h 107"/>
                  <a:gd name="T22" fmla="*/ 1693 w 65"/>
                  <a:gd name="T23" fmla="*/ 6712 h 107"/>
                  <a:gd name="T24" fmla="*/ 1947 w 65"/>
                  <a:gd name="T25" fmla="*/ 5876 h 107"/>
                  <a:gd name="T26" fmla="*/ 2194 w 65"/>
                  <a:gd name="T27" fmla="*/ 5087 h 107"/>
                  <a:gd name="T28" fmla="*/ 2329 w 65"/>
                  <a:gd name="T29" fmla="*/ 4105 h 107"/>
                  <a:gd name="T30" fmla="*/ 2422 w 65"/>
                  <a:gd name="T31" fmla="*/ 3269 h 107"/>
                  <a:gd name="T32" fmla="*/ 2472 w 65"/>
                  <a:gd name="T33" fmla="*/ 2280 h 107"/>
                  <a:gd name="T34" fmla="*/ 2464 w 65"/>
                  <a:gd name="T35" fmla="*/ 1206 h 107"/>
                  <a:gd name="T36" fmla="*/ 2329 w 65"/>
                  <a:gd name="T37" fmla="*/ 3 h 107"/>
                  <a:gd name="T38" fmla="*/ 2321 w 65"/>
                  <a:gd name="T39" fmla="*/ 2 h 107"/>
                  <a:gd name="T40" fmla="*/ 2282 w 65"/>
                  <a:gd name="T41" fmla="*/ 0 h 107"/>
                  <a:gd name="T42" fmla="*/ 2194 w 65"/>
                  <a:gd name="T43" fmla="*/ 0 h 107"/>
                  <a:gd name="T44" fmla="*/ 2103 w 65"/>
                  <a:gd name="T45" fmla="*/ 2 h 107"/>
                  <a:gd name="T46" fmla="*/ 1834 w 65"/>
                  <a:gd name="T47" fmla="*/ 4 h 107"/>
                  <a:gd name="T48" fmla="*/ 1628 w 65"/>
                  <a:gd name="T49" fmla="*/ 728 h 107"/>
                  <a:gd name="T50" fmla="*/ 1361 w 65"/>
                  <a:gd name="T51" fmla="*/ 1122 h 107"/>
                  <a:gd name="T52" fmla="*/ 1072 w 65"/>
                  <a:gd name="T53" fmla="*/ 1836 h 107"/>
                  <a:gd name="T54" fmla="*/ 827 w 65"/>
                  <a:gd name="T55" fmla="*/ 2450 h 107"/>
                  <a:gd name="T56" fmla="*/ 577 w 65"/>
                  <a:gd name="T57" fmla="*/ 3134 h 107"/>
                  <a:gd name="T58" fmla="*/ 454 w 65"/>
                  <a:gd name="T59" fmla="*/ 3891 h 107"/>
                  <a:gd name="T60" fmla="*/ 8 w 65"/>
                  <a:gd name="T61" fmla="*/ 4412 h 107"/>
                  <a:gd name="T62" fmla="*/ 6 w 65"/>
                  <a:gd name="T63" fmla="*/ 5192 h 107"/>
                  <a:gd name="T64" fmla="*/ 4 w 65"/>
                  <a:gd name="T65" fmla="*/ 5876 h 107"/>
                  <a:gd name="T66" fmla="*/ 3 w 65"/>
                  <a:gd name="T67" fmla="*/ 6712 h 107"/>
                  <a:gd name="T68" fmla="*/ 1 w 65"/>
                  <a:gd name="T69" fmla="*/ 7214 h 107"/>
                  <a:gd name="T70" fmla="*/ 1 w 65"/>
                  <a:gd name="T71" fmla="*/ 7518 h 107"/>
                  <a:gd name="T72" fmla="*/ 0 w 65"/>
                  <a:gd name="T73" fmla="*/ 7855 h 10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5"/>
                  <a:gd name="T112" fmla="*/ 0 h 107"/>
                  <a:gd name="T113" fmla="*/ 65 w 65"/>
                  <a:gd name="T114" fmla="*/ 107 h 107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5" h="107">
                    <a:moveTo>
                      <a:pt x="0" y="97"/>
                    </a:moveTo>
                    <a:lnTo>
                      <a:pt x="0" y="100"/>
                    </a:lnTo>
                    <a:lnTo>
                      <a:pt x="0" y="103"/>
                    </a:lnTo>
                    <a:lnTo>
                      <a:pt x="1" y="105"/>
                    </a:lnTo>
                    <a:lnTo>
                      <a:pt x="3" y="106"/>
                    </a:lnTo>
                    <a:lnTo>
                      <a:pt x="6" y="107"/>
                    </a:lnTo>
                    <a:lnTo>
                      <a:pt x="11" y="107"/>
                    </a:lnTo>
                    <a:lnTo>
                      <a:pt x="17" y="105"/>
                    </a:lnTo>
                    <a:lnTo>
                      <a:pt x="24" y="100"/>
                    </a:lnTo>
                    <a:lnTo>
                      <a:pt x="30" y="96"/>
                    </a:lnTo>
                    <a:lnTo>
                      <a:pt x="38" y="89"/>
                    </a:lnTo>
                    <a:lnTo>
                      <a:pt x="44" y="81"/>
                    </a:lnTo>
                    <a:lnTo>
                      <a:pt x="51" y="72"/>
                    </a:lnTo>
                    <a:lnTo>
                      <a:pt x="57" y="62"/>
                    </a:lnTo>
                    <a:lnTo>
                      <a:pt x="61" y="51"/>
                    </a:lnTo>
                    <a:lnTo>
                      <a:pt x="63" y="40"/>
                    </a:lnTo>
                    <a:lnTo>
                      <a:pt x="65" y="28"/>
                    </a:lnTo>
                    <a:lnTo>
                      <a:pt x="64" y="16"/>
                    </a:lnTo>
                    <a:lnTo>
                      <a:pt x="61" y="3"/>
                    </a:lnTo>
                    <a:lnTo>
                      <a:pt x="60" y="2"/>
                    </a:lnTo>
                    <a:lnTo>
                      <a:pt x="59" y="0"/>
                    </a:lnTo>
                    <a:lnTo>
                      <a:pt x="57" y="0"/>
                    </a:lnTo>
                    <a:lnTo>
                      <a:pt x="55" y="2"/>
                    </a:lnTo>
                    <a:lnTo>
                      <a:pt x="48" y="4"/>
                    </a:lnTo>
                    <a:lnTo>
                      <a:pt x="42" y="9"/>
                    </a:lnTo>
                    <a:lnTo>
                      <a:pt x="36" y="15"/>
                    </a:lnTo>
                    <a:lnTo>
                      <a:pt x="28" y="22"/>
                    </a:lnTo>
                    <a:lnTo>
                      <a:pt x="22" y="30"/>
                    </a:lnTo>
                    <a:lnTo>
                      <a:pt x="16" y="39"/>
                    </a:lnTo>
                    <a:lnTo>
                      <a:pt x="12" y="48"/>
                    </a:lnTo>
                    <a:lnTo>
                      <a:pt x="8" y="55"/>
                    </a:lnTo>
                    <a:lnTo>
                      <a:pt x="6" y="64"/>
                    </a:lnTo>
                    <a:lnTo>
                      <a:pt x="4" y="72"/>
                    </a:lnTo>
                    <a:lnTo>
                      <a:pt x="3" y="81"/>
                    </a:lnTo>
                    <a:lnTo>
                      <a:pt x="1" y="87"/>
                    </a:lnTo>
                    <a:lnTo>
                      <a:pt x="1" y="93"/>
                    </a:lnTo>
                    <a:lnTo>
                      <a:pt x="0" y="97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622" name="Freeform 713"/>
              <p:cNvSpPr>
                <a:spLocks noChangeArrowheads="1"/>
              </p:cNvSpPr>
              <p:nvPr/>
            </p:nvSpPr>
            <p:spPr bwMode="auto">
              <a:xfrm>
                <a:off x="5580" y="664"/>
                <a:ext cx="78" cy="118"/>
              </a:xfrm>
              <a:custGeom>
                <a:avLst/>
                <a:gdLst>
                  <a:gd name="T0" fmla="*/ 1506 w 74"/>
                  <a:gd name="T1" fmla="*/ 2 h 109"/>
                  <a:gd name="T2" fmla="*/ 1587 w 74"/>
                  <a:gd name="T3" fmla="*/ 1676 h 109"/>
                  <a:gd name="T4" fmla="*/ 1587 w 74"/>
                  <a:gd name="T5" fmla="*/ 3170 h 109"/>
                  <a:gd name="T6" fmla="*/ 1545 w 74"/>
                  <a:gd name="T7" fmla="*/ 4702 h 109"/>
                  <a:gd name="T8" fmla="*/ 1506 w 74"/>
                  <a:gd name="T9" fmla="*/ 5980 h 109"/>
                  <a:gd name="T10" fmla="*/ 1391 w 74"/>
                  <a:gd name="T11" fmla="*/ 7463 h 109"/>
                  <a:gd name="T12" fmla="*/ 1252 w 74"/>
                  <a:gd name="T13" fmla="*/ 8746 h 109"/>
                  <a:gd name="T14" fmla="*/ 1126 w 74"/>
                  <a:gd name="T15" fmla="*/ 9601 h 109"/>
                  <a:gd name="T16" fmla="*/ 961 w 74"/>
                  <a:gd name="T17" fmla="*/ 10642 h 109"/>
                  <a:gd name="T18" fmla="*/ 780 w 74"/>
                  <a:gd name="T19" fmla="*/ 11283 h 109"/>
                  <a:gd name="T20" fmla="*/ 600 w 74"/>
                  <a:gd name="T21" fmla="*/ 12139 h 109"/>
                  <a:gd name="T22" fmla="*/ 461 w 74"/>
                  <a:gd name="T23" fmla="*/ 12296 h 109"/>
                  <a:gd name="T24" fmla="*/ 337 w 74"/>
                  <a:gd name="T25" fmla="*/ 12612 h 109"/>
                  <a:gd name="T26" fmla="*/ 273 w 74"/>
                  <a:gd name="T27" fmla="*/ 12612 h 109"/>
                  <a:gd name="T28" fmla="*/ 8 w 74"/>
                  <a:gd name="T29" fmla="*/ 12472 h 109"/>
                  <a:gd name="T30" fmla="*/ 9 w 74"/>
                  <a:gd name="T31" fmla="*/ 12472 h 109"/>
                  <a:gd name="T32" fmla="*/ 8 w 74"/>
                  <a:gd name="T33" fmla="*/ 12472 h 109"/>
                  <a:gd name="T34" fmla="*/ 8 w 74"/>
                  <a:gd name="T35" fmla="*/ 12296 h 109"/>
                  <a:gd name="T36" fmla="*/ 8 w 74"/>
                  <a:gd name="T37" fmla="*/ 12181 h 109"/>
                  <a:gd name="T38" fmla="*/ 0 w 74"/>
                  <a:gd name="T39" fmla="*/ 12139 h 109"/>
                  <a:gd name="T40" fmla="*/ 0 w 74"/>
                  <a:gd name="T41" fmla="*/ 12296 h 109"/>
                  <a:gd name="T42" fmla="*/ 0 w 74"/>
                  <a:gd name="T43" fmla="*/ 13004 h 109"/>
                  <a:gd name="T44" fmla="*/ 2 w 74"/>
                  <a:gd name="T45" fmla="*/ 13224 h 109"/>
                  <a:gd name="T46" fmla="*/ 5 w 74"/>
                  <a:gd name="T47" fmla="*/ 13594 h 109"/>
                  <a:gd name="T48" fmla="*/ 273 w 74"/>
                  <a:gd name="T49" fmla="*/ 13653 h 109"/>
                  <a:gd name="T50" fmla="*/ 374 w 74"/>
                  <a:gd name="T51" fmla="*/ 13653 h 109"/>
                  <a:gd name="T52" fmla="*/ 540 w 74"/>
                  <a:gd name="T53" fmla="*/ 13502 h 109"/>
                  <a:gd name="T54" fmla="*/ 740 w 74"/>
                  <a:gd name="T55" fmla="*/ 13141 h 109"/>
                  <a:gd name="T56" fmla="*/ 913 w 74"/>
                  <a:gd name="T57" fmla="*/ 12215 h 109"/>
                  <a:gd name="T58" fmla="*/ 1126 w 74"/>
                  <a:gd name="T59" fmla="*/ 11521 h 109"/>
                  <a:gd name="T60" fmla="*/ 1286 w 74"/>
                  <a:gd name="T61" fmla="*/ 10394 h 109"/>
                  <a:gd name="T62" fmla="*/ 1465 w 74"/>
                  <a:gd name="T63" fmla="*/ 9182 h 109"/>
                  <a:gd name="T64" fmla="*/ 1587 w 74"/>
                  <a:gd name="T65" fmla="*/ 7835 h 109"/>
                  <a:gd name="T66" fmla="*/ 1715 w 74"/>
                  <a:gd name="T67" fmla="*/ 6458 h 109"/>
                  <a:gd name="T68" fmla="*/ 1808 w 74"/>
                  <a:gd name="T69" fmla="*/ 4867 h 109"/>
                  <a:gd name="T70" fmla="*/ 1810 w 74"/>
                  <a:gd name="T71" fmla="*/ 3170 h 109"/>
                  <a:gd name="T72" fmla="*/ 1808 w 74"/>
                  <a:gd name="T73" fmla="*/ 1548 h 109"/>
                  <a:gd name="T74" fmla="*/ 1715 w 74"/>
                  <a:gd name="T75" fmla="*/ 0 h 109"/>
                  <a:gd name="T76" fmla="*/ 1506 w 74"/>
                  <a:gd name="T77" fmla="*/ 2 h 109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4"/>
                  <a:gd name="T118" fmla="*/ 0 h 109"/>
                  <a:gd name="T119" fmla="*/ 74 w 74"/>
                  <a:gd name="T120" fmla="*/ 109 h 109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4" h="109">
                    <a:moveTo>
                      <a:pt x="61" y="2"/>
                    </a:moveTo>
                    <a:lnTo>
                      <a:pt x="64" y="14"/>
                    </a:lnTo>
                    <a:lnTo>
                      <a:pt x="64" y="26"/>
                    </a:lnTo>
                    <a:lnTo>
                      <a:pt x="63" y="37"/>
                    </a:lnTo>
                    <a:lnTo>
                      <a:pt x="61" y="48"/>
                    </a:lnTo>
                    <a:lnTo>
                      <a:pt x="57" y="58"/>
                    </a:lnTo>
                    <a:lnTo>
                      <a:pt x="51" y="68"/>
                    </a:lnTo>
                    <a:lnTo>
                      <a:pt x="45" y="76"/>
                    </a:lnTo>
                    <a:lnTo>
                      <a:pt x="39" y="84"/>
                    </a:lnTo>
                    <a:lnTo>
                      <a:pt x="32" y="90"/>
                    </a:lnTo>
                    <a:lnTo>
                      <a:pt x="25" y="95"/>
                    </a:lnTo>
                    <a:lnTo>
                      <a:pt x="20" y="98"/>
                    </a:lnTo>
                    <a:lnTo>
                      <a:pt x="14" y="101"/>
                    </a:lnTo>
                    <a:lnTo>
                      <a:pt x="10" y="101"/>
                    </a:lnTo>
                    <a:lnTo>
                      <a:pt x="8" y="99"/>
                    </a:lnTo>
                    <a:lnTo>
                      <a:pt x="9" y="99"/>
                    </a:lnTo>
                    <a:lnTo>
                      <a:pt x="8" y="99"/>
                    </a:lnTo>
                    <a:lnTo>
                      <a:pt x="8" y="98"/>
                    </a:lnTo>
                    <a:lnTo>
                      <a:pt x="8" y="96"/>
                    </a:lnTo>
                    <a:lnTo>
                      <a:pt x="0" y="95"/>
                    </a:lnTo>
                    <a:lnTo>
                      <a:pt x="0" y="98"/>
                    </a:lnTo>
                    <a:lnTo>
                      <a:pt x="0" y="102"/>
                    </a:lnTo>
                    <a:lnTo>
                      <a:pt x="2" y="105"/>
                    </a:lnTo>
                    <a:lnTo>
                      <a:pt x="5" y="108"/>
                    </a:lnTo>
                    <a:lnTo>
                      <a:pt x="10" y="109"/>
                    </a:lnTo>
                    <a:lnTo>
                      <a:pt x="16" y="109"/>
                    </a:lnTo>
                    <a:lnTo>
                      <a:pt x="23" y="107"/>
                    </a:lnTo>
                    <a:lnTo>
                      <a:pt x="30" y="103"/>
                    </a:lnTo>
                    <a:lnTo>
                      <a:pt x="38" y="97"/>
                    </a:lnTo>
                    <a:lnTo>
                      <a:pt x="45" y="91"/>
                    </a:lnTo>
                    <a:lnTo>
                      <a:pt x="52" y="82"/>
                    </a:lnTo>
                    <a:lnTo>
                      <a:pt x="59" y="73"/>
                    </a:lnTo>
                    <a:lnTo>
                      <a:pt x="64" y="62"/>
                    </a:lnTo>
                    <a:lnTo>
                      <a:pt x="69" y="51"/>
                    </a:lnTo>
                    <a:lnTo>
                      <a:pt x="73" y="39"/>
                    </a:lnTo>
                    <a:lnTo>
                      <a:pt x="74" y="26"/>
                    </a:lnTo>
                    <a:lnTo>
                      <a:pt x="73" y="13"/>
                    </a:lnTo>
                    <a:lnTo>
                      <a:pt x="69" y="0"/>
                    </a:lnTo>
                    <a:lnTo>
                      <a:pt x="61" y="2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623" name="Freeform 714"/>
              <p:cNvSpPr>
                <a:spLocks noChangeArrowheads="1"/>
              </p:cNvSpPr>
              <p:nvPr/>
            </p:nvSpPr>
            <p:spPr bwMode="auto">
              <a:xfrm>
                <a:off x="5597" y="658"/>
                <a:ext cx="56" cy="49"/>
              </a:xfrm>
              <a:custGeom>
                <a:avLst/>
                <a:gdLst>
                  <a:gd name="T0" fmla="*/ 8 w 53"/>
                  <a:gd name="T1" fmla="*/ 8095 h 45"/>
                  <a:gd name="T2" fmla="*/ 370 w 53"/>
                  <a:gd name="T3" fmla="*/ 6774 h 45"/>
                  <a:gd name="T4" fmla="*/ 544 w 53"/>
                  <a:gd name="T5" fmla="*/ 5357 h 45"/>
                  <a:gd name="T6" fmla="*/ 800 w 53"/>
                  <a:gd name="T7" fmla="*/ 3810 h 45"/>
                  <a:gd name="T8" fmla="*/ 944 w 53"/>
                  <a:gd name="T9" fmla="*/ 3173 h 45"/>
                  <a:gd name="T10" fmla="*/ 1124 w 53"/>
                  <a:gd name="T11" fmla="*/ 2073 h 45"/>
                  <a:gd name="T12" fmla="*/ 1255 w 53"/>
                  <a:gd name="T13" fmla="*/ 1749 h 45"/>
                  <a:gd name="T14" fmla="*/ 1326 w 53"/>
                  <a:gd name="T15" fmla="*/ 1606 h 45"/>
                  <a:gd name="T16" fmla="*/ 1313 w 53"/>
                  <a:gd name="T17" fmla="*/ 1606 h 45"/>
                  <a:gd name="T18" fmla="*/ 1313 w 53"/>
                  <a:gd name="T19" fmla="*/ 1475 h 45"/>
                  <a:gd name="T20" fmla="*/ 1504 w 53"/>
                  <a:gd name="T21" fmla="*/ 1244 h 45"/>
                  <a:gd name="T22" fmla="*/ 1466 w 53"/>
                  <a:gd name="T23" fmla="*/ 2 h 45"/>
                  <a:gd name="T24" fmla="*/ 1347 w 53"/>
                  <a:gd name="T25" fmla="*/ 0 h 45"/>
                  <a:gd name="T26" fmla="*/ 1255 w 53"/>
                  <a:gd name="T27" fmla="*/ 0 h 45"/>
                  <a:gd name="T28" fmla="*/ 1176 w 53"/>
                  <a:gd name="T29" fmla="*/ 1 h 45"/>
                  <a:gd name="T30" fmla="*/ 953 w 53"/>
                  <a:gd name="T31" fmla="*/ 4 h 45"/>
                  <a:gd name="T32" fmla="*/ 808 w 53"/>
                  <a:gd name="T33" fmla="*/ 1606 h 45"/>
                  <a:gd name="T34" fmla="*/ 575 w 53"/>
                  <a:gd name="T35" fmla="*/ 2676 h 45"/>
                  <a:gd name="T36" fmla="*/ 370 w 53"/>
                  <a:gd name="T37" fmla="*/ 4096 h 45"/>
                  <a:gd name="T38" fmla="*/ 7 w 53"/>
                  <a:gd name="T39" fmla="*/ 5758 h 45"/>
                  <a:gd name="T40" fmla="*/ 0 w 53"/>
                  <a:gd name="T41" fmla="*/ 7434 h 45"/>
                  <a:gd name="T42" fmla="*/ 8 w 53"/>
                  <a:gd name="T43" fmla="*/ 8095 h 45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53"/>
                  <a:gd name="T67" fmla="*/ 0 h 45"/>
                  <a:gd name="T68" fmla="*/ 53 w 53"/>
                  <a:gd name="T69" fmla="*/ 45 h 45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53" h="45">
                    <a:moveTo>
                      <a:pt x="8" y="45"/>
                    </a:moveTo>
                    <a:lnTo>
                      <a:pt x="13" y="37"/>
                    </a:lnTo>
                    <a:lnTo>
                      <a:pt x="20" y="30"/>
                    </a:lnTo>
                    <a:lnTo>
                      <a:pt x="27" y="22"/>
                    </a:lnTo>
                    <a:lnTo>
                      <a:pt x="33" y="17"/>
                    </a:lnTo>
                    <a:lnTo>
                      <a:pt x="40" y="12"/>
                    </a:lnTo>
                    <a:lnTo>
                      <a:pt x="44" y="10"/>
                    </a:lnTo>
                    <a:lnTo>
                      <a:pt x="46" y="9"/>
                    </a:lnTo>
                    <a:lnTo>
                      <a:pt x="45" y="9"/>
                    </a:lnTo>
                    <a:lnTo>
                      <a:pt x="45" y="8"/>
                    </a:lnTo>
                    <a:lnTo>
                      <a:pt x="53" y="6"/>
                    </a:lnTo>
                    <a:lnTo>
                      <a:pt x="51" y="2"/>
                    </a:lnTo>
                    <a:lnTo>
                      <a:pt x="47" y="0"/>
                    </a:lnTo>
                    <a:lnTo>
                      <a:pt x="44" y="0"/>
                    </a:lnTo>
                    <a:lnTo>
                      <a:pt x="41" y="1"/>
                    </a:lnTo>
                    <a:lnTo>
                      <a:pt x="34" y="4"/>
                    </a:lnTo>
                    <a:lnTo>
                      <a:pt x="28" y="9"/>
                    </a:lnTo>
                    <a:lnTo>
                      <a:pt x="21" y="15"/>
                    </a:lnTo>
                    <a:lnTo>
                      <a:pt x="13" y="23"/>
                    </a:lnTo>
                    <a:lnTo>
                      <a:pt x="7" y="32"/>
                    </a:lnTo>
                    <a:lnTo>
                      <a:pt x="0" y="41"/>
                    </a:lnTo>
                    <a:lnTo>
                      <a:pt x="8" y="45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624" name="Freeform 715"/>
              <p:cNvSpPr>
                <a:spLocks noChangeArrowheads="1"/>
              </p:cNvSpPr>
              <p:nvPr/>
            </p:nvSpPr>
            <p:spPr bwMode="auto">
              <a:xfrm>
                <a:off x="5580" y="702"/>
                <a:ext cx="26" cy="66"/>
              </a:xfrm>
              <a:custGeom>
                <a:avLst/>
                <a:gdLst>
                  <a:gd name="T0" fmla="*/ 1117 w 24"/>
                  <a:gd name="T1" fmla="*/ 7437 h 61"/>
                  <a:gd name="T2" fmla="*/ 1210 w 24"/>
                  <a:gd name="T3" fmla="*/ 6886 h 61"/>
                  <a:gd name="T4" fmla="*/ 1311 w 24"/>
                  <a:gd name="T5" fmla="*/ 6072 h 61"/>
                  <a:gd name="T6" fmla="*/ 1420 w 24"/>
                  <a:gd name="T7" fmla="*/ 5427 h 61"/>
                  <a:gd name="T8" fmla="*/ 1538 w 24"/>
                  <a:gd name="T9" fmla="*/ 4291 h 61"/>
                  <a:gd name="T10" fmla="*/ 1805 w 24"/>
                  <a:gd name="T11" fmla="*/ 3383 h 61"/>
                  <a:gd name="T12" fmla="*/ 2118 w 24"/>
                  <a:gd name="T13" fmla="*/ 2639 h 61"/>
                  <a:gd name="T14" fmla="*/ 2716 w 24"/>
                  <a:gd name="T15" fmla="*/ 1404 h 61"/>
                  <a:gd name="T16" fmla="*/ 3160 w 24"/>
                  <a:gd name="T17" fmla="*/ 4 h 61"/>
                  <a:gd name="T18" fmla="*/ 2118 w 24"/>
                  <a:gd name="T19" fmla="*/ 0 h 61"/>
                  <a:gd name="T20" fmla="*/ 1538 w 24"/>
                  <a:gd name="T21" fmla="*/ 1025 h 61"/>
                  <a:gd name="T22" fmla="*/ 1117 w 24"/>
                  <a:gd name="T23" fmla="*/ 2083 h 61"/>
                  <a:gd name="T24" fmla="*/ 952 w 24"/>
                  <a:gd name="T25" fmla="*/ 3127 h 61"/>
                  <a:gd name="T26" fmla="*/ 4 w 24"/>
                  <a:gd name="T27" fmla="*/ 4285 h 61"/>
                  <a:gd name="T28" fmla="*/ 2 w 24"/>
                  <a:gd name="T29" fmla="*/ 5361 h 61"/>
                  <a:gd name="T30" fmla="*/ 1 w 24"/>
                  <a:gd name="T31" fmla="*/ 5882 h 61"/>
                  <a:gd name="T32" fmla="*/ 1 w 24"/>
                  <a:gd name="T33" fmla="*/ 6874 h 61"/>
                  <a:gd name="T34" fmla="*/ 0 w 24"/>
                  <a:gd name="T35" fmla="*/ 7345 h 61"/>
                  <a:gd name="T36" fmla="*/ 1117 w 24"/>
                  <a:gd name="T37" fmla="*/ 7437 h 6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4"/>
                  <a:gd name="T58" fmla="*/ 0 h 61"/>
                  <a:gd name="T59" fmla="*/ 24 w 24"/>
                  <a:gd name="T60" fmla="*/ 61 h 6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4" h="61">
                    <a:moveTo>
                      <a:pt x="8" y="61"/>
                    </a:moveTo>
                    <a:lnTo>
                      <a:pt x="9" y="57"/>
                    </a:lnTo>
                    <a:lnTo>
                      <a:pt x="10" y="50"/>
                    </a:lnTo>
                    <a:lnTo>
                      <a:pt x="11" y="44"/>
                    </a:lnTo>
                    <a:lnTo>
                      <a:pt x="12" y="36"/>
                    </a:lnTo>
                    <a:lnTo>
                      <a:pt x="14" y="28"/>
                    </a:lnTo>
                    <a:lnTo>
                      <a:pt x="16" y="21"/>
                    </a:lnTo>
                    <a:lnTo>
                      <a:pt x="20" y="12"/>
                    </a:lnTo>
                    <a:lnTo>
                      <a:pt x="24" y="4"/>
                    </a:lnTo>
                    <a:lnTo>
                      <a:pt x="16" y="0"/>
                    </a:lnTo>
                    <a:lnTo>
                      <a:pt x="12" y="8"/>
                    </a:lnTo>
                    <a:lnTo>
                      <a:pt x="8" y="17"/>
                    </a:lnTo>
                    <a:lnTo>
                      <a:pt x="6" y="26"/>
                    </a:lnTo>
                    <a:lnTo>
                      <a:pt x="4" y="35"/>
                    </a:lnTo>
                    <a:lnTo>
                      <a:pt x="2" y="43"/>
                    </a:lnTo>
                    <a:lnTo>
                      <a:pt x="1" y="49"/>
                    </a:lnTo>
                    <a:lnTo>
                      <a:pt x="1" y="56"/>
                    </a:lnTo>
                    <a:lnTo>
                      <a:pt x="0" y="60"/>
                    </a:lnTo>
                    <a:lnTo>
                      <a:pt x="8" y="61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625" name="Freeform 716"/>
              <p:cNvSpPr>
                <a:spLocks noChangeArrowheads="1"/>
              </p:cNvSpPr>
              <p:nvPr/>
            </p:nvSpPr>
            <p:spPr bwMode="auto">
              <a:xfrm>
                <a:off x="152" y="356"/>
                <a:ext cx="69" cy="115"/>
              </a:xfrm>
              <a:custGeom>
                <a:avLst/>
                <a:gdLst>
                  <a:gd name="T0" fmla="*/ 2472 w 65"/>
                  <a:gd name="T1" fmla="*/ 7855 h 107"/>
                  <a:gd name="T2" fmla="*/ 2472 w 65"/>
                  <a:gd name="T3" fmla="*/ 8080 h 107"/>
                  <a:gd name="T4" fmla="*/ 2472 w 65"/>
                  <a:gd name="T5" fmla="*/ 8346 h 107"/>
                  <a:gd name="T6" fmla="*/ 2464 w 65"/>
                  <a:gd name="T7" fmla="*/ 8442 h 107"/>
                  <a:gd name="T8" fmla="*/ 2422 w 65"/>
                  <a:gd name="T9" fmla="*/ 8512 h 107"/>
                  <a:gd name="T10" fmla="*/ 2282 w 65"/>
                  <a:gd name="T11" fmla="*/ 8684 h 107"/>
                  <a:gd name="T12" fmla="*/ 2067 w 65"/>
                  <a:gd name="T13" fmla="*/ 8684 h 107"/>
                  <a:gd name="T14" fmla="*/ 1834 w 65"/>
                  <a:gd name="T15" fmla="*/ 8442 h 107"/>
                  <a:gd name="T16" fmla="*/ 1595 w 65"/>
                  <a:gd name="T17" fmla="*/ 8080 h 107"/>
                  <a:gd name="T18" fmla="*/ 1334 w 65"/>
                  <a:gd name="T19" fmla="*/ 7839 h 107"/>
                  <a:gd name="T20" fmla="*/ 1050 w 65"/>
                  <a:gd name="T21" fmla="*/ 7294 h 107"/>
                  <a:gd name="T22" fmla="*/ 779 w 65"/>
                  <a:gd name="T23" fmla="*/ 6445 h 107"/>
                  <a:gd name="T24" fmla="*/ 544 w 65"/>
                  <a:gd name="T25" fmla="*/ 5819 h 107"/>
                  <a:gd name="T26" fmla="*/ 8 w 65"/>
                  <a:gd name="T27" fmla="*/ 5087 h 107"/>
                  <a:gd name="T28" fmla="*/ 4 w 65"/>
                  <a:gd name="T29" fmla="*/ 4105 h 107"/>
                  <a:gd name="T30" fmla="*/ 2 w 65"/>
                  <a:gd name="T31" fmla="*/ 3269 h 107"/>
                  <a:gd name="T32" fmla="*/ 0 w 65"/>
                  <a:gd name="T33" fmla="*/ 2146 h 107"/>
                  <a:gd name="T34" fmla="*/ 1 w 65"/>
                  <a:gd name="T35" fmla="*/ 1122 h 107"/>
                  <a:gd name="T36" fmla="*/ 4 w 65"/>
                  <a:gd name="T37" fmla="*/ 2 h 107"/>
                  <a:gd name="T38" fmla="*/ 5 w 65"/>
                  <a:gd name="T39" fmla="*/ 1 h 107"/>
                  <a:gd name="T40" fmla="*/ 6 w 65"/>
                  <a:gd name="T41" fmla="*/ 0 h 107"/>
                  <a:gd name="T42" fmla="*/ 8 w 65"/>
                  <a:gd name="T43" fmla="*/ 0 h 107"/>
                  <a:gd name="T44" fmla="*/ 403 w 65"/>
                  <a:gd name="T45" fmla="*/ 1 h 107"/>
                  <a:gd name="T46" fmla="*/ 613 w 65"/>
                  <a:gd name="T47" fmla="*/ 3 h 107"/>
                  <a:gd name="T48" fmla="*/ 878 w 65"/>
                  <a:gd name="T49" fmla="*/ 728 h 107"/>
                  <a:gd name="T50" fmla="*/ 1115 w 65"/>
                  <a:gd name="T51" fmla="*/ 1044 h 107"/>
                  <a:gd name="T52" fmla="*/ 1416 w 65"/>
                  <a:gd name="T53" fmla="*/ 1836 h 107"/>
                  <a:gd name="T54" fmla="*/ 1656 w 65"/>
                  <a:gd name="T55" fmla="*/ 2450 h 107"/>
                  <a:gd name="T56" fmla="*/ 1866 w 65"/>
                  <a:gd name="T57" fmla="*/ 3076 h 107"/>
                  <a:gd name="T58" fmla="*/ 2025 w 65"/>
                  <a:gd name="T59" fmla="*/ 3819 h 107"/>
                  <a:gd name="T60" fmla="*/ 2194 w 65"/>
                  <a:gd name="T61" fmla="*/ 4412 h 107"/>
                  <a:gd name="T62" fmla="*/ 2282 w 65"/>
                  <a:gd name="T63" fmla="*/ 5192 h 107"/>
                  <a:gd name="T64" fmla="*/ 2329 w 65"/>
                  <a:gd name="T65" fmla="*/ 5819 h 107"/>
                  <a:gd name="T66" fmla="*/ 2422 w 65"/>
                  <a:gd name="T67" fmla="*/ 6445 h 107"/>
                  <a:gd name="T68" fmla="*/ 2464 w 65"/>
                  <a:gd name="T69" fmla="*/ 7214 h 107"/>
                  <a:gd name="T70" fmla="*/ 2464 w 65"/>
                  <a:gd name="T71" fmla="*/ 7445 h 107"/>
                  <a:gd name="T72" fmla="*/ 2472 w 65"/>
                  <a:gd name="T73" fmla="*/ 7855 h 10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5"/>
                  <a:gd name="T112" fmla="*/ 0 h 107"/>
                  <a:gd name="T113" fmla="*/ 65 w 65"/>
                  <a:gd name="T114" fmla="*/ 107 h 107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5" h="107">
                    <a:moveTo>
                      <a:pt x="65" y="97"/>
                    </a:moveTo>
                    <a:lnTo>
                      <a:pt x="65" y="100"/>
                    </a:lnTo>
                    <a:lnTo>
                      <a:pt x="65" y="102"/>
                    </a:lnTo>
                    <a:lnTo>
                      <a:pt x="64" y="104"/>
                    </a:lnTo>
                    <a:lnTo>
                      <a:pt x="63" y="105"/>
                    </a:lnTo>
                    <a:lnTo>
                      <a:pt x="59" y="107"/>
                    </a:lnTo>
                    <a:lnTo>
                      <a:pt x="54" y="107"/>
                    </a:lnTo>
                    <a:lnTo>
                      <a:pt x="48" y="104"/>
                    </a:lnTo>
                    <a:lnTo>
                      <a:pt x="41" y="100"/>
                    </a:lnTo>
                    <a:lnTo>
                      <a:pt x="35" y="96"/>
                    </a:lnTo>
                    <a:lnTo>
                      <a:pt x="27" y="89"/>
                    </a:lnTo>
                    <a:lnTo>
                      <a:pt x="21" y="80"/>
                    </a:lnTo>
                    <a:lnTo>
                      <a:pt x="15" y="71"/>
                    </a:lnTo>
                    <a:lnTo>
                      <a:pt x="8" y="62"/>
                    </a:lnTo>
                    <a:lnTo>
                      <a:pt x="4" y="51"/>
                    </a:lnTo>
                    <a:lnTo>
                      <a:pt x="2" y="40"/>
                    </a:lnTo>
                    <a:lnTo>
                      <a:pt x="0" y="27"/>
                    </a:lnTo>
                    <a:lnTo>
                      <a:pt x="1" y="15"/>
                    </a:lnTo>
                    <a:lnTo>
                      <a:pt x="4" y="2"/>
                    </a:lnTo>
                    <a:lnTo>
                      <a:pt x="5" y="1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0" y="1"/>
                    </a:lnTo>
                    <a:lnTo>
                      <a:pt x="17" y="3"/>
                    </a:lnTo>
                    <a:lnTo>
                      <a:pt x="23" y="9"/>
                    </a:lnTo>
                    <a:lnTo>
                      <a:pt x="29" y="14"/>
                    </a:lnTo>
                    <a:lnTo>
                      <a:pt x="37" y="22"/>
                    </a:lnTo>
                    <a:lnTo>
                      <a:pt x="43" y="30"/>
                    </a:lnTo>
                    <a:lnTo>
                      <a:pt x="49" y="38"/>
                    </a:lnTo>
                    <a:lnTo>
                      <a:pt x="53" y="47"/>
                    </a:lnTo>
                    <a:lnTo>
                      <a:pt x="57" y="55"/>
                    </a:lnTo>
                    <a:lnTo>
                      <a:pt x="59" y="64"/>
                    </a:lnTo>
                    <a:lnTo>
                      <a:pt x="61" y="71"/>
                    </a:lnTo>
                    <a:lnTo>
                      <a:pt x="63" y="80"/>
                    </a:lnTo>
                    <a:lnTo>
                      <a:pt x="64" y="87"/>
                    </a:lnTo>
                    <a:lnTo>
                      <a:pt x="64" y="92"/>
                    </a:lnTo>
                    <a:lnTo>
                      <a:pt x="65" y="97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626" name="Freeform 717"/>
              <p:cNvSpPr>
                <a:spLocks noChangeArrowheads="1"/>
              </p:cNvSpPr>
              <p:nvPr/>
            </p:nvSpPr>
            <p:spPr bwMode="auto">
              <a:xfrm>
                <a:off x="147" y="357"/>
                <a:ext cx="79" cy="119"/>
              </a:xfrm>
              <a:custGeom>
                <a:avLst/>
                <a:gdLst>
                  <a:gd name="T0" fmla="*/ 5 w 75"/>
                  <a:gd name="T1" fmla="*/ 0 h 110"/>
                  <a:gd name="T2" fmla="*/ 2 w 75"/>
                  <a:gd name="T3" fmla="*/ 1507 h 110"/>
                  <a:gd name="T4" fmla="*/ 0 w 75"/>
                  <a:gd name="T5" fmla="*/ 3115 h 110"/>
                  <a:gd name="T6" fmla="*/ 2 w 75"/>
                  <a:gd name="T7" fmla="*/ 4936 h 110"/>
                  <a:gd name="T8" fmla="*/ 5 w 75"/>
                  <a:gd name="T9" fmla="*/ 6323 h 110"/>
                  <a:gd name="T10" fmla="*/ 261 w 75"/>
                  <a:gd name="T11" fmla="*/ 7666 h 110"/>
                  <a:gd name="T12" fmla="*/ 338 w 75"/>
                  <a:gd name="T13" fmla="*/ 8972 h 110"/>
                  <a:gd name="T14" fmla="*/ 486 w 75"/>
                  <a:gd name="T15" fmla="*/ 10136 h 110"/>
                  <a:gd name="T16" fmla="*/ 699 w 75"/>
                  <a:gd name="T17" fmla="*/ 10983 h 110"/>
                  <a:gd name="T18" fmla="*/ 854 w 75"/>
                  <a:gd name="T19" fmla="*/ 11882 h 110"/>
                  <a:gd name="T20" fmla="*/ 1052 w 75"/>
                  <a:gd name="T21" fmla="*/ 12597 h 110"/>
                  <a:gd name="T22" fmla="*/ 1229 w 75"/>
                  <a:gd name="T23" fmla="*/ 13085 h 110"/>
                  <a:gd name="T24" fmla="*/ 1365 w 75"/>
                  <a:gd name="T25" fmla="*/ 13293 h 110"/>
                  <a:gd name="T26" fmla="*/ 1515 w 75"/>
                  <a:gd name="T27" fmla="*/ 13293 h 110"/>
                  <a:gd name="T28" fmla="*/ 1668 w 75"/>
                  <a:gd name="T29" fmla="*/ 13155 h 110"/>
                  <a:gd name="T30" fmla="*/ 1688 w 75"/>
                  <a:gd name="T31" fmla="*/ 12854 h 110"/>
                  <a:gd name="T32" fmla="*/ 1771 w 75"/>
                  <a:gd name="T33" fmla="*/ 12288 h 110"/>
                  <a:gd name="T34" fmla="*/ 1771 w 75"/>
                  <a:gd name="T35" fmla="*/ 11915 h 110"/>
                  <a:gd name="T36" fmla="*/ 1771 w 75"/>
                  <a:gd name="T37" fmla="*/ 11724 h 110"/>
                  <a:gd name="T38" fmla="*/ 1595 w 75"/>
                  <a:gd name="T39" fmla="*/ 11862 h 110"/>
                  <a:gd name="T40" fmla="*/ 1595 w 75"/>
                  <a:gd name="T41" fmla="*/ 11915 h 110"/>
                  <a:gd name="T42" fmla="*/ 1595 w 75"/>
                  <a:gd name="T43" fmla="*/ 12095 h 110"/>
                  <a:gd name="T44" fmla="*/ 1522 w 75"/>
                  <a:gd name="T45" fmla="*/ 12095 h 110"/>
                  <a:gd name="T46" fmla="*/ 1595 w 75"/>
                  <a:gd name="T47" fmla="*/ 12095 h 110"/>
                  <a:gd name="T48" fmla="*/ 1515 w 75"/>
                  <a:gd name="T49" fmla="*/ 12160 h 110"/>
                  <a:gd name="T50" fmla="*/ 1437 w 75"/>
                  <a:gd name="T51" fmla="*/ 12160 h 110"/>
                  <a:gd name="T52" fmla="*/ 1295 w 75"/>
                  <a:gd name="T53" fmla="*/ 11915 h 110"/>
                  <a:gd name="T54" fmla="*/ 1168 w 75"/>
                  <a:gd name="T55" fmla="*/ 11724 h 110"/>
                  <a:gd name="T56" fmla="*/ 999 w 75"/>
                  <a:gd name="T57" fmla="*/ 10965 h 110"/>
                  <a:gd name="T58" fmla="*/ 816 w 75"/>
                  <a:gd name="T59" fmla="*/ 10334 h 110"/>
                  <a:gd name="T60" fmla="*/ 699 w 75"/>
                  <a:gd name="T61" fmla="*/ 9369 h 110"/>
                  <a:gd name="T62" fmla="*/ 512 w 75"/>
                  <a:gd name="T63" fmla="*/ 8293 h 110"/>
                  <a:gd name="T64" fmla="*/ 375 w 75"/>
                  <a:gd name="T65" fmla="*/ 7086 h 110"/>
                  <a:gd name="T66" fmla="*/ 305 w 75"/>
                  <a:gd name="T67" fmla="*/ 5845 h 110"/>
                  <a:gd name="T68" fmla="*/ 275 w 75"/>
                  <a:gd name="T69" fmla="*/ 4563 h 110"/>
                  <a:gd name="T70" fmla="*/ 261 w 75"/>
                  <a:gd name="T71" fmla="*/ 3115 h 110"/>
                  <a:gd name="T72" fmla="*/ 261 w 75"/>
                  <a:gd name="T73" fmla="*/ 1630 h 110"/>
                  <a:gd name="T74" fmla="*/ 305 w 75"/>
                  <a:gd name="T75" fmla="*/ 2 h 110"/>
                  <a:gd name="T76" fmla="*/ 5 w 75"/>
                  <a:gd name="T77" fmla="*/ 0 h 110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5"/>
                  <a:gd name="T118" fmla="*/ 0 h 110"/>
                  <a:gd name="T119" fmla="*/ 75 w 75"/>
                  <a:gd name="T120" fmla="*/ 110 h 110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5" h="110">
                    <a:moveTo>
                      <a:pt x="5" y="0"/>
                    </a:moveTo>
                    <a:lnTo>
                      <a:pt x="2" y="13"/>
                    </a:lnTo>
                    <a:lnTo>
                      <a:pt x="0" y="26"/>
                    </a:lnTo>
                    <a:lnTo>
                      <a:pt x="2" y="40"/>
                    </a:lnTo>
                    <a:lnTo>
                      <a:pt x="5" y="52"/>
                    </a:lnTo>
                    <a:lnTo>
                      <a:pt x="10" y="63"/>
                    </a:lnTo>
                    <a:lnTo>
                      <a:pt x="15" y="74"/>
                    </a:lnTo>
                    <a:lnTo>
                      <a:pt x="22" y="83"/>
                    </a:lnTo>
                    <a:lnTo>
                      <a:pt x="29" y="91"/>
                    </a:lnTo>
                    <a:lnTo>
                      <a:pt x="36" y="98"/>
                    </a:lnTo>
                    <a:lnTo>
                      <a:pt x="44" y="103"/>
                    </a:lnTo>
                    <a:lnTo>
                      <a:pt x="51" y="108"/>
                    </a:lnTo>
                    <a:lnTo>
                      <a:pt x="58" y="110"/>
                    </a:lnTo>
                    <a:lnTo>
                      <a:pt x="64" y="110"/>
                    </a:lnTo>
                    <a:lnTo>
                      <a:pt x="69" y="109"/>
                    </a:lnTo>
                    <a:lnTo>
                      <a:pt x="72" y="106"/>
                    </a:lnTo>
                    <a:lnTo>
                      <a:pt x="75" y="102"/>
                    </a:lnTo>
                    <a:lnTo>
                      <a:pt x="75" y="99"/>
                    </a:lnTo>
                    <a:lnTo>
                      <a:pt x="75" y="96"/>
                    </a:lnTo>
                    <a:lnTo>
                      <a:pt x="66" y="97"/>
                    </a:lnTo>
                    <a:lnTo>
                      <a:pt x="66" y="99"/>
                    </a:lnTo>
                    <a:lnTo>
                      <a:pt x="66" y="100"/>
                    </a:lnTo>
                    <a:lnTo>
                      <a:pt x="65" y="100"/>
                    </a:lnTo>
                    <a:lnTo>
                      <a:pt x="66" y="100"/>
                    </a:lnTo>
                    <a:lnTo>
                      <a:pt x="64" y="101"/>
                    </a:lnTo>
                    <a:lnTo>
                      <a:pt x="60" y="101"/>
                    </a:lnTo>
                    <a:lnTo>
                      <a:pt x="54" y="99"/>
                    </a:lnTo>
                    <a:lnTo>
                      <a:pt x="49" y="96"/>
                    </a:lnTo>
                    <a:lnTo>
                      <a:pt x="42" y="90"/>
                    </a:lnTo>
                    <a:lnTo>
                      <a:pt x="35" y="85"/>
                    </a:lnTo>
                    <a:lnTo>
                      <a:pt x="29" y="77"/>
                    </a:lnTo>
                    <a:lnTo>
                      <a:pt x="23" y="68"/>
                    </a:lnTo>
                    <a:lnTo>
                      <a:pt x="17" y="58"/>
                    </a:lnTo>
                    <a:lnTo>
                      <a:pt x="13" y="48"/>
                    </a:lnTo>
                    <a:lnTo>
                      <a:pt x="11" y="37"/>
                    </a:lnTo>
                    <a:lnTo>
                      <a:pt x="10" y="26"/>
                    </a:lnTo>
                    <a:lnTo>
                      <a:pt x="10" y="14"/>
                    </a:lnTo>
                    <a:lnTo>
                      <a:pt x="13" y="2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627" name="Freeform 718"/>
              <p:cNvSpPr>
                <a:spLocks noChangeArrowheads="1"/>
              </p:cNvSpPr>
              <p:nvPr/>
            </p:nvSpPr>
            <p:spPr bwMode="auto">
              <a:xfrm>
                <a:off x="152" y="352"/>
                <a:ext cx="56" cy="49"/>
              </a:xfrm>
              <a:custGeom>
                <a:avLst/>
                <a:gdLst>
                  <a:gd name="T0" fmla="*/ 1504 w 53"/>
                  <a:gd name="T1" fmla="*/ 7376 h 45"/>
                  <a:gd name="T2" fmla="*/ 1347 w 53"/>
                  <a:gd name="T3" fmla="*/ 5713 h 45"/>
                  <a:gd name="T4" fmla="*/ 1124 w 53"/>
                  <a:gd name="T5" fmla="*/ 4096 h 45"/>
                  <a:gd name="T6" fmla="*/ 902 w 53"/>
                  <a:gd name="T7" fmla="*/ 2676 h 45"/>
                  <a:gd name="T8" fmla="*/ 716 w 53"/>
                  <a:gd name="T9" fmla="*/ 1475 h 45"/>
                  <a:gd name="T10" fmla="*/ 515 w 53"/>
                  <a:gd name="T11" fmla="*/ 4 h 45"/>
                  <a:gd name="T12" fmla="*/ 350 w 53"/>
                  <a:gd name="T13" fmla="*/ 1 h 45"/>
                  <a:gd name="T14" fmla="*/ 296 w 53"/>
                  <a:gd name="T15" fmla="*/ 0 h 45"/>
                  <a:gd name="T16" fmla="*/ 6 w 53"/>
                  <a:gd name="T17" fmla="*/ 0 h 45"/>
                  <a:gd name="T18" fmla="*/ 2 w 53"/>
                  <a:gd name="T19" fmla="*/ 2 h 45"/>
                  <a:gd name="T20" fmla="*/ 0 w 53"/>
                  <a:gd name="T21" fmla="*/ 5 h 45"/>
                  <a:gd name="T22" fmla="*/ 8 w 53"/>
                  <a:gd name="T23" fmla="*/ 1355 h 45"/>
                  <a:gd name="T24" fmla="*/ 8 w 53"/>
                  <a:gd name="T25" fmla="*/ 1475 h 45"/>
                  <a:gd name="T26" fmla="*/ 7 w 53"/>
                  <a:gd name="T27" fmla="*/ 1475 h 45"/>
                  <a:gd name="T28" fmla="*/ 8 w 53"/>
                  <a:gd name="T29" fmla="*/ 1475 h 45"/>
                  <a:gd name="T30" fmla="*/ 296 w 53"/>
                  <a:gd name="T31" fmla="*/ 1749 h 45"/>
                  <a:gd name="T32" fmla="*/ 370 w 53"/>
                  <a:gd name="T33" fmla="*/ 2073 h 45"/>
                  <a:gd name="T34" fmla="*/ 544 w 53"/>
                  <a:gd name="T35" fmla="*/ 2914 h 45"/>
                  <a:gd name="T36" fmla="*/ 757 w 53"/>
                  <a:gd name="T37" fmla="*/ 3810 h 45"/>
                  <a:gd name="T38" fmla="*/ 953 w 53"/>
                  <a:gd name="T39" fmla="*/ 5288 h 45"/>
                  <a:gd name="T40" fmla="*/ 1124 w 53"/>
                  <a:gd name="T41" fmla="*/ 6774 h 45"/>
                  <a:gd name="T42" fmla="*/ 1313 w 53"/>
                  <a:gd name="T43" fmla="*/ 8095 h 45"/>
                  <a:gd name="T44" fmla="*/ 1504 w 53"/>
                  <a:gd name="T45" fmla="*/ 7376 h 4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53"/>
                  <a:gd name="T70" fmla="*/ 0 h 45"/>
                  <a:gd name="T71" fmla="*/ 53 w 53"/>
                  <a:gd name="T72" fmla="*/ 45 h 45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53" h="45">
                    <a:moveTo>
                      <a:pt x="53" y="40"/>
                    </a:moveTo>
                    <a:lnTo>
                      <a:pt x="47" y="31"/>
                    </a:lnTo>
                    <a:lnTo>
                      <a:pt x="40" y="23"/>
                    </a:lnTo>
                    <a:lnTo>
                      <a:pt x="32" y="15"/>
                    </a:lnTo>
                    <a:lnTo>
                      <a:pt x="25" y="8"/>
                    </a:lnTo>
                    <a:lnTo>
                      <a:pt x="19" y="4"/>
                    </a:lnTo>
                    <a:lnTo>
                      <a:pt x="12" y="1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2" y="2"/>
                    </a:lnTo>
                    <a:lnTo>
                      <a:pt x="0" y="5"/>
                    </a:lnTo>
                    <a:lnTo>
                      <a:pt x="8" y="7"/>
                    </a:lnTo>
                    <a:lnTo>
                      <a:pt x="8" y="8"/>
                    </a:lnTo>
                    <a:lnTo>
                      <a:pt x="7" y="8"/>
                    </a:lnTo>
                    <a:lnTo>
                      <a:pt x="8" y="8"/>
                    </a:lnTo>
                    <a:lnTo>
                      <a:pt x="9" y="10"/>
                    </a:lnTo>
                    <a:lnTo>
                      <a:pt x="13" y="12"/>
                    </a:lnTo>
                    <a:lnTo>
                      <a:pt x="20" y="16"/>
                    </a:lnTo>
                    <a:lnTo>
                      <a:pt x="26" y="22"/>
                    </a:lnTo>
                    <a:lnTo>
                      <a:pt x="34" y="29"/>
                    </a:lnTo>
                    <a:lnTo>
                      <a:pt x="40" y="37"/>
                    </a:lnTo>
                    <a:lnTo>
                      <a:pt x="45" y="45"/>
                    </a:lnTo>
                    <a:lnTo>
                      <a:pt x="53" y="4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628" name="Freeform 719"/>
              <p:cNvSpPr>
                <a:spLocks noChangeArrowheads="1"/>
              </p:cNvSpPr>
              <p:nvPr/>
            </p:nvSpPr>
            <p:spPr bwMode="auto">
              <a:xfrm>
                <a:off x="200" y="395"/>
                <a:ext cx="27" cy="67"/>
              </a:xfrm>
              <a:custGeom>
                <a:avLst/>
                <a:gdLst>
                  <a:gd name="T0" fmla="*/ 2676 w 25"/>
                  <a:gd name="T1" fmla="*/ 6980 h 62"/>
                  <a:gd name="T2" fmla="*/ 2478 w 25"/>
                  <a:gd name="T3" fmla="*/ 6459 h 62"/>
                  <a:gd name="T4" fmla="*/ 2478 w 25"/>
                  <a:gd name="T5" fmla="*/ 5612 h 62"/>
                  <a:gd name="T6" fmla="*/ 2405 w 25"/>
                  <a:gd name="T7" fmla="*/ 4805 h 62"/>
                  <a:gd name="T8" fmla="*/ 2227 w 25"/>
                  <a:gd name="T9" fmla="*/ 4056 h 62"/>
                  <a:gd name="T10" fmla="*/ 1967 w 25"/>
                  <a:gd name="T11" fmla="*/ 3017 h 62"/>
                  <a:gd name="T12" fmla="*/ 1686 w 25"/>
                  <a:gd name="T13" fmla="*/ 2048 h 62"/>
                  <a:gd name="T14" fmla="*/ 1239 w 25"/>
                  <a:gd name="T15" fmla="*/ 1019 h 62"/>
                  <a:gd name="T16" fmla="*/ 910 w 25"/>
                  <a:gd name="T17" fmla="*/ 0 h 62"/>
                  <a:gd name="T18" fmla="*/ 0 w 25"/>
                  <a:gd name="T19" fmla="*/ 5 h 62"/>
                  <a:gd name="T20" fmla="*/ 4 w 25"/>
                  <a:gd name="T21" fmla="*/ 1286 h 62"/>
                  <a:gd name="T22" fmla="*/ 910 w 25"/>
                  <a:gd name="T23" fmla="*/ 2391 h 62"/>
                  <a:gd name="T24" fmla="*/ 1062 w 25"/>
                  <a:gd name="T25" fmla="*/ 3260 h 62"/>
                  <a:gd name="T26" fmla="*/ 1239 w 25"/>
                  <a:gd name="T27" fmla="*/ 4114 h 62"/>
                  <a:gd name="T28" fmla="*/ 1338 w 25"/>
                  <a:gd name="T29" fmla="*/ 5118 h 62"/>
                  <a:gd name="T30" fmla="*/ 1445 w 25"/>
                  <a:gd name="T31" fmla="*/ 5754 h 62"/>
                  <a:gd name="T32" fmla="*/ 1561 w 25"/>
                  <a:gd name="T33" fmla="*/ 6550 h 62"/>
                  <a:gd name="T34" fmla="*/ 1686 w 25"/>
                  <a:gd name="T35" fmla="*/ 7078 h 62"/>
                  <a:gd name="T36" fmla="*/ 2676 w 25"/>
                  <a:gd name="T37" fmla="*/ 6980 h 62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5"/>
                  <a:gd name="T58" fmla="*/ 0 h 62"/>
                  <a:gd name="T59" fmla="*/ 25 w 25"/>
                  <a:gd name="T60" fmla="*/ 62 h 62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5" h="62">
                    <a:moveTo>
                      <a:pt x="25" y="61"/>
                    </a:moveTo>
                    <a:lnTo>
                      <a:pt x="23" y="56"/>
                    </a:lnTo>
                    <a:lnTo>
                      <a:pt x="23" y="50"/>
                    </a:lnTo>
                    <a:lnTo>
                      <a:pt x="22" y="43"/>
                    </a:lnTo>
                    <a:lnTo>
                      <a:pt x="20" y="35"/>
                    </a:lnTo>
                    <a:lnTo>
                      <a:pt x="18" y="27"/>
                    </a:lnTo>
                    <a:lnTo>
                      <a:pt x="16" y="18"/>
                    </a:lnTo>
                    <a:lnTo>
                      <a:pt x="12" y="9"/>
                    </a:lnTo>
                    <a:lnTo>
                      <a:pt x="8" y="0"/>
                    </a:lnTo>
                    <a:lnTo>
                      <a:pt x="0" y="5"/>
                    </a:lnTo>
                    <a:lnTo>
                      <a:pt x="4" y="12"/>
                    </a:lnTo>
                    <a:lnTo>
                      <a:pt x="8" y="21"/>
                    </a:lnTo>
                    <a:lnTo>
                      <a:pt x="10" y="29"/>
                    </a:lnTo>
                    <a:lnTo>
                      <a:pt x="12" y="37"/>
                    </a:lnTo>
                    <a:lnTo>
                      <a:pt x="13" y="44"/>
                    </a:lnTo>
                    <a:lnTo>
                      <a:pt x="14" y="51"/>
                    </a:lnTo>
                    <a:lnTo>
                      <a:pt x="15" y="57"/>
                    </a:lnTo>
                    <a:lnTo>
                      <a:pt x="16" y="62"/>
                    </a:lnTo>
                    <a:lnTo>
                      <a:pt x="25" y="61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629" name="Freeform 720"/>
              <p:cNvSpPr>
                <a:spLocks noChangeArrowheads="1"/>
              </p:cNvSpPr>
              <p:nvPr/>
            </p:nvSpPr>
            <p:spPr bwMode="auto">
              <a:xfrm>
                <a:off x="5584" y="493"/>
                <a:ext cx="69" cy="115"/>
              </a:xfrm>
              <a:custGeom>
                <a:avLst/>
                <a:gdLst>
                  <a:gd name="T0" fmla="*/ 0 w 65"/>
                  <a:gd name="T1" fmla="*/ 7839 h 107"/>
                  <a:gd name="T2" fmla="*/ 0 w 65"/>
                  <a:gd name="T3" fmla="*/ 8002 h 107"/>
                  <a:gd name="T4" fmla="*/ 0 w 65"/>
                  <a:gd name="T5" fmla="*/ 8333 h 107"/>
                  <a:gd name="T6" fmla="*/ 1 w 65"/>
                  <a:gd name="T7" fmla="*/ 8442 h 107"/>
                  <a:gd name="T8" fmla="*/ 2 w 65"/>
                  <a:gd name="T9" fmla="*/ 8512 h 107"/>
                  <a:gd name="T10" fmla="*/ 6 w 65"/>
                  <a:gd name="T11" fmla="*/ 8684 h 107"/>
                  <a:gd name="T12" fmla="*/ 428 w 65"/>
                  <a:gd name="T13" fmla="*/ 8600 h 107"/>
                  <a:gd name="T14" fmla="*/ 613 w 65"/>
                  <a:gd name="T15" fmla="*/ 8442 h 107"/>
                  <a:gd name="T16" fmla="*/ 932 w 65"/>
                  <a:gd name="T17" fmla="*/ 8080 h 107"/>
                  <a:gd name="T18" fmla="*/ 1138 w 65"/>
                  <a:gd name="T19" fmla="*/ 7765 h 107"/>
                  <a:gd name="T20" fmla="*/ 1445 w 65"/>
                  <a:gd name="T21" fmla="*/ 7225 h 107"/>
                  <a:gd name="T22" fmla="*/ 1693 w 65"/>
                  <a:gd name="T23" fmla="*/ 6712 h 107"/>
                  <a:gd name="T24" fmla="*/ 1908 w 65"/>
                  <a:gd name="T25" fmla="*/ 5876 h 107"/>
                  <a:gd name="T26" fmla="*/ 2194 w 65"/>
                  <a:gd name="T27" fmla="*/ 5087 h 107"/>
                  <a:gd name="T28" fmla="*/ 2329 w 65"/>
                  <a:gd name="T29" fmla="*/ 4105 h 107"/>
                  <a:gd name="T30" fmla="*/ 2422 w 65"/>
                  <a:gd name="T31" fmla="*/ 3134 h 107"/>
                  <a:gd name="T32" fmla="*/ 2472 w 65"/>
                  <a:gd name="T33" fmla="*/ 2146 h 107"/>
                  <a:gd name="T34" fmla="*/ 2464 w 65"/>
                  <a:gd name="T35" fmla="*/ 1122 h 107"/>
                  <a:gd name="T36" fmla="*/ 2329 w 65"/>
                  <a:gd name="T37" fmla="*/ 2 h 107"/>
                  <a:gd name="T38" fmla="*/ 2321 w 65"/>
                  <a:gd name="T39" fmla="*/ 0 h 107"/>
                  <a:gd name="T40" fmla="*/ 2282 w 65"/>
                  <a:gd name="T41" fmla="*/ 0 h 107"/>
                  <a:gd name="T42" fmla="*/ 2194 w 65"/>
                  <a:gd name="T43" fmla="*/ 0 h 107"/>
                  <a:gd name="T44" fmla="*/ 2103 w 65"/>
                  <a:gd name="T45" fmla="*/ 0 h 107"/>
                  <a:gd name="T46" fmla="*/ 1834 w 65"/>
                  <a:gd name="T47" fmla="*/ 4 h 107"/>
                  <a:gd name="T48" fmla="*/ 1628 w 65"/>
                  <a:gd name="T49" fmla="*/ 677 h 107"/>
                  <a:gd name="T50" fmla="*/ 1361 w 65"/>
                  <a:gd name="T51" fmla="*/ 1122 h 107"/>
                  <a:gd name="T52" fmla="*/ 1072 w 65"/>
                  <a:gd name="T53" fmla="*/ 1729 h 107"/>
                  <a:gd name="T54" fmla="*/ 827 w 65"/>
                  <a:gd name="T55" fmla="*/ 2450 h 107"/>
                  <a:gd name="T56" fmla="*/ 577 w 65"/>
                  <a:gd name="T57" fmla="*/ 3134 h 107"/>
                  <a:gd name="T58" fmla="*/ 454 w 65"/>
                  <a:gd name="T59" fmla="*/ 3819 h 107"/>
                  <a:gd name="T60" fmla="*/ 8 w 65"/>
                  <a:gd name="T61" fmla="*/ 4412 h 107"/>
                  <a:gd name="T62" fmla="*/ 6 w 65"/>
                  <a:gd name="T63" fmla="*/ 5097 h 107"/>
                  <a:gd name="T64" fmla="*/ 4 w 65"/>
                  <a:gd name="T65" fmla="*/ 5876 h 107"/>
                  <a:gd name="T66" fmla="*/ 2 w 65"/>
                  <a:gd name="T67" fmla="*/ 6379 h 107"/>
                  <a:gd name="T68" fmla="*/ 1 w 65"/>
                  <a:gd name="T69" fmla="*/ 6927 h 107"/>
                  <a:gd name="T70" fmla="*/ 1 w 65"/>
                  <a:gd name="T71" fmla="*/ 7445 h 107"/>
                  <a:gd name="T72" fmla="*/ 0 w 65"/>
                  <a:gd name="T73" fmla="*/ 7839 h 10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5"/>
                  <a:gd name="T112" fmla="*/ 0 h 107"/>
                  <a:gd name="T113" fmla="*/ 65 w 65"/>
                  <a:gd name="T114" fmla="*/ 107 h 107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5" h="107">
                    <a:moveTo>
                      <a:pt x="0" y="96"/>
                    </a:moveTo>
                    <a:lnTo>
                      <a:pt x="0" y="99"/>
                    </a:lnTo>
                    <a:lnTo>
                      <a:pt x="0" y="101"/>
                    </a:lnTo>
                    <a:lnTo>
                      <a:pt x="1" y="104"/>
                    </a:lnTo>
                    <a:lnTo>
                      <a:pt x="2" y="105"/>
                    </a:lnTo>
                    <a:lnTo>
                      <a:pt x="6" y="107"/>
                    </a:lnTo>
                    <a:lnTo>
                      <a:pt x="11" y="106"/>
                    </a:lnTo>
                    <a:lnTo>
                      <a:pt x="17" y="104"/>
                    </a:lnTo>
                    <a:lnTo>
                      <a:pt x="24" y="100"/>
                    </a:lnTo>
                    <a:lnTo>
                      <a:pt x="30" y="95"/>
                    </a:lnTo>
                    <a:lnTo>
                      <a:pt x="38" y="88"/>
                    </a:lnTo>
                    <a:lnTo>
                      <a:pt x="44" y="81"/>
                    </a:lnTo>
                    <a:lnTo>
                      <a:pt x="50" y="72"/>
                    </a:lnTo>
                    <a:lnTo>
                      <a:pt x="57" y="62"/>
                    </a:lnTo>
                    <a:lnTo>
                      <a:pt x="61" y="51"/>
                    </a:lnTo>
                    <a:lnTo>
                      <a:pt x="63" y="39"/>
                    </a:lnTo>
                    <a:lnTo>
                      <a:pt x="65" y="27"/>
                    </a:lnTo>
                    <a:lnTo>
                      <a:pt x="64" y="15"/>
                    </a:lnTo>
                    <a:lnTo>
                      <a:pt x="61" y="2"/>
                    </a:lnTo>
                    <a:lnTo>
                      <a:pt x="60" y="0"/>
                    </a:lnTo>
                    <a:lnTo>
                      <a:pt x="59" y="0"/>
                    </a:lnTo>
                    <a:lnTo>
                      <a:pt x="57" y="0"/>
                    </a:lnTo>
                    <a:lnTo>
                      <a:pt x="55" y="0"/>
                    </a:lnTo>
                    <a:lnTo>
                      <a:pt x="48" y="4"/>
                    </a:lnTo>
                    <a:lnTo>
                      <a:pt x="42" y="8"/>
                    </a:lnTo>
                    <a:lnTo>
                      <a:pt x="36" y="15"/>
                    </a:lnTo>
                    <a:lnTo>
                      <a:pt x="28" y="21"/>
                    </a:lnTo>
                    <a:lnTo>
                      <a:pt x="22" y="30"/>
                    </a:lnTo>
                    <a:lnTo>
                      <a:pt x="16" y="39"/>
                    </a:lnTo>
                    <a:lnTo>
                      <a:pt x="12" y="47"/>
                    </a:lnTo>
                    <a:lnTo>
                      <a:pt x="8" y="55"/>
                    </a:lnTo>
                    <a:lnTo>
                      <a:pt x="6" y="63"/>
                    </a:lnTo>
                    <a:lnTo>
                      <a:pt x="4" y="72"/>
                    </a:lnTo>
                    <a:lnTo>
                      <a:pt x="2" y="79"/>
                    </a:lnTo>
                    <a:lnTo>
                      <a:pt x="1" y="86"/>
                    </a:lnTo>
                    <a:lnTo>
                      <a:pt x="1" y="92"/>
                    </a:lnTo>
                    <a:lnTo>
                      <a:pt x="0" y="96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630" name="Freeform 721"/>
              <p:cNvSpPr>
                <a:spLocks noChangeArrowheads="1"/>
              </p:cNvSpPr>
              <p:nvPr/>
            </p:nvSpPr>
            <p:spPr bwMode="auto">
              <a:xfrm>
                <a:off x="5578" y="493"/>
                <a:ext cx="79" cy="120"/>
              </a:xfrm>
              <a:custGeom>
                <a:avLst/>
                <a:gdLst>
                  <a:gd name="T0" fmla="*/ 1445 w 75"/>
                  <a:gd name="T1" fmla="*/ 4 h 111"/>
                  <a:gd name="T2" fmla="*/ 1522 w 75"/>
                  <a:gd name="T3" fmla="*/ 1797 h 111"/>
                  <a:gd name="T4" fmla="*/ 1522 w 75"/>
                  <a:gd name="T5" fmla="*/ 3102 h 111"/>
                  <a:gd name="T6" fmla="*/ 1515 w 75"/>
                  <a:gd name="T7" fmla="*/ 4501 h 111"/>
                  <a:gd name="T8" fmla="*/ 1445 w 75"/>
                  <a:gd name="T9" fmla="*/ 5688 h 111"/>
                  <a:gd name="T10" fmla="*/ 1365 w 75"/>
                  <a:gd name="T11" fmla="*/ 6990 h 111"/>
                  <a:gd name="T12" fmla="*/ 1230 w 75"/>
                  <a:gd name="T13" fmla="*/ 8075 h 111"/>
                  <a:gd name="T14" fmla="*/ 1108 w 75"/>
                  <a:gd name="T15" fmla="*/ 9029 h 111"/>
                  <a:gd name="T16" fmla="*/ 948 w 75"/>
                  <a:gd name="T17" fmla="*/ 9849 h 111"/>
                  <a:gd name="T18" fmla="*/ 775 w 75"/>
                  <a:gd name="T19" fmla="*/ 10648 h 111"/>
                  <a:gd name="T20" fmla="*/ 598 w 75"/>
                  <a:gd name="T21" fmla="*/ 11159 h 111"/>
                  <a:gd name="T22" fmla="*/ 461 w 75"/>
                  <a:gd name="T23" fmla="*/ 11511 h 111"/>
                  <a:gd name="T24" fmla="*/ 338 w 75"/>
                  <a:gd name="T25" fmla="*/ 11677 h 111"/>
                  <a:gd name="T26" fmla="*/ 275 w 75"/>
                  <a:gd name="T27" fmla="*/ 11677 h 111"/>
                  <a:gd name="T28" fmla="*/ 9 w 75"/>
                  <a:gd name="T29" fmla="*/ 11677 h 111"/>
                  <a:gd name="T30" fmla="*/ 261 w 75"/>
                  <a:gd name="T31" fmla="*/ 11677 h 111"/>
                  <a:gd name="T32" fmla="*/ 9 w 75"/>
                  <a:gd name="T33" fmla="*/ 11605 h 111"/>
                  <a:gd name="T34" fmla="*/ 9 w 75"/>
                  <a:gd name="T35" fmla="*/ 11511 h 111"/>
                  <a:gd name="T36" fmla="*/ 9 w 75"/>
                  <a:gd name="T37" fmla="*/ 11408 h 111"/>
                  <a:gd name="T38" fmla="*/ 0 w 75"/>
                  <a:gd name="T39" fmla="*/ 11159 h 111"/>
                  <a:gd name="T40" fmla="*/ 0 w 75"/>
                  <a:gd name="T41" fmla="*/ 11511 h 111"/>
                  <a:gd name="T42" fmla="*/ 0 w 75"/>
                  <a:gd name="T43" fmla="*/ 11924 h 111"/>
                  <a:gd name="T44" fmla="*/ 3 w 75"/>
                  <a:gd name="T45" fmla="*/ 12404 h 111"/>
                  <a:gd name="T46" fmla="*/ 6 w 75"/>
                  <a:gd name="T47" fmla="*/ 12624 h 111"/>
                  <a:gd name="T48" fmla="*/ 275 w 75"/>
                  <a:gd name="T49" fmla="*/ 12891 h 111"/>
                  <a:gd name="T50" fmla="*/ 375 w 75"/>
                  <a:gd name="T51" fmla="*/ 12716 h 111"/>
                  <a:gd name="T52" fmla="*/ 539 w 75"/>
                  <a:gd name="T53" fmla="*/ 12546 h 111"/>
                  <a:gd name="T54" fmla="*/ 736 w 75"/>
                  <a:gd name="T55" fmla="*/ 12064 h 111"/>
                  <a:gd name="T56" fmla="*/ 906 w 75"/>
                  <a:gd name="T57" fmla="*/ 11474 h 111"/>
                  <a:gd name="T58" fmla="*/ 1108 w 75"/>
                  <a:gd name="T59" fmla="*/ 10648 h 111"/>
                  <a:gd name="T60" fmla="*/ 1237 w 75"/>
                  <a:gd name="T61" fmla="*/ 9761 h 111"/>
                  <a:gd name="T62" fmla="*/ 1437 w 75"/>
                  <a:gd name="T63" fmla="*/ 8549 h 111"/>
                  <a:gd name="T64" fmla="*/ 1522 w 75"/>
                  <a:gd name="T65" fmla="*/ 7315 h 111"/>
                  <a:gd name="T66" fmla="*/ 1680 w 75"/>
                  <a:gd name="T67" fmla="*/ 6115 h 111"/>
                  <a:gd name="T68" fmla="*/ 1757 w 75"/>
                  <a:gd name="T69" fmla="*/ 4582 h 111"/>
                  <a:gd name="T70" fmla="*/ 1771 w 75"/>
                  <a:gd name="T71" fmla="*/ 3102 h 111"/>
                  <a:gd name="T72" fmla="*/ 1757 w 75"/>
                  <a:gd name="T73" fmla="*/ 1537 h 111"/>
                  <a:gd name="T74" fmla="*/ 1680 w 75"/>
                  <a:gd name="T75" fmla="*/ 0 h 111"/>
                  <a:gd name="T76" fmla="*/ 1445 w 75"/>
                  <a:gd name="T77" fmla="*/ 4 h 11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5"/>
                  <a:gd name="T118" fmla="*/ 0 h 111"/>
                  <a:gd name="T119" fmla="*/ 75 w 75"/>
                  <a:gd name="T120" fmla="*/ 111 h 11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5" h="111">
                    <a:moveTo>
                      <a:pt x="62" y="4"/>
                    </a:moveTo>
                    <a:lnTo>
                      <a:pt x="65" y="16"/>
                    </a:lnTo>
                    <a:lnTo>
                      <a:pt x="65" y="27"/>
                    </a:lnTo>
                    <a:lnTo>
                      <a:pt x="64" y="39"/>
                    </a:lnTo>
                    <a:lnTo>
                      <a:pt x="62" y="49"/>
                    </a:lnTo>
                    <a:lnTo>
                      <a:pt x="58" y="60"/>
                    </a:lnTo>
                    <a:lnTo>
                      <a:pt x="52" y="69"/>
                    </a:lnTo>
                    <a:lnTo>
                      <a:pt x="46" y="77"/>
                    </a:lnTo>
                    <a:lnTo>
                      <a:pt x="40" y="85"/>
                    </a:lnTo>
                    <a:lnTo>
                      <a:pt x="33" y="92"/>
                    </a:lnTo>
                    <a:lnTo>
                      <a:pt x="26" y="96"/>
                    </a:lnTo>
                    <a:lnTo>
                      <a:pt x="21" y="99"/>
                    </a:lnTo>
                    <a:lnTo>
                      <a:pt x="15" y="101"/>
                    </a:lnTo>
                    <a:lnTo>
                      <a:pt x="11" y="101"/>
                    </a:lnTo>
                    <a:lnTo>
                      <a:pt x="9" y="101"/>
                    </a:lnTo>
                    <a:lnTo>
                      <a:pt x="10" y="101"/>
                    </a:lnTo>
                    <a:lnTo>
                      <a:pt x="9" y="100"/>
                    </a:lnTo>
                    <a:lnTo>
                      <a:pt x="9" y="99"/>
                    </a:lnTo>
                    <a:lnTo>
                      <a:pt x="9" y="97"/>
                    </a:lnTo>
                    <a:lnTo>
                      <a:pt x="0" y="96"/>
                    </a:lnTo>
                    <a:lnTo>
                      <a:pt x="0" y="99"/>
                    </a:lnTo>
                    <a:lnTo>
                      <a:pt x="0" y="103"/>
                    </a:lnTo>
                    <a:lnTo>
                      <a:pt x="3" y="106"/>
                    </a:lnTo>
                    <a:lnTo>
                      <a:pt x="6" y="109"/>
                    </a:lnTo>
                    <a:lnTo>
                      <a:pt x="11" y="111"/>
                    </a:lnTo>
                    <a:lnTo>
                      <a:pt x="17" y="110"/>
                    </a:lnTo>
                    <a:lnTo>
                      <a:pt x="24" y="108"/>
                    </a:lnTo>
                    <a:lnTo>
                      <a:pt x="31" y="104"/>
                    </a:lnTo>
                    <a:lnTo>
                      <a:pt x="39" y="98"/>
                    </a:lnTo>
                    <a:lnTo>
                      <a:pt x="46" y="92"/>
                    </a:lnTo>
                    <a:lnTo>
                      <a:pt x="53" y="83"/>
                    </a:lnTo>
                    <a:lnTo>
                      <a:pt x="60" y="74"/>
                    </a:lnTo>
                    <a:lnTo>
                      <a:pt x="65" y="63"/>
                    </a:lnTo>
                    <a:lnTo>
                      <a:pt x="70" y="52"/>
                    </a:lnTo>
                    <a:lnTo>
                      <a:pt x="73" y="40"/>
                    </a:lnTo>
                    <a:lnTo>
                      <a:pt x="75" y="27"/>
                    </a:lnTo>
                    <a:lnTo>
                      <a:pt x="73" y="14"/>
                    </a:lnTo>
                    <a:lnTo>
                      <a:pt x="70" y="0"/>
                    </a:lnTo>
                    <a:lnTo>
                      <a:pt x="62" y="4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631" name="Freeform 722"/>
              <p:cNvSpPr>
                <a:spLocks noChangeArrowheads="1"/>
              </p:cNvSpPr>
              <p:nvPr/>
            </p:nvSpPr>
            <p:spPr bwMode="auto">
              <a:xfrm>
                <a:off x="5596" y="488"/>
                <a:ext cx="56" cy="50"/>
              </a:xfrm>
              <a:custGeom>
                <a:avLst/>
                <a:gdLst>
                  <a:gd name="T0" fmla="*/ 8 w 53"/>
                  <a:gd name="T1" fmla="*/ 7470 h 46"/>
                  <a:gd name="T2" fmla="*/ 370 w 53"/>
                  <a:gd name="T3" fmla="*/ 5840 h 46"/>
                  <a:gd name="T4" fmla="*/ 515 w 53"/>
                  <a:gd name="T5" fmla="*/ 4923 h 46"/>
                  <a:gd name="T6" fmla="*/ 800 w 53"/>
                  <a:gd name="T7" fmla="*/ 3770 h 46"/>
                  <a:gd name="T8" fmla="*/ 944 w 53"/>
                  <a:gd name="T9" fmla="*/ 2526 h 46"/>
                  <a:gd name="T10" fmla="*/ 1124 w 53"/>
                  <a:gd name="T11" fmla="*/ 1810 h 46"/>
                  <a:gd name="T12" fmla="*/ 1255 w 53"/>
                  <a:gd name="T13" fmla="*/ 1532 h 46"/>
                  <a:gd name="T14" fmla="*/ 1313 w 53"/>
                  <a:gd name="T15" fmla="*/ 1532 h 46"/>
                  <a:gd name="T16" fmla="*/ 1326 w 53"/>
                  <a:gd name="T17" fmla="*/ 1532 h 46"/>
                  <a:gd name="T18" fmla="*/ 1313 w 53"/>
                  <a:gd name="T19" fmla="*/ 1409 h 46"/>
                  <a:gd name="T20" fmla="*/ 1504 w 53"/>
                  <a:gd name="T21" fmla="*/ 5 h 46"/>
                  <a:gd name="T22" fmla="*/ 1466 w 53"/>
                  <a:gd name="T23" fmla="*/ 2 h 46"/>
                  <a:gd name="T24" fmla="*/ 1347 w 53"/>
                  <a:gd name="T25" fmla="*/ 0 h 46"/>
                  <a:gd name="T26" fmla="*/ 1255 w 53"/>
                  <a:gd name="T27" fmla="*/ 0 h 46"/>
                  <a:gd name="T28" fmla="*/ 1176 w 53"/>
                  <a:gd name="T29" fmla="*/ 1 h 46"/>
                  <a:gd name="T30" fmla="*/ 953 w 53"/>
                  <a:gd name="T31" fmla="*/ 4 h 46"/>
                  <a:gd name="T32" fmla="*/ 808 w 53"/>
                  <a:gd name="T33" fmla="*/ 1532 h 46"/>
                  <a:gd name="T34" fmla="*/ 575 w 53"/>
                  <a:gd name="T35" fmla="*/ 2526 h 46"/>
                  <a:gd name="T36" fmla="*/ 370 w 53"/>
                  <a:gd name="T37" fmla="*/ 3770 h 46"/>
                  <a:gd name="T38" fmla="*/ 6 w 53"/>
                  <a:gd name="T39" fmla="*/ 5262 h 46"/>
                  <a:gd name="T40" fmla="*/ 0 w 53"/>
                  <a:gd name="T41" fmla="*/ 6758 h 46"/>
                  <a:gd name="T42" fmla="*/ 8 w 53"/>
                  <a:gd name="T43" fmla="*/ 7470 h 4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53"/>
                  <a:gd name="T67" fmla="*/ 0 h 46"/>
                  <a:gd name="T68" fmla="*/ 53 w 53"/>
                  <a:gd name="T69" fmla="*/ 46 h 4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53" h="46">
                    <a:moveTo>
                      <a:pt x="8" y="46"/>
                    </a:moveTo>
                    <a:lnTo>
                      <a:pt x="13" y="37"/>
                    </a:lnTo>
                    <a:lnTo>
                      <a:pt x="19" y="30"/>
                    </a:lnTo>
                    <a:lnTo>
                      <a:pt x="27" y="23"/>
                    </a:lnTo>
                    <a:lnTo>
                      <a:pt x="33" y="16"/>
                    </a:lnTo>
                    <a:lnTo>
                      <a:pt x="40" y="12"/>
                    </a:lnTo>
                    <a:lnTo>
                      <a:pt x="44" y="10"/>
                    </a:lnTo>
                    <a:lnTo>
                      <a:pt x="45" y="10"/>
                    </a:lnTo>
                    <a:lnTo>
                      <a:pt x="46" y="10"/>
                    </a:lnTo>
                    <a:lnTo>
                      <a:pt x="45" y="9"/>
                    </a:lnTo>
                    <a:lnTo>
                      <a:pt x="53" y="5"/>
                    </a:lnTo>
                    <a:lnTo>
                      <a:pt x="51" y="2"/>
                    </a:lnTo>
                    <a:lnTo>
                      <a:pt x="47" y="0"/>
                    </a:lnTo>
                    <a:lnTo>
                      <a:pt x="44" y="0"/>
                    </a:lnTo>
                    <a:lnTo>
                      <a:pt x="41" y="1"/>
                    </a:lnTo>
                    <a:lnTo>
                      <a:pt x="34" y="4"/>
                    </a:lnTo>
                    <a:lnTo>
                      <a:pt x="28" y="10"/>
                    </a:lnTo>
                    <a:lnTo>
                      <a:pt x="21" y="16"/>
                    </a:lnTo>
                    <a:lnTo>
                      <a:pt x="13" y="23"/>
                    </a:lnTo>
                    <a:lnTo>
                      <a:pt x="6" y="32"/>
                    </a:lnTo>
                    <a:lnTo>
                      <a:pt x="0" y="41"/>
                    </a:lnTo>
                    <a:lnTo>
                      <a:pt x="8" y="46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632" name="Freeform 723"/>
              <p:cNvSpPr>
                <a:spLocks noChangeArrowheads="1"/>
              </p:cNvSpPr>
              <p:nvPr/>
            </p:nvSpPr>
            <p:spPr bwMode="auto">
              <a:xfrm>
                <a:off x="5578" y="532"/>
                <a:ext cx="27" cy="66"/>
              </a:xfrm>
              <a:custGeom>
                <a:avLst/>
                <a:gdLst>
                  <a:gd name="T0" fmla="*/ 983 w 25"/>
                  <a:gd name="T1" fmla="*/ 7437 h 61"/>
                  <a:gd name="T2" fmla="*/ 1062 w 25"/>
                  <a:gd name="T3" fmla="*/ 6886 h 61"/>
                  <a:gd name="T4" fmla="*/ 1147 w 25"/>
                  <a:gd name="T5" fmla="*/ 6275 h 61"/>
                  <a:gd name="T6" fmla="*/ 1239 w 25"/>
                  <a:gd name="T7" fmla="*/ 5436 h 61"/>
                  <a:gd name="T8" fmla="*/ 1338 w 25"/>
                  <a:gd name="T9" fmla="*/ 4580 h 61"/>
                  <a:gd name="T10" fmla="*/ 1561 w 25"/>
                  <a:gd name="T11" fmla="*/ 3383 h 61"/>
                  <a:gd name="T12" fmla="*/ 1821 w 25"/>
                  <a:gd name="T13" fmla="*/ 2469 h 61"/>
                  <a:gd name="T14" fmla="*/ 2294 w 25"/>
                  <a:gd name="T15" fmla="*/ 1519 h 61"/>
                  <a:gd name="T16" fmla="*/ 2676 w 25"/>
                  <a:gd name="T17" fmla="*/ 5 h 61"/>
                  <a:gd name="T18" fmla="*/ 1821 w 25"/>
                  <a:gd name="T19" fmla="*/ 0 h 61"/>
                  <a:gd name="T20" fmla="*/ 1338 w 25"/>
                  <a:gd name="T21" fmla="*/ 1025 h 61"/>
                  <a:gd name="T22" fmla="*/ 983 w 25"/>
                  <a:gd name="T23" fmla="*/ 2083 h 61"/>
                  <a:gd name="T24" fmla="*/ 843 w 25"/>
                  <a:gd name="T25" fmla="*/ 3127 h 61"/>
                  <a:gd name="T26" fmla="*/ 5 w 25"/>
                  <a:gd name="T27" fmla="*/ 4285 h 61"/>
                  <a:gd name="T28" fmla="*/ 3 w 25"/>
                  <a:gd name="T29" fmla="*/ 5024 h 61"/>
                  <a:gd name="T30" fmla="*/ 2 w 25"/>
                  <a:gd name="T31" fmla="*/ 5882 h 61"/>
                  <a:gd name="T32" fmla="*/ 2 w 25"/>
                  <a:gd name="T33" fmla="*/ 6874 h 61"/>
                  <a:gd name="T34" fmla="*/ 0 w 25"/>
                  <a:gd name="T35" fmla="*/ 7345 h 61"/>
                  <a:gd name="T36" fmla="*/ 983 w 25"/>
                  <a:gd name="T37" fmla="*/ 7437 h 6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5"/>
                  <a:gd name="T58" fmla="*/ 0 h 61"/>
                  <a:gd name="T59" fmla="*/ 25 w 25"/>
                  <a:gd name="T60" fmla="*/ 61 h 6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5" h="61">
                    <a:moveTo>
                      <a:pt x="9" y="61"/>
                    </a:moveTo>
                    <a:lnTo>
                      <a:pt x="10" y="57"/>
                    </a:lnTo>
                    <a:lnTo>
                      <a:pt x="11" y="51"/>
                    </a:lnTo>
                    <a:lnTo>
                      <a:pt x="12" y="45"/>
                    </a:lnTo>
                    <a:lnTo>
                      <a:pt x="13" y="37"/>
                    </a:lnTo>
                    <a:lnTo>
                      <a:pt x="15" y="28"/>
                    </a:lnTo>
                    <a:lnTo>
                      <a:pt x="17" y="20"/>
                    </a:lnTo>
                    <a:lnTo>
                      <a:pt x="21" y="13"/>
                    </a:lnTo>
                    <a:lnTo>
                      <a:pt x="25" y="5"/>
                    </a:lnTo>
                    <a:lnTo>
                      <a:pt x="17" y="0"/>
                    </a:lnTo>
                    <a:lnTo>
                      <a:pt x="13" y="8"/>
                    </a:lnTo>
                    <a:lnTo>
                      <a:pt x="9" y="17"/>
                    </a:lnTo>
                    <a:lnTo>
                      <a:pt x="7" y="26"/>
                    </a:lnTo>
                    <a:lnTo>
                      <a:pt x="5" y="35"/>
                    </a:lnTo>
                    <a:lnTo>
                      <a:pt x="3" y="42"/>
                    </a:lnTo>
                    <a:lnTo>
                      <a:pt x="2" y="49"/>
                    </a:lnTo>
                    <a:lnTo>
                      <a:pt x="2" y="56"/>
                    </a:lnTo>
                    <a:lnTo>
                      <a:pt x="0" y="60"/>
                    </a:lnTo>
                    <a:lnTo>
                      <a:pt x="9" y="61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633" name="Freeform 724"/>
              <p:cNvSpPr>
                <a:spLocks noChangeArrowheads="1"/>
              </p:cNvSpPr>
              <p:nvPr/>
            </p:nvSpPr>
            <p:spPr bwMode="auto">
              <a:xfrm>
                <a:off x="151" y="693"/>
                <a:ext cx="68" cy="114"/>
              </a:xfrm>
              <a:custGeom>
                <a:avLst/>
                <a:gdLst>
                  <a:gd name="T0" fmla="*/ 2536 w 64"/>
                  <a:gd name="T1" fmla="*/ 8137 h 106"/>
                  <a:gd name="T2" fmla="*/ 2536 w 64"/>
                  <a:gd name="T3" fmla="*/ 8363 h 106"/>
                  <a:gd name="T4" fmla="*/ 2536 w 64"/>
                  <a:gd name="T5" fmla="*/ 8670 h 106"/>
                  <a:gd name="T6" fmla="*/ 2531 w 64"/>
                  <a:gd name="T7" fmla="*/ 8750 h 106"/>
                  <a:gd name="T8" fmla="*/ 2530 w 64"/>
                  <a:gd name="T9" fmla="*/ 8841 h 106"/>
                  <a:gd name="T10" fmla="*/ 2381 w 64"/>
                  <a:gd name="T11" fmla="*/ 8994 h 106"/>
                  <a:gd name="T12" fmla="*/ 2110 w 64"/>
                  <a:gd name="T13" fmla="*/ 8841 h 106"/>
                  <a:gd name="T14" fmla="*/ 1869 w 64"/>
                  <a:gd name="T15" fmla="*/ 8750 h 106"/>
                  <a:gd name="T16" fmla="*/ 1596 w 64"/>
                  <a:gd name="T17" fmla="*/ 8552 h 106"/>
                  <a:gd name="T18" fmla="*/ 1300 w 64"/>
                  <a:gd name="T19" fmla="*/ 8005 h 106"/>
                  <a:gd name="T20" fmla="*/ 1083 w 64"/>
                  <a:gd name="T21" fmla="*/ 7496 h 106"/>
                  <a:gd name="T22" fmla="*/ 754 w 64"/>
                  <a:gd name="T23" fmla="*/ 6723 h 106"/>
                  <a:gd name="T24" fmla="*/ 493 w 64"/>
                  <a:gd name="T25" fmla="*/ 6026 h 106"/>
                  <a:gd name="T26" fmla="*/ 7 w 64"/>
                  <a:gd name="T27" fmla="*/ 5210 h 106"/>
                  <a:gd name="T28" fmla="*/ 3 w 64"/>
                  <a:gd name="T29" fmla="*/ 4226 h 106"/>
                  <a:gd name="T30" fmla="*/ 1 w 64"/>
                  <a:gd name="T31" fmla="*/ 3343 h 106"/>
                  <a:gd name="T32" fmla="*/ 0 w 64"/>
                  <a:gd name="T33" fmla="*/ 2219 h 106"/>
                  <a:gd name="T34" fmla="*/ 0 w 64"/>
                  <a:gd name="T35" fmla="*/ 1130 h 106"/>
                  <a:gd name="T36" fmla="*/ 3 w 64"/>
                  <a:gd name="T37" fmla="*/ 1 h 106"/>
                  <a:gd name="T38" fmla="*/ 4 w 64"/>
                  <a:gd name="T39" fmla="*/ 0 h 106"/>
                  <a:gd name="T40" fmla="*/ 6 w 64"/>
                  <a:gd name="T41" fmla="*/ 0 h 106"/>
                  <a:gd name="T42" fmla="*/ 7 w 64"/>
                  <a:gd name="T43" fmla="*/ 0 h 106"/>
                  <a:gd name="T44" fmla="*/ 387 w 64"/>
                  <a:gd name="T45" fmla="*/ 0 h 106"/>
                  <a:gd name="T46" fmla="*/ 592 w 64"/>
                  <a:gd name="T47" fmla="*/ 3 h 106"/>
                  <a:gd name="T48" fmla="*/ 851 w 64"/>
                  <a:gd name="T49" fmla="*/ 730 h 106"/>
                  <a:gd name="T50" fmla="*/ 1151 w 64"/>
                  <a:gd name="T51" fmla="*/ 1130 h 106"/>
                  <a:gd name="T52" fmla="*/ 1414 w 64"/>
                  <a:gd name="T53" fmla="*/ 1881 h 106"/>
                  <a:gd name="T54" fmla="*/ 1696 w 64"/>
                  <a:gd name="T55" fmla="*/ 2517 h 106"/>
                  <a:gd name="T56" fmla="*/ 1915 w 64"/>
                  <a:gd name="T57" fmla="*/ 3192 h 106"/>
                  <a:gd name="T58" fmla="*/ 2110 w 64"/>
                  <a:gd name="T59" fmla="*/ 3894 h 106"/>
                  <a:gd name="T60" fmla="*/ 2242 w 64"/>
                  <a:gd name="T61" fmla="*/ 4593 h 106"/>
                  <a:gd name="T62" fmla="*/ 2381 w 64"/>
                  <a:gd name="T63" fmla="*/ 5404 h 106"/>
                  <a:gd name="T64" fmla="*/ 2387 w 64"/>
                  <a:gd name="T65" fmla="*/ 6026 h 106"/>
                  <a:gd name="T66" fmla="*/ 2530 w 64"/>
                  <a:gd name="T67" fmla="*/ 6609 h 106"/>
                  <a:gd name="T68" fmla="*/ 2531 w 64"/>
                  <a:gd name="T69" fmla="*/ 7230 h 106"/>
                  <a:gd name="T70" fmla="*/ 2531 w 64"/>
                  <a:gd name="T71" fmla="*/ 7776 h 106"/>
                  <a:gd name="T72" fmla="*/ 2536 w 64"/>
                  <a:gd name="T73" fmla="*/ 8137 h 10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4"/>
                  <a:gd name="T112" fmla="*/ 0 h 106"/>
                  <a:gd name="T113" fmla="*/ 64 w 64"/>
                  <a:gd name="T114" fmla="*/ 106 h 10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4" h="106">
                    <a:moveTo>
                      <a:pt x="64" y="97"/>
                    </a:moveTo>
                    <a:lnTo>
                      <a:pt x="64" y="99"/>
                    </a:lnTo>
                    <a:lnTo>
                      <a:pt x="64" y="102"/>
                    </a:lnTo>
                    <a:lnTo>
                      <a:pt x="63" y="103"/>
                    </a:lnTo>
                    <a:lnTo>
                      <a:pt x="62" y="105"/>
                    </a:lnTo>
                    <a:lnTo>
                      <a:pt x="58" y="106"/>
                    </a:lnTo>
                    <a:lnTo>
                      <a:pt x="53" y="105"/>
                    </a:lnTo>
                    <a:lnTo>
                      <a:pt x="47" y="103"/>
                    </a:lnTo>
                    <a:lnTo>
                      <a:pt x="40" y="100"/>
                    </a:lnTo>
                    <a:lnTo>
                      <a:pt x="33" y="94"/>
                    </a:lnTo>
                    <a:lnTo>
                      <a:pt x="26" y="88"/>
                    </a:lnTo>
                    <a:lnTo>
                      <a:pt x="20" y="80"/>
                    </a:lnTo>
                    <a:lnTo>
                      <a:pt x="13" y="71"/>
                    </a:lnTo>
                    <a:lnTo>
                      <a:pt x="7" y="61"/>
                    </a:lnTo>
                    <a:lnTo>
                      <a:pt x="3" y="50"/>
                    </a:lnTo>
                    <a:lnTo>
                      <a:pt x="1" y="39"/>
                    </a:lnTo>
                    <a:lnTo>
                      <a:pt x="0" y="27"/>
                    </a:lnTo>
                    <a:lnTo>
                      <a:pt x="0" y="14"/>
                    </a:lnTo>
                    <a:lnTo>
                      <a:pt x="3" y="1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16" y="3"/>
                    </a:lnTo>
                    <a:lnTo>
                      <a:pt x="22" y="8"/>
                    </a:lnTo>
                    <a:lnTo>
                      <a:pt x="28" y="14"/>
                    </a:lnTo>
                    <a:lnTo>
                      <a:pt x="36" y="22"/>
                    </a:lnTo>
                    <a:lnTo>
                      <a:pt x="42" y="30"/>
                    </a:lnTo>
                    <a:lnTo>
                      <a:pt x="48" y="38"/>
                    </a:lnTo>
                    <a:lnTo>
                      <a:pt x="53" y="46"/>
                    </a:lnTo>
                    <a:lnTo>
                      <a:pt x="56" y="55"/>
                    </a:lnTo>
                    <a:lnTo>
                      <a:pt x="58" y="64"/>
                    </a:lnTo>
                    <a:lnTo>
                      <a:pt x="60" y="71"/>
                    </a:lnTo>
                    <a:lnTo>
                      <a:pt x="62" y="79"/>
                    </a:lnTo>
                    <a:lnTo>
                      <a:pt x="63" y="86"/>
                    </a:lnTo>
                    <a:lnTo>
                      <a:pt x="63" y="92"/>
                    </a:lnTo>
                    <a:lnTo>
                      <a:pt x="64" y="97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634" name="Freeform 725"/>
              <p:cNvSpPr>
                <a:spLocks noChangeArrowheads="1"/>
              </p:cNvSpPr>
              <p:nvPr/>
            </p:nvSpPr>
            <p:spPr bwMode="auto">
              <a:xfrm>
                <a:off x="145" y="693"/>
                <a:ext cx="78" cy="120"/>
              </a:xfrm>
              <a:custGeom>
                <a:avLst/>
                <a:gdLst>
                  <a:gd name="T0" fmla="*/ 6 w 74"/>
                  <a:gd name="T1" fmla="*/ 0 h 111"/>
                  <a:gd name="T2" fmla="*/ 1 w 74"/>
                  <a:gd name="T3" fmla="*/ 1422 h 111"/>
                  <a:gd name="T4" fmla="*/ 0 w 74"/>
                  <a:gd name="T5" fmla="*/ 3102 h 111"/>
                  <a:gd name="T6" fmla="*/ 2 w 74"/>
                  <a:gd name="T7" fmla="*/ 4501 h 111"/>
                  <a:gd name="T8" fmla="*/ 5 w 74"/>
                  <a:gd name="T9" fmla="*/ 6115 h 111"/>
                  <a:gd name="T10" fmla="*/ 273 w 74"/>
                  <a:gd name="T11" fmla="*/ 7469 h 111"/>
                  <a:gd name="T12" fmla="*/ 355 w 74"/>
                  <a:gd name="T13" fmla="*/ 8427 h 111"/>
                  <a:gd name="T14" fmla="*/ 512 w 74"/>
                  <a:gd name="T15" fmla="*/ 9761 h 111"/>
                  <a:gd name="T16" fmla="*/ 739 w 74"/>
                  <a:gd name="T17" fmla="*/ 10613 h 111"/>
                  <a:gd name="T18" fmla="*/ 866 w 74"/>
                  <a:gd name="T19" fmla="*/ 11474 h 111"/>
                  <a:gd name="T20" fmla="*/ 1069 w 74"/>
                  <a:gd name="T21" fmla="*/ 11924 h 111"/>
                  <a:gd name="T22" fmla="*/ 1252 w 74"/>
                  <a:gd name="T23" fmla="*/ 12546 h 111"/>
                  <a:gd name="T24" fmla="*/ 1391 w 74"/>
                  <a:gd name="T25" fmla="*/ 12716 h 111"/>
                  <a:gd name="T26" fmla="*/ 1627 w 74"/>
                  <a:gd name="T27" fmla="*/ 12891 h 111"/>
                  <a:gd name="T28" fmla="*/ 1717 w 74"/>
                  <a:gd name="T29" fmla="*/ 12624 h 111"/>
                  <a:gd name="T30" fmla="*/ 1795 w 74"/>
                  <a:gd name="T31" fmla="*/ 12404 h 111"/>
                  <a:gd name="T32" fmla="*/ 1810 w 74"/>
                  <a:gd name="T33" fmla="*/ 11924 h 111"/>
                  <a:gd name="T34" fmla="*/ 1810 w 74"/>
                  <a:gd name="T35" fmla="*/ 11605 h 111"/>
                  <a:gd name="T36" fmla="*/ 1810 w 74"/>
                  <a:gd name="T37" fmla="*/ 11030 h 111"/>
                  <a:gd name="T38" fmla="*/ 1629 w 74"/>
                  <a:gd name="T39" fmla="*/ 11408 h 111"/>
                  <a:gd name="T40" fmla="*/ 1629 w 74"/>
                  <a:gd name="T41" fmla="*/ 11511 h 111"/>
                  <a:gd name="T42" fmla="*/ 1629 w 74"/>
                  <a:gd name="T43" fmla="*/ 11605 h 111"/>
                  <a:gd name="T44" fmla="*/ 1627 w 74"/>
                  <a:gd name="T45" fmla="*/ 11677 h 111"/>
                  <a:gd name="T46" fmla="*/ 1629 w 74"/>
                  <a:gd name="T47" fmla="*/ 11677 h 111"/>
                  <a:gd name="T48" fmla="*/ 1587 w 74"/>
                  <a:gd name="T49" fmla="*/ 11762 h 111"/>
                  <a:gd name="T50" fmla="*/ 1466 w 74"/>
                  <a:gd name="T51" fmla="*/ 11677 h 111"/>
                  <a:gd name="T52" fmla="*/ 1320 w 74"/>
                  <a:gd name="T53" fmla="*/ 11605 h 111"/>
                  <a:gd name="T54" fmla="*/ 1220 w 74"/>
                  <a:gd name="T55" fmla="*/ 11030 h 111"/>
                  <a:gd name="T56" fmla="*/ 1014 w 74"/>
                  <a:gd name="T57" fmla="*/ 10613 h 111"/>
                  <a:gd name="T58" fmla="*/ 865 w 74"/>
                  <a:gd name="T59" fmla="*/ 9817 h 111"/>
                  <a:gd name="T60" fmla="*/ 739 w 74"/>
                  <a:gd name="T61" fmla="*/ 9029 h 111"/>
                  <a:gd name="T62" fmla="*/ 540 w 74"/>
                  <a:gd name="T63" fmla="*/ 8075 h 111"/>
                  <a:gd name="T64" fmla="*/ 394 w 74"/>
                  <a:gd name="T65" fmla="*/ 6909 h 111"/>
                  <a:gd name="T66" fmla="*/ 320 w 74"/>
                  <a:gd name="T67" fmla="*/ 5688 h 111"/>
                  <a:gd name="T68" fmla="*/ 288 w 74"/>
                  <a:gd name="T69" fmla="*/ 4477 h 111"/>
                  <a:gd name="T70" fmla="*/ 273 w 74"/>
                  <a:gd name="T71" fmla="*/ 3102 h 111"/>
                  <a:gd name="T72" fmla="*/ 273 w 74"/>
                  <a:gd name="T73" fmla="*/ 1662 h 111"/>
                  <a:gd name="T74" fmla="*/ 320 w 74"/>
                  <a:gd name="T75" fmla="*/ 3 h 111"/>
                  <a:gd name="T76" fmla="*/ 6 w 74"/>
                  <a:gd name="T77" fmla="*/ 0 h 11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4"/>
                  <a:gd name="T118" fmla="*/ 0 h 111"/>
                  <a:gd name="T119" fmla="*/ 74 w 74"/>
                  <a:gd name="T120" fmla="*/ 111 h 11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4" h="111">
                    <a:moveTo>
                      <a:pt x="6" y="0"/>
                    </a:moveTo>
                    <a:lnTo>
                      <a:pt x="1" y="13"/>
                    </a:lnTo>
                    <a:lnTo>
                      <a:pt x="0" y="27"/>
                    </a:lnTo>
                    <a:lnTo>
                      <a:pt x="2" y="39"/>
                    </a:lnTo>
                    <a:lnTo>
                      <a:pt x="5" y="52"/>
                    </a:lnTo>
                    <a:lnTo>
                      <a:pt x="10" y="64"/>
                    </a:lnTo>
                    <a:lnTo>
                      <a:pt x="15" y="73"/>
                    </a:lnTo>
                    <a:lnTo>
                      <a:pt x="22" y="83"/>
                    </a:lnTo>
                    <a:lnTo>
                      <a:pt x="29" y="91"/>
                    </a:lnTo>
                    <a:lnTo>
                      <a:pt x="36" y="98"/>
                    </a:lnTo>
                    <a:lnTo>
                      <a:pt x="44" y="103"/>
                    </a:lnTo>
                    <a:lnTo>
                      <a:pt x="51" y="108"/>
                    </a:lnTo>
                    <a:lnTo>
                      <a:pt x="57" y="110"/>
                    </a:lnTo>
                    <a:lnTo>
                      <a:pt x="65" y="111"/>
                    </a:lnTo>
                    <a:lnTo>
                      <a:pt x="70" y="109"/>
                    </a:lnTo>
                    <a:lnTo>
                      <a:pt x="72" y="106"/>
                    </a:lnTo>
                    <a:lnTo>
                      <a:pt x="74" y="103"/>
                    </a:lnTo>
                    <a:lnTo>
                      <a:pt x="74" y="100"/>
                    </a:lnTo>
                    <a:lnTo>
                      <a:pt x="74" y="95"/>
                    </a:lnTo>
                    <a:lnTo>
                      <a:pt x="66" y="97"/>
                    </a:lnTo>
                    <a:lnTo>
                      <a:pt x="66" y="99"/>
                    </a:lnTo>
                    <a:lnTo>
                      <a:pt x="66" y="100"/>
                    </a:lnTo>
                    <a:lnTo>
                      <a:pt x="65" y="101"/>
                    </a:lnTo>
                    <a:lnTo>
                      <a:pt x="66" y="101"/>
                    </a:lnTo>
                    <a:lnTo>
                      <a:pt x="64" y="102"/>
                    </a:lnTo>
                    <a:lnTo>
                      <a:pt x="60" y="101"/>
                    </a:lnTo>
                    <a:lnTo>
                      <a:pt x="54" y="100"/>
                    </a:lnTo>
                    <a:lnTo>
                      <a:pt x="49" y="95"/>
                    </a:lnTo>
                    <a:lnTo>
                      <a:pt x="42" y="91"/>
                    </a:lnTo>
                    <a:lnTo>
                      <a:pt x="35" y="84"/>
                    </a:lnTo>
                    <a:lnTo>
                      <a:pt x="29" y="77"/>
                    </a:lnTo>
                    <a:lnTo>
                      <a:pt x="23" y="69"/>
                    </a:lnTo>
                    <a:lnTo>
                      <a:pt x="17" y="59"/>
                    </a:lnTo>
                    <a:lnTo>
                      <a:pt x="13" y="49"/>
                    </a:lnTo>
                    <a:lnTo>
                      <a:pt x="11" y="38"/>
                    </a:lnTo>
                    <a:lnTo>
                      <a:pt x="10" y="27"/>
                    </a:lnTo>
                    <a:lnTo>
                      <a:pt x="10" y="15"/>
                    </a:lnTo>
                    <a:lnTo>
                      <a:pt x="13" y="3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635" name="Freeform 726"/>
              <p:cNvSpPr>
                <a:spLocks noChangeArrowheads="1"/>
              </p:cNvSpPr>
              <p:nvPr/>
            </p:nvSpPr>
            <p:spPr bwMode="auto">
              <a:xfrm>
                <a:off x="151" y="688"/>
                <a:ext cx="54" cy="49"/>
              </a:xfrm>
              <a:custGeom>
                <a:avLst/>
                <a:gdLst>
                  <a:gd name="T0" fmla="*/ 1657 w 51"/>
                  <a:gd name="T1" fmla="*/ 7376 h 45"/>
                  <a:gd name="T2" fmla="*/ 1514 w 51"/>
                  <a:gd name="T3" fmla="*/ 5357 h 45"/>
                  <a:gd name="T4" fmla="*/ 1276 w 51"/>
                  <a:gd name="T5" fmla="*/ 4096 h 45"/>
                  <a:gd name="T6" fmla="*/ 1015 w 51"/>
                  <a:gd name="T7" fmla="*/ 2676 h 45"/>
                  <a:gd name="T8" fmla="*/ 764 w 51"/>
                  <a:gd name="T9" fmla="*/ 1475 h 45"/>
                  <a:gd name="T10" fmla="*/ 542 w 51"/>
                  <a:gd name="T11" fmla="*/ 3 h 45"/>
                  <a:gd name="T12" fmla="*/ 364 w 51"/>
                  <a:gd name="T13" fmla="*/ 1 h 45"/>
                  <a:gd name="T14" fmla="*/ 8 w 51"/>
                  <a:gd name="T15" fmla="*/ 0 h 45"/>
                  <a:gd name="T16" fmla="*/ 5 w 51"/>
                  <a:gd name="T17" fmla="*/ 0 h 45"/>
                  <a:gd name="T18" fmla="*/ 2 w 51"/>
                  <a:gd name="T19" fmla="*/ 1 h 45"/>
                  <a:gd name="T20" fmla="*/ 0 w 51"/>
                  <a:gd name="T21" fmla="*/ 4 h 45"/>
                  <a:gd name="T22" fmla="*/ 7 w 51"/>
                  <a:gd name="T23" fmla="*/ 1355 h 45"/>
                  <a:gd name="T24" fmla="*/ 7 w 51"/>
                  <a:gd name="T25" fmla="*/ 1475 h 45"/>
                  <a:gd name="T26" fmla="*/ 6 w 51"/>
                  <a:gd name="T27" fmla="*/ 1475 h 45"/>
                  <a:gd name="T28" fmla="*/ 7 w 51"/>
                  <a:gd name="T29" fmla="*/ 1475 h 45"/>
                  <a:gd name="T30" fmla="*/ 8 w 51"/>
                  <a:gd name="T31" fmla="*/ 1475 h 45"/>
                  <a:gd name="T32" fmla="*/ 408 w 51"/>
                  <a:gd name="T33" fmla="*/ 2073 h 45"/>
                  <a:gd name="T34" fmla="*/ 574 w 51"/>
                  <a:gd name="T35" fmla="*/ 2676 h 45"/>
                  <a:gd name="T36" fmla="*/ 857 w 51"/>
                  <a:gd name="T37" fmla="*/ 3762 h 45"/>
                  <a:gd name="T38" fmla="*/ 1016 w 51"/>
                  <a:gd name="T39" fmla="*/ 4920 h 45"/>
                  <a:gd name="T40" fmla="*/ 1276 w 51"/>
                  <a:gd name="T41" fmla="*/ 6351 h 45"/>
                  <a:gd name="T42" fmla="*/ 1432 w 51"/>
                  <a:gd name="T43" fmla="*/ 8095 h 45"/>
                  <a:gd name="T44" fmla="*/ 1657 w 51"/>
                  <a:gd name="T45" fmla="*/ 7376 h 4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51"/>
                  <a:gd name="T70" fmla="*/ 0 h 45"/>
                  <a:gd name="T71" fmla="*/ 51 w 51"/>
                  <a:gd name="T72" fmla="*/ 45 h 45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51" h="45">
                    <a:moveTo>
                      <a:pt x="51" y="40"/>
                    </a:moveTo>
                    <a:lnTo>
                      <a:pt x="46" y="30"/>
                    </a:lnTo>
                    <a:lnTo>
                      <a:pt x="39" y="23"/>
                    </a:lnTo>
                    <a:lnTo>
                      <a:pt x="31" y="15"/>
                    </a:lnTo>
                    <a:lnTo>
                      <a:pt x="24" y="8"/>
                    </a:lnTo>
                    <a:lnTo>
                      <a:pt x="18" y="3"/>
                    </a:lnTo>
                    <a:lnTo>
                      <a:pt x="11" y="1"/>
                    </a:lnTo>
                    <a:lnTo>
                      <a:pt x="8" y="0"/>
                    </a:lnTo>
                    <a:lnTo>
                      <a:pt x="5" y="0"/>
                    </a:lnTo>
                    <a:lnTo>
                      <a:pt x="2" y="1"/>
                    </a:lnTo>
                    <a:lnTo>
                      <a:pt x="0" y="4"/>
                    </a:lnTo>
                    <a:lnTo>
                      <a:pt x="7" y="7"/>
                    </a:lnTo>
                    <a:lnTo>
                      <a:pt x="7" y="8"/>
                    </a:lnTo>
                    <a:lnTo>
                      <a:pt x="6" y="8"/>
                    </a:lnTo>
                    <a:lnTo>
                      <a:pt x="7" y="8"/>
                    </a:lnTo>
                    <a:lnTo>
                      <a:pt x="8" y="8"/>
                    </a:lnTo>
                    <a:lnTo>
                      <a:pt x="13" y="12"/>
                    </a:lnTo>
                    <a:lnTo>
                      <a:pt x="19" y="15"/>
                    </a:lnTo>
                    <a:lnTo>
                      <a:pt x="26" y="21"/>
                    </a:lnTo>
                    <a:lnTo>
                      <a:pt x="32" y="28"/>
                    </a:lnTo>
                    <a:lnTo>
                      <a:pt x="39" y="36"/>
                    </a:lnTo>
                    <a:lnTo>
                      <a:pt x="44" y="45"/>
                    </a:lnTo>
                    <a:lnTo>
                      <a:pt x="51" y="4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636" name="Freeform 727"/>
              <p:cNvSpPr>
                <a:spLocks noChangeArrowheads="1"/>
              </p:cNvSpPr>
              <p:nvPr/>
            </p:nvSpPr>
            <p:spPr bwMode="auto">
              <a:xfrm>
                <a:off x="198" y="731"/>
                <a:ext cx="26" cy="66"/>
              </a:xfrm>
              <a:custGeom>
                <a:avLst/>
                <a:gdLst>
                  <a:gd name="T0" fmla="*/ 3160 w 24"/>
                  <a:gd name="T1" fmla="*/ 7312 h 61"/>
                  <a:gd name="T2" fmla="*/ 3160 w 24"/>
                  <a:gd name="T3" fmla="*/ 6789 h 61"/>
                  <a:gd name="T4" fmla="*/ 3010 w 24"/>
                  <a:gd name="T5" fmla="*/ 6072 h 61"/>
                  <a:gd name="T6" fmla="*/ 2917 w 24"/>
                  <a:gd name="T7" fmla="*/ 5024 h 61"/>
                  <a:gd name="T8" fmla="*/ 2716 w 24"/>
                  <a:gd name="T9" fmla="*/ 4233 h 61"/>
                  <a:gd name="T10" fmla="*/ 2507 w 24"/>
                  <a:gd name="T11" fmla="*/ 3089 h 61"/>
                  <a:gd name="T12" fmla="*/ 2118 w 24"/>
                  <a:gd name="T13" fmla="*/ 2083 h 61"/>
                  <a:gd name="T14" fmla="*/ 1538 w 24"/>
                  <a:gd name="T15" fmla="*/ 1025 h 61"/>
                  <a:gd name="T16" fmla="*/ 1031 w 24"/>
                  <a:gd name="T17" fmla="*/ 0 h 61"/>
                  <a:gd name="T18" fmla="*/ 0 w 24"/>
                  <a:gd name="T19" fmla="*/ 5 h 61"/>
                  <a:gd name="T20" fmla="*/ 4 w 24"/>
                  <a:gd name="T21" fmla="*/ 1404 h 61"/>
                  <a:gd name="T22" fmla="*/ 1031 w 24"/>
                  <a:gd name="T23" fmla="*/ 2469 h 61"/>
                  <a:gd name="T24" fmla="*/ 1311 w 24"/>
                  <a:gd name="T25" fmla="*/ 3616 h 61"/>
                  <a:gd name="T26" fmla="*/ 1538 w 24"/>
                  <a:gd name="T27" fmla="*/ 4291 h 61"/>
                  <a:gd name="T28" fmla="*/ 1805 w 24"/>
                  <a:gd name="T29" fmla="*/ 5427 h 61"/>
                  <a:gd name="T30" fmla="*/ 1955 w 24"/>
                  <a:gd name="T31" fmla="*/ 6275 h 61"/>
                  <a:gd name="T32" fmla="*/ 1955 w 24"/>
                  <a:gd name="T33" fmla="*/ 6874 h 61"/>
                  <a:gd name="T34" fmla="*/ 2118 w 24"/>
                  <a:gd name="T35" fmla="*/ 7437 h 61"/>
                  <a:gd name="T36" fmla="*/ 3160 w 24"/>
                  <a:gd name="T37" fmla="*/ 7312 h 6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4"/>
                  <a:gd name="T58" fmla="*/ 0 h 61"/>
                  <a:gd name="T59" fmla="*/ 24 w 24"/>
                  <a:gd name="T60" fmla="*/ 61 h 6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4" h="61">
                    <a:moveTo>
                      <a:pt x="24" y="59"/>
                    </a:moveTo>
                    <a:lnTo>
                      <a:pt x="24" y="55"/>
                    </a:lnTo>
                    <a:lnTo>
                      <a:pt x="23" y="50"/>
                    </a:lnTo>
                    <a:lnTo>
                      <a:pt x="22" y="42"/>
                    </a:lnTo>
                    <a:lnTo>
                      <a:pt x="20" y="34"/>
                    </a:lnTo>
                    <a:lnTo>
                      <a:pt x="18" y="25"/>
                    </a:lnTo>
                    <a:lnTo>
                      <a:pt x="16" y="17"/>
                    </a:lnTo>
                    <a:lnTo>
                      <a:pt x="12" y="8"/>
                    </a:lnTo>
                    <a:lnTo>
                      <a:pt x="7" y="0"/>
                    </a:lnTo>
                    <a:lnTo>
                      <a:pt x="0" y="5"/>
                    </a:lnTo>
                    <a:lnTo>
                      <a:pt x="4" y="12"/>
                    </a:lnTo>
                    <a:lnTo>
                      <a:pt x="7" y="20"/>
                    </a:lnTo>
                    <a:lnTo>
                      <a:pt x="10" y="29"/>
                    </a:lnTo>
                    <a:lnTo>
                      <a:pt x="12" y="36"/>
                    </a:lnTo>
                    <a:lnTo>
                      <a:pt x="14" y="44"/>
                    </a:lnTo>
                    <a:lnTo>
                      <a:pt x="15" y="51"/>
                    </a:lnTo>
                    <a:lnTo>
                      <a:pt x="15" y="56"/>
                    </a:lnTo>
                    <a:lnTo>
                      <a:pt x="16" y="61"/>
                    </a:lnTo>
                    <a:lnTo>
                      <a:pt x="24" y="59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637" name="Freeform 728"/>
              <p:cNvSpPr>
                <a:spLocks noChangeArrowheads="1"/>
              </p:cNvSpPr>
              <p:nvPr/>
            </p:nvSpPr>
            <p:spPr bwMode="auto">
              <a:xfrm>
                <a:off x="5586" y="828"/>
                <a:ext cx="68" cy="115"/>
              </a:xfrm>
              <a:custGeom>
                <a:avLst/>
                <a:gdLst>
                  <a:gd name="T0" fmla="*/ 0 w 64"/>
                  <a:gd name="T1" fmla="*/ 7855 h 107"/>
                  <a:gd name="T2" fmla="*/ 0 w 64"/>
                  <a:gd name="T3" fmla="*/ 8080 h 107"/>
                  <a:gd name="T4" fmla="*/ 0 w 64"/>
                  <a:gd name="T5" fmla="*/ 8346 h 107"/>
                  <a:gd name="T6" fmla="*/ 1 w 64"/>
                  <a:gd name="T7" fmla="*/ 8512 h 107"/>
                  <a:gd name="T8" fmla="*/ 2 w 64"/>
                  <a:gd name="T9" fmla="*/ 8600 h 107"/>
                  <a:gd name="T10" fmla="*/ 6 w 64"/>
                  <a:gd name="T11" fmla="*/ 8684 h 107"/>
                  <a:gd name="T12" fmla="*/ 437 w 64"/>
                  <a:gd name="T13" fmla="*/ 8684 h 107"/>
                  <a:gd name="T14" fmla="*/ 645 w 64"/>
                  <a:gd name="T15" fmla="*/ 8512 h 107"/>
                  <a:gd name="T16" fmla="*/ 960 w 64"/>
                  <a:gd name="T17" fmla="*/ 8080 h 107"/>
                  <a:gd name="T18" fmla="*/ 1224 w 64"/>
                  <a:gd name="T19" fmla="*/ 7765 h 107"/>
                  <a:gd name="T20" fmla="*/ 1502 w 64"/>
                  <a:gd name="T21" fmla="*/ 7225 h 107"/>
                  <a:gd name="T22" fmla="*/ 1759 w 64"/>
                  <a:gd name="T23" fmla="*/ 6445 h 107"/>
                  <a:gd name="T24" fmla="*/ 2035 w 64"/>
                  <a:gd name="T25" fmla="*/ 5876 h 107"/>
                  <a:gd name="T26" fmla="*/ 2242 w 64"/>
                  <a:gd name="T27" fmla="*/ 5087 h 107"/>
                  <a:gd name="T28" fmla="*/ 2453 w 64"/>
                  <a:gd name="T29" fmla="*/ 4105 h 107"/>
                  <a:gd name="T30" fmla="*/ 2531 w 64"/>
                  <a:gd name="T31" fmla="*/ 3269 h 107"/>
                  <a:gd name="T32" fmla="*/ 2536 w 64"/>
                  <a:gd name="T33" fmla="*/ 2280 h 107"/>
                  <a:gd name="T34" fmla="*/ 2536 w 64"/>
                  <a:gd name="T35" fmla="*/ 1044 h 107"/>
                  <a:gd name="T36" fmla="*/ 2453 w 64"/>
                  <a:gd name="T37" fmla="*/ 2 h 107"/>
                  <a:gd name="T38" fmla="*/ 2387 w 64"/>
                  <a:gd name="T39" fmla="*/ 1 h 107"/>
                  <a:gd name="T40" fmla="*/ 2381 w 64"/>
                  <a:gd name="T41" fmla="*/ 0 h 107"/>
                  <a:gd name="T42" fmla="*/ 2309 w 64"/>
                  <a:gd name="T43" fmla="*/ 0 h 107"/>
                  <a:gd name="T44" fmla="*/ 2241 w 64"/>
                  <a:gd name="T45" fmla="*/ 1 h 107"/>
                  <a:gd name="T46" fmla="*/ 1915 w 64"/>
                  <a:gd name="T47" fmla="*/ 3 h 107"/>
                  <a:gd name="T48" fmla="*/ 1696 w 64"/>
                  <a:gd name="T49" fmla="*/ 728 h 107"/>
                  <a:gd name="T50" fmla="*/ 1414 w 64"/>
                  <a:gd name="T51" fmla="*/ 1044 h 107"/>
                  <a:gd name="T52" fmla="*/ 1151 w 64"/>
                  <a:gd name="T53" fmla="*/ 1836 h 107"/>
                  <a:gd name="T54" fmla="*/ 851 w 64"/>
                  <a:gd name="T55" fmla="*/ 2450 h 107"/>
                  <a:gd name="T56" fmla="*/ 592 w 64"/>
                  <a:gd name="T57" fmla="*/ 3134 h 107"/>
                  <a:gd name="T58" fmla="*/ 437 w 64"/>
                  <a:gd name="T59" fmla="*/ 3776 h 107"/>
                  <a:gd name="T60" fmla="*/ 364 w 64"/>
                  <a:gd name="T61" fmla="*/ 4412 h 107"/>
                  <a:gd name="T62" fmla="*/ 6 w 64"/>
                  <a:gd name="T63" fmla="*/ 5192 h 107"/>
                  <a:gd name="T64" fmla="*/ 4 w 64"/>
                  <a:gd name="T65" fmla="*/ 5876 h 107"/>
                  <a:gd name="T66" fmla="*/ 2 w 64"/>
                  <a:gd name="T67" fmla="*/ 6379 h 107"/>
                  <a:gd name="T68" fmla="*/ 1 w 64"/>
                  <a:gd name="T69" fmla="*/ 7214 h 107"/>
                  <a:gd name="T70" fmla="*/ 1 w 64"/>
                  <a:gd name="T71" fmla="*/ 7445 h 107"/>
                  <a:gd name="T72" fmla="*/ 0 w 64"/>
                  <a:gd name="T73" fmla="*/ 7855 h 10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4"/>
                  <a:gd name="T112" fmla="*/ 0 h 107"/>
                  <a:gd name="T113" fmla="*/ 64 w 64"/>
                  <a:gd name="T114" fmla="*/ 107 h 107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4" h="107">
                    <a:moveTo>
                      <a:pt x="0" y="97"/>
                    </a:moveTo>
                    <a:lnTo>
                      <a:pt x="0" y="100"/>
                    </a:lnTo>
                    <a:lnTo>
                      <a:pt x="0" y="102"/>
                    </a:lnTo>
                    <a:lnTo>
                      <a:pt x="1" y="105"/>
                    </a:lnTo>
                    <a:lnTo>
                      <a:pt x="2" y="106"/>
                    </a:lnTo>
                    <a:lnTo>
                      <a:pt x="6" y="107"/>
                    </a:lnTo>
                    <a:lnTo>
                      <a:pt x="11" y="107"/>
                    </a:lnTo>
                    <a:lnTo>
                      <a:pt x="17" y="105"/>
                    </a:lnTo>
                    <a:lnTo>
                      <a:pt x="24" y="100"/>
                    </a:lnTo>
                    <a:lnTo>
                      <a:pt x="31" y="95"/>
                    </a:lnTo>
                    <a:lnTo>
                      <a:pt x="38" y="88"/>
                    </a:lnTo>
                    <a:lnTo>
                      <a:pt x="44" y="80"/>
                    </a:lnTo>
                    <a:lnTo>
                      <a:pt x="51" y="72"/>
                    </a:lnTo>
                    <a:lnTo>
                      <a:pt x="56" y="62"/>
                    </a:lnTo>
                    <a:lnTo>
                      <a:pt x="61" y="51"/>
                    </a:lnTo>
                    <a:lnTo>
                      <a:pt x="63" y="40"/>
                    </a:lnTo>
                    <a:lnTo>
                      <a:pt x="64" y="28"/>
                    </a:lnTo>
                    <a:lnTo>
                      <a:pt x="64" y="14"/>
                    </a:lnTo>
                    <a:lnTo>
                      <a:pt x="61" y="2"/>
                    </a:lnTo>
                    <a:lnTo>
                      <a:pt x="60" y="1"/>
                    </a:lnTo>
                    <a:lnTo>
                      <a:pt x="58" y="0"/>
                    </a:lnTo>
                    <a:lnTo>
                      <a:pt x="57" y="0"/>
                    </a:lnTo>
                    <a:lnTo>
                      <a:pt x="55" y="1"/>
                    </a:lnTo>
                    <a:lnTo>
                      <a:pt x="48" y="3"/>
                    </a:lnTo>
                    <a:lnTo>
                      <a:pt x="42" y="9"/>
                    </a:lnTo>
                    <a:lnTo>
                      <a:pt x="36" y="14"/>
                    </a:lnTo>
                    <a:lnTo>
                      <a:pt x="28" y="22"/>
                    </a:lnTo>
                    <a:lnTo>
                      <a:pt x="22" y="30"/>
                    </a:lnTo>
                    <a:lnTo>
                      <a:pt x="16" y="39"/>
                    </a:lnTo>
                    <a:lnTo>
                      <a:pt x="11" y="46"/>
                    </a:lnTo>
                    <a:lnTo>
                      <a:pt x="8" y="55"/>
                    </a:lnTo>
                    <a:lnTo>
                      <a:pt x="6" y="64"/>
                    </a:lnTo>
                    <a:lnTo>
                      <a:pt x="4" y="72"/>
                    </a:lnTo>
                    <a:lnTo>
                      <a:pt x="2" y="79"/>
                    </a:lnTo>
                    <a:lnTo>
                      <a:pt x="1" y="87"/>
                    </a:lnTo>
                    <a:lnTo>
                      <a:pt x="1" y="92"/>
                    </a:lnTo>
                    <a:lnTo>
                      <a:pt x="0" y="97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638" name="Freeform 729"/>
              <p:cNvSpPr>
                <a:spLocks noChangeArrowheads="1"/>
              </p:cNvSpPr>
              <p:nvPr/>
            </p:nvSpPr>
            <p:spPr bwMode="auto">
              <a:xfrm>
                <a:off x="5581" y="828"/>
                <a:ext cx="78" cy="120"/>
              </a:xfrm>
              <a:custGeom>
                <a:avLst/>
                <a:gdLst>
                  <a:gd name="T0" fmla="*/ 1506 w 74"/>
                  <a:gd name="T1" fmla="*/ 3 h 111"/>
                  <a:gd name="T2" fmla="*/ 1587 w 74"/>
                  <a:gd name="T3" fmla="*/ 1797 h 111"/>
                  <a:gd name="T4" fmla="*/ 1587 w 74"/>
                  <a:gd name="T5" fmla="*/ 3277 h 111"/>
                  <a:gd name="T6" fmla="*/ 1545 w 74"/>
                  <a:gd name="T7" fmla="*/ 4501 h 111"/>
                  <a:gd name="T8" fmla="*/ 1506 w 74"/>
                  <a:gd name="T9" fmla="*/ 5790 h 111"/>
                  <a:gd name="T10" fmla="*/ 1391 w 74"/>
                  <a:gd name="T11" fmla="*/ 6909 h 111"/>
                  <a:gd name="T12" fmla="*/ 1252 w 74"/>
                  <a:gd name="T13" fmla="*/ 8075 h 111"/>
                  <a:gd name="T14" fmla="*/ 1126 w 74"/>
                  <a:gd name="T15" fmla="*/ 9081 h 111"/>
                  <a:gd name="T16" fmla="*/ 961 w 74"/>
                  <a:gd name="T17" fmla="*/ 9849 h 111"/>
                  <a:gd name="T18" fmla="*/ 780 w 74"/>
                  <a:gd name="T19" fmla="*/ 10613 h 111"/>
                  <a:gd name="T20" fmla="*/ 600 w 74"/>
                  <a:gd name="T21" fmla="*/ 11408 h 111"/>
                  <a:gd name="T22" fmla="*/ 461 w 74"/>
                  <a:gd name="T23" fmla="*/ 11605 h 111"/>
                  <a:gd name="T24" fmla="*/ 337 w 74"/>
                  <a:gd name="T25" fmla="*/ 11762 h 111"/>
                  <a:gd name="T26" fmla="*/ 273 w 74"/>
                  <a:gd name="T27" fmla="*/ 11762 h 111"/>
                  <a:gd name="T28" fmla="*/ 8 w 74"/>
                  <a:gd name="T29" fmla="*/ 11677 h 111"/>
                  <a:gd name="T30" fmla="*/ 9 w 74"/>
                  <a:gd name="T31" fmla="*/ 11677 h 111"/>
                  <a:gd name="T32" fmla="*/ 8 w 74"/>
                  <a:gd name="T33" fmla="*/ 11677 h 111"/>
                  <a:gd name="T34" fmla="*/ 8 w 74"/>
                  <a:gd name="T35" fmla="*/ 11511 h 111"/>
                  <a:gd name="T36" fmla="*/ 8 w 74"/>
                  <a:gd name="T37" fmla="*/ 11408 h 111"/>
                  <a:gd name="T38" fmla="*/ 0 w 74"/>
                  <a:gd name="T39" fmla="*/ 11159 h 111"/>
                  <a:gd name="T40" fmla="*/ 0 w 74"/>
                  <a:gd name="T41" fmla="*/ 11605 h 111"/>
                  <a:gd name="T42" fmla="*/ 0 w 74"/>
                  <a:gd name="T43" fmla="*/ 11924 h 111"/>
                  <a:gd name="T44" fmla="*/ 2 w 74"/>
                  <a:gd name="T45" fmla="*/ 12444 h 111"/>
                  <a:gd name="T46" fmla="*/ 4 w 74"/>
                  <a:gd name="T47" fmla="*/ 12716 h 111"/>
                  <a:gd name="T48" fmla="*/ 9 w 74"/>
                  <a:gd name="T49" fmla="*/ 12891 h 111"/>
                  <a:gd name="T50" fmla="*/ 394 w 74"/>
                  <a:gd name="T51" fmla="*/ 12891 h 111"/>
                  <a:gd name="T52" fmla="*/ 540 w 74"/>
                  <a:gd name="T53" fmla="*/ 12624 h 111"/>
                  <a:gd name="T54" fmla="*/ 740 w 74"/>
                  <a:gd name="T55" fmla="*/ 12333 h 111"/>
                  <a:gd name="T56" fmla="*/ 913 w 74"/>
                  <a:gd name="T57" fmla="*/ 11511 h 111"/>
                  <a:gd name="T58" fmla="*/ 1126 w 74"/>
                  <a:gd name="T59" fmla="*/ 10613 h 111"/>
                  <a:gd name="T60" fmla="*/ 1286 w 74"/>
                  <a:gd name="T61" fmla="*/ 9817 h 111"/>
                  <a:gd name="T62" fmla="*/ 1465 w 74"/>
                  <a:gd name="T63" fmla="*/ 8549 h 111"/>
                  <a:gd name="T64" fmla="*/ 1587 w 74"/>
                  <a:gd name="T65" fmla="*/ 7469 h 111"/>
                  <a:gd name="T66" fmla="*/ 1715 w 74"/>
                  <a:gd name="T67" fmla="*/ 6149 h 111"/>
                  <a:gd name="T68" fmla="*/ 1795 w 74"/>
                  <a:gd name="T69" fmla="*/ 4840 h 111"/>
                  <a:gd name="T70" fmla="*/ 1810 w 74"/>
                  <a:gd name="T71" fmla="*/ 3277 h 111"/>
                  <a:gd name="T72" fmla="*/ 1808 w 74"/>
                  <a:gd name="T73" fmla="*/ 1537 h 111"/>
                  <a:gd name="T74" fmla="*/ 1703 w 74"/>
                  <a:gd name="T75" fmla="*/ 0 h 111"/>
                  <a:gd name="T76" fmla="*/ 1506 w 74"/>
                  <a:gd name="T77" fmla="*/ 3 h 11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4"/>
                  <a:gd name="T118" fmla="*/ 0 h 111"/>
                  <a:gd name="T119" fmla="*/ 74 w 74"/>
                  <a:gd name="T120" fmla="*/ 111 h 11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4" h="111">
                    <a:moveTo>
                      <a:pt x="61" y="3"/>
                    </a:moveTo>
                    <a:lnTo>
                      <a:pt x="64" y="16"/>
                    </a:lnTo>
                    <a:lnTo>
                      <a:pt x="64" y="28"/>
                    </a:lnTo>
                    <a:lnTo>
                      <a:pt x="63" y="39"/>
                    </a:lnTo>
                    <a:lnTo>
                      <a:pt x="61" y="50"/>
                    </a:lnTo>
                    <a:lnTo>
                      <a:pt x="57" y="59"/>
                    </a:lnTo>
                    <a:lnTo>
                      <a:pt x="51" y="69"/>
                    </a:lnTo>
                    <a:lnTo>
                      <a:pt x="45" y="78"/>
                    </a:lnTo>
                    <a:lnTo>
                      <a:pt x="39" y="85"/>
                    </a:lnTo>
                    <a:lnTo>
                      <a:pt x="32" y="91"/>
                    </a:lnTo>
                    <a:lnTo>
                      <a:pt x="25" y="97"/>
                    </a:lnTo>
                    <a:lnTo>
                      <a:pt x="20" y="100"/>
                    </a:lnTo>
                    <a:lnTo>
                      <a:pt x="14" y="102"/>
                    </a:lnTo>
                    <a:lnTo>
                      <a:pt x="10" y="102"/>
                    </a:lnTo>
                    <a:lnTo>
                      <a:pt x="8" y="101"/>
                    </a:lnTo>
                    <a:lnTo>
                      <a:pt x="9" y="101"/>
                    </a:lnTo>
                    <a:lnTo>
                      <a:pt x="8" y="101"/>
                    </a:lnTo>
                    <a:lnTo>
                      <a:pt x="8" y="99"/>
                    </a:lnTo>
                    <a:lnTo>
                      <a:pt x="8" y="97"/>
                    </a:lnTo>
                    <a:lnTo>
                      <a:pt x="0" y="96"/>
                    </a:lnTo>
                    <a:lnTo>
                      <a:pt x="0" y="100"/>
                    </a:lnTo>
                    <a:lnTo>
                      <a:pt x="0" y="103"/>
                    </a:lnTo>
                    <a:lnTo>
                      <a:pt x="2" y="107"/>
                    </a:lnTo>
                    <a:lnTo>
                      <a:pt x="4" y="110"/>
                    </a:lnTo>
                    <a:lnTo>
                      <a:pt x="9" y="111"/>
                    </a:lnTo>
                    <a:lnTo>
                      <a:pt x="17" y="111"/>
                    </a:lnTo>
                    <a:lnTo>
                      <a:pt x="23" y="109"/>
                    </a:lnTo>
                    <a:lnTo>
                      <a:pt x="30" y="105"/>
                    </a:lnTo>
                    <a:lnTo>
                      <a:pt x="38" y="99"/>
                    </a:lnTo>
                    <a:lnTo>
                      <a:pt x="45" y="91"/>
                    </a:lnTo>
                    <a:lnTo>
                      <a:pt x="52" y="84"/>
                    </a:lnTo>
                    <a:lnTo>
                      <a:pt x="59" y="74"/>
                    </a:lnTo>
                    <a:lnTo>
                      <a:pt x="64" y="64"/>
                    </a:lnTo>
                    <a:lnTo>
                      <a:pt x="69" y="53"/>
                    </a:lnTo>
                    <a:lnTo>
                      <a:pt x="72" y="41"/>
                    </a:lnTo>
                    <a:lnTo>
                      <a:pt x="74" y="28"/>
                    </a:lnTo>
                    <a:lnTo>
                      <a:pt x="73" y="14"/>
                    </a:lnTo>
                    <a:lnTo>
                      <a:pt x="68" y="0"/>
                    </a:lnTo>
                    <a:lnTo>
                      <a:pt x="61" y="3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639" name="Freeform 730"/>
              <p:cNvSpPr>
                <a:spLocks noChangeArrowheads="1"/>
              </p:cNvSpPr>
              <p:nvPr/>
            </p:nvSpPr>
            <p:spPr bwMode="auto">
              <a:xfrm>
                <a:off x="5599" y="824"/>
                <a:ext cx="54" cy="49"/>
              </a:xfrm>
              <a:custGeom>
                <a:avLst/>
                <a:gdLst>
                  <a:gd name="T0" fmla="*/ 7 w 51"/>
                  <a:gd name="T1" fmla="*/ 8095 h 45"/>
                  <a:gd name="T2" fmla="*/ 385 w 51"/>
                  <a:gd name="T3" fmla="*/ 6774 h 45"/>
                  <a:gd name="T4" fmla="*/ 574 w 51"/>
                  <a:gd name="T5" fmla="*/ 5288 h 45"/>
                  <a:gd name="T6" fmla="*/ 809 w 51"/>
                  <a:gd name="T7" fmla="*/ 3810 h 45"/>
                  <a:gd name="T8" fmla="*/ 1016 w 51"/>
                  <a:gd name="T9" fmla="*/ 2914 h 45"/>
                  <a:gd name="T10" fmla="*/ 1206 w 51"/>
                  <a:gd name="T11" fmla="*/ 2073 h 45"/>
                  <a:gd name="T12" fmla="*/ 1430 w 51"/>
                  <a:gd name="T13" fmla="*/ 1749 h 45"/>
                  <a:gd name="T14" fmla="*/ 1432 w 51"/>
                  <a:gd name="T15" fmla="*/ 1606 h 45"/>
                  <a:gd name="T16" fmla="*/ 1478 w 51"/>
                  <a:gd name="T17" fmla="*/ 1606 h 45"/>
                  <a:gd name="T18" fmla="*/ 1432 w 51"/>
                  <a:gd name="T19" fmla="*/ 1606 h 45"/>
                  <a:gd name="T20" fmla="*/ 1432 w 51"/>
                  <a:gd name="T21" fmla="*/ 1355 h 45"/>
                  <a:gd name="T22" fmla="*/ 1657 w 51"/>
                  <a:gd name="T23" fmla="*/ 4 h 45"/>
                  <a:gd name="T24" fmla="*/ 1603 w 51"/>
                  <a:gd name="T25" fmla="*/ 1 h 45"/>
                  <a:gd name="T26" fmla="*/ 1514 w 51"/>
                  <a:gd name="T27" fmla="*/ 0 h 45"/>
                  <a:gd name="T28" fmla="*/ 1430 w 51"/>
                  <a:gd name="T29" fmla="*/ 0 h 45"/>
                  <a:gd name="T30" fmla="*/ 1277 w 51"/>
                  <a:gd name="T31" fmla="*/ 1 h 45"/>
                  <a:gd name="T32" fmla="*/ 1075 w 51"/>
                  <a:gd name="T33" fmla="*/ 4 h 45"/>
                  <a:gd name="T34" fmla="*/ 906 w 51"/>
                  <a:gd name="T35" fmla="*/ 1606 h 45"/>
                  <a:gd name="T36" fmla="*/ 608 w 51"/>
                  <a:gd name="T37" fmla="*/ 2676 h 45"/>
                  <a:gd name="T38" fmla="*/ 385 w 51"/>
                  <a:gd name="T39" fmla="*/ 4096 h 45"/>
                  <a:gd name="T40" fmla="*/ 5 w 51"/>
                  <a:gd name="T41" fmla="*/ 5758 h 45"/>
                  <a:gd name="T42" fmla="*/ 0 w 51"/>
                  <a:gd name="T43" fmla="*/ 7376 h 45"/>
                  <a:gd name="T44" fmla="*/ 7 w 51"/>
                  <a:gd name="T45" fmla="*/ 8095 h 4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51"/>
                  <a:gd name="T70" fmla="*/ 0 h 45"/>
                  <a:gd name="T71" fmla="*/ 51 w 51"/>
                  <a:gd name="T72" fmla="*/ 45 h 45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51" h="45">
                    <a:moveTo>
                      <a:pt x="7" y="45"/>
                    </a:moveTo>
                    <a:lnTo>
                      <a:pt x="12" y="37"/>
                    </a:lnTo>
                    <a:lnTo>
                      <a:pt x="19" y="29"/>
                    </a:lnTo>
                    <a:lnTo>
                      <a:pt x="25" y="22"/>
                    </a:lnTo>
                    <a:lnTo>
                      <a:pt x="32" y="16"/>
                    </a:lnTo>
                    <a:lnTo>
                      <a:pt x="38" y="12"/>
                    </a:lnTo>
                    <a:lnTo>
                      <a:pt x="43" y="10"/>
                    </a:lnTo>
                    <a:lnTo>
                      <a:pt x="44" y="9"/>
                    </a:lnTo>
                    <a:lnTo>
                      <a:pt x="45" y="9"/>
                    </a:lnTo>
                    <a:lnTo>
                      <a:pt x="44" y="9"/>
                    </a:lnTo>
                    <a:lnTo>
                      <a:pt x="44" y="7"/>
                    </a:lnTo>
                    <a:lnTo>
                      <a:pt x="51" y="4"/>
                    </a:lnTo>
                    <a:lnTo>
                      <a:pt x="49" y="1"/>
                    </a:lnTo>
                    <a:lnTo>
                      <a:pt x="46" y="0"/>
                    </a:lnTo>
                    <a:lnTo>
                      <a:pt x="43" y="0"/>
                    </a:lnTo>
                    <a:lnTo>
                      <a:pt x="40" y="1"/>
                    </a:lnTo>
                    <a:lnTo>
                      <a:pt x="33" y="4"/>
                    </a:lnTo>
                    <a:lnTo>
                      <a:pt x="27" y="9"/>
                    </a:lnTo>
                    <a:lnTo>
                      <a:pt x="20" y="15"/>
                    </a:lnTo>
                    <a:lnTo>
                      <a:pt x="12" y="23"/>
                    </a:lnTo>
                    <a:lnTo>
                      <a:pt x="5" y="32"/>
                    </a:lnTo>
                    <a:lnTo>
                      <a:pt x="0" y="40"/>
                    </a:lnTo>
                    <a:lnTo>
                      <a:pt x="7" y="45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640" name="Freeform 731"/>
              <p:cNvSpPr>
                <a:spLocks noChangeArrowheads="1"/>
              </p:cNvSpPr>
              <p:nvPr/>
            </p:nvSpPr>
            <p:spPr bwMode="auto">
              <a:xfrm>
                <a:off x="5581" y="867"/>
                <a:ext cx="26" cy="66"/>
              </a:xfrm>
              <a:custGeom>
                <a:avLst/>
                <a:gdLst>
                  <a:gd name="T0" fmla="*/ 1117 w 24"/>
                  <a:gd name="T1" fmla="*/ 7437 h 61"/>
                  <a:gd name="T2" fmla="*/ 1210 w 24"/>
                  <a:gd name="T3" fmla="*/ 6874 h 61"/>
                  <a:gd name="T4" fmla="*/ 1210 w 24"/>
                  <a:gd name="T5" fmla="*/ 6275 h 61"/>
                  <a:gd name="T6" fmla="*/ 1311 w 24"/>
                  <a:gd name="T7" fmla="*/ 5427 h 61"/>
                  <a:gd name="T8" fmla="*/ 1538 w 24"/>
                  <a:gd name="T9" fmla="*/ 4580 h 61"/>
                  <a:gd name="T10" fmla="*/ 1805 w 24"/>
                  <a:gd name="T11" fmla="*/ 3616 h 61"/>
                  <a:gd name="T12" fmla="*/ 2314 w 24"/>
                  <a:gd name="T13" fmla="*/ 2639 h 61"/>
                  <a:gd name="T14" fmla="*/ 2716 w 24"/>
                  <a:gd name="T15" fmla="*/ 1404 h 61"/>
                  <a:gd name="T16" fmla="*/ 3160 w 24"/>
                  <a:gd name="T17" fmla="*/ 5 h 61"/>
                  <a:gd name="T18" fmla="*/ 2314 w 24"/>
                  <a:gd name="T19" fmla="*/ 0 h 61"/>
                  <a:gd name="T20" fmla="*/ 1538 w 24"/>
                  <a:gd name="T21" fmla="*/ 1109 h 61"/>
                  <a:gd name="T22" fmla="*/ 1117 w 24"/>
                  <a:gd name="T23" fmla="*/ 2254 h 61"/>
                  <a:gd name="T24" fmla="*/ 952 w 24"/>
                  <a:gd name="T25" fmla="*/ 3342 h 61"/>
                  <a:gd name="T26" fmla="*/ 4 w 24"/>
                  <a:gd name="T27" fmla="*/ 4233 h 61"/>
                  <a:gd name="T28" fmla="*/ 2 w 24"/>
                  <a:gd name="T29" fmla="*/ 5361 h 61"/>
                  <a:gd name="T30" fmla="*/ 1 w 24"/>
                  <a:gd name="T31" fmla="*/ 6072 h 61"/>
                  <a:gd name="T32" fmla="*/ 0 w 24"/>
                  <a:gd name="T33" fmla="*/ 6789 h 61"/>
                  <a:gd name="T34" fmla="*/ 0 w 24"/>
                  <a:gd name="T35" fmla="*/ 7345 h 61"/>
                  <a:gd name="T36" fmla="*/ 1117 w 24"/>
                  <a:gd name="T37" fmla="*/ 7437 h 6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4"/>
                  <a:gd name="T58" fmla="*/ 0 h 61"/>
                  <a:gd name="T59" fmla="*/ 24 w 24"/>
                  <a:gd name="T60" fmla="*/ 61 h 6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4" h="61">
                    <a:moveTo>
                      <a:pt x="8" y="61"/>
                    </a:moveTo>
                    <a:lnTo>
                      <a:pt x="9" y="56"/>
                    </a:lnTo>
                    <a:lnTo>
                      <a:pt x="9" y="51"/>
                    </a:lnTo>
                    <a:lnTo>
                      <a:pt x="10" y="44"/>
                    </a:lnTo>
                    <a:lnTo>
                      <a:pt x="12" y="37"/>
                    </a:lnTo>
                    <a:lnTo>
                      <a:pt x="14" y="29"/>
                    </a:lnTo>
                    <a:lnTo>
                      <a:pt x="17" y="21"/>
                    </a:lnTo>
                    <a:lnTo>
                      <a:pt x="20" y="12"/>
                    </a:lnTo>
                    <a:lnTo>
                      <a:pt x="24" y="5"/>
                    </a:lnTo>
                    <a:lnTo>
                      <a:pt x="17" y="0"/>
                    </a:lnTo>
                    <a:lnTo>
                      <a:pt x="12" y="9"/>
                    </a:lnTo>
                    <a:lnTo>
                      <a:pt x="8" y="18"/>
                    </a:lnTo>
                    <a:lnTo>
                      <a:pt x="6" y="27"/>
                    </a:lnTo>
                    <a:lnTo>
                      <a:pt x="4" y="34"/>
                    </a:lnTo>
                    <a:lnTo>
                      <a:pt x="2" y="43"/>
                    </a:lnTo>
                    <a:lnTo>
                      <a:pt x="1" y="50"/>
                    </a:lnTo>
                    <a:lnTo>
                      <a:pt x="0" y="55"/>
                    </a:lnTo>
                    <a:lnTo>
                      <a:pt x="0" y="60"/>
                    </a:lnTo>
                    <a:lnTo>
                      <a:pt x="8" y="61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641" name="Freeform 732"/>
              <p:cNvSpPr>
                <a:spLocks noChangeArrowheads="1"/>
              </p:cNvSpPr>
              <p:nvPr/>
            </p:nvSpPr>
            <p:spPr bwMode="auto">
              <a:xfrm>
                <a:off x="151" y="272"/>
                <a:ext cx="69" cy="115"/>
              </a:xfrm>
              <a:custGeom>
                <a:avLst/>
                <a:gdLst>
                  <a:gd name="T0" fmla="*/ 2472 w 65"/>
                  <a:gd name="T1" fmla="*/ 7855 h 107"/>
                  <a:gd name="T2" fmla="*/ 2472 w 65"/>
                  <a:gd name="T3" fmla="*/ 8080 h 107"/>
                  <a:gd name="T4" fmla="*/ 2472 w 65"/>
                  <a:gd name="T5" fmla="*/ 8346 h 107"/>
                  <a:gd name="T6" fmla="*/ 2464 w 65"/>
                  <a:gd name="T7" fmla="*/ 8442 h 107"/>
                  <a:gd name="T8" fmla="*/ 2369 w 65"/>
                  <a:gd name="T9" fmla="*/ 8512 h 107"/>
                  <a:gd name="T10" fmla="*/ 2282 w 65"/>
                  <a:gd name="T11" fmla="*/ 8684 h 107"/>
                  <a:gd name="T12" fmla="*/ 2067 w 65"/>
                  <a:gd name="T13" fmla="*/ 8684 h 107"/>
                  <a:gd name="T14" fmla="*/ 1834 w 65"/>
                  <a:gd name="T15" fmla="*/ 8442 h 107"/>
                  <a:gd name="T16" fmla="*/ 1595 w 65"/>
                  <a:gd name="T17" fmla="*/ 8333 h 107"/>
                  <a:gd name="T18" fmla="*/ 1334 w 65"/>
                  <a:gd name="T19" fmla="*/ 7839 h 107"/>
                  <a:gd name="T20" fmla="*/ 1050 w 65"/>
                  <a:gd name="T21" fmla="*/ 7294 h 107"/>
                  <a:gd name="T22" fmla="*/ 779 w 65"/>
                  <a:gd name="T23" fmla="*/ 6712 h 107"/>
                  <a:gd name="T24" fmla="*/ 512 w 65"/>
                  <a:gd name="T25" fmla="*/ 5819 h 107"/>
                  <a:gd name="T26" fmla="*/ 8 w 65"/>
                  <a:gd name="T27" fmla="*/ 5087 h 107"/>
                  <a:gd name="T28" fmla="*/ 4 w 65"/>
                  <a:gd name="T29" fmla="*/ 4182 h 107"/>
                  <a:gd name="T30" fmla="*/ 1 w 65"/>
                  <a:gd name="T31" fmla="*/ 3269 h 107"/>
                  <a:gd name="T32" fmla="*/ 0 w 65"/>
                  <a:gd name="T33" fmla="*/ 2280 h 107"/>
                  <a:gd name="T34" fmla="*/ 1 w 65"/>
                  <a:gd name="T35" fmla="*/ 1122 h 107"/>
                  <a:gd name="T36" fmla="*/ 4 w 65"/>
                  <a:gd name="T37" fmla="*/ 2 h 107"/>
                  <a:gd name="T38" fmla="*/ 5 w 65"/>
                  <a:gd name="T39" fmla="*/ 1 h 107"/>
                  <a:gd name="T40" fmla="*/ 6 w 65"/>
                  <a:gd name="T41" fmla="*/ 0 h 107"/>
                  <a:gd name="T42" fmla="*/ 8 w 65"/>
                  <a:gd name="T43" fmla="*/ 0 h 107"/>
                  <a:gd name="T44" fmla="*/ 403 w 65"/>
                  <a:gd name="T45" fmla="*/ 1 h 107"/>
                  <a:gd name="T46" fmla="*/ 613 w 65"/>
                  <a:gd name="T47" fmla="*/ 3 h 107"/>
                  <a:gd name="T48" fmla="*/ 878 w 65"/>
                  <a:gd name="T49" fmla="*/ 728 h 107"/>
                  <a:gd name="T50" fmla="*/ 1115 w 65"/>
                  <a:gd name="T51" fmla="*/ 1044 h 107"/>
                  <a:gd name="T52" fmla="*/ 1416 w 65"/>
                  <a:gd name="T53" fmla="*/ 1836 h 107"/>
                  <a:gd name="T54" fmla="*/ 1656 w 65"/>
                  <a:gd name="T55" fmla="*/ 2478 h 107"/>
                  <a:gd name="T56" fmla="*/ 1866 w 65"/>
                  <a:gd name="T57" fmla="*/ 3134 h 107"/>
                  <a:gd name="T58" fmla="*/ 2025 w 65"/>
                  <a:gd name="T59" fmla="*/ 3819 h 107"/>
                  <a:gd name="T60" fmla="*/ 2194 w 65"/>
                  <a:gd name="T61" fmla="*/ 4412 h 107"/>
                  <a:gd name="T62" fmla="*/ 2282 w 65"/>
                  <a:gd name="T63" fmla="*/ 5192 h 107"/>
                  <a:gd name="T64" fmla="*/ 2329 w 65"/>
                  <a:gd name="T65" fmla="*/ 5888 h 107"/>
                  <a:gd name="T66" fmla="*/ 2369 w 65"/>
                  <a:gd name="T67" fmla="*/ 6445 h 107"/>
                  <a:gd name="T68" fmla="*/ 2464 w 65"/>
                  <a:gd name="T69" fmla="*/ 7214 h 107"/>
                  <a:gd name="T70" fmla="*/ 2464 w 65"/>
                  <a:gd name="T71" fmla="*/ 7445 h 107"/>
                  <a:gd name="T72" fmla="*/ 2472 w 65"/>
                  <a:gd name="T73" fmla="*/ 7855 h 10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5"/>
                  <a:gd name="T112" fmla="*/ 0 h 107"/>
                  <a:gd name="T113" fmla="*/ 65 w 65"/>
                  <a:gd name="T114" fmla="*/ 107 h 107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5" h="107">
                    <a:moveTo>
                      <a:pt x="65" y="97"/>
                    </a:moveTo>
                    <a:lnTo>
                      <a:pt x="65" y="100"/>
                    </a:lnTo>
                    <a:lnTo>
                      <a:pt x="65" y="102"/>
                    </a:lnTo>
                    <a:lnTo>
                      <a:pt x="64" y="104"/>
                    </a:lnTo>
                    <a:lnTo>
                      <a:pt x="62" y="105"/>
                    </a:lnTo>
                    <a:lnTo>
                      <a:pt x="59" y="107"/>
                    </a:lnTo>
                    <a:lnTo>
                      <a:pt x="54" y="107"/>
                    </a:lnTo>
                    <a:lnTo>
                      <a:pt x="48" y="104"/>
                    </a:lnTo>
                    <a:lnTo>
                      <a:pt x="41" y="101"/>
                    </a:lnTo>
                    <a:lnTo>
                      <a:pt x="35" y="96"/>
                    </a:lnTo>
                    <a:lnTo>
                      <a:pt x="27" y="89"/>
                    </a:lnTo>
                    <a:lnTo>
                      <a:pt x="21" y="81"/>
                    </a:lnTo>
                    <a:lnTo>
                      <a:pt x="14" y="71"/>
                    </a:lnTo>
                    <a:lnTo>
                      <a:pt x="8" y="62"/>
                    </a:lnTo>
                    <a:lnTo>
                      <a:pt x="4" y="52"/>
                    </a:lnTo>
                    <a:lnTo>
                      <a:pt x="1" y="40"/>
                    </a:lnTo>
                    <a:lnTo>
                      <a:pt x="0" y="28"/>
                    </a:lnTo>
                    <a:lnTo>
                      <a:pt x="1" y="15"/>
                    </a:lnTo>
                    <a:lnTo>
                      <a:pt x="4" y="2"/>
                    </a:lnTo>
                    <a:lnTo>
                      <a:pt x="5" y="1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0" y="1"/>
                    </a:lnTo>
                    <a:lnTo>
                      <a:pt x="17" y="3"/>
                    </a:lnTo>
                    <a:lnTo>
                      <a:pt x="23" y="9"/>
                    </a:lnTo>
                    <a:lnTo>
                      <a:pt x="29" y="14"/>
                    </a:lnTo>
                    <a:lnTo>
                      <a:pt x="37" y="22"/>
                    </a:lnTo>
                    <a:lnTo>
                      <a:pt x="43" y="31"/>
                    </a:lnTo>
                    <a:lnTo>
                      <a:pt x="49" y="39"/>
                    </a:lnTo>
                    <a:lnTo>
                      <a:pt x="53" y="47"/>
                    </a:lnTo>
                    <a:lnTo>
                      <a:pt x="57" y="55"/>
                    </a:lnTo>
                    <a:lnTo>
                      <a:pt x="59" y="64"/>
                    </a:lnTo>
                    <a:lnTo>
                      <a:pt x="61" y="73"/>
                    </a:lnTo>
                    <a:lnTo>
                      <a:pt x="62" y="80"/>
                    </a:lnTo>
                    <a:lnTo>
                      <a:pt x="64" y="87"/>
                    </a:lnTo>
                    <a:lnTo>
                      <a:pt x="64" y="92"/>
                    </a:lnTo>
                    <a:lnTo>
                      <a:pt x="65" y="97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642" name="Freeform 733"/>
              <p:cNvSpPr>
                <a:spLocks noChangeArrowheads="1"/>
              </p:cNvSpPr>
              <p:nvPr/>
            </p:nvSpPr>
            <p:spPr bwMode="auto">
              <a:xfrm>
                <a:off x="146" y="273"/>
                <a:ext cx="78" cy="120"/>
              </a:xfrm>
              <a:custGeom>
                <a:avLst/>
                <a:gdLst>
                  <a:gd name="T0" fmla="*/ 5 w 74"/>
                  <a:gd name="T1" fmla="*/ 0 h 111"/>
                  <a:gd name="T2" fmla="*/ 1 w 74"/>
                  <a:gd name="T3" fmla="*/ 1422 h 111"/>
                  <a:gd name="T4" fmla="*/ 0 w 74"/>
                  <a:gd name="T5" fmla="*/ 3102 h 111"/>
                  <a:gd name="T6" fmla="*/ 1 w 74"/>
                  <a:gd name="T7" fmla="*/ 4582 h 111"/>
                  <a:gd name="T8" fmla="*/ 5 w 74"/>
                  <a:gd name="T9" fmla="*/ 6115 h 111"/>
                  <a:gd name="T10" fmla="*/ 273 w 74"/>
                  <a:gd name="T11" fmla="*/ 7315 h 111"/>
                  <a:gd name="T12" fmla="*/ 355 w 74"/>
                  <a:gd name="T13" fmla="*/ 8549 h 111"/>
                  <a:gd name="T14" fmla="*/ 512 w 74"/>
                  <a:gd name="T15" fmla="*/ 9761 h 111"/>
                  <a:gd name="T16" fmla="*/ 739 w 74"/>
                  <a:gd name="T17" fmla="*/ 10613 h 111"/>
                  <a:gd name="T18" fmla="*/ 866 w 74"/>
                  <a:gd name="T19" fmla="*/ 11474 h 111"/>
                  <a:gd name="T20" fmla="*/ 1069 w 74"/>
                  <a:gd name="T21" fmla="*/ 11924 h 111"/>
                  <a:gd name="T22" fmla="*/ 1252 w 74"/>
                  <a:gd name="T23" fmla="*/ 12546 h 111"/>
                  <a:gd name="T24" fmla="*/ 1429 w 74"/>
                  <a:gd name="T25" fmla="*/ 12716 h 111"/>
                  <a:gd name="T26" fmla="*/ 1587 w 74"/>
                  <a:gd name="T27" fmla="*/ 12891 h 111"/>
                  <a:gd name="T28" fmla="*/ 1715 w 74"/>
                  <a:gd name="T29" fmla="*/ 12624 h 111"/>
                  <a:gd name="T30" fmla="*/ 1795 w 74"/>
                  <a:gd name="T31" fmla="*/ 12404 h 111"/>
                  <a:gd name="T32" fmla="*/ 1810 w 74"/>
                  <a:gd name="T33" fmla="*/ 11762 h 111"/>
                  <a:gd name="T34" fmla="*/ 1810 w 74"/>
                  <a:gd name="T35" fmla="*/ 11511 h 111"/>
                  <a:gd name="T36" fmla="*/ 1810 w 74"/>
                  <a:gd name="T37" fmla="*/ 11159 h 111"/>
                  <a:gd name="T38" fmla="*/ 1629 w 74"/>
                  <a:gd name="T39" fmla="*/ 11408 h 111"/>
                  <a:gd name="T40" fmla="*/ 1629 w 74"/>
                  <a:gd name="T41" fmla="*/ 11511 h 111"/>
                  <a:gd name="T42" fmla="*/ 1629 w 74"/>
                  <a:gd name="T43" fmla="*/ 11605 h 111"/>
                  <a:gd name="T44" fmla="*/ 1627 w 74"/>
                  <a:gd name="T45" fmla="*/ 11677 h 111"/>
                  <a:gd name="T46" fmla="*/ 1629 w 74"/>
                  <a:gd name="T47" fmla="*/ 11605 h 111"/>
                  <a:gd name="T48" fmla="*/ 1587 w 74"/>
                  <a:gd name="T49" fmla="*/ 11677 h 111"/>
                  <a:gd name="T50" fmla="*/ 1466 w 74"/>
                  <a:gd name="T51" fmla="*/ 11677 h 111"/>
                  <a:gd name="T52" fmla="*/ 1320 w 74"/>
                  <a:gd name="T53" fmla="*/ 11511 h 111"/>
                  <a:gd name="T54" fmla="*/ 1220 w 74"/>
                  <a:gd name="T55" fmla="*/ 11159 h 111"/>
                  <a:gd name="T56" fmla="*/ 1014 w 74"/>
                  <a:gd name="T57" fmla="*/ 10552 h 111"/>
                  <a:gd name="T58" fmla="*/ 865 w 74"/>
                  <a:gd name="T59" fmla="*/ 9849 h 111"/>
                  <a:gd name="T60" fmla="*/ 739 w 74"/>
                  <a:gd name="T61" fmla="*/ 9029 h 111"/>
                  <a:gd name="T62" fmla="*/ 540 w 74"/>
                  <a:gd name="T63" fmla="*/ 7908 h 111"/>
                  <a:gd name="T64" fmla="*/ 394 w 74"/>
                  <a:gd name="T65" fmla="*/ 6909 h 111"/>
                  <a:gd name="T66" fmla="*/ 320 w 74"/>
                  <a:gd name="T67" fmla="*/ 5656 h 111"/>
                  <a:gd name="T68" fmla="*/ 288 w 74"/>
                  <a:gd name="T69" fmla="*/ 4477 h 111"/>
                  <a:gd name="T70" fmla="*/ 273 w 74"/>
                  <a:gd name="T71" fmla="*/ 3102 h 111"/>
                  <a:gd name="T72" fmla="*/ 273 w 74"/>
                  <a:gd name="T73" fmla="*/ 1537 h 111"/>
                  <a:gd name="T74" fmla="*/ 320 w 74"/>
                  <a:gd name="T75" fmla="*/ 2 h 111"/>
                  <a:gd name="T76" fmla="*/ 5 w 74"/>
                  <a:gd name="T77" fmla="*/ 0 h 11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4"/>
                  <a:gd name="T118" fmla="*/ 0 h 111"/>
                  <a:gd name="T119" fmla="*/ 74 w 74"/>
                  <a:gd name="T120" fmla="*/ 111 h 11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4" h="111">
                    <a:moveTo>
                      <a:pt x="5" y="0"/>
                    </a:moveTo>
                    <a:lnTo>
                      <a:pt x="1" y="13"/>
                    </a:lnTo>
                    <a:lnTo>
                      <a:pt x="0" y="27"/>
                    </a:lnTo>
                    <a:lnTo>
                      <a:pt x="1" y="40"/>
                    </a:lnTo>
                    <a:lnTo>
                      <a:pt x="5" y="52"/>
                    </a:lnTo>
                    <a:lnTo>
                      <a:pt x="10" y="63"/>
                    </a:lnTo>
                    <a:lnTo>
                      <a:pt x="15" y="74"/>
                    </a:lnTo>
                    <a:lnTo>
                      <a:pt x="22" y="83"/>
                    </a:lnTo>
                    <a:lnTo>
                      <a:pt x="29" y="91"/>
                    </a:lnTo>
                    <a:lnTo>
                      <a:pt x="36" y="98"/>
                    </a:lnTo>
                    <a:lnTo>
                      <a:pt x="44" y="103"/>
                    </a:lnTo>
                    <a:lnTo>
                      <a:pt x="51" y="108"/>
                    </a:lnTo>
                    <a:lnTo>
                      <a:pt x="58" y="110"/>
                    </a:lnTo>
                    <a:lnTo>
                      <a:pt x="64" y="111"/>
                    </a:lnTo>
                    <a:lnTo>
                      <a:pt x="69" y="109"/>
                    </a:lnTo>
                    <a:lnTo>
                      <a:pt x="72" y="106"/>
                    </a:lnTo>
                    <a:lnTo>
                      <a:pt x="74" y="102"/>
                    </a:lnTo>
                    <a:lnTo>
                      <a:pt x="74" y="99"/>
                    </a:lnTo>
                    <a:lnTo>
                      <a:pt x="74" y="96"/>
                    </a:lnTo>
                    <a:lnTo>
                      <a:pt x="66" y="97"/>
                    </a:lnTo>
                    <a:lnTo>
                      <a:pt x="66" y="99"/>
                    </a:lnTo>
                    <a:lnTo>
                      <a:pt x="66" y="100"/>
                    </a:lnTo>
                    <a:lnTo>
                      <a:pt x="65" y="101"/>
                    </a:lnTo>
                    <a:lnTo>
                      <a:pt x="66" y="100"/>
                    </a:lnTo>
                    <a:lnTo>
                      <a:pt x="64" y="101"/>
                    </a:lnTo>
                    <a:lnTo>
                      <a:pt x="60" y="101"/>
                    </a:lnTo>
                    <a:lnTo>
                      <a:pt x="54" y="99"/>
                    </a:lnTo>
                    <a:lnTo>
                      <a:pt x="49" y="96"/>
                    </a:lnTo>
                    <a:lnTo>
                      <a:pt x="42" y="90"/>
                    </a:lnTo>
                    <a:lnTo>
                      <a:pt x="35" y="85"/>
                    </a:lnTo>
                    <a:lnTo>
                      <a:pt x="29" y="77"/>
                    </a:lnTo>
                    <a:lnTo>
                      <a:pt x="23" y="68"/>
                    </a:lnTo>
                    <a:lnTo>
                      <a:pt x="17" y="59"/>
                    </a:lnTo>
                    <a:lnTo>
                      <a:pt x="13" y="48"/>
                    </a:lnTo>
                    <a:lnTo>
                      <a:pt x="11" y="38"/>
                    </a:lnTo>
                    <a:lnTo>
                      <a:pt x="10" y="27"/>
                    </a:lnTo>
                    <a:lnTo>
                      <a:pt x="10" y="14"/>
                    </a:lnTo>
                    <a:lnTo>
                      <a:pt x="13" y="2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643" name="Freeform 734"/>
              <p:cNvSpPr>
                <a:spLocks noChangeArrowheads="1"/>
              </p:cNvSpPr>
              <p:nvPr/>
            </p:nvSpPr>
            <p:spPr bwMode="auto">
              <a:xfrm>
                <a:off x="151" y="268"/>
                <a:ext cx="56" cy="49"/>
              </a:xfrm>
              <a:custGeom>
                <a:avLst/>
                <a:gdLst>
                  <a:gd name="T0" fmla="*/ 1504 w 53"/>
                  <a:gd name="T1" fmla="*/ 1927 h 46"/>
                  <a:gd name="T2" fmla="*/ 1326 w 53"/>
                  <a:gd name="T3" fmla="*/ 1496 h 46"/>
                  <a:gd name="T4" fmla="*/ 1124 w 53"/>
                  <a:gd name="T5" fmla="*/ 1090 h 46"/>
                  <a:gd name="T6" fmla="*/ 902 w 53"/>
                  <a:gd name="T7" fmla="*/ 656 h 46"/>
                  <a:gd name="T8" fmla="*/ 716 w 53"/>
                  <a:gd name="T9" fmla="*/ 422 h 46"/>
                  <a:gd name="T10" fmla="*/ 515 w 53"/>
                  <a:gd name="T11" fmla="*/ 4 h 46"/>
                  <a:gd name="T12" fmla="*/ 350 w 53"/>
                  <a:gd name="T13" fmla="*/ 1 h 46"/>
                  <a:gd name="T14" fmla="*/ 296 w 53"/>
                  <a:gd name="T15" fmla="*/ 0 h 46"/>
                  <a:gd name="T16" fmla="*/ 6 w 53"/>
                  <a:gd name="T17" fmla="*/ 0 h 46"/>
                  <a:gd name="T18" fmla="*/ 2 w 53"/>
                  <a:gd name="T19" fmla="*/ 2 h 46"/>
                  <a:gd name="T20" fmla="*/ 0 w 53"/>
                  <a:gd name="T21" fmla="*/ 5 h 46"/>
                  <a:gd name="T22" fmla="*/ 8 w 53"/>
                  <a:gd name="T23" fmla="*/ 7 h 46"/>
                  <a:gd name="T24" fmla="*/ 8 w 53"/>
                  <a:gd name="T25" fmla="*/ 422 h 46"/>
                  <a:gd name="T26" fmla="*/ 7 w 53"/>
                  <a:gd name="T27" fmla="*/ 422 h 46"/>
                  <a:gd name="T28" fmla="*/ 296 w 53"/>
                  <a:gd name="T29" fmla="*/ 479 h 46"/>
                  <a:gd name="T30" fmla="*/ 370 w 53"/>
                  <a:gd name="T31" fmla="*/ 543 h 46"/>
                  <a:gd name="T32" fmla="*/ 544 w 53"/>
                  <a:gd name="T33" fmla="*/ 734 h 46"/>
                  <a:gd name="T34" fmla="*/ 757 w 53"/>
                  <a:gd name="T35" fmla="*/ 1023 h 46"/>
                  <a:gd name="T36" fmla="*/ 944 w 53"/>
                  <a:gd name="T37" fmla="*/ 1382 h 46"/>
                  <a:gd name="T38" fmla="*/ 1124 w 53"/>
                  <a:gd name="T39" fmla="*/ 1779 h 46"/>
                  <a:gd name="T40" fmla="*/ 1313 w 53"/>
                  <a:gd name="T41" fmla="*/ 2187 h 46"/>
                  <a:gd name="T42" fmla="*/ 1504 w 53"/>
                  <a:gd name="T43" fmla="*/ 1927 h 4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53"/>
                  <a:gd name="T67" fmla="*/ 0 h 46"/>
                  <a:gd name="T68" fmla="*/ 53 w 53"/>
                  <a:gd name="T69" fmla="*/ 46 h 4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53" h="46">
                    <a:moveTo>
                      <a:pt x="53" y="40"/>
                    </a:moveTo>
                    <a:lnTo>
                      <a:pt x="46" y="32"/>
                    </a:lnTo>
                    <a:lnTo>
                      <a:pt x="40" y="23"/>
                    </a:lnTo>
                    <a:lnTo>
                      <a:pt x="32" y="15"/>
                    </a:lnTo>
                    <a:lnTo>
                      <a:pt x="25" y="8"/>
                    </a:lnTo>
                    <a:lnTo>
                      <a:pt x="19" y="4"/>
                    </a:lnTo>
                    <a:lnTo>
                      <a:pt x="12" y="1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2" y="2"/>
                    </a:lnTo>
                    <a:lnTo>
                      <a:pt x="0" y="5"/>
                    </a:lnTo>
                    <a:lnTo>
                      <a:pt x="8" y="7"/>
                    </a:lnTo>
                    <a:lnTo>
                      <a:pt x="8" y="8"/>
                    </a:lnTo>
                    <a:lnTo>
                      <a:pt x="7" y="8"/>
                    </a:lnTo>
                    <a:lnTo>
                      <a:pt x="9" y="10"/>
                    </a:lnTo>
                    <a:lnTo>
                      <a:pt x="13" y="12"/>
                    </a:lnTo>
                    <a:lnTo>
                      <a:pt x="20" y="16"/>
                    </a:lnTo>
                    <a:lnTo>
                      <a:pt x="26" y="22"/>
                    </a:lnTo>
                    <a:lnTo>
                      <a:pt x="33" y="29"/>
                    </a:lnTo>
                    <a:lnTo>
                      <a:pt x="40" y="37"/>
                    </a:lnTo>
                    <a:lnTo>
                      <a:pt x="45" y="46"/>
                    </a:lnTo>
                    <a:lnTo>
                      <a:pt x="53" y="4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644" name="Freeform 735"/>
              <p:cNvSpPr>
                <a:spLocks noChangeArrowheads="1"/>
              </p:cNvSpPr>
              <p:nvPr/>
            </p:nvSpPr>
            <p:spPr bwMode="auto">
              <a:xfrm>
                <a:off x="199" y="311"/>
                <a:ext cx="26" cy="67"/>
              </a:xfrm>
              <a:custGeom>
                <a:avLst/>
                <a:gdLst>
                  <a:gd name="T0" fmla="*/ 3160 w 24"/>
                  <a:gd name="T1" fmla="*/ 6980 h 62"/>
                  <a:gd name="T2" fmla="*/ 3010 w 24"/>
                  <a:gd name="T3" fmla="*/ 6459 h 62"/>
                  <a:gd name="T4" fmla="*/ 3010 w 24"/>
                  <a:gd name="T5" fmla="*/ 5612 h 62"/>
                  <a:gd name="T6" fmla="*/ 2917 w 24"/>
                  <a:gd name="T7" fmla="*/ 4805 h 62"/>
                  <a:gd name="T8" fmla="*/ 2716 w 24"/>
                  <a:gd name="T9" fmla="*/ 4056 h 62"/>
                  <a:gd name="T10" fmla="*/ 2507 w 24"/>
                  <a:gd name="T11" fmla="*/ 3017 h 62"/>
                  <a:gd name="T12" fmla="*/ 2118 w 24"/>
                  <a:gd name="T13" fmla="*/ 2048 h 62"/>
                  <a:gd name="T14" fmla="*/ 1538 w 24"/>
                  <a:gd name="T15" fmla="*/ 1019 h 62"/>
                  <a:gd name="T16" fmla="*/ 1117 w 24"/>
                  <a:gd name="T17" fmla="*/ 0 h 62"/>
                  <a:gd name="T18" fmla="*/ 0 w 24"/>
                  <a:gd name="T19" fmla="*/ 6 h 62"/>
                  <a:gd name="T20" fmla="*/ 4 w 24"/>
                  <a:gd name="T21" fmla="*/ 1286 h 62"/>
                  <a:gd name="T22" fmla="*/ 1117 w 24"/>
                  <a:gd name="T23" fmla="*/ 2391 h 62"/>
                  <a:gd name="T24" fmla="*/ 1311 w 24"/>
                  <a:gd name="T25" fmla="*/ 3260 h 62"/>
                  <a:gd name="T26" fmla="*/ 1538 w 24"/>
                  <a:gd name="T27" fmla="*/ 4383 h 62"/>
                  <a:gd name="T28" fmla="*/ 1666 w 24"/>
                  <a:gd name="T29" fmla="*/ 5118 h 62"/>
                  <a:gd name="T30" fmla="*/ 1805 w 24"/>
                  <a:gd name="T31" fmla="*/ 5754 h 62"/>
                  <a:gd name="T32" fmla="*/ 1955 w 24"/>
                  <a:gd name="T33" fmla="*/ 6550 h 62"/>
                  <a:gd name="T34" fmla="*/ 2118 w 24"/>
                  <a:gd name="T35" fmla="*/ 7078 h 62"/>
                  <a:gd name="T36" fmla="*/ 3160 w 24"/>
                  <a:gd name="T37" fmla="*/ 6980 h 62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4"/>
                  <a:gd name="T58" fmla="*/ 0 h 62"/>
                  <a:gd name="T59" fmla="*/ 24 w 24"/>
                  <a:gd name="T60" fmla="*/ 62 h 62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4" h="62">
                    <a:moveTo>
                      <a:pt x="24" y="61"/>
                    </a:moveTo>
                    <a:lnTo>
                      <a:pt x="23" y="56"/>
                    </a:lnTo>
                    <a:lnTo>
                      <a:pt x="23" y="50"/>
                    </a:lnTo>
                    <a:lnTo>
                      <a:pt x="22" y="43"/>
                    </a:lnTo>
                    <a:lnTo>
                      <a:pt x="20" y="35"/>
                    </a:lnTo>
                    <a:lnTo>
                      <a:pt x="18" y="27"/>
                    </a:lnTo>
                    <a:lnTo>
                      <a:pt x="16" y="18"/>
                    </a:lnTo>
                    <a:lnTo>
                      <a:pt x="12" y="9"/>
                    </a:lnTo>
                    <a:lnTo>
                      <a:pt x="8" y="0"/>
                    </a:lnTo>
                    <a:lnTo>
                      <a:pt x="0" y="6"/>
                    </a:lnTo>
                    <a:lnTo>
                      <a:pt x="4" y="12"/>
                    </a:lnTo>
                    <a:lnTo>
                      <a:pt x="8" y="21"/>
                    </a:lnTo>
                    <a:lnTo>
                      <a:pt x="10" y="29"/>
                    </a:lnTo>
                    <a:lnTo>
                      <a:pt x="12" y="38"/>
                    </a:lnTo>
                    <a:lnTo>
                      <a:pt x="13" y="44"/>
                    </a:lnTo>
                    <a:lnTo>
                      <a:pt x="14" y="51"/>
                    </a:lnTo>
                    <a:lnTo>
                      <a:pt x="15" y="57"/>
                    </a:lnTo>
                    <a:lnTo>
                      <a:pt x="16" y="62"/>
                    </a:lnTo>
                    <a:lnTo>
                      <a:pt x="24" y="61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645" name="Freeform 736"/>
              <p:cNvSpPr>
                <a:spLocks noChangeArrowheads="1"/>
              </p:cNvSpPr>
              <p:nvPr/>
            </p:nvSpPr>
            <p:spPr bwMode="auto">
              <a:xfrm>
                <a:off x="5584" y="409"/>
                <a:ext cx="69" cy="115"/>
              </a:xfrm>
              <a:custGeom>
                <a:avLst/>
                <a:gdLst>
                  <a:gd name="T0" fmla="*/ 0 w 65"/>
                  <a:gd name="T1" fmla="*/ 7839 h 107"/>
                  <a:gd name="T2" fmla="*/ 0 w 65"/>
                  <a:gd name="T3" fmla="*/ 8002 h 107"/>
                  <a:gd name="T4" fmla="*/ 0 w 65"/>
                  <a:gd name="T5" fmla="*/ 8333 h 107"/>
                  <a:gd name="T6" fmla="*/ 1 w 65"/>
                  <a:gd name="T7" fmla="*/ 8442 h 107"/>
                  <a:gd name="T8" fmla="*/ 3 w 65"/>
                  <a:gd name="T9" fmla="*/ 8512 h 107"/>
                  <a:gd name="T10" fmla="*/ 6 w 65"/>
                  <a:gd name="T11" fmla="*/ 8684 h 107"/>
                  <a:gd name="T12" fmla="*/ 428 w 65"/>
                  <a:gd name="T13" fmla="*/ 8600 h 107"/>
                  <a:gd name="T14" fmla="*/ 613 w 65"/>
                  <a:gd name="T15" fmla="*/ 8442 h 107"/>
                  <a:gd name="T16" fmla="*/ 932 w 65"/>
                  <a:gd name="T17" fmla="*/ 8080 h 107"/>
                  <a:gd name="T18" fmla="*/ 1138 w 65"/>
                  <a:gd name="T19" fmla="*/ 7765 h 107"/>
                  <a:gd name="T20" fmla="*/ 1445 w 65"/>
                  <a:gd name="T21" fmla="*/ 7225 h 107"/>
                  <a:gd name="T22" fmla="*/ 1693 w 65"/>
                  <a:gd name="T23" fmla="*/ 6712 h 107"/>
                  <a:gd name="T24" fmla="*/ 1947 w 65"/>
                  <a:gd name="T25" fmla="*/ 5876 h 107"/>
                  <a:gd name="T26" fmla="*/ 2194 w 65"/>
                  <a:gd name="T27" fmla="*/ 5087 h 107"/>
                  <a:gd name="T28" fmla="*/ 2329 w 65"/>
                  <a:gd name="T29" fmla="*/ 4105 h 107"/>
                  <a:gd name="T30" fmla="*/ 2422 w 65"/>
                  <a:gd name="T31" fmla="*/ 3134 h 107"/>
                  <a:gd name="T32" fmla="*/ 2472 w 65"/>
                  <a:gd name="T33" fmla="*/ 2146 h 107"/>
                  <a:gd name="T34" fmla="*/ 2464 w 65"/>
                  <a:gd name="T35" fmla="*/ 1122 h 107"/>
                  <a:gd name="T36" fmla="*/ 2329 w 65"/>
                  <a:gd name="T37" fmla="*/ 2 h 107"/>
                  <a:gd name="T38" fmla="*/ 2321 w 65"/>
                  <a:gd name="T39" fmla="*/ 0 h 107"/>
                  <a:gd name="T40" fmla="*/ 2282 w 65"/>
                  <a:gd name="T41" fmla="*/ 0 h 107"/>
                  <a:gd name="T42" fmla="*/ 2194 w 65"/>
                  <a:gd name="T43" fmla="*/ 0 h 107"/>
                  <a:gd name="T44" fmla="*/ 2103 w 65"/>
                  <a:gd name="T45" fmla="*/ 0 h 107"/>
                  <a:gd name="T46" fmla="*/ 1834 w 65"/>
                  <a:gd name="T47" fmla="*/ 4 h 107"/>
                  <a:gd name="T48" fmla="*/ 1628 w 65"/>
                  <a:gd name="T49" fmla="*/ 677 h 107"/>
                  <a:gd name="T50" fmla="*/ 1361 w 65"/>
                  <a:gd name="T51" fmla="*/ 1122 h 107"/>
                  <a:gd name="T52" fmla="*/ 1072 w 65"/>
                  <a:gd name="T53" fmla="*/ 1729 h 107"/>
                  <a:gd name="T54" fmla="*/ 827 w 65"/>
                  <a:gd name="T55" fmla="*/ 2450 h 107"/>
                  <a:gd name="T56" fmla="*/ 577 w 65"/>
                  <a:gd name="T57" fmla="*/ 3134 h 107"/>
                  <a:gd name="T58" fmla="*/ 454 w 65"/>
                  <a:gd name="T59" fmla="*/ 3819 h 107"/>
                  <a:gd name="T60" fmla="*/ 8 w 65"/>
                  <a:gd name="T61" fmla="*/ 4412 h 107"/>
                  <a:gd name="T62" fmla="*/ 6 w 65"/>
                  <a:gd name="T63" fmla="*/ 5097 h 107"/>
                  <a:gd name="T64" fmla="*/ 4 w 65"/>
                  <a:gd name="T65" fmla="*/ 5876 h 107"/>
                  <a:gd name="T66" fmla="*/ 3 w 65"/>
                  <a:gd name="T67" fmla="*/ 6445 h 107"/>
                  <a:gd name="T68" fmla="*/ 1 w 65"/>
                  <a:gd name="T69" fmla="*/ 6927 h 107"/>
                  <a:gd name="T70" fmla="*/ 1 w 65"/>
                  <a:gd name="T71" fmla="*/ 7445 h 107"/>
                  <a:gd name="T72" fmla="*/ 0 w 65"/>
                  <a:gd name="T73" fmla="*/ 7839 h 10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5"/>
                  <a:gd name="T112" fmla="*/ 0 h 107"/>
                  <a:gd name="T113" fmla="*/ 65 w 65"/>
                  <a:gd name="T114" fmla="*/ 107 h 107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5" h="107">
                    <a:moveTo>
                      <a:pt x="0" y="96"/>
                    </a:moveTo>
                    <a:lnTo>
                      <a:pt x="0" y="99"/>
                    </a:lnTo>
                    <a:lnTo>
                      <a:pt x="0" y="101"/>
                    </a:lnTo>
                    <a:lnTo>
                      <a:pt x="1" y="104"/>
                    </a:lnTo>
                    <a:lnTo>
                      <a:pt x="3" y="105"/>
                    </a:lnTo>
                    <a:lnTo>
                      <a:pt x="6" y="107"/>
                    </a:lnTo>
                    <a:lnTo>
                      <a:pt x="11" y="106"/>
                    </a:lnTo>
                    <a:lnTo>
                      <a:pt x="17" y="104"/>
                    </a:lnTo>
                    <a:lnTo>
                      <a:pt x="24" y="100"/>
                    </a:lnTo>
                    <a:lnTo>
                      <a:pt x="30" y="95"/>
                    </a:lnTo>
                    <a:lnTo>
                      <a:pt x="38" y="88"/>
                    </a:lnTo>
                    <a:lnTo>
                      <a:pt x="44" y="81"/>
                    </a:lnTo>
                    <a:lnTo>
                      <a:pt x="51" y="72"/>
                    </a:lnTo>
                    <a:lnTo>
                      <a:pt x="57" y="62"/>
                    </a:lnTo>
                    <a:lnTo>
                      <a:pt x="61" y="51"/>
                    </a:lnTo>
                    <a:lnTo>
                      <a:pt x="63" y="39"/>
                    </a:lnTo>
                    <a:lnTo>
                      <a:pt x="65" y="27"/>
                    </a:lnTo>
                    <a:lnTo>
                      <a:pt x="64" y="15"/>
                    </a:lnTo>
                    <a:lnTo>
                      <a:pt x="61" y="2"/>
                    </a:lnTo>
                    <a:lnTo>
                      <a:pt x="60" y="0"/>
                    </a:lnTo>
                    <a:lnTo>
                      <a:pt x="59" y="0"/>
                    </a:lnTo>
                    <a:lnTo>
                      <a:pt x="57" y="0"/>
                    </a:lnTo>
                    <a:lnTo>
                      <a:pt x="55" y="0"/>
                    </a:lnTo>
                    <a:lnTo>
                      <a:pt x="48" y="4"/>
                    </a:lnTo>
                    <a:lnTo>
                      <a:pt x="42" y="8"/>
                    </a:lnTo>
                    <a:lnTo>
                      <a:pt x="36" y="15"/>
                    </a:lnTo>
                    <a:lnTo>
                      <a:pt x="28" y="21"/>
                    </a:lnTo>
                    <a:lnTo>
                      <a:pt x="22" y="30"/>
                    </a:lnTo>
                    <a:lnTo>
                      <a:pt x="16" y="39"/>
                    </a:lnTo>
                    <a:lnTo>
                      <a:pt x="12" y="47"/>
                    </a:lnTo>
                    <a:lnTo>
                      <a:pt x="8" y="55"/>
                    </a:lnTo>
                    <a:lnTo>
                      <a:pt x="6" y="63"/>
                    </a:lnTo>
                    <a:lnTo>
                      <a:pt x="4" y="72"/>
                    </a:lnTo>
                    <a:lnTo>
                      <a:pt x="3" y="80"/>
                    </a:lnTo>
                    <a:lnTo>
                      <a:pt x="1" y="86"/>
                    </a:lnTo>
                    <a:lnTo>
                      <a:pt x="1" y="92"/>
                    </a:lnTo>
                    <a:lnTo>
                      <a:pt x="0" y="96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646" name="Freeform 737"/>
              <p:cNvSpPr>
                <a:spLocks noChangeArrowheads="1"/>
              </p:cNvSpPr>
              <p:nvPr/>
            </p:nvSpPr>
            <p:spPr bwMode="auto">
              <a:xfrm>
                <a:off x="5580" y="409"/>
                <a:ext cx="78" cy="120"/>
              </a:xfrm>
              <a:custGeom>
                <a:avLst/>
                <a:gdLst>
                  <a:gd name="T0" fmla="*/ 1506 w 74"/>
                  <a:gd name="T1" fmla="*/ 4 h 111"/>
                  <a:gd name="T2" fmla="*/ 1587 w 74"/>
                  <a:gd name="T3" fmla="*/ 1797 h 111"/>
                  <a:gd name="T4" fmla="*/ 1587 w 74"/>
                  <a:gd name="T5" fmla="*/ 3102 h 111"/>
                  <a:gd name="T6" fmla="*/ 1545 w 74"/>
                  <a:gd name="T7" fmla="*/ 4501 h 111"/>
                  <a:gd name="T8" fmla="*/ 1506 w 74"/>
                  <a:gd name="T9" fmla="*/ 5790 h 111"/>
                  <a:gd name="T10" fmla="*/ 1391 w 74"/>
                  <a:gd name="T11" fmla="*/ 6990 h 111"/>
                  <a:gd name="T12" fmla="*/ 1252 w 74"/>
                  <a:gd name="T13" fmla="*/ 8075 h 111"/>
                  <a:gd name="T14" fmla="*/ 1126 w 74"/>
                  <a:gd name="T15" fmla="*/ 9029 h 111"/>
                  <a:gd name="T16" fmla="*/ 961 w 74"/>
                  <a:gd name="T17" fmla="*/ 9849 h 111"/>
                  <a:gd name="T18" fmla="*/ 780 w 74"/>
                  <a:gd name="T19" fmla="*/ 10648 h 111"/>
                  <a:gd name="T20" fmla="*/ 600 w 74"/>
                  <a:gd name="T21" fmla="*/ 11159 h 111"/>
                  <a:gd name="T22" fmla="*/ 461 w 74"/>
                  <a:gd name="T23" fmla="*/ 11605 h 111"/>
                  <a:gd name="T24" fmla="*/ 337 w 74"/>
                  <a:gd name="T25" fmla="*/ 11677 h 111"/>
                  <a:gd name="T26" fmla="*/ 273 w 74"/>
                  <a:gd name="T27" fmla="*/ 11924 h 111"/>
                  <a:gd name="T28" fmla="*/ 8 w 74"/>
                  <a:gd name="T29" fmla="*/ 11677 h 111"/>
                  <a:gd name="T30" fmla="*/ 9 w 74"/>
                  <a:gd name="T31" fmla="*/ 11677 h 111"/>
                  <a:gd name="T32" fmla="*/ 8 w 74"/>
                  <a:gd name="T33" fmla="*/ 11605 h 111"/>
                  <a:gd name="T34" fmla="*/ 8 w 74"/>
                  <a:gd name="T35" fmla="*/ 11511 h 111"/>
                  <a:gd name="T36" fmla="*/ 8 w 74"/>
                  <a:gd name="T37" fmla="*/ 11408 h 111"/>
                  <a:gd name="T38" fmla="*/ 0 w 74"/>
                  <a:gd name="T39" fmla="*/ 11159 h 111"/>
                  <a:gd name="T40" fmla="*/ 0 w 74"/>
                  <a:gd name="T41" fmla="*/ 11511 h 111"/>
                  <a:gd name="T42" fmla="*/ 0 w 74"/>
                  <a:gd name="T43" fmla="*/ 12064 h 111"/>
                  <a:gd name="T44" fmla="*/ 2 w 74"/>
                  <a:gd name="T45" fmla="*/ 12404 h 111"/>
                  <a:gd name="T46" fmla="*/ 5 w 74"/>
                  <a:gd name="T47" fmla="*/ 12624 h 111"/>
                  <a:gd name="T48" fmla="*/ 273 w 74"/>
                  <a:gd name="T49" fmla="*/ 12891 h 111"/>
                  <a:gd name="T50" fmla="*/ 374 w 74"/>
                  <a:gd name="T51" fmla="*/ 12716 h 111"/>
                  <a:gd name="T52" fmla="*/ 540 w 74"/>
                  <a:gd name="T53" fmla="*/ 12546 h 111"/>
                  <a:gd name="T54" fmla="*/ 740 w 74"/>
                  <a:gd name="T55" fmla="*/ 12064 h 111"/>
                  <a:gd name="T56" fmla="*/ 913 w 74"/>
                  <a:gd name="T57" fmla="*/ 11474 h 111"/>
                  <a:gd name="T58" fmla="*/ 1126 w 74"/>
                  <a:gd name="T59" fmla="*/ 10648 h 111"/>
                  <a:gd name="T60" fmla="*/ 1286 w 74"/>
                  <a:gd name="T61" fmla="*/ 9761 h 111"/>
                  <a:gd name="T62" fmla="*/ 1465 w 74"/>
                  <a:gd name="T63" fmla="*/ 8549 h 111"/>
                  <a:gd name="T64" fmla="*/ 1587 w 74"/>
                  <a:gd name="T65" fmla="*/ 7315 h 111"/>
                  <a:gd name="T66" fmla="*/ 1715 w 74"/>
                  <a:gd name="T67" fmla="*/ 6115 h 111"/>
                  <a:gd name="T68" fmla="*/ 1808 w 74"/>
                  <a:gd name="T69" fmla="*/ 4582 h 111"/>
                  <a:gd name="T70" fmla="*/ 1810 w 74"/>
                  <a:gd name="T71" fmla="*/ 3102 h 111"/>
                  <a:gd name="T72" fmla="*/ 1808 w 74"/>
                  <a:gd name="T73" fmla="*/ 1537 h 111"/>
                  <a:gd name="T74" fmla="*/ 1715 w 74"/>
                  <a:gd name="T75" fmla="*/ 0 h 111"/>
                  <a:gd name="T76" fmla="*/ 1506 w 74"/>
                  <a:gd name="T77" fmla="*/ 4 h 11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4"/>
                  <a:gd name="T118" fmla="*/ 0 h 111"/>
                  <a:gd name="T119" fmla="*/ 74 w 74"/>
                  <a:gd name="T120" fmla="*/ 111 h 11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4" h="111">
                    <a:moveTo>
                      <a:pt x="61" y="4"/>
                    </a:moveTo>
                    <a:lnTo>
                      <a:pt x="64" y="16"/>
                    </a:lnTo>
                    <a:lnTo>
                      <a:pt x="64" y="27"/>
                    </a:lnTo>
                    <a:lnTo>
                      <a:pt x="63" y="39"/>
                    </a:lnTo>
                    <a:lnTo>
                      <a:pt x="61" y="50"/>
                    </a:lnTo>
                    <a:lnTo>
                      <a:pt x="57" y="60"/>
                    </a:lnTo>
                    <a:lnTo>
                      <a:pt x="51" y="69"/>
                    </a:lnTo>
                    <a:lnTo>
                      <a:pt x="45" y="77"/>
                    </a:lnTo>
                    <a:lnTo>
                      <a:pt x="39" y="85"/>
                    </a:lnTo>
                    <a:lnTo>
                      <a:pt x="32" y="92"/>
                    </a:lnTo>
                    <a:lnTo>
                      <a:pt x="25" y="96"/>
                    </a:lnTo>
                    <a:lnTo>
                      <a:pt x="20" y="100"/>
                    </a:lnTo>
                    <a:lnTo>
                      <a:pt x="14" y="101"/>
                    </a:lnTo>
                    <a:lnTo>
                      <a:pt x="10" y="103"/>
                    </a:lnTo>
                    <a:lnTo>
                      <a:pt x="8" y="101"/>
                    </a:lnTo>
                    <a:lnTo>
                      <a:pt x="9" y="101"/>
                    </a:lnTo>
                    <a:lnTo>
                      <a:pt x="8" y="100"/>
                    </a:lnTo>
                    <a:lnTo>
                      <a:pt x="8" y="99"/>
                    </a:lnTo>
                    <a:lnTo>
                      <a:pt x="8" y="97"/>
                    </a:lnTo>
                    <a:lnTo>
                      <a:pt x="0" y="96"/>
                    </a:lnTo>
                    <a:lnTo>
                      <a:pt x="0" y="99"/>
                    </a:lnTo>
                    <a:lnTo>
                      <a:pt x="0" y="104"/>
                    </a:lnTo>
                    <a:lnTo>
                      <a:pt x="2" y="106"/>
                    </a:lnTo>
                    <a:lnTo>
                      <a:pt x="5" y="109"/>
                    </a:lnTo>
                    <a:lnTo>
                      <a:pt x="10" y="111"/>
                    </a:lnTo>
                    <a:lnTo>
                      <a:pt x="16" y="110"/>
                    </a:lnTo>
                    <a:lnTo>
                      <a:pt x="23" y="108"/>
                    </a:lnTo>
                    <a:lnTo>
                      <a:pt x="30" y="104"/>
                    </a:lnTo>
                    <a:lnTo>
                      <a:pt x="38" y="98"/>
                    </a:lnTo>
                    <a:lnTo>
                      <a:pt x="45" y="92"/>
                    </a:lnTo>
                    <a:lnTo>
                      <a:pt x="52" y="83"/>
                    </a:lnTo>
                    <a:lnTo>
                      <a:pt x="59" y="74"/>
                    </a:lnTo>
                    <a:lnTo>
                      <a:pt x="64" y="63"/>
                    </a:lnTo>
                    <a:lnTo>
                      <a:pt x="69" y="52"/>
                    </a:lnTo>
                    <a:lnTo>
                      <a:pt x="73" y="40"/>
                    </a:lnTo>
                    <a:lnTo>
                      <a:pt x="74" y="27"/>
                    </a:lnTo>
                    <a:lnTo>
                      <a:pt x="73" y="14"/>
                    </a:lnTo>
                    <a:lnTo>
                      <a:pt x="69" y="0"/>
                    </a:lnTo>
                    <a:lnTo>
                      <a:pt x="61" y="4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647" name="Freeform 738"/>
              <p:cNvSpPr>
                <a:spLocks noChangeArrowheads="1"/>
              </p:cNvSpPr>
              <p:nvPr/>
            </p:nvSpPr>
            <p:spPr bwMode="auto">
              <a:xfrm>
                <a:off x="5597" y="405"/>
                <a:ext cx="56" cy="49"/>
              </a:xfrm>
              <a:custGeom>
                <a:avLst/>
                <a:gdLst>
                  <a:gd name="T0" fmla="*/ 8 w 53"/>
                  <a:gd name="T1" fmla="*/ 8095 h 45"/>
                  <a:gd name="T2" fmla="*/ 370 w 53"/>
                  <a:gd name="T3" fmla="*/ 6351 h 45"/>
                  <a:gd name="T4" fmla="*/ 544 w 53"/>
                  <a:gd name="T5" fmla="*/ 5288 h 45"/>
                  <a:gd name="T6" fmla="*/ 800 w 53"/>
                  <a:gd name="T7" fmla="*/ 3810 h 45"/>
                  <a:gd name="T8" fmla="*/ 944 w 53"/>
                  <a:gd name="T9" fmla="*/ 2676 h 45"/>
                  <a:gd name="T10" fmla="*/ 1124 w 53"/>
                  <a:gd name="T11" fmla="*/ 1904 h 45"/>
                  <a:gd name="T12" fmla="*/ 1255 w 53"/>
                  <a:gd name="T13" fmla="*/ 1606 h 45"/>
                  <a:gd name="T14" fmla="*/ 1326 w 53"/>
                  <a:gd name="T15" fmla="*/ 1606 h 45"/>
                  <a:gd name="T16" fmla="*/ 1313 w 53"/>
                  <a:gd name="T17" fmla="*/ 1475 h 45"/>
                  <a:gd name="T18" fmla="*/ 1504 w 53"/>
                  <a:gd name="T19" fmla="*/ 4 h 45"/>
                  <a:gd name="T20" fmla="*/ 1466 w 53"/>
                  <a:gd name="T21" fmla="*/ 1 h 45"/>
                  <a:gd name="T22" fmla="*/ 1347 w 53"/>
                  <a:gd name="T23" fmla="*/ 0 h 45"/>
                  <a:gd name="T24" fmla="*/ 1255 w 53"/>
                  <a:gd name="T25" fmla="*/ 0 h 45"/>
                  <a:gd name="T26" fmla="*/ 1176 w 53"/>
                  <a:gd name="T27" fmla="*/ 0 h 45"/>
                  <a:gd name="T28" fmla="*/ 953 w 53"/>
                  <a:gd name="T29" fmla="*/ 3 h 45"/>
                  <a:gd name="T30" fmla="*/ 808 w 53"/>
                  <a:gd name="T31" fmla="*/ 1606 h 45"/>
                  <a:gd name="T32" fmla="*/ 575 w 53"/>
                  <a:gd name="T33" fmla="*/ 2676 h 45"/>
                  <a:gd name="T34" fmla="*/ 370 w 53"/>
                  <a:gd name="T35" fmla="*/ 4096 h 45"/>
                  <a:gd name="T36" fmla="*/ 6 w 53"/>
                  <a:gd name="T37" fmla="*/ 5713 h 45"/>
                  <a:gd name="T38" fmla="*/ 0 w 53"/>
                  <a:gd name="T39" fmla="*/ 7434 h 45"/>
                  <a:gd name="T40" fmla="*/ 8 w 53"/>
                  <a:gd name="T41" fmla="*/ 8095 h 45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53"/>
                  <a:gd name="T64" fmla="*/ 0 h 45"/>
                  <a:gd name="T65" fmla="*/ 53 w 53"/>
                  <a:gd name="T66" fmla="*/ 45 h 45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53" h="45">
                    <a:moveTo>
                      <a:pt x="8" y="45"/>
                    </a:moveTo>
                    <a:lnTo>
                      <a:pt x="13" y="36"/>
                    </a:lnTo>
                    <a:lnTo>
                      <a:pt x="20" y="29"/>
                    </a:lnTo>
                    <a:lnTo>
                      <a:pt x="27" y="22"/>
                    </a:lnTo>
                    <a:lnTo>
                      <a:pt x="33" y="15"/>
                    </a:lnTo>
                    <a:lnTo>
                      <a:pt x="40" y="11"/>
                    </a:lnTo>
                    <a:lnTo>
                      <a:pt x="44" y="9"/>
                    </a:lnTo>
                    <a:lnTo>
                      <a:pt x="46" y="9"/>
                    </a:lnTo>
                    <a:lnTo>
                      <a:pt x="45" y="8"/>
                    </a:lnTo>
                    <a:lnTo>
                      <a:pt x="53" y="4"/>
                    </a:lnTo>
                    <a:lnTo>
                      <a:pt x="51" y="1"/>
                    </a:lnTo>
                    <a:lnTo>
                      <a:pt x="47" y="0"/>
                    </a:lnTo>
                    <a:lnTo>
                      <a:pt x="44" y="0"/>
                    </a:lnTo>
                    <a:lnTo>
                      <a:pt x="41" y="0"/>
                    </a:lnTo>
                    <a:lnTo>
                      <a:pt x="34" y="3"/>
                    </a:lnTo>
                    <a:lnTo>
                      <a:pt x="28" y="9"/>
                    </a:lnTo>
                    <a:lnTo>
                      <a:pt x="21" y="15"/>
                    </a:lnTo>
                    <a:lnTo>
                      <a:pt x="13" y="23"/>
                    </a:lnTo>
                    <a:lnTo>
                      <a:pt x="6" y="31"/>
                    </a:lnTo>
                    <a:lnTo>
                      <a:pt x="0" y="41"/>
                    </a:lnTo>
                    <a:lnTo>
                      <a:pt x="8" y="45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648" name="Freeform 739"/>
              <p:cNvSpPr>
                <a:spLocks noChangeArrowheads="1"/>
              </p:cNvSpPr>
              <p:nvPr/>
            </p:nvSpPr>
            <p:spPr bwMode="auto">
              <a:xfrm>
                <a:off x="5580" y="449"/>
                <a:ext cx="26" cy="65"/>
              </a:xfrm>
              <a:custGeom>
                <a:avLst/>
                <a:gdLst>
                  <a:gd name="T0" fmla="*/ 1117 w 24"/>
                  <a:gd name="T1" fmla="*/ 7872 h 60"/>
                  <a:gd name="T2" fmla="*/ 1210 w 24"/>
                  <a:gd name="T3" fmla="*/ 7622 h 60"/>
                  <a:gd name="T4" fmla="*/ 1311 w 24"/>
                  <a:gd name="T5" fmla="*/ 6647 h 60"/>
                  <a:gd name="T6" fmla="*/ 1420 w 24"/>
                  <a:gd name="T7" fmla="*/ 5995 h 60"/>
                  <a:gd name="T8" fmla="*/ 1538 w 24"/>
                  <a:gd name="T9" fmla="*/ 4826 h 60"/>
                  <a:gd name="T10" fmla="*/ 1805 w 24"/>
                  <a:gd name="T11" fmla="*/ 3796 h 60"/>
                  <a:gd name="T12" fmla="*/ 2118 w 24"/>
                  <a:gd name="T13" fmla="*/ 2565 h 60"/>
                  <a:gd name="T14" fmla="*/ 2716 w 24"/>
                  <a:gd name="T15" fmla="*/ 1572 h 60"/>
                  <a:gd name="T16" fmla="*/ 3160 w 24"/>
                  <a:gd name="T17" fmla="*/ 4 h 60"/>
                  <a:gd name="T18" fmla="*/ 2118 w 24"/>
                  <a:gd name="T19" fmla="*/ 0 h 60"/>
                  <a:gd name="T20" fmla="*/ 1538 w 24"/>
                  <a:gd name="T21" fmla="*/ 1053 h 60"/>
                  <a:gd name="T22" fmla="*/ 1117 w 24"/>
                  <a:gd name="T23" fmla="*/ 2166 h 60"/>
                  <a:gd name="T24" fmla="*/ 952 w 24"/>
                  <a:gd name="T25" fmla="*/ 3262 h 60"/>
                  <a:gd name="T26" fmla="*/ 4 w 24"/>
                  <a:gd name="T27" fmla="*/ 4494 h 60"/>
                  <a:gd name="T28" fmla="*/ 2 w 24"/>
                  <a:gd name="T29" fmla="*/ 5534 h 60"/>
                  <a:gd name="T30" fmla="*/ 1 w 24"/>
                  <a:gd name="T31" fmla="*/ 6516 h 60"/>
                  <a:gd name="T32" fmla="*/ 1 w 24"/>
                  <a:gd name="T33" fmla="*/ 7266 h 60"/>
                  <a:gd name="T34" fmla="*/ 0 w 24"/>
                  <a:gd name="T35" fmla="*/ 7801 h 60"/>
                  <a:gd name="T36" fmla="*/ 1117 w 24"/>
                  <a:gd name="T37" fmla="*/ 7872 h 6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4"/>
                  <a:gd name="T58" fmla="*/ 0 h 60"/>
                  <a:gd name="T59" fmla="*/ 24 w 24"/>
                  <a:gd name="T60" fmla="*/ 60 h 6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4" h="60">
                    <a:moveTo>
                      <a:pt x="8" y="60"/>
                    </a:moveTo>
                    <a:lnTo>
                      <a:pt x="9" y="56"/>
                    </a:lnTo>
                    <a:lnTo>
                      <a:pt x="10" y="50"/>
                    </a:lnTo>
                    <a:lnTo>
                      <a:pt x="11" y="44"/>
                    </a:lnTo>
                    <a:lnTo>
                      <a:pt x="12" y="36"/>
                    </a:lnTo>
                    <a:lnTo>
                      <a:pt x="14" y="28"/>
                    </a:lnTo>
                    <a:lnTo>
                      <a:pt x="16" y="19"/>
                    </a:lnTo>
                    <a:lnTo>
                      <a:pt x="20" y="12"/>
                    </a:lnTo>
                    <a:lnTo>
                      <a:pt x="24" y="4"/>
                    </a:lnTo>
                    <a:lnTo>
                      <a:pt x="16" y="0"/>
                    </a:lnTo>
                    <a:lnTo>
                      <a:pt x="12" y="7"/>
                    </a:lnTo>
                    <a:lnTo>
                      <a:pt x="8" y="16"/>
                    </a:lnTo>
                    <a:lnTo>
                      <a:pt x="6" y="25"/>
                    </a:lnTo>
                    <a:lnTo>
                      <a:pt x="4" y="34"/>
                    </a:lnTo>
                    <a:lnTo>
                      <a:pt x="2" y="41"/>
                    </a:lnTo>
                    <a:lnTo>
                      <a:pt x="1" y="49"/>
                    </a:lnTo>
                    <a:lnTo>
                      <a:pt x="1" y="55"/>
                    </a:lnTo>
                    <a:lnTo>
                      <a:pt x="0" y="59"/>
                    </a:lnTo>
                    <a:lnTo>
                      <a:pt x="8" y="6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649" name="Freeform 740"/>
              <p:cNvSpPr>
                <a:spLocks noChangeArrowheads="1"/>
              </p:cNvSpPr>
              <p:nvPr/>
            </p:nvSpPr>
            <p:spPr bwMode="auto">
              <a:xfrm>
                <a:off x="150" y="608"/>
                <a:ext cx="68" cy="114"/>
              </a:xfrm>
              <a:custGeom>
                <a:avLst/>
                <a:gdLst>
                  <a:gd name="T0" fmla="*/ 2536 w 64"/>
                  <a:gd name="T1" fmla="*/ 8137 h 106"/>
                  <a:gd name="T2" fmla="*/ 2536 w 64"/>
                  <a:gd name="T3" fmla="*/ 8363 h 106"/>
                  <a:gd name="T4" fmla="*/ 2536 w 64"/>
                  <a:gd name="T5" fmla="*/ 8670 h 106"/>
                  <a:gd name="T6" fmla="*/ 2531 w 64"/>
                  <a:gd name="T7" fmla="*/ 8750 h 106"/>
                  <a:gd name="T8" fmla="*/ 2530 w 64"/>
                  <a:gd name="T9" fmla="*/ 8841 h 106"/>
                  <a:gd name="T10" fmla="*/ 2381 w 64"/>
                  <a:gd name="T11" fmla="*/ 8994 h 106"/>
                  <a:gd name="T12" fmla="*/ 2109 w 64"/>
                  <a:gd name="T13" fmla="*/ 8994 h 106"/>
                  <a:gd name="T14" fmla="*/ 1869 w 64"/>
                  <a:gd name="T15" fmla="*/ 8751 h 106"/>
                  <a:gd name="T16" fmla="*/ 1596 w 64"/>
                  <a:gd name="T17" fmla="*/ 8552 h 106"/>
                  <a:gd name="T18" fmla="*/ 1300 w 64"/>
                  <a:gd name="T19" fmla="*/ 8005 h 106"/>
                  <a:gd name="T20" fmla="*/ 1083 w 64"/>
                  <a:gd name="T21" fmla="*/ 7496 h 106"/>
                  <a:gd name="T22" fmla="*/ 754 w 64"/>
                  <a:gd name="T23" fmla="*/ 6723 h 106"/>
                  <a:gd name="T24" fmla="*/ 493 w 64"/>
                  <a:gd name="T25" fmla="*/ 6026 h 106"/>
                  <a:gd name="T26" fmla="*/ 7 w 64"/>
                  <a:gd name="T27" fmla="*/ 5210 h 106"/>
                  <a:gd name="T28" fmla="*/ 3 w 64"/>
                  <a:gd name="T29" fmla="*/ 4226 h 106"/>
                  <a:gd name="T30" fmla="*/ 1 w 64"/>
                  <a:gd name="T31" fmla="*/ 3343 h 106"/>
                  <a:gd name="T32" fmla="*/ 0 w 64"/>
                  <a:gd name="T33" fmla="*/ 2219 h 106"/>
                  <a:gd name="T34" fmla="*/ 0 w 64"/>
                  <a:gd name="T35" fmla="*/ 1130 h 106"/>
                  <a:gd name="T36" fmla="*/ 3 w 64"/>
                  <a:gd name="T37" fmla="*/ 2 h 106"/>
                  <a:gd name="T38" fmla="*/ 4 w 64"/>
                  <a:gd name="T39" fmla="*/ 0 h 106"/>
                  <a:gd name="T40" fmla="*/ 6 w 64"/>
                  <a:gd name="T41" fmla="*/ 0 h 106"/>
                  <a:gd name="T42" fmla="*/ 7 w 64"/>
                  <a:gd name="T43" fmla="*/ 0 h 106"/>
                  <a:gd name="T44" fmla="*/ 387 w 64"/>
                  <a:gd name="T45" fmla="*/ 0 h 106"/>
                  <a:gd name="T46" fmla="*/ 557 w 64"/>
                  <a:gd name="T47" fmla="*/ 3 h 106"/>
                  <a:gd name="T48" fmla="*/ 851 w 64"/>
                  <a:gd name="T49" fmla="*/ 730 h 106"/>
                  <a:gd name="T50" fmla="*/ 1151 w 64"/>
                  <a:gd name="T51" fmla="*/ 1130 h 106"/>
                  <a:gd name="T52" fmla="*/ 1414 w 64"/>
                  <a:gd name="T53" fmla="*/ 1881 h 106"/>
                  <a:gd name="T54" fmla="*/ 1696 w 64"/>
                  <a:gd name="T55" fmla="*/ 2517 h 106"/>
                  <a:gd name="T56" fmla="*/ 1915 w 64"/>
                  <a:gd name="T57" fmla="*/ 3192 h 106"/>
                  <a:gd name="T58" fmla="*/ 2109 w 64"/>
                  <a:gd name="T59" fmla="*/ 3894 h 106"/>
                  <a:gd name="T60" fmla="*/ 2242 w 64"/>
                  <a:gd name="T61" fmla="*/ 4593 h 106"/>
                  <a:gd name="T62" fmla="*/ 2381 w 64"/>
                  <a:gd name="T63" fmla="*/ 5404 h 106"/>
                  <a:gd name="T64" fmla="*/ 2387 w 64"/>
                  <a:gd name="T65" fmla="*/ 6026 h 106"/>
                  <a:gd name="T66" fmla="*/ 2530 w 64"/>
                  <a:gd name="T67" fmla="*/ 6609 h 106"/>
                  <a:gd name="T68" fmla="*/ 2531 w 64"/>
                  <a:gd name="T69" fmla="*/ 7230 h 106"/>
                  <a:gd name="T70" fmla="*/ 2531 w 64"/>
                  <a:gd name="T71" fmla="*/ 7776 h 106"/>
                  <a:gd name="T72" fmla="*/ 2536 w 64"/>
                  <a:gd name="T73" fmla="*/ 8137 h 10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4"/>
                  <a:gd name="T112" fmla="*/ 0 h 106"/>
                  <a:gd name="T113" fmla="*/ 64 w 64"/>
                  <a:gd name="T114" fmla="*/ 106 h 10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4" h="106">
                    <a:moveTo>
                      <a:pt x="64" y="97"/>
                    </a:moveTo>
                    <a:lnTo>
                      <a:pt x="64" y="99"/>
                    </a:lnTo>
                    <a:lnTo>
                      <a:pt x="64" y="102"/>
                    </a:lnTo>
                    <a:lnTo>
                      <a:pt x="63" y="103"/>
                    </a:lnTo>
                    <a:lnTo>
                      <a:pt x="62" y="105"/>
                    </a:lnTo>
                    <a:lnTo>
                      <a:pt x="58" y="106"/>
                    </a:lnTo>
                    <a:lnTo>
                      <a:pt x="52" y="106"/>
                    </a:lnTo>
                    <a:lnTo>
                      <a:pt x="47" y="104"/>
                    </a:lnTo>
                    <a:lnTo>
                      <a:pt x="40" y="100"/>
                    </a:lnTo>
                    <a:lnTo>
                      <a:pt x="33" y="94"/>
                    </a:lnTo>
                    <a:lnTo>
                      <a:pt x="26" y="88"/>
                    </a:lnTo>
                    <a:lnTo>
                      <a:pt x="20" y="80"/>
                    </a:lnTo>
                    <a:lnTo>
                      <a:pt x="13" y="71"/>
                    </a:lnTo>
                    <a:lnTo>
                      <a:pt x="7" y="61"/>
                    </a:lnTo>
                    <a:lnTo>
                      <a:pt x="3" y="50"/>
                    </a:lnTo>
                    <a:lnTo>
                      <a:pt x="1" y="39"/>
                    </a:lnTo>
                    <a:lnTo>
                      <a:pt x="0" y="27"/>
                    </a:lnTo>
                    <a:lnTo>
                      <a:pt x="0" y="14"/>
                    </a:lnTo>
                    <a:lnTo>
                      <a:pt x="3" y="2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15" y="3"/>
                    </a:lnTo>
                    <a:lnTo>
                      <a:pt x="22" y="8"/>
                    </a:lnTo>
                    <a:lnTo>
                      <a:pt x="28" y="14"/>
                    </a:lnTo>
                    <a:lnTo>
                      <a:pt x="36" y="22"/>
                    </a:lnTo>
                    <a:lnTo>
                      <a:pt x="42" y="30"/>
                    </a:lnTo>
                    <a:lnTo>
                      <a:pt x="48" y="38"/>
                    </a:lnTo>
                    <a:lnTo>
                      <a:pt x="52" y="46"/>
                    </a:lnTo>
                    <a:lnTo>
                      <a:pt x="56" y="55"/>
                    </a:lnTo>
                    <a:lnTo>
                      <a:pt x="58" y="64"/>
                    </a:lnTo>
                    <a:lnTo>
                      <a:pt x="60" y="71"/>
                    </a:lnTo>
                    <a:lnTo>
                      <a:pt x="62" y="79"/>
                    </a:lnTo>
                    <a:lnTo>
                      <a:pt x="63" y="86"/>
                    </a:lnTo>
                    <a:lnTo>
                      <a:pt x="63" y="92"/>
                    </a:lnTo>
                    <a:lnTo>
                      <a:pt x="64" y="97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650" name="Freeform 741"/>
              <p:cNvSpPr>
                <a:spLocks noChangeArrowheads="1"/>
              </p:cNvSpPr>
              <p:nvPr/>
            </p:nvSpPr>
            <p:spPr bwMode="auto">
              <a:xfrm>
                <a:off x="144" y="608"/>
                <a:ext cx="78" cy="120"/>
              </a:xfrm>
              <a:custGeom>
                <a:avLst/>
                <a:gdLst>
                  <a:gd name="T0" fmla="*/ 6 w 74"/>
                  <a:gd name="T1" fmla="*/ 0 h 111"/>
                  <a:gd name="T2" fmla="*/ 1 w 74"/>
                  <a:gd name="T3" fmla="*/ 1537 h 111"/>
                  <a:gd name="T4" fmla="*/ 0 w 74"/>
                  <a:gd name="T5" fmla="*/ 3102 h 111"/>
                  <a:gd name="T6" fmla="*/ 2 w 74"/>
                  <a:gd name="T7" fmla="*/ 4501 h 111"/>
                  <a:gd name="T8" fmla="*/ 5 w 74"/>
                  <a:gd name="T9" fmla="*/ 6115 h 111"/>
                  <a:gd name="T10" fmla="*/ 273 w 74"/>
                  <a:gd name="T11" fmla="*/ 7469 h 111"/>
                  <a:gd name="T12" fmla="*/ 355 w 74"/>
                  <a:gd name="T13" fmla="*/ 8549 h 111"/>
                  <a:gd name="T14" fmla="*/ 486 w 74"/>
                  <a:gd name="T15" fmla="*/ 9761 h 111"/>
                  <a:gd name="T16" fmla="*/ 739 w 74"/>
                  <a:gd name="T17" fmla="*/ 10613 h 111"/>
                  <a:gd name="T18" fmla="*/ 866 w 74"/>
                  <a:gd name="T19" fmla="*/ 11474 h 111"/>
                  <a:gd name="T20" fmla="*/ 1069 w 74"/>
                  <a:gd name="T21" fmla="*/ 12064 h 111"/>
                  <a:gd name="T22" fmla="*/ 1252 w 74"/>
                  <a:gd name="T23" fmla="*/ 12546 h 111"/>
                  <a:gd name="T24" fmla="*/ 1391 w 74"/>
                  <a:gd name="T25" fmla="*/ 12891 h 111"/>
                  <a:gd name="T26" fmla="*/ 1627 w 74"/>
                  <a:gd name="T27" fmla="*/ 12891 h 111"/>
                  <a:gd name="T28" fmla="*/ 1717 w 74"/>
                  <a:gd name="T29" fmla="*/ 12624 h 111"/>
                  <a:gd name="T30" fmla="*/ 1795 w 74"/>
                  <a:gd name="T31" fmla="*/ 12404 h 111"/>
                  <a:gd name="T32" fmla="*/ 1810 w 74"/>
                  <a:gd name="T33" fmla="*/ 11924 h 111"/>
                  <a:gd name="T34" fmla="*/ 1810 w 74"/>
                  <a:gd name="T35" fmla="*/ 11605 h 111"/>
                  <a:gd name="T36" fmla="*/ 1810 w 74"/>
                  <a:gd name="T37" fmla="*/ 11030 h 111"/>
                  <a:gd name="T38" fmla="*/ 1629 w 74"/>
                  <a:gd name="T39" fmla="*/ 11408 h 111"/>
                  <a:gd name="T40" fmla="*/ 1629 w 74"/>
                  <a:gd name="T41" fmla="*/ 11511 h 111"/>
                  <a:gd name="T42" fmla="*/ 1629 w 74"/>
                  <a:gd name="T43" fmla="*/ 11677 h 111"/>
                  <a:gd name="T44" fmla="*/ 1627 w 74"/>
                  <a:gd name="T45" fmla="*/ 11677 h 111"/>
                  <a:gd name="T46" fmla="*/ 1629 w 74"/>
                  <a:gd name="T47" fmla="*/ 11677 h 111"/>
                  <a:gd name="T48" fmla="*/ 1587 w 74"/>
                  <a:gd name="T49" fmla="*/ 11762 h 111"/>
                  <a:gd name="T50" fmla="*/ 1466 w 74"/>
                  <a:gd name="T51" fmla="*/ 11677 h 111"/>
                  <a:gd name="T52" fmla="*/ 1320 w 74"/>
                  <a:gd name="T53" fmla="*/ 11605 h 111"/>
                  <a:gd name="T54" fmla="*/ 1220 w 74"/>
                  <a:gd name="T55" fmla="*/ 11408 h 111"/>
                  <a:gd name="T56" fmla="*/ 1014 w 74"/>
                  <a:gd name="T57" fmla="*/ 10613 h 111"/>
                  <a:gd name="T58" fmla="*/ 865 w 74"/>
                  <a:gd name="T59" fmla="*/ 9817 h 111"/>
                  <a:gd name="T60" fmla="*/ 739 w 74"/>
                  <a:gd name="T61" fmla="*/ 9029 h 111"/>
                  <a:gd name="T62" fmla="*/ 540 w 74"/>
                  <a:gd name="T63" fmla="*/ 8075 h 111"/>
                  <a:gd name="T64" fmla="*/ 394 w 74"/>
                  <a:gd name="T65" fmla="*/ 6909 h 111"/>
                  <a:gd name="T66" fmla="*/ 320 w 74"/>
                  <a:gd name="T67" fmla="*/ 5688 h 111"/>
                  <a:gd name="T68" fmla="*/ 288 w 74"/>
                  <a:gd name="T69" fmla="*/ 4477 h 111"/>
                  <a:gd name="T70" fmla="*/ 273 w 74"/>
                  <a:gd name="T71" fmla="*/ 3102 h 111"/>
                  <a:gd name="T72" fmla="*/ 273 w 74"/>
                  <a:gd name="T73" fmla="*/ 1662 h 111"/>
                  <a:gd name="T74" fmla="*/ 320 w 74"/>
                  <a:gd name="T75" fmla="*/ 3 h 111"/>
                  <a:gd name="T76" fmla="*/ 6 w 74"/>
                  <a:gd name="T77" fmla="*/ 0 h 11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4"/>
                  <a:gd name="T118" fmla="*/ 0 h 111"/>
                  <a:gd name="T119" fmla="*/ 74 w 74"/>
                  <a:gd name="T120" fmla="*/ 111 h 11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4" h="111">
                    <a:moveTo>
                      <a:pt x="6" y="0"/>
                    </a:moveTo>
                    <a:lnTo>
                      <a:pt x="1" y="14"/>
                    </a:lnTo>
                    <a:lnTo>
                      <a:pt x="0" y="27"/>
                    </a:lnTo>
                    <a:lnTo>
                      <a:pt x="2" y="39"/>
                    </a:lnTo>
                    <a:lnTo>
                      <a:pt x="5" y="52"/>
                    </a:lnTo>
                    <a:lnTo>
                      <a:pt x="10" y="64"/>
                    </a:lnTo>
                    <a:lnTo>
                      <a:pt x="15" y="74"/>
                    </a:lnTo>
                    <a:lnTo>
                      <a:pt x="21" y="83"/>
                    </a:lnTo>
                    <a:lnTo>
                      <a:pt x="29" y="91"/>
                    </a:lnTo>
                    <a:lnTo>
                      <a:pt x="36" y="98"/>
                    </a:lnTo>
                    <a:lnTo>
                      <a:pt x="44" y="104"/>
                    </a:lnTo>
                    <a:lnTo>
                      <a:pt x="51" y="108"/>
                    </a:lnTo>
                    <a:lnTo>
                      <a:pt x="57" y="111"/>
                    </a:lnTo>
                    <a:lnTo>
                      <a:pt x="65" y="111"/>
                    </a:lnTo>
                    <a:lnTo>
                      <a:pt x="70" y="109"/>
                    </a:lnTo>
                    <a:lnTo>
                      <a:pt x="72" y="106"/>
                    </a:lnTo>
                    <a:lnTo>
                      <a:pt x="74" y="103"/>
                    </a:lnTo>
                    <a:lnTo>
                      <a:pt x="74" y="100"/>
                    </a:lnTo>
                    <a:lnTo>
                      <a:pt x="74" y="95"/>
                    </a:lnTo>
                    <a:lnTo>
                      <a:pt x="66" y="97"/>
                    </a:lnTo>
                    <a:lnTo>
                      <a:pt x="66" y="99"/>
                    </a:lnTo>
                    <a:lnTo>
                      <a:pt x="66" y="101"/>
                    </a:lnTo>
                    <a:lnTo>
                      <a:pt x="65" y="101"/>
                    </a:lnTo>
                    <a:lnTo>
                      <a:pt x="66" y="101"/>
                    </a:lnTo>
                    <a:lnTo>
                      <a:pt x="64" y="102"/>
                    </a:lnTo>
                    <a:lnTo>
                      <a:pt x="60" y="101"/>
                    </a:lnTo>
                    <a:lnTo>
                      <a:pt x="54" y="100"/>
                    </a:lnTo>
                    <a:lnTo>
                      <a:pt x="49" y="97"/>
                    </a:lnTo>
                    <a:lnTo>
                      <a:pt x="42" y="91"/>
                    </a:lnTo>
                    <a:lnTo>
                      <a:pt x="35" y="84"/>
                    </a:lnTo>
                    <a:lnTo>
                      <a:pt x="29" y="77"/>
                    </a:lnTo>
                    <a:lnTo>
                      <a:pt x="23" y="69"/>
                    </a:lnTo>
                    <a:lnTo>
                      <a:pt x="17" y="59"/>
                    </a:lnTo>
                    <a:lnTo>
                      <a:pt x="13" y="49"/>
                    </a:lnTo>
                    <a:lnTo>
                      <a:pt x="11" y="38"/>
                    </a:lnTo>
                    <a:lnTo>
                      <a:pt x="10" y="27"/>
                    </a:lnTo>
                    <a:lnTo>
                      <a:pt x="10" y="15"/>
                    </a:lnTo>
                    <a:lnTo>
                      <a:pt x="13" y="3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651" name="Freeform 742"/>
              <p:cNvSpPr>
                <a:spLocks noChangeArrowheads="1"/>
              </p:cNvSpPr>
              <p:nvPr/>
            </p:nvSpPr>
            <p:spPr bwMode="auto">
              <a:xfrm>
                <a:off x="150" y="604"/>
                <a:ext cx="54" cy="49"/>
              </a:xfrm>
              <a:custGeom>
                <a:avLst/>
                <a:gdLst>
                  <a:gd name="T0" fmla="*/ 1657 w 51"/>
                  <a:gd name="T1" fmla="*/ 7376 h 45"/>
                  <a:gd name="T2" fmla="*/ 1514 w 51"/>
                  <a:gd name="T3" fmla="*/ 5713 h 45"/>
                  <a:gd name="T4" fmla="*/ 1276 w 51"/>
                  <a:gd name="T5" fmla="*/ 4096 h 45"/>
                  <a:gd name="T6" fmla="*/ 1015 w 51"/>
                  <a:gd name="T7" fmla="*/ 2676 h 45"/>
                  <a:gd name="T8" fmla="*/ 764 w 51"/>
                  <a:gd name="T9" fmla="*/ 1475 h 45"/>
                  <a:gd name="T10" fmla="*/ 542 w 51"/>
                  <a:gd name="T11" fmla="*/ 3 h 45"/>
                  <a:gd name="T12" fmla="*/ 364 w 51"/>
                  <a:gd name="T13" fmla="*/ 1 h 45"/>
                  <a:gd name="T14" fmla="*/ 8 w 51"/>
                  <a:gd name="T15" fmla="*/ 0 h 45"/>
                  <a:gd name="T16" fmla="*/ 5 w 51"/>
                  <a:gd name="T17" fmla="*/ 0 h 45"/>
                  <a:gd name="T18" fmla="*/ 2 w 51"/>
                  <a:gd name="T19" fmla="*/ 1 h 45"/>
                  <a:gd name="T20" fmla="*/ 0 w 51"/>
                  <a:gd name="T21" fmla="*/ 4 h 45"/>
                  <a:gd name="T22" fmla="*/ 7 w 51"/>
                  <a:gd name="T23" fmla="*/ 1355 h 45"/>
                  <a:gd name="T24" fmla="*/ 7 w 51"/>
                  <a:gd name="T25" fmla="*/ 1475 h 45"/>
                  <a:gd name="T26" fmla="*/ 6 w 51"/>
                  <a:gd name="T27" fmla="*/ 1475 h 45"/>
                  <a:gd name="T28" fmla="*/ 7 w 51"/>
                  <a:gd name="T29" fmla="*/ 1475 h 45"/>
                  <a:gd name="T30" fmla="*/ 8 w 51"/>
                  <a:gd name="T31" fmla="*/ 1475 h 45"/>
                  <a:gd name="T32" fmla="*/ 408 w 51"/>
                  <a:gd name="T33" fmla="*/ 2073 h 45"/>
                  <a:gd name="T34" fmla="*/ 574 w 51"/>
                  <a:gd name="T35" fmla="*/ 2914 h 45"/>
                  <a:gd name="T36" fmla="*/ 857 w 51"/>
                  <a:gd name="T37" fmla="*/ 3810 h 45"/>
                  <a:gd name="T38" fmla="*/ 1016 w 51"/>
                  <a:gd name="T39" fmla="*/ 4920 h 45"/>
                  <a:gd name="T40" fmla="*/ 1276 w 51"/>
                  <a:gd name="T41" fmla="*/ 6774 h 45"/>
                  <a:gd name="T42" fmla="*/ 1432 w 51"/>
                  <a:gd name="T43" fmla="*/ 8095 h 45"/>
                  <a:gd name="T44" fmla="*/ 1657 w 51"/>
                  <a:gd name="T45" fmla="*/ 7376 h 4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51"/>
                  <a:gd name="T70" fmla="*/ 0 h 45"/>
                  <a:gd name="T71" fmla="*/ 51 w 51"/>
                  <a:gd name="T72" fmla="*/ 45 h 45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51" h="45">
                    <a:moveTo>
                      <a:pt x="51" y="40"/>
                    </a:moveTo>
                    <a:lnTo>
                      <a:pt x="46" y="31"/>
                    </a:lnTo>
                    <a:lnTo>
                      <a:pt x="39" y="23"/>
                    </a:lnTo>
                    <a:lnTo>
                      <a:pt x="31" y="15"/>
                    </a:lnTo>
                    <a:lnTo>
                      <a:pt x="24" y="8"/>
                    </a:lnTo>
                    <a:lnTo>
                      <a:pt x="18" y="3"/>
                    </a:lnTo>
                    <a:lnTo>
                      <a:pt x="11" y="1"/>
                    </a:lnTo>
                    <a:lnTo>
                      <a:pt x="8" y="0"/>
                    </a:lnTo>
                    <a:lnTo>
                      <a:pt x="5" y="0"/>
                    </a:lnTo>
                    <a:lnTo>
                      <a:pt x="2" y="1"/>
                    </a:lnTo>
                    <a:lnTo>
                      <a:pt x="0" y="4"/>
                    </a:lnTo>
                    <a:lnTo>
                      <a:pt x="7" y="7"/>
                    </a:lnTo>
                    <a:lnTo>
                      <a:pt x="7" y="8"/>
                    </a:lnTo>
                    <a:lnTo>
                      <a:pt x="6" y="8"/>
                    </a:lnTo>
                    <a:lnTo>
                      <a:pt x="7" y="8"/>
                    </a:lnTo>
                    <a:lnTo>
                      <a:pt x="8" y="8"/>
                    </a:lnTo>
                    <a:lnTo>
                      <a:pt x="13" y="12"/>
                    </a:lnTo>
                    <a:lnTo>
                      <a:pt x="19" y="16"/>
                    </a:lnTo>
                    <a:lnTo>
                      <a:pt x="26" y="22"/>
                    </a:lnTo>
                    <a:lnTo>
                      <a:pt x="32" y="28"/>
                    </a:lnTo>
                    <a:lnTo>
                      <a:pt x="39" y="37"/>
                    </a:lnTo>
                    <a:lnTo>
                      <a:pt x="44" y="45"/>
                    </a:lnTo>
                    <a:lnTo>
                      <a:pt x="51" y="4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652" name="Freeform 743"/>
              <p:cNvSpPr>
                <a:spLocks noChangeArrowheads="1"/>
              </p:cNvSpPr>
              <p:nvPr/>
            </p:nvSpPr>
            <p:spPr bwMode="auto">
              <a:xfrm>
                <a:off x="197" y="647"/>
                <a:ext cx="25" cy="66"/>
              </a:xfrm>
              <a:custGeom>
                <a:avLst/>
                <a:gdLst>
                  <a:gd name="T0" fmla="*/ 271 w 24"/>
                  <a:gd name="T1" fmla="*/ 7312 h 61"/>
                  <a:gd name="T2" fmla="*/ 271 w 24"/>
                  <a:gd name="T3" fmla="*/ 6789 h 61"/>
                  <a:gd name="T4" fmla="*/ 260 w 24"/>
                  <a:gd name="T5" fmla="*/ 6072 h 61"/>
                  <a:gd name="T6" fmla="*/ 250 w 24"/>
                  <a:gd name="T7" fmla="*/ 5024 h 61"/>
                  <a:gd name="T8" fmla="*/ 230 w 24"/>
                  <a:gd name="T9" fmla="*/ 4233 h 61"/>
                  <a:gd name="T10" fmla="*/ 212 w 24"/>
                  <a:gd name="T11" fmla="*/ 3089 h 61"/>
                  <a:gd name="T12" fmla="*/ 196 w 24"/>
                  <a:gd name="T13" fmla="*/ 2083 h 61"/>
                  <a:gd name="T14" fmla="*/ 166 w 24"/>
                  <a:gd name="T15" fmla="*/ 1109 h 61"/>
                  <a:gd name="T16" fmla="*/ 7 w 24"/>
                  <a:gd name="T17" fmla="*/ 0 h 61"/>
                  <a:gd name="T18" fmla="*/ 0 w 24"/>
                  <a:gd name="T19" fmla="*/ 5 h 61"/>
                  <a:gd name="T20" fmla="*/ 4 w 24"/>
                  <a:gd name="T21" fmla="*/ 1404 h 61"/>
                  <a:gd name="T22" fmla="*/ 7 w 24"/>
                  <a:gd name="T23" fmla="*/ 2469 h 61"/>
                  <a:gd name="T24" fmla="*/ 10 w 24"/>
                  <a:gd name="T25" fmla="*/ 3616 h 61"/>
                  <a:gd name="T26" fmla="*/ 166 w 24"/>
                  <a:gd name="T27" fmla="*/ 4291 h 61"/>
                  <a:gd name="T28" fmla="*/ 180 w 24"/>
                  <a:gd name="T29" fmla="*/ 5427 h 61"/>
                  <a:gd name="T30" fmla="*/ 188 w 24"/>
                  <a:gd name="T31" fmla="*/ 6275 h 61"/>
                  <a:gd name="T32" fmla="*/ 188 w 24"/>
                  <a:gd name="T33" fmla="*/ 6874 h 61"/>
                  <a:gd name="T34" fmla="*/ 196 w 24"/>
                  <a:gd name="T35" fmla="*/ 7437 h 61"/>
                  <a:gd name="T36" fmla="*/ 271 w 24"/>
                  <a:gd name="T37" fmla="*/ 7312 h 6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4"/>
                  <a:gd name="T58" fmla="*/ 0 h 61"/>
                  <a:gd name="T59" fmla="*/ 24 w 24"/>
                  <a:gd name="T60" fmla="*/ 61 h 6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4" h="61">
                    <a:moveTo>
                      <a:pt x="24" y="59"/>
                    </a:moveTo>
                    <a:lnTo>
                      <a:pt x="24" y="55"/>
                    </a:lnTo>
                    <a:lnTo>
                      <a:pt x="23" y="50"/>
                    </a:lnTo>
                    <a:lnTo>
                      <a:pt x="22" y="42"/>
                    </a:lnTo>
                    <a:lnTo>
                      <a:pt x="20" y="34"/>
                    </a:lnTo>
                    <a:lnTo>
                      <a:pt x="18" y="25"/>
                    </a:lnTo>
                    <a:lnTo>
                      <a:pt x="16" y="17"/>
                    </a:lnTo>
                    <a:lnTo>
                      <a:pt x="12" y="9"/>
                    </a:lnTo>
                    <a:lnTo>
                      <a:pt x="7" y="0"/>
                    </a:lnTo>
                    <a:lnTo>
                      <a:pt x="0" y="5"/>
                    </a:lnTo>
                    <a:lnTo>
                      <a:pt x="4" y="12"/>
                    </a:lnTo>
                    <a:lnTo>
                      <a:pt x="7" y="20"/>
                    </a:lnTo>
                    <a:lnTo>
                      <a:pt x="10" y="29"/>
                    </a:lnTo>
                    <a:lnTo>
                      <a:pt x="12" y="36"/>
                    </a:lnTo>
                    <a:lnTo>
                      <a:pt x="14" y="44"/>
                    </a:lnTo>
                    <a:lnTo>
                      <a:pt x="15" y="51"/>
                    </a:lnTo>
                    <a:lnTo>
                      <a:pt x="15" y="56"/>
                    </a:lnTo>
                    <a:lnTo>
                      <a:pt x="16" y="61"/>
                    </a:lnTo>
                    <a:lnTo>
                      <a:pt x="24" y="59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653" name="Freeform 744"/>
              <p:cNvSpPr>
                <a:spLocks noChangeArrowheads="1"/>
              </p:cNvSpPr>
              <p:nvPr/>
            </p:nvSpPr>
            <p:spPr bwMode="auto">
              <a:xfrm>
                <a:off x="5587" y="744"/>
                <a:ext cx="68" cy="115"/>
              </a:xfrm>
              <a:custGeom>
                <a:avLst/>
                <a:gdLst>
                  <a:gd name="T0" fmla="*/ 0 w 64"/>
                  <a:gd name="T1" fmla="*/ 7855 h 107"/>
                  <a:gd name="T2" fmla="*/ 0 w 64"/>
                  <a:gd name="T3" fmla="*/ 8080 h 107"/>
                  <a:gd name="T4" fmla="*/ 0 w 64"/>
                  <a:gd name="T5" fmla="*/ 8346 h 107"/>
                  <a:gd name="T6" fmla="*/ 1 w 64"/>
                  <a:gd name="T7" fmla="*/ 8512 h 107"/>
                  <a:gd name="T8" fmla="*/ 2 w 64"/>
                  <a:gd name="T9" fmla="*/ 8600 h 107"/>
                  <a:gd name="T10" fmla="*/ 6 w 64"/>
                  <a:gd name="T11" fmla="*/ 8684 h 107"/>
                  <a:gd name="T12" fmla="*/ 464 w 64"/>
                  <a:gd name="T13" fmla="*/ 8684 h 107"/>
                  <a:gd name="T14" fmla="*/ 645 w 64"/>
                  <a:gd name="T15" fmla="*/ 8512 h 107"/>
                  <a:gd name="T16" fmla="*/ 960 w 64"/>
                  <a:gd name="T17" fmla="*/ 8080 h 107"/>
                  <a:gd name="T18" fmla="*/ 1224 w 64"/>
                  <a:gd name="T19" fmla="*/ 7839 h 107"/>
                  <a:gd name="T20" fmla="*/ 1502 w 64"/>
                  <a:gd name="T21" fmla="*/ 7294 h 107"/>
                  <a:gd name="T22" fmla="*/ 1759 w 64"/>
                  <a:gd name="T23" fmla="*/ 6445 h 107"/>
                  <a:gd name="T24" fmla="*/ 2035 w 64"/>
                  <a:gd name="T25" fmla="*/ 5876 h 107"/>
                  <a:gd name="T26" fmla="*/ 2309 w 64"/>
                  <a:gd name="T27" fmla="*/ 5087 h 107"/>
                  <a:gd name="T28" fmla="*/ 2453 w 64"/>
                  <a:gd name="T29" fmla="*/ 4105 h 107"/>
                  <a:gd name="T30" fmla="*/ 2531 w 64"/>
                  <a:gd name="T31" fmla="*/ 3269 h 107"/>
                  <a:gd name="T32" fmla="*/ 2536 w 64"/>
                  <a:gd name="T33" fmla="*/ 2280 h 107"/>
                  <a:gd name="T34" fmla="*/ 2536 w 64"/>
                  <a:gd name="T35" fmla="*/ 1206 h 107"/>
                  <a:gd name="T36" fmla="*/ 2453 w 64"/>
                  <a:gd name="T37" fmla="*/ 2 h 107"/>
                  <a:gd name="T38" fmla="*/ 2387 w 64"/>
                  <a:gd name="T39" fmla="*/ 1 h 107"/>
                  <a:gd name="T40" fmla="*/ 2381 w 64"/>
                  <a:gd name="T41" fmla="*/ 0 h 107"/>
                  <a:gd name="T42" fmla="*/ 2309 w 64"/>
                  <a:gd name="T43" fmla="*/ 0 h 107"/>
                  <a:gd name="T44" fmla="*/ 2241 w 64"/>
                  <a:gd name="T45" fmla="*/ 1 h 107"/>
                  <a:gd name="T46" fmla="*/ 1985 w 64"/>
                  <a:gd name="T47" fmla="*/ 4 h 107"/>
                  <a:gd name="T48" fmla="*/ 1696 w 64"/>
                  <a:gd name="T49" fmla="*/ 728 h 107"/>
                  <a:gd name="T50" fmla="*/ 1414 w 64"/>
                  <a:gd name="T51" fmla="*/ 1044 h 107"/>
                  <a:gd name="T52" fmla="*/ 1151 w 64"/>
                  <a:gd name="T53" fmla="*/ 1836 h 107"/>
                  <a:gd name="T54" fmla="*/ 851 w 64"/>
                  <a:gd name="T55" fmla="*/ 2450 h 107"/>
                  <a:gd name="T56" fmla="*/ 592 w 64"/>
                  <a:gd name="T57" fmla="*/ 3134 h 107"/>
                  <a:gd name="T58" fmla="*/ 464 w 64"/>
                  <a:gd name="T59" fmla="*/ 3819 h 107"/>
                  <a:gd name="T60" fmla="*/ 364 w 64"/>
                  <a:gd name="T61" fmla="*/ 4412 h 107"/>
                  <a:gd name="T62" fmla="*/ 6 w 64"/>
                  <a:gd name="T63" fmla="*/ 5192 h 107"/>
                  <a:gd name="T64" fmla="*/ 4 w 64"/>
                  <a:gd name="T65" fmla="*/ 5876 h 107"/>
                  <a:gd name="T66" fmla="*/ 2 w 64"/>
                  <a:gd name="T67" fmla="*/ 6379 h 107"/>
                  <a:gd name="T68" fmla="*/ 1 w 64"/>
                  <a:gd name="T69" fmla="*/ 7214 h 107"/>
                  <a:gd name="T70" fmla="*/ 1 w 64"/>
                  <a:gd name="T71" fmla="*/ 7445 h 107"/>
                  <a:gd name="T72" fmla="*/ 0 w 64"/>
                  <a:gd name="T73" fmla="*/ 7855 h 10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4"/>
                  <a:gd name="T112" fmla="*/ 0 h 107"/>
                  <a:gd name="T113" fmla="*/ 64 w 64"/>
                  <a:gd name="T114" fmla="*/ 107 h 107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4" h="107">
                    <a:moveTo>
                      <a:pt x="0" y="97"/>
                    </a:moveTo>
                    <a:lnTo>
                      <a:pt x="0" y="100"/>
                    </a:lnTo>
                    <a:lnTo>
                      <a:pt x="0" y="102"/>
                    </a:lnTo>
                    <a:lnTo>
                      <a:pt x="1" y="105"/>
                    </a:lnTo>
                    <a:lnTo>
                      <a:pt x="2" y="106"/>
                    </a:lnTo>
                    <a:lnTo>
                      <a:pt x="6" y="107"/>
                    </a:lnTo>
                    <a:lnTo>
                      <a:pt x="12" y="107"/>
                    </a:lnTo>
                    <a:lnTo>
                      <a:pt x="17" y="105"/>
                    </a:lnTo>
                    <a:lnTo>
                      <a:pt x="24" y="100"/>
                    </a:lnTo>
                    <a:lnTo>
                      <a:pt x="31" y="96"/>
                    </a:lnTo>
                    <a:lnTo>
                      <a:pt x="38" y="89"/>
                    </a:lnTo>
                    <a:lnTo>
                      <a:pt x="44" y="80"/>
                    </a:lnTo>
                    <a:lnTo>
                      <a:pt x="51" y="72"/>
                    </a:lnTo>
                    <a:lnTo>
                      <a:pt x="57" y="62"/>
                    </a:lnTo>
                    <a:lnTo>
                      <a:pt x="61" y="51"/>
                    </a:lnTo>
                    <a:lnTo>
                      <a:pt x="63" y="40"/>
                    </a:lnTo>
                    <a:lnTo>
                      <a:pt x="64" y="28"/>
                    </a:lnTo>
                    <a:lnTo>
                      <a:pt x="64" y="16"/>
                    </a:lnTo>
                    <a:lnTo>
                      <a:pt x="61" y="2"/>
                    </a:lnTo>
                    <a:lnTo>
                      <a:pt x="60" y="1"/>
                    </a:lnTo>
                    <a:lnTo>
                      <a:pt x="58" y="0"/>
                    </a:lnTo>
                    <a:lnTo>
                      <a:pt x="57" y="0"/>
                    </a:lnTo>
                    <a:lnTo>
                      <a:pt x="55" y="1"/>
                    </a:lnTo>
                    <a:lnTo>
                      <a:pt x="49" y="4"/>
                    </a:lnTo>
                    <a:lnTo>
                      <a:pt x="42" y="9"/>
                    </a:lnTo>
                    <a:lnTo>
                      <a:pt x="36" y="14"/>
                    </a:lnTo>
                    <a:lnTo>
                      <a:pt x="28" y="22"/>
                    </a:lnTo>
                    <a:lnTo>
                      <a:pt x="22" y="30"/>
                    </a:lnTo>
                    <a:lnTo>
                      <a:pt x="16" y="39"/>
                    </a:lnTo>
                    <a:lnTo>
                      <a:pt x="12" y="47"/>
                    </a:lnTo>
                    <a:lnTo>
                      <a:pt x="8" y="55"/>
                    </a:lnTo>
                    <a:lnTo>
                      <a:pt x="6" y="64"/>
                    </a:lnTo>
                    <a:lnTo>
                      <a:pt x="4" y="72"/>
                    </a:lnTo>
                    <a:lnTo>
                      <a:pt x="2" y="79"/>
                    </a:lnTo>
                    <a:lnTo>
                      <a:pt x="1" y="87"/>
                    </a:lnTo>
                    <a:lnTo>
                      <a:pt x="1" y="92"/>
                    </a:lnTo>
                    <a:lnTo>
                      <a:pt x="0" y="97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654" name="Freeform 745"/>
              <p:cNvSpPr>
                <a:spLocks noChangeArrowheads="1"/>
              </p:cNvSpPr>
              <p:nvPr/>
            </p:nvSpPr>
            <p:spPr bwMode="auto">
              <a:xfrm>
                <a:off x="5582" y="744"/>
                <a:ext cx="78" cy="120"/>
              </a:xfrm>
              <a:custGeom>
                <a:avLst/>
                <a:gdLst>
                  <a:gd name="T0" fmla="*/ 1506 w 74"/>
                  <a:gd name="T1" fmla="*/ 4 h 111"/>
                  <a:gd name="T2" fmla="*/ 1587 w 74"/>
                  <a:gd name="T3" fmla="*/ 1797 h 111"/>
                  <a:gd name="T4" fmla="*/ 1587 w 74"/>
                  <a:gd name="T5" fmla="*/ 3277 h 111"/>
                  <a:gd name="T6" fmla="*/ 1545 w 74"/>
                  <a:gd name="T7" fmla="*/ 4501 h 111"/>
                  <a:gd name="T8" fmla="*/ 1506 w 74"/>
                  <a:gd name="T9" fmla="*/ 5790 h 111"/>
                  <a:gd name="T10" fmla="*/ 1391 w 74"/>
                  <a:gd name="T11" fmla="*/ 6990 h 111"/>
                  <a:gd name="T12" fmla="*/ 1252 w 74"/>
                  <a:gd name="T13" fmla="*/ 8075 h 111"/>
                  <a:gd name="T14" fmla="*/ 1126 w 74"/>
                  <a:gd name="T15" fmla="*/ 9081 h 111"/>
                  <a:gd name="T16" fmla="*/ 961 w 74"/>
                  <a:gd name="T17" fmla="*/ 9991 h 111"/>
                  <a:gd name="T18" fmla="*/ 780 w 74"/>
                  <a:gd name="T19" fmla="*/ 10613 h 111"/>
                  <a:gd name="T20" fmla="*/ 600 w 74"/>
                  <a:gd name="T21" fmla="*/ 11408 h 111"/>
                  <a:gd name="T22" fmla="*/ 461 w 74"/>
                  <a:gd name="T23" fmla="*/ 11605 h 111"/>
                  <a:gd name="T24" fmla="*/ 337 w 74"/>
                  <a:gd name="T25" fmla="*/ 11762 h 111"/>
                  <a:gd name="T26" fmla="*/ 273 w 74"/>
                  <a:gd name="T27" fmla="*/ 11762 h 111"/>
                  <a:gd name="T28" fmla="*/ 8 w 74"/>
                  <a:gd name="T29" fmla="*/ 11677 h 111"/>
                  <a:gd name="T30" fmla="*/ 9 w 74"/>
                  <a:gd name="T31" fmla="*/ 11677 h 111"/>
                  <a:gd name="T32" fmla="*/ 8 w 74"/>
                  <a:gd name="T33" fmla="*/ 11677 h 111"/>
                  <a:gd name="T34" fmla="*/ 8 w 74"/>
                  <a:gd name="T35" fmla="*/ 11605 h 111"/>
                  <a:gd name="T36" fmla="*/ 8 w 74"/>
                  <a:gd name="T37" fmla="*/ 11408 h 111"/>
                  <a:gd name="T38" fmla="*/ 0 w 74"/>
                  <a:gd name="T39" fmla="*/ 11159 h 111"/>
                  <a:gd name="T40" fmla="*/ 0 w 74"/>
                  <a:gd name="T41" fmla="*/ 11605 h 111"/>
                  <a:gd name="T42" fmla="*/ 0 w 74"/>
                  <a:gd name="T43" fmla="*/ 11924 h 111"/>
                  <a:gd name="T44" fmla="*/ 2 w 74"/>
                  <a:gd name="T45" fmla="*/ 12444 h 111"/>
                  <a:gd name="T46" fmla="*/ 4 w 74"/>
                  <a:gd name="T47" fmla="*/ 12716 h 111"/>
                  <a:gd name="T48" fmla="*/ 9 w 74"/>
                  <a:gd name="T49" fmla="*/ 12891 h 111"/>
                  <a:gd name="T50" fmla="*/ 394 w 74"/>
                  <a:gd name="T51" fmla="*/ 12891 h 111"/>
                  <a:gd name="T52" fmla="*/ 540 w 74"/>
                  <a:gd name="T53" fmla="*/ 12624 h 111"/>
                  <a:gd name="T54" fmla="*/ 740 w 74"/>
                  <a:gd name="T55" fmla="*/ 12333 h 111"/>
                  <a:gd name="T56" fmla="*/ 913 w 74"/>
                  <a:gd name="T57" fmla="*/ 11511 h 111"/>
                  <a:gd name="T58" fmla="*/ 1126 w 74"/>
                  <a:gd name="T59" fmla="*/ 10613 h 111"/>
                  <a:gd name="T60" fmla="*/ 1319 w 74"/>
                  <a:gd name="T61" fmla="*/ 9817 h 111"/>
                  <a:gd name="T62" fmla="*/ 1465 w 74"/>
                  <a:gd name="T63" fmla="*/ 8730 h 111"/>
                  <a:gd name="T64" fmla="*/ 1587 w 74"/>
                  <a:gd name="T65" fmla="*/ 7469 h 111"/>
                  <a:gd name="T66" fmla="*/ 1715 w 74"/>
                  <a:gd name="T67" fmla="*/ 6149 h 111"/>
                  <a:gd name="T68" fmla="*/ 1795 w 74"/>
                  <a:gd name="T69" fmla="*/ 4840 h 111"/>
                  <a:gd name="T70" fmla="*/ 1810 w 74"/>
                  <a:gd name="T71" fmla="*/ 3277 h 111"/>
                  <a:gd name="T72" fmla="*/ 1808 w 74"/>
                  <a:gd name="T73" fmla="*/ 1537 h 111"/>
                  <a:gd name="T74" fmla="*/ 1703 w 74"/>
                  <a:gd name="T75" fmla="*/ 0 h 111"/>
                  <a:gd name="T76" fmla="*/ 1506 w 74"/>
                  <a:gd name="T77" fmla="*/ 4 h 11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4"/>
                  <a:gd name="T118" fmla="*/ 0 h 111"/>
                  <a:gd name="T119" fmla="*/ 74 w 74"/>
                  <a:gd name="T120" fmla="*/ 111 h 11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4" h="111">
                    <a:moveTo>
                      <a:pt x="61" y="4"/>
                    </a:moveTo>
                    <a:lnTo>
                      <a:pt x="64" y="16"/>
                    </a:lnTo>
                    <a:lnTo>
                      <a:pt x="64" y="28"/>
                    </a:lnTo>
                    <a:lnTo>
                      <a:pt x="63" y="39"/>
                    </a:lnTo>
                    <a:lnTo>
                      <a:pt x="61" y="50"/>
                    </a:lnTo>
                    <a:lnTo>
                      <a:pt x="57" y="60"/>
                    </a:lnTo>
                    <a:lnTo>
                      <a:pt x="51" y="69"/>
                    </a:lnTo>
                    <a:lnTo>
                      <a:pt x="45" y="78"/>
                    </a:lnTo>
                    <a:lnTo>
                      <a:pt x="39" y="86"/>
                    </a:lnTo>
                    <a:lnTo>
                      <a:pt x="32" y="91"/>
                    </a:lnTo>
                    <a:lnTo>
                      <a:pt x="25" y="97"/>
                    </a:lnTo>
                    <a:lnTo>
                      <a:pt x="20" y="100"/>
                    </a:lnTo>
                    <a:lnTo>
                      <a:pt x="14" y="102"/>
                    </a:lnTo>
                    <a:lnTo>
                      <a:pt x="10" y="102"/>
                    </a:lnTo>
                    <a:lnTo>
                      <a:pt x="8" y="101"/>
                    </a:lnTo>
                    <a:lnTo>
                      <a:pt x="9" y="101"/>
                    </a:lnTo>
                    <a:lnTo>
                      <a:pt x="8" y="101"/>
                    </a:lnTo>
                    <a:lnTo>
                      <a:pt x="8" y="100"/>
                    </a:lnTo>
                    <a:lnTo>
                      <a:pt x="8" y="97"/>
                    </a:lnTo>
                    <a:lnTo>
                      <a:pt x="0" y="96"/>
                    </a:lnTo>
                    <a:lnTo>
                      <a:pt x="0" y="100"/>
                    </a:lnTo>
                    <a:lnTo>
                      <a:pt x="0" y="103"/>
                    </a:lnTo>
                    <a:lnTo>
                      <a:pt x="2" y="107"/>
                    </a:lnTo>
                    <a:lnTo>
                      <a:pt x="4" y="110"/>
                    </a:lnTo>
                    <a:lnTo>
                      <a:pt x="9" y="111"/>
                    </a:lnTo>
                    <a:lnTo>
                      <a:pt x="17" y="111"/>
                    </a:lnTo>
                    <a:lnTo>
                      <a:pt x="23" y="109"/>
                    </a:lnTo>
                    <a:lnTo>
                      <a:pt x="30" y="105"/>
                    </a:lnTo>
                    <a:lnTo>
                      <a:pt x="38" y="99"/>
                    </a:lnTo>
                    <a:lnTo>
                      <a:pt x="45" y="91"/>
                    </a:lnTo>
                    <a:lnTo>
                      <a:pt x="53" y="84"/>
                    </a:lnTo>
                    <a:lnTo>
                      <a:pt x="59" y="75"/>
                    </a:lnTo>
                    <a:lnTo>
                      <a:pt x="64" y="64"/>
                    </a:lnTo>
                    <a:lnTo>
                      <a:pt x="69" y="53"/>
                    </a:lnTo>
                    <a:lnTo>
                      <a:pt x="72" y="41"/>
                    </a:lnTo>
                    <a:lnTo>
                      <a:pt x="74" y="28"/>
                    </a:lnTo>
                    <a:lnTo>
                      <a:pt x="73" y="14"/>
                    </a:lnTo>
                    <a:lnTo>
                      <a:pt x="68" y="0"/>
                    </a:lnTo>
                    <a:lnTo>
                      <a:pt x="61" y="4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655" name="Freeform 746"/>
              <p:cNvSpPr>
                <a:spLocks noChangeArrowheads="1"/>
              </p:cNvSpPr>
              <p:nvPr/>
            </p:nvSpPr>
            <p:spPr bwMode="auto">
              <a:xfrm>
                <a:off x="5600" y="740"/>
                <a:ext cx="54" cy="49"/>
              </a:xfrm>
              <a:custGeom>
                <a:avLst/>
                <a:gdLst>
                  <a:gd name="T0" fmla="*/ 7 w 51"/>
                  <a:gd name="T1" fmla="*/ 8095 h 45"/>
                  <a:gd name="T2" fmla="*/ 385 w 51"/>
                  <a:gd name="T3" fmla="*/ 6774 h 45"/>
                  <a:gd name="T4" fmla="*/ 574 w 51"/>
                  <a:gd name="T5" fmla="*/ 5288 h 45"/>
                  <a:gd name="T6" fmla="*/ 809 w 51"/>
                  <a:gd name="T7" fmla="*/ 3810 h 45"/>
                  <a:gd name="T8" fmla="*/ 1016 w 51"/>
                  <a:gd name="T9" fmla="*/ 2914 h 45"/>
                  <a:gd name="T10" fmla="*/ 1206 w 51"/>
                  <a:gd name="T11" fmla="*/ 2073 h 45"/>
                  <a:gd name="T12" fmla="*/ 1430 w 51"/>
                  <a:gd name="T13" fmla="*/ 1749 h 45"/>
                  <a:gd name="T14" fmla="*/ 1432 w 51"/>
                  <a:gd name="T15" fmla="*/ 1606 h 45"/>
                  <a:gd name="T16" fmla="*/ 1478 w 51"/>
                  <a:gd name="T17" fmla="*/ 1606 h 45"/>
                  <a:gd name="T18" fmla="*/ 1432 w 51"/>
                  <a:gd name="T19" fmla="*/ 1606 h 45"/>
                  <a:gd name="T20" fmla="*/ 1432 w 51"/>
                  <a:gd name="T21" fmla="*/ 1475 h 45"/>
                  <a:gd name="T22" fmla="*/ 1657 w 51"/>
                  <a:gd name="T23" fmla="*/ 4 h 45"/>
                  <a:gd name="T24" fmla="*/ 1603 w 51"/>
                  <a:gd name="T25" fmla="*/ 1 h 45"/>
                  <a:gd name="T26" fmla="*/ 1514 w 51"/>
                  <a:gd name="T27" fmla="*/ 0 h 45"/>
                  <a:gd name="T28" fmla="*/ 1430 w 51"/>
                  <a:gd name="T29" fmla="*/ 0 h 45"/>
                  <a:gd name="T30" fmla="*/ 1277 w 51"/>
                  <a:gd name="T31" fmla="*/ 1 h 45"/>
                  <a:gd name="T32" fmla="*/ 1075 w 51"/>
                  <a:gd name="T33" fmla="*/ 4 h 45"/>
                  <a:gd name="T34" fmla="*/ 906 w 51"/>
                  <a:gd name="T35" fmla="*/ 1606 h 45"/>
                  <a:gd name="T36" fmla="*/ 608 w 51"/>
                  <a:gd name="T37" fmla="*/ 2676 h 45"/>
                  <a:gd name="T38" fmla="*/ 385 w 51"/>
                  <a:gd name="T39" fmla="*/ 4096 h 45"/>
                  <a:gd name="T40" fmla="*/ 5 w 51"/>
                  <a:gd name="T41" fmla="*/ 5758 h 45"/>
                  <a:gd name="T42" fmla="*/ 0 w 51"/>
                  <a:gd name="T43" fmla="*/ 7376 h 45"/>
                  <a:gd name="T44" fmla="*/ 7 w 51"/>
                  <a:gd name="T45" fmla="*/ 8095 h 4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51"/>
                  <a:gd name="T70" fmla="*/ 0 h 45"/>
                  <a:gd name="T71" fmla="*/ 51 w 51"/>
                  <a:gd name="T72" fmla="*/ 45 h 45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51" h="45">
                    <a:moveTo>
                      <a:pt x="7" y="45"/>
                    </a:moveTo>
                    <a:lnTo>
                      <a:pt x="12" y="37"/>
                    </a:lnTo>
                    <a:lnTo>
                      <a:pt x="19" y="29"/>
                    </a:lnTo>
                    <a:lnTo>
                      <a:pt x="25" y="22"/>
                    </a:lnTo>
                    <a:lnTo>
                      <a:pt x="32" y="16"/>
                    </a:lnTo>
                    <a:lnTo>
                      <a:pt x="38" y="12"/>
                    </a:lnTo>
                    <a:lnTo>
                      <a:pt x="43" y="10"/>
                    </a:lnTo>
                    <a:lnTo>
                      <a:pt x="44" y="9"/>
                    </a:lnTo>
                    <a:lnTo>
                      <a:pt x="45" y="9"/>
                    </a:lnTo>
                    <a:lnTo>
                      <a:pt x="44" y="9"/>
                    </a:lnTo>
                    <a:lnTo>
                      <a:pt x="44" y="8"/>
                    </a:lnTo>
                    <a:lnTo>
                      <a:pt x="51" y="4"/>
                    </a:lnTo>
                    <a:lnTo>
                      <a:pt x="49" y="1"/>
                    </a:lnTo>
                    <a:lnTo>
                      <a:pt x="46" y="0"/>
                    </a:lnTo>
                    <a:lnTo>
                      <a:pt x="43" y="0"/>
                    </a:lnTo>
                    <a:lnTo>
                      <a:pt x="40" y="1"/>
                    </a:lnTo>
                    <a:lnTo>
                      <a:pt x="33" y="4"/>
                    </a:lnTo>
                    <a:lnTo>
                      <a:pt x="27" y="9"/>
                    </a:lnTo>
                    <a:lnTo>
                      <a:pt x="20" y="15"/>
                    </a:lnTo>
                    <a:lnTo>
                      <a:pt x="12" y="23"/>
                    </a:lnTo>
                    <a:lnTo>
                      <a:pt x="5" y="32"/>
                    </a:lnTo>
                    <a:lnTo>
                      <a:pt x="0" y="40"/>
                    </a:lnTo>
                    <a:lnTo>
                      <a:pt x="7" y="45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656" name="Freeform 747"/>
              <p:cNvSpPr>
                <a:spLocks noChangeArrowheads="1"/>
              </p:cNvSpPr>
              <p:nvPr/>
            </p:nvSpPr>
            <p:spPr bwMode="auto">
              <a:xfrm>
                <a:off x="5582" y="783"/>
                <a:ext cx="26" cy="66"/>
              </a:xfrm>
              <a:custGeom>
                <a:avLst/>
                <a:gdLst>
                  <a:gd name="T0" fmla="*/ 1117 w 24"/>
                  <a:gd name="T1" fmla="*/ 7437 h 61"/>
                  <a:gd name="T2" fmla="*/ 1210 w 24"/>
                  <a:gd name="T3" fmla="*/ 7109 h 61"/>
                  <a:gd name="T4" fmla="*/ 1210 w 24"/>
                  <a:gd name="T5" fmla="*/ 6275 h 61"/>
                  <a:gd name="T6" fmla="*/ 1311 w 24"/>
                  <a:gd name="T7" fmla="*/ 5427 h 61"/>
                  <a:gd name="T8" fmla="*/ 1538 w 24"/>
                  <a:gd name="T9" fmla="*/ 4580 h 61"/>
                  <a:gd name="T10" fmla="*/ 1805 w 24"/>
                  <a:gd name="T11" fmla="*/ 3616 h 61"/>
                  <a:gd name="T12" fmla="*/ 2314 w 24"/>
                  <a:gd name="T13" fmla="*/ 2639 h 61"/>
                  <a:gd name="T14" fmla="*/ 2716 w 24"/>
                  <a:gd name="T15" fmla="*/ 1519 h 61"/>
                  <a:gd name="T16" fmla="*/ 3160 w 24"/>
                  <a:gd name="T17" fmla="*/ 5 h 61"/>
                  <a:gd name="T18" fmla="*/ 2314 w 24"/>
                  <a:gd name="T19" fmla="*/ 0 h 61"/>
                  <a:gd name="T20" fmla="*/ 1538 w 24"/>
                  <a:gd name="T21" fmla="*/ 1109 h 61"/>
                  <a:gd name="T22" fmla="*/ 1117 w 24"/>
                  <a:gd name="T23" fmla="*/ 2254 h 61"/>
                  <a:gd name="T24" fmla="*/ 952 w 24"/>
                  <a:gd name="T25" fmla="*/ 3342 h 61"/>
                  <a:gd name="T26" fmla="*/ 4 w 24"/>
                  <a:gd name="T27" fmla="*/ 4291 h 61"/>
                  <a:gd name="T28" fmla="*/ 2 w 24"/>
                  <a:gd name="T29" fmla="*/ 5361 h 61"/>
                  <a:gd name="T30" fmla="*/ 1 w 24"/>
                  <a:gd name="T31" fmla="*/ 6072 h 61"/>
                  <a:gd name="T32" fmla="*/ 0 w 24"/>
                  <a:gd name="T33" fmla="*/ 6789 h 61"/>
                  <a:gd name="T34" fmla="*/ 0 w 24"/>
                  <a:gd name="T35" fmla="*/ 7345 h 61"/>
                  <a:gd name="T36" fmla="*/ 1117 w 24"/>
                  <a:gd name="T37" fmla="*/ 7437 h 6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4"/>
                  <a:gd name="T58" fmla="*/ 0 h 61"/>
                  <a:gd name="T59" fmla="*/ 24 w 24"/>
                  <a:gd name="T60" fmla="*/ 61 h 6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4" h="61">
                    <a:moveTo>
                      <a:pt x="8" y="61"/>
                    </a:moveTo>
                    <a:lnTo>
                      <a:pt x="9" y="58"/>
                    </a:lnTo>
                    <a:lnTo>
                      <a:pt x="9" y="51"/>
                    </a:lnTo>
                    <a:lnTo>
                      <a:pt x="10" y="44"/>
                    </a:lnTo>
                    <a:lnTo>
                      <a:pt x="12" y="37"/>
                    </a:lnTo>
                    <a:lnTo>
                      <a:pt x="14" y="29"/>
                    </a:lnTo>
                    <a:lnTo>
                      <a:pt x="17" y="21"/>
                    </a:lnTo>
                    <a:lnTo>
                      <a:pt x="20" y="13"/>
                    </a:lnTo>
                    <a:lnTo>
                      <a:pt x="24" y="5"/>
                    </a:lnTo>
                    <a:lnTo>
                      <a:pt x="17" y="0"/>
                    </a:lnTo>
                    <a:lnTo>
                      <a:pt x="12" y="9"/>
                    </a:lnTo>
                    <a:lnTo>
                      <a:pt x="8" y="18"/>
                    </a:lnTo>
                    <a:lnTo>
                      <a:pt x="6" y="27"/>
                    </a:lnTo>
                    <a:lnTo>
                      <a:pt x="4" y="36"/>
                    </a:lnTo>
                    <a:lnTo>
                      <a:pt x="2" y="43"/>
                    </a:lnTo>
                    <a:lnTo>
                      <a:pt x="1" y="50"/>
                    </a:lnTo>
                    <a:lnTo>
                      <a:pt x="0" y="55"/>
                    </a:lnTo>
                    <a:lnTo>
                      <a:pt x="0" y="60"/>
                    </a:lnTo>
                    <a:lnTo>
                      <a:pt x="8" y="61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657" name="Freeform 748"/>
              <p:cNvSpPr>
                <a:spLocks noChangeArrowheads="1"/>
              </p:cNvSpPr>
              <p:nvPr/>
            </p:nvSpPr>
            <p:spPr bwMode="auto">
              <a:xfrm>
                <a:off x="151" y="438"/>
                <a:ext cx="68" cy="115"/>
              </a:xfrm>
              <a:custGeom>
                <a:avLst/>
                <a:gdLst>
                  <a:gd name="T0" fmla="*/ 2536 w 64"/>
                  <a:gd name="T1" fmla="*/ 13739 h 106"/>
                  <a:gd name="T2" fmla="*/ 2536 w 64"/>
                  <a:gd name="T3" fmla="*/ 14421 h 106"/>
                  <a:gd name="T4" fmla="*/ 2536 w 64"/>
                  <a:gd name="T5" fmla="*/ 14689 h 106"/>
                  <a:gd name="T6" fmla="*/ 2531 w 64"/>
                  <a:gd name="T7" fmla="*/ 14906 h 106"/>
                  <a:gd name="T8" fmla="*/ 2530 w 64"/>
                  <a:gd name="T9" fmla="*/ 15211 h 106"/>
                  <a:gd name="T10" fmla="*/ 2381 w 64"/>
                  <a:gd name="T11" fmla="*/ 15370 h 106"/>
                  <a:gd name="T12" fmla="*/ 2110 w 64"/>
                  <a:gd name="T13" fmla="*/ 15370 h 106"/>
                  <a:gd name="T14" fmla="*/ 1869 w 64"/>
                  <a:gd name="T15" fmla="*/ 14906 h 106"/>
                  <a:gd name="T16" fmla="*/ 1596 w 64"/>
                  <a:gd name="T17" fmla="*/ 14421 h 106"/>
                  <a:gd name="T18" fmla="*/ 1300 w 64"/>
                  <a:gd name="T19" fmla="*/ 13644 h 106"/>
                  <a:gd name="T20" fmla="*/ 1083 w 64"/>
                  <a:gd name="T21" fmla="*/ 12924 h 106"/>
                  <a:gd name="T22" fmla="*/ 754 w 64"/>
                  <a:gd name="T23" fmla="*/ 11502 h 106"/>
                  <a:gd name="T24" fmla="*/ 493 w 64"/>
                  <a:gd name="T25" fmla="*/ 10383 h 106"/>
                  <a:gd name="T26" fmla="*/ 364 w 64"/>
                  <a:gd name="T27" fmla="*/ 8843 h 106"/>
                  <a:gd name="T28" fmla="*/ 3 w 64"/>
                  <a:gd name="T29" fmla="*/ 7109 h 106"/>
                  <a:gd name="T30" fmla="*/ 1 w 64"/>
                  <a:gd name="T31" fmla="*/ 5567 h 106"/>
                  <a:gd name="T32" fmla="*/ 0 w 64"/>
                  <a:gd name="T33" fmla="*/ 3905 h 106"/>
                  <a:gd name="T34" fmla="*/ 0 w 64"/>
                  <a:gd name="T35" fmla="*/ 2094 h 106"/>
                  <a:gd name="T36" fmla="*/ 3 w 64"/>
                  <a:gd name="T37" fmla="*/ 2 h 106"/>
                  <a:gd name="T38" fmla="*/ 4 w 64"/>
                  <a:gd name="T39" fmla="*/ 1 h 106"/>
                  <a:gd name="T40" fmla="*/ 6 w 64"/>
                  <a:gd name="T41" fmla="*/ 0 h 106"/>
                  <a:gd name="T42" fmla="*/ 7 w 64"/>
                  <a:gd name="T43" fmla="*/ 0 h 106"/>
                  <a:gd name="T44" fmla="*/ 387 w 64"/>
                  <a:gd name="T45" fmla="*/ 1 h 106"/>
                  <a:gd name="T46" fmla="*/ 592 w 64"/>
                  <a:gd name="T47" fmla="*/ 3 h 106"/>
                  <a:gd name="T48" fmla="*/ 851 w 64"/>
                  <a:gd name="T49" fmla="*/ 1285 h 106"/>
                  <a:gd name="T50" fmla="*/ 1151 w 64"/>
                  <a:gd name="T51" fmla="*/ 1930 h 106"/>
                  <a:gd name="T52" fmla="*/ 1414 w 64"/>
                  <a:gd name="T53" fmla="*/ 3147 h 106"/>
                  <a:gd name="T54" fmla="*/ 1696 w 64"/>
                  <a:gd name="T55" fmla="*/ 4237 h 106"/>
                  <a:gd name="T56" fmla="*/ 1915 w 64"/>
                  <a:gd name="T57" fmla="*/ 5423 h 106"/>
                  <a:gd name="T58" fmla="*/ 2110 w 64"/>
                  <a:gd name="T59" fmla="*/ 6908 h 106"/>
                  <a:gd name="T60" fmla="*/ 2242 w 64"/>
                  <a:gd name="T61" fmla="*/ 8131 h 106"/>
                  <a:gd name="T62" fmla="*/ 2381 w 64"/>
                  <a:gd name="T63" fmla="*/ 9078 h 106"/>
                  <a:gd name="T64" fmla="*/ 2387 w 64"/>
                  <a:gd name="T65" fmla="*/ 10383 h 106"/>
                  <a:gd name="T66" fmla="*/ 2530 w 64"/>
                  <a:gd name="T67" fmla="*/ 11395 h 106"/>
                  <a:gd name="T68" fmla="*/ 2531 w 64"/>
                  <a:gd name="T69" fmla="*/ 12479 h 106"/>
                  <a:gd name="T70" fmla="*/ 2531 w 64"/>
                  <a:gd name="T71" fmla="*/ 13292 h 106"/>
                  <a:gd name="T72" fmla="*/ 2536 w 64"/>
                  <a:gd name="T73" fmla="*/ 13739 h 10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4"/>
                  <a:gd name="T112" fmla="*/ 0 h 106"/>
                  <a:gd name="T113" fmla="*/ 64 w 64"/>
                  <a:gd name="T114" fmla="*/ 106 h 10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4" h="106">
                    <a:moveTo>
                      <a:pt x="64" y="96"/>
                    </a:moveTo>
                    <a:lnTo>
                      <a:pt x="64" y="100"/>
                    </a:lnTo>
                    <a:lnTo>
                      <a:pt x="64" y="102"/>
                    </a:lnTo>
                    <a:lnTo>
                      <a:pt x="63" y="104"/>
                    </a:lnTo>
                    <a:lnTo>
                      <a:pt x="62" y="105"/>
                    </a:lnTo>
                    <a:lnTo>
                      <a:pt x="58" y="106"/>
                    </a:lnTo>
                    <a:lnTo>
                      <a:pt x="53" y="106"/>
                    </a:lnTo>
                    <a:lnTo>
                      <a:pt x="47" y="104"/>
                    </a:lnTo>
                    <a:lnTo>
                      <a:pt x="40" y="100"/>
                    </a:lnTo>
                    <a:lnTo>
                      <a:pt x="33" y="95"/>
                    </a:lnTo>
                    <a:lnTo>
                      <a:pt x="26" y="89"/>
                    </a:lnTo>
                    <a:lnTo>
                      <a:pt x="20" y="80"/>
                    </a:lnTo>
                    <a:lnTo>
                      <a:pt x="13" y="71"/>
                    </a:lnTo>
                    <a:lnTo>
                      <a:pt x="8" y="61"/>
                    </a:lnTo>
                    <a:lnTo>
                      <a:pt x="3" y="50"/>
                    </a:lnTo>
                    <a:lnTo>
                      <a:pt x="1" y="39"/>
                    </a:lnTo>
                    <a:lnTo>
                      <a:pt x="0" y="27"/>
                    </a:lnTo>
                    <a:lnTo>
                      <a:pt x="0" y="15"/>
                    </a:lnTo>
                    <a:lnTo>
                      <a:pt x="3" y="2"/>
                    </a:lnTo>
                    <a:lnTo>
                      <a:pt x="4" y="1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9" y="1"/>
                    </a:lnTo>
                    <a:lnTo>
                      <a:pt x="16" y="3"/>
                    </a:lnTo>
                    <a:lnTo>
                      <a:pt x="22" y="9"/>
                    </a:lnTo>
                    <a:lnTo>
                      <a:pt x="28" y="14"/>
                    </a:lnTo>
                    <a:lnTo>
                      <a:pt x="36" y="22"/>
                    </a:lnTo>
                    <a:lnTo>
                      <a:pt x="42" y="29"/>
                    </a:lnTo>
                    <a:lnTo>
                      <a:pt x="48" y="38"/>
                    </a:lnTo>
                    <a:lnTo>
                      <a:pt x="53" y="47"/>
                    </a:lnTo>
                    <a:lnTo>
                      <a:pt x="56" y="55"/>
                    </a:lnTo>
                    <a:lnTo>
                      <a:pt x="58" y="64"/>
                    </a:lnTo>
                    <a:lnTo>
                      <a:pt x="60" y="71"/>
                    </a:lnTo>
                    <a:lnTo>
                      <a:pt x="62" y="79"/>
                    </a:lnTo>
                    <a:lnTo>
                      <a:pt x="63" y="87"/>
                    </a:lnTo>
                    <a:lnTo>
                      <a:pt x="63" y="92"/>
                    </a:lnTo>
                    <a:lnTo>
                      <a:pt x="64" y="96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658" name="Freeform 749"/>
              <p:cNvSpPr>
                <a:spLocks noChangeArrowheads="1"/>
              </p:cNvSpPr>
              <p:nvPr/>
            </p:nvSpPr>
            <p:spPr bwMode="auto">
              <a:xfrm>
                <a:off x="145" y="438"/>
                <a:ext cx="78" cy="120"/>
              </a:xfrm>
              <a:custGeom>
                <a:avLst/>
                <a:gdLst>
                  <a:gd name="T0" fmla="*/ 6 w 74"/>
                  <a:gd name="T1" fmla="*/ 0 h 111"/>
                  <a:gd name="T2" fmla="*/ 1 w 74"/>
                  <a:gd name="T3" fmla="*/ 1537 h 111"/>
                  <a:gd name="T4" fmla="*/ 0 w 74"/>
                  <a:gd name="T5" fmla="*/ 3102 h 111"/>
                  <a:gd name="T6" fmla="*/ 2 w 74"/>
                  <a:gd name="T7" fmla="*/ 4582 h 111"/>
                  <a:gd name="T8" fmla="*/ 5 w 74"/>
                  <a:gd name="T9" fmla="*/ 6149 h 111"/>
                  <a:gd name="T10" fmla="*/ 273 w 74"/>
                  <a:gd name="T11" fmla="*/ 7469 h 111"/>
                  <a:gd name="T12" fmla="*/ 355 w 74"/>
                  <a:gd name="T13" fmla="*/ 8427 h 111"/>
                  <a:gd name="T14" fmla="*/ 512 w 74"/>
                  <a:gd name="T15" fmla="*/ 9761 h 111"/>
                  <a:gd name="T16" fmla="*/ 739 w 74"/>
                  <a:gd name="T17" fmla="*/ 10613 h 111"/>
                  <a:gd name="T18" fmla="*/ 866 w 74"/>
                  <a:gd name="T19" fmla="*/ 11511 h 111"/>
                  <a:gd name="T20" fmla="*/ 1069 w 74"/>
                  <a:gd name="T21" fmla="*/ 12064 h 111"/>
                  <a:gd name="T22" fmla="*/ 1252 w 74"/>
                  <a:gd name="T23" fmla="*/ 12624 h 111"/>
                  <a:gd name="T24" fmla="*/ 1391 w 74"/>
                  <a:gd name="T25" fmla="*/ 12891 h 111"/>
                  <a:gd name="T26" fmla="*/ 1627 w 74"/>
                  <a:gd name="T27" fmla="*/ 12891 h 111"/>
                  <a:gd name="T28" fmla="*/ 1717 w 74"/>
                  <a:gd name="T29" fmla="*/ 12716 h 111"/>
                  <a:gd name="T30" fmla="*/ 1795 w 74"/>
                  <a:gd name="T31" fmla="*/ 12404 h 111"/>
                  <a:gd name="T32" fmla="*/ 1810 w 74"/>
                  <a:gd name="T33" fmla="*/ 11924 h 111"/>
                  <a:gd name="T34" fmla="*/ 1810 w 74"/>
                  <a:gd name="T35" fmla="*/ 11605 h 111"/>
                  <a:gd name="T36" fmla="*/ 1810 w 74"/>
                  <a:gd name="T37" fmla="*/ 11030 h 111"/>
                  <a:gd name="T38" fmla="*/ 1629 w 74"/>
                  <a:gd name="T39" fmla="*/ 11159 h 111"/>
                  <a:gd name="T40" fmla="*/ 1629 w 74"/>
                  <a:gd name="T41" fmla="*/ 11605 h 111"/>
                  <a:gd name="T42" fmla="*/ 1629 w 74"/>
                  <a:gd name="T43" fmla="*/ 11677 h 111"/>
                  <a:gd name="T44" fmla="*/ 1627 w 74"/>
                  <a:gd name="T45" fmla="*/ 11677 h 111"/>
                  <a:gd name="T46" fmla="*/ 1629 w 74"/>
                  <a:gd name="T47" fmla="*/ 11677 h 111"/>
                  <a:gd name="T48" fmla="*/ 1587 w 74"/>
                  <a:gd name="T49" fmla="*/ 11762 h 111"/>
                  <a:gd name="T50" fmla="*/ 1466 w 74"/>
                  <a:gd name="T51" fmla="*/ 11762 h 111"/>
                  <a:gd name="T52" fmla="*/ 1320 w 74"/>
                  <a:gd name="T53" fmla="*/ 11605 h 111"/>
                  <a:gd name="T54" fmla="*/ 1220 w 74"/>
                  <a:gd name="T55" fmla="*/ 11159 h 111"/>
                  <a:gd name="T56" fmla="*/ 1014 w 74"/>
                  <a:gd name="T57" fmla="*/ 10613 h 111"/>
                  <a:gd name="T58" fmla="*/ 865 w 74"/>
                  <a:gd name="T59" fmla="*/ 9849 h 111"/>
                  <a:gd name="T60" fmla="*/ 739 w 74"/>
                  <a:gd name="T61" fmla="*/ 9081 h 111"/>
                  <a:gd name="T62" fmla="*/ 540 w 74"/>
                  <a:gd name="T63" fmla="*/ 8075 h 111"/>
                  <a:gd name="T64" fmla="*/ 394 w 74"/>
                  <a:gd name="T65" fmla="*/ 6909 h 111"/>
                  <a:gd name="T66" fmla="*/ 320 w 74"/>
                  <a:gd name="T67" fmla="*/ 5688 h 111"/>
                  <a:gd name="T68" fmla="*/ 288 w 74"/>
                  <a:gd name="T69" fmla="*/ 4477 h 111"/>
                  <a:gd name="T70" fmla="*/ 273 w 74"/>
                  <a:gd name="T71" fmla="*/ 3102 h 111"/>
                  <a:gd name="T72" fmla="*/ 273 w 74"/>
                  <a:gd name="T73" fmla="*/ 1662 h 111"/>
                  <a:gd name="T74" fmla="*/ 320 w 74"/>
                  <a:gd name="T75" fmla="*/ 3 h 111"/>
                  <a:gd name="T76" fmla="*/ 6 w 74"/>
                  <a:gd name="T77" fmla="*/ 0 h 11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4"/>
                  <a:gd name="T118" fmla="*/ 0 h 111"/>
                  <a:gd name="T119" fmla="*/ 74 w 74"/>
                  <a:gd name="T120" fmla="*/ 111 h 11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4" h="111">
                    <a:moveTo>
                      <a:pt x="6" y="0"/>
                    </a:moveTo>
                    <a:lnTo>
                      <a:pt x="1" y="14"/>
                    </a:lnTo>
                    <a:lnTo>
                      <a:pt x="0" y="27"/>
                    </a:lnTo>
                    <a:lnTo>
                      <a:pt x="2" y="40"/>
                    </a:lnTo>
                    <a:lnTo>
                      <a:pt x="5" y="53"/>
                    </a:lnTo>
                    <a:lnTo>
                      <a:pt x="10" y="64"/>
                    </a:lnTo>
                    <a:lnTo>
                      <a:pt x="15" y="73"/>
                    </a:lnTo>
                    <a:lnTo>
                      <a:pt x="22" y="83"/>
                    </a:lnTo>
                    <a:lnTo>
                      <a:pt x="29" y="91"/>
                    </a:lnTo>
                    <a:lnTo>
                      <a:pt x="36" y="99"/>
                    </a:lnTo>
                    <a:lnTo>
                      <a:pt x="44" y="104"/>
                    </a:lnTo>
                    <a:lnTo>
                      <a:pt x="51" y="109"/>
                    </a:lnTo>
                    <a:lnTo>
                      <a:pt x="57" y="111"/>
                    </a:lnTo>
                    <a:lnTo>
                      <a:pt x="65" y="111"/>
                    </a:lnTo>
                    <a:lnTo>
                      <a:pt x="70" y="110"/>
                    </a:lnTo>
                    <a:lnTo>
                      <a:pt x="72" y="106"/>
                    </a:lnTo>
                    <a:lnTo>
                      <a:pt x="74" y="103"/>
                    </a:lnTo>
                    <a:lnTo>
                      <a:pt x="74" y="100"/>
                    </a:lnTo>
                    <a:lnTo>
                      <a:pt x="74" y="95"/>
                    </a:lnTo>
                    <a:lnTo>
                      <a:pt x="66" y="96"/>
                    </a:lnTo>
                    <a:lnTo>
                      <a:pt x="66" y="100"/>
                    </a:lnTo>
                    <a:lnTo>
                      <a:pt x="66" y="101"/>
                    </a:lnTo>
                    <a:lnTo>
                      <a:pt x="65" y="101"/>
                    </a:lnTo>
                    <a:lnTo>
                      <a:pt x="66" y="101"/>
                    </a:lnTo>
                    <a:lnTo>
                      <a:pt x="64" y="102"/>
                    </a:lnTo>
                    <a:lnTo>
                      <a:pt x="60" y="102"/>
                    </a:lnTo>
                    <a:lnTo>
                      <a:pt x="54" y="100"/>
                    </a:lnTo>
                    <a:lnTo>
                      <a:pt x="49" y="96"/>
                    </a:lnTo>
                    <a:lnTo>
                      <a:pt x="42" y="91"/>
                    </a:lnTo>
                    <a:lnTo>
                      <a:pt x="35" y="85"/>
                    </a:lnTo>
                    <a:lnTo>
                      <a:pt x="29" y="78"/>
                    </a:lnTo>
                    <a:lnTo>
                      <a:pt x="23" y="69"/>
                    </a:lnTo>
                    <a:lnTo>
                      <a:pt x="17" y="59"/>
                    </a:lnTo>
                    <a:lnTo>
                      <a:pt x="13" y="49"/>
                    </a:lnTo>
                    <a:lnTo>
                      <a:pt x="11" y="38"/>
                    </a:lnTo>
                    <a:lnTo>
                      <a:pt x="10" y="27"/>
                    </a:lnTo>
                    <a:lnTo>
                      <a:pt x="10" y="15"/>
                    </a:lnTo>
                    <a:lnTo>
                      <a:pt x="13" y="3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659" name="Freeform 750"/>
              <p:cNvSpPr>
                <a:spLocks noChangeArrowheads="1"/>
              </p:cNvSpPr>
              <p:nvPr/>
            </p:nvSpPr>
            <p:spPr bwMode="auto">
              <a:xfrm>
                <a:off x="151" y="433"/>
                <a:ext cx="54" cy="49"/>
              </a:xfrm>
              <a:custGeom>
                <a:avLst/>
                <a:gdLst>
                  <a:gd name="T0" fmla="*/ 1657 w 51"/>
                  <a:gd name="T1" fmla="*/ 7434 h 45"/>
                  <a:gd name="T2" fmla="*/ 1514 w 51"/>
                  <a:gd name="T3" fmla="*/ 5758 h 45"/>
                  <a:gd name="T4" fmla="*/ 1276 w 51"/>
                  <a:gd name="T5" fmla="*/ 4096 h 45"/>
                  <a:gd name="T6" fmla="*/ 1015 w 51"/>
                  <a:gd name="T7" fmla="*/ 2914 h 45"/>
                  <a:gd name="T8" fmla="*/ 764 w 51"/>
                  <a:gd name="T9" fmla="*/ 1606 h 45"/>
                  <a:gd name="T10" fmla="*/ 542 w 51"/>
                  <a:gd name="T11" fmla="*/ 5 h 45"/>
                  <a:gd name="T12" fmla="*/ 364 w 51"/>
                  <a:gd name="T13" fmla="*/ 2 h 45"/>
                  <a:gd name="T14" fmla="*/ 8 w 51"/>
                  <a:gd name="T15" fmla="*/ 0 h 45"/>
                  <a:gd name="T16" fmla="*/ 5 w 51"/>
                  <a:gd name="T17" fmla="*/ 0 h 45"/>
                  <a:gd name="T18" fmla="*/ 2 w 51"/>
                  <a:gd name="T19" fmla="*/ 2 h 45"/>
                  <a:gd name="T20" fmla="*/ 0 w 51"/>
                  <a:gd name="T21" fmla="*/ 5 h 45"/>
                  <a:gd name="T22" fmla="*/ 7 w 51"/>
                  <a:gd name="T23" fmla="*/ 1475 h 45"/>
                  <a:gd name="T24" fmla="*/ 7 w 51"/>
                  <a:gd name="T25" fmla="*/ 1606 h 45"/>
                  <a:gd name="T26" fmla="*/ 6 w 51"/>
                  <a:gd name="T27" fmla="*/ 1606 h 45"/>
                  <a:gd name="T28" fmla="*/ 7 w 51"/>
                  <a:gd name="T29" fmla="*/ 1606 h 45"/>
                  <a:gd name="T30" fmla="*/ 8 w 51"/>
                  <a:gd name="T31" fmla="*/ 1749 h 45"/>
                  <a:gd name="T32" fmla="*/ 408 w 51"/>
                  <a:gd name="T33" fmla="*/ 2257 h 45"/>
                  <a:gd name="T34" fmla="*/ 574 w 51"/>
                  <a:gd name="T35" fmla="*/ 3173 h 45"/>
                  <a:gd name="T36" fmla="*/ 857 w 51"/>
                  <a:gd name="T37" fmla="*/ 3810 h 45"/>
                  <a:gd name="T38" fmla="*/ 1016 w 51"/>
                  <a:gd name="T39" fmla="*/ 5357 h 45"/>
                  <a:gd name="T40" fmla="*/ 1276 w 51"/>
                  <a:gd name="T41" fmla="*/ 6827 h 45"/>
                  <a:gd name="T42" fmla="*/ 1432 w 51"/>
                  <a:gd name="T43" fmla="*/ 8095 h 45"/>
                  <a:gd name="T44" fmla="*/ 1657 w 51"/>
                  <a:gd name="T45" fmla="*/ 7434 h 4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51"/>
                  <a:gd name="T70" fmla="*/ 0 h 45"/>
                  <a:gd name="T71" fmla="*/ 51 w 51"/>
                  <a:gd name="T72" fmla="*/ 45 h 45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51" h="45">
                    <a:moveTo>
                      <a:pt x="51" y="41"/>
                    </a:moveTo>
                    <a:lnTo>
                      <a:pt x="46" y="32"/>
                    </a:lnTo>
                    <a:lnTo>
                      <a:pt x="39" y="23"/>
                    </a:lnTo>
                    <a:lnTo>
                      <a:pt x="31" y="16"/>
                    </a:lnTo>
                    <a:lnTo>
                      <a:pt x="24" y="9"/>
                    </a:lnTo>
                    <a:lnTo>
                      <a:pt x="18" y="5"/>
                    </a:lnTo>
                    <a:lnTo>
                      <a:pt x="11" y="2"/>
                    </a:lnTo>
                    <a:lnTo>
                      <a:pt x="8" y="0"/>
                    </a:lnTo>
                    <a:lnTo>
                      <a:pt x="5" y="0"/>
                    </a:lnTo>
                    <a:lnTo>
                      <a:pt x="2" y="2"/>
                    </a:lnTo>
                    <a:lnTo>
                      <a:pt x="0" y="5"/>
                    </a:lnTo>
                    <a:lnTo>
                      <a:pt x="7" y="8"/>
                    </a:lnTo>
                    <a:lnTo>
                      <a:pt x="7" y="9"/>
                    </a:lnTo>
                    <a:lnTo>
                      <a:pt x="6" y="9"/>
                    </a:lnTo>
                    <a:lnTo>
                      <a:pt x="7" y="9"/>
                    </a:lnTo>
                    <a:lnTo>
                      <a:pt x="8" y="10"/>
                    </a:lnTo>
                    <a:lnTo>
                      <a:pt x="13" y="13"/>
                    </a:lnTo>
                    <a:lnTo>
                      <a:pt x="19" y="17"/>
                    </a:lnTo>
                    <a:lnTo>
                      <a:pt x="26" y="22"/>
                    </a:lnTo>
                    <a:lnTo>
                      <a:pt x="32" y="30"/>
                    </a:lnTo>
                    <a:lnTo>
                      <a:pt x="39" y="38"/>
                    </a:lnTo>
                    <a:lnTo>
                      <a:pt x="44" y="45"/>
                    </a:lnTo>
                    <a:lnTo>
                      <a:pt x="51" y="41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660" name="Freeform 751"/>
              <p:cNvSpPr>
                <a:spLocks noChangeArrowheads="1"/>
              </p:cNvSpPr>
              <p:nvPr/>
            </p:nvSpPr>
            <p:spPr bwMode="auto">
              <a:xfrm>
                <a:off x="198" y="477"/>
                <a:ext cx="26" cy="65"/>
              </a:xfrm>
              <a:custGeom>
                <a:avLst/>
                <a:gdLst>
                  <a:gd name="T0" fmla="*/ 3160 w 24"/>
                  <a:gd name="T1" fmla="*/ 7801 h 60"/>
                  <a:gd name="T2" fmla="*/ 3160 w 24"/>
                  <a:gd name="T3" fmla="*/ 7266 h 60"/>
                  <a:gd name="T4" fmla="*/ 3010 w 24"/>
                  <a:gd name="T5" fmla="*/ 6516 h 60"/>
                  <a:gd name="T6" fmla="*/ 2917 w 24"/>
                  <a:gd name="T7" fmla="*/ 5715 h 60"/>
                  <a:gd name="T8" fmla="*/ 2716 w 24"/>
                  <a:gd name="T9" fmla="*/ 4715 h 60"/>
                  <a:gd name="T10" fmla="*/ 2507 w 24"/>
                  <a:gd name="T11" fmla="*/ 3504 h 60"/>
                  <a:gd name="T12" fmla="*/ 2118 w 24"/>
                  <a:gd name="T13" fmla="*/ 2543 h 60"/>
                  <a:gd name="T14" fmla="*/ 1538 w 24"/>
                  <a:gd name="T15" fmla="*/ 1236 h 60"/>
                  <a:gd name="T16" fmla="*/ 1031 w 24"/>
                  <a:gd name="T17" fmla="*/ 0 h 60"/>
                  <a:gd name="T18" fmla="*/ 0 w 24"/>
                  <a:gd name="T19" fmla="*/ 4 h 60"/>
                  <a:gd name="T20" fmla="*/ 4 w 24"/>
                  <a:gd name="T21" fmla="*/ 1572 h 60"/>
                  <a:gd name="T22" fmla="*/ 1031 w 24"/>
                  <a:gd name="T23" fmla="*/ 2779 h 60"/>
                  <a:gd name="T24" fmla="*/ 1311 w 24"/>
                  <a:gd name="T25" fmla="*/ 3829 h 60"/>
                  <a:gd name="T26" fmla="*/ 1538 w 24"/>
                  <a:gd name="T27" fmla="*/ 4826 h 60"/>
                  <a:gd name="T28" fmla="*/ 1805 w 24"/>
                  <a:gd name="T29" fmla="*/ 5995 h 60"/>
                  <a:gd name="T30" fmla="*/ 1955 w 24"/>
                  <a:gd name="T31" fmla="*/ 6707 h 60"/>
                  <a:gd name="T32" fmla="*/ 1955 w 24"/>
                  <a:gd name="T33" fmla="*/ 7647 h 60"/>
                  <a:gd name="T34" fmla="*/ 2118 w 24"/>
                  <a:gd name="T35" fmla="*/ 7872 h 60"/>
                  <a:gd name="T36" fmla="*/ 3160 w 24"/>
                  <a:gd name="T37" fmla="*/ 7801 h 6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4"/>
                  <a:gd name="T58" fmla="*/ 0 h 60"/>
                  <a:gd name="T59" fmla="*/ 24 w 24"/>
                  <a:gd name="T60" fmla="*/ 60 h 6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4" h="60">
                    <a:moveTo>
                      <a:pt x="24" y="59"/>
                    </a:moveTo>
                    <a:lnTo>
                      <a:pt x="24" y="55"/>
                    </a:lnTo>
                    <a:lnTo>
                      <a:pt x="23" y="49"/>
                    </a:lnTo>
                    <a:lnTo>
                      <a:pt x="22" y="43"/>
                    </a:lnTo>
                    <a:lnTo>
                      <a:pt x="20" y="35"/>
                    </a:lnTo>
                    <a:lnTo>
                      <a:pt x="18" y="26"/>
                    </a:lnTo>
                    <a:lnTo>
                      <a:pt x="16" y="18"/>
                    </a:lnTo>
                    <a:lnTo>
                      <a:pt x="12" y="9"/>
                    </a:lnTo>
                    <a:lnTo>
                      <a:pt x="7" y="0"/>
                    </a:lnTo>
                    <a:lnTo>
                      <a:pt x="0" y="4"/>
                    </a:lnTo>
                    <a:lnTo>
                      <a:pt x="4" y="12"/>
                    </a:lnTo>
                    <a:lnTo>
                      <a:pt x="7" y="21"/>
                    </a:lnTo>
                    <a:lnTo>
                      <a:pt x="10" y="29"/>
                    </a:lnTo>
                    <a:lnTo>
                      <a:pt x="12" y="36"/>
                    </a:lnTo>
                    <a:lnTo>
                      <a:pt x="14" y="44"/>
                    </a:lnTo>
                    <a:lnTo>
                      <a:pt x="15" y="51"/>
                    </a:lnTo>
                    <a:lnTo>
                      <a:pt x="15" y="57"/>
                    </a:lnTo>
                    <a:lnTo>
                      <a:pt x="16" y="60"/>
                    </a:lnTo>
                    <a:lnTo>
                      <a:pt x="24" y="59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661" name="Freeform 752"/>
              <p:cNvSpPr>
                <a:spLocks noChangeArrowheads="1"/>
              </p:cNvSpPr>
              <p:nvPr/>
            </p:nvSpPr>
            <p:spPr bwMode="auto">
              <a:xfrm>
                <a:off x="5586" y="574"/>
                <a:ext cx="68" cy="116"/>
              </a:xfrm>
              <a:custGeom>
                <a:avLst/>
                <a:gdLst>
                  <a:gd name="T0" fmla="*/ 0 w 64"/>
                  <a:gd name="T1" fmla="*/ 7607 h 108"/>
                  <a:gd name="T2" fmla="*/ 0 w 64"/>
                  <a:gd name="T3" fmla="*/ 7813 h 108"/>
                  <a:gd name="T4" fmla="*/ 0 w 64"/>
                  <a:gd name="T5" fmla="*/ 8000 h 108"/>
                  <a:gd name="T6" fmla="*/ 1 w 64"/>
                  <a:gd name="T7" fmla="*/ 8170 h 108"/>
                  <a:gd name="T8" fmla="*/ 2 w 64"/>
                  <a:gd name="T9" fmla="*/ 8246 h 108"/>
                  <a:gd name="T10" fmla="*/ 6 w 64"/>
                  <a:gd name="T11" fmla="*/ 8395 h 108"/>
                  <a:gd name="T12" fmla="*/ 437 w 64"/>
                  <a:gd name="T13" fmla="*/ 8392 h 108"/>
                  <a:gd name="T14" fmla="*/ 645 w 64"/>
                  <a:gd name="T15" fmla="*/ 8170 h 108"/>
                  <a:gd name="T16" fmla="*/ 960 w 64"/>
                  <a:gd name="T17" fmla="*/ 7816 h 108"/>
                  <a:gd name="T18" fmla="*/ 1224 w 64"/>
                  <a:gd name="T19" fmla="*/ 7552 h 108"/>
                  <a:gd name="T20" fmla="*/ 1502 w 64"/>
                  <a:gd name="T21" fmla="*/ 7031 h 108"/>
                  <a:gd name="T22" fmla="*/ 1759 w 64"/>
                  <a:gd name="T23" fmla="*/ 6305 h 108"/>
                  <a:gd name="T24" fmla="*/ 2035 w 64"/>
                  <a:gd name="T25" fmla="*/ 5716 h 108"/>
                  <a:gd name="T26" fmla="*/ 2242 w 64"/>
                  <a:gd name="T27" fmla="*/ 4955 h 108"/>
                  <a:gd name="T28" fmla="*/ 2453 w 64"/>
                  <a:gd name="T29" fmla="*/ 4003 h 108"/>
                  <a:gd name="T30" fmla="*/ 2531 w 64"/>
                  <a:gd name="T31" fmla="*/ 3160 h 108"/>
                  <a:gd name="T32" fmla="*/ 2536 w 64"/>
                  <a:gd name="T33" fmla="*/ 2210 h 108"/>
                  <a:gd name="T34" fmla="*/ 2536 w 64"/>
                  <a:gd name="T35" fmla="*/ 1097 h 108"/>
                  <a:gd name="T36" fmla="*/ 2453 w 64"/>
                  <a:gd name="T37" fmla="*/ 2 h 108"/>
                  <a:gd name="T38" fmla="*/ 2387 w 64"/>
                  <a:gd name="T39" fmla="*/ 1 h 108"/>
                  <a:gd name="T40" fmla="*/ 2381 w 64"/>
                  <a:gd name="T41" fmla="*/ 0 h 108"/>
                  <a:gd name="T42" fmla="*/ 2309 w 64"/>
                  <a:gd name="T43" fmla="*/ 1 h 108"/>
                  <a:gd name="T44" fmla="*/ 2241 w 64"/>
                  <a:gd name="T45" fmla="*/ 1 h 108"/>
                  <a:gd name="T46" fmla="*/ 1915 w 64"/>
                  <a:gd name="T47" fmla="*/ 4 h 108"/>
                  <a:gd name="T48" fmla="*/ 1696 w 64"/>
                  <a:gd name="T49" fmla="*/ 714 h 108"/>
                  <a:gd name="T50" fmla="*/ 1414 w 64"/>
                  <a:gd name="T51" fmla="*/ 1097 h 108"/>
                  <a:gd name="T52" fmla="*/ 1151 w 64"/>
                  <a:gd name="T53" fmla="*/ 1784 h 108"/>
                  <a:gd name="T54" fmla="*/ 851 w 64"/>
                  <a:gd name="T55" fmla="*/ 2408 h 108"/>
                  <a:gd name="T56" fmla="*/ 592 w 64"/>
                  <a:gd name="T57" fmla="*/ 3160 h 108"/>
                  <a:gd name="T58" fmla="*/ 437 w 64"/>
                  <a:gd name="T59" fmla="*/ 3697 h 108"/>
                  <a:gd name="T60" fmla="*/ 364 w 64"/>
                  <a:gd name="T61" fmla="*/ 4300 h 108"/>
                  <a:gd name="T62" fmla="*/ 6 w 64"/>
                  <a:gd name="T63" fmla="*/ 4961 h 108"/>
                  <a:gd name="T64" fmla="*/ 4 w 64"/>
                  <a:gd name="T65" fmla="*/ 5716 h 108"/>
                  <a:gd name="T66" fmla="*/ 2 w 64"/>
                  <a:gd name="T67" fmla="*/ 6196 h 108"/>
                  <a:gd name="T68" fmla="*/ 1 w 64"/>
                  <a:gd name="T69" fmla="*/ 6772 h 108"/>
                  <a:gd name="T70" fmla="*/ 1 w 64"/>
                  <a:gd name="T71" fmla="*/ 7148 h 108"/>
                  <a:gd name="T72" fmla="*/ 0 w 64"/>
                  <a:gd name="T73" fmla="*/ 7607 h 10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4"/>
                  <a:gd name="T112" fmla="*/ 0 h 108"/>
                  <a:gd name="T113" fmla="*/ 64 w 64"/>
                  <a:gd name="T114" fmla="*/ 108 h 108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4" h="108">
                    <a:moveTo>
                      <a:pt x="0" y="97"/>
                    </a:moveTo>
                    <a:lnTo>
                      <a:pt x="0" y="100"/>
                    </a:lnTo>
                    <a:lnTo>
                      <a:pt x="0" y="102"/>
                    </a:lnTo>
                    <a:lnTo>
                      <a:pt x="1" y="104"/>
                    </a:lnTo>
                    <a:lnTo>
                      <a:pt x="2" y="106"/>
                    </a:lnTo>
                    <a:lnTo>
                      <a:pt x="6" y="108"/>
                    </a:lnTo>
                    <a:lnTo>
                      <a:pt x="11" y="107"/>
                    </a:lnTo>
                    <a:lnTo>
                      <a:pt x="17" y="104"/>
                    </a:lnTo>
                    <a:lnTo>
                      <a:pt x="24" y="101"/>
                    </a:lnTo>
                    <a:lnTo>
                      <a:pt x="31" y="96"/>
                    </a:lnTo>
                    <a:lnTo>
                      <a:pt x="38" y="89"/>
                    </a:lnTo>
                    <a:lnTo>
                      <a:pt x="44" y="81"/>
                    </a:lnTo>
                    <a:lnTo>
                      <a:pt x="51" y="73"/>
                    </a:lnTo>
                    <a:lnTo>
                      <a:pt x="56" y="63"/>
                    </a:lnTo>
                    <a:lnTo>
                      <a:pt x="61" y="52"/>
                    </a:lnTo>
                    <a:lnTo>
                      <a:pt x="63" y="40"/>
                    </a:lnTo>
                    <a:lnTo>
                      <a:pt x="64" y="28"/>
                    </a:lnTo>
                    <a:lnTo>
                      <a:pt x="64" y="15"/>
                    </a:lnTo>
                    <a:lnTo>
                      <a:pt x="61" y="2"/>
                    </a:lnTo>
                    <a:lnTo>
                      <a:pt x="60" y="1"/>
                    </a:lnTo>
                    <a:lnTo>
                      <a:pt x="58" y="0"/>
                    </a:lnTo>
                    <a:lnTo>
                      <a:pt x="57" y="1"/>
                    </a:lnTo>
                    <a:lnTo>
                      <a:pt x="55" y="1"/>
                    </a:lnTo>
                    <a:lnTo>
                      <a:pt x="48" y="4"/>
                    </a:lnTo>
                    <a:lnTo>
                      <a:pt x="42" y="9"/>
                    </a:lnTo>
                    <a:lnTo>
                      <a:pt x="36" y="15"/>
                    </a:lnTo>
                    <a:lnTo>
                      <a:pt x="28" y="22"/>
                    </a:lnTo>
                    <a:lnTo>
                      <a:pt x="22" y="31"/>
                    </a:lnTo>
                    <a:lnTo>
                      <a:pt x="16" y="40"/>
                    </a:lnTo>
                    <a:lnTo>
                      <a:pt x="11" y="47"/>
                    </a:lnTo>
                    <a:lnTo>
                      <a:pt x="8" y="56"/>
                    </a:lnTo>
                    <a:lnTo>
                      <a:pt x="6" y="64"/>
                    </a:lnTo>
                    <a:lnTo>
                      <a:pt x="4" y="73"/>
                    </a:lnTo>
                    <a:lnTo>
                      <a:pt x="2" y="80"/>
                    </a:lnTo>
                    <a:lnTo>
                      <a:pt x="1" y="87"/>
                    </a:lnTo>
                    <a:lnTo>
                      <a:pt x="1" y="92"/>
                    </a:lnTo>
                    <a:lnTo>
                      <a:pt x="0" y="97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662" name="Freeform 753"/>
              <p:cNvSpPr>
                <a:spLocks noChangeArrowheads="1"/>
              </p:cNvSpPr>
              <p:nvPr/>
            </p:nvSpPr>
            <p:spPr bwMode="auto">
              <a:xfrm>
                <a:off x="5581" y="575"/>
                <a:ext cx="78" cy="120"/>
              </a:xfrm>
              <a:custGeom>
                <a:avLst/>
                <a:gdLst>
                  <a:gd name="T0" fmla="*/ 1506 w 74"/>
                  <a:gd name="T1" fmla="*/ 3 h 111"/>
                  <a:gd name="T2" fmla="*/ 1587 w 74"/>
                  <a:gd name="T3" fmla="*/ 1797 h 111"/>
                  <a:gd name="T4" fmla="*/ 1587 w 74"/>
                  <a:gd name="T5" fmla="*/ 3102 h 111"/>
                  <a:gd name="T6" fmla="*/ 1545 w 74"/>
                  <a:gd name="T7" fmla="*/ 4501 h 111"/>
                  <a:gd name="T8" fmla="*/ 1506 w 74"/>
                  <a:gd name="T9" fmla="*/ 5688 h 111"/>
                  <a:gd name="T10" fmla="*/ 1391 w 74"/>
                  <a:gd name="T11" fmla="*/ 6909 h 111"/>
                  <a:gd name="T12" fmla="*/ 1252 w 74"/>
                  <a:gd name="T13" fmla="*/ 7908 h 111"/>
                  <a:gd name="T14" fmla="*/ 1126 w 74"/>
                  <a:gd name="T15" fmla="*/ 9029 h 111"/>
                  <a:gd name="T16" fmla="*/ 961 w 74"/>
                  <a:gd name="T17" fmla="*/ 9849 h 111"/>
                  <a:gd name="T18" fmla="*/ 780 w 74"/>
                  <a:gd name="T19" fmla="*/ 10613 h 111"/>
                  <a:gd name="T20" fmla="*/ 600 w 74"/>
                  <a:gd name="T21" fmla="*/ 11159 h 111"/>
                  <a:gd name="T22" fmla="*/ 461 w 74"/>
                  <a:gd name="T23" fmla="*/ 11511 h 111"/>
                  <a:gd name="T24" fmla="*/ 337 w 74"/>
                  <a:gd name="T25" fmla="*/ 11677 h 111"/>
                  <a:gd name="T26" fmla="*/ 273 w 74"/>
                  <a:gd name="T27" fmla="*/ 11677 h 111"/>
                  <a:gd name="T28" fmla="*/ 8 w 74"/>
                  <a:gd name="T29" fmla="*/ 11677 h 111"/>
                  <a:gd name="T30" fmla="*/ 9 w 74"/>
                  <a:gd name="T31" fmla="*/ 11677 h 111"/>
                  <a:gd name="T32" fmla="*/ 8 w 74"/>
                  <a:gd name="T33" fmla="*/ 11605 h 111"/>
                  <a:gd name="T34" fmla="*/ 8 w 74"/>
                  <a:gd name="T35" fmla="*/ 11511 h 111"/>
                  <a:gd name="T36" fmla="*/ 8 w 74"/>
                  <a:gd name="T37" fmla="*/ 11408 h 111"/>
                  <a:gd name="T38" fmla="*/ 0 w 74"/>
                  <a:gd name="T39" fmla="*/ 11159 h 111"/>
                  <a:gd name="T40" fmla="*/ 0 w 74"/>
                  <a:gd name="T41" fmla="*/ 11511 h 111"/>
                  <a:gd name="T42" fmla="*/ 0 w 74"/>
                  <a:gd name="T43" fmla="*/ 11762 h 111"/>
                  <a:gd name="T44" fmla="*/ 2 w 74"/>
                  <a:gd name="T45" fmla="*/ 12404 h 111"/>
                  <a:gd name="T46" fmla="*/ 4 w 74"/>
                  <a:gd name="T47" fmla="*/ 12624 h 111"/>
                  <a:gd name="T48" fmla="*/ 9 w 74"/>
                  <a:gd name="T49" fmla="*/ 12891 h 111"/>
                  <a:gd name="T50" fmla="*/ 394 w 74"/>
                  <a:gd name="T51" fmla="*/ 12716 h 111"/>
                  <a:gd name="T52" fmla="*/ 540 w 74"/>
                  <a:gd name="T53" fmla="*/ 12546 h 111"/>
                  <a:gd name="T54" fmla="*/ 740 w 74"/>
                  <a:gd name="T55" fmla="*/ 11924 h 111"/>
                  <a:gd name="T56" fmla="*/ 913 w 74"/>
                  <a:gd name="T57" fmla="*/ 11474 h 111"/>
                  <a:gd name="T58" fmla="*/ 1126 w 74"/>
                  <a:gd name="T59" fmla="*/ 10613 h 111"/>
                  <a:gd name="T60" fmla="*/ 1286 w 74"/>
                  <a:gd name="T61" fmla="*/ 9761 h 111"/>
                  <a:gd name="T62" fmla="*/ 1465 w 74"/>
                  <a:gd name="T63" fmla="*/ 8549 h 111"/>
                  <a:gd name="T64" fmla="*/ 1587 w 74"/>
                  <a:gd name="T65" fmla="*/ 7315 h 111"/>
                  <a:gd name="T66" fmla="*/ 1715 w 74"/>
                  <a:gd name="T67" fmla="*/ 6115 h 111"/>
                  <a:gd name="T68" fmla="*/ 1795 w 74"/>
                  <a:gd name="T69" fmla="*/ 4582 h 111"/>
                  <a:gd name="T70" fmla="*/ 1810 w 74"/>
                  <a:gd name="T71" fmla="*/ 3102 h 111"/>
                  <a:gd name="T72" fmla="*/ 1808 w 74"/>
                  <a:gd name="T73" fmla="*/ 1422 h 111"/>
                  <a:gd name="T74" fmla="*/ 1703 w 74"/>
                  <a:gd name="T75" fmla="*/ 0 h 111"/>
                  <a:gd name="T76" fmla="*/ 1506 w 74"/>
                  <a:gd name="T77" fmla="*/ 3 h 11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4"/>
                  <a:gd name="T118" fmla="*/ 0 h 111"/>
                  <a:gd name="T119" fmla="*/ 74 w 74"/>
                  <a:gd name="T120" fmla="*/ 111 h 11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4" h="111">
                    <a:moveTo>
                      <a:pt x="61" y="3"/>
                    </a:moveTo>
                    <a:lnTo>
                      <a:pt x="64" y="16"/>
                    </a:lnTo>
                    <a:lnTo>
                      <a:pt x="64" y="27"/>
                    </a:lnTo>
                    <a:lnTo>
                      <a:pt x="63" y="39"/>
                    </a:lnTo>
                    <a:lnTo>
                      <a:pt x="61" y="49"/>
                    </a:lnTo>
                    <a:lnTo>
                      <a:pt x="57" y="59"/>
                    </a:lnTo>
                    <a:lnTo>
                      <a:pt x="51" y="68"/>
                    </a:lnTo>
                    <a:lnTo>
                      <a:pt x="45" y="77"/>
                    </a:lnTo>
                    <a:lnTo>
                      <a:pt x="39" y="85"/>
                    </a:lnTo>
                    <a:lnTo>
                      <a:pt x="32" y="91"/>
                    </a:lnTo>
                    <a:lnTo>
                      <a:pt x="25" y="96"/>
                    </a:lnTo>
                    <a:lnTo>
                      <a:pt x="20" y="99"/>
                    </a:lnTo>
                    <a:lnTo>
                      <a:pt x="14" y="101"/>
                    </a:lnTo>
                    <a:lnTo>
                      <a:pt x="10" y="101"/>
                    </a:lnTo>
                    <a:lnTo>
                      <a:pt x="8" y="101"/>
                    </a:lnTo>
                    <a:lnTo>
                      <a:pt x="9" y="101"/>
                    </a:lnTo>
                    <a:lnTo>
                      <a:pt x="8" y="100"/>
                    </a:lnTo>
                    <a:lnTo>
                      <a:pt x="8" y="99"/>
                    </a:lnTo>
                    <a:lnTo>
                      <a:pt x="8" y="97"/>
                    </a:lnTo>
                    <a:lnTo>
                      <a:pt x="0" y="96"/>
                    </a:lnTo>
                    <a:lnTo>
                      <a:pt x="0" y="99"/>
                    </a:lnTo>
                    <a:lnTo>
                      <a:pt x="0" y="102"/>
                    </a:lnTo>
                    <a:lnTo>
                      <a:pt x="2" y="106"/>
                    </a:lnTo>
                    <a:lnTo>
                      <a:pt x="4" y="109"/>
                    </a:lnTo>
                    <a:lnTo>
                      <a:pt x="9" y="111"/>
                    </a:lnTo>
                    <a:lnTo>
                      <a:pt x="17" y="110"/>
                    </a:lnTo>
                    <a:lnTo>
                      <a:pt x="23" y="108"/>
                    </a:lnTo>
                    <a:lnTo>
                      <a:pt x="30" y="103"/>
                    </a:lnTo>
                    <a:lnTo>
                      <a:pt x="38" y="98"/>
                    </a:lnTo>
                    <a:lnTo>
                      <a:pt x="45" y="91"/>
                    </a:lnTo>
                    <a:lnTo>
                      <a:pt x="52" y="83"/>
                    </a:lnTo>
                    <a:lnTo>
                      <a:pt x="59" y="74"/>
                    </a:lnTo>
                    <a:lnTo>
                      <a:pt x="64" y="63"/>
                    </a:lnTo>
                    <a:lnTo>
                      <a:pt x="69" y="52"/>
                    </a:lnTo>
                    <a:lnTo>
                      <a:pt x="72" y="40"/>
                    </a:lnTo>
                    <a:lnTo>
                      <a:pt x="74" y="27"/>
                    </a:lnTo>
                    <a:lnTo>
                      <a:pt x="73" y="13"/>
                    </a:lnTo>
                    <a:lnTo>
                      <a:pt x="68" y="0"/>
                    </a:lnTo>
                    <a:lnTo>
                      <a:pt x="61" y="3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663" name="Freeform 754"/>
              <p:cNvSpPr>
                <a:spLocks noChangeArrowheads="1"/>
              </p:cNvSpPr>
              <p:nvPr/>
            </p:nvSpPr>
            <p:spPr bwMode="auto">
              <a:xfrm>
                <a:off x="5599" y="569"/>
                <a:ext cx="54" cy="50"/>
              </a:xfrm>
              <a:custGeom>
                <a:avLst/>
                <a:gdLst>
                  <a:gd name="T0" fmla="*/ 7 w 51"/>
                  <a:gd name="T1" fmla="*/ 7470 h 46"/>
                  <a:gd name="T2" fmla="*/ 385 w 51"/>
                  <a:gd name="T3" fmla="*/ 5840 h 46"/>
                  <a:gd name="T4" fmla="*/ 574 w 51"/>
                  <a:gd name="T5" fmla="*/ 4841 h 46"/>
                  <a:gd name="T6" fmla="*/ 809 w 51"/>
                  <a:gd name="T7" fmla="*/ 3770 h 46"/>
                  <a:gd name="T8" fmla="*/ 1016 w 51"/>
                  <a:gd name="T9" fmla="*/ 2526 h 46"/>
                  <a:gd name="T10" fmla="*/ 1206 w 51"/>
                  <a:gd name="T11" fmla="*/ 1810 h 46"/>
                  <a:gd name="T12" fmla="*/ 1430 w 51"/>
                  <a:gd name="T13" fmla="*/ 1532 h 46"/>
                  <a:gd name="T14" fmla="*/ 1432 w 51"/>
                  <a:gd name="T15" fmla="*/ 1532 h 46"/>
                  <a:gd name="T16" fmla="*/ 1478 w 51"/>
                  <a:gd name="T17" fmla="*/ 1532 h 46"/>
                  <a:gd name="T18" fmla="*/ 1432 w 51"/>
                  <a:gd name="T19" fmla="*/ 1296 h 46"/>
                  <a:gd name="T20" fmla="*/ 1657 w 51"/>
                  <a:gd name="T21" fmla="*/ 5 h 46"/>
                  <a:gd name="T22" fmla="*/ 1603 w 51"/>
                  <a:gd name="T23" fmla="*/ 2 h 46"/>
                  <a:gd name="T24" fmla="*/ 1514 w 51"/>
                  <a:gd name="T25" fmla="*/ 0 h 46"/>
                  <a:gd name="T26" fmla="*/ 1430 w 51"/>
                  <a:gd name="T27" fmla="*/ 0 h 46"/>
                  <a:gd name="T28" fmla="*/ 1277 w 51"/>
                  <a:gd name="T29" fmla="*/ 1 h 46"/>
                  <a:gd name="T30" fmla="*/ 1075 w 51"/>
                  <a:gd name="T31" fmla="*/ 4 h 46"/>
                  <a:gd name="T32" fmla="*/ 906 w 51"/>
                  <a:gd name="T33" fmla="*/ 1532 h 46"/>
                  <a:gd name="T34" fmla="*/ 608 w 51"/>
                  <a:gd name="T35" fmla="*/ 2324 h 46"/>
                  <a:gd name="T36" fmla="*/ 385 w 51"/>
                  <a:gd name="T37" fmla="*/ 3770 h 46"/>
                  <a:gd name="T38" fmla="*/ 5 w 51"/>
                  <a:gd name="T39" fmla="*/ 5262 h 46"/>
                  <a:gd name="T40" fmla="*/ 0 w 51"/>
                  <a:gd name="T41" fmla="*/ 6348 h 46"/>
                  <a:gd name="T42" fmla="*/ 7 w 51"/>
                  <a:gd name="T43" fmla="*/ 7470 h 4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51"/>
                  <a:gd name="T67" fmla="*/ 0 h 46"/>
                  <a:gd name="T68" fmla="*/ 51 w 51"/>
                  <a:gd name="T69" fmla="*/ 46 h 4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51" h="46">
                    <a:moveTo>
                      <a:pt x="7" y="46"/>
                    </a:moveTo>
                    <a:lnTo>
                      <a:pt x="12" y="37"/>
                    </a:lnTo>
                    <a:lnTo>
                      <a:pt x="19" y="29"/>
                    </a:lnTo>
                    <a:lnTo>
                      <a:pt x="25" y="23"/>
                    </a:lnTo>
                    <a:lnTo>
                      <a:pt x="32" y="16"/>
                    </a:lnTo>
                    <a:lnTo>
                      <a:pt x="38" y="12"/>
                    </a:lnTo>
                    <a:lnTo>
                      <a:pt x="43" y="10"/>
                    </a:lnTo>
                    <a:lnTo>
                      <a:pt x="44" y="10"/>
                    </a:lnTo>
                    <a:lnTo>
                      <a:pt x="45" y="10"/>
                    </a:lnTo>
                    <a:lnTo>
                      <a:pt x="44" y="8"/>
                    </a:lnTo>
                    <a:lnTo>
                      <a:pt x="51" y="5"/>
                    </a:lnTo>
                    <a:lnTo>
                      <a:pt x="49" y="2"/>
                    </a:lnTo>
                    <a:lnTo>
                      <a:pt x="46" y="0"/>
                    </a:lnTo>
                    <a:lnTo>
                      <a:pt x="43" y="0"/>
                    </a:lnTo>
                    <a:lnTo>
                      <a:pt x="40" y="1"/>
                    </a:lnTo>
                    <a:lnTo>
                      <a:pt x="33" y="4"/>
                    </a:lnTo>
                    <a:lnTo>
                      <a:pt x="27" y="10"/>
                    </a:lnTo>
                    <a:lnTo>
                      <a:pt x="20" y="15"/>
                    </a:lnTo>
                    <a:lnTo>
                      <a:pt x="12" y="23"/>
                    </a:lnTo>
                    <a:lnTo>
                      <a:pt x="5" y="32"/>
                    </a:lnTo>
                    <a:lnTo>
                      <a:pt x="0" y="40"/>
                    </a:lnTo>
                    <a:lnTo>
                      <a:pt x="7" y="46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664" name="Freeform 755"/>
              <p:cNvSpPr>
                <a:spLocks noChangeArrowheads="1"/>
              </p:cNvSpPr>
              <p:nvPr/>
            </p:nvSpPr>
            <p:spPr bwMode="auto">
              <a:xfrm>
                <a:off x="5581" y="613"/>
                <a:ext cx="26" cy="67"/>
              </a:xfrm>
              <a:custGeom>
                <a:avLst/>
                <a:gdLst>
                  <a:gd name="T0" fmla="*/ 1117 w 24"/>
                  <a:gd name="T1" fmla="*/ 7078 h 62"/>
                  <a:gd name="T2" fmla="*/ 1210 w 24"/>
                  <a:gd name="T3" fmla="*/ 6550 h 62"/>
                  <a:gd name="T4" fmla="*/ 1210 w 24"/>
                  <a:gd name="T5" fmla="*/ 5977 h 62"/>
                  <a:gd name="T6" fmla="*/ 1311 w 24"/>
                  <a:gd name="T7" fmla="*/ 5190 h 62"/>
                  <a:gd name="T8" fmla="*/ 1538 w 24"/>
                  <a:gd name="T9" fmla="*/ 4383 h 62"/>
                  <a:gd name="T10" fmla="*/ 1805 w 24"/>
                  <a:gd name="T11" fmla="*/ 3260 h 62"/>
                  <a:gd name="T12" fmla="*/ 2314 w 24"/>
                  <a:gd name="T13" fmla="*/ 2391 h 62"/>
                  <a:gd name="T14" fmla="*/ 2716 w 24"/>
                  <a:gd name="T15" fmla="*/ 1502 h 62"/>
                  <a:gd name="T16" fmla="*/ 3160 w 24"/>
                  <a:gd name="T17" fmla="*/ 6 h 62"/>
                  <a:gd name="T18" fmla="*/ 2314 w 24"/>
                  <a:gd name="T19" fmla="*/ 0 h 62"/>
                  <a:gd name="T20" fmla="*/ 1538 w 24"/>
                  <a:gd name="T21" fmla="*/ 1019 h 62"/>
                  <a:gd name="T22" fmla="*/ 1117 w 24"/>
                  <a:gd name="T23" fmla="*/ 2048 h 62"/>
                  <a:gd name="T24" fmla="*/ 952 w 24"/>
                  <a:gd name="T25" fmla="*/ 3017 h 62"/>
                  <a:gd name="T26" fmla="*/ 4 w 24"/>
                  <a:gd name="T27" fmla="*/ 4056 h 62"/>
                  <a:gd name="T28" fmla="*/ 2 w 24"/>
                  <a:gd name="T29" fmla="*/ 4805 h 62"/>
                  <a:gd name="T30" fmla="*/ 1 w 24"/>
                  <a:gd name="T31" fmla="*/ 5612 h 62"/>
                  <a:gd name="T32" fmla="*/ 0 w 24"/>
                  <a:gd name="T33" fmla="*/ 6459 h 62"/>
                  <a:gd name="T34" fmla="*/ 0 w 24"/>
                  <a:gd name="T35" fmla="*/ 6980 h 62"/>
                  <a:gd name="T36" fmla="*/ 1117 w 24"/>
                  <a:gd name="T37" fmla="*/ 7078 h 62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4"/>
                  <a:gd name="T58" fmla="*/ 0 h 62"/>
                  <a:gd name="T59" fmla="*/ 24 w 24"/>
                  <a:gd name="T60" fmla="*/ 62 h 62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4" h="62">
                    <a:moveTo>
                      <a:pt x="8" y="62"/>
                    </a:moveTo>
                    <a:lnTo>
                      <a:pt x="9" y="57"/>
                    </a:lnTo>
                    <a:lnTo>
                      <a:pt x="9" y="52"/>
                    </a:lnTo>
                    <a:lnTo>
                      <a:pt x="10" y="45"/>
                    </a:lnTo>
                    <a:lnTo>
                      <a:pt x="12" y="38"/>
                    </a:lnTo>
                    <a:lnTo>
                      <a:pt x="14" y="29"/>
                    </a:lnTo>
                    <a:lnTo>
                      <a:pt x="17" y="21"/>
                    </a:lnTo>
                    <a:lnTo>
                      <a:pt x="20" y="14"/>
                    </a:lnTo>
                    <a:lnTo>
                      <a:pt x="24" y="6"/>
                    </a:lnTo>
                    <a:lnTo>
                      <a:pt x="17" y="0"/>
                    </a:lnTo>
                    <a:lnTo>
                      <a:pt x="12" y="9"/>
                    </a:lnTo>
                    <a:lnTo>
                      <a:pt x="8" y="18"/>
                    </a:lnTo>
                    <a:lnTo>
                      <a:pt x="6" y="27"/>
                    </a:lnTo>
                    <a:lnTo>
                      <a:pt x="4" y="35"/>
                    </a:lnTo>
                    <a:lnTo>
                      <a:pt x="2" y="43"/>
                    </a:lnTo>
                    <a:lnTo>
                      <a:pt x="1" y="50"/>
                    </a:lnTo>
                    <a:lnTo>
                      <a:pt x="0" y="56"/>
                    </a:lnTo>
                    <a:lnTo>
                      <a:pt x="0" y="61"/>
                    </a:lnTo>
                    <a:lnTo>
                      <a:pt x="8" y="62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665" name="Freeform 756"/>
              <p:cNvSpPr>
                <a:spLocks noChangeArrowheads="1"/>
              </p:cNvSpPr>
              <p:nvPr/>
            </p:nvSpPr>
            <p:spPr bwMode="auto">
              <a:xfrm>
                <a:off x="149" y="774"/>
                <a:ext cx="68" cy="115"/>
              </a:xfrm>
              <a:custGeom>
                <a:avLst/>
                <a:gdLst>
                  <a:gd name="T0" fmla="*/ 2536 w 64"/>
                  <a:gd name="T1" fmla="*/ 13739 h 106"/>
                  <a:gd name="T2" fmla="*/ 2536 w 64"/>
                  <a:gd name="T3" fmla="*/ 14167 h 106"/>
                  <a:gd name="T4" fmla="*/ 2536 w 64"/>
                  <a:gd name="T5" fmla="*/ 14689 h 106"/>
                  <a:gd name="T6" fmla="*/ 2531 w 64"/>
                  <a:gd name="T7" fmla="*/ 14802 h 106"/>
                  <a:gd name="T8" fmla="*/ 2530 w 64"/>
                  <a:gd name="T9" fmla="*/ 15211 h 106"/>
                  <a:gd name="T10" fmla="*/ 2381 w 64"/>
                  <a:gd name="T11" fmla="*/ 15370 h 106"/>
                  <a:gd name="T12" fmla="*/ 2110 w 64"/>
                  <a:gd name="T13" fmla="*/ 15211 h 106"/>
                  <a:gd name="T14" fmla="*/ 1869 w 64"/>
                  <a:gd name="T15" fmla="*/ 14802 h 106"/>
                  <a:gd name="T16" fmla="*/ 1660 w 64"/>
                  <a:gd name="T17" fmla="*/ 14421 h 106"/>
                  <a:gd name="T18" fmla="*/ 1300 w 64"/>
                  <a:gd name="T19" fmla="*/ 13539 h 106"/>
                  <a:gd name="T20" fmla="*/ 1083 w 64"/>
                  <a:gd name="T21" fmla="*/ 12576 h 106"/>
                  <a:gd name="T22" fmla="*/ 754 w 64"/>
                  <a:gd name="T23" fmla="*/ 11502 h 106"/>
                  <a:gd name="T24" fmla="*/ 493 w 64"/>
                  <a:gd name="T25" fmla="*/ 10383 h 106"/>
                  <a:gd name="T26" fmla="*/ 364 w 64"/>
                  <a:gd name="T27" fmla="*/ 8843 h 106"/>
                  <a:gd name="T28" fmla="*/ 4 w 64"/>
                  <a:gd name="T29" fmla="*/ 7109 h 106"/>
                  <a:gd name="T30" fmla="*/ 1 w 64"/>
                  <a:gd name="T31" fmla="*/ 5567 h 106"/>
                  <a:gd name="T32" fmla="*/ 0 w 64"/>
                  <a:gd name="T33" fmla="*/ 3905 h 106"/>
                  <a:gd name="T34" fmla="*/ 1 w 64"/>
                  <a:gd name="T35" fmla="*/ 1930 h 106"/>
                  <a:gd name="T36" fmla="*/ 4 w 64"/>
                  <a:gd name="T37" fmla="*/ 1 h 106"/>
                  <a:gd name="T38" fmla="*/ 4 w 64"/>
                  <a:gd name="T39" fmla="*/ 0 h 106"/>
                  <a:gd name="T40" fmla="*/ 6 w 64"/>
                  <a:gd name="T41" fmla="*/ 0 h 106"/>
                  <a:gd name="T42" fmla="*/ 7 w 64"/>
                  <a:gd name="T43" fmla="*/ 0 h 106"/>
                  <a:gd name="T44" fmla="*/ 411 w 64"/>
                  <a:gd name="T45" fmla="*/ 0 h 106"/>
                  <a:gd name="T46" fmla="*/ 557 w 64"/>
                  <a:gd name="T47" fmla="*/ 3 h 106"/>
                  <a:gd name="T48" fmla="*/ 851 w 64"/>
                  <a:gd name="T49" fmla="*/ 1091 h 106"/>
                  <a:gd name="T50" fmla="*/ 1152 w 64"/>
                  <a:gd name="T51" fmla="*/ 1930 h 106"/>
                  <a:gd name="T52" fmla="*/ 1381 w 64"/>
                  <a:gd name="T53" fmla="*/ 3057 h 106"/>
                  <a:gd name="T54" fmla="*/ 1696 w 64"/>
                  <a:gd name="T55" fmla="*/ 4237 h 106"/>
                  <a:gd name="T56" fmla="*/ 1915 w 64"/>
                  <a:gd name="T57" fmla="*/ 5423 h 106"/>
                  <a:gd name="T58" fmla="*/ 2109 w 64"/>
                  <a:gd name="T59" fmla="*/ 6553 h 106"/>
                  <a:gd name="T60" fmla="*/ 2242 w 64"/>
                  <a:gd name="T61" fmla="*/ 8131 h 106"/>
                  <a:gd name="T62" fmla="*/ 2381 w 64"/>
                  <a:gd name="T63" fmla="*/ 8923 h 106"/>
                  <a:gd name="T64" fmla="*/ 2387 w 64"/>
                  <a:gd name="T65" fmla="*/ 10383 h 106"/>
                  <a:gd name="T66" fmla="*/ 2530 w 64"/>
                  <a:gd name="T67" fmla="*/ 11395 h 106"/>
                  <a:gd name="T68" fmla="*/ 2531 w 64"/>
                  <a:gd name="T69" fmla="*/ 12252 h 106"/>
                  <a:gd name="T70" fmla="*/ 2536 w 64"/>
                  <a:gd name="T71" fmla="*/ 13292 h 106"/>
                  <a:gd name="T72" fmla="*/ 2536 w 64"/>
                  <a:gd name="T73" fmla="*/ 13739 h 10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4"/>
                  <a:gd name="T112" fmla="*/ 0 h 106"/>
                  <a:gd name="T113" fmla="*/ 64 w 64"/>
                  <a:gd name="T114" fmla="*/ 106 h 10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4" h="106">
                    <a:moveTo>
                      <a:pt x="64" y="96"/>
                    </a:moveTo>
                    <a:lnTo>
                      <a:pt x="64" y="98"/>
                    </a:lnTo>
                    <a:lnTo>
                      <a:pt x="64" y="102"/>
                    </a:lnTo>
                    <a:lnTo>
                      <a:pt x="63" y="103"/>
                    </a:lnTo>
                    <a:lnTo>
                      <a:pt x="62" y="105"/>
                    </a:lnTo>
                    <a:lnTo>
                      <a:pt x="58" y="106"/>
                    </a:lnTo>
                    <a:lnTo>
                      <a:pt x="53" y="105"/>
                    </a:lnTo>
                    <a:lnTo>
                      <a:pt x="47" y="103"/>
                    </a:lnTo>
                    <a:lnTo>
                      <a:pt x="41" y="100"/>
                    </a:lnTo>
                    <a:lnTo>
                      <a:pt x="33" y="94"/>
                    </a:lnTo>
                    <a:lnTo>
                      <a:pt x="26" y="88"/>
                    </a:lnTo>
                    <a:lnTo>
                      <a:pt x="20" y="80"/>
                    </a:lnTo>
                    <a:lnTo>
                      <a:pt x="13" y="71"/>
                    </a:lnTo>
                    <a:lnTo>
                      <a:pt x="8" y="61"/>
                    </a:lnTo>
                    <a:lnTo>
                      <a:pt x="4" y="50"/>
                    </a:lnTo>
                    <a:lnTo>
                      <a:pt x="1" y="39"/>
                    </a:lnTo>
                    <a:lnTo>
                      <a:pt x="0" y="27"/>
                    </a:lnTo>
                    <a:lnTo>
                      <a:pt x="1" y="14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10" y="0"/>
                    </a:lnTo>
                    <a:lnTo>
                      <a:pt x="15" y="3"/>
                    </a:lnTo>
                    <a:lnTo>
                      <a:pt x="22" y="7"/>
                    </a:lnTo>
                    <a:lnTo>
                      <a:pt x="29" y="14"/>
                    </a:lnTo>
                    <a:lnTo>
                      <a:pt x="35" y="21"/>
                    </a:lnTo>
                    <a:lnTo>
                      <a:pt x="42" y="29"/>
                    </a:lnTo>
                    <a:lnTo>
                      <a:pt x="48" y="38"/>
                    </a:lnTo>
                    <a:lnTo>
                      <a:pt x="52" y="46"/>
                    </a:lnTo>
                    <a:lnTo>
                      <a:pt x="56" y="55"/>
                    </a:lnTo>
                    <a:lnTo>
                      <a:pt x="58" y="62"/>
                    </a:lnTo>
                    <a:lnTo>
                      <a:pt x="60" y="71"/>
                    </a:lnTo>
                    <a:lnTo>
                      <a:pt x="62" y="79"/>
                    </a:lnTo>
                    <a:lnTo>
                      <a:pt x="63" y="85"/>
                    </a:lnTo>
                    <a:lnTo>
                      <a:pt x="64" y="92"/>
                    </a:lnTo>
                    <a:lnTo>
                      <a:pt x="64" y="96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666" name="Freeform 757"/>
              <p:cNvSpPr>
                <a:spLocks noChangeArrowheads="1"/>
              </p:cNvSpPr>
              <p:nvPr/>
            </p:nvSpPr>
            <p:spPr bwMode="auto">
              <a:xfrm>
                <a:off x="144" y="774"/>
                <a:ext cx="77" cy="120"/>
              </a:xfrm>
              <a:custGeom>
                <a:avLst/>
                <a:gdLst>
                  <a:gd name="T0" fmla="*/ 5 w 73"/>
                  <a:gd name="T1" fmla="*/ 0 h 111"/>
                  <a:gd name="T2" fmla="*/ 0 w 73"/>
                  <a:gd name="T3" fmla="*/ 1422 h 111"/>
                  <a:gd name="T4" fmla="*/ 0 w 73"/>
                  <a:gd name="T5" fmla="*/ 3102 h 111"/>
                  <a:gd name="T6" fmla="*/ 1 w 73"/>
                  <a:gd name="T7" fmla="*/ 4501 h 111"/>
                  <a:gd name="T8" fmla="*/ 5 w 73"/>
                  <a:gd name="T9" fmla="*/ 5912 h 111"/>
                  <a:gd name="T10" fmla="*/ 9 w 73"/>
                  <a:gd name="T11" fmla="*/ 7315 h 111"/>
                  <a:gd name="T12" fmla="*/ 354 w 73"/>
                  <a:gd name="T13" fmla="*/ 8427 h 111"/>
                  <a:gd name="T14" fmla="*/ 514 w 73"/>
                  <a:gd name="T15" fmla="*/ 9761 h 111"/>
                  <a:gd name="T16" fmla="*/ 747 w 73"/>
                  <a:gd name="T17" fmla="*/ 10613 h 111"/>
                  <a:gd name="T18" fmla="*/ 893 w 73"/>
                  <a:gd name="T19" fmla="*/ 11408 h 111"/>
                  <a:gd name="T20" fmla="*/ 1105 w 73"/>
                  <a:gd name="T21" fmla="*/ 11924 h 111"/>
                  <a:gd name="T22" fmla="*/ 1297 w 73"/>
                  <a:gd name="T23" fmla="*/ 12444 h 111"/>
                  <a:gd name="T24" fmla="*/ 1464 w 73"/>
                  <a:gd name="T25" fmla="*/ 12624 h 111"/>
                  <a:gd name="T26" fmla="*/ 1663 w 73"/>
                  <a:gd name="T27" fmla="*/ 12891 h 111"/>
                  <a:gd name="T28" fmla="*/ 1786 w 73"/>
                  <a:gd name="T29" fmla="*/ 12546 h 111"/>
                  <a:gd name="T30" fmla="*/ 1840 w 73"/>
                  <a:gd name="T31" fmla="*/ 12404 h 111"/>
                  <a:gd name="T32" fmla="*/ 1884 w 73"/>
                  <a:gd name="T33" fmla="*/ 11924 h 111"/>
                  <a:gd name="T34" fmla="*/ 1884 w 73"/>
                  <a:gd name="T35" fmla="*/ 11474 h 111"/>
                  <a:gd name="T36" fmla="*/ 1884 w 73"/>
                  <a:gd name="T37" fmla="*/ 11030 h 111"/>
                  <a:gd name="T38" fmla="*/ 1693 w 73"/>
                  <a:gd name="T39" fmla="*/ 11159 h 111"/>
                  <a:gd name="T40" fmla="*/ 1693 w 73"/>
                  <a:gd name="T41" fmla="*/ 11474 h 111"/>
                  <a:gd name="T42" fmla="*/ 1693 w 73"/>
                  <a:gd name="T43" fmla="*/ 11605 h 111"/>
                  <a:gd name="T44" fmla="*/ 1693 w 73"/>
                  <a:gd name="T45" fmla="*/ 11677 h 111"/>
                  <a:gd name="T46" fmla="*/ 1629 w 73"/>
                  <a:gd name="T47" fmla="*/ 11762 h 111"/>
                  <a:gd name="T48" fmla="*/ 1495 w 73"/>
                  <a:gd name="T49" fmla="*/ 11677 h 111"/>
                  <a:gd name="T50" fmla="*/ 1388 w 73"/>
                  <a:gd name="T51" fmla="*/ 11605 h 111"/>
                  <a:gd name="T52" fmla="*/ 1248 w 73"/>
                  <a:gd name="T53" fmla="*/ 11030 h 111"/>
                  <a:gd name="T54" fmla="*/ 1085 w 73"/>
                  <a:gd name="T55" fmla="*/ 10613 h 111"/>
                  <a:gd name="T56" fmla="*/ 877 w 73"/>
                  <a:gd name="T57" fmla="*/ 9817 h 111"/>
                  <a:gd name="T58" fmla="*/ 747 w 73"/>
                  <a:gd name="T59" fmla="*/ 9029 h 111"/>
                  <a:gd name="T60" fmla="*/ 514 w 73"/>
                  <a:gd name="T61" fmla="*/ 8075 h 111"/>
                  <a:gd name="T62" fmla="*/ 393 w 73"/>
                  <a:gd name="T63" fmla="*/ 6909 h 111"/>
                  <a:gd name="T64" fmla="*/ 319 w 73"/>
                  <a:gd name="T65" fmla="*/ 5688 h 111"/>
                  <a:gd name="T66" fmla="*/ 286 w 73"/>
                  <a:gd name="T67" fmla="*/ 4477 h 111"/>
                  <a:gd name="T68" fmla="*/ 9 w 73"/>
                  <a:gd name="T69" fmla="*/ 3031 h 111"/>
                  <a:gd name="T70" fmla="*/ 286 w 73"/>
                  <a:gd name="T71" fmla="*/ 1662 h 111"/>
                  <a:gd name="T72" fmla="*/ 319 w 73"/>
                  <a:gd name="T73" fmla="*/ 3 h 111"/>
                  <a:gd name="T74" fmla="*/ 5 w 73"/>
                  <a:gd name="T75" fmla="*/ 0 h 111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73"/>
                  <a:gd name="T115" fmla="*/ 0 h 111"/>
                  <a:gd name="T116" fmla="*/ 73 w 73"/>
                  <a:gd name="T117" fmla="*/ 111 h 111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73" h="111">
                    <a:moveTo>
                      <a:pt x="5" y="0"/>
                    </a:moveTo>
                    <a:lnTo>
                      <a:pt x="0" y="13"/>
                    </a:lnTo>
                    <a:lnTo>
                      <a:pt x="0" y="27"/>
                    </a:lnTo>
                    <a:lnTo>
                      <a:pt x="1" y="39"/>
                    </a:lnTo>
                    <a:lnTo>
                      <a:pt x="5" y="51"/>
                    </a:lnTo>
                    <a:lnTo>
                      <a:pt x="9" y="63"/>
                    </a:lnTo>
                    <a:lnTo>
                      <a:pt x="14" y="73"/>
                    </a:lnTo>
                    <a:lnTo>
                      <a:pt x="21" y="83"/>
                    </a:lnTo>
                    <a:lnTo>
                      <a:pt x="28" y="91"/>
                    </a:lnTo>
                    <a:lnTo>
                      <a:pt x="35" y="97"/>
                    </a:lnTo>
                    <a:lnTo>
                      <a:pt x="43" y="103"/>
                    </a:lnTo>
                    <a:lnTo>
                      <a:pt x="50" y="107"/>
                    </a:lnTo>
                    <a:lnTo>
                      <a:pt x="57" y="109"/>
                    </a:lnTo>
                    <a:lnTo>
                      <a:pt x="64" y="111"/>
                    </a:lnTo>
                    <a:lnTo>
                      <a:pt x="69" y="108"/>
                    </a:lnTo>
                    <a:lnTo>
                      <a:pt x="71" y="106"/>
                    </a:lnTo>
                    <a:lnTo>
                      <a:pt x="73" y="103"/>
                    </a:lnTo>
                    <a:lnTo>
                      <a:pt x="73" y="98"/>
                    </a:lnTo>
                    <a:lnTo>
                      <a:pt x="73" y="95"/>
                    </a:lnTo>
                    <a:lnTo>
                      <a:pt x="65" y="96"/>
                    </a:lnTo>
                    <a:lnTo>
                      <a:pt x="65" y="98"/>
                    </a:lnTo>
                    <a:lnTo>
                      <a:pt x="65" y="100"/>
                    </a:lnTo>
                    <a:lnTo>
                      <a:pt x="65" y="101"/>
                    </a:lnTo>
                    <a:lnTo>
                      <a:pt x="63" y="102"/>
                    </a:lnTo>
                    <a:lnTo>
                      <a:pt x="58" y="101"/>
                    </a:lnTo>
                    <a:lnTo>
                      <a:pt x="54" y="100"/>
                    </a:lnTo>
                    <a:lnTo>
                      <a:pt x="48" y="95"/>
                    </a:lnTo>
                    <a:lnTo>
                      <a:pt x="42" y="91"/>
                    </a:lnTo>
                    <a:lnTo>
                      <a:pt x="34" y="84"/>
                    </a:lnTo>
                    <a:lnTo>
                      <a:pt x="28" y="77"/>
                    </a:lnTo>
                    <a:lnTo>
                      <a:pt x="21" y="69"/>
                    </a:lnTo>
                    <a:lnTo>
                      <a:pt x="16" y="59"/>
                    </a:lnTo>
                    <a:lnTo>
                      <a:pt x="12" y="49"/>
                    </a:lnTo>
                    <a:lnTo>
                      <a:pt x="10" y="38"/>
                    </a:lnTo>
                    <a:lnTo>
                      <a:pt x="9" y="26"/>
                    </a:lnTo>
                    <a:lnTo>
                      <a:pt x="10" y="15"/>
                    </a:lnTo>
                    <a:lnTo>
                      <a:pt x="12" y="3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667" name="Freeform 758"/>
              <p:cNvSpPr>
                <a:spLocks noChangeArrowheads="1"/>
              </p:cNvSpPr>
              <p:nvPr/>
            </p:nvSpPr>
            <p:spPr bwMode="auto">
              <a:xfrm>
                <a:off x="149" y="769"/>
                <a:ext cx="54" cy="49"/>
              </a:xfrm>
              <a:custGeom>
                <a:avLst/>
                <a:gdLst>
                  <a:gd name="T0" fmla="*/ 1657 w 51"/>
                  <a:gd name="T1" fmla="*/ 7434 h 45"/>
                  <a:gd name="T2" fmla="*/ 1514 w 51"/>
                  <a:gd name="T3" fmla="*/ 5713 h 45"/>
                  <a:gd name="T4" fmla="*/ 1276 w 51"/>
                  <a:gd name="T5" fmla="*/ 4096 h 45"/>
                  <a:gd name="T6" fmla="*/ 1015 w 51"/>
                  <a:gd name="T7" fmla="*/ 2914 h 45"/>
                  <a:gd name="T8" fmla="*/ 764 w 51"/>
                  <a:gd name="T9" fmla="*/ 1606 h 45"/>
                  <a:gd name="T10" fmla="*/ 542 w 51"/>
                  <a:gd name="T11" fmla="*/ 4 h 45"/>
                  <a:gd name="T12" fmla="*/ 364 w 51"/>
                  <a:gd name="T13" fmla="*/ 1 h 45"/>
                  <a:gd name="T14" fmla="*/ 8 w 51"/>
                  <a:gd name="T15" fmla="*/ 0 h 45"/>
                  <a:gd name="T16" fmla="*/ 5 w 51"/>
                  <a:gd name="T17" fmla="*/ 0 h 45"/>
                  <a:gd name="T18" fmla="*/ 2 w 51"/>
                  <a:gd name="T19" fmla="*/ 1 h 45"/>
                  <a:gd name="T20" fmla="*/ 0 w 51"/>
                  <a:gd name="T21" fmla="*/ 5 h 45"/>
                  <a:gd name="T22" fmla="*/ 7 w 51"/>
                  <a:gd name="T23" fmla="*/ 1475 h 45"/>
                  <a:gd name="T24" fmla="*/ 7 w 51"/>
                  <a:gd name="T25" fmla="*/ 1606 h 45"/>
                  <a:gd name="T26" fmla="*/ 6 w 51"/>
                  <a:gd name="T27" fmla="*/ 1606 h 45"/>
                  <a:gd name="T28" fmla="*/ 7 w 51"/>
                  <a:gd name="T29" fmla="*/ 1606 h 45"/>
                  <a:gd name="T30" fmla="*/ 8 w 51"/>
                  <a:gd name="T31" fmla="*/ 1606 h 45"/>
                  <a:gd name="T32" fmla="*/ 408 w 51"/>
                  <a:gd name="T33" fmla="*/ 1904 h 45"/>
                  <a:gd name="T34" fmla="*/ 574 w 51"/>
                  <a:gd name="T35" fmla="*/ 2914 h 45"/>
                  <a:gd name="T36" fmla="*/ 857 w 51"/>
                  <a:gd name="T37" fmla="*/ 3810 h 45"/>
                  <a:gd name="T38" fmla="*/ 1016 w 51"/>
                  <a:gd name="T39" fmla="*/ 5288 h 45"/>
                  <a:gd name="T40" fmla="*/ 1276 w 51"/>
                  <a:gd name="T41" fmla="*/ 6774 h 45"/>
                  <a:gd name="T42" fmla="*/ 1432 w 51"/>
                  <a:gd name="T43" fmla="*/ 8095 h 45"/>
                  <a:gd name="T44" fmla="*/ 1657 w 51"/>
                  <a:gd name="T45" fmla="*/ 7434 h 4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51"/>
                  <a:gd name="T70" fmla="*/ 0 h 45"/>
                  <a:gd name="T71" fmla="*/ 51 w 51"/>
                  <a:gd name="T72" fmla="*/ 45 h 45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51" h="45">
                    <a:moveTo>
                      <a:pt x="51" y="41"/>
                    </a:moveTo>
                    <a:lnTo>
                      <a:pt x="46" y="31"/>
                    </a:lnTo>
                    <a:lnTo>
                      <a:pt x="39" y="23"/>
                    </a:lnTo>
                    <a:lnTo>
                      <a:pt x="31" y="16"/>
                    </a:lnTo>
                    <a:lnTo>
                      <a:pt x="24" y="9"/>
                    </a:lnTo>
                    <a:lnTo>
                      <a:pt x="18" y="4"/>
                    </a:lnTo>
                    <a:lnTo>
                      <a:pt x="11" y="1"/>
                    </a:lnTo>
                    <a:lnTo>
                      <a:pt x="8" y="0"/>
                    </a:lnTo>
                    <a:lnTo>
                      <a:pt x="5" y="0"/>
                    </a:lnTo>
                    <a:lnTo>
                      <a:pt x="2" y="1"/>
                    </a:lnTo>
                    <a:lnTo>
                      <a:pt x="0" y="5"/>
                    </a:lnTo>
                    <a:lnTo>
                      <a:pt x="7" y="8"/>
                    </a:lnTo>
                    <a:lnTo>
                      <a:pt x="7" y="9"/>
                    </a:lnTo>
                    <a:lnTo>
                      <a:pt x="6" y="9"/>
                    </a:lnTo>
                    <a:lnTo>
                      <a:pt x="7" y="9"/>
                    </a:lnTo>
                    <a:lnTo>
                      <a:pt x="8" y="9"/>
                    </a:lnTo>
                    <a:lnTo>
                      <a:pt x="13" y="11"/>
                    </a:lnTo>
                    <a:lnTo>
                      <a:pt x="19" y="16"/>
                    </a:lnTo>
                    <a:lnTo>
                      <a:pt x="26" y="22"/>
                    </a:lnTo>
                    <a:lnTo>
                      <a:pt x="32" y="29"/>
                    </a:lnTo>
                    <a:lnTo>
                      <a:pt x="39" y="37"/>
                    </a:lnTo>
                    <a:lnTo>
                      <a:pt x="44" y="45"/>
                    </a:lnTo>
                    <a:lnTo>
                      <a:pt x="51" y="41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668" name="Freeform 759"/>
              <p:cNvSpPr>
                <a:spLocks noChangeArrowheads="1"/>
              </p:cNvSpPr>
              <p:nvPr/>
            </p:nvSpPr>
            <p:spPr bwMode="auto">
              <a:xfrm>
                <a:off x="196" y="813"/>
                <a:ext cx="26" cy="65"/>
              </a:xfrm>
              <a:custGeom>
                <a:avLst/>
                <a:gdLst>
                  <a:gd name="T0" fmla="*/ 3160 w 24"/>
                  <a:gd name="T1" fmla="*/ 7801 h 60"/>
                  <a:gd name="T2" fmla="*/ 3160 w 24"/>
                  <a:gd name="T3" fmla="*/ 7266 h 60"/>
                  <a:gd name="T4" fmla="*/ 3010 w 24"/>
                  <a:gd name="T5" fmla="*/ 6516 h 60"/>
                  <a:gd name="T6" fmla="*/ 2917 w 24"/>
                  <a:gd name="T7" fmla="*/ 5664 h 60"/>
                  <a:gd name="T8" fmla="*/ 2716 w 24"/>
                  <a:gd name="T9" fmla="*/ 4494 h 60"/>
                  <a:gd name="T10" fmla="*/ 2507 w 24"/>
                  <a:gd name="T11" fmla="*/ 3262 h 60"/>
                  <a:gd name="T12" fmla="*/ 2118 w 24"/>
                  <a:gd name="T13" fmla="*/ 2166 h 60"/>
                  <a:gd name="T14" fmla="*/ 1666 w 24"/>
                  <a:gd name="T15" fmla="*/ 1141 h 60"/>
                  <a:gd name="T16" fmla="*/ 1031 w 24"/>
                  <a:gd name="T17" fmla="*/ 0 h 60"/>
                  <a:gd name="T18" fmla="*/ 0 w 24"/>
                  <a:gd name="T19" fmla="*/ 4 h 60"/>
                  <a:gd name="T20" fmla="*/ 4 w 24"/>
                  <a:gd name="T21" fmla="*/ 1572 h 60"/>
                  <a:gd name="T22" fmla="*/ 1031 w 24"/>
                  <a:gd name="T23" fmla="*/ 2755 h 60"/>
                  <a:gd name="T24" fmla="*/ 1210 w 24"/>
                  <a:gd name="T25" fmla="*/ 3796 h 60"/>
                  <a:gd name="T26" fmla="*/ 1538 w 24"/>
                  <a:gd name="T27" fmla="*/ 4826 h 60"/>
                  <a:gd name="T28" fmla="*/ 1805 w 24"/>
                  <a:gd name="T29" fmla="*/ 5995 h 60"/>
                  <a:gd name="T30" fmla="*/ 1955 w 24"/>
                  <a:gd name="T31" fmla="*/ 6647 h 60"/>
                  <a:gd name="T32" fmla="*/ 1955 w 24"/>
                  <a:gd name="T33" fmla="*/ 7622 h 60"/>
                  <a:gd name="T34" fmla="*/ 2118 w 24"/>
                  <a:gd name="T35" fmla="*/ 7872 h 60"/>
                  <a:gd name="T36" fmla="*/ 3160 w 24"/>
                  <a:gd name="T37" fmla="*/ 7801 h 6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4"/>
                  <a:gd name="T58" fmla="*/ 0 h 60"/>
                  <a:gd name="T59" fmla="*/ 24 w 24"/>
                  <a:gd name="T60" fmla="*/ 60 h 6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4" h="60">
                    <a:moveTo>
                      <a:pt x="24" y="59"/>
                    </a:moveTo>
                    <a:lnTo>
                      <a:pt x="24" y="55"/>
                    </a:lnTo>
                    <a:lnTo>
                      <a:pt x="23" y="49"/>
                    </a:lnTo>
                    <a:lnTo>
                      <a:pt x="22" y="42"/>
                    </a:lnTo>
                    <a:lnTo>
                      <a:pt x="20" y="34"/>
                    </a:lnTo>
                    <a:lnTo>
                      <a:pt x="18" y="25"/>
                    </a:lnTo>
                    <a:lnTo>
                      <a:pt x="16" y="16"/>
                    </a:lnTo>
                    <a:lnTo>
                      <a:pt x="13" y="8"/>
                    </a:lnTo>
                    <a:lnTo>
                      <a:pt x="7" y="0"/>
                    </a:lnTo>
                    <a:lnTo>
                      <a:pt x="0" y="4"/>
                    </a:lnTo>
                    <a:lnTo>
                      <a:pt x="4" y="12"/>
                    </a:lnTo>
                    <a:lnTo>
                      <a:pt x="7" y="20"/>
                    </a:lnTo>
                    <a:lnTo>
                      <a:pt x="9" y="28"/>
                    </a:lnTo>
                    <a:lnTo>
                      <a:pt x="12" y="36"/>
                    </a:lnTo>
                    <a:lnTo>
                      <a:pt x="14" y="44"/>
                    </a:lnTo>
                    <a:lnTo>
                      <a:pt x="15" y="50"/>
                    </a:lnTo>
                    <a:lnTo>
                      <a:pt x="15" y="56"/>
                    </a:lnTo>
                    <a:lnTo>
                      <a:pt x="16" y="60"/>
                    </a:lnTo>
                    <a:lnTo>
                      <a:pt x="24" y="59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669" name="Freeform 760"/>
              <p:cNvSpPr>
                <a:spLocks noChangeArrowheads="1"/>
              </p:cNvSpPr>
              <p:nvPr/>
            </p:nvSpPr>
            <p:spPr bwMode="auto">
              <a:xfrm>
                <a:off x="5588" y="910"/>
                <a:ext cx="68" cy="114"/>
              </a:xfrm>
              <a:custGeom>
                <a:avLst/>
                <a:gdLst>
                  <a:gd name="T0" fmla="*/ 0 w 64"/>
                  <a:gd name="T1" fmla="*/ 8137 h 106"/>
                  <a:gd name="T2" fmla="*/ 0 w 64"/>
                  <a:gd name="T3" fmla="*/ 8552 h 106"/>
                  <a:gd name="T4" fmla="*/ 0 w 64"/>
                  <a:gd name="T5" fmla="*/ 8670 h 106"/>
                  <a:gd name="T6" fmla="*/ 1 w 64"/>
                  <a:gd name="T7" fmla="*/ 8751 h 106"/>
                  <a:gd name="T8" fmla="*/ 2 w 64"/>
                  <a:gd name="T9" fmla="*/ 8841 h 106"/>
                  <a:gd name="T10" fmla="*/ 6 w 64"/>
                  <a:gd name="T11" fmla="*/ 8994 h 106"/>
                  <a:gd name="T12" fmla="*/ 437 w 64"/>
                  <a:gd name="T13" fmla="*/ 8994 h 106"/>
                  <a:gd name="T14" fmla="*/ 645 w 64"/>
                  <a:gd name="T15" fmla="*/ 8751 h 106"/>
                  <a:gd name="T16" fmla="*/ 904 w 64"/>
                  <a:gd name="T17" fmla="*/ 8552 h 106"/>
                  <a:gd name="T18" fmla="*/ 1224 w 64"/>
                  <a:gd name="T19" fmla="*/ 8005 h 106"/>
                  <a:gd name="T20" fmla="*/ 1502 w 64"/>
                  <a:gd name="T21" fmla="*/ 7496 h 106"/>
                  <a:gd name="T22" fmla="*/ 1759 w 64"/>
                  <a:gd name="T23" fmla="*/ 6723 h 106"/>
                  <a:gd name="T24" fmla="*/ 2035 w 64"/>
                  <a:gd name="T25" fmla="*/ 6026 h 106"/>
                  <a:gd name="T26" fmla="*/ 2242 w 64"/>
                  <a:gd name="T27" fmla="*/ 5210 h 106"/>
                  <a:gd name="T28" fmla="*/ 2387 w 64"/>
                  <a:gd name="T29" fmla="*/ 4226 h 106"/>
                  <a:gd name="T30" fmla="*/ 2531 w 64"/>
                  <a:gd name="T31" fmla="*/ 3343 h 106"/>
                  <a:gd name="T32" fmla="*/ 2536 w 64"/>
                  <a:gd name="T33" fmla="*/ 2219 h 106"/>
                  <a:gd name="T34" fmla="*/ 2531 w 64"/>
                  <a:gd name="T35" fmla="*/ 1130 h 106"/>
                  <a:gd name="T36" fmla="*/ 2387 w 64"/>
                  <a:gd name="T37" fmla="*/ 2 h 106"/>
                  <a:gd name="T38" fmla="*/ 2387 w 64"/>
                  <a:gd name="T39" fmla="*/ 1 h 106"/>
                  <a:gd name="T40" fmla="*/ 2381 w 64"/>
                  <a:gd name="T41" fmla="*/ 0 h 106"/>
                  <a:gd name="T42" fmla="*/ 2309 w 64"/>
                  <a:gd name="T43" fmla="*/ 0 h 106"/>
                  <a:gd name="T44" fmla="*/ 2162 w 64"/>
                  <a:gd name="T45" fmla="*/ 1 h 106"/>
                  <a:gd name="T46" fmla="*/ 1985 w 64"/>
                  <a:gd name="T47" fmla="*/ 3 h 106"/>
                  <a:gd name="T48" fmla="*/ 1696 w 64"/>
                  <a:gd name="T49" fmla="*/ 730 h 106"/>
                  <a:gd name="T50" fmla="*/ 1381 w 64"/>
                  <a:gd name="T51" fmla="*/ 1130 h 106"/>
                  <a:gd name="T52" fmla="*/ 1152 w 64"/>
                  <a:gd name="T53" fmla="*/ 1881 h 106"/>
                  <a:gd name="T54" fmla="*/ 851 w 64"/>
                  <a:gd name="T55" fmla="*/ 2517 h 106"/>
                  <a:gd name="T56" fmla="*/ 592 w 64"/>
                  <a:gd name="T57" fmla="*/ 3192 h 106"/>
                  <a:gd name="T58" fmla="*/ 464 w 64"/>
                  <a:gd name="T59" fmla="*/ 3894 h 106"/>
                  <a:gd name="T60" fmla="*/ 364 w 64"/>
                  <a:gd name="T61" fmla="*/ 4593 h 106"/>
                  <a:gd name="T62" fmla="*/ 6 w 64"/>
                  <a:gd name="T63" fmla="*/ 5404 h 106"/>
                  <a:gd name="T64" fmla="*/ 4 w 64"/>
                  <a:gd name="T65" fmla="*/ 6026 h 106"/>
                  <a:gd name="T66" fmla="*/ 2 w 64"/>
                  <a:gd name="T67" fmla="*/ 6609 h 106"/>
                  <a:gd name="T68" fmla="*/ 1 w 64"/>
                  <a:gd name="T69" fmla="*/ 7443 h 106"/>
                  <a:gd name="T70" fmla="*/ 0 w 64"/>
                  <a:gd name="T71" fmla="*/ 7776 h 106"/>
                  <a:gd name="T72" fmla="*/ 0 w 64"/>
                  <a:gd name="T73" fmla="*/ 8137 h 10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4"/>
                  <a:gd name="T112" fmla="*/ 0 h 106"/>
                  <a:gd name="T113" fmla="*/ 64 w 64"/>
                  <a:gd name="T114" fmla="*/ 106 h 10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4" h="106">
                    <a:moveTo>
                      <a:pt x="0" y="97"/>
                    </a:moveTo>
                    <a:lnTo>
                      <a:pt x="0" y="100"/>
                    </a:lnTo>
                    <a:lnTo>
                      <a:pt x="0" y="102"/>
                    </a:lnTo>
                    <a:lnTo>
                      <a:pt x="1" y="104"/>
                    </a:lnTo>
                    <a:lnTo>
                      <a:pt x="2" y="105"/>
                    </a:lnTo>
                    <a:lnTo>
                      <a:pt x="6" y="106"/>
                    </a:lnTo>
                    <a:lnTo>
                      <a:pt x="11" y="106"/>
                    </a:lnTo>
                    <a:lnTo>
                      <a:pt x="17" y="104"/>
                    </a:lnTo>
                    <a:lnTo>
                      <a:pt x="23" y="100"/>
                    </a:lnTo>
                    <a:lnTo>
                      <a:pt x="31" y="94"/>
                    </a:lnTo>
                    <a:lnTo>
                      <a:pt x="38" y="88"/>
                    </a:lnTo>
                    <a:lnTo>
                      <a:pt x="44" y="80"/>
                    </a:lnTo>
                    <a:lnTo>
                      <a:pt x="51" y="71"/>
                    </a:lnTo>
                    <a:lnTo>
                      <a:pt x="56" y="61"/>
                    </a:lnTo>
                    <a:lnTo>
                      <a:pt x="60" y="50"/>
                    </a:lnTo>
                    <a:lnTo>
                      <a:pt x="63" y="39"/>
                    </a:lnTo>
                    <a:lnTo>
                      <a:pt x="64" y="27"/>
                    </a:lnTo>
                    <a:lnTo>
                      <a:pt x="63" y="14"/>
                    </a:lnTo>
                    <a:lnTo>
                      <a:pt x="60" y="2"/>
                    </a:lnTo>
                    <a:lnTo>
                      <a:pt x="60" y="1"/>
                    </a:lnTo>
                    <a:lnTo>
                      <a:pt x="58" y="0"/>
                    </a:lnTo>
                    <a:lnTo>
                      <a:pt x="57" y="0"/>
                    </a:lnTo>
                    <a:lnTo>
                      <a:pt x="54" y="1"/>
                    </a:lnTo>
                    <a:lnTo>
                      <a:pt x="49" y="3"/>
                    </a:lnTo>
                    <a:lnTo>
                      <a:pt x="42" y="8"/>
                    </a:lnTo>
                    <a:lnTo>
                      <a:pt x="35" y="14"/>
                    </a:lnTo>
                    <a:lnTo>
                      <a:pt x="29" y="22"/>
                    </a:lnTo>
                    <a:lnTo>
                      <a:pt x="22" y="30"/>
                    </a:lnTo>
                    <a:lnTo>
                      <a:pt x="16" y="38"/>
                    </a:lnTo>
                    <a:lnTo>
                      <a:pt x="12" y="46"/>
                    </a:lnTo>
                    <a:lnTo>
                      <a:pt x="8" y="55"/>
                    </a:lnTo>
                    <a:lnTo>
                      <a:pt x="6" y="64"/>
                    </a:lnTo>
                    <a:lnTo>
                      <a:pt x="4" y="71"/>
                    </a:lnTo>
                    <a:lnTo>
                      <a:pt x="2" y="79"/>
                    </a:lnTo>
                    <a:lnTo>
                      <a:pt x="1" y="87"/>
                    </a:lnTo>
                    <a:lnTo>
                      <a:pt x="0" y="92"/>
                    </a:lnTo>
                    <a:lnTo>
                      <a:pt x="0" y="97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670" name="Freeform 761"/>
              <p:cNvSpPr>
                <a:spLocks noChangeArrowheads="1"/>
              </p:cNvSpPr>
              <p:nvPr/>
            </p:nvSpPr>
            <p:spPr bwMode="auto">
              <a:xfrm>
                <a:off x="5584" y="910"/>
                <a:ext cx="77" cy="120"/>
              </a:xfrm>
              <a:custGeom>
                <a:avLst/>
                <a:gdLst>
                  <a:gd name="T0" fmla="*/ 1577 w 73"/>
                  <a:gd name="T1" fmla="*/ 3 h 111"/>
                  <a:gd name="T2" fmla="*/ 1629 w 73"/>
                  <a:gd name="T3" fmla="*/ 1662 h 111"/>
                  <a:gd name="T4" fmla="*/ 1663 w 73"/>
                  <a:gd name="T5" fmla="*/ 3102 h 111"/>
                  <a:gd name="T6" fmla="*/ 1629 w 73"/>
                  <a:gd name="T7" fmla="*/ 4477 h 111"/>
                  <a:gd name="T8" fmla="*/ 1577 w 73"/>
                  <a:gd name="T9" fmla="*/ 5688 h 111"/>
                  <a:gd name="T10" fmla="*/ 1464 w 73"/>
                  <a:gd name="T11" fmla="*/ 6909 h 111"/>
                  <a:gd name="T12" fmla="*/ 1343 w 73"/>
                  <a:gd name="T13" fmla="*/ 8075 h 111"/>
                  <a:gd name="T14" fmla="*/ 1166 w 73"/>
                  <a:gd name="T15" fmla="*/ 9081 h 111"/>
                  <a:gd name="T16" fmla="*/ 994 w 73"/>
                  <a:gd name="T17" fmla="*/ 9849 h 111"/>
                  <a:gd name="T18" fmla="*/ 803 w 73"/>
                  <a:gd name="T19" fmla="*/ 10613 h 111"/>
                  <a:gd name="T20" fmla="*/ 636 w 73"/>
                  <a:gd name="T21" fmla="*/ 11408 h 111"/>
                  <a:gd name="T22" fmla="*/ 462 w 73"/>
                  <a:gd name="T23" fmla="*/ 11605 h 111"/>
                  <a:gd name="T24" fmla="*/ 373 w 73"/>
                  <a:gd name="T25" fmla="*/ 11762 h 111"/>
                  <a:gd name="T26" fmla="*/ 286 w 73"/>
                  <a:gd name="T27" fmla="*/ 11762 h 111"/>
                  <a:gd name="T28" fmla="*/ 8 w 73"/>
                  <a:gd name="T29" fmla="*/ 11677 h 111"/>
                  <a:gd name="T30" fmla="*/ 8 w 73"/>
                  <a:gd name="T31" fmla="*/ 11511 h 111"/>
                  <a:gd name="T32" fmla="*/ 8 w 73"/>
                  <a:gd name="T33" fmla="*/ 11408 h 111"/>
                  <a:gd name="T34" fmla="*/ 0 w 73"/>
                  <a:gd name="T35" fmla="*/ 11030 h 111"/>
                  <a:gd name="T36" fmla="*/ 0 w 73"/>
                  <a:gd name="T37" fmla="*/ 11605 h 111"/>
                  <a:gd name="T38" fmla="*/ 0 w 73"/>
                  <a:gd name="T39" fmla="*/ 11924 h 111"/>
                  <a:gd name="T40" fmla="*/ 2 w 73"/>
                  <a:gd name="T41" fmla="*/ 12404 h 111"/>
                  <a:gd name="T42" fmla="*/ 4 w 73"/>
                  <a:gd name="T43" fmla="*/ 12716 h 111"/>
                  <a:gd name="T44" fmla="*/ 9 w 73"/>
                  <a:gd name="T45" fmla="*/ 12891 h 111"/>
                  <a:gd name="T46" fmla="*/ 393 w 73"/>
                  <a:gd name="T47" fmla="*/ 12891 h 111"/>
                  <a:gd name="T48" fmla="*/ 572 w 73"/>
                  <a:gd name="T49" fmla="*/ 12546 h 111"/>
                  <a:gd name="T50" fmla="*/ 788 w 73"/>
                  <a:gd name="T51" fmla="*/ 12064 h 111"/>
                  <a:gd name="T52" fmla="*/ 976 w 73"/>
                  <a:gd name="T53" fmla="*/ 11511 h 111"/>
                  <a:gd name="T54" fmla="*/ 1166 w 73"/>
                  <a:gd name="T55" fmla="*/ 10613 h 111"/>
                  <a:gd name="T56" fmla="*/ 1343 w 73"/>
                  <a:gd name="T57" fmla="*/ 9761 h 111"/>
                  <a:gd name="T58" fmla="*/ 1522 w 73"/>
                  <a:gd name="T59" fmla="*/ 8549 h 111"/>
                  <a:gd name="T60" fmla="*/ 1663 w 73"/>
                  <a:gd name="T61" fmla="*/ 7469 h 111"/>
                  <a:gd name="T62" fmla="*/ 1754 w 73"/>
                  <a:gd name="T63" fmla="*/ 6149 h 111"/>
                  <a:gd name="T64" fmla="*/ 1850 w 73"/>
                  <a:gd name="T65" fmla="*/ 4840 h 111"/>
                  <a:gd name="T66" fmla="*/ 1884 w 73"/>
                  <a:gd name="T67" fmla="*/ 3102 h 111"/>
                  <a:gd name="T68" fmla="*/ 1884 w 73"/>
                  <a:gd name="T69" fmla="*/ 1537 h 111"/>
                  <a:gd name="T70" fmla="*/ 1754 w 73"/>
                  <a:gd name="T71" fmla="*/ 0 h 111"/>
                  <a:gd name="T72" fmla="*/ 1577 w 73"/>
                  <a:gd name="T73" fmla="*/ 3 h 111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73"/>
                  <a:gd name="T112" fmla="*/ 0 h 111"/>
                  <a:gd name="T113" fmla="*/ 73 w 73"/>
                  <a:gd name="T114" fmla="*/ 111 h 111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73" h="111">
                    <a:moveTo>
                      <a:pt x="61" y="3"/>
                    </a:moveTo>
                    <a:lnTo>
                      <a:pt x="63" y="15"/>
                    </a:lnTo>
                    <a:lnTo>
                      <a:pt x="64" y="27"/>
                    </a:lnTo>
                    <a:lnTo>
                      <a:pt x="63" y="38"/>
                    </a:lnTo>
                    <a:lnTo>
                      <a:pt x="61" y="49"/>
                    </a:lnTo>
                    <a:lnTo>
                      <a:pt x="57" y="59"/>
                    </a:lnTo>
                    <a:lnTo>
                      <a:pt x="52" y="69"/>
                    </a:lnTo>
                    <a:lnTo>
                      <a:pt x="45" y="78"/>
                    </a:lnTo>
                    <a:lnTo>
                      <a:pt x="39" y="85"/>
                    </a:lnTo>
                    <a:lnTo>
                      <a:pt x="31" y="91"/>
                    </a:lnTo>
                    <a:lnTo>
                      <a:pt x="25" y="97"/>
                    </a:lnTo>
                    <a:lnTo>
                      <a:pt x="19" y="100"/>
                    </a:lnTo>
                    <a:lnTo>
                      <a:pt x="15" y="102"/>
                    </a:lnTo>
                    <a:lnTo>
                      <a:pt x="10" y="102"/>
                    </a:lnTo>
                    <a:lnTo>
                      <a:pt x="8" y="101"/>
                    </a:lnTo>
                    <a:lnTo>
                      <a:pt x="8" y="99"/>
                    </a:lnTo>
                    <a:lnTo>
                      <a:pt x="8" y="97"/>
                    </a:lnTo>
                    <a:lnTo>
                      <a:pt x="0" y="95"/>
                    </a:lnTo>
                    <a:lnTo>
                      <a:pt x="0" y="100"/>
                    </a:lnTo>
                    <a:lnTo>
                      <a:pt x="0" y="103"/>
                    </a:lnTo>
                    <a:lnTo>
                      <a:pt x="2" y="106"/>
                    </a:lnTo>
                    <a:lnTo>
                      <a:pt x="4" y="110"/>
                    </a:lnTo>
                    <a:lnTo>
                      <a:pt x="9" y="111"/>
                    </a:lnTo>
                    <a:lnTo>
                      <a:pt x="16" y="111"/>
                    </a:lnTo>
                    <a:lnTo>
                      <a:pt x="23" y="108"/>
                    </a:lnTo>
                    <a:lnTo>
                      <a:pt x="30" y="104"/>
                    </a:lnTo>
                    <a:lnTo>
                      <a:pt x="38" y="99"/>
                    </a:lnTo>
                    <a:lnTo>
                      <a:pt x="45" y="91"/>
                    </a:lnTo>
                    <a:lnTo>
                      <a:pt x="52" y="83"/>
                    </a:lnTo>
                    <a:lnTo>
                      <a:pt x="59" y="74"/>
                    </a:lnTo>
                    <a:lnTo>
                      <a:pt x="64" y="64"/>
                    </a:lnTo>
                    <a:lnTo>
                      <a:pt x="68" y="53"/>
                    </a:lnTo>
                    <a:lnTo>
                      <a:pt x="72" y="41"/>
                    </a:lnTo>
                    <a:lnTo>
                      <a:pt x="73" y="27"/>
                    </a:lnTo>
                    <a:lnTo>
                      <a:pt x="73" y="14"/>
                    </a:lnTo>
                    <a:lnTo>
                      <a:pt x="68" y="0"/>
                    </a:lnTo>
                    <a:lnTo>
                      <a:pt x="61" y="3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671" name="Freeform 762"/>
              <p:cNvSpPr>
                <a:spLocks noChangeArrowheads="1"/>
              </p:cNvSpPr>
              <p:nvPr/>
            </p:nvSpPr>
            <p:spPr bwMode="auto">
              <a:xfrm>
                <a:off x="5601" y="906"/>
                <a:ext cx="54" cy="49"/>
              </a:xfrm>
              <a:custGeom>
                <a:avLst/>
                <a:gdLst>
                  <a:gd name="T0" fmla="*/ 7 w 51"/>
                  <a:gd name="T1" fmla="*/ 8095 h 45"/>
                  <a:gd name="T2" fmla="*/ 385 w 51"/>
                  <a:gd name="T3" fmla="*/ 6774 h 45"/>
                  <a:gd name="T4" fmla="*/ 574 w 51"/>
                  <a:gd name="T5" fmla="*/ 5288 h 45"/>
                  <a:gd name="T6" fmla="*/ 809 w 51"/>
                  <a:gd name="T7" fmla="*/ 3810 h 45"/>
                  <a:gd name="T8" fmla="*/ 1016 w 51"/>
                  <a:gd name="T9" fmla="*/ 2914 h 45"/>
                  <a:gd name="T10" fmla="*/ 1206 w 51"/>
                  <a:gd name="T11" fmla="*/ 2073 h 45"/>
                  <a:gd name="T12" fmla="*/ 1430 w 51"/>
                  <a:gd name="T13" fmla="*/ 1475 h 45"/>
                  <a:gd name="T14" fmla="*/ 1432 w 51"/>
                  <a:gd name="T15" fmla="*/ 1475 h 45"/>
                  <a:gd name="T16" fmla="*/ 1478 w 51"/>
                  <a:gd name="T17" fmla="*/ 1475 h 45"/>
                  <a:gd name="T18" fmla="*/ 1432 w 51"/>
                  <a:gd name="T19" fmla="*/ 1475 h 45"/>
                  <a:gd name="T20" fmla="*/ 1432 w 51"/>
                  <a:gd name="T21" fmla="*/ 1355 h 45"/>
                  <a:gd name="T22" fmla="*/ 1657 w 51"/>
                  <a:gd name="T23" fmla="*/ 4 h 45"/>
                  <a:gd name="T24" fmla="*/ 1603 w 51"/>
                  <a:gd name="T25" fmla="*/ 1 h 45"/>
                  <a:gd name="T26" fmla="*/ 1514 w 51"/>
                  <a:gd name="T27" fmla="*/ 0 h 45"/>
                  <a:gd name="T28" fmla="*/ 1430 w 51"/>
                  <a:gd name="T29" fmla="*/ 0 h 45"/>
                  <a:gd name="T30" fmla="*/ 1277 w 51"/>
                  <a:gd name="T31" fmla="*/ 1 h 45"/>
                  <a:gd name="T32" fmla="*/ 1075 w 51"/>
                  <a:gd name="T33" fmla="*/ 4 h 45"/>
                  <a:gd name="T34" fmla="*/ 906 w 51"/>
                  <a:gd name="T35" fmla="*/ 1475 h 45"/>
                  <a:gd name="T36" fmla="*/ 608 w 51"/>
                  <a:gd name="T37" fmla="*/ 2676 h 45"/>
                  <a:gd name="T38" fmla="*/ 385 w 51"/>
                  <a:gd name="T39" fmla="*/ 4096 h 45"/>
                  <a:gd name="T40" fmla="*/ 5 w 51"/>
                  <a:gd name="T41" fmla="*/ 5713 h 45"/>
                  <a:gd name="T42" fmla="*/ 0 w 51"/>
                  <a:gd name="T43" fmla="*/ 7376 h 45"/>
                  <a:gd name="T44" fmla="*/ 7 w 51"/>
                  <a:gd name="T45" fmla="*/ 8095 h 4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51"/>
                  <a:gd name="T70" fmla="*/ 0 h 45"/>
                  <a:gd name="T71" fmla="*/ 51 w 51"/>
                  <a:gd name="T72" fmla="*/ 45 h 45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51" h="45">
                    <a:moveTo>
                      <a:pt x="7" y="45"/>
                    </a:moveTo>
                    <a:lnTo>
                      <a:pt x="12" y="37"/>
                    </a:lnTo>
                    <a:lnTo>
                      <a:pt x="19" y="29"/>
                    </a:lnTo>
                    <a:lnTo>
                      <a:pt x="25" y="22"/>
                    </a:lnTo>
                    <a:lnTo>
                      <a:pt x="32" y="16"/>
                    </a:lnTo>
                    <a:lnTo>
                      <a:pt x="38" y="12"/>
                    </a:lnTo>
                    <a:lnTo>
                      <a:pt x="43" y="8"/>
                    </a:lnTo>
                    <a:lnTo>
                      <a:pt x="44" y="8"/>
                    </a:lnTo>
                    <a:lnTo>
                      <a:pt x="45" y="8"/>
                    </a:lnTo>
                    <a:lnTo>
                      <a:pt x="44" y="8"/>
                    </a:lnTo>
                    <a:lnTo>
                      <a:pt x="44" y="7"/>
                    </a:lnTo>
                    <a:lnTo>
                      <a:pt x="51" y="4"/>
                    </a:lnTo>
                    <a:lnTo>
                      <a:pt x="49" y="1"/>
                    </a:lnTo>
                    <a:lnTo>
                      <a:pt x="46" y="0"/>
                    </a:lnTo>
                    <a:lnTo>
                      <a:pt x="43" y="0"/>
                    </a:lnTo>
                    <a:lnTo>
                      <a:pt x="40" y="1"/>
                    </a:lnTo>
                    <a:lnTo>
                      <a:pt x="33" y="4"/>
                    </a:lnTo>
                    <a:lnTo>
                      <a:pt x="27" y="8"/>
                    </a:lnTo>
                    <a:lnTo>
                      <a:pt x="20" y="15"/>
                    </a:lnTo>
                    <a:lnTo>
                      <a:pt x="12" y="23"/>
                    </a:lnTo>
                    <a:lnTo>
                      <a:pt x="5" y="31"/>
                    </a:lnTo>
                    <a:lnTo>
                      <a:pt x="0" y="40"/>
                    </a:lnTo>
                    <a:lnTo>
                      <a:pt x="7" y="45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672" name="Freeform 763"/>
              <p:cNvSpPr>
                <a:spLocks noChangeArrowheads="1"/>
              </p:cNvSpPr>
              <p:nvPr/>
            </p:nvSpPr>
            <p:spPr bwMode="auto">
              <a:xfrm>
                <a:off x="5584" y="949"/>
                <a:ext cx="26" cy="66"/>
              </a:xfrm>
              <a:custGeom>
                <a:avLst/>
                <a:gdLst>
                  <a:gd name="T0" fmla="*/ 1117 w 24"/>
                  <a:gd name="T1" fmla="*/ 7437 h 61"/>
                  <a:gd name="T2" fmla="*/ 1210 w 24"/>
                  <a:gd name="T3" fmla="*/ 6874 h 61"/>
                  <a:gd name="T4" fmla="*/ 1210 w 24"/>
                  <a:gd name="T5" fmla="*/ 6275 h 61"/>
                  <a:gd name="T6" fmla="*/ 1311 w 24"/>
                  <a:gd name="T7" fmla="*/ 5427 h 61"/>
                  <a:gd name="T8" fmla="*/ 1538 w 24"/>
                  <a:gd name="T9" fmla="*/ 4291 h 61"/>
                  <a:gd name="T10" fmla="*/ 1955 w 24"/>
                  <a:gd name="T11" fmla="*/ 3616 h 61"/>
                  <a:gd name="T12" fmla="*/ 2314 w 24"/>
                  <a:gd name="T13" fmla="*/ 2639 h 61"/>
                  <a:gd name="T14" fmla="*/ 2716 w 24"/>
                  <a:gd name="T15" fmla="*/ 1404 h 61"/>
                  <a:gd name="T16" fmla="*/ 3160 w 24"/>
                  <a:gd name="T17" fmla="*/ 5 h 61"/>
                  <a:gd name="T18" fmla="*/ 2314 w 24"/>
                  <a:gd name="T19" fmla="*/ 0 h 61"/>
                  <a:gd name="T20" fmla="*/ 1420 w 24"/>
                  <a:gd name="T21" fmla="*/ 1109 h 61"/>
                  <a:gd name="T22" fmla="*/ 1117 w 24"/>
                  <a:gd name="T23" fmla="*/ 2254 h 61"/>
                  <a:gd name="T24" fmla="*/ 952 w 24"/>
                  <a:gd name="T25" fmla="*/ 3342 h 61"/>
                  <a:gd name="T26" fmla="*/ 4 w 24"/>
                  <a:gd name="T27" fmla="*/ 4233 h 61"/>
                  <a:gd name="T28" fmla="*/ 2 w 24"/>
                  <a:gd name="T29" fmla="*/ 5361 h 61"/>
                  <a:gd name="T30" fmla="*/ 1 w 24"/>
                  <a:gd name="T31" fmla="*/ 6072 h 61"/>
                  <a:gd name="T32" fmla="*/ 0 w 24"/>
                  <a:gd name="T33" fmla="*/ 6789 h 61"/>
                  <a:gd name="T34" fmla="*/ 0 w 24"/>
                  <a:gd name="T35" fmla="*/ 7312 h 61"/>
                  <a:gd name="T36" fmla="*/ 1117 w 24"/>
                  <a:gd name="T37" fmla="*/ 7437 h 6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4"/>
                  <a:gd name="T58" fmla="*/ 0 h 61"/>
                  <a:gd name="T59" fmla="*/ 24 w 24"/>
                  <a:gd name="T60" fmla="*/ 61 h 6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4" h="61">
                    <a:moveTo>
                      <a:pt x="8" y="61"/>
                    </a:moveTo>
                    <a:lnTo>
                      <a:pt x="9" y="56"/>
                    </a:lnTo>
                    <a:lnTo>
                      <a:pt x="9" y="51"/>
                    </a:lnTo>
                    <a:lnTo>
                      <a:pt x="10" y="44"/>
                    </a:lnTo>
                    <a:lnTo>
                      <a:pt x="12" y="36"/>
                    </a:lnTo>
                    <a:lnTo>
                      <a:pt x="15" y="29"/>
                    </a:lnTo>
                    <a:lnTo>
                      <a:pt x="17" y="21"/>
                    </a:lnTo>
                    <a:lnTo>
                      <a:pt x="20" y="12"/>
                    </a:lnTo>
                    <a:lnTo>
                      <a:pt x="24" y="5"/>
                    </a:lnTo>
                    <a:lnTo>
                      <a:pt x="17" y="0"/>
                    </a:lnTo>
                    <a:lnTo>
                      <a:pt x="11" y="9"/>
                    </a:lnTo>
                    <a:lnTo>
                      <a:pt x="8" y="18"/>
                    </a:lnTo>
                    <a:lnTo>
                      <a:pt x="6" y="27"/>
                    </a:lnTo>
                    <a:lnTo>
                      <a:pt x="4" y="34"/>
                    </a:lnTo>
                    <a:lnTo>
                      <a:pt x="2" y="43"/>
                    </a:lnTo>
                    <a:lnTo>
                      <a:pt x="1" y="50"/>
                    </a:lnTo>
                    <a:lnTo>
                      <a:pt x="0" y="55"/>
                    </a:lnTo>
                    <a:lnTo>
                      <a:pt x="0" y="59"/>
                    </a:lnTo>
                    <a:lnTo>
                      <a:pt x="8" y="61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673" name="Freeform 764"/>
              <p:cNvSpPr>
                <a:spLocks noChangeArrowheads="1"/>
              </p:cNvSpPr>
              <p:nvPr/>
            </p:nvSpPr>
            <p:spPr bwMode="auto">
              <a:xfrm>
                <a:off x="188" y="203"/>
                <a:ext cx="34" cy="44"/>
              </a:xfrm>
              <a:custGeom>
                <a:avLst/>
                <a:gdLst>
                  <a:gd name="T0" fmla="*/ 1 w 32"/>
                  <a:gd name="T1" fmla="*/ 3 h 41"/>
                  <a:gd name="T2" fmla="*/ 0 w 32"/>
                  <a:gd name="T3" fmla="*/ 1 h 41"/>
                  <a:gd name="T4" fmla="*/ 0 w 32"/>
                  <a:gd name="T5" fmla="*/ 0 h 41"/>
                  <a:gd name="T6" fmla="*/ 0 w 32"/>
                  <a:gd name="T7" fmla="*/ 1 h 41"/>
                  <a:gd name="T8" fmla="*/ 2 w 32"/>
                  <a:gd name="T9" fmla="*/ 1 h 41"/>
                  <a:gd name="T10" fmla="*/ 5 w 32"/>
                  <a:gd name="T11" fmla="*/ 3 h 41"/>
                  <a:gd name="T12" fmla="*/ 387 w 32"/>
                  <a:gd name="T13" fmla="*/ 4 h 41"/>
                  <a:gd name="T14" fmla="*/ 524 w 32"/>
                  <a:gd name="T15" fmla="*/ 5 h 41"/>
                  <a:gd name="T16" fmla="*/ 801 w 32"/>
                  <a:gd name="T17" fmla="*/ 6 h 41"/>
                  <a:gd name="T18" fmla="*/ 960 w 32"/>
                  <a:gd name="T19" fmla="*/ 646 h 41"/>
                  <a:gd name="T20" fmla="*/ 1083 w 32"/>
                  <a:gd name="T21" fmla="*/ 744 h 41"/>
                  <a:gd name="T22" fmla="*/ 1151 w 32"/>
                  <a:gd name="T23" fmla="*/ 856 h 41"/>
                  <a:gd name="T24" fmla="*/ 1223 w 32"/>
                  <a:gd name="T25" fmla="*/ 1135 h 41"/>
                  <a:gd name="T26" fmla="*/ 1224 w 32"/>
                  <a:gd name="T27" fmla="*/ 1403 h 41"/>
                  <a:gd name="T28" fmla="*/ 1224 w 32"/>
                  <a:gd name="T29" fmla="*/ 1734 h 41"/>
                  <a:gd name="T30" fmla="*/ 1253 w 32"/>
                  <a:gd name="T31" fmla="*/ 1997 h 41"/>
                  <a:gd name="T32" fmla="*/ 1224 w 32"/>
                  <a:gd name="T33" fmla="*/ 2143 h 41"/>
                  <a:gd name="T34" fmla="*/ 1224 w 32"/>
                  <a:gd name="T35" fmla="*/ 2373 h 41"/>
                  <a:gd name="T36" fmla="*/ 1223 w 32"/>
                  <a:gd name="T37" fmla="*/ 2547 h 41"/>
                  <a:gd name="T38" fmla="*/ 1152 w 32"/>
                  <a:gd name="T39" fmla="*/ 2843 h 41"/>
                  <a:gd name="T40" fmla="*/ 1151 w 32"/>
                  <a:gd name="T41" fmla="*/ 2960 h 41"/>
                  <a:gd name="T42" fmla="*/ 1084 w 32"/>
                  <a:gd name="T43" fmla="*/ 3051 h 41"/>
                  <a:gd name="T44" fmla="*/ 1083 w 32"/>
                  <a:gd name="T45" fmla="*/ 3051 h 41"/>
                  <a:gd name="T46" fmla="*/ 960 w 32"/>
                  <a:gd name="T47" fmla="*/ 2960 h 41"/>
                  <a:gd name="T48" fmla="*/ 851 w 32"/>
                  <a:gd name="T49" fmla="*/ 2843 h 41"/>
                  <a:gd name="T50" fmla="*/ 801 w 32"/>
                  <a:gd name="T51" fmla="*/ 2547 h 41"/>
                  <a:gd name="T52" fmla="*/ 754 w 32"/>
                  <a:gd name="T53" fmla="*/ 2300 h 41"/>
                  <a:gd name="T54" fmla="*/ 685 w 32"/>
                  <a:gd name="T55" fmla="*/ 2060 h 41"/>
                  <a:gd name="T56" fmla="*/ 557 w 32"/>
                  <a:gd name="T57" fmla="*/ 1667 h 41"/>
                  <a:gd name="T58" fmla="*/ 493 w 32"/>
                  <a:gd name="T59" fmla="*/ 1307 h 41"/>
                  <a:gd name="T60" fmla="*/ 411 w 32"/>
                  <a:gd name="T61" fmla="*/ 856 h 41"/>
                  <a:gd name="T62" fmla="*/ 6 w 32"/>
                  <a:gd name="T63" fmla="*/ 646 h 41"/>
                  <a:gd name="T64" fmla="*/ 1 w 32"/>
                  <a:gd name="T65" fmla="*/ 3 h 41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32"/>
                  <a:gd name="T100" fmla="*/ 0 h 41"/>
                  <a:gd name="T101" fmla="*/ 32 w 32"/>
                  <a:gd name="T102" fmla="*/ 41 h 41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32" h="41">
                    <a:moveTo>
                      <a:pt x="1" y="3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2" y="1"/>
                    </a:lnTo>
                    <a:lnTo>
                      <a:pt x="5" y="3"/>
                    </a:lnTo>
                    <a:lnTo>
                      <a:pt x="9" y="4"/>
                    </a:lnTo>
                    <a:lnTo>
                      <a:pt x="14" y="5"/>
                    </a:lnTo>
                    <a:lnTo>
                      <a:pt x="21" y="6"/>
                    </a:lnTo>
                    <a:lnTo>
                      <a:pt x="24" y="8"/>
                    </a:lnTo>
                    <a:lnTo>
                      <a:pt x="26" y="10"/>
                    </a:lnTo>
                    <a:lnTo>
                      <a:pt x="28" y="12"/>
                    </a:lnTo>
                    <a:lnTo>
                      <a:pt x="30" y="16"/>
                    </a:lnTo>
                    <a:lnTo>
                      <a:pt x="31" y="19"/>
                    </a:lnTo>
                    <a:lnTo>
                      <a:pt x="31" y="23"/>
                    </a:lnTo>
                    <a:lnTo>
                      <a:pt x="32" y="27"/>
                    </a:lnTo>
                    <a:lnTo>
                      <a:pt x="31" y="29"/>
                    </a:lnTo>
                    <a:lnTo>
                      <a:pt x="31" y="32"/>
                    </a:lnTo>
                    <a:lnTo>
                      <a:pt x="30" y="34"/>
                    </a:lnTo>
                    <a:lnTo>
                      <a:pt x="29" y="38"/>
                    </a:lnTo>
                    <a:lnTo>
                      <a:pt x="28" y="40"/>
                    </a:lnTo>
                    <a:lnTo>
                      <a:pt x="27" y="41"/>
                    </a:lnTo>
                    <a:lnTo>
                      <a:pt x="26" y="41"/>
                    </a:lnTo>
                    <a:lnTo>
                      <a:pt x="24" y="40"/>
                    </a:lnTo>
                    <a:lnTo>
                      <a:pt x="22" y="38"/>
                    </a:lnTo>
                    <a:lnTo>
                      <a:pt x="21" y="34"/>
                    </a:lnTo>
                    <a:lnTo>
                      <a:pt x="20" y="31"/>
                    </a:lnTo>
                    <a:lnTo>
                      <a:pt x="18" y="28"/>
                    </a:lnTo>
                    <a:lnTo>
                      <a:pt x="15" y="22"/>
                    </a:lnTo>
                    <a:lnTo>
                      <a:pt x="13" y="18"/>
                    </a:lnTo>
                    <a:lnTo>
                      <a:pt x="10" y="12"/>
                    </a:lnTo>
                    <a:lnTo>
                      <a:pt x="6" y="8"/>
                    </a:ln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674" name="Freeform 765"/>
              <p:cNvSpPr>
                <a:spLocks noChangeArrowheads="1"/>
              </p:cNvSpPr>
              <p:nvPr/>
            </p:nvSpPr>
            <p:spPr bwMode="auto">
              <a:xfrm>
                <a:off x="183" y="199"/>
                <a:ext cx="29" cy="15"/>
              </a:xfrm>
              <a:custGeom>
                <a:avLst/>
                <a:gdLst>
                  <a:gd name="T0" fmla="*/ 2087 w 27"/>
                  <a:gd name="T1" fmla="*/ 5 h 14"/>
                  <a:gd name="T2" fmla="*/ 1568 w 27"/>
                  <a:gd name="T3" fmla="*/ 4 h 14"/>
                  <a:gd name="T4" fmla="*/ 1097 w 27"/>
                  <a:gd name="T5" fmla="*/ 3 h 14"/>
                  <a:gd name="T6" fmla="*/ 824 w 27"/>
                  <a:gd name="T7" fmla="*/ 2 h 14"/>
                  <a:gd name="T8" fmla="*/ 665 w 27"/>
                  <a:gd name="T9" fmla="*/ 1 h 14"/>
                  <a:gd name="T10" fmla="*/ 6 w 27"/>
                  <a:gd name="T11" fmla="*/ 0 h 14"/>
                  <a:gd name="T12" fmla="*/ 2 w 27"/>
                  <a:gd name="T13" fmla="*/ 1 h 14"/>
                  <a:gd name="T14" fmla="*/ 0 w 27"/>
                  <a:gd name="T15" fmla="*/ 597 h 14"/>
                  <a:gd name="T16" fmla="*/ 2 w 27"/>
                  <a:gd name="T17" fmla="*/ 686 h 14"/>
                  <a:gd name="T18" fmla="*/ 665 w 27"/>
                  <a:gd name="T19" fmla="*/ 2 h 14"/>
                  <a:gd name="T20" fmla="*/ 6 w 27"/>
                  <a:gd name="T21" fmla="*/ 640 h 14"/>
                  <a:gd name="T22" fmla="*/ 5 w 27"/>
                  <a:gd name="T23" fmla="*/ 686 h 14"/>
                  <a:gd name="T24" fmla="*/ 6 w 27"/>
                  <a:gd name="T25" fmla="*/ 686 h 14"/>
                  <a:gd name="T26" fmla="*/ 714 w 27"/>
                  <a:gd name="T27" fmla="*/ 735 h 14"/>
                  <a:gd name="T28" fmla="*/ 951 w 27"/>
                  <a:gd name="T29" fmla="*/ 788 h 14"/>
                  <a:gd name="T30" fmla="*/ 1359 w 27"/>
                  <a:gd name="T31" fmla="*/ 844 h 14"/>
                  <a:gd name="T32" fmla="*/ 1943 w 27"/>
                  <a:gd name="T33" fmla="*/ 904 h 14"/>
                  <a:gd name="T34" fmla="*/ 2087 w 27"/>
                  <a:gd name="T35" fmla="*/ 5 h 14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27"/>
                  <a:gd name="T55" fmla="*/ 0 h 14"/>
                  <a:gd name="T56" fmla="*/ 27 w 27"/>
                  <a:gd name="T57" fmla="*/ 14 h 14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27" h="14">
                    <a:moveTo>
                      <a:pt x="27" y="5"/>
                    </a:moveTo>
                    <a:lnTo>
                      <a:pt x="20" y="4"/>
                    </a:lnTo>
                    <a:lnTo>
                      <a:pt x="15" y="3"/>
                    </a:lnTo>
                    <a:lnTo>
                      <a:pt x="11" y="2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2" y="1"/>
                    </a:lnTo>
                    <a:lnTo>
                      <a:pt x="0" y="8"/>
                    </a:lnTo>
                    <a:lnTo>
                      <a:pt x="2" y="10"/>
                    </a:lnTo>
                    <a:lnTo>
                      <a:pt x="8" y="2"/>
                    </a:lnTo>
                    <a:lnTo>
                      <a:pt x="6" y="9"/>
                    </a:lnTo>
                    <a:lnTo>
                      <a:pt x="5" y="10"/>
                    </a:lnTo>
                    <a:lnTo>
                      <a:pt x="6" y="10"/>
                    </a:lnTo>
                    <a:lnTo>
                      <a:pt x="9" y="11"/>
                    </a:lnTo>
                    <a:lnTo>
                      <a:pt x="13" y="12"/>
                    </a:lnTo>
                    <a:lnTo>
                      <a:pt x="18" y="13"/>
                    </a:lnTo>
                    <a:lnTo>
                      <a:pt x="25" y="14"/>
                    </a:lnTo>
                    <a:lnTo>
                      <a:pt x="27" y="5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675" name="Freeform 766"/>
              <p:cNvSpPr>
                <a:spLocks noChangeArrowheads="1"/>
              </p:cNvSpPr>
              <p:nvPr/>
            </p:nvSpPr>
            <p:spPr bwMode="auto">
              <a:xfrm>
                <a:off x="209" y="204"/>
                <a:ext cx="18" cy="31"/>
              </a:xfrm>
              <a:custGeom>
                <a:avLst/>
                <a:gdLst>
                  <a:gd name="T0" fmla="*/ 512 w 17"/>
                  <a:gd name="T1" fmla="*/ 1696 h 29"/>
                  <a:gd name="T2" fmla="*/ 512 w 17"/>
                  <a:gd name="T3" fmla="*/ 1486 h 29"/>
                  <a:gd name="T4" fmla="*/ 512 w 17"/>
                  <a:gd name="T5" fmla="*/ 1216 h 29"/>
                  <a:gd name="T6" fmla="*/ 484 w 17"/>
                  <a:gd name="T7" fmla="*/ 932 h 29"/>
                  <a:gd name="T8" fmla="*/ 432 w 17"/>
                  <a:gd name="T9" fmla="*/ 763 h 29"/>
                  <a:gd name="T10" fmla="*/ 385 w 17"/>
                  <a:gd name="T11" fmla="*/ 547 h 29"/>
                  <a:gd name="T12" fmla="*/ 325 w 17"/>
                  <a:gd name="T13" fmla="*/ 6 h 29"/>
                  <a:gd name="T14" fmla="*/ 6 w 17"/>
                  <a:gd name="T15" fmla="*/ 3 h 29"/>
                  <a:gd name="T16" fmla="*/ 2 w 17"/>
                  <a:gd name="T17" fmla="*/ 0 h 29"/>
                  <a:gd name="T18" fmla="*/ 0 w 17"/>
                  <a:gd name="T19" fmla="*/ 547 h 29"/>
                  <a:gd name="T20" fmla="*/ 2 w 17"/>
                  <a:gd name="T21" fmla="*/ 585 h 29"/>
                  <a:gd name="T22" fmla="*/ 3 w 17"/>
                  <a:gd name="T23" fmla="*/ 625 h 29"/>
                  <a:gd name="T24" fmla="*/ 5 w 17"/>
                  <a:gd name="T25" fmla="*/ 763 h 29"/>
                  <a:gd name="T26" fmla="*/ 6 w 17"/>
                  <a:gd name="T27" fmla="*/ 932 h 29"/>
                  <a:gd name="T28" fmla="*/ 7 w 17"/>
                  <a:gd name="T29" fmla="*/ 1065 h 29"/>
                  <a:gd name="T30" fmla="*/ 7 w 17"/>
                  <a:gd name="T31" fmla="*/ 1300 h 29"/>
                  <a:gd name="T32" fmla="*/ 7 w 17"/>
                  <a:gd name="T33" fmla="*/ 1486 h 29"/>
                  <a:gd name="T34" fmla="*/ 7 w 17"/>
                  <a:gd name="T35" fmla="*/ 1588 h 29"/>
                  <a:gd name="T36" fmla="*/ 512 w 17"/>
                  <a:gd name="T37" fmla="*/ 1696 h 2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7"/>
                  <a:gd name="T58" fmla="*/ 0 h 29"/>
                  <a:gd name="T59" fmla="*/ 17 w 17"/>
                  <a:gd name="T60" fmla="*/ 29 h 2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7" h="29">
                    <a:moveTo>
                      <a:pt x="17" y="29"/>
                    </a:moveTo>
                    <a:lnTo>
                      <a:pt x="17" y="26"/>
                    </a:lnTo>
                    <a:lnTo>
                      <a:pt x="17" y="21"/>
                    </a:lnTo>
                    <a:lnTo>
                      <a:pt x="16" y="17"/>
                    </a:lnTo>
                    <a:lnTo>
                      <a:pt x="14" y="14"/>
                    </a:lnTo>
                    <a:lnTo>
                      <a:pt x="12" y="9"/>
                    </a:lnTo>
                    <a:lnTo>
                      <a:pt x="9" y="6"/>
                    </a:lnTo>
                    <a:lnTo>
                      <a:pt x="6" y="3"/>
                    </a:lnTo>
                    <a:lnTo>
                      <a:pt x="2" y="0"/>
                    </a:lnTo>
                    <a:lnTo>
                      <a:pt x="0" y="9"/>
                    </a:lnTo>
                    <a:lnTo>
                      <a:pt x="2" y="10"/>
                    </a:lnTo>
                    <a:lnTo>
                      <a:pt x="3" y="11"/>
                    </a:lnTo>
                    <a:lnTo>
                      <a:pt x="5" y="14"/>
                    </a:lnTo>
                    <a:lnTo>
                      <a:pt x="6" y="17"/>
                    </a:lnTo>
                    <a:lnTo>
                      <a:pt x="7" y="19"/>
                    </a:lnTo>
                    <a:lnTo>
                      <a:pt x="7" y="22"/>
                    </a:lnTo>
                    <a:lnTo>
                      <a:pt x="7" y="26"/>
                    </a:lnTo>
                    <a:lnTo>
                      <a:pt x="7" y="28"/>
                    </a:lnTo>
                    <a:lnTo>
                      <a:pt x="17" y="29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676" name="Freeform 767"/>
              <p:cNvSpPr>
                <a:spLocks noChangeArrowheads="1"/>
              </p:cNvSpPr>
              <p:nvPr/>
            </p:nvSpPr>
            <p:spPr bwMode="auto">
              <a:xfrm>
                <a:off x="208" y="234"/>
                <a:ext cx="19" cy="17"/>
              </a:xfrm>
              <a:custGeom>
                <a:avLst/>
                <a:gdLst>
                  <a:gd name="T0" fmla="*/ 0 w 18"/>
                  <a:gd name="T1" fmla="*/ 437 h 16"/>
                  <a:gd name="T2" fmla="*/ 2 w 18"/>
                  <a:gd name="T3" fmla="*/ 524 h 16"/>
                  <a:gd name="T4" fmla="*/ 6 w 18"/>
                  <a:gd name="T5" fmla="*/ 592 h 16"/>
                  <a:gd name="T6" fmla="*/ 289 w 18"/>
                  <a:gd name="T7" fmla="*/ 557 h 16"/>
                  <a:gd name="T8" fmla="*/ 340 w 18"/>
                  <a:gd name="T9" fmla="*/ 493 h 16"/>
                  <a:gd name="T10" fmla="*/ 359 w 18"/>
                  <a:gd name="T11" fmla="*/ 411 h 16"/>
                  <a:gd name="T12" fmla="*/ 379 w 18"/>
                  <a:gd name="T13" fmla="*/ 364 h 16"/>
                  <a:gd name="T14" fmla="*/ 422 w 18"/>
                  <a:gd name="T15" fmla="*/ 4 h 16"/>
                  <a:gd name="T16" fmla="*/ 445 w 18"/>
                  <a:gd name="T17" fmla="*/ 1 h 16"/>
                  <a:gd name="T18" fmla="*/ 8 w 18"/>
                  <a:gd name="T19" fmla="*/ 0 h 16"/>
                  <a:gd name="T20" fmla="*/ 8 w 18"/>
                  <a:gd name="T21" fmla="*/ 2 h 16"/>
                  <a:gd name="T22" fmla="*/ 7 w 18"/>
                  <a:gd name="T23" fmla="*/ 4 h 16"/>
                  <a:gd name="T24" fmla="*/ 7 w 18"/>
                  <a:gd name="T25" fmla="*/ 7 h 16"/>
                  <a:gd name="T26" fmla="*/ 6 w 18"/>
                  <a:gd name="T27" fmla="*/ 364 h 16"/>
                  <a:gd name="T28" fmla="*/ 7 w 18"/>
                  <a:gd name="T29" fmla="*/ 364 h 16"/>
                  <a:gd name="T30" fmla="*/ 8 w 18"/>
                  <a:gd name="T31" fmla="*/ 364 h 16"/>
                  <a:gd name="T32" fmla="*/ 7 w 18"/>
                  <a:gd name="T33" fmla="*/ 7 h 16"/>
                  <a:gd name="T34" fmla="*/ 0 w 18"/>
                  <a:gd name="T35" fmla="*/ 437 h 1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8"/>
                  <a:gd name="T55" fmla="*/ 0 h 16"/>
                  <a:gd name="T56" fmla="*/ 18 w 18"/>
                  <a:gd name="T57" fmla="*/ 16 h 1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8" h="16">
                    <a:moveTo>
                      <a:pt x="0" y="11"/>
                    </a:moveTo>
                    <a:lnTo>
                      <a:pt x="2" y="14"/>
                    </a:lnTo>
                    <a:lnTo>
                      <a:pt x="6" y="16"/>
                    </a:lnTo>
                    <a:lnTo>
                      <a:pt x="10" y="15"/>
                    </a:lnTo>
                    <a:lnTo>
                      <a:pt x="13" y="13"/>
                    </a:lnTo>
                    <a:lnTo>
                      <a:pt x="14" y="10"/>
                    </a:lnTo>
                    <a:lnTo>
                      <a:pt x="15" y="8"/>
                    </a:lnTo>
                    <a:lnTo>
                      <a:pt x="17" y="4"/>
                    </a:lnTo>
                    <a:lnTo>
                      <a:pt x="18" y="1"/>
                    </a:lnTo>
                    <a:lnTo>
                      <a:pt x="8" y="0"/>
                    </a:lnTo>
                    <a:lnTo>
                      <a:pt x="8" y="2"/>
                    </a:lnTo>
                    <a:lnTo>
                      <a:pt x="7" y="4"/>
                    </a:lnTo>
                    <a:lnTo>
                      <a:pt x="7" y="7"/>
                    </a:lnTo>
                    <a:lnTo>
                      <a:pt x="6" y="8"/>
                    </a:lnTo>
                    <a:lnTo>
                      <a:pt x="7" y="8"/>
                    </a:lnTo>
                    <a:lnTo>
                      <a:pt x="8" y="8"/>
                    </a:lnTo>
                    <a:lnTo>
                      <a:pt x="7" y="7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677" name="Freeform 768"/>
              <p:cNvSpPr>
                <a:spLocks noChangeArrowheads="1"/>
              </p:cNvSpPr>
              <p:nvPr/>
            </p:nvSpPr>
            <p:spPr bwMode="auto">
              <a:xfrm>
                <a:off x="185" y="201"/>
                <a:ext cx="31" cy="45"/>
              </a:xfrm>
              <a:custGeom>
                <a:avLst/>
                <a:gdLst>
                  <a:gd name="T0" fmla="*/ 0 w 29"/>
                  <a:gd name="T1" fmla="*/ 597 h 42"/>
                  <a:gd name="T2" fmla="*/ 6 w 29"/>
                  <a:gd name="T3" fmla="*/ 787 h 42"/>
                  <a:gd name="T4" fmla="*/ 585 w 29"/>
                  <a:gd name="T5" fmla="*/ 1189 h 42"/>
                  <a:gd name="T6" fmla="*/ 668 w 29"/>
                  <a:gd name="T7" fmla="*/ 1509 h 42"/>
                  <a:gd name="T8" fmla="*/ 816 w 29"/>
                  <a:gd name="T9" fmla="*/ 1798 h 42"/>
                  <a:gd name="T10" fmla="*/ 872 w 29"/>
                  <a:gd name="T11" fmla="*/ 2064 h 42"/>
                  <a:gd name="T12" fmla="*/ 996 w 29"/>
                  <a:gd name="T13" fmla="*/ 2369 h 42"/>
                  <a:gd name="T14" fmla="*/ 1065 w 29"/>
                  <a:gd name="T15" fmla="*/ 2628 h 42"/>
                  <a:gd name="T16" fmla="*/ 1300 w 29"/>
                  <a:gd name="T17" fmla="*/ 2816 h 42"/>
                  <a:gd name="T18" fmla="*/ 1696 w 29"/>
                  <a:gd name="T19" fmla="*/ 2538 h 42"/>
                  <a:gd name="T20" fmla="*/ 1588 w 29"/>
                  <a:gd name="T21" fmla="*/ 2369 h 42"/>
                  <a:gd name="T22" fmla="*/ 1486 w 29"/>
                  <a:gd name="T23" fmla="*/ 2131 h 42"/>
                  <a:gd name="T24" fmla="*/ 1485 w 29"/>
                  <a:gd name="T25" fmla="*/ 1856 h 42"/>
                  <a:gd name="T26" fmla="*/ 1389 w 29"/>
                  <a:gd name="T27" fmla="*/ 1566 h 42"/>
                  <a:gd name="T28" fmla="*/ 1216 w 29"/>
                  <a:gd name="T29" fmla="*/ 1189 h 42"/>
                  <a:gd name="T30" fmla="*/ 872 w 29"/>
                  <a:gd name="T31" fmla="*/ 787 h 42"/>
                  <a:gd name="T32" fmla="*/ 668 w 29"/>
                  <a:gd name="T33" fmla="*/ 395 h 42"/>
                  <a:gd name="T34" fmla="*/ 6 w 29"/>
                  <a:gd name="T35" fmla="*/ 0 h 42"/>
                  <a:gd name="T36" fmla="*/ 0 w 29"/>
                  <a:gd name="T37" fmla="*/ 597 h 42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9"/>
                  <a:gd name="T58" fmla="*/ 0 h 42"/>
                  <a:gd name="T59" fmla="*/ 29 w 29"/>
                  <a:gd name="T60" fmla="*/ 42 h 42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9" h="42">
                    <a:moveTo>
                      <a:pt x="0" y="8"/>
                    </a:moveTo>
                    <a:lnTo>
                      <a:pt x="6" y="12"/>
                    </a:lnTo>
                    <a:lnTo>
                      <a:pt x="10" y="18"/>
                    </a:lnTo>
                    <a:lnTo>
                      <a:pt x="12" y="22"/>
                    </a:lnTo>
                    <a:lnTo>
                      <a:pt x="15" y="27"/>
                    </a:lnTo>
                    <a:lnTo>
                      <a:pt x="16" y="31"/>
                    </a:lnTo>
                    <a:lnTo>
                      <a:pt x="18" y="35"/>
                    </a:lnTo>
                    <a:lnTo>
                      <a:pt x="19" y="39"/>
                    </a:lnTo>
                    <a:lnTo>
                      <a:pt x="22" y="42"/>
                    </a:lnTo>
                    <a:lnTo>
                      <a:pt x="29" y="38"/>
                    </a:lnTo>
                    <a:lnTo>
                      <a:pt x="28" y="35"/>
                    </a:lnTo>
                    <a:lnTo>
                      <a:pt x="26" y="32"/>
                    </a:lnTo>
                    <a:lnTo>
                      <a:pt x="25" y="28"/>
                    </a:lnTo>
                    <a:lnTo>
                      <a:pt x="23" y="23"/>
                    </a:lnTo>
                    <a:lnTo>
                      <a:pt x="21" y="18"/>
                    </a:lnTo>
                    <a:lnTo>
                      <a:pt x="16" y="12"/>
                    </a:lnTo>
                    <a:lnTo>
                      <a:pt x="12" y="7"/>
                    </a:lnTo>
                    <a:lnTo>
                      <a:pt x="6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678" name="Freeform 769"/>
              <p:cNvSpPr>
                <a:spLocks noChangeArrowheads="1"/>
              </p:cNvSpPr>
              <p:nvPr/>
            </p:nvSpPr>
            <p:spPr bwMode="auto">
              <a:xfrm>
                <a:off x="151" y="1113"/>
                <a:ext cx="69" cy="114"/>
              </a:xfrm>
              <a:custGeom>
                <a:avLst/>
                <a:gdLst>
                  <a:gd name="T0" fmla="*/ 2472 w 65"/>
                  <a:gd name="T1" fmla="*/ 8136 h 106"/>
                  <a:gd name="T2" fmla="*/ 2472 w 65"/>
                  <a:gd name="T3" fmla="*/ 8552 h 106"/>
                  <a:gd name="T4" fmla="*/ 2472 w 65"/>
                  <a:gd name="T5" fmla="*/ 8670 h 106"/>
                  <a:gd name="T6" fmla="*/ 2464 w 65"/>
                  <a:gd name="T7" fmla="*/ 8751 h 106"/>
                  <a:gd name="T8" fmla="*/ 2369 w 65"/>
                  <a:gd name="T9" fmla="*/ 8841 h 106"/>
                  <a:gd name="T10" fmla="*/ 2282 w 65"/>
                  <a:gd name="T11" fmla="*/ 8994 h 106"/>
                  <a:gd name="T12" fmla="*/ 2067 w 65"/>
                  <a:gd name="T13" fmla="*/ 8994 h 106"/>
                  <a:gd name="T14" fmla="*/ 1834 w 65"/>
                  <a:gd name="T15" fmla="*/ 8751 h 106"/>
                  <a:gd name="T16" fmla="*/ 1595 w 65"/>
                  <a:gd name="T17" fmla="*/ 8552 h 106"/>
                  <a:gd name="T18" fmla="*/ 1334 w 65"/>
                  <a:gd name="T19" fmla="*/ 8062 h 106"/>
                  <a:gd name="T20" fmla="*/ 1050 w 65"/>
                  <a:gd name="T21" fmla="*/ 7565 h 106"/>
                  <a:gd name="T22" fmla="*/ 779 w 65"/>
                  <a:gd name="T23" fmla="*/ 6723 h 106"/>
                  <a:gd name="T24" fmla="*/ 512 w 65"/>
                  <a:gd name="T25" fmla="*/ 6026 h 106"/>
                  <a:gd name="T26" fmla="*/ 8 w 65"/>
                  <a:gd name="T27" fmla="*/ 5210 h 106"/>
                  <a:gd name="T28" fmla="*/ 4 w 65"/>
                  <a:gd name="T29" fmla="*/ 4226 h 106"/>
                  <a:gd name="T30" fmla="*/ 1 w 65"/>
                  <a:gd name="T31" fmla="*/ 3343 h 106"/>
                  <a:gd name="T32" fmla="*/ 0 w 65"/>
                  <a:gd name="T33" fmla="*/ 2219 h 106"/>
                  <a:gd name="T34" fmla="*/ 1 w 65"/>
                  <a:gd name="T35" fmla="*/ 1215 h 106"/>
                  <a:gd name="T36" fmla="*/ 4 w 65"/>
                  <a:gd name="T37" fmla="*/ 2 h 106"/>
                  <a:gd name="T38" fmla="*/ 5 w 65"/>
                  <a:gd name="T39" fmla="*/ 1 h 106"/>
                  <a:gd name="T40" fmla="*/ 6 w 65"/>
                  <a:gd name="T41" fmla="*/ 0 h 106"/>
                  <a:gd name="T42" fmla="*/ 8 w 65"/>
                  <a:gd name="T43" fmla="*/ 0 h 106"/>
                  <a:gd name="T44" fmla="*/ 403 w 65"/>
                  <a:gd name="T45" fmla="*/ 1 h 106"/>
                  <a:gd name="T46" fmla="*/ 613 w 65"/>
                  <a:gd name="T47" fmla="*/ 3 h 106"/>
                  <a:gd name="T48" fmla="*/ 878 w 65"/>
                  <a:gd name="T49" fmla="*/ 785 h 106"/>
                  <a:gd name="T50" fmla="*/ 1115 w 65"/>
                  <a:gd name="T51" fmla="*/ 1130 h 106"/>
                  <a:gd name="T52" fmla="*/ 1416 w 65"/>
                  <a:gd name="T53" fmla="*/ 1881 h 106"/>
                  <a:gd name="T54" fmla="*/ 1656 w 65"/>
                  <a:gd name="T55" fmla="*/ 2386 h 106"/>
                  <a:gd name="T56" fmla="*/ 1866 w 65"/>
                  <a:gd name="T57" fmla="*/ 3192 h 106"/>
                  <a:gd name="T58" fmla="*/ 2025 w 65"/>
                  <a:gd name="T59" fmla="*/ 3971 h 106"/>
                  <a:gd name="T60" fmla="*/ 2194 w 65"/>
                  <a:gd name="T61" fmla="*/ 4593 h 106"/>
                  <a:gd name="T62" fmla="*/ 2282 w 65"/>
                  <a:gd name="T63" fmla="*/ 5313 h 106"/>
                  <a:gd name="T64" fmla="*/ 2329 w 65"/>
                  <a:gd name="T65" fmla="*/ 6026 h 106"/>
                  <a:gd name="T66" fmla="*/ 2369 w 65"/>
                  <a:gd name="T67" fmla="*/ 6609 h 106"/>
                  <a:gd name="T68" fmla="*/ 2464 w 65"/>
                  <a:gd name="T69" fmla="*/ 7230 h 106"/>
                  <a:gd name="T70" fmla="*/ 2464 w 65"/>
                  <a:gd name="T71" fmla="*/ 7776 h 106"/>
                  <a:gd name="T72" fmla="*/ 2472 w 65"/>
                  <a:gd name="T73" fmla="*/ 8136 h 10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5"/>
                  <a:gd name="T112" fmla="*/ 0 h 106"/>
                  <a:gd name="T113" fmla="*/ 65 w 65"/>
                  <a:gd name="T114" fmla="*/ 106 h 10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5" h="106">
                    <a:moveTo>
                      <a:pt x="65" y="96"/>
                    </a:moveTo>
                    <a:lnTo>
                      <a:pt x="65" y="100"/>
                    </a:lnTo>
                    <a:lnTo>
                      <a:pt x="65" y="102"/>
                    </a:lnTo>
                    <a:lnTo>
                      <a:pt x="64" y="104"/>
                    </a:lnTo>
                    <a:lnTo>
                      <a:pt x="62" y="105"/>
                    </a:lnTo>
                    <a:lnTo>
                      <a:pt x="59" y="106"/>
                    </a:lnTo>
                    <a:lnTo>
                      <a:pt x="54" y="106"/>
                    </a:lnTo>
                    <a:lnTo>
                      <a:pt x="48" y="104"/>
                    </a:lnTo>
                    <a:lnTo>
                      <a:pt x="41" y="100"/>
                    </a:lnTo>
                    <a:lnTo>
                      <a:pt x="35" y="95"/>
                    </a:lnTo>
                    <a:lnTo>
                      <a:pt x="27" y="89"/>
                    </a:lnTo>
                    <a:lnTo>
                      <a:pt x="21" y="80"/>
                    </a:lnTo>
                    <a:lnTo>
                      <a:pt x="14" y="71"/>
                    </a:lnTo>
                    <a:lnTo>
                      <a:pt x="8" y="61"/>
                    </a:lnTo>
                    <a:lnTo>
                      <a:pt x="4" y="50"/>
                    </a:lnTo>
                    <a:lnTo>
                      <a:pt x="1" y="39"/>
                    </a:lnTo>
                    <a:lnTo>
                      <a:pt x="0" y="27"/>
                    </a:lnTo>
                    <a:lnTo>
                      <a:pt x="1" y="15"/>
                    </a:lnTo>
                    <a:lnTo>
                      <a:pt x="4" y="2"/>
                    </a:lnTo>
                    <a:lnTo>
                      <a:pt x="5" y="1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0" y="1"/>
                    </a:lnTo>
                    <a:lnTo>
                      <a:pt x="17" y="3"/>
                    </a:lnTo>
                    <a:lnTo>
                      <a:pt x="23" y="9"/>
                    </a:lnTo>
                    <a:lnTo>
                      <a:pt x="29" y="14"/>
                    </a:lnTo>
                    <a:lnTo>
                      <a:pt x="37" y="22"/>
                    </a:lnTo>
                    <a:lnTo>
                      <a:pt x="43" y="29"/>
                    </a:lnTo>
                    <a:lnTo>
                      <a:pt x="49" y="38"/>
                    </a:lnTo>
                    <a:lnTo>
                      <a:pt x="53" y="47"/>
                    </a:lnTo>
                    <a:lnTo>
                      <a:pt x="57" y="55"/>
                    </a:lnTo>
                    <a:lnTo>
                      <a:pt x="59" y="63"/>
                    </a:lnTo>
                    <a:lnTo>
                      <a:pt x="61" y="71"/>
                    </a:lnTo>
                    <a:lnTo>
                      <a:pt x="62" y="79"/>
                    </a:lnTo>
                    <a:lnTo>
                      <a:pt x="64" y="86"/>
                    </a:lnTo>
                    <a:lnTo>
                      <a:pt x="64" y="92"/>
                    </a:lnTo>
                    <a:lnTo>
                      <a:pt x="65" y="96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679" name="Freeform 770"/>
              <p:cNvSpPr>
                <a:spLocks noChangeArrowheads="1"/>
              </p:cNvSpPr>
              <p:nvPr/>
            </p:nvSpPr>
            <p:spPr bwMode="auto">
              <a:xfrm>
                <a:off x="146" y="1113"/>
                <a:ext cx="78" cy="120"/>
              </a:xfrm>
              <a:custGeom>
                <a:avLst/>
                <a:gdLst>
                  <a:gd name="T0" fmla="*/ 5 w 74"/>
                  <a:gd name="T1" fmla="*/ 0 h 111"/>
                  <a:gd name="T2" fmla="*/ 1 w 74"/>
                  <a:gd name="T3" fmla="*/ 1537 h 111"/>
                  <a:gd name="T4" fmla="*/ 0 w 74"/>
                  <a:gd name="T5" fmla="*/ 3102 h 111"/>
                  <a:gd name="T6" fmla="*/ 1 w 74"/>
                  <a:gd name="T7" fmla="*/ 4582 h 111"/>
                  <a:gd name="T8" fmla="*/ 5 w 74"/>
                  <a:gd name="T9" fmla="*/ 6115 h 111"/>
                  <a:gd name="T10" fmla="*/ 273 w 74"/>
                  <a:gd name="T11" fmla="*/ 7315 h 111"/>
                  <a:gd name="T12" fmla="*/ 355 w 74"/>
                  <a:gd name="T13" fmla="*/ 8549 h 111"/>
                  <a:gd name="T14" fmla="*/ 512 w 74"/>
                  <a:gd name="T15" fmla="*/ 9761 h 111"/>
                  <a:gd name="T16" fmla="*/ 739 w 74"/>
                  <a:gd name="T17" fmla="*/ 10613 h 111"/>
                  <a:gd name="T18" fmla="*/ 866 w 74"/>
                  <a:gd name="T19" fmla="*/ 11511 h 111"/>
                  <a:gd name="T20" fmla="*/ 1069 w 74"/>
                  <a:gd name="T21" fmla="*/ 12064 h 111"/>
                  <a:gd name="T22" fmla="*/ 1252 w 74"/>
                  <a:gd name="T23" fmla="*/ 12546 h 111"/>
                  <a:gd name="T24" fmla="*/ 1429 w 74"/>
                  <a:gd name="T25" fmla="*/ 12891 h 111"/>
                  <a:gd name="T26" fmla="*/ 1587 w 74"/>
                  <a:gd name="T27" fmla="*/ 12891 h 111"/>
                  <a:gd name="T28" fmla="*/ 1715 w 74"/>
                  <a:gd name="T29" fmla="*/ 12716 h 111"/>
                  <a:gd name="T30" fmla="*/ 1795 w 74"/>
                  <a:gd name="T31" fmla="*/ 12404 h 111"/>
                  <a:gd name="T32" fmla="*/ 1810 w 74"/>
                  <a:gd name="T33" fmla="*/ 11924 h 111"/>
                  <a:gd name="T34" fmla="*/ 1810 w 74"/>
                  <a:gd name="T35" fmla="*/ 11605 h 111"/>
                  <a:gd name="T36" fmla="*/ 1810 w 74"/>
                  <a:gd name="T37" fmla="*/ 11159 h 111"/>
                  <a:gd name="T38" fmla="*/ 1629 w 74"/>
                  <a:gd name="T39" fmla="*/ 11408 h 111"/>
                  <a:gd name="T40" fmla="*/ 1629 w 74"/>
                  <a:gd name="T41" fmla="*/ 11605 h 111"/>
                  <a:gd name="T42" fmla="*/ 1629 w 74"/>
                  <a:gd name="T43" fmla="*/ 11677 h 111"/>
                  <a:gd name="T44" fmla="*/ 1627 w 74"/>
                  <a:gd name="T45" fmla="*/ 11677 h 111"/>
                  <a:gd name="T46" fmla="*/ 1629 w 74"/>
                  <a:gd name="T47" fmla="*/ 11677 h 111"/>
                  <a:gd name="T48" fmla="*/ 1587 w 74"/>
                  <a:gd name="T49" fmla="*/ 11762 h 111"/>
                  <a:gd name="T50" fmla="*/ 1466 w 74"/>
                  <a:gd name="T51" fmla="*/ 11762 h 111"/>
                  <a:gd name="T52" fmla="*/ 1320 w 74"/>
                  <a:gd name="T53" fmla="*/ 11605 h 111"/>
                  <a:gd name="T54" fmla="*/ 1220 w 74"/>
                  <a:gd name="T55" fmla="*/ 11159 h 111"/>
                  <a:gd name="T56" fmla="*/ 1014 w 74"/>
                  <a:gd name="T57" fmla="*/ 10613 h 111"/>
                  <a:gd name="T58" fmla="*/ 865 w 74"/>
                  <a:gd name="T59" fmla="*/ 9849 h 111"/>
                  <a:gd name="T60" fmla="*/ 739 w 74"/>
                  <a:gd name="T61" fmla="*/ 9081 h 111"/>
                  <a:gd name="T62" fmla="*/ 540 w 74"/>
                  <a:gd name="T63" fmla="*/ 8075 h 111"/>
                  <a:gd name="T64" fmla="*/ 394 w 74"/>
                  <a:gd name="T65" fmla="*/ 6909 h 111"/>
                  <a:gd name="T66" fmla="*/ 320 w 74"/>
                  <a:gd name="T67" fmla="*/ 5688 h 111"/>
                  <a:gd name="T68" fmla="*/ 288 w 74"/>
                  <a:gd name="T69" fmla="*/ 4477 h 111"/>
                  <a:gd name="T70" fmla="*/ 273 w 74"/>
                  <a:gd name="T71" fmla="*/ 3102 h 111"/>
                  <a:gd name="T72" fmla="*/ 273 w 74"/>
                  <a:gd name="T73" fmla="*/ 1662 h 111"/>
                  <a:gd name="T74" fmla="*/ 320 w 74"/>
                  <a:gd name="T75" fmla="*/ 3 h 111"/>
                  <a:gd name="T76" fmla="*/ 5 w 74"/>
                  <a:gd name="T77" fmla="*/ 0 h 11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4"/>
                  <a:gd name="T118" fmla="*/ 0 h 111"/>
                  <a:gd name="T119" fmla="*/ 74 w 74"/>
                  <a:gd name="T120" fmla="*/ 111 h 11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4" h="111">
                    <a:moveTo>
                      <a:pt x="5" y="0"/>
                    </a:moveTo>
                    <a:lnTo>
                      <a:pt x="1" y="14"/>
                    </a:lnTo>
                    <a:lnTo>
                      <a:pt x="0" y="27"/>
                    </a:lnTo>
                    <a:lnTo>
                      <a:pt x="1" y="40"/>
                    </a:lnTo>
                    <a:lnTo>
                      <a:pt x="5" y="52"/>
                    </a:lnTo>
                    <a:lnTo>
                      <a:pt x="10" y="63"/>
                    </a:lnTo>
                    <a:lnTo>
                      <a:pt x="15" y="74"/>
                    </a:lnTo>
                    <a:lnTo>
                      <a:pt x="22" y="83"/>
                    </a:lnTo>
                    <a:lnTo>
                      <a:pt x="29" y="91"/>
                    </a:lnTo>
                    <a:lnTo>
                      <a:pt x="36" y="99"/>
                    </a:lnTo>
                    <a:lnTo>
                      <a:pt x="44" y="104"/>
                    </a:lnTo>
                    <a:lnTo>
                      <a:pt x="51" y="108"/>
                    </a:lnTo>
                    <a:lnTo>
                      <a:pt x="58" y="111"/>
                    </a:lnTo>
                    <a:lnTo>
                      <a:pt x="64" y="111"/>
                    </a:lnTo>
                    <a:lnTo>
                      <a:pt x="69" y="110"/>
                    </a:lnTo>
                    <a:lnTo>
                      <a:pt x="72" y="106"/>
                    </a:lnTo>
                    <a:lnTo>
                      <a:pt x="74" y="103"/>
                    </a:lnTo>
                    <a:lnTo>
                      <a:pt x="74" y="100"/>
                    </a:lnTo>
                    <a:lnTo>
                      <a:pt x="74" y="96"/>
                    </a:lnTo>
                    <a:lnTo>
                      <a:pt x="66" y="97"/>
                    </a:lnTo>
                    <a:lnTo>
                      <a:pt x="66" y="100"/>
                    </a:lnTo>
                    <a:lnTo>
                      <a:pt x="66" y="101"/>
                    </a:lnTo>
                    <a:lnTo>
                      <a:pt x="65" y="101"/>
                    </a:lnTo>
                    <a:lnTo>
                      <a:pt x="66" y="101"/>
                    </a:lnTo>
                    <a:lnTo>
                      <a:pt x="64" y="102"/>
                    </a:lnTo>
                    <a:lnTo>
                      <a:pt x="60" y="102"/>
                    </a:lnTo>
                    <a:lnTo>
                      <a:pt x="54" y="100"/>
                    </a:lnTo>
                    <a:lnTo>
                      <a:pt x="49" y="96"/>
                    </a:lnTo>
                    <a:lnTo>
                      <a:pt x="42" y="91"/>
                    </a:lnTo>
                    <a:lnTo>
                      <a:pt x="35" y="85"/>
                    </a:lnTo>
                    <a:lnTo>
                      <a:pt x="29" y="78"/>
                    </a:lnTo>
                    <a:lnTo>
                      <a:pt x="23" y="69"/>
                    </a:lnTo>
                    <a:lnTo>
                      <a:pt x="17" y="59"/>
                    </a:lnTo>
                    <a:lnTo>
                      <a:pt x="13" y="49"/>
                    </a:lnTo>
                    <a:lnTo>
                      <a:pt x="11" y="38"/>
                    </a:lnTo>
                    <a:lnTo>
                      <a:pt x="10" y="27"/>
                    </a:lnTo>
                    <a:lnTo>
                      <a:pt x="10" y="15"/>
                    </a:lnTo>
                    <a:lnTo>
                      <a:pt x="13" y="3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680" name="Freeform 771"/>
              <p:cNvSpPr>
                <a:spLocks noChangeArrowheads="1"/>
              </p:cNvSpPr>
              <p:nvPr/>
            </p:nvSpPr>
            <p:spPr bwMode="auto">
              <a:xfrm>
                <a:off x="151" y="1107"/>
                <a:ext cx="56" cy="49"/>
              </a:xfrm>
              <a:custGeom>
                <a:avLst/>
                <a:gdLst>
                  <a:gd name="T0" fmla="*/ 1504 w 53"/>
                  <a:gd name="T1" fmla="*/ 7434 h 45"/>
                  <a:gd name="T2" fmla="*/ 1326 w 53"/>
                  <a:gd name="T3" fmla="*/ 5758 h 45"/>
                  <a:gd name="T4" fmla="*/ 1124 w 53"/>
                  <a:gd name="T5" fmla="*/ 4096 h 45"/>
                  <a:gd name="T6" fmla="*/ 902 w 53"/>
                  <a:gd name="T7" fmla="*/ 2914 h 45"/>
                  <a:gd name="T8" fmla="*/ 716 w 53"/>
                  <a:gd name="T9" fmla="*/ 1606 h 45"/>
                  <a:gd name="T10" fmla="*/ 515 w 53"/>
                  <a:gd name="T11" fmla="*/ 5 h 45"/>
                  <a:gd name="T12" fmla="*/ 350 w 53"/>
                  <a:gd name="T13" fmla="*/ 1 h 45"/>
                  <a:gd name="T14" fmla="*/ 296 w 53"/>
                  <a:gd name="T15" fmla="*/ 0 h 45"/>
                  <a:gd name="T16" fmla="*/ 6 w 53"/>
                  <a:gd name="T17" fmla="*/ 0 h 45"/>
                  <a:gd name="T18" fmla="*/ 2 w 53"/>
                  <a:gd name="T19" fmla="*/ 1 h 45"/>
                  <a:gd name="T20" fmla="*/ 0 w 53"/>
                  <a:gd name="T21" fmla="*/ 5 h 45"/>
                  <a:gd name="T22" fmla="*/ 8 w 53"/>
                  <a:gd name="T23" fmla="*/ 1475 h 45"/>
                  <a:gd name="T24" fmla="*/ 8 w 53"/>
                  <a:gd name="T25" fmla="*/ 1606 h 45"/>
                  <a:gd name="T26" fmla="*/ 7 w 53"/>
                  <a:gd name="T27" fmla="*/ 1606 h 45"/>
                  <a:gd name="T28" fmla="*/ 296 w 53"/>
                  <a:gd name="T29" fmla="*/ 1749 h 45"/>
                  <a:gd name="T30" fmla="*/ 370 w 53"/>
                  <a:gd name="T31" fmla="*/ 2073 h 45"/>
                  <a:gd name="T32" fmla="*/ 544 w 53"/>
                  <a:gd name="T33" fmla="*/ 3173 h 45"/>
                  <a:gd name="T34" fmla="*/ 757 w 53"/>
                  <a:gd name="T35" fmla="*/ 3810 h 45"/>
                  <a:gd name="T36" fmla="*/ 944 w 53"/>
                  <a:gd name="T37" fmla="*/ 5357 h 45"/>
                  <a:gd name="T38" fmla="*/ 1124 w 53"/>
                  <a:gd name="T39" fmla="*/ 6827 h 45"/>
                  <a:gd name="T40" fmla="*/ 1313 w 53"/>
                  <a:gd name="T41" fmla="*/ 8095 h 45"/>
                  <a:gd name="T42" fmla="*/ 1504 w 53"/>
                  <a:gd name="T43" fmla="*/ 7434 h 45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53"/>
                  <a:gd name="T67" fmla="*/ 0 h 45"/>
                  <a:gd name="T68" fmla="*/ 53 w 53"/>
                  <a:gd name="T69" fmla="*/ 45 h 45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53" h="45">
                    <a:moveTo>
                      <a:pt x="53" y="41"/>
                    </a:moveTo>
                    <a:lnTo>
                      <a:pt x="46" y="32"/>
                    </a:lnTo>
                    <a:lnTo>
                      <a:pt x="40" y="23"/>
                    </a:lnTo>
                    <a:lnTo>
                      <a:pt x="32" y="16"/>
                    </a:lnTo>
                    <a:lnTo>
                      <a:pt x="25" y="9"/>
                    </a:lnTo>
                    <a:lnTo>
                      <a:pt x="19" y="5"/>
                    </a:lnTo>
                    <a:lnTo>
                      <a:pt x="12" y="1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2" y="1"/>
                    </a:lnTo>
                    <a:lnTo>
                      <a:pt x="0" y="5"/>
                    </a:lnTo>
                    <a:lnTo>
                      <a:pt x="8" y="8"/>
                    </a:lnTo>
                    <a:lnTo>
                      <a:pt x="8" y="9"/>
                    </a:lnTo>
                    <a:lnTo>
                      <a:pt x="7" y="9"/>
                    </a:lnTo>
                    <a:lnTo>
                      <a:pt x="9" y="10"/>
                    </a:lnTo>
                    <a:lnTo>
                      <a:pt x="13" y="12"/>
                    </a:lnTo>
                    <a:lnTo>
                      <a:pt x="20" y="17"/>
                    </a:lnTo>
                    <a:lnTo>
                      <a:pt x="26" y="22"/>
                    </a:lnTo>
                    <a:lnTo>
                      <a:pt x="33" y="30"/>
                    </a:lnTo>
                    <a:lnTo>
                      <a:pt x="40" y="38"/>
                    </a:lnTo>
                    <a:lnTo>
                      <a:pt x="45" y="45"/>
                    </a:lnTo>
                    <a:lnTo>
                      <a:pt x="53" y="41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681" name="Freeform 772"/>
              <p:cNvSpPr>
                <a:spLocks noChangeArrowheads="1"/>
              </p:cNvSpPr>
              <p:nvPr/>
            </p:nvSpPr>
            <p:spPr bwMode="auto">
              <a:xfrm>
                <a:off x="199" y="1151"/>
                <a:ext cx="26" cy="66"/>
              </a:xfrm>
              <a:custGeom>
                <a:avLst/>
                <a:gdLst>
                  <a:gd name="T0" fmla="*/ 3160 w 24"/>
                  <a:gd name="T1" fmla="*/ 7345 h 61"/>
                  <a:gd name="T2" fmla="*/ 3010 w 24"/>
                  <a:gd name="T3" fmla="*/ 6789 h 61"/>
                  <a:gd name="T4" fmla="*/ 3010 w 24"/>
                  <a:gd name="T5" fmla="*/ 5882 h 61"/>
                  <a:gd name="T6" fmla="*/ 2917 w 24"/>
                  <a:gd name="T7" fmla="*/ 5361 h 61"/>
                  <a:gd name="T8" fmla="*/ 2716 w 24"/>
                  <a:gd name="T9" fmla="*/ 4285 h 61"/>
                  <a:gd name="T10" fmla="*/ 2507 w 24"/>
                  <a:gd name="T11" fmla="*/ 3127 h 61"/>
                  <a:gd name="T12" fmla="*/ 2118 w 24"/>
                  <a:gd name="T13" fmla="*/ 2254 h 61"/>
                  <a:gd name="T14" fmla="*/ 1538 w 24"/>
                  <a:gd name="T15" fmla="*/ 1109 h 61"/>
                  <a:gd name="T16" fmla="*/ 1117 w 24"/>
                  <a:gd name="T17" fmla="*/ 0 h 61"/>
                  <a:gd name="T18" fmla="*/ 0 w 24"/>
                  <a:gd name="T19" fmla="*/ 4 h 61"/>
                  <a:gd name="T20" fmla="*/ 4 w 24"/>
                  <a:gd name="T21" fmla="*/ 1404 h 61"/>
                  <a:gd name="T22" fmla="*/ 1117 w 24"/>
                  <a:gd name="T23" fmla="*/ 2639 h 61"/>
                  <a:gd name="T24" fmla="*/ 1311 w 24"/>
                  <a:gd name="T25" fmla="*/ 3616 h 61"/>
                  <a:gd name="T26" fmla="*/ 1538 w 24"/>
                  <a:gd name="T27" fmla="*/ 4291 h 61"/>
                  <a:gd name="T28" fmla="*/ 1666 w 24"/>
                  <a:gd name="T29" fmla="*/ 5427 h 61"/>
                  <a:gd name="T30" fmla="*/ 1805 w 24"/>
                  <a:gd name="T31" fmla="*/ 6072 h 61"/>
                  <a:gd name="T32" fmla="*/ 1955 w 24"/>
                  <a:gd name="T33" fmla="*/ 6886 h 61"/>
                  <a:gd name="T34" fmla="*/ 2118 w 24"/>
                  <a:gd name="T35" fmla="*/ 7437 h 61"/>
                  <a:gd name="T36" fmla="*/ 3160 w 24"/>
                  <a:gd name="T37" fmla="*/ 7345 h 6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4"/>
                  <a:gd name="T58" fmla="*/ 0 h 61"/>
                  <a:gd name="T59" fmla="*/ 24 w 24"/>
                  <a:gd name="T60" fmla="*/ 61 h 6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4" h="61">
                    <a:moveTo>
                      <a:pt x="24" y="60"/>
                    </a:moveTo>
                    <a:lnTo>
                      <a:pt x="23" y="55"/>
                    </a:lnTo>
                    <a:lnTo>
                      <a:pt x="23" y="49"/>
                    </a:lnTo>
                    <a:lnTo>
                      <a:pt x="22" y="43"/>
                    </a:lnTo>
                    <a:lnTo>
                      <a:pt x="20" y="35"/>
                    </a:lnTo>
                    <a:lnTo>
                      <a:pt x="18" y="26"/>
                    </a:lnTo>
                    <a:lnTo>
                      <a:pt x="16" y="18"/>
                    </a:lnTo>
                    <a:lnTo>
                      <a:pt x="12" y="9"/>
                    </a:lnTo>
                    <a:lnTo>
                      <a:pt x="8" y="0"/>
                    </a:lnTo>
                    <a:lnTo>
                      <a:pt x="0" y="4"/>
                    </a:lnTo>
                    <a:lnTo>
                      <a:pt x="4" y="12"/>
                    </a:lnTo>
                    <a:lnTo>
                      <a:pt x="8" y="21"/>
                    </a:lnTo>
                    <a:lnTo>
                      <a:pt x="10" y="29"/>
                    </a:lnTo>
                    <a:lnTo>
                      <a:pt x="12" y="36"/>
                    </a:lnTo>
                    <a:lnTo>
                      <a:pt x="13" y="44"/>
                    </a:lnTo>
                    <a:lnTo>
                      <a:pt x="14" y="50"/>
                    </a:lnTo>
                    <a:lnTo>
                      <a:pt x="15" y="57"/>
                    </a:lnTo>
                    <a:lnTo>
                      <a:pt x="16" y="61"/>
                    </a:lnTo>
                    <a:lnTo>
                      <a:pt x="24" y="6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682" name="Freeform 773"/>
              <p:cNvSpPr>
                <a:spLocks noChangeArrowheads="1"/>
              </p:cNvSpPr>
              <p:nvPr/>
            </p:nvSpPr>
            <p:spPr bwMode="auto">
              <a:xfrm>
                <a:off x="5584" y="1250"/>
                <a:ext cx="69" cy="115"/>
              </a:xfrm>
              <a:custGeom>
                <a:avLst/>
                <a:gdLst>
                  <a:gd name="T0" fmla="*/ 0 w 65"/>
                  <a:gd name="T1" fmla="*/ 7839 h 107"/>
                  <a:gd name="T2" fmla="*/ 0 w 65"/>
                  <a:gd name="T3" fmla="*/ 8002 h 107"/>
                  <a:gd name="T4" fmla="*/ 0 w 65"/>
                  <a:gd name="T5" fmla="*/ 8333 h 107"/>
                  <a:gd name="T6" fmla="*/ 1 w 65"/>
                  <a:gd name="T7" fmla="*/ 8425 h 107"/>
                  <a:gd name="T8" fmla="*/ 3 w 65"/>
                  <a:gd name="T9" fmla="*/ 8442 h 107"/>
                  <a:gd name="T10" fmla="*/ 6 w 65"/>
                  <a:gd name="T11" fmla="*/ 8684 h 107"/>
                  <a:gd name="T12" fmla="*/ 428 w 65"/>
                  <a:gd name="T13" fmla="*/ 8600 h 107"/>
                  <a:gd name="T14" fmla="*/ 613 w 65"/>
                  <a:gd name="T15" fmla="*/ 8425 h 107"/>
                  <a:gd name="T16" fmla="*/ 932 w 65"/>
                  <a:gd name="T17" fmla="*/ 8080 h 107"/>
                  <a:gd name="T18" fmla="*/ 1138 w 65"/>
                  <a:gd name="T19" fmla="*/ 7765 h 107"/>
                  <a:gd name="T20" fmla="*/ 1445 w 65"/>
                  <a:gd name="T21" fmla="*/ 7225 h 107"/>
                  <a:gd name="T22" fmla="*/ 1693 w 65"/>
                  <a:gd name="T23" fmla="*/ 6445 h 107"/>
                  <a:gd name="T24" fmla="*/ 1947 w 65"/>
                  <a:gd name="T25" fmla="*/ 5819 h 107"/>
                  <a:gd name="T26" fmla="*/ 2194 w 65"/>
                  <a:gd name="T27" fmla="*/ 5087 h 107"/>
                  <a:gd name="T28" fmla="*/ 2329 w 65"/>
                  <a:gd name="T29" fmla="*/ 4105 h 107"/>
                  <a:gd name="T30" fmla="*/ 2422 w 65"/>
                  <a:gd name="T31" fmla="*/ 3134 h 107"/>
                  <a:gd name="T32" fmla="*/ 2472 w 65"/>
                  <a:gd name="T33" fmla="*/ 2121 h 107"/>
                  <a:gd name="T34" fmla="*/ 2464 w 65"/>
                  <a:gd name="T35" fmla="*/ 1044 h 107"/>
                  <a:gd name="T36" fmla="*/ 2329 w 65"/>
                  <a:gd name="T37" fmla="*/ 1 h 107"/>
                  <a:gd name="T38" fmla="*/ 2321 w 65"/>
                  <a:gd name="T39" fmla="*/ 0 h 107"/>
                  <a:gd name="T40" fmla="*/ 2282 w 65"/>
                  <a:gd name="T41" fmla="*/ 0 h 107"/>
                  <a:gd name="T42" fmla="*/ 2194 w 65"/>
                  <a:gd name="T43" fmla="*/ 0 h 107"/>
                  <a:gd name="T44" fmla="*/ 2103 w 65"/>
                  <a:gd name="T45" fmla="*/ 0 h 107"/>
                  <a:gd name="T46" fmla="*/ 1834 w 65"/>
                  <a:gd name="T47" fmla="*/ 3 h 107"/>
                  <a:gd name="T48" fmla="*/ 1628 w 65"/>
                  <a:gd name="T49" fmla="*/ 677 h 107"/>
                  <a:gd name="T50" fmla="*/ 1361 w 65"/>
                  <a:gd name="T51" fmla="*/ 1044 h 107"/>
                  <a:gd name="T52" fmla="*/ 1072 w 65"/>
                  <a:gd name="T53" fmla="*/ 1729 h 107"/>
                  <a:gd name="T54" fmla="*/ 827 w 65"/>
                  <a:gd name="T55" fmla="*/ 2450 h 107"/>
                  <a:gd name="T56" fmla="*/ 577 w 65"/>
                  <a:gd name="T57" fmla="*/ 3134 h 107"/>
                  <a:gd name="T58" fmla="*/ 454 w 65"/>
                  <a:gd name="T59" fmla="*/ 3776 h 107"/>
                  <a:gd name="T60" fmla="*/ 8 w 65"/>
                  <a:gd name="T61" fmla="*/ 4412 h 107"/>
                  <a:gd name="T62" fmla="*/ 6 w 65"/>
                  <a:gd name="T63" fmla="*/ 5097 h 107"/>
                  <a:gd name="T64" fmla="*/ 4 w 65"/>
                  <a:gd name="T65" fmla="*/ 5819 h 107"/>
                  <a:gd name="T66" fmla="*/ 3 w 65"/>
                  <a:gd name="T67" fmla="*/ 6379 h 107"/>
                  <a:gd name="T68" fmla="*/ 1 w 65"/>
                  <a:gd name="T69" fmla="*/ 6927 h 107"/>
                  <a:gd name="T70" fmla="*/ 1 w 65"/>
                  <a:gd name="T71" fmla="*/ 7369 h 107"/>
                  <a:gd name="T72" fmla="*/ 0 w 65"/>
                  <a:gd name="T73" fmla="*/ 7839 h 10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5"/>
                  <a:gd name="T112" fmla="*/ 0 h 107"/>
                  <a:gd name="T113" fmla="*/ 65 w 65"/>
                  <a:gd name="T114" fmla="*/ 107 h 107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5" h="107">
                    <a:moveTo>
                      <a:pt x="0" y="96"/>
                    </a:moveTo>
                    <a:lnTo>
                      <a:pt x="0" y="99"/>
                    </a:lnTo>
                    <a:lnTo>
                      <a:pt x="0" y="101"/>
                    </a:lnTo>
                    <a:lnTo>
                      <a:pt x="1" y="103"/>
                    </a:lnTo>
                    <a:lnTo>
                      <a:pt x="3" y="104"/>
                    </a:lnTo>
                    <a:lnTo>
                      <a:pt x="6" y="107"/>
                    </a:lnTo>
                    <a:lnTo>
                      <a:pt x="11" y="106"/>
                    </a:lnTo>
                    <a:lnTo>
                      <a:pt x="17" y="103"/>
                    </a:lnTo>
                    <a:lnTo>
                      <a:pt x="24" y="100"/>
                    </a:lnTo>
                    <a:lnTo>
                      <a:pt x="30" y="95"/>
                    </a:lnTo>
                    <a:lnTo>
                      <a:pt x="38" y="88"/>
                    </a:lnTo>
                    <a:lnTo>
                      <a:pt x="44" y="80"/>
                    </a:lnTo>
                    <a:lnTo>
                      <a:pt x="51" y="71"/>
                    </a:lnTo>
                    <a:lnTo>
                      <a:pt x="57" y="62"/>
                    </a:lnTo>
                    <a:lnTo>
                      <a:pt x="61" y="51"/>
                    </a:lnTo>
                    <a:lnTo>
                      <a:pt x="63" y="39"/>
                    </a:lnTo>
                    <a:lnTo>
                      <a:pt x="65" y="26"/>
                    </a:lnTo>
                    <a:lnTo>
                      <a:pt x="64" y="14"/>
                    </a:lnTo>
                    <a:lnTo>
                      <a:pt x="61" y="1"/>
                    </a:lnTo>
                    <a:lnTo>
                      <a:pt x="60" y="0"/>
                    </a:lnTo>
                    <a:lnTo>
                      <a:pt x="59" y="0"/>
                    </a:lnTo>
                    <a:lnTo>
                      <a:pt x="57" y="0"/>
                    </a:lnTo>
                    <a:lnTo>
                      <a:pt x="55" y="0"/>
                    </a:lnTo>
                    <a:lnTo>
                      <a:pt x="48" y="3"/>
                    </a:lnTo>
                    <a:lnTo>
                      <a:pt x="42" y="8"/>
                    </a:lnTo>
                    <a:lnTo>
                      <a:pt x="36" y="14"/>
                    </a:lnTo>
                    <a:lnTo>
                      <a:pt x="28" y="21"/>
                    </a:lnTo>
                    <a:lnTo>
                      <a:pt x="22" y="30"/>
                    </a:lnTo>
                    <a:lnTo>
                      <a:pt x="16" y="39"/>
                    </a:lnTo>
                    <a:lnTo>
                      <a:pt x="12" y="46"/>
                    </a:lnTo>
                    <a:lnTo>
                      <a:pt x="8" y="55"/>
                    </a:lnTo>
                    <a:lnTo>
                      <a:pt x="6" y="63"/>
                    </a:lnTo>
                    <a:lnTo>
                      <a:pt x="4" y="71"/>
                    </a:lnTo>
                    <a:lnTo>
                      <a:pt x="3" y="79"/>
                    </a:lnTo>
                    <a:lnTo>
                      <a:pt x="1" y="86"/>
                    </a:lnTo>
                    <a:lnTo>
                      <a:pt x="1" y="91"/>
                    </a:lnTo>
                    <a:lnTo>
                      <a:pt x="0" y="96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683" name="Freeform 774"/>
              <p:cNvSpPr>
                <a:spLocks noChangeArrowheads="1"/>
              </p:cNvSpPr>
              <p:nvPr/>
            </p:nvSpPr>
            <p:spPr bwMode="auto">
              <a:xfrm>
                <a:off x="5580" y="1250"/>
                <a:ext cx="78" cy="120"/>
              </a:xfrm>
              <a:custGeom>
                <a:avLst/>
                <a:gdLst>
                  <a:gd name="T0" fmla="*/ 1506 w 74"/>
                  <a:gd name="T1" fmla="*/ 3 h 111"/>
                  <a:gd name="T2" fmla="*/ 1587 w 74"/>
                  <a:gd name="T3" fmla="*/ 1662 h 111"/>
                  <a:gd name="T4" fmla="*/ 1587 w 74"/>
                  <a:gd name="T5" fmla="*/ 3031 h 111"/>
                  <a:gd name="T6" fmla="*/ 1545 w 74"/>
                  <a:gd name="T7" fmla="*/ 4501 h 111"/>
                  <a:gd name="T8" fmla="*/ 1506 w 74"/>
                  <a:gd name="T9" fmla="*/ 5656 h 111"/>
                  <a:gd name="T10" fmla="*/ 1391 w 74"/>
                  <a:gd name="T11" fmla="*/ 6909 h 111"/>
                  <a:gd name="T12" fmla="*/ 1252 w 74"/>
                  <a:gd name="T13" fmla="*/ 7908 h 111"/>
                  <a:gd name="T14" fmla="*/ 1126 w 74"/>
                  <a:gd name="T15" fmla="*/ 9029 h 111"/>
                  <a:gd name="T16" fmla="*/ 961 w 74"/>
                  <a:gd name="T17" fmla="*/ 9849 h 111"/>
                  <a:gd name="T18" fmla="*/ 780 w 74"/>
                  <a:gd name="T19" fmla="*/ 10613 h 111"/>
                  <a:gd name="T20" fmla="*/ 600 w 74"/>
                  <a:gd name="T21" fmla="*/ 11159 h 111"/>
                  <a:gd name="T22" fmla="*/ 461 w 74"/>
                  <a:gd name="T23" fmla="*/ 11511 h 111"/>
                  <a:gd name="T24" fmla="*/ 337 w 74"/>
                  <a:gd name="T25" fmla="*/ 11677 h 111"/>
                  <a:gd name="T26" fmla="*/ 273 w 74"/>
                  <a:gd name="T27" fmla="*/ 11677 h 111"/>
                  <a:gd name="T28" fmla="*/ 8 w 74"/>
                  <a:gd name="T29" fmla="*/ 11677 h 111"/>
                  <a:gd name="T30" fmla="*/ 9 w 74"/>
                  <a:gd name="T31" fmla="*/ 11677 h 111"/>
                  <a:gd name="T32" fmla="*/ 8 w 74"/>
                  <a:gd name="T33" fmla="*/ 11605 h 111"/>
                  <a:gd name="T34" fmla="*/ 8 w 74"/>
                  <a:gd name="T35" fmla="*/ 11511 h 111"/>
                  <a:gd name="T36" fmla="*/ 8 w 74"/>
                  <a:gd name="T37" fmla="*/ 11408 h 111"/>
                  <a:gd name="T38" fmla="*/ 0 w 74"/>
                  <a:gd name="T39" fmla="*/ 11159 h 111"/>
                  <a:gd name="T40" fmla="*/ 0 w 74"/>
                  <a:gd name="T41" fmla="*/ 11511 h 111"/>
                  <a:gd name="T42" fmla="*/ 0 w 74"/>
                  <a:gd name="T43" fmla="*/ 11762 h 111"/>
                  <a:gd name="T44" fmla="*/ 2 w 74"/>
                  <a:gd name="T45" fmla="*/ 12404 h 111"/>
                  <a:gd name="T46" fmla="*/ 5 w 74"/>
                  <a:gd name="T47" fmla="*/ 12624 h 111"/>
                  <a:gd name="T48" fmla="*/ 273 w 74"/>
                  <a:gd name="T49" fmla="*/ 12891 h 111"/>
                  <a:gd name="T50" fmla="*/ 374 w 74"/>
                  <a:gd name="T51" fmla="*/ 12716 h 111"/>
                  <a:gd name="T52" fmla="*/ 540 w 74"/>
                  <a:gd name="T53" fmla="*/ 12546 h 111"/>
                  <a:gd name="T54" fmla="*/ 740 w 74"/>
                  <a:gd name="T55" fmla="*/ 11924 h 111"/>
                  <a:gd name="T56" fmla="*/ 913 w 74"/>
                  <a:gd name="T57" fmla="*/ 11474 h 111"/>
                  <a:gd name="T58" fmla="*/ 1126 w 74"/>
                  <a:gd name="T59" fmla="*/ 10613 h 111"/>
                  <a:gd name="T60" fmla="*/ 1286 w 74"/>
                  <a:gd name="T61" fmla="*/ 9548 h 111"/>
                  <a:gd name="T62" fmla="*/ 1465 w 74"/>
                  <a:gd name="T63" fmla="*/ 8549 h 111"/>
                  <a:gd name="T64" fmla="*/ 1587 w 74"/>
                  <a:gd name="T65" fmla="*/ 7315 h 111"/>
                  <a:gd name="T66" fmla="*/ 1715 w 74"/>
                  <a:gd name="T67" fmla="*/ 6115 h 111"/>
                  <a:gd name="T68" fmla="*/ 1808 w 74"/>
                  <a:gd name="T69" fmla="*/ 4582 h 111"/>
                  <a:gd name="T70" fmla="*/ 1810 w 74"/>
                  <a:gd name="T71" fmla="*/ 3031 h 111"/>
                  <a:gd name="T72" fmla="*/ 1808 w 74"/>
                  <a:gd name="T73" fmla="*/ 1422 h 111"/>
                  <a:gd name="T74" fmla="*/ 1715 w 74"/>
                  <a:gd name="T75" fmla="*/ 0 h 111"/>
                  <a:gd name="T76" fmla="*/ 1506 w 74"/>
                  <a:gd name="T77" fmla="*/ 3 h 11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4"/>
                  <a:gd name="T118" fmla="*/ 0 h 111"/>
                  <a:gd name="T119" fmla="*/ 74 w 74"/>
                  <a:gd name="T120" fmla="*/ 111 h 11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4" h="111">
                    <a:moveTo>
                      <a:pt x="61" y="3"/>
                    </a:moveTo>
                    <a:lnTo>
                      <a:pt x="64" y="15"/>
                    </a:lnTo>
                    <a:lnTo>
                      <a:pt x="64" y="26"/>
                    </a:lnTo>
                    <a:lnTo>
                      <a:pt x="63" y="39"/>
                    </a:lnTo>
                    <a:lnTo>
                      <a:pt x="61" y="48"/>
                    </a:lnTo>
                    <a:lnTo>
                      <a:pt x="57" y="59"/>
                    </a:lnTo>
                    <a:lnTo>
                      <a:pt x="51" y="68"/>
                    </a:lnTo>
                    <a:lnTo>
                      <a:pt x="45" y="77"/>
                    </a:lnTo>
                    <a:lnTo>
                      <a:pt x="39" y="85"/>
                    </a:lnTo>
                    <a:lnTo>
                      <a:pt x="32" y="91"/>
                    </a:lnTo>
                    <a:lnTo>
                      <a:pt x="25" y="96"/>
                    </a:lnTo>
                    <a:lnTo>
                      <a:pt x="20" y="99"/>
                    </a:lnTo>
                    <a:lnTo>
                      <a:pt x="14" y="101"/>
                    </a:lnTo>
                    <a:lnTo>
                      <a:pt x="10" y="101"/>
                    </a:lnTo>
                    <a:lnTo>
                      <a:pt x="8" y="101"/>
                    </a:lnTo>
                    <a:lnTo>
                      <a:pt x="9" y="101"/>
                    </a:lnTo>
                    <a:lnTo>
                      <a:pt x="8" y="100"/>
                    </a:lnTo>
                    <a:lnTo>
                      <a:pt x="8" y="99"/>
                    </a:lnTo>
                    <a:lnTo>
                      <a:pt x="8" y="97"/>
                    </a:lnTo>
                    <a:lnTo>
                      <a:pt x="0" y="96"/>
                    </a:lnTo>
                    <a:lnTo>
                      <a:pt x="0" y="99"/>
                    </a:lnTo>
                    <a:lnTo>
                      <a:pt x="0" y="102"/>
                    </a:lnTo>
                    <a:lnTo>
                      <a:pt x="2" y="106"/>
                    </a:lnTo>
                    <a:lnTo>
                      <a:pt x="5" y="109"/>
                    </a:lnTo>
                    <a:lnTo>
                      <a:pt x="10" y="111"/>
                    </a:lnTo>
                    <a:lnTo>
                      <a:pt x="16" y="110"/>
                    </a:lnTo>
                    <a:lnTo>
                      <a:pt x="23" y="108"/>
                    </a:lnTo>
                    <a:lnTo>
                      <a:pt x="30" y="103"/>
                    </a:lnTo>
                    <a:lnTo>
                      <a:pt x="38" y="98"/>
                    </a:lnTo>
                    <a:lnTo>
                      <a:pt x="45" y="91"/>
                    </a:lnTo>
                    <a:lnTo>
                      <a:pt x="52" y="82"/>
                    </a:lnTo>
                    <a:lnTo>
                      <a:pt x="59" y="74"/>
                    </a:lnTo>
                    <a:lnTo>
                      <a:pt x="64" y="63"/>
                    </a:lnTo>
                    <a:lnTo>
                      <a:pt x="69" y="52"/>
                    </a:lnTo>
                    <a:lnTo>
                      <a:pt x="73" y="40"/>
                    </a:lnTo>
                    <a:lnTo>
                      <a:pt x="74" y="26"/>
                    </a:lnTo>
                    <a:lnTo>
                      <a:pt x="73" y="13"/>
                    </a:lnTo>
                    <a:lnTo>
                      <a:pt x="69" y="0"/>
                    </a:lnTo>
                    <a:lnTo>
                      <a:pt x="61" y="3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684" name="Freeform 775"/>
              <p:cNvSpPr>
                <a:spLocks noChangeArrowheads="1"/>
              </p:cNvSpPr>
              <p:nvPr/>
            </p:nvSpPr>
            <p:spPr bwMode="auto">
              <a:xfrm>
                <a:off x="5597" y="1244"/>
                <a:ext cx="56" cy="50"/>
              </a:xfrm>
              <a:custGeom>
                <a:avLst/>
                <a:gdLst>
                  <a:gd name="T0" fmla="*/ 8 w 53"/>
                  <a:gd name="T1" fmla="*/ 7470 h 46"/>
                  <a:gd name="T2" fmla="*/ 370 w 53"/>
                  <a:gd name="T3" fmla="*/ 5840 h 46"/>
                  <a:gd name="T4" fmla="*/ 544 w 53"/>
                  <a:gd name="T5" fmla="*/ 4841 h 46"/>
                  <a:gd name="T6" fmla="*/ 800 w 53"/>
                  <a:gd name="T7" fmla="*/ 3770 h 46"/>
                  <a:gd name="T8" fmla="*/ 944 w 53"/>
                  <a:gd name="T9" fmla="*/ 2526 h 46"/>
                  <a:gd name="T10" fmla="*/ 1124 w 53"/>
                  <a:gd name="T11" fmla="*/ 1810 h 46"/>
                  <a:gd name="T12" fmla="*/ 1255 w 53"/>
                  <a:gd name="T13" fmla="*/ 1409 h 46"/>
                  <a:gd name="T14" fmla="*/ 1326 w 53"/>
                  <a:gd name="T15" fmla="*/ 1409 h 46"/>
                  <a:gd name="T16" fmla="*/ 1313 w 53"/>
                  <a:gd name="T17" fmla="*/ 1296 h 46"/>
                  <a:gd name="T18" fmla="*/ 1504 w 53"/>
                  <a:gd name="T19" fmla="*/ 5 h 46"/>
                  <a:gd name="T20" fmla="*/ 1466 w 53"/>
                  <a:gd name="T21" fmla="*/ 2 h 46"/>
                  <a:gd name="T22" fmla="*/ 1347 w 53"/>
                  <a:gd name="T23" fmla="*/ 0 h 46"/>
                  <a:gd name="T24" fmla="*/ 1255 w 53"/>
                  <a:gd name="T25" fmla="*/ 0 h 46"/>
                  <a:gd name="T26" fmla="*/ 1176 w 53"/>
                  <a:gd name="T27" fmla="*/ 1 h 46"/>
                  <a:gd name="T28" fmla="*/ 953 w 53"/>
                  <a:gd name="T29" fmla="*/ 4 h 46"/>
                  <a:gd name="T30" fmla="*/ 808 w 53"/>
                  <a:gd name="T31" fmla="*/ 1409 h 46"/>
                  <a:gd name="T32" fmla="*/ 575 w 53"/>
                  <a:gd name="T33" fmla="*/ 2526 h 46"/>
                  <a:gd name="T34" fmla="*/ 370 w 53"/>
                  <a:gd name="T35" fmla="*/ 3770 h 46"/>
                  <a:gd name="T36" fmla="*/ 7 w 53"/>
                  <a:gd name="T37" fmla="*/ 4943 h 46"/>
                  <a:gd name="T38" fmla="*/ 0 w 53"/>
                  <a:gd name="T39" fmla="*/ 6348 h 46"/>
                  <a:gd name="T40" fmla="*/ 8 w 53"/>
                  <a:gd name="T41" fmla="*/ 7470 h 4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53"/>
                  <a:gd name="T64" fmla="*/ 0 h 46"/>
                  <a:gd name="T65" fmla="*/ 53 w 53"/>
                  <a:gd name="T66" fmla="*/ 46 h 4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53" h="46">
                    <a:moveTo>
                      <a:pt x="8" y="46"/>
                    </a:moveTo>
                    <a:lnTo>
                      <a:pt x="13" y="37"/>
                    </a:lnTo>
                    <a:lnTo>
                      <a:pt x="20" y="29"/>
                    </a:lnTo>
                    <a:lnTo>
                      <a:pt x="27" y="23"/>
                    </a:lnTo>
                    <a:lnTo>
                      <a:pt x="33" y="16"/>
                    </a:lnTo>
                    <a:lnTo>
                      <a:pt x="40" y="12"/>
                    </a:lnTo>
                    <a:lnTo>
                      <a:pt x="44" y="9"/>
                    </a:lnTo>
                    <a:lnTo>
                      <a:pt x="46" y="9"/>
                    </a:lnTo>
                    <a:lnTo>
                      <a:pt x="45" y="8"/>
                    </a:lnTo>
                    <a:lnTo>
                      <a:pt x="53" y="5"/>
                    </a:lnTo>
                    <a:lnTo>
                      <a:pt x="51" y="2"/>
                    </a:lnTo>
                    <a:lnTo>
                      <a:pt x="47" y="0"/>
                    </a:lnTo>
                    <a:lnTo>
                      <a:pt x="44" y="0"/>
                    </a:lnTo>
                    <a:lnTo>
                      <a:pt x="41" y="1"/>
                    </a:lnTo>
                    <a:lnTo>
                      <a:pt x="34" y="4"/>
                    </a:lnTo>
                    <a:lnTo>
                      <a:pt x="28" y="9"/>
                    </a:lnTo>
                    <a:lnTo>
                      <a:pt x="21" y="16"/>
                    </a:lnTo>
                    <a:lnTo>
                      <a:pt x="13" y="23"/>
                    </a:lnTo>
                    <a:lnTo>
                      <a:pt x="7" y="31"/>
                    </a:lnTo>
                    <a:lnTo>
                      <a:pt x="0" y="40"/>
                    </a:lnTo>
                    <a:lnTo>
                      <a:pt x="8" y="46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685" name="Freeform 776"/>
              <p:cNvSpPr>
                <a:spLocks noChangeArrowheads="1"/>
              </p:cNvSpPr>
              <p:nvPr/>
            </p:nvSpPr>
            <p:spPr bwMode="auto">
              <a:xfrm>
                <a:off x="5580" y="1286"/>
                <a:ext cx="26" cy="67"/>
              </a:xfrm>
              <a:custGeom>
                <a:avLst/>
                <a:gdLst>
                  <a:gd name="T0" fmla="*/ 1117 w 24"/>
                  <a:gd name="T1" fmla="*/ 7078 h 62"/>
                  <a:gd name="T2" fmla="*/ 1210 w 24"/>
                  <a:gd name="T3" fmla="*/ 6550 h 62"/>
                  <a:gd name="T4" fmla="*/ 1311 w 24"/>
                  <a:gd name="T5" fmla="*/ 5977 h 62"/>
                  <a:gd name="T6" fmla="*/ 1420 w 24"/>
                  <a:gd name="T7" fmla="*/ 5190 h 62"/>
                  <a:gd name="T8" fmla="*/ 1538 w 24"/>
                  <a:gd name="T9" fmla="*/ 4383 h 62"/>
                  <a:gd name="T10" fmla="*/ 1805 w 24"/>
                  <a:gd name="T11" fmla="*/ 3260 h 62"/>
                  <a:gd name="T12" fmla="*/ 2118 w 24"/>
                  <a:gd name="T13" fmla="*/ 2391 h 62"/>
                  <a:gd name="T14" fmla="*/ 2716 w 24"/>
                  <a:gd name="T15" fmla="*/ 1390 h 62"/>
                  <a:gd name="T16" fmla="*/ 3160 w 24"/>
                  <a:gd name="T17" fmla="*/ 6 h 62"/>
                  <a:gd name="T18" fmla="*/ 2118 w 24"/>
                  <a:gd name="T19" fmla="*/ 0 h 62"/>
                  <a:gd name="T20" fmla="*/ 1538 w 24"/>
                  <a:gd name="T21" fmla="*/ 1019 h 62"/>
                  <a:gd name="T22" fmla="*/ 1117 w 24"/>
                  <a:gd name="T23" fmla="*/ 2048 h 62"/>
                  <a:gd name="T24" fmla="*/ 952 w 24"/>
                  <a:gd name="T25" fmla="*/ 3017 h 62"/>
                  <a:gd name="T26" fmla="*/ 4 w 24"/>
                  <a:gd name="T27" fmla="*/ 4056 h 62"/>
                  <a:gd name="T28" fmla="*/ 2 w 24"/>
                  <a:gd name="T29" fmla="*/ 4805 h 62"/>
                  <a:gd name="T30" fmla="*/ 1 w 24"/>
                  <a:gd name="T31" fmla="*/ 5612 h 62"/>
                  <a:gd name="T32" fmla="*/ 1 w 24"/>
                  <a:gd name="T33" fmla="*/ 6459 h 62"/>
                  <a:gd name="T34" fmla="*/ 0 w 24"/>
                  <a:gd name="T35" fmla="*/ 6980 h 62"/>
                  <a:gd name="T36" fmla="*/ 1117 w 24"/>
                  <a:gd name="T37" fmla="*/ 7078 h 62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4"/>
                  <a:gd name="T58" fmla="*/ 0 h 62"/>
                  <a:gd name="T59" fmla="*/ 24 w 24"/>
                  <a:gd name="T60" fmla="*/ 62 h 62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4" h="62">
                    <a:moveTo>
                      <a:pt x="8" y="62"/>
                    </a:moveTo>
                    <a:lnTo>
                      <a:pt x="9" y="57"/>
                    </a:lnTo>
                    <a:lnTo>
                      <a:pt x="10" y="52"/>
                    </a:lnTo>
                    <a:lnTo>
                      <a:pt x="11" y="45"/>
                    </a:lnTo>
                    <a:lnTo>
                      <a:pt x="12" y="38"/>
                    </a:lnTo>
                    <a:lnTo>
                      <a:pt x="14" y="29"/>
                    </a:lnTo>
                    <a:lnTo>
                      <a:pt x="16" y="21"/>
                    </a:lnTo>
                    <a:lnTo>
                      <a:pt x="20" y="13"/>
                    </a:lnTo>
                    <a:lnTo>
                      <a:pt x="24" y="6"/>
                    </a:lnTo>
                    <a:lnTo>
                      <a:pt x="16" y="0"/>
                    </a:lnTo>
                    <a:lnTo>
                      <a:pt x="12" y="9"/>
                    </a:lnTo>
                    <a:lnTo>
                      <a:pt x="8" y="18"/>
                    </a:lnTo>
                    <a:lnTo>
                      <a:pt x="6" y="27"/>
                    </a:lnTo>
                    <a:lnTo>
                      <a:pt x="4" y="35"/>
                    </a:lnTo>
                    <a:lnTo>
                      <a:pt x="2" y="43"/>
                    </a:lnTo>
                    <a:lnTo>
                      <a:pt x="1" y="50"/>
                    </a:lnTo>
                    <a:lnTo>
                      <a:pt x="1" y="56"/>
                    </a:lnTo>
                    <a:lnTo>
                      <a:pt x="0" y="61"/>
                    </a:lnTo>
                    <a:lnTo>
                      <a:pt x="8" y="62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686" name="Freeform 777"/>
              <p:cNvSpPr>
                <a:spLocks noChangeArrowheads="1"/>
              </p:cNvSpPr>
              <p:nvPr/>
            </p:nvSpPr>
            <p:spPr bwMode="auto">
              <a:xfrm>
                <a:off x="151" y="3889"/>
                <a:ext cx="69" cy="115"/>
              </a:xfrm>
              <a:custGeom>
                <a:avLst/>
                <a:gdLst>
                  <a:gd name="T0" fmla="*/ 2472 w 65"/>
                  <a:gd name="T1" fmla="*/ 7839 h 107"/>
                  <a:gd name="T2" fmla="*/ 2472 w 65"/>
                  <a:gd name="T3" fmla="*/ 8002 h 107"/>
                  <a:gd name="T4" fmla="*/ 2472 w 65"/>
                  <a:gd name="T5" fmla="*/ 8333 h 107"/>
                  <a:gd name="T6" fmla="*/ 2464 w 65"/>
                  <a:gd name="T7" fmla="*/ 8425 h 107"/>
                  <a:gd name="T8" fmla="*/ 2422 w 65"/>
                  <a:gd name="T9" fmla="*/ 8442 h 107"/>
                  <a:gd name="T10" fmla="*/ 2282 w 65"/>
                  <a:gd name="T11" fmla="*/ 8684 h 107"/>
                  <a:gd name="T12" fmla="*/ 2067 w 65"/>
                  <a:gd name="T13" fmla="*/ 8600 h 107"/>
                  <a:gd name="T14" fmla="*/ 1834 w 65"/>
                  <a:gd name="T15" fmla="*/ 8425 h 107"/>
                  <a:gd name="T16" fmla="*/ 1595 w 65"/>
                  <a:gd name="T17" fmla="*/ 8080 h 107"/>
                  <a:gd name="T18" fmla="*/ 1334 w 65"/>
                  <a:gd name="T19" fmla="*/ 7765 h 107"/>
                  <a:gd name="T20" fmla="*/ 1050 w 65"/>
                  <a:gd name="T21" fmla="*/ 7225 h 107"/>
                  <a:gd name="T22" fmla="*/ 779 w 65"/>
                  <a:gd name="T23" fmla="*/ 6445 h 107"/>
                  <a:gd name="T24" fmla="*/ 512 w 65"/>
                  <a:gd name="T25" fmla="*/ 5819 h 107"/>
                  <a:gd name="T26" fmla="*/ 8 w 65"/>
                  <a:gd name="T27" fmla="*/ 5087 h 107"/>
                  <a:gd name="T28" fmla="*/ 4 w 65"/>
                  <a:gd name="T29" fmla="*/ 4105 h 107"/>
                  <a:gd name="T30" fmla="*/ 2 w 65"/>
                  <a:gd name="T31" fmla="*/ 3134 h 107"/>
                  <a:gd name="T32" fmla="*/ 0 w 65"/>
                  <a:gd name="T33" fmla="*/ 2121 h 107"/>
                  <a:gd name="T34" fmla="*/ 1 w 65"/>
                  <a:gd name="T35" fmla="*/ 1044 h 107"/>
                  <a:gd name="T36" fmla="*/ 4 w 65"/>
                  <a:gd name="T37" fmla="*/ 1 h 107"/>
                  <a:gd name="T38" fmla="*/ 5 w 65"/>
                  <a:gd name="T39" fmla="*/ 0 h 107"/>
                  <a:gd name="T40" fmla="*/ 6 w 65"/>
                  <a:gd name="T41" fmla="*/ 0 h 107"/>
                  <a:gd name="T42" fmla="*/ 8 w 65"/>
                  <a:gd name="T43" fmla="*/ 0 h 107"/>
                  <a:gd name="T44" fmla="*/ 403 w 65"/>
                  <a:gd name="T45" fmla="*/ 0 h 107"/>
                  <a:gd name="T46" fmla="*/ 613 w 65"/>
                  <a:gd name="T47" fmla="*/ 3 h 107"/>
                  <a:gd name="T48" fmla="*/ 878 w 65"/>
                  <a:gd name="T49" fmla="*/ 677 h 107"/>
                  <a:gd name="T50" fmla="*/ 1115 w 65"/>
                  <a:gd name="T51" fmla="*/ 1044 h 107"/>
                  <a:gd name="T52" fmla="*/ 1416 w 65"/>
                  <a:gd name="T53" fmla="*/ 1729 h 107"/>
                  <a:gd name="T54" fmla="*/ 1656 w 65"/>
                  <a:gd name="T55" fmla="*/ 2450 h 107"/>
                  <a:gd name="T56" fmla="*/ 1866 w 65"/>
                  <a:gd name="T57" fmla="*/ 3134 h 107"/>
                  <a:gd name="T58" fmla="*/ 2067 w 65"/>
                  <a:gd name="T59" fmla="*/ 3776 h 107"/>
                  <a:gd name="T60" fmla="*/ 2194 w 65"/>
                  <a:gd name="T61" fmla="*/ 4412 h 107"/>
                  <a:gd name="T62" fmla="*/ 2282 w 65"/>
                  <a:gd name="T63" fmla="*/ 5097 h 107"/>
                  <a:gd name="T64" fmla="*/ 2329 w 65"/>
                  <a:gd name="T65" fmla="*/ 5819 h 107"/>
                  <a:gd name="T66" fmla="*/ 2422 w 65"/>
                  <a:gd name="T67" fmla="*/ 6379 h 107"/>
                  <a:gd name="T68" fmla="*/ 2464 w 65"/>
                  <a:gd name="T69" fmla="*/ 6927 h 107"/>
                  <a:gd name="T70" fmla="*/ 2464 w 65"/>
                  <a:gd name="T71" fmla="*/ 7369 h 107"/>
                  <a:gd name="T72" fmla="*/ 2472 w 65"/>
                  <a:gd name="T73" fmla="*/ 7839 h 10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5"/>
                  <a:gd name="T112" fmla="*/ 0 h 107"/>
                  <a:gd name="T113" fmla="*/ 65 w 65"/>
                  <a:gd name="T114" fmla="*/ 107 h 107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5" h="107">
                    <a:moveTo>
                      <a:pt x="65" y="96"/>
                    </a:moveTo>
                    <a:lnTo>
                      <a:pt x="65" y="99"/>
                    </a:lnTo>
                    <a:lnTo>
                      <a:pt x="65" y="101"/>
                    </a:lnTo>
                    <a:lnTo>
                      <a:pt x="64" y="103"/>
                    </a:lnTo>
                    <a:lnTo>
                      <a:pt x="63" y="104"/>
                    </a:lnTo>
                    <a:lnTo>
                      <a:pt x="59" y="107"/>
                    </a:lnTo>
                    <a:lnTo>
                      <a:pt x="54" y="106"/>
                    </a:lnTo>
                    <a:lnTo>
                      <a:pt x="48" y="103"/>
                    </a:lnTo>
                    <a:lnTo>
                      <a:pt x="41" y="100"/>
                    </a:lnTo>
                    <a:lnTo>
                      <a:pt x="35" y="95"/>
                    </a:lnTo>
                    <a:lnTo>
                      <a:pt x="27" y="88"/>
                    </a:lnTo>
                    <a:lnTo>
                      <a:pt x="21" y="80"/>
                    </a:lnTo>
                    <a:lnTo>
                      <a:pt x="14" y="71"/>
                    </a:lnTo>
                    <a:lnTo>
                      <a:pt x="8" y="62"/>
                    </a:lnTo>
                    <a:lnTo>
                      <a:pt x="4" y="51"/>
                    </a:lnTo>
                    <a:lnTo>
                      <a:pt x="2" y="39"/>
                    </a:lnTo>
                    <a:lnTo>
                      <a:pt x="0" y="26"/>
                    </a:lnTo>
                    <a:lnTo>
                      <a:pt x="1" y="14"/>
                    </a:lnTo>
                    <a:lnTo>
                      <a:pt x="4" y="1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0" y="0"/>
                    </a:lnTo>
                    <a:lnTo>
                      <a:pt x="17" y="3"/>
                    </a:lnTo>
                    <a:lnTo>
                      <a:pt x="23" y="8"/>
                    </a:lnTo>
                    <a:lnTo>
                      <a:pt x="29" y="14"/>
                    </a:lnTo>
                    <a:lnTo>
                      <a:pt x="37" y="21"/>
                    </a:lnTo>
                    <a:lnTo>
                      <a:pt x="43" y="30"/>
                    </a:lnTo>
                    <a:lnTo>
                      <a:pt x="49" y="39"/>
                    </a:lnTo>
                    <a:lnTo>
                      <a:pt x="54" y="46"/>
                    </a:lnTo>
                    <a:lnTo>
                      <a:pt x="57" y="55"/>
                    </a:lnTo>
                    <a:lnTo>
                      <a:pt x="59" y="63"/>
                    </a:lnTo>
                    <a:lnTo>
                      <a:pt x="61" y="71"/>
                    </a:lnTo>
                    <a:lnTo>
                      <a:pt x="63" y="79"/>
                    </a:lnTo>
                    <a:lnTo>
                      <a:pt x="64" y="86"/>
                    </a:lnTo>
                    <a:lnTo>
                      <a:pt x="64" y="91"/>
                    </a:lnTo>
                    <a:lnTo>
                      <a:pt x="65" y="96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687" name="Freeform 778"/>
              <p:cNvSpPr>
                <a:spLocks noChangeArrowheads="1"/>
              </p:cNvSpPr>
              <p:nvPr/>
            </p:nvSpPr>
            <p:spPr bwMode="auto">
              <a:xfrm>
                <a:off x="146" y="3889"/>
                <a:ext cx="78" cy="120"/>
              </a:xfrm>
              <a:custGeom>
                <a:avLst/>
                <a:gdLst>
                  <a:gd name="T0" fmla="*/ 5 w 74"/>
                  <a:gd name="T1" fmla="*/ 0 h 111"/>
                  <a:gd name="T2" fmla="*/ 1 w 74"/>
                  <a:gd name="T3" fmla="*/ 1422 h 111"/>
                  <a:gd name="T4" fmla="*/ 0 w 74"/>
                  <a:gd name="T5" fmla="*/ 3031 h 111"/>
                  <a:gd name="T6" fmla="*/ 1 w 74"/>
                  <a:gd name="T7" fmla="*/ 4582 h 111"/>
                  <a:gd name="T8" fmla="*/ 5 w 74"/>
                  <a:gd name="T9" fmla="*/ 6115 h 111"/>
                  <a:gd name="T10" fmla="*/ 273 w 74"/>
                  <a:gd name="T11" fmla="*/ 7315 h 111"/>
                  <a:gd name="T12" fmla="*/ 355 w 74"/>
                  <a:gd name="T13" fmla="*/ 8549 h 111"/>
                  <a:gd name="T14" fmla="*/ 512 w 74"/>
                  <a:gd name="T15" fmla="*/ 9548 h 111"/>
                  <a:gd name="T16" fmla="*/ 739 w 74"/>
                  <a:gd name="T17" fmla="*/ 10613 h 111"/>
                  <a:gd name="T18" fmla="*/ 866 w 74"/>
                  <a:gd name="T19" fmla="*/ 11474 h 111"/>
                  <a:gd name="T20" fmla="*/ 1069 w 74"/>
                  <a:gd name="T21" fmla="*/ 11924 h 111"/>
                  <a:gd name="T22" fmla="*/ 1252 w 74"/>
                  <a:gd name="T23" fmla="*/ 12546 h 111"/>
                  <a:gd name="T24" fmla="*/ 1429 w 74"/>
                  <a:gd name="T25" fmla="*/ 12716 h 111"/>
                  <a:gd name="T26" fmla="*/ 1587 w 74"/>
                  <a:gd name="T27" fmla="*/ 12891 h 111"/>
                  <a:gd name="T28" fmla="*/ 1717 w 74"/>
                  <a:gd name="T29" fmla="*/ 12624 h 111"/>
                  <a:gd name="T30" fmla="*/ 1795 w 74"/>
                  <a:gd name="T31" fmla="*/ 12404 h 111"/>
                  <a:gd name="T32" fmla="*/ 1810 w 74"/>
                  <a:gd name="T33" fmla="*/ 11762 h 111"/>
                  <a:gd name="T34" fmla="*/ 1810 w 74"/>
                  <a:gd name="T35" fmla="*/ 11511 h 111"/>
                  <a:gd name="T36" fmla="*/ 1810 w 74"/>
                  <a:gd name="T37" fmla="*/ 11159 h 111"/>
                  <a:gd name="T38" fmla="*/ 1629 w 74"/>
                  <a:gd name="T39" fmla="*/ 11408 h 111"/>
                  <a:gd name="T40" fmla="*/ 1629 w 74"/>
                  <a:gd name="T41" fmla="*/ 11511 h 111"/>
                  <a:gd name="T42" fmla="*/ 1629 w 74"/>
                  <a:gd name="T43" fmla="*/ 11605 h 111"/>
                  <a:gd name="T44" fmla="*/ 1627 w 74"/>
                  <a:gd name="T45" fmla="*/ 11677 h 111"/>
                  <a:gd name="T46" fmla="*/ 1629 w 74"/>
                  <a:gd name="T47" fmla="*/ 11677 h 111"/>
                  <a:gd name="T48" fmla="*/ 1587 w 74"/>
                  <a:gd name="T49" fmla="*/ 11677 h 111"/>
                  <a:gd name="T50" fmla="*/ 1466 w 74"/>
                  <a:gd name="T51" fmla="*/ 11677 h 111"/>
                  <a:gd name="T52" fmla="*/ 1320 w 74"/>
                  <a:gd name="T53" fmla="*/ 11511 h 111"/>
                  <a:gd name="T54" fmla="*/ 1220 w 74"/>
                  <a:gd name="T55" fmla="*/ 11159 h 111"/>
                  <a:gd name="T56" fmla="*/ 1014 w 74"/>
                  <a:gd name="T57" fmla="*/ 10613 h 111"/>
                  <a:gd name="T58" fmla="*/ 865 w 74"/>
                  <a:gd name="T59" fmla="*/ 9849 h 111"/>
                  <a:gd name="T60" fmla="*/ 739 w 74"/>
                  <a:gd name="T61" fmla="*/ 9029 h 111"/>
                  <a:gd name="T62" fmla="*/ 540 w 74"/>
                  <a:gd name="T63" fmla="*/ 7908 h 111"/>
                  <a:gd name="T64" fmla="*/ 394 w 74"/>
                  <a:gd name="T65" fmla="*/ 6909 h 111"/>
                  <a:gd name="T66" fmla="*/ 320 w 74"/>
                  <a:gd name="T67" fmla="*/ 5656 h 111"/>
                  <a:gd name="T68" fmla="*/ 288 w 74"/>
                  <a:gd name="T69" fmla="*/ 4501 h 111"/>
                  <a:gd name="T70" fmla="*/ 273 w 74"/>
                  <a:gd name="T71" fmla="*/ 3031 h 111"/>
                  <a:gd name="T72" fmla="*/ 273 w 74"/>
                  <a:gd name="T73" fmla="*/ 1662 h 111"/>
                  <a:gd name="T74" fmla="*/ 320 w 74"/>
                  <a:gd name="T75" fmla="*/ 3 h 111"/>
                  <a:gd name="T76" fmla="*/ 5 w 74"/>
                  <a:gd name="T77" fmla="*/ 0 h 11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4"/>
                  <a:gd name="T118" fmla="*/ 0 h 111"/>
                  <a:gd name="T119" fmla="*/ 74 w 74"/>
                  <a:gd name="T120" fmla="*/ 111 h 11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4" h="111">
                    <a:moveTo>
                      <a:pt x="5" y="0"/>
                    </a:moveTo>
                    <a:lnTo>
                      <a:pt x="1" y="13"/>
                    </a:lnTo>
                    <a:lnTo>
                      <a:pt x="0" y="26"/>
                    </a:lnTo>
                    <a:lnTo>
                      <a:pt x="1" y="40"/>
                    </a:lnTo>
                    <a:lnTo>
                      <a:pt x="5" y="52"/>
                    </a:lnTo>
                    <a:lnTo>
                      <a:pt x="10" y="63"/>
                    </a:lnTo>
                    <a:lnTo>
                      <a:pt x="15" y="74"/>
                    </a:lnTo>
                    <a:lnTo>
                      <a:pt x="22" y="82"/>
                    </a:lnTo>
                    <a:lnTo>
                      <a:pt x="29" y="91"/>
                    </a:lnTo>
                    <a:lnTo>
                      <a:pt x="36" y="98"/>
                    </a:lnTo>
                    <a:lnTo>
                      <a:pt x="44" y="103"/>
                    </a:lnTo>
                    <a:lnTo>
                      <a:pt x="51" y="108"/>
                    </a:lnTo>
                    <a:lnTo>
                      <a:pt x="58" y="110"/>
                    </a:lnTo>
                    <a:lnTo>
                      <a:pt x="64" y="111"/>
                    </a:lnTo>
                    <a:lnTo>
                      <a:pt x="70" y="109"/>
                    </a:lnTo>
                    <a:lnTo>
                      <a:pt x="72" y="106"/>
                    </a:lnTo>
                    <a:lnTo>
                      <a:pt x="74" y="102"/>
                    </a:lnTo>
                    <a:lnTo>
                      <a:pt x="74" y="99"/>
                    </a:lnTo>
                    <a:lnTo>
                      <a:pt x="74" y="96"/>
                    </a:lnTo>
                    <a:lnTo>
                      <a:pt x="66" y="97"/>
                    </a:lnTo>
                    <a:lnTo>
                      <a:pt x="66" y="99"/>
                    </a:lnTo>
                    <a:lnTo>
                      <a:pt x="66" y="100"/>
                    </a:lnTo>
                    <a:lnTo>
                      <a:pt x="65" y="101"/>
                    </a:lnTo>
                    <a:lnTo>
                      <a:pt x="66" y="101"/>
                    </a:lnTo>
                    <a:lnTo>
                      <a:pt x="64" y="101"/>
                    </a:lnTo>
                    <a:lnTo>
                      <a:pt x="60" y="101"/>
                    </a:lnTo>
                    <a:lnTo>
                      <a:pt x="54" y="99"/>
                    </a:lnTo>
                    <a:lnTo>
                      <a:pt x="49" y="96"/>
                    </a:lnTo>
                    <a:lnTo>
                      <a:pt x="42" y="91"/>
                    </a:lnTo>
                    <a:lnTo>
                      <a:pt x="35" y="85"/>
                    </a:lnTo>
                    <a:lnTo>
                      <a:pt x="29" y="77"/>
                    </a:lnTo>
                    <a:lnTo>
                      <a:pt x="23" y="68"/>
                    </a:lnTo>
                    <a:lnTo>
                      <a:pt x="17" y="59"/>
                    </a:lnTo>
                    <a:lnTo>
                      <a:pt x="13" y="48"/>
                    </a:lnTo>
                    <a:lnTo>
                      <a:pt x="11" y="39"/>
                    </a:lnTo>
                    <a:lnTo>
                      <a:pt x="10" y="26"/>
                    </a:lnTo>
                    <a:lnTo>
                      <a:pt x="10" y="15"/>
                    </a:lnTo>
                    <a:lnTo>
                      <a:pt x="13" y="3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688" name="Freeform 779"/>
              <p:cNvSpPr>
                <a:spLocks noChangeArrowheads="1"/>
              </p:cNvSpPr>
              <p:nvPr/>
            </p:nvSpPr>
            <p:spPr bwMode="auto">
              <a:xfrm>
                <a:off x="151" y="3884"/>
                <a:ext cx="56" cy="50"/>
              </a:xfrm>
              <a:custGeom>
                <a:avLst/>
                <a:gdLst>
                  <a:gd name="T0" fmla="*/ 1504 w 53"/>
                  <a:gd name="T1" fmla="*/ 6348 h 46"/>
                  <a:gd name="T2" fmla="*/ 1347 w 53"/>
                  <a:gd name="T3" fmla="*/ 4943 h 46"/>
                  <a:gd name="T4" fmla="*/ 1124 w 53"/>
                  <a:gd name="T5" fmla="*/ 3770 h 46"/>
                  <a:gd name="T6" fmla="*/ 902 w 53"/>
                  <a:gd name="T7" fmla="*/ 2526 h 46"/>
                  <a:gd name="T8" fmla="*/ 716 w 53"/>
                  <a:gd name="T9" fmla="*/ 1532 h 46"/>
                  <a:gd name="T10" fmla="*/ 515 w 53"/>
                  <a:gd name="T11" fmla="*/ 4 h 46"/>
                  <a:gd name="T12" fmla="*/ 350 w 53"/>
                  <a:gd name="T13" fmla="*/ 1 h 46"/>
                  <a:gd name="T14" fmla="*/ 296 w 53"/>
                  <a:gd name="T15" fmla="*/ 0 h 46"/>
                  <a:gd name="T16" fmla="*/ 6 w 53"/>
                  <a:gd name="T17" fmla="*/ 0 h 46"/>
                  <a:gd name="T18" fmla="*/ 3 w 53"/>
                  <a:gd name="T19" fmla="*/ 2 h 46"/>
                  <a:gd name="T20" fmla="*/ 0 w 53"/>
                  <a:gd name="T21" fmla="*/ 5 h 46"/>
                  <a:gd name="T22" fmla="*/ 8 w 53"/>
                  <a:gd name="T23" fmla="*/ 1296 h 46"/>
                  <a:gd name="T24" fmla="*/ 7 w 53"/>
                  <a:gd name="T25" fmla="*/ 1532 h 46"/>
                  <a:gd name="T26" fmla="*/ 8 w 53"/>
                  <a:gd name="T27" fmla="*/ 1532 h 46"/>
                  <a:gd name="T28" fmla="*/ 296 w 53"/>
                  <a:gd name="T29" fmla="*/ 1532 h 46"/>
                  <a:gd name="T30" fmla="*/ 370 w 53"/>
                  <a:gd name="T31" fmla="*/ 1810 h 46"/>
                  <a:gd name="T32" fmla="*/ 544 w 53"/>
                  <a:gd name="T33" fmla="*/ 2526 h 46"/>
                  <a:gd name="T34" fmla="*/ 757 w 53"/>
                  <a:gd name="T35" fmla="*/ 3770 h 46"/>
                  <a:gd name="T36" fmla="*/ 944 w 53"/>
                  <a:gd name="T37" fmla="*/ 4841 h 46"/>
                  <a:gd name="T38" fmla="*/ 1124 w 53"/>
                  <a:gd name="T39" fmla="*/ 5840 h 46"/>
                  <a:gd name="T40" fmla="*/ 1313 w 53"/>
                  <a:gd name="T41" fmla="*/ 7470 h 46"/>
                  <a:gd name="T42" fmla="*/ 1504 w 53"/>
                  <a:gd name="T43" fmla="*/ 6348 h 4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53"/>
                  <a:gd name="T67" fmla="*/ 0 h 46"/>
                  <a:gd name="T68" fmla="*/ 53 w 53"/>
                  <a:gd name="T69" fmla="*/ 46 h 4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53" h="46">
                    <a:moveTo>
                      <a:pt x="53" y="40"/>
                    </a:moveTo>
                    <a:lnTo>
                      <a:pt x="47" y="31"/>
                    </a:lnTo>
                    <a:lnTo>
                      <a:pt x="40" y="23"/>
                    </a:lnTo>
                    <a:lnTo>
                      <a:pt x="32" y="16"/>
                    </a:lnTo>
                    <a:lnTo>
                      <a:pt x="25" y="10"/>
                    </a:lnTo>
                    <a:lnTo>
                      <a:pt x="19" y="4"/>
                    </a:lnTo>
                    <a:lnTo>
                      <a:pt x="12" y="1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3" y="2"/>
                    </a:lnTo>
                    <a:lnTo>
                      <a:pt x="0" y="5"/>
                    </a:lnTo>
                    <a:lnTo>
                      <a:pt x="8" y="8"/>
                    </a:lnTo>
                    <a:lnTo>
                      <a:pt x="7" y="10"/>
                    </a:lnTo>
                    <a:lnTo>
                      <a:pt x="8" y="10"/>
                    </a:lnTo>
                    <a:lnTo>
                      <a:pt x="9" y="10"/>
                    </a:lnTo>
                    <a:lnTo>
                      <a:pt x="13" y="12"/>
                    </a:lnTo>
                    <a:lnTo>
                      <a:pt x="20" y="16"/>
                    </a:lnTo>
                    <a:lnTo>
                      <a:pt x="26" y="23"/>
                    </a:lnTo>
                    <a:lnTo>
                      <a:pt x="33" y="29"/>
                    </a:lnTo>
                    <a:lnTo>
                      <a:pt x="40" y="37"/>
                    </a:lnTo>
                    <a:lnTo>
                      <a:pt x="45" y="46"/>
                    </a:lnTo>
                    <a:lnTo>
                      <a:pt x="53" y="4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689" name="Freeform 780"/>
              <p:cNvSpPr>
                <a:spLocks noChangeArrowheads="1"/>
              </p:cNvSpPr>
              <p:nvPr/>
            </p:nvSpPr>
            <p:spPr bwMode="auto">
              <a:xfrm>
                <a:off x="199" y="3927"/>
                <a:ext cx="26" cy="67"/>
              </a:xfrm>
              <a:custGeom>
                <a:avLst/>
                <a:gdLst>
                  <a:gd name="T0" fmla="*/ 3160 w 24"/>
                  <a:gd name="T1" fmla="*/ 6980 h 62"/>
                  <a:gd name="T2" fmla="*/ 3010 w 24"/>
                  <a:gd name="T3" fmla="*/ 6459 h 62"/>
                  <a:gd name="T4" fmla="*/ 3010 w 24"/>
                  <a:gd name="T5" fmla="*/ 5612 h 62"/>
                  <a:gd name="T6" fmla="*/ 2917 w 24"/>
                  <a:gd name="T7" fmla="*/ 4805 h 62"/>
                  <a:gd name="T8" fmla="*/ 2716 w 24"/>
                  <a:gd name="T9" fmla="*/ 4056 h 62"/>
                  <a:gd name="T10" fmla="*/ 2507 w 24"/>
                  <a:gd name="T11" fmla="*/ 3017 h 62"/>
                  <a:gd name="T12" fmla="*/ 2118 w 24"/>
                  <a:gd name="T13" fmla="*/ 2048 h 62"/>
                  <a:gd name="T14" fmla="*/ 1538 w 24"/>
                  <a:gd name="T15" fmla="*/ 1019 h 62"/>
                  <a:gd name="T16" fmla="*/ 1117 w 24"/>
                  <a:gd name="T17" fmla="*/ 0 h 62"/>
                  <a:gd name="T18" fmla="*/ 0 w 24"/>
                  <a:gd name="T19" fmla="*/ 6 h 62"/>
                  <a:gd name="T20" fmla="*/ 4 w 24"/>
                  <a:gd name="T21" fmla="*/ 1390 h 62"/>
                  <a:gd name="T22" fmla="*/ 1117 w 24"/>
                  <a:gd name="T23" fmla="*/ 2391 h 62"/>
                  <a:gd name="T24" fmla="*/ 1311 w 24"/>
                  <a:gd name="T25" fmla="*/ 3260 h 62"/>
                  <a:gd name="T26" fmla="*/ 1538 w 24"/>
                  <a:gd name="T27" fmla="*/ 4383 h 62"/>
                  <a:gd name="T28" fmla="*/ 1666 w 24"/>
                  <a:gd name="T29" fmla="*/ 5190 h 62"/>
                  <a:gd name="T30" fmla="*/ 1805 w 24"/>
                  <a:gd name="T31" fmla="*/ 5977 h 62"/>
                  <a:gd name="T32" fmla="*/ 1955 w 24"/>
                  <a:gd name="T33" fmla="*/ 6550 h 62"/>
                  <a:gd name="T34" fmla="*/ 2118 w 24"/>
                  <a:gd name="T35" fmla="*/ 7078 h 62"/>
                  <a:gd name="T36" fmla="*/ 3160 w 24"/>
                  <a:gd name="T37" fmla="*/ 6980 h 62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4"/>
                  <a:gd name="T58" fmla="*/ 0 h 62"/>
                  <a:gd name="T59" fmla="*/ 24 w 24"/>
                  <a:gd name="T60" fmla="*/ 62 h 62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4" h="62">
                    <a:moveTo>
                      <a:pt x="24" y="61"/>
                    </a:moveTo>
                    <a:lnTo>
                      <a:pt x="23" y="56"/>
                    </a:lnTo>
                    <a:lnTo>
                      <a:pt x="23" y="50"/>
                    </a:lnTo>
                    <a:lnTo>
                      <a:pt x="22" y="43"/>
                    </a:lnTo>
                    <a:lnTo>
                      <a:pt x="20" y="35"/>
                    </a:lnTo>
                    <a:lnTo>
                      <a:pt x="18" y="27"/>
                    </a:lnTo>
                    <a:lnTo>
                      <a:pt x="16" y="18"/>
                    </a:lnTo>
                    <a:lnTo>
                      <a:pt x="12" y="9"/>
                    </a:lnTo>
                    <a:lnTo>
                      <a:pt x="8" y="0"/>
                    </a:lnTo>
                    <a:lnTo>
                      <a:pt x="0" y="6"/>
                    </a:lnTo>
                    <a:lnTo>
                      <a:pt x="4" y="13"/>
                    </a:lnTo>
                    <a:lnTo>
                      <a:pt x="8" y="21"/>
                    </a:lnTo>
                    <a:lnTo>
                      <a:pt x="10" y="29"/>
                    </a:lnTo>
                    <a:lnTo>
                      <a:pt x="12" y="38"/>
                    </a:lnTo>
                    <a:lnTo>
                      <a:pt x="13" y="45"/>
                    </a:lnTo>
                    <a:lnTo>
                      <a:pt x="14" y="52"/>
                    </a:lnTo>
                    <a:lnTo>
                      <a:pt x="15" y="57"/>
                    </a:lnTo>
                    <a:lnTo>
                      <a:pt x="16" y="62"/>
                    </a:lnTo>
                    <a:lnTo>
                      <a:pt x="24" y="61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690" name="Freeform 781"/>
              <p:cNvSpPr>
                <a:spLocks noChangeArrowheads="1"/>
              </p:cNvSpPr>
              <p:nvPr/>
            </p:nvSpPr>
            <p:spPr bwMode="auto">
              <a:xfrm>
                <a:off x="5584" y="3998"/>
                <a:ext cx="69" cy="87"/>
              </a:xfrm>
              <a:custGeom>
                <a:avLst/>
                <a:gdLst>
                  <a:gd name="T0" fmla="*/ 0 w 65"/>
                  <a:gd name="T1" fmla="*/ 5723 h 81"/>
                  <a:gd name="T2" fmla="*/ 0 w 65"/>
                  <a:gd name="T3" fmla="*/ 6139 h 81"/>
                  <a:gd name="T4" fmla="*/ 2 w 65"/>
                  <a:gd name="T5" fmla="*/ 6305 h 81"/>
                  <a:gd name="T6" fmla="*/ 6 w 65"/>
                  <a:gd name="T7" fmla="*/ 6305 h 81"/>
                  <a:gd name="T8" fmla="*/ 428 w 65"/>
                  <a:gd name="T9" fmla="*/ 6305 h 81"/>
                  <a:gd name="T10" fmla="*/ 613 w 65"/>
                  <a:gd name="T11" fmla="*/ 6196 h 81"/>
                  <a:gd name="T12" fmla="*/ 932 w 65"/>
                  <a:gd name="T13" fmla="*/ 6095 h 81"/>
                  <a:gd name="T14" fmla="*/ 1138 w 65"/>
                  <a:gd name="T15" fmla="*/ 5716 h 81"/>
                  <a:gd name="T16" fmla="*/ 1445 w 65"/>
                  <a:gd name="T17" fmla="*/ 5322 h 81"/>
                  <a:gd name="T18" fmla="*/ 1693 w 65"/>
                  <a:gd name="T19" fmla="*/ 4920 h 81"/>
                  <a:gd name="T20" fmla="*/ 1947 w 65"/>
                  <a:gd name="T21" fmla="*/ 4295 h 81"/>
                  <a:gd name="T22" fmla="*/ 2194 w 65"/>
                  <a:gd name="T23" fmla="*/ 3697 h 81"/>
                  <a:gd name="T24" fmla="*/ 2329 w 65"/>
                  <a:gd name="T25" fmla="*/ 3160 h 81"/>
                  <a:gd name="T26" fmla="*/ 2422 w 65"/>
                  <a:gd name="T27" fmla="*/ 2408 h 81"/>
                  <a:gd name="T28" fmla="*/ 2472 w 65"/>
                  <a:gd name="T29" fmla="*/ 1684 h 81"/>
                  <a:gd name="T30" fmla="*/ 2464 w 65"/>
                  <a:gd name="T31" fmla="*/ 824 h 81"/>
                  <a:gd name="T32" fmla="*/ 2329 w 65"/>
                  <a:gd name="T33" fmla="*/ 1 h 81"/>
                  <a:gd name="T34" fmla="*/ 2282 w 65"/>
                  <a:gd name="T35" fmla="*/ 0 h 81"/>
                  <a:gd name="T36" fmla="*/ 2103 w 65"/>
                  <a:gd name="T37" fmla="*/ 1 h 81"/>
                  <a:gd name="T38" fmla="*/ 1834 w 65"/>
                  <a:gd name="T39" fmla="*/ 3 h 81"/>
                  <a:gd name="T40" fmla="*/ 1628 w 65"/>
                  <a:gd name="T41" fmla="*/ 619 h 81"/>
                  <a:gd name="T42" fmla="*/ 1361 w 65"/>
                  <a:gd name="T43" fmla="*/ 824 h 81"/>
                  <a:gd name="T44" fmla="*/ 1072 w 65"/>
                  <a:gd name="T45" fmla="*/ 1265 h 81"/>
                  <a:gd name="T46" fmla="*/ 827 w 65"/>
                  <a:gd name="T47" fmla="*/ 1809 h 81"/>
                  <a:gd name="T48" fmla="*/ 577 w 65"/>
                  <a:gd name="T49" fmla="*/ 2374 h 81"/>
                  <a:gd name="T50" fmla="*/ 428 w 65"/>
                  <a:gd name="T51" fmla="*/ 2801 h 81"/>
                  <a:gd name="T52" fmla="*/ 8 w 65"/>
                  <a:gd name="T53" fmla="*/ 3231 h 81"/>
                  <a:gd name="T54" fmla="*/ 6 w 65"/>
                  <a:gd name="T55" fmla="*/ 3727 h 81"/>
                  <a:gd name="T56" fmla="*/ 4 w 65"/>
                  <a:gd name="T57" fmla="*/ 4295 h 81"/>
                  <a:gd name="T58" fmla="*/ 2 w 65"/>
                  <a:gd name="T59" fmla="*/ 4851 h 81"/>
                  <a:gd name="T60" fmla="*/ 1 w 65"/>
                  <a:gd name="T61" fmla="*/ 5210 h 81"/>
                  <a:gd name="T62" fmla="*/ 1 w 65"/>
                  <a:gd name="T63" fmla="*/ 5465 h 81"/>
                  <a:gd name="T64" fmla="*/ 0 w 65"/>
                  <a:gd name="T65" fmla="*/ 5723 h 81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65"/>
                  <a:gd name="T100" fmla="*/ 0 h 81"/>
                  <a:gd name="T101" fmla="*/ 65 w 65"/>
                  <a:gd name="T102" fmla="*/ 81 h 81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65" h="81">
                    <a:moveTo>
                      <a:pt x="0" y="74"/>
                    </a:moveTo>
                    <a:lnTo>
                      <a:pt x="0" y="78"/>
                    </a:lnTo>
                    <a:lnTo>
                      <a:pt x="2" y="81"/>
                    </a:lnTo>
                    <a:lnTo>
                      <a:pt x="6" y="81"/>
                    </a:lnTo>
                    <a:lnTo>
                      <a:pt x="11" y="81"/>
                    </a:lnTo>
                    <a:lnTo>
                      <a:pt x="17" y="80"/>
                    </a:lnTo>
                    <a:lnTo>
                      <a:pt x="24" y="77"/>
                    </a:lnTo>
                    <a:lnTo>
                      <a:pt x="30" y="73"/>
                    </a:lnTo>
                    <a:lnTo>
                      <a:pt x="38" y="68"/>
                    </a:lnTo>
                    <a:lnTo>
                      <a:pt x="44" y="62"/>
                    </a:lnTo>
                    <a:lnTo>
                      <a:pt x="51" y="55"/>
                    </a:lnTo>
                    <a:lnTo>
                      <a:pt x="57" y="47"/>
                    </a:lnTo>
                    <a:lnTo>
                      <a:pt x="61" y="40"/>
                    </a:lnTo>
                    <a:lnTo>
                      <a:pt x="63" y="31"/>
                    </a:lnTo>
                    <a:lnTo>
                      <a:pt x="65" y="21"/>
                    </a:lnTo>
                    <a:lnTo>
                      <a:pt x="64" y="11"/>
                    </a:lnTo>
                    <a:lnTo>
                      <a:pt x="61" y="1"/>
                    </a:lnTo>
                    <a:lnTo>
                      <a:pt x="59" y="0"/>
                    </a:lnTo>
                    <a:lnTo>
                      <a:pt x="55" y="1"/>
                    </a:lnTo>
                    <a:lnTo>
                      <a:pt x="48" y="3"/>
                    </a:lnTo>
                    <a:lnTo>
                      <a:pt x="42" y="7"/>
                    </a:lnTo>
                    <a:lnTo>
                      <a:pt x="36" y="11"/>
                    </a:lnTo>
                    <a:lnTo>
                      <a:pt x="28" y="17"/>
                    </a:lnTo>
                    <a:lnTo>
                      <a:pt x="22" y="23"/>
                    </a:lnTo>
                    <a:lnTo>
                      <a:pt x="16" y="30"/>
                    </a:lnTo>
                    <a:lnTo>
                      <a:pt x="11" y="36"/>
                    </a:lnTo>
                    <a:lnTo>
                      <a:pt x="8" y="42"/>
                    </a:lnTo>
                    <a:lnTo>
                      <a:pt x="6" y="48"/>
                    </a:lnTo>
                    <a:lnTo>
                      <a:pt x="4" y="55"/>
                    </a:lnTo>
                    <a:lnTo>
                      <a:pt x="2" y="61"/>
                    </a:lnTo>
                    <a:lnTo>
                      <a:pt x="1" y="66"/>
                    </a:lnTo>
                    <a:lnTo>
                      <a:pt x="1" y="70"/>
                    </a:lnTo>
                    <a:lnTo>
                      <a:pt x="0" y="74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691" name="Freeform 782"/>
              <p:cNvSpPr>
                <a:spLocks noChangeArrowheads="1"/>
              </p:cNvSpPr>
              <p:nvPr/>
            </p:nvSpPr>
            <p:spPr bwMode="auto">
              <a:xfrm>
                <a:off x="5580" y="3998"/>
                <a:ext cx="78" cy="94"/>
              </a:xfrm>
              <a:custGeom>
                <a:avLst/>
                <a:gdLst>
                  <a:gd name="T0" fmla="*/ 1506 w 74"/>
                  <a:gd name="T1" fmla="*/ 3 h 87"/>
                  <a:gd name="T2" fmla="*/ 1587 w 74"/>
                  <a:gd name="T3" fmla="*/ 1283 h 87"/>
                  <a:gd name="T4" fmla="*/ 1587 w 74"/>
                  <a:gd name="T5" fmla="*/ 2383 h 87"/>
                  <a:gd name="T6" fmla="*/ 1545 w 74"/>
                  <a:gd name="T7" fmla="*/ 3406 h 87"/>
                  <a:gd name="T8" fmla="*/ 1506 w 74"/>
                  <a:gd name="T9" fmla="*/ 4101 h 87"/>
                  <a:gd name="T10" fmla="*/ 1391 w 74"/>
                  <a:gd name="T11" fmla="*/ 5167 h 87"/>
                  <a:gd name="T12" fmla="*/ 1252 w 74"/>
                  <a:gd name="T13" fmla="*/ 5855 h 87"/>
                  <a:gd name="T14" fmla="*/ 1127 w 74"/>
                  <a:gd name="T15" fmla="*/ 6525 h 87"/>
                  <a:gd name="T16" fmla="*/ 961 w 74"/>
                  <a:gd name="T17" fmla="*/ 7170 h 87"/>
                  <a:gd name="T18" fmla="*/ 780 w 74"/>
                  <a:gd name="T19" fmla="*/ 7747 h 87"/>
                  <a:gd name="T20" fmla="*/ 632 w 74"/>
                  <a:gd name="T21" fmla="*/ 8230 h 87"/>
                  <a:gd name="T22" fmla="*/ 461 w 74"/>
                  <a:gd name="T23" fmla="*/ 8526 h 87"/>
                  <a:gd name="T24" fmla="*/ 337 w 74"/>
                  <a:gd name="T25" fmla="*/ 8621 h 87"/>
                  <a:gd name="T26" fmla="*/ 273 w 74"/>
                  <a:gd name="T27" fmla="*/ 8621 h 87"/>
                  <a:gd name="T28" fmla="*/ 9 w 74"/>
                  <a:gd name="T29" fmla="*/ 8621 h 87"/>
                  <a:gd name="T30" fmla="*/ 8 w 74"/>
                  <a:gd name="T31" fmla="*/ 8621 h 87"/>
                  <a:gd name="T32" fmla="*/ 8 w 74"/>
                  <a:gd name="T33" fmla="*/ 8370 h 87"/>
                  <a:gd name="T34" fmla="*/ 0 w 74"/>
                  <a:gd name="T35" fmla="*/ 8249 h 87"/>
                  <a:gd name="T36" fmla="*/ 1 w 74"/>
                  <a:gd name="T37" fmla="*/ 8913 h 87"/>
                  <a:gd name="T38" fmla="*/ 4 w 74"/>
                  <a:gd name="T39" fmla="*/ 9607 h 87"/>
                  <a:gd name="T40" fmla="*/ 273 w 74"/>
                  <a:gd name="T41" fmla="*/ 9727 h 87"/>
                  <a:gd name="T42" fmla="*/ 355 w 74"/>
                  <a:gd name="T43" fmla="*/ 9630 h 87"/>
                  <a:gd name="T44" fmla="*/ 540 w 74"/>
                  <a:gd name="T45" fmla="*/ 9607 h 87"/>
                  <a:gd name="T46" fmla="*/ 739 w 74"/>
                  <a:gd name="T47" fmla="*/ 9043 h 87"/>
                  <a:gd name="T48" fmla="*/ 912 w 74"/>
                  <a:gd name="T49" fmla="*/ 8621 h 87"/>
                  <a:gd name="T50" fmla="*/ 1069 w 74"/>
                  <a:gd name="T51" fmla="*/ 8220 h 87"/>
                  <a:gd name="T52" fmla="*/ 1252 w 74"/>
                  <a:gd name="T53" fmla="*/ 7303 h 87"/>
                  <a:gd name="T54" fmla="*/ 1465 w 74"/>
                  <a:gd name="T55" fmla="*/ 6525 h 87"/>
                  <a:gd name="T56" fmla="*/ 1587 w 74"/>
                  <a:gd name="T57" fmla="*/ 5589 h 87"/>
                  <a:gd name="T58" fmla="*/ 1715 w 74"/>
                  <a:gd name="T59" fmla="*/ 4642 h 87"/>
                  <a:gd name="T60" fmla="*/ 1808 w 74"/>
                  <a:gd name="T61" fmla="*/ 3509 h 87"/>
                  <a:gd name="T62" fmla="*/ 1810 w 74"/>
                  <a:gd name="T63" fmla="*/ 2383 h 87"/>
                  <a:gd name="T64" fmla="*/ 1808 w 74"/>
                  <a:gd name="T65" fmla="*/ 1187 h 87"/>
                  <a:gd name="T66" fmla="*/ 1703 w 74"/>
                  <a:gd name="T67" fmla="*/ 0 h 87"/>
                  <a:gd name="T68" fmla="*/ 1506 w 74"/>
                  <a:gd name="T69" fmla="*/ 3 h 8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74"/>
                  <a:gd name="T106" fmla="*/ 0 h 87"/>
                  <a:gd name="T107" fmla="*/ 74 w 74"/>
                  <a:gd name="T108" fmla="*/ 87 h 8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74" h="87">
                    <a:moveTo>
                      <a:pt x="61" y="3"/>
                    </a:moveTo>
                    <a:lnTo>
                      <a:pt x="64" y="12"/>
                    </a:lnTo>
                    <a:lnTo>
                      <a:pt x="64" y="21"/>
                    </a:lnTo>
                    <a:lnTo>
                      <a:pt x="63" y="30"/>
                    </a:lnTo>
                    <a:lnTo>
                      <a:pt x="61" y="37"/>
                    </a:lnTo>
                    <a:lnTo>
                      <a:pt x="57" y="45"/>
                    </a:lnTo>
                    <a:lnTo>
                      <a:pt x="51" y="52"/>
                    </a:lnTo>
                    <a:lnTo>
                      <a:pt x="46" y="58"/>
                    </a:lnTo>
                    <a:lnTo>
                      <a:pt x="39" y="64"/>
                    </a:lnTo>
                    <a:lnTo>
                      <a:pt x="32" y="69"/>
                    </a:lnTo>
                    <a:lnTo>
                      <a:pt x="26" y="73"/>
                    </a:lnTo>
                    <a:lnTo>
                      <a:pt x="20" y="76"/>
                    </a:lnTo>
                    <a:lnTo>
                      <a:pt x="14" y="77"/>
                    </a:lnTo>
                    <a:lnTo>
                      <a:pt x="10" y="77"/>
                    </a:lnTo>
                    <a:lnTo>
                      <a:pt x="9" y="77"/>
                    </a:lnTo>
                    <a:lnTo>
                      <a:pt x="8" y="77"/>
                    </a:lnTo>
                    <a:lnTo>
                      <a:pt x="8" y="75"/>
                    </a:lnTo>
                    <a:lnTo>
                      <a:pt x="0" y="74"/>
                    </a:lnTo>
                    <a:lnTo>
                      <a:pt x="1" y="80"/>
                    </a:lnTo>
                    <a:lnTo>
                      <a:pt x="4" y="85"/>
                    </a:lnTo>
                    <a:lnTo>
                      <a:pt x="10" y="87"/>
                    </a:lnTo>
                    <a:lnTo>
                      <a:pt x="15" y="86"/>
                    </a:lnTo>
                    <a:lnTo>
                      <a:pt x="23" y="85"/>
                    </a:lnTo>
                    <a:lnTo>
                      <a:pt x="29" y="81"/>
                    </a:lnTo>
                    <a:lnTo>
                      <a:pt x="37" y="77"/>
                    </a:lnTo>
                    <a:lnTo>
                      <a:pt x="44" y="72"/>
                    </a:lnTo>
                    <a:lnTo>
                      <a:pt x="51" y="65"/>
                    </a:lnTo>
                    <a:lnTo>
                      <a:pt x="59" y="58"/>
                    </a:lnTo>
                    <a:lnTo>
                      <a:pt x="64" y="50"/>
                    </a:lnTo>
                    <a:lnTo>
                      <a:pt x="69" y="41"/>
                    </a:lnTo>
                    <a:lnTo>
                      <a:pt x="73" y="31"/>
                    </a:lnTo>
                    <a:lnTo>
                      <a:pt x="74" y="21"/>
                    </a:lnTo>
                    <a:lnTo>
                      <a:pt x="73" y="11"/>
                    </a:lnTo>
                    <a:lnTo>
                      <a:pt x="68" y="0"/>
                    </a:lnTo>
                    <a:lnTo>
                      <a:pt x="61" y="3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692" name="Freeform 783"/>
              <p:cNvSpPr>
                <a:spLocks noChangeArrowheads="1"/>
              </p:cNvSpPr>
              <p:nvPr/>
            </p:nvSpPr>
            <p:spPr bwMode="auto">
              <a:xfrm>
                <a:off x="5597" y="3994"/>
                <a:ext cx="55" cy="40"/>
              </a:xfrm>
              <a:custGeom>
                <a:avLst/>
                <a:gdLst>
                  <a:gd name="T0" fmla="*/ 8 w 52"/>
                  <a:gd name="T1" fmla="*/ 4238 h 37"/>
                  <a:gd name="T2" fmla="*/ 401 w 52"/>
                  <a:gd name="T3" fmla="*/ 3626 h 37"/>
                  <a:gd name="T4" fmla="*/ 593 w 52"/>
                  <a:gd name="T5" fmla="*/ 2804 h 37"/>
                  <a:gd name="T6" fmla="*/ 829 w 52"/>
                  <a:gd name="T7" fmla="*/ 2399 h 37"/>
                  <a:gd name="T8" fmla="*/ 982 w 52"/>
                  <a:gd name="T9" fmla="*/ 1537 h 37"/>
                  <a:gd name="T10" fmla="*/ 1177 w 52"/>
                  <a:gd name="T11" fmla="*/ 1216 h 37"/>
                  <a:gd name="T12" fmla="*/ 1375 w 52"/>
                  <a:gd name="T13" fmla="*/ 1125 h 37"/>
                  <a:gd name="T14" fmla="*/ 1418 w 52"/>
                  <a:gd name="T15" fmla="*/ 1041 h 37"/>
                  <a:gd name="T16" fmla="*/ 1393 w 52"/>
                  <a:gd name="T17" fmla="*/ 891 h 37"/>
                  <a:gd name="T18" fmla="*/ 1587 w 52"/>
                  <a:gd name="T19" fmla="*/ 4 h 37"/>
                  <a:gd name="T20" fmla="*/ 1454 w 52"/>
                  <a:gd name="T21" fmla="*/ 0 h 37"/>
                  <a:gd name="T22" fmla="*/ 1300 w 52"/>
                  <a:gd name="T23" fmla="*/ 1 h 37"/>
                  <a:gd name="T24" fmla="*/ 1052 w 52"/>
                  <a:gd name="T25" fmla="*/ 3 h 37"/>
                  <a:gd name="T26" fmla="*/ 877 w 52"/>
                  <a:gd name="T27" fmla="*/ 6 h 37"/>
                  <a:gd name="T28" fmla="*/ 627 w 52"/>
                  <a:gd name="T29" fmla="*/ 1315 h 37"/>
                  <a:gd name="T30" fmla="*/ 401 w 52"/>
                  <a:gd name="T31" fmla="*/ 1943 h 37"/>
                  <a:gd name="T32" fmla="*/ 7 w 52"/>
                  <a:gd name="T33" fmla="*/ 2804 h 37"/>
                  <a:gd name="T34" fmla="*/ 0 w 52"/>
                  <a:gd name="T35" fmla="*/ 3626 h 37"/>
                  <a:gd name="T36" fmla="*/ 8 w 52"/>
                  <a:gd name="T37" fmla="*/ 4238 h 37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2"/>
                  <a:gd name="T58" fmla="*/ 0 h 37"/>
                  <a:gd name="T59" fmla="*/ 52 w 52"/>
                  <a:gd name="T60" fmla="*/ 37 h 37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2" h="37">
                    <a:moveTo>
                      <a:pt x="8" y="37"/>
                    </a:moveTo>
                    <a:lnTo>
                      <a:pt x="13" y="31"/>
                    </a:lnTo>
                    <a:lnTo>
                      <a:pt x="20" y="24"/>
                    </a:lnTo>
                    <a:lnTo>
                      <a:pt x="26" y="20"/>
                    </a:lnTo>
                    <a:lnTo>
                      <a:pt x="32" y="14"/>
                    </a:lnTo>
                    <a:lnTo>
                      <a:pt x="39" y="11"/>
                    </a:lnTo>
                    <a:lnTo>
                      <a:pt x="44" y="10"/>
                    </a:lnTo>
                    <a:lnTo>
                      <a:pt x="46" y="9"/>
                    </a:lnTo>
                    <a:lnTo>
                      <a:pt x="45" y="7"/>
                    </a:lnTo>
                    <a:lnTo>
                      <a:pt x="52" y="4"/>
                    </a:lnTo>
                    <a:lnTo>
                      <a:pt x="47" y="0"/>
                    </a:lnTo>
                    <a:lnTo>
                      <a:pt x="42" y="1"/>
                    </a:lnTo>
                    <a:lnTo>
                      <a:pt x="35" y="3"/>
                    </a:lnTo>
                    <a:lnTo>
                      <a:pt x="28" y="6"/>
                    </a:lnTo>
                    <a:lnTo>
                      <a:pt x="21" y="12"/>
                    </a:lnTo>
                    <a:lnTo>
                      <a:pt x="13" y="17"/>
                    </a:lnTo>
                    <a:lnTo>
                      <a:pt x="7" y="24"/>
                    </a:lnTo>
                    <a:lnTo>
                      <a:pt x="0" y="31"/>
                    </a:lnTo>
                    <a:lnTo>
                      <a:pt x="8" y="37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693" name="Freeform 784"/>
              <p:cNvSpPr>
                <a:spLocks noChangeArrowheads="1"/>
              </p:cNvSpPr>
              <p:nvPr/>
            </p:nvSpPr>
            <p:spPr bwMode="auto">
              <a:xfrm>
                <a:off x="5580" y="4027"/>
                <a:ext cx="26" cy="52"/>
              </a:xfrm>
              <a:custGeom>
                <a:avLst/>
                <a:gdLst>
                  <a:gd name="T0" fmla="*/ 1117 w 24"/>
                  <a:gd name="T1" fmla="*/ 6495 h 48"/>
                  <a:gd name="T2" fmla="*/ 1210 w 24"/>
                  <a:gd name="T3" fmla="*/ 6011 h 48"/>
                  <a:gd name="T4" fmla="*/ 1311 w 24"/>
                  <a:gd name="T5" fmla="*/ 5272 h 48"/>
                  <a:gd name="T6" fmla="*/ 1420 w 24"/>
                  <a:gd name="T7" fmla="*/ 4715 h 48"/>
                  <a:gd name="T8" fmla="*/ 1538 w 24"/>
                  <a:gd name="T9" fmla="*/ 3827 h 48"/>
                  <a:gd name="T10" fmla="*/ 1805 w 24"/>
                  <a:gd name="T11" fmla="*/ 3160 h 48"/>
                  <a:gd name="T12" fmla="*/ 2118 w 24"/>
                  <a:gd name="T13" fmla="*/ 2314 h 48"/>
                  <a:gd name="T14" fmla="*/ 2716 w 24"/>
                  <a:gd name="T15" fmla="*/ 1538 h 48"/>
                  <a:gd name="T16" fmla="*/ 3160 w 24"/>
                  <a:gd name="T17" fmla="*/ 952 h 48"/>
                  <a:gd name="T18" fmla="*/ 2118 w 24"/>
                  <a:gd name="T19" fmla="*/ 0 h 48"/>
                  <a:gd name="T20" fmla="*/ 1538 w 24"/>
                  <a:gd name="T21" fmla="*/ 952 h 48"/>
                  <a:gd name="T22" fmla="*/ 1210 w 24"/>
                  <a:gd name="T23" fmla="*/ 1805 h 48"/>
                  <a:gd name="T24" fmla="*/ 952 w 24"/>
                  <a:gd name="T25" fmla="*/ 2716 h 48"/>
                  <a:gd name="T26" fmla="*/ 4 w 24"/>
                  <a:gd name="T27" fmla="*/ 3533 h 48"/>
                  <a:gd name="T28" fmla="*/ 2 w 24"/>
                  <a:gd name="T29" fmla="*/ 4492 h 48"/>
                  <a:gd name="T30" fmla="*/ 1 w 24"/>
                  <a:gd name="T31" fmla="*/ 5108 h 48"/>
                  <a:gd name="T32" fmla="*/ 1 w 24"/>
                  <a:gd name="T33" fmla="*/ 5711 h 48"/>
                  <a:gd name="T34" fmla="*/ 0 w 24"/>
                  <a:gd name="T35" fmla="*/ 6187 h 48"/>
                  <a:gd name="T36" fmla="*/ 1117 w 24"/>
                  <a:gd name="T37" fmla="*/ 6495 h 4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4"/>
                  <a:gd name="T58" fmla="*/ 0 h 48"/>
                  <a:gd name="T59" fmla="*/ 24 w 24"/>
                  <a:gd name="T60" fmla="*/ 48 h 4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4" h="48">
                    <a:moveTo>
                      <a:pt x="8" y="48"/>
                    </a:moveTo>
                    <a:lnTo>
                      <a:pt x="9" y="45"/>
                    </a:lnTo>
                    <a:lnTo>
                      <a:pt x="10" y="40"/>
                    </a:lnTo>
                    <a:lnTo>
                      <a:pt x="11" y="35"/>
                    </a:lnTo>
                    <a:lnTo>
                      <a:pt x="12" y="29"/>
                    </a:lnTo>
                    <a:lnTo>
                      <a:pt x="14" y="24"/>
                    </a:lnTo>
                    <a:lnTo>
                      <a:pt x="16" y="17"/>
                    </a:lnTo>
                    <a:lnTo>
                      <a:pt x="20" y="12"/>
                    </a:lnTo>
                    <a:lnTo>
                      <a:pt x="24" y="6"/>
                    </a:lnTo>
                    <a:lnTo>
                      <a:pt x="16" y="0"/>
                    </a:lnTo>
                    <a:lnTo>
                      <a:pt x="12" y="6"/>
                    </a:lnTo>
                    <a:lnTo>
                      <a:pt x="9" y="14"/>
                    </a:lnTo>
                    <a:lnTo>
                      <a:pt x="6" y="20"/>
                    </a:lnTo>
                    <a:lnTo>
                      <a:pt x="4" y="27"/>
                    </a:lnTo>
                    <a:lnTo>
                      <a:pt x="2" y="34"/>
                    </a:lnTo>
                    <a:lnTo>
                      <a:pt x="1" y="38"/>
                    </a:lnTo>
                    <a:lnTo>
                      <a:pt x="1" y="43"/>
                    </a:lnTo>
                    <a:lnTo>
                      <a:pt x="0" y="47"/>
                    </a:lnTo>
                    <a:lnTo>
                      <a:pt x="8" y="48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694" name="Freeform 785"/>
              <p:cNvSpPr>
                <a:spLocks noChangeArrowheads="1"/>
              </p:cNvSpPr>
              <p:nvPr/>
            </p:nvSpPr>
            <p:spPr bwMode="auto">
              <a:xfrm>
                <a:off x="151" y="3971"/>
                <a:ext cx="69" cy="116"/>
              </a:xfrm>
              <a:custGeom>
                <a:avLst/>
                <a:gdLst>
                  <a:gd name="T0" fmla="*/ 2472 w 65"/>
                  <a:gd name="T1" fmla="*/ 7607 h 108"/>
                  <a:gd name="T2" fmla="*/ 2472 w 65"/>
                  <a:gd name="T3" fmla="*/ 7813 h 108"/>
                  <a:gd name="T4" fmla="*/ 2472 w 65"/>
                  <a:gd name="T5" fmla="*/ 8000 h 108"/>
                  <a:gd name="T6" fmla="*/ 2464 w 65"/>
                  <a:gd name="T7" fmla="*/ 8170 h 108"/>
                  <a:gd name="T8" fmla="*/ 2422 w 65"/>
                  <a:gd name="T9" fmla="*/ 8180 h 108"/>
                  <a:gd name="T10" fmla="*/ 2282 w 65"/>
                  <a:gd name="T11" fmla="*/ 8395 h 108"/>
                  <a:gd name="T12" fmla="*/ 2067 w 65"/>
                  <a:gd name="T13" fmla="*/ 8246 h 108"/>
                  <a:gd name="T14" fmla="*/ 1834 w 65"/>
                  <a:gd name="T15" fmla="*/ 8170 h 108"/>
                  <a:gd name="T16" fmla="*/ 1595 w 65"/>
                  <a:gd name="T17" fmla="*/ 7816 h 108"/>
                  <a:gd name="T18" fmla="*/ 1334 w 65"/>
                  <a:gd name="T19" fmla="*/ 7448 h 108"/>
                  <a:gd name="T20" fmla="*/ 1050 w 65"/>
                  <a:gd name="T21" fmla="*/ 7031 h 108"/>
                  <a:gd name="T22" fmla="*/ 779 w 65"/>
                  <a:gd name="T23" fmla="*/ 6305 h 108"/>
                  <a:gd name="T24" fmla="*/ 512 w 65"/>
                  <a:gd name="T25" fmla="*/ 5675 h 108"/>
                  <a:gd name="T26" fmla="*/ 8 w 65"/>
                  <a:gd name="T27" fmla="*/ 4851 h 108"/>
                  <a:gd name="T28" fmla="*/ 4 w 65"/>
                  <a:gd name="T29" fmla="*/ 4003 h 108"/>
                  <a:gd name="T30" fmla="*/ 2 w 65"/>
                  <a:gd name="T31" fmla="*/ 3008 h 108"/>
                  <a:gd name="T32" fmla="*/ 0 w 65"/>
                  <a:gd name="T33" fmla="*/ 2087 h 108"/>
                  <a:gd name="T34" fmla="*/ 1 w 65"/>
                  <a:gd name="T35" fmla="*/ 1097 h 108"/>
                  <a:gd name="T36" fmla="*/ 4 w 65"/>
                  <a:gd name="T37" fmla="*/ 2 h 108"/>
                  <a:gd name="T38" fmla="*/ 5 w 65"/>
                  <a:gd name="T39" fmla="*/ 1 h 108"/>
                  <a:gd name="T40" fmla="*/ 6 w 65"/>
                  <a:gd name="T41" fmla="*/ 0 h 108"/>
                  <a:gd name="T42" fmla="*/ 8 w 65"/>
                  <a:gd name="T43" fmla="*/ 0 h 108"/>
                  <a:gd name="T44" fmla="*/ 403 w 65"/>
                  <a:gd name="T45" fmla="*/ 1 h 108"/>
                  <a:gd name="T46" fmla="*/ 613 w 65"/>
                  <a:gd name="T47" fmla="*/ 4 h 108"/>
                  <a:gd name="T48" fmla="*/ 878 w 65"/>
                  <a:gd name="T49" fmla="*/ 714 h 108"/>
                  <a:gd name="T50" fmla="*/ 1115 w 65"/>
                  <a:gd name="T51" fmla="*/ 1097 h 108"/>
                  <a:gd name="T52" fmla="*/ 1416 w 65"/>
                  <a:gd name="T53" fmla="*/ 1784 h 108"/>
                  <a:gd name="T54" fmla="*/ 1656 w 65"/>
                  <a:gd name="T55" fmla="*/ 2408 h 108"/>
                  <a:gd name="T56" fmla="*/ 1866 w 65"/>
                  <a:gd name="T57" fmla="*/ 3008 h 108"/>
                  <a:gd name="T58" fmla="*/ 2067 w 65"/>
                  <a:gd name="T59" fmla="*/ 3697 h 108"/>
                  <a:gd name="T60" fmla="*/ 2194 w 65"/>
                  <a:gd name="T61" fmla="*/ 4300 h 108"/>
                  <a:gd name="T62" fmla="*/ 2282 w 65"/>
                  <a:gd name="T63" fmla="*/ 4961 h 108"/>
                  <a:gd name="T64" fmla="*/ 2329 w 65"/>
                  <a:gd name="T65" fmla="*/ 5675 h 108"/>
                  <a:gd name="T66" fmla="*/ 2422 w 65"/>
                  <a:gd name="T67" fmla="*/ 6196 h 108"/>
                  <a:gd name="T68" fmla="*/ 2464 w 65"/>
                  <a:gd name="T69" fmla="*/ 6772 h 108"/>
                  <a:gd name="T70" fmla="*/ 2464 w 65"/>
                  <a:gd name="T71" fmla="*/ 7148 h 108"/>
                  <a:gd name="T72" fmla="*/ 2472 w 65"/>
                  <a:gd name="T73" fmla="*/ 7607 h 10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5"/>
                  <a:gd name="T112" fmla="*/ 0 h 108"/>
                  <a:gd name="T113" fmla="*/ 65 w 65"/>
                  <a:gd name="T114" fmla="*/ 108 h 108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5" h="108">
                    <a:moveTo>
                      <a:pt x="65" y="97"/>
                    </a:moveTo>
                    <a:lnTo>
                      <a:pt x="65" y="100"/>
                    </a:lnTo>
                    <a:lnTo>
                      <a:pt x="65" y="102"/>
                    </a:lnTo>
                    <a:lnTo>
                      <a:pt x="64" y="104"/>
                    </a:lnTo>
                    <a:lnTo>
                      <a:pt x="63" y="105"/>
                    </a:lnTo>
                    <a:lnTo>
                      <a:pt x="59" y="108"/>
                    </a:lnTo>
                    <a:lnTo>
                      <a:pt x="54" y="106"/>
                    </a:lnTo>
                    <a:lnTo>
                      <a:pt x="48" y="104"/>
                    </a:lnTo>
                    <a:lnTo>
                      <a:pt x="41" y="101"/>
                    </a:lnTo>
                    <a:lnTo>
                      <a:pt x="35" y="95"/>
                    </a:lnTo>
                    <a:lnTo>
                      <a:pt x="27" y="89"/>
                    </a:lnTo>
                    <a:lnTo>
                      <a:pt x="21" y="81"/>
                    </a:lnTo>
                    <a:lnTo>
                      <a:pt x="14" y="72"/>
                    </a:lnTo>
                    <a:lnTo>
                      <a:pt x="8" y="61"/>
                    </a:lnTo>
                    <a:lnTo>
                      <a:pt x="4" y="52"/>
                    </a:lnTo>
                    <a:lnTo>
                      <a:pt x="2" y="39"/>
                    </a:lnTo>
                    <a:lnTo>
                      <a:pt x="0" y="27"/>
                    </a:lnTo>
                    <a:lnTo>
                      <a:pt x="1" y="15"/>
                    </a:lnTo>
                    <a:lnTo>
                      <a:pt x="4" y="2"/>
                    </a:lnTo>
                    <a:lnTo>
                      <a:pt x="5" y="1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0" y="1"/>
                    </a:lnTo>
                    <a:lnTo>
                      <a:pt x="17" y="4"/>
                    </a:lnTo>
                    <a:lnTo>
                      <a:pt x="23" y="9"/>
                    </a:lnTo>
                    <a:lnTo>
                      <a:pt x="29" y="15"/>
                    </a:lnTo>
                    <a:lnTo>
                      <a:pt x="37" y="22"/>
                    </a:lnTo>
                    <a:lnTo>
                      <a:pt x="43" y="31"/>
                    </a:lnTo>
                    <a:lnTo>
                      <a:pt x="49" y="39"/>
                    </a:lnTo>
                    <a:lnTo>
                      <a:pt x="54" y="47"/>
                    </a:lnTo>
                    <a:lnTo>
                      <a:pt x="57" y="56"/>
                    </a:lnTo>
                    <a:lnTo>
                      <a:pt x="59" y="64"/>
                    </a:lnTo>
                    <a:lnTo>
                      <a:pt x="61" y="72"/>
                    </a:lnTo>
                    <a:lnTo>
                      <a:pt x="63" y="80"/>
                    </a:lnTo>
                    <a:lnTo>
                      <a:pt x="64" y="87"/>
                    </a:lnTo>
                    <a:lnTo>
                      <a:pt x="64" y="92"/>
                    </a:lnTo>
                    <a:lnTo>
                      <a:pt x="65" y="97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695" name="Freeform 786"/>
              <p:cNvSpPr>
                <a:spLocks noChangeArrowheads="1"/>
              </p:cNvSpPr>
              <p:nvPr/>
            </p:nvSpPr>
            <p:spPr bwMode="auto">
              <a:xfrm>
                <a:off x="146" y="3972"/>
                <a:ext cx="78" cy="120"/>
              </a:xfrm>
              <a:custGeom>
                <a:avLst/>
                <a:gdLst>
                  <a:gd name="T0" fmla="*/ 5 w 74"/>
                  <a:gd name="T1" fmla="*/ 0 h 111"/>
                  <a:gd name="T2" fmla="*/ 1 w 74"/>
                  <a:gd name="T3" fmla="*/ 1422 h 111"/>
                  <a:gd name="T4" fmla="*/ 0 w 74"/>
                  <a:gd name="T5" fmla="*/ 3031 h 111"/>
                  <a:gd name="T6" fmla="*/ 1 w 74"/>
                  <a:gd name="T7" fmla="*/ 4582 h 111"/>
                  <a:gd name="T8" fmla="*/ 5 w 74"/>
                  <a:gd name="T9" fmla="*/ 6115 h 111"/>
                  <a:gd name="T10" fmla="*/ 273 w 74"/>
                  <a:gd name="T11" fmla="*/ 7315 h 111"/>
                  <a:gd name="T12" fmla="*/ 355 w 74"/>
                  <a:gd name="T13" fmla="*/ 8549 h 111"/>
                  <a:gd name="T14" fmla="*/ 512 w 74"/>
                  <a:gd name="T15" fmla="*/ 9548 h 111"/>
                  <a:gd name="T16" fmla="*/ 739 w 74"/>
                  <a:gd name="T17" fmla="*/ 10613 h 111"/>
                  <a:gd name="T18" fmla="*/ 866 w 74"/>
                  <a:gd name="T19" fmla="*/ 11474 h 111"/>
                  <a:gd name="T20" fmla="*/ 1069 w 74"/>
                  <a:gd name="T21" fmla="*/ 11924 h 111"/>
                  <a:gd name="T22" fmla="*/ 1252 w 74"/>
                  <a:gd name="T23" fmla="*/ 12546 h 111"/>
                  <a:gd name="T24" fmla="*/ 1429 w 74"/>
                  <a:gd name="T25" fmla="*/ 12716 h 111"/>
                  <a:gd name="T26" fmla="*/ 1587 w 74"/>
                  <a:gd name="T27" fmla="*/ 12891 h 111"/>
                  <a:gd name="T28" fmla="*/ 1717 w 74"/>
                  <a:gd name="T29" fmla="*/ 12624 h 111"/>
                  <a:gd name="T30" fmla="*/ 1795 w 74"/>
                  <a:gd name="T31" fmla="*/ 12333 h 111"/>
                  <a:gd name="T32" fmla="*/ 1810 w 74"/>
                  <a:gd name="T33" fmla="*/ 11762 h 111"/>
                  <a:gd name="T34" fmla="*/ 1810 w 74"/>
                  <a:gd name="T35" fmla="*/ 11511 h 111"/>
                  <a:gd name="T36" fmla="*/ 1810 w 74"/>
                  <a:gd name="T37" fmla="*/ 11159 h 111"/>
                  <a:gd name="T38" fmla="*/ 1629 w 74"/>
                  <a:gd name="T39" fmla="*/ 11408 h 111"/>
                  <a:gd name="T40" fmla="*/ 1629 w 74"/>
                  <a:gd name="T41" fmla="*/ 11511 h 111"/>
                  <a:gd name="T42" fmla="*/ 1629 w 74"/>
                  <a:gd name="T43" fmla="*/ 11605 h 111"/>
                  <a:gd name="T44" fmla="*/ 1627 w 74"/>
                  <a:gd name="T45" fmla="*/ 11677 h 111"/>
                  <a:gd name="T46" fmla="*/ 1629 w 74"/>
                  <a:gd name="T47" fmla="*/ 11677 h 111"/>
                  <a:gd name="T48" fmla="*/ 1587 w 74"/>
                  <a:gd name="T49" fmla="*/ 11677 h 111"/>
                  <a:gd name="T50" fmla="*/ 1466 w 74"/>
                  <a:gd name="T51" fmla="*/ 11677 h 111"/>
                  <a:gd name="T52" fmla="*/ 1320 w 74"/>
                  <a:gd name="T53" fmla="*/ 11511 h 111"/>
                  <a:gd name="T54" fmla="*/ 1220 w 74"/>
                  <a:gd name="T55" fmla="*/ 11159 h 111"/>
                  <a:gd name="T56" fmla="*/ 1014 w 74"/>
                  <a:gd name="T57" fmla="*/ 10613 h 111"/>
                  <a:gd name="T58" fmla="*/ 865 w 74"/>
                  <a:gd name="T59" fmla="*/ 9849 h 111"/>
                  <a:gd name="T60" fmla="*/ 739 w 74"/>
                  <a:gd name="T61" fmla="*/ 9029 h 111"/>
                  <a:gd name="T62" fmla="*/ 540 w 74"/>
                  <a:gd name="T63" fmla="*/ 7908 h 111"/>
                  <a:gd name="T64" fmla="*/ 394 w 74"/>
                  <a:gd name="T65" fmla="*/ 6909 h 111"/>
                  <a:gd name="T66" fmla="*/ 320 w 74"/>
                  <a:gd name="T67" fmla="*/ 5656 h 111"/>
                  <a:gd name="T68" fmla="*/ 288 w 74"/>
                  <a:gd name="T69" fmla="*/ 4477 h 111"/>
                  <a:gd name="T70" fmla="*/ 273 w 74"/>
                  <a:gd name="T71" fmla="*/ 3031 h 111"/>
                  <a:gd name="T72" fmla="*/ 273 w 74"/>
                  <a:gd name="T73" fmla="*/ 1662 h 111"/>
                  <a:gd name="T74" fmla="*/ 320 w 74"/>
                  <a:gd name="T75" fmla="*/ 3 h 111"/>
                  <a:gd name="T76" fmla="*/ 5 w 74"/>
                  <a:gd name="T77" fmla="*/ 0 h 11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4"/>
                  <a:gd name="T118" fmla="*/ 0 h 111"/>
                  <a:gd name="T119" fmla="*/ 74 w 74"/>
                  <a:gd name="T120" fmla="*/ 111 h 11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4" h="111">
                    <a:moveTo>
                      <a:pt x="5" y="0"/>
                    </a:moveTo>
                    <a:lnTo>
                      <a:pt x="1" y="13"/>
                    </a:lnTo>
                    <a:lnTo>
                      <a:pt x="0" y="26"/>
                    </a:lnTo>
                    <a:lnTo>
                      <a:pt x="1" y="40"/>
                    </a:lnTo>
                    <a:lnTo>
                      <a:pt x="5" y="52"/>
                    </a:lnTo>
                    <a:lnTo>
                      <a:pt x="10" y="63"/>
                    </a:lnTo>
                    <a:lnTo>
                      <a:pt x="15" y="74"/>
                    </a:lnTo>
                    <a:lnTo>
                      <a:pt x="22" y="82"/>
                    </a:lnTo>
                    <a:lnTo>
                      <a:pt x="29" y="91"/>
                    </a:lnTo>
                    <a:lnTo>
                      <a:pt x="36" y="98"/>
                    </a:lnTo>
                    <a:lnTo>
                      <a:pt x="44" y="103"/>
                    </a:lnTo>
                    <a:lnTo>
                      <a:pt x="51" y="108"/>
                    </a:lnTo>
                    <a:lnTo>
                      <a:pt x="58" y="110"/>
                    </a:lnTo>
                    <a:lnTo>
                      <a:pt x="64" y="111"/>
                    </a:lnTo>
                    <a:lnTo>
                      <a:pt x="70" y="109"/>
                    </a:lnTo>
                    <a:lnTo>
                      <a:pt x="72" y="105"/>
                    </a:lnTo>
                    <a:lnTo>
                      <a:pt x="74" y="102"/>
                    </a:lnTo>
                    <a:lnTo>
                      <a:pt x="74" y="99"/>
                    </a:lnTo>
                    <a:lnTo>
                      <a:pt x="74" y="96"/>
                    </a:lnTo>
                    <a:lnTo>
                      <a:pt x="66" y="97"/>
                    </a:lnTo>
                    <a:lnTo>
                      <a:pt x="66" y="99"/>
                    </a:lnTo>
                    <a:lnTo>
                      <a:pt x="66" y="100"/>
                    </a:lnTo>
                    <a:lnTo>
                      <a:pt x="65" y="101"/>
                    </a:lnTo>
                    <a:lnTo>
                      <a:pt x="66" y="101"/>
                    </a:lnTo>
                    <a:lnTo>
                      <a:pt x="64" y="101"/>
                    </a:lnTo>
                    <a:lnTo>
                      <a:pt x="60" y="101"/>
                    </a:lnTo>
                    <a:lnTo>
                      <a:pt x="54" y="99"/>
                    </a:lnTo>
                    <a:lnTo>
                      <a:pt x="49" y="96"/>
                    </a:lnTo>
                    <a:lnTo>
                      <a:pt x="42" y="91"/>
                    </a:lnTo>
                    <a:lnTo>
                      <a:pt x="35" y="85"/>
                    </a:lnTo>
                    <a:lnTo>
                      <a:pt x="29" y="77"/>
                    </a:lnTo>
                    <a:lnTo>
                      <a:pt x="23" y="68"/>
                    </a:lnTo>
                    <a:lnTo>
                      <a:pt x="17" y="59"/>
                    </a:lnTo>
                    <a:lnTo>
                      <a:pt x="13" y="48"/>
                    </a:lnTo>
                    <a:lnTo>
                      <a:pt x="11" y="38"/>
                    </a:lnTo>
                    <a:lnTo>
                      <a:pt x="10" y="26"/>
                    </a:lnTo>
                    <a:lnTo>
                      <a:pt x="10" y="15"/>
                    </a:lnTo>
                    <a:lnTo>
                      <a:pt x="13" y="3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696" name="Freeform 787"/>
              <p:cNvSpPr>
                <a:spLocks noChangeArrowheads="1"/>
              </p:cNvSpPr>
              <p:nvPr/>
            </p:nvSpPr>
            <p:spPr bwMode="auto">
              <a:xfrm>
                <a:off x="151" y="3966"/>
                <a:ext cx="56" cy="51"/>
              </a:xfrm>
              <a:custGeom>
                <a:avLst/>
                <a:gdLst>
                  <a:gd name="T0" fmla="*/ 1504 w 53"/>
                  <a:gd name="T1" fmla="*/ 5949 h 47"/>
                  <a:gd name="T2" fmla="*/ 1347 w 53"/>
                  <a:gd name="T3" fmla="*/ 4656 h 47"/>
                  <a:gd name="T4" fmla="*/ 1124 w 53"/>
                  <a:gd name="T5" fmla="*/ 3433 h 47"/>
                  <a:gd name="T6" fmla="*/ 902 w 53"/>
                  <a:gd name="T7" fmla="*/ 2282 h 47"/>
                  <a:gd name="T8" fmla="*/ 716 w 53"/>
                  <a:gd name="T9" fmla="*/ 1398 h 47"/>
                  <a:gd name="T10" fmla="*/ 515 w 53"/>
                  <a:gd name="T11" fmla="*/ 5 h 47"/>
                  <a:gd name="T12" fmla="*/ 350 w 53"/>
                  <a:gd name="T13" fmla="*/ 2 h 47"/>
                  <a:gd name="T14" fmla="*/ 296 w 53"/>
                  <a:gd name="T15" fmla="*/ 0 h 47"/>
                  <a:gd name="T16" fmla="*/ 6 w 53"/>
                  <a:gd name="T17" fmla="*/ 0 h 47"/>
                  <a:gd name="T18" fmla="*/ 3 w 53"/>
                  <a:gd name="T19" fmla="*/ 3 h 47"/>
                  <a:gd name="T20" fmla="*/ 0 w 53"/>
                  <a:gd name="T21" fmla="*/ 1008 h 47"/>
                  <a:gd name="T22" fmla="*/ 8 w 53"/>
                  <a:gd name="T23" fmla="*/ 1288 h 47"/>
                  <a:gd name="T24" fmla="*/ 7 w 53"/>
                  <a:gd name="T25" fmla="*/ 1398 h 47"/>
                  <a:gd name="T26" fmla="*/ 8 w 53"/>
                  <a:gd name="T27" fmla="*/ 1398 h 47"/>
                  <a:gd name="T28" fmla="*/ 296 w 53"/>
                  <a:gd name="T29" fmla="*/ 1398 h 47"/>
                  <a:gd name="T30" fmla="*/ 370 w 53"/>
                  <a:gd name="T31" fmla="*/ 1786 h 47"/>
                  <a:gd name="T32" fmla="*/ 544 w 53"/>
                  <a:gd name="T33" fmla="*/ 2476 h 47"/>
                  <a:gd name="T34" fmla="*/ 757 w 53"/>
                  <a:gd name="T35" fmla="*/ 3433 h 47"/>
                  <a:gd name="T36" fmla="*/ 944 w 53"/>
                  <a:gd name="T37" fmla="*/ 4386 h 47"/>
                  <a:gd name="T38" fmla="*/ 1124 w 53"/>
                  <a:gd name="T39" fmla="*/ 5482 h 47"/>
                  <a:gd name="T40" fmla="*/ 1313 w 53"/>
                  <a:gd name="T41" fmla="*/ 6945 h 47"/>
                  <a:gd name="T42" fmla="*/ 1504 w 53"/>
                  <a:gd name="T43" fmla="*/ 5949 h 47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53"/>
                  <a:gd name="T67" fmla="*/ 0 h 47"/>
                  <a:gd name="T68" fmla="*/ 53 w 53"/>
                  <a:gd name="T69" fmla="*/ 47 h 47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53" h="47">
                    <a:moveTo>
                      <a:pt x="53" y="41"/>
                    </a:moveTo>
                    <a:lnTo>
                      <a:pt x="47" y="32"/>
                    </a:lnTo>
                    <a:lnTo>
                      <a:pt x="40" y="24"/>
                    </a:lnTo>
                    <a:lnTo>
                      <a:pt x="32" y="16"/>
                    </a:lnTo>
                    <a:lnTo>
                      <a:pt x="25" y="10"/>
                    </a:lnTo>
                    <a:lnTo>
                      <a:pt x="19" y="5"/>
                    </a:lnTo>
                    <a:lnTo>
                      <a:pt x="12" y="2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3" y="3"/>
                    </a:lnTo>
                    <a:lnTo>
                      <a:pt x="0" y="6"/>
                    </a:lnTo>
                    <a:lnTo>
                      <a:pt x="8" y="9"/>
                    </a:lnTo>
                    <a:lnTo>
                      <a:pt x="7" y="10"/>
                    </a:lnTo>
                    <a:lnTo>
                      <a:pt x="8" y="10"/>
                    </a:lnTo>
                    <a:lnTo>
                      <a:pt x="9" y="10"/>
                    </a:lnTo>
                    <a:lnTo>
                      <a:pt x="13" y="13"/>
                    </a:lnTo>
                    <a:lnTo>
                      <a:pt x="20" y="17"/>
                    </a:lnTo>
                    <a:lnTo>
                      <a:pt x="26" y="24"/>
                    </a:lnTo>
                    <a:lnTo>
                      <a:pt x="33" y="30"/>
                    </a:lnTo>
                    <a:lnTo>
                      <a:pt x="40" y="38"/>
                    </a:lnTo>
                    <a:lnTo>
                      <a:pt x="45" y="47"/>
                    </a:lnTo>
                    <a:lnTo>
                      <a:pt x="53" y="41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697" name="Freeform 788"/>
              <p:cNvSpPr>
                <a:spLocks noChangeArrowheads="1"/>
              </p:cNvSpPr>
              <p:nvPr/>
            </p:nvSpPr>
            <p:spPr bwMode="auto">
              <a:xfrm>
                <a:off x="199" y="4010"/>
                <a:ext cx="26" cy="67"/>
              </a:xfrm>
              <a:custGeom>
                <a:avLst/>
                <a:gdLst>
                  <a:gd name="T0" fmla="*/ 3160 w 24"/>
                  <a:gd name="T1" fmla="*/ 6980 h 62"/>
                  <a:gd name="T2" fmla="*/ 3010 w 24"/>
                  <a:gd name="T3" fmla="*/ 6459 h 62"/>
                  <a:gd name="T4" fmla="*/ 3010 w 24"/>
                  <a:gd name="T5" fmla="*/ 5612 h 62"/>
                  <a:gd name="T6" fmla="*/ 2917 w 24"/>
                  <a:gd name="T7" fmla="*/ 4805 h 62"/>
                  <a:gd name="T8" fmla="*/ 2716 w 24"/>
                  <a:gd name="T9" fmla="*/ 4056 h 62"/>
                  <a:gd name="T10" fmla="*/ 2507 w 24"/>
                  <a:gd name="T11" fmla="*/ 2974 h 62"/>
                  <a:gd name="T12" fmla="*/ 2118 w 24"/>
                  <a:gd name="T13" fmla="*/ 2048 h 62"/>
                  <a:gd name="T14" fmla="*/ 1538 w 24"/>
                  <a:gd name="T15" fmla="*/ 1019 h 62"/>
                  <a:gd name="T16" fmla="*/ 1117 w 24"/>
                  <a:gd name="T17" fmla="*/ 0 h 62"/>
                  <a:gd name="T18" fmla="*/ 0 w 24"/>
                  <a:gd name="T19" fmla="*/ 6 h 62"/>
                  <a:gd name="T20" fmla="*/ 4 w 24"/>
                  <a:gd name="T21" fmla="*/ 1390 h 62"/>
                  <a:gd name="T22" fmla="*/ 1117 w 24"/>
                  <a:gd name="T23" fmla="*/ 2391 h 62"/>
                  <a:gd name="T24" fmla="*/ 1311 w 24"/>
                  <a:gd name="T25" fmla="*/ 3260 h 62"/>
                  <a:gd name="T26" fmla="*/ 1538 w 24"/>
                  <a:gd name="T27" fmla="*/ 4114 h 62"/>
                  <a:gd name="T28" fmla="*/ 1666 w 24"/>
                  <a:gd name="T29" fmla="*/ 5118 h 62"/>
                  <a:gd name="T30" fmla="*/ 1805 w 24"/>
                  <a:gd name="T31" fmla="*/ 5977 h 62"/>
                  <a:gd name="T32" fmla="*/ 1955 w 24"/>
                  <a:gd name="T33" fmla="*/ 6550 h 62"/>
                  <a:gd name="T34" fmla="*/ 2118 w 24"/>
                  <a:gd name="T35" fmla="*/ 7078 h 62"/>
                  <a:gd name="T36" fmla="*/ 3160 w 24"/>
                  <a:gd name="T37" fmla="*/ 6980 h 62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4"/>
                  <a:gd name="T58" fmla="*/ 0 h 62"/>
                  <a:gd name="T59" fmla="*/ 24 w 24"/>
                  <a:gd name="T60" fmla="*/ 62 h 62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4" h="62">
                    <a:moveTo>
                      <a:pt x="24" y="61"/>
                    </a:moveTo>
                    <a:lnTo>
                      <a:pt x="23" y="56"/>
                    </a:lnTo>
                    <a:lnTo>
                      <a:pt x="23" y="50"/>
                    </a:lnTo>
                    <a:lnTo>
                      <a:pt x="22" y="43"/>
                    </a:lnTo>
                    <a:lnTo>
                      <a:pt x="20" y="35"/>
                    </a:lnTo>
                    <a:lnTo>
                      <a:pt x="18" y="26"/>
                    </a:lnTo>
                    <a:lnTo>
                      <a:pt x="16" y="18"/>
                    </a:lnTo>
                    <a:lnTo>
                      <a:pt x="12" y="9"/>
                    </a:lnTo>
                    <a:lnTo>
                      <a:pt x="8" y="0"/>
                    </a:lnTo>
                    <a:lnTo>
                      <a:pt x="0" y="6"/>
                    </a:lnTo>
                    <a:lnTo>
                      <a:pt x="4" y="13"/>
                    </a:lnTo>
                    <a:lnTo>
                      <a:pt x="8" y="21"/>
                    </a:lnTo>
                    <a:lnTo>
                      <a:pt x="10" y="29"/>
                    </a:lnTo>
                    <a:lnTo>
                      <a:pt x="12" y="37"/>
                    </a:lnTo>
                    <a:lnTo>
                      <a:pt x="13" y="44"/>
                    </a:lnTo>
                    <a:lnTo>
                      <a:pt x="14" y="52"/>
                    </a:lnTo>
                    <a:lnTo>
                      <a:pt x="15" y="57"/>
                    </a:lnTo>
                    <a:lnTo>
                      <a:pt x="16" y="62"/>
                    </a:lnTo>
                    <a:lnTo>
                      <a:pt x="24" y="61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698" name="Freeform 789"/>
              <p:cNvSpPr>
                <a:spLocks noChangeArrowheads="1"/>
              </p:cNvSpPr>
              <p:nvPr/>
            </p:nvSpPr>
            <p:spPr bwMode="auto">
              <a:xfrm>
                <a:off x="154" y="2125"/>
                <a:ext cx="69" cy="115"/>
              </a:xfrm>
              <a:custGeom>
                <a:avLst/>
                <a:gdLst>
                  <a:gd name="T0" fmla="*/ 2472 w 65"/>
                  <a:gd name="T1" fmla="*/ 13644 h 106"/>
                  <a:gd name="T2" fmla="*/ 2472 w 65"/>
                  <a:gd name="T3" fmla="*/ 14385 h 106"/>
                  <a:gd name="T4" fmla="*/ 2464 w 65"/>
                  <a:gd name="T5" fmla="*/ 14552 h 106"/>
                  <a:gd name="T6" fmla="*/ 2464 w 65"/>
                  <a:gd name="T7" fmla="*/ 14802 h 106"/>
                  <a:gd name="T8" fmla="*/ 2369 w 65"/>
                  <a:gd name="T9" fmla="*/ 15211 h 106"/>
                  <a:gd name="T10" fmla="*/ 2282 w 65"/>
                  <a:gd name="T11" fmla="*/ 15370 h 106"/>
                  <a:gd name="T12" fmla="*/ 2067 w 65"/>
                  <a:gd name="T13" fmla="*/ 15211 h 106"/>
                  <a:gd name="T14" fmla="*/ 1797 w 65"/>
                  <a:gd name="T15" fmla="*/ 14802 h 106"/>
                  <a:gd name="T16" fmla="*/ 1595 w 65"/>
                  <a:gd name="T17" fmla="*/ 14421 h 106"/>
                  <a:gd name="T18" fmla="*/ 1334 w 65"/>
                  <a:gd name="T19" fmla="*/ 13539 h 106"/>
                  <a:gd name="T20" fmla="*/ 1050 w 65"/>
                  <a:gd name="T21" fmla="*/ 12576 h 106"/>
                  <a:gd name="T22" fmla="*/ 734 w 65"/>
                  <a:gd name="T23" fmla="*/ 11502 h 106"/>
                  <a:gd name="T24" fmla="*/ 512 w 65"/>
                  <a:gd name="T25" fmla="*/ 10383 h 106"/>
                  <a:gd name="T26" fmla="*/ 8 w 65"/>
                  <a:gd name="T27" fmla="*/ 8843 h 106"/>
                  <a:gd name="T28" fmla="*/ 4 w 65"/>
                  <a:gd name="T29" fmla="*/ 7109 h 106"/>
                  <a:gd name="T30" fmla="*/ 1 w 65"/>
                  <a:gd name="T31" fmla="*/ 5423 h 106"/>
                  <a:gd name="T32" fmla="*/ 0 w 65"/>
                  <a:gd name="T33" fmla="*/ 3704 h 106"/>
                  <a:gd name="T34" fmla="*/ 1 w 65"/>
                  <a:gd name="T35" fmla="*/ 1930 h 106"/>
                  <a:gd name="T36" fmla="*/ 4 w 65"/>
                  <a:gd name="T37" fmla="*/ 1 h 106"/>
                  <a:gd name="T38" fmla="*/ 5 w 65"/>
                  <a:gd name="T39" fmla="*/ 0 h 106"/>
                  <a:gd name="T40" fmla="*/ 6 w 65"/>
                  <a:gd name="T41" fmla="*/ 0 h 106"/>
                  <a:gd name="T42" fmla="*/ 8 w 65"/>
                  <a:gd name="T43" fmla="*/ 0 h 106"/>
                  <a:gd name="T44" fmla="*/ 403 w 65"/>
                  <a:gd name="T45" fmla="*/ 0 h 106"/>
                  <a:gd name="T46" fmla="*/ 577 w 65"/>
                  <a:gd name="T47" fmla="*/ 3 h 106"/>
                  <a:gd name="T48" fmla="*/ 878 w 65"/>
                  <a:gd name="T49" fmla="*/ 1091 h 106"/>
                  <a:gd name="T50" fmla="*/ 1115 w 65"/>
                  <a:gd name="T51" fmla="*/ 1930 h 106"/>
                  <a:gd name="T52" fmla="*/ 1416 w 65"/>
                  <a:gd name="T53" fmla="*/ 3057 h 106"/>
                  <a:gd name="T54" fmla="*/ 1656 w 65"/>
                  <a:gd name="T55" fmla="*/ 4237 h 106"/>
                  <a:gd name="T56" fmla="*/ 1834 w 65"/>
                  <a:gd name="T57" fmla="*/ 5423 h 106"/>
                  <a:gd name="T58" fmla="*/ 2025 w 65"/>
                  <a:gd name="T59" fmla="*/ 6553 h 106"/>
                  <a:gd name="T60" fmla="*/ 2194 w 65"/>
                  <a:gd name="T61" fmla="*/ 8131 h 106"/>
                  <a:gd name="T62" fmla="*/ 2282 w 65"/>
                  <a:gd name="T63" fmla="*/ 8923 h 106"/>
                  <a:gd name="T64" fmla="*/ 2329 w 65"/>
                  <a:gd name="T65" fmla="*/ 10383 h 106"/>
                  <a:gd name="T66" fmla="*/ 2369 w 65"/>
                  <a:gd name="T67" fmla="*/ 11395 h 106"/>
                  <a:gd name="T68" fmla="*/ 2422 w 65"/>
                  <a:gd name="T69" fmla="*/ 12252 h 106"/>
                  <a:gd name="T70" fmla="*/ 2464 w 65"/>
                  <a:gd name="T71" fmla="*/ 13292 h 106"/>
                  <a:gd name="T72" fmla="*/ 2472 w 65"/>
                  <a:gd name="T73" fmla="*/ 13644 h 10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5"/>
                  <a:gd name="T112" fmla="*/ 0 h 106"/>
                  <a:gd name="T113" fmla="*/ 65 w 65"/>
                  <a:gd name="T114" fmla="*/ 106 h 10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5" h="106">
                    <a:moveTo>
                      <a:pt x="65" y="95"/>
                    </a:moveTo>
                    <a:lnTo>
                      <a:pt x="65" y="99"/>
                    </a:lnTo>
                    <a:lnTo>
                      <a:pt x="64" y="101"/>
                    </a:lnTo>
                    <a:lnTo>
                      <a:pt x="64" y="103"/>
                    </a:lnTo>
                    <a:lnTo>
                      <a:pt x="62" y="105"/>
                    </a:lnTo>
                    <a:lnTo>
                      <a:pt x="59" y="106"/>
                    </a:lnTo>
                    <a:lnTo>
                      <a:pt x="54" y="105"/>
                    </a:lnTo>
                    <a:lnTo>
                      <a:pt x="47" y="103"/>
                    </a:lnTo>
                    <a:lnTo>
                      <a:pt x="41" y="100"/>
                    </a:lnTo>
                    <a:lnTo>
                      <a:pt x="35" y="94"/>
                    </a:lnTo>
                    <a:lnTo>
                      <a:pt x="27" y="88"/>
                    </a:lnTo>
                    <a:lnTo>
                      <a:pt x="20" y="80"/>
                    </a:lnTo>
                    <a:lnTo>
                      <a:pt x="14" y="71"/>
                    </a:lnTo>
                    <a:lnTo>
                      <a:pt x="8" y="61"/>
                    </a:lnTo>
                    <a:lnTo>
                      <a:pt x="4" y="50"/>
                    </a:lnTo>
                    <a:lnTo>
                      <a:pt x="1" y="38"/>
                    </a:lnTo>
                    <a:lnTo>
                      <a:pt x="0" y="26"/>
                    </a:lnTo>
                    <a:lnTo>
                      <a:pt x="1" y="14"/>
                    </a:lnTo>
                    <a:lnTo>
                      <a:pt x="4" y="1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0" y="0"/>
                    </a:lnTo>
                    <a:lnTo>
                      <a:pt x="16" y="3"/>
                    </a:lnTo>
                    <a:lnTo>
                      <a:pt x="23" y="7"/>
                    </a:lnTo>
                    <a:lnTo>
                      <a:pt x="29" y="14"/>
                    </a:lnTo>
                    <a:lnTo>
                      <a:pt x="37" y="21"/>
                    </a:lnTo>
                    <a:lnTo>
                      <a:pt x="43" y="29"/>
                    </a:lnTo>
                    <a:lnTo>
                      <a:pt x="48" y="38"/>
                    </a:lnTo>
                    <a:lnTo>
                      <a:pt x="53" y="46"/>
                    </a:lnTo>
                    <a:lnTo>
                      <a:pt x="57" y="55"/>
                    </a:lnTo>
                    <a:lnTo>
                      <a:pt x="59" y="62"/>
                    </a:lnTo>
                    <a:lnTo>
                      <a:pt x="61" y="71"/>
                    </a:lnTo>
                    <a:lnTo>
                      <a:pt x="62" y="79"/>
                    </a:lnTo>
                    <a:lnTo>
                      <a:pt x="63" y="85"/>
                    </a:lnTo>
                    <a:lnTo>
                      <a:pt x="64" y="92"/>
                    </a:lnTo>
                    <a:lnTo>
                      <a:pt x="65" y="95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699" name="Freeform 790"/>
              <p:cNvSpPr>
                <a:spLocks noChangeArrowheads="1"/>
              </p:cNvSpPr>
              <p:nvPr/>
            </p:nvSpPr>
            <p:spPr bwMode="auto">
              <a:xfrm>
                <a:off x="149" y="2125"/>
                <a:ext cx="78" cy="120"/>
              </a:xfrm>
              <a:custGeom>
                <a:avLst/>
                <a:gdLst>
                  <a:gd name="T0" fmla="*/ 4 w 74"/>
                  <a:gd name="T1" fmla="*/ 0 h 111"/>
                  <a:gd name="T2" fmla="*/ 1 w 74"/>
                  <a:gd name="T3" fmla="*/ 1422 h 111"/>
                  <a:gd name="T4" fmla="*/ 0 w 74"/>
                  <a:gd name="T5" fmla="*/ 3102 h 111"/>
                  <a:gd name="T6" fmla="*/ 1 w 74"/>
                  <a:gd name="T7" fmla="*/ 4501 h 111"/>
                  <a:gd name="T8" fmla="*/ 4 w 74"/>
                  <a:gd name="T9" fmla="*/ 5912 h 111"/>
                  <a:gd name="T10" fmla="*/ 9 w 74"/>
                  <a:gd name="T11" fmla="*/ 7315 h 111"/>
                  <a:gd name="T12" fmla="*/ 337 w 74"/>
                  <a:gd name="T13" fmla="*/ 8427 h 111"/>
                  <a:gd name="T14" fmla="*/ 486 w 74"/>
                  <a:gd name="T15" fmla="*/ 9761 h 111"/>
                  <a:gd name="T16" fmla="*/ 702 w 74"/>
                  <a:gd name="T17" fmla="*/ 10613 h 111"/>
                  <a:gd name="T18" fmla="*/ 865 w 74"/>
                  <a:gd name="T19" fmla="*/ 11474 h 111"/>
                  <a:gd name="T20" fmla="*/ 1068 w 74"/>
                  <a:gd name="T21" fmla="*/ 11924 h 111"/>
                  <a:gd name="T22" fmla="*/ 1251 w 74"/>
                  <a:gd name="T23" fmla="*/ 12444 h 111"/>
                  <a:gd name="T24" fmla="*/ 1391 w 74"/>
                  <a:gd name="T25" fmla="*/ 12716 h 111"/>
                  <a:gd name="T26" fmla="*/ 1545 w 74"/>
                  <a:gd name="T27" fmla="*/ 12891 h 111"/>
                  <a:gd name="T28" fmla="*/ 1703 w 74"/>
                  <a:gd name="T29" fmla="*/ 12546 h 111"/>
                  <a:gd name="T30" fmla="*/ 1763 w 74"/>
                  <a:gd name="T31" fmla="*/ 12404 h 111"/>
                  <a:gd name="T32" fmla="*/ 1808 w 74"/>
                  <a:gd name="T33" fmla="*/ 11924 h 111"/>
                  <a:gd name="T34" fmla="*/ 1810 w 74"/>
                  <a:gd name="T35" fmla="*/ 11511 h 111"/>
                  <a:gd name="T36" fmla="*/ 1810 w 74"/>
                  <a:gd name="T37" fmla="*/ 11030 h 111"/>
                  <a:gd name="T38" fmla="*/ 1627 w 74"/>
                  <a:gd name="T39" fmla="*/ 11159 h 111"/>
                  <a:gd name="T40" fmla="*/ 1627 w 74"/>
                  <a:gd name="T41" fmla="*/ 11511 h 111"/>
                  <a:gd name="T42" fmla="*/ 1587 w 74"/>
                  <a:gd name="T43" fmla="*/ 11605 h 111"/>
                  <a:gd name="T44" fmla="*/ 1587 w 74"/>
                  <a:gd name="T45" fmla="*/ 11677 h 111"/>
                  <a:gd name="T46" fmla="*/ 1544 w 74"/>
                  <a:gd name="T47" fmla="*/ 11762 h 111"/>
                  <a:gd name="T48" fmla="*/ 1465 w 74"/>
                  <a:gd name="T49" fmla="*/ 11677 h 111"/>
                  <a:gd name="T50" fmla="*/ 1319 w 74"/>
                  <a:gd name="T51" fmla="*/ 11605 h 111"/>
                  <a:gd name="T52" fmla="*/ 1187 w 74"/>
                  <a:gd name="T53" fmla="*/ 11030 h 111"/>
                  <a:gd name="T54" fmla="*/ 1013 w 74"/>
                  <a:gd name="T55" fmla="*/ 10613 h 111"/>
                  <a:gd name="T56" fmla="*/ 822 w 74"/>
                  <a:gd name="T57" fmla="*/ 9817 h 111"/>
                  <a:gd name="T58" fmla="*/ 702 w 74"/>
                  <a:gd name="T59" fmla="*/ 9029 h 111"/>
                  <a:gd name="T60" fmla="*/ 512 w 74"/>
                  <a:gd name="T61" fmla="*/ 7908 h 111"/>
                  <a:gd name="T62" fmla="*/ 374 w 74"/>
                  <a:gd name="T63" fmla="*/ 6909 h 111"/>
                  <a:gd name="T64" fmla="*/ 304 w 74"/>
                  <a:gd name="T65" fmla="*/ 5688 h 111"/>
                  <a:gd name="T66" fmla="*/ 9 w 74"/>
                  <a:gd name="T67" fmla="*/ 4477 h 111"/>
                  <a:gd name="T68" fmla="*/ 8 w 74"/>
                  <a:gd name="T69" fmla="*/ 3031 h 111"/>
                  <a:gd name="T70" fmla="*/ 9 w 74"/>
                  <a:gd name="T71" fmla="*/ 1662 h 111"/>
                  <a:gd name="T72" fmla="*/ 304 w 74"/>
                  <a:gd name="T73" fmla="*/ 3 h 111"/>
                  <a:gd name="T74" fmla="*/ 4 w 74"/>
                  <a:gd name="T75" fmla="*/ 0 h 111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74"/>
                  <a:gd name="T115" fmla="*/ 0 h 111"/>
                  <a:gd name="T116" fmla="*/ 74 w 74"/>
                  <a:gd name="T117" fmla="*/ 111 h 111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74" h="111">
                    <a:moveTo>
                      <a:pt x="4" y="0"/>
                    </a:moveTo>
                    <a:lnTo>
                      <a:pt x="1" y="13"/>
                    </a:lnTo>
                    <a:lnTo>
                      <a:pt x="0" y="27"/>
                    </a:lnTo>
                    <a:lnTo>
                      <a:pt x="1" y="39"/>
                    </a:lnTo>
                    <a:lnTo>
                      <a:pt x="4" y="51"/>
                    </a:lnTo>
                    <a:lnTo>
                      <a:pt x="9" y="63"/>
                    </a:lnTo>
                    <a:lnTo>
                      <a:pt x="14" y="73"/>
                    </a:lnTo>
                    <a:lnTo>
                      <a:pt x="21" y="83"/>
                    </a:lnTo>
                    <a:lnTo>
                      <a:pt x="28" y="91"/>
                    </a:lnTo>
                    <a:lnTo>
                      <a:pt x="35" y="98"/>
                    </a:lnTo>
                    <a:lnTo>
                      <a:pt x="43" y="103"/>
                    </a:lnTo>
                    <a:lnTo>
                      <a:pt x="50" y="107"/>
                    </a:lnTo>
                    <a:lnTo>
                      <a:pt x="57" y="110"/>
                    </a:lnTo>
                    <a:lnTo>
                      <a:pt x="63" y="111"/>
                    </a:lnTo>
                    <a:lnTo>
                      <a:pt x="68" y="108"/>
                    </a:lnTo>
                    <a:lnTo>
                      <a:pt x="71" y="106"/>
                    </a:lnTo>
                    <a:lnTo>
                      <a:pt x="73" y="103"/>
                    </a:lnTo>
                    <a:lnTo>
                      <a:pt x="74" y="99"/>
                    </a:lnTo>
                    <a:lnTo>
                      <a:pt x="74" y="95"/>
                    </a:lnTo>
                    <a:lnTo>
                      <a:pt x="65" y="96"/>
                    </a:lnTo>
                    <a:lnTo>
                      <a:pt x="65" y="99"/>
                    </a:lnTo>
                    <a:lnTo>
                      <a:pt x="64" y="100"/>
                    </a:lnTo>
                    <a:lnTo>
                      <a:pt x="64" y="101"/>
                    </a:lnTo>
                    <a:lnTo>
                      <a:pt x="62" y="102"/>
                    </a:lnTo>
                    <a:lnTo>
                      <a:pt x="59" y="101"/>
                    </a:lnTo>
                    <a:lnTo>
                      <a:pt x="53" y="100"/>
                    </a:lnTo>
                    <a:lnTo>
                      <a:pt x="47" y="95"/>
                    </a:lnTo>
                    <a:lnTo>
                      <a:pt x="41" y="91"/>
                    </a:lnTo>
                    <a:lnTo>
                      <a:pt x="34" y="84"/>
                    </a:lnTo>
                    <a:lnTo>
                      <a:pt x="28" y="77"/>
                    </a:lnTo>
                    <a:lnTo>
                      <a:pt x="22" y="68"/>
                    </a:lnTo>
                    <a:lnTo>
                      <a:pt x="16" y="59"/>
                    </a:lnTo>
                    <a:lnTo>
                      <a:pt x="12" y="49"/>
                    </a:lnTo>
                    <a:lnTo>
                      <a:pt x="9" y="38"/>
                    </a:lnTo>
                    <a:lnTo>
                      <a:pt x="8" y="26"/>
                    </a:lnTo>
                    <a:lnTo>
                      <a:pt x="9" y="15"/>
                    </a:lnTo>
                    <a:lnTo>
                      <a:pt x="12" y="3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700" name="Freeform 791"/>
              <p:cNvSpPr>
                <a:spLocks noChangeArrowheads="1"/>
              </p:cNvSpPr>
              <p:nvPr/>
            </p:nvSpPr>
            <p:spPr bwMode="auto">
              <a:xfrm>
                <a:off x="154" y="2119"/>
                <a:ext cx="56" cy="49"/>
              </a:xfrm>
              <a:custGeom>
                <a:avLst/>
                <a:gdLst>
                  <a:gd name="T0" fmla="*/ 1504 w 53"/>
                  <a:gd name="T1" fmla="*/ 7434 h 45"/>
                  <a:gd name="T2" fmla="*/ 1326 w 53"/>
                  <a:gd name="T3" fmla="*/ 5713 h 45"/>
                  <a:gd name="T4" fmla="*/ 1124 w 53"/>
                  <a:gd name="T5" fmla="*/ 4096 h 45"/>
                  <a:gd name="T6" fmla="*/ 944 w 53"/>
                  <a:gd name="T7" fmla="*/ 2914 h 45"/>
                  <a:gd name="T8" fmla="*/ 716 w 53"/>
                  <a:gd name="T9" fmla="*/ 1606 h 45"/>
                  <a:gd name="T10" fmla="*/ 515 w 53"/>
                  <a:gd name="T11" fmla="*/ 4 h 45"/>
                  <a:gd name="T12" fmla="*/ 350 w 53"/>
                  <a:gd name="T13" fmla="*/ 0 h 45"/>
                  <a:gd name="T14" fmla="*/ 296 w 53"/>
                  <a:gd name="T15" fmla="*/ 0 h 45"/>
                  <a:gd name="T16" fmla="*/ 6 w 53"/>
                  <a:gd name="T17" fmla="*/ 0 h 45"/>
                  <a:gd name="T18" fmla="*/ 2 w 53"/>
                  <a:gd name="T19" fmla="*/ 1 h 45"/>
                  <a:gd name="T20" fmla="*/ 0 w 53"/>
                  <a:gd name="T21" fmla="*/ 5 h 45"/>
                  <a:gd name="T22" fmla="*/ 8 w 53"/>
                  <a:gd name="T23" fmla="*/ 1475 h 45"/>
                  <a:gd name="T24" fmla="*/ 7 w 53"/>
                  <a:gd name="T25" fmla="*/ 1606 h 45"/>
                  <a:gd name="T26" fmla="*/ 296 w 53"/>
                  <a:gd name="T27" fmla="*/ 1606 h 45"/>
                  <a:gd name="T28" fmla="*/ 391 w 53"/>
                  <a:gd name="T29" fmla="*/ 1904 h 45"/>
                  <a:gd name="T30" fmla="*/ 544 w 53"/>
                  <a:gd name="T31" fmla="*/ 2914 h 45"/>
                  <a:gd name="T32" fmla="*/ 757 w 53"/>
                  <a:gd name="T33" fmla="*/ 3810 h 45"/>
                  <a:gd name="T34" fmla="*/ 953 w 53"/>
                  <a:gd name="T35" fmla="*/ 5288 h 45"/>
                  <a:gd name="T36" fmla="*/ 1124 w 53"/>
                  <a:gd name="T37" fmla="*/ 6774 h 45"/>
                  <a:gd name="T38" fmla="*/ 1313 w 53"/>
                  <a:gd name="T39" fmla="*/ 8095 h 45"/>
                  <a:gd name="T40" fmla="*/ 1504 w 53"/>
                  <a:gd name="T41" fmla="*/ 7434 h 45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53"/>
                  <a:gd name="T64" fmla="*/ 0 h 45"/>
                  <a:gd name="T65" fmla="*/ 53 w 53"/>
                  <a:gd name="T66" fmla="*/ 45 h 45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53" h="45">
                    <a:moveTo>
                      <a:pt x="53" y="41"/>
                    </a:moveTo>
                    <a:lnTo>
                      <a:pt x="46" y="31"/>
                    </a:lnTo>
                    <a:lnTo>
                      <a:pt x="40" y="23"/>
                    </a:lnTo>
                    <a:lnTo>
                      <a:pt x="33" y="16"/>
                    </a:lnTo>
                    <a:lnTo>
                      <a:pt x="25" y="9"/>
                    </a:lnTo>
                    <a:lnTo>
                      <a:pt x="19" y="4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2" y="1"/>
                    </a:lnTo>
                    <a:lnTo>
                      <a:pt x="0" y="5"/>
                    </a:lnTo>
                    <a:lnTo>
                      <a:pt x="8" y="8"/>
                    </a:lnTo>
                    <a:lnTo>
                      <a:pt x="7" y="9"/>
                    </a:lnTo>
                    <a:lnTo>
                      <a:pt x="9" y="9"/>
                    </a:lnTo>
                    <a:lnTo>
                      <a:pt x="14" y="11"/>
                    </a:lnTo>
                    <a:lnTo>
                      <a:pt x="20" y="16"/>
                    </a:lnTo>
                    <a:lnTo>
                      <a:pt x="26" y="22"/>
                    </a:lnTo>
                    <a:lnTo>
                      <a:pt x="34" y="29"/>
                    </a:lnTo>
                    <a:lnTo>
                      <a:pt x="40" y="37"/>
                    </a:lnTo>
                    <a:lnTo>
                      <a:pt x="45" y="45"/>
                    </a:lnTo>
                    <a:lnTo>
                      <a:pt x="53" y="41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701" name="Freeform 792"/>
              <p:cNvSpPr>
                <a:spLocks noChangeArrowheads="1"/>
              </p:cNvSpPr>
              <p:nvPr/>
            </p:nvSpPr>
            <p:spPr bwMode="auto">
              <a:xfrm>
                <a:off x="201" y="2164"/>
                <a:ext cx="27" cy="65"/>
              </a:xfrm>
              <a:custGeom>
                <a:avLst/>
                <a:gdLst>
                  <a:gd name="T0" fmla="*/ 2676 w 25"/>
                  <a:gd name="T1" fmla="*/ 7801 h 60"/>
                  <a:gd name="T2" fmla="*/ 2597 w 25"/>
                  <a:gd name="T3" fmla="*/ 7266 h 60"/>
                  <a:gd name="T4" fmla="*/ 2597 w 25"/>
                  <a:gd name="T5" fmla="*/ 6516 h 60"/>
                  <a:gd name="T6" fmla="*/ 2294 w 25"/>
                  <a:gd name="T7" fmla="*/ 5664 h 60"/>
                  <a:gd name="T8" fmla="*/ 2227 w 25"/>
                  <a:gd name="T9" fmla="*/ 4494 h 60"/>
                  <a:gd name="T10" fmla="*/ 1967 w 25"/>
                  <a:gd name="T11" fmla="*/ 3262 h 60"/>
                  <a:gd name="T12" fmla="*/ 1561 w 25"/>
                  <a:gd name="T13" fmla="*/ 2166 h 60"/>
                  <a:gd name="T14" fmla="*/ 1239 w 25"/>
                  <a:gd name="T15" fmla="*/ 1141 h 60"/>
                  <a:gd name="T16" fmla="*/ 910 w 25"/>
                  <a:gd name="T17" fmla="*/ 0 h 60"/>
                  <a:gd name="T18" fmla="*/ 0 w 25"/>
                  <a:gd name="T19" fmla="*/ 4 h 60"/>
                  <a:gd name="T20" fmla="*/ 4 w 25"/>
                  <a:gd name="T21" fmla="*/ 1572 h 60"/>
                  <a:gd name="T22" fmla="*/ 910 w 25"/>
                  <a:gd name="T23" fmla="*/ 2755 h 60"/>
                  <a:gd name="T24" fmla="*/ 1062 w 25"/>
                  <a:gd name="T25" fmla="*/ 3829 h 60"/>
                  <a:gd name="T26" fmla="*/ 1239 w 25"/>
                  <a:gd name="T27" fmla="*/ 4826 h 60"/>
                  <a:gd name="T28" fmla="*/ 1338 w 25"/>
                  <a:gd name="T29" fmla="*/ 5995 h 60"/>
                  <a:gd name="T30" fmla="*/ 1445 w 25"/>
                  <a:gd name="T31" fmla="*/ 6707 h 60"/>
                  <a:gd name="T32" fmla="*/ 1561 w 25"/>
                  <a:gd name="T33" fmla="*/ 7622 h 60"/>
                  <a:gd name="T34" fmla="*/ 1686 w 25"/>
                  <a:gd name="T35" fmla="*/ 7872 h 60"/>
                  <a:gd name="T36" fmla="*/ 2676 w 25"/>
                  <a:gd name="T37" fmla="*/ 7801 h 6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5"/>
                  <a:gd name="T58" fmla="*/ 0 h 60"/>
                  <a:gd name="T59" fmla="*/ 25 w 25"/>
                  <a:gd name="T60" fmla="*/ 60 h 6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5" h="60">
                    <a:moveTo>
                      <a:pt x="25" y="59"/>
                    </a:moveTo>
                    <a:lnTo>
                      <a:pt x="24" y="55"/>
                    </a:lnTo>
                    <a:lnTo>
                      <a:pt x="24" y="49"/>
                    </a:lnTo>
                    <a:lnTo>
                      <a:pt x="21" y="42"/>
                    </a:lnTo>
                    <a:lnTo>
                      <a:pt x="20" y="34"/>
                    </a:lnTo>
                    <a:lnTo>
                      <a:pt x="18" y="25"/>
                    </a:lnTo>
                    <a:lnTo>
                      <a:pt x="15" y="16"/>
                    </a:lnTo>
                    <a:lnTo>
                      <a:pt x="12" y="8"/>
                    </a:lnTo>
                    <a:lnTo>
                      <a:pt x="8" y="0"/>
                    </a:lnTo>
                    <a:lnTo>
                      <a:pt x="0" y="4"/>
                    </a:lnTo>
                    <a:lnTo>
                      <a:pt x="4" y="12"/>
                    </a:lnTo>
                    <a:lnTo>
                      <a:pt x="8" y="20"/>
                    </a:lnTo>
                    <a:lnTo>
                      <a:pt x="10" y="29"/>
                    </a:lnTo>
                    <a:lnTo>
                      <a:pt x="12" y="36"/>
                    </a:lnTo>
                    <a:lnTo>
                      <a:pt x="13" y="44"/>
                    </a:lnTo>
                    <a:lnTo>
                      <a:pt x="14" y="51"/>
                    </a:lnTo>
                    <a:lnTo>
                      <a:pt x="15" y="56"/>
                    </a:lnTo>
                    <a:lnTo>
                      <a:pt x="16" y="60"/>
                    </a:lnTo>
                    <a:lnTo>
                      <a:pt x="25" y="59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702" name="Freeform 793"/>
              <p:cNvSpPr>
                <a:spLocks noChangeArrowheads="1"/>
              </p:cNvSpPr>
              <p:nvPr/>
            </p:nvSpPr>
            <p:spPr bwMode="auto">
              <a:xfrm>
                <a:off x="5582" y="2260"/>
                <a:ext cx="69" cy="115"/>
              </a:xfrm>
              <a:custGeom>
                <a:avLst/>
                <a:gdLst>
                  <a:gd name="T0" fmla="*/ 0 w 65"/>
                  <a:gd name="T1" fmla="*/ 7855 h 107"/>
                  <a:gd name="T2" fmla="*/ 0 w 65"/>
                  <a:gd name="T3" fmla="*/ 8080 h 107"/>
                  <a:gd name="T4" fmla="*/ 1 w 65"/>
                  <a:gd name="T5" fmla="*/ 8346 h 107"/>
                  <a:gd name="T6" fmla="*/ 1 w 65"/>
                  <a:gd name="T7" fmla="*/ 8442 h 107"/>
                  <a:gd name="T8" fmla="*/ 3 w 65"/>
                  <a:gd name="T9" fmla="*/ 8512 h 107"/>
                  <a:gd name="T10" fmla="*/ 6 w 65"/>
                  <a:gd name="T11" fmla="*/ 8684 h 107"/>
                  <a:gd name="T12" fmla="*/ 428 w 65"/>
                  <a:gd name="T13" fmla="*/ 8684 h 107"/>
                  <a:gd name="T14" fmla="*/ 651 w 65"/>
                  <a:gd name="T15" fmla="*/ 8442 h 107"/>
                  <a:gd name="T16" fmla="*/ 932 w 65"/>
                  <a:gd name="T17" fmla="*/ 8080 h 107"/>
                  <a:gd name="T18" fmla="*/ 1138 w 65"/>
                  <a:gd name="T19" fmla="*/ 7753 h 107"/>
                  <a:gd name="T20" fmla="*/ 1445 w 65"/>
                  <a:gd name="T21" fmla="*/ 7225 h 107"/>
                  <a:gd name="T22" fmla="*/ 1728 w 65"/>
                  <a:gd name="T23" fmla="*/ 6445 h 107"/>
                  <a:gd name="T24" fmla="*/ 1947 w 65"/>
                  <a:gd name="T25" fmla="*/ 5819 h 107"/>
                  <a:gd name="T26" fmla="*/ 2194 w 65"/>
                  <a:gd name="T27" fmla="*/ 5087 h 107"/>
                  <a:gd name="T28" fmla="*/ 2329 w 65"/>
                  <a:gd name="T29" fmla="*/ 4105 h 107"/>
                  <a:gd name="T30" fmla="*/ 2464 w 65"/>
                  <a:gd name="T31" fmla="*/ 3269 h 107"/>
                  <a:gd name="T32" fmla="*/ 2472 w 65"/>
                  <a:gd name="T33" fmla="*/ 2280 h 107"/>
                  <a:gd name="T34" fmla="*/ 2464 w 65"/>
                  <a:gd name="T35" fmla="*/ 1044 h 107"/>
                  <a:gd name="T36" fmla="*/ 2329 w 65"/>
                  <a:gd name="T37" fmla="*/ 2 h 107"/>
                  <a:gd name="T38" fmla="*/ 2321 w 65"/>
                  <a:gd name="T39" fmla="*/ 1 h 107"/>
                  <a:gd name="T40" fmla="*/ 2282 w 65"/>
                  <a:gd name="T41" fmla="*/ 0 h 107"/>
                  <a:gd name="T42" fmla="*/ 2194 w 65"/>
                  <a:gd name="T43" fmla="*/ 0 h 107"/>
                  <a:gd name="T44" fmla="*/ 2103 w 65"/>
                  <a:gd name="T45" fmla="*/ 1 h 107"/>
                  <a:gd name="T46" fmla="*/ 1866 w 65"/>
                  <a:gd name="T47" fmla="*/ 3 h 107"/>
                  <a:gd name="T48" fmla="*/ 1628 w 65"/>
                  <a:gd name="T49" fmla="*/ 677 h 107"/>
                  <a:gd name="T50" fmla="*/ 1361 w 65"/>
                  <a:gd name="T51" fmla="*/ 1044 h 107"/>
                  <a:gd name="T52" fmla="*/ 1072 w 65"/>
                  <a:gd name="T53" fmla="*/ 1836 h 107"/>
                  <a:gd name="T54" fmla="*/ 827 w 65"/>
                  <a:gd name="T55" fmla="*/ 2450 h 107"/>
                  <a:gd name="T56" fmla="*/ 613 w 65"/>
                  <a:gd name="T57" fmla="*/ 3076 h 107"/>
                  <a:gd name="T58" fmla="*/ 454 w 65"/>
                  <a:gd name="T59" fmla="*/ 3776 h 107"/>
                  <a:gd name="T60" fmla="*/ 8 w 65"/>
                  <a:gd name="T61" fmla="*/ 4412 h 107"/>
                  <a:gd name="T62" fmla="*/ 6 w 65"/>
                  <a:gd name="T63" fmla="*/ 5192 h 107"/>
                  <a:gd name="T64" fmla="*/ 4 w 65"/>
                  <a:gd name="T65" fmla="*/ 5819 h 107"/>
                  <a:gd name="T66" fmla="*/ 3 w 65"/>
                  <a:gd name="T67" fmla="*/ 6379 h 107"/>
                  <a:gd name="T68" fmla="*/ 2 w 65"/>
                  <a:gd name="T69" fmla="*/ 7214 h 107"/>
                  <a:gd name="T70" fmla="*/ 1 w 65"/>
                  <a:gd name="T71" fmla="*/ 7445 h 107"/>
                  <a:gd name="T72" fmla="*/ 0 w 65"/>
                  <a:gd name="T73" fmla="*/ 7855 h 10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5"/>
                  <a:gd name="T112" fmla="*/ 0 h 107"/>
                  <a:gd name="T113" fmla="*/ 65 w 65"/>
                  <a:gd name="T114" fmla="*/ 107 h 107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5" h="107">
                    <a:moveTo>
                      <a:pt x="0" y="97"/>
                    </a:moveTo>
                    <a:lnTo>
                      <a:pt x="0" y="100"/>
                    </a:lnTo>
                    <a:lnTo>
                      <a:pt x="1" y="102"/>
                    </a:lnTo>
                    <a:lnTo>
                      <a:pt x="1" y="104"/>
                    </a:lnTo>
                    <a:lnTo>
                      <a:pt x="3" y="105"/>
                    </a:lnTo>
                    <a:lnTo>
                      <a:pt x="6" y="107"/>
                    </a:lnTo>
                    <a:lnTo>
                      <a:pt x="11" y="107"/>
                    </a:lnTo>
                    <a:lnTo>
                      <a:pt x="18" y="104"/>
                    </a:lnTo>
                    <a:lnTo>
                      <a:pt x="24" y="100"/>
                    </a:lnTo>
                    <a:lnTo>
                      <a:pt x="30" y="94"/>
                    </a:lnTo>
                    <a:lnTo>
                      <a:pt x="38" y="88"/>
                    </a:lnTo>
                    <a:lnTo>
                      <a:pt x="45" y="80"/>
                    </a:lnTo>
                    <a:lnTo>
                      <a:pt x="51" y="71"/>
                    </a:lnTo>
                    <a:lnTo>
                      <a:pt x="57" y="62"/>
                    </a:lnTo>
                    <a:lnTo>
                      <a:pt x="61" y="51"/>
                    </a:lnTo>
                    <a:lnTo>
                      <a:pt x="64" y="40"/>
                    </a:lnTo>
                    <a:lnTo>
                      <a:pt x="65" y="28"/>
                    </a:lnTo>
                    <a:lnTo>
                      <a:pt x="64" y="14"/>
                    </a:lnTo>
                    <a:lnTo>
                      <a:pt x="61" y="2"/>
                    </a:lnTo>
                    <a:lnTo>
                      <a:pt x="60" y="1"/>
                    </a:lnTo>
                    <a:lnTo>
                      <a:pt x="59" y="0"/>
                    </a:lnTo>
                    <a:lnTo>
                      <a:pt x="57" y="0"/>
                    </a:lnTo>
                    <a:lnTo>
                      <a:pt x="55" y="1"/>
                    </a:lnTo>
                    <a:lnTo>
                      <a:pt x="49" y="3"/>
                    </a:lnTo>
                    <a:lnTo>
                      <a:pt x="42" y="8"/>
                    </a:lnTo>
                    <a:lnTo>
                      <a:pt x="36" y="14"/>
                    </a:lnTo>
                    <a:lnTo>
                      <a:pt x="28" y="22"/>
                    </a:lnTo>
                    <a:lnTo>
                      <a:pt x="22" y="30"/>
                    </a:lnTo>
                    <a:lnTo>
                      <a:pt x="17" y="38"/>
                    </a:lnTo>
                    <a:lnTo>
                      <a:pt x="12" y="46"/>
                    </a:lnTo>
                    <a:lnTo>
                      <a:pt x="8" y="55"/>
                    </a:lnTo>
                    <a:lnTo>
                      <a:pt x="6" y="64"/>
                    </a:lnTo>
                    <a:lnTo>
                      <a:pt x="4" y="71"/>
                    </a:lnTo>
                    <a:lnTo>
                      <a:pt x="3" y="79"/>
                    </a:lnTo>
                    <a:lnTo>
                      <a:pt x="2" y="87"/>
                    </a:lnTo>
                    <a:lnTo>
                      <a:pt x="1" y="92"/>
                    </a:lnTo>
                    <a:lnTo>
                      <a:pt x="0" y="97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703" name="Freeform 794"/>
              <p:cNvSpPr>
                <a:spLocks noChangeArrowheads="1"/>
              </p:cNvSpPr>
              <p:nvPr/>
            </p:nvSpPr>
            <p:spPr bwMode="auto">
              <a:xfrm>
                <a:off x="5577" y="2260"/>
                <a:ext cx="78" cy="120"/>
              </a:xfrm>
              <a:custGeom>
                <a:avLst/>
                <a:gdLst>
                  <a:gd name="T0" fmla="*/ 1544 w 74"/>
                  <a:gd name="T1" fmla="*/ 3 h 111"/>
                  <a:gd name="T2" fmla="*/ 1627 w 74"/>
                  <a:gd name="T3" fmla="*/ 1662 h 111"/>
                  <a:gd name="T4" fmla="*/ 1629 w 74"/>
                  <a:gd name="T5" fmla="*/ 3277 h 111"/>
                  <a:gd name="T6" fmla="*/ 1627 w 74"/>
                  <a:gd name="T7" fmla="*/ 4477 h 111"/>
                  <a:gd name="T8" fmla="*/ 1544 w 74"/>
                  <a:gd name="T9" fmla="*/ 5688 h 111"/>
                  <a:gd name="T10" fmla="*/ 1429 w 74"/>
                  <a:gd name="T11" fmla="*/ 6909 h 111"/>
                  <a:gd name="T12" fmla="*/ 1286 w 74"/>
                  <a:gd name="T13" fmla="*/ 8075 h 111"/>
                  <a:gd name="T14" fmla="*/ 1127 w 74"/>
                  <a:gd name="T15" fmla="*/ 9081 h 111"/>
                  <a:gd name="T16" fmla="*/ 962 w 74"/>
                  <a:gd name="T17" fmla="*/ 9849 h 111"/>
                  <a:gd name="T18" fmla="*/ 821 w 74"/>
                  <a:gd name="T19" fmla="*/ 10613 h 111"/>
                  <a:gd name="T20" fmla="*/ 666 w 74"/>
                  <a:gd name="T21" fmla="*/ 11408 h 111"/>
                  <a:gd name="T22" fmla="*/ 486 w 74"/>
                  <a:gd name="T23" fmla="*/ 11605 h 111"/>
                  <a:gd name="T24" fmla="*/ 355 w 74"/>
                  <a:gd name="T25" fmla="*/ 11762 h 111"/>
                  <a:gd name="T26" fmla="*/ 304 w 74"/>
                  <a:gd name="T27" fmla="*/ 11762 h 111"/>
                  <a:gd name="T28" fmla="*/ 273 w 74"/>
                  <a:gd name="T29" fmla="*/ 11677 h 111"/>
                  <a:gd name="T30" fmla="*/ 9 w 74"/>
                  <a:gd name="T31" fmla="*/ 11511 h 111"/>
                  <a:gd name="T32" fmla="*/ 9 w 74"/>
                  <a:gd name="T33" fmla="*/ 11408 h 111"/>
                  <a:gd name="T34" fmla="*/ 0 w 74"/>
                  <a:gd name="T35" fmla="*/ 11159 h 111"/>
                  <a:gd name="T36" fmla="*/ 0 w 74"/>
                  <a:gd name="T37" fmla="*/ 11605 h 111"/>
                  <a:gd name="T38" fmla="*/ 1 w 74"/>
                  <a:gd name="T39" fmla="*/ 11924 h 111"/>
                  <a:gd name="T40" fmla="*/ 3 w 74"/>
                  <a:gd name="T41" fmla="*/ 12444 h 111"/>
                  <a:gd name="T42" fmla="*/ 6 w 74"/>
                  <a:gd name="T43" fmla="*/ 12624 h 111"/>
                  <a:gd name="T44" fmla="*/ 288 w 74"/>
                  <a:gd name="T45" fmla="*/ 12891 h 111"/>
                  <a:gd name="T46" fmla="*/ 394 w 74"/>
                  <a:gd name="T47" fmla="*/ 12891 h 111"/>
                  <a:gd name="T48" fmla="*/ 569 w 74"/>
                  <a:gd name="T49" fmla="*/ 12546 h 111"/>
                  <a:gd name="T50" fmla="*/ 779 w 74"/>
                  <a:gd name="T51" fmla="*/ 12064 h 111"/>
                  <a:gd name="T52" fmla="*/ 961 w 74"/>
                  <a:gd name="T53" fmla="*/ 11511 h 111"/>
                  <a:gd name="T54" fmla="*/ 1127 w 74"/>
                  <a:gd name="T55" fmla="*/ 10613 h 111"/>
                  <a:gd name="T56" fmla="*/ 1319 w 74"/>
                  <a:gd name="T57" fmla="*/ 9817 h 111"/>
                  <a:gd name="T58" fmla="*/ 1466 w 74"/>
                  <a:gd name="T59" fmla="*/ 8549 h 111"/>
                  <a:gd name="T60" fmla="*/ 1627 w 74"/>
                  <a:gd name="T61" fmla="*/ 7469 h 111"/>
                  <a:gd name="T62" fmla="*/ 1717 w 74"/>
                  <a:gd name="T63" fmla="*/ 6149 h 111"/>
                  <a:gd name="T64" fmla="*/ 1808 w 74"/>
                  <a:gd name="T65" fmla="*/ 4840 h 111"/>
                  <a:gd name="T66" fmla="*/ 1810 w 74"/>
                  <a:gd name="T67" fmla="*/ 3277 h 111"/>
                  <a:gd name="T68" fmla="*/ 1808 w 74"/>
                  <a:gd name="T69" fmla="*/ 1537 h 111"/>
                  <a:gd name="T70" fmla="*/ 1717 w 74"/>
                  <a:gd name="T71" fmla="*/ 0 h 111"/>
                  <a:gd name="T72" fmla="*/ 1544 w 74"/>
                  <a:gd name="T73" fmla="*/ 3 h 111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74"/>
                  <a:gd name="T112" fmla="*/ 0 h 111"/>
                  <a:gd name="T113" fmla="*/ 74 w 74"/>
                  <a:gd name="T114" fmla="*/ 111 h 111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74" h="111">
                    <a:moveTo>
                      <a:pt x="62" y="3"/>
                    </a:moveTo>
                    <a:lnTo>
                      <a:pt x="65" y="15"/>
                    </a:lnTo>
                    <a:lnTo>
                      <a:pt x="66" y="28"/>
                    </a:lnTo>
                    <a:lnTo>
                      <a:pt x="65" y="38"/>
                    </a:lnTo>
                    <a:lnTo>
                      <a:pt x="62" y="49"/>
                    </a:lnTo>
                    <a:lnTo>
                      <a:pt x="58" y="59"/>
                    </a:lnTo>
                    <a:lnTo>
                      <a:pt x="52" y="69"/>
                    </a:lnTo>
                    <a:lnTo>
                      <a:pt x="46" y="78"/>
                    </a:lnTo>
                    <a:lnTo>
                      <a:pt x="40" y="85"/>
                    </a:lnTo>
                    <a:lnTo>
                      <a:pt x="33" y="91"/>
                    </a:lnTo>
                    <a:lnTo>
                      <a:pt x="27" y="97"/>
                    </a:lnTo>
                    <a:lnTo>
                      <a:pt x="21" y="100"/>
                    </a:lnTo>
                    <a:lnTo>
                      <a:pt x="15" y="102"/>
                    </a:lnTo>
                    <a:lnTo>
                      <a:pt x="12" y="102"/>
                    </a:lnTo>
                    <a:lnTo>
                      <a:pt x="10" y="101"/>
                    </a:lnTo>
                    <a:lnTo>
                      <a:pt x="9" y="99"/>
                    </a:lnTo>
                    <a:lnTo>
                      <a:pt x="9" y="97"/>
                    </a:lnTo>
                    <a:lnTo>
                      <a:pt x="0" y="96"/>
                    </a:lnTo>
                    <a:lnTo>
                      <a:pt x="0" y="100"/>
                    </a:lnTo>
                    <a:lnTo>
                      <a:pt x="1" y="103"/>
                    </a:lnTo>
                    <a:lnTo>
                      <a:pt x="3" y="107"/>
                    </a:lnTo>
                    <a:lnTo>
                      <a:pt x="6" y="109"/>
                    </a:lnTo>
                    <a:lnTo>
                      <a:pt x="11" y="111"/>
                    </a:lnTo>
                    <a:lnTo>
                      <a:pt x="17" y="111"/>
                    </a:lnTo>
                    <a:lnTo>
                      <a:pt x="24" y="108"/>
                    </a:lnTo>
                    <a:lnTo>
                      <a:pt x="31" y="104"/>
                    </a:lnTo>
                    <a:lnTo>
                      <a:pt x="39" y="99"/>
                    </a:lnTo>
                    <a:lnTo>
                      <a:pt x="46" y="91"/>
                    </a:lnTo>
                    <a:lnTo>
                      <a:pt x="53" y="84"/>
                    </a:lnTo>
                    <a:lnTo>
                      <a:pt x="60" y="74"/>
                    </a:lnTo>
                    <a:lnTo>
                      <a:pt x="65" y="64"/>
                    </a:lnTo>
                    <a:lnTo>
                      <a:pt x="70" y="53"/>
                    </a:lnTo>
                    <a:lnTo>
                      <a:pt x="73" y="41"/>
                    </a:lnTo>
                    <a:lnTo>
                      <a:pt x="74" y="28"/>
                    </a:lnTo>
                    <a:lnTo>
                      <a:pt x="73" y="14"/>
                    </a:lnTo>
                    <a:lnTo>
                      <a:pt x="70" y="0"/>
                    </a:lnTo>
                    <a:lnTo>
                      <a:pt x="62" y="3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704" name="Freeform 795"/>
              <p:cNvSpPr>
                <a:spLocks noChangeArrowheads="1"/>
              </p:cNvSpPr>
              <p:nvPr/>
            </p:nvSpPr>
            <p:spPr bwMode="auto">
              <a:xfrm>
                <a:off x="5595" y="2255"/>
                <a:ext cx="56" cy="49"/>
              </a:xfrm>
              <a:custGeom>
                <a:avLst/>
                <a:gdLst>
                  <a:gd name="T0" fmla="*/ 8 w 53"/>
                  <a:gd name="T1" fmla="*/ 8095 h 45"/>
                  <a:gd name="T2" fmla="*/ 370 w 53"/>
                  <a:gd name="T3" fmla="*/ 6774 h 45"/>
                  <a:gd name="T4" fmla="*/ 515 w 53"/>
                  <a:gd name="T5" fmla="*/ 5288 h 45"/>
                  <a:gd name="T6" fmla="*/ 800 w 53"/>
                  <a:gd name="T7" fmla="*/ 3810 h 45"/>
                  <a:gd name="T8" fmla="*/ 944 w 53"/>
                  <a:gd name="T9" fmla="*/ 2914 h 45"/>
                  <a:gd name="T10" fmla="*/ 1113 w 53"/>
                  <a:gd name="T11" fmla="*/ 2073 h 45"/>
                  <a:gd name="T12" fmla="*/ 1255 w 53"/>
                  <a:gd name="T13" fmla="*/ 1475 h 45"/>
                  <a:gd name="T14" fmla="*/ 1326 w 53"/>
                  <a:gd name="T15" fmla="*/ 1475 h 45"/>
                  <a:gd name="T16" fmla="*/ 1313 w 53"/>
                  <a:gd name="T17" fmla="*/ 1475 h 45"/>
                  <a:gd name="T18" fmla="*/ 1313 w 53"/>
                  <a:gd name="T19" fmla="*/ 1355 h 45"/>
                  <a:gd name="T20" fmla="*/ 1504 w 53"/>
                  <a:gd name="T21" fmla="*/ 4 h 45"/>
                  <a:gd name="T22" fmla="*/ 1466 w 53"/>
                  <a:gd name="T23" fmla="*/ 1 h 45"/>
                  <a:gd name="T24" fmla="*/ 1347 w 53"/>
                  <a:gd name="T25" fmla="*/ 0 h 45"/>
                  <a:gd name="T26" fmla="*/ 1255 w 53"/>
                  <a:gd name="T27" fmla="*/ 0 h 45"/>
                  <a:gd name="T28" fmla="*/ 1176 w 53"/>
                  <a:gd name="T29" fmla="*/ 1 h 45"/>
                  <a:gd name="T30" fmla="*/ 953 w 53"/>
                  <a:gd name="T31" fmla="*/ 4 h 45"/>
                  <a:gd name="T32" fmla="*/ 808 w 53"/>
                  <a:gd name="T33" fmla="*/ 1475 h 45"/>
                  <a:gd name="T34" fmla="*/ 544 w 53"/>
                  <a:gd name="T35" fmla="*/ 2676 h 45"/>
                  <a:gd name="T36" fmla="*/ 370 w 53"/>
                  <a:gd name="T37" fmla="*/ 4096 h 45"/>
                  <a:gd name="T38" fmla="*/ 7 w 53"/>
                  <a:gd name="T39" fmla="*/ 5758 h 45"/>
                  <a:gd name="T40" fmla="*/ 0 w 53"/>
                  <a:gd name="T41" fmla="*/ 7376 h 45"/>
                  <a:gd name="T42" fmla="*/ 8 w 53"/>
                  <a:gd name="T43" fmla="*/ 8095 h 45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53"/>
                  <a:gd name="T67" fmla="*/ 0 h 45"/>
                  <a:gd name="T68" fmla="*/ 53 w 53"/>
                  <a:gd name="T69" fmla="*/ 45 h 45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53" h="45">
                    <a:moveTo>
                      <a:pt x="8" y="45"/>
                    </a:moveTo>
                    <a:lnTo>
                      <a:pt x="13" y="37"/>
                    </a:lnTo>
                    <a:lnTo>
                      <a:pt x="19" y="29"/>
                    </a:lnTo>
                    <a:lnTo>
                      <a:pt x="27" y="22"/>
                    </a:lnTo>
                    <a:lnTo>
                      <a:pt x="33" y="16"/>
                    </a:lnTo>
                    <a:lnTo>
                      <a:pt x="39" y="12"/>
                    </a:lnTo>
                    <a:lnTo>
                      <a:pt x="44" y="8"/>
                    </a:lnTo>
                    <a:lnTo>
                      <a:pt x="46" y="8"/>
                    </a:lnTo>
                    <a:lnTo>
                      <a:pt x="45" y="8"/>
                    </a:lnTo>
                    <a:lnTo>
                      <a:pt x="45" y="7"/>
                    </a:lnTo>
                    <a:lnTo>
                      <a:pt x="53" y="4"/>
                    </a:lnTo>
                    <a:lnTo>
                      <a:pt x="51" y="1"/>
                    </a:lnTo>
                    <a:lnTo>
                      <a:pt x="47" y="0"/>
                    </a:lnTo>
                    <a:lnTo>
                      <a:pt x="44" y="0"/>
                    </a:lnTo>
                    <a:lnTo>
                      <a:pt x="41" y="1"/>
                    </a:lnTo>
                    <a:lnTo>
                      <a:pt x="34" y="4"/>
                    </a:lnTo>
                    <a:lnTo>
                      <a:pt x="28" y="8"/>
                    </a:lnTo>
                    <a:lnTo>
                      <a:pt x="20" y="15"/>
                    </a:lnTo>
                    <a:lnTo>
                      <a:pt x="13" y="23"/>
                    </a:lnTo>
                    <a:lnTo>
                      <a:pt x="7" y="32"/>
                    </a:lnTo>
                    <a:lnTo>
                      <a:pt x="0" y="40"/>
                    </a:lnTo>
                    <a:lnTo>
                      <a:pt x="8" y="45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705" name="Freeform 796"/>
              <p:cNvSpPr>
                <a:spLocks noChangeArrowheads="1"/>
              </p:cNvSpPr>
              <p:nvPr/>
            </p:nvSpPr>
            <p:spPr bwMode="auto">
              <a:xfrm>
                <a:off x="5577" y="2299"/>
                <a:ext cx="27" cy="66"/>
              </a:xfrm>
              <a:custGeom>
                <a:avLst/>
                <a:gdLst>
                  <a:gd name="T0" fmla="*/ 983 w 25"/>
                  <a:gd name="T1" fmla="*/ 7437 h 61"/>
                  <a:gd name="T2" fmla="*/ 1062 w 25"/>
                  <a:gd name="T3" fmla="*/ 6874 h 61"/>
                  <a:gd name="T4" fmla="*/ 1147 w 25"/>
                  <a:gd name="T5" fmla="*/ 6275 h 61"/>
                  <a:gd name="T6" fmla="*/ 1239 w 25"/>
                  <a:gd name="T7" fmla="*/ 5427 h 61"/>
                  <a:gd name="T8" fmla="*/ 1338 w 25"/>
                  <a:gd name="T9" fmla="*/ 4580 h 61"/>
                  <a:gd name="T10" fmla="*/ 1561 w 25"/>
                  <a:gd name="T11" fmla="*/ 3616 h 61"/>
                  <a:gd name="T12" fmla="*/ 1821 w 25"/>
                  <a:gd name="T13" fmla="*/ 2469 h 61"/>
                  <a:gd name="T14" fmla="*/ 2294 w 25"/>
                  <a:gd name="T15" fmla="*/ 1404 h 61"/>
                  <a:gd name="T16" fmla="*/ 2676 w 25"/>
                  <a:gd name="T17" fmla="*/ 5 h 61"/>
                  <a:gd name="T18" fmla="*/ 1821 w 25"/>
                  <a:gd name="T19" fmla="*/ 0 h 61"/>
                  <a:gd name="T20" fmla="*/ 1338 w 25"/>
                  <a:gd name="T21" fmla="*/ 1109 h 61"/>
                  <a:gd name="T22" fmla="*/ 1062 w 25"/>
                  <a:gd name="T23" fmla="*/ 2254 h 61"/>
                  <a:gd name="T24" fmla="*/ 843 w 25"/>
                  <a:gd name="T25" fmla="*/ 3342 h 61"/>
                  <a:gd name="T26" fmla="*/ 5 w 25"/>
                  <a:gd name="T27" fmla="*/ 4233 h 61"/>
                  <a:gd name="T28" fmla="*/ 4 w 25"/>
                  <a:gd name="T29" fmla="*/ 5361 h 61"/>
                  <a:gd name="T30" fmla="*/ 1 w 25"/>
                  <a:gd name="T31" fmla="*/ 6072 h 61"/>
                  <a:gd name="T32" fmla="*/ 1 w 25"/>
                  <a:gd name="T33" fmla="*/ 6789 h 61"/>
                  <a:gd name="T34" fmla="*/ 0 w 25"/>
                  <a:gd name="T35" fmla="*/ 7345 h 61"/>
                  <a:gd name="T36" fmla="*/ 983 w 25"/>
                  <a:gd name="T37" fmla="*/ 7437 h 6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5"/>
                  <a:gd name="T58" fmla="*/ 0 h 61"/>
                  <a:gd name="T59" fmla="*/ 25 w 25"/>
                  <a:gd name="T60" fmla="*/ 61 h 6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5" h="61">
                    <a:moveTo>
                      <a:pt x="9" y="61"/>
                    </a:moveTo>
                    <a:lnTo>
                      <a:pt x="10" y="56"/>
                    </a:lnTo>
                    <a:lnTo>
                      <a:pt x="11" y="51"/>
                    </a:lnTo>
                    <a:lnTo>
                      <a:pt x="12" y="44"/>
                    </a:lnTo>
                    <a:lnTo>
                      <a:pt x="13" y="37"/>
                    </a:lnTo>
                    <a:lnTo>
                      <a:pt x="15" y="29"/>
                    </a:lnTo>
                    <a:lnTo>
                      <a:pt x="17" y="20"/>
                    </a:lnTo>
                    <a:lnTo>
                      <a:pt x="21" y="12"/>
                    </a:lnTo>
                    <a:lnTo>
                      <a:pt x="25" y="5"/>
                    </a:lnTo>
                    <a:lnTo>
                      <a:pt x="17" y="0"/>
                    </a:lnTo>
                    <a:lnTo>
                      <a:pt x="13" y="9"/>
                    </a:lnTo>
                    <a:lnTo>
                      <a:pt x="10" y="18"/>
                    </a:lnTo>
                    <a:lnTo>
                      <a:pt x="7" y="27"/>
                    </a:lnTo>
                    <a:lnTo>
                      <a:pt x="5" y="34"/>
                    </a:lnTo>
                    <a:lnTo>
                      <a:pt x="4" y="43"/>
                    </a:lnTo>
                    <a:lnTo>
                      <a:pt x="1" y="50"/>
                    </a:lnTo>
                    <a:lnTo>
                      <a:pt x="1" y="55"/>
                    </a:lnTo>
                    <a:lnTo>
                      <a:pt x="0" y="60"/>
                    </a:lnTo>
                    <a:lnTo>
                      <a:pt x="9" y="61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706" name="Freeform 797"/>
              <p:cNvSpPr>
                <a:spLocks noChangeArrowheads="1"/>
              </p:cNvSpPr>
              <p:nvPr/>
            </p:nvSpPr>
            <p:spPr bwMode="auto">
              <a:xfrm>
                <a:off x="154" y="3299"/>
                <a:ext cx="69" cy="115"/>
              </a:xfrm>
              <a:custGeom>
                <a:avLst/>
                <a:gdLst>
                  <a:gd name="T0" fmla="*/ 2472 w 65"/>
                  <a:gd name="T1" fmla="*/ 7855 h 107"/>
                  <a:gd name="T2" fmla="*/ 2472 w 65"/>
                  <a:gd name="T3" fmla="*/ 8080 h 107"/>
                  <a:gd name="T4" fmla="*/ 2464 w 65"/>
                  <a:gd name="T5" fmla="*/ 8346 h 107"/>
                  <a:gd name="T6" fmla="*/ 2464 w 65"/>
                  <a:gd name="T7" fmla="*/ 8512 h 107"/>
                  <a:gd name="T8" fmla="*/ 2369 w 65"/>
                  <a:gd name="T9" fmla="*/ 8600 h 107"/>
                  <a:gd name="T10" fmla="*/ 2282 w 65"/>
                  <a:gd name="T11" fmla="*/ 8684 h 107"/>
                  <a:gd name="T12" fmla="*/ 2067 w 65"/>
                  <a:gd name="T13" fmla="*/ 8684 h 107"/>
                  <a:gd name="T14" fmla="*/ 1834 w 65"/>
                  <a:gd name="T15" fmla="*/ 8512 h 107"/>
                  <a:gd name="T16" fmla="*/ 1595 w 65"/>
                  <a:gd name="T17" fmla="*/ 8080 h 107"/>
                  <a:gd name="T18" fmla="*/ 1334 w 65"/>
                  <a:gd name="T19" fmla="*/ 7839 h 107"/>
                  <a:gd name="T20" fmla="*/ 1050 w 65"/>
                  <a:gd name="T21" fmla="*/ 7294 h 107"/>
                  <a:gd name="T22" fmla="*/ 734 w 65"/>
                  <a:gd name="T23" fmla="*/ 6445 h 107"/>
                  <a:gd name="T24" fmla="*/ 512 w 65"/>
                  <a:gd name="T25" fmla="*/ 5876 h 107"/>
                  <a:gd name="T26" fmla="*/ 8 w 65"/>
                  <a:gd name="T27" fmla="*/ 5087 h 107"/>
                  <a:gd name="T28" fmla="*/ 4 w 65"/>
                  <a:gd name="T29" fmla="*/ 4105 h 107"/>
                  <a:gd name="T30" fmla="*/ 1 w 65"/>
                  <a:gd name="T31" fmla="*/ 3269 h 107"/>
                  <a:gd name="T32" fmla="*/ 0 w 65"/>
                  <a:gd name="T33" fmla="*/ 2280 h 107"/>
                  <a:gd name="T34" fmla="*/ 1 w 65"/>
                  <a:gd name="T35" fmla="*/ 1206 h 107"/>
                  <a:gd name="T36" fmla="*/ 4 w 65"/>
                  <a:gd name="T37" fmla="*/ 2 h 107"/>
                  <a:gd name="T38" fmla="*/ 5 w 65"/>
                  <a:gd name="T39" fmla="*/ 1 h 107"/>
                  <a:gd name="T40" fmla="*/ 6 w 65"/>
                  <a:gd name="T41" fmla="*/ 0 h 107"/>
                  <a:gd name="T42" fmla="*/ 8 w 65"/>
                  <a:gd name="T43" fmla="*/ 0 h 107"/>
                  <a:gd name="T44" fmla="*/ 403 w 65"/>
                  <a:gd name="T45" fmla="*/ 1 h 107"/>
                  <a:gd name="T46" fmla="*/ 577 w 65"/>
                  <a:gd name="T47" fmla="*/ 4 h 107"/>
                  <a:gd name="T48" fmla="*/ 878 w 65"/>
                  <a:gd name="T49" fmla="*/ 728 h 107"/>
                  <a:gd name="T50" fmla="*/ 1115 w 65"/>
                  <a:gd name="T51" fmla="*/ 1122 h 107"/>
                  <a:gd name="T52" fmla="*/ 1416 w 65"/>
                  <a:gd name="T53" fmla="*/ 1836 h 107"/>
                  <a:gd name="T54" fmla="*/ 1656 w 65"/>
                  <a:gd name="T55" fmla="*/ 2450 h 107"/>
                  <a:gd name="T56" fmla="*/ 1866 w 65"/>
                  <a:gd name="T57" fmla="*/ 3134 h 107"/>
                  <a:gd name="T58" fmla="*/ 2025 w 65"/>
                  <a:gd name="T59" fmla="*/ 3819 h 107"/>
                  <a:gd name="T60" fmla="*/ 2194 w 65"/>
                  <a:gd name="T61" fmla="*/ 4412 h 107"/>
                  <a:gd name="T62" fmla="*/ 2282 w 65"/>
                  <a:gd name="T63" fmla="*/ 5192 h 107"/>
                  <a:gd name="T64" fmla="*/ 2329 w 65"/>
                  <a:gd name="T65" fmla="*/ 5888 h 107"/>
                  <a:gd name="T66" fmla="*/ 2369 w 65"/>
                  <a:gd name="T67" fmla="*/ 6445 h 107"/>
                  <a:gd name="T68" fmla="*/ 2422 w 65"/>
                  <a:gd name="T69" fmla="*/ 7214 h 107"/>
                  <a:gd name="T70" fmla="*/ 2464 w 65"/>
                  <a:gd name="T71" fmla="*/ 7518 h 107"/>
                  <a:gd name="T72" fmla="*/ 2472 w 65"/>
                  <a:gd name="T73" fmla="*/ 7855 h 10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5"/>
                  <a:gd name="T112" fmla="*/ 0 h 107"/>
                  <a:gd name="T113" fmla="*/ 65 w 65"/>
                  <a:gd name="T114" fmla="*/ 107 h 107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5" h="107">
                    <a:moveTo>
                      <a:pt x="65" y="97"/>
                    </a:moveTo>
                    <a:lnTo>
                      <a:pt x="65" y="100"/>
                    </a:lnTo>
                    <a:lnTo>
                      <a:pt x="64" y="102"/>
                    </a:lnTo>
                    <a:lnTo>
                      <a:pt x="64" y="105"/>
                    </a:lnTo>
                    <a:lnTo>
                      <a:pt x="62" y="106"/>
                    </a:lnTo>
                    <a:lnTo>
                      <a:pt x="59" y="107"/>
                    </a:lnTo>
                    <a:lnTo>
                      <a:pt x="54" y="107"/>
                    </a:lnTo>
                    <a:lnTo>
                      <a:pt x="48" y="105"/>
                    </a:lnTo>
                    <a:lnTo>
                      <a:pt x="41" y="100"/>
                    </a:lnTo>
                    <a:lnTo>
                      <a:pt x="35" y="96"/>
                    </a:lnTo>
                    <a:lnTo>
                      <a:pt x="27" y="89"/>
                    </a:lnTo>
                    <a:lnTo>
                      <a:pt x="20" y="80"/>
                    </a:lnTo>
                    <a:lnTo>
                      <a:pt x="14" y="72"/>
                    </a:lnTo>
                    <a:lnTo>
                      <a:pt x="8" y="62"/>
                    </a:lnTo>
                    <a:lnTo>
                      <a:pt x="4" y="51"/>
                    </a:lnTo>
                    <a:lnTo>
                      <a:pt x="1" y="40"/>
                    </a:lnTo>
                    <a:lnTo>
                      <a:pt x="0" y="28"/>
                    </a:lnTo>
                    <a:lnTo>
                      <a:pt x="1" y="16"/>
                    </a:lnTo>
                    <a:lnTo>
                      <a:pt x="4" y="2"/>
                    </a:lnTo>
                    <a:lnTo>
                      <a:pt x="5" y="1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0" y="1"/>
                    </a:lnTo>
                    <a:lnTo>
                      <a:pt x="16" y="4"/>
                    </a:lnTo>
                    <a:lnTo>
                      <a:pt x="23" y="9"/>
                    </a:lnTo>
                    <a:lnTo>
                      <a:pt x="29" y="15"/>
                    </a:lnTo>
                    <a:lnTo>
                      <a:pt x="37" y="22"/>
                    </a:lnTo>
                    <a:lnTo>
                      <a:pt x="43" y="30"/>
                    </a:lnTo>
                    <a:lnTo>
                      <a:pt x="49" y="39"/>
                    </a:lnTo>
                    <a:lnTo>
                      <a:pt x="53" y="47"/>
                    </a:lnTo>
                    <a:lnTo>
                      <a:pt x="57" y="55"/>
                    </a:lnTo>
                    <a:lnTo>
                      <a:pt x="59" y="64"/>
                    </a:lnTo>
                    <a:lnTo>
                      <a:pt x="61" y="73"/>
                    </a:lnTo>
                    <a:lnTo>
                      <a:pt x="62" y="80"/>
                    </a:lnTo>
                    <a:lnTo>
                      <a:pt x="63" y="87"/>
                    </a:lnTo>
                    <a:lnTo>
                      <a:pt x="64" y="93"/>
                    </a:lnTo>
                    <a:lnTo>
                      <a:pt x="65" y="97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707" name="Freeform 798"/>
              <p:cNvSpPr>
                <a:spLocks noChangeArrowheads="1"/>
              </p:cNvSpPr>
              <p:nvPr/>
            </p:nvSpPr>
            <p:spPr bwMode="auto">
              <a:xfrm>
                <a:off x="149" y="3301"/>
                <a:ext cx="78" cy="119"/>
              </a:xfrm>
              <a:custGeom>
                <a:avLst/>
                <a:gdLst>
                  <a:gd name="T0" fmla="*/ 4 w 74"/>
                  <a:gd name="T1" fmla="*/ 0 h 110"/>
                  <a:gd name="T2" fmla="*/ 1 w 74"/>
                  <a:gd name="T3" fmla="*/ 1630 h 110"/>
                  <a:gd name="T4" fmla="*/ 0 w 74"/>
                  <a:gd name="T5" fmla="*/ 3308 h 110"/>
                  <a:gd name="T6" fmla="*/ 1 w 74"/>
                  <a:gd name="T7" fmla="*/ 4936 h 110"/>
                  <a:gd name="T8" fmla="*/ 4 w 74"/>
                  <a:gd name="T9" fmla="*/ 6323 h 110"/>
                  <a:gd name="T10" fmla="*/ 9 w 74"/>
                  <a:gd name="T11" fmla="*/ 7666 h 110"/>
                  <a:gd name="T12" fmla="*/ 337 w 74"/>
                  <a:gd name="T13" fmla="*/ 8972 h 110"/>
                  <a:gd name="T14" fmla="*/ 486 w 74"/>
                  <a:gd name="T15" fmla="*/ 10136 h 110"/>
                  <a:gd name="T16" fmla="*/ 702 w 74"/>
                  <a:gd name="T17" fmla="*/ 11180 h 110"/>
                  <a:gd name="T18" fmla="*/ 865 w 74"/>
                  <a:gd name="T19" fmla="*/ 11882 h 110"/>
                  <a:gd name="T20" fmla="*/ 1068 w 74"/>
                  <a:gd name="T21" fmla="*/ 12683 h 110"/>
                  <a:gd name="T22" fmla="*/ 1251 w 74"/>
                  <a:gd name="T23" fmla="*/ 13085 h 110"/>
                  <a:gd name="T24" fmla="*/ 1391 w 74"/>
                  <a:gd name="T25" fmla="*/ 13293 h 110"/>
                  <a:gd name="T26" fmla="*/ 1545 w 74"/>
                  <a:gd name="T27" fmla="*/ 13293 h 110"/>
                  <a:gd name="T28" fmla="*/ 1703 w 74"/>
                  <a:gd name="T29" fmla="*/ 13155 h 110"/>
                  <a:gd name="T30" fmla="*/ 1763 w 74"/>
                  <a:gd name="T31" fmla="*/ 12854 h 110"/>
                  <a:gd name="T32" fmla="*/ 1808 w 74"/>
                  <a:gd name="T33" fmla="*/ 12288 h 110"/>
                  <a:gd name="T34" fmla="*/ 1810 w 74"/>
                  <a:gd name="T35" fmla="*/ 11915 h 110"/>
                  <a:gd name="T36" fmla="*/ 1810 w 74"/>
                  <a:gd name="T37" fmla="*/ 11724 h 110"/>
                  <a:gd name="T38" fmla="*/ 1627 w 74"/>
                  <a:gd name="T39" fmla="*/ 11862 h 110"/>
                  <a:gd name="T40" fmla="*/ 1627 w 74"/>
                  <a:gd name="T41" fmla="*/ 11915 h 110"/>
                  <a:gd name="T42" fmla="*/ 1587 w 74"/>
                  <a:gd name="T43" fmla="*/ 12095 h 110"/>
                  <a:gd name="T44" fmla="*/ 1587 w 74"/>
                  <a:gd name="T45" fmla="*/ 12160 h 110"/>
                  <a:gd name="T46" fmla="*/ 1587 w 74"/>
                  <a:gd name="T47" fmla="*/ 12095 h 110"/>
                  <a:gd name="T48" fmla="*/ 1544 w 74"/>
                  <a:gd name="T49" fmla="*/ 12160 h 110"/>
                  <a:gd name="T50" fmla="*/ 1465 w 74"/>
                  <a:gd name="T51" fmla="*/ 12160 h 110"/>
                  <a:gd name="T52" fmla="*/ 1319 w 74"/>
                  <a:gd name="T53" fmla="*/ 11915 h 110"/>
                  <a:gd name="T54" fmla="*/ 1187 w 74"/>
                  <a:gd name="T55" fmla="*/ 11724 h 110"/>
                  <a:gd name="T56" fmla="*/ 1013 w 74"/>
                  <a:gd name="T57" fmla="*/ 10965 h 110"/>
                  <a:gd name="T58" fmla="*/ 822 w 74"/>
                  <a:gd name="T59" fmla="*/ 10334 h 110"/>
                  <a:gd name="T60" fmla="*/ 702 w 74"/>
                  <a:gd name="T61" fmla="*/ 9369 h 110"/>
                  <a:gd name="T62" fmla="*/ 512 w 74"/>
                  <a:gd name="T63" fmla="*/ 8293 h 110"/>
                  <a:gd name="T64" fmla="*/ 374 w 74"/>
                  <a:gd name="T65" fmla="*/ 7264 h 110"/>
                  <a:gd name="T66" fmla="*/ 304 w 74"/>
                  <a:gd name="T67" fmla="*/ 5854 h 110"/>
                  <a:gd name="T68" fmla="*/ 273 w 74"/>
                  <a:gd name="T69" fmla="*/ 4616 h 110"/>
                  <a:gd name="T70" fmla="*/ 8 w 74"/>
                  <a:gd name="T71" fmla="*/ 3308 h 110"/>
                  <a:gd name="T72" fmla="*/ 9 w 74"/>
                  <a:gd name="T73" fmla="*/ 1763 h 110"/>
                  <a:gd name="T74" fmla="*/ 304 w 74"/>
                  <a:gd name="T75" fmla="*/ 3 h 110"/>
                  <a:gd name="T76" fmla="*/ 4 w 74"/>
                  <a:gd name="T77" fmla="*/ 0 h 110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4"/>
                  <a:gd name="T118" fmla="*/ 0 h 110"/>
                  <a:gd name="T119" fmla="*/ 74 w 74"/>
                  <a:gd name="T120" fmla="*/ 110 h 110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4" h="110">
                    <a:moveTo>
                      <a:pt x="4" y="0"/>
                    </a:moveTo>
                    <a:lnTo>
                      <a:pt x="1" y="14"/>
                    </a:lnTo>
                    <a:lnTo>
                      <a:pt x="0" y="27"/>
                    </a:lnTo>
                    <a:lnTo>
                      <a:pt x="1" y="40"/>
                    </a:lnTo>
                    <a:lnTo>
                      <a:pt x="4" y="52"/>
                    </a:lnTo>
                    <a:lnTo>
                      <a:pt x="9" y="63"/>
                    </a:lnTo>
                    <a:lnTo>
                      <a:pt x="14" y="74"/>
                    </a:lnTo>
                    <a:lnTo>
                      <a:pt x="21" y="83"/>
                    </a:lnTo>
                    <a:lnTo>
                      <a:pt x="28" y="92"/>
                    </a:lnTo>
                    <a:lnTo>
                      <a:pt x="35" y="98"/>
                    </a:lnTo>
                    <a:lnTo>
                      <a:pt x="43" y="104"/>
                    </a:lnTo>
                    <a:lnTo>
                      <a:pt x="50" y="108"/>
                    </a:lnTo>
                    <a:lnTo>
                      <a:pt x="57" y="110"/>
                    </a:lnTo>
                    <a:lnTo>
                      <a:pt x="63" y="110"/>
                    </a:lnTo>
                    <a:lnTo>
                      <a:pt x="68" y="109"/>
                    </a:lnTo>
                    <a:lnTo>
                      <a:pt x="71" y="106"/>
                    </a:lnTo>
                    <a:lnTo>
                      <a:pt x="73" y="102"/>
                    </a:lnTo>
                    <a:lnTo>
                      <a:pt x="74" y="99"/>
                    </a:lnTo>
                    <a:lnTo>
                      <a:pt x="74" y="96"/>
                    </a:lnTo>
                    <a:lnTo>
                      <a:pt x="65" y="97"/>
                    </a:lnTo>
                    <a:lnTo>
                      <a:pt x="65" y="99"/>
                    </a:lnTo>
                    <a:lnTo>
                      <a:pt x="64" y="100"/>
                    </a:lnTo>
                    <a:lnTo>
                      <a:pt x="64" y="101"/>
                    </a:lnTo>
                    <a:lnTo>
                      <a:pt x="64" y="100"/>
                    </a:lnTo>
                    <a:lnTo>
                      <a:pt x="62" y="101"/>
                    </a:lnTo>
                    <a:lnTo>
                      <a:pt x="59" y="101"/>
                    </a:lnTo>
                    <a:lnTo>
                      <a:pt x="53" y="99"/>
                    </a:lnTo>
                    <a:lnTo>
                      <a:pt x="47" y="96"/>
                    </a:lnTo>
                    <a:lnTo>
                      <a:pt x="41" y="90"/>
                    </a:lnTo>
                    <a:lnTo>
                      <a:pt x="34" y="85"/>
                    </a:lnTo>
                    <a:lnTo>
                      <a:pt x="28" y="77"/>
                    </a:lnTo>
                    <a:lnTo>
                      <a:pt x="22" y="68"/>
                    </a:lnTo>
                    <a:lnTo>
                      <a:pt x="16" y="59"/>
                    </a:lnTo>
                    <a:lnTo>
                      <a:pt x="12" y="49"/>
                    </a:lnTo>
                    <a:lnTo>
                      <a:pt x="10" y="38"/>
                    </a:lnTo>
                    <a:lnTo>
                      <a:pt x="8" y="27"/>
                    </a:lnTo>
                    <a:lnTo>
                      <a:pt x="9" y="15"/>
                    </a:lnTo>
                    <a:lnTo>
                      <a:pt x="12" y="3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708" name="Freeform 799"/>
              <p:cNvSpPr>
                <a:spLocks noChangeArrowheads="1"/>
              </p:cNvSpPr>
              <p:nvPr/>
            </p:nvSpPr>
            <p:spPr bwMode="auto">
              <a:xfrm>
                <a:off x="154" y="3295"/>
                <a:ext cx="56" cy="49"/>
              </a:xfrm>
              <a:custGeom>
                <a:avLst/>
                <a:gdLst>
                  <a:gd name="T0" fmla="*/ 1504 w 53"/>
                  <a:gd name="T1" fmla="*/ 7434 h 45"/>
                  <a:gd name="T2" fmla="*/ 1326 w 53"/>
                  <a:gd name="T3" fmla="*/ 5758 h 45"/>
                  <a:gd name="T4" fmla="*/ 1124 w 53"/>
                  <a:gd name="T5" fmla="*/ 4096 h 45"/>
                  <a:gd name="T6" fmla="*/ 944 w 53"/>
                  <a:gd name="T7" fmla="*/ 2676 h 45"/>
                  <a:gd name="T8" fmla="*/ 716 w 53"/>
                  <a:gd name="T9" fmla="*/ 1606 h 45"/>
                  <a:gd name="T10" fmla="*/ 515 w 53"/>
                  <a:gd name="T11" fmla="*/ 4 h 45"/>
                  <a:gd name="T12" fmla="*/ 350 w 53"/>
                  <a:gd name="T13" fmla="*/ 1 h 45"/>
                  <a:gd name="T14" fmla="*/ 296 w 53"/>
                  <a:gd name="T15" fmla="*/ 0 h 45"/>
                  <a:gd name="T16" fmla="*/ 6 w 53"/>
                  <a:gd name="T17" fmla="*/ 0 h 45"/>
                  <a:gd name="T18" fmla="*/ 2 w 53"/>
                  <a:gd name="T19" fmla="*/ 2 h 45"/>
                  <a:gd name="T20" fmla="*/ 0 w 53"/>
                  <a:gd name="T21" fmla="*/ 5 h 45"/>
                  <a:gd name="T22" fmla="*/ 8 w 53"/>
                  <a:gd name="T23" fmla="*/ 1475 h 45"/>
                  <a:gd name="T24" fmla="*/ 8 w 53"/>
                  <a:gd name="T25" fmla="*/ 1606 h 45"/>
                  <a:gd name="T26" fmla="*/ 7 w 53"/>
                  <a:gd name="T27" fmla="*/ 1606 h 45"/>
                  <a:gd name="T28" fmla="*/ 296 w 53"/>
                  <a:gd name="T29" fmla="*/ 1749 h 45"/>
                  <a:gd name="T30" fmla="*/ 391 w 53"/>
                  <a:gd name="T31" fmla="*/ 2073 h 45"/>
                  <a:gd name="T32" fmla="*/ 544 w 53"/>
                  <a:gd name="T33" fmla="*/ 2914 h 45"/>
                  <a:gd name="T34" fmla="*/ 757 w 53"/>
                  <a:gd name="T35" fmla="*/ 3810 h 45"/>
                  <a:gd name="T36" fmla="*/ 953 w 53"/>
                  <a:gd name="T37" fmla="*/ 5357 h 45"/>
                  <a:gd name="T38" fmla="*/ 1124 w 53"/>
                  <a:gd name="T39" fmla="*/ 6774 h 45"/>
                  <a:gd name="T40" fmla="*/ 1313 w 53"/>
                  <a:gd name="T41" fmla="*/ 8095 h 45"/>
                  <a:gd name="T42" fmla="*/ 1504 w 53"/>
                  <a:gd name="T43" fmla="*/ 7434 h 45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53"/>
                  <a:gd name="T67" fmla="*/ 0 h 45"/>
                  <a:gd name="T68" fmla="*/ 53 w 53"/>
                  <a:gd name="T69" fmla="*/ 45 h 45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53" h="45">
                    <a:moveTo>
                      <a:pt x="53" y="41"/>
                    </a:moveTo>
                    <a:lnTo>
                      <a:pt x="46" y="32"/>
                    </a:lnTo>
                    <a:lnTo>
                      <a:pt x="40" y="23"/>
                    </a:lnTo>
                    <a:lnTo>
                      <a:pt x="33" y="15"/>
                    </a:lnTo>
                    <a:lnTo>
                      <a:pt x="25" y="9"/>
                    </a:lnTo>
                    <a:lnTo>
                      <a:pt x="19" y="4"/>
                    </a:lnTo>
                    <a:lnTo>
                      <a:pt x="12" y="1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2" y="2"/>
                    </a:lnTo>
                    <a:lnTo>
                      <a:pt x="0" y="5"/>
                    </a:lnTo>
                    <a:lnTo>
                      <a:pt x="8" y="8"/>
                    </a:lnTo>
                    <a:lnTo>
                      <a:pt x="8" y="9"/>
                    </a:lnTo>
                    <a:lnTo>
                      <a:pt x="7" y="9"/>
                    </a:lnTo>
                    <a:lnTo>
                      <a:pt x="9" y="10"/>
                    </a:lnTo>
                    <a:lnTo>
                      <a:pt x="14" y="12"/>
                    </a:lnTo>
                    <a:lnTo>
                      <a:pt x="20" y="16"/>
                    </a:lnTo>
                    <a:lnTo>
                      <a:pt x="26" y="22"/>
                    </a:lnTo>
                    <a:lnTo>
                      <a:pt x="34" y="30"/>
                    </a:lnTo>
                    <a:lnTo>
                      <a:pt x="40" y="37"/>
                    </a:lnTo>
                    <a:lnTo>
                      <a:pt x="45" y="45"/>
                    </a:lnTo>
                    <a:lnTo>
                      <a:pt x="53" y="41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709" name="Freeform 800"/>
              <p:cNvSpPr>
                <a:spLocks noChangeArrowheads="1"/>
              </p:cNvSpPr>
              <p:nvPr/>
            </p:nvSpPr>
            <p:spPr bwMode="auto">
              <a:xfrm>
                <a:off x="201" y="3339"/>
                <a:ext cx="27" cy="66"/>
              </a:xfrm>
              <a:custGeom>
                <a:avLst/>
                <a:gdLst>
                  <a:gd name="T0" fmla="*/ 2676 w 25"/>
                  <a:gd name="T1" fmla="*/ 7345 h 61"/>
                  <a:gd name="T2" fmla="*/ 2597 w 25"/>
                  <a:gd name="T3" fmla="*/ 6874 h 61"/>
                  <a:gd name="T4" fmla="*/ 2597 w 25"/>
                  <a:gd name="T5" fmla="*/ 5882 h 61"/>
                  <a:gd name="T6" fmla="*/ 2294 w 25"/>
                  <a:gd name="T7" fmla="*/ 5024 h 61"/>
                  <a:gd name="T8" fmla="*/ 2227 w 25"/>
                  <a:gd name="T9" fmla="*/ 4285 h 61"/>
                  <a:gd name="T10" fmla="*/ 1967 w 25"/>
                  <a:gd name="T11" fmla="*/ 3127 h 61"/>
                  <a:gd name="T12" fmla="*/ 1561 w 25"/>
                  <a:gd name="T13" fmla="*/ 2083 h 61"/>
                  <a:gd name="T14" fmla="*/ 1239 w 25"/>
                  <a:gd name="T15" fmla="*/ 1025 h 61"/>
                  <a:gd name="T16" fmla="*/ 910 w 25"/>
                  <a:gd name="T17" fmla="*/ 0 h 61"/>
                  <a:gd name="T18" fmla="*/ 0 w 25"/>
                  <a:gd name="T19" fmla="*/ 4 h 61"/>
                  <a:gd name="T20" fmla="*/ 4 w 25"/>
                  <a:gd name="T21" fmla="*/ 1404 h 61"/>
                  <a:gd name="T22" fmla="*/ 910 w 25"/>
                  <a:gd name="T23" fmla="*/ 2469 h 61"/>
                  <a:gd name="T24" fmla="*/ 1062 w 25"/>
                  <a:gd name="T25" fmla="*/ 3383 h 61"/>
                  <a:gd name="T26" fmla="*/ 1239 w 25"/>
                  <a:gd name="T27" fmla="*/ 4291 h 61"/>
                  <a:gd name="T28" fmla="*/ 1338 w 25"/>
                  <a:gd name="T29" fmla="*/ 5361 h 61"/>
                  <a:gd name="T30" fmla="*/ 1445 w 25"/>
                  <a:gd name="T31" fmla="*/ 6072 h 61"/>
                  <a:gd name="T32" fmla="*/ 1561 w 25"/>
                  <a:gd name="T33" fmla="*/ 6886 h 61"/>
                  <a:gd name="T34" fmla="*/ 1686 w 25"/>
                  <a:gd name="T35" fmla="*/ 7437 h 61"/>
                  <a:gd name="T36" fmla="*/ 2676 w 25"/>
                  <a:gd name="T37" fmla="*/ 7345 h 6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5"/>
                  <a:gd name="T58" fmla="*/ 0 h 61"/>
                  <a:gd name="T59" fmla="*/ 25 w 25"/>
                  <a:gd name="T60" fmla="*/ 61 h 6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5" h="61">
                    <a:moveTo>
                      <a:pt x="25" y="60"/>
                    </a:moveTo>
                    <a:lnTo>
                      <a:pt x="24" y="56"/>
                    </a:lnTo>
                    <a:lnTo>
                      <a:pt x="24" y="49"/>
                    </a:lnTo>
                    <a:lnTo>
                      <a:pt x="21" y="42"/>
                    </a:lnTo>
                    <a:lnTo>
                      <a:pt x="20" y="35"/>
                    </a:lnTo>
                    <a:lnTo>
                      <a:pt x="18" y="26"/>
                    </a:lnTo>
                    <a:lnTo>
                      <a:pt x="15" y="17"/>
                    </a:lnTo>
                    <a:lnTo>
                      <a:pt x="12" y="8"/>
                    </a:lnTo>
                    <a:lnTo>
                      <a:pt x="8" y="0"/>
                    </a:lnTo>
                    <a:lnTo>
                      <a:pt x="0" y="4"/>
                    </a:lnTo>
                    <a:lnTo>
                      <a:pt x="4" y="12"/>
                    </a:lnTo>
                    <a:lnTo>
                      <a:pt x="8" y="20"/>
                    </a:lnTo>
                    <a:lnTo>
                      <a:pt x="10" y="28"/>
                    </a:lnTo>
                    <a:lnTo>
                      <a:pt x="12" y="36"/>
                    </a:lnTo>
                    <a:lnTo>
                      <a:pt x="13" y="43"/>
                    </a:lnTo>
                    <a:lnTo>
                      <a:pt x="14" y="50"/>
                    </a:lnTo>
                    <a:lnTo>
                      <a:pt x="15" y="57"/>
                    </a:lnTo>
                    <a:lnTo>
                      <a:pt x="16" y="61"/>
                    </a:lnTo>
                    <a:lnTo>
                      <a:pt x="25" y="6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710" name="Freeform 801"/>
              <p:cNvSpPr>
                <a:spLocks noChangeArrowheads="1"/>
              </p:cNvSpPr>
              <p:nvPr/>
            </p:nvSpPr>
            <p:spPr bwMode="auto">
              <a:xfrm>
                <a:off x="5582" y="3438"/>
                <a:ext cx="69" cy="114"/>
              </a:xfrm>
              <a:custGeom>
                <a:avLst/>
                <a:gdLst>
                  <a:gd name="T0" fmla="*/ 0 w 65"/>
                  <a:gd name="T1" fmla="*/ 8062 h 106"/>
                  <a:gd name="T2" fmla="*/ 0 w 65"/>
                  <a:gd name="T3" fmla="*/ 8221 h 106"/>
                  <a:gd name="T4" fmla="*/ 1 w 65"/>
                  <a:gd name="T5" fmla="*/ 8609 h 106"/>
                  <a:gd name="T6" fmla="*/ 1 w 65"/>
                  <a:gd name="T7" fmla="*/ 8750 h 106"/>
                  <a:gd name="T8" fmla="*/ 3 w 65"/>
                  <a:gd name="T9" fmla="*/ 8751 h 106"/>
                  <a:gd name="T10" fmla="*/ 6 w 65"/>
                  <a:gd name="T11" fmla="*/ 8994 h 106"/>
                  <a:gd name="T12" fmla="*/ 428 w 65"/>
                  <a:gd name="T13" fmla="*/ 8841 h 106"/>
                  <a:gd name="T14" fmla="*/ 613 w 65"/>
                  <a:gd name="T15" fmla="*/ 8750 h 106"/>
                  <a:gd name="T16" fmla="*/ 932 w 65"/>
                  <a:gd name="T17" fmla="*/ 8552 h 106"/>
                  <a:gd name="T18" fmla="*/ 1138 w 65"/>
                  <a:gd name="T19" fmla="*/ 8005 h 106"/>
                  <a:gd name="T20" fmla="*/ 1445 w 65"/>
                  <a:gd name="T21" fmla="*/ 7496 h 106"/>
                  <a:gd name="T22" fmla="*/ 1728 w 65"/>
                  <a:gd name="T23" fmla="*/ 6723 h 106"/>
                  <a:gd name="T24" fmla="*/ 1947 w 65"/>
                  <a:gd name="T25" fmla="*/ 6026 h 106"/>
                  <a:gd name="T26" fmla="*/ 2194 w 65"/>
                  <a:gd name="T27" fmla="*/ 5210 h 106"/>
                  <a:gd name="T28" fmla="*/ 2329 w 65"/>
                  <a:gd name="T29" fmla="*/ 4226 h 106"/>
                  <a:gd name="T30" fmla="*/ 2464 w 65"/>
                  <a:gd name="T31" fmla="*/ 3192 h 106"/>
                  <a:gd name="T32" fmla="*/ 2472 w 65"/>
                  <a:gd name="T33" fmla="*/ 2176 h 106"/>
                  <a:gd name="T34" fmla="*/ 2464 w 65"/>
                  <a:gd name="T35" fmla="*/ 1130 h 106"/>
                  <a:gd name="T36" fmla="*/ 2329 w 65"/>
                  <a:gd name="T37" fmla="*/ 1 h 106"/>
                  <a:gd name="T38" fmla="*/ 2321 w 65"/>
                  <a:gd name="T39" fmla="*/ 0 h 106"/>
                  <a:gd name="T40" fmla="*/ 2282 w 65"/>
                  <a:gd name="T41" fmla="*/ 0 h 106"/>
                  <a:gd name="T42" fmla="*/ 2194 w 65"/>
                  <a:gd name="T43" fmla="*/ 0 h 106"/>
                  <a:gd name="T44" fmla="*/ 2103 w 65"/>
                  <a:gd name="T45" fmla="*/ 0 h 106"/>
                  <a:gd name="T46" fmla="*/ 1866 w 65"/>
                  <a:gd name="T47" fmla="*/ 3 h 106"/>
                  <a:gd name="T48" fmla="*/ 1628 w 65"/>
                  <a:gd name="T49" fmla="*/ 679 h 106"/>
                  <a:gd name="T50" fmla="*/ 1361 w 65"/>
                  <a:gd name="T51" fmla="*/ 1130 h 106"/>
                  <a:gd name="T52" fmla="*/ 1072 w 65"/>
                  <a:gd name="T53" fmla="*/ 1783 h 106"/>
                  <a:gd name="T54" fmla="*/ 827 w 65"/>
                  <a:gd name="T55" fmla="*/ 2386 h 106"/>
                  <a:gd name="T56" fmla="*/ 577 w 65"/>
                  <a:gd name="T57" fmla="*/ 3192 h 106"/>
                  <a:gd name="T58" fmla="*/ 454 w 65"/>
                  <a:gd name="T59" fmla="*/ 3894 h 106"/>
                  <a:gd name="T60" fmla="*/ 8 w 65"/>
                  <a:gd name="T61" fmla="*/ 4593 h 106"/>
                  <a:gd name="T62" fmla="*/ 6 w 65"/>
                  <a:gd name="T63" fmla="*/ 5257 h 106"/>
                  <a:gd name="T64" fmla="*/ 4 w 65"/>
                  <a:gd name="T65" fmla="*/ 6026 h 106"/>
                  <a:gd name="T66" fmla="*/ 3 w 65"/>
                  <a:gd name="T67" fmla="*/ 6609 h 106"/>
                  <a:gd name="T68" fmla="*/ 2 w 65"/>
                  <a:gd name="T69" fmla="*/ 7108 h 106"/>
                  <a:gd name="T70" fmla="*/ 1 w 65"/>
                  <a:gd name="T71" fmla="*/ 7644 h 106"/>
                  <a:gd name="T72" fmla="*/ 0 w 65"/>
                  <a:gd name="T73" fmla="*/ 8062 h 10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5"/>
                  <a:gd name="T112" fmla="*/ 0 h 106"/>
                  <a:gd name="T113" fmla="*/ 65 w 65"/>
                  <a:gd name="T114" fmla="*/ 106 h 10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5" h="106">
                    <a:moveTo>
                      <a:pt x="0" y="95"/>
                    </a:moveTo>
                    <a:lnTo>
                      <a:pt x="0" y="98"/>
                    </a:lnTo>
                    <a:lnTo>
                      <a:pt x="1" y="101"/>
                    </a:lnTo>
                    <a:lnTo>
                      <a:pt x="1" y="103"/>
                    </a:lnTo>
                    <a:lnTo>
                      <a:pt x="3" y="104"/>
                    </a:lnTo>
                    <a:lnTo>
                      <a:pt x="6" y="106"/>
                    </a:lnTo>
                    <a:lnTo>
                      <a:pt x="11" y="105"/>
                    </a:lnTo>
                    <a:lnTo>
                      <a:pt x="17" y="103"/>
                    </a:lnTo>
                    <a:lnTo>
                      <a:pt x="24" y="100"/>
                    </a:lnTo>
                    <a:lnTo>
                      <a:pt x="30" y="94"/>
                    </a:lnTo>
                    <a:lnTo>
                      <a:pt x="38" y="88"/>
                    </a:lnTo>
                    <a:lnTo>
                      <a:pt x="45" y="80"/>
                    </a:lnTo>
                    <a:lnTo>
                      <a:pt x="51" y="71"/>
                    </a:lnTo>
                    <a:lnTo>
                      <a:pt x="57" y="61"/>
                    </a:lnTo>
                    <a:lnTo>
                      <a:pt x="61" y="50"/>
                    </a:lnTo>
                    <a:lnTo>
                      <a:pt x="64" y="38"/>
                    </a:lnTo>
                    <a:lnTo>
                      <a:pt x="65" y="26"/>
                    </a:lnTo>
                    <a:lnTo>
                      <a:pt x="64" y="14"/>
                    </a:lnTo>
                    <a:lnTo>
                      <a:pt x="61" y="1"/>
                    </a:lnTo>
                    <a:lnTo>
                      <a:pt x="60" y="0"/>
                    </a:lnTo>
                    <a:lnTo>
                      <a:pt x="59" y="0"/>
                    </a:lnTo>
                    <a:lnTo>
                      <a:pt x="57" y="0"/>
                    </a:lnTo>
                    <a:lnTo>
                      <a:pt x="55" y="0"/>
                    </a:lnTo>
                    <a:lnTo>
                      <a:pt x="49" y="3"/>
                    </a:lnTo>
                    <a:lnTo>
                      <a:pt x="42" y="7"/>
                    </a:lnTo>
                    <a:lnTo>
                      <a:pt x="36" y="14"/>
                    </a:lnTo>
                    <a:lnTo>
                      <a:pt x="28" y="21"/>
                    </a:lnTo>
                    <a:lnTo>
                      <a:pt x="22" y="29"/>
                    </a:lnTo>
                    <a:lnTo>
                      <a:pt x="16" y="38"/>
                    </a:lnTo>
                    <a:lnTo>
                      <a:pt x="12" y="46"/>
                    </a:lnTo>
                    <a:lnTo>
                      <a:pt x="8" y="55"/>
                    </a:lnTo>
                    <a:lnTo>
                      <a:pt x="6" y="62"/>
                    </a:lnTo>
                    <a:lnTo>
                      <a:pt x="4" y="71"/>
                    </a:lnTo>
                    <a:lnTo>
                      <a:pt x="3" y="79"/>
                    </a:lnTo>
                    <a:lnTo>
                      <a:pt x="2" y="85"/>
                    </a:lnTo>
                    <a:lnTo>
                      <a:pt x="1" y="91"/>
                    </a:lnTo>
                    <a:lnTo>
                      <a:pt x="0" y="95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711" name="Freeform 802"/>
              <p:cNvSpPr>
                <a:spLocks noChangeArrowheads="1"/>
              </p:cNvSpPr>
              <p:nvPr/>
            </p:nvSpPr>
            <p:spPr bwMode="auto">
              <a:xfrm>
                <a:off x="5577" y="3438"/>
                <a:ext cx="78" cy="120"/>
              </a:xfrm>
              <a:custGeom>
                <a:avLst/>
                <a:gdLst>
                  <a:gd name="T0" fmla="*/ 1544 w 74"/>
                  <a:gd name="T1" fmla="*/ 3 h 111"/>
                  <a:gd name="T2" fmla="*/ 1627 w 74"/>
                  <a:gd name="T3" fmla="*/ 1662 h 111"/>
                  <a:gd name="T4" fmla="*/ 1629 w 74"/>
                  <a:gd name="T5" fmla="*/ 3031 h 111"/>
                  <a:gd name="T6" fmla="*/ 1587 w 74"/>
                  <a:gd name="T7" fmla="*/ 4477 h 111"/>
                  <a:gd name="T8" fmla="*/ 1544 w 74"/>
                  <a:gd name="T9" fmla="*/ 5656 h 111"/>
                  <a:gd name="T10" fmla="*/ 1429 w 74"/>
                  <a:gd name="T11" fmla="*/ 6909 h 111"/>
                  <a:gd name="T12" fmla="*/ 1286 w 74"/>
                  <a:gd name="T13" fmla="*/ 7908 h 111"/>
                  <a:gd name="T14" fmla="*/ 1127 w 74"/>
                  <a:gd name="T15" fmla="*/ 9029 h 111"/>
                  <a:gd name="T16" fmla="*/ 962 w 74"/>
                  <a:gd name="T17" fmla="*/ 9817 h 111"/>
                  <a:gd name="T18" fmla="*/ 821 w 74"/>
                  <a:gd name="T19" fmla="*/ 10613 h 111"/>
                  <a:gd name="T20" fmla="*/ 632 w 74"/>
                  <a:gd name="T21" fmla="*/ 11030 h 111"/>
                  <a:gd name="T22" fmla="*/ 486 w 74"/>
                  <a:gd name="T23" fmla="*/ 11474 h 111"/>
                  <a:gd name="T24" fmla="*/ 355 w 74"/>
                  <a:gd name="T25" fmla="*/ 11677 h 111"/>
                  <a:gd name="T26" fmla="*/ 304 w 74"/>
                  <a:gd name="T27" fmla="*/ 11762 h 111"/>
                  <a:gd name="T28" fmla="*/ 273 w 74"/>
                  <a:gd name="T29" fmla="*/ 11677 h 111"/>
                  <a:gd name="T30" fmla="*/ 273 w 74"/>
                  <a:gd name="T31" fmla="*/ 11605 h 111"/>
                  <a:gd name="T32" fmla="*/ 9 w 74"/>
                  <a:gd name="T33" fmla="*/ 11474 h 111"/>
                  <a:gd name="T34" fmla="*/ 9 w 74"/>
                  <a:gd name="T35" fmla="*/ 11159 h 111"/>
                  <a:gd name="T36" fmla="*/ 0 w 74"/>
                  <a:gd name="T37" fmla="*/ 11030 h 111"/>
                  <a:gd name="T38" fmla="*/ 0 w 74"/>
                  <a:gd name="T39" fmla="*/ 11474 h 111"/>
                  <a:gd name="T40" fmla="*/ 1 w 74"/>
                  <a:gd name="T41" fmla="*/ 11924 h 111"/>
                  <a:gd name="T42" fmla="*/ 3 w 74"/>
                  <a:gd name="T43" fmla="*/ 12333 h 111"/>
                  <a:gd name="T44" fmla="*/ 6 w 74"/>
                  <a:gd name="T45" fmla="*/ 12546 h 111"/>
                  <a:gd name="T46" fmla="*/ 288 w 74"/>
                  <a:gd name="T47" fmla="*/ 12891 h 111"/>
                  <a:gd name="T48" fmla="*/ 394 w 74"/>
                  <a:gd name="T49" fmla="*/ 12624 h 111"/>
                  <a:gd name="T50" fmla="*/ 569 w 74"/>
                  <a:gd name="T51" fmla="*/ 12444 h 111"/>
                  <a:gd name="T52" fmla="*/ 779 w 74"/>
                  <a:gd name="T53" fmla="*/ 11924 h 111"/>
                  <a:gd name="T54" fmla="*/ 961 w 74"/>
                  <a:gd name="T55" fmla="*/ 11408 h 111"/>
                  <a:gd name="T56" fmla="*/ 1127 w 74"/>
                  <a:gd name="T57" fmla="*/ 10613 h 111"/>
                  <a:gd name="T58" fmla="*/ 1319 w 74"/>
                  <a:gd name="T59" fmla="*/ 9548 h 111"/>
                  <a:gd name="T60" fmla="*/ 1466 w 74"/>
                  <a:gd name="T61" fmla="*/ 8427 h 111"/>
                  <a:gd name="T62" fmla="*/ 1627 w 74"/>
                  <a:gd name="T63" fmla="*/ 7187 h 111"/>
                  <a:gd name="T64" fmla="*/ 1717 w 74"/>
                  <a:gd name="T65" fmla="*/ 5912 h 111"/>
                  <a:gd name="T66" fmla="*/ 1808 w 74"/>
                  <a:gd name="T67" fmla="*/ 4501 h 111"/>
                  <a:gd name="T68" fmla="*/ 1810 w 74"/>
                  <a:gd name="T69" fmla="*/ 3031 h 111"/>
                  <a:gd name="T70" fmla="*/ 1808 w 74"/>
                  <a:gd name="T71" fmla="*/ 1422 h 111"/>
                  <a:gd name="T72" fmla="*/ 1717 w 74"/>
                  <a:gd name="T73" fmla="*/ 0 h 111"/>
                  <a:gd name="T74" fmla="*/ 1544 w 74"/>
                  <a:gd name="T75" fmla="*/ 3 h 111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74"/>
                  <a:gd name="T115" fmla="*/ 0 h 111"/>
                  <a:gd name="T116" fmla="*/ 74 w 74"/>
                  <a:gd name="T117" fmla="*/ 111 h 111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74" h="111">
                    <a:moveTo>
                      <a:pt x="62" y="3"/>
                    </a:moveTo>
                    <a:lnTo>
                      <a:pt x="65" y="15"/>
                    </a:lnTo>
                    <a:lnTo>
                      <a:pt x="66" y="26"/>
                    </a:lnTo>
                    <a:lnTo>
                      <a:pt x="64" y="38"/>
                    </a:lnTo>
                    <a:lnTo>
                      <a:pt x="62" y="48"/>
                    </a:lnTo>
                    <a:lnTo>
                      <a:pt x="58" y="59"/>
                    </a:lnTo>
                    <a:lnTo>
                      <a:pt x="52" y="68"/>
                    </a:lnTo>
                    <a:lnTo>
                      <a:pt x="46" y="77"/>
                    </a:lnTo>
                    <a:lnTo>
                      <a:pt x="40" y="84"/>
                    </a:lnTo>
                    <a:lnTo>
                      <a:pt x="33" y="91"/>
                    </a:lnTo>
                    <a:lnTo>
                      <a:pt x="26" y="95"/>
                    </a:lnTo>
                    <a:lnTo>
                      <a:pt x="21" y="98"/>
                    </a:lnTo>
                    <a:lnTo>
                      <a:pt x="15" y="101"/>
                    </a:lnTo>
                    <a:lnTo>
                      <a:pt x="12" y="102"/>
                    </a:lnTo>
                    <a:lnTo>
                      <a:pt x="10" y="101"/>
                    </a:lnTo>
                    <a:lnTo>
                      <a:pt x="10" y="100"/>
                    </a:lnTo>
                    <a:lnTo>
                      <a:pt x="9" y="98"/>
                    </a:lnTo>
                    <a:lnTo>
                      <a:pt x="9" y="96"/>
                    </a:lnTo>
                    <a:lnTo>
                      <a:pt x="0" y="95"/>
                    </a:lnTo>
                    <a:lnTo>
                      <a:pt x="0" y="98"/>
                    </a:lnTo>
                    <a:lnTo>
                      <a:pt x="1" y="103"/>
                    </a:lnTo>
                    <a:lnTo>
                      <a:pt x="3" y="105"/>
                    </a:lnTo>
                    <a:lnTo>
                      <a:pt x="6" y="108"/>
                    </a:lnTo>
                    <a:lnTo>
                      <a:pt x="11" y="111"/>
                    </a:lnTo>
                    <a:lnTo>
                      <a:pt x="17" y="109"/>
                    </a:lnTo>
                    <a:lnTo>
                      <a:pt x="24" y="107"/>
                    </a:lnTo>
                    <a:lnTo>
                      <a:pt x="31" y="103"/>
                    </a:lnTo>
                    <a:lnTo>
                      <a:pt x="39" y="97"/>
                    </a:lnTo>
                    <a:lnTo>
                      <a:pt x="46" y="91"/>
                    </a:lnTo>
                    <a:lnTo>
                      <a:pt x="53" y="82"/>
                    </a:lnTo>
                    <a:lnTo>
                      <a:pt x="60" y="73"/>
                    </a:lnTo>
                    <a:lnTo>
                      <a:pt x="65" y="62"/>
                    </a:lnTo>
                    <a:lnTo>
                      <a:pt x="70" y="51"/>
                    </a:lnTo>
                    <a:lnTo>
                      <a:pt x="73" y="39"/>
                    </a:lnTo>
                    <a:lnTo>
                      <a:pt x="74" y="26"/>
                    </a:lnTo>
                    <a:lnTo>
                      <a:pt x="73" y="13"/>
                    </a:lnTo>
                    <a:lnTo>
                      <a:pt x="70" y="0"/>
                    </a:lnTo>
                    <a:lnTo>
                      <a:pt x="62" y="3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712" name="Freeform 803"/>
              <p:cNvSpPr>
                <a:spLocks noChangeArrowheads="1"/>
              </p:cNvSpPr>
              <p:nvPr/>
            </p:nvSpPr>
            <p:spPr bwMode="auto">
              <a:xfrm>
                <a:off x="5595" y="3431"/>
                <a:ext cx="56" cy="50"/>
              </a:xfrm>
              <a:custGeom>
                <a:avLst/>
                <a:gdLst>
                  <a:gd name="T0" fmla="*/ 8 w 53"/>
                  <a:gd name="T1" fmla="*/ 7470 h 46"/>
                  <a:gd name="T2" fmla="*/ 370 w 53"/>
                  <a:gd name="T3" fmla="*/ 5840 h 46"/>
                  <a:gd name="T4" fmla="*/ 515 w 53"/>
                  <a:gd name="T5" fmla="*/ 4923 h 46"/>
                  <a:gd name="T6" fmla="*/ 800 w 53"/>
                  <a:gd name="T7" fmla="*/ 3770 h 46"/>
                  <a:gd name="T8" fmla="*/ 944 w 53"/>
                  <a:gd name="T9" fmla="*/ 2746 h 46"/>
                  <a:gd name="T10" fmla="*/ 1113 w 53"/>
                  <a:gd name="T11" fmla="*/ 1810 h 46"/>
                  <a:gd name="T12" fmla="*/ 1255 w 53"/>
                  <a:gd name="T13" fmla="*/ 1532 h 46"/>
                  <a:gd name="T14" fmla="*/ 1326 w 53"/>
                  <a:gd name="T15" fmla="*/ 1532 h 46"/>
                  <a:gd name="T16" fmla="*/ 1313 w 53"/>
                  <a:gd name="T17" fmla="*/ 1409 h 46"/>
                  <a:gd name="T18" fmla="*/ 1504 w 53"/>
                  <a:gd name="T19" fmla="*/ 1097 h 46"/>
                  <a:gd name="T20" fmla="*/ 1466 w 53"/>
                  <a:gd name="T21" fmla="*/ 2 h 46"/>
                  <a:gd name="T22" fmla="*/ 1347 w 53"/>
                  <a:gd name="T23" fmla="*/ 0 h 46"/>
                  <a:gd name="T24" fmla="*/ 1255 w 53"/>
                  <a:gd name="T25" fmla="*/ 0 h 46"/>
                  <a:gd name="T26" fmla="*/ 1176 w 53"/>
                  <a:gd name="T27" fmla="*/ 1 h 46"/>
                  <a:gd name="T28" fmla="*/ 953 w 53"/>
                  <a:gd name="T29" fmla="*/ 5 h 46"/>
                  <a:gd name="T30" fmla="*/ 808 w 53"/>
                  <a:gd name="T31" fmla="*/ 1532 h 46"/>
                  <a:gd name="T32" fmla="*/ 544 w 53"/>
                  <a:gd name="T33" fmla="*/ 2746 h 46"/>
                  <a:gd name="T34" fmla="*/ 370 w 53"/>
                  <a:gd name="T35" fmla="*/ 3834 h 46"/>
                  <a:gd name="T36" fmla="*/ 7 w 53"/>
                  <a:gd name="T37" fmla="*/ 5262 h 46"/>
                  <a:gd name="T38" fmla="*/ 0 w 53"/>
                  <a:gd name="T39" fmla="*/ 6758 h 46"/>
                  <a:gd name="T40" fmla="*/ 8 w 53"/>
                  <a:gd name="T41" fmla="*/ 7470 h 4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53"/>
                  <a:gd name="T64" fmla="*/ 0 h 46"/>
                  <a:gd name="T65" fmla="*/ 53 w 53"/>
                  <a:gd name="T66" fmla="*/ 46 h 4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53" h="46">
                    <a:moveTo>
                      <a:pt x="8" y="46"/>
                    </a:moveTo>
                    <a:lnTo>
                      <a:pt x="13" y="37"/>
                    </a:lnTo>
                    <a:lnTo>
                      <a:pt x="19" y="30"/>
                    </a:lnTo>
                    <a:lnTo>
                      <a:pt x="27" y="23"/>
                    </a:lnTo>
                    <a:lnTo>
                      <a:pt x="33" y="17"/>
                    </a:lnTo>
                    <a:lnTo>
                      <a:pt x="39" y="12"/>
                    </a:lnTo>
                    <a:lnTo>
                      <a:pt x="44" y="10"/>
                    </a:lnTo>
                    <a:lnTo>
                      <a:pt x="46" y="10"/>
                    </a:lnTo>
                    <a:lnTo>
                      <a:pt x="45" y="9"/>
                    </a:lnTo>
                    <a:lnTo>
                      <a:pt x="53" y="6"/>
                    </a:lnTo>
                    <a:lnTo>
                      <a:pt x="51" y="2"/>
                    </a:lnTo>
                    <a:lnTo>
                      <a:pt x="47" y="0"/>
                    </a:lnTo>
                    <a:lnTo>
                      <a:pt x="44" y="0"/>
                    </a:lnTo>
                    <a:lnTo>
                      <a:pt x="41" y="1"/>
                    </a:lnTo>
                    <a:lnTo>
                      <a:pt x="34" y="5"/>
                    </a:lnTo>
                    <a:lnTo>
                      <a:pt x="28" y="10"/>
                    </a:lnTo>
                    <a:lnTo>
                      <a:pt x="20" y="17"/>
                    </a:lnTo>
                    <a:lnTo>
                      <a:pt x="13" y="24"/>
                    </a:lnTo>
                    <a:lnTo>
                      <a:pt x="7" y="32"/>
                    </a:lnTo>
                    <a:lnTo>
                      <a:pt x="0" y="41"/>
                    </a:lnTo>
                    <a:lnTo>
                      <a:pt x="8" y="46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713" name="Freeform 804"/>
              <p:cNvSpPr>
                <a:spLocks noChangeArrowheads="1"/>
              </p:cNvSpPr>
              <p:nvPr/>
            </p:nvSpPr>
            <p:spPr bwMode="auto">
              <a:xfrm>
                <a:off x="5577" y="3475"/>
                <a:ext cx="27" cy="66"/>
              </a:xfrm>
              <a:custGeom>
                <a:avLst/>
                <a:gdLst>
                  <a:gd name="T0" fmla="*/ 983 w 25"/>
                  <a:gd name="T1" fmla="*/ 7437 h 61"/>
                  <a:gd name="T2" fmla="*/ 1062 w 25"/>
                  <a:gd name="T3" fmla="*/ 6886 h 61"/>
                  <a:gd name="T4" fmla="*/ 1147 w 25"/>
                  <a:gd name="T5" fmla="*/ 6275 h 61"/>
                  <a:gd name="T6" fmla="*/ 1239 w 25"/>
                  <a:gd name="T7" fmla="*/ 5436 h 61"/>
                  <a:gd name="T8" fmla="*/ 1338 w 25"/>
                  <a:gd name="T9" fmla="*/ 4580 h 61"/>
                  <a:gd name="T10" fmla="*/ 1561 w 25"/>
                  <a:gd name="T11" fmla="*/ 3383 h 61"/>
                  <a:gd name="T12" fmla="*/ 1821 w 25"/>
                  <a:gd name="T13" fmla="*/ 2639 h 61"/>
                  <a:gd name="T14" fmla="*/ 2294 w 25"/>
                  <a:gd name="T15" fmla="*/ 1519 h 61"/>
                  <a:gd name="T16" fmla="*/ 2676 w 25"/>
                  <a:gd name="T17" fmla="*/ 5 h 61"/>
                  <a:gd name="T18" fmla="*/ 1821 w 25"/>
                  <a:gd name="T19" fmla="*/ 0 h 61"/>
                  <a:gd name="T20" fmla="*/ 1338 w 25"/>
                  <a:gd name="T21" fmla="*/ 1109 h 61"/>
                  <a:gd name="T22" fmla="*/ 1062 w 25"/>
                  <a:gd name="T23" fmla="*/ 2083 h 61"/>
                  <a:gd name="T24" fmla="*/ 843 w 25"/>
                  <a:gd name="T25" fmla="*/ 3127 h 61"/>
                  <a:gd name="T26" fmla="*/ 5 w 25"/>
                  <a:gd name="T27" fmla="*/ 4285 h 61"/>
                  <a:gd name="T28" fmla="*/ 3 w 25"/>
                  <a:gd name="T29" fmla="*/ 5361 h 61"/>
                  <a:gd name="T30" fmla="*/ 1 w 25"/>
                  <a:gd name="T31" fmla="*/ 6072 h 61"/>
                  <a:gd name="T32" fmla="*/ 1 w 25"/>
                  <a:gd name="T33" fmla="*/ 6874 h 61"/>
                  <a:gd name="T34" fmla="*/ 0 w 25"/>
                  <a:gd name="T35" fmla="*/ 7345 h 61"/>
                  <a:gd name="T36" fmla="*/ 983 w 25"/>
                  <a:gd name="T37" fmla="*/ 7437 h 6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5"/>
                  <a:gd name="T58" fmla="*/ 0 h 61"/>
                  <a:gd name="T59" fmla="*/ 25 w 25"/>
                  <a:gd name="T60" fmla="*/ 61 h 6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5" h="61">
                    <a:moveTo>
                      <a:pt x="9" y="61"/>
                    </a:moveTo>
                    <a:lnTo>
                      <a:pt x="10" y="57"/>
                    </a:lnTo>
                    <a:lnTo>
                      <a:pt x="11" y="51"/>
                    </a:lnTo>
                    <a:lnTo>
                      <a:pt x="12" y="45"/>
                    </a:lnTo>
                    <a:lnTo>
                      <a:pt x="13" y="37"/>
                    </a:lnTo>
                    <a:lnTo>
                      <a:pt x="15" y="28"/>
                    </a:lnTo>
                    <a:lnTo>
                      <a:pt x="17" y="21"/>
                    </a:lnTo>
                    <a:lnTo>
                      <a:pt x="21" y="13"/>
                    </a:lnTo>
                    <a:lnTo>
                      <a:pt x="25" y="5"/>
                    </a:lnTo>
                    <a:lnTo>
                      <a:pt x="17" y="0"/>
                    </a:lnTo>
                    <a:lnTo>
                      <a:pt x="13" y="9"/>
                    </a:lnTo>
                    <a:lnTo>
                      <a:pt x="10" y="17"/>
                    </a:lnTo>
                    <a:lnTo>
                      <a:pt x="7" y="26"/>
                    </a:lnTo>
                    <a:lnTo>
                      <a:pt x="5" y="35"/>
                    </a:lnTo>
                    <a:lnTo>
                      <a:pt x="3" y="43"/>
                    </a:lnTo>
                    <a:lnTo>
                      <a:pt x="1" y="50"/>
                    </a:lnTo>
                    <a:lnTo>
                      <a:pt x="1" y="56"/>
                    </a:lnTo>
                    <a:lnTo>
                      <a:pt x="0" y="60"/>
                    </a:lnTo>
                    <a:lnTo>
                      <a:pt x="9" y="61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714" name="Freeform 805"/>
              <p:cNvSpPr>
                <a:spLocks noChangeArrowheads="1"/>
              </p:cNvSpPr>
              <p:nvPr/>
            </p:nvSpPr>
            <p:spPr bwMode="auto">
              <a:xfrm>
                <a:off x="152" y="942"/>
                <a:ext cx="69" cy="115"/>
              </a:xfrm>
              <a:custGeom>
                <a:avLst/>
                <a:gdLst>
                  <a:gd name="T0" fmla="*/ 2472 w 65"/>
                  <a:gd name="T1" fmla="*/ 7839 h 107"/>
                  <a:gd name="T2" fmla="*/ 2472 w 65"/>
                  <a:gd name="T3" fmla="*/ 8080 h 107"/>
                  <a:gd name="T4" fmla="*/ 2472 w 65"/>
                  <a:gd name="T5" fmla="*/ 8346 h 107"/>
                  <a:gd name="T6" fmla="*/ 2464 w 65"/>
                  <a:gd name="T7" fmla="*/ 8442 h 107"/>
                  <a:gd name="T8" fmla="*/ 2422 w 65"/>
                  <a:gd name="T9" fmla="*/ 8512 h 107"/>
                  <a:gd name="T10" fmla="*/ 2282 w 65"/>
                  <a:gd name="T11" fmla="*/ 8684 h 107"/>
                  <a:gd name="T12" fmla="*/ 2067 w 65"/>
                  <a:gd name="T13" fmla="*/ 8600 h 107"/>
                  <a:gd name="T14" fmla="*/ 1834 w 65"/>
                  <a:gd name="T15" fmla="*/ 8442 h 107"/>
                  <a:gd name="T16" fmla="*/ 1595 w 65"/>
                  <a:gd name="T17" fmla="*/ 8333 h 107"/>
                  <a:gd name="T18" fmla="*/ 1334 w 65"/>
                  <a:gd name="T19" fmla="*/ 7765 h 107"/>
                  <a:gd name="T20" fmla="*/ 1050 w 65"/>
                  <a:gd name="T21" fmla="*/ 7294 h 107"/>
                  <a:gd name="T22" fmla="*/ 779 w 65"/>
                  <a:gd name="T23" fmla="*/ 6712 h 107"/>
                  <a:gd name="T24" fmla="*/ 544 w 65"/>
                  <a:gd name="T25" fmla="*/ 5876 h 107"/>
                  <a:gd name="T26" fmla="*/ 8 w 65"/>
                  <a:gd name="T27" fmla="*/ 5087 h 107"/>
                  <a:gd name="T28" fmla="*/ 4 w 65"/>
                  <a:gd name="T29" fmla="*/ 4105 h 107"/>
                  <a:gd name="T30" fmla="*/ 2 w 65"/>
                  <a:gd name="T31" fmla="*/ 3134 h 107"/>
                  <a:gd name="T32" fmla="*/ 0 w 65"/>
                  <a:gd name="T33" fmla="*/ 2146 h 107"/>
                  <a:gd name="T34" fmla="*/ 1 w 65"/>
                  <a:gd name="T35" fmla="*/ 1122 h 107"/>
                  <a:gd name="T36" fmla="*/ 4 w 65"/>
                  <a:gd name="T37" fmla="*/ 2 h 107"/>
                  <a:gd name="T38" fmla="*/ 5 w 65"/>
                  <a:gd name="T39" fmla="*/ 1 h 107"/>
                  <a:gd name="T40" fmla="*/ 6 w 65"/>
                  <a:gd name="T41" fmla="*/ 0 h 107"/>
                  <a:gd name="T42" fmla="*/ 8 w 65"/>
                  <a:gd name="T43" fmla="*/ 1 h 107"/>
                  <a:gd name="T44" fmla="*/ 403 w 65"/>
                  <a:gd name="T45" fmla="*/ 1 h 107"/>
                  <a:gd name="T46" fmla="*/ 613 w 65"/>
                  <a:gd name="T47" fmla="*/ 4 h 107"/>
                  <a:gd name="T48" fmla="*/ 878 w 65"/>
                  <a:gd name="T49" fmla="*/ 677 h 107"/>
                  <a:gd name="T50" fmla="*/ 1115 w 65"/>
                  <a:gd name="T51" fmla="*/ 1122 h 107"/>
                  <a:gd name="T52" fmla="*/ 1416 w 65"/>
                  <a:gd name="T53" fmla="*/ 1836 h 107"/>
                  <a:gd name="T54" fmla="*/ 1656 w 65"/>
                  <a:gd name="T55" fmla="*/ 2450 h 107"/>
                  <a:gd name="T56" fmla="*/ 1866 w 65"/>
                  <a:gd name="T57" fmla="*/ 3134 h 107"/>
                  <a:gd name="T58" fmla="*/ 2025 w 65"/>
                  <a:gd name="T59" fmla="*/ 3819 h 107"/>
                  <a:gd name="T60" fmla="*/ 2194 w 65"/>
                  <a:gd name="T61" fmla="*/ 4495 h 107"/>
                  <a:gd name="T62" fmla="*/ 2282 w 65"/>
                  <a:gd name="T63" fmla="*/ 5097 h 107"/>
                  <a:gd name="T64" fmla="*/ 2329 w 65"/>
                  <a:gd name="T65" fmla="*/ 5876 h 107"/>
                  <a:gd name="T66" fmla="*/ 2422 w 65"/>
                  <a:gd name="T67" fmla="*/ 6445 h 107"/>
                  <a:gd name="T68" fmla="*/ 2464 w 65"/>
                  <a:gd name="T69" fmla="*/ 6927 h 107"/>
                  <a:gd name="T70" fmla="*/ 2464 w 65"/>
                  <a:gd name="T71" fmla="*/ 7445 h 107"/>
                  <a:gd name="T72" fmla="*/ 2472 w 65"/>
                  <a:gd name="T73" fmla="*/ 7839 h 10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5"/>
                  <a:gd name="T112" fmla="*/ 0 h 107"/>
                  <a:gd name="T113" fmla="*/ 65 w 65"/>
                  <a:gd name="T114" fmla="*/ 107 h 107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5" h="107">
                    <a:moveTo>
                      <a:pt x="65" y="96"/>
                    </a:moveTo>
                    <a:lnTo>
                      <a:pt x="65" y="100"/>
                    </a:lnTo>
                    <a:lnTo>
                      <a:pt x="65" y="102"/>
                    </a:lnTo>
                    <a:lnTo>
                      <a:pt x="64" y="104"/>
                    </a:lnTo>
                    <a:lnTo>
                      <a:pt x="63" y="105"/>
                    </a:lnTo>
                    <a:lnTo>
                      <a:pt x="59" y="107"/>
                    </a:lnTo>
                    <a:lnTo>
                      <a:pt x="54" y="106"/>
                    </a:lnTo>
                    <a:lnTo>
                      <a:pt x="48" y="104"/>
                    </a:lnTo>
                    <a:lnTo>
                      <a:pt x="41" y="101"/>
                    </a:lnTo>
                    <a:lnTo>
                      <a:pt x="35" y="95"/>
                    </a:lnTo>
                    <a:lnTo>
                      <a:pt x="27" y="89"/>
                    </a:lnTo>
                    <a:lnTo>
                      <a:pt x="21" y="81"/>
                    </a:lnTo>
                    <a:lnTo>
                      <a:pt x="15" y="72"/>
                    </a:lnTo>
                    <a:lnTo>
                      <a:pt x="8" y="62"/>
                    </a:lnTo>
                    <a:lnTo>
                      <a:pt x="4" y="51"/>
                    </a:lnTo>
                    <a:lnTo>
                      <a:pt x="2" y="39"/>
                    </a:lnTo>
                    <a:lnTo>
                      <a:pt x="0" y="27"/>
                    </a:lnTo>
                    <a:lnTo>
                      <a:pt x="1" y="15"/>
                    </a:lnTo>
                    <a:lnTo>
                      <a:pt x="4" y="2"/>
                    </a:lnTo>
                    <a:lnTo>
                      <a:pt x="5" y="1"/>
                    </a:lnTo>
                    <a:lnTo>
                      <a:pt x="6" y="0"/>
                    </a:lnTo>
                    <a:lnTo>
                      <a:pt x="8" y="1"/>
                    </a:lnTo>
                    <a:lnTo>
                      <a:pt x="10" y="1"/>
                    </a:lnTo>
                    <a:lnTo>
                      <a:pt x="17" y="4"/>
                    </a:lnTo>
                    <a:lnTo>
                      <a:pt x="23" y="8"/>
                    </a:lnTo>
                    <a:lnTo>
                      <a:pt x="29" y="15"/>
                    </a:lnTo>
                    <a:lnTo>
                      <a:pt x="37" y="22"/>
                    </a:lnTo>
                    <a:lnTo>
                      <a:pt x="43" y="30"/>
                    </a:lnTo>
                    <a:lnTo>
                      <a:pt x="49" y="39"/>
                    </a:lnTo>
                    <a:lnTo>
                      <a:pt x="53" y="47"/>
                    </a:lnTo>
                    <a:lnTo>
                      <a:pt x="57" y="56"/>
                    </a:lnTo>
                    <a:lnTo>
                      <a:pt x="59" y="63"/>
                    </a:lnTo>
                    <a:lnTo>
                      <a:pt x="61" y="72"/>
                    </a:lnTo>
                    <a:lnTo>
                      <a:pt x="63" y="80"/>
                    </a:lnTo>
                    <a:lnTo>
                      <a:pt x="64" y="86"/>
                    </a:lnTo>
                    <a:lnTo>
                      <a:pt x="64" y="92"/>
                    </a:lnTo>
                    <a:lnTo>
                      <a:pt x="65" y="96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</p:grpSp>
        <p:grpSp>
          <p:nvGrpSpPr>
            <p:cNvPr id="2062" name="Group 806"/>
            <p:cNvGrpSpPr>
              <a:grpSpLocks/>
            </p:cNvGrpSpPr>
            <p:nvPr/>
          </p:nvGrpSpPr>
          <p:grpSpPr bwMode="auto">
            <a:xfrm>
              <a:off x="144" y="853"/>
              <a:ext cx="5517" cy="3180"/>
              <a:chOff x="144" y="853"/>
              <a:chExt cx="5517" cy="3180"/>
            </a:xfrm>
          </p:grpSpPr>
          <p:sp>
            <p:nvSpPr>
              <p:cNvPr id="2315" name="Freeform 807"/>
              <p:cNvSpPr>
                <a:spLocks noChangeArrowheads="1"/>
              </p:cNvSpPr>
              <p:nvPr/>
            </p:nvSpPr>
            <p:spPr bwMode="auto">
              <a:xfrm>
                <a:off x="147" y="943"/>
                <a:ext cx="79" cy="120"/>
              </a:xfrm>
              <a:custGeom>
                <a:avLst/>
                <a:gdLst>
                  <a:gd name="T0" fmla="*/ 5 w 75"/>
                  <a:gd name="T1" fmla="*/ 0 h 111"/>
                  <a:gd name="T2" fmla="*/ 2 w 75"/>
                  <a:gd name="T3" fmla="*/ 1422 h 111"/>
                  <a:gd name="T4" fmla="*/ 0 w 75"/>
                  <a:gd name="T5" fmla="*/ 3031 h 111"/>
                  <a:gd name="T6" fmla="*/ 2 w 75"/>
                  <a:gd name="T7" fmla="*/ 4501 h 111"/>
                  <a:gd name="T8" fmla="*/ 5 w 75"/>
                  <a:gd name="T9" fmla="*/ 5912 h 111"/>
                  <a:gd name="T10" fmla="*/ 261 w 75"/>
                  <a:gd name="T11" fmla="*/ 7187 h 111"/>
                  <a:gd name="T12" fmla="*/ 338 w 75"/>
                  <a:gd name="T13" fmla="*/ 8427 h 111"/>
                  <a:gd name="T14" fmla="*/ 486 w 75"/>
                  <a:gd name="T15" fmla="*/ 9548 h 111"/>
                  <a:gd name="T16" fmla="*/ 699 w 75"/>
                  <a:gd name="T17" fmla="*/ 10613 h 111"/>
                  <a:gd name="T18" fmla="*/ 854 w 75"/>
                  <a:gd name="T19" fmla="*/ 11408 h 111"/>
                  <a:gd name="T20" fmla="*/ 1052 w 75"/>
                  <a:gd name="T21" fmla="*/ 11924 h 111"/>
                  <a:gd name="T22" fmla="*/ 1229 w 75"/>
                  <a:gd name="T23" fmla="*/ 12444 h 111"/>
                  <a:gd name="T24" fmla="*/ 1365 w 75"/>
                  <a:gd name="T25" fmla="*/ 12716 h 111"/>
                  <a:gd name="T26" fmla="*/ 1515 w 75"/>
                  <a:gd name="T27" fmla="*/ 12891 h 111"/>
                  <a:gd name="T28" fmla="*/ 1668 w 75"/>
                  <a:gd name="T29" fmla="*/ 12546 h 111"/>
                  <a:gd name="T30" fmla="*/ 1688 w 75"/>
                  <a:gd name="T31" fmla="*/ 12333 h 111"/>
                  <a:gd name="T32" fmla="*/ 1771 w 75"/>
                  <a:gd name="T33" fmla="*/ 11762 h 111"/>
                  <a:gd name="T34" fmla="*/ 1771 w 75"/>
                  <a:gd name="T35" fmla="*/ 11511 h 111"/>
                  <a:gd name="T36" fmla="*/ 1771 w 75"/>
                  <a:gd name="T37" fmla="*/ 11030 h 111"/>
                  <a:gd name="T38" fmla="*/ 1595 w 75"/>
                  <a:gd name="T39" fmla="*/ 11159 h 111"/>
                  <a:gd name="T40" fmla="*/ 1595 w 75"/>
                  <a:gd name="T41" fmla="*/ 11511 h 111"/>
                  <a:gd name="T42" fmla="*/ 1595 w 75"/>
                  <a:gd name="T43" fmla="*/ 11605 h 111"/>
                  <a:gd name="T44" fmla="*/ 1522 w 75"/>
                  <a:gd name="T45" fmla="*/ 11677 h 111"/>
                  <a:gd name="T46" fmla="*/ 1595 w 75"/>
                  <a:gd name="T47" fmla="*/ 11677 h 111"/>
                  <a:gd name="T48" fmla="*/ 1515 w 75"/>
                  <a:gd name="T49" fmla="*/ 11677 h 111"/>
                  <a:gd name="T50" fmla="*/ 1437 w 75"/>
                  <a:gd name="T51" fmla="*/ 11677 h 111"/>
                  <a:gd name="T52" fmla="*/ 1295 w 75"/>
                  <a:gd name="T53" fmla="*/ 11511 h 111"/>
                  <a:gd name="T54" fmla="*/ 1168 w 75"/>
                  <a:gd name="T55" fmla="*/ 11030 h 111"/>
                  <a:gd name="T56" fmla="*/ 999 w 75"/>
                  <a:gd name="T57" fmla="*/ 10613 h 111"/>
                  <a:gd name="T58" fmla="*/ 816 w 75"/>
                  <a:gd name="T59" fmla="*/ 9817 h 111"/>
                  <a:gd name="T60" fmla="*/ 699 w 75"/>
                  <a:gd name="T61" fmla="*/ 9029 h 111"/>
                  <a:gd name="T62" fmla="*/ 512 w 75"/>
                  <a:gd name="T63" fmla="*/ 7908 h 111"/>
                  <a:gd name="T64" fmla="*/ 375 w 75"/>
                  <a:gd name="T65" fmla="*/ 6909 h 111"/>
                  <a:gd name="T66" fmla="*/ 305 w 75"/>
                  <a:gd name="T67" fmla="*/ 5656 h 111"/>
                  <a:gd name="T68" fmla="*/ 275 w 75"/>
                  <a:gd name="T69" fmla="*/ 4477 h 111"/>
                  <a:gd name="T70" fmla="*/ 261 w 75"/>
                  <a:gd name="T71" fmla="*/ 3031 h 111"/>
                  <a:gd name="T72" fmla="*/ 261 w 75"/>
                  <a:gd name="T73" fmla="*/ 1662 h 111"/>
                  <a:gd name="T74" fmla="*/ 305 w 75"/>
                  <a:gd name="T75" fmla="*/ 3 h 111"/>
                  <a:gd name="T76" fmla="*/ 5 w 75"/>
                  <a:gd name="T77" fmla="*/ 0 h 11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5"/>
                  <a:gd name="T118" fmla="*/ 0 h 111"/>
                  <a:gd name="T119" fmla="*/ 75 w 75"/>
                  <a:gd name="T120" fmla="*/ 111 h 11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5" h="111">
                    <a:moveTo>
                      <a:pt x="5" y="0"/>
                    </a:moveTo>
                    <a:lnTo>
                      <a:pt x="2" y="13"/>
                    </a:lnTo>
                    <a:lnTo>
                      <a:pt x="0" y="26"/>
                    </a:lnTo>
                    <a:lnTo>
                      <a:pt x="2" y="39"/>
                    </a:lnTo>
                    <a:lnTo>
                      <a:pt x="5" y="51"/>
                    </a:lnTo>
                    <a:lnTo>
                      <a:pt x="10" y="62"/>
                    </a:lnTo>
                    <a:lnTo>
                      <a:pt x="15" y="73"/>
                    </a:lnTo>
                    <a:lnTo>
                      <a:pt x="22" y="82"/>
                    </a:lnTo>
                    <a:lnTo>
                      <a:pt x="29" y="91"/>
                    </a:lnTo>
                    <a:lnTo>
                      <a:pt x="36" y="97"/>
                    </a:lnTo>
                    <a:lnTo>
                      <a:pt x="44" y="103"/>
                    </a:lnTo>
                    <a:lnTo>
                      <a:pt x="51" y="107"/>
                    </a:lnTo>
                    <a:lnTo>
                      <a:pt x="58" y="110"/>
                    </a:lnTo>
                    <a:lnTo>
                      <a:pt x="64" y="111"/>
                    </a:lnTo>
                    <a:lnTo>
                      <a:pt x="69" y="108"/>
                    </a:lnTo>
                    <a:lnTo>
                      <a:pt x="72" y="105"/>
                    </a:lnTo>
                    <a:lnTo>
                      <a:pt x="75" y="102"/>
                    </a:lnTo>
                    <a:lnTo>
                      <a:pt x="75" y="99"/>
                    </a:lnTo>
                    <a:lnTo>
                      <a:pt x="75" y="95"/>
                    </a:lnTo>
                    <a:lnTo>
                      <a:pt x="66" y="96"/>
                    </a:lnTo>
                    <a:lnTo>
                      <a:pt x="66" y="99"/>
                    </a:lnTo>
                    <a:lnTo>
                      <a:pt x="66" y="100"/>
                    </a:lnTo>
                    <a:lnTo>
                      <a:pt x="65" y="101"/>
                    </a:lnTo>
                    <a:lnTo>
                      <a:pt x="66" y="101"/>
                    </a:lnTo>
                    <a:lnTo>
                      <a:pt x="64" y="101"/>
                    </a:lnTo>
                    <a:lnTo>
                      <a:pt x="60" y="101"/>
                    </a:lnTo>
                    <a:lnTo>
                      <a:pt x="54" y="99"/>
                    </a:lnTo>
                    <a:lnTo>
                      <a:pt x="49" y="95"/>
                    </a:lnTo>
                    <a:lnTo>
                      <a:pt x="42" y="91"/>
                    </a:lnTo>
                    <a:lnTo>
                      <a:pt x="35" y="84"/>
                    </a:lnTo>
                    <a:lnTo>
                      <a:pt x="29" y="77"/>
                    </a:lnTo>
                    <a:lnTo>
                      <a:pt x="23" y="68"/>
                    </a:lnTo>
                    <a:lnTo>
                      <a:pt x="17" y="59"/>
                    </a:lnTo>
                    <a:lnTo>
                      <a:pt x="13" y="48"/>
                    </a:lnTo>
                    <a:lnTo>
                      <a:pt x="11" y="38"/>
                    </a:lnTo>
                    <a:lnTo>
                      <a:pt x="10" y="26"/>
                    </a:lnTo>
                    <a:lnTo>
                      <a:pt x="10" y="15"/>
                    </a:lnTo>
                    <a:lnTo>
                      <a:pt x="13" y="3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316" name="Freeform 808"/>
              <p:cNvSpPr>
                <a:spLocks noChangeArrowheads="1"/>
              </p:cNvSpPr>
              <p:nvPr/>
            </p:nvSpPr>
            <p:spPr bwMode="auto">
              <a:xfrm>
                <a:off x="152" y="937"/>
                <a:ext cx="56" cy="50"/>
              </a:xfrm>
              <a:custGeom>
                <a:avLst/>
                <a:gdLst>
                  <a:gd name="T0" fmla="*/ 1504 w 53"/>
                  <a:gd name="T1" fmla="*/ 6758 h 46"/>
                  <a:gd name="T2" fmla="*/ 1347 w 53"/>
                  <a:gd name="T3" fmla="*/ 5262 h 46"/>
                  <a:gd name="T4" fmla="*/ 1124 w 53"/>
                  <a:gd name="T5" fmla="*/ 3770 h 46"/>
                  <a:gd name="T6" fmla="*/ 902 w 53"/>
                  <a:gd name="T7" fmla="*/ 2746 h 46"/>
                  <a:gd name="T8" fmla="*/ 716 w 53"/>
                  <a:gd name="T9" fmla="*/ 1532 h 46"/>
                  <a:gd name="T10" fmla="*/ 515 w 53"/>
                  <a:gd name="T11" fmla="*/ 5 h 46"/>
                  <a:gd name="T12" fmla="*/ 350 w 53"/>
                  <a:gd name="T13" fmla="*/ 1 h 46"/>
                  <a:gd name="T14" fmla="*/ 296 w 53"/>
                  <a:gd name="T15" fmla="*/ 0 h 46"/>
                  <a:gd name="T16" fmla="*/ 6 w 53"/>
                  <a:gd name="T17" fmla="*/ 0 h 46"/>
                  <a:gd name="T18" fmla="*/ 2 w 53"/>
                  <a:gd name="T19" fmla="*/ 2 h 46"/>
                  <a:gd name="T20" fmla="*/ 0 w 53"/>
                  <a:gd name="T21" fmla="*/ 1097 h 46"/>
                  <a:gd name="T22" fmla="*/ 8 w 53"/>
                  <a:gd name="T23" fmla="*/ 1409 h 46"/>
                  <a:gd name="T24" fmla="*/ 7 w 53"/>
                  <a:gd name="T25" fmla="*/ 1532 h 46"/>
                  <a:gd name="T26" fmla="*/ 8 w 53"/>
                  <a:gd name="T27" fmla="*/ 1532 h 46"/>
                  <a:gd name="T28" fmla="*/ 296 w 53"/>
                  <a:gd name="T29" fmla="*/ 1532 h 46"/>
                  <a:gd name="T30" fmla="*/ 370 w 53"/>
                  <a:gd name="T31" fmla="*/ 1810 h 46"/>
                  <a:gd name="T32" fmla="*/ 544 w 53"/>
                  <a:gd name="T33" fmla="*/ 2746 h 46"/>
                  <a:gd name="T34" fmla="*/ 757 w 53"/>
                  <a:gd name="T35" fmla="*/ 3770 h 46"/>
                  <a:gd name="T36" fmla="*/ 953 w 53"/>
                  <a:gd name="T37" fmla="*/ 4923 h 46"/>
                  <a:gd name="T38" fmla="*/ 1124 w 53"/>
                  <a:gd name="T39" fmla="*/ 6217 h 46"/>
                  <a:gd name="T40" fmla="*/ 1313 w 53"/>
                  <a:gd name="T41" fmla="*/ 7470 h 46"/>
                  <a:gd name="T42" fmla="*/ 1504 w 53"/>
                  <a:gd name="T43" fmla="*/ 6758 h 4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53"/>
                  <a:gd name="T67" fmla="*/ 0 h 46"/>
                  <a:gd name="T68" fmla="*/ 53 w 53"/>
                  <a:gd name="T69" fmla="*/ 46 h 4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53" h="46">
                    <a:moveTo>
                      <a:pt x="53" y="41"/>
                    </a:moveTo>
                    <a:lnTo>
                      <a:pt x="47" y="32"/>
                    </a:lnTo>
                    <a:lnTo>
                      <a:pt x="40" y="23"/>
                    </a:lnTo>
                    <a:lnTo>
                      <a:pt x="32" y="17"/>
                    </a:lnTo>
                    <a:lnTo>
                      <a:pt x="25" y="10"/>
                    </a:lnTo>
                    <a:lnTo>
                      <a:pt x="19" y="5"/>
                    </a:lnTo>
                    <a:lnTo>
                      <a:pt x="12" y="1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2" y="2"/>
                    </a:lnTo>
                    <a:lnTo>
                      <a:pt x="0" y="6"/>
                    </a:lnTo>
                    <a:lnTo>
                      <a:pt x="8" y="9"/>
                    </a:lnTo>
                    <a:lnTo>
                      <a:pt x="7" y="10"/>
                    </a:lnTo>
                    <a:lnTo>
                      <a:pt x="8" y="10"/>
                    </a:lnTo>
                    <a:lnTo>
                      <a:pt x="9" y="10"/>
                    </a:lnTo>
                    <a:lnTo>
                      <a:pt x="13" y="12"/>
                    </a:lnTo>
                    <a:lnTo>
                      <a:pt x="20" y="17"/>
                    </a:lnTo>
                    <a:lnTo>
                      <a:pt x="26" y="23"/>
                    </a:lnTo>
                    <a:lnTo>
                      <a:pt x="34" y="30"/>
                    </a:lnTo>
                    <a:lnTo>
                      <a:pt x="40" y="38"/>
                    </a:lnTo>
                    <a:lnTo>
                      <a:pt x="45" y="46"/>
                    </a:lnTo>
                    <a:lnTo>
                      <a:pt x="53" y="41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317" name="Freeform 809"/>
              <p:cNvSpPr>
                <a:spLocks noChangeArrowheads="1"/>
              </p:cNvSpPr>
              <p:nvPr/>
            </p:nvSpPr>
            <p:spPr bwMode="auto">
              <a:xfrm>
                <a:off x="200" y="981"/>
                <a:ext cx="27" cy="66"/>
              </a:xfrm>
              <a:custGeom>
                <a:avLst/>
                <a:gdLst>
                  <a:gd name="T0" fmla="*/ 2676 w 25"/>
                  <a:gd name="T1" fmla="*/ 7345 h 61"/>
                  <a:gd name="T2" fmla="*/ 2478 w 25"/>
                  <a:gd name="T3" fmla="*/ 6874 h 61"/>
                  <a:gd name="T4" fmla="*/ 2478 w 25"/>
                  <a:gd name="T5" fmla="*/ 5882 h 61"/>
                  <a:gd name="T6" fmla="*/ 2405 w 25"/>
                  <a:gd name="T7" fmla="*/ 5361 h 61"/>
                  <a:gd name="T8" fmla="*/ 2227 w 25"/>
                  <a:gd name="T9" fmla="*/ 4285 h 61"/>
                  <a:gd name="T10" fmla="*/ 1967 w 25"/>
                  <a:gd name="T11" fmla="*/ 3127 h 61"/>
                  <a:gd name="T12" fmla="*/ 1686 w 25"/>
                  <a:gd name="T13" fmla="*/ 2083 h 61"/>
                  <a:gd name="T14" fmla="*/ 1239 w 25"/>
                  <a:gd name="T15" fmla="*/ 1109 h 61"/>
                  <a:gd name="T16" fmla="*/ 910 w 25"/>
                  <a:gd name="T17" fmla="*/ 0 h 61"/>
                  <a:gd name="T18" fmla="*/ 0 w 25"/>
                  <a:gd name="T19" fmla="*/ 5 h 61"/>
                  <a:gd name="T20" fmla="*/ 4 w 25"/>
                  <a:gd name="T21" fmla="*/ 1519 h 61"/>
                  <a:gd name="T22" fmla="*/ 910 w 25"/>
                  <a:gd name="T23" fmla="*/ 2639 h 61"/>
                  <a:gd name="T24" fmla="*/ 1062 w 25"/>
                  <a:gd name="T25" fmla="*/ 3383 h 61"/>
                  <a:gd name="T26" fmla="*/ 1239 w 25"/>
                  <a:gd name="T27" fmla="*/ 4580 h 61"/>
                  <a:gd name="T28" fmla="*/ 1338 w 25"/>
                  <a:gd name="T29" fmla="*/ 5436 h 61"/>
                  <a:gd name="T30" fmla="*/ 1445 w 25"/>
                  <a:gd name="T31" fmla="*/ 6275 h 61"/>
                  <a:gd name="T32" fmla="*/ 1561 w 25"/>
                  <a:gd name="T33" fmla="*/ 6886 h 61"/>
                  <a:gd name="T34" fmla="*/ 1686 w 25"/>
                  <a:gd name="T35" fmla="*/ 7437 h 61"/>
                  <a:gd name="T36" fmla="*/ 2676 w 25"/>
                  <a:gd name="T37" fmla="*/ 7345 h 6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5"/>
                  <a:gd name="T58" fmla="*/ 0 h 61"/>
                  <a:gd name="T59" fmla="*/ 25 w 25"/>
                  <a:gd name="T60" fmla="*/ 61 h 6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5" h="61">
                    <a:moveTo>
                      <a:pt x="25" y="60"/>
                    </a:moveTo>
                    <a:lnTo>
                      <a:pt x="23" y="56"/>
                    </a:lnTo>
                    <a:lnTo>
                      <a:pt x="23" y="49"/>
                    </a:lnTo>
                    <a:lnTo>
                      <a:pt x="22" y="43"/>
                    </a:lnTo>
                    <a:lnTo>
                      <a:pt x="20" y="35"/>
                    </a:lnTo>
                    <a:lnTo>
                      <a:pt x="18" y="26"/>
                    </a:lnTo>
                    <a:lnTo>
                      <a:pt x="16" y="17"/>
                    </a:lnTo>
                    <a:lnTo>
                      <a:pt x="12" y="9"/>
                    </a:lnTo>
                    <a:lnTo>
                      <a:pt x="8" y="0"/>
                    </a:lnTo>
                    <a:lnTo>
                      <a:pt x="0" y="5"/>
                    </a:lnTo>
                    <a:lnTo>
                      <a:pt x="4" y="13"/>
                    </a:lnTo>
                    <a:lnTo>
                      <a:pt x="8" y="21"/>
                    </a:lnTo>
                    <a:lnTo>
                      <a:pt x="10" y="28"/>
                    </a:lnTo>
                    <a:lnTo>
                      <a:pt x="12" y="37"/>
                    </a:lnTo>
                    <a:lnTo>
                      <a:pt x="13" y="45"/>
                    </a:lnTo>
                    <a:lnTo>
                      <a:pt x="14" y="51"/>
                    </a:lnTo>
                    <a:lnTo>
                      <a:pt x="15" y="57"/>
                    </a:lnTo>
                    <a:lnTo>
                      <a:pt x="16" y="61"/>
                    </a:lnTo>
                    <a:lnTo>
                      <a:pt x="25" y="6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318" name="Freeform 810"/>
              <p:cNvSpPr>
                <a:spLocks noChangeArrowheads="1"/>
              </p:cNvSpPr>
              <p:nvPr/>
            </p:nvSpPr>
            <p:spPr bwMode="auto">
              <a:xfrm>
                <a:off x="5584" y="1079"/>
                <a:ext cx="69" cy="114"/>
              </a:xfrm>
              <a:custGeom>
                <a:avLst/>
                <a:gdLst>
                  <a:gd name="T0" fmla="*/ 0 w 65"/>
                  <a:gd name="T1" fmla="*/ 8137 h 106"/>
                  <a:gd name="T2" fmla="*/ 0 w 65"/>
                  <a:gd name="T3" fmla="*/ 8363 h 106"/>
                  <a:gd name="T4" fmla="*/ 0 w 65"/>
                  <a:gd name="T5" fmla="*/ 8670 h 106"/>
                  <a:gd name="T6" fmla="*/ 1 w 65"/>
                  <a:gd name="T7" fmla="*/ 8750 h 106"/>
                  <a:gd name="T8" fmla="*/ 2 w 65"/>
                  <a:gd name="T9" fmla="*/ 8841 h 106"/>
                  <a:gd name="T10" fmla="*/ 6 w 65"/>
                  <a:gd name="T11" fmla="*/ 8994 h 106"/>
                  <a:gd name="T12" fmla="*/ 428 w 65"/>
                  <a:gd name="T13" fmla="*/ 8841 h 106"/>
                  <a:gd name="T14" fmla="*/ 613 w 65"/>
                  <a:gd name="T15" fmla="*/ 8750 h 106"/>
                  <a:gd name="T16" fmla="*/ 932 w 65"/>
                  <a:gd name="T17" fmla="*/ 8552 h 106"/>
                  <a:gd name="T18" fmla="*/ 1138 w 65"/>
                  <a:gd name="T19" fmla="*/ 8005 h 106"/>
                  <a:gd name="T20" fmla="*/ 1445 w 65"/>
                  <a:gd name="T21" fmla="*/ 7496 h 106"/>
                  <a:gd name="T22" fmla="*/ 1693 w 65"/>
                  <a:gd name="T23" fmla="*/ 6723 h 106"/>
                  <a:gd name="T24" fmla="*/ 1908 w 65"/>
                  <a:gd name="T25" fmla="*/ 6026 h 106"/>
                  <a:gd name="T26" fmla="*/ 2194 w 65"/>
                  <a:gd name="T27" fmla="*/ 5210 h 106"/>
                  <a:gd name="T28" fmla="*/ 2329 w 65"/>
                  <a:gd name="T29" fmla="*/ 4226 h 106"/>
                  <a:gd name="T30" fmla="*/ 2422 w 65"/>
                  <a:gd name="T31" fmla="*/ 3367 h 106"/>
                  <a:gd name="T32" fmla="*/ 2472 w 65"/>
                  <a:gd name="T33" fmla="*/ 2219 h 106"/>
                  <a:gd name="T34" fmla="*/ 2464 w 65"/>
                  <a:gd name="T35" fmla="*/ 1130 h 106"/>
                  <a:gd name="T36" fmla="*/ 2329 w 65"/>
                  <a:gd name="T37" fmla="*/ 1 h 106"/>
                  <a:gd name="T38" fmla="*/ 2321 w 65"/>
                  <a:gd name="T39" fmla="*/ 0 h 106"/>
                  <a:gd name="T40" fmla="*/ 2282 w 65"/>
                  <a:gd name="T41" fmla="*/ 0 h 106"/>
                  <a:gd name="T42" fmla="*/ 2194 w 65"/>
                  <a:gd name="T43" fmla="*/ 0 h 106"/>
                  <a:gd name="T44" fmla="*/ 2103 w 65"/>
                  <a:gd name="T45" fmla="*/ 0 h 106"/>
                  <a:gd name="T46" fmla="*/ 1834 w 65"/>
                  <a:gd name="T47" fmla="*/ 3 h 106"/>
                  <a:gd name="T48" fmla="*/ 1628 w 65"/>
                  <a:gd name="T49" fmla="*/ 730 h 106"/>
                  <a:gd name="T50" fmla="*/ 1361 w 65"/>
                  <a:gd name="T51" fmla="*/ 1130 h 106"/>
                  <a:gd name="T52" fmla="*/ 1072 w 65"/>
                  <a:gd name="T53" fmla="*/ 1881 h 106"/>
                  <a:gd name="T54" fmla="*/ 827 w 65"/>
                  <a:gd name="T55" fmla="*/ 2517 h 106"/>
                  <a:gd name="T56" fmla="*/ 577 w 65"/>
                  <a:gd name="T57" fmla="*/ 3192 h 106"/>
                  <a:gd name="T58" fmla="*/ 454 w 65"/>
                  <a:gd name="T59" fmla="*/ 3894 h 106"/>
                  <a:gd name="T60" fmla="*/ 8 w 65"/>
                  <a:gd name="T61" fmla="*/ 4593 h 106"/>
                  <a:gd name="T62" fmla="*/ 6 w 65"/>
                  <a:gd name="T63" fmla="*/ 5404 h 106"/>
                  <a:gd name="T64" fmla="*/ 4 w 65"/>
                  <a:gd name="T65" fmla="*/ 6026 h 106"/>
                  <a:gd name="T66" fmla="*/ 2 w 65"/>
                  <a:gd name="T67" fmla="*/ 6609 h 106"/>
                  <a:gd name="T68" fmla="*/ 1 w 65"/>
                  <a:gd name="T69" fmla="*/ 7230 h 106"/>
                  <a:gd name="T70" fmla="*/ 1 w 65"/>
                  <a:gd name="T71" fmla="*/ 7776 h 106"/>
                  <a:gd name="T72" fmla="*/ 0 w 65"/>
                  <a:gd name="T73" fmla="*/ 8137 h 10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5"/>
                  <a:gd name="T112" fmla="*/ 0 h 106"/>
                  <a:gd name="T113" fmla="*/ 65 w 65"/>
                  <a:gd name="T114" fmla="*/ 106 h 10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5" h="106">
                    <a:moveTo>
                      <a:pt x="0" y="97"/>
                    </a:moveTo>
                    <a:lnTo>
                      <a:pt x="0" y="99"/>
                    </a:lnTo>
                    <a:lnTo>
                      <a:pt x="0" y="102"/>
                    </a:lnTo>
                    <a:lnTo>
                      <a:pt x="1" y="103"/>
                    </a:lnTo>
                    <a:lnTo>
                      <a:pt x="2" y="105"/>
                    </a:lnTo>
                    <a:lnTo>
                      <a:pt x="6" y="106"/>
                    </a:lnTo>
                    <a:lnTo>
                      <a:pt x="11" y="105"/>
                    </a:lnTo>
                    <a:lnTo>
                      <a:pt x="17" y="103"/>
                    </a:lnTo>
                    <a:lnTo>
                      <a:pt x="24" y="100"/>
                    </a:lnTo>
                    <a:lnTo>
                      <a:pt x="30" y="94"/>
                    </a:lnTo>
                    <a:lnTo>
                      <a:pt x="38" y="88"/>
                    </a:lnTo>
                    <a:lnTo>
                      <a:pt x="44" y="80"/>
                    </a:lnTo>
                    <a:lnTo>
                      <a:pt x="50" y="71"/>
                    </a:lnTo>
                    <a:lnTo>
                      <a:pt x="57" y="61"/>
                    </a:lnTo>
                    <a:lnTo>
                      <a:pt x="61" y="50"/>
                    </a:lnTo>
                    <a:lnTo>
                      <a:pt x="63" y="40"/>
                    </a:lnTo>
                    <a:lnTo>
                      <a:pt x="65" y="27"/>
                    </a:lnTo>
                    <a:lnTo>
                      <a:pt x="64" y="14"/>
                    </a:lnTo>
                    <a:lnTo>
                      <a:pt x="61" y="1"/>
                    </a:lnTo>
                    <a:lnTo>
                      <a:pt x="60" y="0"/>
                    </a:lnTo>
                    <a:lnTo>
                      <a:pt x="59" y="0"/>
                    </a:lnTo>
                    <a:lnTo>
                      <a:pt x="57" y="0"/>
                    </a:lnTo>
                    <a:lnTo>
                      <a:pt x="55" y="0"/>
                    </a:lnTo>
                    <a:lnTo>
                      <a:pt x="48" y="3"/>
                    </a:lnTo>
                    <a:lnTo>
                      <a:pt x="42" y="8"/>
                    </a:lnTo>
                    <a:lnTo>
                      <a:pt x="36" y="14"/>
                    </a:lnTo>
                    <a:lnTo>
                      <a:pt x="28" y="22"/>
                    </a:lnTo>
                    <a:lnTo>
                      <a:pt x="22" y="30"/>
                    </a:lnTo>
                    <a:lnTo>
                      <a:pt x="16" y="38"/>
                    </a:lnTo>
                    <a:lnTo>
                      <a:pt x="12" y="46"/>
                    </a:lnTo>
                    <a:lnTo>
                      <a:pt x="8" y="55"/>
                    </a:lnTo>
                    <a:lnTo>
                      <a:pt x="6" y="64"/>
                    </a:lnTo>
                    <a:lnTo>
                      <a:pt x="4" y="71"/>
                    </a:lnTo>
                    <a:lnTo>
                      <a:pt x="2" y="79"/>
                    </a:lnTo>
                    <a:lnTo>
                      <a:pt x="1" y="86"/>
                    </a:lnTo>
                    <a:lnTo>
                      <a:pt x="1" y="92"/>
                    </a:lnTo>
                    <a:lnTo>
                      <a:pt x="0" y="97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319" name="Freeform 811"/>
              <p:cNvSpPr>
                <a:spLocks noChangeArrowheads="1"/>
              </p:cNvSpPr>
              <p:nvPr/>
            </p:nvSpPr>
            <p:spPr bwMode="auto">
              <a:xfrm>
                <a:off x="5578" y="1079"/>
                <a:ext cx="79" cy="120"/>
              </a:xfrm>
              <a:custGeom>
                <a:avLst/>
                <a:gdLst>
                  <a:gd name="T0" fmla="*/ 1445 w 75"/>
                  <a:gd name="T1" fmla="*/ 3 h 111"/>
                  <a:gd name="T2" fmla="*/ 1522 w 75"/>
                  <a:gd name="T3" fmla="*/ 1662 h 111"/>
                  <a:gd name="T4" fmla="*/ 1522 w 75"/>
                  <a:gd name="T5" fmla="*/ 3102 h 111"/>
                  <a:gd name="T6" fmla="*/ 1515 w 75"/>
                  <a:gd name="T7" fmla="*/ 4477 h 111"/>
                  <a:gd name="T8" fmla="*/ 1445 w 75"/>
                  <a:gd name="T9" fmla="*/ 5688 h 111"/>
                  <a:gd name="T10" fmla="*/ 1365 w 75"/>
                  <a:gd name="T11" fmla="*/ 6909 h 111"/>
                  <a:gd name="T12" fmla="*/ 1230 w 75"/>
                  <a:gd name="T13" fmla="*/ 8075 h 111"/>
                  <a:gd name="T14" fmla="*/ 1108 w 75"/>
                  <a:gd name="T15" fmla="*/ 9029 h 111"/>
                  <a:gd name="T16" fmla="*/ 948 w 75"/>
                  <a:gd name="T17" fmla="*/ 9849 h 111"/>
                  <a:gd name="T18" fmla="*/ 775 w 75"/>
                  <a:gd name="T19" fmla="*/ 10613 h 111"/>
                  <a:gd name="T20" fmla="*/ 598 w 75"/>
                  <a:gd name="T21" fmla="*/ 11159 h 111"/>
                  <a:gd name="T22" fmla="*/ 461 w 75"/>
                  <a:gd name="T23" fmla="*/ 11605 h 111"/>
                  <a:gd name="T24" fmla="*/ 338 w 75"/>
                  <a:gd name="T25" fmla="*/ 11677 h 111"/>
                  <a:gd name="T26" fmla="*/ 275 w 75"/>
                  <a:gd name="T27" fmla="*/ 11762 h 111"/>
                  <a:gd name="T28" fmla="*/ 9 w 75"/>
                  <a:gd name="T29" fmla="*/ 11677 h 111"/>
                  <a:gd name="T30" fmla="*/ 261 w 75"/>
                  <a:gd name="T31" fmla="*/ 11677 h 111"/>
                  <a:gd name="T32" fmla="*/ 9 w 75"/>
                  <a:gd name="T33" fmla="*/ 11605 h 111"/>
                  <a:gd name="T34" fmla="*/ 9 w 75"/>
                  <a:gd name="T35" fmla="*/ 11511 h 111"/>
                  <a:gd name="T36" fmla="*/ 9 w 75"/>
                  <a:gd name="T37" fmla="*/ 11408 h 111"/>
                  <a:gd name="T38" fmla="*/ 0 w 75"/>
                  <a:gd name="T39" fmla="*/ 11159 h 111"/>
                  <a:gd name="T40" fmla="*/ 0 w 75"/>
                  <a:gd name="T41" fmla="*/ 11605 h 111"/>
                  <a:gd name="T42" fmla="*/ 0 w 75"/>
                  <a:gd name="T43" fmla="*/ 11924 h 111"/>
                  <a:gd name="T44" fmla="*/ 3 w 75"/>
                  <a:gd name="T45" fmla="*/ 12404 h 111"/>
                  <a:gd name="T46" fmla="*/ 6 w 75"/>
                  <a:gd name="T47" fmla="*/ 12624 h 111"/>
                  <a:gd name="T48" fmla="*/ 275 w 75"/>
                  <a:gd name="T49" fmla="*/ 12891 h 111"/>
                  <a:gd name="T50" fmla="*/ 375 w 75"/>
                  <a:gd name="T51" fmla="*/ 12891 h 111"/>
                  <a:gd name="T52" fmla="*/ 539 w 75"/>
                  <a:gd name="T53" fmla="*/ 12546 h 111"/>
                  <a:gd name="T54" fmla="*/ 736 w 75"/>
                  <a:gd name="T55" fmla="*/ 12064 h 111"/>
                  <a:gd name="T56" fmla="*/ 906 w 75"/>
                  <a:gd name="T57" fmla="*/ 11474 h 111"/>
                  <a:gd name="T58" fmla="*/ 1108 w 75"/>
                  <a:gd name="T59" fmla="*/ 10613 h 111"/>
                  <a:gd name="T60" fmla="*/ 1237 w 75"/>
                  <a:gd name="T61" fmla="*/ 9761 h 111"/>
                  <a:gd name="T62" fmla="*/ 1437 w 75"/>
                  <a:gd name="T63" fmla="*/ 8549 h 111"/>
                  <a:gd name="T64" fmla="*/ 1522 w 75"/>
                  <a:gd name="T65" fmla="*/ 7469 h 111"/>
                  <a:gd name="T66" fmla="*/ 1680 w 75"/>
                  <a:gd name="T67" fmla="*/ 6115 h 111"/>
                  <a:gd name="T68" fmla="*/ 1757 w 75"/>
                  <a:gd name="T69" fmla="*/ 4582 h 111"/>
                  <a:gd name="T70" fmla="*/ 1771 w 75"/>
                  <a:gd name="T71" fmla="*/ 3102 h 111"/>
                  <a:gd name="T72" fmla="*/ 1757 w 75"/>
                  <a:gd name="T73" fmla="*/ 1537 h 111"/>
                  <a:gd name="T74" fmla="*/ 1680 w 75"/>
                  <a:gd name="T75" fmla="*/ 0 h 111"/>
                  <a:gd name="T76" fmla="*/ 1445 w 75"/>
                  <a:gd name="T77" fmla="*/ 3 h 11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5"/>
                  <a:gd name="T118" fmla="*/ 0 h 111"/>
                  <a:gd name="T119" fmla="*/ 75 w 75"/>
                  <a:gd name="T120" fmla="*/ 111 h 11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5" h="111">
                    <a:moveTo>
                      <a:pt x="62" y="3"/>
                    </a:moveTo>
                    <a:lnTo>
                      <a:pt x="65" y="15"/>
                    </a:lnTo>
                    <a:lnTo>
                      <a:pt x="65" y="27"/>
                    </a:lnTo>
                    <a:lnTo>
                      <a:pt x="64" y="38"/>
                    </a:lnTo>
                    <a:lnTo>
                      <a:pt x="62" y="49"/>
                    </a:lnTo>
                    <a:lnTo>
                      <a:pt x="58" y="59"/>
                    </a:lnTo>
                    <a:lnTo>
                      <a:pt x="52" y="69"/>
                    </a:lnTo>
                    <a:lnTo>
                      <a:pt x="46" y="77"/>
                    </a:lnTo>
                    <a:lnTo>
                      <a:pt x="40" y="85"/>
                    </a:lnTo>
                    <a:lnTo>
                      <a:pt x="33" y="91"/>
                    </a:lnTo>
                    <a:lnTo>
                      <a:pt x="26" y="96"/>
                    </a:lnTo>
                    <a:lnTo>
                      <a:pt x="21" y="100"/>
                    </a:lnTo>
                    <a:lnTo>
                      <a:pt x="15" y="101"/>
                    </a:lnTo>
                    <a:lnTo>
                      <a:pt x="11" y="102"/>
                    </a:lnTo>
                    <a:lnTo>
                      <a:pt x="9" y="101"/>
                    </a:lnTo>
                    <a:lnTo>
                      <a:pt x="10" y="101"/>
                    </a:lnTo>
                    <a:lnTo>
                      <a:pt x="9" y="100"/>
                    </a:lnTo>
                    <a:lnTo>
                      <a:pt x="9" y="99"/>
                    </a:lnTo>
                    <a:lnTo>
                      <a:pt x="9" y="97"/>
                    </a:lnTo>
                    <a:lnTo>
                      <a:pt x="0" y="96"/>
                    </a:lnTo>
                    <a:lnTo>
                      <a:pt x="0" y="100"/>
                    </a:lnTo>
                    <a:lnTo>
                      <a:pt x="0" y="103"/>
                    </a:lnTo>
                    <a:lnTo>
                      <a:pt x="3" y="106"/>
                    </a:lnTo>
                    <a:lnTo>
                      <a:pt x="6" y="109"/>
                    </a:lnTo>
                    <a:lnTo>
                      <a:pt x="11" y="111"/>
                    </a:lnTo>
                    <a:lnTo>
                      <a:pt x="17" y="111"/>
                    </a:lnTo>
                    <a:lnTo>
                      <a:pt x="24" y="108"/>
                    </a:lnTo>
                    <a:lnTo>
                      <a:pt x="31" y="104"/>
                    </a:lnTo>
                    <a:lnTo>
                      <a:pt x="39" y="98"/>
                    </a:lnTo>
                    <a:lnTo>
                      <a:pt x="46" y="91"/>
                    </a:lnTo>
                    <a:lnTo>
                      <a:pt x="53" y="83"/>
                    </a:lnTo>
                    <a:lnTo>
                      <a:pt x="60" y="74"/>
                    </a:lnTo>
                    <a:lnTo>
                      <a:pt x="65" y="64"/>
                    </a:lnTo>
                    <a:lnTo>
                      <a:pt x="70" y="52"/>
                    </a:lnTo>
                    <a:lnTo>
                      <a:pt x="73" y="40"/>
                    </a:lnTo>
                    <a:lnTo>
                      <a:pt x="75" y="27"/>
                    </a:lnTo>
                    <a:lnTo>
                      <a:pt x="73" y="14"/>
                    </a:lnTo>
                    <a:lnTo>
                      <a:pt x="70" y="0"/>
                    </a:lnTo>
                    <a:lnTo>
                      <a:pt x="62" y="3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320" name="Freeform 812"/>
              <p:cNvSpPr>
                <a:spLocks noChangeArrowheads="1"/>
              </p:cNvSpPr>
              <p:nvPr/>
            </p:nvSpPr>
            <p:spPr bwMode="auto">
              <a:xfrm>
                <a:off x="5596" y="1075"/>
                <a:ext cx="56" cy="49"/>
              </a:xfrm>
              <a:custGeom>
                <a:avLst/>
                <a:gdLst>
                  <a:gd name="T0" fmla="*/ 8 w 53"/>
                  <a:gd name="T1" fmla="*/ 8095 h 45"/>
                  <a:gd name="T2" fmla="*/ 370 w 53"/>
                  <a:gd name="T3" fmla="*/ 6774 h 45"/>
                  <a:gd name="T4" fmla="*/ 515 w 53"/>
                  <a:gd name="T5" fmla="*/ 4920 h 45"/>
                  <a:gd name="T6" fmla="*/ 800 w 53"/>
                  <a:gd name="T7" fmla="*/ 3810 h 45"/>
                  <a:gd name="T8" fmla="*/ 944 w 53"/>
                  <a:gd name="T9" fmla="*/ 2914 h 45"/>
                  <a:gd name="T10" fmla="*/ 1124 w 53"/>
                  <a:gd name="T11" fmla="*/ 2073 h 45"/>
                  <a:gd name="T12" fmla="*/ 1255 w 53"/>
                  <a:gd name="T13" fmla="*/ 1475 h 45"/>
                  <a:gd name="T14" fmla="*/ 1313 w 53"/>
                  <a:gd name="T15" fmla="*/ 1475 h 45"/>
                  <a:gd name="T16" fmla="*/ 1326 w 53"/>
                  <a:gd name="T17" fmla="*/ 1475 h 45"/>
                  <a:gd name="T18" fmla="*/ 1313 w 53"/>
                  <a:gd name="T19" fmla="*/ 1475 h 45"/>
                  <a:gd name="T20" fmla="*/ 1313 w 53"/>
                  <a:gd name="T21" fmla="*/ 1355 h 45"/>
                  <a:gd name="T22" fmla="*/ 1504 w 53"/>
                  <a:gd name="T23" fmla="*/ 4 h 45"/>
                  <a:gd name="T24" fmla="*/ 1466 w 53"/>
                  <a:gd name="T25" fmla="*/ 1 h 45"/>
                  <a:gd name="T26" fmla="*/ 1347 w 53"/>
                  <a:gd name="T27" fmla="*/ 0 h 45"/>
                  <a:gd name="T28" fmla="*/ 1255 w 53"/>
                  <a:gd name="T29" fmla="*/ 0 h 45"/>
                  <a:gd name="T30" fmla="*/ 1176 w 53"/>
                  <a:gd name="T31" fmla="*/ 1 h 45"/>
                  <a:gd name="T32" fmla="*/ 953 w 53"/>
                  <a:gd name="T33" fmla="*/ 3 h 45"/>
                  <a:gd name="T34" fmla="*/ 808 w 53"/>
                  <a:gd name="T35" fmla="*/ 1475 h 45"/>
                  <a:gd name="T36" fmla="*/ 575 w 53"/>
                  <a:gd name="T37" fmla="*/ 2676 h 45"/>
                  <a:gd name="T38" fmla="*/ 370 w 53"/>
                  <a:gd name="T39" fmla="*/ 4096 h 45"/>
                  <a:gd name="T40" fmla="*/ 6 w 53"/>
                  <a:gd name="T41" fmla="*/ 5357 h 45"/>
                  <a:gd name="T42" fmla="*/ 0 w 53"/>
                  <a:gd name="T43" fmla="*/ 7376 h 45"/>
                  <a:gd name="T44" fmla="*/ 8 w 53"/>
                  <a:gd name="T45" fmla="*/ 8095 h 4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53"/>
                  <a:gd name="T70" fmla="*/ 0 h 45"/>
                  <a:gd name="T71" fmla="*/ 53 w 53"/>
                  <a:gd name="T72" fmla="*/ 45 h 45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53" h="45">
                    <a:moveTo>
                      <a:pt x="8" y="45"/>
                    </a:moveTo>
                    <a:lnTo>
                      <a:pt x="13" y="37"/>
                    </a:lnTo>
                    <a:lnTo>
                      <a:pt x="19" y="28"/>
                    </a:lnTo>
                    <a:lnTo>
                      <a:pt x="27" y="22"/>
                    </a:lnTo>
                    <a:lnTo>
                      <a:pt x="33" y="16"/>
                    </a:lnTo>
                    <a:lnTo>
                      <a:pt x="40" y="12"/>
                    </a:lnTo>
                    <a:lnTo>
                      <a:pt x="44" y="8"/>
                    </a:lnTo>
                    <a:lnTo>
                      <a:pt x="45" y="8"/>
                    </a:lnTo>
                    <a:lnTo>
                      <a:pt x="46" y="8"/>
                    </a:lnTo>
                    <a:lnTo>
                      <a:pt x="45" y="8"/>
                    </a:lnTo>
                    <a:lnTo>
                      <a:pt x="45" y="7"/>
                    </a:lnTo>
                    <a:lnTo>
                      <a:pt x="53" y="4"/>
                    </a:lnTo>
                    <a:lnTo>
                      <a:pt x="51" y="1"/>
                    </a:lnTo>
                    <a:lnTo>
                      <a:pt x="47" y="0"/>
                    </a:lnTo>
                    <a:lnTo>
                      <a:pt x="44" y="0"/>
                    </a:lnTo>
                    <a:lnTo>
                      <a:pt x="41" y="1"/>
                    </a:lnTo>
                    <a:lnTo>
                      <a:pt x="34" y="3"/>
                    </a:lnTo>
                    <a:lnTo>
                      <a:pt x="28" y="8"/>
                    </a:lnTo>
                    <a:lnTo>
                      <a:pt x="21" y="15"/>
                    </a:lnTo>
                    <a:lnTo>
                      <a:pt x="13" y="23"/>
                    </a:lnTo>
                    <a:lnTo>
                      <a:pt x="6" y="30"/>
                    </a:lnTo>
                    <a:lnTo>
                      <a:pt x="0" y="40"/>
                    </a:lnTo>
                    <a:lnTo>
                      <a:pt x="8" y="45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321" name="Freeform 813"/>
              <p:cNvSpPr>
                <a:spLocks noChangeArrowheads="1"/>
              </p:cNvSpPr>
              <p:nvPr/>
            </p:nvSpPr>
            <p:spPr bwMode="auto">
              <a:xfrm>
                <a:off x="5578" y="1118"/>
                <a:ext cx="27" cy="66"/>
              </a:xfrm>
              <a:custGeom>
                <a:avLst/>
                <a:gdLst>
                  <a:gd name="T0" fmla="*/ 983 w 25"/>
                  <a:gd name="T1" fmla="*/ 7437 h 61"/>
                  <a:gd name="T2" fmla="*/ 1062 w 25"/>
                  <a:gd name="T3" fmla="*/ 6874 h 61"/>
                  <a:gd name="T4" fmla="*/ 1147 w 25"/>
                  <a:gd name="T5" fmla="*/ 6275 h 61"/>
                  <a:gd name="T6" fmla="*/ 1239 w 25"/>
                  <a:gd name="T7" fmla="*/ 5427 h 61"/>
                  <a:gd name="T8" fmla="*/ 1338 w 25"/>
                  <a:gd name="T9" fmla="*/ 4291 h 61"/>
                  <a:gd name="T10" fmla="*/ 1561 w 25"/>
                  <a:gd name="T11" fmla="*/ 3616 h 61"/>
                  <a:gd name="T12" fmla="*/ 1821 w 25"/>
                  <a:gd name="T13" fmla="*/ 2469 h 61"/>
                  <a:gd name="T14" fmla="*/ 2294 w 25"/>
                  <a:gd name="T15" fmla="*/ 1404 h 61"/>
                  <a:gd name="T16" fmla="*/ 2676 w 25"/>
                  <a:gd name="T17" fmla="*/ 5 h 61"/>
                  <a:gd name="T18" fmla="*/ 1821 w 25"/>
                  <a:gd name="T19" fmla="*/ 0 h 61"/>
                  <a:gd name="T20" fmla="*/ 1338 w 25"/>
                  <a:gd name="T21" fmla="*/ 1025 h 61"/>
                  <a:gd name="T22" fmla="*/ 983 w 25"/>
                  <a:gd name="T23" fmla="*/ 2083 h 61"/>
                  <a:gd name="T24" fmla="*/ 843 w 25"/>
                  <a:gd name="T25" fmla="*/ 3089 h 61"/>
                  <a:gd name="T26" fmla="*/ 5 w 25"/>
                  <a:gd name="T27" fmla="*/ 4233 h 61"/>
                  <a:gd name="T28" fmla="*/ 3 w 25"/>
                  <a:gd name="T29" fmla="*/ 5024 h 61"/>
                  <a:gd name="T30" fmla="*/ 2 w 25"/>
                  <a:gd name="T31" fmla="*/ 6072 h 61"/>
                  <a:gd name="T32" fmla="*/ 2 w 25"/>
                  <a:gd name="T33" fmla="*/ 6789 h 61"/>
                  <a:gd name="T34" fmla="*/ 0 w 25"/>
                  <a:gd name="T35" fmla="*/ 7345 h 61"/>
                  <a:gd name="T36" fmla="*/ 983 w 25"/>
                  <a:gd name="T37" fmla="*/ 7437 h 6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5"/>
                  <a:gd name="T58" fmla="*/ 0 h 61"/>
                  <a:gd name="T59" fmla="*/ 25 w 25"/>
                  <a:gd name="T60" fmla="*/ 61 h 6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5" h="61">
                    <a:moveTo>
                      <a:pt x="9" y="61"/>
                    </a:moveTo>
                    <a:lnTo>
                      <a:pt x="10" y="56"/>
                    </a:lnTo>
                    <a:lnTo>
                      <a:pt x="11" y="51"/>
                    </a:lnTo>
                    <a:lnTo>
                      <a:pt x="12" y="44"/>
                    </a:lnTo>
                    <a:lnTo>
                      <a:pt x="13" y="36"/>
                    </a:lnTo>
                    <a:lnTo>
                      <a:pt x="15" y="29"/>
                    </a:lnTo>
                    <a:lnTo>
                      <a:pt x="17" y="20"/>
                    </a:lnTo>
                    <a:lnTo>
                      <a:pt x="21" y="12"/>
                    </a:lnTo>
                    <a:lnTo>
                      <a:pt x="25" y="5"/>
                    </a:lnTo>
                    <a:lnTo>
                      <a:pt x="17" y="0"/>
                    </a:lnTo>
                    <a:lnTo>
                      <a:pt x="13" y="8"/>
                    </a:lnTo>
                    <a:lnTo>
                      <a:pt x="9" y="17"/>
                    </a:lnTo>
                    <a:lnTo>
                      <a:pt x="7" y="25"/>
                    </a:lnTo>
                    <a:lnTo>
                      <a:pt x="5" y="34"/>
                    </a:lnTo>
                    <a:lnTo>
                      <a:pt x="3" y="42"/>
                    </a:lnTo>
                    <a:lnTo>
                      <a:pt x="2" y="50"/>
                    </a:lnTo>
                    <a:lnTo>
                      <a:pt x="2" y="55"/>
                    </a:lnTo>
                    <a:lnTo>
                      <a:pt x="0" y="60"/>
                    </a:lnTo>
                    <a:lnTo>
                      <a:pt x="9" y="61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322" name="Freeform 814"/>
              <p:cNvSpPr>
                <a:spLocks noChangeArrowheads="1"/>
              </p:cNvSpPr>
              <p:nvPr/>
            </p:nvSpPr>
            <p:spPr bwMode="auto">
              <a:xfrm>
                <a:off x="152" y="3719"/>
                <a:ext cx="69" cy="115"/>
              </a:xfrm>
              <a:custGeom>
                <a:avLst/>
                <a:gdLst>
                  <a:gd name="T0" fmla="*/ 2472 w 65"/>
                  <a:gd name="T1" fmla="*/ 7855 h 107"/>
                  <a:gd name="T2" fmla="*/ 2472 w 65"/>
                  <a:gd name="T3" fmla="*/ 8002 h 107"/>
                  <a:gd name="T4" fmla="*/ 2472 w 65"/>
                  <a:gd name="T5" fmla="*/ 8346 h 107"/>
                  <a:gd name="T6" fmla="*/ 2464 w 65"/>
                  <a:gd name="T7" fmla="*/ 8425 h 107"/>
                  <a:gd name="T8" fmla="*/ 2422 w 65"/>
                  <a:gd name="T9" fmla="*/ 8512 h 107"/>
                  <a:gd name="T10" fmla="*/ 2282 w 65"/>
                  <a:gd name="T11" fmla="*/ 8684 h 107"/>
                  <a:gd name="T12" fmla="*/ 2067 w 65"/>
                  <a:gd name="T13" fmla="*/ 8512 h 107"/>
                  <a:gd name="T14" fmla="*/ 1834 w 65"/>
                  <a:gd name="T15" fmla="*/ 8425 h 107"/>
                  <a:gd name="T16" fmla="*/ 1595 w 65"/>
                  <a:gd name="T17" fmla="*/ 8080 h 107"/>
                  <a:gd name="T18" fmla="*/ 1334 w 65"/>
                  <a:gd name="T19" fmla="*/ 7753 h 107"/>
                  <a:gd name="T20" fmla="*/ 1050 w 65"/>
                  <a:gd name="T21" fmla="*/ 7225 h 107"/>
                  <a:gd name="T22" fmla="*/ 779 w 65"/>
                  <a:gd name="T23" fmla="*/ 6445 h 107"/>
                  <a:gd name="T24" fmla="*/ 544 w 65"/>
                  <a:gd name="T25" fmla="*/ 5819 h 107"/>
                  <a:gd name="T26" fmla="*/ 8 w 65"/>
                  <a:gd name="T27" fmla="*/ 5037 h 107"/>
                  <a:gd name="T28" fmla="*/ 4 w 65"/>
                  <a:gd name="T29" fmla="*/ 4105 h 107"/>
                  <a:gd name="T30" fmla="*/ 2 w 65"/>
                  <a:gd name="T31" fmla="*/ 3269 h 107"/>
                  <a:gd name="T32" fmla="*/ 0 w 65"/>
                  <a:gd name="T33" fmla="*/ 2146 h 107"/>
                  <a:gd name="T34" fmla="*/ 1 w 65"/>
                  <a:gd name="T35" fmla="*/ 1044 h 107"/>
                  <a:gd name="T36" fmla="*/ 4 w 65"/>
                  <a:gd name="T37" fmla="*/ 1 h 107"/>
                  <a:gd name="T38" fmla="*/ 5 w 65"/>
                  <a:gd name="T39" fmla="*/ 0 h 107"/>
                  <a:gd name="T40" fmla="*/ 6 w 65"/>
                  <a:gd name="T41" fmla="*/ 0 h 107"/>
                  <a:gd name="T42" fmla="*/ 8 w 65"/>
                  <a:gd name="T43" fmla="*/ 0 h 107"/>
                  <a:gd name="T44" fmla="*/ 403 w 65"/>
                  <a:gd name="T45" fmla="*/ 0 h 107"/>
                  <a:gd name="T46" fmla="*/ 613 w 65"/>
                  <a:gd name="T47" fmla="*/ 3 h 107"/>
                  <a:gd name="T48" fmla="*/ 878 w 65"/>
                  <a:gd name="T49" fmla="*/ 677 h 107"/>
                  <a:gd name="T50" fmla="*/ 1115 w 65"/>
                  <a:gd name="T51" fmla="*/ 1044 h 107"/>
                  <a:gd name="T52" fmla="*/ 1416 w 65"/>
                  <a:gd name="T53" fmla="*/ 1836 h 107"/>
                  <a:gd name="T54" fmla="*/ 1656 w 65"/>
                  <a:gd name="T55" fmla="*/ 2450 h 107"/>
                  <a:gd name="T56" fmla="*/ 1866 w 65"/>
                  <a:gd name="T57" fmla="*/ 3076 h 107"/>
                  <a:gd name="T58" fmla="*/ 2067 w 65"/>
                  <a:gd name="T59" fmla="*/ 3776 h 107"/>
                  <a:gd name="T60" fmla="*/ 2194 w 65"/>
                  <a:gd name="T61" fmla="*/ 4412 h 107"/>
                  <a:gd name="T62" fmla="*/ 2282 w 65"/>
                  <a:gd name="T63" fmla="*/ 5192 h 107"/>
                  <a:gd name="T64" fmla="*/ 2329 w 65"/>
                  <a:gd name="T65" fmla="*/ 5819 h 107"/>
                  <a:gd name="T66" fmla="*/ 2422 w 65"/>
                  <a:gd name="T67" fmla="*/ 6379 h 107"/>
                  <a:gd name="T68" fmla="*/ 2464 w 65"/>
                  <a:gd name="T69" fmla="*/ 6927 h 107"/>
                  <a:gd name="T70" fmla="*/ 2464 w 65"/>
                  <a:gd name="T71" fmla="*/ 7445 h 107"/>
                  <a:gd name="T72" fmla="*/ 2472 w 65"/>
                  <a:gd name="T73" fmla="*/ 7855 h 10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5"/>
                  <a:gd name="T112" fmla="*/ 0 h 107"/>
                  <a:gd name="T113" fmla="*/ 65 w 65"/>
                  <a:gd name="T114" fmla="*/ 107 h 107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5" h="107">
                    <a:moveTo>
                      <a:pt x="65" y="97"/>
                    </a:moveTo>
                    <a:lnTo>
                      <a:pt x="65" y="99"/>
                    </a:lnTo>
                    <a:lnTo>
                      <a:pt x="65" y="102"/>
                    </a:lnTo>
                    <a:lnTo>
                      <a:pt x="64" y="103"/>
                    </a:lnTo>
                    <a:lnTo>
                      <a:pt x="63" y="105"/>
                    </a:lnTo>
                    <a:lnTo>
                      <a:pt x="59" y="107"/>
                    </a:lnTo>
                    <a:lnTo>
                      <a:pt x="54" y="105"/>
                    </a:lnTo>
                    <a:lnTo>
                      <a:pt x="48" y="103"/>
                    </a:lnTo>
                    <a:lnTo>
                      <a:pt x="41" y="100"/>
                    </a:lnTo>
                    <a:lnTo>
                      <a:pt x="35" y="94"/>
                    </a:lnTo>
                    <a:lnTo>
                      <a:pt x="27" y="88"/>
                    </a:lnTo>
                    <a:lnTo>
                      <a:pt x="21" y="80"/>
                    </a:lnTo>
                    <a:lnTo>
                      <a:pt x="15" y="71"/>
                    </a:lnTo>
                    <a:lnTo>
                      <a:pt x="8" y="61"/>
                    </a:lnTo>
                    <a:lnTo>
                      <a:pt x="4" y="51"/>
                    </a:lnTo>
                    <a:lnTo>
                      <a:pt x="2" y="40"/>
                    </a:lnTo>
                    <a:lnTo>
                      <a:pt x="0" y="27"/>
                    </a:lnTo>
                    <a:lnTo>
                      <a:pt x="1" y="14"/>
                    </a:lnTo>
                    <a:lnTo>
                      <a:pt x="4" y="1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0" y="0"/>
                    </a:lnTo>
                    <a:lnTo>
                      <a:pt x="17" y="3"/>
                    </a:lnTo>
                    <a:lnTo>
                      <a:pt x="23" y="8"/>
                    </a:lnTo>
                    <a:lnTo>
                      <a:pt x="29" y="14"/>
                    </a:lnTo>
                    <a:lnTo>
                      <a:pt x="37" y="22"/>
                    </a:lnTo>
                    <a:lnTo>
                      <a:pt x="43" y="30"/>
                    </a:lnTo>
                    <a:lnTo>
                      <a:pt x="49" y="38"/>
                    </a:lnTo>
                    <a:lnTo>
                      <a:pt x="54" y="46"/>
                    </a:lnTo>
                    <a:lnTo>
                      <a:pt x="57" y="55"/>
                    </a:lnTo>
                    <a:lnTo>
                      <a:pt x="59" y="64"/>
                    </a:lnTo>
                    <a:lnTo>
                      <a:pt x="61" y="71"/>
                    </a:lnTo>
                    <a:lnTo>
                      <a:pt x="63" y="79"/>
                    </a:lnTo>
                    <a:lnTo>
                      <a:pt x="64" y="86"/>
                    </a:lnTo>
                    <a:lnTo>
                      <a:pt x="64" y="92"/>
                    </a:lnTo>
                    <a:lnTo>
                      <a:pt x="65" y="97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323" name="Freeform 815"/>
              <p:cNvSpPr>
                <a:spLocks noChangeArrowheads="1"/>
              </p:cNvSpPr>
              <p:nvPr/>
            </p:nvSpPr>
            <p:spPr bwMode="auto">
              <a:xfrm>
                <a:off x="147" y="3719"/>
                <a:ext cx="79" cy="120"/>
              </a:xfrm>
              <a:custGeom>
                <a:avLst/>
                <a:gdLst>
                  <a:gd name="T0" fmla="*/ 5 w 75"/>
                  <a:gd name="T1" fmla="*/ 0 h 111"/>
                  <a:gd name="T2" fmla="*/ 2 w 75"/>
                  <a:gd name="T3" fmla="*/ 1537 h 111"/>
                  <a:gd name="T4" fmla="*/ 0 w 75"/>
                  <a:gd name="T5" fmla="*/ 3102 h 111"/>
                  <a:gd name="T6" fmla="*/ 2 w 75"/>
                  <a:gd name="T7" fmla="*/ 4582 h 111"/>
                  <a:gd name="T8" fmla="*/ 5 w 75"/>
                  <a:gd name="T9" fmla="*/ 6115 h 111"/>
                  <a:gd name="T10" fmla="*/ 261 w 75"/>
                  <a:gd name="T11" fmla="*/ 7469 h 111"/>
                  <a:gd name="T12" fmla="*/ 338 w 75"/>
                  <a:gd name="T13" fmla="*/ 8549 h 111"/>
                  <a:gd name="T14" fmla="*/ 486 w 75"/>
                  <a:gd name="T15" fmla="*/ 9761 h 111"/>
                  <a:gd name="T16" fmla="*/ 699 w 75"/>
                  <a:gd name="T17" fmla="*/ 10613 h 111"/>
                  <a:gd name="T18" fmla="*/ 854 w 75"/>
                  <a:gd name="T19" fmla="*/ 11474 h 111"/>
                  <a:gd name="T20" fmla="*/ 1052 w 75"/>
                  <a:gd name="T21" fmla="*/ 11924 h 111"/>
                  <a:gd name="T22" fmla="*/ 1229 w 75"/>
                  <a:gd name="T23" fmla="*/ 12546 h 111"/>
                  <a:gd name="T24" fmla="*/ 1365 w 75"/>
                  <a:gd name="T25" fmla="*/ 12891 h 111"/>
                  <a:gd name="T26" fmla="*/ 1515 w 75"/>
                  <a:gd name="T27" fmla="*/ 12891 h 111"/>
                  <a:gd name="T28" fmla="*/ 1680 w 75"/>
                  <a:gd name="T29" fmla="*/ 12624 h 111"/>
                  <a:gd name="T30" fmla="*/ 1688 w 75"/>
                  <a:gd name="T31" fmla="*/ 12444 h 111"/>
                  <a:gd name="T32" fmla="*/ 1771 w 75"/>
                  <a:gd name="T33" fmla="*/ 11924 h 111"/>
                  <a:gd name="T34" fmla="*/ 1771 w 75"/>
                  <a:gd name="T35" fmla="*/ 11605 h 111"/>
                  <a:gd name="T36" fmla="*/ 1771 w 75"/>
                  <a:gd name="T37" fmla="*/ 11159 h 111"/>
                  <a:gd name="T38" fmla="*/ 1595 w 75"/>
                  <a:gd name="T39" fmla="*/ 11408 h 111"/>
                  <a:gd name="T40" fmla="*/ 1595 w 75"/>
                  <a:gd name="T41" fmla="*/ 11511 h 111"/>
                  <a:gd name="T42" fmla="*/ 1595 w 75"/>
                  <a:gd name="T43" fmla="*/ 11605 h 111"/>
                  <a:gd name="T44" fmla="*/ 1522 w 75"/>
                  <a:gd name="T45" fmla="*/ 11677 h 111"/>
                  <a:gd name="T46" fmla="*/ 1595 w 75"/>
                  <a:gd name="T47" fmla="*/ 11677 h 111"/>
                  <a:gd name="T48" fmla="*/ 1515 w 75"/>
                  <a:gd name="T49" fmla="*/ 11762 h 111"/>
                  <a:gd name="T50" fmla="*/ 1437 w 75"/>
                  <a:gd name="T51" fmla="*/ 11677 h 111"/>
                  <a:gd name="T52" fmla="*/ 1295 w 75"/>
                  <a:gd name="T53" fmla="*/ 11605 h 111"/>
                  <a:gd name="T54" fmla="*/ 1168 w 75"/>
                  <a:gd name="T55" fmla="*/ 11159 h 111"/>
                  <a:gd name="T56" fmla="*/ 999 w 75"/>
                  <a:gd name="T57" fmla="*/ 10613 h 111"/>
                  <a:gd name="T58" fmla="*/ 816 w 75"/>
                  <a:gd name="T59" fmla="*/ 9849 h 111"/>
                  <a:gd name="T60" fmla="*/ 699 w 75"/>
                  <a:gd name="T61" fmla="*/ 9029 h 111"/>
                  <a:gd name="T62" fmla="*/ 512 w 75"/>
                  <a:gd name="T63" fmla="*/ 8075 h 111"/>
                  <a:gd name="T64" fmla="*/ 375 w 75"/>
                  <a:gd name="T65" fmla="*/ 6909 h 111"/>
                  <a:gd name="T66" fmla="*/ 305 w 75"/>
                  <a:gd name="T67" fmla="*/ 5688 h 111"/>
                  <a:gd name="T68" fmla="*/ 275 w 75"/>
                  <a:gd name="T69" fmla="*/ 4477 h 111"/>
                  <a:gd name="T70" fmla="*/ 261 w 75"/>
                  <a:gd name="T71" fmla="*/ 3102 h 111"/>
                  <a:gd name="T72" fmla="*/ 261 w 75"/>
                  <a:gd name="T73" fmla="*/ 1662 h 111"/>
                  <a:gd name="T74" fmla="*/ 305 w 75"/>
                  <a:gd name="T75" fmla="*/ 3 h 111"/>
                  <a:gd name="T76" fmla="*/ 5 w 75"/>
                  <a:gd name="T77" fmla="*/ 0 h 11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5"/>
                  <a:gd name="T118" fmla="*/ 0 h 111"/>
                  <a:gd name="T119" fmla="*/ 75 w 75"/>
                  <a:gd name="T120" fmla="*/ 111 h 11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5" h="111">
                    <a:moveTo>
                      <a:pt x="5" y="0"/>
                    </a:moveTo>
                    <a:lnTo>
                      <a:pt x="2" y="14"/>
                    </a:lnTo>
                    <a:lnTo>
                      <a:pt x="0" y="27"/>
                    </a:lnTo>
                    <a:lnTo>
                      <a:pt x="2" y="40"/>
                    </a:lnTo>
                    <a:lnTo>
                      <a:pt x="5" y="52"/>
                    </a:lnTo>
                    <a:lnTo>
                      <a:pt x="10" y="64"/>
                    </a:lnTo>
                    <a:lnTo>
                      <a:pt x="15" y="74"/>
                    </a:lnTo>
                    <a:lnTo>
                      <a:pt x="22" y="83"/>
                    </a:lnTo>
                    <a:lnTo>
                      <a:pt x="29" y="91"/>
                    </a:lnTo>
                    <a:lnTo>
                      <a:pt x="36" y="98"/>
                    </a:lnTo>
                    <a:lnTo>
                      <a:pt x="44" y="103"/>
                    </a:lnTo>
                    <a:lnTo>
                      <a:pt x="51" y="108"/>
                    </a:lnTo>
                    <a:lnTo>
                      <a:pt x="58" y="111"/>
                    </a:lnTo>
                    <a:lnTo>
                      <a:pt x="64" y="111"/>
                    </a:lnTo>
                    <a:lnTo>
                      <a:pt x="70" y="109"/>
                    </a:lnTo>
                    <a:lnTo>
                      <a:pt x="72" y="107"/>
                    </a:lnTo>
                    <a:lnTo>
                      <a:pt x="75" y="103"/>
                    </a:lnTo>
                    <a:lnTo>
                      <a:pt x="75" y="100"/>
                    </a:lnTo>
                    <a:lnTo>
                      <a:pt x="75" y="96"/>
                    </a:lnTo>
                    <a:lnTo>
                      <a:pt x="66" y="97"/>
                    </a:lnTo>
                    <a:lnTo>
                      <a:pt x="66" y="99"/>
                    </a:lnTo>
                    <a:lnTo>
                      <a:pt x="66" y="100"/>
                    </a:lnTo>
                    <a:lnTo>
                      <a:pt x="65" y="101"/>
                    </a:lnTo>
                    <a:lnTo>
                      <a:pt x="66" y="101"/>
                    </a:lnTo>
                    <a:lnTo>
                      <a:pt x="64" y="102"/>
                    </a:lnTo>
                    <a:lnTo>
                      <a:pt x="60" y="101"/>
                    </a:lnTo>
                    <a:lnTo>
                      <a:pt x="54" y="100"/>
                    </a:lnTo>
                    <a:lnTo>
                      <a:pt x="49" y="96"/>
                    </a:lnTo>
                    <a:lnTo>
                      <a:pt x="42" y="91"/>
                    </a:lnTo>
                    <a:lnTo>
                      <a:pt x="35" y="85"/>
                    </a:lnTo>
                    <a:lnTo>
                      <a:pt x="29" y="77"/>
                    </a:lnTo>
                    <a:lnTo>
                      <a:pt x="23" y="69"/>
                    </a:lnTo>
                    <a:lnTo>
                      <a:pt x="17" y="59"/>
                    </a:lnTo>
                    <a:lnTo>
                      <a:pt x="13" y="49"/>
                    </a:lnTo>
                    <a:lnTo>
                      <a:pt x="11" y="38"/>
                    </a:lnTo>
                    <a:lnTo>
                      <a:pt x="10" y="27"/>
                    </a:lnTo>
                    <a:lnTo>
                      <a:pt x="10" y="15"/>
                    </a:lnTo>
                    <a:lnTo>
                      <a:pt x="13" y="3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324" name="Freeform 816"/>
              <p:cNvSpPr>
                <a:spLocks noChangeArrowheads="1"/>
              </p:cNvSpPr>
              <p:nvPr/>
            </p:nvSpPr>
            <p:spPr bwMode="auto">
              <a:xfrm>
                <a:off x="152" y="3714"/>
                <a:ext cx="56" cy="49"/>
              </a:xfrm>
              <a:custGeom>
                <a:avLst/>
                <a:gdLst>
                  <a:gd name="T0" fmla="*/ 1504 w 53"/>
                  <a:gd name="T1" fmla="*/ 7376 h 45"/>
                  <a:gd name="T2" fmla="*/ 1347 w 53"/>
                  <a:gd name="T3" fmla="*/ 5357 h 45"/>
                  <a:gd name="T4" fmla="*/ 1124 w 53"/>
                  <a:gd name="T5" fmla="*/ 4096 h 45"/>
                  <a:gd name="T6" fmla="*/ 902 w 53"/>
                  <a:gd name="T7" fmla="*/ 2676 h 45"/>
                  <a:gd name="T8" fmla="*/ 716 w 53"/>
                  <a:gd name="T9" fmla="*/ 1475 h 45"/>
                  <a:gd name="T10" fmla="*/ 515 w 53"/>
                  <a:gd name="T11" fmla="*/ 3 h 45"/>
                  <a:gd name="T12" fmla="*/ 350 w 53"/>
                  <a:gd name="T13" fmla="*/ 1 h 45"/>
                  <a:gd name="T14" fmla="*/ 296 w 53"/>
                  <a:gd name="T15" fmla="*/ 0 h 45"/>
                  <a:gd name="T16" fmla="*/ 6 w 53"/>
                  <a:gd name="T17" fmla="*/ 0 h 45"/>
                  <a:gd name="T18" fmla="*/ 3 w 53"/>
                  <a:gd name="T19" fmla="*/ 1 h 45"/>
                  <a:gd name="T20" fmla="*/ 0 w 53"/>
                  <a:gd name="T21" fmla="*/ 4 h 45"/>
                  <a:gd name="T22" fmla="*/ 8 w 53"/>
                  <a:gd name="T23" fmla="*/ 1355 h 45"/>
                  <a:gd name="T24" fmla="*/ 8 w 53"/>
                  <a:gd name="T25" fmla="*/ 1475 h 45"/>
                  <a:gd name="T26" fmla="*/ 7 w 53"/>
                  <a:gd name="T27" fmla="*/ 1475 h 45"/>
                  <a:gd name="T28" fmla="*/ 8 w 53"/>
                  <a:gd name="T29" fmla="*/ 1475 h 45"/>
                  <a:gd name="T30" fmla="*/ 296 w 53"/>
                  <a:gd name="T31" fmla="*/ 1475 h 45"/>
                  <a:gd name="T32" fmla="*/ 370 w 53"/>
                  <a:gd name="T33" fmla="*/ 2073 h 45"/>
                  <a:gd name="T34" fmla="*/ 544 w 53"/>
                  <a:gd name="T35" fmla="*/ 2914 h 45"/>
                  <a:gd name="T36" fmla="*/ 757 w 53"/>
                  <a:gd name="T37" fmla="*/ 3810 h 45"/>
                  <a:gd name="T38" fmla="*/ 953 w 53"/>
                  <a:gd name="T39" fmla="*/ 4920 h 45"/>
                  <a:gd name="T40" fmla="*/ 1124 w 53"/>
                  <a:gd name="T41" fmla="*/ 6774 h 45"/>
                  <a:gd name="T42" fmla="*/ 1313 w 53"/>
                  <a:gd name="T43" fmla="*/ 8095 h 45"/>
                  <a:gd name="T44" fmla="*/ 1504 w 53"/>
                  <a:gd name="T45" fmla="*/ 7376 h 4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53"/>
                  <a:gd name="T70" fmla="*/ 0 h 45"/>
                  <a:gd name="T71" fmla="*/ 53 w 53"/>
                  <a:gd name="T72" fmla="*/ 45 h 45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53" h="45">
                    <a:moveTo>
                      <a:pt x="53" y="40"/>
                    </a:moveTo>
                    <a:lnTo>
                      <a:pt x="47" y="30"/>
                    </a:lnTo>
                    <a:lnTo>
                      <a:pt x="40" y="23"/>
                    </a:lnTo>
                    <a:lnTo>
                      <a:pt x="32" y="15"/>
                    </a:lnTo>
                    <a:lnTo>
                      <a:pt x="25" y="8"/>
                    </a:lnTo>
                    <a:lnTo>
                      <a:pt x="19" y="3"/>
                    </a:lnTo>
                    <a:lnTo>
                      <a:pt x="12" y="1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3" y="1"/>
                    </a:lnTo>
                    <a:lnTo>
                      <a:pt x="0" y="4"/>
                    </a:lnTo>
                    <a:lnTo>
                      <a:pt x="8" y="7"/>
                    </a:lnTo>
                    <a:lnTo>
                      <a:pt x="8" y="8"/>
                    </a:lnTo>
                    <a:lnTo>
                      <a:pt x="7" y="8"/>
                    </a:lnTo>
                    <a:lnTo>
                      <a:pt x="8" y="8"/>
                    </a:lnTo>
                    <a:lnTo>
                      <a:pt x="9" y="8"/>
                    </a:lnTo>
                    <a:lnTo>
                      <a:pt x="13" y="12"/>
                    </a:lnTo>
                    <a:lnTo>
                      <a:pt x="20" y="16"/>
                    </a:lnTo>
                    <a:lnTo>
                      <a:pt x="26" y="22"/>
                    </a:lnTo>
                    <a:lnTo>
                      <a:pt x="34" y="28"/>
                    </a:lnTo>
                    <a:lnTo>
                      <a:pt x="40" y="37"/>
                    </a:lnTo>
                    <a:lnTo>
                      <a:pt x="45" y="45"/>
                    </a:lnTo>
                    <a:lnTo>
                      <a:pt x="53" y="4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325" name="Freeform 817"/>
              <p:cNvSpPr>
                <a:spLocks noChangeArrowheads="1"/>
              </p:cNvSpPr>
              <p:nvPr/>
            </p:nvSpPr>
            <p:spPr bwMode="auto">
              <a:xfrm>
                <a:off x="200" y="3758"/>
                <a:ext cx="27" cy="66"/>
              </a:xfrm>
              <a:custGeom>
                <a:avLst/>
                <a:gdLst>
                  <a:gd name="T0" fmla="*/ 2676 w 25"/>
                  <a:gd name="T1" fmla="*/ 7345 h 61"/>
                  <a:gd name="T2" fmla="*/ 2478 w 25"/>
                  <a:gd name="T3" fmla="*/ 6789 h 61"/>
                  <a:gd name="T4" fmla="*/ 2478 w 25"/>
                  <a:gd name="T5" fmla="*/ 6072 h 61"/>
                  <a:gd name="T6" fmla="*/ 2405 w 25"/>
                  <a:gd name="T7" fmla="*/ 5024 h 61"/>
                  <a:gd name="T8" fmla="*/ 2227 w 25"/>
                  <a:gd name="T9" fmla="*/ 4233 h 61"/>
                  <a:gd name="T10" fmla="*/ 1967 w 25"/>
                  <a:gd name="T11" fmla="*/ 3089 h 61"/>
                  <a:gd name="T12" fmla="*/ 1686 w 25"/>
                  <a:gd name="T13" fmla="*/ 2083 h 61"/>
                  <a:gd name="T14" fmla="*/ 1239 w 25"/>
                  <a:gd name="T15" fmla="*/ 1025 h 61"/>
                  <a:gd name="T16" fmla="*/ 910 w 25"/>
                  <a:gd name="T17" fmla="*/ 0 h 61"/>
                  <a:gd name="T18" fmla="*/ 0 w 25"/>
                  <a:gd name="T19" fmla="*/ 5 h 61"/>
                  <a:gd name="T20" fmla="*/ 4 w 25"/>
                  <a:gd name="T21" fmla="*/ 1404 h 61"/>
                  <a:gd name="T22" fmla="*/ 910 w 25"/>
                  <a:gd name="T23" fmla="*/ 2469 h 61"/>
                  <a:gd name="T24" fmla="*/ 1062 w 25"/>
                  <a:gd name="T25" fmla="*/ 3616 h 61"/>
                  <a:gd name="T26" fmla="*/ 1239 w 25"/>
                  <a:gd name="T27" fmla="*/ 4291 h 61"/>
                  <a:gd name="T28" fmla="*/ 1338 w 25"/>
                  <a:gd name="T29" fmla="*/ 5427 h 61"/>
                  <a:gd name="T30" fmla="*/ 1445 w 25"/>
                  <a:gd name="T31" fmla="*/ 6275 h 61"/>
                  <a:gd name="T32" fmla="*/ 1561 w 25"/>
                  <a:gd name="T33" fmla="*/ 6874 h 61"/>
                  <a:gd name="T34" fmla="*/ 1686 w 25"/>
                  <a:gd name="T35" fmla="*/ 7437 h 61"/>
                  <a:gd name="T36" fmla="*/ 2676 w 25"/>
                  <a:gd name="T37" fmla="*/ 7345 h 6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5"/>
                  <a:gd name="T58" fmla="*/ 0 h 61"/>
                  <a:gd name="T59" fmla="*/ 25 w 25"/>
                  <a:gd name="T60" fmla="*/ 61 h 6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5" h="61">
                    <a:moveTo>
                      <a:pt x="25" y="60"/>
                    </a:moveTo>
                    <a:lnTo>
                      <a:pt x="23" y="55"/>
                    </a:lnTo>
                    <a:lnTo>
                      <a:pt x="23" y="50"/>
                    </a:lnTo>
                    <a:lnTo>
                      <a:pt x="22" y="42"/>
                    </a:lnTo>
                    <a:lnTo>
                      <a:pt x="20" y="34"/>
                    </a:lnTo>
                    <a:lnTo>
                      <a:pt x="18" y="25"/>
                    </a:lnTo>
                    <a:lnTo>
                      <a:pt x="16" y="17"/>
                    </a:lnTo>
                    <a:lnTo>
                      <a:pt x="12" y="8"/>
                    </a:lnTo>
                    <a:lnTo>
                      <a:pt x="8" y="0"/>
                    </a:lnTo>
                    <a:lnTo>
                      <a:pt x="0" y="5"/>
                    </a:lnTo>
                    <a:lnTo>
                      <a:pt x="4" y="12"/>
                    </a:lnTo>
                    <a:lnTo>
                      <a:pt x="8" y="20"/>
                    </a:lnTo>
                    <a:lnTo>
                      <a:pt x="10" y="29"/>
                    </a:lnTo>
                    <a:lnTo>
                      <a:pt x="12" y="36"/>
                    </a:lnTo>
                    <a:lnTo>
                      <a:pt x="13" y="44"/>
                    </a:lnTo>
                    <a:lnTo>
                      <a:pt x="14" y="51"/>
                    </a:lnTo>
                    <a:lnTo>
                      <a:pt x="15" y="56"/>
                    </a:lnTo>
                    <a:lnTo>
                      <a:pt x="16" y="61"/>
                    </a:lnTo>
                    <a:lnTo>
                      <a:pt x="25" y="6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326" name="Freeform 818"/>
              <p:cNvSpPr>
                <a:spLocks noChangeArrowheads="1"/>
              </p:cNvSpPr>
              <p:nvPr/>
            </p:nvSpPr>
            <p:spPr bwMode="auto">
              <a:xfrm>
                <a:off x="5584" y="3845"/>
                <a:ext cx="69" cy="105"/>
              </a:xfrm>
              <a:custGeom>
                <a:avLst/>
                <a:gdLst>
                  <a:gd name="T0" fmla="*/ 0 w 65"/>
                  <a:gd name="T1" fmla="*/ 11066 h 97"/>
                  <a:gd name="T2" fmla="*/ 0 w 65"/>
                  <a:gd name="T3" fmla="*/ 11477 h 97"/>
                  <a:gd name="T4" fmla="*/ 0 w 65"/>
                  <a:gd name="T5" fmla="*/ 11620 h 97"/>
                  <a:gd name="T6" fmla="*/ 1 w 65"/>
                  <a:gd name="T7" fmla="*/ 11979 h 97"/>
                  <a:gd name="T8" fmla="*/ 2 w 65"/>
                  <a:gd name="T9" fmla="*/ 12152 h 97"/>
                  <a:gd name="T10" fmla="*/ 6 w 65"/>
                  <a:gd name="T11" fmla="*/ 12166 h 97"/>
                  <a:gd name="T12" fmla="*/ 428 w 65"/>
                  <a:gd name="T13" fmla="*/ 12166 h 97"/>
                  <a:gd name="T14" fmla="*/ 613 w 65"/>
                  <a:gd name="T15" fmla="*/ 11979 h 97"/>
                  <a:gd name="T16" fmla="*/ 932 w 65"/>
                  <a:gd name="T17" fmla="*/ 11548 h 97"/>
                  <a:gd name="T18" fmla="*/ 1138 w 65"/>
                  <a:gd name="T19" fmla="*/ 10735 h 97"/>
                  <a:gd name="T20" fmla="*/ 1445 w 65"/>
                  <a:gd name="T21" fmla="*/ 10223 h 97"/>
                  <a:gd name="T22" fmla="*/ 1693 w 65"/>
                  <a:gd name="T23" fmla="*/ 9161 h 97"/>
                  <a:gd name="T24" fmla="*/ 1908 w 65"/>
                  <a:gd name="T25" fmla="*/ 8177 h 97"/>
                  <a:gd name="T26" fmla="*/ 2194 w 65"/>
                  <a:gd name="T27" fmla="*/ 6986 h 97"/>
                  <a:gd name="T28" fmla="*/ 2329 w 65"/>
                  <a:gd name="T29" fmla="*/ 5955 h 97"/>
                  <a:gd name="T30" fmla="*/ 2422 w 65"/>
                  <a:gd name="T31" fmla="*/ 4695 h 97"/>
                  <a:gd name="T32" fmla="*/ 2472 w 65"/>
                  <a:gd name="T33" fmla="*/ 3162 h 97"/>
                  <a:gd name="T34" fmla="*/ 2464 w 65"/>
                  <a:gd name="T35" fmla="*/ 1814 h 97"/>
                  <a:gd name="T36" fmla="*/ 2329 w 65"/>
                  <a:gd name="T37" fmla="*/ 3 h 97"/>
                  <a:gd name="T38" fmla="*/ 2321 w 65"/>
                  <a:gd name="T39" fmla="*/ 2 h 97"/>
                  <a:gd name="T40" fmla="*/ 2282 w 65"/>
                  <a:gd name="T41" fmla="*/ 0 h 97"/>
                  <a:gd name="T42" fmla="*/ 2194 w 65"/>
                  <a:gd name="T43" fmla="*/ 2 h 97"/>
                  <a:gd name="T44" fmla="*/ 2103 w 65"/>
                  <a:gd name="T45" fmla="*/ 2 h 97"/>
                  <a:gd name="T46" fmla="*/ 1834 w 65"/>
                  <a:gd name="T47" fmla="*/ 4 h 97"/>
                  <a:gd name="T48" fmla="*/ 1628 w 65"/>
                  <a:gd name="T49" fmla="*/ 1041 h 97"/>
                  <a:gd name="T50" fmla="*/ 1361 w 65"/>
                  <a:gd name="T51" fmla="*/ 1676 h 97"/>
                  <a:gd name="T52" fmla="*/ 1072 w 65"/>
                  <a:gd name="T53" fmla="*/ 2492 h 97"/>
                  <a:gd name="T54" fmla="*/ 827 w 65"/>
                  <a:gd name="T55" fmla="*/ 3423 h 97"/>
                  <a:gd name="T56" fmla="*/ 577 w 65"/>
                  <a:gd name="T57" fmla="*/ 4489 h 97"/>
                  <a:gd name="T58" fmla="*/ 428 w 65"/>
                  <a:gd name="T59" fmla="*/ 5501 h 97"/>
                  <a:gd name="T60" fmla="*/ 8 w 65"/>
                  <a:gd name="T61" fmla="*/ 6446 h 97"/>
                  <a:gd name="T62" fmla="*/ 6 w 65"/>
                  <a:gd name="T63" fmla="*/ 7445 h 97"/>
                  <a:gd name="T64" fmla="*/ 4 w 65"/>
                  <a:gd name="T65" fmla="*/ 8177 h 97"/>
                  <a:gd name="T66" fmla="*/ 2 w 65"/>
                  <a:gd name="T67" fmla="*/ 9161 h 97"/>
                  <a:gd name="T68" fmla="*/ 1 w 65"/>
                  <a:gd name="T69" fmla="*/ 9795 h 97"/>
                  <a:gd name="T70" fmla="*/ 1 w 65"/>
                  <a:gd name="T71" fmla="*/ 10603 h 97"/>
                  <a:gd name="T72" fmla="*/ 0 w 65"/>
                  <a:gd name="T73" fmla="*/ 11066 h 9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5"/>
                  <a:gd name="T112" fmla="*/ 0 h 97"/>
                  <a:gd name="T113" fmla="*/ 65 w 65"/>
                  <a:gd name="T114" fmla="*/ 97 h 97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5" h="97">
                    <a:moveTo>
                      <a:pt x="0" y="88"/>
                    </a:moveTo>
                    <a:lnTo>
                      <a:pt x="0" y="91"/>
                    </a:lnTo>
                    <a:lnTo>
                      <a:pt x="0" y="93"/>
                    </a:lnTo>
                    <a:lnTo>
                      <a:pt x="1" y="95"/>
                    </a:lnTo>
                    <a:lnTo>
                      <a:pt x="2" y="96"/>
                    </a:lnTo>
                    <a:lnTo>
                      <a:pt x="6" y="97"/>
                    </a:lnTo>
                    <a:lnTo>
                      <a:pt x="11" y="97"/>
                    </a:lnTo>
                    <a:lnTo>
                      <a:pt x="17" y="95"/>
                    </a:lnTo>
                    <a:lnTo>
                      <a:pt x="24" y="92"/>
                    </a:lnTo>
                    <a:lnTo>
                      <a:pt x="30" y="86"/>
                    </a:lnTo>
                    <a:lnTo>
                      <a:pt x="38" y="81"/>
                    </a:lnTo>
                    <a:lnTo>
                      <a:pt x="44" y="73"/>
                    </a:lnTo>
                    <a:lnTo>
                      <a:pt x="50" y="65"/>
                    </a:lnTo>
                    <a:lnTo>
                      <a:pt x="57" y="56"/>
                    </a:lnTo>
                    <a:lnTo>
                      <a:pt x="61" y="47"/>
                    </a:lnTo>
                    <a:lnTo>
                      <a:pt x="63" y="37"/>
                    </a:lnTo>
                    <a:lnTo>
                      <a:pt x="65" y="26"/>
                    </a:lnTo>
                    <a:lnTo>
                      <a:pt x="64" y="15"/>
                    </a:lnTo>
                    <a:lnTo>
                      <a:pt x="61" y="3"/>
                    </a:lnTo>
                    <a:lnTo>
                      <a:pt x="60" y="2"/>
                    </a:lnTo>
                    <a:lnTo>
                      <a:pt x="59" y="0"/>
                    </a:lnTo>
                    <a:lnTo>
                      <a:pt x="57" y="2"/>
                    </a:lnTo>
                    <a:lnTo>
                      <a:pt x="55" y="2"/>
                    </a:lnTo>
                    <a:lnTo>
                      <a:pt x="48" y="4"/>
                    </a:lnTo>
                    <a:lnTo>
                      <a:pt x="42" y="8"/>
                    </a:lnTo>
                    <a:lnTo>
                      <a:pt x="36" y="14"/>
                    </a:lnTo>
                    <a:lnTo>
                      <a:pt x="28" y="20"/>
                    </a:lnTo>
                    <a:lnTo>
                      <a:pt x="22" y="28"/>
                    </a:lnTo>
                    <a:lnTo>
                      <a:pt x="16" y="36"/>
                    </a:lnTo>
                    <a:lnTo>
                      <a:pt x="11" y="43"/>
                    </a:lnTo>
                    <a:lnTo>
                      <a:pt x="8" y="51"/>
                    </a:lnTo>
                    <a:lnTo>
                      <a:pt x="6" y="59"/>
                    </a:lnTo>
                    <a:lnTo>
                      <a:pt x="4" y="65"/>
                    </a:lnTo>
                    <a:lnTo>
                      <a:pt x="2" y="73"/>
                    </a:lnTo>
                    <a:lnTo>
                      <a:pt x="1" y="78"/>
                    </a:lnTo>
                    <a:lnTo>
                      <a:pt x="1" y="84"/>
                    </a:lnTo>
                    <a:lnTo>
                      <a:pt x="0" y="88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327" name="Freeform 819"/>
              <p:cNvSpPr>
                <a:spLocks noChangeArrowheads="1"/>
              </p:cNvSpPr>
              <p:nvPr/>
            </p:nvSpPr>
            <p:spPr bwMode="auto">
              <a:xfrm>
                <a:off x="5578" y="3845"/>
                <a:ext cx="79" cy="110"/>
              </a:xfrm>
              <a:custGeom>
                <a:avLst/>
                <a:gdLst>
                  <a:gd name="T0" fmla="*/ 1445 w 75"/>
                  <a:gd name="T1" fmla="*/ 5 h 102"/>
                  <a:gd name="T2" fmla="*/ 1522 w 75"/>
                  <a:gd name="T3" fmla="*/ 1392 h 102"/>
                  <a:gd name="T4" fmla="*/ 1522 w 75"/>
                  <a:gd name="T5" fmla="*/ 2547 h 102"/>
                  <a:gd name="T6" fmla="*/ 1515 w 75"/>
                  <a:gd name="T7" fmla="*/ 3632 h 102"/>
                  <a:gd name="T8" fmla="*/ 1445 w 75"/>
                  <a:gd name="T9" fmla="*/ 4633 h 102"/>
                  <a:gd name="T10" fmla="*/ 1365 w 75"/>
                  <a:gd name="T11" fmla="*/ 5388 h 102"/>
                  <a:gd name="T12" fmla="*/ 1230 w 75"/>
                  <a:gd name="T13" fmla="*/ 6267 h 102"/>
                  <a:gd name="T14" fmla="*/ 1108 w 75"/>
                  <a:gd name="T15" fmla="*/ 7164 h 102"/>
                  <a:gd name="T16" fmla="*/ 948 w 75"/>
                  <a:gd name="T17" fmla="*/ 7726 h 102"/>
                  <a:gd name="T18" fmla="*/ 775 w 75"/>
                  <a:gd name="T19" fmla="*/ 8332 h 102"/>
                  <a:gd name="T20" fmla="*/ 630 w 75"/>
                  <a:gd name="T21" fmla="*/ 8778 h 102"/>
                  <a:gd name="T22" fmla="*/ 461 w 75"/>
                  <a:gd name="T23" fmla="*/ 9089 h 102"/>
                  <a:gd name="T24" fmla="*/ 338 w 75"/>
                  <a:gd name="T25" fmla="*/ 9191 h 102"/>
                  <a:gd name="T26" fmla="*/ 275 w 75"/>
                  <a:gd name="T27" fmla="*/ 9191 h 102"/>
                  <a:gd name="T28" fmla="*/ 9 w 75"/>
                  <a:gd name="T29" fmla="*/ 9143 h 102"/>
                  <a:gd name="T30" fmla="*/ 261 w 75"/>
                  <a:gd name="T31" fmla="*/ 9143 h 102"/>
                  <a:gd name="T32" fmla="*/ 9 w 75"/>
                  <a:gd name="T33" fmla="*/ 9143 h 102"/>
                  <a:gd name="T34" fmla="*/ 9 w 75"/>
                  <a:gd name="T35" fmla="*/ 9089 h 102"/>
                  <a:gd name="T36" fmla="*/ 9 w 75"/>
                  <a:gd name="T37" fmla="*/ 8841 h 102"/>
                  <a:gd name="T38" fmla="*/ 0 w 75"/>
                  <a:gd name="T39" fmla="*/ 8778 h 102"/>
                  <a:gd name="T40" fmla="*/ 0 w 75"/>
                  <a:gd name="T41" fmla="*/ 9089 h 102"/>
                  <a:gd name="T42" fmla="*/ 0 w 75"/>
                  <a:gd name="T43" fmla="*/ 9466 h 102"/>
                  <a:gd name="T44" fmla="*/ 3 w 75"/>
                  <a:gd name="T45" fmla="*/ 9690 h 102"/>
                  <a:gd name="T46" fmla="*/ 6 w 75"/>
                  <a:gd name="T47" fmla="*/ 9912 h 102"/>
                  <a:gd name="T48" fmla="*/ 275 w 75"/>
                  <a:gd name="T49" fmla="*/ 10282 h 102"/>
                  <a:gd name="T50" fmla="*/ 375 w 75"/>
                  <a:gd name="T51" fmla="*/ 10282 h 102"/>
                  <a:gd name="T52" fmla="*/ 539 w 75"/>
                  <a:gd name="T53" fmla="*/ 9860 h 102"/>
                  <a:gd name="T54" fmla="*/ 736 w 75"/>
                  <a:gd name="T55" fmla="*/ 9534 h 102"/>
                  <a:gd name="T56" fmla="*/ 906 w 75"/>
                  <a:gd name="T57" fmla="*/ 9089 h 102"/>
                  <a:gd name="T58" fmla="*/ 1108 w 75"/>
                  <a:gd name="T59" fmla="*/ 8428 h 102"/>
                  <a:gd name="T60" fmla="*/ 1237 w 75"/>
                  <a:gd name="T61" fmla="*/ 7602 h 102"/>
                  <a:gd name="T62" fmla="*/ 1437 w 75"/>
                  <a:gd name="T63" fmla="*/ 6795 h 102"/>
                  <a:gd name="T64" fmla="*/ 1522 w 75"/>
                  <a:gd name="T65" fmla="*/ 5843 h 102"/>
                  <a:gd name="T66" fmla="*/ 1680 w 75"/>
                  <a:gd name="T67" fmla="*/ 4912 h 102"/>
                  <a:gd name="T68" fmla="*/ 1757 w 75"/>
                  <a:gd name="T69" fmla="*/ 3715 h 102"/>
                  <a:gd name="T70" fmla="*/ 1771 w 75"/>
                  <a:gd name="T71" fmla="*/ 2547 h 102"/>
                  <a:gd name="T72" fmla="*/ 1757 w 75"/>
                  <a:gd name="T73" fmla="*/ 1291 h 102"/>
                  <a:gd name="T74" fmla="*/ 1680 w 75"/>
                  <a:gd name="T75" fmla="*/ 0 h 102"/>
                  <a:gd name="T76" fmla="*/ 1445 w 75"/>
                  <a:gd name="T77" fmla="*/ 5 h 102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5"/>
                  <a:gd name="T118" fmla="*/ 0 h 102"/>
                  <a:gd name="T119" fmla="*/ 75 w 75"/>
                  <a:gd name="T120" fmla="*/ 102 h 102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5" h="102">
                    <a:moveTo>
                      <a:pt x="62" y="5"/>
                    </a:moveTo>
                    <a:lnTo>
                      <a:pt x="65" y="15"/>
                    </a:lnTo>
                    <a:lnTo>
                      <a:pt x="65" y="26"/>
                    </a:lnTo>
                    <a:lnTo>
                      <a:pt x="64" y="36"/>
                    </a:lnTo>
                    <a:lnTo>
                      <a:pt x="62" y="46"/>
                    </a:lnTo>
                    <a:lnTo>
                      <a:pt x="58" y="54"/>
                    </a:lnTo>
                    <a:lnTo>
                      <a:pt x="52" y="63"/>
                    </a:lnTo>
                    <a:lnTo>
                      <a:pt x="46" y="71"/>
                    </a:lnTo>
                    <a:lnTo>
                      <a:pt x="40" y="77"/>
                    </a:lnTo>
                    <a:lnTo>
                      <a:pt x="33" y="83"/>
                    </a:lnTo>
                    <a:lnTo>
                      <a:pt x="27" y="87"/>
                    </a:lnTo>
                    <a:lnTo>
                      <a:pt x="21" y="91"/>
                    </a:lnTo>
                    <a:lnTo>
                      <a:pt x="15" y="93"/>
                    </a:lnTo>
                    <a:lnTo>
                      <a:pt x="11" y="93"/>
                    </a:lnTo>
                    <a:lnTo>
                      <a:pt x="9" y="92"/>
                    </a:lnTo>
                    <a:lnTo>
                      <a:pt x="10" y="92"/>
                    </a:lnTo>
                    <a:lnTo>
                      <a:pt x="9" y="92"/>
                    </a:lnTo>
                    <a:lnTo>
                      <a:pt x="9" y="91"/>
                    </a:lnTo>
                    <a:lnTo>
                      <a:pt x="9" y="88"/>
                    </a:lnTo>
                    <a:lnTo>
                      <a:pt x="0" y="87"/>
                    </a:lnTo>
                    <a:lnTo>
                      <a:pt x="0" y="91"/>
                    </a:lnTo>
                    <a:lnTo>
                      <a:pt x="0" y="94"/>
                    </a:lnTo>
                    <a:lnTo>
                      <a:pt x="3" y="97"/>
                    </a:lnTo>
                    <a:lnTo>
                      <a:pt x="6" y="100"/>
                    </a:lnTo>
                    <a:lnTo>
                      <a:pt x="11" y="102"/>
                    </a:lnTo>
                    <a:lnTo>
                      <a:pt x="17" y="102"/>
                    </a:lnTo>
                    <a:lnTo>
                      <a:pt x="24" y="99"/>
                    </a:lnTo>
                    <a:lnTo>
                      <a:pt x="31" y="95"/>
                    </a:lnTo>
                    <a:lnTo>
                      <a:pt x="39" y="91"/>
                    </a:lnTo>
                    <a:lnTo>
                      <a:pt x="46" y="84"/>
                    </a:lnTo>
                    <a:lnTo>
                      <a:pt x="53" y="76"/>
                    </a:lnTo>
                    <a:lnTo>
                      <a:pt x="60" y="69"/>
                    </a:lnTo>
                    <a:lnTo>
                      <a:pt x="65" y="59"/>
                    </a:lnTo>
                    <a:lnTo>
                      <a:pt x="70" y="49"/>
                    </a:lnTo>
                    <a:lnTo>
                      <a:pt x="73" y="38"/>
                    </a:lnTo>
                    <a:lnTo>
                      <a:pt x="75" y="26"/>
                    </a:lnTo>
                    <a:lnTo>
                      <a:pt x="73" y="14"/>
                    </a:lnTo>
                    <a:lnTo>
                      <a:pt x="70" y="0"/>
                    </a:lnTo>
                    <a:lnTo>
                      <a:pt x="62" y="5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328" name="Freeform 820"/>
              <p:cNvSpPr>
                <a:spLocks noChangeArrowheads="1"/>
              </p:cNvSpPr>
              <p:nvPr/>
            </p:nvSpPr>
            <p:spPr bwMode="auto">
              <a:xfrm>
                <a:off x="5596" y="3841"/>
                <a:ext cx="56" cy="45"/>
              </a:xfrm>
              <a:custGeom>
                <a:avLst/>
                <a:gdLst>
                  <a:gd name="T0" fmla="*/ 8 w 53"/>
                  <a:gd name="T1" fmla="*/ 2816 h 42"/>
                  <a:gd name="T2" fmla="*/ 370 w 53"/>
                  <a:gd name="T3" fmla="*/ 2369 h 42"/>
                  <a:gd name="T4" fmla="*/ 515 w 53"/>
                  <a:gd name="T5" fmla="*/ 1856 h 42"/>
                  <a:gd name="T6" fmla="*/ 757 w 53"/>
                  <a:gd name="T7" fmla="*/ 1462 h 42"/>
                  <a:gd name="T8" fmla="*/ 944 w 53"/>
                  <a:gd name="T9" fmla="*/ 1110 h 42"/>
                  <a:gd name="T10" fmla="*/ 1064 w 53"/>
                  <a:gd name="T11" fmla="*/ 787 h 42"/>
                  <a:gd name="T12" fmla="*/ 1255 w 53"/>
                  <a:gd name="T13" fmla="*/ 686 h 42"/>
                  <a:gd name="T14" fmla="*/ 1313 w 53"/>
                  <a:gd name="T15" fmla="*/ 686 h 42"/>
                  <a:gd name="T16" fmla="*/ 1326 w 53"/>
                  <a:gd name="T17" fmla="*/ 686 h 42"/>
                  <a:gd name="T18" fmla="*/ 1313 w 53"/>
                  <a:gd name="T19" fmla="*/ 640 h 42"/>
                  <a:gd name="T20" fmla="*/ 1504 w 53"/>
                  <a:gd name="T21" fmla="*/ 4 h 42"/>
                  <a:gd name="T22" fmla="*/ 1423 w 53"/>
                  <a:gd name="T23" fmla="*/ 2 h 42"/>
                  <a:gd name="T24" fmla="*/ 1347 w 53"/>
                  <a:gd name="T25" fmla="*/ 0 h 42"/>
                  <a:gd name="T26" fmla="*/ 1255 w 53"/>
                  <a:gd name="T27" fmla="*/ 0 h 42"/>
                  <a:gd name="T28" fmla="*/ 1176 w 53"/>
                  <a:gd name="T29" fmla="*/ 1 h 42"/>
                  <a:gd name="T30" fmla="*/ 953 w 53"/>
                  <a:gd name="T31" fmla="*/ 4 h 42"/>
                  <a:gd name="T32" fmla="*/ 808 w 53"/>
                  <a:gd name="T33" fmla="*/ 640 h 42"/>
                  <a:gd name="T34" fmla="*/ 575 w 53"/>
                  <a:gd name="T35" fmla="*/ 903 h 42"/>
                  <a:gd name="T36" fmla="*/ 370 w 53"/>
                  <a:gd name="T37" fmla="*/ 1462 h 42"/>
                  <a:gd name="T38" fmla="*/ 7 w 53"/>
                  <a:gd name="T39" fmla="*/ 1926 h 42"/>
                  <a:gd name="T40" fmla="*/ 0 w 53"/>
                  <a:gd name="T41" fmla="*/ 2473 h 42"/>
                  <a:gd name="T42" fmla="*/ 8 w 53"/>
                  <a:gd name="T43" fmla="*/ 2816 h 42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53"/>
                  <a:gd name="T67" fmla="*/ 0 h 42"/>
                  <a:gd name="T68" fmla="*/ 53 w 53"/>
                  <a:gd name="T69" fmla="*/ 42 h 42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53" h="42">
                    <a:moveTo>
                      <a:pt x="8" y="42"/>
                    </a:moveTo>
                    <a:lnTo>
                      <a:pt x="13" y="35"/>
                    </a:lnTo>
                    <a:lnTo>
                      <a:pt x="19" y="28"/>
                    </a:lnTo>
                    <a:lnTo>
                      <a:pt x="26" y="21"/>
                    </a:lnTo>
                    <a:lnTo>
                      <a:pt x="33" y="17"/>
                    </a:lnTo>
                    <a:lnTo>
                      <a:pt x="38" y="12"/>
                    </a:lnTo>
                    <a:lnTo>
                      <a:pt x="44" y="10"/>
                    </a:lnTo>
                    <a:lnTo>
                      <a:pt x="45" y="10"/>
                    </a:lnTo>
                    <a:lnTo>
                      <a:pt x="46" y="10"/>
                    </a:lnTo>
                    <a:lnTo>
                      <a:pt x="45" y="9"/>
                    </a:lnTo>
                    <a:lnTo>
                      <a:pt x="53" y="4"/>
                    </a:lnTo>
                    <a:lnTo>
                      <a:pt x="50" y="2"/>
                    </a:lnTo>
                    <a:lnTo>
                      <a:pt x="47" y="0"/>
                    </a:lnTo>
                    <a:lnTo>
                      <a:pt x="44" y="0"/>
                    </a:lnTo>
                    <a:lnTo>
                      <a:pt x="41" y="1"/>
                    </a:lnTo>
                    <a:lnTo>
                      <a:pt x="34" y="4"/>
                    </a:lnTo>
                    <a:lnTo>
                      <a:pt x="28" y="9"/>
                    </a:lnTo>
                    <a:lnTo>
                      <a:pt x="21" y="14"/>
                    </a:lnTo>
                    <a:lnTo>
                      <a:pt x="13" y="21"/>
                    </a:lnTo>
                    <a:lnTo>
                      <a:pt x="7" y="29"/>
                    </a:lnTo>
                    <a:lnTo>
                      <a:pt x="0" y="37"/>
                    </a:lnTo>
                    <a:lnTo>
                      <a:pt x="8" y="42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329" name="Freeform 821"/>
              <p:cNvSpPr>
                <a:spLocks noChangeArrowheads="1"/>
              </p:cNvSpPr>
              <p:nvPr/>
            </p:nvSpPr>
            <p:spPr bwMode="auto">
              <a:xfrm>
                <a:off x="5578" y="3880"/>
                <a:ext cx="27" cy="59"/>
              </a:xfrm>
              <a:custGeom>
                <a:avLst/>
                <a:gdLst>
                  <a:gd name="T0" fmla="*/ 983 w 25"/>
                  <a:gd name="T1" fmla="*/ 4008 h 55"/>
                  <a:gd name="T2" fmla="*/ 1062 w 25"/>
                  <a:gd name="T3" fmla="*/ 3755 h 55"/>
                  <a:gd name="T4" fmla="*/ 1147 w 25"/>
                  <a:gd name="T5" fmla="*/ 3404 h 55"/>
                  <a:gd name="T6" fmla="*/ 1239 w 25"/>
                  <a:gd name="T7" fmla="*/ 2912 h 55"/>
                  <a:gd name="T8" fmla="*/ 1338 w 25"/>
                  <a:gd name="T9" fmla="*/ 2396 h 55"/>
                  <a:gd name="T10" fmla="*/ 1561 w 25"/>
                  <a:gd name="T11" fmla="*/ 1942 h 55"/>
                  <a:gd name="T12" fmla="*/ 1821 w 25"/>
                  <a:gd name="T13" fmla="*/ 1367 h 55"/>
                  <a:gd name="T14" fmla="*/ 2294 w 25"/>
                  <a:gd name="T15" fmla="*/ 897 h 55"/>
                  <a:gd name="T16" fmla="*/ 2676 w 25"/>
                  <a:gd name="T17" fmla="*/ 5 h 55"/>
                  <a:gd name="T18" fmla="*/ 1821 w 25"/>
                  <a:gd name="T19" fmla="*/ 0 h 55"/>
                  <a:gd name="T20" fmla="*/ 1338 w 25"/>
                  <a:gd name="T21" fmla="*/ 631 h 55"/>
                  <a:gd name="T22" fmla="*/ 983 w 25"/>
                  <a:gd name="T23" fmla="*/ 1107 h 55"/>
                  <a:gd name="T24" fmla="*/ 843 w 25"/>
                  <a:gd name="T25" fmla="*/ 1687 h 55"/>
                  <a:gd name="T26" fmla="*/ 5 w 25"/>
                  <a:gd name="T27" fmla="*/ 2234 h 55"/>
                  <a:gd name="T28" fmla="*/ 3 w 25"/>
                  <a:gd name="T29" fmla="*/ 2822 h 55"/>
                  <a:gd name="T30" fmla="*/ 2 w 25"/>
                  <a:gd name="T31" fmla="*/ 3247 h 55"/>
                  <a:gd name="T32" fmla="*/ 2 w 25"/>
                  <a:gd name="T33" fmla="*/ 3652 h 55"/>
                  <a:gd name="T34" fmla="*/ 0 w 25"/>
                  <a:gd name="T35" fmla="*/ 3918 h 55"/>
                  <a:gd name="T36" fmla="*/ 983 w 25"/>
                  <a:gd name="T37" fmla="*/ 4008 h 55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5"/>
                  <a:gd name="T58" fmla="*/ 0 h 55"/>
                  <a:gd name="T59" fmla="*/ 25 w 25"/>
                  <a:gd name="T60" fmla="*/ 55 h 55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5" h="55">
                    <a:moveTo>
                      <a:pt x="9" y="55"/>
                    </a:moveTo>
                    <a:lnTo>
                      <a:pt x="10" y="52"/>
                    </a:lnTo>
                    <a:lnTo>
                      <a:pt x="11" y="47"/>
                    </a:lnTo>
                    <a:lnTo>
                      <a:pt x="12" y="40"/>
                    </a:lnTo>
                    <a:lnTo>
                      <a:pt x="13" y="33"/>
                    </a:lnTo>
                    <a:lnTo>
                      <a:pt x="15" y="27"/>
                    </a:lnTo>
                    <a:lnTo>
                      <a:pt x="17" y="19"/>
                    </a:lnTo>
                    <a:lnTo>
                      <a:pt x="21" y="13"/>
                    </a:lnTo>
                    <a:lnTo>
                      <a:pt x="25" y="5"/>
                    </a:lnTo>
                    <a:lnTo>
                      <a:pt x="17" y="0"/>
                    </a:lnTo>
                    <a:lnTo>
                      <a:pt x="13" y="8"/>
                    </a:lnTo>
                    <a:lnTo>
                      <a:pt x="9" y="16"/>
                    </a:lnTo>
                    <a:lnTo>
                      <a:pt x="7" y="23"/>
                    </a:lnTo>
                    <a:lnTo>
                      <a:pt x="5" y="31"/>
                    </a:lnTo>
                    <a:lnTo>
                      <a:pt x="3" y="39"/>
                    </a:lnTo>
                    <a:lnTo>
                      <a:pt x="2" y="45"/>
                    </a:lnTo>
                    <a:lnTo>
                      <a:pt x="2" y="50"/>
                    </a:lnTo>
                    <a:lnTo>
                      <a:pt x="0" y="54"/>
                    </a:lnTo>
                    <a:lnTo>
                      <a:pt x="9" y="55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330" name="Freeform 822"/>
              <p:cNvSpPr>
                <a:spLocks noChangeArrowheads="1"/>
              </p:cNvSpPr>
              <p:nvPr/>
            </p:nvSpPr>
            <p:spPr bwMode="auto">
              <a:xfrm>
                <a:off x="154" y="1957"/>
                <a:ext cx="69" cy="114"/>
              </a:xfrm>
              <a:custGeom>
                <a:avLst/>
                <a:gdLst>
                  <a:gd name="T0" fmla="*/ 2472 w 65"/>
                  <a:gd name="T1" fmla="*/ 8136 h 106"/>
                  <a:gd name="T2" fmla="*/ 2472 w 65"/>
                  <a:gd name="T3" fmla="*/ 8552 h 106"/>
                  <a:gd name="T4" fmla="*/ 2464 w 65"/>
                  <a:gd name="T5" fmla="*/ 8670 h 106"/>
                  <a:gd name="T6" fmla="*/ 2464 w 65"/>
                  <a:gd name="T7" fmla="*/ 8751 h 106"/>
                  <a:gd name="T8" fmla="*/ 2369 w 65"/>
                  <a:gd name="T9" fmla="*/ 8841 h 106"/>
                  <a:gd name="T10" fmla="*/ 2282 w 65"/>
                  <a:gd name="T11" fmla="*/ 8994 h 106"/>
                  <a:gd name="T12" fmla="*/ 2067 w 65"/>
                  <a:gd name="T13" fmla="*/ 8994 h 106"/>
                  <a:gd name="T14" fmla="*/ 1834 w 65"/>
                  <a:gd name="T15" fmla="*/ 8751 h 106"/>
                  <a:gd name="T16" fmla="*/ 1595 w 65"/>
                  <a:gd name="T17" fmla="*/ 8552 h 106"/>
                  <a:gd name="T18" fmla="*/ 1334 w 65"/>
                  <a:gd name="T19" fmla="*/ 8005 h 106"/>
                  <a:gd name="T20" fmla="*/ 1050 w 65"/>
                  <a:gd name="T21" fmla="*/ 7496 h 106"/>
                  <a:gd name="T22" fmla="*/ 734 w 65"/>
                  <a:gd name="T23" fmla="*/ 6723 h 106"/>
                  <a:gd name="T24" fmla="*/ 512 w 65"/>
                  <a:gd name="T25" fmla="*/ 6026 h 106"/>
                  <a:gd name="T26" fmla="*/ 8 w 65"/>
                  <a:gd name="T27" fmla="*/ 5210 h 106"/>
                  <a:gd name="T28" fmla="*/ 4 w 65"/>
                  <a:gd name="T29" fmla="*/ 4226 h 106"/>
                  <a:gd name="T30" fmla="*/ 1 w 65"/>
                  <a:gd name="T31" fmla="*/ 3343 h 106"/>
                  <a:gd name="T32" fmla="*/ 0 w 65"/>
                  <a:gd name="T33" fmla="*/ 2219 h 106"/>
                  <a:gd name="T34" fmla="*/ 1 w 65"/>
                  <a:gd name="T35" fmla="*/ 1130 h 106"/>
                  <a:gd name="T36" fmla="*/ 4 w 65"/>
                  <a:gd name="T37" fmla="*/ 2 h 106"/>
                  <a:gd name="T38" fmla="*/ 5 w 65"/>
                  <a:gd name="T39" fmla="*/ 1 h 106"/>
                  <a:gd name="T40" fmla="*/ 6 w 65"/>
                  <a:gd name="T41" fmla="*/ 0 h 106"/>
                  <a:gd name="T42" fmla="*/ 8 w 65"/>
                  <a:gd name="T43" fmla="*/ 0 h 106"/>
                  <a:gd name="T44" fmla="*/ 403 w 65"/>
                  <a:gd name="T45" fmla="*/ 1 h 106"/>
                  <a:gd name="T46" fmla="*/ 577 w 65"/>
                  <a:gd name="T47" fmla="*/ 3 h 106"/>
                  <a:gd name="T48" fmla="*/ 878 w 65"/>
                  <a:gd name="T49" fmla="*/ 679 h 106"/>
                  <a:gd name="T50" fmla="*/ 1115 w 65"/>
                  <a:gd name="T51" fmla="*/ 1130 h 106"/>
                  <a:gd name="T52" fmla="*/ 1416 w 65"/>
                  <a:gd name="T53" fmla="*/ 1881 h 106"/>
                  <a:gd name="T54" fmla="*/ 1656 w 65"/>
                  <a:gd name="T55" fmla="*/ 2386 h 106"/>
                  <a:gd name="T56" fmla="*/ 1834 w 65"/>
                  <a:gd name="T57" fmla="*/ 3192 h 106"/>
                  <a:gd name="T58" fmla="*/ 2025 w 65"/>
                  <a:gd name="T59" fmla="*/ 3894 h 106"/>
                  <a:gd name="T60" fmla="*/ 2194 w 65"/>
                  <a:gd name="T61" fmla="*/ 4593 h 106"/>
                  <a:gd name="T62" fmla="*/ 2282 w 65"/>
                  <a:gd name="T63" fmla="*/ 5313 h 106"/>
                  <a:gd name="T64" fmla="*/ 2329 w 65"/>
                  <a:gd name="T65" fmla="*/ 6026 h 106"/>
                  <a:gd name="T66" fmla="*/ 2369 w 65"/>
                  <a:gd name="T67" fmla="*/ 6609 h 106"/>
                  <a:gd name="T68" fmla="*/ 2422 w 65"/>
                  <a:gd name="T69" fmla="*/ 7230 h 106"/>
                  <a:gd name="T70" fmla="*/ 2464 w 65"/>
                  <a:gd name="T71" fmla="*/ 7776 h 106"/>
                  <a:gd name="T72" fmla="*/ 2472 w 65"/>
                  <a:gd name="T73" fmla="*/ 8136 h 10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5"/>
                  <a:gd name="T112" fmla="*/ 0 h 106"/>
                  <a:gd name="T113" fmla="*/ 65 w 65"/>
                  <a:gd name="T114" fmla="*/ 106 h 10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5" h="106">
                    <a:moveTo>
                      <a:pt x="65" y="96"/>
                    </a:moveTo>
                    <a:lnTo>
                      <a:pt x="65" y="100"/>
                    </a:lnTo>
                    <a:lnTo>
                      <a:pt x="64" y="102"/>
                    </a:lnTo>
                    <a:lnTo>
                      <a:pt x="64" y="104"/>
                    </a:lnTo>
                    <a:lnTo>
                      <a:pt x="62" y="105"/>
                    </a:lnTo>
                    <a:lnTo>
                      <a:pt x="59" y="106"/>
                    </a:lnTo>
                    <a:lnTo>
                      <a:pt x="54" y="106"/>
                    </a:lnTo>
                    <a:lnTo>
                      <a:pt x="48" y="104"/>
                    </a:lnTo>
                    <a:lnTo>
                      <a:pt x="41" y="100"/>
                    </a:lnTo>
                    <a:lnTo>
                      <a:pt x="35" y="94"/>
                    </a:lnTo>
                    <a:lnTo>
                      <a:pt x="27" y="88"/>
                    </a:lnTo>
                    <a:lnTo>
                      <a:pt x="20" y="80"/>
                    </a:lnTo>
                    <a:lnTo>
                      <a:pt x="14" y="71"/>
                    </a:lnTo>
                    <a:lnTo>
                      <a:pt x="8" y="61"/>
                    </a:lnTo>
                    <a:lnTo>
                      <a:pt x="4" y="50"/>
                    </a:lnTo>
                    <a:lnTo>
                      <a:pt x="1" y="39"/>
                    </a:lnTo>
                    <a:lnTo>
                      <a:pt x="0" y="27"/>
                    </a:lnTo>
                    <a:lnTo>
                      <a:pt x="1" y="14"/>
                    </a:lnTo>
                    <a:lnTo>
                      <a:pt x="4" y="2"/>
                    </a:lnTo>
                    <a:lnTo>
                      <a:pt x="5" y="1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0" y="1"/>
                    </a:lnTo>
                    <a:lnTo>
                      <a:pt x="16" y="3"/>
                    </a:lnTo>
                    <a:lnTo>
                      <a:pt x="23" y="7"/>
                    </a:lnTo>
                    <a:lnTo>
                      <a:pt x="29" y="14"/>
                    </a:lnTo>
                    <a:lnTo>
                      <a:pt x="37" y="22"/>
                    </a:lnTo>
                    <a:lnTo>
                      <a:pt x="43" y="29"/>
                    </a:lnTo>
                    <a:lnTo>
                      <a:pt x="48" y="38"/>
                    </a:lnTo>
                    <a:lnTo>
                      <a:pt x="53" y="46"/>
                    </a:lnTo>
                    <a:lnTo>
                      <a:pt x="57" y="55"/>
                    </a:lnTo>
                    <a:lnTo>
                      <a:pt x="59" y="63"/>
                    </a:lnTo>
                    <a:lnTo>
                      <a:pt x="61" y="71"/>
                    </a:lnTo>
                    <a:lnTo>
                      <a:pt x="62" y="79"/>
                    </a:lnTo>
                    <a:lnTo>
                      <a:pt x="63" y="86"/>
                    </a:lnTo>
                    <a:lnTo>
                      <a:pt x="64" y="92"/>
                    </a:lnTo>
                    <a:lnTo>
                      <a:pt x="65" y="96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331" name="Freeform 823"/>
              <p:cNvSpPr>
                <a:spLocks noChangeArrowheads="1"/>
              </p:cNvSpPr>
              <p:nvPr/>
            </p:nvSpPr>
            <p:spPr bwMode="auto">
              <a:xfrm>
                <a:off x="150" y="1957"/>
                <a:ext cx="78" cy="120"/>
              </a:xfrm>
              <a:custGeom>
                <a:avLst/>
                <a:gdLst>
                  <a:gd name="T0" fmla="*/ 4 w 74"/>
                  <a:gd name="T1" fmla="*/ 0 h 111"/>
                  <a:gd name="T2" fmla="*/ 1 w 74"/>
                  <a:gd name="T3" fmla="*/ 1537 h 111"/>
                  <a:gd name="T4" fmla="*/ 0 w 74"/>
                  <a:gd name="T5" fmla="*/ 3102 h 111"/>
                  <a:gd name="T6" fmla="*/ 1 w 74"/>
                  <a:gd name="T7" fmla="*/ 4582 h 111"/>
                  <a:gd name="T8" fmla="*/ 4 w 74"/>
                  <a:gd name="T9" fmla="*/ 6115 h 111"/>
                  <a:gd name="T10" fmla="*/ 9 w 74"/>
                  <a:gd name="T11" fmla="*/ 7315 h 111"/>
                  <a:gd name="T12" fmla="*/ 337 w 74"/>
                  <a:gd name="T13" fmla="*/ 8427 h 111"/>
                  <a:gd name="T14" fmla="*/ 486 w 74"/>
                  <a:gd name="T15" fmla="*/ 9761 h 111"/>
                  <a:gd name="T16" fmla="*/ 702 w 74"/>
                  <a:gd name="T17" fmla="*/ 10613 h 111"/>
                  <a:gd name="T18" fmla="*/ 866 w 74"/>
                  <a:gd name="T19" fmla="*/ 11474 h 111"/>
                  <a:gd name="T20" fmla="*/ 1068 w 74"/>
                  <a:gd name="T21" fmla="*/ 12064 h 111"/>
                  <a:gd name="T22" fmla="*/ 1251 w 74"/>
                  <a:gd name="T23" fmla="*/ 12444 h 111"/>
                  <a:gd name="T24" fmla="*/ 1391 w 74"/>
                  <a:gd name="T25" fmla="*/ 12891 h 111"/>
                  <a:gd name="T26" fmla="*/ 1545 w 74"/>
                  <a:gd name="T27" fmla="*/ 12891 h 111"/>
                  <a:gd name="T28" fmla="*/ 1703 w 74"/>
                  <a:gd name="T29" fmla="*/ 12546 h 111"/>
                  <a:gd name="T30" fmla="*/ 1795 w 74"/>
                  <a:gd name="T31" fmla="*/ 12404 h 111"/>
                  <a:gd name="T32" fmla="*/ 1808 w 74"/>
                  <a:gd name="T33" fmla="*/ 11924 h 111"/>
                  <a:gd name="T34" fmla="*/ 1810 w 74"/>
                  <a:gd name="T35" fmla="*/ 11605 h 111"/>
                  <a:gd name="T36" fmla="*/ 1810 w 74"/>
                  <a:gd name="T37" fmla="*/ 11030 h 111"/>
                  <a:gd name="T38" fmla="*/ 1627 w 74"/>
                  <a:gd name="T39" fmla="*/ 11159 h 111"/>
                  <a:gd name="T40" fmla="*/ 1627 w 74"/>
                  <a:gd name="T41" fmla="*/ 11474 h 111"/>
                  <a:gd name="T42" fmla="*/ 1587 w 74"/>
                  <a:gd name="T43" fmla="*/ 11677 h 111"/>
                  <a:gd name="T44" fmla="*/ 1544 w 74"/>
                  <a:gd name="T45" fmla="*/ 11762 h 111"/>
                  <a:gd name="T46" fmla="*/ 1465 w 74"/>
                  <a:gd name="T47" fmla="*/ 11762 h 111"/>
                  <a:gd name="T48" fmla="*/ 1320 w 74"/>
                  <a:gd name="T49" fmla="*/ 11605 h 111"/>
                  <a:gd name="T50" fmla="*/ 1187 w 74"/>
                  <a:gd name="T51" fmla="*/ 11159 h 111"/>
                  <a:gd name="T52" fmla="*/ 1013 w 74"/>
                  <a:gd name="T53" fmla="*/ 10613 h 111"/>
                  <a:gd name="T54" fmla="*/ 822 w 74"/>
                  <a:gd name="T55" fmla="*/ 9817 h 111"/>
                  <a:gd name="T56" fmla="*/ 702 w 74"/>
                  <a:gd name="T57" fmla="*/ 9081 h 111"/>
                  <a:gd name="T58" fmla="*/ 512 w 74"/>
                  <a:gd name="T59" fmla="*/ 8075 h 111"/>
                  <a:gd name="T60" fmla="*/ 394 w 74"/>
                  <a:gd name="T61" fmla="*/ 6909 h 111"/>
                  <a:gd name="T62" fmla="*/ 304 w 74"/>
                  <a:gd name="T63" fmla="*/ 5688 h 111"/>
                  <a:gd name="T64" fmla="*/ 9 w 74"/>
                  <a:gd name="T65" fmla="*/ 4477 h 111"/>
                  <a:gd name="T66" fmla="*/ 8 w 74"/>
                  <a:gd name="T67" fmla="*/ 3102 h 111"/>
                  <a:gd name="T68" fmla="*/ 9 w 74"/>
                  <a:gd name="T69" fmla="*/ 1662 h 111"/>
                  <a:gd name="T70" fmla="*/ 304 w 74"/>
                  <a:gd name="T71" fmla="*/ 3 h 111"/>
                  <a:gd name="T72" fmla="*/ 4 w 74"/>
                  <a:gd name="T73" fmla="*/ 0 h 111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74"/>
                  <a:gd name="T112" fmla="*/ 0 h 111"/>
                  <a:gd name="T113" fmla="*/ 74 w 74"/>
                  <a:gd name="T114" fmla="*/ 111 h 111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74" h="111">
                    <a:moveTo>
                      <a:pt x="4" y="0"/>
                    </a:moveTo>
                    <a:lnTo>
                      <a:pt x="1" y="14"/>
                    </a:lnTo>
                    <a:lnTo>
                      <a:pt x="0" y="27"/>
                    </a:lnTo>
                    <a:lnTo>
                      <a:pt x="1" y="40"/>
                    </a:lnTo>
                    <a:lnTo>
                      <a:pt x="4" y="52"/>
                    </a:lnTo>
                    <a:lnTo>
                      <a:pt x="9" y="63"/>
                    </a:lnTo>
                    <a:lnTo>
                      <a:pt x="14" y="73"/>
                    </a:lnTo>
                    <a:lnTo>
                      <a:pt x="21" y="83"/>
                    </a:lnTo>
                    <a:lnTo>
                      <a:pt x="28" y="91"/>
                    </a:lnTo>
                    <a:lnTo>
                      <a:pt x="36" y="98"/>
                    </a:lnTo>
                    <a:lnTo>
                      <a:pt x="43" y="104"/>
                    </a:lnTo>
                    <a:lnTo>
                      <a:pt x="50" y="107"/>
                    </a:lnTo>
                    <a:lnTo>
                      <a:pt x="57" y="111"/>
                    </a:lnTo>
                    <a:lnTo>
                      <a:pt x="63" y="111"/>
                    </a:lnTo>
                    <a:lnTo>
                      <a:pt x="68" y="108"/>
                    </a:lnTo>
                    <a:lnTo>
                      <a:pt x="72" y="106"/>
                    </a:lnTo>
                    <a:lnTo>
                      <a:pt x="73" y="103"/>
                    </a:lnTo>
                    <a:lnTo>
                      <a:pt x="74" y="100"/>
                    </a:lnTo>
                    <a:lnTo>
                      <a:pt x="74" y="95"/>
                    </a:lnTo>
                    <a:lnTo>
                      <a:pt x="65" y="96"/>
                    </a:lnTo>
                    <a:lnTo>
                      <a:pt x="65" y="98"/>
                    </a:lnTo>
                    <a:lnTo>
                      <a:pt x="64" y="101"/>
                    </a:lnTo>
                    <a:lnTo>
                      <a:pt x="62" y="102"/>
                    </a:lnTo>
                    <a:lnTo>
                      <a:pt x="59" y="102"/>
                    </a:lnTo>
                    <a:lnTo>
                      <a:pt x="54" y="100"/>
                    </a:lnTo>
                    <a:lnTo>
                      <a:pt x="47" y="96"/>
                    </a:lnTo>
                    <a:lnTo>
                      <a:pt x="41" y="91"/>
                    </a:lnTo>
                    <a:lnTo>
                      <a:pt x="34" y="84"/>
                    </a:lnTo>
                    <a:lnTo>
                      <a:pt x="28" y="78"/>
                    </a:lnTo>
                    <a:lnTo>
                      <a:pt x="22" y="69"/>
                    </a:lnTo>
                    <a:lnTo>
                      <a:pt x="17" y="59"/>
                    </a:lnTo>
                    <a:lnTo>
                      <a:pt x="12" y="49"/>
                    </a:lnTo>
                    <a:lnTo>
                      <a:pt x="9" y="38"/>
                    </a:lnTo>
                    <a:lnTo>
                      <a:pt x="8" y="27"/>
                    </a:lnTo>
                    <a:lnTo>
                      <a:pt x="9" y="15"/>
                    </a:lnTo>
                    <a:lnTo>
                      <a:pt x="12" y="3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332" name="Freeform 824"/>
              <p:cNvSpPr>
                <a:spLocks noChangeArrowheads="1"/>
              </p:cNvSpPr>
              <p:nvPr/>
            </p:nvSpPr>
            <p:spPr bwMode="auto">
              <a:xfrm>
                <a:off x="154" y="1950"/>
                <a:ext cx="56" cy="49"/>
              </a:xfrm>
              <a:custGeom>
                <a:avLst/>
                <a:gdLst>
                  <a:gd name="T0" fmla="*/ 1504 w 53"/>
                  <a:gd name="T1" fmla="*/ 7434 h 45"/>
                  <a:gd name="T2" fmla="*/ 1326 w 53"/>
                  <a:gd name="T3" fmla="*/ 5758 h 45"/>
                  <a:gd name="T4" fmla="*/ 1124 w 53"/>
                  <a:gd name="T5" fmla="*/ 4096 h 45"/>
                  <a:gd name="T6" fmla="*/ 944 w 53"/>
                  <a:gd name="T7" fmla="*/ 2914 h 45"/>
                  <a:gd name="T8" fmla="*/ 716 w 53"/>
                  <a:gd name="T9" fmla="*/ 1606 h 45"/>
                  <a:gd name="T10" fmla="*/ 515 w 53"/>
                  <a:gd name="T11" fmla="*/ 5 h 45"/>
                  <a:gd name="T12" fmla="*/ 370 w 53"/>
                  <a:gd name="T13" fmla="*/ 1 h 45"/>
                  <a:gd name="T14" fmla="*/ 296 w 53"/>
                  <a:gd name="T15" fmla="*/ 0 h 45"/>
                  <a:gd name="T16" fmla="*/ 6 w 53"/>
                  <a:gd name="T17" fmla="*/ 0 h 45"/>
                  <a:gd name="T18" fmla="*/ 2 w 53"/>
                  <a:gd name="T19" fmla="*/ 1 h 45"/>
                  <a:gd name="T20" fmla="*/ 0 w 53"/>
                  <a:gd name="T21" fmla="*/ 5 h 45"/>
                  <a:gd name="T22" fmla="*/ 8 w 53"/>
                  <a:gd name="T23" fmla="*/ 1475 h 45"/>
                  <a:gd name="T24" fmla="*/ 8 w 53"/>
                  <a:gd name="T25" fmla="*/ 1606 h 45"/>
                  <a:gd name="T26" fmla="*/ 7 w 53"/>
                  <a:gd name="T27" fmla="*/ 1606 h 45"/>
                  <a:gd name="T28" fmla="*/ 296 w 53"/>
                  <a:gd name="T29" fmla="*/ 1606 h 45"/>
                  <a:gd name="T30" fmla="*/ 391 w 53"/>
                  <a:gd name="T31" fmla="*/ 2073 h 45"/>
                  <a:gd name="T32" fmla="*/ 544 w 53"/>
                  <a:gd name="T33" fmla="*/ 3173 h 45"/>
                  <a:gd name="T34" fmla="*/ 757 w 53"/>
                  <a:gd name="T35" fmla="*/ 3810 h 45"/>
                  <a:gd name="T36" fmla="*/ 953 w 53"/>
                  <a:gd name="T37" fmla="*/ 5357 h 45"/>
                  <a:gd name="T38" fmla="*/ 1124 w 53"/>
                  <a:gd name="T39" fmla="*/ 6827 h 45"/>
                  <a:gd name="T40" fmla="*/ 1313 w 53"/>
                  <a:gd name="T41" fmla="*/ 8095 h 45"/>
                  <a:gd name="T42" fmla="*/ 1504 w 53"/>
                  <a:gd name="T43" fmla="*/ 7434 h 45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53"/>
                  <a:gd name="T67" fmla="*/ 0 h 45"/>
                  <a:gd name="T68" fmla="*/ 53 w 53"/>
                  <a:gd name="T69" fmla="*/ 45 h 45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53" h="45">
                    <a:moveTo>
                      <a:pt x="53" y="41"/>
                    </a:moveTo>
                    <a:lnTo>
                      <a:pt x="46" y="32"/>
                    </a:lnTo>
                    <a:lnTo>
                      <a:pt x="40" y="23"/>
                    </a:lnTo>
                    <a:lnTo>
                      <a:pt x="33" y="16"/>
                    </a:lnTo>
                    <a:lnTo>
                      <a:pt x="25" y="9"/>
                    </a:lnTo>
                    <a:lnTo>
                      <a:pt x="19" y="5"/>
                    </a:lnTo>
                    <a:lnTo>
                      <a:pt x="13" y="1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2" y="1"/>
                    </a:lnTo>
                    <a:lnTo>
                      <a:pt x="0" y="5"/>
                    </a:lnTo>
                    <a:lnTo>
                      <a:pt x="8" y="8"/>
                    </a:lnTo>
                    <a:lnTo>
                      <a:pt x="8" y="9"/>
                    </a:lnTo>
                    <a:lnTo>
                      <a:pt x="7" y="9"/>
                    </a:lnTo>
                    <a:lnTo>
                      <a:pt x="9" y="9"/>
                    </a:lnTo>
                    <a:lnTo>
                      <a:pt x="14" y="12"/>
                    </a:lnTo>
                    <a:lnTo>
                      <a:pt x="20" y="17"/>
                    </a:lnTo>
                    <a:lnTo>
                      <a:pt x="26" y="22"/>
                    </a:lnTo>
                    <a:lnTo>
                      <a:pt x="34" y="30"/>
                    </a:lnTo>
                    <a:lnTo>
                      <a:pt x="40" y="38"/>
                    </a:lnTo>
                    <a:lnTo>
                      <a:pt x="45" y="45"/>
                    </a:lnTo>
                    <a:lnTo>
                      <a:pt x="53" y="41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333" name="Freeform 825"/>
              <p:cNvSpPr>
                <a:spLocks noChangeArrowheads="1"/>
              </p:cNvSpPr>
              <p:nvPr/>
            </p:nvSpPr>
            <p:spPr bwMode="auto">
              <a:xfrm>
                <a:off x="202" y="1994"/>
                <a:ext cx="27" cy="65"/>
              </a:xfrm>
              <a:custGeom>
                <a:avLst/>
                <a:gdLst>
                  <a:gd name="T0" fmla="*/ 2676 w 25"/>
                  <a:gd name="T1" fmla="*/ 7801 h 60"/>
                  <a:gd name="T2" fmla="*/ 2597 w 25"/>
                  <a:gd name="T3" fmla="*/ 7266 h 60"/>
                  <a:gd name="T4" fmla="*/ 2597 w 25"/>
                  <a:gd name="T5" fmla="*/ 6516 h 60"/>
                  <a:gd name="T6" fmla="*/ 2294 w 25"/>
                  <a:gd name="T7" fmla="*/ 5715 h 60"/>
                  <a:gd name="T8" fmla="*/ 2227 w 25"/>
                  <a:gd name="T9" fmla="*/ 4494 h 60"/>
                  <a:gd name="T10" fmla="*/ 1967 w 25"/>
                  <a:gd name="T11" fmla="*/ 3504 h 60"/>
                  <a:gd name="T12" fmla="*/ 1561 w 25"/>
                  <a:gd name="T13" fmla="*/ 2347 h 60"/>
                  <a:gd name="T14" fmla="*/ 1239 w 25"/>
                  <a:gd name="T15" fmla="*/ 1236 h 60"/>
                  <a:gd name="T16" fmla="*/ 910 w 25"/>
                  <a:gd name="T17" fmla="*/ 0 h 60"/>
                  <a:gd name="T18" fmla="*/ 0 w 25"/>
                  <a:gd name="T19" fmla="*/ 4 h 60"/>
                  <a:gd name="T20" fmla="*/ 5 w 25"/>
                  <a:gd name="T21" fmla="*/ 1572 h 60"/>
                  <a:gd name="T22" fmla="*/ 910 w 25"/>
                  <a:gd name="T23" fmla="*/ 2755 h 60"/>
                  <a:gd name="T24" fmla="*/ 1062 w 25"/>
                  <a:gd name="T25" fmla="*/ 3796 h 60"/>
                  <a:gd name="T26" fmla="*/ 1239 w 25"/>
                  <a:gd name="T27" fmla="*/ 4826 h 60"/>
                  <a:gd name="T28" fmla="*/ 1338 w 25"/>
                  <a:gd name="T29" fmla="*/ 5995 h 60"/>
                  <a:gd name="T30" fmla="*/ 1445 w 25"/>
                  <a:gd name="T31" fmla="*/ 6647 h 60"/>
                  <a:gd name="T32" fmla="*/ 1561 w 25"/>
                  <a:gd name="T33" fmla="*/ 7622 h 60"/>
                  <a:gd name="T34" fmla="*/ 1686 w 25"/>
                  <a:gd name="T35" fmla="*/ 7872 h 60"/>
                  <a:gd name="T36" fmla="*/ 2676 w 25"/>
                  <a:gd name="T37" fmla="*/ 7801 h 6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5"/>
                  <a:gd name="T58" fmla="*/ 0 h 60"/>
                  <a:gd name="T59" fmla="*/ 25 w 25"/>
                  <a:gd name="T60" fmla="*/ 60 h 6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5" h="60">
                    <a:moveTo>
                      <a:pt x="25" y="59"/>
                    </a:moveTo>
                    <a:lnTo>
                      <a:pt x="24" y="55"/>
                    </a:lnTo>
                    <a:lnTo>
                      <a:pt x="24" y="49"/>
                    </a:lnTo>
                    <a:lnTo>
                      <a:pt x="21" y="43"/>
                    </a:lnTo>
                    <a:lnTo>
                      <a:pt x="20" y="34"/>
                    </a:lnTo>
                    <a:lnTo>
                      <a:pt x="18" y="26"/>
                    </a:lnTo>
                    <a:lnTo>
                      <a:pt x="15" y="17"/>
                    </a:lnTo>
                    <a:lnTo>
                      <a:pt x="12" y="9"/>
                    </a:lnTo>
                    <a:lnTo>
                      <a:pt x="8" y="0"/>
                    </a:lnTo>
                    <a:lnTo>
                      <a:pt x="0" y="4"/>
                    </a:lnTo>
                    <a:lnTo>
                      <a:pt x="5" y="12"/>
                    </a:lnTo>
                    <a:lnTo>
                      <a:pt x="8" y="20"/>
                    </a:lnTo>
                    <a:lnTo>
                      <a:pt x="10" y="28"/>
                    </a:lnTo>
                    <a:lnTo>
                      <a:pt x="12" y="36"/>
                    </a:lnTo>
                    <a:lnTo>
                      <a:pt x="13" y="44"/>
                    </a:lnTo>
                    <a:lnTo>
                      <a:pt x="14" y="50"/>
                    </a:lnTo>
                    <a:lnTo>
                      <a:pt x="15" y="56"/>
                    </a:lnTo>
                    <a:lnTo>
                      <a:pt x="16" y="60"/>
                    </a:lnTo>
                    <a:lnTo>
                      <a:pt x="25" y="59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334" name="Freeform 826"/>
              <p:cNvSpPr>
                <a:spLocks noChangeArrowheads="1"/>
              </p:cNvSpPr>
              <p:nvPr/>
            </p:nvSpPr>
            <p:spPr bwMode="auto">
              <a:xfrm>
                <a:off x="5581" y="2092"/>
                <a:ext cx="69" cy="115"/>
              </a:xfrm>
              <a:custGeom>
                <a:avLst/>
                <a:gdLst>
                  <a:gd name="T0" fmla="*/ 0 w 65"/>
                  <a:gd name="T1" fmla="*/ 14021 h 106"/>
                  <a:gd name="T2" fmla="*/ 0 w 65"/>
                  <a:gd name="T3" fmla="*/ 14421 h 106"/>
                  <a:gd name="T4" fmla="*/ 1 w 65"/>
                  <a:gd name="T5" fmla="*/ 14689 h 106"/>
                  <a:gd name="T6" fmla="*/ 1 w 65"/>
                  <a:gd name="T7" fmla="*/ 14906 h 106"/>
                  <a:gd name="T8" fmla="*/ 3 w 65"/>
                  <a:gd name="T9" fmla="*/ 15211 h 106"/>
                  <a:gd name="T10" fmla="*/ 6 w 65"/>
                  <a:gd name="T11" fmla="*/ 15370 h 106"/>
                  <a:gd name="T12" fmla="*/ 428 w 65"/>
                  <a:gd name="T13" fmla="*/ 15370 h 106"/>
                  <a:gd name="T14" fmla="*/ 613 w 65"/>
                  <a:gd name="T15" fmla="*/ 14906 h 106"/>
                  <a:gd name="T16" fmla="*/ 932 w 65"/>
                  <a:gd name="T17" fmla="*/ 14421 h 106"/>
                  <a:gd name="T18" fmla="*/ 1138 w 65"/>
                  <a:gd name="T19" fmla="*/ 13644 h 106"/>
                  <a:gd name="T20" fmla="*/ 1445 w 65"/>
                  <a:gd name="T21" fmla="*/ 12924 h 106"/>
                  <a:gd name="T22" fmla="*/ 1728 w 65"/>
                  <a:gd name="T23" fmla="*/ 11502 h 106"/>
                  <a:gd name="T24" fmla="*/ 1947 w 65"/>
                  <a:gd name="T25" fmla="*/ 10383 h 106"/>
                  <a:gd name="T26" fmla="*/ 2194 w 65"/>
                  <a:gd name="T27" fmla="*/ 8843 h 106"/>
                  <a:gd name="T28" fmla="*/ 2329 w 65"/>
                  <a:gd name="T29" fmla="*/ 7513 h 106"/>
                  <a:gd name="T30" fmla="*/ 2464 w 65"/>
                  <a:gd name="T31" fmla="*/ 5567 h 106"/>
                  <a:gd name="T32" fmla="*/ 2472 w 65"/>
                  <a:gd name="T33" fmla="*/ 3905 h 106"/>
                  <a:gd name="T34" fmla="*/ 2464 w 65"/>
                  <a:gd name="T35" fmla="*/ 2094 h 106"/>
                  <a:gd name="T36" fmla="*/ 2329 w 65"/>
                  <a:gd name="T37" fmla="*/ 2 h 106"/>
                  <a:gd name="T38" fmla="*/ 2321 w 65"/>
                  <a:gd name="T39" fmla="*/ 1 h 106"/>
                  <a:gd name="T40" fmla="*/ 2282 w 65"/>
                  <a:gd name="T41" fmla="*/ 0 h 106"/>
                  <a:gd name="T42" fmla="*/ 2194 w 65"/>
                  <a:gd name="T43" fmla="*/ 0 h 106"/>
                  <a:gd name="T44" fmla="*/ 2103 w 65"/>
                  <a:gd name="T45" fmla="*/ 1 h 106"/>
                  <a:gd name="T46" fmla="*/ 1866 w 65"/>
                  <a:gd name="T47" fmla="*/ 3 h 106"/>
                  <a:gd name="T48" fmla="*/ 1628 w 65"/>
                  <a:gd name="T49" fmla="*/ 1285 h 106"/>
                  <a:gd name="T50" fmla="*/ 1361 w 65"/>
                  <a:gd name="T51" fmla="*/ 1930 h 106"/>
                  <a:gd name="T52" fmla="*/ 1072 w 65"/>
                  <a:gd name="T53" fmla="*/ 3147 h 106"/>
                  <a:gd name="T54" fmla="*/ 827 w 65"/>
                  <a:gd name="T55" fmla="*/ 4359 h 106"/>
                  <a:gd name="T56" fmla="*/ 544 w 65"/>
                  <a:gd name="T57" fmla="*/ 5423 h 106"/>
                  <a:gd name="T58" fmla="*/ 454 w 65"/>
                  <a:gd name="T59" fmla="*/ 6908 h 106"/>
                  <a:gd name="T60" fmla="*/ 8 w 65"/>
                  <a:gd name="T61" fmla="*/ 8131 h 106"/>
                  <a:gd name="T62" fmla="*/ 6 w 65"/>
                  <a:gd name="T63" fmla="*/ 9078 h 106"/>
                  <a:gd name="T64" fmla="*/ 4 w 65"/>
                  <a:gd name="T65" fmla="*/ 10409 h 106"/>
                  <a:gd name="T66" fmla="*/ 3 w 65"/>
                  <a:gd name="T67" fmla="*/ 11502 h 106"/>
                  <a:gd name="T68" fmla="*/ 2 w 65"/>
                  <a:gd name="T69" fmla="*/ 12479 h 106"/>
                  <a:gd name="T70" fmla="*/ 1 w 65"/>
                  <a:gd name="T71" fmla="*/ 13292 h 106"/>
                  <a:gd name="T72" fmla="*/ 0 w 65"/>
                  <a:gd name="T73" fmla="*/ 14021 h 10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5"/>
                  <a:gd name="T112" fmla="*/ 0 h 106"/>
                  <a:gd name="T113" fmla="*/ 65 w 65"/>
                  <a:gd name="T114" fmla="*/ 106 h 10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5" h="106">
                    <a:moveTo>
                      <a:pt x="0" y="97"/>
                    </a:moveTo>
                    <a:lnTo>
                      <a:pt x="0" y="100"/>
                    </a:lnTo>
                    <a:lnTo>
                      <a:pt x="1" y="102"/>
                    </a:lnTo>
                    <a:lnTo>
                      <a:pt x="1" y="104"/>
                    </a:lnTo>
                    <a:lnTo>
                      <a:pt x="3" y="105"/>
                    </a:lnTo>
                    <a:lnTo>
                      <a:pt x="6" y="106"/>
                    </a:lnTo>
                    <a:lnTo>
                      <a:pt x="11" y="106"/>
                    </a:lnTo>
                    <a:lnTo>
                      <a:pt x="17" y="104"/>
                    </a:lnTo>
                    <a:lnTo>
                      <a:pt x="24" y="100"/>
                    </a:lnTo>
                    <a:lnTo>
                      <a:pt x="30" y="95"/>
                    </a:lnTo>
                    <a:lnTo>
                      <a:pt x="38" y="89"/>
                    </a:lnTo>
                    <a:lnTo>
                      <a:pt x="45" y="80"/>
                    </a:lnTo>
                    <a:lnTo>
                      <a:pt x="51" y="71"/>
                    </a:lnTo>
                    <a:lnTo>
                      <a:pt x="57" y="61"/>
                    </a:lnTo>
                    <a:lnTo>
                      <a:pt x="61" y="52"/>
                    </a:lnTo>
                    <a:lnTo>
                      <a:pt x="64" y="39"/>
                    </a:lnTo>
                    <a:lnTo>
                      <a:pt x="65" y="27"/>
                    </a:lnTo>
                    <a:lnTo>
                      <a:pt x="64" y="15"/>
                    </a:lnTo>
                    <a:lnTo>
                      <a:pt x="61" y="2"/>
                    </a:lnTo>
                    <a:lnTo>
                      <a:pt x="60" y="1"/>
                    </a:lnTo>
                    <a:lnTo>
                      <a:pt x="59" y="0"/>
                    </a:lnTo>
                    <a:lnTo>
                      <a:pt x="57" y="0"/>
                    </a:lnTo>
                    <a:lnTo>
                      <a:pt x="55" y="1"/>
                    </a:lnTo>
                    <a:lnTo>
                      <a:pt x="49" y="3"/>
                    </a:lnTo>
                    <a:lnTo>
                      <a:pt x="42" y="9"/>
                    </a:lnTo>
                    <a:lnTo>
                      <a:pt x="36" y="14"/>
                    </a:lnTo>
                    <a:lnTo>
                      <a:pt x="28" y="22"/>
                    </a:lnTo>
                    <a:lnTo>
                      <a:pt x="22" y="30"/>
                    </a:lnTo>
                    <a:lnTo>
                      <a:pt x="15" y="38"/>
                    </a:lnTo>
                    <a:lnTo>
                      <a:pt x="12" y="47"/>
                    </a:lnTo>
                    <a:lnTo>
                      <a:pt x="8" y="55"/>
                    </a:lnTo>
                    <a:lnTo>
                      <a:pt x="6" y="64"/>
                    </a:lnTo>
                    <a:lnTo>
                      <a:pt x="4" y="72"/>
                    </a:lnTo>
                    <a:lnTo>
                      <a:pt x="3" y="80"/>
                    </a:lnTo>
                    <a:lnTo>
                      <a:pt x="2" y="87"/>
                    </a:lnTo>
                    <a:lnTo>
                      <a:pt x="1" y="92"/>
                    </a:lnTo>
                    <a:lnTo>
                      <a:pt x="0" y="97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335" name="Freeform 827"/>
              <p:cNvSpPr>
                <a:spLocks noChangeArrowheads="1"/>
              </p:cNvSpPr>
              <p:nvPr/>
            </p:nvSpPr>
            <p:spPr bwMode="auto">
              <a:xfrm>
                <a:off x="5576" y="2094"/>
                <a:ext cx="78" cy="120"/>
              </a:xfrm>
              <a:custGeom>
                <a:avLst/>
                <a:gdLst>
                  <a:gd name="T0" fmla="*/ 1544 w 74"/>
                  <a:gd name="T1" fmla="*/ 2 h 111"/>
                  <a:gd name="T2" fmla="*/ 1627 w 74"/>
                  <a:gd name="T3" fmla="*/ 1537 h 111"/>
                  <a:gd name="T4" fmla="*/ 1629 w 74"/>
                  <a:gd name="T5" fmla="*/ 3031 h 111"/>
                  <a:gd name="T6" fmla="*/ 1627 w 74"/>
                  <a:gd name="T7" fmla="*/ 4238 h 111"/>
                  <a:gd name="T8" fmla="*/ 1544 w 74"/>
                  <a:gd name="T9" fmla="*/ 5656 h 111"/>
                  <a:gd name="T10" fmla="*/ 1391 w 74"/>
                  <a:gd name="T11" fmla="*/ 6766 h 111"/>
                  <a:gd name="T12" fmla="*/ 1286 w 74"/>
                  <a:gd name="T13" fmla="*/ 7908 h 111"/>
                  <a:gd name="T14" fmla="*/ 1127 w 74"/>
                  <a:gd name="T15" fmla="*/ 9029 h 111"/>
                  <a:gd name="T16" fmla="*/ 962 w 74"/>
                  <a:gd name="T17" fmla="*/ 9849 h 111"/>
                  <a:gd name="T18" fmla="*/ 821 w 74"/>
                  <a:gd name="T19" fmla="*/ 10552 h 111"/>
                  <a:gd name="T20" fmla="*/ 666 w 74"/>
                  <a:gd name="T21" fmla="*/ 11159 h 111"/>
                  <a:gd name="T22" fmla="*/ 461 w 74"/>
                  <a:gd name="T23" fmla="*/ 11511 h 111"/>
                  <a:gd name="T24" fmla="*/ 355 w 74"/>
                  <a:gd name="T25" fmla="*/ 11677 h 111"/>
                  <a:gd name="T26" fmla="*/ 304 w 74"/>
                  <a:gd name="T27" fmla="*/ 11677 h 111"/>
                  <a:gd name="T28" fmla="*/ 273 w 74"/>
                  <a:gd name="T29" fmla="*/ 11605 h 111"/>
                  <a:gd name="T30" fmla="*/ 273 w 74"/>
                  <a:gd name="T31" fmla="*/ 11677 h 111"/>
                  <a:gd name="T32" fmla="*/ 273 w 74"/>
                  <a:gd name="T33" fmla="*/ 11605 h 111"/>
                  <a:gd name="T34" fmla="*/ 9 w 74"/>
                  <a:gd name="T35" fmla="*/ 11511 h 111"/>
                  <a:gd name="T36" fmla="*/ 9 w 74"/>
                  <a:gd name="T37" fmla="*/ 11408 h 111"/>
                  <a:gd name="T38" fmla="*/ 0 w 74"/>
                  <a:gd name="T39" fmla="*/ 11159 h 111"/>
                  <a:gd name="T40" fmla="*/ 0 w 74"/>
                  <a:gd name="T41" fmla="*/ 11511 h 111"/>
                  <a:gd name="T42" fmla="*/ 1 w 74"/>
                  <a:gd name="T43" fmla="*/ 11762 h 111"/>
                  <a:gd name="T44" fmla="*/ 2 w 74"/>
                  <a:gd name="T45" fmla="*/ 12333 h 111"/>
                  <a:gd name="T46" fmla="*/ 6 w 74"/>
                  <a:gd name="T47" fmla="*/ 12624 h 111"/>
                  <a:gd name="T48" fmla="*/ 288 w 74"/>
                  <a:gd name="T49" fmla="*/ 12891 h 111"/>
                  <a:gd name="T50" fmla="*/ 394 w 74"/>
                  <a:gd name="T51" fmla="*/ 12716 h 111"/>
                  <a:gd name="T52" fmla="*/ 569 w 74"/>
                  <a:gd name="T53" fmla="*/ 12546 h 111"/>
                  <a:gd name="T54" fmla="*/ 779 w 74"/>
                  <a:gd name="T55" fmla="*/ 11924 h 111"/>
                  <a:gd name="T56" fmla="*/ 913 w 74"/>
                  <a:gd name="T57" fmla="*/ 11474 h 111"/>
                  <a:gd name="T58" fmla="*/ 1127 w 74"/>
                  <a:gd name="T59" fmla="*/ 10613 h 111"/>
                  <a:gd name="T60" fmla="*/ 1319 w 74"/>
                  <a:gd name="T61" fmla="*/ 9548 h 111"/>
                  <a:gd name="T62" fmla="*/ 1466 w 74"/>
                  <a:gd name="T63" fmla="*/ 8549 h 111"/>
                  <a:gd name="T64" fmla="*/ 1627 w 74"/>
                  <a:gd name="T65" fmla="*/ 7315 h 111"/>
                  <a:gd name="T66" fmla="*/ 1717 w 74"/>
                  <a:gd name="T67" fmla="*/ 6115 h 111"/>
                  <a:gd name="T68" fmla="*/ 1808 w 74"/>
                  <a:gd name="T69" fmla="*/ 4582 h 111"/>
                  <a:gd name="T70" fmla="*/ 1810 w 74"/>
                  <a:gd name="T71" fmla="*/ 3031 h 111"/>
                  <a:gd name="T72" fmla="*/ 1808 w 74"/>
                  <a:gd name="T73" fmla="*/ 1422 h 111"/>
                  <a:gd name="T74" fmla="*/ 1717 w 74"/>
                  <a:gd name="T75" fmla="*/ 0 h 111"/>
                  <a:gd name="T76" fmla="*/ 1544 w 74"/>
                  <a:gd name="T77" fmla="*/ 2 h 11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4"/>
                  <a:gd name="T118" fmla="*/ 0 h 111"/>
                  <a:gd name="T119" fmla="*/ 74 w 74"/>
                  <a:gd name="T120" fmla="*/ 111 h 11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4" h="111">
                    <a:moveTo>
                      <a:pt x="62" y="2"/>
                    </a:moveTo>
                    <a:lnTo>
                      <a:pt x="65" y="14"/>
                    </a:lnTo>
                    <a:lnTo>
                      <a:pt x="66" y="26"/>
                    </a:lnTo>
                    <a:lnTo>
                      <a:pt x="65" y="37"/>
                    </a:lnTo>
                    <a:lnTo>
                      <a:pt x="62" y="48"/>
                    </a:lnTo>
                    <a:lnTo>
                      <a:pt x="57" y="58"/>
                    </a:lnTo>
                    <a:lnTo>
                      <a:pt x="52" y="68"/>
                    </a:lnTo>
                    <a:lnTo>
                      <a:pt x="46" y="77"/>
                    </a:lnTo>
                    <a:lnTo>
                      <a:pt x="40" y="85"/>
                    </a:lnTo>
                    <a:lnTo>
                      <a:pt x="33" y="90"/>
                    </a:lnTo>
                    <a:lnTo>
                      <a:pt x="27" y="96"/>
                    </a:lnTo>
                    <a:lnTo>
                      <a:pt x="20" y="99"/>
                    </a:lnTo>
                    <a:lnTo>
                      <a:pt x="15" y="101"/>
                    </a:lnTo>
                    <a:lnTo>
                      <a:pt x="12" y="101"/>
                    </a:lnTo>
                    <a:lnTo>
                      <a:pt x="10" y="100"/>
                    </a:lnTo>
                    <a:lnTo>
                      <a:pt x="10" y="101"/>
                    </a:lnTo>
                    <a:lnTo>
                      <a:pt x="10" y="100"/>
                    </a:lnTo>
                    <a:lnTo>
                      <a:pt x="9" y="99"/>
                    </a:lnTo>
                    <a:lnTo>
                      <a:pt x="9" y="97"/>
                    </a:lnTo>
                    <a:lnTo>
                      <a:pt x="0" y="96"/>
                    </a:lnTo>
                    <a:lnTo>
                      <a:pt x="0" y="99"/>
                    </a:lnTo>
                    <a:lnTo>
                      <a:pt x="1" y="102"/>
                    </a:lnTo>
                    <a:lnTo>
                      <a:pt x="2" y="105"/>
                    </a:lnTo>
                    <a:lnTo>
                      <a:pt x="6" y="109"/>
                    </a:lnTo>
                    <a:lnTo>
                      <a:pt x="11" y="111"/>
                    </a:lnTo>
                    <a:lnTo>
                      <a:pt x="17" y="110"/>
                    </a:lnTo>
                    <a:lnTo>
                      <a:pt x="24" y="108"/>
                    </a:lnTo>
                    <a:lnTo>
                      <a:pt x="31" y="103"/>
                    </a:lnTo>
                    <a:lnTo>
                      <a:pt x="38" y="98"/>
                    </a:lnTo>
                    <a:lnTo>
                      <a:pt x="46" y="91"/>
                    </a:lnTo>
                    <a:lnTo>
                      <a:pt x="53" y="82"/>
                    </a:lnTo>
                    <a:lnTo>
                      <a:pt x="60" y="74"/>
                    </a:lnTo>
                    <a:lnTo>
                      <a:pt x="65" y="63"/>
                    </a:lnTo>
                    <a:lnTo>
                      <a:pt x="70" y="52"/>
                    </a:lnTo>
                    <a:lnTo>
                      <a:pt x="73" y="40"/>
                    </a:lnTo>
                    <a:lnTo>
                      <a:pt x="74" y="26"/>
                    </a:lnTo>
                    <a:lnTo>
                      <a:pt x="73" y="13"/>
                    </a:lnTo>
                    <a:lnTo>
                      <a:pt x="70" y="0"/>
                    </a:lnTo>
                    <a:lnTo>
                      <a:pt x="62" y="2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336" name="Freeform 828"/>
              <p:cNvSpPr>
                <a:spLocks noChangeArrowheads="1"/>
              </p:cNvSpPr>
              <p:nvPr/>
            </p:nvSpPr>
            <p:spPr bwMode="auto">
              <a:xfrm>
                <a:off x="5594" y="2088"/>
                <a:ext cx="56" cy="49"/>
              </a:xfrm>
              <a:custGeom>
                <a:avLst/>
                <a:gdLst>
                  <a:gd name="T0" fmla="*/ 8 w 53"/>
                  <a:gd name="T1" fmla="*/ 2187 h 46"/>
                  <a:gd name="T2" fmla="*/ 370 w 53"/>
                  <a:gd name="T3" fmla="*/ 1779 h 46"/>
                  <a:gd name="T4" fmla="*/ 515 w 53"/>
                  <a:gd name="T5" fmla="*/ 1382 h 46"/>
                  <a:gd name="T6" fmla="*/ 800 w 53"/>
                  <a:gd name="T7" fmla="*/ 1023 h 46"/>
                  <a:gd name="T8" fmla="*/ 944 w 53"/>
                  <a:gd name="T9" fmla="*/ 734 h 46"/>
                  <a:gd name="T10" fmla="*/ 1113 w 53"/>
                  <a:gd name="T11" fmla="*/ 543 h 46"/>
                  <a:gd name="T12" fmla="*/ 1255 w 53"/>
                  <a:gd name="T13" fmla="*/ 450 h 46"/>
                  <a:gd name="T14" fmla="*/ 1326 w 53"/>
                  <a:gd name="T15" fmla="*/ 422 h 46"/>
                  <a:gd name="T16" fmla="*/ 1313 w 53"/>
                  <a:gd name="T17" fmla="*/ 422 h 46"/>
                  <a:gd name="T18" fmla="*/ 1313 w 53"/>
                  <a:gd name="T19" fmla="*/ 7 h 46"/>
                  <a:gd name="T20" fmla="*/ 1504 w 53"/>
                  <a:gd name="T21" fmla="*/ 5 h 46"/>
                  <a:gd name="T22" fmla="*/ 1466 w 53"/>
                  <a:gd name="T23" fmla="*/ 2 h 46"/>
                  <a:gd name="T24" fmla="*/ 1347 w 53"/>
                  <a:gd name="T25" fmla="*/ 0 h 46"/>
                  <a:gd name="T26" fmla="*/ 1255 w 53"/>
                  <a:gd name="T27" fmla="*/ 0 h 46"/>
                  <a:gd name="T28" fmla="*/ 1124 w 53"/>
                  <a:gd name="T29" fmla="*/ 1 h 46"/>
                  <a:gd name="T30" fmla="*/ 953 w 53"/>
                  <a:gd name="T31" fmla="*/ 4 h 46"/>
                  <a:gd name="T32" fmla="*/ 808 w 53"/>
                  <a:gd name="T33" fmla="*/ 422 h 46"/>
                  <a:gd name="T34" fmla="*/ 544 w 53"/>
                  <a:gd name="T35" fmla="*/ 656 h 46"/>
                  <a:gd name="T36" fmla="*/ 370 w 53"/>
                  <a:gd name="T37" fmla="*/ 1090 h 46"/>
                  <a:gd name="T38" fmla="*/ 7 w 53"/>
                  <a:gd name="T39" fmla="*/ 1472 h 46"/>
                  <a:gd name="T40" fmla="*/ 0 w 53"/>
                  <a:gd name="T41" fmla="*/ 1927 h 46"/>
                  <a:gd name="T42" fmla="*/ 8 w 53"/>
                  <a:gd name="T43" fmla="*/ 2187 h 4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53"/>
                  <a:gd name="T67" fmla="*/ 0 h 46"/>
                  <a:gd name="T68" fmla="*/ 53 w 53"/>
                  <a:gd name="T69" fmla="*/ 46 h 4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53" h="46">
                    <a:moveTo>
                      <a:pt x="8" y="46"/>
                    </a:moveTo>
                    <a:lnTo>
                      <a:pt x="13" y="37"/>
                    </a:lnTo>
                    <a:lnTo>
                      <a:pt x="19" y="29"/>
                    </a:lnTo>
                    <a:lnTo>
                      <a:pt x="27" y="22"/>
                    </a:lnTo>
                    <a:lnTo>
                      <a:pt x="33" y="16"/>
                    </a:lnTo>
                    <a:lnTo>
                      <a:pt x="39" y="12"/>
                    </a:lnTo>
                    <a:lnTo>
                      <a:pt x="44" y="9"/>
                    </a:lnTo>
                    <a:lnTo>
                      <a:pt x="46" y="8"/>
                    </a:lnTo>
                    <a:lnTo>
                      <a:pt x="45" y="8"/>
                    </a:lnTo>
                    <a:lnTo>
                      <a:pt x="45" y="7"/>
                    </a:lnTo>
                    <a:lnTo>
                      <a:pt x="53" y="5"/>
                    </a:lnTo>
                    <a:lnTo>
                      <a:pt x="51" y="2"/>
                    </a:lnTo>
                    <a:lnTo>
                      <a:pt x="47" y="0"/>
                    </a:lnTo>
                    <a:lnTo>
                      <a:pt x="44" y="0"/>
                    </a:lnTo>
                    <a:lnTo>
                      <a:pt x="40" y="1"/>
                    </a:lnTo>
                    <a:lnTo>
                      <a:pt x="34" y="4"/>
                    </a:lnTo>
                    <a:lnTo>
                      <a:pt x="28" y="8"/>
                    </a:lnTo>
                    <a:lnTo>
                      <a:pt x="20" y="15"/>
                    </a:lnTo>
                    <a:lnTo>
                      <a:pt x="13" y="23"/>
                    </a:lnTo>
                    <a:lnTo>
                      <a:pt x="7" y="31"/>
                    </a:lnTo>
                    <a:lnTo>
                      <a:pt x="0" y="40"/>
                    </a:lnTo>
                    <a:lnTo>
                      <a:pt x="8" y="46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337" name="Freeform 829"/>
              <p:cNvSpPr>
                <a:spLocks noChangeArrowheads="1"/>
              </p:cNvSpPr>
              <p:nvPr/>
            </p:nvSpPr>
            <p:spPr bwMode="auto">
              <a:xfrm>
                <a:off x="5576" y="2129"/>
                <a:ext cx="27" cy="67"/>
              </a:xfrm>
              <a:custGeom>
                <a:avLst/>
                <a:gdLst>
                  <a:gd name="T0" fmla="*/ 983 w 25"/>
                  <a:gd name="T1" fmla="*/ 7078 h 62"/>
                  <a:gd name="T2" fmla="*/ 1062 w 25"/>
                  <a:gd name="T3" fmla="*/ 6550 h 62"/>
                  <a:gd name="T4" fmla="*/ 1147 w 25"/>
                  <a:gd name="T5" fmla="*/ 5754 h 62"/>
                  <a:gd name="T6" fmla="*/ 1239 w 25"/>
                  <a:gd name="T7" fmla="*/ 5118 h 62"/>
                  <a:gd name="T8" fmla="*/ 1338 w 25"/>
                  <a:gd name="T9" fmla="*/ 4113 h 62"/>
                  <a:gd name="T10" fmla="*/ 1561 w 25"/>
                  <a:gd name="T11" fmla="*/ 3260 h 62"/>
                  <a:gd name="T12" fmla="*/ 1821 w 25"/>
                  <a:gd name="T13" fmla="*/ 2391 h 62"/>
                  <a:gd name="T14" fmla="*/ 2227 w 25"/>
                  <a:gd name="T15" fmla="*/ 1286 h 62"/>
                  <a:gd name="T16" fmla="*/ 2676 w 25"/>
                  <a:gd name="T17" fmla="*/ 6 h 62"/>
                  <a:gd name="T18" fmla="*/ 1821 w 25"/>
                  <a:gd name="T19" fmla="*/ 0 h 62"/>
                  <a:gd name="T20" fmla="*/ 1338 w 25"/>
                  <a:gd name="T21" fmla="*/ 1019 h 62"/>
                  <a:gd name="T22" fmla="*/ 1062 w 25"/>
                  <a:gd name="T23" fmla="*/ 2048 h 62"/>
                  <a:gd name="T24" fmla="*/ 843 w 25"/>
                  <a:gd name="T25" fmla="*/ 3017 h 62"/>
                  <a:gd name="T26" fmla="*/ 5 w 25"/>
                  <a:gd name="T27" fmla="*/ 4056 h 62"/>
                  <a:gd name="T28" fmla="*/ 4 w 25"/>
                  <a:gd name="T29" fmla="*/ 4805 h 62"/>
                  <a:gd name="T30" fmla="*/ 1 w 25"/>
                  <a:gd name="T31" fmla="*/ 5612 h 62"/>
                  <a:gd name="T32" fmla="*/ 1 w 25"/>
                  <a:gd name="T33" fmla="*/ 6459 h 62"/>
                  <a:gd name="T34" fmla="*/ 0 w 25"/>
                  <a:gd name="T35" fmla="*/ 6980 h 62"/>
                  <a:gd name="T36" fmla="*/ 983 w 25"/>
                  <a:gd name="T37" fmla="*/ 7078 h 62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5"/>
                  <a:gd name="T58" fmla="*/ 0 h 62"/>
                  <a:gd name="T59" fmla="*/ 25 w 25"/>
                  <a:gd name="T60" fmla="*/ 62 h 62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5" h="62">
                    <a:moveTo>
                      <a:pt x="9" y="62"/>
                    </a:moveTo>
                    <a:lnTo>
                      <a:pt x="10" y="57"/>
                    </a:lnTo>
                    <a:lnTo>
                      <a:pt x="11" y="51"/>
                    </a:lnTo>
                    <a:lnTo>
                      <a:pt x="12" y="44"/>
                    </a:lnTo>
                    <a:lnTo>
                      <a:pt x="13" y="36"/>
                    </a:lnTo>
                    <a:lnTo>
                      <a:pt x="15" y="29"/>
                    </a:lnTo>
                    <a:lnTo>
                      <a:pt x="17" y="21"/>
                    </a:lnTo>
                    <a:lnTo>
                      <a:pt x="20" y="12"/>
                    </a:lnTo>
                    <a:lnTo>
                      <a:pt x="25" y="6"/>
                    </a:lnTo>
                    <a:lnTo>
                      <a:pt x="17" y="0"/>
                    </a:lnTo>
                    <a:lnTo>
                      <a:pt x="13" y="9"/>
                    </a:lnTo>
                    <a:lnTo>
                      <a:pt x="10" y="18"/>
                    </a:lnTo>
                    <a:lnTo>
                      <a:pt x="7" y="27"/>
                    </a:lnTo>
                    <a:lnTo>
                      <a:pt x="5" y="35"/>
                    </a:lnTo>
                    <a:lnTo>
                      <a:pt x="4" y="43"/>
                    </a:lnTo>
                    <a:lnTo>
                      <a:pt x="1" y="50"/>
                    </a:lnTo>
                    <a:lnTo>
                      <a:pt x="1" y="56"/>
                    </a:lnTo>
                    <a:lnTo>
                      <a:pt x="0" y="61"/>
                    </a:lnTo>
                    <a:lnTo>
                      <a:pt x="9" y="62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338" name="Freeform 830"/>
              <p:cNvSpPr>
                <a:spLocks noChangeArrowheads="1"/>
              </p:cNvSpPr>
              <p:nvPr/>
            </p:nvSpPr>
            <p:spPr bwMode="auto">
              <a:xfrm>
                <a:off x="154" y="3130"/>
                <a:ext cx="69" cy="115"/>
              </a:xfrm>
              <a:custGeom>
                <a:avLst/>
                <a:gdLst>
                  <a:gd name="T0" fmla="*/ 2472 w 65"/>
                  <a:gd name="T1" fmla="*/ 7839 h 107"/>
                  <a:gd name="T2" fmla="*/ 2472 w 65"/>
                  <a:gd name="T3" fmla="*/ 8002 h 107"/>
                  <a:gd name="T4" fmla="*/ 2464 w 65"/>
                  <a:gd name="T5" fmla="*/ 8333 h 107"/>
                  <a:gd name="T6" fmla="*/ 2464 w 65"/>
                  <a:gd name="T7" fmla="*/ 8425 h 107"/>
                  <a:gd name="T8" fmla="*/ 2369 w 65"/>
                  <a:gd name="T9" fmla="*/ 8512 h 107"/>
                  <a:gd name="T10" fmla="*/ 2282 w 65"/>
                  <a:gd name="T11" fmla="*/ 8684 h 107"/>
                  <a:gd name="T12" fmla="*/ 2067 w 65"/>
                  <a:gd name="T13" fmla="*/ 8600 h 107"/>
                  <a:gd name="T14" fmla="*/ 1834 w 65"/>
                  <a:gd name="T15" fmla="*/ 8425 h 107"/>
                  <a:gd name="T16" fmla="*/ 1595 w 65"/>
                  <a:gd name="T17" fmla="*/ 8080 h 107"/>
                  <a:gd name="T18" fmla="*/ 1334 w 65"/>
                  <a:gd name="T19" fmla="*/ 7765 h 107"/>
                  <a:gd name="T20" fmla="*/ 1050 w 65"/>
                  <a:gd name="T21" fmla="*/ 7225 h 107"/>
                  <a:gd name="T22" fmla="*/ 734 w 65"/>
                  <a:gd name="T23" fmla="*/ 6445 h 107"/>
                  <a:gd name="T24" fmla="*/ 512 w 65"/>
                  <a:gd name="T25" fmla="*/ 5876 h 107"/>
                  <a:gd name="T26" fmla="*/ 8 w 65"/>
                  <a:gd name="T27" fmla="*/ 5087 h 107"/>
                  <a:gd name="T28" fmla="*/ 4 w 65"/>
                  <a:gd name="T29" fmla="*/ 4105 h 107"/>
                  <a:gd name="T30" fmla="*/ 1 w 65"/>
                  <a:gd name="T31" fmla="*/ 3134 h 107"/>
                  <a:gd name="T32" fmla="*/ 0 w 65"/>
                  <a:gd name="T33" fmla="*/ 2146 h 107"/>
                  <a:gd name="T34" fmla="*/ 1 w 65"/>
                  <a:gd name="T35" fmla="*/ 1122 h 107"/>
                  <a:gd name="T36" fmla="*/ 4 w 65"/>
                  <a:gd name="T37" fmla="*/ 1 h 107"/>
                  <a:gd name="T38" fmla="*/ 5 w 65"/>
                  <a:gd name="T39" fmla="*/ 0 h 107"/>
                  <a:gd name="T40" fmla="*/ 6 w 65"/>
                  <a:gd name="T41" fmla="*/ 0 h 107"/>
                  <a:gd name="T42" fmla="*/ 8 w 65"/>
                  <a:gd name="T43" fmla="*/ 0 h 107"/>
                  <a:gd name="T44" fmla="*/ 403 w 65"/>
                  <a:gd name="T45" fmla="*/ 0 h 107"/>
                  <a:gd name="T46" fmla="*/ 577 w 65"/>
                  <a:gd name="T47" fmla="*/ 4 h 107"/>
                  <a:gd name="T48" fmla="*/ 878 w 65"/>
                  <a:gd name="T49" fmla="*/ 677 h 107"/>
                  <a:gd name="T50" fmla="*/ 1115 w 65"/>
                  <a:gd name="T51" fmla="*/ 1122 h 107"/>
                  <a:gd name="T52" fmla="*/ 1416 w 65"/>
                  <a:gd name="T53" fmla="*/ 1729 h 107"/>
                  <a:gd name="T54" fmla="*/ 1656 w 65"/>
                  <a:gd name="T55" fmla="*/ 2450 h 107"/>
                  <a:gd name="T56" fmla="*/ 1908 w 65"/>
                  <a:gd name="T57" fmla="*/ 3134 h 107"/>
                  <a:gd name="T58" fmla="*/ 2025 w 65"/>
                  <a:gd name="T59" fmla="*/ 3776 h 107"/>
                  <a:gd name="T60" fmla="*/ 2194 w 65"/>
                  <a:gd name="T61" fmla="*/ 4412 h 107"/>
                  <a:gd name="T62" fmla="*/ 2282 w 65"/>
                  <a:gd name="T63" fmla="*/ 5097 h 107"/>
                  <a:gd name="T64" fmla="*/ 2329 w 65"/>
                  <a:gd name="T65" fmla="*/ 5876 h 107"/>
                  <a:gd name="T66" fmla="*/ 2369 w 65"/>
                  <a:gd name="T67" fmla="*/ 6379 h 107"/>
                  <a:gd name="T68" fmla="*/ 2422 w 65"/>
                  <a:gd name="T69" fmla="*/ 6927 h 107"/>
                  <a:gd name="T70" fmla="*/ 2464 w 65"/>
                  <a:gd name="T71" fmla="*/ 7369 h 107"/>
                  <a:gd name="T72" fmla="*/ 2472 w 65"/>
                  <a:gd name="T73" fmla="*/ 7839 h 10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5"/>
                  <a:gd name="T112" fmla="*/ 0 h 107"/>
                  <a:gd name="T113" fmla="*/ 65 w 65"/>
                  <a:gd name="T114" fmla="*/ 107 h 107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5" h="107">
                    <a:moveTo>
                      <a:pt x="65" y="96"/>
                    </a:moveTo>
                    <a:lnTo>
                      <a:pt x="65" y="99"/>
                    </a:lnTo>
                    <a:lnTo>
                      <a:pt x="64" y="101"/>
                    </a:lnTo>
                    <a:lnTo>
                      <a:pt x="64" y="103"/>
                    </a:lnTo>
                    <a:lnTo>
                      <a:pt x="62" y="105"/>
                    </a:lnTo>
                    <a:lnTo>
                      <a:pt x="59" y="107"/>
                    </a:lnTo>
                    <a:lnTo>
                      <a:pt x="54" y="106"/>
                    </a:lnTo>
                    <a:lnTo>
                      <a:pt x="48" y="103"/>
                    </a:lnTo>
                    <a:lnTo>
                      <a:pt x="41" y="100"/>
                    </a:lnTo>
                    <a:lnTo>
                      <a:pt x="35" y="95"/>
                    </a:lnTo>
                    <a:lnTo>
                      <a:pt x="27" y="88"/>
                    </a:lnTo>
                    <a:lnTo>
                      <a:pt x="20" y="80"/>
                    </a:lnTo>
                    <a:lnTo>
                      <a:pt x="14" y="72"/>
                    </a:lnTo>
                    <a:lnTo>
                      <a:pt x="8" y="62"/>
                    </a:lnTo>
                    <a:lnTo>
                      <a:pt x="4" y="51"/>
                    </a:lnTo>
                    <a:lnTo>
                      <a:pt x="1" y="39"/>
                    </a:lnTo>
                    <a:lnTo>
                      <a:pt x="0" y="27"/>
                    </a:lnTo>
                    <a:lnTo>
                      <a:pt x="1" y="15"/>
                    </a:lnTo>
                    <a:lnTo>
                      <a:pt x="4" y="1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0" y="0"/>
                    </a:lnTo>
                    <a:lnTo>
                      <a:pt x="16" y="4"/>
                    </a:lnTo>
                    <a:lnTo>
                      <a:pt x="23" y="8"/>
                    </a:lnTo>
                    <a:lnTo>
                      <a:pt x="29" y="15"/>
                    </a:lnTo>
                    <a:lnTo>
                      <a:pt x="37" y="21"/>
                    </a:lnTo>
                    <a:lnTo>
                      <a:pt x="43" y="30"/>
                    </a:lnTo>
                    <a:lnTo>
                      <a:pt x="50" y="39"/>
                    </a:lnTo>
                    <a:lnTo>
                      <a:pt x="53" y="46"/>
                    </a:lnTo>
                    <a:lnTo>
                      <a:pt x="57" y="55"/>
                    </a:lnTo>
                    <a:lnTo>
                      <a:pt x="59" y="63"/>
                    </a:lnTo>
                    <a:lnTo>
                      <a:pt x="61" y="72"/>
                    </a:lnTo>
                    <a:lnTo>
                      <a:pt x="62" y="79"/>
                    </a:lnTo>
                    <a:lnTo>
                      <a:pt x="63" y="86"/>
                    </a:lnTo>
                    <a:lnTo>
                      <a:pt x="64" y="91"/>
                    </a:lnTo>
                    <a:lnTo>
                      <a:pt x="65" y="96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339" name="Freeform 831"/>
              <p:cNvSpPr>
                <a:spLocks noChangeArrowheads="1"/>
              </p:cNvSpPr>
              <p:nvPr/>
            </p:nvSpPr>
            <p:spPr bwMode="auto">
              <a:xfrm>
                <a:off x="150" y="3130"/>
                <a:ext cx="78" cy="120"/>
              </a:xfrm>
              <a:custGeom>
                <a:avLst/>
                <a:gdLst>
                  <a:gd name="T0" fmla="*/ 4 w 74"/>
                  <a:gd name="T1" fmla="*/ 0 h 111"/>
                  <a:gd name="T2" fmla="*/ 1 w 74"/>
                  <a:gd name="T3" fmla="*/ 1422 h 111"/>
                  <a:gd name="T4" fmla="*/ 0 w 74"/>
                  <a:gd name="T5" fmla="*/ 3102 h 111"/>
                  <a:gd name="T6" fmla="*/ 1 w 74"/>
                  <a:gd name="T7" fmla="*/ 4582 h 111"/>
                  <a:gd name="T8" fmla="*/ 4 w 74"/>
                  <a:gd name="T9" fmla="*/ 6115 h 111"/>
                  <a:gd name="T10" fmla="*/ 9 w 74"/>
                  <a:gd name="T11" fmla="*/ 7315 h 111"/>
                  <a:gd name="T12" fmla="*/ 337 w 74"/>
                  <a:gd name="T13" fmla="*/ 8549 h 111"/>
                  <a:gd name="T14" fmla="*/ 486 w 74"/>
                  <a:gd name="T15" fmla="*/ 9761 h 111"/>
                  <a:gd name="T16" fmla="*/ 702 w 74"/>
                  <a:gd name="T17" fmla="*/ 10613 h 111"/>
                  <a:gd name="T18" fmla="*/ 866 w 74"/>
                  <a:gd name="T19" fmla="*/ 11474 h 111"/>
                  <a:gd name="T20" fmla="*/ 1068 w 74"/>
                  <a:gd name="T21" fmla="*/ 11924 h 111"/>
                  <a:gd name="T22" fmla="*/ 1251 w 74"/>
                  <a:gd name="T23" fmla="*/ 12546 h 111"/>
                  <a:gd name="T24" fmla="*/ 1391 w 74"/>
                  <a:gd name="T25" fmla="*/ 12716 h 111"/>
                  <a:gd name="T26" fmla="*/ 1545 w 74"/>
                  <a:gd name="T27" fmla="*/ 12891 h 111"/>
                  <a:gd name="T28" fmla="*/ 1703 w 74"/>
                  <a:gd name="T29" fmla="*/ 12624 h 111"/>
                  <a:gd name="T30" fmla="*/ 1795 w 74"/>
                  <a:gd name="T31" fmla="*/ 12404 h 111"/>
                  <a:gd name="T32" fmla="*/ 1808 w 74"/>
                  <a:gd name="T33" fmla="*/ 11924 h 111"/>
                  <a:gd name="T34" fmla="*/ 1810 w 74"/>
                  <a:gd name="T35" fmla="*/ 11511 h 111"/>
                  <a:gd name="T36" fmla="*/ 1810 w 74"/>
                  <a:gd name="T37" fmla="*/ 11159 h 111"/>
                  <a:gd name="T38" fmla="*/ 1627 w 74"/>
                  <a:gd name="T39" fmla="*/ 11408 h 111"/>
                  <a:gd name="T40" fmla="*/ 1627 w 74"/>
                  <a:gd name="T41" fmla="*/ 11511 h 111"/>
                  <a:gd name="T42" fmla="*/ 1587 w 74"/>
                  <a:gd name="T43" fmla="*/ 11605 h 111"/>
                  <a:gd name="T44" fmla="*/ 1587 w 74"/>
                  <a:gd name="T45" fmla="*/ 11677 h 111"/>
                  <a:gd name="T46" fmla="*/ 1545 w 74"/>
                  <a:gd name="T47" fmla="*/ 11762 h 111"/>
                  <a:gd name="T48" fmla="*/ 1465 w 74"/>
                  <a:gd name="T49" fmla="*/ 11677 h 111"/>
                  <a:gd name="T50" fmla="*/ 1320 w 74"/>
                  <a:gd name="T51" fmla="*/ 11511 h 111"/>
                  <a:gd name="T52" fmla="*/ 1188 w 74"/>
                  <a:gd name="T53" fmla="*/ 11159 h 111"/>
                  <a:gd name="T54" fmla="*/ 1013 w 74"/>
                  <a:gd name="T55" fmla="*/ 10613 h 111"/>
                  <a:gd name="T56" fmla="*/ 822 w 74"/>
                  <a:gd name="T57" fmla="*/ 9849 h 111"/>
                  <a:gd name="T58" fmla="*/ 702 w 74"/>
                  <a:gd name="T59" fmla="*/ 9029 h 111"/>
                  <a:gd name="T60" fmla="*/ 512 w 74"/>
                  <a:gd name="T61" fmla="*/ 7908 h 111"/>
                  <a:gd name="T62" fmla="*/ 394 w 74"/>
                  <a:gd name="T63" fmla="*/ 6990 h 111"/>
                  <a:gd name="T64" fmla="*/ 304 w 74"/>
                  <a:gd name="T65" fmla="*/ 5688 h 111"/>
                  <a:gd name="T66" fmla="*/ 273 w 74"/>
                  <a:gd name="T67" fmla="*/ 4501 h 111"/>
                  <a:gd name="T68" fmla="*/ 8 w 74"/>
                  <a:gd name="T69" fmla="*/ 3102 h 111"/>
                  <a:gd name="T70" fmla="*/ 9 w 74"/>
                  <a:gd name="T71" fmla="*/ 1797 h 111"/>
                  <a:gd name="T72" fmla="*/ 304 w 74"/>
                  <a:gd name="T73" fmla="*/ 4 h 111"/>
                  <a:gd name="T74" fmla="*/ 4 w 74"/>
                  <a:gd name="T75" fmla="*/ 0 h 111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74"/>
                  <a:gd name="T115" fmla="*/ 0 h 111"/>
                  <a:gd name="T116" fmla="*/ 74 w 74"/>
                  <a:gd name="T117" fmla="*/ 111 h 111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74" h="111">
                    <a:moveTo>
                      <a:pt x="4" y="0"/>
                    </a:moveTo>
                    <a:lnTo>
                      <a:pt x="1" y="13"/>
                    </a:lnTo>
                    <a:lnTo>
                      <a:pt x="0" y="27"/>
                    </a:lnTo>
                    <a:lnTo>
                      <a:pt x="1" y="40"/>
                    </a:lnTo>
                    <a:lnTo>
                      <a:pt x="4" y="52"/>
                    </a:lnTo>
                    <a:lnTo>
                      <a:pt x="9" y="63"/>
                    </a:lnTo>
                    <a:lnTo>
                      <a:pt x="14" y="74"/>
                    </a:lnTo>
                    <a:lnTo>
                      <a:pt x="21" y="83"/>
                    </a:lnTo>
                    <a:lnTo>
                      <a:pt x="28" y="91"/>
                    </a:lnTo>
                    <a:lnTo>
                      <a:pt x="36" y="98"/>
                    </a:lnTo>
                    <a:lnTo>
                      <a:pt x="43" y="103"/>
                    </a:lnTo>
                    <a:lnTo>
                      <a:pt x="50" y="108"/>
                    </a:lnTo>
                    <a:lnTo>
                      <a:pt x="57" y="110"/>
                    </a:lnTo>
                    <a:lnTo>
                      <a:pt x="63" y="111"/>
                    </a:lnTo>
                    <a:lnTo>
                      <a:pt x="68" y="109"/>
                    </a:lnTo>
                    <a:lnTo>
                      <a:pt x="72" y="106"/>
                    </a:lnTo>
                    <a:lnTo>
                      <a:pt x="73" y="103"/>
                    </a:lnTo>
                    <a:lnTo>
                      <a:pt x="74" y="99"/>
                    </a:lnTo>
                    <a:lnTo>
                      <a:pt x="74" y="96"/>
                    </a:lnTo>
                    <a:lnTo>
                      <a:pt x="65" y="97"/>
                    </a:lnTo>
                    <a:lnTo>
                      <a:pt x="65" y="99"/>
                    </a:lnTo>
                    <a:lnTo>
                      <a:pt x="64" y="100"/>
                    </a:lnTo>
                    <a:lnTo>
                      <a:pt x="64" y="101"/>
                    </a:lnTo>
                    <a:lnTo>
                      <a:pt x="63" y="102"/>
                    </a:lnTo>
                    <a:lnTo>
                      <a:pt x="59" y="101"/>
                    </a:lnTo>
                    <a:lnTo>
                      <a:pt x="54" y="99"/>
                    </a:lnTo>
                    <a:lnTo>
                      <a:pt x="48" y="96"/>
                    </a:lnTo>
                    <a:lnTo>
                      <a:pt x="41" y="91"/>
                    </a:lnTo>
                    <a:lnTo>
                      <a:pt x="34" y="85"/>
                    </a:lnTo>
                    <a:lnTo>
                      <a:pt x="28" y="77"/>
                    </a:lnTo>
                    <a:lnTo>
                      <a:pt x="22" y="68"/>
                    </a:lnTo>
                    <a:lnTo>
                      <a:pt x="17" y="60"/>
                    </a:lnTo>
                    <a:lnTo>
                      <a:pt x="12" y="49"/>
                    </a:lnTo>
                    <a:lnTo>
                      <a:pt x="10" y="39"/>
                    </a:lnTo>
                    <a:lnTo>
                      <a:pt x="8" y="27"/>
                    </a:lnTo>
                    <a:lnTo>
                      <a:pt x="9" y="16"/>
                    </a:lnTo>
                    <a:lnTo>
                      <a:pt x="12" y="4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340" name="Freeform 832"/>
              <p:cNvSpPr>
                <a:spLocks noChangeArrowheads="1"/>
              </p:cNvSpPr>
              <p:nvPr/>
            </p:nvSpPr>
            <p:spPr bwMode="auto">
              <a:xfrm>
                <a:off x="154" y="3125"/>
                <a:ext cx="56" cy="50"/>
              </a:xfrm>
              <a:custGeom>
                <a:avLst/>
                <a:gdLst>
                  <a:gd name="T0" fmla="*/ 1504 w 53"/>
                  <a:gd name="T1" fmla="*/ 6348 h 46"/>
                  <a:gd name="T2" fmla="*/ 1326 w 53"/>
                  <a:gd name="T3" fmla="*/ 5262 h 46"/>
                  <a:gd name="T4" fmla="*/ 1124 w 53"/>
                  <a:gd name="T5" fmla="*/ 3834 h 46"/>
                  <a:gd name="T6" fmla="*/ 944 w 53"/>
                  <a:gd name="T7" fmla="*/ 2526 h 46"/>
                  <a:gd name="T8" fmla="*/ 716 w 53"/>
                  <a:gd name="T9" fmla="*/ 1532 h 46"/>
                  <a:gd name="T10" fmla="*/ 515 w 53"/>
                  <a:gd name="T11" fmla="*/ 4 h 46"/>
                  <a:gd name="T12" fmla="*/ 370 w 53"/>
                  <a:gd name="T13" fmla="*/ 1 h 46"/>
                  <a:gd name="T14" fmla="*/ 296 w 53"/>
                  <a:gd name="T15" fmla="*/ 0 h 46"/>
                  <a:gd name="T16" fmla="*/ 6 w 53"/>
                  <a:gd name="T17" fmla="*/ 0 h 46"/>
                  <a:gd name="T18" fmla="*/ 2 w 53"/>
                  <a:gd name="T19" fmla="*/ 2 h 46"/>
                  <a:gd name="T20" fmla="*/ 0 w 53"/>
                  <a:gd name="T21" fmla="*/ 5 h 46"/>
                  <a:gd name="T22" fmla="*/ 8 w 53"/>
                  <a:gd name="T23" fmla="*/ 1409 h 46"/>
                  <a:gd name="T24" fmla="*/ 7 w 53"/>
                  <a:gd name="T25" fmla="*/ 1532 h 46"/>
                  <a:gd name="T26" fmla="*/ 296 w 53"/>
                  <a:gd name="T27" fmla="*/ 1532 h 46"/>
                  <a:gd name="T28" fmla="*/ 391 w 53"/>
                  <a:gd name="T29" fmla="*/ 1810 h 46"/>
                  <a:gd name="T30" fmla="*/ 544 w 53"/>
                  <a:gd name="T31" fmla="*/ 2526 h 46"/>
                  <a:gd name="T32" fmla="*/ 757 w 53"/>
                  <a:gd name="T33" fmla="*/ 3770 h 46"/>
                  <a:gd name="T34" fmla="*/ 953 w 53"/>
                  <a:gd name="T35" fmla="*/ 4841 h 46"/>
                  <a:gd name="T36" fmla="*/ 1124 w 53"/>
                  <a:gd name="T37" fmla="*/ 5840 h 46"/>
                  <a:gd name="T38" fmla="*/ 1313 w 53"/>
                  <a:gd name="T39" fmla="*/ 7470 h 46"/>
                  <a:gd name="T40" fmla="*/ 1504 w 53"/>
                  <a:gd name="T41" fmla="*/ 6348 h 4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53"/>
                  <a:gd name="T64" fmla="*/ 0 h 46"/>
                  <a:gd name="T65" fmla="*/ 53 w 53"/>
                  <a:gd name="T66" fmla="*/ 46 h 4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53" h="46">
                    <a:moveTo>
                      <a:pt x="53" y="40"/>
                    </a:moveTo>
                    <a:lnTo>
                      <a:pt x="46" y="32"/>
                    </a:lnTo>
                    <a:lnTo>
                      <a:pt x="40" y="24"/>
                    </a:lnTo>
                    <a:lnTo>
                      <a:pt x="33" y="16"/>
                    </a:lnTo>
                    <a:lnTo>
                      <a:pt x="25" y="10"/>
                    </a:lnTo>
                    <a:lnTo>
                      <a:pt x="19" y="4"/>
                    </a:lnTo>
                    <a:lnTo>
                      <a:pt x="13" y="1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2" y="2"/>
                    </a:lnTo>
                    <a:lnTo>
                      <a:pt x="0" y="5"/>
                    </a:lnTo>
                    <a:lnTo>
                      <a:pt x="8" y="9"/>
                    </a:lnTo>
                    <a:lnTo>
                      <a:pt x="7" y="10"/>
                    </a:lnTo>
                    <a:lnTo>
                      <a:pt x="9" y="10"/>
                    </a:lnTo>
                    <a:lnTo>
                      <a:pt x="14" y="12"/>
                    </a:lnTo>
                    <a:lnTo>
                      <a:pt x="20" y="16"/>
                    </a:lnTo>
                    <a:lnTo>
                      <a:pt x="26" y="23"/>
                    </a:lnTo>
                    <a:lnTo>
                      <a:pt x="34" y="29"/>
                    </a:lnTo>
                    <a:lnTo>
                      <a:pt x="40" y="37"/>
                    </a:lnTo>
                    <a:lnTo>
                      <a:pt x="45" y="46"/>
                    </a:lnTo>
                    <a:lnTo>
                      <a:pt x="53" y="4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341" name="Freeform 833"/>
              <p:cNvSpPr>
                <a:spLocks noChangeArrowheads="1"/>
              </p:cNvSpPr>
              <p:nvPr/>
            </p:nvSpPr>
            <p:spPr bwMode="auto">
              <a:xfrm>
                <a:off x="202" y="3168"/>
                <a:ext cx="27" cy="67"/>
              </a:xfrm>
              <a:custGeom>
                <a:avLst/>
                <a:gdLst>
                  <a:gd name="T0" fmla="*/ 2676 w 25"/>
                  <a:gd name="T1" fmla="*/ 6980 h 62"/>
                  <a:gd name="T2" fmla="*/ 2597 w 25"/>
                  <a:gd name="T3" fmla="*/ 6459 h 62"/>
                  <a:gd name="T4" fmla="*/ 2597 w 25"/>
                  <a:gd name="T5" fmla="*/ 5754 h 62"/>
                  <a:gd name="T6" fmla="*/ 2478 w 25"/>
                  <a:gd name="T7" fmla="*/ 4805 h 62"/>
                  <a:gd name="T8" fmla="*/ 2227 w 25"/>
                  <a:gd name="T9" fmla="*/ 4113 h 62"/>
                  <a:gd name="T10" fmla="*/ 1967 w 25"/>
                  <a:gd name="T11" fmla="*/ 3017 h 62"/>
                  <a:gd name="T12" fmla="*/ 1561 w 25"/>
                  <a:gd name="T13" fmla="*/ 2048 h 62"/>
                  <a:gd name="T14" fmla="*/ 1239 w 25"/>
                  <a:gd name="T15" fmla="*/ 1019 h 62"/>
                  <a:gd name="T16" fmla="*/ 910 w 25"/>
                  <a:gd name="T17" fmla="*/ 0 h 62"/>
                  <a:gd name="T18" fmla="*/ 0 w 25"/>
                  <a:gd name="T19" fmla="*/ 6 h 62"/>
                  <a:gd name="T20" fmla="*/ 5 w 25"/>
                  <a:gd name="T21" fmla="*/ 1502 h 62"/>
                  <a:gd name="T22" fmla="*/ 910 w 25"/>
                  <a:gd name="T23" fmla="*/ 2391 h 62"/>
                  <a:gd name="T24" fmla="*/ 1062 w 25"/>
                  <a:gd name="T25" fmla="*/ 3260 h 62"/>
                  <a:gd name="T26" fmla="*/ 1239 w 25"/>
                  <a:gd name="T27" fmla="*/ 4383 h 62"/>
                  <a:gd name="T28" fmla="*/ 1338 w 25"/>
                  <a:gd name="T29" fmla="*/ 5190 h 62"/>
                  <a:gd name="T30" fmla="*/ 1445 w 25"/>
                  <a:gd name="T31" fmla="*/ 5977 h 62"/>
                  <a:gd name="T32" fmla="*/ 1561 w 25"/>
                  <a:gd name="T33" fmla="*/ 6550 h 62"/>
                  <a:gd name="T34" fmla="*/ 1686 w 25"/>
                  <a:gd name="T35" fmla="*/ 7078 h 62"/>
                  <a:gd name="T36" fmla="*/ 2676 w 25"/>
                  <a:gd name="T37" fmla="*/ 6980 h 62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5"/>
                  <a:gd name="T58" fmla="*/ 0 h 62"/>
                  <a:gd name="T59" fmla="*/ 25 w 25"/>
                  <a:gd name="T60" fmla="*/ 62 h 62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5" h="62">
                    <a:moveTo>
                      <a:pt x="25" y="61"/>
                    </a:moveTo>
                    <a:lnTo>
                      <a:pt x="24" y="56"/>
                    </a:lnTo>
                    <a:lnTo>
                      <a:pt x="24" y="51"/>
                    </a:lnTo>
                    <a:lnTo>
                      <a:pt x="23" y="43"/>
                    </a:lnTo>
                    <a:lnTo>
                      <a:pt x="20" y="36"/>
                    </a:lnTo>
                    <a:lnTo>
                      <a:pt x="18" y="27"/>
                    </a:lnTo>
                    <a:lnTo>
                      <a:pt x="15" y="18"/>
                    </a:lnTo>
                    <a:lnTo>
                      <a:pt x="12" y="9"/>
                    </a:lnTo>
                    <a:lnTo>
                      <a:pt x="8" y="0"/>
                    </a:lnTo>
                    <a:lnTo>
                      <a:pt x="0" y="6"/>
                    </a:lnTo>
                    <a:lnTo>
                      <a:pt x="5" y="14"/>
                    </a:lnTo>
                    <a:lnTo>
                      <a:pt x="8" y="21"/>
                    </a:lnTo>
                    <a:lnTo>
                      <a:pt x="10" y="29"/>
                    </a:lnTo>
                    <a:lnTo>
                      <a:pt x="12" y="38"/>
                    </a:lnTo>
                    <a:lnTo>
                      <a:pt x="13" y="45"/>
                    </a:lnTo>
                    <a:lnTo>
                      <a:pt x="14" y="52"/>
                    </a:lnTo>
                    <a:lnTo>
                      <a:pt x="15" y="57"/>
                    </a:lnTo>
                    <a:lnTo>
                      <a:pt x="16" y="62"/>
                    </a:lnTo>
                    <a:lnTo>
                      <a:pt x="25" y="61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342" name="Freeform 834"/>
              <p:cNvSpPr>
                <a:spLocks noChangeArrowheads="1"/>
              </p:cNvSpPr>
              <p:nvPr/>
            </p:nvSpPr>
            <p:spPr bwMode="auto">
              <a:xfrm>
                <a:off x="5581" y="3267"/>
                <a:ext cx="69" cy="114"/>
              </a:xfrm>
              <a:custGeom>
                <a:avLst/>
                <a:gdLst>
                  <a:gd name="T0" fmla="*/ 0 w 65"/>
                  <a:gd name="T1" fmla="*/ 8136 h 106"/>
                  <a:gd name="T2" fmla="*/ 0 w 65"/>
                  <a:gd name="T3" fmla="*/ 8221 h 106"/>
                  <a:gd name="T4" fmla="*/ 1 w 65"/>
                  <a:gd name="T5" fmla="*/ 8670 h 106"/>
                  <a:gd name="T6" fmla="*/ 1 w 65"/>
                  <a:gd name="T7" fmla="*/ 8750 h 106"/>
                  <a:gd name="T8" fmla="*/ 3 w 65"/>
                  <a:gd name="T9" fmla="*/ 8841 h 106"/>
                  <a:gd name="T10" fmla="*/ 6 w 65"/>
                  <a:gd name="T11" fmla="*/ 8994 h 106"/>
                  <a:gd name="T12" fmla="*/ 428 w 65"/>
                  <a:gd name="T13" fmla="*/ 8994 h 106"/>
                  <a:gd name="T14" fmla="*/ 613 w 65"/>
                  <a:gd name="T15" fmla="*/ 8751 h 106"/>
                  <a:gd name="T16" fmla="*/ 932 w 65"/>
                  <a:gd name="T17" fmla="*/ 8363 h 106"/>
                  <a:gd name="T18" fmla="*/ 1138 w 65"/>
                  <a:gd name="T19" fmla="*/ 8005 h 106"/>
                  <a:gd name="T20" fmla="*/ 1445 w 65"/>
                  <a:gd name="T21" fmla="*/ 7443 h 106"/>
                  <a:gd name="T22" fmla="*/ 1728 w 65"/>
                  <a:gd name="T23" fmla="*/ 6723 h 106"/>
                  <a:gd name="T24" fmla="*/ 1947 w 65"/>
                  <a:gd name="T25" fmla="*/ 6026 h 106"/>
                  <a:gd name="T26" fmla="*/ 2194 w 65"/>
                  <a:gd name="T27" fmla="*/ 5210 h 106"/>
                  <a:gd name="T28" fmla="*/ 2329 w 65"/>
                  <a:gd name="T29" fmla="*/ 4226 h 106"/>
                  <a:gd name="T30" fmla="*/ 2464 w 65"/>
                  <a:gd name="T31" fmla="*/ 3343 h 106"/>
                  <a:gd name="T32" fmla="*/ 2472 w 65"/>
                  <a:gd name="T33" fmla="*/ 2219 h 106"/>
                  <a:gd name="T34" fmla="*/ 2464 w 65"/>
                  <a:gd name="T35" fmla="*/ 1130 h 106"/>
                  <a:gd name="T36" fmla="*/ 2329 w 65"/>
                  <a:gd name="T37" fmla="*/ 2 h 106"/>
                  <a:gd name="T38" fmla="*/ 2321 w 65"/>
                  <a:gd name="T39" fmla="*/ 0 h 106"/>
                  <a:gd name="T40" fmla="*/ 2282 w 65"/>
                  <a:gd name="T41" fmla="*/ 0 h 106"/>
                  <a:gd name="T42" fmla="*/ 2194 w 65"/>
                  <a:gd name="T43" fmla="*/ 0 h 106"/>
                  <a:gd name="T44" fmla="*/ 2103 w 65"/>
                  <a:gd name="T45" fmla="*/ 0 h 106"/>
                  <a:gd name="T46" fmla="*/ 1866 w 65"/>
                  <a:gd name="T47" fmla="*/ 3 h 106"/>
                  <a:gd name="T48" fmla="*/ 1628 w 65"/>
                  <a:gd name="T49" fmla="*/ 679 h 106"/>
                  <a:gd name="T50" fmla="*/ 1361 w 65"/>
                  <a:gd name="T51" fmla="*/ 1130 h 106"/>
                  <a:gd name="T52" fmla="*/ 1072 w 65"/>
                  <a:gd name="T53" fmla="*/ 1783 h 106"/>
                  <a:gd name="T54" fmla="*/ 827 w 65"/>
                  <a:gd name="T55" fmla="*/ 2386 h 106"/>
                  <a:gd name="T56" fmla="*/ 544 w 65"/>
                  <a:gd name="T57" fmla="*/ 3192 h 106"/>
                  <a:gd name="T58" fmla="*/ 454 w 65"/>
                  <a:gd name="T59" fmla="*/ 3894 h 106"/>
                  <a:gd name="T60" fmla="*/ 8 w 65"/>
                  <a:gd name="T61" fmla="*/ 4545 h 106"/>
                  <a:gd name="T62" fmla="*/ 6 w 65"/>
                  <a:gd name="T63" fmla="*/ 5313 h 106"/>
                  <a:gd name="T64" fmla="*/ 4 w 65"/>
                  <a:gd name="T65" fmla="*/ 6026 h 106"/>
                  <a:gd name="T66" fmla="*/ 3 w 65"/>
                  <a:gd name="T67" fmla="*/ 6609 h 106"/>
                  <a:gd name="T68" fmla="*/ 2 w 65"/>
                  <a:gd name="T69" fmla="*/ 7108 h 106"/>
                  <a:gd name="T70" fmla="*/ 1 w 65"/>
                  <a:gd name="T71" fmla="*/ 7776 h 106"/>
                  <a:gd name="T72" fmla="*/ 0 w 65"/>
                  <a:gd name="T73" fmla="*/ 8136 h 10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5"/>
                  <a:gd name="T112" fmla="*/ 0 h 106"/>
                  <a:gd name="T113" fmla="*/ 65 w 65"/>
                  <a:gd name="T114" fmla="*/ 106 h 10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5" h="106">
                    <a:moveTo>
                      <a:pt x="0" y="96"/>
                    </a:moveTo>
                    <a:lnTo>
                      <a:pt x="0" y="98"/>
                    </a:lnTo>
                    <a:lnTo>
                      <a:pt x="1" y="102"/>
                    </a:lnTo>
                    <a:lnTo>
                      <a:pt x="1" y="103"/>
                    </a:lnTo>
                    <a:lnTo>
                      <a:pt x="3" y="105"/>
                    </a:lnTo>
                    <a:lnTo>
                      <a:pt x="6" y="106"/>
                    </a:lnTo>
                    <a:lnTo>
                      <a:pt x="11" y="106"/>
                    </a:lnTo>
                    <a:lnTo>
                      <a:pt x="17" y="104"/>
                    </a:lnTo>
                    <a:lnTo>
                      <a:pt x="24" y="99"/>
                    </a:lnTo>
                    <a:lnTo>
                      <a:pt x="30" y="94"/>
                    </a:lnTo>
                    <a:lnTo>
                      <a:pt x="38" y="87"/>
                    </a:lnTo>
                    <a:lnTo>
                      <a:pt x="45" y="80"/>
                    </a:lnTo>
                    <a:lnTo>
                      <a:pt x="51" y="71"/>
                    </a:lnTo>
                    <a:lnTo>
                      <a:pt x="57" y="61"/>
                    </a:lnTo>
                    <a:lnTo>
                      <a:pt x="61" y="50"/>
                    </a:lnTo>
                    <a:lnTo>
                      <a:pt x="64" y="39"/>
                    </a:lnTo>
                    <a:lnTo>
                      <a:pt x="65" y="27"/>
                    </a:lnTo>
                    <a:lnTo>
                      <a:pt x="64" y="14"/>
                    </a:lnTo>
                    <a:lnTo>
                      <a:pt x="61" y="2"/>
                    </a:lnTo>
                    <a:lnTo>
                      <a:pt x="60" y="0"/>
                    </a:lnTo>
                    <a:lnTo>
                      <a:pt x="59" y="0"/>
                    </a:lnTo>
                    <a:lnTo>
                      <a:pt x="57" y="0"/>
                    </a:lnTo>
                    <a:lnTo>
                      <a:pt x="55" y="0"/>
                    </a:lnTo>
                    <a:lnTo>
                      <a:pt x="49" y="3"/>
                    </a:lnTo>
                    <a:lnTo>
                      <a:pt x="42" y="7"/>
                    </a:lnTo>
                    <a:lnTo>
                      <a:pt x="36" y="14"/>
                    </a:lnTo>
                    <a:lnTo>
                      <a:pt x="28" y="21"/>
                    </a:lnTo>
                    <a:lnTo>
                      <a:pt x="22" y="29"/>
                    </a:lnTo>
                    <a:lnTo>
                      <a:pt x="15" y="38"/>
                    </a:lnTo>
                    <a:lnTo>
                      <a:pt x="12" y="46"/>
                    </a:lnTo>
                    <a:lnTo>
                      <a:pt x="8" y="54"/>
                    </a:lnTo>
                    <a:lnTo>
                      <a:pt x="6" y="63"/>
                    </a:lnTo>
                    <a:lnTo>
                      <a:pt x="4" y="71"/>
                    </a:lnTo>
                    <a:lnTo>
                      <a:pt x="3" y="79"/>
                    </a:lnTo>
                    <a:lnTo>
                      <a:pt x="2" y="85"/>
                    </a:lnTo>
                    <a:lnTo>
                      <a:pt x="1" y="92"/>
                    </a:lnTo>
                    <a:lnTo>
                      <a:pt x="0" y="96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343" name="Freeform 835"/>
              <p:cNvSpPr>
                <a:spLocks noChangeArrowheads="1"/>
              </p:cNvSpPr>
              <p:nvPr/>
            </p:nvSpPr>
            <p:spPr bwMode="auto">
              <a:xfrm>
                <a:off x="5576" y="3267"/>
                <a:ext cx="78" cy="119"/>
              </a:xfrm>
              <a:custGeom>
                <a:avLst/>
                <a:gdLst>
                  <a:gd name="T0" fmla="*/ 1544 w 74"/>
                  <a:gd name="T1" fmla="*/ 3 h 110"/>
                  <a:gd name="T2" fmla="*/ 1627 w 74"/>
                  <a:gd name="T3" fmla="*/ 1763 h 110"/>
                  <a:gd name="T4" fmla="*/ 1629 w 74"/>
                  <a:gd name="T5" fmla="*/ 3308 h 110"/>
                  <a:gd name="T6" fmla="*/ 1587 w 74"/>
                  <a:gd name="T7" fmla="*/ 4616 h 110"/>
                  <a:gd name="T8" fmla="*/ 1544 w 74"/>
                  <a:gd name="T9" fmla="*/ 5854 h 110"/>
                  <a:gd name="T10" fmla="*/ 1391 w 74"/>
                  <a:gd name="T11" fmla="*/ 7264 h 110"/>
                  <a:gd name="T12" fmla="*/ 1286 w 74"/>
                  <a:gd name="T13" fmla="*/ 8501 h 110"/>
                  <a:gd name="T14" fmla="*/ 1127 w 74"/>
                  <a:gd name="T15" fmla="*/ 9259 h 110"/>
                  <a:gd name="T16" fmla="*/ 962 w 74"/>
                  <a:gd name="T17" fmla="*/ 10152 h 110"/>
                  <a:gd name="T18" fmla="*/ 821 w 74"/>
                  <a:gd name="T19" fmla="*/ 10983 h 110"/>
                  <a:gd name="T20" fmla="*/ 632 w 74"/>
                  <a:gd name="T21" fmla="*/ 11724 h 110"/>
                  <a:gd name="T22" fmla="*/ 461 w 74"/>
                  <a:gd name="T23" fmla="*/ 11915 h 110"/>
                  <a:gd name="T24" fmla="*/ 355 w 74"/>
                  <a:gd name="T25" fmla="*/ 12160 h 110"/>
                  <a:gd name="T26" fmla="*/ 288 w 74"/>
                  <a:gd name="T27" fmla="*/ 12288 h 110"/>
                  <a:gd name="T28" fmla="*/ 273 w 74"/>
                  <a:gd name="T29" fmla="*/ 12160 h 110"/>
                  <a:gd name="T30" fmla="*/ 273 w 74"/>
                  <a:gd name="T31" fmla="*/ 11915 h 110"/>
                  <a:gd name="T32" fmla="*/ 9 w 74"/>
                  <a:gd name="T33" fmla="*/ 11882 h 110"/>
                  <a:gd name="T34" fmla="*/ 9 w 74"/>
                  <a:gd name="T35" fmla="*/ 11724 h 110"/>
                  <a:gd name="T36" fmla="*/ 0 w 74"/>
                  <a:gd name="T37" fmla="*/ 11644 h 110"/>
                  <a:gd name="T38" fmla="*/ 0 w 74"/>
                  <a:gd name="T39" fmla="*/ 11915 h 110"/>
                  <a:gd name="T40" fmla="*/ 1 w 74"/>
                  <a:gd name="T41" fmla="*/ 12597 h 110"/>
                  <a:gd name="T42" fmla="*/ 2 w 74"/>
                  <a:gd name="T43" fmla="*/ 12854 h 110"/>
                  <a:gd name="T44" fmla="*/ 6 w 74"/>
                  <a:gd name="T45" fmla="*/ 13085 h 110"/>
                  <a:gd name="T46" fmla="*/ 288 w 74"/>
                  <a:gd name="T47" fmla="*/ 13293 h 110"/>
                  <a:gd name="T48" fmla="*/ 394 w 74"/>
                  <a:gd name="T49" fmla="*/ 13293 h 110"/>
                  <a:gd name="T50" fmla="*/ 569 w 74"/>
                  <a:gd name="T51" fmla="*/ 12890 h 110"/>
                  <a:gd name="T52" fmla="*/ 779 w 74"/>
                  <a:gd name="T53" fmla="*/ 12683 h 110"/>
                  <a:gd name="T54" fmla="*/ 913 w 74"/>
                  <a:gd name="T55" fmla="*/ 11862 h 110"/>
                  <a:gd name="T56" fmla="*/ 1127 w 74"/>
                  <a:gd name="T57" fmla="*/ 10983 h 110"/>
                  <a:gd name="T58" fmla="*/ 1319 w 74"/>
                  <a:gd name="T59" fmla="*/ 10136 h 110"/>
                  <a:gd name="T60" fmla="*/ 1466 w 74"/>
                  <a:gd name="T61" fmla="*/ 8830 h 110"/>
                  <a:gd name="T62" fmla="*/ 1627 w 74"/>
                  <a:gd name="T63" fmla="*/ 7666 h 110"/>
                  <a:gd name="T64" fmla="*/ 1717 w 74"/>
                  <a:gd name="T65" fmla="*/ 6207 h 110"/>
                  <a:gd name="T66" fmla="*/ 1808 w 74"/>
                  <a:gd name="T67" fmla="*/ 4624 h 110"/>
                  <a:gd name="T68" fmla="*/ 1810 w 74"/>
                  <a:gd name="T69" fmla="*/ 3308 h 110"/>
                  <a:gd name="T70" fmla="*/ 1808 w 74"/>
                  <a:gd name="T71" fmla="*/ 1630 h 110"/>
                  <a:gd name="T72" fmla="*/ 1717 w 74"/>
                  <a:gd name="T73" fmla="*/ 0 h 110"/>
                  <a:gd name="T74" fmla="*/ 1544 w 74"/>
                  <a:gd name="T75" fmla="*/ 3 h 1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74"/>
                  <a:gd name="T115" fmla="*/ 0 h 110"/>
                  <a:gd name="T116" fmla="*/ 74 w 74"/>
                  <a:gd name="T117" fmla="*/ 110 h 1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74" h="110">
                    <a:moveTo>
                      <a:pt x="62" y="3"/>
                    </a:moveTo>
                    <a:lnTo>
                      <a:pt x="65" y="15"/>
                    </a:lnTo>
                    <a:lnTo>
                      <a:pt x="66" y="27"/>
                    </a:lnTo>
                    <a:lnTo>
                      <a:pt x="64" y="38"/>
                    </a:lnTo>
                    <a:lnTo>
                      <a:pt x="62" y="49"/>
                    </a:lnTo>
                    <a:lnTo>
                      <a:pt x="57" y="59"/>
                    </a:lnTo>
                    <a:lnTo>
                      <a:pt x="52" y="69"/>
                    </a:lnTo>
                    <a:lnTo>
                      <a:pt x="46" y="76"/>
                    </a:lnTo>
                    <a:lnTo>
                      <a:pt x="40" y="84"/>
                    </a:lnTo>
                    <a:lnTo>
                      <a:pt x="33" y="91"/>
                    </a:lnTo>
                    <a:lnTo>
                      <a:pt x="26" y="96"/>
                    </a:lnTo>
                    <a:lnTo>
                      <a:pt x="20" y="99"/>
                    </a:lnTo>
                    <a:lnTo>
                      <a:pt x="15" y="101"/>
                    </a:lnTo>
                    <a:lnTo>
                      <a:pt x="11" y="102"/>
                    </a:lnTo>
                    <a:lnTo>
                      <a:pt x="10" y="101"/>
                    </a:lnTo>
                    <a:lnTo>
                      <a:pt x="10" y="99"/>
                    </a:lnTo>
                    <a:lnTo>
                      <a:pt x="9" y="98"/>
                    </a:lnTo>
                    <a:lnTo>
                      <a:pt x="9" y="96"/>
                    </a:lnTo>
                    <a:lnTo>
                      <a:pt x="0" y="95"/>
                    </a:lnTo>
                    <a:lnTo>
                      <a:pt x="0" y="99"/>
                    </a:lnTo>
                    <a:lnTo>
                      <a:pt x="1" y="103"/>
                    </a:lnTo>
                    <a:lnTo>
                      <a:pt x="2" y="106"/>
                    </a:lnTo>
                    <a:lnTo>
                      <a:pt x="6" y="108"/>
                    </a:lnTo>
                    <a:lnTo>
                      <a:pt x="11" y="110"/>
                    </a:lnTo>
                    <a:lnTo>
                      <a:pt x="17" y="110"/>
                    </a:lnTo>
                    <a:lnTo>
                      <a:pt x="24" y="107"/>
                    </a:lnTo>
                    <a:lnTo>
                      <a:pt x="31" y="104"/>
                    </a:lnTo>
                    <a:lnTo>
                      <a:pt x="38" y="97"/>
                    </a:lnTo>
                    <a:lnTo>
                      <a:pt x="46" y="91"/>
                    </a:lnTo>
                    <a:lnTo>
                      <a:pt x="53" y="83"/>
                    </a:lnTo>
                    <a:lnTo>
                      <a:pt x="60" y="73"/>
                    </a:lnTo>
                    <a:lnTo>
                      <a:pt x="65" y="63"/>
                    </a:lnTo>
                    <a:lnTo>
                      <a:pt x="70" y="51"/>
                    </a:lnTo>
                    <a:lnTo>
                      <a:pt x="73" y="39"/>
                    </a:lnTo>
                    <a:lnTo>
                      <a:pt x="74" y="27"/>
                    </a:lnTo>
                    <a:lnTo>
                      <a:pt x="73" y="14"/>
                    </a:lnTo>
                    <a:lnTo>
                      <a:pt x="70" y="0"/>
                    </a:lnTo>
                    <a:lnTo>
                      <a:pt x="62" y="3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344" name="Freeform 836"/>
              <p:cNvSpPr>
                <a:spLocks noChangeArrowheads="1"/>
              </p:cNvSpPr>
              <p:nvPr/>
            </p:nvSpPr>
            <p:spPr bwMode="auto">
              <a:xfrm>
                <a:off x="5594" y="3262"/>
                <a:ext cx="56" cy="49"/>
              </a:xfrm>
              <a:custGeom>
                <a:avLst/>
                <a:gdLst>
                  <a:gd name="T0" fmla="*/ 8 w 53"/>
                  <a:gd name="T1" fmla="*/ 8095 h 45"/>
                  <a:gd name="T2" fmla="*/ 370 w 53"/>
                  <a:gd name="T3" fmla="*/ 6774 h 45"/>
                  <a:gd name="T4" fmla="*/ 515 w 53"/>
                  <a:gd name="T5" fmla="*/ 5288 h 45"/>
                  <a:gd name="T6" fmla="*/ 800 w 53"/>
                  <a:gd name="T7" fmla="*/ 3810 h 45"/>
                  <a:gd name="T8" fmla="*/ 944 w 53"/>
                  <a:gd name="T9" fmla="*/ 3173 h 45"/>
                  <a:gd name="T10" fmla="*/ 1113 w 53"/>
                  <a:gd name="T11" fmla="*/ 2073 h 45"/>
                  <a:gd name="T12" fmla="*/ 1255 w 53"/>
                  <a:gd name="T13" fmla="*/ 1606 h 45"/>
                  <a:gd name="T14" fmla="*/ 1326 w 53"/>
                  <a:gd name="T15" fmla="*/ 1606 h 45"/>
                  <a:gd name="T16" fmla="*/ 1313 w 53"/>
                  <a:gd name="T17" fmla="*/ 1606 h 45"/>
                  <a:gd name="T18" fmla="*/ 1313 w 53"/>
                  <a:gd name="T19" fmla="*/ 1475 h 45"/>
                  <a:gd name="T20" fmla="*/ 1504 w 53"/>
                  <a:gd name="T21" fmla="*/ 5 h 45"/>
                  <a:gd name="T22" fmla="*/ 1466 w 53"/>
                  <a:gd name="T23" fmla="*/ 1 h 45"/>
                  <a:gd name="T24" fmla="*/ 1347 w 53"/>
                  <a:gd name="T25" fmla="*/ 0 h 45"/>
                  <a:gd name="T26" fmla="*/ 1255 w 53"/>
                  <a:gd name="T27" fmla="*/ 0 h 45"/>
                  <a:gd name="T28" fmla="*/ 1124 w 53"/>
                  <a:gd name="T29" fmla="*/ 1 h 45"/>
                  <a:gd name="T30" fmla="*/ 953 w 53"/>
                  <a:gd name="T31" fmla="*/ 3 h 45"/>
                  <a:gd name="T32" fmla="*/ 808 w 53"/>
                  <a:gd name="T33" fmla="*/ 1606 h 45"/>
                  <a:gd name="T34" fmla="*/ 544 w 53"/>
                  <a:gd name="T35" fmla="*/ 2914 h 45"/>
                  <a:gd name="T36" fmla="*/ 370 w 53"/>
                  <a:gd name="T37" fmla="*/ 4096 h 45"/>
                  <a:gd name="T38" fmla="*/ 7 w 53"/>
                  <a:gd name="T39" fmla="*/ 5758 h 45"/>
                  <a:gd name="T40" fmla="*/ 0 w 53"/>
                  <a:gd name="T41" fmla="*/ 7434 h 45"/>
                  <a:gd name="T42" fmla="*/ 8 w 53"/>
                  <a:gd name="T43" fmla="*/ 8095 h 45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53"/>
                  <a:gd name="T67" fmla="*/ 0 h 45"/>
                  <a:gd name="T68" fmla="*/ 53 w 53"/>
                  <a:gd name="T69" fmla="*/ 45 h 45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53" h="45">
                    <a:moveTo>
                      <a:pt x="8" y="45"/>
                    </a:moveTo>
                    <a:lnTo>
                      <a:pt x="13" y="37"/>
                    </a:lnTo>
                    <a:lnTo>
                      <a:pt x="19" y="29"/>
                    </a:lnTo>
                    <a:lnTo>
                      <a:pt x="27" y="22"/>
                    </a:lnTo>
                    <a:lnTo>
                      <a:pt x="33" y="17"/>
                    </a:lnTo>
                    <a:lnTo>
                      <a:pt x="39" y="12"/>
                    </a:lnTo>
                    <a:lnTo>
                      <a:pt x="44" y="9"/>
                    </a:lnTo>
                    <a:lnTo>
                      <a:pt x="46" y="9"/>
                    </a:lnTo>
                    <a:lnTo>
                      <a:pt x="45" y="9"/>
                    </a:lnTo>
                    <a:lnTo>
                      <a:pt x="45" y="8"/>
                    </a:lnTo>
                    <a:lnTo>
                      <a:pt x="53" y="5"/>
                    </a:lnTo>
                    <a:lnTo>
                      <a:pt x="51" y="1"/>
                    </a:lnTo>
                    <a:lnTo>
                      <a:pt x="47" y="0"/>
                    </a:lnTo>
                    <a:lnTo>
                      <a:pt x="44" y="0"/>
                    </a:lnTo>
                    <a:lnTo>
                      <a:pt x="40" y="1"/>
                    </a:lnTo>
                    <a:lnTo>
                      <a:pt x="34" y="3"/>
                    </a:lnTo>
                    <a:lnTo>
                      <a:pt x="28" y="9"/>
                    </a:lnTo>
                    <a:lnTo>
                      <a:pt x="20" y="16"/>
                    </a:lnTo>
                    <a:lnTo>
                      <a:pt x="13" y="23"/>
                    </a:lnTo>
                    <a:lnTo>
                      <a:pt x="7" y="32"/>
                    </a:lnTo>
                    <a:lnTo>
                      <a:pt x="0" y="41"/>
                    </a:lnTo>
                    <a:lnTo>
                      <a:pt x="8" y="45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345" name="Freeform 837"/>
              <p:cNvSpPr>
                <a:spLocks noChangeArrowheads="1"/>
              </p:cNvSpPr>
              <p:nvPr/>
            </p:nvSpPr>
            <p:spPr bwMode="auto">
              <a:xfrm>
                <a:off x="5576" y="3306"/>
                <a:ext cx="27" cy="65"/>
              </a:xfrm>
              <a:custGeom>
                <a:avLst/>
                <a:gdLst>
                  <a:gd name="T0" fmla="*/ 983 w 25"/>
                  <a:gd name="T1" fmla="*/ 7872 h 60"/>
                  <a:gd name="T2" fmla="*/ 1062 w 25"/>
                  <a:gd name="T3" fmla="*/ 7622 h 60"/>
                  <a:gd name="T4" fmla="*/ 1147 w 25"/>
                  <a:gd name="T5" fmla="*/ 6647 h 60"/>
                  <a:gd name="T6" fmla="*/ 1239 w 25"/>
                  <a:gd name="T7" fmla="*/ 5995 h 60"/>
                  <a:gd name="T8" fmla="*/ 1338 w 25"/>
                  <a:gd name="T9" fmla="*/ 4826 h 60"/>
                  <a:gd name="T10" fmla="*/ 1561 w 25"/>
                  <a:gd name="T11" fmla="*/ 3796 h 60"/>
                  <a:gd name="T12" fmla="*/ 1821 w 25"/>
                  <a:gd name="T13" fmla="*/ 2755 h 60"/>
                  <a:gd name="T14" fmla="*/ 2227 w 25"/>
                  <a:gd name="T15" fmla="*/ 1572 h 60"/>
                  <a:gd name="T16" fmla="*/ 2676 w 25"/>
                  <a:gd name="T17" fmla="*/ 4 h 60"/>
                  <a:gd name="T18" fmla="*/ 1821 w 25"/>
                  <a:gd name="T19" fmla="*/ 0 h 60"/>
                  <a:gd name="T20" fmla="*/ 1338 w 25"/>
                  <a:gd name="T21" fmla="*/ 1236 h 60"/>
                  <a:gd name="T22" fmla="*/ 1062 w 25"/>
                  <a:gd name="T23" fmla="*/ 2166 h 60"/>
                  <a:gd name="T24" fmla="*/ 843 w 25"/>
                  <a:gd name="T25" fmla="*/ 3262 h 60"/>
                  <a:gd name="T26" fmla="*/ 5 w 25"/>
                  <a:gd name="T27" fmla="*/ 4494 h 60"/>
                  <a:gd name="T28" fmla="*/ 2 w 25"/>
                  <a:gd name="T29" fmla="*/ 5534 h 60"/>
                  <a:gd name="T30" fmla="*/ 1 w 25"/>
                  <a:gd name="T31" fmla="*/ 6516 h 60"/>
                  <a:gd name="T32" fmla="*/ 1 w 25"/>
                  <a:gd name="T33" fmla="*/ 7266 h 60"/>
                  <a:gd name="T34" fmla="*/ 0 w 25"/>
                  <a:gd name="T35" fmla="*/ 7801 h 60"/>
                  <a:gd name="T36" fmla="*/ 983 w 25"/>
                  <a:gd name="T37" fmla="*/ 7872 h 6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5"/>
                  <a:gd name="T58" fmla="*/ 0 h 60"/>
                  <a:gd name="T59" fmla="*/ 25 w 25"/>
                  <a:gd name="T60" fmla="*/ 60 h 6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5" h="60">
                    <a:moveTo>
                      <a:pt x="9" y="60"/>
                    </a:moveTo>
                    <a:lnTo>
                      <a:pt x="10" y="56"/>
                    </a:lnTo>
                    <a:lnTo>
                      <a:pt x="11" y="50"/>
                    </a:lnTo>
                    <a:lnTo>
                      <a:pt x="12" y="44"/>
                    </a:lnTo>
                    <a:lnTo>
                      <a:pt x="13" y="36"/>
                    </a:lnTo>
                    <a:lnTo>
                      <a:pt x="15" y="28"/>
                    </a:lnTo>
                    <a:lnTo>
                      <a:pt x="17" y="20"/>
                    </a:lnTo>
                    <a:lnTo>
                      <a:pt x="20" y="12"/>
                    </a:lnTo>
                    <a:lnTo>
                      <a:pt x="25" y="4"/>
                    </a:lnTo>
                    <a:lnTo>
                      <a:pt x="17" y="0"/>
                    </a:lnTo>
                    <a:lnTo>
                      <a:pt x="13" y="9"/>
                    </a:lnTo>
                    <a:lnTo>
                      <a:pt x="10" y="16"/>
                    </a:lnTo>
                    <a:lnTo>
                      <a:pt x="7" y="25"/>
                    </a:lnTo>
                    <a:lnTo>
                      <a:pt x="5" y="34"/>
                    </a:lnTo>
                    <a:lnTo>
                      <a:pt x="2" y="41"/>
                    </a:lnTo>
                    <a:lnTo>
                      <a:pt x="1" y="49"/>
                    </a:lnTo>
                    <a:lnTo>
                      <a:pt x="1" y="55"/>
                    </a:lnTo>
                    <a:lnTo>
                      <a:pt x="0" y="59"/>
                    </a:lnTo>
                    <a:lnTo>
                      <a:pt x="9" y="6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346" name="Freeform 838"/>
              <p:cNvSpPr>
                <a:spLocks noChangeArrowheads="1"/>
              </p:cNvSpPr>
              <p:nvPr/>
            </p:nvSpPr>
            <p:spPr bwMode="auto">
              <a:xfrm>
                <a:off x="151" y="1277"/>
                <a:ext cx="68" cy="115"/>
              </a:xfrm>
              <a:custGeom>
                <a:avLst/>
                <a:gdLst>
                  <a:gd name="T0" fmla="*/ 2536 w 64"/>
                  <a:gd name="T1" fmla="*/ 7855 h 107"/>
                  <a:gd name="T2" fmla="*/ 2536 w 64"/>
                  <a:gd name="T3" fmla="*/ 8080 h 107"/>
                  <a:gd name="T4" fmla="*/ 2536 w 64"/>
                  <a:gd name="T5" fmla="*/ 8425 h 107"/>
                  <a:gd name="T6" fmla="*/ 2531 w 64"/>
                  <a:gd name="T7" fmla="*/ 8512 h 107"/>
                  <a:gd name="T8" fmla="*/ 2530 w 64"/>
                  <a:gd name="T9" fmla="*/ 8600 h 107"/>
                  <a:gd name="T10" fmla="*/ 2381 w 64"/>
                  <a:gd name="T11" fmla="*/ 8684 h 107"/>
                  <a:gd name="T12" fmla="*/ 2110 w 64"/>
                  <a:gd name="T13" fmla="*/ 8684 h 107"/>
                  <a:gd name="T14" fmla="*/ 1869 w 64"/>
                  <a:gd name="T15" fmla="*/ 8512 h 107"/>
                  <a:gd name="T16" fmla="*/ 1596 w 64"/>
                  <a:gd name="T17" fmla="*/ 8080 h 107"/>
                  <a:gd name="T18" fmla="*/ 1300 w 64"/>
                  <a:gd name="T19" fmla="*/ 7765 h 107"/>
                  <a:gd name="T20" fmla="*/ 1083 w 64"/>
                  <a:gd name="T21" fmla="*/ 7225 h 107"/>
                  <a:gd name="T22" fmla="*/ 754 w 64"/>
                  <a:gd name="T23" fmla="*/ 6712 h 107"/>
                  <a:gd name="T24" fmla="*/ 493 w 64"/>
                  <a:gd name="T25" fmla="*/ 5876 h 107"/>
                  <a:gd name="T26" fmla="*/ 7 w 64"/>
                  <a:gd name="T27" fmla="*/ 5087 h 107"/>
                  <a:gd name="T28" fmla="*/ 3 w 64"/>
                  <a:gd name="T29" fmla="*/ 4105 h 107"/>
                  <a:gd name="T30" fmla="*/ 1 w 64"/>
                  <a:gd name="T31" fmla="*/ 3269 h 107"/>
                  <a:gd name="T32" fmla="*/ 0 w 64"/>
                  <a:gd name="T33" fmla="*/ 2280 h 107"/>
                  <a:gd name="T34" fmla="*/ 0 w 64"/>
                  <a:gd name="T35" fmla="*/ 1122 h 107"/>
                  <a:gd name="T36" fmla="*/ 3 w 64"/>
                  <a:gd name="T37" fmla="*/ 3 h 107"/>
                  <a:gd name="T38" fmla="*/ 4 w 64"/>
                  <a:gd name="T39" fmla="*/ 2 h 107"/>
                  <a:gd name="T40" fmla="*/ 6 w 64"/>
                  <a:gd name="T41" fmla="*/ 0 h 107"/>
                  <a:gd name="T42" fmla="*/ 7 w 64"/>
                  <a:gd name="T43" fmla="*/ 0 h 107"/>
                  <a:gd name="T44" fmla="*/ 387 w 64"/>
                  <a:gd name="T45" fmla="*/ 2 h 107"/>
                  <a:gd name="T46" fmla="*/ 592 w 64"/>
                  <a:gd name="T47" fmla="*/ 4 h 107"/>
                  <a:gd name="T48" fmla="*/ 851 w 64"/>
                  <a:gd name="T49" fmla="*/ 677 h 107"/>
                  <a:gd name="T50" fmla="*/ 1151 w 64"/>
                  <a:gd name="T51" fmla="*/ 1122 h 107"/>
                  <a:gd name="T52" fmla="*/ 1414 w 64"/>
                  <a:gd name="T53" fmla="*/ 1836 h 107"/>
                  <a:gd name="T54" fmla="*/ 1696 w 64"/>
                  <a:gd name="T55" fmla="*/ 2450 h 107"/>
                  <a:gd name="T56" fmla="*/ 1915 w 64"/>
                  <a:gd name="T57" fmla="*/ 3134 h 107"/>
                  <a:gd name="T58" fmla="*/ 2110 w 64"/>
                  <a:gd name="T59" fmla="*/ 3819 h 107"/>
                  <a:gd name="T60" fmla="*/ 2242 w 64"/>
                  <a:gd name="T61" fmla="*/ 4412 h 107"/>
                  <a:gd name="T62" fmla="*/ 2381 w 64"/>
                  <a:gd name="T63" fmla="*/ 5192 h 107"/>
                  <a:gd name="T64" fmla="*/ 2387 w 64"/>
                  <a:gd name="T65" fmla="*/ 5876 h 107"/>
                  <a:gd name="T66" fmla="*/ 2530 w 64"/>
                  <a:gd name="T67" fmla="*/ 6445 h 107"/>
                  <a:gd name="T68" fmla="*/ 2531 w 64"/>
                  <a:gd name="T69" fmla="*/ 7214 h 107"/>
                  <a:gd name="T70" fmla="*/ 2531 w 64"/>
                  <a:gd name="T71" fmla="*/ 7518 h 107"/>
                  <a:gd name="T72" fmla="*/ 2536 w 64"/>
                  <a:gd name="T73" fmla="*/ 7855 h 10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4"/>
                  <a:gd name="T112" fmla="*/ 0 h 107"/>
                  <a:gd name="T113" fmla="*/ 64 w 64"/>
                  <a:gd name="T114" fmla="*/ 107 h 107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4" h="107">
                    <a:moveTo>
                      <a:pt x="64" y="97"/>
                    </a:moveTo>
                    <a:lnTo>
                      <a:pt x="64" y="100"/>
                    </a:lnTo>
                    <a:lnTo>
                      <a:pt x="64" y="103"/>
                    </a:lnTo>
                    <a:lnTo>
                      <a:pt x="63" y="105"/>
                    </a:lnTo>
                    <a:lnTo>
                      <a:pt x="62" y="106"/>
                    </a:lnTo>
                    <a:lnTo>
                      <a:pt x="58" y="107"/>
                    </a:lnTo>
                    <a:lnTo>
                      <a:pt x="53" y="107"/>
                    </a:lnTo>
                    <a:lnTo>
                      <a:pt x="47" y="105"/>
                    </a:lnTo>
                    <a:lnTo>
                      <a:pt x="40" y="100"/>
                    </a:lnTo>
                    <a:lnTo>
                      <a:pt x="33" y="95"/>
                    </a:lnTo>
                    <a:lnTo>
                      <a:pt x="26" y="88"/>
                    </a:lnTo>
                    <a:lnTo>
                      <a:pt x="20" y="81"/>
                    </a:lnTo>
                    <a:lnTo>
                      <a:pt x="13" y="72"/>
                    </a:lnTo>
                    <a:lnTo>
                      <a:pt x="7" y="62"/>
                    </a:lnTo>
                    <a:lnTo>
                      <a:pt x="3" y="51"/>
                    </a:lnTo>
                    <a:lnTo>
                      <a:pt x="1" y="40"/>
                    </a:lnTo>
                    <a:lnTo>
                      <a:pt x="0" y="28"/>
                    </a:lnTo>
                    <a:lnTo>
                      <a:pt x="0" y="15"/>
                    </a:lnTo>
                    <a:lnTo>
                      <a:pt x="3" y="3"/>
                    </a:lnTo>
                    <a:lnTo>
                      <a:pt x="4" y="2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9" y="2"/>
                    </a:lnTo>
                    <a:lnTo>
                      <a:pt x="16" y="4"/>
                    </a:lnTo>
                    <a:lnTo>
                      <a:pt x="22" y="8"/>
                    </a:lnTo>
                    <a:lnTo>
                      <a:pt x="28" y="15"/>
                    </a:lnTo>
                    <a:lnTo>
                      <a:pt x="36" y="22"/>
                    </a:lnTo>
                    <a:lnTo>
                      <a:pt x="42" y="30"/>
                    </a:lnTo>
                    <a:lnTo>
                      <a:pt x="48" y="39"/>
                    </a:lnTo>
                    <a:lnTo>
                      <a:pt x="53" y="47"/>
                    </a:lnTo>
                    <a:lnTo>
                      <a:pt x="56" y="55"/>
                    </a:lnTo>
                    <a:lnTo>
                      <a:pt x="58" y="64"/>
                    </a:lnTo>
                    <a:lnTo>
                      <a:pt x="60" y="72"/>
                    </a:lnTo>
                    <a:lnTo>
                      <a:pt x="62" y="80"/>
                    </a:lnTo>
                    <a:lnTo>
                      <a:pt x="63" y="87"/>
                    </a:lnTo>
                    <a:lnTo>
                      <a:pt x="63" y="93"/>
                    </a:lnTo>
                    <a:lnTo>
                      <a:pt x="64" y="97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347" name="Freeform 839"/>
              <p:cNvSpPr>
                <a:spLocks noChangeArrowheads="1"/>
              </p:cNvSpPr>
              <p:nvPr/>
            </p:nvSpPr>
            <p:spPr bwMode="auto">
              <a:xfrm>
                <a:off x="145" y="1277"/>
                <a:ext cx="78" cy="120"/>
              </a:xfrm>
              <a:custGeom>
                <a:avLst/>
                <a:gdLst>
                  <a:gd name="T0" fmla="*/ 6 w 74"/>
                  <a:gd name="T1" fmla="*/ 0 h 111"/>
                  <a:gd name="T2" fmla="*/ 1 w 74"/>
                  <a:gd name="T3" fmla="*/ 1662 h 111"/>
                  <a:gd name="T4" fmla="*/ 0 w 74"/>
                  <a:gd name="T5" fmla="*/ 3277 h 111"/>
                  <a:gd name="T6" fmla="*/ 2 w 74"/>
                  <a:gd name="T7" fmla="*/ 4840 h 111"/>
                  <a:gd name="T8" fmla="*/ 5 w 74"/>
                  <a:gd name="T9" fmla="*/ 6149 h 111"/>
                  <a:gd name="T10" fmla="*/ 273 w 74"/>
                  <a:gd name="T11" fmla="*/ 7469 h 111"/>
                  <a:gd name="T12" fmla="*/ 355 w 74"/>
                  <a:gd name="T13" fmla="*/ 8549 h 111"/>
                  <a:gd name="T14" fmla="*/ 512 w 74"/>
                  <a:gd name="T15" fmla="*/ 9817 h 111"/>
                  <a:gd name="T16" fmla="*/ 739 w 74"/>
                  <a:gd name="T17" fmla="*/ 10648 h 111"/>
                  <a:gd name="T18" fmla="*/ 866 w 74"/>
                  <a:gd name="T19" fmla="*/ 11511 h 111"/>
                  <a:gd name="T20" fmla="*/ 1069 w 74"/>
                  <a:gd name="T21" fmla="*/ 12333 h 111"/>
                  <a:gd name="T22" fmla="*/ 1252 w 74"/>
                  <a:gd name="T23" fmla="*/ 12546 h 111"/>
                  <a:gd name="T24" fmla="*/ 1391 w 74"/>
                  <a:gd name="T25" fmla="*/ 12891 h 111"/>
                  <a:gd name="T26" fmla="*/ 1627 w 74"/>
                  <a:gd name="T27" fmla="*/ 12891 h 111"/>
                  <a:gd name="T28" fmla="*/ 1717 w 74"/>
                  <a:gd name="T29" fmla="*/ 12716 h 111"/>
                  <a:gd name="T30" fmla="*/ 1795 w 74"/>
                  <a:gd name="T31" fmla="*/ 12444 h 111"/>
                  <a:gd name="T32" fmla="*/ 1810 w 74"/>
                  <a:gd name="T33" fmla="*/ 12064 h 111"/>
                  <a:gd name="T34" fmla="*/ 1810 w 74"/>
                  <a:gd name="T35" fmla="*/ 11605 h 111"/>
                  <a:gd name="T36" fmla="*/ 1810 w 74"/>
                  <a:gd name="T37" fmla="*/ 11159 h 111"/>
                  <a:gd name="T38" fmla="*/ 1629 w 74"/>
                  <a:gd name="T39" fmla="*/ 11408 h 111"/>
                  <a:gd name="T40" fmla="*/ 1629 w 74"/>
                  <a:gd name="T41" fmla="*/ 11511 h 111"/>
                  <a:gd name="T42" fmla="*/ 1629 w 74"/>
                  <a:gd name="T43" fmla="*/ 11677 h 111"/>
                  <a:gd name="T44" fmla="*/ 1627 w 74"/>
                  <a:gd name="T45" fmla="*/ 11677 h 111"/>
                  <a:gd name="T46" fmla="*/ 1629 w 74"/>
                  <a:gd name="T47" fmla="*/ 11677 h 111"/>
                  <a:gd name="T48" fmla="*/ 1587 w 74"/>
                  <a:gd name="T49" fmla="*/ 11924 h 111"/>
                  <a:gd name="T50" fmla="*/ 1466 w 74"/>
                  <a:gd name="T51" fmla="*/ 11924 h 111"/>
                  <a:gd name="T52" fmla="*/ 1320 w 74"/>
                  <a:gd name="T53" fmla="*/ 11605 h 111"/>
                  <a:gd name="T54" fmla="*/ 1220 w 74"/>
                  <a:gd name="T55" fmla="*/ 11408 h 111"/>
                  <a:gd name="T56" fmla="*/ 1014 w 74"/>
                  <a:gd name="T57" fmla="*/ 10648 h 111"/>
                  <a:gd name="T58" fmla="*/ 865 w 74"/>
                  <a:gd name="T59" fmla="*/ 9849 h 111"/>
                  <a:gd name="T60" fmla="*/ 739 w 74"/>
                  <a:gd name="T61" fmla="*/ 9081 h 111"/>
                  <a:gd name="T62" fmla="*/ 540 w 74"/>
                  <a:gd name="T63" fmla="*/ 8170 h 111"/>
                  <a:gd name="T64" fmla="*/ 394 w 74"/>
                  <a:gd name="T65" fmla="*/ 6990 h 111"/>
                  <a:gd name="T66" fmla="*/ 320 w 74"/>
                  <a:gd name="T67" fmla="*/ 5790 h 111"/>
                  <a:gd name="T68" fmla="*/ 288 w 74"/>
                  <a:gd name="T69" fmla="*/ 4501 h 111"/>
                  <a:gd name="T70" fmla="*/ 273 w 74"/>
                  <a:gd name="T71" fmla="*/ 3277 h 111"/>
                  <a:gd name="T72" fmla="*/ 273 w 74"/>
                  <a:gd name="T73" fmla="*/ 1797 h 111"/>
                  <a:gd name="T74" fmla="*/ 320 w 74"/>
                  <a:gd name="T75" fmla="*/ 4 h 111"/>
                  <a:gd name="T76" fmla="*/ 6 w 74"/>
                  <a:gd name="T77" fmla="*/ 0 h 11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4"/>
                  <a:gd name="T118" fmla="*/ 0 h 111"/>
                  <a:gd name="T119" fmla="*/ 74 w 74"/>
                  <a:gd name="T120" fmla="*/ 111 h 11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4" h="111">
                    <a:moveTo>
                      <a:pt x="6" y="0"/>
                    </a:moveTo>
                    <a:lnTo>
                      <a:pt x="1" y="15"/>
                    </a:lnTo>
                    <a:lnTo>
                      <a:pt x="0" y="28"/>
                    </a:lnTo>
                    <a:lnTo>
                      <a:pt x="2" y="41"/>
                    </a:lnTo>
                    <a:lnTo>
                      <a:pt x="5" y="53"/>
                    </a:lnTo>
                    <a:lnTo>
                      <a:pt x="10" y="64"/>
                    </a:lnTo>
                    <a:lnTo>
                      <a:pt x="15" y="74"/>
                    </a:lnTo>
                    <a:lnTo>
                      <a:pt x="22" y="84"/>
                    </a:lnTo>
                    <a:lnTo>
                      <a:pt x="29" y="92"/>
                    </a:lnTo>
                    <a:lnTo>
                      <a:pt x="36" y="99"/>
                    </a:lnTo>
                    <a:lnTo>
                      <a:pt x="44" y="105"/>
                    </a:lnTo>
                    <a:lnTo>
                      <a:pt x="51" y="108"/>
                    </a:lnTo>
                    <a:lnTo>
                      <a:pt x="57" y="111"/>
                    </a:lnTo>
                    <a:lnTo>
                      <a:pt x="65" y="111"/>
                    </a:lnTo>
                    <a:lnTo>
                      <a:pt x="70" y="110"/>
                    </a:lnTo>
                    <a:lnTo>
                      <a:pt x="72" y="107"/>
                    </a:lnTo>
                    <a:lnTo>
                      <a:pt x="74" y="104"/>
                    </a:lnTo>
                    <a:lnTo>
                      <a:pt x="74" y="100"/>
                    </a:lnTo>
                    <a:lnTo>
                      <a:pt x="74" y="96"/>
                    </a:lnTo>
                    <a:lnTo>
                      <a:pt x="66" y="97"/>
                    </a:lnTo>
                    <a:lnTo>
                      <a:pt x="66" y="99"/>
                    </a:lnTo>
                    <a:lnTo>
                      <a:pt x="66" y="101"/>
                    </a:lnTo>
                    <a:lnTo>
                      <a:pt x="65" y="101"/>
                    </a:lnTo>
                    <a:lnTo>
                      <a:pt x="66" y="101"/>
                    </a:lnTo>
                    <a:lnTo>
                      <a:pt x="64" y="103"/>
                    </a:lnTo>
                    <a:lnTo>
                      <a:pt x="60" y="103"/>
                    </a:lnTo>
                    <a:lnTo>
                      <a:pt x="54" y="100"/>
                    </a:lnTo>
                    <a:lnTo>
                      <a:pt x="49" y="97"/>
                    </a:lnTo>
                    <a:lnTo>
                      <a:pt x="42" y="92"/>
                    </a:lnTo>
                    <a:lnTo>
                      <a:pt x="35" y="85"/>
                    </a:lnTo>
                    <a:lnTo>
                      <a:pt x="29" y="78"/>
                    </a:lnTo>
                    <a:lnTo>
                      <a:pt x="23" y="70"/>
                    </a:lnTo>
                    <a:lnTo>
                      <a:pt x="17" y="60"/>
                    </a:lnTo>
                    <a:lnTo>
                      <a:pt x="13" y="50"/>
                    </a:lnTo>
                    <a:lnTo>
                      <a:pt x="11" y="39"/>
                    </a:lnTo>
                    <a:lnTo>
                      <a:pt x="10" y="28"/>
                    </a:lnTo>
                    <a:lnTo>
                      <a:pt x="10" y="16"/>
                    </a:lnTo>
                    <a:lnTo>
                      <a:pt x="13" y="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348" name="Freeform 840"/>
              <p:cNvSpPr>
                <a:spLocks noChangeArrowheads="1"/>
              </p:cNvSpPr>
              <p:nvPr/>
            </p:nvSpPr>
            <p:spPr bwMode="auto">
              <a:xfrm>
                <a:off x="151" y="1273"/>
                <a:ext cx="54" cy="49"/>
              </a:xfrm>
              <a:custGeom>
                <a:avLst/>
                <a:gdLst>
                  <a:gd name="T0" fmla="*/ 1657 w 51"/>
                  <a:gd name="T1" fmla="*/ 7434 h 45"/>
                  <a:gd name="T2" fmla="*/ 1514 w 51"/>
                  <a:gd name="T3" fmla="*/ 5758 h 45"/>
                  <a:gd name="T4" fmla="*/ 1276 w 51"/>
                  <a:gd name="T5" fmla="*/ 4096 h 45"/>
                  <a:gd name="T6" fmla="*/ 1015 w 51"/>
                  <a:gd name="T7" fmla="*/ 2676 h 45"/>
                  <a:gd name="T8" fmla="*/ 764 w 51"/>
                  <a:gd name="T9" fmla="*/ 1606 h 45"/>
                  <a:gd name="T10" fmla="*/ 542 w 51"/>
                  <a:gd name="T11" fmla="*/ 4 h 45"/>
                  <a:gd name="T12" fmla="*/ 364 w 51"/>
                  <a:gd name="T13" fmla="*/ 1 h 45"/>
                  <a:gd name="T14" fmla="*/ 8 w 51"/>
                  <a:gd name="T15" fmla="*/ 0 h 45"/>
                  <a:gd name="T16" fmla="*/ 5 w 51"/>
                  <a:gd name="T17" fmla="*/ 0 h 45"/>
                  <a:gd name="T18" fmla="*/ 2 w 51"/>
                  <a:gd name="T19" fmla="*/ 1 h 45"/>
                  <a:gd name="T20" fmla="*/ 0 w 51"/>
                  <a:gd name="T21" fmla="*/ 4 h 45"/>
                  <a:gd name="T22" fmla="*/ 7 w 51"/>
                  <a:gd name="T23" fmla="*/ 1475 h 45"/>
                  <a:gd name="T24" fmla="*/ 7 w 51"/>
                  <a:gd name="T25" fmla="*/ 1606 h 45"/>
                  <a:gd name="T26" fmla="*/ 6 w 51"/>
                  <a:gd name="T27" fmla="*/ 1606 h 45"/>
                  <a:gd name="T28" fmla="*/ 7 w 51"/>
                  <a:gd name="T29" fmla="*/ 1606 h 45"/>
                  <a:gd name="T30" fmla="*/ 8 w 51"/>
                  <a:gd name="T31" fmla="*/ 1606 h 45"/>
                  <a:gd name="T32" fmla="*/ 408 w 51"/>
                  <a:gd name="T33" fmla="*/ 2073 h 45"/>
                  <a:gd name="T34" fmla="*/ 574 w 51"/>
                  <a:gd name="T35" fmla="*/ 3173 h 45"/>
                  <a:gd name="T36" fmla="*/ 857 w 51"/>
                  <a:gd name="T37" fmla="*/ 3810 h 45"/>
                  <a:gd name="T38" fmla="*/ 1016 w 51"/>
                  <a:gd name="T39" fmla="*/ 5357 h 45"/>
                  <a:gd name="T40" fmla="*/ 1276 w 51"/>
                  <a:gd name="T41" fmla="*/ 6774 h 45"/>
                  <a:gd name="T42" fmla="*/ 1432 w 51"/>
                  <a:gd name="T43" fmla="*/ 8095 h 45"/>
                  <a:gd name="T44" fmla="*/ 1657 w 51"/>
                  <a:gd name="T45" fmla="*/ 7434 h 4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51"/>
                  <a:gd name="T70" fmla="*/ 0 h 45"/>
                  <a:gd name="T71" fmla="*/ 51 w 51"/>
                  <a:gd name="T72" fmla="*/ 45 h 45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51" h="45">
                    <a:moveTo>
                      <a:pt x="51" y="41"/>
                    </a:moveTo>
                    <a:lnTo>
                      <a:pt x="46" y="32"/>
                    </a:lnTo>
                    <a:lnTo>
                      <a:pt x="39" y="23"/>
                    </a:lnTo>
                    <a:lnTo>
                      <a:pt x="31" y="15"/>
                    </a:lnTo>
                    <a:lnTo>
                      <a:pt x="24" y="9"/>
                    </a:lnTo>
                    <a:lnTo>
                      <a:pt x="18" y="4"/>
                    </a:lnTo>
                    <a:lnTo>
                      <a:pt x="11" y="1"/>
                    </a:lnTo>
                    <a:lnTo>
                      <a:pt x="8" y="0"/>
                    </a:lnTo>
                    <a:lnTo>
                      <a:pt x="5" y="0"/>
                    </a:lnTo>
                    <a:lnTo>
                      <a:pt x="2" y="1"/>
                    </a:lnTo>
                    <a:lnTo>
                      <a:pt x="0" y="4"/>
                    </a:lnTo>
                    <a:lnTo>
                      <a:pt x="7" y="8"/>
                    </a:lnTo>
                    <a:lnTo>
                      <a:pt x="7" y="9"/>
                    </a:lnTo>
                    <a:lnTo>
                      <a:pt x="6" y="9"/>
                    </a:lnTo>
                    <a:lnTo>
                      <a:pt x="7" y="9"/>
                    </a:lnTo>
                    <a:lnTo>
                      <a:pt x="8" y="9"/>
                    </a:lnTo>
                    <a:lnTo>
                      <a:pt x="13" y="12"/>
                    </a:lnTo>
                    <a:lnTo>
                      <a:pt x="19" y="17"/>
                    </a:lnTo>
                    <a:lnTo>
                      <a:pt x="26" y="22"/>
                    </a:lnTo>
                    <a:lnTo>
                      <a:pt x="32" y="30"/>
                    </a:lnTo>
                    <a:lnTo>
                      <a:pt x="39" y="37"/>
                    </a:lnTo>
                    <a:lnTo>
                      <a:pt x="44" y="45"/>
                    </a:lnTo>
                    <a:lnTo>
                      <a:pt x="51" y="41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349" name="Freeform 841"/>
              <p:cNvSpPr>
                <a:spLocks noChangeArrowheads="1"/>
              </p:cNvSpPr>
              <p:nvPr/>
            </p:nvSpPr>
            <p:spPr bwMode="auto">
              <a:xfrm>
                <a:off x="198" y="1318"/>
                <a:ext cx="26" cy="65"/>
              </a:xfrm>
              <a:custGeom>
                <a:avLst/>
                <a:gdLst>
                  <a:gd name="T0" fmla="*/ 3160 w 24"/>
                  <a:gd name="T1" fmla="*/ 7801 h 60"/>
                  <a:gd name="T2" fmla="*/ 3160 w 24"/>
                  <a:gd name="T3" fmla="*/ 7266 h 60"/>
                  <a:gd name="T4" fmla="*/ 3010 w 24"/>
                  <a:gd name="T5" fmla="*/ 6516 h 60"/>
                  <a:gd name="T6" fmla="*/ 2917 w 24"/>
                  <a:gd name="T7" fmla="*/ 5715 h 60"/>
                  <a:gd name="T8" fmla="*/ 2716 w 24"/>
                  <a:gd name="T9" fmla="*/ 4494 h 60"/>
                  <a:gd name="T10" fmla="*/ 2507 w 24"/>
                  <a:gd name="T11" fmla="*/ 3504 h 60"/>
                  <a:gd name="T12" fmla="*/ 2118 w 24"/>
                  <a:gd name="T13" fmla="*/ 2347 h 60"/>
                  <a:gd name="T14" fmla="*/ 1538 w 24"/>
                  <a:gd name="T15" fmla="*/ 1141 h 60"/>
                  <a:gd name="T16" fmla="*/ 1031 w 24"/>
                  <a:gd name="T17" fmla="*/ 0 h 60"/>
                  <a:gd name="T18" fmla="*/ 0 w 24"/>
                  <a:gd name="T19" fmla="*/ 4 h 60"/>
                  <a:gd name="T20" fmla="*/ 4 w 24"/>
                  <a:gd name="T21" fmla="*/ 1572 h 60"/>
                  <a:gd name="T22" fmla="*/ 1031 w 24"/>
                  <a:gd name="T23" fmla="*/ 2779 h 60"/>
                  <a:gd name="T24" fmla="*/ 1311 w 24"/>
                  <a:gd name="T25" fmla="*/ 3796 h 60"/>
                  <a:gd name="T26" fmla="*/ 1538 w 24"/>
                  <a:gd name="T27" fmla="*/ 4826 h 60"/>
                  <a:gd name="T28" fmla="*/ 1805 w 24"/>
                  <a:gd name="T29" fmla="*/ 5995 h 60"/>
                  <a:gd name="T30" fmla="*/ 1955 w 24"/>
                  <a:gd name="T31" fmla="*/ 6647 h 60"/>
                  <a:gd name="T32" fmla="*/ 1955 w 24"/>
                  <a:gd name="T33" fmla="*/ 7622 h 60"/>
                  <a:gd name="T34" fmla="*/ 2118 w 24"/>
                  <a:gd name="T35" fmla="*/ 7872 h 60"/>
                  <a:gd name="T36" fmla="*/ 3160 w 24"/>
                  <a:gd name="T37" fmla="*/ 7801 h 6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4"/>
                  <a:gd name="T58" fmla="*/ 0 h 60"/>
                  <a:gd name="T59" fmla="*/ 24 w 24"/>
                  <a:gd name="T60" fmla="*/ 60 h 6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4" h="60">
                    <a:moveTo>
                      <a:pt x="24" y="59"/>
                    </a:moveTo>
                    <a:lnTo>
                      <a:pt x="24" y="55"/>
                    </a:lnTo>
                    <a:lnTo>
                      <a:pt x="23" y="49"/>
                    </a:lnTo>
                    <a:lnTo>
                      <a:pt x="22" y="43"/>
                    </a:lnTo>
                    <a:lnTo>
                      <a:pt x="20" y="34"/>
                    </a:lnTo>
                    <a:lnTo>
                      <a:pt x="18" y="26"/>
                    </a:lnTo>
                    <a:lnTo>
                      <a:pt x="16" y="17"/>
                    </a:lnTo>
                    <a:lnTo>
                      <a:pt x="12" y="8"/>
                    </a:lnTo>
                    <a:lnTo>
                      <a:pt x="7" y="0"/>
                    </a:lnTo>
                    <a:lnTo>
                      <a:pt x="0" y="4"/>
                    </a:lnTo>
                    <a:lnTo>
                      <a:pt x="4" y="12"/>
                    </a:lnTo>
                    <a:lnTo>
                      <a:pt x="7" y="21"/>
                    </a:lnTo>
                    <a:lnTo>
                      <a:pt x="10" y="28"/>
                    </a:lnTo>
                    <a:lnTo>
                      <a:pt x="12" y="36"/>
                    </a:lnTo>
                    <a:lnTo>
                      <a:pt x="14" y="44"/>
                    </a:lnTo>
                    <a:lnTo>
                      <a:pt x="15" y="50"/>
                    </a:lnTo>
                    <a:lnTo>
                      <a:pt x="15" y="56"/>
                    </a:lnTo>
                    <a:lnTo>
                      <a:pt x="16" y="60"/>
                    </a:lnTo>
                    <a:lnTo>
                      <a:pt x="24" y="59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350" name="Freeform 842"/>
              <p:cNvSpPr>
                <a:spLocks noChangeArrowheads="1"/>
              </p:cNvSpPr>
              <p:nvPr/>
            </p:nvSpPr>
            <p:spPr bwMode="auto">
              <a:xfrm>
                <a:off x="5586" y="1414"/>
                <a:ext cx="68" cy="115"/>
              </a:xfrm>
              <a:custGeom>
                <a:avLst/>
                <a:gdLst>
                  <a:gd name="T0" fmla="*/ 0 w 64"/>
                  <a:gd name="T1" fmla="*/ 13739 h 106"/>
                  <a:gd name="T2" fmla="*/ 0 w 64"/>
                  <a:gd name="T3" fmla="*/ 14421 h 106"/>
                  <a:gd name="T4" fmla="*/ 0 w 64"/>
                  <a:gd name="T5" fmla="*/ 14689 h 106"/>
                  <a:gd name="T6" fmla="*/ 1 w 64"/>
                  <a:gd name="T7" fmla="*/ 14906 h 106"/>
                  <a:gd name="T8" fmla="*/ 2 w 64"/>
                  <a:gd name="T9" fmla="*/ 15211 h 106"/>
                  <a:gd name="T10" fmla="*/ 6 w 64"/>
                  <a:gd name="T11" fmla="*/ 15370 h 106"/>
                  <a:gd name="T12" fmla="*/ 437 w 64"/>
                  <a:gd name="T13" fmla="*/ 15370 h 106"/>
                  <a:gd name="T14" fmla="*/ 645 w 64"/>
                  <a:gd name="T15" fmla="*/ 14906 h 106"/>
                  <a:gd name="T16" fmla="*/ 960 w 64"/>
                  <a:gd name="T17" fmla="*/ 14552 h 106"/>
                  <a:gd name="T18" fmla="*/ 1224 w 64"/>
                  <a:gd name="T19" fmla="*/ 13644 h 106"/>
                  <a:gd name="T20" fmla="*/ 1502 w 64"/>
                  <a:gd name="T21" fmla="*/ 12924 h 106"/>
                  <a:gd name="T22" fmla="*/ 1759 w 64"/>
                  <a:gd name="T23" fmla="*/ 11592 h 106"/>
                  <a:gd name="T24" fmla="*/ 2035 w 64"/>
                  <a:gd name="T25" fmla="*/ 10383 h 106"/>
                  <a:gd name="T26" fmla="*/ 2242 w 64"/>
                  <a:gd name="T27" fmla="*/ 8843 h 106"/>
                  <a:gd name="T28" fmla="*/ 2453 w 64"/>
                  <a:gd name="T29" fmla="*/ 7495 h 106"/>
                  <a:gd name="T30" fmla="*/ 2531 w 64"/>
                  <a:gd name="T31" fmla="*/ 5567 h 106"/>
                  <a:gd name="T32" fmla="*/ 2536 w 64"/>
                  <a:gd name="T33" fmla="*/ 3905 h 106"/>
                  <a:gd name="T34" fmla="*/ 2536 w 64"/>
                  <a:gd name="T35" fmla="*/ 2094 h 106"/>
                  <a:gd name="T36" fmla="*/ 2453 w 64"/>
                  <a:gd name="T37" fmla="*/ 2 h 106"/>
                  <a:gd name="T38" fmla="*/ 2387 w 64"/>
                  <a:gd name="T39" fmla="*/ 1 h 106"/>
                  <a:gd name="T40" fmla="*/ 2381 w 64"/>
                  <a:gd name="T41" fmla="*/ 0 h 106"/>
                  <a:gd name="T42" fmla="*/ 2309 w 64"/>
                  <a:gd name="T43" fmla="*/ 0 h 106"/>
                  <a:gd name="T44" fmla="*/ 2241 w 64"/>
                  <a:gd name="T45" fmla="*/ 1 h 106"/>
                  <a:gd name="T46" fmla="*/ 1915 w 64"/>
                  <a:gd name="T47" fmla="*/ 4 h 106"/>
                  <a:gd name="T48" fmla="*/ 1696 w 64"/>
                  <a:gd name="T49" fmla="*/ 1285 h 106"/>
                  <a:gd name="T50" fmla="*/ 1414 w 64"/>
                  <a:gd name="T51" fmla="*/ 1930 h 106"/>
                  <a:gd name="T52" fmla="*/ 1151 w 64"/>
                  <a:gd name="T53" fmla="*/ 3147 h 106"/>
                  <a:gd name="T54" fmla="*/ 851 w 64"/>
                  <a:gd name="T55" fmla="*/ 4359 h 106"/>
                  <a:gd name="T56" fmla="*/ 592 w 64"/>
                  <a:gd name="T57" fmla="*/ 5423 h 106"/>
                  <a:gd name="T58" fmla="*/ 437 w 64"/>
                  <a:gd name="T59" fmla="*/ 6908 h 106"/>
                  <a:gd name="T60" fmla="*/ 364 w 64"/>
                  <a:gd name="T61" fmla="*/ 8131 h 106"/>
                  <a:gd name="T62" fmla="*/ 6 w 64"/>
                  <a:gd name="T63" fmla="*/ 9007 h 106"/>
                  <a:gd name="T64" fmla="*/ 4 w 64"/>
                  <a:gd name="T65" fmla="*/ 10409 h 106"/>
                  <a:gd name="T66" fmla="*/ 2 w 64"/>
                  <a:gd name="T67" fmla="*/ 11502 h 106"/>
                  <a:gd name="T68" fmla="*/ 1 w 64"/>
                  <a:gd name="T69" fmla="*/ 12363 h 106"/>
                  <a:gd name="T70" fmla="*/ 1 w 64"/>
                  <a:gd name="T71" fmla="*/ 13292 h 106"/>
                  <a:gd name="T72" fmla="*/ 0 w 64"/>
                  <a:gd name="T73" fmla="*/ 13739 h 10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4"/>
                  <a:gd name="T112" fmla="*/ 0 h 106"/>
                  <a:gd name="T113" fmla="*/ 64 w 64"/>
                  <a:gd name="T114" fmla="*/ 106 h 10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4" h="106">
                    <a:moveTo>
                      <a:pt x="0" y="96"/>
                    </a:moveTo>
                    <a:lnTo>
                      <a:pt x="0" y="100"/>
                    </a:lnTo>
                    <a:lnTo>
                      <a:pt x="0" y="102"/>
                    </a:lnTo>
                    <a:lnTo>
                      <a:pt x="1" y="104"/>
                    </a:lnTo>
                    <a:lnTo>
                      <a:pt x="2" y="105"/>
                    </a:lnTo>
                    <a:lnTo>
                      <a:pt x="6" y="106"/>
                    </a:lnTo>
                    <a:lnTo>
                      <a:pt x="11" y="106"/>
                    </a:lnTo>
                    <a:lnTo>
                      <a:pt x="17" y="104"/>
                    </a:lnTo>
                    <a:lnTo>
                      <a:pt x="24" y="101"/>
                    </a:lnTo>
                    <a:lnTo>
                      <a:pt x="31" y="95"/>
                    </a:lnTo>
                    <a:lnTo>
                      <a:pt x="38" y="89"/>
                    </a:lnTo>
                    <a:lnTo>
                      <a:pt x="44" y="81"/>
                    </a:lnTo>
                    <a:lnTo>
                      <a:pt x="51" y="71"/>
                    </a:lnTo>
                    <a:lnTo>
                      <a:pt x="56" y="61"/>
                    </a:lnTo>
                    <a:lnTo>
                      <a:pt x="61" y="51"/>
                    </a:lnTo>
                    <a:lnTo>
                      <a:pt x="63" y="39"/>
                    </a:lnTo>
                    <a:lnTo>
                      <a:pt x="64" y="27"/>
                    </a:lnTo>
                    <a:lnTo>
                      <a:pt x="64" y="15"/>
                    </a:lnTo>
                    <a:lnTo>
                      <a:pt x="61" y="2"/>
                    </a:lnTo>
                    <a:lnTo>
                      <a:pt x="60" y="1"/>
                    </a:lnTo>
                    <a:lnTo>
                      <a:pt x="58" y="0"/>
                    </a:lnTo>
                    <a:lnTo>
                      <a:pt x="57" y="0"/>
                    </a:lnTo>
                    <a:lnTo>
                      <a:pt x="55" y="1"/>
                    </a:lnTo>
                    <a:lnTo>
                      <a:pt x="48" y="4"/>
                    </a:lnTo>
                    <a:lnTo>
                      <a:pt x="42" y="9"/>
                    </a:lnTo>
                    <a:lnTo>
                      <a:pt x="36" y="14"/>
                    </a:lnTo>
                    <a:lnTo>
                      <a:pt x="28" y="22"/>
                    </a:lnTo>
                    <a:lnTo>
                      <a:pt x="22" y="30"/>
                    </a:lnTo>
                    <a:lnTo>
                      <a:pt x="16" y="38"/>
                    </a:lnTo>
                    <a:lnTo>
                      <a:pt x="11" y="47"/>
                    </a:lnTo>
                    <a:lnTo>
                      <a:pt x="8" y="55"/>
                    </a:lnTo>
                    <a:lnTo>
                      <a:pt x="6" y="63"/>
                    </a:lnTo>
                    <a:lnTo>
                      <a:pt x="4" y="72"/>
                    </a:lnTo>
                    <a:lnTo>
                      <a:pt x="2" y="80"/>
                    </a:lnTo>
                    <a:lnTo>
                      <a:pt x="1" y="86"/>
                    </a:lnTo>
                    <a:lnTo>
                      <a:pt x="1" y="92"/>
                    </a:lnTo>
                    <a:lnTo>
                      <a:pt x="0" y="96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351" name="Freeform 843"/>
              <p:cNvSpPr>
                <a:spLocks noChangeArrowheads="1"/>
              </p:cNvSpPr>
              <p:nvPr/>
            </p:nvSpPr>
            <p:spPr bwMode="auto">
              <a:xfrm>
                <a:off x="5581" y="1416"/>
                <a:ext cx="78" cy="120"/>
              </a:xfrm>
              <a:custGeom>
                <a:avLst/>
                <a:gdLst>
                  <a:gd name="T0" fmla="*/ 1506 w 74"/>
                  <a:gd name="T1" fmla="*/ 2 h 111"/>
                  <a:gd name="T2" fmla="*/ 1587 w 74"/>
                  <a:gd name="T3" fmla="*/ 1537 h 111"/>
                  <a:gd name="T4" fmla="*/ 1587 w 74"/>
                  <a:gd name="T5" fmla="*/ 3031 h 111"/>
                  <a:gd name="T6" fmla="*/ 1545 w 74"/>
                  <a:gd name="T7" fmla="*/ 4238 h 111"/>
                  <a:gd name="T8" fmla="*/ 1506 w 74"/>
                  <a:gd name="T9" fmla="*/ 5656 h 111"/>
                  <a:gd name="T10" fmla="*/ 1391 w 74"/>
                  <a:gd name="T11" fmla="*/ 6909 h 111"/>
                  <a:gd name="T12" fmla="*/ 1252 w 74"/>
                  <a:gd name="T13" fmla="*/ 7908 h 111"/>
                  <a:gd name="T14" fmla="*/ 1126 w 74"/>
                  <a:gd name="T15" fmla="*/ 9029 h 111"/>
                  <a:gd name="T16" fmla="*/ 961 w 74"/>
                  <a:gd name="T17" fmla="*/ 9817 h 111"/>
                  <a:gd name="T18" fmla="*/ 780 w 74"/>
                  <a:gd name="T19" fmla="*/ 10613 h 111"/>
                  <a:gd name="T20" fmla="*/ 600 w 74"/>
                  <a:gd name="T21" fmla="*/ 11030 h 111"/>
                  <a:gd name="T22" fmla="*/ 461 w 74"/>
                  <a:gd name="T23" fmla="*/ 11511 h 111"/>
                  <a:gd name="T24" fmla="*/ 337 w 74"/>
                  <a:gd name="T25" fmla="*/ 11677 h 111"/>
                  <a:gd name="T26" fmla="*/ 273 w 74"/>
                  <a:gd name="T27" fmla="*/ 11677 h 111"/>
                  <a:gd name="T28" fmla="*/ 8 w 74"/>
                  <a:gd name="T29" fmla="*/ 11677 h 111"/>
                  <a:gd name="T30" fmla="*/ 9 w 74"/>
                  <a:gd name="T31" fmla="*/ 11677 h 111"/>
                  <a:gd name="T32" fmla="*/ 8 w 74"/>
                  <a:gd name="T33" fmla="*/ 11605 h 111"/>
                  <a:gd name="T34" fmla="*/ 8 w 74"/>
                  <a:gd name="T35" fmla="*/ 11511 h 111"/>
                  <a:gd name="T36" fmla="*/ 8 w 74"/>
                  <a:gd name="T37" fmla="*/ 11159 h 111"/>
                  <a:gd name="T38" fmla="*/ 0 w 74"/>
                  <a:gd name="T39" fmla="*/ 11030 h 111"/>
                  <a:gd name="T40" fmla="*/ 0 w 74"/>
                  <a:gd name="T41" fmla="*/ 11511 h 111"/>
                  <a:gd name="T42" fmla="*/ 0 w 74"/>
                  <a:gd name="T43" fmla="*/ 11762 h 111"/>
                  <a:gd name="T44" fmla="*/ 2 w 74"/>
                  <a:gd name="T45" fmla="*/ 12333 h 111"/>
                  <a:gd name="T46" fmla="*/ 4 w 74"/>
                  <a:gd name="T47" fmla="*/ 12624 h 111"/>
                  <a:gd name="T48" fmla="*/ 9 w 74"/>
                  <a:gd name="T49" fmla="*/ 12891 h 111"/>
                  <a:gd name="T50" fmla="*/ 394 w 74"/>
                  <a:gd name="T51" fmla="*/ 12716 h 111"/>
                  <a:gd name="T52" fmla="*/ 540 w 74"/>
                  <a:gd name="T53" fmla="*/ 12444 h 111"/>
                  <a:gd name="T54" fmla="*/ 740 w 74"/>
                  <a:gd name="T55" fmla="*/ 11924 h 111"/>
                  <a:gd name="T56" fmla="*/ 913 w 74"/>
                  <a:gd name="T57" fmla="*/ 11474 h 111"/>
                  <a:gd name="T58" fmla="*/ 1126 w 74"/>
                  <a:gd name="T59" fmla="*/ 10613 h 111"/>
                  <a:gd name="T60" fmla="*/ 1286 w 74"/>
                  <a:gd name="T61" fmla="*/ 9548 h 111"/>
                  <a:gd name="T62" fmla="*/ 1465 w 74"/>
                  <a:gd name="T63" fmla="*/ 8427 h 111"/>
                  <a:gd name="T64" fmla="*/ 1587 w 74"/>
                  <a:gd name="T65" fmla="*/ 7187 h 111"/>
                  <a:gd name="T66" fmla="*/ 1715 w 74"/>
                  <a:gd name="T67" fmla="*/ 5912 h 111"/>
                  <a:gd name="T68" fmla="*/ 1795 w 74"/>
                  <a:gd name="T69" fmla="*/ 4501 h 111"/>
                  <a:gd name="T70" fmla="*/ 1810 w 74"/>
                  <a:gd name="T71" fmla="*/ 3031 h 111"/>
                  <a:gd name="T72" fmla="*/ 1808 w 74"/>
                  <a:gd name="T73" fmla="*/ 1422 h 111"/>
                  <a:gd name="T74" fmla="*/ 1703 w 74"/>
                  <a:gd name="T75" fmla="*/ 0 h 111"/>
                  <a:gd name="T76" fmla="*/ 1506 w 74"/>
                  <a:gd name="T77" fmla="*/ 2 h 11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4"/>
                  <a:gd name="T118" fmla="*/ 0 h 111"/>
                  <a:gd name="T119" fmla="*/ 74 w 74"/>
                  <a:gd name="T120" fmla="*/ 111 h 11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4" h="111">
                    <a:moveTo>
                      <a:pt x="61" y="2"/>
                    </a:moveTo>
                    <a:lnTo>
                      <a:pt x="64" y="14"/>
                    </a:lnTo>
                    <a:lnTo>
                      <a:pt x="64" y="26"/>
                    </a:lnTo>
                    <a:lnTo>
                      <a:pt x="63" y="37"/>
                    </a:lnTo>
                    <a:lnTo>
                      <a:pt x="61" y="48"/>
                    </a:lnTo>
                    <a:lnTo>
                      <a:pt x="57" y="59"/>
                    </a:lnTo>
                    <a:lnTo>
                      <a:pt x="51" y="68"/>
                    </a:lnTo>
                    <a:lnTo>
                      <a:pt x="45" y="77"/>
                    </a:lnTo>
                    <a:lnTo>
                      <a:pt x="39" y="84"/>
                    </a:lnTo>
                    <a:lnTo>
                      <a:pt x="32" y="91"/>
                    </a:lnTo>
                    <a:lnTo>
                      <a:pt x="25" y="95"/>
                    </a:lnTo>
                    <a:lnTo>
                      <a:pt x="20" y="99"/>
                    </a:lnTo>
                    <a:lnTo>
                      <a:pt x="14" y="101"/>
                    </a:lnTo>
                    <a:lnTo>
                      <a:pt x="10" y="101"/>
                    </a:lnTo>
                    <a:lnTo>
                      <a:pt x="8" y="101"/>
                    </a:lnTo>
                    <a:lnTo>
                      <a:pt x="9" y="101"/>
                    </a:lnTo>
                    <a:lnTo>
                      <a:pt x="8" y="100"/>
                    </a:lnTo>
                    <a:lnTo>
                      <a:pt x="8" y="99"/>
                    </a:lnTo>
                    <a:lnTo>
                      <a:pt x="8" y="96"/>
                    </a:lnTo>
                    <a:lnTo>
                      <a:pt x="0" y="95"/>
                    </a:lnTo>
                    <a:lnTo>
                      <a:pt x="0" y="99"/>
                    </a:lnTo>
                    <a:lnTo>
                      <a:pt x="0" y="102"/>
                    </a:lnTo>
                    <a:lnTo>
                      <a:pt x="2" y="105"/>
                    </a:lnTo>
                    <a:lnTo>
                      <a:pt x="4" y="109"/>
                    </a:lnTo>
                    <a:lnTo>
                      <a:pt x="9" y="111"/>
                    </a:lnTo>
                    <a:lnTo>
                      <a:pt x="17" y="110"/>
                    </a:lnTo>
                    <a:lnTo>
                      <a:pt x="23" y="107"/>
                    </a:lnTo>
                    <a:lnTo>
                      <a:pt x="30" y="103"/>
                    </a:lnTo>
                    <a:lnTo>
                      <a:pt x="38" y="98"/>
                    </a:lnTo>
                    <a:lnTo>
                      <a:pt x="45" y="91"/>
                    </a:lnTo>
                    <a:lnTo>
                      <a:pt x="52" y="82"/>
                    </a:lnTo>
                    <a:lnTo>
                      <a:pt x="59" y="73"/>
                    </a:lnTo>
                    <a:lnTo>
                      <a:pt x="64" y="62"/>
                    </a:lnTo>
                    <a:lnTo>
                      <a:pt x="69" y="51"/>
                    </a:lnTo>
                    <a:lnTo>
                      <a:pt x="72" y="39"/>
                    </a:lnTo>
                    <a:lnTo>
                      <a:pt x="74" y="26"/>
                    </a:lnTo>
                    <a:lnTo>
                      <a:pt x="73" y="13"/>
                    </a:lnTo>
                    <a:lnTo>
                      <a:pt x="68" y="0"/>
                    </a:lnTo>
                    <a:lnTo>
                      <a:pt x="61" y="2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352" name="Freeform 844"/>
              <p:cNvSpPr>
                <a:spLocks noChangeArrowheads="1"/>
              </p:cNvSpPr>
              <p:nvPr/>
            </p:nvSpPr>
            <p:spPr bwMode="auto">
              <a:xfrm>
                <a:off x="5599" y="1409"/>
                <a:ext cx="54" cy="50"/>
              </a:xfrm>
              <a:custGeom>
                <a:avLst/>
                <a:gdLst>
                  <a:gd name="T0" fmla="*/ 7 w 51"/>
                  <a:gd name="T1" fmla="*/ 7470 h 46"/>
                  <a:gd name="T2" fmla="*/ 385 w 51"/>
                  <a:gd name="T3" fmla="*/ 6217 h 46"/>
                  <a:gd name="T4" fmla="*/ 574 w 51"/>
                  <a:gd name="T5" fmla="*/ 4923 h 46"/>
                  <a:gd name="T6" fmla="*/ 809 w 51"/>
                  <a:gd name="T7" fmla="*/ 3527 h 46"/>
                  <a:gd name="T8" fmla="*/ 1016 w 51"/>
                  <a:gd name="T9" fmla="*/ 2746 h 46"/>
                  <a:gd name="T10" fmla="*/ 1206 w 51"/>
                  <a:gd name="T11" fmla="*/ 1810 h 46"/>
                  <a:gd name="T12" fmla="*/ 1430 w 51"/>
                  <a:gd name="T13" fmla="*/ 1532 h 46"/>
                  <a:gd name="T14" fmla="*/ 1432 w 51"/>
                  <a:gd name="T15" fmla="*/ 1532 h 46"/>
                  <a:gd name="T16" fmla="*/ 1478 w 51"/>
                  <a:gd name="T17" fmla="*/ 1409 h 46"/>
                  <a:gd name="T18" fmla="*/ 1432 w 51"/>
                  <a:gd name="T19" fmla="*/ 1409 h 46"/>
                  <a:gd name="T20" fmla="*/ 1432 w 51"/>
                  <a:gd name="T21" fmla="*/ 1296 h 46"/>
                  <a:gd name="T22" fmla="*/ 1657 w 51"/>
                  <a:gd name="T23" fmla="*/ 1097 h 46"/>
                  <a:gd name="T24" fmla="*/ 1603 w 51"/>
                  <a:gd name="T25" fmla="*/ 3 h 46"/>
                  <a:gd name="T26" fmla="*/ 1514 w 51"/>
                  <a:gd name="T27" fmla="*/ 0 h 46"/>
                  <a:gd name="T28" fmla="*/ 1430 w 51"/>
                  <a:gd name="T29" fmla="*/ 0 h 46"/>
                  <a:gd name="T30" fmla="*/ 1277 w 51"/>
                  <a:gd name="T31" fmla="*/ 1 h 46"/>
                  <a:gd name="T32" fmla="*/ 1075 w 51"/>
                  <a:gd name="T33" fmla="*/ 5 h 46"/>
                  <a:gd name="T34" fmla="*/ 906 w 51"/>
                  <a:gd name="T35" fmla="*/ 1532 h 46"/>
                  <a:gd name="T36" fmla="*/ 608 w 51"/>
                  <a:gd name="T37" fmla="*/ 2526 h 46"/>
                  <a:gd name="T38" fmla="*/ 385 w 51"/>
                  <a:gd name="T39" fmla="*/ 3770 h 46"/>
                  <a:gd name="T40" fmla="*/ 5 w 51"/>
                  <a:gd name="T41" fmla="*/ 5262 h 46"/>
                  <a:gd name="T42" fmla="*/ 0 w 51"/>
                  <a:gd name="T43" fmla="*/ 6758 h 46"/>
                  <a:gd name="T44" fmla="*/ 7 w 51"/>
                  <a:gd name="T45" fmla="*/ 7470 h 4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51"/>
                  <a:gd name="T70" fmla="*/ 0 h 46"/>
                  <a:gd name="T71" fmla="*/ 51 w 51"/>
                  <a:gd name="T72" fmla="*/ 46 h 4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51" h="46">
                    <a:moveTo>
                      <a:pt x="7" y="46"/>
                    </a:moveTo>
                    <a:lnTo>
                      <a:pt x="12" y="38"/>
                    </a:lnTo>
                    <a:lnTo>
                      <a:pt x="19" y="30"/>
                    </a:lnTo>
                    <a:lnTo>
                      <a:pt x="25" y="22"/>
                    </a:lnTo>
                    <a:lnTo>
                      <a:pt x="32" y="17"/>
                    </a:lnTo>
                    <a:lnTo>
                      <a:pt x="38" y="12"/>
                    </a:lnTo>
                    <a:lnTo>
                      <a:pt x="43" y="10"/>
                    </a:lnTo>
                    <a:lnTo>
                      <a:pt x="44" y="10"/>
                    </a:lnTo>
                    <a:lnTo>
                      <a:pt x="45" y="9"/>
                    </a:lnTo>
                    <a:lnTo>
                      <a:pt x="44" y="9"/>
                    </a:lnTo>
                    <a:lnTo>
                      <a:pt x="44" y="8"/>
                    </a:lnTo>
                    <a:lnTo>
                      <a:pt x="51" y="6"/>
                    </a:lnTo>
                    <a:lnTo>
                      <a:pt x="49" y="3"/>
                    </a:lnTo>
                    <a:lnTo>
                      <a:pt x="46" y="0"/>
                    </a:lnTo>
                    <a:lnTo>
                      <a:pt x="43" y="0"/>
                    </a:lnTo>
                    <a:lnTo>
                      <a:pt x="40" y="1"/>
                    </a:lnTo>
                    <a:lnTo>
                      <a:pt x="33" y="5"/>
                    </a:lnTo>
                    <a:lnTo>
                      <a:pt x="27" y="10"/>
                    </a:lnTo>
                    <a:lnTo>
                      <a:pt x="20" y="16"/>
                    </a:lnTo>
                    <a:lnTo>
                      <a:pt x="12" y="23"/>
                    </a:lnTo>
                    <a:lnTo>
                      <a:pt x="5" y="32"/>
                    </a:lnTo>
                    <a:lnTo>
                      <a:pt x="0" y="41"/>
                    </a:lnTo>
                    <a:lnTo>
                      <a:pt x="7" y="46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353" name="Freeform 845"/>
              <p:cNvSpPr>
                <a:spLocks noChangeArrowheads="1"/>
              </p:cNvSpPr>
              <p:nvPr/>
            </p:nvSpPr>
            <p:spPr bwMode="auto">
              <a:xfrm>
                <a:off x="5581" y="1453"/>
                <a:ext cx="26" cy="66"/>
              </a:xfrm>
              <a:custGeom>
                <a:avLst/>
                <a:gdLst>
                  <a:gd name="T0" fmla="*/ 1117 w 24"/>
                  <a:gd name="T1" fmla="*/ 7437 h 61"/>
                  <a:gd name="T2" fmla="*/ 1210 w 24"/>
                  <a:gd name="T3" fmla="*/ 6886 h 61"/>
                  <a:gd name="T4" fmla="*/ 1210 w 24"/>
                  <a:gd name="T5" fmla="*/ 6353 h 61"/>
                  <a:gd name="T6" fmla="*/ 1311 w 24"/>
                  <a:gd name="T7" fmla="*/ 5427 h 61"/>
                  <a:gd name="T8" fmla="*/ 1538 w 24"/>
                  <a:gd name="T9" fmla="*/ 4580 h 61"/>
                  <a:gd name="T10" fmla="*/ 1805 w 24"/>
                  <a:gd name="T11" fmla="*/ 3616 h 61"/>
                  <a:gd name="T12" fmla="*/ 2314 w 24"/>
                  <a:gd name="T13" fmla="*/ 2639 h 61"/>
                  <a:gd name="T14" fmla="*/ 2716 w 24"/>
                  <a:gd name="T15" fmla="*/ 1519 h 61"/>
                  <a:gd name="T16" fmla="*/ 3160 w 24"/>
                  <a:gd name="T17" fmla="*/ 5 h 61"/>
                  <a:gd name="T18" fmla="*/ 2314 w 24"/>
                  <a:gd name="T19" fmla="*/ 0 h 61"/>
                  <a:gd name="T20" fmla="*/ 1538 w 24"/>
                  <a:gd name="T21" fmla="*/ 1109 h 61"/>
                  <a:gd name="T22" fmla="*/ 1117 w 24"/>
                  <a:gd name="T23" fmla="*/ 2254 h 61"/>
                  <a:gd name="T24" fmla="*/ 952 w 24"/>
                  <a:gd name="T25" fmla="*/ 3127 h 61"/>
                  <a:gd name="T26" fmla="*/ 4 w 24"/>
                  <a:gd name="T27" fmla="*/ 4285 h 61"/>
                  <a:gd name="T28" fmla="*/ 2 w 24"/>
                  <a:gd name="T29" fmla="*/ 5361 h 61"/>
                  <a:gd name="T30" fmla="*/ 1 w 24"/>
                  <a:gd name="T31" fmla="*/ 5882 h 61"/>
                  <a:gd name="T32" fmla="*/ 0 w 24"/>
                  <a:gd name="T33" fmla="*/ 6874 h 61"/>
                  <a:gd name="T34" fmla="*/ 0 w 24"/>
                  <a:gd name="T35" fmla="*/ 7345 h 61"/>
                  <a:gd name="T36" fmla="*/ 1117 w 24"/>
                  <a:gd name="T37" fmla="*/ 7437 h 6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4"/>
                  <a:gd name="T58" fmla="*/ 0 h 61"/>
                  <a:gd name="T59" fmla="*/ 24 w 24"/>
                  <a:gd name="T60" fmla="*/ 61 h 6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4" h="61">
                    <a:moveTo>
                      <a:pt x="8" y="61"/>
                    </a:moveTo>
                    <a:lnTo>
                      <a:pt x="9" y="57"/>
                    </a:lnTo>
                    <a:lnTo>
                      <a:pt x="9" y="52"/>
                    </a:lnTo>
                    <a:lnTo>
                      <a:pt x="10" y="44"/>
                    </a:lnTo>
                    <a:lnTo>
                      <a:pt x="12" y="37"/>
                    </a:lnTo>
                    <a:lnTo>
                      <a:pt x="14" y="29"/>
                    </a:lnTo>
                    <a:lnTo>
                      <a:pt x="17" y="21"/>
                    </a:lnTo>
                    <a:lnTo>
                      <a:pt x="20" y="13"/>
                    </a:lnTo>
                    <a:lnTo>
                      <a:pt x="24" y="5"/>
                    </a:lnTo>
                    <a:lnTo>
                      <a:pt x="17" y="0"/>
                    </a:lnTo>
                    <a:lnTo>
                      <a:pt x="12" y="9"/>
                    </a:lnTo>
                    <a:lnTo>
                      <a:pt x="8" y="18"/>
                    </a:lnTo>
                    <a:lnTo>
                      <a:pt x="6" y="26"/>
                    </a:lnTo>
                    <a:lnTo>
                      <a:pt x="4" y="35"/>
                    </a:lnTo>
                    <a:lnTo>
                      <a:pt x="2" y="43"/>
                    </a:lnTo>
                    <a:lnTo>
                      <a:pt x="1" y="49"/>
                    </a:lnTo>
                    <a:lnTo>
                      <a:pt x="0" y="56"/>
                    </a:lnTo>
                    <a:lnTo>
                      <a:pt x="0" y="60"/>
                    </a:lnTo>
                    <a:lnTo>
                      <a:pt x="8" y="61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354" name="Freeform 846"/>
              <p:cNvSpPr>
                <a:spLocks noChangeArrowheads="1"/>
              </p:cNvSpPr>
              <p:nvPr/>
            </p:nvSpPr>
            <p:spPr bwMode="auto">
              <a:xfrm>
                <a:off x="151" y="2452"/>
                <a:ext cx="68" cy="115"/>
              </a:xfrm>
              <a:custGeom>
                <a:avLst/>
                <a:gdLst>
                  <a:gd name="T0" fmla="*/ 2536 w 64"/>
                  <a:gd name="T1" fmla="*/ 7839 h 107"/>
                  <a:gd name="T2" fmla="*/ 2536 w 64"/>
                  <a:gd name="T3" fmla="*/ 8002 h 107"/>
                  <a:gd name="T4" fmla="*/ 2536 w 64"/>
                  <a:gd name="T5" fmla="*/ 8333 h 107"/>
                  <a:gd name="T6" fmla="*/ 2531 w 64"/>
                  <a:gd name="T7" fmla="*/ 8425 h 107"/>
                  <a:gd name="T8" fmla="*/ 2530 w 64"/>
                  <a:gd name="T9" fmla="*/ 8442 h 107"/>
                  <a:gd name="T10" fmla="*/ 2381 w 64"/>
                  <a:gd name="T11" fmla="*/ 8684 h 107"/>
                  <a:gd name="T12" fmla="*/ 2110 w 64"/>
                  <a:gd name="T13" fmla="*/ 8512 h 107"/>
                  <a:gd name="T14" fmla="*/ 1869 w 64"/>
                  <a:gd name="T15" fmla="*/ 8425 h 107"/>
                  <a:gd name="T16" fmla="*/ 1660 w 64"/>
                  <a:gd name="T17" fmla="*/ 8080 h 107"/>
                  <a:gd name="T18" fmla="*/ 1300 w 64"/>
                  <a:gd name="T19" fmla="*/ 7753 h 107"/>
                  <a:gd name="T20" fmla="*/ 1083 w 64"/>
                  <a:gd name="T21" fmla="*/ 7225 h 107"/>
                  <a:gd name="T22" fmla="*/ 754 w 64"/>
                  <a:gd name="T23" fmla="*/ 6445 h 107"/>
                  <a:gd name="T24" fmla="*/ 493 w 64"/>
                  <a:gd name="T25" fmla="*/ 5819 h 107"/>
                  <a:gd name="T26" fmla="*/ 364 w 64"/>
                  <a:gd name="T27" fmla="*/ 5087 h 107"/>
                  <a:gd name="T28" fmla="*/ 3 w 64"/>
                  <a:gd name="T29" fmla="*/ 4105 h 107"/>
                  <a:gd name="T30" fmla="*/ 1 w 64"/>
                  <a:gd name="T31" fmla="*/ 3076 h 107"/>
                  <a:gd name="T32" fmla="*/ 0 w 64"/>
                  <a:gd name="T33" fmla="*/ 2121 h 107"/>
                  <a:gd name="T34" fmla="*/ 0 w 64"/>
                  <a:gd name="T35" fmla="*/ 1044 h 107"/>
                  <a:gd name="T36" fmla="*/ 3 w 64"/>
                  <a:gd name="T37" fmla="*/ 1 h 107"/>
                  <a:gd name="T38" fmla="*/ 4 w 64"/>
                  <a:gd name="T39" fmla="*/ 0 h 107"/>
                  <a:gd name="T40" fmla="*/ 6 w 64"/>
                  <a:gd name="T41" fmla="*/ 0 h 107"/>
                  <a:gd name="T42" fmla="*/ 7 w 64"/>
                  <a:gd name="T43" fmla="*/ 0 h 107"/>
                  <a:gd name="T44" fmla="*/ 387 w 64"/>
                  <a:gd name="T45" fmla="*/ 0 h 107"/>
                  <a:gd name="T46" fmla="*/ 592 w 64"/>
                  <a:gd name="T47" fmla="*/ 3 h 107"/>
                  <a:gd name="T48" fmla="*/ 851 w 64"/>
                  <a:gd name="T49" fmla="*/ 677 h 107"/>
                  <a:gd name="T50" fmla="*/ 1151 w 64"/>
                  <a:gd name="T51" fmla="*/ 1044 h 107"/>
                  <a:gd name="T52" fmla="*/ 1414 w 64"/>
                  <a:gd name="T53" fmla="*/ 1729 h 107"/>
                  <a:gd name="T54" fmla="*/ 1696 w 64"/>
                  <a:gd name="T55" fmla="*/ 2450 h 107"/>
                  <a:gd name="T56" fmla="*/ 1915 w 64"/>
                  <a:gd name="T57" fmla="*/ 3076 h 107"/>
                  <a:gd name="T58" fmla="*/ 2110 w 64"/>
                  <a:gd name="T59" fmla="*/ 3776 h 107"/>
                  <a:gd name="T60" fmla="*/ 2242 w 64"/>
                  <a:gd name="T61" fmla="*/ 4412 h 107"/>
                  <a:gd name="T62" fmla="*/ 2381 w 64"/>
                  <a:gd name="T63" fmla="*/ 5097 h 107"/>
                  <a:gd name="T64" fmla="*/ 2387 w 64"/>
                  <a:gd name="T65" fmla="*/ 5819 h 107"/>
                  <a:gd name="T66" fmla="*/ 2530 w 64"/>
                  <a:gd name="T67" fmla="*/ 6379 h 107"/>
                  <a:gd name="T68" fmla="*/ 2531 w 64"/>
                  <a:gd name="T69" fmla="*/ 6927 h 107"/>
                  <a:gd name="T70" fmla="*/ 2531 w 64"/>
                  <a:gd name="T71" fmla="*/ 7369 h 107"/>
                  <a:gd name="T72" fmla="*/ 2536 w 64"/>
                  <a:gd name="T73" fmla="*/ 7839 h 10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4"/>
                  <a:gd name="T112" fmla="*/ 0 h 107"/>
                  <a:gd name="T113" fmla="*/ 64 w 64"/>
                  <a:gd name="T114" fmla="*/ 107 h 107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4" h="107">
                    <a:moveTo>
                      <a:pt x="64" y="96"/>
                    </a:moveTo>
                    <a:lnTo>
                      <a:pt x="64" y="99"/>
                    </a:lnTo>
                    <a:lnTo>
                      <a:pt x="64" y="101"/>
                    </a:lnTo>
                    <a:lnTo>
                      <a:pt x="63" y="103"/>
                    </a:lnTo>
                    <a:lnTo>
                      <a:pt x="62" y="104"/>
                    </a:lnTo>
                    <a:lnTo>
                      <a:pt x="58" y="107"/>
                    </a:lnTo>
                    <a:lnTo>
                      <a:pt x="53" y="105"/>
                    </a:lnTo>
                    <a:lnTo>
                      <a:pt x="47" y="103"/>
                    </a:lnTo>
                    <a:lnTo>
                      <a:pt x="41" y="100"/>
                    </a:lnTo>
                    <a:lnTo>
                      <a:pt x="33" y="94"/>
                    </a:lnTo>
                    <a:lnTo>
                      <a:pt x="26" y="88"/>
                    </a:lnTo>
                    <a:lnTo>
                      <a:pt x="20" y="80"/>
                    </a:lnTo>
                    <a:lnTo>
                      <a:pt x="13" y="71"/>
                    </a:lnTo>
                    <a:lnTo>
                      <a:pt x="8" y="62"/>
                    </a:lnTo>
                    <a:lnTo>
                      <a:pt x="3" y="51"/>
                    </a:lnTo>
                    <a:lnTo>
                      <a:pt x="1" y="38"/>
                    </a:lnTo>
                    <a:lnTo>
                      <a:pt x="0" y="26"/>
                    </a:lnTo>
                    <a:lnTo>
                      <a:pt x="0" y="14"/>
                    </a:lnTo>
                    <a:lnTo>
                      <a:pt x="3" y="1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16" y="3"/>
                    </a:lnTo>
                    <a:lnTo>
                      <a:pt x="22" y="8"/>
                    </a:lnTo>
                    <a:lnTo>
                      <a:pt x="28" y="14"/>
                    </a:lnTo>
                    <a:lnTo>
                      <a:pt x="36" y="21"/>
                    </a:lnTo>
                    <a:lnTo>
                      <a:pt x="42" y="30"/>
                    </a:lnTo>
                    <a:lnTo>
                      <a:pt x="48" y="38"/>
                    </a:lnTo>
                    <a:lnTo>
                      <a:pt x="53" y="46"/>
                    </a:lnTo>
                    <a:lnTo>
                      <a:pt x="56" y="55"/>
                    </a:lnTo>
                    <a:lnTo>
                      <a:pt x="58" y="63"/>
                    </a:lnTo>
                    <a:lnTo>
                      <a:pt x="60" y="71"/>
                    </a:lnTo>
                    <a:lnTo>
                      <a:pt x="62" y="79"/>
                    </a:lnTo>
                    <a:lnTo>
                      <a:pt x="63" y="86"/>
                    </a:lnTo>
                    <a:lnTo>
                      <a:pt x="63" y="91"/>
                    </a:lnTo>
                    <a:lnTo>
                      <a:pt x="64" y="96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355" name="Freeform 847"/>
              <p:cNvSpPr>
                <a:spLocks noChangeArrowheads="1"/>
              </p:cNvSpPr>
              <p:nvPr/>
            </p:nvSpPr>
            <p:spPr bwMode="auto">
              <a:xfrm>
                <a:off x="145" y="2452"/>
                <a:ext cx="78" cy="120"/>
              </a:xfrm>
              <a:custGeom>
                <a:avLst/>
                <a:gdLst>
                  <a:gd name="T0" fmla="*/ 6 w 74"/>
                  <a:gd name="T1" fmla="*/ 0 h 111"/>
                  <a:gd name="T2" fmla="*/ 1 w 74"/>
                  <a:gd name="T3" fmla="*/ 1422 h 111"/>
                  <a:gd name="T4" fmla="*/ 0 w 74"/>
                  <a:gd name="T5" fmla="*/ 3031 h 111"/>
                  <a:gd name="T6" fmla="*/ 2 w 74"/>
                  <a:gd name="T7" fmla="*/ 4582 h 111"/>
                  <a:gd name="T8" fmla="*/ 5 w 74"/>
                  <a:gd name="T9" fmla="*/ 6115 h 111"/>
                  <a:gd name="T10" fmla="*/ 273 w 74"/>
                  <a:gd name="T11" fmla="*/ 7469 h 111"/>
                  <a:gd name="T12" fmla="*/ 355 w 74"/>
                  <a:gd name="T13" fmla="*/ 8549 h 111"/>
                  <a:gd name="T14" fmla="*/ 512 w 74"/>
                  <a:gd name="T15" fmla="*/ 9548 h 111"/>
                  <a:gd name="T16" fmla="*/ 739 w 74"/>
                  <a:gd name="T17" fmla="*/ 10613 h 111"/>
                  <a:gd name="T18" fmla="*/ 866 w 74"/>
                  <a:gd name="T19" fmla="*/ 11474 h 111"/>
                  <a:gd name="T20" fmla="*/ 1069 w 74"/>
                  <a:gd name="T21" fmla="*/ 11924 h 111"/>
                  <a:gd name="T22" fmla="*/ 1252 w 74"/>
                  <a:gd name="T23" fmla="*/ 12546 h 111"/>
                  <a:gd name="T24" fmla="*/ 1391 w 74"/>
                  <a:gd name="T25" fmla="*/ 12716 h 111"/>
                  <a:gd name="T26" fmla="*/ 1627 w 74"/>
                  <a:gd name="T27" fmla="*/ 12891 h 111"/>
                  <a:gd name="T28" fmla="*/ 1717 w 74"/>
                  <a:gd name="T29" fmla="*/ 12624 h 111"/>
                  <a:gd name="T30" fmla="*/ 1795 w 74"/>
                  <a:gd name="T31" fmla="*/ 12333 h 111"/>
                  <a:gd name="T32" fmla="*/ 1810 w 74"/>
                  <a:gd name="T33" fmla="*/ 11924 h 111"/>
                  <a:gd name="T34" fmla="*/ 1810 w 74"/>
                  <a:gd name="T35" fmla="*/ 11511 h 111"/>
                  <a:gd name="T36" fmla="*/ 1810 w 74"/>
                  <a:gd name="T37" fmla="*/ 11159 h 111"/>
                  <a:gd name="T38" fmla="*/ 1629 w 74"/>
                  <a:gd name="T39" fmla="*/ 11408 h 111"/>
                  <a:gd name="T40" fmla="*/ 1629 w 74"/>
                  <a:gd name="T41" fmla="*/ 11511 h 111"/>
                  <a:gd name="T42" fmla="*/ 1629 w 74"/>
                  <a:gd name="T43" fmla="*/ 11605 h 111"/>
                  <a:gd name="T44" fmla="*/ 1627 w 74"/>
                  <a:gd name="T45" fmla="*/ 11677 h 111"/>
                  <a:gd name="T46" fmla="*/ 1629 w 74"/>
                  <a:gd name="T47" fmla="*/ 11677 h 111"/>
                  <a:gd name="T48" fmla="*/ 1587 w 74"/>
                  <a:gd name="T49" fmla="*/ 11762 h 111"/>
                  <a:gd name="T50" fmla="*/ 1466 w 74"/>
                  <a:gd name="T51" fmla="*/ 11677 h 111"/>
                  <a:gd name="T52" fmla="*/ 1356 w 74"/>
                  <a:gd name="T53" fmla="*/ 11605 h 111"/>
                  <a:gd name="T54" fmla="*/ 1220 w 74"/>
                  <a:gd name="T55" fmla="*/ 11159 h 111"/>
                  <a:gd name="T56" fmla="*/ 1068 w 74"/>
                  <a:gd name="T57" fmla="*/ 10613 h 111"/>
                  <a:gd name="T58" fmla="*/ 865 w 74"/>
                  <a:gd name="T59" fmla="*/ 9849 h 111"/>
                  <a:gd name="T60" fmla="*/ 739 w 74"/>
                  <a:gd name="T61" fmla="*/ 9029 h 111"/>
                  <a:gd name="T62" fmla="*/ 540 w 74"/>
                  <a:gd name="T63" fmla="*/ 7908 h 111"/>
                  <a:gd name="T64" fmla="*/ 394 w 74"/>
                  <a:gd name="T65" fmla="*/ 6909 h 111"/>
                  <a:gd name="T66" fmla="*/ 320 w 74"/>
                  <a:gd name="T67" fmla="*/ 5688 h 111"/>
                  <a:gd name="T68" fmla="*/ 288 w 74"/>
                  <a:gd name="T69" fmla="*/ 4477 h 111"/>
                  <a:gd name="T70" fmla="*/ 273 w 74"/>
                  <a:gd name="T71" fmla="*/ 3031 h 111"/>
                  <a:gd name="T72" fmla="*/ 288 w 74"/>
                  <a:gd name="T73" fmla="*/ 1662 h 111"/>
                  <a:gd name="T74" fmla="*/ 320 w 74"/>
                  <a:gd name="T75" fmla="*/ 3 h 111"/>
                  <a:gd name="T76" fmla="*/ 6 w 74"/>
                  <a:gd name="T77" fmla="*/ 0 h 11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4"/>
                  <a:gd name="T118" fmla="*/ 0 h 111"/>
                  <a:gd name="T119" fmla="*/ 74 w 74"/>
                  <a:gd name="T120" fmla="*/ 111 h 11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4" h="111">
                    <a:moveTo>
                      <a:pt x="6" y="0"/>
                    </a:moveTo>
                    <a:lnTo>
                      <a:pt x="1" y="13"/>
                    </a:lnTo>
                    <a:lnTo>
                      <a:pt x="0" y="26"/>
                    </a:lnTo>
                    <a:lnTo>
                      <a:pt x="2" y="40"/>
                    </a:lnTo>
                    <a:lnTo>
                      <a:pt x="5" y="52"/>
                    </a:lnTo>
                    <a:lnTo>
                      <a:pt x="10" y="64"/>
                    </a:lnTo>
                    <a:lnTo>
                      <a:pt x="15" y="74"/>
                    </a:lnTo>
                    <a:lnTo>
                      <a:pt x="22" y="82"/>
                    </a:lnTo>
                    <a:lnTo>
                      <a:pt x="29" y="91"/>
                    </a:lnTo>
                    <a:lnTo>
                      <a:pt x="36" y="98"/>
                    </a:lnTo>
                    <a:lnTo>
                      <a:pt x="44" y="103"/>
                    </a:lnTo>
                    <a:lnTo>
                      <a:pt x="51" y="108"/>
                    </a:lnTo>
                    <a:lnTo>
                      <a:pt x="57" y="110"/>
                    </a:lnTo>
                    <a:lnTo>
                      <a:pt x="65" y="111"/>
                    </a:lnTo>
                    <a:lnTo>
                      <a:pt x="70" y="109"/>
                    </a:lnTo>
                    <a:lnTo>
                      <a:pt x="72" y="105"/>
                    </a:lnTo>
                    <a:lnTo>
                      <a:pt x="74" y="103"/>
                    </a:lnTo>
                    <a:lnTo>
                      <a:pt x="74" y="99"/>
                    </a:lnTo>
                    <a:lnTo>
                      <a:pt x="74" y="96"/>
                    </a:lnTo>
                    <a:lnTo>
                      <a:pt x="66" y="97"/>
                    </a:lnTo>
                    <a:lnTo>
                      <a:pt x="66" y="99"/>
                    </a:lnTo>
                    <a:lnTo>
                      <a:pt x="66" y="100"/>
                    </a:lnTo>
                    <a:lnTo>
                      <a:pt x="65" y="101"/>
                    </a:lnTo>
                    <a:lnTo>
                      <a:pt x="66" y="101"/>
                    </a:lnTo>
                    <a:lnTo>
                      <a:pt x="64" y="102"/>
                    </a:lnTo>
                    <a:lnTo>
                      <a:pt x="60" y="101"/>
                    </a:lnTo>
                    <a:lnTo>
                      <a:pt x="55" y="100"/>
                    </a:lnTo>
                    <a:lnTo>
                      <a:pt x="49" y="96"/>
                    </a:lnTo>
                    <a:lnTo>
                      <a:pt x="43" y="91"/>
                    </a:lnTo>
                    <a:lnTo>
                      <a:pt x="35" y="85"/>
                    </a:lnTo>
                    <a:lnTo>
                      <a:pt x="29" y="77"/>
                    </a:lnTo>
                    <a:lnTo>
                      <a:pt x="23" y="68"/>
                    </a:lnTo>
                    <a:lnTo>
                      <a:pt x="17" y="59"/>
                    </a:lnTo>
                    <a:lnTo>
                      <a:pt x="13" y="49"/>
                    </a:lnTo>
                    <a:lnTo>
                      <a:pt x="11" y="38"/>
                    </a:lnTo>
                    <a:lnTo>
                      <a:pt x="10" y="26"/>
                    </a:lnTo>
                    <a:lnTo>
                      <a:pt x="11" y="15"/>
                    </a:lnTo>
                    <a:lnTo>
                      <a:pt x="13" y="3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356" name="Freeform 848"/>
              <p:cNvSpPr>
                <a:spLocks noChangeArrowheads="1"/>
              </p:cNvSpPr>
              <p:nvPr/>
            </p:nvSpPr>
            <p:spPr bwMode="auto">
              <a:xfrm>
                <a:off x="151" y="2448"/>
                <a:ext cx="54" cy="49"/>
              </a:xfrm>
              <a:custGeom>
                <a:avLst/>
                <a:gdLst>
                  <a:gd name="T0" fmla="*/ 1657 w 51"/>
                  <a:gd name="T1" fmla="*/ 7376 h 45"/>
                  <a:gd name="T2" fmla="*/ 1514 w 51"/>
                  <a:gd name="T3" fmla="*/ 5357 h 45"/>
                  <a:gd name="T4" fmla="*/ 1276 w 51"/>
                  <a:gd name="T5" fmla="*/ 4096 h 45"/>
                  <a:gd name="T6" fmla="*/ 1015 w 51"/>
                  <a:gd name="T7" fmla="*/ 2676 h 45"/>
                  <a:gd name="T8" fmla="*/ 764 w 51"/>
                  <a:gd name="T9" fmla="*/ 1475 h 45"/>
                  <a:gd name="T10" fmla="*/ 542 w 51"/>
                  <a:gd name="T11" fmla="*/ 3 h 45"/>
                  <a:gd name="T12" fmla="*/ 364 w 51"/>
                  <a:gd name="T13" fmla="*/ 0 h 45"/>
                  <a:gd name="T14" fmla="*/ 8 w 51"/>
                  <a:gd name="T15" fmla="*/ 0 h 45"/>
                  <a:gd name="T16" fmla="*/ 5 w 51"/>
                  <a:gd name="T17" fmla="*/ 0 h 45"/>
                  <a:gd name="T18" fmla="*/ 2 w 51"/>
                  <a:gd name="T19" fmla="*/ 1 h 45"/>
                  <a:gd name="T20" fmla="*/ 0 w 51"/>
                  <a:gd name="T21" fmla="*/ 4 h 45"/>
                  <a:gd name="T22" fmla="*/ 7 w 51"/>
                  <a:gd name="T23" fmla="*/ 1355 h 45"/>
                  <a:gd name="T24" fmla="*/ 6 w 51"/>
                  <a:gd name="T25" fmla="*/ 1475 h 45"/>
                  <a:gd name="T26" fmla="*/ 7 w 51"/>
                  <a:gd name="T27" fmla="*/ 1475 h 45"/>
                  <a:gd name="T28" fmla="*/ 8 w 51"/>
                  <a:gd name="T29" fmla="*/ 1475 h 45"/>
                  <a:gd name="T30" fmla="*/ 408 w 51"/>
                  <a:gd name="T31" fmla="*/ 1904 h 45"/>
                  <a:gd name="T32" fmla="*/ 574 w 51"/>
                  <a:gd name="T33" fmla="*/ 2676 h 45"/>
                  <a:gd name="T34" fmla="*/ 857 w 51"/>
                  <a:gd name="T35" fmla="*/ 3810 h 45"/>
                  <a:gd name="T36" fmla="*/ 1016 w 51"/>
                  <a:gd name="T37" fmla="*/ 4920 h 45"/>
                  <a:gd name="T38" fmla="*/ 1276 w 51"/>
                  <a:gd name="T39" fmla="*/ 6351 h 45"/>
                  <a:gd name="T40" fmla="*/ 1432 w 51"/>
                  <a:gd name="T41" fmla="*/ 8095 h 45"/>
                  <a:gd name="T42" fmla="*/ 1657 w 51"/>
                  <a:gd name="T43" fmla="*/ 7376 h 45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51"/>
                  <a:gd name="T67" fmla="*/ 0 h 45"/>
                  <a:gd name="T68" fmla="*/ 51 w 51"/>
                  <a:gd name="T69" fmla="*/ 45 h 45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51" h="45">
                    <a:moveTo>
                      <a:pt x="51" y="40"/>
                    </a:moveTo>
                    <a:lnTo>
                      <a:pt x="46" y="30"/>
                    </a:lnTo>
                    <a:lnTo>
                      <a:pt x="39" y="23"/>
                    </a:lnTo>
                    <a:lnTo>
                      <a:pt x="31" y="15"/>
                    </a:lnTo>
                    <a:lnTo>
                      <a:pt x="24" y="8"/>
                    </a:lnTo>
                    <a:lnTo>
                      <a:pt x="18" y="3"/>
                    </a:lnTo>
                    <a:lnTo>
                      <a:pt x="11" y="0"/>
                    </a:lnTo>
                    <a:lnTo>
                      <a:pt x="8" y="0"/>
                    </a:lnTo>
                    <a:lnTo>
                      <a:pt x="5" y="0"/>
                    </a:lnTo>
                    <a:lnTo>
                      <a:pt x="2" y="1"/>
                    </a:lnTo>
                    <a:lnTo>
                      <a:pt x="0" y="4"/>
                    </a:lnTo>
                    <a:lnTo>
                      <a:pt x="7" y="7"/>
                    </a:lnTo>
                    <a:lnTo>
                      <a:pt x="6" y="8"/>
                    </a:lnTo>
                    <a:lnTo>
                      <a:pt x="7" y="8"/>
                    </a:lnTo>
                    <a:lnTo>
                      <a:pt x="8" y="8"/>
                    </a:lnTo>
                    <a:lnTo>
                      <a:pt x="13" y="11"/>
                    </a:lnTo>
                    <a:lnTo>
                      <a:pt x="19" y="15"/>
                    </a:lnTo>
                    <a:lnTo>
                      <a:pt x="26" y="22"/>
                    </a:lnTo>
                    <a:lnTo>
                      <a:pt x="32" y="28"/>
                    </a:lnTo>
                    <a:lnTo>
                      <a:pt x="39" y="36"/>
                    </a:lnTo>
                    <a:lnTo>
                      <a:pt x="44" y="45"/>
                    </a:lnTo>
                    <a:lnTo>
                      <a:pt x="51" y="4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357" name="Freeform 849"/>
              <p:cNvSpPr>
                <a:spLocks noChangeArrowheads="1"/>
              </p:cNvSpPr>
              <p:nvPr/>
            </p:nvSpPr>
            <p:spPr bwMode="auto">
              <a:xfrm>
                <a:off x="198" y="2491"/>
                <a:ext cx="26" cy="66"/>
              </a:xfrm>
              <a:custGeom>
                <a:avLst/>
                <a:gdLst>
                  <a:gd name="T0" fmla="*/ 3160 w 24"/>
                  <a:gd name="T1" fmla="*/ 7345 h 61"/>
                  <a:gd name="T2" fmla="*/ 3160 w 24"/>
                  <a:gd name="T3" fmla="*/ 6789 h 61"/>
                  <a:gd name="T4" fmla="*/ 3010 w 24"/>
                  <a:gd name="T5" fmla="*/ 6072 h 61"/>
                  <a:gd name="T6" fmla="*/ 2917 w 24"/>
                  <a:gd name="T7" fmla="*/ 5024 h 61"/>
                  <a:gd name="T8" fmla="*/ 2716 w 24"/>
                  <a:gd name="T9" fmla="*/ 4233 h 61"/>
                  <a:gd name="T10" fmla="*/ 2507 w 24"/>
                  <a:gd name="T11" fmla="*/ 3127 h 61"/>
                  <a:gd name="T12" fmla="*/ 2118 w 24"/>
                  <a:gd name="T13" fmla="*/ 2083 h 61"/>
                  <a:gd name="T14" fmla="*/ 1538 w 24"/>
                  <a:gd name="T15" fmla="*/ 1025 h 61"/>
                  <a:gd name="T16" fmla="*/ 1031 w 24"/>
                  <a:gd name="T17" fmla="*/ 0 h 61"/>
                  <a:gd name="T18" fmla="*/ 0 w 24"/>
                  <a:gd name="T19" fmla="*/ 5 h 61"/>
                  <a:gd name="T20" fmla="*/ 4 w 24"/>
                  <a:gd name="T21" fmla="*/ 1404 h 61"/>
                  <a:gd name="T22" fmla="*/ 1031 w 24"/>
                  <a:gd name="T23" fmla="*/ 2469 h 61"/>
                  <a:gd name="T24" fmla="*/ 1311 w 24"/>
                  <a:gd name="T25" fmla="*/ 3616 h 61"/>
                  <a:gd name="T26" fmla="*/ 1538 w 24"/>
                  <a:gd name="T27" fmla="*/ 4580 h 61"/>
                  <a:gd name="T28" fmla="*/ 1805 w 24"/>
                  <a:gd name="T29" fmla="*/ 5427 h 61"/>
                  <a:gd name="T30" fmla="*/ 1955 w 24"/>
                  <a:gd name="T31" fmla="*/ 6275 h 61"/>
                  <a:gd name="T32" fmla="*/ 1955 w 24"/>
                  <a:gd name="T33" fmla="*/ 6874 h 61"/>
                  <a:gd name="T34" fmla="*/ 2118 w 24"/>
                  <a:gd name="T35" fmla="*/ 7437 h 61"/>
                  <a:gd name="T36" fmla="*/ 3160 w 24"/>
                  <a:gd name="T37" fmla="*/ 7345 h 6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4"/>
                  <a:gd name="T58" fmla="*/ 0 h 61"/>
                  <a:gd name="T59" fmla="*/ 24 w 24"/>
                  <a:gd name="T60" fmla="*/ 61 h 6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4" h="61">
                    <a:moveTo>
                      <a:pt x="24" y="60"/>
                    </a:moveTo>
                    <a:lnTo>
                      <a:pt x="24" y="55"/>
                    </a:lnTo>
                    <a:lnTo>
                      <a:pt x="23" y="50"/>
                    </a:lnTo>
                    <a:lnTo>
                      <a:pt x="22" y="42"/>
                    </a:lnTo>
                    <a:lnTo>
                      <a:pt x="20" y="34"/>
                    </a:lnTo>
                    <a:lnTo>
                      <a:pt x="18" y="26"/>
                    </a:lnTo>
                    <a:lnTo>
                      <a:pt x="16" y="17"/>
                    </a:lnTo>
                    <a:lnTo>
                      <a:pt x="12" y="8"/>
                    </a:lnTo>
                    <a:lnTo>
                      <a:pt x="7" y="0"/>
                    </a:lnTo>
                    <a:lnTo>
                      <a:pt x="0" y="5"/>
                    </a:lnTo>
                    <a:lnTo>
                      <a:pt x="4" y="12"/>
                    </a:lnTo>
                    <a:lnTo>
                      <a:pt x="7" y="20"/>
                    </a:lnTo>
                    <a:lnTo>
                      <a:pt x="10" y="29"/>
                    </a:lnTo>
                    <a:lnTo>
                      <a:pt x="12" y="37"/>
                    </a:lnTo>
                    <a:lnTo>
                      <a:pt x="14" y="44"/>
                    </a:lnTo>
                    <a:lnTo>
                      <a:pt x="15" y="51"/>
                    </a:lnTo>
                    <a:lnTo>
                      <a:pt x="15" y="56"/>
                    </a:lnTo>
                    <a:lnTo>
                      <a:pt x="16" y="61"/>
                    </a:lnTo>
                    <a:lnTo>
                      <a:pt x="24" y="6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358" name="Freeform 850"/>
              <p:cNvSpPr>
                <a:spLocks noChangeArrowheads="1"/>
              </p:cNvSpPr>
              <p:nvPr/>
            </p:nvSpPr>
            <p:spPr bwMode="auto">
              <a:xfrm>
                <a:off x="5586" y="2588"/>
                <a:ext cx="68" cy="115"/>
              </a:xfrm>
              <a:custGeom>
                <a:avLst/>
                <a:gdLst>
                  <a:gd name="T0" fmla="*/ 0 w 64"/>
                  <a:gd name="T1" fmla="*/ 7855 h 107"/>
                  <a:gd name="T2" fmla="*/ 0 w 64"/>
                  <a:gd name="T3" fmla="*/ 8002 h 107"/>
                  <a:gd name="T4" fmla="*/ 0 w 64"/>
                  <a:gd name="T5" fmla="*/ 8346 h 107"/>
                  <a:gd name="T6" fmla="*/ 1 w 64"/>
                  <a:gd name="T7" fmla="*/ 8442 h 107"/>
                  <a:gd name="T8" fmla="*/ 2 w 64"/>
                  <a:gd name="T9" fmla="*/ 8600 h 107"/>
                  <a:gd name="T10" fmla="*/ 6 w 64"/>
                  <a:gd name="T11" fmla="*/ 8684 h 107"/>
                  <a:gd name="T12" fmla="*/ 437 w 64"/>
                  <a:gd name="T13" fmla="*/ 8684 h 107"/>
                  <a:gd name="T14" fmla="*/ 645 w 64"/>
                  <a:gd name="T15" fmla="*/ 8512 h 107"/>
                  <a:gd name="T16" fmla="*/ 904 w 64"/>
                  <a:gd name="T17" fmla="*/ 8080 h 107"/>
                  <a:gd name="T18" fmla="*/ 1224 w 64"/>
                  <a:gd name="T19" fmla="*/ 7765 h 107"/>
                  <a:gd name="T20" fmla="*/ 1502 w 64"/>
                  <a:gd name="T21" fmla="*/ 7225 h 107"/>
                  <a:gd name="T22" fmla="*/ 1759 w 64"/>
                  <a:gd name="T23" fmla="*/ 6445 h 107"/>
                  <a:gd name="T24" fmla="*/ 2035 w 64"/>
                  <a:gd name="T25" fmla="*/ 5876 h 107"/>
                  <a:gd name="T26" fmla="*/ 2242 w 64"/>
                  <a:gd name="T27" fmla="*/ 5087 h 107"/>
                  <a:gd name="T28" fmla="*/ 2453 w 64"/>
                  <a:gd name="T29" fmla="*/ 4105 h 107"/>
                  <a:gd name="T30" fmla="*/ 2531 w 64"/>
                  <a:gd name="T31" fmla="*/ 3269 h 107"/>
                  <a:gd name="T32" fmla="*/ 2536 w 64"/>
                  <a:gd name="T33" fmla="*/ 2280 h 107"/>
                  <a:gd name="T34" fmla="*/ 2536 w 64"/>
                  <a:gd name="T35" fmla="*/ 1122 h 107"/>
                  <a:gd name="T36" fmla="*/ 2453 w 64"/>
                  <a:gd name="T37" fmla="*/ 3 h 107"/>
                  <a:gd name="T38" fmla="*/ 2387 w 64"/>
                  <a:gd name="T39" fmla="*/ 0 h 107"/>
                  <a:gd name="T40" fmla="*/ 2381 w 64"/>
                  <a:gd name="T41" fmla="*/ 0 h 107"/>
                  <a:gd name="T42" fmla="*/ 2309 w 64"/>
                  <a:gd name="T43" fmla="*/ 0 h 107"/>
                  <a:gd name="T44" fmla="*/ 2241 w 64"/>
                  <a:gd name="T45" fmla="*/ 1 h 107"/>
                  <a:gd name="T46" fmla="*/ 1915 w 64"/>
                  <a:gd name="T47" fmla="*/ 4 h 107"/>
                  <a:gd name="T48" fmla="*/ 1696 w 64"/>
                  <a:gd name="T49" fmla="*/ 677 h 107"/>
                  <a:gd name="T50" fmla="*/ 1414 w 64"/>
                  <a:gd name="T51" fmla="*/ 1122 h 107"/>
                  <a:gd name="T52" fmla="*/ 1151 w 64"/>
                  <a:gd name="T53" fmla="*/ 1836 h 107"/>
                  <a:gd name="T54" fmla="*/ 851 w 64"/>
                  <a:gd name="T55" fmla="*/ 2450 h 107"/>
                  <a:gd name="T56" fmla="*/ 592 w 64"/>
                  <a:gd name="T57" fmla="*/ 3134 h 107"/>
                  <a:gd name="T58" fmla="*/ 437 w 64"/>
                  <a:gd name="T59" fmla="*/ 3776 h 107"/>
                  <a:gd name="T60" fmla="*/ 364 w 64"/>
                  <a:gd name="T61" fmla="*/ 4412 h 107"/>
                  <a:gd name="T62" fmla="*/ 6 w 64"/>
                  <a:gd name="T63" fmla="*/ 5192 h 107"/>
                  <a:gd name="T64" fmla="*/ 4 w 64"/>
                  <a:gd name="T65" fmla="*/ 5876 h 107"/>
                  <a:gd name="T66" fmla="*/ 2 w 64"/>
                  <a:gd name="T67" fmla="*/ 6379 h 107"/>
                  <a:gd name="T68" fmla="*/ 1 w 64"/>
                  <a:gd name="T69" fmla="*/ 7214 h 107"/>
                  <a:gd name="T70" fmla="*/ 1 w 64"/>
                  <a:gd name="T71" fmla="*/ 7518 h 107"/>
                  <a:gd name="T72" fmla="*/ 0 w 64"/>
                  <a:gd name="T73" fmla="*/ 7855 h 10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4"/>
                  <a:gd name="T112" fmla="*/ 0 h 107"/>
                  <a:gd name="T113" fmla="*/ 64 w 64"/>
                  <a:gd name="T114" fmla="*/ 107 h 107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4" h="107">
                    <a:moveTo>
                      <a:pt x="0" y="97"/>
                    </a:moveTo>
                    <a:lnTo>
                      <a:pt x="0" y="99"/>
                    </a:lnTo>
                    <a:lnTo>
                      <a:pt x="0" y="102"/>
                    </a:lnTo>
                    <a:lnTo>
                      <a:pt x="1" y="104"/>
                    </a:lnTo>
                    <a:lnTo>
                      <a:pt x="2" y="106"/>
                    </a:lnTo>
                    <a:lnTo>
                      <a:pt x="6" y="107"/>
                    </a:lnTo>
                    <a:lnTo>
                      <a:pt x="11" y="107"/>
                    </a:lnTo>
                    <a:lnTo>
                      <a:pt x="17" y="105"/>
                    </a:lnTo>
                    <a:lnTo>
                      <a:pt x="23" y="100"/>
                    </a:lnTo>
                    <a:lnTo>
                      <a:pt x="31" y="95"/>
                    </a:lnTo>
                    <a:lnTo>
                      <a:pt x="38" y="88"/>
                    </a:lnTo>
                    <a:lnTo>
                      <a:pt x="44" y="80"/>
                    </a:lnTo>
                    <a:lnTo>
                      <a:pt x="51" y="72"/>
                    </a:lnTo>
                    <a:lnTo>
                      <a:pt x="56" y="62"/>
                    </a:lnTo>
                    <a:lnTo>
                      <a:pt x="61" y="51"/>
                    </a:lnTo>
                    <a:lnTo>
                      <a:pt x="63" y="40"/>
                    </a:lnTo>
                    <a:lnTo>
                      <a:pt x="64" y="28"/>
                    </a:lnTo>
                    <a:lnTo>
                      <a:pt x="64" y="15"/>
                    </a:lnTo>
                    <a:lnTo>
                      <a:pt x="61" y="3"/>
                    </a:lnTo>
                    <a:lnTo>
                      <a:pt x="60" y="0"/>
                    </a:lnTo>
                    <a:lnTo>
                      <a:pt x="58" y="0"/>
                    </a:lnTo>
                    <a:lnTo>
                      <a:pt x="57" y="0"/>
                    </a:lnTo>
                    <a:lnTo>
                      <a:pt x="55" y="1"/>
                    </a:lnTo>
                    <a:lnTo>
                      <a:pt x="48" y="4"/>
                    </a:lnTo>
                    <a:lnTo>
                      <a:pt x="42" y="8"/>
                    </a:lnTo>
                    <a:lnTo>
                      <a:pt x="36" y="15"/>
                    </a:lnTo>
                    <a:lnTo>
                      <a:pt x="28" y="22"/>
                    </a:lnTo>
                    <a:lnTo>
                      <a:pt x="22" y="30"/>
                    </a:lnTo>
                    <a:lnTo>
                      <a:pt x="16" y="39"/>
                    </a:lnTo>
                    <a:lnTo>
                      <a:pt x="11" y="46"/>
                    </a:lnTo>
                    <a:lnTo>
                      <a:pt x="8" y="55"/>
                    </a:lnTo>
                    <a:lnTo>
                      <a:pt x="6" y="64"/>
                    </a:lnTo>
                    <a:lnTo>
                      <a:pt x="4" y="72"/>
                    </a:lnTo>
                    <a:lnTo>
                      <a:pt x="2" y="79"/>
                    </a:lnTo>
                    <a:lnTo>
                      <a:pt x="1" y="87"/>
                    </a:lnTo>
                    <a:lnTo>
                      <a:pt x="1" y="93"/>
                    </a:lnTo>
                    <a:lnTo>
                      <a:pt x="0" y="97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359" name="Freeform 851"/>
              <p:cNvSpPr>
                <a:spLocks noChangeArrowheads="1"/>
              </p:cNvSpPr>
              <p:nvPr/>
            </p:nvSpPr>
            <p:spPr bwMode="auto">
              <a:xfrm>
                <a:off x="5581" y="2588"/>
                <a:ext cx="78" cy="120"/>
              </a:xfrm>
              <a:custGeom>
                <a:avLst/>
                <a:gdLst>
                  <a:gd name="T0" fmla="*/ 1506 w 74"/>
                  <a:gd name="T1" fmla="*/ 4 h 111"/>
                  <a:gd name="T2" fmla="*/ 1545 w 74"/>
                  <a:gd name="T3" fmla="*/ 1797 h 111"/>
                  <a:gd name="T4" fmla="*/ 1587 w 74"/>
                  <a:gd name="T5" fmla="*/ 3277 h 111"/>
                  <a:gd name="T6" fmla="*/ 1545 w 74"/>
                  <a:gd name="T7" fmla="*/ 4501 h 111"/>
                  <a:gd name="T8" fmla="*/ 1506 w 74"/>
                  <a:gd name="T9" fmla="*/ 5790 h 111"/>
                  <a:gd name="T10" fmla="*/ 1391 w 74"/>
                  <a:gd name="T11" fmla="*/ 6990 h 111"/>
                  <a:gd name="T12" fmla="*/ 1252 w 74"/>
                  <a:gd name="T13" fmla="*/ 8170 h 111"/>
                  <a:gd name="T14" fmla="*/ 1126 w 74"/>
                  <a:gd name="T15" fmla="*/ 9081 h 111"/>
                  <a:gd name="T16" fmla="*/ 961 w 74"/>
                  <a:gd name="T17" fmla="*/ 9849 h 111"/>
                  <a:gd name="T18" fmla="*/ 779 w 74"/>
                  <a:gd name="T19" fmla="*/ 10613 h 111"/>
                  <a:gd name="T20" fmla="*/ 600 w 74"/>
                  <a:gd name="T21" fmla="*/ 11408 h 111"/>
                  <a:gd name="T22" fmla="*/ 437 w 74"/>
                  <a:gd name="T23" fmla="*/ 11605 h 111"/>
                  <a:gd name="T24" fmla="*/ 337 w 74"/>
                  <a:gd name="T25" fmla="*/ 11762 h 111"/>
                  <a:gd name="T26" fmla="*/ 273 w 74"/>
                  <a:gd name="T27" fmla="*/ 11762 h 111"/>
                  <a:gd name="T28" fmla="*/ 8 w 74"/>
                  <a:gd name="T29" fmla="*/ 11677 h 111"/>
                  <a:gd name="T30" fmla="*/ 9 w 74"/>
                  <a:gd name="T31" fmla="*/ 11677 h 111"/>
                  <a:gd name="T32" fmla="*/ 8 w 74"/>
                  <a:gd name="T33" fmla="*/ 11677 h 111"/>
                  <a:gd name="T34" fmla="*/ 8 w 74"/>
                  <a:gd name="T35" fmla="*/ 11511 h 111"/>
                  <a:gd name="T36" fmla="*/ 8 w 74"/>
                  <a:gd name="T37" fmla="*/ 11408 h 111"/>
                  <a:gd name="T38" fmla="*/ 0 w 74"/>
                  <a:gd name="T39" fmla="*/ 11159 h 111"/>
                  <a:gd name="T40" fmla="*/ 0 w 74"/>
                  <a:gd name="T41" fmla="*/ 11605 h 111"/>
                  <a:gd name="T42" fmla="*/ 0 w 74"/>
                  <a:gd name="T43" fmla="*/ 12064 h 111"/>
                  <a:gd name="T44" fmla="*/ 2 w 74"/>
                  <a:gd name="T45" fmla="*/ 12444 h 111"/>
                  <a:gd name="T46" fmla="*/ 4 w 74"/>
                  <a:gd name="T47" fmla="*/ 12624 h 111"/>
                  <a:gd name="T48" fmla="*/ 9 w 74"/>
                  <a:gd name="T49" fmla="*/ 12891 h 111"/>
                  <a:gd name="T50" fmla="*/ 355 w 74"/>
                  <a:gd name="T51" fmla="*/ 12891 h 111"/>
                  <a:gd name="T52" fmla="*/ 540 w 74"/>
                  <a:gd name="T53" fmla="*/ 12546 h 111"/>
                  <a:gd name="T54" fmla="*/ 740 w 74"/>
                  <a:gd name="T55" fmla="*/ 12333 h 111"/>
                  <a:gd name="T56" fmla="*/ 913 w 74"/>
                  <a:gd name="T57" fmla="*/ 11511 h 111"/>
                  <a:gd name="T58" fmla="*/ 1126 w 74"/>
                  <a:gd name="T59" fmla="*/ 10613 h 111"/>
                  <a:gd name="T60" fmla="*/ 1286 w 74"/>
                  <a:gd name="T61" fmla="*/ 9817 h 111"/>
                  <a:gd name="T62" fmla="*/ 1465 w 74"/>
                  <a:gd name="T63" fmla="*/ 8549 h 111"/>
                  <a:gd name="T64" fmla="*/ 1587 w 74"/>
                  <a:gd name="T65" fmla="*/ 7469 h 111"/>
                  <a:gd name="T66" fmla="*/ 1715 w 74"/>
                  <a:gd name="T67" fmla="*/ 6149 h 111"/>
                  <a:gd name="T68" fmla="*/ 1795 w 74"/>
                  <a:gd name="T69" fmla="*/ 4582 h 111"/>
                  <a:gd name="T70" fmla="*/ 1810 w 74"/>
                  <a:gd name="T71" fmla="*/ 3277 h 111"/>
                  <a:gd name="T72" fmla="*/ 1808 w 74"/>
                  <a:gd name="T73" fmla="*/ 1662 h 111"/>
                  <a:gd name="T74" fmla="*/ 1703 w 74"/>
                  <a:gd name="T75" fmla="*/ 0 h 111"/>
                  <a:gd name="T76" fmla="*/ 1506 w 74"/>
                  <a:gd name="T77" fmla="*/ 4 h 11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4"/>
                  <a:gd name="T118" fmla="*/ 0 h 111"/>
                  <a:gd name="T119" fmla="*/ 74 w 74"/>
                  <a:gd name="T120" fmla="*/ 111 h 11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4" h="111">
                    <a:moveTo>
                      <a:pt x="61" y="4"/>
                    </a:moveTo>
                    <a:lnTo>
                      <a:pt x="63" y="16"/>
                    </a:lnTo>
                    <a:lnTo>
                      <a:pt x="64" y="28"/>
                    </a:lnTo>
                    <a:lnTo>
                      <a:pt x="63" y="39"/>
                    </a:lnTo>
                    <a:lnTo>
                      <a:pt x="61" y="50"/>
                    </a:lnTo>
                    <a:lnTo>
                      <a:pt x="57" y="60"/>
                    </a:lnTo>
                    <a:lnTo>
                      <a:pt x="51" y="70"/>
                    </a:lnTo>
                    <a:lnTo>
                      <a:pt x="45" y="78"/>
                    </a:lnTo>
                    <a:lnTo>
                      <a:pt x="39" y="85"/>
                    </a:lnTo>
                    <a:lnTo>
                      <a:pt x="31" y="91"/>
                    </a:lnTo>
                    <a:lnTo>
                      <a:pt x="25" y="97"/>
                    </a:lnTo>
                    <a:lnTo>
                      <a:pt x="19" y="100"/>
                    </a:lnTo>
                    <a:lnTo>
                      <a:pt x="14" y="102"/>
                    </a:lnTo>
                    <a:lnTo>
                      <a:pt x="10" y="102"/>
                    </a:lnTo>
                    <a:lnTo>
                      <a:pt x="8" y="101"/>
                    </a:lnTo>
                    <a:lnTo>
                      <a:pt x="9" y="101"/>
                    </a:lnTo>
                    <a:lnTo>
                      <a:pt x="8" y="101"/>
                    </a:lnTo>
                    <a:lnTo>
                      <a:pt x="8" y="99"/>
                    </a:lnTo>
                    <a:lnTo>
                      <a:pt x="8" y="97"/>
                    </a:lnTo>
                    <a:lnTo>
                      <a:pt x="0" y="96"/>
                    </a:lnTo>
                    <a:lnTo>
                      <a:pt x="0" y="100"/>
                    </a:lnTo>
                    <a:lnTo>
                      <a:pt x="0" y="104"/>
                    </a:lnTo>
                    <a:lnTo>
                      <a:pt x="2" y="107"/>
                    </a:lnTo>
                    <a:lnTo>
                      <a:pt x="4" y="109"/>
                    </a:lnTo>
                    <a:lnTo>
                      <a:pt x="9" y="111"/>
                    </a:lnTo>
                    <a:lnTo>
                      <a:pt x="15" y="111"/>
                    </a:lnTo>
                    <a:lnTo>
                      <a:pt x="23" y="108"/>
                    </a:lnTo>
                    <a:lnTo>
                      <a:pt x="30" y="105"/>
                    </a:lnTo>
                    <a:lnTo>
                      <a:pt x="38" y="99"/>
                    </a:lnTo>
                    <a:lnTo>
                      <a:pt x="45" y="91"/>
                    </a:lnTo>
                    <a:lnTo>
                      <a:pt x="52" y="84"/>
                    </a:lnTo>
                    <a:lnTo>
                      <a:pt x="59" y="74"/>
                    </a:lnTo>
                    <a:lnTo>
                      <a:pt x="64" y="64"/>
                    </a:lnTo>
                    <a:lnTo>
                      <a:pt x="69" y="53"/>
                    </a:lnTo>
                    <a:lnTo>
                      <a:pt x="72" y="40"/>
                    </a:lnTo>
                    <a:lnTo>
                      <a:pt x="74" y="28"/>
                    </a:lnTo>
                    <a:lnTo>
                      <a:pt x="73" y="15"/>
                    </a:lnTo>
                    <a:lnTo>
                      <a:pt x="68" y="0"/>
                    </a:lnTo>
                    <a:lnTo>
                      <a:pt x="61" y="4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360" name="Freeform 852"/>
              <p:cNvSpPr>
                <a:spLocks noChangeArrowheads="1"/>
              </p:cNvSpPr>
              <p:nvPr/>
            </p:nvSpPr>
            <p:spPr bwMode="auto">
              <a:xfrm>
                <a:off x="5599" y="2584"/>
                <a:ext cx="54" cy="49"/>
              </a:xfrm>
              <a:custGeom>
                <a:avLst/>
                <a:gdLst>
                  <a:gd name="T0" fmla="*/ 7 w 51"/>
                  <a:gd name="T1" fmla="*/ 8095 h 45"/>
                  <a:gd name="T2" fmla="*/ 385 w 51"/>
                  <a:gd name="T3" fmla="*/ 6774 h 45"/>
                  <a:gd name="T4" fmla="*/ 574 w 51"/>
                  <a:gd name="T5" fmla="*/ 4920 h 45"/>
                  <a:gd name="T6" fmla="*/ 809 w 51"/>
                  <a:gd name="T7" fmla="*/ 3810 h 45"/>
                  <a:gd name="T8" fmla="*/ 1016 w 51"/>
                  <a:gd name="T9" fmla="*/ 2914 h 45"/>
                  <a:gd name="T10" fmla="*/ 1206 w 51"/>
                  <a:gd name="T11" fmla="*/ 2073 h 45"/>
                  <a:gd name="T12" fmla="*/ 1430 w 51"/>
                  <a:gd name="T13" fmla="*/ 1606 h 45"/>
                  <a:gd name="T14" fmla="*/ 1432 w 51"/>
                  <a:gd name="T15" fmla="*/ 1606 h 45"/>
                  <a:gd name="T16" fmla="*/ 1478 w 51"/>
                  <a:gd name="T17" fmla="*/ 1606 h 45"/>
                  <a:gd name="T18" fmla="*/ 1432 w 51"/>
                  <a:gd name="T19" fmla="*/ 1606 h 45"/>
                  <a:gd name="T20" fmla="*/ 1432 w 51"/>
                  <a:gd name="T21" fmla="*/ 1475 h 45"/>
                  <a:gd name="T22" fmla="*/ 1657 w 51"/>
                  <a:gd name="T23" fmla="*/ 4 h 45"/>
                  <a:gd name="T24" fmla="*/ 1603 w 51"/>
                  <a:gd name="T25" fmla="*/ 1 h 45"/>
                  <a:gd name="T26" fmla="*/ 1514 w 51"/>
                  <a:gd name="T27" fmla="*/ 0 h 45"/>
                  <a:gd name="T28" fmla="*/ 1430 w 51"/>
                  <a:gd name="T29" fmla="*/ 0 h 45"/>
                  <a:gd name="T30" fmla="*/ 1277 w 51"/>
                  <a:gd name="T31" fmla="*/ 1 h 45"/>
                  <a:gd name="T32" fmla="*/ 1075 w 51"/>
                  <a:gd name="T33" fmla="*/ 4 h 45"/>
                  <a:gd name="T34" fmla="*/ 906 w 51"/>
                  <a:gd name="T35" fmla="*/ 1606 h 45"/>
                  <a:gd name="T36" fmla="*/ 608 w 51"/>
                  <a:gd name="T37" fmla="*/ 2676 h 45"/>
                  <a:gd name="T38" fmla="*/ 385 w 51"/>
                  <a:gd name="T39" fmla="*/ 4096 h 45"/>
                  <a:gd name="T40" fmla="*/ 5 w 51"/>
                  <a:gd name="T41" fmla="*/ 5758 h 45"/>
                  <a:gd name="T42" fmla="*/ 0 w 51"/>
                  <a:gd name="T43" fmla="*/ 7434 h 45"/>
                  <a:gd name="T44" fmla="*/ 7 w 51"/>
                  <a:gd name="T45" fmla="*/ 8095 h 4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51"/>
                  <a:gd name="T70" fmla="*/ 0 h 45"/>
                  <a:gd name="T71" fmla="*/ 51 w 51"/>
                  <a:gd name="T72" fmla="*/ 45 h 45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51" h="45">
                    <a:moveTo>
                      <a:pt x="7" y="45"/>
                    </a:moveTo>
                    <a:lnTo>
                      <a:pt x="12" y="37"/>
                    </a:lnTo>
                    <a:lnTo>
                      <a:pt x="19" y="28"/>
                    </a:lnTo>
                    <a:lnTo>
                      <a:pt x="25" y="22"/>
                    </a:lnTo>
                    <a:lnTo>
                      <a:pt x="32" y="16"/>
                    </a:lnTo>
                    <a:lnTo>
                      <a:pt x="38" y="12"/>
                    </a:lnTo>
                    <a:lnTo>
                      <a:pt x="43" y="9"/>
                    </a:lnTo>
                    <a:lnTo>
                      <a:pt x="44" y="9"/>
                    </a:lnTo>
                    <a:lnTo>
                      <a:pt x="45" y="9"/>
                    </a:lnTo>
                    <a:lnTo>
                      <a:pt x="44" y="9"/>
                    </a:lnTo>
                    <a:lnTo>
                      <a:pt x="44" y="8"/>
                    </a:lnTo>
                    <a:lnTo>
                      <a:pt x="51" y="4"/>
                    </a:lnTo>
                    <a:lnTo>
                      <a:pt x="49" y="1"/>
                    </a:lnTo>
                    <a:lnTo>
                      <a:pt x="46" y="0"/>
                    </a:lnTo>
                    <a:lnTo>
                      <a:pt x="43" y="0"/>
                    </a:lnTo>
                    <a:lnTo>
                      <a:pt x="40" y="1"/>
                    </a:lnTo>
                    <a:lnTo>
                      <a:pt x="33" y="4"/>
                    </a:lnTo>
                    <a:lnTo>
                      <a:pt x="27" y="9"/>
                    </a:lnTo>
                    <a:lnTo>
                      <a:pt x="20" y="15"/>
                    </a:lnTo>
                    <a:lnTo>
                      <a:pt x="12" y="23"/>
                    </a:lnTo>
                    <a:lnTo>
                      <a:pt x="5" y="32"/>
                    </a:lnTo>
                    <a:lnTo>
                      <a:pt x="0" y="41"/>
                    </a:lnTo>
                    <a:lnTo>
                      <a:pt x="7" y="45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361" name="Freeform 853"/>
              <p:cNvSpPr>
                <a:spLocks noChangeArrowheads="1"/>
              </p:cNvSpPr>
              <p:nvPr/>
            </p:nvSpPr>
            <p:spPr bwMode="auto">
              <a:xfrm>
                <a:off x="5581" y="2628"/>
                <a:ext cx="26" cy="65"/>
              </a:xfrm>
              <a:custGeom>
                <a:avLst/>
                <a:gdLst>
                  <a:gd name="T0" fmla="*/ 1117 w 24"/>
                  <a:gd name="T1" fmla="*/ 7872 h 60"/>
                  <a:gd name="T2" fmla="*/ 1210 w 24"/>
                  <a:gd name="T3" fmla="*/ 7622 h 60"/>
                  <a:gd name="T4" fmla="*/ 1210 w 24"/>
                  <a:gd name="T5" fmla="*/ 6647 h 60"/>
                  <a:gd name="T6" fmla="*/ 1311 w 24"/>
                  <a:gd name="T7" fmla="*/ 5715 h 60"/>
                  <a:gd name="T8" fmla="*/ 1538 w 24"/>
                  <a:gd name="T9" fmla="*/ 4826 h 60"/>
                  <a:gd name="T10" fmla="*/ 1805 w 24"/>
                  <a:gd name="T11" fmla="*/ 3796 h 60"/>
                  <a:gd name="T12" fmla="*/ 2314 w 24"/>
                  <a:gd name="T13" fmla="*/ 2565 h 60"/>
                  <a:gd name="T14" fmla="*/ 2716 w 24"/>
                  <a:gd name="T15" fmla="*/ 1572 h 60"/>
                  <a:gd name="T16" fmla="*/ 3160 w 24"/>
                  <a:gd name="T17" fmla="*/ 4 h 60"/>
                  <a:gd name="T18" fmla="*/ 2314 w 24"/>
                  <a:gd name="T19" fmla="*/ 0 h 60"/>
                  <a:gd name="T20" fmla="*/ 1538 w 24"/>
                  <a:gd name="T21" fmla="*/ 1141 h 60"/>
                  <a:gd name="T22" fmla="*/ 1117 w 24"/>
                  <a:gd name="T23" fmla="*/ 2347 h 60"/>
                  <a:gd name="T24" fmla="*/ 952 w 24"/>
                  <a:gd name="T25" fmla="*/ 3504 h 60"/>
                  <a:gd name="T26" fmla="*/ 4 w 24"/>
                  <a:gd name="T27" fmla="*/ 4494 h 60"/>
                  <a:gd name="T28" fmla="*/ 2 w 24"/>
                  <a:gd name="T29" fmla="*/ 5534 h 60"/>
                  <a:gd name="T30" fmla="*/ 1 w 24"/>
                  <a:gd name="T31" fmla="*/ 6516 h 60"/>
                  <a:gd name="T32" fmla="*/ 0 w 24"/>
                  <a:gd name="T33" fmla="*/ 7201 h 60"/>
                  <a:gd name="T34" fmla="*/ 0 w 24"/>
                  <a:gd name="T35" fmla="*/ 7801 h 60"/>
                  <a:gd name="T36" fmla="*/ 1117 w 24"/>
                  <a:gd name="T37" fmla="*/ 7872 h 6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4"/>
                  <a:gd name="T58" fmla="*/ 0 h 60"/>
                  <a:gd name="T59" fmla="*/ 24 w 24"/>
                  <a:gd name="T60" fmla="*/ 60 h 6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4" h="60">
                    <a:moveTo>
                      <a:pt x="8" y="60"/>
                    </a:moveTo>
                    <a:lnTo>
                      <a:pt x="9" y="56"/>
                    </a:lnTo>
                    <a:lnTo>
                      <a:pt x="9" y="50"/>
                    </a:lnTo>
                    <a:lnTo>
                      <a:pt x="10" y="43"/>
                    </a:lnTo>
                    <a:lnTo>
                      <a:pt x="12" y="36"/>
                    </a:lnTo>
                    <a:lnTo>
                      <a:pt x="14" y="28"/>
                    </a:lnTo>
                    <a:lnTo>
                      <a:pt x="17" y="19"/>
                    </a:lnTo>
                    <a:lnTo>
                      <a:pt x="20" y="12"/>
                    </a:lnTo>
                    <a:lnTo>
                      <a:pt x="24" y="4"/>
                    </a:lnTo>
                    <a:lnTo>
                      <a:pt x="17" y="0"/>
                    </a:lnTo>
                    <a:lnTo>
                      <a:pt x="12" y="8"/>
                    </a:lnTo>
                    <a:lnTo>
                      <a:pt x="8" y="17"/>
                    </a:lnTo>
                    <a:lnTo>
                      <a:pt x="6" y="26"/>
                    </a:lnTo>
                    <a:lnTo>
                      <a:pt x="4" y="34"/>
                    </a:lnTo>
                    <a:lnTo>
                      <a:pt x="2" y="41"/>
                    </a:lnTo>
                    <a:lnTo>
                      <a:pt x="1" y="49"/>
                    </a:lnTo>
                    <a:lnTo>
                      <a:pt x="0" y="54"/>
                    </a:lnTo>
                    <a:lnTo>
                      <a:pt x="0" y="59"/>
                    </a:lnTo>
                    <a:lnTo>
                      <a:pt x="8" y="6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362" name="Freeform 854"/>
              <p:cNvSpPr>
                <a:spLocks noChangeArrowheads="1"/>
              </p:cNvSpPr>
              <p:nvPr/>
            </p:nvSpPr>
            <p:spPr bwMode="auto">
              <a:xfrm>
                <a:off x="152" y="2291"/>
                <a:ext cx="69" cy="115"/>
              </a:xfrm>
              <a:custGeom>
                <a:avLst/>
                <a:gdLst>
                  <a:gd name="T0" fmla="*/ 2472 w 65"/>
                  <a:gd name="T1" fmla="*/ 13644 h 106"/>
                  <a:gd name="T2" fmla="*/ 2472 w 65"/>
                  <a:gd name="T3" fmla="*/ 14167 h 106"/>
                  <a:gd name="T4" fmla="*/ 2472 w 65"/>
                  <a:gd name="T5" fmla="*/ 14552 h 106"/>
                  <a:gd name="T6" fmla="*/ 2464 w 65"/>
                  <a:gd name="T7" fmla="*/ 14802 h 106"/>
                  <a:gd name="T8" fmla="*/ 2422 w 65"/>
                  <a:gd name="T9" fmla="*/ 14906 h 106"/>
                  <a:gd name="T10" fmla="*/ 2282 w 65"/>
                  <a:gd name="T11" fmla="*/ 15370 h 106"/>
                  <a:gd name="T12" fmla="*/ 2067 w 65"/>
                  <a:gd name="T13" fmla="*/ 15211 h 106"/>
                  <a:gd name="T14" fmla="*/ 1834 w 65"/>
                  <a:gd name="T15" fmla="*/ 14802 h 106"/>
                  <a:gd name="T16" fmla="*/ 1595 w 65"/>
                  <a:gd name="T17" fmla="*/ 14385 h 106"/>
                  <a:gd name="T18" fmla="*/ 1334 w 65"/>
                  <a:gd name="T19" fmla="*/ 13539 h 106"/>
                  <a:gd name="T20" fmla="*/ 1050 w 65"/>
                  <a:gd name="T21" fmla="*/ 12479 h 106"/>
                  <a:gd name="T22" fmla="*/ 779 w 65"/>
                  <a:gd name="T23" fmla="*/ 11502 h 106"/>
                  <a:gd name="T24" fmla="*/ 544 w 65"/>
                  <a:gd name="T25" fmla="*/ 10383 h 106"/>
                  <a:gd name="T26" fmla="*/ 8 w 65"/>
                  <a:gd name="T27" fmla="*/ 8843 h 106"/>
                  <a:gd name="T28" fmla="*/ 4 w 65"/>
                  <a:gd name="T29" fmla="*/ 7109 h 106"/>
                  <a:gd name="T30" fmla="*/ 2 w 65"/>
                  <a:gd name="T31" fmla="*/ 5423 h 106"/>
                  <a:gd name="T32" fmla="*/ 0 w 65"/>
                  <a:gd name="T33" fmla="*/ 3704 h 106"/>
                  <a:gd name="T34" fmla="*/ 1 w 65"/>
                  <a:gd name="T35" fmla="*/ 1930 h 106"/>
                  <a:gd name="T36" fmla="*/ 4 w 65"/>
                  <a:gd name="T37" fmla="*/ 1 h 106"/>
                  <a:gd name="T38" fmla="*/ 5 w 65"/>
                  <a:gd name="T39" fmla="*/ 0 h 106"/>
                  <a:gd name="T40" fmla="*/ 6 w 65"/>
                  <a:gd name="T41" fmla="*/ 0 h 106"/>
                  <a:gd name="T42" fmla="*/ 8 w 65"/>
                  <a:gd name="T43" fmla="*/ 0 h 106"/>
                  <a:gd name="T44" fmla="*/ 403 w 65"/>
                  <a:gd name="T45" fmla="*/ 0 h 106"/>
                  <a:gd name="T46" fmla="*/ 613 w 65"/>
                  <a:gd name="T47" fmla="*/ 3 h 106"/>
                  <a:gd name="T48" fmla="*/ 878 w 65"/>
                  <a:gd name="T49" fmla="*/ 1091 h 106"/>
                  <a:gd name="T50" fmla="*/ 1115 w 65"/>
                  <a:gd name="T51" fmla="*/ 1930 h 106"/>
                  <a:gd name="T52" fmla="*/ 1416 w 65"/>
                  <a:gd name="T53" fmla="*/ 2901 h 106"/>
                  <a:gd name="T54" fmla="*/ 1656 w 65"/>
                  <a:gd name="T55" fmla="*/ 4237 h 106"/>
                  <a:gd name="T56" fmla="*/ 1866 w 65"/>
                  <a:gd name="T57" fmla="*/ 5423 h 106"/>
                  <a:gd name="T58" fmla="*/ 2067 w 65"/>
                  <a:gd name="T59" fmla="*/ 6553 h 106"/>
                  <a:gd name="T60" fmla="*/ 2194 w 65"/>
                  <a:gd name="T61" fmla="*/ 7713 h 106"/>
                  <a:gd name="T62" fmla="*/ 2282 w 65"/>
                  <a:gd name="T63" fmla="*/ 8923 h 106"/>
                  <a:gd name="T64" fmla="*/ 2329 w 65"/>
                  <a:gd name="T65" fmla="*/ 10383 h 106"/>
                  <a:gd name="T66" fmla="*/ 2422 w 65"/>
                  <a:gd name="T67" fmla="*/ 11395 h 106"/>
                  <a:gd name="T68" fmla="*/ 2464 w 65"/>
                  <a:gd name="T69" fmla="*/ 12252 h 106"/>
                  <a:gd name="T70" fmla="*/ 2464 w 65"/>
                  <a:gd name="T71" fmla="*/ 13259 h 106"/>
                  <a:gd name="T72" fmla="*/ 2472 w 65"/>
                  <a:gd name="T73" fmla="*/ 13644 h 10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5"/>
                  <a:gd name="T112" fmla="*/ 0 h 106"/>
                  <a:gd name="T113" fmla="*/ 65 w 65"/>
                  <a:gd name="T114" fmla="*/ 106 h 10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5" h="106">
                    <a:moveTo>
                      <a:pt x="65" y="95"/>
                    </a:moveTo>
                    <a:lnTo>
                      <a:pt x="65" y="98"/>
                    </a:lnTo>
                    <a:lnTo>
                      <a:pt x="65" y="101"/>
                    </a:lnTo>
                    <a:lnTo>
                      <a:pt x="64" y="103"/>
                    </a:lnTo>
                    <a:lnTo>
                      <a:pt x="63" y="104"/>
                    </a:lnTo>
                    <a:lnTo>
                      <a:pt x="59" y="106"/>
                    </a:lnTo>
                    <a:lnTo>
                      <a:pt x="54" y="105"/>
                    </a:lnTo>
                    <a:lnTo>
                      <a:pt x="48" y="103"/>
                    </a:lnTo>
                    <a:lnTo>
                      <a:pt x="41" y="99"/>
                    </a:lnTo>
                    <a:lnTo>
                      <a:pt x="35" y="94"/>
                    </a:lnTo>
                    <a:lnTo>
                      <a:pt x="27" y="87"/>
                    </a:lnTo>
                    <a:lnTo>
                      <a:pt x="21" y="80"/>
                    </a:lnTo>
                    <a:lnTo>
                      <a:pt x="15" y="71"/>
                    </a:lnTo>
                    <a:lnTo>
                      <a:pt x="8" y="61"/>
                    </a:lnTo>
                    <a:lnTo>
                      <a:pt x="4" y="50"/>
                    </a:lnTo>
                    <a:lnTo>
                      <a:pt x="2" y="38"/>
                    </a:lnTo>
                    <a:lnTo>
                      <a:pt x="0" y="26"/>
                    </a:lnTo>
                    <a:lnTo>
                      <a:pt x="1" y="14"/>
                    </a:lnTo>
                    <a:lnTo>
                      <a:pt x="4" y="1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0" y="0"/>
                    </a:lnTo>
                    <a:lnTo>
                      <a:pt x="17" y="3"/>
                    </a:lnTo>
                    <a:lnTo>
                      <a:pt x="23" y="7"/>
                    </a:lnTo>
                    <a:lnTo>
                      <a:pt x="29" y="14"/>
                    </a:lnTo>
                    <a:lnTo>
                      <a:pt x="37" y="20"/>
                    </a:lnTo>
                    <a:lnTo>
                      <a:pt x="43" y="29"/>
                    </a:lnTo>
                    <a:lnTo>
                      <a:pt x="49" y="38"/>
                    </a:lnTo>
                    <a:lnTo>
                      <a:pt x="54" y="46"/>
                    </a:lnTo>
                    <a:lnTo>
                      <a:pt x="57" y="54"/>
                    </a:lnTo>
                    <a:lnTo>
                      <a:pt x="59" y="62"/>
                    </a:lnTo>
                    <a:lnTo>
                      <a:pt x="61" y="71"/>
                    </a:lnTo>
                    <a:lnTo>
                      <a:pt x="63" y="79"/>
                    </a:lnTo>
                    <a:lnTo>
                      <a:pt x="64" y="85"/>
                    </a:lnTo>
                    <a:lnTo>
                      <a:pt x="64" y="91"/>
                    </a:lnTo>
                    <a:lnTo>
                      <a:pt x="65" y="95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363" name="Freeform 855"/>
              <p:cNvSpPr>
                <a:spLocks noChangeArrowheads="1"/>
              </p:cNvSpPr>
              <p:nvPr/>
            </p:nvSpPr>
            <p:spPr bwMode="auto">
              <a:xfrm>
                <a:off x="147" y="2291"/>
                <a:ext cx="79" cy="119"/>
              </a:xfrm>
              <a:custGeom>
                <a:avLst/>
                <a:gdLst>
                  <a:gd name="T0" fmla="*/ 5 w 75"/>
                  <a:gd name="T1" fmla="*/ 0 h 110"/>
                  <a:gd name="T2" fmla="*/ 2 w 75"/>
                  <a:gd name="T3" fmla="*/ 1507 h 110"/>
                  <a:gd name="T4" fmla="*/ 0 w 75"/>
                  <a:gd name="T5" fmla="*/ 3115 h 110"/>
                  <a:gd name="T6" fmla="*/ 2 w 75"/>
                  <a:gd name="T7" fmla="*/ 4624 h 110"/>
                  <a:gd name="T8" fmla="*/ 5 w 75"/>
                  <a:gd name="T9" fmla="*/ 6207 h 110"/>
                  <a:gd name="T10" fmla="*/ 261 w 75"/>
                  <a:gd name="T11" fmla="*/ 7412 h 110"/>
                  <a:gd name="T12" fmla="*/ 338 w 75"/>
                  <a:gd name="T13" fmla="*/ 8830 h 110"/>
                  <a:gd name="T14" fmla="*/ 486 w 75"/>
                  <a:gd name="T15" fmla="*/ 10017 h 110"/>
                  <a:gd name="T16" fmla="*/ 699 w 75"/>
                  <a:gd name="T17" fmla="*/ 10983 h 110"/>
                  <a:gd name="T18" fmla="*/ 854 w 75"/>
                  <a:gd name="T19" fmla="*/ 11862 h 110"/>
                  <a:gd name="T20" fmla="*/ 1052 w 75"/>
                  <a:gd name="T21" fmla="*/ 12597 h 110"/>
                  <a:gd name="T22" fmla="*/ 1229 w 75"/>
                  <a:gd name="T23" fmla="*/ 12890 h 110"/>
                  <a:gd name="T24" fmla="*/ 1365 w 75"/>
                  <a:gd name="T25" fmla="*/ 13155 h 110"/>
                  <a:gd name="T26" fmla="*/ 1515 w 75"/>
                  <a:gd name="T27" fmla="*/ 13293 h 110"/>
                  <a:gd name="T28" fmla="*/ 1668 w 75"/>
                  <a:gd name="T29" fmla="*/ 13085 h 110"/>
                  <a:gd name="T30" fmla="*/ 1688 w 75"/>
                  <a:gd name="T31" fmla="*/ 12833 h 110"/>
                  <a:gd name="T32" fmla="*/ 1771 w 75"/>
                  <a:gd name="T33" fmla="*/ 12288 h 110"/>
                  <a:gd name="T34" fmla="*/ 1771 w 75"/>
                  <a:gd name="T35" fmla="*/ 11882 h 110"/>
                  <a:gd name="T36" fmla="*/ 1771 w 75"/>
                  <a:gd name="T37" fmla="*/ 11644 h 110"/>
                  <a:gd name="T38" fmla="*/ 1595 w 75"/>
                  <a:gd name="T39" fmla="*/ 11724 h 110"/>
                  <a:gd name="T40" fmla="*/ 1595 w 75"/>
                  <a:gd name="T41" fmla="*/ 11882 h 110"/>
                  <a:gd name="T42" fmla="*/ 1595 w 75"/>
                  <a:gd name="T43" fmla="*/ 11915 h 110"/>
                  <a:gd name="T44" fmla="*/ 1522 w 75"/>
                  <a:gd name="T45" fmla="*/ 12160 h 110"/>
                  <a:gd name="T46" fmla="*/ 1595 w 75"/>
                  <a:gd name="T47" fmla="*/ 12160 h 110"/>
                  <a:gd name="T48" fmla="*/ 1515 w 75"/>
                  <a:gd name="T49" fmla="*/ 12160 h 110"/>
                  <a:gd name="T50" fmla="*/ 1437 w 75"/>
                  <a:gd name="T51" fmla="*/ 12160 h 110"/>
                  <a:gd name="T52" fmla="*/ 1295 w 75"/>
                  <a:gd name="T53" fmla="*/ 11882 h 110"/>
                  <a:gd name="T54" fmla="*/ 1168 w 75"/>
                  <a:gd name="T55" fmla="*/ 11644 h 110"/>
                  <a:gd name="T56" fmla="*/ 999 w 75"/>
                  <a:gd name="T57" fmla="*/ 10983 h 110"/>
                  <a:gd name="T58" fmla="*/ 816 w 75"/>
                  <a:gd name="T59" fmla="*/ 10152 h 110"/>
                  <a:gd name="T60" fmla="*/ 699 w 75"/>
                  <a:gd name="T61" fmla="*/ 9259 h 110"/>
                  <a:gd name="T62" fmla="*/ 512 w 75"/>
                  <a:gd name="T63" fmla="*/ 8293 h 110"/>
                  <a:gd name="T64" fmla="*/ 375 w 75"/>
                  <a:gd name="T65" fmla="*/ 7264 h 110"/>
                  <a:gd name="T66" fmla="*/ 305 w 75"/>
                  <a:gd name="T67" fmla="*/ 5845 h 110"/>
                  <a:gd name="T68" fmla="*/ 275 w 75"/>
                  <a:gd name="T69" fmla="*/ 4616 h 110"/>
                  <a:gd name="T70" fmla="*/ 261 w 75"/>
                  <a:gd name="T71" fmla="*/ 3115 h 110"/>
                  <a:gd name="T72" fmla="*/ 261 w 75"/>
                  <a:gd name="T73" fmla="*/ 1763 h 110"/>
                  <a:gd name="T74" fmla="*/ 305 w 75"/>
                  <a:gd name="T75" fmla="*/ 3 h 110"/>
                  <a:gd name="T76" fmla="*/ 5 w 75"/>
                  <a:gd name="T77" fmla="*/ 0 h 110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5"/>
                  <a:gd name="T118" fmla="*/ 0 h 110"/>
                  <a:gd name="T119" fmla="*/ 75 w 75"/>
                  <a:gd name="T120" fmla="*/ 110 h 110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5" h="110">
                    <a:moveTo>
                      <a:pt x="5" y="0"/>
                    </a:moveTo>
                    <a:lnTo>
                      <a:pt x="2" y="13"/>
                    </a:lnTo>
                    <a:lnTo>
                      <a:pt x="0" y="26"/>
                    </a:lnTo>
                    <a:lnTo>
                      <a:pt x="2" y="39"/>
                    </a:lnTo>
                    <a:lnTo>
                      <a:pt x="5" y="51"/>
                    </a:lnTo>
                    <a:lnTo>
                      <a:pt x="10" y="62"/>
                    </a:lnTo>
                    <a:lnTo>
                      <a:pt x="15" y="73"/>
                    </a:lnTo>
                    <a:lnTo>
                      <a:pt x="22" y="82"/>
                    </a:lnTo>
                    <a:lnTo>
                      <a:pt x="29" y="91"/>
                    </a:lnTo>
                    <a:lnTo>
                      <a:pt x="36" y="97"/>
                    </a:lnTo>
                    <a:lnTo>
                      <a:pt x="44" y="103"/>
                    </a:lnTo>
                    <a:lnTo>
                      <a:pt x="51" y="107"/>
                    </a:lnTo>
                    <a:lnTo>
                      <a:pt x="58" y="109"/>
                    </a:lnTo>
                    <a:lnTo>
                      <a:pt x="64" y="110"/>
                    </a:lnTo>
                    <a:lnTo>
                      <a:pt x="69" y="108"/>
                    </a:lnTo>
                    <a:lnTo>
                      <a:pt x="72" y="105"/>
                    </a:lnTo>
                    <a:lnTo>
                      <a:pt x="75" y="102"/>
                    </a:lnTo>
                    <a:lnTo>
                      <a:pt x="75" y="98"/>
                    </a:lnTo>
                    <a:lnTo>
                      <a:pt x="75" y="95"/>
                    </a:lnTo>
                    <a:lnTo>
                      <a:pt x="66" y="96"/>
                    </a:lnTo>
                    <a:lnTo>
                      <a:pt x="66" y="98"/>
                    </a:lnTo>
                    <a:lnTo>
                      <a:pt x="66" y="99"/>
                    </a:lnTo>
                    <a:lnTo>
                      <a:pt x="65" y="101"/>
                    </a:lnTo>
                    <a:lnTo>
                      <a:pt x="66" y="101"/>
                    </a:lnTo>
                    <a:lnTo>
                      <a:pt x="64" y="101"/>
                    </a:lnTo>
                    <a:lnTo>
                      <a:pt x="60" y="101"/>
                    </a:lnTo>
                    <a:lnTo>
                      <a:pt x="54" y="98"/>
                    </a:lnTo>
                    <a:lnTo>
                      <a:pt x="49" y="95"/>
                    </a:lnTo>
                    <a:lnTo>
                      <a:pt x="42" y="91"/>
                    </a:lnTo>
                    <a:lnTo>
                      <a:pt x="35" y="84"/>
                    </a:lnTo>
                    <a:lnTo>
                      <a:pt x="29" y="76"/>
                    </a:lnTo>
                    <a:lnTo>
                      <a:pt x="23" y="68"/>
                    </a:lnTo>
                    <a:lnTo>
                      <a:pt x="17" y="59"/>
                    </a:lnTo>
                    <a:lnTo>
                      <a:pt x="13" y="48"/>
                    </a:lnTo>
                    <a:lnTo>
                      <a:pt x="11" y="38"/>
                    </a:lnTo>
                    <a:lnTo>
                      <a:pt x="10" y="26"/>
                    </a:lnTo>
                    <a:lnTo>
                      <a:pt x="10" y="15"/>
                    </a:lnTo>
                    <a:lnTo>
                      <a:pt x="13" y="3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364" name="Freeform 856"/>
              <p:cNvSpPr>
                <a:spLocks noChangeArrowheads="1"/>
              </p:cNvSpPr>
              <p:nvPr/>
            </p:nvSpPr>
            <p:spPr bwMode="auto">
              <a:xfrm>
                <a:off x="152" y="2283"/>
                <a:ext cx="56" cy="50"/>
              </a:xfrm>
              <a:custGeom>
                <a:avLst/>
                <a:gdLst>
                  <a:gd name="T0" fmla="*/ 1504 w 53"/>
                  <a:gd name="T1" fmla="*/ 6758 h 46"/>
                  <a:gd name="T2" fmla="*/ 1347 w 53"/>
                  <a:gd name="T3" fmla="*/ 5262 h 46"/>
                  <a:gd name="T4" fmla="*/ 1124 w 53"/>
                  <a:gd name="T5" fmla="*/ 3770 h 46"/>
                  <a:gd name="T6" fmla="*/ 902 w 53"/>
                  <a:gd name="T7" fmla="*/ 2526 h 46"/>
                  <a:gd name="T8" fmla="*/ 716 w 53"/>
                  <a:gd name="T9" fmla="*/ 1532 h 46"/>
                  <a:gd name="T10" fmla="*/ 515 w 53"/>
                  <a:gd name="T11" fmla="*/ 4 h 46"/>
                  <a:gd name="T12" fmla="*/ 350 w 53"/>
                  <a:gd name="T13" fmla="*/ 1 h 46"/>
                  <a:gd name="T14" fmla="*/ 296 w 53"/>
                  <a:gd name="T15" fmla="*/ 0 h 46"/>
                  <a:gd name="T16" fmla="*/ 6 w 53"/>
                  <a:gd name="T17" fmla="*/ 0 h 46"/>
                  <a:gd name="T18" fmla="*/ 3 w 53"/>
                  <a:gd name="T19" fmla="*/ 2 h 46"/>
                  <a:gd name="T20" fmla="*/ 0 w 53"/>
                  <a:gd name="T21" fmla="*/ 1097 h 46"/>
                  <a:gd name="T22" fmla="*/ 8 w 53"/>
                  <a:gd name="T23" fmla="*/ 1409 h 46"/>
                  <a:gd name="T24" fmla="*/ 7 w 53"/>
                  <a:gd name="T25" fmla="*/ 1532 h 46"/>
                  <a:gd name="T26" fmla="*/ 8 w 53"/>
                  <a:gd name="T27" fmla="*/ 1532 h 46"/>
                  <a:gd name="T28" fmla="*/ 296 w 53"/>
                  <a:gd name="T29" fmla="*/ 1532 h 46"/>
                  <a:gd name="T30" fmla="*/ 370 w 53"/>
                  <a:gd name="T31" fmla="*/ 1810 h 46"/>
                  <a:gd name="T32" fmla="*/ 544 w 53"/>
                  <a:gd name="T33" fmla="*/ 2526 h 46"/>
                  <a:gd name="T34" fmla="*/ 757 w 53"/>
                  <a:gd name="T35" fmla="*/ 3770 h 46"/>
                  <a:gd name="T36" fmla="*/ 953 w 53"/>
                  <a:gd name="T37" fmla="*/ 4923 h 46"/>
                  <a:gd name="T38" fmla="*/ 1124 w 53"/>
                  <a:gd name="T39" fmla="*/ 5840 h 46"/>
                  <a:gd name="T40" fmla="*/ 1313 w 53"/>
                  <a:gd name="T41" fmla="*/ 7470 h 46"/>
                  <a:gd name="T42" fmla="*/ 1504 w 53"/>
                  <a:gd name="T43" fmla="*/ 6758 h 4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53"/>
                  <a:gd name="T67" fmla="*/ 0 h 46"/>
                  <a:gd name="T68" fmla="*/ 53 w 53"/>
                  <a:gd name="T69" fmla="*/ 46 h 4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53" h="46">
                    <a:moveTo>
                      <a:pt x="53" y="41"/>
                    </a:moveTo>
                    <a:lnTo>
                      <a:pt x="47" y="32"/>
                    </a:lnTo>
                    <a:lnTo>
                      <a:pt x="40" y="23"/>
                    </a:lnTo>
                    <a:lnTo>
                      <a:pt x="32" y="16"/>
                    </a:lnTo>
                    <a:lnTo>
                      <a:pt x="25" y="10"/>
                    </a:lnTo>
                    <a:lnTo>
                      <a:pt x="19" y="4"/>
                    </a:lnTo>
                    <a:lnTo>
                      <a:pt x="12" y="1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3" y="2"/>
                    </a:lnTo>
                    <a:lnTo>
                      <a:pt x="0" y="6"/>
                    </a:lnTo>
                    <a:lnTo>
                      <a:pt x="8" y="9"/>
                    </a:lnTo>
                    <a:lnTo>
                      <a:pt x="7" y="10"/>
                    </a:lnTo>
                    <a:lnTo>
                      <a:pt x="8" y="10"/>
                    </a:lnTo>
                    <a:lnTo>
                      <a:pt x="9" y="10"/>
                    </a:lnTo>
                    <a:lnTo>
                      <a:pt x="13" y="12"/>
                    </a:lnTo>
                    <a:lnTo>
                      <a:pt x="20" y="16"/>
                    </a:lnTo>
                    <a:lnTo>
                      <a:pt x="26" y="23"/>
                    </a:lnTo>
                    <a:lnTo>
                      <a:pt x="34" y="30"/>
                    </a:lnTo>
                    <a:lnTo>
                      <a:pt x="40" y="37"/>
                    </a:lnTo>
                    <a:lnTo>
                      <a:pt x="45" y="46"/>
                    </a:lnTo>
                    <a:lnTo>
                      <a:pt x="53" y="41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365" name="Freeform 857"/>
              <p:cNvSpPr>
                <a:spLocks noChangeArrowheads="1"/>
              </p:cNvSpPr>
              <p:nvPr/>
            </p:nvSpPr>
            <p:spPr bwMode="auto">
              <a:xfrm>
                <a:off x="200" y="2329"/>
                <a:ext cx="27" cy="66"/>
              </a:xfrm>
              <a:custGeom>
                <a:avLst/>
                <a:gdLst>
                  <a:gd name="T0" fmla="*/ 2676 w 25"/>
                  <a:gd name="T1" fmla="*/ 7345 h 61"/>
                  <a:gd name="T2" fmla="*/ 2478 w 25"/>
                  <a:gd name="T3" fmla="*/ 6874 h 61"/>
                  <a:gd name="T4" fmla="*/ 2478 w 25"/>
                  <a:gd name="T5" fmla="*/ 5882 h 61"/>
                  <a:gd name="T6" fmla="*/ 2405 w 25"/>
                  <a:gd name="T7" fmla="*/ 5024 h 61"/>
                  <a:gd name="T8" fmla="*/ 2227 w 25"/>
                  <a:gd name="T9" fmla="*/ 4285 h 61"/>
                  <a:gd name="T10" fmla="*/ 1967 w 25"/>
                  <a:gd name="T11" fmla="*/ 3127 h 61"/>
                  <a:gd name="T12" fmla="*/ 1686 w 25"/>
                  <a:gd name="T13" fmla="*/ 2083 h 61"/>
                  <a:gd name="T14" fmla="*/ 1239 w 25"/>
                  <a:gd name="T15" fmla="*/ 1025 h 61"/>
                  <a:gd name="T16" fmla="*/ 910 w 25"/>
                  <a:gd name="T17" fmla="*/ 0 h 61"/>
                  <a:gd name="T18" fmla="*/ 0 w 25"/>
                  <a:gd name="T19" fmla="*/ 5 h 61"/>
                  <a:gd name="T20" fmla="*/ 4 w 25"/>
                  <a:gd name="T21" fmla="*/ 1519 h 61"/>
                  <a:gd name="T22" fmla="*/ 910 w 25"/>
                  <a:gd name="T23" fmla="*/ 2639 h 61"/>
                  <a:gd name="T24" fmla="*/ 1062 w 25"/>
                  <a:gd name="T25" fmla="*/ 3383 h 61"/>
                  <a:gd name="T26" fmla="*/ 1239 w 25"/>
                  <a:gd name="T27" fmla="*/ 4580 h 61"/>
                  <a:gd name="T28" fmla="*/ 1338 w 25"/>
                  <a:gd name="T29" fmla="*/ 5436 h 61"/>
                  <a:gd name="T30" fmla="*/ 1445 w 25"/>
                  <a:gd name="T31" fmla="*/ 6275 h 61"/>
                  <a:gd name="T32" fmla="*/ 1561 w 25"/>
                  <a:gd name="T33" fmla="*/ 6886 h 61"/>
                  <a:gd name="T34" fmla="*/ 1686 w 25"/>
                  <a:gd name="T35" fmla="*/ 7437 h 61"/>
                  <a:gd name="T36" fmla="*/ 2676 w 25"/>
                  <a:gd name="T37" fmla="*/ 7345 h 6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5"/>
                  <a:gd name="T58" fmla="*/ 0 h 61"/>
                  <a:gd name="T59" fmla="*/ 25 w 25"/>
                  <a:gd name="T60" fmla="*/ 61 h 6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5" h="61">
                    <a:moveTo>
                      <a:pt x="25" y="60"/>
                    </a:moveTo>
                    <a:lnTo>
                      <a:pt x="23" y="56"/>
                    </a:lnTo>
                    <a:lnTo>
                      <a:pt x="23" y="49"/>
                    </a:lnTo>
                    <a:lnTo>
                      <a:pt x="22" y="42"/>
                    </a:lnTo>
                    <a:lnTo>
                      <a:pt x="20" y="35"/>
                    </a:lnTo>
                    <a:lnTo>
                      <a:pt x="18" y="26"/>
                    </a:lnTo>
                    <a:lnTo>
                      <a:pt x="16" y="17"/>
                    </a:lnTo>
                    <a:lnTo>
                      <a:pt x="12" y="8"/>
                    </a:lnTo>
                    <a:lnTo>
                      <a:pt x="8" y="0"/>
                    </a:lnTo>
                    <a:lnTo>
                      <a:pt x="0" y="5"/>
                    </a:lnTo>
                    <a:lnTo>
                      <a:pt x="4" y="13"/>
                    </a:lnTo>
                    <a:lnTo>
                      <a:pt x="8" y="21"/>
                    </a:lnTo>
                    <a:lnTo>
                      <a:pt x="10" y="28"/>
                    </a:lnTo>
                    <a:lnTo>
                      <a:pt x="12" y="37"/>
                    </a:lnTo>
                    <a:lnTo>
                      <a:pt x="13" y="45"/>
                    </a:lnTo>
                    <a:lnTo>
                      <a:pt x="14" y="51"/>
                    </a:lnTo>
                    <a:lnTo>
                      <a:pt x="15" y="57"/>
                    </a:lnTo>
                    <a:lnTo>
                      <a:pt x="16" y="61"/>
                    </a:lnTo>
                    <a:lnTo>
                      <a:pt x="25" y="6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366" name="Freeform 858"/>
              <p:cNvSpPr>
                <a:spLocks noChangeArrowheads="1"/>
              </p:cNvSpPr>
              <p:nvPr/>
            </p:nvSpPr>
            <p:spPr bwMode="auto">
              <a:xfrm>
                <a:off x="5584" y="2425"/>
                <a:ext cx="69" cy="114"/>
              </a:xfrm>
              <a:custGeom>
                <a:avLst/>
                <a:gdLst>
                  <a:gd name="T0" fmla="*/ 0 w 65"/>
                  <a:gd name="T1" fmla="*/ 8136 h 106"/>
                  <a:gd name="T2" fmla="*/ 0 w 65"/>
                  <a:gd name="T3" fmla="*/ 8363 h 106"/>
                  <a:gd name="T4" fmla="*/ 0 w 65"/>
                  <a:gd name="T5" fmla="*/ 8670 h 106"/>
                  <a:gd name="T6" fmla="*/ 1 w 65"/>
                  <a:gd name="T7" fmla="*/ 8750 h 106"/>
                  <a:gd name="T8" fmla="*/ 2 w 65"/>
                  <a:gd name="T9" fmla="*/ 8841 h 106"/>
                  <a:gd name="T10" fmla="*/ 6 w 65"/>
                  <a:gd name="T11" fmla="*/ 8994 h 106"/>
                  <a:gd name="T12" fmla="*/ 428 w 65"/>
                  <a:gd name="T13" fmla="*/ 8994 h 106"/>
                  <a:gd name="T14" fmla="*/ 613 w 65"/>
                  <a:gd name="T15" fmla="*/ 8751 h 106"/>
                  <a:gd name="T16" fmla="*/ 932 w 65"/>
                  <a:gd name="T17" fmla="*/ 8552 h 106"/>
                  <a:gd name="T18" fmla="*/ 1138 w 65"/>
                  <a:gd name="T19" fmla="*/ 8005 h 106"/>
                  <a:gd name="T20" fmla="*/ 1445 w 65"/>
                  <a:gd name="T21" fmla="*/ 7496 h 106"/>
                  <a:gd name="T22" fmla="*/ 1693 w 65"/>
                  <a:gd name="T23" fmla="*/ 6723 h 106"/>
                  <a:gd name="T24" fmla="*/ 1908 w 65"/>
                  <a:gd name="T25" fmla="*/ 6026 h 106"/>
                  <a:gd name="T26" fmla="*/ 2194 w 65"/>
                  <a:gd name="T27" fmla="*/ 5210 h 106"/>
                  <a:gd name="T28" fmla="*/ 2329 w 65"/>
                  <a:gd name="T29" fmla="*/ 4226 h 106"/>
                  <a:gd name="T30" fmla="*/ 2422 w 65"/>
                  <a:gd name="T31" fmla="*/ 3343 h 106"/>
                  <a:gd name="T32" fmla="*/ 2472 w 65"/>
                  <a:gd name="T33" fmla="*/ 2219 h 106"/>
                  <a:gd name="T34" fmla="*/ 2464 w 65"/>
                  <a:gd name="T35" fmla="*/ 1130 h 106"/>
                  <a:gd name="T36" fmla="*/ 2329 w 65"/>
                  <a:gd name="T37" fmla="*/ 2 h 106"/>
                  <a:gd name="T38" fmla="*/ 2321 w 65"/>
                  <a:gd name="T39" fmla="*/ 0 h 106"/>
                  <a:gd name="T40" fmla="*/ 2282 w 65"/>
                  <a:gd name="T41" fmla="*/ 0 h 106"/>
                  <a:gd name="T42" fmla="*/ 2194 w 65"/>
                  <a:gd name="T43" fmla="*/ 0 h 106"/>
                  <a:gd name="T44" fmla="*/ 2103 w 65"/>
                  <a:gd name="T45" fmla="*/ 0 h 106"/>
                  <a:gd name="T46" fmla="*/ 1834 w 65"/>
                  <a:gd name="T47" fmla="*/ 3 h 106"/>
                  <a:gd name="T48" fmla="*/ 1628 w 65"/>
                  <a:gd name="T49" fmla="*/ 679 h 106"/>
                  <a:gd name="T50" fmla="*/ 1361 w 65"/>
                  <a:gd name="T51" fmla="*/ 1130 h 106"/>
                  <a:gd name="T52" fmla="*/ 1072 w 65"/>
                  <a:gd name="T53" fmla="*/ 1881 h 106"/>
                  <a:gd name="T54" fmla="*/ 827 w 65"/>
                  <a:gd name="T55" fmla="*/ 2386 h 106"/>
                  <a:gd name="T56" fmla="*/ 577 w 65"/>
                  <a:gd name="T57" fmla="*/ 3192 h 106"/>
                  <a:gd name="T58" fmla="*/ 428 w 65"/>
                  <a:gd name="T59" fmla="*/ 3894 h 106"/>
                  <a:gd name="T60" fmla="*/ 8 w 65"/>
                  <a:gd name="T61" fmla="*/ 4593 h 106"/>
                  <a:gd name="T62" fmla="*/ 6 w 65"/>
                  <a:gd name="T63" fmla="*/ 5313 h 106"/>
                  <a:gd name="T64" fmla="*/ 4 w 65"/>
                  <a:gd name="T65" fmla="*/ 6026 h 106"/>
                  <a:gd name="T66" fmla="*/ 2 w 65"/>
                  <a:gd name="T67" fmla="*/ 6609 h 106"/>
                  <a:gd name="T68" fmla="*/ 1 w 65"/>
                  <a:gd name="T69" fmla="*/ 7108 h 106"/>
                  <a:gd name="T70" fmla="*/ 1 w 65"/>
                  <a:gd name="T71" fmla="*/ 7776 h 106"/>
                  <a:gd name="T72" fmla="*/ 0 w 65"/>
                  <a:gd name="T73" fmla="*/ 8136 h 10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5"/>
                  <a:gd name="T112" fmla="*/ 0 h 106"/>
                  <a:gd name="T113" fmla="*/ 65 w 65"/>
                  <a:gd name="T114" fmla="*/ 106 h 10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5" h="106">
                    <a:moveTo>
                      <a:pt x="0" y="96"/>
                    </a:moveTo>
                    <a:lnTo>
                      <a:pt x="0" y="99"/>
                    </a:lnTo>
                    <a:lnTo>
                      <a:pt x="0" y="102"/>
                    </a:lnTo>
                    <a:lnTo>
                      <a:pt x="1" y="103"/>
                    </a:lnTo>
                    <a:lnTo>
                      <a:pt x="2" y="105"/>
                    </a:lnTo>
                    <a:lnTo>
                      <a:pt x="6" y="106"/>
                    </a:lnTo>
                    <a:lnTo>
                      <a:pt x="11" y="106"/>
                    </a:lnTo>
                    <a:lnTo>
                      <a:pt x="17" y="104"/>
                    </a:lnTo>
                    <a:lnTo>
                      <a:pt x="24" y="100"/>
                    </a:lnTo>
                    <a:lnTo>
                      <a:pt x="30" y="94"/>
                    </a:lnTo>
                    <a:lnTo>
                      <a:pt x="38" y="88"/>
                    </a:lnTo>
                    <a:lnTo>
                      <a:pt x="44" y="80"/>
                    </a:lnTo>
                    <a:lnTo>
                      <a:pt x="50" y="71"/>
                    </a:lnTo>
                    <a:lnTo>
                      <a:pt x="57" y="61"/>
                    </a:lnTo>
                    <a:lnTo>
                      <a:pt x="61" y="50"/>
                    </a:lnTo>
                    <a:lnTo>
                      <a:pt x="63" y="39"/>
                    </a:lnTo>
                    <a:lnTo>
                      <a:pt x="65" y="27"/>
                    </a:lnTo>
                    <a:lnTo>
                      <a:pt x="64" y="14"/>
                    </a:lnTo>
                    <a:lnTo>
                      <a:pt x="61" y="2"/>
                    </a:lnTo>
                    <a:lnTo>
                      <a:pt x="60" y="0"/>
                    </a:lnTo>
                    <a:lnTo>
                      <a:pt x="59" y="0"/>
                    </a:lnTo>
                    <a:lnTo>
                      <a:pt x="57" y="0"/>
                    </a:lnTo>
                    <a:lnTo>
                      <a:pt x="55" y="0"/>
                    </a:lnTo>
                    <a:lnTo>
                      <a:pt x="48" y="3"/>
                    </a:lnTo>
                    <a:lnTo>
                      <a:pt x="42" y="7"/>
                    </a:lnTo>
                    <a:lnTo>
                      <a:pt x="36" y="14"/>
                    </a:lnTo>
                    <a:lnTo>
                      <a:pt x="28" y="22"/>
                    </a:lnTo>
                    <a:lnTo>
                      <a:pt x="22" y="29"/>
                    </a:lnTo>
                    <a:lnTo>
                      <a:pt x="16" y="38"/>
                    </a:lnTo>
                    <a:lnTo>
                      <a:pt x="11" y="46"/>
                    </a:lnTo>
                    <a:lnTo>
                      <a:pt x="8" y="55"/>
                    </a:lnTo>
                    <a:lnTo>
                      <a:pt x="6" y="63"/>
                    </a:lnTo>
                    <a:lnTo>
                      <a:pt x="4" y="71"/>
                    </a:lnTo>
                    <a:lnTo>
                      <a:pt x="2" y="79"/>
                    </a:lnTo>
                    <a:lnTo>
                      <a:pt x="1" y="85"/>
                    </a:lnTo>
                    <a:lnTo>
                      <a:pt x="1" y="92"/>
                    </a:lnTo>
                    <a:lnTo>
                      <a:pt x="0" y="96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367" name="Freeform 859"/>
              <p:cNvSpPr>
                <a:spLocks noChangeArrowheads="1"/>
              </p:cNvSpPr>
              <p:nvPr/>
            </p:nvSpPr>
            <p:spPr bwMode="auto">
              <a:xfrm>
                <a:off x="5578" y="2425"/>
                <a:ext cx="79" cy="120"/>
              </a:xfrm>
              <a:custGeom>
                <a:avLst/>
                <a:gdLst>
                  <a:gd name="T0" fmla="*/ 1445 w 75"/>
                  <a:gd name="T1" fmla="*/ 3 h 111"/>
                  <a:gd name="T2" fmla="*/ 1522 w 75"/>
                  <a:gd name="T3" fmla="*/ 1662 h 111"/>
                  <a:gd name="T4" fmla="*/ 1522 w 75"/>
                  <a:gd name="T5" fmla="*/ 3102 h 111"/>
                  <a:gd name="T6" fmla="*/ 1515 w 75"/>
                  <a:gd name="T7" fmla="*/ 4477 h 111"/>
                  <a:gd name="T8" fmla="*/ 1445 w 75"/>
                  <a:gd name="T9" fmla="*/ 5688 h 111"/>
                  <a:gd name="T10" fmla="*/ 1365 w 75"/>
                  <a:gd name="T11" fmla="*/ 6909 h 111"/>
                  <a:gd name="T12" fmla="*/ 1230 w 75"/>
                  <a:gd name="T13" fmla="*/ 8075 h 111"/>
                  <a:gd name="T14" fmla="*/ 1108 w 75"/>
                  <a:gd name="T15" fmla="*/ 9029 h 111"/>
                  <a:gd name="T16" fmla="*/ 948 w 75"/>
                  <a:gd name="T17" fmla="*/ 9817 h 111"/>
                  <a:gd name="T18" fmla="*/ 775 w 75"/>
                  <a:gd name="T19" fmla="*/ 10613 h 111"/>
                  <a:gd name="T20" fmla="*/ 598 w 75"/>
                  <a:gd name="T21" fmla="*/ 11159 h 111"/>
                  <a:gd name="T22" fmla="*/ 461 w 75"/>
                  <a:gd name="T23" fmla="*/ 11605 h 111"/>
                  <a:gd name="T24" fmla="*/ 338 w 75"/>
                  <a:gd name="T25" fmla="*/ 11677 h 111"/>
                  <a:gd name="T26" fmla="*/ 275 w 75"/>
                  <a:gd name="T27" fmla="*/ 11762 h 111"/>
                  <a:gd name="T28" fmla="*/ 9 w 75"/>
                  <a:gd name="T29" fmla="*/ 11677 h 111"/>
                  <a:gd name="T30" fmla="*/ 261 w 75"/>
                  <a:gd name="T31" fmla="*/ 11677 h 111"/>
                  <a:gd name="T32" fmla="*/ 9 w 75"/>
                  <a:gd name="T33" fmla="*/ 11605 h 111"/>
                  <a:gd name="T34" fmla="*/ 9 w 75"/>
                  <a:gd name="T35" fmla="*/ 11511 h 111"/>
                  <a:gd name="T36" fmla="*/ 9 w 75"/>
                  <a:gd name="T37" fmla="*/ 11159 h 111"/>
                  <a:gd name="T38" fmla="*/ 0 w 75"/>
                  <a:gd name="T39" fmla="*/ 11030 h 111"/>
                  <a:gd name="T40" fmla="*/ 0 w 75"/>
                  <a:gd name="T41" fmla="*/ 11605 h 111"/>
                  <a:gd name="T42" fmla="*/ 0 w 75"/>
                  <a:gd name="T43" fmla="*/ 11924 h 111"/>
                  <a:gd name="T44" fmla="*/ 3 w 75"/>
                  <a:gd name="T45" fmla="*/ 12404 h 111"/>
                  <a:gd name="T46" fmla="*/ 6 w 75"/>
                  <a:gd name="T47" fmla="*/ 12624 h 111"/>
                  <a:gd name="T48" fmla="*/ 275 w 75"/>
                  <a:gd name="T49" fmla="*/ 12891 h 111"/>
                  <a:gd name="T50" fmla="*/ 375 w 75"/>
                  <a:gd name="T51" fmla="*/ 12891 h 111"/>
                  <a:gd name="T52" fmla="*/ 539 w 75"/>
                  <a:gd name="T53" fmla="*/ 12444 h 111"/>
                  <a:gd name="T54" fmla="*/ 736 w 75"/>
                  <a:gd name="T55" fmla="*/ 12064 h 111"/>
                  <a:gd name="T56" fmla="*/ 906 w 75"/>
                  <a:gd name="T57" fmla="*/ 11474 h 111"/>
                  <a:gd name="T58" fmla="*/ 1108 w 75"/>
                  <a:gd name="T59" fmla="*/ 10613 h 111"/>
                  <a:gd name="T60" fmla="*/ 1237 w 75"/>
                  <a:gd name="T61" fmla="*/ 9761 h 111"/>
                  <a:gd name="T62" fmla="*/ 1437 w 75"/>
                  <a:gd name="T63" fmla="*/ 8427 h 111"/>
                  <a:gd name="T64" fmla="*/ 1522 w 75"/>
                  <a:gd name="T65" fmla="*/ 7315 h 111"/>
                  <a:gd name="T66" fmla="*/ 1680 w 75"/>
                  <a:gd name="T67" fmla="*/ 5912 h 111"/>
                  <a:gd name="T68" fmla="*/ 1757 w 75"/>
                  <a:gd name="T69" fmla="*/ 4501 h 111"/>
                  <a:gd name="T70" fmla="*/ 1771 w 75"/>
                  <a:gd name="T71" fmla="*/ 3102 h 111"/>
                  <a:gd name="T72" fmla="*/ 1757 w 75"/>
                  <a:gd name="T73" fmla="*/ 1537 h 111"/>
                  <a:gd name="T74" fmla="*/ 1680 w 75"/>
                  <a:gd name="T75" fmla="*/ 0 h 111"/>
                  <a:gd name="T76" fmla="*/ 1445 w 75"/>
                  <a:gd name="T77" fmla="*/ 3 h 11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5"/>
                  <a:gd name="T118" fmla="*/ 0 h 111"/>
                  <a:gd name="T119" fmla="*/ 75 w 75"/>
                  <a:gd name="T120" fmla="*/ 111 h 11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5" h="111">
                    <a:moveTo>
                      <a:pt x="62" y="3"/>
                    </a:moveTo>
                    <a:lnTo>
                      <a:pt x="65" y="15"/>
                    </a:lnTo>
                    <a:lnTo>
                      <a:pt x="65" y="27"/>
                    </a:lnTo>
                    <a:lnTo>
                      <a:pt x="64" y="38"/>
                    </a:lnTo>
                    <a:lnTo>
                      <a:pt x="62" y="49"/>
                    </a:lnTo>
                    <a:lnTo>
                      <a:pt x="58" y="59"/>
                    </a:lnTo>
                    <a:lnTo>
                      <a:pt x="52" y="69"/>
                    </a:lnTo>
                    <a:lnTo>
                      <a:pt x="46" y="77"/>
                    </a:lnTo>
                    <a:lnTo>
                      <a:pt x="40" y="84"/>
                    </a:lnTo>
                    <a:lnTo>
                      <a:pt x="33" y="91"/>
                    </a:lnTo>
                    <a:lnTo>
                      <a:pt x="26" y="96"/>
                    </a:lnTo>
                    <a:lnTo>
                      <a:pt x="21" y="100"/>
                    </a:lnTo>
                    <a:lnTo>
                      <a:pt x="15" y="101"/>
                    </a:lnTo>
                    <a:lnTo>
                      <a:pt x="11" y="102"/>
                    </a:lnTo>
                    <a:lnTo>
                      <a:pt x="9" y="101"/>
                    </a:lnTo>
                    <a:lnTo>
                      <a:pt x="10" y="101"/>
                    </a:lnTo>
                    <a:lnTo>
                      <a:pt x="9" y="100"/>
                    </a:lnTo>
                    <a:lnTo>
                      <a:pt x="9" y="99"/>
                    </a:lnTo>
                    <a:lnTo>
                      <a:pt x="9" y="96"/>
                    </a:lnTo>
                    <a:lnTo>
                      <a:pt x="0" y="95"/>
                    </a:lnTo>
                    <a:lnTo>
                      <a:pt x="0" y="100"/>
                    </a:lnTo>
                    <a:lnTo>
                      <a:pt x="0" y="103"/>
                    </a:lnTo>
                    <a:lnTo>
                      <a:pt x="3" y="106"/>
                    </a:lnTo>
                    <a:lnTo>
                      <a:pt x="6" y="109"/>
                    </a:lnTo>
                    <a:lnTo>
                      <a:pt x="11" y="111"/>
                    </a:lnTo>
                    <a:lnTo>
                      <a:pt x="17" y="111"/>
                    </a:lnTo>
                    <a:lnTo>
                      <a:pt x="24" y="107"/>
                    </a:lnTo>
                    <a:lnTo>
                      <a:pt x="31" y="104"/>
                    </a:lnTo>
                    <a:lnTo>
                      <a:pt x="39" y="98"/>
                    </a:lnTo>
                    <a:lnTo>
                      <a:pt x="46" y="91"/>
                    </a:lnTo>
                    <a:lnTo>
                      <a:pt x="53" y="83"/>
                    </a:lnTo>
                    <a:lnTo>
                      <a:pt x="60" y="73"/>
                    </a:lnTo>
                    <a:lnTo>
                      <a:pt x="65" y="63"/>
                    </a:lnTo>
                    <a:lnTo>
                      <a:pt x="70" y="51"/>
                    </a:lnTo>
                    <a:lnTo>
                      <a:pt x="73" y="39"/>
                    </a:lnTo>
                    <a:lnTo>
                      <a:pt x="75" y="27"/>
                    </a:lnTo>
                    <a:lnTo>
                      <a:pt x="73" y="14"/>
                    </a:lnTo>
                    <a:lnTo>
                      <a:pt x="70" y="0"/>
                    </a:lnTo>
                    <a:lnTo>
                      <a:pt x="62" y="3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368" name="Freeform 860"/>
              <p:cNvSpPr>
                <a:spLocks noChangeArrowheads="1"/>
              </p:cNvSpPr>
              <p:nvPr/>
            </p:nvSpPr>
            <p:spPr bwMode="auto">
              <a:xfrm>
                <a:off x="5596" y="2420"/>
                <a:ext cx="56" cy="49"/>
              </a:xfrm>
              <a:custGeom>
                <a:avLst/>
                <a:gdLst>
                  <a:gd name="T0" fmla="*/ 8 w 53"/>
                  <a:gd name="T1" fmla="*/ 8095 h 45"/>
                  <a:gd name="T2" fmla="*/ 370 w 53"/>
                  <a:gd name="T3" fmla="*/ 6827 h 45"/>
                  <a:gd name="T4" fmla="*/ 515 w 53"/>
                  <a:gd name="T5" fmla="*/ 5288 h 45"/>
                  <a:gd name="T6" fmla="*/ 800 w 53"/>
                  <a:gd name="T7" fmla="*/ 3810 h 45"/>
                  <a:gd name="T8" fmla="*/ 944 w 53"/>
                  <a:gd name="T9" fmla="*/ 3173 h 45"/>
                  <a:gd name="T10" fmla="*/ 1124 w 53"/>
                  <a:gd name="T11" fmla="*/ 2073 h 45"/>
                  <a:gd name="T12" fmla="*/ 1255 w 53"/>
                  <a:gd name="T13" fmla="*/ 1606 h 45"/>
                  <a:gd name="T14" fmla="*/ 1313 w 53"/>
                  <a:gd name="T15" fmla="*/ 1606 h 45"/>
                  <a:gd name="T16" fmla="*/ 1326 w 53"/>
                  <a:gd name="T17" fmla="*/ 1606 h 45"/>
                  <a:gd name="T18" fmla="*/ 1313 w 53"/>
                  <a:gd name="T19" fmla="*/ 1606 h 45"/>
                  <a:gd name="T20" fmla="*/ 1313 w 53"/>
                  <a:gd name="T21" fmla="*/ 1475 h 45"/>
                  <a:gd name="T22" fmla="*/ 1504 w 53"/>
                  <a:gd name="T23" fmla="*/ 5 h 45"/>
                  <a:gd name="T24" fmla="*/ 1423 w 53"/>
                  <a:gd name="T25" fmla="*/ 1 h 45"/>
                  <a:gd name="T26" fmla="*/ 1347 w 53"/>
                  <a:gd name="T27" fmla="*/ 0 h 45"/>
                  <a:gd name="T28" fmla="*/ 1255 w 53"/>
                  <a:gd name="T29" fmla="*/ 0 h 45"/>
                  <a:gd name="T30" fmla="*/ 1176 w 53"/>
                  <a:gd name="T31" fmla="*/ 1 h 45"/>
                  <a:gd name="T32" fmla="*/ 953 w 53"/>
                  <a:gd name="T33" fmla="*/ 4 h 45"/>
                  <a:gd name="T34" fmla="*/ 808 w 53"/>
                  <a:gd name="T35" fmla="*/ 1606 h 45"/>
                  <a:gd name="T36" fmla="*/ 575 w 53"/>
                  <a:gd name="T37" fmla="*/ 2914 h 45"/>
                  <a:gd name="T38" fmla="*/ 370 w 53"/>
                  <a:gd name="T39" fmla="*/ 4096 h 45"/>
                  <a:gd name="T40" fmla="*/ 6 w 53"/>
                  <a:gd name="T41" fmla="*/ 5758 h 45"/>
                  <a:gd name="T42" fmla="*/ 0 w 53"/>
                  <a:gd name="T43" fmla="*/ 7434 h 45"/>
                  <a:gd name="T44" fmla="*/ 8 w 53"/>
                  <a:gd name="T45" fmla="*/ 8095 h 4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53"/>
                  <a:gd name="T70" fmla="*/ 0 h 45"/>
                  <a:gd name="T71" fmla="*/ 53 w 53"/>
                  <a:gd name="T72" fmla="*/ 45 h 45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53" h="45">
                    <a:moveTo>
                      <a:pt x="8" y="45"/>
                    </a:moveTo>
                    <a:lnTo>
                      <a:pt x="13" y="38"/>
                    </a:lnTo>
                    <a:lnTo>
                      <a:pt x="19" y="29"/>
                    </a:lnTo>
                    <a:lnTo>
                      <a:pt x="27" y="22"/>
                    </a:lnTo>
                    <a:lnTo>
                      <a:pt x="33" y="17"/>
                    </a:lnTo>
                    <a:lnTo>
                      <a:pt x="40" y="12"/>
                    </a:lnTo>
                    <a:lnTo>
                      <a:pt x="44" y="9"/>
                    </a:lnTo>
                    <a:lnTo>
                      <a:pt x="45" y="9"/>
                    </a:lnTo>
                    <a:lnTo>
                      <a:pt x="46" y="9"/>
                    </a:lnTo>
                    <a:lnTo>
                      <a:pt x="45" y="9"/>
                    </a:lnTo>
                    <a:lnTo>
                      <a:pt x="45" y="8"/>
                    </a:lnTo>
                    <a:lnTo>
                      <a:pt x="53" y="5"/>
                    </a:lnTo>
                    <a:lnTo>
                      <a:pt x="50" y="1"/>
                    </a:lnTo>
                    <a:lnTo>
                      <a:pt x="47" y="0"/>
                    </a:lnTo>
                    <a:lnTo>
                      <a:pt x="44" y="0"/>
                    </a:lnTo>
                    <a:lnTo>
                      <a:pt x="41" y="1"/>
                    </a:lnTo>
                    <a:lnTo>
                      <a:pt x="34" y="4"/>
                    </a:lnTo>
                    <a:lnTo>
                      <a:pt x="28" y="9"/>
                    </a:lnTo>
                    <a:lnTo>
                      <a:pt x="21" y="16"/>
                    </a:lnTo>
                    <a:lnTo>
                      <a:pt x="13" y="23"/>
                    </a:lnTo>
                    <a:lnTo>
                      <a:pt x="6" y="32"/>
                    </a:lnTo>
                    <a:lnTo>
                      <a:pt x="0" y="41"/>
                    </a:lnTo>
                    <a:lnTo>
                      <a:pt x="8" y="45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369" name="Freeform 861"/>
              <p:cNvSpPr>
                <a:spLocks noChangeArrowheads="1"/>
              </p:cNvSpPr>
              <p:nvPr/>
            </p:nvSpPr>
            <p:spPr bwMode="auto">
              <a:xfrm>
                <a:off x="5578" y="2465"/>
                <a:ext cx="27" cy="65"/>
              </a:xfrm>
              <a:custGeom>
                <a:avLst/>
                <a:gdLst>
                  <a:gd name="T0" fmla="*/ 983 w 25"/>
                  <a:gd name="T1" fmla="*/ 7872 h 60"/>
                  <a:gd name="T2" fmla="*/ 1062 w 25"/>
                  <a:gd name="T3" fmla="*/ 7622 h 60"/>
                  <a:gd name="T4" fmla="*/ 1147 w 25"/>
                  <a:gd name="T5" fmla="*/ 6707 h 60"/>
                  <a:gd name="T6" fmla="*/ 1239 w 25"/>
                  <a:gd name="T7" fmla="*/ 5995 h 60"/>
                  <a:gd name="T8" fmla="*/ 1338 w 25"/>
                  <a:gd name="T9" fmla="*/ 4826 h 60"/>
                  <a:gd name="T10" fmla="*/ 1561 w 25"/>
                  <a:gd name="T11" fmla="*/ 3829 h 60"/>
                  <a:gd name="T12" fmla="*/ 1821 w 25"/>
                  <a:gd name="T13" fmla="*/ 2755 h 60"/>
                  <a:gd name="T14" fmla="*/ 2294 w 25"/>
                  <a:gd name="T15" fmla="*/ 1572 h 60"/>
                  <a:gd name="T16" fmla="*/ 2676 w 25"/>
                  <a:gd name="T17" fmla="*/ 4 h 60"/>
                  <a:gd name="T18" fmla="*/ 1821 w 25"/>
                  <a:gd name="T19" fmla="*/ 0 h 60"/>
                  <a:gd name="T20" fmla="*/ 1338 w 25"/>
                  <a:gd name="T21" fmla="*/ 1141 h 60"/>
                  <a:gd name="T22" fmla="*/ 983 w 25"/>
                  <a:gd name="T23" fmla="*/ 2347 h 60"/>
                  <a:gd name="T24" fmla="*/ 843 w 25"/>
                  <a:gd name="T25" fmla="*/ 3262 h 60"/>
                  <a:gd name="T26" fmla="*/ 5 w 25"/>
                  <a:gd name="T27" fmla="*/ 4494 h 60"/>
                  <a:gd name="T28" fmla="*/ 3 w 25"/>
                  <a:gd name="T29" fmla="*/ 5664 h 60"/>
                  <a:gd name="T30" fmla="*/ 2 w 25"/>
                  <a:gd name="T31" fmla="*/ 6516 h 60"/>
                  <a:gd name="T32" fmla="*/ 2 w 25"/>
                  <a:gd name="T33" fmla="*/ 7266 h 60"/>
                  <a:gd name="T34" fmla="*/ 0 w 25"/>
                  <a:gd name="T35" fmla="*/ 7801 h 60"/>
                  <a:gd name="T36" fmla="*/ 983 w 25"/>
                  <a:gd name="T37" fmla="*/ 7872 h 6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5"/>
                  <a:gd name="T58" fmla="*/ 0 h 60"/>
                  <a:gd name="T59" fmla="*/ 25 w 25"/>
                  <a:gd name="T60" fmla="*/ 60 h 6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5" h="60">
                    <a:moveTo>
                      <a:pt x="9" y="60"/>
                    </a:moveTo>
                    <a:lnTo>
                      <a:pt x="10" y="56"/>
                    </a:lnTo>
                    <a:lnTo>
                      <a:pt x="11" y="51"/>
                    </a:lnTo>
                    <a:lnTo>
                      <a:pt x="12" y="44"/>
                    </a:lnTo>
                    <a:lnTo>
                      <a:pt x="13" y="36"/>
                    </a:lnTo>
                    <a:lnTo>
                      <a:pt x="15" y="29"/>
                    </a:lnTo>
                    <a:lnTo>
                      <a:pt x="17" y="20"/>
                    </a:lnTo>
                    <a:lnTo>
                      <a:pt x="21" y="12"/>
                    </a:lnTo>
                    <a:lnTo>
                      <a:pt x="25" y="4"/>
                    </a:lnTo>
                    <a:lnTo>
                      <a:pt x="17" y="0"/>
                    </a:lnTo>
                    <a:lnTo>
                      <a:pt x="13" y="8"/>
                    </a:lnTo>
                    <a:lnTo>
                      <a:pt x="9" y="17"/>
                    </a:lnTo>
                    <a:lnTo>
                      <a:pt x="7" y="25"/>
                    </a:lnTo>
                    <a:lnTo>
                      <a:pt x="5" y="34"/>
                    </a:lnTo>
                    <a:lnTo>
                      <a:pt x="3" y="42"/>
                    </a:lnTo>
                    <a:lnTo>
                      <a:pt x="2" y="49"/>
                    </a:lnTo>
                    <a:lnTo>
                      <a:pt x="2" y="55"/>
                    </a:lnTo>
                    <a:lnTo>
                      <a:pt x="0" y="59"/>
                    </a:lnTo>
                    <a:lnTo>
                      <a:pt x="9" y="6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370" name="Freeform 862"/>
              <p:cNvSpPr>
                <a:spLocks noChangeArrowheads="1"/>
              </p:cNvSpPr>
              <p:nvPr/>
            </p:nvSpPr>
            <p:spPr bwMode="auto">
              <a:xfrm>
                <a:off x="152" y="3465"/>
                <a:ext cx="69" cy="115"/>
              </a:xfrm>
              <a:custGeom>
                <a:avLst/>
                <a:gdLst>
                  <a:gd name="T0" fmla="*/ 2472 w 65"/>
                  <a:gd name="T1" fmla="*/ 7855 h 107"/>
                  <a:gd name="T2" fmla="*/ 2472 w 65"/>
                  <a:gd name="T3" fmla="*/ 8080 h 107"/>
                  <a:gd name="T4" fmla="*/ 2472 w 65"/>
                  <a:gd name="T5" fmla="*/ 8346 h 107"/>
                  <a:gd name="T6" fmla="*/ 2464 w 65"/>
                  <a:gd name="T7" fmla="*/ 8442 h 107"/>
                  <a:gd name="T8" fmla="*/ 2422 w 65"/>
                  <a:gd name="T9" fmla="*/ 8512 h 107"/>
                  <a:gd name="T10" fmla="*/ 2282 w 65"/>
                  <a:gd name="T11" fmla="*/ 8684 h 107"/>
                  <a:gd name="T12" fmla="*/ 2067 w 65"/>
                  <a:gd name="T13" fmla="*/ 8684 h 107"/>
                  <a:gd name="T14" fmla="*/ 1834 w 65"/>
                  <a:gd name="T15" fmla="*/ 8442 h 107"/>
                  <a:gd name="T16" fmla="*/ 1595 w 65"/>
                  <a:gd name="T17" fmla="*/ 8080 h 107"/>
                  <a:gd name="T18" fmla="*/ 1334 w 65"/>
                  <a:gd name="T19" fmla="*/ 7839 h 107"/>
                  <a:gd name="T20" fmla="*/ 1050 w 65"/>
                  <a:gd name="T21" fmla="*/ 7225 h 107"/>
                  <a:gd name="T22" fmla="*/ 779 w 65"/>
                  <a:gd name="T23" fmla="*/ 6445 h 107"/>
                  <a:gd name="T24" fmla="*/ 544 w 65"/>
                  <a:gd name="T25" fmla="*/ 5819 h 107"/>
                  <a:gd name="T26" fmla="*/ 8 w 65"/>
                  <a:gd name="T27" fmla="*/ 5087 h 107"/>
                  <a:gd name="T28" fmla="*/ 4 w 65"/>
                  <a:gd name="T29" fmla="*/ 4105 h 107"/>
                  <a:gd name="T30" fmla="*/ 2 w 65"/>
                  <a:gd name="T31" fmla="*/ 3269 h 107"/>
                  <a:gd name="T32" fmla="*/ 0 w 65"/>
                  <a:gd name="T33" fmla="*/ 2146 h 107"/>
                  <a:gd name="T34" fmla="*/ 1 w 65"/>
                  <a:gd name="T35" fmla="*/ 1122 h 107"/>
                  <a:gd name="T36" fmla="*/ 4 w 65"/>
                  <a:gd name="T37" fmla="*/ 2 h 107"/>
                  <a:gd name="T38" fmla="*/ 5 w 65"/>
                  <a:gd name="T39" fmla="*/ 1 h 107"/>
                  <a:gd name="T40" fmla="*/ 6 w 65"/>
                  <a:gd name="T41" fmla="*/ 0 h 107"/>
                  <a:gd name="T42" fmla="*/ 8 w 65"/>
                  <a:gd name="T43" fmla="*/ 0 h 107"/>
                  <a:gd name="T44" fmla="*/ 403 w 65"/>
                  <a:gd name="T45" fmla="*/ 1 h 107"/>
                  <a:gd name="T46" fmla="*/ 613 w 65"/>
                  <a:gd name="T47" fmla="*/ 3 h 107"/>
                  <a:gd name="T48" fmla="*/ 878 w 65"/>
                  <a:gd name="T49" fmla="*/ 728 h 107"/>
                  <a:gd name="T50" fmla="*/ 1115 w 65"/>
                  <a:gd name="T51" fmla="*/ 1044 h 107"/>
                  <a:gd name="T52" fmla="*/ 1416 w 65"/>
                  <a:gd name="T53" fmla="*/ 1836 h 107"/>
                  <a:gd name="T54" fmla="*/ 1656 w 65"/>
                  <a:gd name="T55" fmla="*/ 2450 h 107"/>
                  <a:gd name="T56" fmla="*/ 1866 w 65"/>
                  <a:gd name="T57" fmla="*/ 3076 h 107"/>
                  <a:gd name="T58" fmla="*/ 2067 w 65"/>
                  <a:gd name="T59" fmla="*/ 3819 h 107"/>
                  <a:gd name="T60" fmla="*/ 2194 w 65"/>
                  <a:gd name="T61" fmla="*/ 4412 h 107"/>
                  <a:gd name="T62" fmla="*/ 2282 w 65"/>
                  <a:gd name="T63" fmla="*/ 5192 h 107"/>
                  <a:gd name="T64" fmla="*/ 2329 w 65"/>
                  <a:gd name="T65" fmla="*/ 5819 h 107"/>
                  <a:gd name="T66" fmla="*/ 2422 w 65"/>
                  <a:gd name="T67" fmla="*/ 6379 h 107"/>
                  <a:gd name="T68" fmla="*/ 2464 w 65"/>
                  <a:gd name="T69" fmla="*/ 7214 h 107"/>
                  <a:gd name="T70" fmla="*/ 2464 w 65"/>
                  <a:gd name="T71" fmla="*/ 7445 h 107"/>
                  <a:gd name="T72" fmla="*/ 2472 w 65"/>
                  <a:gd name="T73" fmla="*/ 7855 h 10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5"/>
                  <a:gd name="T112" fmla="*/ 0 h 107"/>
                  <a:gd name="T113" fmla="*/ 65 w 65"/>
                  <a:gd name="T114" fmla="*/ 107 h 107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5" h="107">
                    <a:moveTo>
                      <a:pt x="65" y="97"/>
                    </a:moveTo>
                    <a:lnTo>
                      <a:pt x="65" y="100"/>
                    </a:lnTo>
                    <a:lnTo>
                      <a:pt x="65" y="102"/>
                    </a:lnTo>
                    <a:lnTo>
                      <a:pt x="64" y="104"/>
                    </a:lnTo>
                    <a:lnTo>
                      <a:pt x="63" y="105"/>
                    </a:lnTo>
                    <a:lnTo>
                      <a:pt x="59" y="107"/>
                    </a:lnTo>
                    <a:lnTo>
                      <a:pt x="54" y="107"/>
                    </a:lnTo>
                    <a:lnTo>
                      <a:pt x="48" y="104"/>
                    </a:lnTo>
                    <a:lnTo>
                      <a:pt x="41" y="100"/>
                    </a:lnTo>
                    <a:lnTo>
                      <a:pt x="35" y="96"/>
                    </a:lnTo>
                    <a:lnTo>
                      <a:pt x="27" y="88"/>
                    </a:lnTo>
                    <a:lnTo>
                      <a:pt x="21" y="80"/>
                    </a:lnTo>
                    <a:lnTo>
                      <a:pt x="15" y="71"/>
                    </a:lnTo>
                    <a:lnTo>
                      <a:pt x="8" y="62"/>
                    </a:lnTo>
                    <a:lnTo>
                      <a:pt x="4" y="51"/>
                    </a:lnTo>
                    <a:lnTo>
                      <a:pt x="2" y="40"/>
                    </a:lnTo>
                    <a:lnTo>
                      <a:pt x="0" y="27"/>
                    </a:lnTo>
                    <a:lnTo>
                      <a:pt x="1" y="15"/>
                    </a:lnTo>
                    <a:lnTo>
                      <a:pt x="4" y="2"/>
                    </a:lnTo>
                    <a:lnTo>
                      <a:pt x="5" y="1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0" y="1"/>
                    </a:lnTo>
                    <a:lnTo>
                      <a:pt x="17" y="3"/>
                    </a:lnTo>
                    <a:lnTo>
                      <a:pt x="23" y="9"/>
                    </a:lnTo>
                    <a:lnTo>
                      <a:pt x="29" y="14"/>
                    </a:lnTo>
                    <a:lnTo>
                      <a:pt x="37" y="22"/>
                    </a:lnTo>
                    <a:lnTo>
                      <a:pt x="43" y="30"/>
                    </a:lnTo>
                    <a:lnTo>
                      <a:pt x="49" y="38"/>
                    </a:lnTo>
                    <a:lnTo>
                      <a:pt x="54" y="47"/>
                    </a:lnTo>
                    <a:lnTo>
                      <a:pt x="57" y="55"/>
                    </a:lnTo>
                    <a:lnTo>
                      <a:pt x="59" y="64"/>
                    </a:lnTo>
                    <a:lnTo>
                      <a:pt x="61" y="71"/>
                    </a:lnTo>
                    <a:lnTo>
                      <a:pt x="63" y="79"/>
                    </a:lnTo>
                    <a:lnTo>
                      <a:pt x="64" y="87"/>
                    </a:lnTo>
                    <a:lnTo>
                      <a:pt x="64" y="92"/>
                    </a:lnTo>
                    <a:lnTo>
                      <a:pt x="65" y="97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371" name="Freeform 863"/>
              <p:cNvSpPr>
                <a:spLocks noChangeArrowheads="1"/>
              </p:cNvSpPr>
              <p:nvPr/>
            </p:nvSpPr>
            <p:spPr bwMode="auto">
              <a:xfrm>
                <a:off x="147" y="3465"/>
                <a:ext cx="79" cy="120"/>
              </a:xfrm>
              <a:custGeom>
                <a:avLst/>
                <a:gdLst>
                  <a:gd name="T0" fmla="*/ 5 w 75"/>
                  <a:gd name="T1" fmla="*/ 0 h 111"/>
                  <a:gd name="T2" fmla="*/ 2 w 75"/>
                  <a:gd name="T3" fmla="*/ 1537 h 111"/>
                  <a:gd name="T4" fmla="*/ 0 w 75"/>
                  <a:gd name="T5" fmla="*/ 3102 h 111"/>
                  <a:gd name="T6" fmla="*/ 2 w 75"/>
                  <a:gd name="T7" fmla="*/ 4840 h 111"/>
                  <a:gd name="T8" fmla="*/ 5 w 75"/>
                  <a:gd name="T9" fmla="*/ 6149 h 111"/>
                  <a:gd name="T10" fmla="*/ 261 w 75"/>
                  <a:gd name="T11" fmla="*/ 7469 h 111"/>
                  <a:gd name="T12" fmla="*/ 338 w 75"/>
                  <a:gd name="T13" fmla="*/ 8549 h 111"/>
                  <a:gd name="T14" fmla="*/ 486 w 75"/>
                  <a:gd name="T15" fmla="*/ 9761 h 111"/>
                  <a:gd name="T16" fmla="*/ 699 w 75"/>
                  <a:gd name="T17" fmla="*/ 10613 h 111"/>
                  <a:gd name="T18" fmla="*/ 854 w 75"/>
                  <a:gd name="T19" fmla="*/ 11511 h 111"/>
                  <a:gd name="T20" fmla="*/ 1052 w 75"/>
                  <a:gd name="T21" fmla="*/ 12064 h 111"/>
                  <a:gd name="T22" fmla="*/ 1229 w 75"/>
                  <a:gd name="T23" fmla="*/ 12624 h 111"/>
                  <a:gd name="T24" fmla="*/ 1365 w 75"/>
                  <a:gd name="T25" fmla="*/ 12891 h 111"/>
                  <a:gd name="T26" fmla="*/ 1515 w 75"/>
                  <a:gd name="T27" fmla="*/ 12891 h 111"/>
                  <a:gd name="T28" fmla="*/ 1680 w 75"/>
                  <a:gd name="T29" fmla="*/ 12716 h 111"/>
                  <a:gd name="T30" fmla="*/ 1688 w 75"/>
                  <a:gd name="T31" fmla="*/ 12444 h 111"/>
                  <a:gd name="T32" fmla="*/ 1771 w 75"/>
                  <a:gd name="T33" fmla="*/ 11924 h 111"/>
                  <a:gd name="T34" fmla="*/ 1771 w 75"/>
                  <a:gd name="T35" fmla="*/ 11605 h 111"/>
                  <a:gd name="T36" fmla="*/ 1771 w 75"/>
                  <a:gd name="T37" fmla="*/ 11159 h 111"/>
                  <a:gd name="T38" fmla="*/ 1595 w 75"/>
                  <a:gd name="T39" fmla="*/ 11408 h 111"/>
                  <a:gd name="T40" fmla="*/ 1595 w 75"/>
                  <a:gd name="T41" fmla="*/ 11511 h 111"/>
                  <a:gd name="T42" fmla="*/ 1595 w 75"/>
                  <a:gd name="T43" fmla="*/ 11677 h 111"/>
                  <a:gd name="T44" fmla="*/ 1522 w 75"/>
                  <a:gd name="T45" fmla="*/ 11677 h 111"/>
                  <a:gd name="T46" fmla="*/ 1595 w 75"/>
                  <a:gd name="T47" fmla="*/ 11677 h 111"/>
                  <a:gd name="T48" fmla="*/ 1515 w 75"/>
                  <a:gd name="T49" fmla="*/ 11762 h 111"/>
                  <a:gd name="T50" fmla="*/ 1437 w 75"/>
                  <a:gd name="T51" fmla="*/ 11762 h 111"/>
                  <a:gd name="T52" fmla="*/ 1295 w 75"/>
                  <a:gd name="T53" fmla="*/ 11605 h 111"/>
                  <a:gd name="T54" fmla="*/ 1168 w 75"/>
                  <a:gd name="T55" fmla="*/ 11408 h 111"/>
                  <a:gd name="T56" fmla="*/ 999 w 75"/>
                  <a:gd name="T57" fmla="*/ 10613 h 111"/>
                  <a:gd name="T58" fmla="*/ 816 w 75"/>
                  <a:gd name="T59" fmla="*/ 9991 h 111"/>
                  <a:gd name="T60" fmla="*/ 699 w 75"/>
                  <a:gd name="T61" fmla="*/ 9081 h 111"/>
                  <a:gd name="T62" fmla="*/ 512 w 75"/>
                  <a:gd name="T63" fmla="*/ 8075 h 111"/>
                  <a:gd name="T64" fmla="*/ 375 w 75"/>
                  <a:gd name="T65" fmla="*/ 6909 h 111"/>
                  <a:gd name="T66" fmla="*/ 305 w 75"/>
                  <a:gd name="T67" fmla="*/ 5688 h 111"/>
                  <a:gd name="T68" fmla="*/ 275 w 75"/>
                  <a:gd name="T69" fmla="*/ 4477 h 111"/>
                  <a:gd name="T70" fmla="*/ 261 w 75"/>
                  <a:gd name="T71" fmla="*/ 3102 h 111"/>
                  <a:gd name="T72" fmla="*/ 261 w 75"/>
                  <a:gd name="T73" fmla="*/ 1662 h 111"/>
                  <a:gd name="T74" fmla="*/ 305 w 75"/>
                  <a:gd name="T75" fmla="*/ 3 h 111"/>
                  <a:gd name="T76" fmla="*/ 5 w 75"/>
                  <a:gd name="T77" fmla="*/ 0 h 11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5"/>
                  <a:gd name="T118" fmla="*/ 0 h 111"/>
                  <a:gd name="T119" fmla="*/ 75 w 75"/>
                  <a:gd name="T120" fmla="*/ 111 h 11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5" h="111">
                    <a:moveTo>
                      <a:pt x="5" y="0"/>
                    </a:moveTo>
                    <a:lnTo>
                      <a:pt x="2" y="14"/>
                    </a:lnTo>
                    <a:lnTo>
                      <a:pt x="0" y="27"/>
                    </a:lnTo>
                    <a:lnTo>
                      <a:pt x="2" y="41"/>
                    </a:lnTo>
                    <a:lnTo>
                      <a:pt x="5" y="53"/>
                    </a:lnTo>
                    <a:lnTo>
                      <a:pt x="10" y="64"/>
                    </a:lnTo>
                    <a:lnTo>
                      <a:pt x="15" y="74"/>
                    </a:lnTo>
                    <a:lnTo>
                      <a:pt x="22" y="83"/>
                    </a:lnTo>
                    <a:lnTo>
                      <a:pt x="29" y="91"/>
                    </a:lnTo>
                    <a:lnTo>
                      <a:pt x="36" y="99"/>
                    </a:lnTo>
                    <a:lnTo>
                      <a:pt x="44" y="104"/>
                    </a:lnTo>
                    <a:lnTo>
                      <a:pt x="51" y="109"/>
                    </a:lnTo>
                    <a:lnTo>
                      <a:pt x="58" y="111"/>
                    </a:lnTo>
                    <a:lnTo>
                      <a:pt x="64" y="111"/>
                    </a:lnTo>
                    <a:lnTo>
                      <a:pt x="70" y="110"/>
                    </a:lnTo>
                    <a:lnTo>
                      <a:pt x="72" y="107"/>
                    </a:lnTo>
                    <a:lnTo>
                      <a:pt x="75" y="103"/>
                    </a:lnTo>
                    <a:lnTo>
                      <a:pt x="75" y="100"/>
                    </a:lnTo>
                    <a:lnTo>
                      <a:pt x="75" y="96"/>
                    </a:lnTo>
                    <a:lnTo>
                      <a:pt x="66" y="97"/>
                    </a:lnTo>
                    <a:lnTo>
                      <a:pt x="66" y="99"/>
                    </a:lnTo>
                    <a:lnTo>
                      <a:pt x="66" y="101"/>
                    </a:lnTo>
                    <a:lnTo>
                      <a:pt x="65" y="101"/>
                    </a:lnTo>
                    <a:lnTo>
                      <a:pt x="66" y="101"/>
                    </a:lnTo>
                    <a:lnTo>
                      <a:pt x="64" y="102"/>
                    </a:lnTo>
                    <a:lnTo>
                      <a:pt x="60" y="102"/>
                    </a:lnTo>
                    <a:lnTo>
                      <a:pt x="54" y="100"/>
                    </a:lnTo>
                    <a:lnTo>
                      <a:pt x="49" y="97"/>
                    </a:lnTo>
                    <a:lnTo>
                      <a:pt x="42" y="91"/>
                    </a:lnTo>
                    <a:lnTo>
                      <a:pt x="35" y="86"/>
                    </a:lnTo>
                    <a:lnTo>
                      <a:pt x="29" y="78"/>
                    </a:lnTo>
                    <a:lnTo>
                      <a:pt x="23" y="69"/>
                    </a:lnTo>
                    <a:lnTo>
                      <a:pt x="17" y="59"/>
                    </a:lnTo>
                    <a:lnTo>
                      <a:pt x="13" y="49"/>
                    </a:lnTo>
                    <a:lnTo>
                      <a:pt x="11" y="38"/>
                    </a:lnTo>
                    <a:lnTo>
                      <a:pt x="10" y="27"/>
                    </a:lnTo>
                    <a:lnTo>
                      <a:pt x="10" y="15"/>
                    </a:lnTo>
                    <a:lnTo>
                      <a:pt x="13" y="3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372" name="Freeform 864"/>
              <p:cNvSpPr>
                <a:spLocks noChangeArrowheads="1"/>
              </p:cNvSpPr>
              <p:nvPr/>
            </p:nvSpPr>
            <p:spPr bwMode="auto">
              <a:xfrm>
                <a:off x="152" y="3461"/>
                <a:ext cx="56" cy="49"/>
              </a:xfrm>
              <a:custGeom>
                <a:avLst/>
                <a:gdLst>
                  <a:gd name="T0" fmla="*/ 1504 w 53"/>
                  <a:gd name="T1" fmla="*/ 7376 h 45"/>
                  <a:gd name="T2" fmla="*/ 1347 w 53"/>
                  <a:gd name="T3" fmla="*/ 5713 h 45"/>
                  <a:gd name="T4" fmla="*/ 1124 w 53"/>
                  <a:gd name="T5" fmla="*/ 4096 h 45"/>
                  <a:gd name="T6" fmla="*/ 902 w 53"/>
                  <a:gd name="T7" fmla="*/ 2676 h 45"/>
                  <a:gd name="T8" fmla="*/ 716 w 53"/>
                  <a:gd name="T9" fmla="*/ 1475 h 45"/>
                  <a:gd name="T10" fmla="*/ 515 w 53"/>
                  <a:gd name="T11" fmla="*/ 4 h 45"/>
                  <a:gd name="T12" fmla="*/ 350 w 53"/>
                  <a:gd name="T13" fmla="*/ 1 h 45"/>
                  <a:gd name="T14" fmla="*/ 296 w 53"/>
                  <a:gd name="T15" fmla="*/ 0 h 45"/>
                  <a:gd name="T16" fmla="*/ 6 w 53"/>
                  <a:gd name="T17" fmla="*/ 0 h 45"/>
                  <a:gd name="T18" fmla="*/ 3 w 53"/>
                  <a:gd name="T19" fmla="*/ 1 h 45"/>
                  <a:gd name="T20" fmla="*/ 0 w 53"/>
                  <a:gd name="T21" fmla="*/ 4 h 45"/>
                  <a:gd name="T22" fmla="*/ 8 w 53"/>
                  <a:gd name="T23" fmla="*/ 1355 h 45"/>
                  <a:gd name="T24" fmla="*/ 8 w 53"/>
                  <a:gd name="T25" fmla="*/ 1475 h 45"/>
                  <a:gd name="T26" fmla="*/ 7 w 53"/>
                  <a:gd name="T27" fmla="*/ 1475 h 45"/>
                  <a:gd name="T28" fmla="*/ 8 w 53"/>
                  <a:gd name="T29" fmla="*/ 1475 h 45"/>
                  <a:gd name="T30" fmla="*/ 296 w 53"/>
                  <a:gd name="T31" fmla="*/ 1606 h 45"/>
                  <a:gd name="T32" fmla="*/ 370 w 53"/>
                  <a:gd name="T33" fmla="*/ 2073 h 45"/>
                  <a:gd name="T34" fmla="*/ 544 w 53"/>
                  <a:gd name="T35" fmla="*/ 2914 h 45"/>
                  <a:gd name="T36" fmla="*/ 800 w 53"/>
                  <a:gd name="T37" fmla="*/ 3810 h 45"/>
                  <a:gd name="T38" fmla="*/ 953 w 53"/>
                  <a:gd name="T39" fmla="*/ 5288 h 45"/>
                  <a:gd name="T40" fmla="*/ 1124 w 53"/>
                  <a:gd name="T41" fmla="*/ 6774 h 45"/>
                  <a:gd name="T42" fmla="*/ 1313 w 53"/>
                  <a:gd name="T43" fmla="*/ 8095 h 45"/>
                  <a:gd name="T44" fmla="*/ 1504 w 53"/>
                  <a:gd name="T45" fmla="*/ 7376 h 4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53"/>
                  <a:gd name="T70" fmla="*/ 0 h 45"/>
                  <a:gd name="T71" fmla="*/ 53 w 53"/>
                  <a:gd name="T72" fmla="*/ 45 h 45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53" h="45">
                    <a:moveTo>
                      <a:pt x="53" y="40"/>
                    </a:moveTo>
                    <a:lnTo>
                      <a:pt x="47" y="31"/>
                    </a:lnTo>
                    <a:lnTo>
                      <a:pt x="40" y="23"/>
                    </a:lnTo>
                    <a:lnTo>
                      <a:pt x="32" y="15"/>
                    </a:lnTo>
                    <a:lnTo>
                      <a:pt x="25" y="8"/>
                    </a:lnTo>
                    <a:lnTo>
                      <a:pt x="19" y="4"/>
                    </a:lnTo>
                    <a:lnTo>
                      <a:pt x="12" y="1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3" y="1"/>
                    </a:lnTo>
                    <a:lnTo>
                      <a:pt x="0" y="4"/>
                    </a:lnTo>
                    <a:lnTo>
                      <a:pt x="8" y="7"/>
                    </a:lnTo>
                    <a:lnTo>
                      <a:pt x="8" y="8"/>
                    </a:lnTo>
                    <a:lnTo>
                      <a:pt x="7" y="8"/>
                    </a:lnTo>
                    <a:lnTo>
                      <a:pt x="8" y="8"/>
                    </a:lnTo>
                    <a:lnTo>
                      <a:pt x="9" y="9"/>
                    </a:lnTo>
                    <a:lnTo>
                      <a:pt x="13" y="12"/>
                    </a:lnTo>
                    <a:lnTo>
                      <a:pt x="20" y="16"/>
                    </a:lnTo>
                    <a:lnTo>
                      <a:pt x="27" y="22"/>
                    </a:lnTo>
                    <a:lnTo>
                      <a:pt x="34" y="29"/>
                    </a:lnTo>
                    <a:lnTo>
                      <a:pt x="40" y="37"/>
                    </a:lnTo>
                    <a:lnTo>
                      <a:pt x="45" y="45"/>
                    </a:lnTo>
                    <a:lnTo>
                      <a:pt x="53" y="4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373" name="Freeform 865"/>
              <p:cNvSpPr>
                <a:spLocks noChangeArrowheads="1"/>
              </p:cNvSpPr>
              <p:nvPr/>
            </p:nvSpPr>
            <p:spPr bwMode="auto">
              <a:xfrm>
                <a:off x="200" y="3504"/>
                <a:ext cx="27" cy="66"/>
              </a:xfrm>
              <a:custGeom>
                <a:avLst/>
                <a:gdLst>
                  <a:gd name="T0" fmla="*/ 2676 w 25"/>
                  <a:gd name="T1" fmla="*/ 7345 h 61"/>
                  <a:gd name="T2" fmla="*/ 2478 w 25"/>
                  <a:gd name="T3" fmla="*/ 6789 h 61"/>
                  <a:gd name="T4" fmla="*/ 2478 w 25"/>
                  <a:gd name="T5" fmla="*/ 6072 h 61"/>
                  <a:gd name="T6" fmla="*/ 2405 w 25"/>
                  <a:gd name="T7" fmla="*/ 5361 h 61"/>
                  <a:gd name="T8" fmla="*/ 2227 w 25"/>
                  <a:gd name="T9" fmla="*/ 4233 h 61"/>
                  <a:gd name="T10" fmla="*/ 1967 w 25"/>
                  <a:gd name="T11" fmla="*/ 3342 h 61"/>
                  <a:gd name="T12" fmla="*/ 1686 w 25"/>
                  <a:gd name="T13" fmla="*/ 2254 h 61"/>
                  <a:gd name="T14" fmla="*/ 1239 w 25"/>
                  <a:gd name="T15" fmla="*/ 1109 h 61"/>
                  <a:gd name="T16" fmla="*/ 910 w 25"/>
                  <a:gd name="T17" fmla="*/ 0 h 61"/>
                  <a:gd name="T18" fmla="*/ 0 w 25"/>
                  <a:gd name="T19" fmla="*/ 5 h 61"/>
                  <a:gd name="T20" fmla="*/ 4 w 25"/>
                  <a:gd name="T21" fmla="*/ 1404 h 61"/>
                  <a:gd name="T22" fmla="*/ 910 w 25"/>
                  <a:gd name="T23" fmla="*/ 2639 h 61"/>
                  <a:gd name="T24" fmla="*/ 1062 w 25"/>
                  <a:gd name="T25" fmla="*/ 3616 h 61"/>
                  <a:gd name="T26" fmla="*/ 1239 w 25"/>
                  <a:gd name="T27" fmla="*/ 4291 h 61"/>
                  <a:gd name="T28" fmla="*/ 1338 w 25"/>
                  <a:gd name="T29" fmla="*/ 5427 h 61"/>
                  <a:gd name="T30" fmla="*/ 1445 w 25"/>
                  <a:gd name="T31" fmla="*/ 6275 h 61"/>
                  <a:gd name="T32" fmla="*/ 1561 w 25"/>
                  <a:gd name="T33" fmla="*/ 6874 h 61"/>
                  <a:gd name="T34" fmla="*/ 1686 w 25"/>
                  <a:gd name="T35" fmla="*/ 7437 h 61"/>
                  <a:gd name="T36" fmla="*/ 2676 w 25"/>
                  <a:gd name="T37" fmla="*/ 7345 h 6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5"/>
                  <a:gd name="T58" fmla="*/ 0 h 61"/>
                  <a:gd name="T59" fmla="*/ 25 w 25"/>
                  <a:gd name="T60" fmla="*/ 61 h 6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5" h="61">
                    <a:moveTo>
                      <a:pt x="25" y="60"/>
                    </a:moveTo>
                    <a:lnTo>
                      <a:pt x="23" y="55"/>
                    </a:lnTo>
                    <a:lnTo>
                      <a:pt x="23" y="50"/>
                    </a:lnTo>
                    <a:lnTo>
                      <a:pt x="22" y="43"/>
                    </a:lnTo>
                    <a:lnTo>
                      <a:pt x="20" y="34"/>
                    </a:lnTo>
                    <a:lnTo>
                      <a:pt x="18" y="27"/>
                    </a:lnTo>
                    <a:lnTo>
                      <a:pt x="16" y="18"/>
                    </a:lnTo>
                    <a:lnTo>
                      <a:pt x="12" y="9"/>
                    </a:lnTo>
                    <a:lnTo>
                      <a:pt x="8" y="0"/>
                    </a:lnTo>
                    <a:lnTo>
                      <a:pt x="0" y="5"/>
                    </a:lnTo>
                    <a:lnTo>
                      <a:pt x="4" y="12"/>
                    </a:lnTo>
                    <a:lnTo>
                      <a:pt x="8" y="21"/>
                    </a:lnTo>
                    <a:lnTo>
                      <a:pt x="10" y="29"/>
                    </a:lnTo>
                    <a:lnTo>
                      <a:pt x="12" y="36"/>
                    </a:lnTo>
                    <a:lnTo>
                      <a:pt x="13" y="44"/>
                    </a:lnTo>
                    <a:lnTo>
                      <a:pt x="14" y="51"/>
                    </a:lnTo>
                    <a:lnTo>
                      <a:pt x="15" y="56"/>
                    </a:lnTo>
                    <a:lnTo>
                      <a:pt x="16" y="61"/>
                    </a:lnTo>
                    <a:lnTo>
                      <a:pt x="25" y="6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374" name="Freeform 866"/>
              <p:cNvSpPr>
                <a:spLocks noChangeArrowheads="1"/>
              </p:cNvSpPr>
              <p:nvPr/>
            </p:nvSpPr>
            <p:spPr bwMode="auto">
              <a:xfrm>
                <a:off x="5584" y="3601"/>
                <a:ext cx="69" cy="116"/>
              </a:xfrm>
              <a:custGeom>
                <a:avLst/>
                <a:gdLst>
                  <a:gd name="T0" fmla="*/ 0 w 65"/>
                  <a:gd name="T1" fmla="*/ 7607 h 108"/>
                  <a:gd name="T2" fmla="*/ 0 w 65"/>
                  <a:gd name="T3" fmla="*/ 7813 h 108"/>
                  <a:gd name="T4" fmla="*/ 0 w 65"/>
                  <a:gd name="T5" fmla="*/ 8000 h 108"/>
                  <a:gd name="T6" fmla="*/ 1 w 65"/>
                  <a:gd name="T7" fmla="*/ 8180 h 108"/>
                  <a:gd name="T8" fmla="*/ 2 w 65"/>
                  <a:gd name="T9" fmla="*/ 8246 h 108"/>
                  <a:gd name="T10" fmla="*/ 6 w 65"/>
                  <a:gd name="T11" fmla="*/ 8395 h 108"/>
                  <a:gd name="T12" fmla="*/ 428 w 65"/>
                  <a:gd name="T13" fmla="*/ 8392 h 108"/>
                  <a:gd name="T14" fmla="*/ 613 w 65"/>
                  <a:gd name="T15" fmla="*/ 8180 h 108"/>
                  <a:gd name="T16" fmla="*/ 932 w 65"/>
                  <a:gd name="T17" fmla="*/ 7816 h 108"/>
                  <a:gd name="T18" fmla="*/ 1138 w 65"/>
                  <a:gd name="T19" fmla="*/ 7552 h 108"/>
                  <a:gd name="T20" fmla="*/ 1445 w 65"/>
                  <a:gd name="T21" fmla="*/ 7031 h 108"/>
                  <a:gd name="T22" fmla="*/ 1693 w 65"/>
                  <a:gd name="T23" fmla="*/ 6456 h 108"/>
                  <a:gd name="T24" fmla="*/ 1908 w 65"/>
                  <a:gd name="T25" fmla="*/ 5675 h 108"/>
                  <a:gd name="T26" fmla="*/ 2194 w 65"/>
                  <a:gd name="T27" fmla="*/ 4920 h 108"/>
                  <a:gd name="T28" fmla="*/ 2329 w 65"/>
                  <a:gd name="T29" fmla="*/ 4003 h 108"/>
                  <a:gd name="T30" fmla="*/ 2422 w 65"/>
                  <a:gd name="T31" fmla="*/ 3160 h 108"/>
                  <a:gd name="T32" fmla="*/ 2472 w 65"/>
                  <a:gd name="T33" fmla="*/ 2210 h 108"/>
                  <a:gd name="T34" fmla="*/ 2464 w 65"/>
                  <a:gd name="T35" fmla="*/ 1178 h 108"/>
                  <a:gd name="T36" fmla="*/ 2329 w 65"/>
                  <a:gd name="T37" fmla="*/ 2 h 108"/>
                  <a:gd name="T38" fmla="*/ 2321 w 65"/>
                  <a:gd name="T39" fmla="*/ 1 h 108"/>
                  <a:gd name="T40" fmla="*/ 2282 w 65"/>
                  <a:gd name="T41" fmla="*/ 0 h 108"/>
                  <a:gd name="T42" fmla="*/ 2194 w 65"/>
                  <a:gd name="T43" fmla="*/ 0 h 108"/>
                  <a:gd name="T44" fmla="*/ 2103 w 65"/>
                  <a:gd name="T45" fmla="*/ 1 h 108"/>
                  <a:gd name="T46" fmla="*/ 1834 w 65"/>
                  <a:gd name="T47" fmla="*/ 5 h 108"/>
                  <a:gd name="T48" fmla="*/ 1628 w 65"/>
                  <a:gd name="T49" fmla="*/ 714 h 108"/>
                  <a:gd name="T50" fmla="*/ 1361 w 65"/>
                  <a:gd name="T51" fmla="*/ 1097 h 108"/>
                  <a:gd name="T52" fmla="*/ 1072 w 65"/>
                  <a:gd name="T53" fmla="*/ 1784 h 108"/>
                  <a:gd name="T54" fmla="*/ 827 w 65"/>
                  <a:gd name="T55" fmla="*/ 2408 h 108"/>
                  <a:gd name="T56" fmla="*/ 577 w 65"/>
                  <a:gd name="T57" fmla="*/ 3160 h 108"/>
                  <a:gd name="T58" fmla="*/ 428 w 65"/>
                  <a:gd name="T59" fmla="*/ 3727 h 108"/>
                  <a:gd name="T60" fmla="*/ 8 w 65"/>
                  <a:gd name="T61" fmla="*/ 4295 h 108"/>
                  <a:gd name="T62" fmla="*/ 6 w 65"/>
                  <a:gd name="T63" fmla="*/ 4961 h 108"/>
                  <a:gd name="T64" fmla="*/ 4 w 65"/>
                  <a:gd name="T65" fmla="*/ 5716 h 108"/>
                  <a:gd name="T66" fmla="*/ 2 w 65"/>
                  <a:gd name="T67" fmla="*/ 6196 h 108"/>
                  <a:gd name="T68" fmla="*/ 1 w 65"/>
                  <a:gd name="T69" fmla="*/ 6772 h 108"/>
                  <a:gd name="T70" fmla="*/ 1 w 65"/>
                  <a:gd name="T71" fmla="*/ 7274 h 108"/>
                  <a:gd name="T72" fmla="*/ 0 w 65"/>
                  <a:gd name="T73" fmla="*/ 7607 h 10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5"/>
                  <a:gd name="T112" fmla="*/ 0 h 108"/>
                  <a:gd name="T113" fmla="*/ 65 w 65"/>
                  <a:gd name="T114" fmla="*/ 108 h 108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5" h="108">
                    <a:moveTo>
                      <a:pt x="0" y="97"/>
                    </a:moveTo>
                    <a:lnTo>
                      <a:pt x="0" y="100"/>
                    </a:lnTo>
                    <a:lnTo>
                      <a:pt x="0" y="102"/>
                    </a:lnTo>
                    <a:lnTo>
                      <a:pt x="1" y="105"/>
                    </a:lnTo>
                    <a:lnTo>
                      <a:pt x="2" y="106"/>
                    </a:lnTo>
                    <a:lnTo>
                      <a:pt x="6" y="108"/>
                    </a:lnTo>
                    <a:lnTo>
                      <a:pt x="11" y="107"/>
                    </a:lnTo>
                    <a:lnTo>
                      <a:pt x="17" y="105"/>
                    </a:lnTo>
                    <a:lnTo>
                      <a:pt x="24" y="101"/>
                    </a:lnTo>
                    <a:lnTo>
                      <a:pt x="30" y="96"/>
                    </a:lnTo>
                    <a:lnTo>
                      <a:pt x="38" y="89"/>
                    </a:lnTo>
                    <a:lnTo>
                      <a:pt x="44" y="82"/>
                    </a:lnTo>
                    <a:lnTo>
                      <a:pt x="50" y="72"/>
                    </a:lnTo>
                    <a:lnTo>
                      <a:pt x="57" y="62"/>
                    </a:lnTo>
                    <a:lnTo>
                      <a:pt x="61" y="52"/>
                    </a:lnTo>
                    <a:lnTo>
                      <a:pt x="63" y="40"/>
                    </a:lnTo>
                    <a:lnTo>
                      <a:pt x="65" y="28"/>
                    </a:lnTo>
                    <a:lnTo>
                      <a:pt x="64" y="16"/>
                    </a:lnTo>
                    <a:lnTo>
                      <a:pt x="61" y="2"/>
                    </a:lnTo>
                    <a:lnTo>
                      <a:pt x="60" y="1"/>
                    </a:lnTo>
                    <a:lnTo>
                      <a:pt x="59" y="0"/>
                    </a:lnTo>
                    <a:lnTo>
                      <a:pt x="57" y="0"/>
                    </a:lnTo>
                    <a:lnTo>
                      <a:pt x="55" y="1"/>
                    </a:lnTo>
                    <a:lnTo>
                      <a:pt x="48" y="5"/>
                    </a:lnTo>
                    <a:lnTo>
                      <a:pt x="42" y="9"/>
                    </a:lnTo>
                    <a:lnTo>
                      <a:pt x="36" y="15"/>
                    </a:lnTo>
                    <a:lnTo>
                      <a:pt x="28" y="22"/>
                    </a:lnTo>
                    <a:lnTo>
                      <a:pt x="22" y="31"/>
                    </a:lnTo>
                    <a:lnTo>
                      <a:pt x="16" y="40"/>
                    </a:lnTo>
                    <a:lnTo>
                      <a:pt x="11" y="48"/>
                    </a:lnTo>
                    <a:lnTo>
                      <a:pt x="8" y="55"/>
                    </a:lnTo>
                    <a:lnTo>
                      <a:pt x="6" y="64"/>
                    </a:lnTo>
                    <a:lnTo>
                      <a:pt x="4" y="73"/>
                    </a:lnTo>
                    <a:lnTo>
                      <a:pt x="2" y="80"/>
                    </a:lnTo>
                    <a:lnTo>
                      <a:pt x="1" y="87"/>
                    </a:lnTo>
                    <a:lnTo>
                      <a:pt x="1" y="93"/>
                    </a:lnTo>
                    <a:lnTo>
                      <a:pt x="0" y="97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375" name="Freeform 867"/>
              <p:cNvSpPr>
                <a:spLocks noChangeArrowheads="1"/>
              </p:cNvSpPr>
              <p:nvPr/>
            </p:nvSpPr>
            <p:spPr bwMode="auto">
              <a:xfrm>
                <a:off x="5578" y="3602"/>
                <a:ext cx="79" cy="120"/>
              </a:xfrm>
              <a:custGeom>
                <a:avLst/>
                <a:gdLst>
                  <a:gd name="T0" fmla="*/ 1445 w 75"/>
                  <a:gd name="T1" fmla="*/ 4 h 111"/>
                  <a:gd name="T2" fmla="*/ 1522 w 75"/>
                  <a:gd name="T3" fmla="*/ 1797 h 111"/>
                  <a:gd name="T4" fmla="*/ 1522 w 75"/>
                  <a:gd name="T5" fmla="*/ 3102 h 111"/>
                  <a:gd name="T6" fmla="*/ 1515 w 75"/>
                  <a:gd name="T7" fmla="*/ 4477 h 111"/>
                  <a:gd name="T8" fmla="*/ 1445 w 75"/>
                  <a:gd name="T9" fmla="*/ 5688 h 111"/>
                  <a:gd name="T10" fmla="*/ 1365 w 75"/>
                  <a:gd name="T11" fmla="*/ 6990 h 111"/>
                  <a:gd name="T12" fmla="*/ 1230 w 75"/>
                  <a:gd name="T13" fmla="*/ 7908 h 111"/>
                  <a:gd name="T14" fmla="*/ 1108 w 75"/>
                  <a:gd name="T15" fmla="*/ 9029 h 111"/>
                  <a:gd name="T16" fmla="*/ 948 w 75"/>
                  <a:gd name="T17" fmla="*/ 9849 h 111"/>
                  <a:gd name="T18" fmla="*/ 775 w 75"/>
                  <a:gd name="T19" fmla="*/ 10648 h 111"/>
                  <a:gd name="T20" fmla="*/ 598 w 75"/>
                  <a:gd name="T21" fmla="*/ 11159 h 111"/>
                  <a:gd name="T22" fmla="*/ 461 w 75"/>
                  <a:gd name="T23" fmla="*/ 11511 h 111"/>
                  <a:gd name="T24" fmla="*/ 338 w 75"/>
                  <a:gd name="T25" fmla="*/ 11677 h 111"/>
                  <a:gd name="T26" fmla="*/ 275 w 75"/>
                  <a:gd name="T27" fmla="*/ 11677 h 111"/>
                  <a:gd name="T28" fmla="*/ 9 w 75"/>
                  <a:gd name="T29" fmla="*/ 11677 h 111"/>
                  <a:gd name="T30" fmla="*/ 261 w 75"/>
                  <a:gd name="T31" fmla="*/ 11677 h 111"/>
                  <a:gd name="T32" fmla="*/ 9 w 75"/>
                  <a:gd name="T33" fmla="*/ 11605 h 111"/>
                  <a:gd name="T34" fmla="*/ 9 w 75"/>
                  <a:gd name="T35" fmla="*/ 11511 h 111"/>
                  <a:gd name="T36" fmla="*/ 9 w 75"/>
                  <a:gd name="T37" fmla="*/ 11408 h 111"/>
                  <a:gd name="T38" fmla="*/ 0 w 75"/>
                  <a:gd name="T39" fmla="*/ 11159 h 111"/>
                  <a:gd name="T40" fmla="*/ 0 w 75"/>
                  <a:gd name="T41" fmla="*/ 11511 h 111"/>
                  <a:gd name="T42" fmla="*/ 0 w 75"/>
                  <a:gd name="T43" fmla="*/ 11924 h 111"/>
                  <a:gd name="T44" fmla="*/ 3 w 75"/>
                  <a:gd name="T45" fmla="*/ 12404 h 111"/>
                  <a:gd name="T46" fmla="*/ 5 w 75"/>
                  <a:gd name="T47" fmla="*/ 12624 h 111"/>
                  <a:gd name="T48" fmla="*/ 275 w 75"/>
                  <a:gd name="T49" fmla="*/ 12891 h 111"/>
                  <a:gd name="T50" fmla="*/ 375 w 75"/>
                  <a:gd name="T51" fmla="*/ 12716 h 111"/>
                  <a:gd name="T52" fmla="*/ 539 w 75"/>
                  <a:gd name="T53" fmla="*/ 12546 h 111"/>
                  <a:gd name="T54" fmla="*/ 736 w 75"/>
                  <a:gd name="T55" fmla="*/ 12064 h 111"/>
                  <a:gd name="T56" fmla="*/ 906 w 75"/>
                  <a:gd name="T57" fmla="*/ 11474 h 111"/>
                  <a:gd name="T58" fmla="*/ 1108 w 75"/>
                  <a:gd name="T59" fmla="*/ 10648 h 111"/>
                  <a:gd name="T60" fmla="*/ 1237 w 75"/>
                  <a:gd name="T61" fmla="*/ 9761 h 111"/>
                  <a:gd name="T62" fmla="*/ 1437 w 75"/>
                  <a:gd name="T63" fmla="*/ 8549 h 111"/>
                  <a:gd name="T64" fmla="*/ 1522 w 75"/>
                  <a:gd name="T65" fmla="*/ 7315 h 111"/>
                  <a:gd name="T66" fmla="*/ 1680 w 75"/>
                  <a:gd name="T67" fmla="*/ 6115 h 111"/>
                  <a:gd name="T68" fmla="*/ 1757 w 75"/>
                  <a:gd name="T69" fmla="*/ 4582 h 111"/>
                  <a:gd name="T70" fmla="*/ 1771 w 75"/>
                  <a:gd name="T71" fmla="*/ 3102 h 111"/>
                  <a:gd name="T72" fmla="*/ 1757 w 75"/>
                  <a:gd name="T73" fmla="*/ 1537 h 111"/>
                  <a:gd name="T74" fmla="*/ 1680 w 75"/>
                  <a:gd name="T75" fmla="*/ 0 h 111"/>
                  <a:gd name="T76" fmla="*/ 1445 w 75"/>
                  <a:gd name="T77" fmla="*/ 4 h 11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5"/>
                  <a:gd name="T118" fmla="*/ 0 h 111"/>
                  <a:gd name="T119" fmla="*/ 75 w 75"/>
                  <a:gd name="T120" fmla="*/ 111 h 11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5" h="111">
                    <a:moveTo>
                      <a:pt x="62" y="4"/>
                    </a:moveTo>
                    <a:lnTo>
                      <a:pt x="65" y="16"/>
                    </a:lnTo>
                    <a:lnTo>
                      <a:pt x="65" y="27"/>
                    </a:lnTo>
                    <a:lnTo>
                      <a:pt x="64" y="38"/>
                    </a:lnTo>
                    <a:lnTo>
                      <a:pt x="62" y="49"/>
                    </a:lnTo>
                    <a:lnTo>
                      <a:pt x="58" y="60"/>
                    </a:lnTo>
                    <a:lnTo>
                      <a:pt x="52" y="68"/>
                    </a:lnTo>
                    <a:lnTo>
                      <a:pt x="46" y="77"/>
                    </a:lnTo>
                    <a:lnTo>
                      <a:pt x="40" y="85"/>
                    </a:lnTo>
                    <a:lnTo>
                      <a:pt x="33" y="92"/>
                    </a:lnTo>
                    <a:lnTo>
                      <a:pt x="26" y="96"/>
                    </a:lnTo>
                    <a:lnTo>
                      <a:pt x="21" y="99"/>
                    </a:lnTo>
                    <a:lnTo>
                      <a:pt x="15" y="101"/>
                    </a:lnTo>
                    <a:lnTo>
                      <a:pt x="11" y="101"/>
                    </a:lnTo>
                    <a:lnTo>
                      <a:pt x="9" y="101"/>
                    </a:lnTo>
                    <a:lnTo>
                      <a:pt x="10" y="101"/>
                    </a:lnTo>
                    <a:lnTo>
                      <a:pt x="9" y="100"/>
                    </a:lnTo>
                    <a:lnTo>
                      <a:pt x="9" y="99"/>
                    </a:lnTo>
                    <a:lnTo>
                      <a:pt x="9" y="97"/>
                    </a:lnTo>
                    <a:lnTo>
                      <a:pt x="0" y="96"/>
                    </a:lnTo>
                    <a:lnTo>
                      <a:pt x="0" y="99"/>
                    </a:lnTo>
                    <a:lnTo>
                      <a:pt x="0" y="103"/>
                    </a:lnTo>
                    <a:lnTo>
                      <a:pt x="3" y="106"/>
                    </a:lnTo>
                    <a:lnTo>
                      <a:pt x="5" y="109"/>
                    </a:lnTo>
                    <a:lnTo>
                      <a:pt x="11" y="111"/>
                    </a:lnTo>
                    <a:lnTo>
                      <a:pt x="17" y="110"/>
                    </a:lnTo>
                    <a:lnTo>
                      <a:pt x="24" y="108"/>
                    </a:lnTo>
                    <a:lnTo>
                      <a:pt x="31" y="104"/>
                    </a:lnTo>
                    <a:lnTo>
                      <a:pt x="39" y="98"/>
                    </a:lnTo>
                    <a:lnTo>
                      <a:pt x="46" y="92"/>
                    </a:lnTo>
                    <a:lnTo>
                      <a:pt x="53" y="83"/>
                    </a:lnTo>
                    <a:lnTo>
                      <a:pt x="60" y="74"/>
                    </a:lnTo>
                    <a:lnTo>
                      <a:pt x="65" y="63"/>
                    </a:lnTo>
                    <a:lnTo>
                      <a:pt x="70" y="52"/>
                    </a:lnTo>
                    <a:lnTo>
                      <a:pt x="73" y="40"/>
                    </a:lnTo>
                    <a:lnTo>
                      <a:pt x="75" y="27"/>
                    </a:lnTo>
                    <a:lnTo>
                      <a:pt x="73" y="14"/>
                    </a:lnTo>
                    <a:lnTo>
                      <a:pt x="70" y="0"/>
                    </a:lnTo>
                    <a:lnTo>
                      <a:pt x="62" y="4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376" name="Freeform 868"/>
              <p:cNvSpPr>
                <a:spLocks noChangeArrowheads="1"/>
              </p:cNvSpPr>
              <p:nvPr/>
            </p:nvSpPr>
            <p:spPr bwMode="auto">
              <a:xfrm>
                <a:off x="5596" y="3597"/>
                <a:ext cx="56" cy="50"/>
              </a:xfrm>
              <a:custGeom>
                <a:avLst/>
                <a:gdLst>
                  <a:gd name="T0" fmla="*/ 8 w 53"/>
                  <a:gd name="T1" fmla="*/ 7470 h 46"/>
                  <a:gd name="T2" fmla="*/ 370 w 53"/>
                  <a:gd name="T3" fmla="*/ 5840 h 46"/>
                  <a:gd name="T4" fmla="*/ 515 w 53"/>
                  <a:gd name="T5" fmla="*/ 4923 h 46"/>
                  <a:gd name="T6" fmla="*/ 757 w 53"/>
                  <a:gd name="T7" fmla="*/ 3770 h 46"/>
                  <a:gd name="T8" fmla="*/ 944 w 53"/>
                  <a:gd name="T9" fmla="*/ 2526 h 46"/>
                  <a:gd name="T10" fmla="*/ 1124 w 53"/>
                  <a:gd name="T11" fmla="*/ 1810 h 46"/>
                  <a:gd name="T12" fmla="*/ 1255 w 53"/>
                  <a:gd name="T13" fmla="*/ 1532 h 46"/>
                  <a:gd name="T14" fmla="*/ 1313 w 53"/>
                  <a:gd name="T15" fmla="*/ 1532 h 46"/>
                  <a:gd name="T16" fmla="*/ 1326 w 53"/>
                  <a:gd name="T17" fmla="*/ 1532 h 46"/>
                  <a:gd name="T18" fmla="*/ 1313 w 53"/>
                  <a:gd name="T19" fmla="*/ 1409 h 46"/>
                  <a:gd name="T20" fmla="*/ 1504 w 53"/>
                  <a:gd name="T21" fmla="*/ 5 h 46"/>
                  <a:gd name="T22" fmla="*/ 1423 w 53"/>
                  <a:gd name="T23" fmla="*/ 2 h 46"/>
                  <a:gd name="T24" fmla="*/ 1347 w 53"/>
                  <a:gd name="T25" fmla="*/ 0 h 46"/>
                  <a:gd name="T26" fmla="*/ 1255 w 53"/>
                  <a:gd name="T27" fmla="*/ 0 h 46"/>
                  <a:gd name="T28" fmla="*/ 1176 w 53"/>
                  <a:gd name="T29" fmla="*/ 1 h 46"/>
                  <a:gd name="T30" fmla="*/ 953 w 53"/>
                  <a:gd name="T31" fmla="*/ 4 h 46"/>
                  <a:gd name="T32" fmla="*/ 808 w 53"/>
                  <a:gd name="T33" fmla="*/ 1532 h 46"/>
                  <a:gd name="T34" fmla="*/ 575 w 53"/>
                  <a:gd name="T35" fmla="*/ 2324 h 46"/>
                  <a:gd name="T36" fmla="*/ 370 w 53"/>
                  <a:gd name="T37" fmla="*/ 3770 h 46"/>
                  <a:gd name="T38" fmla="*/ 6 w 53"/>
                  <a:gd name="T39" fmla="*/ 5262 h 46"/>
                  <a:gd name="T40" fmla="*/ 0 w 53"/>
                  <a:gd name="T41" fmla="*/ 6758 h 46"/>
                  <a:gd name="T42" fmla="*/ 8 w 53"/>
                  <a:gd name="T43" fmla="*/ 7470 h 4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53"/>
                  <a:gd name="T67" fmla="*/ 0 h 46"/>
                  <a:gd name="T68" fmla="*/ 53 w 53"/>
                  <a:gd name="T69" fmla="*/ 46 h 4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53" h="46">
                    <a:moveTo>
                      <a:pt x="8" y="46"/>
                    </a:moveTo>
                    <a:lnTo>
                      <a:pt x="13" y="37"/>
                    </a:lnTo>
                    <a:lnTo>
                      <a:pt x="19" y="30"/>
                    </a:lnTo>
                    <a:lnTo>
                      <a:pt x="26" y="23"/>
                    </a:lnTo>
                    <a:lnTo>
                      <a:pt x="33" y="16"/>
                    </a:lnTo>
                    <a:lnTo>
                      <a:pt x="40" y="12"/>
                    </a:lnTo>
                    <a:lnTo>
                      <a:pt x="44" y="10"/>
                    </a:lnTo>
                    <a:lnTo>
                      <a:pt x="45" y="10"/>
                    </a:lnTo>
                    <a:lnTo>
                      <a:pt x="46" y="10"/>
                    </a:lnTo>
                    <a:lnTo>
                      <a:pt x="45" y="9"/>
                    </a:lnTo>
                    <a:lnTo>
                      <a:pt x="53" y="5"/>
                    </a:lnTo>
                    <a:lnTo>
                      <a:pt x="50" y="2"/>
                    </a:lnTo>
                    <a:lnTo>
                      <a:pt x="47" y="0"/>
                    </a:lnTo>
                    <a:lnTo>
                      <a:pt x="44" y="0"/>
                    </a:lnTo>
                    <a:lnTo>
                      <a:pt x="41" y="1"/>
                    </a:lnTo>
                    <a:lnTo>
                      <a:pt x="34" y="4"/>
                    </a:lnTo>
                    <a:lnTo>
                      <a:pt x="28" y="10"/>
                    </a:lnTo>
                    <a:lnTo>
                      <a:pt x="21" y="15"/>
                    </a:lnTo>
                    <a:lnTo>
                      <a:pt x="13" y="23"/>
                    </a:lnTo>
                    <a:lnTo>
                      <a:pt x="6" y="32"/>
                    </a:lnTo>
                    <a:lnTo>
                      <a:pt x="0" y="41"/>
                    </a:lnTo>
                    <a:lnTo>
                      <a:pt x="8" y="46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377" name="Freeform 869"/>
              <p:cNvSpPr>
                <a:spLocks noChangeArrowheads="1"/>
              </p:cNvSpPr>
              <p:nvPr/>
            </p:nvSpPr>
            <p:spPr bwMode="auto">
              <a:xfrm>
                <a:off x="5578" y="3641"/>
                <a:ext cx="27" cy="66"/>
              </a:xfrm>
              <a:custGeom>
                <a:avLst/>
                <a:gdLst>
                  <a:gd name="T0" fmla="*/ 983 w 25"/>
                  <a:gd name="T1" fmla="*/ 7437 h 61"/>
                  <a:gd name="T2" fmla="*/ 1062 w 25"/>
                  <a:gd name="T3" fmla="*/ 6886 h 61"/>
                  <a:gd name="T4" fmla="*/ 1147 w 25"/>
                  <a:gd name="T5" fmla="*/ 6275 h 61"/>
                  <a:gd name="T6" fmla="*/ 1239 w 25"/>
                  <a:gd name="T7" fmla="*/ 5361 h 61"/>
                  <a:gd name="T8" fmla="*/ 1338 w 25"/>
                  <a:gd name="T9" fmla="*/ 4580 h 61"/>
                  <a:gd name="T10" fmla="*/ 1561 w 25"/>
                  <a:gd name="T11" fmla="*/ 3383 h 61"/>
                  <a:gd name="T12" fmla="*/ 1821 w 25"/>
                  <a:gd name="T13" fmla="*/ 2469 h 61"/>
                  <a:gd name="T14" fmla="*/ 2294 w 25"/>
                  <a:gd name="T15" fmla="*/ 1519 h 61"/>
                  <a:gd name="T16" fmla="*/ 2676 w 25"/>
                  <a:gd name="T17" fmla="*/ 5 h 61"/>
                  <a:gd name="T18" fmla="*/ 1821 w 25"/>
                  <a:gd name="T19" fmla="*/ 0 h 61"/>
                  <a:gd name="T20" fmla="*/ 1338 w 25"/>
                  <a:gd name="T21" fmla="*/ 1025 h 61"/>
                  <a:gd name="T22" fmla="*/ 983 w 25"/>
                  <a:gd name="T23" fmla="*/ 2083 h 61"/>
                  <a:gd name="T24" fmla="*/ 843 w 25"/>
                  <a:gd name="T25" fmla="*/ 3127 h 61"/>
                  <a:gd name="T26" fmla="*/ 5 w 25"/>
                  <a:gd name="T27" fmla="*/ 4285 h 61"/>
                  <a:gd name="T28" fmla="*/ 3 w 25"/>
                  <a:gd name="T29" fmla="*/ 5024 h 61"/>
                  <a:gd name="T30" fmla="*/ 2 w 25"/>
                  <a:gd name="T31" fmla="*/ 5882 h 61"/>
                  <a:gd name="T32" fmla="*/ 2 w 25"/>
                  <a:gd name="T33" fmla="*/ 6874 h 61"/>
                  <a:gd name="T34" fmla="*/ 0 w 25"/>
                  <a:gd name="T35" fmla="*/ 7345 h 61"/>
                  <a:gd name="T36" fmla="*/ 983 w 25"/>
                  <a:gd name="T37" fmla="*/ 7437 h 6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5"/>
                  <a:gd name="T58" fmla="*/ 0 h 61"/>
                  <a:gd name="T59" fmla="*/ 25 w 25"/>
                  <a:gd name="T60" fmla="*/ 61 h 6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5" h="61">
                    <a:moveTo>
                      <a:pt x="9" y="61"/>
                    </a:moveTo>
                    <a:lnTo>
                      <a:pt x="10" y="57"/>
                    </a:lnTo>
                    <a:lnTo>
                      <a:pt x="11" y="51"/>
                    </a:lnTo>
                    <a:lnTo>
                      <a:pt x="12" y="43"/>
                    </a:lnTo>
                    <a:lnTo>
                      <a:pt x="13" y="37"/>
                    </a:lnTo>
                    <a:lnTo>
                      <a:pt x="15" y="28"/>
                    </a:lnTo>
                    <a:lnTo>
                      <a:pt x="17" y="20"/>
                    </a:lnTo>
                    <a:lnTo>
                      <a:pt x="21" y="13"/>
                    </a:lnTo>
                    <a:lnTo>
                      <a:pt x="25" y="5"/>
                    </a:lnTo>
                    <a:lnTo>
                      <a:pt x="17" y="0"/>
                    </a:lnTo>
                    <a:lnTo>
                      <a:pt x="13" y="8"/>
                    </a:lnTo>
                    <a:lnTo>
                      <a:pt x="9" y="17"/>
                    </a:lnTo>
                    <a:lnTo>
                      <a:pt x="7" y="26"/>
                    </a:lnTo>
                    <a:lnTo>
                      <a:pt x="5" y="35"/>
                    </a:lnTo>
                    <a:lnTo>
                      <a:pt x="3" y="42"/>
                    </a:lnTo>
                    <a:lnTo>
                      <a:pt x="2" y="49"/>
                    </a:lnTo>
                    <a:lnTo>
                      <a:pt x="2" y="56"/>
                    </a:lnTo>
                    <a:lnTo>
                      <a:pt x="0" y="60"/>
                    </a:lnTo>
                    <a:lnTo>
                      <a:pt x="9" y="61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378" name="Freeform 870"/>
              <p:cNvSpPr>
                <a:spLocks noChangeArrowheads="1"/>
              </p:cNvSpPr>
              <p:nvPr/>
            </p:nvSpPr>
            <p:spPr bwMode="auto">
              <a:xfrm>
                <a:off x="151" y="859"/>
                <a:ext cx="69" cy="115"/>
              </a:xfrm>
              <a:custGeom>
                <a:avLst/>
                <a:gdLst>
                  <a:gd name="T0" fmla="*/ 2472 w 65"/>
                  <a:gd name="T1" fmla="*/ 13644 h 106"/>
                  <a:gd name="T2" fmla="*/ 2472 w 65"/>
                  <a:gd name="T3" fmla="*/ 14385 h 106"/>
                  <a:gd name="T4" fmla="*/ 2472 w 65"/>
                  <a:gd name="T5" fmla="*/ 14552 h 106"/>
                  <a:gd name="T6" fmla="*/ 2464 w 65"/>
                  <a:gd name="T7" fmla="*/ 14802 h 106"/>
                  <a:gd name="T8" fmla="*/ 2369 w 65"/>
                  <a:gd name="T9" fmla="*/ 14906 h 106"/>
                  <a:gd name="T10" fmla="*/ 2282 w 65"/>
                  <a:gd name="T11" fmla="*/ 15370 h 106"/>
                  <a:gd name="T12" fmla="*/ 2067 w 65"/>
                  <a:gd name="T13" fmla="*/ 15211 h 106"/>
                  <a:gd name="T14" fmla="*/ 1834 w 65"/>
                  <a:gd name="T15" fmla="*/ 14802 h 106"/>
                  <a:gd name="T16" fmla="*/ 1595 w 65"/>
                  <a:gd name="T17" fmla="*/ 14421 h 106"/>
                  <a:gd name="T18" fmla="*/ 1334 w 65"/>
                  <a:gd name="T19" fmla="*/ 13539 h 106"/>
                  <a:gd name="T20" fmla="*/ 1050 w 65"/>
                  <a:gd name="T21" fmla="*/ 12576 h 106"/>
                  <a:gd name="T22" fmla="*/ 779 w 65"/>
                  <a:gd name="T23" fmla="*/ 11502 h 106"/>
                  <a:gd name="T24" fmla="*/ 512 w 65"/>
                  <a:gd name="T25" fmla="*/ 10383 h 106"/>
                  <a:gd name="T26" fmla="*/ 8 w 65"/>
                  <a:gd name="T27" fmla="*/ 8843 h 106"/>
                  <a:gd name="T28" fmla="*/ 4 w 65"/>
                  <a:gd name="T29" fmla="*/ 7109 h 106"/>
                  <a:gd name="T30" fmla="*/ 1 w 65"/>
                  <a:gd name="T31" fmla="*/ 5423 h 106"/>
                  <a:gd name="T32" fmla="*/ 0 w 65"/>
                  <a:gd name="T33" fmla="*/ 3704 h 106"/>
                  <a:gd name="T34" fmla="*/ 1 w 65"/>
                  <a:gd name="T35" fmla="*/ 1930 h 106"/>
                  <a:gd name="T36" fmla="*/ 4 w 65"/>
                  <a:gd name="T37" fmla="*/ 1 h 106"/>
                  <a:gd name="T38" fmla="*/ 5 w 65"/>
                  <a:gd name="T39" fmla="*/ 0 h 106"/>
                  <a:gd name="T40" fmla="*/ 6 w 65"/>
                  <a:gd name="T41" fmla="*/ 0 h 106"/>
                  <a:gd name="T42" fmla="*/ 8 w 65"/>
                  <a:gd name="T43" fmla="*/ 0 h 106"/>
                  <a:gd name="T44" fmla="*/ 403 w 65"/>
                  <a:gd name="T45" fmla="*/ 0 h 106"/>
                  <a:gd name="T46" fmla="*/ 613 w 65"/>
                  <a:gd name="T47" fmla="*/ 3 h 106"/>
                  <a:gd name="T48" fmla="*/ 878 w 65"/>
                  <a:gd name="T49" fmla="*/ 1091 h 106"/>
                  <a:gd name="T50" fmla="*/ 1115 w 65"/>
                  <a:gd name="T51" fmla="*/ 1930 h 106"/>
                  <a:gd name="T52" fmla="*/ 1416 w 65"/>
                  <a:gd name="T53" fmla="*/ 3057 h 106"/>
                  <a:gd name="T54" fmla="*/ 1656 w 65"/>
                  <a:gd name="T55" fmla="*/ 4237 h 106"/>
                  <a:gd name="T56" fmla="*/ 1866 w 65"/>
                  <a:gd name="T57" fmla="*/ 5423 h 106"/>
                  <a:gd name="T58" fmla="*/ 2025 w 65"/>
                  <a:gd name="T59" fmla="*/ 6553 h 106"/>
                  <a:gd name="T60" fmla="*/ 2194 w 65"/>
                  <a:gd name="T61" fmla="*/ 8131 h 106"/>
                  <a:gd name="T62" fmla="*/ 2282 w 65"/>
                  <a:gd name="T63" fmla="*/ 8923 h 106"/>
                  <a:gd name="T64" fmla="*/ 2329 w 65"/>
                  <a:gd name="T65" fmla="*/ 10383 h 106"/>
                  <a:gd name="T66" fmla="*/ 2369 w 65"/>
                  <a:gd name="T67" fmla="*/ 11395 h 106"/>
                  <a:gd name="T68" fmla="*/ 2464 w 65"/>
                  <a:gd name="T69" fmla="*/ 12252 h 106"/>
                  <a:gd name="T70" fmla="*/ 2464 w 65"/>
                  <a:gd name="T71" fmla="*/ 13259 h 106"/>
                  <a:gd name="T72" fmla="*/ 2472 w 65"/>
                  <a:gd name="T73" fmla="*/ 13644 h 10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5"/>
                  <a:gd name="T112" fmla="*/ 0 h 106"/>
                  <a:gd name="T113" fmla="*/ 65 w 65"/>
                  <a:gd name="T114" fmla="*/ 106 h 10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5" h="106">
                    <a:moveTo>
                      <a:pt x="65" y="95"/>
                    </a:moveTo>
                    <a:lnTo>
                      <a:pt x="65" y="99"/>
                    </a:lnTo>
                    <a:lnTo>
                      <a:pt x="65" y="101"/>
                    </a:lnTo>
                    <a:lnTo>
                      <a:pt x="64" y="103"/>
                    </a:lnTo>
                    <a:lnTo>
                      <a:pt x="62" y="104"/>
                    </a:lnTo>
                    <a:lnTo>
                      <a:pt x="59" y="106"/>
                    </a:lnTo>
                    <a:lnTo>
                      <a:pt x="54" y="105"/>
                    </a:lnTo>
                    <a:lnTo>
                      <a:pt x="48" y="103"/>
                    </a:lnTo>
                    <a:lnTo>
                      <a:pt x="41" y="100"/>
                    </a:lnTo>
                    <a:lnTo>
                      <a:pt x="35" y="94"/>
                    </a:lnTo>
                    <a:lnTo>
                      <a:pt x="27" y="88"/>
                    </a:lnTo>
                    <a:lnTo>
                      <a:pt x="21" y="80"/>
                    </a:lnTo>
                    <a:lnTo>
                      <a:pt x="14" y="71"/>
                    </a:lnTo>
                    <a:lnTo>
                      <a:pt x="8" y="61"/>
                    </a:lnTo>
                    <a:lnTo>
                      <a:pt x="4" y="50"/>
                    </a:lnTo>
                    <a:lnTo>
                      <a:pt x="1" y="38"/>
                    </a:lnTo>
                    <a:lnTo>
                      <a:pt x="0" y="26"/>
                    </a:lnTo>
                    <a:lnTo>
                      <a:pt x="1" y="14"/>
                    </a:lnTo>
                    <a:lnTo>
                      <a:pt x="4" y="1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0" y="0"/>
                    </a:lnTo>
                    <a:lnTo>
                      <a:pt x="17" y="3"/>
                    </a:lnTo>
                    <a:lnTo>
                      <a:pt x="23" y="7"/>
                    </a:lnTo>
                    <a:lnTo>
                      <a:pt x="29" y="14"/>
                    </a:lnTo>
                    <a:lnTo>
                      <a:pt x="37" y="21"/>
                    </a:lnTo>
                    <a:lnTo>
                      <a:pt x="43" y="29"/>
                    </a:lnTo>
                    <a:lnTo>
                      <a:pt x="49" y="38"/>
                    </a:lnTo>
                    <a:lnTo>
                      <a:pt x="53" y="46"/>
                    </a:lnTo>
                    <a:lnTo>
                      <a:pt x="57" y="55"/>
                    </a:lnTo>
                    <a:lnTo>
                      <a:pt x="59" y="62"/>
                    </a:lnTo>
                    <a:lnTo>
                      <a:pt x="61" y="71"/>
                    </a:lnTo>
                    <a:lnTo>
                      <a:pt x="62" y="79"/>
                    </a:lnTo>
                    <a:lnTo>
                      <a:pt x="64" y="85"/>
                    </a:lnTo>
                    <a:lnTo>
                      <a:pt x="64" y="91"/>
                    </a:lnTo>
                    <a:lnTo>
                      <a:pt x="65" y="95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379" name="Freeform 871"/>
              <p:cNvSpPr>
                <a:spLocks noChangeArrowheads="1"/>
              </p:cNvSpPr>
              <p:nvPr/>
            </p:nvSpPr>
            <p:spPr bwMode="auto">
              <a:xfrm>
                <a:off x="146" y="859"/>
                <a:ext cx="78" cy="120"/>
              </a:xfrm>
              <a:custGeom>
                <a:avLst/>
                <a:gdLst>
                  <a:gd name="T0" fmla="*/ 5 w 74"/>
                  <a:gd name="T1" fmla="*/ 0 h 111"/>
                  <a:gd name="T2" fmla="*/ 1 w 74"/>
                  <a:gd name="T3" fmla="*/ 1422 h 111"/>
                  <a:gd name="T4" fmla="*/ 0 w 74"/>
                  <a:gd name="T5" fmla="*/ 3031 h 111"/>
                  <a:gd name="T6" fmla="*/ 1 w 74"/>
                  <a:gd name="T7" fmla="*/ 4501 h 111"/>
                  <a:gd name="T8" fmla="*/ 5 w 74"/>
                  <a:gd name="T9" fmla="*/ 5912 h 111"/>
                  <a:gd name="T10" fmla="*/ 273 w 74"/>
                  <a:gd name="T11" fmla="*/ 7187 h 111"/>
                  <a:gd name="T12" fmla="*/ 355 w 74"/>
                  <a:gd name="T13" fmla="*/ 8427 h 111"/>
                  <a:gd name="T14" fmla="*/ 512 w 74"/>
                  <a:gd name="T15" fmla="*/ 9548 h 111"/>
                  <a:gd name="T16" fmla="*/ 739 w 74"/>
                  <a:gd name="T17" fmla="*/ 10613 h 111"/>
                  <a:gd name="T18" fmla="*/ 866 w 74"/>
                  <a:gd name="T19" fmla="*/ 11408 h 111"/>
                  <a:gd name="T20" fmla="*/ 1069 w 74"/>
                  <a:gd name="T21" fmla="*/ 11924 h 111"/>
                  <a:gd name="T22" fmla="*/ 1252 w 74"/>
                  <a:gd name="T23" fmla="*/ 12444 h 111"/>
                  <a:gd name="T24" fmla="*/ 1429 w 74"/>
                  <a:gd name="T25" fmla="*/ 12716 h 111"/>
                  <a:gd name="T26" fmla="*/ 1587 w 74"/>
                  <a:gd name="T27" fmla="*/ 12891 h 111"/>
                  <a:gd name="T28" fmla="*/ 1715 w 74"/>
                  <a:gd name="T29" fmla="*/ 12546 h 111"/>
                  <a:gd name="T30" fmla="*/ 1795 w 74"/>
                  <a:gd name="T31" fmla="*/ 12333 h 111"/>
                  <a:gd name="T32" fmla="*/ 1810 w 74"/>
                  <a:gd name="T33" fmla="*/ 11924 h 111"/>
                  <a:gd name="T34" fmla="*/ 1810 w 74"/>
                  <a:gd name="T35" fmla="*/ 11511 h 111"/>
                  <a:gd name="T36" fmla="*/ 1810 w 74"/>
                  <a:gd name="T37" fmla="*/ 11030 h 111"/>
                  <a:gd name="T38" fmla="*/ 1629 w 74"/>
                  <a:gd name="T39" fmla="*/ 11159 h 111"/>
                  <a:gd name="T40" fmla="*/ 1629 w 74"/>
                  <a:gd name="T41" fmla="*/ 11511 h 111"/>
                  <a:gd name="T42" fmla="*/ 1629 w 74"/>
                  <a:gd name="T43" fmla="*/ 11605 h 111"/>
                  <a:gd name="T44" fmla="*/ 1627 w 74"/>
                  <a:gd name="T45" fmla="*/ 11677 h 111"/>
                  <a:gd name="T46" fmla="*/ 1629 w 74"/>
                  <a:gd name="T47" fmla="*/ 11677 h 111"/>
                  <a:gd name="T48" fmla="*/ 1587 w 74"/>
                  <a:gd name="T49" fmla="*/ 11762 h 111"/>
                  <a:gd name="T50" fmla="*/ 1466 w 74"/>
                  <a:gd name="T51" fmla="*/ 11677 h 111"/>
                  <a:gd name="T52" fmla="*/ 1320 w 74"/>
                  <a:gd name="T53" fmla="*/ 11511 h 111"/>
                  <a:gd name="T54" fmla="*/ 1220 w 74"/>
                  <a:gd name="T55" fmla="*/ 11030 h 111"/>
                  <a:gd name="T56" fmla="*/ 1014 w 74"/>
                  <a:gd name="T57" fmla="*/ 10613 h 111"/>
                  <a:gd name="T58" fmla="*/ 865 w 74"/>
                  <a:gd name="T59" fmla="*/ 9817 h 111"/>
                  <a:gd name="T60" fmla="*/ 739 w 74"/>
                  <a:gd name="T61" fmla="*/ 9029 h 111"/>
                  <a:gd name="T62" fmla="*/ 540 w 74"/>
                  <a:gd name="T63" fmla="*/ 7908 h 111"/>
                  <a:gd name="T64" fmla="*/ 394 w 74"/>
                  <a:gd name="T65" fmla="*/ 6909 h 111"/>
                  <a:gd name="T66" fmla="*/ 320 w 74"/>
                  <a:gd name="T67" fmla="*/ 5656 h 111"/>
                  <a:gd name="T68" fmla="*/ 288 w 74"/>
                  <a:gd name="T69" fmla="*/ 4477 h 111"/>
                  <a:gd name="T70" fmla="*/ 273 w 74"/>
                  <a:gd name="T71" fmla="*/ 3031 h 111"/>
                  <a:gd name="T72" fmla="*/ 273 w 74"/>
                  <a:gd name="T73" fmla="*/ 1662 h 111"/>
                  <a:gd name="T74" fmla="*/ 320 w 74"/>
                  <a:gd name="T75" fmla="*/ 3 h 111"/>
                  <a:gd name="T76" fmla="*/ 5 w 74"/>
                  <a:gd name="T77" fmla="*/ 0 h 11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4"/>
                  <a:gd name="T118" fmla="*/ 0 h 111"/>
                  <a:gd name="T119" fmla="*/ 74 w 74"/>
                  <a:gd name="T120" fmla="*/ 111 h 11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4" h="111">
                    <a:moveTo>
                      <a:pt x="5" y="0"/>
                    </a:moveTo>
                    <a:lnTo>
                      <a:pt x="1" y="13"/>
                    </a:lnTo>
                    <a:lnTo>
                      <a:pt x="0" y="26"/>
                    </a:lnTo>
                    <a:lnTo>
                      <a:pt x="1" y="39"/>
                    </a:lnTo>
                    <a:lnTo>
                      <a:pt x="5" y="51"/>
                    </a:lnTo>
                    <a:lnTo>
                      <a:pt x="10" y="62"/>
                    </a:lnTo>
                    <a:lnTo>
                      <a:pt x="15" y="73"/>
                    </a:lnTo>
                    <a:lnTo>
                      <a:pt x="22" y="82"/>
                    </a:lnTo>
                    <a:lnTo>
                      <a:pt x="29" y="91"/>
                    </a:lnTo>
                    <a:lnTo>
                      <a:pt x="36" y="97"/>
                    </a:lnTo>
                    <a:lnTo>
                      <a:pt x="44" y="103"/>
                    </a:lnTo>
                    <a:lnTo>
                      <a:pt x="51" y="107"/>
                    </a:lnTo>
                    <a:lnTo>
                      <a:pt x="58" y="110"/>
                    </a:lnTo>
                    <a:lnTo>
                      <a:pt x="64" y="111"/>
                    </a:lnTo>
                    <a:lnTo>
                      <a:pt x="69" y="108"/>
                    </a:lnTo>
                    <a:lnTo>
                      <a:pt x="72" y="105"/>
                    </a:lnTo>
                    <a:lnTo>
                      <a:pt x="74" y="103"/>
                    </a:lnTo>
                    <a:lnTo>
                      <a:pt x="74" y="99"/>
                    </a:lnTo>
                    <a:lnTo>
                      <a:pt x="74" y="95"/>
                    </a:lnTo>
                    <a:lnTo>
                      <a:pt x="66" y="96"/>
                    </a:lnTo>
                    <a:lnTo>
                      <a:pt x="66" y="99"/>
                    </a:lnTo>
                    <a:lnTo>
                      <a:pt x="66" y="100"/>
                    </a:lnTo>
                    <a:lnTo>
                      <a:pt x="65" y="101"/>
                    </a:lnTo>
                    <a:lnTo>
                      <a:pt x="66" y="101"/>
                    </a:lnTo>
                    <a:lnTo>
                      <a:pt x="64" y="102"/>
                    </a:lnTo>
                    <a:lnTo>
                      <a:pt x="60" y="101"/>
                    </a:lnTo>
                    <a:lnTo>
                      <a:pt x="54" y="99"/>
                    </a:lnTo>
                    <a:lnTo>
                      <a:pt x="49" y="95"/>
                    </a:lnTo>
                    <a:lnTo>
                      <a:pt x="42" y="91"/>
                    </a:lnTo>
                    <a:lnTo>
                      <a:pt x="35" y="84"/>
                    </a:lnTo>
                    <a:lnTo>
                      <a:pt x="29" y="77"/>
                    </a:lnTo>
                    <a:lnTo>
                      <a:pt x="23" y="68"/>
                    </a:lnTo>
                    <a:lnTo>
                      <a:pt x="17" y="59"/>
                    </a:lnTo>
                    <a:lnTo>
                      <a:pt x="13" y="48"/>
                    </a:lnTo>
                    <a:lnTo>
                      <a:pt x="11" y="38"/>
                    </a:lnTo>
                    <a:lnTo>
                      <a:pt x="10" y="26"/>
                    </a:lnTo>
                    <a:lnTo>
                      <a:pt x="10" y="15"/>
                    </a:lnTo>
                    <a:lnTo>
                      <a:pt x="13" y="3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380" name="Freeform 872"/>
              <p:cNvSpPr>
                <a:spLocks noChangeArrowheads="1"/>
              </p:cNvSpPr>
              <p:nvPr/>
            </p:nvSpPr>
            <p:spPr bwMode="auto">
              <a:xfrm>
                <a:off x="151" y="853"/>
                <a:ext cx="56" cy="50"/>
              </a:xfrm>
              <a:custGeom>
                <a:avLst/>
                <a:gdLst>
                  <a:gd name="T0" fmla="*/ 1504 w 53"/>
                  <a:gd name="T1" fmla="*/ 6872 h 46"/>
                  <a:gd name="T2" fmla="*/ 1326 w 53"/>
                  <a:gd name="T3" fmla="*/ 5262 h 46"/>
                  <a:gd name="T4" fmla="*/ 1124 w 53"/>
                  <a:gd name="T5" fmla="*/ 3834 h 46"/>
                  <a:gd name="T6" fmla="*/ 902 w 53"/>
                  <a:gd name="T7" fmla="*/ 2746 h 46"/>
                  <a:gd name="T8" fmla="*/ 716 w 53"/>
                  <a:gd name="T9" fmla="*/ 1532 h 46"/>
                  <a:gd name="T10" fmla="*/ 515 w 53"/>
                  <a:gd name="T11" fmla="*/ 5 h 46"/>
                  <a:gd name="T12" fmla="*/ 350 w 53"/>
                  <a:gd name="T13" fmla="*/ 1 h 46"/>
                  <a:gd name="T14" fmla="*/ 296 w 53"/>
                  <a:gd name="T15" fmla="*/ 1 h 46"/>
                  <a:gd name="T16" fmla="*/ 6 w 53"/>
                  <a:gd name="T17" fmla="*/ 0 h 46"/>
                  <a:gd name="T18" fmla="*/ 2 w 53"/>
                  <a:gd name="T19" fmla="*/ 2 h 46"/>
                  <a:gd name="T20" fmla="*/ 0 w 53"/>
                  <a:gd name="T21" fmla="*/ 1097 h 46"/>
                  <a:gd name="T22" fmla="*/ 8 w 53"/>
                  <a:gd name="T23" fmla="*/ 1409 h 46"/>
                  <a:gd name="T24" fmla="*/ 7 w 53"/>
                  <a:gd name="T25" fmla="*/ 1532 h 46"/>
                  <a:gd name="T26" fmla="*/ 296 w 53"/>
                  <a:gd name="T27" fmla="*/ 1532 h 46"/>
                  <a:gd name="T28" fmla="*/ 370 w 53"/>
                  <a:gd name="T29" fmla="*/ 1810 h 46"/>
                  <a:gd name="T30" fmla="*/ 544 w 53"/>
                  <a:gd name="T31" fmla="*/ 2746 h 46"/>
                  <a:gd name="T32" fmla="*/ 757 w 53"/>
                  <a:gd name="T33" fmla="*/ 3770 h 46"/>
                  <a:gd name="T34" fmla="*/ 944 w 53"/>
                  <a:gd name="T35" fmla="*/ 4923 h 46"/>
                  <a:gd name="T36" fmla="*/ 1124 w 53"/>
                  <a:gd name="T37" fmla="*/ 6217 h 46"/>
                  <a:gd name="T38" fmla="*/ 1313 w 53"/>
                  <a:gd name="T39" fmla="*/ 7470 h 46"/>
                  <a:gd name="T40" fmla="*/ 1504 w 53"/>
                  <a:gd name="T41" fmla="*/ 6872 h 4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53"/>
                  <a:gd name="T64" fmla="*/ 0 h 46"/>
                  <a:gd name="T65" fmla="*/ 53 w 53"/>
                  <a:gd name="T66" fmla="*/ 46 h 4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53" h="46">
                    <a:moveTo>
                      <a:pt x="53" y="42"/>
                    </a:moveTo>
                    <a:lnTo>
                      <a:pt x="46" y="32"/>
                    </a:lnTo>
                    <a:lnTo>
                      <a:pt x="40" y="24"/>
                    </a:lnTo>
                    <a:lnTo>
                      <a:pt x="32" y="17"/>
                    </a:lnTo>
                    <a:lnTo>
                      <a:pt x="25" y="10"/>
                    </a:lnTo>
                    <a:lnTo>
                      <a:pt x="19" y="5"/>
                    </a:lnTo>
                    <a:lnTo>
                      <a:pt x="12" y="1"/>
                    </a:lnTo>
                    <a:lnTo>
                      <a:pt x="9" y="1"/>
                    </a:lnTo>
                    <a:lnTo>
                      <a:pt x="6" y="0"/>
                    </a:lnTo>
                    <a:lnTo>
                      <a:pt x="2" y="2"/>
                    </a:lnTo>
                    <a:lnTo>
                      <a:pt x="0" y="6"/>
                    </a:lnTo>
                    <a:lnTo>
                      <a:pt x="8" y="9"/>
                    </a:lnTo>
                    <a:lnTo>
                      <a:pt x="7" y="10"/>
                    </a:lnTo>
                    <a:lnTo>
                      <a:pt x="9" y="10"/>
                    </a:lnTo>
                    <a:lnTo>
                      <a:pt x="13" y="12"/>
                    </a:lnTo>
                    <a:lnTo>
                      <a:pt x="20" y="17"/>
                    </a:lnTo>
                    <a:lnTo>
                      <a:pt x="26" y="23"/>
                    </a:lnTo>
                    <a:lnTo>
                      <a:pt x="33" y="30"/>
                    </a:lnTo>
                    <a:lnTo>
                      <a:pt x="40" y="38"/>
                    </a:lnTo>
                    <a:lnTo>
                      <a:pt x="45" y="46"/>
                    </a:lnTo>
                    <a:lnTo>
                      <a:pt x="53" y="42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381" name="Freeform 873"/>
              <p:cNvSpPr>
                <a:spLocks noChangeArrowheads="1"/>
              </p:cNvSpPr>
              <p:nvPr/>
            </p:nvSpPr>
            <p:spPr bwMode="auto">
              <a:xfrm>
                <a:off x="199" y="898"/>
                <a:ext cx="26" cy="65"/>
              </a:xfrm>
              <a:custGeom>
                <a:avLst/>
                <a:gdLst>
                  <a:gd name="T0" fmla="*/ 3160 w 24"/>
                  <a:gd name="T1" fmla="*/ 7801 h 60"/>
                  <a:gd name="T2" fmla="*/ 3010 w 24"/>
                  <a:gd name="T3" fmla="*/ 7266 h 60"/>
                  <a:gd name="T4" fmla="*/ 3010 w 24"/>
                  <a:gd name="T5" fmla="*/ 6516 h 60"/>
                  <a:gd name="T6" fmla="*/ 2917 w 24"/>
                  <a:gd name="T7" fmla="*/ 5664 h 60"/>
                  <a:gd name="T8" fmla="*/ 2716 w 24"/>
                  <a:gd name="T9" fmla="*/ 4494 h 60"/>
                  <a:gd name="T10" fmla="*/ 2507 w 24"/>
                  <a:gd name="T11" fmla="*/ 3262 h 60"/>
                  <a:gd name="T12" fmla="*/ 2118 w 24"/>
                  <a:gd name="T13" fmla="*/ 2166 h 60"/>
                  <a:gd name="T14" fmla="*/ 1538 w 24"/>
                  <a:gd name="T15" fmla="*/ 1141 h 60"/>
                  <a:gd name="T16" fmla="*/ 1117 w 24"/>
                  <a:gd name="T17" fmla="*/ 0 h 60"/>
                  <a:gd name="T18" fmla="*/ 0 w 24"/>
                  <a:gd name="T19" fmla="*/ 4 h 60"/>
                  <a:gd name="T20" fmla="*/ 4 w 24"/>
                  <a:gd name="T21" fmla="*/ 1572 h 60"/>
                  <a:gd name="T22" fmla="*/ 1117 w 24"/>
                  <a:gd name="T23" fmla="*/ 2755 h 60"/>
                  <a:gd name="T24" fmla="*/ 1311 w 24"/>
                  <a:gd name="T25" fmla="*/ 3829 h 60"/>
                  <a:gd name="T26" fmla="*/ 1538 w 24"/>
                  <a:gd name="T27" fmla="*/ 4826 h 60"/>
                  <a:gd name="T28" fmla="*/ 1666 w 24"/>
                  <a:gd name="T29" fmla="*/ 5995 h 60"/>
                  <a:gd name="T30" fmla="*/ 1805 w 24"/>
                  <a:gd name="T31" fmla="*/ 6647 h 60"/>
                  <a:gd name="T32" fmla="*/ 1955 w 24"/>
                  <a:gd name="T33" fmla="*/ 7622 h 60"/>
                  <a:gd name="T34" fmla="*/ 2118 w 24"/>
                  <a:gd name="T35" fmla="*/ 7872 h 60"/>
                  <a:gd name="T36" fmla="*/ 3160 w 24"/>
                  <a:gd name="T37" fmla="*/ 7801 h 6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4"/>
                  <a:gd name="T58" fmla="*/ 0 h 60"/>
                  <a:gd name="T59" fmla="*/ 24 w 24"/>
                  <a:gd name="T60" fmla="*/ 60 h 6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4" h="60">
                    <a:moveTo>
                      <a:pt x="24" y="59"/>
                    </a:moveTo>
                    <a:lnTo>
                      <a:pt x="23" y="55"/>
                    </a:lnTo>
                    <a:lnTo>
                      <a:pt x="23" y="49"/>
                    </a:lnTo>
                    <a:lnTo>
                      <a:pt x="22" y="42"/>
                    </a:lnTo>
                    <a:lnTo>
                      <a:pt x="20" y="34"/>
                    </a:lnTo>
                    <a:lnTo>
                      <a:pt x="18" y="25"/>
                    </a:lnTo>
                    <a:lnTo>
                      <a:pt x="16" y="16"/>
                    </a:lnTo>
                    <a:lnTo>
                      <a:pt x="12" y="8"/>
                    </a:lnTo>
                    <a:lnTo>
                      <a:pt x="8" y="0"/>
                    </a:lnTo>
                    <a:lnTo>
                      <a:pt x="0" y="4"/>
                    </a:lnTo>
                    <a:lnTo>
                      <a:pt x="4" y="12"/>
                    </a:lnTo>
                    <a:lnTo>
                      <a:pt x="8" y="20"/>
                    </a:lnTo>
                    <a:lnTo>
                      <a:pt x="10" y="29"/>
                    </a:lnTo>
                    <a:lnTo>
                      <a:pt x="12" y="36"/>
                    </a:lnTo>
                    <a:lnTo>
                      <a:pt x="13" y="44"/>
                    </a:lnTo>
                    <a:lnTo>
                      <a:pt x="14" y="50"/>
                    </a:lnTo>
                    <a:lnTo>
                      <a:pt x="15" y="56"/>
                    </a:lnTo>
                    <a:lnTo>
                      <a:pt x="16" y="60"/>
                    </a:lnTo>
                    <a:lnTo>
                      <a:pt x="24" y="59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382" name="Freeform 874"/>
              <p:cNvSpPr>
                <a:spLocks noChangeArrowheads="1"/>
              </p:cNvSpPr>
              <p:nvPr/>
            </p:nvSpPr>
            <p:spPr bwMode="auto">
              <a:xfrm>
                <a:off x="5584" y="995"/>
                <a:ext cx="69" cy="115"/>
              </a:xfrm>
              <a:custGeom>
                <a:avLst/>
                <a:gdLst>
                  <a:gd name="T0" fmla="*/ 0 w 65"/>
                  <a:gd name="T1" fmla="*/ 7855 h 107"/>
                  <a:gd name="T2" fmla="*/ 0 w 65"/>
                  <a:gd name="T3" fmla="*/ 8002 h 107"/>
                  <a:gd name="T4" fmla="*/ 0 w 65"/>
                  <a:gd name="T5" fmla="*/ 8346 h 107"/>
                  <a:gd name="T6" fmla="*/ 1 w 65"/>
                  <a:gd name="T7" fmla="*/ 8425 h 107"/>
                  <a:gd name="T8" fmla="*/ 3 w 65"/>
                  <a:gd name="T9" fmla="*/ 8512 h 107"/>
                  <a:gd name="T10" fmla="*/ 6 w 65"/>
                  <a:gd name="T11" fmla="*/ 8684 h 107"/>
                  <a:gd name="T12" fmla="*/ 428 w 65"/>
                  <a:gd name="T13" fmla="*/ 8684 h 107"/>
                  <a:gd name="T14" fmla="*/ 613 w 65"/>
                  <a:gd name="T15" fmla="*/ 8442 h 107"/>
                  <a:gd name="T16" fmla="*/ 932 w 65"/>
                  <a:gd name="T17" fmla="*/ 8080 h 107"/>
                  <a:gd name="T18" fmla="*/ 1138 w 65"/>
                  <a:gd name="T19" fmla="*/ 7753 h 107"/>
                  <a:gd name="T20" fmla="*/ 1445 w 65"/>
                  <a:gd name="T21" fmla="*/ 7225 h 107"/>
                  <a:gd name="T22" fmla="*/ 1693 w 65"/>
                  <a:gd name="T23" fmla="*/ 6445 h 107"/>
                  <a:gd name="T24" fmla="*/ 1947 w 65"/>
                  <a:gd name="T25" fmla="*/ 5819 h 107"/>
                  <a:gd name="T26" fmla="*/ 2194 w 65"/>
                  <a:gd name="T27" fmla="*/ 5087 h 107"/>
                  <a:gd name="T28" fmla="*/ 2329 w 65"/>
                  <a:gd name="T29" fmla="*/ 4105 h 107"/>
                  <a:gd name="T30" fmla="*/ 2422 w 65"/>
                  <a:gd name="T31" fmla="*/ 3269 h 107"/>
                  <a:gd name="T32" fmla="*/ 2472 w 65"/>
                  <a:gd name="T33" fmla="*/ 2146 h 107"/>
                  <a:gd name="T34" fmla="*/ 2464 w 65"/>
                  <a:gd name="T35" fmla="*/ 1044 h 107"/>
                  <a:gd name="T36" fmla="*/ 2329 w 65"/>
                  <a:gd name="T37" fmla="*/ 2 h 107"/>
                  <a:gd name="T38" fmla="*/ 2321 w 65"/>
                  <a:gd name="T39" fmla="*/ 0 h 107"/>
                  <a:gd name="T40" fmla="*/ 2282 w 65"/>
                  <a:gd name="T41" fmla="*/ 0 h 107"/>
                  <a:gd name="T42" fmla="*/ 2194 w 65"/>
                  <a:gd name="T43" fmla="*/ 0 h 107"/>
                  <a:gd name="T44" fmla="*/ 2103 w 65"/>
                  <a:gd name="T45" fmla="*/ 1 h 107"/>
                  <a:gd name="T46" fmla="*/ 1834 w 65"/>
                  <a:gd name="T47" fmla="*/ 3 h 107"/>
                  <a:gd name="T48" fmla="*/ 1628 w 65"/>
                  <a:gd name="T49" fmla="*/ 677 h 107"/>
                  <a:gd name="T50" fmla="*/ 1361 w 65"/>
                  <a:gd name="T51" fmla="*/ 1044 h 107"/>
                  <a:gd name="T52" fmla="*/ 1072 w 65"/>
                  <a:gd name="T53" fmla="*/ 1836 h 107"/>
                  <a:gd name="T54" fmla="*/ 827 w 65"/>
                  <a:gd name="T55" fmla="*/ 2450 h 107"/>
                  <a:gd name="T56" fmla="*/ 577 w 65"/>
                  <a:gd name="T57" fmla="*/ 3076 h 107"/>
                  <a:gd name="T58" fmla="*/ 454 w 65"/>
                  <a:gd name="T59" fmla="*/ 3776 h 107"/>
                  <a:gd name="T60" fmla="*/ 8 w 65"/>
                  <a:gd name="T61" fmla="*/ 4412 h 107"/>
                  <a:gd name="T62" fmla="*/ 6 w 65"/>
                  <a:gd name="T63" fmla="*/ 5192 h 107"/>
                  <a:gd name="T64" fmla="*/ 4 w 65"/>
                  <a:gd name="T65" fmla="*/ 5819 h 107"/>
                  <a:gd name="T66" fmla="*/ 3 w 65"/>
                  <a:gd name="T67" fmla="*/ 6379 h 107"/>
                  <a:gd name="T68" fmla="*/ 1 w 65"/>
                  <a:gd name="T69" fmla="*/ 6927 h 107"/>
                  <a:gd name="T70" fmla="*/ 1 w 65"/>
                  <a:gd name="T71" fmla="*/ 7445 h 107"/>
                  <a:gd name="T72" fmla="*/ 0 w 65"/>
                  <a:gd name="T73" fmla="*/ 7855 h 10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5"/>
                  <a:gd name="T112" fmla="*/ 0 h 107"/>
                  <a:gd name="T113" fmla="*/ 65 w 65"/>
                  <a:gd name="T114" fmla="*/ 107 h 107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5" h="107">
                    <a:moveTo>
                      <a:pt x="0" y="97"/>
                    </a:moveTo>
                    <a:lnTo>
                      <a:pt x="0" y="99"/>
                    </a:lnTo>
                    <a:lnTo>
                      <a:pt x="0" y="102"/>
                    </a:lnTo>
                    <a:lnTo>
                      <a:pt x="1" y="103"/>
                    </a:lnTo>
                    <a:lnTo>
                      <a:pt x="3" y="105"/>
                    </a:lnTo>
                    <a:lnTo>
                      <a:pt x="6" y="107"/>
                    </a:lnTo>
                    <a:lnTo>
                      <a:pt x="11" y="107"/>
                    </a:lnTo>
                    <a:lnTo>
                      <a:pt x="17" y="104"/>
                    </a:lnTo>
                    <a:lnTo>
                      <a:pt x="24" y="100"/>
                    </a:lnTo>
                    <a:lnTo>
                      <a:pt x="30" y="94"/>
                    </a:lnTo>
                    <a:lnTo>
                      <a:pt x="38" y="88"/>
                    </a:lnTo>
                    <a:lnTo>
                      <a:pt x="44" y="80"/>
                    </a:lnTo>
                    <a:lnTo>
                      <a:pt x="51" y="71"/>
                    </a:lnTo>
                    <a:lnTo>
                      <a:pt x="57" y="62"/>
                    </a:lnTo>
                    <a:lnTo>
                      <a:pt x="61" y="51"/>
                    </a:lnTo>
                    <a:lnTo>
                      <a:pt x="63" y="40"/>
                    </a:lnTo>
                    <a:lnTo>
                      <a:pt x="65" y="27"/>
                    </a:lnTo>
                    <a:lnTo>
                      <a:pt x="64" y="14"/>
                    </a:lnTo>
                    <a:lnTo>
                      <a:pt x="61" y="2"/>
                    </a:lnTo>
                    <a:lnTo>
                      <a:pt x="60" y="0"/>
                    </a:lnTo>
                    <a:lnTo>
                      <a:pt x="59" y="0"/>
                    </a:lnTo>
                    <a:lnTo>
                      <a:pt x="57" y="0"/>
                    </a:lnTo>
                    <a:lnTo>
                      <a:pt x="55" y="1"/>
                    </a:lnTo>
                    <a:lnTo>
                      <a:pt x="48" y="3"/>
                    </a:lnTo>
                    <a:lnTo>
                      <a:pt x="42" y="8"/>
                    </a:lnTo>
                    <a:lnTo>
                      <a:pt x="36" y="14"/>
                    </a:lnTo>
                    <a:lnTo>
                      <a:pt x="28" y="22"/>
                    </a:lnTo>
                    <a:lnTo>
                      <a:pt x="22" y="30"/>
                    </a:lnTo>
                    <a:lnTo>
                      <a:pt x="16" y="38"/>
                    </a:lnTo>
                    <a:lnTo>
                      <a:pt x="12" y="46"/>
                    </a:lnTo>
                    <a:lnTo>
                      <a:pt x="8" y="55"/>
                    </a:lnTo>
                    <a:lnTo>
                      <a:pt x="6" y="64"/>
                    </a:lnTo>
                    <a:lnTo>
                      <a:pt x="4" y="71"/>
                    </a:lnTo>
                    <a:lnTo>
                      <a:pt x="3" y="79"/>
                    </a:lnTo>
                    <a:lnTo>
                      <a:pt x="1" y="86"/>
                    </a:lnTo>
                    <a:lnTo>
                      <a:pt x="1" y="92"/>
                    </a:lnTo>
                    <a:lnTo>
                      <a:pt x="0" y="97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383" name="Freeform 875"/>
              <p:cNvSpPr>
                <a:spLocks noChangeArrowheads="1"/>
              </p:cNvSpPr>
              <p:nvPr/>
            </p:nvSpPr>
            <p:spPr bwMode="auto">
              <a:xfrm>
                <a:off x="5580" y="995"/>
                <a:ext cx="78" cy="120"/>
              </a:xfrm>
              <a:custGeom>
                <a:avLst/>
                <a:gdLst>
                  <a:gd name="T0" fmla="*/ 1506 w 74"/>
                  <a:gd name="T1" fmla="*/ 3 h 111"/>
                  <a:gd name="T2" fmla="*/ 1587 w 74"/>
                  <a:gd name="T3" fmla="*/ 1662 h 111"/>
                  <a:gd name="T4" fmla="*/ 1587 w 74"/>
                  <a:gd name="T5" fmla="*/ 3102 h 111"/>
                  <a:gd name="T6" fmla="*/ 1545 w 74"/>
                  <a:gd name="T7" fmla="*/ 4477 h 111"/>
                  <a:gd name="T8" fmla="*/ 1506 w 74"/>
                  <a:gd name="T9" fmla="*/ 5688 h 111"/>
                  <a:gd name="T10" fmla="*/ 1391 w 74"/>
                  <a:gd name="T11" fmla="*/ 6909 h 111"/>
                  <a:gd name="T12" fmla="*/ 1252 w 74"/>
                  <a:gd name="T13" fmla="*/ 8075 h 111"/>
                  <a:gd name="T14" fmla="*/ 1126 w 74"/>
                  <a:gd name="T15" fmla="*/ 9029 h 111"/>
                  <a:gd name="T16" fmla="*/ 961 w 74"/>
                  <a:gd name="T17" fmla="*/ 9849 h 111"/>
                  <a:gd name="T18" fmla="*/ 780 w 74"/>
                  <a:gd name="T19" fmla="*/ 10613 h 111"/>
                  <a:gd name="T20" fmla="*/ 600 w 74"/>
                  <a:gd name="T21" fmla="*/ 11408 h 111"/>
                  <a:gd name="T22" fmla="*/ 461 w 74"/>
                  <a:gd name="T23" fmla="*/ 11605 h 111"/>
                  <a:gd name="T24" fmla="*/ 337 w 74"/>
                  <a:gd name="T25" fmla="*/ 11762 h 111"/>
                  <a:gd name="T26" fmla="*/ 273 w 74"/>
                  <a:gd name="T27" fmla="*/ 11762 h 111"/>
                  <a:gd name="T28" fmla="*/ 8 w 74"/>
                  <a:gd name="T29" fmla="*/ 11677 h 111"/>
                  <a:gd name="T30" fmla="*/ 9 w 74"/>
                  <a:gd name="T31" fmla="*/ 11677 h 111"/>
                  <a:gd name="T32" fmla="*/ 8 w 74"/>
                  <a:gd name="T33" fmla="*/ 11677 h 111"/>
                  <a:gd name="T34" fmla="*/ 8 w 74"/>
                  <a:gd name="T35" fmla="*/ 11511 h 111"/>
                  <a:gd name="T36" fmla="*/ 8 w 74"/>
                  <a:gd name="T37" fmla="*/ 11408 h 111"/>
                  <a:gd name="T38" fmla="*/ 0 w 74"/>
                  <a:gd name="T39" fmla="*/ 11159 h 111"/>
                  <a:gd name="T40" fmla="*/ 0 w 74"/>
                  <a:gd name="T41" fmla="*/ 11605 h 111"/>
                  <a:gd name="T42" fmla="*/ 0 w 74"/>
                  <a:gd name="T43" fmla="*/ 11924 h 111"/>
                  <a:gd name="T44" fmla="*/ 2 w 74"/>
                  <a:gd name="T45" fmla="*/ 12444 h 111"/>
                  <a:gd name="T46" fmla="*/ 5 w 74"/>
                  <a:gd name="T47" fmla="*/ 12624 h 111"/>
                  <a:gd name="T48" fmla="*/ 273 w 74"/>
                  <a:gd name="T49" fmla="*/ 12891 h 111"/>
                  <a:gd name="T50" fmla="*/ 374 w 74"/>
                  <a:gd name="T51" fmla="*/ 12891 h 111"/>
                  <a:gd name="T52" fmla="*/ 540 w 74"/>
                  <a:gd name="T53" fmla="*/ 12546 h 111"/>
                  <a:gd name="T54" fmla="*/ 740 w 74"/>
                  <a:gd name="T55" fmla="*/ 12064 h 111"/>
                  <a:gd name="T56" fmla="*/ 913 w 74"/>
                  <a:gd name="T57" fmla="*/ 11511 h 111"/>
                  <a:gd name="T58" fmla="*/ 1126 w 74"/>
                  <a:gd name="T59" fmla="*/ 10613 h 111"/>
                  <a:gd name="T60" fmla="*/ 1286 w 74"/>
                  <a:gd name="T61" fmla="*/ 9761 h 111"/>
                  <a:gd name="T62" fmla="*/ 1465 w 74"/>
                  <a:gd name="T63" fmla="*/ 8549 h 111"/>
                  <a:gd name="T64" fmla="*/ 1587 w 74"/>
                  <a:gd name="T65" fmla="*/ 7469 h 111"/>
                  <a:gd name="T66" fmla="*/ 1715 w 74"/>
                  <a:gd name="T67" fmla="*/ 6115 h 111"/>
                  <a:gd name="T68" fmla="*/ 1808 w 74"/>
                  <a:gd name="T69" fmla="*/ 4582 h 111"/>
                  <a:gd name="T70" fmla="*/ 1810 w 74"/>
                  <a:gd name="T71" fmla="*/ 3102 h 111"/>
                  <a:gd name="T72" fmla="*/ 1808 w 74"/>
                  <a:gd name="T73" fmla="*/ 1537 h 111"/>
                  <a:gd name="T74" fmla="*/ 1715 w 74"/>
                  <a:gd name="T75" fmla="*/ 0 h 111"/>
                  <a:gd name="T76" fmla="*/ 1506 w 74"/>
                  <a:gd name="T77" fmla="*/ 3 h 11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4"/>
                  <a:gd name="T118" fmla="*/ 0 h 111"/>
                  <a:gd name="T119" fmla="*/ 74 w 74"/>
                  <a:gd name="T120" fmla="*/ 111 h 11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4" h="111">
                    <a:moveTo>
                      <a:pt x="61" y="3"/>
                    </a:moveTo>
                    <a:lnTo>
                      <a:pt x="64" y="15"/>
                    </a:lnTo>
                    <a:lnTo>
                      <a:pt x="64" y="27"/>
                    </a:lnTo>
                    <a:lnTo>
                      <a:pt x="63" y="38"/>
                    </a:lnTo>
                    <a:lnTo>
                      <a:pt x="61" y="49"/>
                    </a:lnTo>
                    <a:lnTo>
                      <a:pt x="57" y="59"/>
                    </a:lnTo>
                    <a:lnTo>
                      <a:pt x="51" y="69"/>
                    </a:lnTo>
                    <a:lnTo>
                      <a:pt x="45" y="77"/>
                    </a:lnTo>
                    <a:lnTo>
                      <a:pt x="39" y="85"/>
                    </a:lnTo>
                    <a:lnTo>
                      <a:pt x="32" y="91"/>
                    </a:lnTo>
                    <a:lnTo>
                      <a:pt x="25" y="97"/>
                    </a:lnTo>
                    <a:lnTo>
                      <a:pt x="20" y="100"/>
                    </a:lnTo>
                    <a:lnTo>
                      <a:pt x="14" y="102"/>
                    </a:lnTo>
                    <a:lnTo>
                      <a:pt x="10" y="102"/>
                    </a:lnTo>
                    <a:lnTo>
                      <a:pt x="8" y="101"/>
                    </a:lnTo>
                    <a:lnTo>
                      <a:pt x="9" y="101"/>
                    </a:lnTo>
                    <a:lnTo>
                      <a:pt x="8" y="101"/>
                    </a:lnTo>
                    <a:lnTo>
                      <a:pt x="8" y="99"/>
                    </a:lnTo>
                    <a:lnTo>
                      <a:pt x="8" y="97"/>
                    </a:lnTo>
                    <a:lnTo>
                      <a:pt x="0" y="96"/>
                    </a:lnTo>
                    <a:lnTo>
                      <a:pt x="0" y="100"/>
                    </a:lnTo>
                    <a:lnTo>
                      <a:pt x="0" y="103"/>
                    </a:lnTo>
                    <a:lnTo>
                      <a:pt x="2" y="107"/>
                    </a:lnTo>
                    <a:lnTo>
                      <a:pt x="5" y="109"/>
                    </a:lnTo>
                    <a:lnTo>
                      <a:pt x="10" y="111"/>
                    </a:lnTo>
                    <a:lnTo>
                      <a:pt x="16" y="111"/>
                    </a:lnTo>
                    <a:lnTo>
                      <a:pt x="23" y="108"/>
                    </a:lnTo>
                    <a:lnTo>
                      <a:pt x="30" y="104"/>
                    </a:lnTo>
                    <a:lnTo>
                      <a:pt x="38" y="99"/>
                    </a:lnTo>
                    <a:lnTo>
                      <a:pt x="45" y="91"/>
                    </a:lnTo>
                    <a:lnTo>
                      <a:pt x="52" y="83"/>
                    </a:lnTo>
                    <a:lnTo>
                      <a:pt x="59" y="74"/>
                    </a:lnTo>
                    <a:lnTo>
                      <a:pt x="64" y="64"/>
                    </a:lnTo>
                    <a:lnTo>
                      <a:pt x="69" y="52"/>
                    </a:lnTo>
                    <a:lnTo>
                      <a:pt x="73" y="40"/>
                    </a:lnTo>
                    <a:lnTo>
                      <a:pt x="74" y="27"/>
                    </a:lnTo>
                    <a:lnTo>
                      <a:pt x="73" y="14"/>
                    </a:lnTo>
                    <a:lnTo>
                      <a:pt x="69" y="0"/>
                    </a:lnTo>
                    <a:lnTo>
                      <a:pt x="61" y="3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384" name="Freeform 876"/>
              <p:cNvSpPr>
                <a:spLocks noChangeArrowheads="1"/>
              </p:cNvSpPr>
              <p:nvPr/>
            </p:nvSpPr>
            <p:spPr bwMode="auto">
              <a:xfrm>
                <a:off x="5597" y="991"/>
                <a:ext cx="56" cy="49"/>
              </a:xfrm>
              <a:custGeom>
                <a:avLst/>
                <a:gdLst>
                  <a:gd name="T0" fmla="*/ 8 w 53"/>
                  <a:gd name="T1" fmla="*/ 8095 h 45"/>
                  <a:gd name="T2" fmla="*/ 370 w 53"/>
                  <a:gd name="T3" fmla="*/ 6774 h 45"/>
                  <a:gd name="T4" fmla="*/ 544 w 53"/>
                  <a:gd name="T5" fmla="*/ 4920 h 45"/>
                  <a:gd name="T6" fmla="*/ 800 w 53"/>
                  <a:gd name="T7" fmla="*/ 3810 h 45"/>
                  <a:gd name="T8" fmla="*/ 944 w 53"/>
                  <a:gd name="T9" fmla="*/ 2914 h 45"/>
                  <a:gd name="T10" fmla="*/ 1124 w 53"/>
                  <a:gd name="T11" fmla="*/ 2073 h 45"/>
                  <a:gd name="T12" fmla="*/ 1255 w 53"/>
                  <a:gd name="T13" fmla="*/ 1475 h 45"/>
                  <a:gd name="T14" fmla="*/ 1326 w 53"/>
                  <a:gd name="T15" fmla="*/ 1475 h 45"/>
                  <a:gd name="T16" fmla="*/ 1313 w 53"/>
                  <a:gd name="T17" fmla="*/ 1475 h 45"/>
                  <a:gd name="T18" fmla="*/ 1313 w 53"/>
                  <a:gd name="T19" fmla="*/ 1355 h 45"/>
                  <a:gd name="T20" fmla="*/ 1504 w 53"/>
                  <a:gd name="T21" fmla="*/ 4 h 45"/>
                  <a:gd name="T22" fmla="*/ 1466 w 53"/>
                  <a:gd name="T23" fmla="*/ 1 h 45"/>
                  <a:gd name="T24" fmla="*/ 1347 w 53"/>
                  <a:gd name="T25" fmla="*/ 0 h 45"/>
                  <a:gd name="T26" fmla="*/ 1255 w 53"/>
                  <a:gd name="T27" fmla="*/ 0 h 45"/>
                  <a:gd name="T28" fmla="*/ 1176 w 53"/>
                  <a:gd name="T29" fmla="*/ 1 h 45"/>
                  <a:gd name="T30" fmla="*/ 953 w 53"/>
                  <a:gd name="T31" fmla="*/ 4 h 45"/>
                  <a:gd name="T32" fmla="*/ 808 w 53"/>
                  <a:gd name="T33" fmla="*/ 1475 h 45"/>
                  <a:gd name="T34" fmla="*/ 575 w 53"/>
                  <a:gd name="T35" fmla="*/ 2676 h 45"/>
                  <a:gd name="T36" fmla="*/ 370 w 53"/>
                  <a:gd name="T37" fmla="*/ 4096 h 45"/>
                  <a:gd name="T38" fmla="*/ 6 w 53"/>
                  <a:gd name="T39" fmla="*/ 5713 h 45"/>
                  <a:gd name="T40" fmla="*/ 0 w 53"/>
                  <a:gd name="T41" fmla="*/ 7376 h 45"/>
                  <a:gd name="T42" fmla="*/ 8 w 53"/>
                  <a:gd name="T43" fmla="*/ 8095 h 45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53"/>
                  <a:gd name="T67" fmla="*/ 0 h 45"/>
                  <a:gd name="T68" fmla="*/ 53 w 53"/>
                  <a:gd name="T69" fmla="*/ 45 h 45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53" h="45">
                    <a:moveTo>
                      <a:pt x="8" y="45"/>
                    </a:moveTo>
                    <a:lnTo>
                      <a:pt x="13" y="37"/>
                    </a:lnTo>
                    <a:lnTo>
                      <a:pt x="20" y="28"/>
                    </a:lnTo>
                    <a:lnTo>
                      <a:pt x="27" y="22"/>
                    </a:lnTo>
                    <a:lnTo>
                      <a:pt x="33" y="16"/>
                    </a:lnTo>
                    <a:lnTo>
                      <a:pt x="40" y="12"/>
                    </a:lnTo>
                    <a:lnTo>
                      <a:pt x="44" y="8"/>
                    </a:lnTo>
                    <a:lnTo>
                      <a:pt x="46" y="8"/>
                    </a:lnTo>
                    <a:lnTo>
                      <a:pt x="45" y="8"/>
                    </a:lnTo>
                    <a:lnTo>
                      <a:pt x="45" y="7"/>
                    </a:lnTo>
                    <a:lnTo>
                      <a:pt x="53" y="4"/>
                    </a:lnTo>
                    <a:lnTo>
                      <a:pt x="51" y="1"/>
                    </a:lnTo>
                    <a:lnTo>
                      <a:pt x="47" y="0"/>
                    </a:lnTo>
                    <a:lnTo>
                      <a:pt x="44" y="0"/>
                    </a:lnTo>
                    <a:lnTo>
                      <a:pt x="41" y="1"/>
                    </a:lnTo>
                    <a:lnTo>
                      <a:pt x="34" y="4"/>
                    </a:lnTo>
                    <a:lnTo>
                      <a:pt x="28" y="8"/>
                    </a:lnTo>
                    <a:lnTo>
                      <a:pt x="21" y="15"/>
                    </a:lnTo>
                    <a:lnTo>
                      <a:pt x="13" y="23"/>
                    </a:lnTo>
                    <a:lnTo>
                      <a:pt x="6" y="31"/>
                    </a:lnTo>
                    <a:lnTo>
                      <a:pt x="0" y="40"/>
                    </a:lnTo>
                    <a:lnTo>
                      <a:pt x="8" y="45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385" name="Freeform 877"/>
              <p:cNvSpPr>
                <a:spLocks noChangeArrowheads="1"/>
              </p:cNvSpPr>
              <p:nvPr/>
            </p:nvSpPr>
            <p:spPr bwMode="auto">
              <a:xfrm>
                <a:off x="5580" y="1034"/>
                <a:ext cx="26" cy="66"/>
              </a:xfrm>
              <a:custGeom>
                <a:avLst/>
                <a:gdLst>
                  <a:gd name="T0" fmla="*/ 1117 w 24"/>
                  <a:gd name="T1" fmla="*/ 7437 h 61"/>
                  <a:gd name="T2" fmla="*/ 1210 w 24"/>
                  <a:gd name="T3" fmla="*/ 6874 h 61"/>
                  <a:gd name="T4" fmla="*/ 1311 w 24"/>
                  <a:gd name="T5" fmla="*/ 6275 h 61"/>
                  <a:gd name="T6" fmla="*/ 1420 w 24"/>
                  <a:gd name="T7" fmla="*/ 5427 h 61"/>
                  <a:gd name="T8" fmla="*/ 1538 w 24"/>
                  <a:gd name="T9" fmla="*/ 4291 h 61"/>
                  <a:gd name="T10" fmla="*/ 1805 w 24"/>
                  <a:gd name="T11" fmla="*/ 3616 h 61"/>
                  <a:gd name="T12" fmla="*/ 2118 w 24"/>
                  <a:gd name="T13" fmla="*/ 2469 h 61"/>
                  <a:gd name="T14" fmla="*/ 2716 w 24"/>
                  <a:gd name="T15" fmla="*/ 1404 h 61"/>
                  <a:gd name="T16" fmla="*/ 3160 w 24"/>
                  <a:gd name="T17" fmla="*/ 5 h 61"/>
                  <a:gd name="T18" fmla="*/ 2118 w 24"/>
                  <a:gd name="T19" fmla="*/ 0 h 61"/>
                  <a:gd name="T20" fmla="*/ 1538 w 24"/>
                  <a:gd name="T21" fmla="*/ 1109 h 61"/>
                  <a:gd name="T22" fmla="*/ 1117 w 24"/>
                  <a:gd name="T23" fmla="*/ 2254 h 61"/>
                  <a:gd name="T24" fmla="*/ 952 w 24"/>
                  <a:gd name="T25" fmla="*/ 3342 h 61"/>
                  <a:gd name="T26" fmla="*/ 4 w 24"/>
                  <a:gd name="T27" fmla="*/ 4233 h 61"/>
                  <a:gd name="T28" fmla="*/ 2 w 24"/>
                  <a:gd name="T29" fmla="*/ 5024 h 61"/>
                  <a:gd name="T30" fmla="*/ 1 w 24"/>
                  <a:gd name="T31" fmla="*/ 6072 h 61"/>
                  <a:gd name="T32" fmla="*/ 1 w 24"/>
                  <a:gd name="T33" fmla="*/ 6789 h 61"/>
                  <a:gd name="T34" fmla="*/ 0 w 24"/>
                  <a:gd name="T35" fmla="*/ 7345 h 61"/>
                  <a:gd name="T36" fmla="*/ 1117 w 24"/>
                  <a:gd name="T37" fmla="*/ 7437 h 6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4"/>
                  <a:gd name="T58" fmla="*/ 0 h 61"/>
                  <a:gd name="T59" fmla="*/ 24 w 24"/>
                  <a:gd name="T60" fmla="*/ 61 h 6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4" h="61">
                    <a:moveTo>
                      <a:pt x="8" y="61"/>
                    </a:moveTo>
                    <a:lnTo>
                      <a:pt x="9" y="56"/>
                    </a:lnTo>
                    <a:lnTo>
                      <a:pt x="10" y="51"/>
                    </a:lnTo>
                    <a:lnTo>
                      <a:pt x="11" y="44"/>
                    </a:lnTo>
                    <a:lnTo>
                      <a:pt x="12" y="36"/>
                    </a:lnTo>
                    <a:lnTo>
                      <a:pt x="14" y="29"/>
                    </a:lnTo>
                    <a:lnTo>
                      <a:pt x="16" y="20"/>
                    </a:lnTo>
                    <a:lnTo>
                      <a:pt x="20" y="12"/>
                    </a:lnTo>
                    <a:lnTo>
                      <a:pt x="24" y="5"/>
                    </a:lnTo>
                    <a:lnTo>
                      <a:pt x="16" y="0"/>
                    </a:lnTo>
                    <a:lnTo>
                      <a:pt x="12" y="9"/>
                    </a:lnTo>
                    <a:lnTo>
                      <a:pt x="8" y="18"/>
                    </a:lnTo>
                    <a:lnTo>
                      <a:pt x="6" y="27"/>
                    </a:lnTo>
                    <a:lnTo>
                      <a:pt x="4" y="34"/>
                    </a:lnTo>
                    <a:lnTo>
                      <a:pt x="2" y="42"/>
                    </a:lnTo>
                    <a:lnTo>
                      <a:pt x="1" y="50"/>
                    </a:lnTo>
                    <a:lnTo>
                      <a:pt x="1" y="55"/>
                    </a:lnTo>
                    <a:lnTo>
                      <a:pt x="0" y="60"/>
                    </a:lnTo>
                    <a:lnTo>
                      <a:pt x="8" y="61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386" name="Freeform 878"/>
              <p:cNvSpPr>
                <a:spLocks noChangeArrowheads="1"/>
              </p:cNvSpPr>
              <p:nvPr/>
            </p:nvSpPr>
            <p:spPr bwMode="auto">
              <a:xfrm>
                <a:off x="151" y="3635"/>
                <a:ext cx="69" cy="115"/>
              </a:xfrm>
              <a:custGeom>
                <a:avLst/>
                <a:gdLst>
                  <a:gd name="T0" fmla="*/ 2472 w 65"/>
                  <a:gd name="T1" fmla="*/ 7855 h 107"/>
                  <a:gd name="T2" fmla="*/ 2472 w 65"/>
                  <a:gd name="T3" fmla="*/ 8002 h 107"/>
                  <a:gd name="T4" fmla="*/ 2472 w 65"/>
                  <a:gd name="T5" fmla="*/ 8346 h 107"/>
                  <a:gd name="T6" fmla="*/ 2464 w 65"/>
                  <a:gd name="T7" fmla="*/ 8425 h 107"/>
                  <a:gd name="T8" fmla="*/ 2422 w 65"/>
                  <a:gd name="T9" fmla="*/ 8512 h 107"/>
                  <a:gd name="T10" fmla="*/ 2282 w 65"/>
                  <a:gd name="T11" fmla="*/ 8684 h 107"/>
                  <a:gd name="T12" fmla="*/ 2067 w 65"/>
                  <a:gd name="T13" fmla="*/ 8684 h 107"/>
                  <a:gd name="T14" fmla="*/ 1834 w 65"/>
                  <a:gd name="T15" fmla="*/ 8442 h 107"/>
                  <a:gd name="T16" fmla="*/ 1595 w 65"/>
                  <a:gd name="T17" fmla="*/ 8080 h 107"/>
                  <a:gd name="T18" fmla="*/ 1334 w 65"/>
                  <a:gd name="T19" fmla="*/ 7753 h 107"/>
                  <a:gd name="T20" fmla="*/ 1050 w 65"/>
                  <a:gd name="T21" fmla="*/ 7225 h 107"/>
                  <a:gd name="T22" fmla="*/ 779 w 65"/>
                  <a:gd name="T23" fmla="*/ 6445 h 107"/>
                  <a:gd name="T24" fmla="*/ 512 w 65"/>
                  <a:gd name="T25" fmla="*/ 5819 h 107"/>
                  <a:gd name="T26" fmla="*/ 8 w 65"/>
                  <a:gd name="T27" fmla="*/ 5087 h 107"/>
                  <a:gd name="T28" fmla="*/ 4 w 65"/>
                  <a:gd name="T29" fmla="*/ 4105 h 107"/>
                  <a:gd name="T30" fmla="*/ 2 w 65"/>
                  <a:gd name="T31" fmla="*/ 3269 h 107"/>
                  <a:gd name="T32" fmla="*/ 0 w 65"/>
                  <a:gd name="T33" fmla="*/ 2146 h 107"/>
                  <a:gd name="T34" fmla="*/ 1 w 65"/>
                  <a:gd name="T35" fmla="*/ 1044 h 107"/>
                  <a:gd name="T36" fmla="*/ 4 w 65"/>
                  <a:gd name="T37" fmla="*/ 2 h 107"/>
                  <a:gd name="T38" fmla="*/ 5 w 65"/>
                  <a:gd name="T39" fmla="*/ 0 h 107"/>
                  <a:gd name="T40" fmla="*/ 6 w 65"/>
                  <a:gd name="T41" fmla="*/ 0 h 107"/>
                  <a:gd name="T42" fmla="*/ 8 w 65"/>
                  <a:gd name="T43" fmla="*/ 0 h 107"/>
                  <a:gd name="T44" fmla="*/ 403 w 65"/>
                  <a:gd name="T45" fmla="*/ 0 h 107"/>
                  <a:gd name="T46" fmla="*/ 613 w 65"/>
                  <a:gd name="T47" fmla="*/ 3 h 107"/>
                  <a:gd name="T48" fmla="*/ 878 w 65"/>
                  <a:gd name="T49" fmla="*/ 677 h 107"/>
                  <a:gd name="T50" fmla="*/ 1115 w 65"/>
                  <a:gd name="T51" fmla="*/ 1044 h 107"/>
                  <a:gd name="T52" fmla="*/ 1416 w 65"/>
                  <a:gd name="T53" fmla="*/ 1836 h 107"/>
                  <a:gd name="T54" fmla="*/ 1656 w 65"/>
                  <a:gd name="T55" fmla="*/ 2450 h 107"/>
                  <a:gd name="T56" fmla="*/ 1866 w 65"/>
                  <a:gd name="T57" fmla="*/ 3076 h 107"/>
                  <a:gd name="T58" fmla="*/ 2067 w 65"/>
                  <a:gd name="T59" fmla="*/ 3776 h 107"/>
                  <a:gd name="T60" fmla="*/ 2194 w 65"/>
                  <a:gd name="T61" fmla="*/ 4412 h 107"/>
                  <a:gd name="T62" fmla="*/ 2282 w 65"/>
                  <a:gd name="T63" fmla="*/ 5192 h 107"/>
                  <a:gd name="T64" fmla="*/ 2329 w 65"/>
                  <a:gd name="T65" fmla="*/ 5819 h 107"/>
                  <a:gd name="T66" fmla="*/ 2422 w 65"/>
                  <a:gd name="T67" fmla="*/ 6379 h 107"/>
                  <a:gd name="T68" fmla="*/ 2464 w 65"/>
                  <a:gd name="T69" fmla="*/ 6927 h 107"/>
                  <a:gd name="T70" fmla="*/ 2464 w 65"/>
                  <a:gd name="T71" fmla="*/ 7445 h 107"/>
                  <a:gd name="T72" fmla="*/ 2472 w 65"/>
                  <a:gd name="T73" fmla="*/ 7855 h 10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5"/>
                  <a:gd name="T112" fmla="*/ 0 h 107"/>
                  <a:gd name="T113" fmla="*/ 65 w 65"/>
                  <a:gd name="T114" fmla="*/ 107 h 107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5" h="107">
                    <a:moveTo>
                      <a:pt x="65" y="97"/>
                    </a:moveTo>
                    <a:lnTo>
                      <a:pt x="65" y="99"/>
                    </a:lnTo>
                    <a:lnTo>
                      <a:pt x="65" y="102"/>
                    </a:lnTo>
                    <a:lnTo>
                      <a:pt x="64" y="103"/>
                    </a:lnTo>
                    <a:lnTo>
                      <a:pt x="63" y="105"/>
                    </a:lnTo>
                    <a:lnTo>
                      <a:pt x="59" y="107"/>
                    </a:lnTo>
                    <a:lnTo>
                      <a:pt x="54" y="107"/>
                    </a:lnTo>
                    <a:lnTo>
                      <a:pt x="48" y="104"/>
                    </a:lnTo>
                    <a:lnTo>
                      <a:pt x="41" y="100"/>
                    </a:lnTo>
                    <a:lnTo>
                      <a:pt x="35" y="94"/>
                    </a:lnTo>
                    <a:lnTo>
                      <a:pt x="27" y="88"/>
                    </a:lnTo>
                    <a:lnTo>
                      <a:pt x="21" y="80"/>
                    </a:lnTo>
                    <a:lnTo>
                      <a:pt x="14" y="71"/>
                    </a:lnTo>
                    <a:lnTo>
                      <a:pt x="8" y="62"/>
                    </a:lnTo>
                    <a:lnTo>
                      <a:pt x="4" y="51"/>
                    </a:lnTo>
                    <a:lnTo>
                      <a:pt x="2" y="40"/>
                    </a:lnTo>
                    <a:lnTo>
                      <a:pt x="0" y="27"/>
                    </a:lnTo>
                    <a:lnTo>
                      <a:pt x="1" y="14"/>
                    </a:lnTo>
                    <a:lnTo>
                      <a:pt x="4" y="2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0" y="0"/>
                    </a:lnTo>
                    <a:lnTo>
                      <a:pt x="17" y="3"/>
                    </a:lnTo>
                    <a:lnTo>
                      <a:pt x="23" y="8"/>
                    </a:lnTo>
                    <a:lnTo>
                      <a:pt x="29" y="14"/>
                    </a:lnTo>
                    <a:lnTo>
                      <a:pt x="37" y="22"/>
                    </a:lnTo>
                    <a:lnTo>
                      <a:pt x="43" y="30"/>
                    </a:lnTo>
                    <a:lnTo>
                      <a:pt x="49" y="38"/>
                    </a:lnTo>
                    <a:lnTo>
                      <a:pt x="54" y="46"/>
                    </a:lnTo>
                    <a:lnTo>
                      <a:pt x="57" y="55"/>
                    </a:lnTo>
                    <a:lnTo>
                      <a:pt x="59" y="64"/>
                    </a:lnTo>
                    <a:lnTo>
                      <a:pt x="61" y="71"/>
                    </a:lnTo>
                    <a:lnTo>
                      <a:pt x="63" y="79"/>
                    </a:lnTo>
                    <a:lnTo>
                      <a:pt x="64" y="86"/>
                    </a:lnTo>
                    <a:lnTo>
                      <a:pt x="64" y="92"/>
                    </a:lnTo>
                    <a:lnTo>
                      <a:pt x="65" y="97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387" name="Freeform 879"/>
              <p:cNvSpPr>
                <a:spLocks noChangeArrowheads="1"/>
              </p:cNvSpPr>
              <p:nvPr/>
            </p:nvSpPr>
            <p:spPr bwMode="auto">
              <a:xfrm>
                <a:off x="146" y="3635"/>
                <a:ext cx="78" cy="120"/>
              </a:xfrm>
              <a:custGeom>
                <a:avLst/>
                <a:gdLst>
                  <a:gd name="T0" fmla="*/ 5 w 74"/>
                  <a:gd name="T1" fmla="*/ 0 h 111"/>
                  <a:gd name="T2" fmla="*/ 1 w 74"/>
                  <a:gd name="T3" fmla="*/ 1537 h 111"/>
                  <a:gd name="T4" fmla="*/ 0 w 74"/>
                  <a:gd name="T5" fmla="*/ 3102 h 111"/>
                  <a:gd name="T6" fmla="*/ 1 w 74"/>
                  <a:gd name="T7" fmla="*/ 4582 h 111"/>
                  <a:gd name="T8" fmla="*/ 5 w 74"/>
                  <a:gd name="T9" fmla="*/ 6115 h 111"/>
                  <a:gd name="T10" fmla="*/ 273 w 74"/>
                  <a:gd name="T11" fmla="*/ 7469 h 111"/>
                  <a:gd name="T12" fmla="*/ 355 w 74"/>
                  <a:gd name="T13" fmla="*/ 8549 h 111"/>
                  <a:gd name="T14" fmla="*/ 512 w 74"/>
                  <a:gd name="T15" fmla="*/ 9761 h 111"/>
                  <a:gd name="T16" fmla="*/ 739 w 74"/>
                  <a:gd name="T17" fmla="*/ 10613 h 111"/>
                  <a:gd name="T18" fmla="*/ 866 w 74"/>
                  <a:gd name="T19" fmla="*/ 11511 h 111"/>
                  <a:gd name="T20" fmla="*/ 1069 w 74"/>
                  <a:gd name="T21" fmla="*/ 12064 h 111"/>
                  <a:gd name="T22" fmla="*/ 1252 w 74"/>
                  <a:gd name="T23" fmla="*/ 12546 h 111"/>
                  <a:gd name="T24" fmla="*/ 1429 w 74"/>
                  <a:gd name="T25" fmla="*/ 12891 h 111"/>
                  <a:gd name="T26" fmla="*/ 1587 w 74"/>
                  <a:gd name="T27" fmla="*/ 12891 h 111"/>
                  <a:gd name="T28" fmla="*/ 1717 w 74"/>
                  <a:gd name="T29" fmla="*/ 12624 h 111"/>
                  <a:gd name="T30" fmla="*/ 1795 w 74"/>
                  <a:gd name="T31" fmla="*/ 12444 h 111"/>
                  <a:gd name="T32" fmla="*/ 1810 w 74"/>
                  <a:gd name="T33" fmla="*/ 11924 h 111"/>
                  <a:gd name="T34" fmla="*/ 1810 w 74"/>
                  <a:gd name="T35" fmla="*/ 11605 h 111"/>
                  <a:gd name="T36" fmla="*/ 1810 w 74"/>
                  <a:gd name="T37" fmla="*/ 11159 h 111"/>
                  <a:gd name="T38" fmla="*/ 1629 w 74"/>
                  <a:gd name="T39" fmla="*/ 11408 h 111"/>
                  <a:gd name="T40" fmla="*/ 1629 w 74"/>
                  <a:gd name="T41" fmla="*/ 11511 h 111"/>
                  <a:gd name="T42" fmla="*/ 1629 w 74"/>
                  <a:gd name="T43" fmla="*/ 11677 h 111"/>
                  <a:gd name="T44" fmla="*/ 1627 w 74"/>
                  <a:gd name="T45" fmla="*/ 11677 h 111"/>
                  <a:gd name="T46" fmla="*/ 1629 w 74"/>
                  <a:gd name="T47" fmla="*/ 11677 h 111"/>
                  <a:gd name="T48" fmla="*/ 1587 w 74"/>
                  <a:gd name="T49" fmla="*/ 11762 h 111"/>
                  <a:gd name="T50" fmla="*/ 1466 w 74"/>
                  <a:gd name="T51" fmla="*/ 11762 h 111"/>
                  <a:gd name="T52" fmla="*/ 1320 w 74"/>
                  <a:gd name="T53" fmla="*/ 11605 h 111"/>
                  <a:gd name="T54" fmla="*/ 1220 w 74"/>
                  <a:gd name="T55" fmla="*/ 11408 h 111"/>
                  <a:gd name="T56" fmla="*/ 1014 w 74"/>
                  <a:gd name="T57" fmla="*/ 10613 h 111"/>
                  <a:gd name="T58" fmla="*/ 865 w 74"/>
                  <a:gd name="T59" fmla="*/ 9849 h 111"/>
                  <a:gd name="T60" fmla="*/ 739 w 74"/>
                  <a:gd name="T61" fmla="*/ 9029 h 111"/>
                  <a:gd name="T62" fmla="*/ 540 w 74"/>
                  <a:gd name="T63" fmla="*/ 8075 h 111"/>
                  <a:gd name="T64" fmla="*/ 394 w 74"/>
                  <a:gd name="T65" fmla="*/ 6909 h 111"/>
                  <a:gd name="T66" fmla="*/ 320 w 74"/>
                  <a:gd name="T67" fmla="*/ 5688 h 111"/>
                  <a:gd name="T68" fmla="*/ 288 w 74"/>
                  <a:gd name="T69" fmla="*/ 4477 h 111"/>
                  <a:gd name="T70" fmla="*/ 273 w 74"/>
                  <a:gd name="T71" fmla="*/ 3102 h 111"/>
                  <a:gd name="T72" fmla="*/ 273 w 74"/>
                  <a:gd name="T73" fmla="*/ 1662 h 111"/>
                  <a:gd name="T74" fmla="*/ 320 w 74"/>
                  <a:gd name="T75" fmla="*/ 3 h 111"/>
                  <a:gd name="T76" fmla="*/ 5 w 74"/>
                  <a:gd name="T77" fmla="*/ 0 h 11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4"/>
                  <a:gd name="T118" fmla="*/ 0 h 111"/>
                  <a:gd name="T119" fmla="*/ 74 w 74"/>
                  <a:gd name="T120" fmla="*/ 111 h 11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4" h="111">
                    <a:moveTo>
                      <a:pt x="5" y="0"/>
                    </a:moveTo>
                    <a:lnTo>
                      <a:pt x="1" y="14"/>
                    </a:lnTo>
                    <a:lnTo>
                      <a:pt x="0" y="27"/>
                    </a:lnTo>
                    <a:lnTo>
                      <a:pt x="1" y="40"/>
                    </a:lnTo>
                    <a:lnTo>
                      <a:pt x="5" y="52"/>
                    </a:lnTo>
                    <a:lnTo>
                      <a:pt x="10" y="64"/>
                    </a:lnTo>
                    <a:lnTo>
                      <a:pt x="15" y="74"/>
                    </a:lnTo>
                    <a:lnTo>
                      <a:pt x="22" y="83"/>
                    </a:lnTo>
                    <a:lnTo>
                      <a:pt x="29" y="91"/>
                    </a:lnTo>
                    <a:lnTo>
                      <a:pt x="36" y="99"/>
                    </a:lnTo>
                    <a:lnTo>
                      <a:pt x="44" y="104"/>
                    </a:lnTo>
                    <a:lnTo>
                      <a:pt x="51" y="108"/>
                    </a:lnTo>
                    <a:lnTo>
                      <a:pt x="58" y="111"/>
                    </a:lnTo>
                    <a:lnTo>
                      <a:pt x="64" y="111"/>
                    </a:lnTo>
                    <a:lnTo>
                      <a:pt x="70" y="109"/>
                    </a:lnTo>
                    <a:lnTo>
                      <a:pt x="72" y="107"/>
                    </a:lnTo>
                    <a:lnTo>
                      <a:pt x="74" y="103"/>
                    </a:lnTo>
                    <a:lnTo>
                      <a:pt x="74" y="100"/>
                    </a:lnTo>
                    <a:lnTo>
                      <a:pt x="74" y="96"/>
                    </a:lnTo>
                    <a:lnTo>
                      <a:pt x="66" y="97"/>
                    </a:lnTo>
                    <a:lnTo>
                      <a:pt x="66" y="99"/>
                    </a:lnTo>
                    <a:lnTo>
                      <a:pt x="66" y="101"/>
                    </a:lnTo>
                    <a:lnTo>
                      <a:pt x="65" y="101"/>
                    </a:lnTo>
                    <a:lnTo>
                      <a:pt x="66" y="101"/>
                    </a:lnTo>
                    <a:lnTo>
                      <a:pt x="64" y="102"/>
                    </a:lnTo>
                    <a:lnTo>
                      <a:pt x="60" y="102"/>
                    </a:lnTo>
                    <a:lnTo>
                      <a:pt x="54" y="100"/>
                    </a:lnTo>
                    <a:lnTo>
                      <a:pt x="49" y="97"/>
                    </a:lnTo>
                    <a:lnTo>
                      <a:pt x="42" y="91"/>
                    </a:lnTo>
                    <a:lnTo>
                      <a:pt x="35" y="85"/>
                    </a:lnTo>
                    <a:lnTo>
                      <a:pt x="29" y="77"/>
                    </a:lnTo>
                    <a:lnTo>
                      <a:pt x="23" y="69"/>
                    </a:lnTo>
                    <a:lnTo>
                      <a:pt x="17" y="59"/>
                    </a:lnTo>
                    <a:lnTo>
                      <a:pt x="13" y="49"/>
                    </a:lnTo>
                    <a:lnTo>
                      <a:pt x="11" y="38"/>
                    </a:lnTo>
                    <a:lnTo>
                      <a:pt x="10" y="27"/>
                    </a:lnTo>
                    <a:lnTo>
                      <a:pt x="10" y="15"/>
                    </a:lnTo>
                    <a:lnTo>
                      <a:pt x="13" y="3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388" name="Freeform 880"/>
              <p:cNvSpPr>
                <a:spLocks noChangeArrowheads="1"/>
              </p:cNvSpPr>
              <p:nvPr/>
            </p:nvSpPr>
            <p:spPr bwMode="auto">
              <a:xfrm>
                <a:off x="151" y="3630"/>
                <a:ext cx="56" cy="49"/>
              </a:xfrm>
              <a:custGeom>
                <a:avLst/>
                <a:gdLst>
                  <a:gd name="T0" fmla="*/ 1504 w 53"/>
                  <a:gd name="T1" fmla="*/ 7376 h 45"/>
                  <a:gd name="T2" fmla="*/ 1347 w 53"/>
                  <a:gd name="T3" fmla="*/ 5713 h 45"/>
                  <a:gd name="T4" fmla="*/ 1124 w 53"/>
                  <a:gd name="T5" fmla="*/ 4096 h 45"/>
                  <a:gd name="T6" fmla="*/ 902 w 53"/>
                  <a:gd name="T7" fmla="*/ 2676 h 45"/>
                  <a:gd name="T8" fmla="*/ 716 w 53"/>
                  <a:gd name="T9" fmla="*/ 1475 h 45"/>
                  <a:gd name="T10" fmla="*/ 515 w 53"/>
                  <a:gd name="T11" fmla="*/ 4 h 45"/>
                  <a:gd name="T12" fmla="*/ 350 w 53"/>
                  <a:gd name="T13" fmla="*/ 1 h 45"/>
                  <a:gd name="T14" fmla="*/ 296 w 53"/>
                  <a:gd name="T15" fmla="*/ 0 h 45"/>
                  <a:gd name="T16" fmla="*/ 6 w 53"/>
                  <a:gd name="T17" fmla="*/ 0 h 45"/>
                  <a:gd name="T18" fmla="*/ 3 w 53"/>
                  <a:gd name="T19" fmla="*/ 1 h 45"/>
                  <a:gd name="T20" fmla="*/ 0 w 53"/>
                  <a:gd name="T21" fmla="*/ 4 h 45"/>
                  <a:gd name="T22" fmla="*/ 8 w 53"/>
                  <a:gd name="T23" fmla="*/ 1355 h 45"/>
                  <a:gd name="T24" fmla="*/ 8 w 53"/>
                  <a:gd name="T25" fmla="*/ 1475 h 45"/>
                  <a:gd name="T26" fmla="*/ 7 w 53"/>
                  <a:gd name="T27" fmla="*/ 1475 h 45"/>
                  <a:gd name="T28" fmla="*/ 8 w 53"/>
                  <a:gd name="T29" fmla="*/ 1475 h 45"/>
                  <a:gd name="T30" fmla="*/ 296 w 53"/>
                  <a:gd name="T31" fmla="*/ 1475 h 45"/>
                  <a:gd name="T32" fmla="*/ 370 w 53"/>
                  <a:gd name="T33" fmla="*/ 2073 h 45"/>
                  <a:gd name="T34" fmla="*/ 544 w 53"/>
                  <a:gd name="T35" fmla="*/ 2914 h 45"/>
                  <a:gd name="T36" fmla="*/ 757 w 53"/>
                  <a:gd name="T37" fmla="*/ 3810 h 45"/>
                  <a:gd name="T38" fmla="*/ 944 w 53"/>
                  <a:gd name="T39" fmla="*/ 4920 h 45"/>
                  <a:gd name="T40" fmla="*/ 1124 w 53"/>
                  <a:gd name="T41" fmla="*/ 6774 h 45"/>
                  <a:gd name="T42" fmla="*/ 1313 w 53"/>
                  <a:gd name="T43" fmla="*/ 8095 h 45"/>
                  <a:gd name="T44" fmla="*/ 1504 w 53"/>
                  <a:gd name="T45" fmla="*/ 7376 h 4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53"/>
                  <a:gd name="T70" fmla="*/ 0 h 45"/>
                  <a:gd name="T71" fmla="*/ 53 w 53"/>
                  <a:gd name="T72" fmla="*/ 45 h 45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53" h="45">
                    <a:moveTo>
                      <a:pt x="53" y="40"/>
                    </a:moveTo>
                    <a:lnTo>
                      <a:pt x="47" y="31"/>
                    </a:lnTo>
                    <a:lnTo>
                      <a:pt x="40" y="23"/>
                    </a:lnTo>
                    <a:lnTo>
                      <a:pt x="32" y="15"/>
                    </a:lnTo>
                    <a:lnTo>
                      <a:pt x="25" y="8"/>
                    </a:lnTo>
                    <a:lnTo>
                      <a:pt x="19" y="4"/>
                    </a:lnTo>
                    <a:lnTo>
                      <a:pt x="12" y="1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3" y="1"/>
                    </a:lnTo>
                    <a:lnTo>
                      <a:pt x="0" y="4"/>
                    </a:lnTo>
                    <a:lnTo>
                      <a:pt x="8" y="7"/>
                    </a:lnTo>
                    <a:lnTo>
                      <a:pt x="8" y="8"/>
                    </a:lnTo>
                    <a:lnTo>
                      <a:pt x="7" y="8"/>
                    </a:lnTo>
                    <a:lnTo>
                      <a:pt x="8" y="8"/>
                    </a:lnTo>
                    <a:lnTo>
                      <a:pt x="9" y="8"/>
                    </a:lnTo>
                    <a:lnTo>
                      <a:pt x="13" y="12"/>
                    </a:lnTo>
                    <a:lnTo>
                      <a:pt x="20" y="16"/>
                    </a:lnTo>
                    <a:lnTo>
                      <a:pt x="26" y="22"/>
                    </a:lnTo>
                    <a:lnTo>
                      <a:pt x="33" y="28"/>
                    </a:lnTo>
                    <a:lnTo>
                      <a:pt x="40" y="37"/>
                    </a:lnTo>
                    <a:lnTo>
                      <a:pt x="45" y="45"/>
                    </a:lnTo>
                    <a:lnTo>
                      <a:pt x="53" y="4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389" name="Freeform 881"/>
              <p:cNvSpPr>
                <a:spLocks noChangeArrowheads="1"/>
              </p:cNvSpPr>
              <p:nvPr/>
            </p:nvSpPr>
            <p:spPr bwMode="auto">
              <a:xfrm>
                <a:off x="199" y="3673"/>
                <a:ext cx="26" cy="66"/>
              </a:xfrm>
              <a:custGeom>
                <a:avLst/>
                <a:gdLst>
                  <a:gd name="T0" fmla="*/ 3160 w 24"/>
                  <a:gd name="T1" fmla="*/ 7345 h 61"/>
                  <a:gd name="T2" fmla="*/ 3010 w 24"/>
                  <a:gd name="T3" fmla="*/ 6789 h 61"/>
                  <a:gd name="T4" fmla="*/ 3010 w 24"/>
                  <a:gd name="T5" fmla="*/ 6072 h 61"/>
                  <a:gd name="T6" fmla="*/ 2917 w 24"/>
                  <a:gd name="T7" fmla="*/ 5024 h 61"/>
                  <a:gd name="T8" fmla="*/ 2716 w 24"/>
                  <a:gd name="T9" fmla="*/ 4233 h 61"/>
                  <a:gd name="T10" fmla="*/ 2507 w 24"/>
                  <a:gd name="T11" fmla="*/ 3342 h 61"/>
                  <a:gd name="T12" fmla="*/ 2118 w 24"/>
                  <a:gd name="T13" fmla="*/ 2254 h 61"/>
                  <a:gd name="T14" fmla="*/ 1538 w 24"/>
                  <a:gd name="T15" fmla="*/ 1109 h 61"/>
                  <a:gd name="T16" fmla="*/ 1117 w 24"/>
                  <a:gd name="T17" fmla="*/ 0 h 61"/>
                  <a:gd name="T18" fmla="*/ 0 w 24"/>
                  <a:gd name="T19" fmla="*/ 5 h 61"/>
                  <a:gd name="T20" fmla="*/ 4 w 24"/>
                  <a:gd name="T21" fmla="*/ 1404 h 61"/>
                  <a:gd name="T22" fmla="*/ 1117 w 24"/>
                  <a:gd name="T23" fmla="*/ 2469 h 61"/>
                  <a:gd name="T24" fmla="*/ 1311 w 24"/>
                  <a:gd name="T25" fmla="*/ 3616 h 61"/>
                  <a:gd name="T26" fmla="*/ 1538 w 24"/>
                  <a:gd name="T27" fmla="*/ 4580 h 61"/>
                  <a:gd name="T28" fmla="*/ 1666 w 24"/>
                  <a:gd name="T29" fmla="*/ 5427 h 61"/>
                  <a:gd name="T30" fmla="*/ 1805 w 24"/>
                  <a:gd name="T31" fmla="*/ 6275 h 61"/>
                  <a:gd name="T32" fmla="*/ 1955 w 24"/>
                  <a:gd name="T33" fmla="*/ 6874 h 61"/>
                  <a:gd name="T34" fmla="*/ 2118 w 24"/>
                  <a:gd name="T35" fmla="*/ 7437 h 61"/>
                  <a:gd name="T36" fmla="*/ 3160 w 24"/>
                  <a:gd name="T37" fmla="*/ 7345 h 6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4"/>
                  <a:gd name="T58" fmla="*/ 0 h 61"/>
                  <a:gd name="T59" fmla="*/ 24 w 24"/>
                  <a:gd name="T60" fmla="*/ 61 h 6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4" h="61">
                    <a:moveTo>
                      <a:pt x="24" y="60"/>
                    </a:moveTo>
                    <a:lnTo>
                      <a:pt x="23" y="55"/>
                    </a:lnTo>
                    <a:lnTo>
                      <a:pt x="23" y="50"/>
                    </a:lnTo>
                    <a:lnTo>
                      <a:pt x="22" y="42"/>
                    </a:lnTo>
                    <a:lnTo>
                      <a:pt x="20" y="34"/>
                    </a:lnTo>
                    <a:lnTo>
                      <a:pt x="18" y="27"/>
                    </a:lnTo>
                    <a:lnTo>
                      <a:pt x="16" y="18"/>
                    </a:lnTo>
                    <a:lnTo>
                      <a:pt x="12" y="9"/>
                    </a:lnTo>
                    <a:lnTo>
                      <a:pt x="8" y="0"/>
                    </a:lnTo>
                    <a:lnTo>
                      <a:pt x="0" y="5"/>
                    </a:lnTo>
                    <a:lnTo>
                      <a:pt x="4" y="12"/>
                    </a:lnTo>
                    <a:lnTo>
                      <a:pt x="8" y="20"/>
                    </a:lnTo>
                    <a:lnTo>
                      <a:pt x="10" y="29"/>
                    </a:lnTo>
                    <a:lnTo>
                      <a:pt x="12" y="37"/>
                    </a:lnTo>
                    <a:lnTo>
                      <a:pt x="13" y="44"/>
                    </a:lnTo>
                    <a:lnTo>
                      <a:pt x="14" y="51"/>
                    </a:lnTo>
                    <a:lnTo>
                      <a:pt x="15" y="56"/>
                    </a:lnTo>
                    <a:lnTo>
                      <a:pt x="16" y="61"/>
                    </a:lnTo>
                    <a:lnTo>
                      <a:pt x="24" y="6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390" name="Freeform 882"/>
              <p:cNvSpPr>
                <a:spLocks noChangeArrowheads="1"/>
              </p:cNvSpPr>
              <p:nvPr/>
            </p:nvSpPr>
            <p:spPr bwMode="auto">
              <a:xfrm>
                <a:off x="5584" y="3770"/>
                <a:ext cx="69" cy="104"/>
              </a:xfrm>
              <a:custGeom>
                <a:avLst/>
                <a:gdLst>
                  <a:gd name="T0" fmla="*/ 0 w 65"/>
                  <a:gd name="T1" fmla="*/ 11473 h 96"/>
                  <a:gd name="T2" fmla="*/ 0 w 65"/>
                  <a:gd name="T3" fmla="*/ 11739 h 96"/>
                  <a:gd name="T4" fmla="*/ 0 w 65"/>
                  <a:gd name="T5" fmla="*/ 11904 h 96"/>
                  <a:gd name="T6" fmla="*/ 1 w 65"/>
                  <a:gd name="T7" fmla="*/ 12429 h 96"/>
                  <a:gd name="T8" fmla="*/ 2 w 65"/>
                  <a:gd name="T9" fmla="*/ 12608 h 96"/>
                  <a:gd name="T10" fmla="*/ 6 w 65"/>
                  <a:gd name="T11" fmla="*/ 12717 h 96"/>
                  <a:gd name="T12" fmla="*/ 428 w 65"/>
                  <a:gd name="T13" fmla="*/ 12717 h 96"/>
                  <a:gd name="T14" fmla="*/ 613 w 65"/>
                  <a:gd name="T15" fmla="*/ 12429 h 96"/>
                  <a:gd name="T16" fmla="*/ 932 w 65"/>
                  <a:gd name="T17" fmla="*/ 11860 h 96"/>
                  <a:gd name="T18" fmla="*/ 1138 w 65"/>
                  <a:gd name="T19" fmla="*/ 11373 h 96"/>
                  <a:gd name="T20" fmla="*/ 1445 w 65"/>
                  <a:gd name="T21" fmla="*/ 10528 h 96"/>
                  <a:gd name="T22" fmla="*/ 1693 w 65"/>
                  <a:gd name="T23" fmla="*/ 9718 h 96"/>
                  <a:gd name="T24" fmla="*/ 1947 w 65"/>
                  <a:gd name="T25" fmla="*/ 8450 h 96"/>
                  <a:gd name="T26" fmla="*/ 2194 w 65"/>
                  <a:gd name="T27" fmla="*/ 7262 h 96"/>
                  <a:gd name="T28" fmla="*/ 2329 w 65"/>
                  <a:gd name="T29" fmla="*/ 6011 h 96"/>
                  <a:gd name="T30" fmla="*/ 2422 w 65"/>
                  <a:gd name="T31" fmla="*/ 4715 h 96"/>
                  <a:gd name="T32" fmla="*/ 2472 w 65"/>
                  <a:gd name="T33" fmla="*/ 3160 h 96"/>
                  <a:gd name="T34" fmla="*/ 2464 w 65"/>
                  <a:gd name="T35" fmla="*/ 1666 h 96"/>
                  <a:gd name="T36" fmla="*/ 2329 w 65"/>
                  <a:gd name="T37" fmla="*/ 1 h 96"/>
                  <a:gd name="T38" fmla="*/ 2321 w 65"/>
                  <a:gd name="T39" fmla="*/ 0 h 96"/>
                  <a:gd name="T40" fmla="*/ 2282 w 65"/>
                  <a:gd name="T41" fmla="*/ 0 h 96"/>
                  <a:gd name="T42" fmla="*/ 2194 w 65"/>
                  <a:gd name="T43" fmla="*/ 0 h 96"/>
                  <a:gd name="T44" fmla="*/ 2103 w 65"/>
                  <a:gd name="T45" fmla="*/ 0 h 96"/>
                  <a:gd name="T46" fmla="*/ 1834 w 65"/>
                  <a:gd name="T47" fmla="*/ 3 h 96"/>
                  <a:gd name="T48" fmla="*/ 1628 w 65"/>
                  <a:gd name="T49" fmla="*/ 1031 h 96"/>
                  <a:gd name="T50" fmla="*/ 1361 w 65"/>
                  <a:gd name="T51" fmla="*/ 1538 h 96"/>
                  <a:gd name="T52" fmla="*/ 1072 w 65"/>
                  <a:gd name="T53" fmla="*/ 2564 h 96"/>
                  <a:gd name="T54" fmla="*/ 827 w 65"/>
                  <a:gd name="T55" fmla="*/ 3533 h 96"/>
                  <a:gd name="T56" fmla="*/ 577 w 65"/>
                  <a:gd name="T57" fmla="*/ 4492 h 96"/>
                  <a:gd name="T58" fmla="*/ 428 w 65"/>
                  <a:gd name="T59" fmla="*/ 5582 h 96"/>
                  <a:gd name="T60" fmla="*/ 8 w 65"/>
                  <a:gd name="T61" fmla="*/ 6551 h 96"/>
                  <a:gd name="T62" fmla="*/ 6 w 65"/>
                  <a:gd name="T63" fmla="*/ 7643 h 96"/>
                  <a:gd name="T64" fmla="*/ 4 w 65"/>
                  <a:gd name="T65" fmla="*/ 8450 h 96"/>
                  <a:gd name="T66" fmla="*/ 2 w 65"/>
                  <a:gd name="T67" fmla="*/ 9690 h 96"/>
                  <a:gd name="T68" fmla="*/ 1 w 65"/>
                  <a:gd name="T69" fmla="*/ 10106 h 96"/>
                  <a:gd name="T70" fmla="*/ 1 w 65"/>
                  <a:gd name="T71" fmla="*/ 10948 h 96"/>
                  <a:gd name="T72" fmla="*/ 0 w 65"/>
                  <a:gd name="T73" fmla="*/ 11473 h 9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5"/>
                  <a:gd name="T112" fmla="*/ 0 h 96"/>
                  <a:gd name="T113" fmla="*/ 65 w 65"/>
                  <a:gd name="T114" fmla="*/ 96 h 9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5" h="96">
                    <a:moveTo>
                      <a:pt x="0" y="87"/>
                    </a:moveTo>
                    <a:lnTo>
                      <a:pt x="0" y="89"/>
                    </a:lnTo>
                    <a:lnTo>
                      <a:pt x="0" y="91"/>
                    </a:lnTo>
                    <a:lnTo>
                      <a:pt x="1" y="94"/>
                    </a:lnTo>
                    <a:lnTo>
                      <a:pt x="2" y="95"/>
                    </a:lnTo>
                    <a:lnTo>
                      <a:pt x="6" y="96"/>
                    </a:lnTo>
                    <a:lnTo>
                      <a:pt x="11" y="96"/>
                    </a:lnTo>
                    <a:lnTo>
                      <a:pt x="17" y="94"/>
                    </a:lnTo>
                    <a:lnTo>
                      <a:pt x="24" y="90"/>
                    </a:lnTo>
                    <a:lnTo>
                      <a:pt x="30" y="85"/>
                    </a:lnTo>
                    <a:lnTo>
                      <a:pt x="38" y="79"/>
                    </a:lnTo>
                    <a:lnTo>
                      <a:pt x="44" y="73"/>
                    </a:lnTo>
                    <a:lnTo>
                      <a:pt x="51" y="64"/>
                    </a:lnTo>
                    <a:lnTo>
                      <a:pt x="57" y="55"/>
                    </a:lnTo>
                    <a:lnTo>
                      <a:pt x="61" y="45"/>
                    </a:lnTo>
                    <a:lnTo>
                      <a:pt x="63" y="35"/>
                    </a:lnTo>
                    <a:lnTo>
                      <a:pt x="65" y="24"/>
                    </a:lnTo>
                    <a:lnTo>
                      <a:pt x="64" y="13"/>
                    </a:lnTo>
                    <a:lnTo>
                      <a:pt x="61" y="1"/>
                    </a:lnTo>
                    <a:lnTo>
                      <a:pt x="60" y="0"/>
                    </a:lnTo>
                    <a:lnTo>
                      <a:pt x="59" y="0"/>
                    </a:lnTo>
                    <a:lnTo>
                      <a:pt x="57" y="0"/>
                    </a:lnTo>
                    <a:lnTo>
                      <a:pt x="55" y="0"/>
                    </a:lnTo>
                    <a:lnTo>
                      <a:pt x="48" y="3"/>
                    </a:lnTo>
                    <a:lnTo>
                      <a:pt x="42" y="7"/>
                    </a:lnTo>
                    <a:lnTo>
                      <a:pt x="36" y="12"/>
                    </a:lnTo>
                    <a:lnTo>
                      <a:pt x="28" y="19"/>
                    </a:lnTo>
                    <a:lnTo>
                      <a:pt x="22" y="27"/>
                    </a:lnTo>
                    <a:lnTo>
                      <a:pt x="16" y="34"/>
                    </a:lnTo>
                    <a:lnTo>
                      <a:pt x="11" y="42"/>
                    </a:lnTo>
                    <a:lnTo>
                      <a:pt x="8" y="50"/>
                    </a:lnTo>
                    <a:lnTo>
                      <a:pt x="6" y="57"/>
                    </a:lnTo>
                    <a:lnTo>
                      <a:pt x="4" y="64"/>
                    </a:lnTo>
                    <a:lnTo>
                      <a:pt x="2" y="72"/>
                    </a:lnTo>
                    <a:lnTo>
                      <a:pt x="1" y="77"/>
                    </a:lnTo>
                    <a:lnTo>
                      <a:pt x="1" y="83"/>
                    </a:lnTo>
                    <a:lnTo>
                      <a:pt x="0" y="87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391" name="Freeform 883"/>
              <p:cNvSpPr>
                <a:spLocks noChangeArrowheads="1"/>
              </p:cNvSpPr>
              <p:nvPr/>
            </p:nvSpPr>
            <p:spPr bwMode="auto">
              <a:xfrm>
                <a:off x="5580" y="3770"/>
                <a:ext cx="78" cy="108"/>
              </a:xfrm>
              <a:custGeom>
                <a:avLst/>
                <a:gdLst>
                  <a:gd name="T0" fmla="*/ 1506 w 74"/>
                  <a:gd name="T1" fmla="*/ 4 h 100"/>
                  <a:gd name="T2" fmla="*/ 1587 w 74"/>
                  <a:gd name="T3" fmla="*/ 1338 h 100"/>
                  <a:gd name="T4" fmla="*/ 1587 w 74"/>
                  <a:gd name="T5" fmla="*/ 2597 h 100"/>
                  <a:gd name="T6" fmla="*/ 1545 w 74"/>
                  <a:gd name="T7" fmla="*/ 3730 h 100"/>
                  <a:gd name="T8" fmla="*/ 1506 w 74"/>
                  <a:gd name="T9" fmla="*/ 4807 h 100"/>
                  <a:gd name="T10" fmla="*/ 1391 w 74"/>
                  <a:gd name="T11" fmla="*/ 5778 h 100"/>
                  <a:gd name="T12" fmla="*/ 1252 w 74"/>
                  <a:gd name="T13" fmla="*/ 6739 h 100"/>
                  <a:gd name="T14" fmla="*/ 1126 w 74"/>
                  <a:gd name="T15" fmla="*/ 7588 h 100"/>
                  <a:gd name="T16" fmla="*/ 961 w 74"/>
                  <a:gd name="T17" fmla="*/ 8238 h 100"/>
                  <a:gd name="T18" fmla="*/ 780 w 74"/>
                  <a:gd name="T19" fmla="*/ 8897 h 100"/>
                  <a:gd name="T20" fmla="*/ 632 w 74"/>
                  <a:gd name="T21" fmla="*/ 9446 h 100"/>
                  <a:gd name="T22" fmla="*/ 461 w 74"/>
                  <a:gd name="T23" fmla="*/ 9609 h 100"/>
                  <a:gd name="T24" fmla="*/ 337 w 74"/>
                  <a:gd name="T25" fmla="*/ 9901 h 100"/>
                  <a:gd name="T26" fmla="*/ 273 w 74"/>
                  <a:gd name="T27" fmla="*/ 9901 h 100"/>
                  <a:gd name="T28" fmla="*/ 8 w 74"/>
                  <a:gd name="T29" fmla="*/ 9763 h 100"/>
                  <a:gd name="T30" fmla="*/ 9 w 74"/>
                  <a:gd name="T31" fmla="*/ 9763 h 100"/>
                  <a:gd name="T32" fmla="*/ 8 w 74"/>
                  <a:gd name="T33" fmla="*/ 9763 h 100"/>
                  <a:gd name="T34" fmla="*/ 8 w 74"/>
                  <a:gd name="T35" fmla="*/ 9609 h 100"/>
                  <a:gd name="T36" fmla="*/ 8 w 74"/>
                  <a:gd name="T37" fmla="*/ 9559 h 100"/>
                  <a:gd name="T38" fmla="*/ 0 w 74"/>
                  <a:gd name="T39" fmla="*/ 9446 h 100"/>
                  <a:gd name="T40" fmla="*/ 0 w 74"/>
                  <a:gd name="T41" fmla="*/ 9609 h 100"/>
                  <a:gd name="T42" fmla="*/ 0 w 74"/>
                  <a:gd name="T43" fmla="*/ 10202 h 100"/>
                  <a:gd name="T44" fmla="*/ 2 w 74"/>
                  <a:gd name="T45" fmla="*/ 10378 h 100"/>
                  <a:gd name="T46" fmla="*/ 5 w 74"/>
                  <a:gd name="T47" fmla="*/ 10952 h 100"/>
                  <a:gd name="T48" fmla="*/ 273 w 74"/>
                  <a:gd name="T49" fmla="*/ 11018 h 100"/>
                  <a:gd name="T50" fmla="*/ 374 w 74"/>
                  <a:gd name="T51" fmla="*/ 11018 h 100"/>
                  <a:gd name="T52" fmla="*/ 540 w 74"/>
                  <a:gd name="T53" fmla="*/ 10693 h 100"/>
                  <a:gd name="T54" fmla="*/ 740 w 74"/>
                  <a:gd name="T55" fmla="*/ 10324 h 100"/>
                  <a:gd name="T56" fmla="*/ 913 w 74"/>
                  <a:gd name="T57" fmla="*/ 9609 h 100"/>
                  <a:gd name="T58" fmla="*/ 1126 w 74"/>
                  <a:gd name="T59" fmla="*/ 9040 h 100"/>
                  <a:gd name="T60" fmla="*/ 1286 w 74"/>
                  <a:gd name="T61" fmla="*/ 8195 h 100"/>
                  <a:gd name="T62" fmla="*/ 1465 w 74"/>
                  <a:gd name="T63" fmla="*/ 7278 h 100"/>
                  <a:gd name="T64" fmla="*/ 1587 w 74"/>
                  <a:gd name="T65" fmla="*/ 6240 h 100"/>
                  <a:gd name="T66" fmla="*/ 1715 w 74"/>
                  <a:gd name="T67" fmla="*/ 5192 h 100"/>
                  <a:gd name="T68" fmla="*/ 1808 w 74"/>
                  <a:gd name="T69" fmla="*/ 4028 h 100"/>
                  <a:gd name="T70" fmla="*/ 1810 w 74"/>
                  <a:gd name="T71" fmla="*/ 2597 h 100"/>
                  <a:gd name="T72" fmla="*/ 1808 w 74"/>
                  <a:gd name="T73" fmla="*/ 1239 h 100"/>
                  <a:gd name="T74" fmla="*/ 1715 w 74"/>
                  <a:gd name="T75" fmla="*/ 0 h 100"/>
                  <a:gd name="T76" fmla="*/ 1506 w 74"/>
                  <a:gd name="T77" fmla="*/ 4 h 100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4"/>
                  <a:gd name="T118" fmla="*/ 0 h 100"/>
                  <a:gd name="T119" fmla="*/ 74 w 74"/>
                  <a:gd name="T120" fmla="*/ 100 h 100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4" h="100">
                    <a:moveTo>
                      <a:pt x="61" y="4"/>
                    </a:moveTo>
                    <a:lnTo>
                      <a:pt x="64" y="13"/>
                    </a:lnTo>
                    <a:lnTo>
                      <a:pt x="64" y="24"/>
                    </a:lnTo>
                    <a:lnTo>
                      <a:pt x="63" y="34"/>
                    </a:lnTo>
                    <a:lnTo>
                      <a:pt x="61" y="44"/>
                    </a:lnTo>
                    <a:lnTo>
                      <a:pt x="57" y="53"/>
                    </a:lnTo>
                    <a:lnTo>
                      <a:pt x="51" y="62"/>
                    </a:lnTo>
                    <a:lnTo>
                      <a:pt x="45" y="69"/>
                    </a:lnTo>
                    <a:lnTo>
                      <a:pt x="39" y="76"/>
                    </a:lnTo>
                    <a:lnTo>
                      <a:pt x="32" y="82"/>
                    </a:lnTo>
                    <a:lnTo>
                      <a:pt x="26" y="86"/>
                    </a:lnTo>
                    <a:lnTo>
                      <a:pt x="20" y="89"/>
                    </a:lnTo>
                    <a:lnTo>
                      <a:pt x="14" y="91"/>
                    </a:lnTo>
                    <a:lnTo>
                      <a:pt x="10" y="91"/>
                    </a:lnTo>
                    <a:lnTo>
                      <a:pt x="8" y="90"/>
                    </a:lnTo>
                    <a:lnTo>
                      <a:pt x="9" y="90"/>
                    </a:lnTo>
                    <a:lnTo>
                      <a:pt x="8" y="90"/>
                    </a:lnTo>
                    <a:lnTo>
                      <a:pt x="8" y="89"/>
                    </a:lnTo>
                    <a:lnTo>
                      <a:pt x="8" y="87"/>
                    </a:lnTo>
                    <a:lnTo>
                      <a:pt x="0" y="86"/>
                    </a:lnTo>
                    <a:lnTo>
                      <a:pt x="0" y="89"/>
                    </a:lnTo>
                    <a:lnTo>
                      <a:pt x="0" y="93"/>
                    </a:lnTo>
                    <a:lnTo>
                      <a:pt x="2" y="96"/>
                    </a:lnTo>
                    <a:lnTo>
                      <a:pt x="5" y="99"/>
                    </a:lnTo>
                    <a:lnTo>
                      <a:pt x="10" y="100"/>
                    </a:lnTo>
                    <a:lnTo>
                      <a:pt x="16" y="100"/>
                    </a:lnTo>
                    <a:lnTo>
                      <a:pt x="23" y="98"/>
                    </a:lnTo>
                    <a:lnTo>
                      <a:pt x="30" y="94"/>
                    </a:lnTo>
                    <a:lnTo>
                      <a:pt x="38" y="89"/>
                    </a:lnTo>
                    <a:lnTo>
                      <a:pt x="45" y="83"/>
                    </a:lnTo>
                    <a:lnTo>
                      <a:pt x="52" y="75"/>
                    </a:lnTo>
                    <a:lnTo>
                      <a:pt x="59" y="67"/>
                    </a:lnTo>
                    <a:lnTo>
                      <a:pt x="64" y="57"/>
                    </a:lnTo>
                    <a:lnTo>
                      <a:pt x="69" y="48"/>
                    </a:lnTo>
                    <a:lnTo>
                      <a:pt x="73" y="37"/>
                    </a:lnTo>
                    <a:lnTo>
                      <a:pt x="74" y="24"/>
                    </a:lnTo>
                    <a:lnTo>
                      <a:pt x="73" y="12"/>
                    </a:lnTo>
                    <a:lnTo>
                      <a:pt x="69" y="0"/>
                    </a:lnTo>
                    <a:lnTo>
                      <a:pt x="61" y="4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392" name="Freeform 884"/>
              <p:cNvSpPr>
                <a:spLocks noChangeArrowheads="1"/>
              </p:cNvSpPr>
              <p:nvPr/>
            </p:nvSpPr>
            <p:spPr bwMode="auto">
              <a:xfrm>
                <a:off x="5597" y="3765"/>
                <a:ext cx="56" cy="46"/>
              </a:xfrm>
              <a:custGeom>
                <a:avLst/>
                <a:gdLst>
                  <a:gd name="T0" fmla="*/ 8 w 53"/>
                  <a:gd name="T1" fmla="*/ 2587 h 43"/>
                  <a:gd name="T2" fmla="*/ 370 w 53"/>
                  <a:gd name="T3" fmla="*/ 2113 h 43"/>
                  <a:gd name="T4" fmla="*/ 544 w 53"/>
                  <a:gd name="T5" fmla="*/ 1613 h 43"/>
                  <a:gd name="T6" fmla="*/ 757 w 53"/>
                  <a:gd name="T7" fmla="*/ 1405 h 43"/>
                  <a:gd name="T8" fmla="*/ 944 w 53"/>
                  <a:gd name="T9" fmla="*/ 937 h 43"/>
                  <a:gd name="T10" fmla="*/ 1113 w 53"/>
                  <a:gd name="T11" fmla="*/ 716 h 43"/>
                  <a:gd name="T12" fmla="*/ 1255 w 53"/>
                  <a:gd name="T13" fmla="*/ 625 h 43"/>
                  <a:gd name="T14" fmla="*/ 1313 w 53"/>
                  <a:gd name="T15" fmla="*/ 625 h 43"/>
                  <a:gd name="T16" fmla="*/ 1326 w 53"/>
                  <a:gd name="T17" fmla="*/ 625 h 43"/>
                  <a:gd name="T18" fmla="*/ 1313 w 53"/>
                  <a:gd name="T19" fmla="*/ 584 h 43"/>
                  <a:gd name="T20" fmla="*/ 1504 w 53"/>
                  <a:gd name="T21" fmla="*/ 5 h 43"/>
                  <a:gd name="T22" fmla="*/ 1423 w 53"/>
                  <a:gd name="T23" fmla="*/ 2 h 43"/>
                  <a:gd name="T24" fmla="*/ 1347 w 53"/>
                  <a:gd name="T25" fmla="*/ 0 h 43"/>
                  <a:gd name="T26" fmla="*/ 1255 w 53"/>
                  <a:gd name="T27" fmla="*/ 1 h 43"/>
                  <a:gd name="T28" fmla="*/ 1176 w 53"/>
                  <a:gd name="T29" fmla="*/ 1 h 43"/>
                  <a:gd name="T30" fmla="*/ 953 w 53"/>
                  <a:gd name="T31" fmla="*/ 4 h 43"/>
                  <a:gd name="T32" fmla="*/ 808 w 53"/>
                  <a:gd name="T33" fmla="*/ 584 h 43"/>
                  <a:gd name="T34" fmla="*/ 575 w 53"/>
                  <a:gd name="T35" fmla="*/ 819 h 43"/>
                  <a:gd name="T36" fmla="*/ 370 w 53"/>
                  <a:gd name="T37" fmla="*/ 1313 h 43"/>
                  <a:gd name="T38" fmla="*/ 7 w 53"/>
                  <a:gd name="T39" fmla="*/ 1720 h 43"/>
                  <a:gd name="T40" fmla="*/ 0 w 53"/>
                  <a:gd name="T41" fmla="*/ 2260 h 43"/>
                  <a:gd name="T42" fmla="*/ 8 w 53"/>
                  <a:gd name="T43" fmla="*/ 2587 h 43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53"/>
                  <a:gd name="T67" fmla="*/ 0 h 43"/>
                  <a:gd name="T68" fmla="*/ 53 w 53"/>
                  <a:gd name="T69" fmla="*/ 43 h 43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53" h="43">
                    <a:moveTo>
                      <a:pt x="8" y="43"/>
                    </a:moveTo>
                    <a:lnTo>
                      <a:pt x="13" y="35"/>
                    </a:lnTo>
                    <a:lnTo>
                      <a:pt x="20" y="27"/>
                    </a:lnTo>
                    <a:lnTo>
                      <a:pt x="26" y="22"/>
                    </a:lnTo>
                    <a:lnTo>
                      <a:pt x="33" y="16"/>
                    </a:lnTo>
                    <a:lnTo>
                      <a:pt x="39" y="12"/>
                    </a:lnTo>
                    <a:lnTo>
                      <a:pt x="44" y="10"/>
                    </a:lnTo>
                    <a:lnTo>
                      <a:pt x="45" y="10"/>
                    </a:lnTo>
                    <a:lnTo>
                      <a:pt x="46" y="10"/>
                    </a:lnTo>
                    <a:lnTo>
                      <a:pt x="45" y="9"/>
                    </a:lnTo>
                    <a:lnTo>
                      <a:pt x="53" y="5"/>
                    </a:lnTo>
                    <a:lnTo>
                      <a:pt x="50" y="2"/>
                    </a:lnTo>
                    <a:lnTo>
                      <a:pt x="47" y="0"/>
                    </a:lnTo>
                    <a:lnTo>
                      <a:pt x="44" y="1"/>
                    </a:lnTo>
                    <a:lnTo>
                      <a:pt x="41" y="1"/>
                    </a:lnTo>
                    <a:lnTo>
                      <a:pt x="34" y="4"/>
                    </a:lnTo>
                    <a:lnTo>
                      <a:pt x="28" y="9"/>
                    </a:lnTo>
                    <a:lnTo>
                      <a:pt x="21" y="14"/>
                    </a:lnTo>
                    <a:lnTo>
                      <a:pt x="13" y="21"/>
                    </a:lnTo>
                    <a:lnTo>
                      <a:pt x="7" y="28"/>
                    </a:lnTo>
                    <a:lnTo>
                      <a:pt x="0" y="37"/>
                    </a:lnTo>
                    <a:lnTo>
                      <a:pt x="8" y="43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393" name="Freeform 885"/>
              <p:cNvSpPr>
                <a:spLocks noChangeArrowheads="1"/>
              </p:cNvSpPr>
              <p:nvPr/>
            </p:nvSpPr>
            <p:spPr bwMode="auto">
              <a:xfrm>
                <a:off x="5580" y="3805"/>
                <a:ext cx="26" cy="59"/>
              </a:xfrm>
              <a:custGeom>
                <a:avLst/>
                <a:gdLst>
                  <a:gd name="T0" fmla="*/ 1117 w 24"/>
                  <a:gd name="T1" fmla="*/ 4008 h 55"/>
                  <a:gd name="T2" fmla="*/ 1210 w 24"/>
                  <a:gd name="T3" fmla="*/ 3755 h 55"/>
                  <a:gd name="T4" fmla="*/ 1311 w 24"/>
                  <a:gd name="T5" fmla="*/ 3351 h 55"/>
                  <a:gd name="T6" fmla="*/ 1420 w 24"/>
                  <a:gd name="T7" fmla="*/ 2958 h 55"/>
                  <a:gd name="T8" fmla="*/ 1538 w 24"/>
                  <a:gd name="T9" fmla="*/ 2396 h 55"/>
                  <a:gd name="T10" fmla="*/ 1805 w 24"/>
                  <a:gd name="T11" fmla="*/ 1942 h 55"/>
                  <a:gd name="T12" fmla="*/ 2118 w 24"/>
                  <a:gd name="T13" fmla="*/ 1367 h 55"/>
                  <a:gd name="T14" fmla="*/ 2716 w 24"/>
                  <a:gd name="T15" fmla="*/ 836 h 55"/>
                  <a:gd name="T16" fmla="*/ 3160 w 24"/>
                  <a:gd name="T17" fmla="*/ 6 h 55"/>
                  <a:gd name="T18" fmla="*/ 2118 w 24"/>
                  <a:gd name="T19" fmla="*/ 0 h 55"/>
                  <a:gd name="T20" fmla="*/ 1538 w 24"/>
                  <a:gd name="T21" fmla="*/ 631 h 55"/>
                  <a:gd name="T22" fmla="*/ 1117 w 24"/>
                  <a:gd name="T23" fmla="*/ 1107 h 55"/>
                  <a:gd name="T24" fmla="*/ 952 w 24"/>
                  <a:gd name="T25" fmla="*/ 1687 h 55"/>
                  <a:gd name="T26" fmla="*/ 4 w 24"/>
                  <a:gd name="T27" fmla="*/ 2234 h 55"/>
                  <a:gd name="T28" fmla="*/ 2 w 24"/>
                  <a:gd name="T29" fmla="*/ 2822 h 55"/>
                  <a:gd name="T30" fmla="*/ 1 w 24"/>
                  <a:gd name="T31" fmla="*/ 3247 h 55"/>
                  <a:gd name="T32" fmla="*/ 1 w 24"/>
                  <a:gd name="T33" fmla="*/ 3736 h 55"/>
                  <a:gd name="T34" fmla="*/ 0 w 24"/>
                  <a:gd name="T35" fmla="*/ 3918 h 55"/>
                  <a:gd name="T36" fmla="*/ 1117 w 24"/>
                  <a:gd name="T37" fmla="*/ 4008 h 55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4"/>
                  <a:gd name="T58" fmla="*/ 0 h 55"/>
                  <a:gd name="T59" fmla="*/ 24 w 24"/>
                  <a:gd name="T60" fmla="*/ 55 h 55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4" h="55">
                    <a:moveTo>
                      <a:pt x="8" y="55"/>
                    </a:moveTo>
                    <a:lnTo>
                      <a:pt x="9" y="52"/>
                    </a:lnTo>
                    <a:lnTo>
                      <a:pt x="10" y="46"/>
                    </a:lnTo>
                    <a:lnTo>
                      <a:pt x="11" y="41"/>
                    </a:lnTo>
                    <a:lnTo>
                      <a:pt x="12" y="33"/>
                    </a:lnTo>
                    <a:lnTo>
                      <a:pt x="14" y="27"/>
                    </a:lnTo>
                    <a:lnTo>
                      <a:pt x="16" y="19"/>
                    </a:lnTo>
                    <a:lnTo>
                      <a:pt x="20" y="12"/>
                    </a:lnTo>
                    <a:lnTo>
                      <a:pt x="24" y="6"/>
                    </a:lnTo>
                    <a:lnTo>
                      <a:pt x="16" y="0"/>
                    </a:lnTo>
                    <a:lnTo>
                      <a:pt x="12" y="8"/>
                    </a:lnTo>
                    <a:lnTo>
                      <a:pt x="8" y="16"/>
                    </a:lnTo>
                    <a:lnTo>
                      <a:pt x="6" y="23"/>
                    </a:lnTo>
                    <a:lnTo>
                      <a:pt x="4" y="31"/>
                    </a:lnTo>
                    <a:lnTo>
                      <a:pt x="2" y="39"/>
                    </a:lnTo>
                    <a:lnTo>
                      <a:pt x="1" y="45"/>
                    </a:lnTo>
                    <a:lnTo>
                      <a:pt x="1" y="51"/>
                    </a:lnTo>
                    <a:lnTo>
                      <a:pt x="0" y="54"/>
                    </a:lnTo>
                    <a:lnTo>
                      <a:pt x="8" y="55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394" name="Freeform 886"/>
              <p:cNvSpPr>
                <a:spLocks noChangeArrowheads="1"/>
              </p:cNvSpPr>
              <p:nvPr/>
            </p:nvSpPr>
            <p:spPr bwMode="auto">
              <a:xfrm>
                <a:off x="154" y="1872"/>
                <a:ext cx="69" cy="114"/>
              </a:xfrm>
              <a:custGeom>
                <a:avLst/>
                <a:gdLst>
                  <a:gd name="T0" fmla="*/ 2472 w 65"/>
                  <a:gd name="T1" fmla="*/ 8136 h 106"/>
                  <a:gd name="T2" fmla="*/ 2472 w 65"/>
                  <a:gd name="T3" fmla="*/ 8552 h 106"/>
                  <a:gd name="T4" fmla="*/ 2464 w 65"/>
                  <a:gd name="T5" fmla="*/ 8670 h 106"/>
                  <a:gd name="T6" fmla="*/ 2464 w 65"/>
                  <a:gd name="T7" fmla="*/ 8751 h 106"/>
                  <a:gd name="T8" fmla="*/ 2369 w 65"/>
                  <a:gd name="T9" fmla="*/ 8841 h 106"/>
                  <a:gd name="T10" fmla="*/ 2282 w 65"/>
                  <a:gd name="T11" fmla="*/ 8994 h 106"/>
                  <a:gd name="T12" fmla="*/ 2067 w 65"/>
                  <a:gd name="T13" fmla="*/ 8994 h 106"/>
                  <a:gd name="T14" fmla="*/ 1797 w 65"/>
                  <a:gd name="T15" fmla="*/ 8751 h 106"/>
                  <a:gd name="T16" fmla="*/ 1595 w 65"/>
                  <a:gd name="T17" fmla="*/ 8552 h 106"/>
                  <a:gd name="T18" fmla="*/ 1334 w 65"/>
                  <a:gd name="T19" fmla="*/ 8005 h 106"/>
                  <a:gd name="T20" fmla="*/ 1050 w 65"/>
                  <a:gd name="T21" fmla="*/ 7496 h 106"/>
                  <a:gd name="T22" fmla="*/ 734 w 65"/>
                  <a:gd name="T23" fmla="*/ 6723 h 106"/>
                  <a:gd name="T24" fmla="*/ 512 w 65"/>
                  <a:gd name="T25" fmla="*/ 6026 h 106"/>
                  <a:gd name="T26" fmla="*/ 8 w 65"/>
                  <a:gd name="T27" fmla="*/ 5210 h 106"/>
                  <a:gd name="T28" fmla="*/ 4 w 65"/>
                  <a:gd name="T29" fmla="*/ 4226 h 106"/>
                  <a:gd name="T30" fmla="*/ 1 w 65"/>
                  <a:gd name="T31" fmla="*/ 3343 h 106"/>
                  <a:gd name="T32" fmla="*/ 0 w 65"/>
                  <a:gd name="T33" fmla="*/ 2219 h 106"/>
                  <a:gd name="T34" fmla="*/ 1 w 65"/>
                  <a:gd name="T35" fmla="*/ 1130 h 106"/>
                  <a:gd name="T36" fmla="*/ 4 w 65"/>
                  <a:gd name="T37" fmla="*/ 2 h 106"/>
                  <a:gd name="T38" fmla="*/ 5 w 65"/>
                  <a:gd name="T39" fmla="*/ 1 h 106"/>
                  <a:gd name="T40" fmla="*/ 6 w 65"/>
                  <a:gd name="T41" fmla="*/ 0 h 106"/>
                  <a:gd name="T42" fmla="*/ 8 w 65"/>
                  <a:gd name="T43" fmla="*/ 0 h 106"/>
                  <a:gd name="T44" fmla="*/ 403 w 65"/>
                  <a:gd name="T45" fmla="*/ 1 h 106"/>
                  <a:gd name="T46" fmla="*/ 577 w 65"/>
                  <a:gd name="T47" fmla="*/ 3 h 106"/>
                  <a:gd name="T48" fmla="*/ 878 w 65"/>
                  <a:gd name="T49" fmla="*/ 730 h 106"/>
                  <a:gd name="T50" fmla="*/ 1115 w 65"/>
                  <a:gd name="T51" fmla="*/ 1130 h 106"/>
                  <a:gd name="T52" fmla="*/ 1416 w 65"/>
                  <a:gd name="T53" fmla="*/ 1881 h 106"/>
                  <a:gd name="T54" fmla="*/ 1656 w 65"/>
                  <a:gd name="T55" fmla="*/ 2386 h 106"/>
                  <a:gd name="T56" fmla="*/ 1834 w 65"/>
                  <a:gd name="T57" fmla="*/ 3192 h 106"/>
                  <a:gd name="T58" fmla="*/ 2025 w 65"/>
                  <a:gd name="T59" fmla="*/ 3894 h 106"/>
                  <a:gd name="T60" fmla="*/ 2194 w 65"/>
                  <a:gd name="T61" fmla="*/ 4593 h 106"/>
                  <a:gd name="T62" fmla="*/ 2282 w 65"/>
                  <a:gd name="T63" fmla="*/ 5313 h 106"/>
                  <a:gd name="T64" fmla="*/ 2329 w 65"/>
                  <a:gd name="T65" fmla="*/ 6026 h 106"/>
                  <a:gd name="T66" fmla="*/ 2369 w 65"/>
                  <a:gd name="T67" fmla="*/ 6609 h 106"/>
                  <a:gd name="T68" fmla="*/ 2422 w 65"/>
                  <a:gd name="T69" fmla="*/ 7230 h 106"/>
                  <a:gd name="T70" fmla="*/ 2464 w 65"/>
                  <a:gd name="T71" fmla="*/ 7776 h 106"/>
                  <a:gd name="T72" fmla="*/ 2472 w 65"/>
                  <a:gd name="T73" fmla="*/ 8136 h 10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5"/>
                  <a:gd name="T112" fmla="*/ 0 h 106"/>
                  <a:gd name="T113" fmla="*/ 65 w 65"/>
                  <a:gd name="T114" fmla="*/ 106 h 10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5" h="106">
                    <a:moveTo>
                      <a:pt x="65" y="96"/>
                    </a:moveTo>
                    <a:lnTo>
                      <a:pt x="65" y="100"/>
                    </a:lnTo>
                    <a:lnTo>
                      <a:pt x="64" y="102"/>
                    </a:lnTo>
                    <a:lnTo>
                      <a:pt x="64" y="104"/>
                    </a:lnTo>
                    <a:lnTo>
                      <a:pt x="62" y="105"/>
                    </a:lnTo>
                    <a:lnTo>
                      <a:pt x="59" y="106"/>
                    </a:lnTo>
                    <a:lnTo>
                      <a:pt x="54" y="106"/>
                    </a:lnTo>
                    <a:lnTo>
                      <a:pt x="47" y="104"/>
                    </a:lnTo>
                    <a:lnTo>
                      <a:pt x="41" y="100"/>
                    </a:lnTo>
                    <a:lnTo>
                      <a:pt x="35" y="94"/>
                    </a:lnTo>
                    <a:lnTo>
                      <a:pt x="27" y="88"/>
                    </a:lnTo>
                    <a:lnTo>
                      <a:pt x="20" y="80"/>
                    </a:lnTo>
                    <a:lnTo>
                      <a:pt x="14" y="71"/>
                    </a:lnTo>
                    <a:lnTo>
                      <a:pt x="8" y="61"/>
                    </a:lnTo>
                    <a:lnTo>
                      <a:pt x="4" y="50"/>
                    </a:lnTo>
                    <a:lnTo>
                      <a:pt x="1" y="39"/>
                    </a:lnTo>
                    <a:lnTo>
                      <a:pt x="0" y="27"/>
                    </a:lnTo>
                    <a:lnTo>
                      <a:pt x="1" y="14"/>
                    </a:lnTo>
                    <a:lnTo>
                      <a:pt x="4" y="2"/>
                    </a:lnTo>
                    <a:lnTo>
                      <a:pt x="5" y="1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0" y="1"/>
                    </a:lnTo>
                    <a:lnTo>
                      <a:pt x="16" y="3"/>
                    </a:lnTo>
                    <a:lnTo>
                      <a:pt x="23" y="8"/>
                    </a:lnTo>
                    <a:lnTo>
                      <a:pt x="29" y="14"/>
                    </a:lnTo>
                    <a:lnTo>
                      <a:pt x="37" y="22"/>
                    </a:lnTo>
                    <a:lnTo>
                      <a:pt x="43" y="29"/>
                    </a:lnTo>
                    <a:lnTo>
                      <a:pt x="48" y="38"/>
                    </a:lnTo>
                    <a:lnTo>
                      <a:pt x="53" y="46"/>
                    </a:lnTo>
                    <a:lnTo>
                      <a:pt x="57" y="55"/>
                    </a:lnTo>
                    <a:lnTo>
                      <a:pt x="59" y="63"/>
                    </a:lnTo>
                    <a:lnTo>
                      <a:pt x="61" y="71"/>
                    </a:lnTo>
                    <a:lnTo>
                      <a:pt x="62" y="79"/>
                    </a:lnTo>
                    <a:lnTo>
                      <a:pt x="63" y="86"/>
                    </a:lnTo>
                    <a:lnTo>
                      <a:pt x="64" y="92"/>
                    </a:lnTo>
                    <a:lnTo>
                      <a:pt x="65" y="96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395" name="Freeform 887"/>
              <p:cNvSpPr>
                <a:spLocks noChangeArrowheads="1"/>
              </p:cNvSpPr>
              <p:nvPr/>
            </p:nvSpPr>
            <p:spPr bwMode="auto">
              <a:xfrm>
                <a:off x="149" y="1872"/>
                <a:ext cx="78" cy="120"/>
              </a:xfrm>
              <a:custGeom>
                <a:avLst/>
                <a:gdLst>
                  <a:gd name="T0" fmla="*/ 4 w 74"/>
                  <a:gd name="T1" fmla="*/ 0 h 111"/>
                  <a:gd name="T2" fmla="*/ 1 w 74"/>
                  <a:gd name="T3" fmla="*/ 1537 h 111"/>
                  <a:gd name="T4" fmla="*/ 0 w 74"/>
                  <a:gd name="T5" fmla="*/ 3102 h 111"/>
                  <a:gd name="T6" fmla="*/ 1 w 74"/>
                  <a:gd name="T7" fmla="*/ 4582 h 111"/>
                  <a:gd name="T8" fmla="*/ 4 w 74"/>
                  <a:gd name="T9" fmla="*/ 6115 h 111"/>
                  <a:gd name="T10" fmla="*/ 9 w 74"/>
                  <a:gd name="T11" fmla="*/ 7315 h 111"/>
                  <a:gd name="T12" fmla="*/ 337 w 74"/>
                  <a:gd name="T13" fmla="*/ 8427 h 111"/>
                  <a:gd name="T14" fmla="*/ 486 w 74"/>
                  <a:gd name="T15" fmla="*/ 9761 h 111"/>
                  <a:gd name="T16" fmla="*/ 702 w 74"/>
                  <a:gd name="T17" fmla="*/ 10613 h 111"/>
                  <a:gd name="T18" fmla="*/ 865 w 74"/>
                  <a:gd name="T19" fmla="*/ 11511 h 111"/>
                  <a:gd name="T20" fmla="*/ 1068 w 74"/>
                  <a:gd name="T21" fmla="*/ 12064 h 111"/>
                  <a:gd name="T22" fmla="*/ 1251 w 74"/>
                  <a:gd name="T23" fmla="*/ 12546 h 111"/>
                  <a:gd name="T24" fmla="*/ 1391 w 74"/>
                  <a:gd name="T25" fmla="*/ 12891 h 111"/>
                  <a:gd name="T26" fmla="*/ 1545 w 74"/>
                  <a:gd name="T27" fmla="*/ 12891 h 111"/>
                  <a:gd name="T28" fmla="*/ 1703 w 74"/>
                  <a:gd name="T29" fmla="*/ 12716 h 111"/>
                  <a:gd name="T30" fmla="*/ 1763 w 74"/>
                  <a:gd name="T31" fmla="*/ 12404 h 111"/>
                  <a:gd name="T32" fmla="*/ 1808 w 74"/>
                  <a:gd name="T33" fmla="*/ 11924 h 111"/>
                  <a:gd name="T34" fmla="*/ 1810 w 74"/>
                  <a:gd name="T35" fmla="*/ 11605 h 111"/>
                  <a:gd name="T36" fmla="*/ 1810 w 74"/>
                  <a:gd name="T37" fmla="*/ 11030 h 111"/>
                  <a:gd name="T38" fmla="*/ 1627 w 74"/>
                  <a:gd name="T39" fmla="*/ 11159 h 111"/>
                  <a:gd name="T40" fmla="*/ 1627 w 74"/>
                  <a:gd name="T41" fmla="*/ 11511 h 111"/>
                  <a:gd name="T42" fmla="*/ 1587 w 74"/>
                  <a:gd name="T43" fmla="*/ 11677 h 111"/>
                  <a:gd name="T44" fmla="*/ 1544 w 74"/>
                  <a:gd name="T45" fmla="*/ 11762 h 111"/>
                  <a:gd name="T46" fmla="*/ 1465 w 74"/>
                  <a:gd name="T47" fmla="*/ 11762 h 111"/>
                  <a:gd name="T48" fmla="*/ 1319 w 74"/>
                  <a:gd name="T49" fmla="*/ 11605 h 111"/>
                  <a:gd name="T50" fmla="*/ 1187 w 74"/>
                  <a:gd name="T51" fmla="*/ 11159 h 111"/>
                  <a:gd name="T52" fmla="*/ 1013 w 74"/>
                  <a:gd name="T53" fmla="*/ 10613 h 111"/>
                  <a:gd name="T54" fmla="*/ 822 w 74"/>
                  <a:gd name="T55" fmla="*/ 9817 h 111"/>
                  <a:gd name="T56" fmla="*/ 702 w 74"/>
                  <a:gd name="T57" fmla="*/ 9081 h 111"/>
                  <a:gd name="T58" fmla="*/ 512 w 74"/>
                  <a:gd name="T59" fmla="*/ 8075 h 111"/>
                  <a:gd name="T60" fmla="*/ 374 w 74"/>
                  <a:gd name="T61" fmla="*/ 6909 h 111"/>
                  <a:gd name="T62" fmla="*/ 304 w 74"/>
                  <a:gd name="T63" fmla="*/ 5688 h 111"/>
                  <a:gd name="T64" fmla="*/ 9 w 74"/>
                  <a:gd name="T65" fmla="*/ 4477 h 111"/>
                  <a:gd name="T66" fmla="*/ 8 w 74"/>
                  <a:gd name="T67" fmla="*/ 3102 h 111"/>
                  <a:gd name="T68" fmla="*/ 9 w 74"/>
                  <a:gd name="T69" fmla="*/ 1662 h 111"/>
                  <a:gd name="T70" fmla="*/ 304 w 74"/>
                  <a:gd name="T71" fmla="*/ 3 h 111"/>
                  <a:gd name="T72" fmla="*/ 4 w 74"/>
                  <a:gd name="T73" fmla="*/ 0 h 111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74"/>
                  <a:gd name="T112" fmla="*/ 0 h 111"/>
                  <a:gd name="T113" fmla="*/ 74 w 74"/>
                  <a:gd name="T114" fmla="*/ 111 h 111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74" h="111">
                    <a:moveTo>
                      <a:pt x="4" y="0"/>
                    </a:moveTo>
                    <a:lnTo>
                      <a:pt x="1" y="14"/>
                    </a:lnTo>
                    <a:lnTo>
                      <a:pt x="0" y="27"/>
                    </a:lnTo>
                    <a:lnTo>
                      <a:pt x="1" y="40"/>
                    </a:lnTo>
                    <a:lnTo>
                      <a:pt x="4" y="52"/>
                    </a:lnTo>
                    <a:lnTo>
                      <a:pt x="9" y="63"/>
                    </a:lnTo>
                    <a:lnTo>
                      <a:pt x="14" y="73"/>
                    </a:lnTo>
                    <a:lnTo>
                      <a:pt x="21" y="83"/>
                    </a:lnTo>
                    <a:lnTo>
                      <a:pt x="28" y="91"/>
                    </a:lnTo>
                    <a:lnTo>
                      <a:pt x="35" y="99"/>
                    </a:lnTo>
                    <a:lnTo>
                      <a:pt x="43" y="104"/>
                    </a:lnTo>
                    <a:lnTo>
                      <a:pt x="50" y="108"/>
                    </a:lnTo>
                    <a:lnTo>
                      <a:pt x="57" y="111"/>
                    </a:lnTo>
                    <a:lnTo>
                      <a:pt x="63" y="111"/>
                    </a:lnTo>
                    <a:lnTo>
                      <a:pt x="68" y="110"/>
                    </a:lnTo>
                    <a:lnTo>
                      <a:pt x="71" y="106"/>
                    </a:lnTo>
                    <a:lnTo>
                      <a:pt x="73" y="103"/>
                    </a:lnTo>
                    <a:lnTo>
                      <a:pt x="74" y="100"/>
                    </a:lnTo>
                    <a:lnTo>
                      <a:pt x="74" y="95"/>
                    </a:lnTo>
                    <a:lnTo>
                      <a:pt x="65" y="96"/>
                    </a:lnTo>
                    <a:lnTo>
                      <a:pt x="65" y="99"/>
                    </a:lnTo>
                    <a:lnTo>
                      <a:pt x="64" y="101"/>
                    </a:lnTo>
                    <a:lnTo>
                      <a:pt x="62" y="102"/>
                    </a:lnTo>
                    <a:lnTo>
                      <a:pt x="59" y="102"/>
                    </a:lnTo>
                    <a:lnTo>
                      <a:pt x="53" y="100"/>
                    </a:lnTo>
                    <a:lnTo>
                      <a:pt x="47" y="96"/>
                    </a:lnTo>
                    <a:lnTo>
                      <a:pt x="41" y="91"/>
                    </a:lnTo>
                    <a:lnTo>
                      <a:pt x="34" y="84"/>
                    </a:lnTo>
                    <a:lnTo>
                      <a:pt x="28" y="78"/>
                    </a:lnTo>
                    <a:lnTo>
                      <a:pt x="22" y="69"/>
                    </a:lnTo>
                    <a:lnTo>
                      <a:pt x="16" y="59"/>
                    </a:lnTo>
                    <a:lnTo>
                      <a:pt x="12" y="49"/>
                    </a:lnTo>
                    <a:lnTo>
                      <a:pt x="9" y="38"/>
                    </a:lnTo>
                    <a:lnTo>
                      <a:pt x="8" y="27"/>
                    </a:lnTo>
                    <a:lnTo>
                      <a:pt x="9" y="15"/>
                    </a:lnTo>
                    <a:lnTo>
                      <a:pt x="12" y="3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396" name="Freeform 888"/>
              <p:cNvSpPr>
                <a:spLocks noChangeArrowheads="1"/>
              </p:cNvSpPr>
              <p:nvPr/>
            </p:nvSpPr>
            <p:spPr bwMode="auto">
              <a:xfrm>
                <a:off x="154" y="1867"/>
                <a:ext cx="56" cy="49"/>
              </a:xfrm>
              <a:custGeom>
                <a:avLst/>
                <a:gdLst>
                  <a:gd name="T0" fmla="*/ 1504 w 53"/>
                  <a:gd name="T1" fmla="*/ 7434 h 45"/>
                  <a:gd name="T2" fmla="*/ 1326 w 53"/>
                  <a:gd name="T3" fmla="*/ 5758 h 45"/>
                  <a:gd name="T4" fmla="*/ 1124 w 53"/>
                  <a:gd name="T5" fmla="*/ 4096 h 45"/>
                  <a:gd name="T6" fmla="*/ 944 w 53"/>
                  <a:gd name="T7" fmla="*/ 2914 h 45"/>
                  <a:gd name="T8" fmla="*/ 716 w 53"/>
                  <a:gd name="T9" fmla="*/ 1606 h 45"/>
                  <a:gd name="T10" fmla="*/ 515 w 53"/>
                  <a:gd name="T11" fmla="*/ 5 h 45"/>
                  <a:gd name="T12" fmla="*/ 350 w 53"/>
                  <a:gd name="T13" fmla="*/ 1 h 45"/>
                  <a:gd name="T14" fmla="*/ 296 w 53"/>
                  <a:gd name="T15" fmla="*/ 0 h 45"/>
                  <a:gd name="T16" fmla="*/ 6 w 53"/>
                  <a:gd name="T17" fmla="*/ 0 h 45"/>
                  <a:gd name="T18" fmla="*/ 2 w 53"/>
                  <a:gd name="T19" fmla="*/ 1 h 45"/>
                  <a:gd name="T20" fmla="*/ 0 w 53"/>
                  <a:gd name="T21" fmla="*/ 5 h 45"/>
                  <a:gd name="T22" fmla="*/ 8 w 53"/>
                  <a:gd name="T23" fmla="*/ 1475 h 45"/>
                  <a:gd name="T24" fmla="*/ 8 w 53"/>
                  <a:gd name="T25" fmla="*/ 1606 h 45"/>
                  <a:gd name="T26" fmla="*/ 7 w 53"/>
                  <a:gd name="T27" fmla="*/ 1606 h 45"/>
                  <a:gd name="T28" fmla="*/ 296 w 53"/>
                  <a:gd name="T29" fmla="*/ 1749 h 45"/>
                  <a:gd name="T30" fmla="*/ 391 w 53"/>
                  <a:gd name="T31" fmla="*/ 2073 h 45"/>
                  <a:gd name="T32" fmla="*/ 544 w 53"/>
                  <a:gd name="T33" fmla="*/ 3173 h 45"/>
                  <a:gd name="T34" fmla="*/ 757 w 53"/>
                  <a:gd name="T35" fmla="*/ 3810 h 45"/>
                  <a:gd name="T36" fmla="*/ 953 w 53"/>
                  <a:gd name="T37" fmla="*/ 5357 h 45"/>
                  <a:gd name="T38" fmla="*/ 1124 w 53"/>
                  <a:gd name="T39" fmla="*/ 6827 h 45"/>
                  <a:gd name="T40" fmla="*/ 1313 w 53"/>
                  <a:gd name="T41" fmla="*/ 8095 h 45"/>
                  <a:gd name="T42" fmla="*/ 1504 w 53"/>
                  <a:gd name="T43" fmla="*/ 7434 h 45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53"/>
                  <a:gd name="T67" fmla="*/ 0 h 45"/>
                  <a:gd name="T68" fmla="*/ 53 w 53"/>
                  <a:gd name="T69" fmla="*/ 45 h 45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53" h="45">
                    <a:moveTo>
                      <a:pt x="53" y="41"/>
                    </a:moveTo>
                    <a:lnTo>
                      <a:pt x="46" y="32"/>
                    </a:lnTo>
                    <a:lnTo>
                      <a:pt x="40" y="23"/>
                    </a:lnTo>
                    <a:lnTo>
                      <a:pt x="33" y="16"/>
                    </a:lnTo>
                    <a:lnTo>
                      <a:pt x="25" y="9"/>
                    </a:lnTo>
                    <a:lnTo>
                      <a:pt x="19" y="5"/>
                    </a:lnTo>
                    <a:lnTo>
                      <a:pt x="12" y="1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2" y="1"/>
                    </a:lnTo>
                    <a:lnTo>
                      <a:pt x="0" y="5"/>
                    </a:lnTo>
                    <a:lnTo>
                      <a:pt x="8" y="8"/>
                    </a:lnTo>
                    <a:lnTo>
                      <a:pt x="8" y="9"/>
                    </a:lnTo>
                    <a:lnTo>
                      <a:pt x="7" y="9"/>
                    </a:lnTo>
                    <a:lnTo>
                      <a:pt x="9" y="10"/>
                    </a:lnTo>
                    <a:lnTo>
                      <a:pt x="14" y="12"/>
                    </a:lnTo>
                    <a:lnTo>
                      <a:pt x="20" y="17"/>
                    </a:lnTo>
                    <a:lnTo>
                      <a:pt x="26" y="22"/>
                    </a:lnTo>
                    <a:lnTo>
                      <a:pt x="34" y="30"/>
                    </a:lnTo>
                    <a:lnTo>
                      <a:pt x="40" y="38"/>
                    </a:lnTo>
                    <a:lnTo>
                      <a:pt x="45" y="45"/>
                    </a:lnTo>
                    <a:lnTo>
                      <a:pt x="53" y="41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397" name="Freeform 889"/>
              <p:cNvSpPr>
                <a:spLocks noChangeArrowheads="1"/>
              </p:cNvSpPr>
              <p:nvPr/>
            </p:nvSpPr>
            <p:spPr bwMode="auto">
              <a:xfrm>
                <a:off x="201" y="1911"/>
                <a:ext cx="27" cy="65"/>
              </a:xfrm>
              <a:custGeom>
                <a:avLst/>
                <a:gdLst>
                  <a:gd name="T0" fmla="*/ 2676 w 25"/>
                  <a:gd name="T1" fmla="*/ 7801 h 60"/>
                  <a:gd name="T2" fmla="*/ 2597 w 25"/>
                  <a:gd name="T3" fmla="*/ 7266 h 60"/>
                  <a:gd name="T4" fmla="*/ 2597 w 25"/>
                  <a:gd name="T5" fmla="*/ 6516 h 60"/>
                  <a:gd name="T6" fmla="*/ 2294 w 25"/>
                  <a:gd name="T7" fmla="*/ 5715 h 60"/>
                  <a:gd name="T8" fmla="*/ 2227 w 25"/>
                  <a:gd name="T9" fmla="*/ 4494 h 60"/>
                  <a:gd name="T10" fmla="*/ 1967 w 25"/>
                  <a:gd name="T11" fmla="*/ 3504 h 60"/>
                  <a:gd name="T12" fmla="*/ 1561 w 25"/>
                  <a:gd name="T13" fmla="*/ 2347 h 60"/>
                  <a:gd name="T14" fmla="*/ 1239 w 25"/>
                  <a:gd name="T15" fmla="*/ 1236 h 60"/>
                  <a:gd name="T16" fmla="*/ 910 w 25"/>
                  <a:gd name="T17" fmla="*/ 0 h 60"/>
                  <a:gd name="T18" fmla="*/ 0 w 25"/>
                  <a:gd name="T19" fmla="*/ 4 h 60"/>
                  <a:gd name="T20" fmla="*/ 4 w 25"/>
                  <a:gd name="T21" fmla="*/ 1572 h 60"/>
                  <a:gd name="T22" fmla="*/ 910 w 25"/>
                  <a:gd name="T23" fmla="*/ 2779 h 60"/>
                  <a:gd name="T24" fmla="*/ 1062 w 25"/>
                  <a:gd name="T25" fmla="*/ 3796 h 60"/>
                  <a:gd name="T26" fmla="*/ 1239 w 25"/>
                  <a:gd name="T27" fmla="*/ 4826 h 60"/>
                  <a:gd name="T28" fmla="*/ 1338 w 25"/>
                  <a:gd name="T29" fmla="*/ 5995 h 60"/>
                  <a:gd name="T30" fmla="*/ 1445 w 25"/>
                  <a:gd name="T31" fmla="*/ 6647 h 60"/>
                  <a:gd name="T32" fmla="*/ 1561 w 25"/>
                  <a:gd name="T33" fmla="*/ 7622 h 60"/>
                  <a:gd name="T34" fmla="*/ 1686 w 25"/>
                  <a:gd name="T35" fmla="*/ 7872 h 60"/>
                  <a:gd name="T36" fmla="*/ 2676 w 25"/>
                  <a:gd name="T37" fmla="*/ 7801 h 6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5"/>
                  <a:gd name="T58" fmla="*/ 0 h 60"/>
                  <a:gd name="T59" fmla="*/ 25 w 25"/>
                  <a:gd name="T60" fmla="*/ 60 h 6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5" h="60">
                    <a:moveTo>
                      <a:pt x="25" y="59"/>
                    </a:moveTo>
                    <a:lnTo>
                      <a:pt x="24" y="55"/>
                    </a:lnTo>
                    <a:lnTo>
                      <a:pt x="24" y="49"/>
                    </a:lnTo>
                    <a:lnTo>
                      <a:pt x="21" y="43"/>
                    </a:lnTo>
                    <a:lnTo>
                      <a:pt x="20" y="34"/>
                    </a:lnTo>
                    <a:lnTo>
                      <a:pt x="18" y="26"/>
                    </a:lnTo>
                    <a:lnTo>
                      <a:pt x="15" y="17"/>
                    </a:lnTo>
                    <a:lnTo>
                      <a:pt x="12" y="9"/>
                    </a:lnTo>
                    <a:lnTo>
                      <a:pt x="8" y="0"/>
                    </a:lnTo>
                    <a:lnTo>
                      <a:pt x="0" y="4"/>
                    </a:lnTo>
                    <a:lnTo>
                      <a:pt x="4" y="12"/>
                    </a:lnTo>
                    <a:lnTo>
                      <a:pt x="8" y="21"/>
                    </a:lnTo>
                    <a:lnTo>
                      <a:pt x="10" y="28"/>
                    </a:lnTo>
                    <a:lnTo>
                      <a:pt x="12" y="36"/>
                    </a:lnTo>
                    <a:lnTo>
                      <a:pt x="13" y="44"/>
                    </a:lnTo>
                    <a:lnTo>
                      <a:pt x="14" y="50"/>
                    </a:lnTo>
                    <a:lnTo>
                      <a:pt x="15" y="56"/>
                    </a:lnTo>
                    <a:lnTo>
                      <a:pt x="16" y="60"/>
                    </a:lnTo>
                    <a:lnTo>
                      <a:pt x="25" y="59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398" name="Freeform 890"/>
              <p:cNvSpPr>
                <a:spLocks noChangeArrowheads="1"/>
              </p:cNvSpPr>
              <p:nvPr/>
            </p:nvSpPr>
            <p:spPr bwMode="auto">
              <a:xfrm>
                <a:off x="5582" y="2008"/>
                <a:ext cx="69" cy="115"/>
              </a:xfrm>
              <a:custGeom>
                <a:avLst/>
                <a:gdLst>
                  <a:gd name="T0" fmla="*/ 0 w 65"/>
                  <a:gd name="T1" fmla="*/ 14021 h 106"/>
                  <a:gd name="T2" fmla="*/ 0 w 65"/>
                  <a:gd name="T3" fmla="*/ 14421 h 106"/>
                  <a:gd name="T4" fmla="*/ 1 w 65"/>
                  <a:gd name="T5" fmla="*/ 14689 h 106"/>
                  <a:gd name="T6" fmla="*/ 1 w 65"/>
                  <a:gd name="T7" fmla="*/ 14906 h 106"/>
                  <a:gd name="T8" fmla="*/ 3 w 65"/>
                  <a:gd name="T9" fmla="*/ 15211 h 106"/>
                  <a:gd name="T10" fmla="*/ 6 w 65"/>
                  <a:gd name="T11" fmla="*/ 15370 h 106"/>
                  <a:gd name="T12" fmla="*/ 428 w 65"/>
                  <a:gd name="T13" fmla="*/ 15370 h 106"/>
                  <a:gd name="T14" fmla="*/ 651 w 65"/>
                  <a:gd name="T15" fmla="*/ 14906 h 106"/>
                  <a:gd name="T16" fmla="*/ 932 w 65"/>
                  <a:gd name="T17" fmla="*/ 14552 h 106"/>
                  <a:gd name="T18" fmla="*/ 1138 w 65"/>
                  <a:gd name="T19" fmla="*/ 13739 h 106"/>
                  <a:gd name="T20" fmla="*/ 1445 w 65"/>
                  <a:gd name="T21" fmla="*/ 12924 h 106"/>
                  <a:gd name="T22" fmla="*/ 1728 w 65"/>
                  <a:gd name="T23" fmla="*/ 11592 h 106"/>
                  <a:gd name="T24" fmla="*/ 1947 w 65"/>
                  <a:gd name="T25" fmla="*/ 10383 h 106"/>
                  <a:gd name="T26" fmla="*/ 2194 w 65"/>
                  <a:gd name="T27" fmla="*/ 8843 h 106"/>
                  <a:gd name="T28" fmla="*/ 2329 w 65"/>
                  <a:gd name="T29" fmla="*/ 7513 h 106"/>
                  <a:gd name="T30" fmla="*/ 2464 w 65"/>
                  <a:gd name="T31" fmla="*/ 5869 h 106"/>
                  <a:gd name="T32" fmla="*/ 2472 w 65"/>
                  <a:gd name="T33" fmla="*/ 3905 h 106"/>
                  <a:gd name="T34" fmla="*/ 2464 w 65"/>
                  <a:gd name="T35" fmla="*/ 2094 h 106"/>
                  <a:gd name="T36" fmla="*/ 2329 w 65"/>
                  <a:gd name="T37" fmla="*/ 2 h 106"/>
                  <a:gd name="T38" fmla="*/ 2321 w 65"/>
                  <a:gd name="T39" fmla="*/ 1 h 106"/>
                  <a:gd name="T40" fmla="*/ 2282 w 65"/>
                  <a:gd name="T41" fmla="*/ 0 h 106"/>
                  <a:gd name="T42" fmla="*/ 2194 w 65"/>
                  <a:gd name="T43" fmla="*/ 0 h 106"/>
                  <a:gd name="T44" fmla="*/ 2103 w 65"/>
                  <a:gd name="T45" fmla="*/ 1 h 106"/>
                  <a:gd name="T46" fmla="*/ 1866 w 65"/>
                  <a:gd name="T47" fmla="*/ 4 h 106"/>
                  <a:gd name="T48" fmla="*/ 1628 w 65"/>
                  <a:gd name="T49" fmla="*/ 1285 h 106"/>
                  <a:gd name="T50" fmla="*/ 1361 w 65"/>
                  <a:gd name="T51" fmla="*/ 1930 h 106"/>
                  <a:gd name="T52" fmla="*/ 1072 w 65"/>
                  <a:gd name="T53" fmla="*/ 3147 h 106"/>
                  <a:gd name="T54" fmla="*/ 827 w 65"/>
                  <a:gd name="T55" fmla="*/ 4597 h 106"/>
                  <a:gd name="T56" fmla="*/ 613 w 65"/>
                  <a:gd name="T57" fmla="*/ 5423 h 106"/>
                  <a:gd name="T58" fmla="*/ 454 w 65"/>
                  <a:gd name="T59" fmla="*/ 6908 h 106"/>
                  <a:gd name="T60" fmla="*/ 8 w 65"/>
                  <a:gd name="T61" fmla="*/ 8131 h 106"/>
                  <a:gd name="T62" fmla="*/ 6 w 65"/>
                  <a:gd name="T63" fmla="*/ 9078 h 106"/>
                  <a:gd name="T64" fmla="*/ 4 w 65"/>
                  <a:gd name="T65" fmla="*/ 10409 h 106"/>
                  <a:gd name="T66" fmla="*/ 3 w 65"/>
                  <a:gd name="T67" fmla="*/ 11502 h 106"/>
                  <a:gd name="T68" fmla="*/ 2 w 65"/>
                  <a:gd name="T69" fmla="*/ 12479 h 106"/>
                  <a:gd name="T70" fmla="*/ 1 w 65"/>
                  <a:gd name="T71" fmla="*/ 13292 h 106"/>
                  <a:gd name="T72" fmla="*/ 0 w 65"/>
                  <a:gd name="T73" fmla="*/ 14021 h 10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5"/>
                  <a:gd name="T112" fmla="*/ 0 h 106"/>
                  <a:gd name="T113" fmla="*/ 65 w 65"/>
                  <a:gd name="T114" fmla="*/ 106 h 10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5" h="106">
                    <a:moveTo>
                      <a:pt x="0" y="97"/>
                    </a:moveTo>
                    <a:lnTo>
                      <a:pt x="0" y="100"/>
                    </a:lnTo>
                    <a:lnTo>
                      <a:pt x="1" y="102"/>
                    </a:lnTo>
                    <a:lnTo>
                      <a:pt x="1" y="104"/>
                    </a:lnTo>
                    <a:lnTo>
                      <a:pt x="3" y="105"/>
                    </a:lnTo>
                    <a:lnTo>
                      <a:pt x="6" y="106"/>
                    </a:lnTo>
                    <a:lnTo>
                      <a:pt x="11" y="106"/>
                    </a:lnTo>
                    <a:lnTo>
                      <a:pt x="18" y="104"/>
                    </a:lnTo>
                    <a:lnTo>
                      <a:pt x="24" y="101"/>
                    </a:lnTo>
                    <a:lnTo>
                      <a:pt x="30" y="96"/>
                    </a:lnTo>
                    <a:lnTo>
                      <a:pt x="38" y="89"/>
                    </a:lnTo>
                    <a:lnTo>
                      <a:pt x="45" y="81"/>
                    </a:lnTo>
                    <a:lnTo>
                      <a:pt x="51" y="71"/>
                    </a:lnTo>
                    <a:lnTo>
                      <a:pt x="57" y="61"/>
                    </a:lnTo>
                    <a:lnTo>
                      <a:pt x="61" y="52"/>
                    </a:lnTo>
                    <a:lnTo>
                      <a:pt x="64" y="40"/>
                    </a:lnTo>
                    <a:lnTo>
                      <a:pt x="65" y="27"/>
                    </a:lnTo>
                    <a:lnTo>
                      <a:pt x="64" y="15"/>
                    </a:lnTo>
                    <a:lnTo>
                      <a:pt x="61" y="2"/>
                    </a:lnTo>
                    <a:lnTo>
                      <a:pt x="60" y="1"/>
                    </a:lnTo>
                    <a:lnTo>
                      <a:pt x="59" y="0"/>
                    </a:lnTo>
                    <a:lnTo>
                      <a:pt x="57" y="0"/>
                    </a:lnTo>
                    <a:lnTo>
                      <a:pt x="55" y="1"/>
                    </a:lnTo>
                    <a:lnTo>
                      <a:pt x="49" y="4"/>
                    </a:lnTo>
                    <a:lnTo>
                      <a:pt x="42" y="9"/>
                    </a:lnTo>
                    <a:lnTo>
                      <a:pt x="36" y="14"/>
                    </a:lnTo>
                    <a:lnTo>
                      <a:pt x="28" y="22"/>
                    </a:lnTo>
                    <a:lnTo>
                      <a:pt x="22" y="31"/>
                    </a:lnTo>
                    <a:lnTo>
                      <a:pt x="17" y="38"/>
                    </a:lnTo>
                    <a:lnTo>
                      <a:pt x="12" y="47"/>
                    </a:lnTo>
                    <a:lnTo>
                      <a:pt x="8" y="55"/>
                    </a:lnTo>
                    <a:lnTo>
                      <a:pt x="6" y="64"/>
                    </a:lnTo>
                    <a:lnTo>
                      <a:pt x="4" y="72"/>
                    </a:lnTo>
                    <a:lnTo>
                      <a:pt x="3" y="80"/>
                    </a:lnTo>
                    <a:lnTo>
                      <a:pt x="2" y="87"/>
                    </a:lnTo>
                    <a:lnTo>
                      <a:pt x="1" y="92"/>
                    </a:lnTo>
                    <a:lnTo>
                      <a:pt x="0" y="97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399" name="Freeform 891"/>
              <p:cNvSpPr>
                <a:spLocks noChangeArrowheads="1"/>
              </p:cNvSpPr>
              <p:nvPr/>
            </p:nvSpPr>
            <p:spPr bwMode="auto">
              <a:xfrm>
                <a:off x="5577" y="2009"/>
                <a:ext cx="78" cy="120"/>
              </a:xfrm>
              <a:custGeom>
                <a:avLst/>
                <a:gdLst>
                  <a:gd name="T0" fmla="*/ 1544 w 74"/>
                  <a:gd name="T1" fmla="*/ 2 h 111"/>
                  <a:gd name="T2" fmla="*/ 1627 w 74"/>
                  <a:gd name="T3" fmla="*/ 1537 h 111"/>
                  <a:gd name="T4" fmla="*/ 1629 w 74"/>
                  <a:gd name="T5" fmla="*/ 3031 h 111"/>
                  <a:gd name="T6" fmla="*/ 1627 w 74"/>
                  <a:gd name="T7" fmla="*/ 4238 h 111"/>
                  <a:gd name="T8" fmla="*/ 1544 w 74"/>
                  <a:gd name="T9" fmla="*/ 5656 h 111"/>
                  <a:gd name="T10" fmla="*/ 1429 w 74"/>
                  <a:gd name="T11" fmla="*/ 6909 h 111"/>
                  <a:gd name="T12" fmla="*/ 1286 w 74"/>
                  <a:gd name="T13" fmla="*/ 7908 h 111"/>
                  <a:gd name="T14" fmla="*/ 1127 w 74"/>
                  <a:gd name="T15" fmla="*/ 9029 h 111"/>
                  <a:gd name="T16" fmla="*/ 962 w 74"/>
                  <a:gd name="T17" fmla="*/ 9849 h 111"/>
                  <a:gd name="T18" fmla="*/ 821 w 74"/>
                  <a:gd name="T19" fmla="*/ 10613 h 111"/>
                  <a:gd name="T20" fmla="*/ 666 w 74"/>
                  <a:gd name="T21" fmla="*/ 11159 h 111"/>
                  <a:gd name="T22" fmla="*/ 486 w 74"/>
                  <a:gd name="T23" fmla="*/ 11511 h 111"/>
                  <a:gd name="T24" fmla="*/ 355 w 74"/>
                  <a:gd name="T25" fmla="*/ 11677 h 111"/>
                  <a:gd name="T26" fmla="*/ 304 w 74"/>
                  <a:gd name="T27" fmla="*/ 11677 h 111"/>
                  <a:gd name="T28" fmla="*/ 273 w 74"/>
                  <a:gd name="T29" fmla="*/ 11677 h 111"/>
                  <a:gd name="T30" fmla="*/ 273 w 74"/>
                  <a:gd name="T31" fmla="*/ 11605 h 111"/>
                  <a:gd name="T32" fmla="*/ 9 w 74"/>
                  <a:gd name="T33" fmla="*/ 11511 h 111"/>
                  <a:gd name="T34" fmla="*/ 9 w 74"/>
                  <a:gd name="T35" fmla="*/ 11408 h 111"/>
                  <a:gd name="T36" fmla="*/ 0 w 74"/>
                  <a:gd name="T37" fmla="*/ 11159 h 111"/>
                  <a:gd name="T38" fmla="*/ 0 w 74"/>
                  <a:gd name="T39" fmla="*/ 11511 h 111"/>
                  <a:gd name="T40" fmla="*/ 1 w 74"/>
                  <a:gd name="T41" fmla="*/ 11762 h 111"/>
                  <a:gd name="T42" fmla="*/ 3 w 74"/>
                  <a:gd name="T43" fmla="*/ 12333 h 111"/>
                  <a:gd name="T44" fmla="*/ 6 w 74"/>
                  <a:gd name="T45" fmla="*/ 12624 h 111"/>
                  <a:gd name="T46" fmla="*/ 288 w 74"/>
                  <a:gd name="T47" fmla="*/ 12891 h 111"/>
                  <a:gd name="T48" fmla="*/ 394 w 74"/>
                  <a:gd name="T49" fmla="*/ 12716 h 111"/>
                  <a:gd name="T50" fmla="*/ 569 w 74"/>
                  <a:gd name="T51" fmla="*/ 12546 h 111"/>
                  <a:gd name="T52" fmla="*/ 779 w 74"/>
                  <a:gd name="T53" fmla="*/ 11924 h 111"/>
                  <a:gd name="T54" fmla="*/ 961 w 74"/>
                  <a:gd name="T55" fmla="*/ 11474 h 111"/>
                  <a:gd name="T56" fmla="*/ 1127 w 74"/>
                  <a:gd name="T57" fmla="*/ 10613 h 111"/>
                  <a:gd name="T58" fmla="*/ 1319 w 74"/>
                  <a:gd name="T59" fmla="*/ 9548 h 111"/>
                  <a:gd name="T60" fmla="*/ 1466 w 74"/>
                  <a:gd name="T61" fmla="*/ 8549 h 111"/>
                  <a:gd name="T62" fmla="*/ 1627 w 74"/>
                  <a:gd name="T63" fmla="*/ 7315 h 111"/>
                  <a:gd name="T64" fmla="*/ 1717 w 74"/>
                  <a:gd name="T65" fmla="*/ 6115 h 111"/>
                  <a:gd name="T66" fmla="*/ 1808 w 74"/>
                  <a:gd name="T67" fmla="*/ 4582 h 111"/>
                  <a:gd name="T68" fmla="*/ 1810 w 74"/>
                  <a:gd name="T69" fmla="*/ 3031 h 111"/>
                  <a:gd name="T70" fmla="*/ 1808 w 74"/>
                  <a:gd name="T71" fmla="*/ 1422 h 111"/>
                  <a:gd name="T72" fmla="*/ 1717 w 74"/>
                  <a:gd name="T73" fmla="*/ 0 h 111"/>
                  <a:gd name="T74" fmla="*/ 1544 w 74"/>
                  <a:gd name="T75" fmla="*/ 2 h 111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74"/>
                  <a:gd name="T115" fmla="*/ 0 h 111"/>
                  <a:gd name="T116" fmla="*/ 74 w 74"/>
                  <a:gd name="T117" fmla="*/ 111 h 111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74" h="111">
                    <a:moveTo>
                      <a:pt x="62" y="2"/>
                    </a:moveTo>
                    <a:lnTo>
                      <a:pt x="65" y="14"/>
                    </a:lnTo>
                    <a:lnTo>
                      <a:pt x="66" y="26"/>
                    </a:lnTo>
                    <a:lnTo>
                      <a:pt x="65" y="37"/>
                    </a:lnTo>
                    <a:lnTo>
                      <a:pt x="62" y="48"/>
                    </a:lnTo>
                    <a:lnTo>
                      <a:pt x="58" y="59"/>
                    </a:lnTo>
                    <a:lnTo>
                      <a:pt x="52" y="68"/>
                    </a:lnTo>
                    <a:lnTo>
                      <a:pt x="46" y="77"/>
                    </a:lnTo>
                    <a:lnTo>
                      <a:pt x="40" y="85"/>
                    </a:lnTo>
                    <a:lnTo>
                      <a:pt x="33" y="91"/>
                    </a:lnTo>
                    <a:lnTo>
                      <a:pt x="27" y="96"/>
                    </a:lnTo>
                    <a:lnTo>
                      <a:pt x="21" y="99"/>
                    </a:lnTo>
                    <a:lnTo>
                      <a:pt x="15" y="101"/>
                    </a:lnTo>
                    <a:lnTo>
                      <a:pt x="12" y="101"/>
                    </a:lnTo>
                    <a:lnTo>
                      <a:pt x="10" y="101"/>
                    </a:lnTo>
                    <a:lnTo>
                      <a:pt x="10" y="100"/>
                    </a:lnTo>
                    <a:lnTo>
                      <a:pt x="9" y="99"/>
                    </a:lnTo>
                    <a:lnTo>
                      <a:pt x="9" y="97"/>
                    </a:lnTo>
                    <a:lnTo>
                      <a:pt x="0" y="96"/>
                    </a:lnTo>
                    <a:lnTo>
                      <a:pt x="0" y="99"/>
                    </a:lnTo>
                    <a:lnTo>
                      <a:pt x="1" y="102"/>
                    </a:lnTo>
                    <a:lnTo>
                      <a:pt x="3" y="105"/>
                    </a:lnTo>
                    <a:lnTo>
                      <a:pt x="6" y="109"/>
                    </a:lnTo>
                    <a:lnTo>
                      <a:pt x="11" y="111"/>
                    </a:lnTo>
                    <a:lnTo>
                      <a:pt x="17" y="110"/>
                    </a:lnTo>
                    <a:lnTo>
                      <a:pt x="24" y="108"/>
                    </a:lnTo>
                    <a:lnTo>
                      <a:pt x="31" y="103"/>
                    </a:lnTo>
                    <a:lnTo>
                      <a:pt x="39" y="98"/>
                    </a:lnTo>
                    <a:lnTo>
                      <a:pt x="46" y="91"/>
                    </a:lnTo>
                    <a:lnTo>
                      <a:pt x="53" y="82"/>
                    </a:lnTo>
                    <a:lnTo>
                      <a:pt x="60" y="74"/>
                    </a:lnTo>
                    <a:lnTo>
                      <a:pt x="65" y="63"/>
                    </a:lnTo>
                    <a:lnTo>
                      <a:pt x="70" y="52"/>
                    </a:lnTo>
                    <a:lnTo>
                      <a:pt x="73" y="40"/>
                    </a:lnTo>
                    <a:lnTo>
                      <a:pt x="74" y="26"/>
                    </a:lnTo>
                    <a:lnTo>
                      <a:pt x="73" y="13"/>
                    </a:lnTo>
                    <a:lnTo>
                      <a:pt x="70" y="0"/>
                    </a:lnTo>
                    <a:lnTo>
                      <a:pt x="62" y="2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400" name="Freeform 892"/>
              <p:cNvSpPr>
                <a:spLocks noChangeArrowheads="1"/>
              </p:cNvSpPr>
              <p:nvPr/>
            </p:nvSpPr>
            <p:spPr bwMode="auto">
              <a:xfrm>
                <a:off x="5595" y="2004"/>
                <a:ext cx="56" cy="49"/>
              </a:xfrm>
              <a:custGeom>
                <a:avLst/>
                <a:gdLst>
                  <a:gd name="T0" fmla="*/ 8 w 53"/>
                  <a:gd name="T1" fmla="*/ 2187 h 46"/>
                  <a:gd name="T2" fmla="*/ 370 w 53"/>
                  <a:gd name="T3" fmla="*/ 1779 h 46"/>
                  <a:gd name="T4" fmla="*/ 515 w 53"/>
                  <a:gd name="T5" fmla="*/ 1382 h 46"/>
                  <a:gd name="T6" fmla="*/ 800 w 53"/>
                  <a:gd name="T7" fmla="*/ 1023 h 46"/>
                  <a:gd name="T8" fmla="*/ 944 w 53"/>
                  <a:gd name="T9" fmla="*/ 734 h 46"/>
                  <a:gd name="T10" fmla="*/ 1113 w 53"/>
                  <a:gd name="T11" fmla="*/ 543 h 46"/>
                  <a:gd name="T12" fmla="*/ 1255 w 53"/>
                  <a:gd name="T13" fmla="*/ 450 h 46"/>
                  <a:gd name="T14" fmla="*/ 1326 w 53"/>
                  <a:gd name="T15" fmla="*/ 450 h 46"/>
                  <a:gd name="T16" fmla="*/ 1326 w 53"/>
                  <a:gd name="T17" fmla="*/ 422 h 46"/>
                  <a:gd name="T18" fmla="*/ 1313 w 53"/>
                  <a:gd name="T19" fmla="*/ 422 h 46"/>
                  <a:gd name="T20" fmla="*/ 1313 w 53"/>
                  <a:gd name="T21" fmla="*/ 7 h 46"/>
                  <a:gd name="T22" fmla="*/ 1504 w 53"/>
                  <a:gd name="T23" fmla="*/ 5 h 46"/>
                  <a:gd name="T24" fmla="*/ 1466 w 53"/>
                  <a:gd name="T25" fmla="*/ 2 h 46"/>
                  <a:gd name="T26" fmla="*/ 1347 w 53"/>
                  <a:gd name="T27" fmla="*/ 0 h 46"/>
                  <a:gd name="T28" fmla="*/ 1255 w 53"/>
                  <a:gd name="T29" fmla="*/ 0 h 46"/>
                  <a:gd name="T30" fmla="*/ 1176 w 53"/>
                  <a:gd name="T31" fmla="*/ 1 h 46"/>
                  <a:gd name="T32" fmla="*/ 953 w 53"/>
                  <a:gd name="T33" fmla="*/ 4 h 46"/>
                  <a:gd name="T34" fmla="*/ 808 w 53"/>
                  <a:gd name="T35" fmla="*/ 450 h 46"/>
                  <a:gd name="T36" fmla="*/ 544 w 53"/>
                  <a:gd name="T37" fmla="*/ 656 h 46"/>
                  <a:gd name="T38" fmla="*/ 370 w 53"/>
                  <a:gd name="T39" fmla="*/ 1090 h 46"/>
                  <a:gd name="T40" fmla="*/ 7 w 53"/>
                  <a:gd name="T41" fmla="*/ 1472 h 46"/>
                  <a:gd name="T42" fmla="*/ 0 w 53"/>
                  <a:gd name="T43" fmla="*/ 1927 h 46"/>
                  <a:gd name="T44" fmla="*/ 8 w 53"/>
                  <a:gd name="T45" fmla="*/ 2187 h 4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53"/>
                  <a:gd name="T70" fmla="*/ 0 h 46"/>
                  <a:gd name="T71" fmla="*/ 53 w 53"/>
                  <a:gd name="T72" fmla="*/ 46 h 4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53" h="46">
                    <a:moveTo>
                      <a:pt x="8" y="46"/>
                    </a:moveTo>
                    <a:lnTo>
                      <a:pt x="13" y="37"/>
                    </a:lnTo>
                    <a:lnTo>
                      <a:pt x="19" y="29"/>
                    </a:lnTo>
                    <a:lnTo>
                      <a:pt x="27" y="22"/>
                    </a:lnTo>
                    <a:lnTo>
                      <a:pt x="33" y="16"/>
                    </a:lnTo>
                    <a:lnTo>
                      <a:pt x="39" y="12"/>
                    </a:lnTo>
                    <a:lnTo>
                      <a:pt x="44" y="9"/>
                    </a:lnTo>
                    <a:lnTo>
                      <a:pt x="46" y="9"/>
                    </a:lnTo>
                    <a:lnTo>
                      <a:pt x="46" y="8"/>
                    </a:lnTo>
                    <a:lnTo>
                      <a:pt x="45" y="8"/>
                    </a:lnTo>
                    <a:lnTo>
                      <a:pt x="45" y="7"/>
                    </a:lnTo>
                    <a:lnTo>
                      <a:pt x="53" y="5"/>
                    </a:lnTo>
                    <a:lnTo>
                      <a:pt x="51" y="2"/>
                    </a:lnTo>
                    <a:lnTo>
                      <a:pt x="47" y="0"/>
                    </a:lnTo>
                    <a:lnTo>
                      <a:pt x="44" y="0"/>
                    </a:lnTo>
                    <a:lnTo>
                      <a:pt x="41" y="1"/>
                    </a:lnTo>
                    <a:lnTo>
                      <a:pt x="34" y="4"/>
                    </a:lnTo>
                    <a:lnTo>
                      <a:pt x="28" y="9"/>
                    </a:lnTo>
                    <a:lnTo>
                      <a:pt x="20" y="15"/>
                    </a:lnTo>
                    <a:lnTo>
                      <a:pt x="13" y="23"/>
                    </a:lnTo>
                    <a:lnTo>
                      <a:pt x="7" y="31"/>
                    </a:lnTo>
                    <a:lnTo>
                      <a:pt x="0" y="40"/>
                    </a:lnTo>
                    <a:lnTo>
                      <a:pt x="8" y="46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401" name="Freeform 893"/>
              <p:cNvSpPr>
                <a:spLocks noChangeArrowheads="1"/>
              </p:cNvSpPr>
              <p:nvPr/>
            </p:nvSpPr>
            <p:spPr bwMode="auto">
              <a:xfrm>
                <a:off x="5577" y="2047"/>
                <a:ext cx="27" cy="67"/>
              </a:xfrm>
              <a:custGeom>
                <a:avLst/>
                <a:gdLst>
                  <a:gd name="T0" fmla="*/ 983 w 25"/>
                  <a:gd name="T1" fmla="*/ 7078 h 62"/>
                  <a:gd name="T2" fmla="*/ 1062 w 25"/>
                  <a:gd name="T3" fmla="*/ 6550 h 62"/>
                  <a:gd name="T4" fmla="*/ 1147 w 25"/>
                  <a:gd name="T5" fmla="*/ 5977 h 62"/>
                  <a:gd name="T6" fmla="*/ 1239 w 25"/>
                  <a:gd name="T7" fmla="*/ 5118 h 62"/>
                  <a:gd name="T8" fmla="*/ 1338 w 25"/>
                  <a:gd name="T9" fmla="*/ 4383 h 62"/>
                  <a:gd name="T10" fmla="*/ 1561 w 25"/>
                  <a:gd name="T11" fmla="*/ 3260 h 62"/>
                  <a:gd name="T12" fmla="*/ 1821 w 25"/>
                  <a:gd name="T13" fmla="*/ 2391 h 62"/>
                  <a:gd name="T14" fmla="*/ 2294 w 25"/>
                  <a:gd name="T15" fmla="*/ 1390 h 62"/>
                  <a:gd name="T16" fmla="*/ 2676 w 25"/>
                  <a:gd name="T17" fmla="*/ 6 h 62"/>
                  <a:gd name="T18" fmla="*/ 1821 w 25"/>
                  <a:gd name="T19" fmla="*/ 0 h 62"/>
                  <a:gd name="T20" fmla="*/ 1338 w 25"/>
                  <a:gd name="T21" fmla="*/ 1019 h 62"/>
                  <a:gd name="T22" fmla="*/ 1062 w 25"/>
                  <a:gd name="T23" fmla="*/ 2048 h 62"/>
                  <a:gd name="T24" fmla="*/ 843 w 25"/>
                  <a:gd name="T25" fmla="*/ 3017 h 62"/>
                  <a:gd name="T26" fmla="*/ 5 w 25"/>
                  <a:gd name="T27" fmla="*/ 4056 h 62"/>
                  <a:gd name="T28" fmla="*/ 4 w 25"/>
                  <a:gd name="T29" fmla="*/ 4805 h 62"/>
                  <a:gd name="T30" fmla="*/ 1 w 25"/>
                  <a:gd name="T31" fmla="*/ 5612 h 62"/>
                  <a:gd name="T32" fmla="*/ 1 w 25"/>
                  <a:gd name="T33" fmla="*/ 6459 h 62"/>
                  <a:gd name="T34" fmla="*/ 0 w 25"/>
                  <a:gd name="T35" fmla="*/ 6980 h 62"/>
                  <a:gd name="T36" fmla="*/ 983 w 25"/>
                  <a:gd name="T37" fmla="*/ 7078 h 62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5"/>
                  <a:gd name="T58" fmla="*/ 0 h 62"/>
                  <a:gd name="T59" fmla="*/ 25 w 25"/>
                  <a:gd name="T60" fmla="*/ 62 h 62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5" h="62">
                    <a:moveTo>
                      <a:pt x="9" y="62"/>
                    </a:moveTo>
                    <a:lnTo>
                      <a:pt x="10" y="57"/>
                    </a:lnTo>
                    <a:lnTo>
                      <a:pt x="11" y="52"/>
                    </a:lnTo>
                    <a:lnTo>
                      <a:pt x="12" y="44"/>
                    </a:lnTo>
                    <a:lnTo>
                      <a:pt x="13" y="38"/>
                    </a:lnTo>
                    <a:lnTo>
                      <a:pt x="15" y="29"/>
                    </a:lnTo>
                    <a:lnTo>
                      <a:pt x="17" y="21"/>
                    </a:lnTo>
                    <a:lnTo>
                      <a:pt x="21" y="13"/>
                    </a:lnTo>
                    <a:lnTo>
                      <a:pt x="25" y="6"/>
                    </a:lnTo>
                    <a:lnTo>
                      <a:pt x="17" y="0"/>
                    </a:lnTo>
                    <a:lnTo>
                      <a:pt x="13" y="9"/>
                    </a:lnTo>
                    <a:lnTo>
                      <a:pt x="10" y="18"/>
                    </a:lnTo>
                    <a:lnTo>
                      <a:pt x="7" y="27"/>
                    </a:lnTo>
                    <a:lnTo>
                      <a:pt x="5" y="35"/>
                    </a:lnTo>
                    <a:lnTo>
                      <a:pt x="4" y="43"/>
                    </a:lnTo>
                    <a:lnTo>
                      <a:pt x="1" y="50"/>
                    </a:lnTo>
                    <a:lnTo>
                      <a:pt x="1" y="56"/>
                    </a:lnTo>
                    <a:lnTo>
                      <a:pt x="0" y="61"/>
                    </a:lnTo>
                    <a:lnTo>
                      <a:pt x="9" y="62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402" name="Freeform 894"/>
              <p:cNvSpPr>
                <a:spLocks noChangeArrowheads="1"/>
              </p:cNvSpPr>
              <p:nvPr/>
            </p:nvSpPr>
            <p:spPr bwMode="auto">
              <a:xfrm>
                <a:off x="154" y="3046"/>
                <a:ext cx="69" cy="115"/>
              </a:xfrm>
              <a:custGeom>
                <a:avLst/>
                <a:gdLst>
                  <a:gd name="T0" fmla="*/ 2472 w 65"/>
                  <a:gd name="T1" fmla="*/ 7839 h 107"/>
                  <a:gd name="T2" fmla="*/ 2472 w 65"/>
                  <a:gd name="T3" fmla="*/ 8002 h 107"/>
                  <a:gd name="T4" fmla="*/ 2464 w 65"/>
                  <a:gd name="T5" fmla="*/ 8333 h 107"/>
                  <a:gd name="T6" fmla="*/ 2464 w 65"/>
                  <a:gd name="T7" fmla="*/ 8442 h 107"/>
                  <a:gd name="T8" fmla="*/ 2369 w 65"/>
                  <a:gd name="T9" fmla="*/ 8512 h 107"/>
                  <a:gd name="T10" fmla="*/ 2282 w 65"/>
                  <a:gd name="T11" fmla="*/ 8684 h 107"/>
                  <a:gd name="T12" fmla="*/ 2067 w 65"/>
                  <a:gd name="T13" fmla="*/ 8600 h 107"/>
                  <a:gd name="T14" fmla="*/ 1834 w 65"/>
                  <a:gd name="T15" fmla="*/ 8442 h 107"/>
                  <a:gd name="T16" fmla="*/ 1595 w 65"/>
                  <a:gd name="T17" fmla="*/ 8080 h 107"/>
                  <a:gd name="T18" fmla="*/ 1334 w 65"/>
                  <a:gd name="T19" fmla="*/ 7765 h 107"/>
                  <a:gd name="T20" fmla="*/ 1050 w 65"/>
                  <a:gd name="T21" fmla="*/ 7225 h 107"/>
                  <a:gd name="T22" fmla="*/ 734 w 65"/>
                  <a:gd name="T23" fmla="*/ 6445 h 107"/>
                  <a:gd name="T24" fmla="*/ 512 w 65"/>
                  <a:gd name="T25" fmla="*/ 5876 h 107"/>
                  <a:gd name="T26" fmla="*/ 8 w 65"/>
                  <a:gd name="T27" fmla="*/ 5087 h 107"/>
                  <a:gd name="T28" fmla="*/ 4 w 65"/>
                  <a:gd name="T29" fmla="*/ 4105 h 107"/>
                  <a:gd name="T30" fmla="*/ 1 w 65"/>
                  <a:gd name="T31" fmla="*/ 3134 h 107"/>
                  <a:gd name="T32" fmla="*/ 0 w 65"/>
                  <a:gd name="T33" fmla="*/ 2146 h 107"/>
                  <a:gd name="T34" fmla="*/ 1 w 65"/>
                  <a:gd name="T35" fmla="*/ 1122 h 107"/>
                  <a:gd name="T36" fmla="*/ 4 w 65"/>
                  <a:gd name="T37" fmla="*/ 1 h 107"/>
                  <a:gd name="T38" fmla="*/ 5 w 65"/>
                  <a:gd name="T39" fmla="*/ 0 h 107"/>
                  <a:gd name="T40" fmla="*/ 6 w 65"/>
                  <a:gd name="T41" fmla="*/ 0 h 107"/>
                  <a:gd name="T42" fmla="*/ 8 w 65"/>
                  <a:gd name="T43" fmla="*/ 0 h 107"/>
                  <a:gd name="T44" fmla="*/ 403 w 65"/>
                  <a:gd name="T45" fmla="*/ 0 h 107"/>
                  <a:gd name="T46" fmla="*/ 577 w 65"/>
                  <a:gd name="T47" fmla="*/ 4 h 107"/>
                  <a:gd name="T48" fmla="*/ 878 w 65"/>
                  <a:gd name="T49" fmla="*/ 677 h 107"/>
                  <a:gd name="T50" fmla="*/ 1115 w 65"/>
                  <a:gd name="T51" fmla="*/ 1122 h 107"/>
                  <a:gd name="T52" fmla="*/ 1416 w 65"/>
                  <a:gd name="T53" fmla="*/ 1729 h 107"/>
                  <a:gd name="T54" fmla="*/ 1656 w 65"/>
                  <a:gd name="T55" fmla="*/ 2450 h 107"/>
                  <a:gd name="T56" fmla="*/ 1866 w 65"/>
                  <a:gd name="T57" fmla="*/ 3134 h 107"/>
                  <a:gd name="T58" fmla="*/ 2025 w 65"/>
                  <a:gd name="T59" fmla="*/ 3776 h 107"/>
                  <a:gd name="T60" fmla="*/ 2194 w 65"/>
                  <a:gd name="T61" fmla="*/ 4412 h 107"/>
                  <a:gd name="T62" fmla="*/ 2282 w 65"/>
                  <a:gd name="T63" fmla="*/ 5097 h 107"/>
                  <a:gd name="T64" fmla="*/ 2329 w 65"/>
                  <a:gd name="T65" fmla="*/ 5876 h 107"/>
                  <a:gd name="T66" fmla="*/ 2369 w 65"/>
                  <a:gd name="T67" fmla="*/ 6379 h 107"/>
                  <a:gd name="T68" fmla="*/ 2422 w 65"/>
                  <a:gd name="T69" fmla="*/ 6927 h 107"/>
                  <a:gd name="T70" fmla="*/ 2464 w 65"/>
                  <a:gd name="T71" fmla="*/ 7369 h 107"/>
                  <a:gd name="T72" fmla="*/ 2472 w 65"/>
                  <a:gd name="T73" fmla="*/ 7839 h 10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5"/>
                  <a:gd name="T112" fmla="*/ 0 h 107"/>
                  <a:gd name="T113" fmla="*/ 65 w 65"/>
                  <a:gd name="T114" fmla="*/ 107 h 107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5" h="107">
                    <a:moveTo>
                      <a:pt x="65" y="96"/>
                    </a:moveTo>
                    <a:lnTo>
                      <a:pt x="65" y="99"/>
                    </a:lnTo>
                    <a:lnTo>
                      <a:pt x="64" y="101"/>
                    </a:lnTo>
                    <a:lnTo>
                      <a:pt x="64" y="104"/>
                    </a:lnTo>
                    <a:lnTo>
                      <a:pt x="62" y="105"/>
                    </a:lnTo>
                    <a:lnTo>
                      <a:pt x="59" y="107"/>
                    </a:lnTo>
                    <a:lnTo>
                      <a:pt x="54" y="106"/>
                    </a:lnTo>
                    <a:lnTo>
                      <a:pt x="48" y="104"/>
                    </a:lnTo>
                    <a:lnTo>
                      <a:pt x="41" y="100"/>
                    </a:lnTo>
                    <a:lnTo>
                      <a:pt x="35" y="95"/>
                    </a:lnTo>
                    <a:lnTo>
                      <a:pt x="27" y="88"/>
                    </a:lnTo>
                    <a:lnTo>
                      <a:pt x="20" y="80"/>
                    </a:lnTo>
                    <a:lnTo>
                      <a:pt x="14" y="72"/>
                    </a:lnTo>
                    <a:lnTo>
                      <a:pt x="8" y="62"/>
                    </a:lnTo>
                    <a:lnTo>
                      <a:pt x="4" y="51"/>
                    </a:lnTo>
                    <a:lnTo>
                      <a:pt x="1" y="39"/>
                    </a:lnTo>
                    <a:lnTo>
                      <a:pt x="0" y="27"/>
                    </a:lnTo>
                    <a:lnTo>
                      <a:pt x="1" y="15"/>
                    </a:lnTo>
                    <a:lnTo>
                      <a:pt x="4" y="1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0" y="0"/>
                    </a:lnTo>
                    <a:lnTo>
                      <a:pt x="16" y="4"/>
                    </a:lnTo>
                    <a:lnTo>
                      <a:pt x="23" y="8"/>
                    </a:lnTo>
                    <a:lnTo>
                      <a:pt x="29" y="15"/>
                    </a:lnTo>
                    <a:lnTo>
                      <a:pt x="37" y="21"/>
                    </a:lnTo>
                    <a:lnTo>
                      <a:pt x="43" y="30"/>
                    </a:lnTo>
                    <a:lnTo>
                      <a:pt x="49" y="39"/>
                    </a:lnTo>
                    <a:lnTo>
                      <a:pt x="53" y="46"/>
                    </a:lnTo>
                    <a:lnTo>
                      <a:pt x="57" y="55"/>
                    </a:lnTo>
                    <a:lnTo>
                      <a:pt x="59" y="63"/>
                    </a:lnTo>
                    <a:lnTo>
                      <a:pt x="61" y="72"/>
                    </a:lnTo>
                    <a:lnTo>
                      <a:pt x="62" y="79"/>
                    </a:lnTo>
                    <a:lnTo>
                      <a:pt x="63" y="86"/>
                    </a:lnTo>
                    <a:lnTo>
                      <a:pt x="64" y="91"/>
                    </a:lnTo>
                    <a:lnTo>
                      <a:pt x="65" y="96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403" name="Freeform 895"/>
              <p:cNvSpPr>
                <a:spLocks noChangeArrowheads="1"/>
              </p:cNvSpPr>
              <p:nvPr/>
            </p:nvSpPr>
            <p:spPr bwMode="auto">
              <a:xfrm>
                <a:off x="149" y="3046"/>
                <a:ext cx="78" cy="120"/>
              </a:xfrm>
              <a:custGeom>
                <a:avLst/>
                <a:gdLst>
                  <a:gd name="T0" fmla="*/ 4 w 74"/>
                  <a:gd name="T1" fmla="*/ 0 h 111"/>
                  <a:gd name="T2" fmla="*/ 1 w 74"/>
                  <a:gd name="T3" fmla="*/ 1422 h 111"/>
                  <a:gd name="T4" fmla="*/ 0 w 74"/>
                  <a:gd name="T5" fmla="*/ 3277 h 111"/>
                  <a:gd name="T6" fmla="*/ 1 w 74"/>
                  <a:gd name="T7" fmla="*/ 4582 h 111"/>
                  <a:gd name="T8" fmla="*/ 4 w 74"/>
                  <a:gd name="T9" fmla="*/ 6115 h 111"/>
                  <a:gd name="T10" fmla="*/ 9 w 74"/>
                  <a:gd name="T11" fmla="*/ 7469 h 111"/>
                  <a:gd name="T12" fmla="*/ 337 w 74"/>
                  <a:gd name="T13" fmla="*/ 8549 h 111"/>
                  <a:gd name="T14" fmla="*/ 486 w 74"/>
                  <a:gd name="T15" fmla="*/ 9761 h 111"/>
                  <a:gd name="T16" fmla="*/ 702 w 74"/>
                  <a:gd name="T17" fmla="*/ 10613 h 111"/>
                  <a:gd name="T18" fmla="*/ 865 w 74"/>
                  <a:gd name="T19" fmla="*/ 11474 h 111"/>
                  <a:gd name="T20" fmla="*/ 1068 w 74"/>
                  <a:gd name="T21" fmla="*/ 12064 h 111"/>
                  <a:gd name="T22" fmla="*/ 1251 w 74"/>
                  <a:gd name="T23" fmla="*/ 12546 h 111"/>
                  <a:gd name="T24" fmla="*/ 1391 w 74"/>
                  <a:gd name="T25" fmla="*/ 12716 h 111"/>
                  <a:gd name="T26" fmla="*/ 1545 w 74"/>
                  <a:gd name="T27" fmla="*/ 12891 h 111"/>
                  <a:gd name="T28" fmla="*/ 1703 w 74"/>
                  <a:gd name="T29" fmla="*/ 12624 h 111"/>
                  <a:gd name="T30" fmla="*/ 1763 w 74"/>
                  <a:gd name="T31" fmla="*/ 12444 h 111"/>
                  <a:gd name="T32" fmla="*/ 1808 w 74"/>
                  <a:gd name="T33" fmla="*/ 12064 h 111"/>
                  <a:gd name="T34" fmla="*/ 1810 w 74"/>
                  <a:gd name="T35" fmla="*/ 11511 h 111"/>
                  <a:gd name="T36" fmla="*/ 1810 w 74"/>
                  <a:gd name="T37" fmla="*/ 11159 h 111"/>
                  <a:gd name="T38" fmla="*/ 1627 w 74"/>
                  <a:gd name="T39" fmla="*/ 11408 h 111"/>
                  <a:gd name="T40" fmla="*/ 1627 w 74"/>
                  <a:gd name="T41" fmla="*/ 11511 h 111"/>
                  <a:gd name="T42" fmla="*/ 1587 w 74"/>
                  <a:gd name="T43" fmla="*/ 11605 h 111"/>
                  <a:gd name="T44" fmla="*/ 1587 w 74"/>
                  <a:gd name="T45" fmla="*/ 11677 h 111"/>
                  <a:gd name="T46" fmla="*/ 1544 w 74"/>
                  <a:gd name="T47" fmla="*/ 11762 h 111"/>
                  <a:gd name="T48" fmla="*/ 1465 w 74"/>
                  <a:gd name="T49" fmla="*/ 11677 h 111"/>
                  <a:gd name="T50" fmla="*/ 1319 w 74"/>
                  <a:gd name="T51" fmla="*/ 11605 h 111"/>
                  <a:gd name="T52" fmla="*/ 1187 w 74"/>
                  <a:gd name="T53" fmla="*/ 11159 h 111"/>
                  <a:gd name="T54" fmla="*/ 1013 w 74"/>
                  <a:gd name="T55" fmla="*/ 10613 h 111"/>
                  <a:gd name="T56" fmla="*/ 822 w 74"/>
                  <a:gd name="T57" fmla="*/ 9849 h 111"/>
                  <a:gd name="T58" fmla="*/ 702 w 74"/>
                  <a:gd name="T59" fmla="*/ 9029 h 111"/>
                  <a:gd name="T60" fmla="*/ 512 w 74"/>
                  <a:gd name="T61" fmla="*/ 7908 h 111"/>
                  <a:gd name="T62" fmla="*/ 374 w 74"/>
                  <a:gd name="T63" fmla="*/ 6990 h 111"/>
                  <a:gd name="T64" fmla="*/ 304 w 74"/>
                  <a:gd name="T65" fmla="*/ 5790 h 111"/>
                  <a:gd name="T66" fmla="*/ 273 w 74"/>
                  <a:gd name="T67" fmla="*/ 4501 h 111"/>
                  <a:gd name="T68" fmla="*/ 8 w 74"/>
                  <a:gd name="T69" fmla="*/ 3102 h 111"/>
                  <a:gd name="T70" fmla="*/ 9 w 74"/>
                  <a:gd name="T71" fmla="*/ 1797 h 111"/>
                  <a:gd name="T72" fmla="*/ 304 w 74"/>
                  <a:gd name="T73" fmla="*/ 4 h 111"/>
                  <a:gd name="T74" fmla="*/ 4 w 74"/>
                  <a:gd name="T75" fmla="*/ 0 h 111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74"/>
                  <a:gd name="T115" fmla="*/ 0 h 111"/>
                  <a:gd name="T116" fmla="*/ 74 w 74"/>
                  <a:gd name="T117" fmla="*/ 111 h 111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74" h="111">
                    <a:moveTo>
                      <a:pt x="4" y="0"/>
                    </a:moveTo>
                    <a:lnTo>
                      <a:pt x="1" y="13"/>
                    </a:lnTo>
                    <a:lnTo>
                      <a:pt x="0" y="28"/>
                    </a:lnTo>
                    <a:lnTo>
                      <a:pt x="1" y="40"/>
                    </a:lnTo>
                    <a:lnTo>
                      <a:pt x="4" y="52"/>
                    </a:lnTo>
                    <a:lnTo>
                      <a:pt x="9" y="64"/>
                    </a:lnTo>
                    <a:lnTo>
                      <a:pt x="14" y="74"/>
                    </a:lnTo>
                    <a:lnTo>
                      <a:pt x="21" y="83"/>
                    </a:lnTo>
                    <a:lnTo>
                      <a:pt x="28" y="91"/>
                    </a:lnTo>
                    <a:lnTo>
                      <a:pt x="35" y="98"/>
                    </a:lnTo>
                    <a:lnTo>
                      <a:pt x="43" y="104"/>
                    </a:lnTo>
                    <a:lnTo>
                      <a:pt x="50" y="108"/>
                    </a:lnTo>
                    <a:lnTo>
                      <a:pt x="57" y="110"/>
                    </a:lnTo>
                    <a:lnTo>
                      <a:pt x="63" y="111"/>
                    </a:lnTo>
                    <a:lnTo>
                      <a:pt x="68" y="109"/>
                    </a:lnTo>
                    <a:lnTo>
                      <a:pt x="71" y="107"/>
                    </a:lnTo>
                    <a:lnTo>
                      <a:pt x="73" y="104"/>
                    </a:lnTo>
                    <a:lnTo>
                      <a:pt x="74" y="99"/>
                    </a:lnTo>
                    <a:lnTo>
                      <a:pt x="74" y="96"/>
                    </a:lnTo>
                    <a:lnTo>
                      <a:pt x="65" y="97"/>
                    </a:lnTo>
                    <a:lnTo>
                      <a:pt x="65" y="99"/>
                    </a:lnTo>
                    <a:lnTo>
                      <a:pt x="64" y="100"/>
                    </a:lnTo>
                    <a:lnTo>
                      <a:pt x="64" y="101"/>
                    </a:lnTo>
                    <a:lnTo>
                      <a:pt x="62" y="102"/>
                    </a:lnTo>
                    <a:lnTo>
                      <a:pt x="59" y="101"/>
                    </a:lnTo>
                    <a:lnTo>
                      <a:pt x="53" y="100"/>
                    </a:lnTo>
                    <a:lnTo>
                      <a:pt x="47" y="96"/>
                    </a:lnTo>
                    <a:lnTo>
                      <a:pt x="41" y="91"/>
                    </a:lnTo>
                    <a:lnTo>
                      <a:pt x="34" y="85"/>
                    </a:lnTo>
                    <a:lnTo>
                      <a:pt x="28" y="77"/>
                    </a:lnTo>
                    <a:lnTo>
                      <a:pt x="22" y="68"/>
                    </a:lnTo>
                    <a:lnTo>
                      <a:pt x="16" y="60"/>
                    </a:lnTo>
                    <a:lnTo>
                      <a:pt x="12" y="50"/>
                    </a:lnTo>
                    <a:lnTo>
                      <a:pt x="10" y="39"/>
                    </a:lnTo>
                    <a:lnTo>
                      <a:pt x="8" y="27"/>
                    </a:lnTo>
                    <a:lnTo>
                      <a:pt x="9" y="16"/>
                    </a:lnTo>
                    <a:lnTo>
                      <a:pt x="12" y="4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404" name="Freeform 896"/>
              <p:cNvSpPr>
                <a:spLocks noChangeArrowheads="1"/>
              </p:cNvSpPr>
              <p:nvPr/>
            </p:nvSpPr>
            <p:spPr bwMode="auto">
              <a:xfrm>
                <a:off x="154" y="3042"/>
                <a:ext cx="56" cy="49"/>
              </a:xfrm>
              <a:custGeom>
                <a:avLst/>
                <a:gdLst>
                  <a:gd name="T0" fmla="*/ 1504 w 53"/>
                  <a:gd name="T1" fmla="*/ 7434 h 45"/>
                  <a:gd name="T2" fmla="*/ 1326 w 53"/>
                  <a:gd name="T3" fmla="*/ 5713 h 45"/>
                  <a:gd name="T4" fmla="*/ 1124 w 53"/>
                  <a:gd name="T5" fmla="*/ 4096 h 45"/>
                  <a:gd name="T6" fmla="*/ 944 w 53"/>
                  <a:gd name="T7" fmla="*/ 2676 h 45"/>
                  <a:gd name="T8" fmla="*/ 716 w 53"/>
                  <a:gd name="T9" fmla="*/ 1606 h 45"/>
                  <a:gd name="T10" fmla="*/ 515 w 53"/>
                  <a:gd name="T11" fmla="*/ 3 h 45"/>
                  <a:gd name="T12" fmla="*/ 350 w 53"/>
                  <a:gd name="T13" fmla="*/ 0 h 45"/>
                  <a:gd name="T14" fmla="*/ 296 w 53"/>
                  <a:gd name="T15" fmla="*/ 0 h 45"/>
                  <a:gd name="T16" fmla="*/ 6 w 53"/>
                  <a:gd name="T17" fmla="*/ 0 h 45"/>
                  <a:gd name="T18" fmla="*/ 2 w 53"/>
                  <a:gd name="T19" fmla="*/ 1 h 45"/>
                  <a:gd name="T20" fmla="*/ 0 w 53"/>
                  <a:gd name="T21" fmla="*/ 4 h 45"/>
                  <a:gd name="T22" fmla="*/ 8 w 53"/>
                  <a:gd name="T23" fmla="*/ 1475 h 45"/>
                  <a:gd name="T24" fmla="*/ 7 w 53"/>
                  <a:gd name="T25" fmla="*/ 1606 h 45"/>
                  <a:gd name="T26" fmla="*/ 296 w 53"/>
                  <a:gd name="T27" fmla="*/ 1606 h 45"/>
                  <a:gd name="T28" fmla="*/ 391 w 53"/>
                  <a:gd name="T29" fmla="*/ 1904 h 45"/>
                  <a:gd name="T30" fmla="*/ 544 w 53"/>
                  <a:gd name="T31" fmla="*/ 2676 h 45"/>
                  <a:gd name="T32" fmla="*/ 757 w 53"/>
                  <a:gd name="T33" fmla="*/ 3810 h 45"/>
                  <a:gd name="T34" fmla="*/ 953 w 53"/>
                  <a:gd name="T35" fmla="*/ 4920 h 45"/>
                  <a:gd name="T36" fmla="*/ 1124 w 53"/>
                  <a:gd name="T37" fmla="*/ 6351 h 45"/>
                  <a:gd name="T38" fmla="*/ 1313 w 53"/>
                  <a:gd name="T39" fmla="*/ 8095 h 45"/>
                  <a:gd name="T40" fmla="*/ 1504 w 53"/>
                  <a:gd name="T41" fmla="*/ 7434 h 45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53"/>
                  <a:gd name="T64" fmla="*/ 0 h 45"/>
                  <a:gd name="T65" fmla="*/ 53 w 53"/>
                  <a:gd name="T66" fmla="*/ 45 h 45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53" h="45">
                    <a:moveTo>
                      <a:pt x="53" y="41"/>
                    </a:moveTo>
                    <a:lnTo>
                      <a:pt x="46" y="31"/>
                    </a:lnTo>
                    <a:lnTo>
                      <a:pt x="40" y="23"/>
                    </a:lnTo>
                    <a:lnTo>
                      <a:pt x="33" y="15"/>
                    </a:lnTo>
                    <a:lnTo>
                      <a:pt x="25" y="9"/>
                    </a:lnTo>
                    <a:lnTo>
                      <a:pt x="19" y="3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2" y="1"/>
                    </a:lnTo>
                    <a:lnTo>
                      <a:pt x="0" y="4"/>
                    </a:lnTo>
                    <a:lnTo>
                      <a:pt x="8" y="8"/>
                    </a:lnTo>
                    <a:lnTo>
                      <a:pt x="7" y="9"/>
                    </a:lnTo>
                    <a:lnTo>
                      <a:pt x="9" y="9"/>
                    </a:lnTo>
                    <a:lnTo>
                      <a:pt x="14" y="11"/>
                    </a:lnTo>
                    <a:lnTo>
                      <a:pt x="20" y="15"/>
                    </a:lnTo>
                    <a:lnTo>
                      <a:pt x="26" y="22"/>
                    </a:lnTo>
                    <a:lnTo>
                      <a:pt x="34" y="28"/>
                    </a:lnTo>
                    <a:lnTo>
                      <a:pt x="40" y="36"/>
                    </a:lnTo>
                    <a:lnTo>
                      <a:pt x="45" y="45"/>
                    </a:lnTo>
                    <a:lnTo>
                      <a:pt x="53" y="41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405" name="Freeform 897"/>
              <p:cNvSpPr>
                <a:spLocks noChangeArrowheads="1"/>
              </p:cNvSpPr>
              <p:nvPr/>
            </p:nvSpPr>
            <p:spPr bwMode="auto">
              <a:xfrm>
                <a:off x="201" y="3086"/>
                <a:ext cx="27" cy="65"/>
              </a:xfrm>
              <a:custGeom>
                <a:avLst/>
                <a:gdLst>
                  <a:gd name="T0" fmla="*/ 2676 w 25"/>
                  <a:gd name="T1" fmla="*/ 7801 h 60"/>
                  <a:gd name="T2" fmla="*/ 2597 w 25"/>
                  <a:gd name="T3" fmla="*/ 7201 h 60"/>
                  <a:gd name="T4" fmla="*/ 2597 w 25"/>
                  <a:gd name="T5" fmla="*/ 6516 h 60"/>
                  <a:gd name="T6" fmla="*/ 2294 w 25"/>
                  <a:gd name="T7" fmla="*/ 5534 h 60"/>
                  <a:gd name="T8" fmla="*/ 2227 w 25"/>
                  <a:gd name="T9" fmla="*/ 4494 h 60"/>
                  <a:gd name="T10" fmla="*/ 1967 w 25"/>
                  <a:gd name="T11" fmla="*/ 3262 h 60"/>
                  <a:gd name="T12" fmla="*/ 1561 w 25"/>
                  <a:gd name="T13" fmla="*/ 2166 h 60"/>
                  <a:gd name="T14" fmla="*/ 1239 w 25"/>
                  <a:gd name="T15" fmla="*/ 1053 h 60"/>
                  <a:gd name="T16" fmla="*/ 910 w 25"/>
                  <a:gd name="T17" fmla="*/ 0 h 60"/>
                  <a:gd name="T18" fmla="*/ 0 w 25"/>
                  <a:gd name="T19" fmla="*/ 4 h 60"/>
                  <a:gd name="T20" fmla="*/ 4 w 25"/>
                  <a:gd name="T21" fmla="*/ 1572 h 60"/>
                  <a:gd name="T22" fmla="*/ 910 w 25"/>
                  <a:gd name="T23" fmla="*/ 2565 h 60"/>
                  <a:gd name="T24" fmla="*/ 1062 w 25"/>
                  <a:gd name="T25" fmla="*/ 3796 h 60"/>
                  <a:gd name="T26" fmla="*/ 1239 w 25"/>
                  <a:gd name="T27" fmla="*/ 4826 h 60"/>
                  <a:gd name="T28" fmla="*/ 1338 w 25"/>
                  <a:gd name="T29" fmla="*/ 5715 h 60"/>
                  <a:gd name="T30" fmla="*/ 1445 w 25"/>
                  <a:gd name="T31" fmla="*/ 6647 h 60"/>
                  <a:gd name="T32" fmla="*/ 1561 w 25"/>
                  <a:gd name="T33" fmla="*/ 7622 h 60"/>
                  <a:gd name="T34" fmla="*/ 1686 w 25"/>
                  <a:gd name="T35" fmla="*/ 7872 h 60"/>
                  <a:gd name="T36" fmla="*/ 2676 w 25"/>
                  <a:gd name="T37" fmla="*/ 7801 h 6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5"/>
                  <a:gd name="T58" fmla="*/ 0 h 60"/>
                  <a:gd name="T59" fmla="*/ 25 w 25"/>
                  <a:gd name="T60" fmla="*/ 60 h 6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5" h="60">
                    <a:moveTo>
                      <a:pt x="25" y="59"/>
                    </a:moveTo>
                    <a:lnTo>
                      <a:pt x="24" y="54"/>
                    </a:lnTo>
                    <a:lnTo>
                      <a:pt x="24" y="49"/>
                    </a:lnTo>
                    <a:lnTo>
                      <a:pt x="21" y="41"/>
                    </a:lnTo>
                    <a:lnTo>
                      <a:pt x="20" y="34"/>
                    </a:lnTo>
                    <a:lnTo>
                      <a:pt x="18" y="25"/>
                    </a:lnTo>
                    <a:lnTo>
                      <a:pt x="15" y="16"/>
                    </a:lnTo>
                    <a:lnTo>
                      <a:pt x="12" y="7"/>
                    </a:lnTo>
                    <a:lnTo>
                      <a:pt x="8" y="0"/>
                    </a:lnTo>
                    <a:lnTo>
                      <a:pt x="0" y="4"/>
                    </a:lnTo>
                    <a:lnTo>
                      <a:pt x="4" y="12"/>
                    </a:lnTo>
                    <a:lnTo>
                      <a:pt x="8" y="19"/>
                    </a:lnTo>
                    <a:lnTo>
                      <a:pt x="10" y="28"/>
                    </a:lnTo>
                    <a:lnTo>
                      <a:pt x="12" y="36"/>
                    </a:lnTo>
                    <a:lnTo>
                      <a:pt x="13" y="43"/>
                    </a:lnTo>
                    <a:lnTo>
                      <a:pt x="14" y="50"/>
                    </a:lnTo>
                    <a:lnTo>
                      <a:pt x="15" y="56"/>
                    </a:lnTo>
                    <a:lnTo>
                      <a:pt x="16" y="60"/>
                    </a:lnTo>
                    <a:lnTo>
                      <a:pt x="25" y="59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406" name="Freeform 898"/>
              <p:cNvSpPr>
                <a:spLocks noChangeArrowheads="1"/>
              </p:cNvSpPr>
              <p:nvPr/>
            </p:nvSpPr>
            <p:spPr bwMode="auto">
              <a:xfrm>
                <a:off x="5582" y="3183"/>
                <a:ext cx="69" cy="114"/>
              </a:xfrm>
              <a:custGeom>
                <a:avLst/>
                <a:gdLst>
                  <a:gd name="T0" fmla="*/ 0 w 65"/>
                  <a:gd name="T1" fmla="*/ 8136 h 106"/>
                  <a:gd name="T2" fmla="*/ 0 w 65"/>
                  <a:gd name="T3" fmla="*/ 8363 h 106"/>
                  <a:gd name="T4" fmla="*/ 1 w 65"/>
                  <a:gd name="T5" fmla="*/ 8670 h 106"/>
                  <a:gd name="T6" fmla="*/ 1 w 65"/>
                  <a:gd name="T7" fmla="*/ 8751 h 106"/>
                  <a:gd name="T8" fmla="*/ 3 w 65"/>
                  <a:gd name="T9" fmla="*/ 8841 h 106"/>
                  <a:gd name="T10" fmla="*/ 6 w 65"/>
                  <a:gd name="T11" fmla="*/ 8994 h 106"/>
                  <a:gd name="T12" fmla="*/ 428 w 65"/>
                  <a:gd name="T13" fmla="*/ 8994 h 106"/>
                  <a:gd name="T14" fmla="*/ 613 w 65"/>
                  <a:gd name="T15" fmla="*/ 8751 h 106"/>
                  <a:gd name="T16" fmla="*/ 932 w 65"/>
                  <a:gd name="T17" fmla="*/ 8363 h 106"/>
                  <a:gd name="T18" fmla="*/ 1138 w 65"/>
                  <a:gd name="T19" fmla="*/ 8005 h 106"/>
                  <a:gd name="T20" fmla="*/ 1445 w 65"/>
                  <a:gd name="T21" fmla="*/ 7443 h 106"/>
                  <a:gd name="T22" fmla="*/ 1728 w 65"/>
                  <a:gd name="T23" fmla="*/ 6723 h 106"/>
                  <a:gd name="T24" fmla="*/ 1947 w 65"/>
                  <a:gd name="T25" fmla="*/ 6026 h 106"/>
                  <a:gd name="T26" fmla="*/ 2194 w 65"/>
                  <a:gd name="T27" fmla="*/ 5210 h 106"/>
                  <a:gd name="T28" fmla="*/ 2329 w 65"/>
                  <a:gd name="T29" fmla="*/ 4226 h 106"/>
                  <a:gd name="T30" fmla="*/ 2464 w 65"/>
                  <a:gd name="T31" fmla="*/ 3343 h 106"/>
                  <a:gd name="T32" fmla="*/ 2472 w 65"/>
                  <a:gd name="T33" fmla="*/ 2219 h 106"/>
                  <a:gd name="T34" fmla="*/ 2464 w 65"/>
                  <a:gd name="T35" fmla="*/ 1130 h 106"/>
                  <a:gd name="T36" fmla="*/ 2329 w 65"/>
                  <a:gd name="T37" fmla="*/ 2 h 106"/>
                  <a:gd name="T38" fmla="*/ 2321 w 65"/>
                  <a:gd name="T39" fmla="*/ 1 h 106"/>
                  <a:gd name="T40" fmla="*/ 2282 w 65"/>
                  <a:gd name="T41" fmla="*/ 0 h 106"/>
                  <a:gd name="T42" fmla="*/ 2194 w 65"/>
                  <a:gd name="T43" fmla="*/ 0 h 106"/>
                  <a:gd name="T44" fmla="*/ 2103 w 65"/>
                  <a:gd name="T45" fmla="*/ 1 h 106"/>
                  <a:gd name="T46" fmla="*/ 1866 w 65"/>
                  <a:gd name="T47" fmla="*/ 3 h 106"/>
                  <a:gd name="T48" fmla="*/ 1628 w 65"/>
                  <a:gd name="T49" fmla="*/ 679 h 106"/>
                  <a:gd name="T50" fmla="*/ 1361 w 65"/>
                  <a:gd name="T51" fmla="*/ 1130 h 106"/>
                  <a:gd name="T52" fmla="*/ 1072 w 65"/>
                  <a:gd name="T53" fmla="*/ 1881 h 106"/>
                  <a:gd name="T54" fmla="*/ 827 w 65"/>
                  <a:gd name="T55" fmla="*/ 2386 h 106"/>
                  <a:gd name="T56" fmla="*/ 577 w 65"/>
                  <a:gd name="T57" fmla="*/ 3192 h 106"/>
                  <a:gd name="T58" fmla="*/ 454 w 65"/>
                  <a:gd name="T59" fmla="*/ 3894 h 106"/>
                  <a:gd name="T60" fmla="*/ 8 w 65"/>
                  <a:gd name="T61" fmla="*/ 4545 h 106"/>
                  <a:gd name="T62" fmla="*/ 6 w 65"/>
                  <a:gd name="T63" fmla="*/ 5313 h 106"/>
                  <a:gd name="T64" fmla="*/ 4 w 65"/>
                  <a:gd name="T65" fmla="*/ 6026 h 106"/>
                  <a:gd name="T66" fmla="*/ 3 w 65"/>
                  <a:gd name="T67" fmla="*/ 6609 h 106"/>
                  <a:gd name="T68" fmla="*/ 2 w 65"/>
                  <a:gd name="T69" fmla="*/ 7230 h 106"/>
                  <a:gd name="T70" fmla="*/ 1 w 65"/>
                  <a:gd name="T71" fmla="*/ 7776 h 106"/>
                  <a:gd name="T72" fmla="*/ 0 w 65"/>
                  <a:gd name="T73" fmla="*/ 8136 h 10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5"/>
                  <a:gd name="T112" fmla="*/ 0 h 106"/>
                  <a:gd name="T113" fmla="*/ 65 w 65"/>
                  <a:gd name="T114" fmla="*/ 106 h 10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5" h="106">
                    <a:moveTo>
                      <a:pt x="0" y="96"/>
                    </a:moveTo>
                    <a:lnTo>
                      <a:pt x="0" y="99"/>
                    </a:lnTo>
                    <a:lnTo>
                      <a:pt x="1" y="102"/>
                    </a:lnTo>
                    <a:lnTo>
                      <a:pt x="1" y="104"/>
                    </a:lnTo>
                    <a:lnTo>
                      <a:pt x="3" y="105"/>
                    </a:lnTo>
                    <a:lnTo>
                      <a:pt x="6" y="106"/>
                    </a:lnTo>
                    <a:lnTo>
                      <a:pt x="11" y="106"/>
                    </a:lnTo>
                    <a:lnTo>
                      <a:pt x="17" y="104"/>
                    </a:lnTo>
                    <a:lnTo>
                      <a:pt x="24" y="99"/>
                    </a:lnTo>
                    <a:lnTo>
                      <a:pt x="30" y="94"/>
                    </a:lnTo>
                    <a:lnTo>
                      <a:pt x="38" y="87"/>
                    </a:lnTo>
                    <a:lnTo>
                      <a:pt x="45" y="80"/>
                    </a:lnTo>
                    <a:lnTo>
                      <a:pt x="51" y="71"/>
                    </a:lnTo>
                    <a:lnTo>
                      <a:pt x="57" y="61"/>
                    </a:lnTo>
                    <a:lnTo>
                      <a:pt x="61" y="50"/>
                    </a:lnTo>
                    <a:lnTo>
                      <a:pt x="64" y="39"/>
                    </a:lnTo>
                    <a:lnTo>
                      <a:pt x="65" y="27"/>
                    </a:lnTo>
                    <a:lnTo>
                      <a:pt x="64" y="14"/>
                    </a:lnTo>
                    <a:lnTo>
                      <a:pt x="61" y="2"/>
                    </a:lnTo>
                    <a:lnTo>
                      <a:pt x="60" y="1"/>
                    </a:lnTo>
                    <a:lnTo>
                      <a:pt x="59" y="0"/>
                    </a:lnTo>
                    <a:lnTo>
                      <a:pt x="57" y="0"/>
                    </a:lnTo>
                    <a:lnTo>
                      <a:pt x="55" y="1"/>
                    </a:lnTo>
                    <a:lnTo>
                      <a:pt x="49" y="3"/>
                    </a:lnTo>
                    <a:lnTo>
                      <a:pt x="42" y="7"/>
                    </a:lnTo>
                    <a:lnTo>
                      <a:pt x="36" y="14"/>
                    </a:lnTo>
                    <a:lnTo>
                      <a:pt x="28" y="22"/>
                    </a:lnTo>
                    <a:lnTo>
                      <a:pt x="22" y="29"/>
                    </a:lnTo>
                    <a:lnTo>
                      <a:pt x="16" y="38"/>
                    </a:lnTo>
                    <a:lnTo>
                      <a:pt x="12" y="46"/>
                    </a:lnTo>
                    <a:lnTo>
                      <a:pt x="8" y="54"/>
                    </a:lnTo>
                    <a:lnTo>
                      <a:pt x="6" y="63"/>
                    </a:lnTo>
                    <a:lnTo>
                      <a:pt x="4" y="71"/>
                    </a:lnTo>
                    <a:lnTo>
                      <a:pt x="3" y="79"/>
                    </a:lnTo>
                    <a:lnTo>
                      <a:pt x="2" y="86"/>
                    </a:lnTo>
                    <a:lnTo>
                      <a:pt x="1" y="92"/>
                    </a:lnTo>
                    <a:lnTo>
                      <a:pt x="0" y="96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407" name="Freeform 899"/>
              <p:cNvSpPr>
                <a:spLocks noChangeArrowheads="1"/>
              </p:cNvSpPr>
              <p:nvPr/>
            </p:nvSpPr>
            <p:spPr bwMode="auto">
              <a:xfrm>
                <a:off x="5577" y="3183"/>
                <a:ext cx="78" cy="119"/>
              </a:xfrm>
              <a:custGeom>
                <a:avLst/>
                <a:gdLst>
                  <a:gd name="T0" fmla="*/ 1544 w 74"/>
                  <a:gd name="T1" fmla="*/ 3 h 110"/>
                  <a:gd name="T2" fmla="*/ 1627 w 74"/>
                  <a:gd name="T3" fmla="*/ 1763 h 110"/>
                  <a:gd name="T4" fmla="*/ 1629 w 74"/>
                  <a:gd name="T5" fmla="*/ 3308 h 110"/>
                  <a:gd name="T6" fmla="*/ 1587 w 74"/>
                  <a:gd name="T7" fmla="*/ 4616 h 110"/>
                  <a:gd name="T8" fmla="*/ 1544 w 74"/>
                  <a:gd name="T9" fmla="*/ 5854 h 110"/>
                  <a:gd name="T10" fmla="*/ 1429 w 74"/>
                  <a:gd name="T11" fmla="*/ 7264 h 110"/>
                  <a:gd name="T12" fmla="*/ 1286 w 74"/>
                  <a:gd name="T13" fmla="*/ 8501 h 110"/>
                  <a:gd name="T14" fmla="*/ 1127 w 74"/>
                  <a:gd name="T15" fmla="*/ 9384 h 110"/>
                  <a:gd name="T16" fmla="*/ 962 w 74"/>
                  <a:gd name="T17" fmla="*/ 10152 h 110"/>
                  <a:gd name="T18" fmla="*/ 821 w 74"/>
                  <a:gd name="T19" fmla="*/ 10983 h 110"/>
                  <a:gd name="T20" fmla="*/ 632 w 74"/>
                  <a:gd name="T21" fmla="*/ 11724 h 110"/>
                  <a:gd name="T22" fmla="*/ 486 w 74"/>
                  <a:gd name="T23" fmla="*/ 11915 h 110"/>
                  <a:gd name="T24" fmla="*/ 355 w 74"/>
                  <a:gd name="T25" fmla="*/ 12288 h 110"/>
                  <a:gd name="T26" fmla="*/ 304 w 74"/>
                  <a:gd name="T27" fmla="*/ 12288 h 110"/>
                  <a:gd name="T28" fmla="*/ 273 w 74"/>
                  <a:gd name="T29" fmla="*/ 12160 h 110"/>
                  <a:gd name="T30" fmla="*/ 9 w 74"/>
                  <a:gd name="T31" fmla="*/ 11882 h 110"/>
                  <a:gd name="T32" fmla="*/ 9 w 74"/>
                  <a:gd name="T33" fmla="*/ 11724 h 110"/>
                  <a:gd name="T34" fmla="*/ 0 w 74"/>
                  <a:gd name="T35" fmla="*/ 11644 h 110"/>
                  <a:gd name="T36" fmla="*/ 0 w 74"/>
                  <a:gd name="T37" fmla="*/ 11915 h 110"/>
                  <a:gd name="T38" fmla="*/ 1 w 74"/>
                  <a:gd name="T39" fmla="*/ 12597 h 110"/>
                  <a:gd name="T40" fmla="*/ 3 w 74"/>
                  <a:gd name="T41" fmla="*/ 12854 h 110"/>
                  <a:gd name="T42" fmla="*/ 6 w 74"/>
                  <a:gd name="T43" fmla="*/ 13085 h 110"/>
                  <a:gd name="T44" fmla="*/ 288 w 74"/>
                  <a:gd name="T45" fmla="*/ 13293 h 110"/>
                  <a:gd name="T46" fmla="*/ 394 w 74"/>
                  <a:gd name="T47" fmla="*/ 13293 h 110"/>
                  <a:gd name="T48" fmla="*/ 569 w 74"/>
                  <a:gd name="T49" fmla="*/ 12890 h 110"/>
                  <a:gd name="T50" fmla="*/ 779 w 74"/>
                  <a:gd name="T51" fmla="*/ 12683 h 110"/>
                  <a:gd name="T52" fmla="*/ 961 w 74"/>
                  <a:gd name="T53" fmla="*/ 11882 h 110"/>
                  <a:gd name="T54" fmla="*/ 1127 w 74"/>
                  <a:gd name="T55" fmla="*/ 10983 h 110"/>
                  <a:gd name="T56" fmla="*/ 1319 w 74"/>
                  <a:gd name="T57" fmla="*/ 10136 h 110"/>
                  <a:gd name="T58" fmla="*/ 1466 w 74"/>
                  <a:gd name="T59" fmla="*/ 8830 h 110"/>
                  <a:gd name="T60" fmla="*/ 1627 w 74"/>
                  <a:gd name="T61" fmla="*/ 7666 h 110"/>
                  <a:gd name="T62" fmla="*/ 1717 w 74"/>
                  <a:gd name="T63" fmla="*/ 6323 h 110"/>
                  <a:gd name="T64" fmla="*/ 1808 w 74"/>
                  <a:gd name="T65" fmla="*/ 4624 h 110"/>
                  <a:gd name="T66" fmla="*/ 1810 w 74"/>
                  <a:gd name="T67" fmla="*/ 3308 h 110"/>
                  <a:gd name="T68" fmla="*/ 1808 w 74"/>
                  <a:gd name="T69" fmla="*/ 1630 h 110"/>
                  <a:gd name="T70" fmla="*/ 1717 w 74"/>
                  <a:gd name="T71" fmla="*/ 0 h 110"/>
                  <a:gd name="T72" fmla="*/ 1544 w 74"/>
                  <a:gd name="T73" fmla="*/ 3 h 110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74"/>
                  <a:gd name="T112" fmla="*/ 0 h 110"/>
                  <a:gd name="T113" fmla="*/ 74 w 74"/>
                  <a:gd name="T114" fmla="*/ 110 h 110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74" h="110">
                    <a:moveTo>
                      <a:pt x="62" y="3"/>
                    </a:moveTo>
                    <a:lnTo>
                      <a:pt x="65" y="15"/>
                    </a:lnTo>
                    <a:lnTo>
                      <a:pt x="66" y="27"/>
                    </a:lnTo>
                    <a:lnTo>
                      <a:pt x="64" y="38"/>
                    </a:lnTo>
                    <a:lnTo>
                      <a:pt x="62" y="49"/>
                    </a:lnTo>
                    <a:lnTo>
                      <a:pt x="58" y="59"/>
                    </a:lnTo>
                    <a:lnTo>
                      <a:pt x="52" y="69"/>
                    </a:lnTo>
                    <a:lnTo>
                      <a:pt x="46" y="78"/>
                    </a:lnTo>
                    <a:lnTo>
                      <a:pt x="40" y="84"/>
                    </a:lnTo>
                    <a:lnTo>
                      <a:pt x="33" y="91"/>
                    </a:lnTo>
                    <a:lnTo>
                      <a:pt x="26" y="96"/>
                    </a:lnTo>
                    <a:lnTo>
                      <a:pt x="21" y="99"/>
                    </a:lnTo>
                    <a:lnTo>
                      <a:pt x="15" y="102"/>
                    </a:lnTo>
                    <a:lnTo>
                      <a:pt x="12" y="102"/>
                    </a:lnTo>
                    <a:lnTo>
                      <a:pt x="10" y="101"/>
                    </a:lnTo>
                    <a:lnTo>
                      <a:pt x="9" y="98"/>
                    </a:lnTo>
                    <a:lnTo>
                      <a:pt x="9" y="96"/>
                    </a:lnTo>
                    <a:lnTo>
                      <a:pt x="0" y="95"/>
                    </a:lnTo>
                    <a:lnTo>
                      <a:pt x="0" y="99"/>
                    </a:lnTo>
                    <a:lnTo>
                      <a:pt x="1" y="103"/>
                    </a:lnTo>
                    <a:lnTo>
                      <a:pt x="3" y="106"/>
                    </a:lnTo>
                    <a:lnTo>
                      <a:pt x="6" y="108"/>
                    </a:lnTo>
                    <a:lnTo>
                      <a:pt x="11" y="110"/>
                    </a:lnTo>
                    <a:lnTo>
                      <a:pt x="17" y="110"/>
                    </a:lnTo>
                    <a:lnTo>
                      <a:pt x="24" y="107"/>
                    </a:lnTo>
                    <a:lnTo>
                      <a:pt x="31" y="104"/>
                    </a:lnTo>
                    <a:lnTo>
                      <a:pt x="39" y="98"/>
                    </a:lnTo>
                    <a:lnTo>
                      <a:pt x="46" y="91"/>
                    </a:lnTo>
                    <a:lnTo>
                      <a:pt x="53" y="83"/>
                    </a:lnTo>
                    <a:lnTo>
                      <a:pt x="60" y="73"/>
                    </a:lnTo>
                    <a:lnTo>
                      <a:pt x="65" y="63"/>
                    </a:lnTo>
                    <a:lnTo>
                      <a:pt x="70" y="52"/>
                    </a:lnTo>
                    <a:lnTo>
                      <a:pt x="73" y="39"/>
                    </a:lnTo>
                    <a:lnTo>
                      <a:pt x="74" y="27"/>
                    </a:lnTo>
                    <a:lnTo>
                      <a:pt x="73" y="14"/>
                    </a:lnTo>
                    <a:lnTo>
                      <a:pt x="70" y="0"/>
                    </a:lnTo>
                    <a:lnTo>
                      <a:pt x="62" y="3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408" name="Freeform 900"/>
              <p:cNvSpPr>
                <a:spLocks noChangeArrowheads="1"/>
              </p:cNvSpPr>
              <p:nvPr/>
            </p:nvSpPr>
            <p:spPr bwMode="auto">
              <a:xfrm>
                <a:off x="5595" y="3178"/>
                <a:ext cx="56" cy="49"/>
              </a:xfrm>
              <a:custGeom>
                <a:avLst/>
                <a:gdLst>
                  <a:gd name="T0" fmla="*/ 8 w 53"/>
                  <a:gd name="T1" fmla="*/ 8095 h 45"/>
                  <a:gd name="T2" fmla="*/ 370 w 53"/>
                  <a:gd name="T3" fmla="*/ 6827 h 45"/>
                  <a:gd name="T4" fmla="*/ 515 w 53"/>
                  <a:gd name="T5" fmla="*/ 5357 h 45"/>
                  <a:gd name="T6" fmla="*/ 800 w 53"/>
                  <a:gd name="T7" fmla="*/ 3810 h 45"/>
                  <a:gd name="T8" fmla="*/ 944 w 53"/>
                  <a:gd name="T9" fmla="*/ 3173 h 45"/>
                  <a:gd name="T10" fmla="*/ 1113 w 53"/>
                  <a:gd name="T11" fmla="*/ 2073 h 45"/>
                  <a:gd name="T12" fmla="*/ 1255 w 53"/>
                  <a:gd name="T13" fmla="*/ 1606 h 45"/>
                  <a:gd name="T14" fmla="*/ 1326 w 53"/>
                  <a:gd name="T15" fmla="*/ 1606 h 45"/>
                  <a:gd name="T16" fmla="*/ 1313 w 53"/>
                  <a:gd name="T17" fmla="*/ 1606 h 45"/>
                  <a:gd name="T18" fmla="*/ 1313 w 53"/>
                  <a:gd name="T19" fmla="*/ 1475 h 45"/>
                  <a:gd name="T20" fmla="*/ 1504 w 53"/>
                  <a:gd name="T21" fmla="*/ 5 h 45"/>
                  <a:gd name="T22" fmla="*/ 1466 w 53"/>
                  <a:gd name="T23" fmla="*/ 1 h 45"/>
                  <a:gd name="T24" fmla="*/ 1347 w 53"/>
                  <a:gd name="T25" fmla="*/ 0 h 45"/>
                  <a:gd name="T26" fmla="*/ 1255 w 53"/>
                  <a:gd name="T27" fmla="*/ 0 h 45"/>
                  <a:gd name="T28" fmla="*/ 1176 w 53"/>
                  <a:gd name="T29" fmla="*/ 1 h 45"/>
                  <a:gd name="T30" fmla="*/ 953 w 53"/>
                  <a:gd name="T31" fmla="*/ 5 h 45"/>
                  <a:gd name="T32" fmla="*/ 808 w 53"/>
                  <a:gd name="T33" fmla="*/ 1606 h 45"/>
                  <a:gd name="T34" fmla="*/ 544 w 53"/>
                  <a:gd name="T35" fmla="*/ 2914 h 45"/>
                  <a:gd name="T36" fmla="*/ 370 w 53"/>
                  <a:gd name="T37" fmla="*/ 4096 h 45"/>
                  <a:gd name="T38" fmla="*/ 7 w 53"/>
                  <a:gd name="T39" fmla="*/ 5758 h 45"/>
                  <a:gd name="T40" fmla="*/ 0 w 53"/>
                  <a:gd name="T41" fmla="*/ 7434 h 45"/>
                  <a:gd name="T42" fmla="*/ 8 w 53"/>
                  <a:gd name="T43" fmla="*/ 8095 h 45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53"/>
                  <a:gd name="T67" fmla="*/ 0 h 45"/>
                  <a:gd name="T68" fmla="*/ 53 w 53"/>
                  <a:gd name="T69" fmla="*/ 45 h 45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53" h="45">
                    <a:moveTo>
                      <a:pt x="8" y="45"/>
                    </a:moveTo>
                    <a:lnTo>
                      <a:pt x="13" y="38"/>
                    </a:lnTo>
                    <a:lnTo>
                      <a:pt x="19" y="30"/>
                    </a:lnTo>
                    <a:lnTo>
                      <a:pt x="27" y="22"/>
                    </a:lnTo>
                    <a:lnTo>
                      <a:pt x="33" y="17"/>
                    </a:lnTo>
                    <a:lnTo>
                      <a:pt x="39" y="12"/>
                    </a:lnTo>
                    <a:lnTo>
                      <a:pt x="44" y="9"/>
                    </a:lnTo>
                    <a:lnTo>
                      <a:pt x="46" y="9"/>
                    </a:lnTo>
                    <a:lnTo>
                      <a:pt x="45" y="9"/>
                    </a:lnTo>
                    <a:lnTo>
                      <a:pt x="45" y="8"/>
                    </a:lnTo>
                    <a:lnTo>
                      <a:pt x="53" y="5"/>
                    </a:lnTo>
                    <a:lnTo>
                      <a:pt x="51" y="1"/>
                    </a:lnTo>
                    <a:lnTo>
                      <a:pt x="47" y="0"/>
                    </a:lnTo>
                    <a:lnTo>
                      <a:pt x="44" y="0"/>
                    </a:lnTo>
                    <a:lnTo>
                      <a:pt x="41" y="1"/>
                    </a:lnTo>
                    <a:lnTo>
                      <a:pt x="34" y="5"/>
                    </a:lnTo>
                    <a:lnTo>
                      <a:pt x="28" y="9"/>
                    </a:lnTo>
                    <a:lnTo>
                      <a:pt x="20" y="16"/>
                    </a:lnTo>
                    <a:lnTo>
                      <a:pt x="13" y="23"/>
                    </a:lnTo>
                    <a:lnTo>
                      <a:pt x="7" y="32"/>
                    </a:lnTo>
                    <a:lnTo>
                      <a:pt x="0" y="41"/>
                    </a:lnTo>
                    <a:lnTo>
                      <a:pt x="8" y="45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409" name="Freeform 901"/>
              <p:cNvSpPr>
                <a:spLocks noChangeArrowheads="1"/>
              </p:cNvSpPr>
              <p:nvPr/>
            </p:nvSpPr>
            <p:spPr bwMode="auto">
              <a:xfrm>
                <a:off x="5577" y="3222"/>
                <a:ext cx="27" cy="65"/>
              </a:xfrm>
              <a:custGeom>
                <a:avLst/>
                <a:gdLst>
                  <a:gd name="T0" fmla="*/ 983 w 25"/>
                  <a:gd name="T1" fmla="*/ 7872 h 60"/>
                  <a:gd name="T2" fmla="*/ 1062 w 25"/>
                  <a:gd name="T3" fmla="*/ 7622 h 60"/>
                  <a:gd name="T4" fmla="*/ 1147 w 25"/>
                  <a:gd name="T5" fmla="*/ 6647 h 60"/>
                  <a:gd name="T6" fmla="*/ 1239 w 25"/>
                  <a:gd name="T7" fmla="*/ 5995 h 60"/>
                  <a:gd name="T8" fmla="*/ 1338 w 25"/>
                  <a:gd name="T9" fmla="*/ 4826 h 60"/>
                  <a:gd name="T10" fmla="*/ 1561 w 25"/>
                  <a:gd name="T11" fmla="*/ 3796 h 60"/>
                  <a:gd name="T12" fmla="*/ 1821 w 25"/>
                  <a:gd name="T13" fmla="*/ 2755 h 60"/>
                  <a:gd name="T14" fmla="*/ 2294 w 25"/>
                  <a:gd name="T15" fmla="*/ 1572 h 60"/>
                  <a:gd name="T16" fmla="*/ 2676 w 25"/>
                  <a:gd name="T17" fmla="*/ 4 h 60"/>
                  <a:gd name="T18" fmla="*/ 1821 w 25"/>
                  <a:gd name="T19" fmla="*/ 0 h 60"/>
                  <a:gd name="T20" fmla="*/ 1338 w 25"/>
                  <a:gd name="T21" fmla="*/ 1236 h 60"/>
                  <a:gd name="T22" fmla="*/ 1062 w 25"/>
                  <a:gd name="T23" fmla="*/ 2347 h 60"/>
                  <a:gd name="T24" fmla="*/ 843 w 25"/>
                  <a:gd name="T25" fmla="*/ 3504 h 60"/>
                  <a:gd name="T26" fmla="*/ 5 w 25"/>
                  <a:gd name="T27" fmla="*/ 4494 h 60"/>
                  <a:gd name="T28" fmla="*/ 3 w 25"/>
                  <a:gd name="T29" fmla="*/ 5664 h 60"/>
                  <a:gd name="T30" fmla="*/ 1 w 25"/>
                  <a:gd name="T31" fmla="*/ 6516 h 60"/>
                  <a:gd name="T32" fmla="*/ 1 w 25"/>
                  <a:gd name="T33" fmla="*/ 7266 h 60"/>
                  <a:gd name="T34" fmla="*/ 0 w 25"/>
                  <a:gd name="T35" fmla="*/ 7801 h 60"/>
                  <a:gd name="T36" fmla="*/ 983 w 25"/>
                  <a:gd name="T37" fmla="*/ 7872 h 6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5"/>
                  <a:gd name="T58" fmla="*/ 0 h 60"/>
                  <a:gd name="T59" fmla="*/ 25 w 25"/>
                  <a:gd name="T60" fmla="*/ 60 h 6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5" h="60">
                    <a:moveTo>
                      <a:pt x="9" y="60"/>
                    </a:moveTo>
                    <a:lnTo>
                      <a:pt x="10" y="56"/>
                    </a:lnTo>
                    <a:lnTo>
                      <a:pt x="11" y="50"/>
                    </a:lnTo>
                    <a:lnTo>
                      <a:pt x="12" y="44"/>
                    </a:lnTo>
                    <a:lnTo>
                      <a:pt x="13" y="36"/>
                    </a:lnTo>
                    <a:lnTo>
                      <a:pt x="15" y="28"/>
                    </a:lnTo>
                    <a:lnTo>
                      <a:pt x="17" y="20"/>
                    </a:lnTo>
                    <a:lnTo>
                      <a:pt x="21" y="12"/>
                    </a:lnTo>
                    <a:lnTo>
                      <a:pt x="25" y="4"/>
                    </a:lnTo>
                    <a:lnTo>
                      <a:pt x="17" y="0"/>
                    </a:lnTo>
                    <a:lnTo>
                      <a:pt x="13" y="9"/>
                    </a:lnTo>
                    <a:lnTo>
                      <a:pt x="10" y="17"/>
                    </a:lnTo>
                    <a:lnTo>
                      <a:pt x="7" y="26"/>
                    </a:lnTo>
                    <a:lnTo>
                      <a:pt x="5" y="34"/>
                    </a:lnTo>
                    <a:lnTo>
                      <a:pt x="3" y="42"/>
                    </a:lnTo>
                    <a:lnTo>
                      <a:pt x="1" y="49"/>
                    </a:lnTo>
                    <a:lnTo>
                      <a:pt x="1" y="55"/>
                    </a:lnTo>
                    <a:lnTo>
                      <a:pt x="0" y="59"/>
                    </a:lnTo>
                    <a:lnTo>
                      <a:pt x="9" y="6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410" name="Freeform 902"/>
              <p:cNvSpPr>
                <a:spLocks noChangeArrowheads="1"/>
              </p:cNvSpPr>
              <p:nvPr/>
            </p:nvSpPr>
            <p:spPr bwMode="auto">
              <a:xfrm>
                <a:off x="150" y="1193"/>
                <a:ext cx="68" cy="115"/>
              </a:xfrm>
              <a:custGeom>
                <a:avLst/>
                <a:gdLst>
                  <a:gd name="T0" fmla="*/ 2536 w 64"/>
                  <a:gd name="T1" fmla="*/ 7855 h 107"/>
                  <a:gd name="T2" fmla="*/ 2536 w 64"/>
                  <a:gd name="T3" fmla="*/ 8080 h 107"/>
                  <a:gd name="T4" fmla="*/ 2536 w 64"/>
                  <a:gd name="T5" fmla="*/ 8425 h 107"/>
                  <a:gd name="T6" fmla="*/ 2531 w 64"/>
                  <a:gd name="T7" fmla="*/ 8512 h 107"/>
                  <a:gd name="T8" fmla="*/ 2530 w 64"/>
                  <a:gd name="T9" fmla="*/ 8600 h 107"/>
                  <a:gd name="T10" fmla="*/ 2381 w 64"/>
                  <a:gd name="T11" fmla="*/ 8684 h 107"/>
                  <a:gd name="T12" fmla="*/ 2109 w 64"/>
                  <a:gd name="T13" fmla="*/ 8684 h 107"/>
                  <a:gd name="T14" fmla="*/ 1869 w 64"/>
                  <a:gd name="T15" fmla="*/ 8512 h 107"/>
                  <a:gd name="T16" fmla="*/ 1596 w 64"/>
                  <a:gd name="T17" fmla="*/ 8080 h 107"/>
                  <a:gd name="T18" fmla="*/ 1300 w 64"/>
                  <a:gd name="T19" fmla="*/ 7839 h 107"/>
                  <a:gd name="T20" fmla="*/ 1083 w 64"/>
                  <a:gd name="T21" fmla="*/ 7294 h 107"/>
                  <a:gd name="T22" fmla="*/ 754 w 64"/>
                  <a:gd name="T23" fmla="*/ 6712 h 107"/>
                  <a:gd name="T24" fmla="*/ 493 w 64"/>
                  <a:gd name="T25" fmla="*/ 5876 h 107"/>
                  <a:gd name="T26" fmla="*/ 7 w 64"/>
                  <a:gd name="T27" fmla="*/ 5087 h 107"/>
                  <a:gd name="T28" fmla="*/ 3 w 64"/>
                  <a:gd name="T29" fmla="*/ 4105 h 107"/>
                  <a:gd name="T30" fmla="*/ 1 w 64"/>
                  <a:gd name="T31" fmla="*/ 3269 h 107"/>
                  <a:gd name="T32" fmla="*/ 0 w 64"/>
                  <a:gd name="T33" fmla="*/ 2280 h 107"/>
                  <a:gd name="T34" fmla="*/ 0 w 64"/>
                  <a:gd name="T35" fmla="*/ 1206 h 107"/>
                  <a:gd name="T36" fmla="*/ 3 w 64"/>
                  <a:gd name="T37" fmla="*/ 3 h 107"/>
                  <a:gd name="T38" fmla="*/ 4 w 64"/>
                  <a:gd name="T39" fmla="*/ 2 h 107"/>
                  <a:gd name="T40" fmla="*/ 6 w 64"/>
                  <a:gd name="T41" fmla="*/ 0 h 107"/>
                  <a:gd name="T42" fmla="*/ 7 w 64"/>
                  <a:gd name="T43" fmla="*/ 0 h 107"/>
                  <a:gd name="T44" fmla="*/ 387 w 64"/>
                  <a:gd name="T45" fmla="*/ 2 h 107"/>
                  <a:gd name="T46" fmla="*/ 557 w 64"/>
                  <a:gd name="T47" fmla="*/ 4 h 107"/>
                  <a:gd name="T48" fmla="*/ 851 w 64"/>
                  <a:gd name="T49" fmla="*/ 728 h 107"/>
                  <a:gd name="T50" fmla="*/ 1151 w 64"/>
                  <a:gd name="T51" fmla="*/ 1122 h 107"/>
                  <a:gd name="T52" fmla="*/ 1414 w 64"/>
                  <a:gd name="T53" fmla="*/ 1836 h 107"/>
                  <a:gd name="T54" fmla="*/ 1696 w 64"/>
                  <a:gd name="T55" fmla="*/ 2450 h 107"/>
                  <a:gd name="T56" fmla="*/ 1915 w 64"/>
                  <a:gd name="T57" fmla="*/ 3134 h 107"/>
                  <a:gd name="T58" fmla="*/ 2109 w 64"/>
                  <a:gd name="T59" fmla="*/ 3891 h 107"/>
                  <a:gd name="T60" fmla="*/ 2242 w 64"/>
                  <a:gd name="T61" fmla="*/ 4412 h 107"/>
                  <a:gd name="T62" fmla="*/ 2381 w 64"/>
                  <a:gd name="T63" fmla="*/ 5192 h 107"/>
                  <a:gd name="T64" fmla="*/ 2387 w 64"/>
                  <a:gd name="T65" fmla="*/ 5876 h 107"/>
                  <a:gd name="T66" fmla="*/ 2530 w 64"/>
                  <a:gd name="T67" fmla="*/ 6445 h 107"/>
                  <a:gd name="T68" fmla="*/ 2531 w 64"/>
                  <a:gd name="T69" fmla="*/ 7214 h 107"/>
                  <a:gd name="T70" fmla="*/ 2531 w 64"/>
                  <a:gd name="T71" fmla="*/ 7518 h 107"/>
                  <a:gd name="T72" fmla="*/ 2536 w 64"/>
                  <a:gd name="T73" fmla="*/ 7855 h 10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4"/>
                  <a:gd name="T112" fmla="*/ 0 h 107"/>
                  <a:gd name="T113" fmla="*/ 64 w 64"/>
                  <a:gd name="T114" fmla="*/ 107 h 107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4" h="107">
                    <a:moveTo>
                      <a:pt x="64" y="97"/>
                    </a:moveTo>
                    <a:lnTo>
                      <a:pt x="64" y="100"/>
                    </a:lnTo>
                    <a:lnTo>
                      <a:pt x="64" y="103"/>
                    </a:lnTo>
                    <a:lnTo>
                      <a:pt x="63" y="105"/>
                    </a:lnTo>
                    <a:lnTo>
                      <a:pt x="62" y="106"/>
                    </a:lnTo>
                    <a:lnTo>
                      <a:pt x="58" y="107"/>
                    </a:lnTo>
                    <a:lnTo>
                      <a:pt x="52" y="107"/>
                    </a:lnTo>
                    <a:lnTo>
                      <a:pt x="47" y="105"/>
                    </a:lnTo>
                    <a:lnTo>
                      <a:pt x="40" y="100"/>
                    </a:lnTo>
                    <a:lnTo>
                      <a:pt x="33" y="96"/>
                    </a:lnTo>
                    <a:lnTo>
                      <a:pt x="26" y="89"/>
                    </a:lnTo>
                    <a:lnTo>
                      <a:pt x="20" y="81"/>
                    </a:lnTo>
                    <a:lnTo>
                      <a:pt x="13" y="72"/>
                    </a:lnTo>
                    <a:lnTo>
                      <a:pt x="7" y="62"/>
                    </a:lnTo>
                    <a:lnTo>
                      <a:pt x="3" y="51"/>
                    </a:lnTo>
                    <a:lnTo>
                      <a:pt x="1" y="40"/>
                    </a:lnTo>
                    <a:lnTo>
                      <a:pt x="0" y="28"/>
                    </a:lnTo>
                    <a:lnTo>
                      <a:pt x="0" y="16"/>
                    </a:lnTo>
                    <a:lnTo>
                      <a:pt x="3" y="3"/>
                    </a:lnTo>
                    <a:lnTo>
                      <a:pt x="4" y="2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9" y="2"/>
                    </a:lnTo>
                    <a:lnTo>
                      <a:pt x="15" y="4"/>
                    </a:lnTo>
                    <a:lnTo>
                      <a:pt x="22" y="9"/>
                    </a:lnTo>
                    <a:lnTo>
                      <a:pt x="28" y="15"/>
                    </a:lnTo>
                    <a:lnTo>
                      <a:pt x="36" y="22"/>
                    </a:lnTo>
                    <a:lnTo>
                      <a:pt x="42" y="30"/>
                    </a:lnTo>
                    <a:lnTo>
                      <a:pt x="48" y="39"/>
                    </a:lnTo>
                    <a:lnTo>
                      <a:pt x="52" y="48"/>
                    </a:lnTo>
                    <a:lnTo>
                      <a:pt x="56" y="55"/>
                    </a:lnTo>
                    <a:lnTo>
                      <a:pt x="58" y="64"/>
                    </a:lnTo>
                    <a:lnTo>
                      <a:pt x="60" y="72"/>
                    </a:lnTo>
                    <a:lnTo>
                      <a:pt x="62" y="80"/>
                    </a:lnTo>
                    <a:lnTo>
                      <a:pt x="63" y="87"/>
                    </a:lnTo>
                    <a:lnTo>
                      <a:pt x="63" y="93"/>
                    </a:lnTo>
                    <a:lnTo>
                      <a:pt x="64" y="97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411" name="Freeform 903"/>
              <p:cNvSpPr>
                <a:spLocks noChangeArrowheads="1"/>
              </p:cNvSpPr>
              <p:nvPr/>
            </p:nvSpPr>
            <p:spPr bwMode="auto">
              <a:xfrm>
                <a:off x="144" y="1193"/>
                <a:ext cx="78" cy="120"/>
              </a:xfrm>
              <a:custGeom>
                <a:avLst/>
                <a:gdLst>
                  <a:gd name="T0" fmla="*/ 6 w 74"/>
                  <a:gd name="T1" fmla="*/ 0 h 111"/>
                  <a:gd name="T2" fmla="*/ 1 w 74"/>
                  <a:gd name="T3" fmla="*/ 1662 h 111"/>
                  <a:gd name="T4" fmla="*/ 0 w 74"/>
                  <a:gd name="T5" fmla="*/ 3277 h 111"/>
                  <a:gd name="T6" fmla="*/ 2 w 74"/>
                  <a:gd name="T7" fmla="*/ 4840 h 111"/>
                  <a:gd name="T8" fmla="*/ 5 w 74"/>
                  <a:gd name="T9" fmla="*/ 6149 h 111"/>
                  <a:gd name="T10" fmla="*/ 273 w 74"/>
                  <a:gd name="T11" fmla="*/ 7469 h 111"/>
                  <a:gd name="T12" fmla="*/ 355 w 74"/>
                  <a:gd name="T13" fmla="*/ 8549 h 111"/>
                  <a:gd name="T14" fmla="*/ 486 w 74"/>
                  <a:gd name="T15" fmla="*/ 9817 h 111"/>
                  <a:gd name="T16" fmla="*/ 739 w 74"/>
                  <a:gd name="T17" fmla="*/ 10648 h 111"/>
                  <a:gd name="T18" fmla="*/ 866 w 74"/>
                  <a:gd name="T19" fmla="*/ 11511 h 111"/>
                  <a:gd name="T20" fmla="*/ 1069 w 74"/>
                  <a:gd name="T21" fmla="*/ 12333 h 111"/>
                  <a:gd name="T22" fmla="*/ 1252 w 74"/>
                  <a:gd name="T23" fmla="*/ 12624 h 111"/>
                  <a:gd name="T24" fmla="*/ 1391 w 74"/>
                  <a:gd name="T25" fmla="*/ 12891 h 111"/>
                  <a:gd name="T26" fmla="*/ 1627 w 74"/>
                  <a:gd name="T27" fmla="*/ 12891 h 111"/>
                  <a:gd name="T28" fmla="*/ 1717 w 74"/>
                  <a:gd name="T29" fmla="*/ 12716 h 111"/>
                  <a:gd name="T30" fmla="*/ 1795 w 74"/>
                  <a:gd name="T31" fmla="*/ 12444 h 111"/>
                  <a:gd name="T32" fmla="*/ 1810 w 74"/>
                  <a:gd name="T33" fmla="*/ 12064 h 111"/>
                  <a:gd name="T34" fmla="*/ 1810 w 74"/>
                  <a:gd name="T35" fmla="*/ 11605 h 111"/>
                  <a:gd name="T36" fmla="*/ 1810 w 74"/>
                  <a:gd name="T37" fmla="*/ 11159 h 111"/>
                  <a:gd name="T38" fmla="*/ 1629 w 74"/>
                  <a:gd name="T39" fmla="*/ 11408 h 111"/>
                  <a:gd name="T40" fmla="*/ 1629 w 74"/>
                  <a:gd name="T41" fmla="*/ 11605 h 111"/>
                  <a:gd name="T42" fmla="*/ 1629 w 74"/>
                  <a:gd name="T43" fmla="*/ 11762 h 111"/>
                  <a:gd name="T44" fmla="*/ 1627 w 74"/>
                  <a:gd name="T45" fmla="*/ 11762 h 111"/>
                  <a:gd name="T46" fmla="*/ 1629 w 74"/>
                  <a:gd name="T47" fmla="*/ 11762 h 111"/>
                  <a:gd name="T48" fmla="*/ 1587 w 74"/>
                  <a:gd name="T49" fmla="*/ 11924 h 111"/>
                  <a:gd name="T50" fmla="*/ 1466 w 74"/>
                  <a:gd name="T51" fmla="*/ 11924 h 111"/>
                  <a:gd name="T52" fmla="*/ 1320 w 74"/>
                  <a:gd name="T53" fmla="*/ 11605 h 111"/>
                  <a:gd name="T54" fmla="*/ 1220 w 74"/>
                  <a:gd name="T55" fmla="*/ 11408 h 111"/>
                  <a:gd name="T56" fmla="*/ 1014 w 74"/>
                  <a:gd name="T57" fmla="*/ 10648 h 111"/>
                  <a:gd name="T58" fmla="*/ 865 w 74"/>
                  <a:gd name="T59" fmla="*/ 9991 h 111"/>
                  <a:gd name="T60" fmla="*/ 739 w 74"/>
                  <a:gd name="T61" fmla="*/ 9081 h 111"/>
                  <a:gd name="T62" fmla="*/ 540 w 74"/>
                  <a:gd name="T63" fmla="*/ 8170 h 111"/>
                  <a:gd name="T64" fmla="*/ 394 w 74"/>
                  <a:gd name="T65" fmla="*/ 6990 h 111"/>
                  <a:gd name="T66" fmla="*/ 320 w 74"/>
                  <a:gd name="T67" fmla="*/ 5790 h 111"/>
                  <a:gd name="T68" fmla="*/ 288 w 74"/>
                  <a:gd name="T69" fmla="*/ 4501 h 111"/>
                  <a:gd name="T70" fmla="*/ 273 w 74"/>
                  <a:gd name="T71" fmla="*/ 3277 h 111"/>
                  <a:gd name="T72" fmla="*/ 273 w 74"/>
                  <a:gd name="T73" fmla="*/ 1797 h 111"/>
                  <a:gd name="T74" fmla="*/ 320 w 74"/>
                  <a:gd name="T75" fmla="*/ 4 h 111"/>
                  <a:gd name="T76" fmla="*/ 6 w 74"/>
                  <a:gd name="T77" fmla="*/ 0 h 11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4"/>
                  <a:gd name="T118" fmla="*/ 0 h 111"/>
                  <a:gd name="T119" fmla="*/ 74 w 74"/>
                  <a:gd name="T120" fmla="*/ 111 h 11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4" h="111">
                    <a:moveTo>
                      <a:pt x="6" y="0"/>
                    </a:moveTo>
                    <a:lnTo>
                      <a:pt x="1" y="15"/>
                    </a:lnTo>
                    <a:lnTo>
                      <a:pt x="0" y="28"/>
                    </a:lnTo>
                    <a:lnTo>
                      <a:pt x="2" y="41"/>
                    </a:lnTo>
                    <a:lnTo>
                      <a:pt x="5" y="53"/>
                    </a:lnTo>
                    <a:lnTo>
                      <a:pt x="10" y="64"/>
                    </a:lnTo>
                    <a:lnTo>
                      <a:pt x="15" y="74"/>
                    </a:lnTo>
                    <a:lnTo>
                      <a:pt x="21" y="84"/>
                    </a:lnTo>
                    <a:lnTo>
                      <a:pt x="29" y="92"/>
                    </a:lnTo>
                    <a:lnTo>
                      <a:pt x="36" y="99"/>
                    </a:lnTo>
                    <a:lnTo>
                      <a:pt x="44" y="105"/>
                    </a:lnTo>
                    <a:lnTo>
                      <a:pt x="51" y="109"/>
                    </a:lnTo>
                    <a:lnTo>
                      <a:pt x="57" y="111"/>
                    </a:lnTo>
                    <a:lnTo>
                      <a:pt x="65" y="111"/>
                    </a:lnTo>
                    <a:lnTo>
                      <a:pt x="70" y="110"/>
                    </a:lnTo>
                    <a:lnTo>
                      <a:pt x="72" y="107"/>
                    </a:lnTo>
                    <a:lnTo>
                      <a:pt x="74" y="104"/>
                    </a:lnTo>
                    <a:lnTo>
                      <a:pt x="74" y="100"/>
                    </a:lnTo>
                    <a:lnTo>
                      <a:pt x="74" y="96"/>
                    </a:lnTo>
                    <a:lnTo>
                      <a:pt x="66" y="97"/>
                    </a:lnTo>
                    <a:lnTo>
                      <a:pt x="66" y="100"/>
                    </a:lnTo>
                    <a:lnTo>
                      <a:pt x="66" y="102"/>
                    </a:lnTo>
                    <a:lnTo>
                      <a:pt x="65" y="102"/>
                    </a:lnTo>
                    <a:lnTo>
                      <a:pt x="66" y="102"/>
                    </a:lnTo>
                    <a:lnTo>
                      <a:pt x="64" y="103"/>
                    </a:lnTo>
                    <a:lnTo>
                      <a:pt x="60" y="103"/>
                    </a:lnTo>
                    <a:lnTo>
                      <a:pt x="54" y="100"/>
                    </a:lnTo>
                    <a:lnTo>
                      <a:pt x="49" y="97"/>
                    </a:lnTo>
                    <a:lnTo>
                      <a:pt x="42" y="92"/>
                    </a:lnTo>
                    <a:lnTo>
                      <a:pt x="35" y="86"/>
                    </a:lnTo>
                    <a:lnTo>
                      <a:pt x="29" y="78"/>
                    </a:lnTo>
                    <a:lnTo>
                      <a:pt x="23" y="70"/>
                    </a:lnTo>
                    <a:lnTo>
                      <a:pt x="17" y="60"/>
                    </a:lnTo>
                    <a:lnTo>
                      <a:pt x="13" y="50"/>
                    </a:lnTo>
                    <a:lnTo>
                      <a:pt x="11" y="39"/>
                    </a:lnTo>
                    <a:lnTo>
                      <a:pt x="10" y="28"/>
                    </a:lnTo>
                    <a:lnTo>
                      <a:pt x="10" y="16"/>
                    </a:lnTo>
                    <a:lnTo>
                      <a:pt x="13" y="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412" name="Freeform 904"/>
              <p:cNvSpPr>
                <a:spLocks noChangeArrowheads="1"/>
              </p:cNvSpPr>
              <p:nvPr/>
            </p:nvSpPr>
            <p:spPr bwMode="auto">
              <a:xfrm>
                <a:off x="150" y="1189"/>
                <a:ext cx="54" cy="49"/>
              </a:xfrm>
              <a:custGeom>
                <a:avLst/>
                <a:gdLst>
                  <a:gd name="T0" fmla="*/ 1657 w 51"/>
                  <a:gd name="T1" fmla="*/ 7434 h 45"/>
                  <a:gd name="T2" fmla="*/ 1514 w 51"/>
                  <a:gd name="T3" fmla="*/ 5758 h 45"/>
                  <a:gd name="T4" fmla="*/ 1276 w 51"/>
                  <a:gd name="T5" fmla="*/ 4096 h 45"/>
                  <a:gd name="T6" fmla="*/ 1015 w 51"/>
                  <a:gd name="T7" fmla="*/ 2676 h 45"/>
                  <a:gd name="T8" fmla="*/ 764 w 51"/>
                  <a:gd name="T9" fmla="*/ 1606 h 45"/>
                  <a:gd name="T10" fmla="*/ 542 w 51"/>
                  <a:gd name="T11" fmla="*/ 4 h 45"/>
                  <a:gd name="T12" fmla="*/ 364 w 51"/>
                  <a:gd name="T13" fmla="*/ 1 h 45"/>
                  <a:gd name="T14" fmla="*/ 8 w 51"/>
                  <a:gd name="T15" fmla="*/ 0 h 45"/>
                  <a:gd name="T16" fmla="*/ 5 w 51"/>
                  <a:gd name="T17" fmla="*/ 0 h 45"/>
                  <a:gd name="T18" fmla="*/ 2 w 51"/>
                  <a:gd name="T19" fmla="*/ 1 h 45"/>
                  <a:gd name="T20" fmla="*/ 0 w 51"/>
                  <a:gd name="T21" fmla="*/ 4 h 45"/>
                  <a:gd name="T22" fmla="*/ 7 w 51"/>
                  <a:gd name="T23" fmla="*/ 1475 h 45"/>
                  <a:gd name="T24" fmla="*/ 7 w 51"/>
                  <a:gd name="T25" fmla="*/ 1606 h 45"/>
                  <a:gd name="T26" fmla="*/ 6 w 51"/>
                  <a:gd name="T27" fmla="*/ 1606 h 45"/>
                  <a:gd name="T28" fmla="*/ 7 w 51"/>
                  <a:gd name="T29" fmla="*/ 1606 h 45"/>
                  <a:gd name="T30" fmla="*/ 8 w 51"/>
                  <a:gd name="T31" fmla="*/ 1749 h 45"/>
                  <a:gd name="T32" fmla="*/ 408 w 51"/>
                  <a:gd name="T33" fmla="*/ 2073 h 45"/>
                  <a:gd name="T34" fmla="*/ 574 w 51"/>
                  <a:gd name="T35" fmla="*/ 3173 h 45"/>
                  <a:gd name="T36" fmla="*/ 857 w 51"/>
                  <a:gd name="T37" fmla="*/ 3810 h 45"/>
                  <a:gd name="T38" fmla="*/ 1016 w 51"/>
                  <a:gd name="T39" fmla="*/ 5357 h 45"/>
                  <a:gd name="T40" fmla="*/ 1276 w 51"/>
                  <a:gd name="T41" fmla="*/ 6774 h 45"/>
                  <a:gd name="T42" fmla="*/ 1432 w 51"/>
                  <a:gd name="T43" fmla="*/ 8095 h 45"/>
                  <a:gd name="T44" fmla="*/ 1657 w 51"/>
                  <a:gd name="T45" fmla="*/ 7434 h 4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51"/>
                  <a:gd name="T70" fmla="*/ 0 h 45"/>
                  <a:gd name="T71" fmla="*/ 51 w 51"/>
                  <a:gd name="T72" fmla="*/ 45 h 45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51" h="45">
                    <a:moveTo>
                      <a:pt x="51" y="41"/>
                    </a:moveTo>
                    <a:lnTo>
                      <a:pt x="46" y="32"/>
                    </a:lnTo>
                    <a:lnTo>
                      <a:pt x="39" y="23"/>
                    </a:lnTo>
                    <a:lnTo>
                      <a:pt x="31" y="15"/>
                    </a:lnTo>
                    <a:lnTo>
                      <a:pt x="24" y="9"/>
                    </a:lnTo>
                    <a:lnTo>
                      <a:pt x="18" y="4"/>
                    </a:lnTo>
                    <a:lnTo>
                      <a:pt x="11" y="1"/>
                    </a:lnTo>
                    <a:lnTo>
                      <a:pt x="8" y="0"/>
                    </a:lnTo>
                    <a:lnTo>
                      <a:pt x="5" y="0"/>
                    </a:lnTo>
                    <a:lnTo>
                      <a:pt x="2" y="1"/>
                    </a:lnTo>
                    <a:lnTo>
                      <a:pt x="0" y="4"/>
                    </a:lnTo>
                    <a:lnTo>
                      <a:pt x="7" y="8"/>
                    </a:lnTo>
                    <a:lnTo>
                      <a:pt x="7" y="9"/>
                    </a:lnTo>
                    <a:lnTo>
                      <a:pt x="6" y="9"/>
                    </a:lnTo>
                    <a:lnTo>
                      <a:pt x="7" y="9"/>
                    </a:lnTo>
                    <a:lnTo>
                      <a:pt x="8" y="10"/>
                    </a:lnTo>
                    <a:lnTo>
                      <a:pt x="13" y="12"/>
                    </a:lnTo>
                    <a:lnTo>
                      <a:pt x="19" y="17"/>
                    </a:lnTo>
                    <a:lnTo>
                      <a:pt x="26" y="22"/>
                    </a:lnTo>
                    <a:lnTo>
                      <a:pt x="32" y="30"/>
                    </a:lnTo>
                    <a:lnTo>
                      <a:pt x="39" y="37"/>
                    </a:lnTo>
                    <a:lnTo>
                      <a:pt x="44" y="45"/>
                    </a:lnTo>
                    <a:lnTo>
                      <a:pt x="51" y="41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413" name="Freeform 905"/>
              <p:cNvSpPr>
                <a:spLocks noChangeArrowheads="1"/>
              </p:cNvSpPr>
              <p:nvPr/>
            </p:nvSpPr>
            <p:spPr bwMode="auto">
              <a:xfrm>
                <a:off x="197" y="1233"/>
                <a:ext cx="25" cy="65"/>
              </a:xfrm>
              <a:custGeom>
                <a:avLst/>
                <a:gdLst>
                  <a:gd name="T0" fmla="*/ 271 w 24"/>
                  <a:gd name="T1" fmla="*/ 7801 h 60"/>
                  <a:gd name="T2" fmla="*/ 271 w 24"/>
                  <a:gd name="T3" fmla="*/ 7266 h 60"/>
                  <a:gd name="T4" fmla="*/ 260 w 24"/>
                  <a:gd name="T5" fmla="*/ 6516 h 60"/>
                  <a:gd name="T6" fmla="*/ 250 w 24"/>
                  <a:gd name="T7" fmla="*/ 5715 h 60"/>
                  <a:gd name="T8" fmla="*/ 230 w 24"/>
                  <a:gd name="T9" fmla="*/ 4494 h 60"/>
                  <a:gd name="T10" fmla="*/ 212 w 24"/>
                  <a:gd name="T11" fmla="*/ 3504 h 60"/>
                  <a:gd name="T12" fmla="*/ 196 w 24"/>
                  <a:gd name="T13" fmla="*/ 2347 h 60"/>
                  <a:gd name="T14" fmla="*/ 166 w 24"/>
                  <a:gd name="T15" fmla="*/ 1236 h 60"/>
                  <a:gd name="T16" fmla="*/ 7 w 24"/>
                  <a:gd name="T17" fmla="*/ 0 h 60"/>
                  <a:gd name="T18" fmla="*/ 0 w 24"/>
                  <a:gd name="T19" fmla="*/ 4 h 60"/>
                  <a:gd name="T20" fmla="*/ 4 w 24"/>
                  <a:gd name="T21" fmla="*/ 1572 h 60"/>
                  <a:gd name="T22" fmla="*/ 7 w 24"/>
                  <a:gd name="T23" fmla="*/ 2779 h 60"/>
                  <a:gd name="T24" fmla="*/ 10 w 24"/>
                  <a:gd name="T25" fmla="*/ 3796 h 60"/>
                  <a:gd name="T26" fmla="*/ 166 w 24"/>
                  <a:gd name="T27" fmla="*/ 4826 h 60"/>
                  <a:gd name="T28" fmla="*/ 180 w 24"/>
                  <a:gd name="T29" fmla="*/ 5995 h 60"/>
                  <a:gd name="T30" fmla="*/ 188 w 24"/>
                  <a:gd name="T31" fmla="*/ 6647 h 60"/>
                  <a:gd name="T32" fmla="*/ 188 w 24"/>
                  <a:gd name="T33" fmla="*/ 7647 h 60"/>
                  <a:gd name="T34" fmla="*/ 196 w 24"/>
                  <a:gd name="T35" fmla="*/ 7872 h 60"/>
                  <a:gd name="T36" fmla="*/ 271 w 24"/>
                  <a:gd name="T37" fmla="*/ 7801 h 6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4"/>
                  <a:gd name="T58" fmla="*/ 0 h 60"/>
                  <a:gd name="T59" fmla="*/ 24 w 24"/>
                  <a:gd name="T60" fmla="*/ 60 h 6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4" h="60">
                    <a:moveTo>
                      <a:pt x="24" y="59"/>
                    </a:moveTo>
                    <a:lnTo>
                      <a:pt x="24" y="55"/>
                    </a:lnTo>
                    <a:lnTo>
                      <a:pt x="23" y="49"/>
                    </a:lnTo>
                    <a:lnTo>
                      <a:pt x="22" y="43"/>
                    </a:lnTo>
                    <a:lnTo>
                      <a:pt x="20" y="34"/>
                    </a:lnTo>
                    <a:lnTo>
                      <a:pt x="18" y="26"/>
                    </a:lnTo>
                    <a:lnTo>
                      <a:pt x="16" y="17"/>
                    </a:lnTo>
                    <a:lnTo>
                      <a:pt x="12" y="9"/>
                    </a:lnTo>
                    <a:lnTo>
                      <a:pt x="7" y="0"/>
                    </a:lnTo>
                    <a:lnTo>
                      <a:pt x="0" y="4"/>
                    </a:lnTo>
                    <a:lnTo>
                      <a:pt x="4" y="12"/>
                    </a:lnTo>
                    <a:lnTo>
                      <a:pt x="7" y="21"/>
                    </a:lnTo>
                    <a:lnTo>
                      <a:pt x="10" y="28"/>
                    </a:lnTo>
                    <a:lnTo>
                      <a:pt x="12" y="36"/>
                    </a:lnTo>
                    <a:lnTo>
                      <a:pt x="14" y="44"/>
                    </a:lnTo>
                    <a:lnTo>
                      <a:pt x="15" y="50"/>
                    </a:lnTo>
                    <a:lnTo>
                      <a:pt x="15" y="57"/>
                    </a:lnTo>
                    <a:lnTo>
                      <a:pt x="16" y="60"/>
                    </a:lnTo>
                    <a:lnTo>
                      <a:pt x="24" y="59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414" name="Freeform 906"/>
              <p:cNvSpPr>
                <a:spLocks noChangeArrowheads="1"/>
              </p:cNvSpPr>
              <p:nvPr/>
            </p:nvSpPr>
            <p:spPr bwMode="auto">
              <a:xfrm>
                <a:off x="5587" y="1330"/>
                <a:ext cx="68" cy="115"/>
              </a:xfrm>
              <a:custGeom>
                <a:avLst/>
                <a:gdLst>
                  <a:gd name="T0" fmla="*/ 0 w 64"/>
                  <a:gd name="T1" fmla="*/ 7839 h 107"/>
                  <a:gd name="T2" fmla="*/ 0 w 64"/>
                  <a:gd name="T3" fmla="*/ 8080 h 107"/>
                  <a:gd name="T4" fmla="*/ 0 w 64"/>
                  <a:gd name="T5" fmla="*/ 8346 h 107"/>
                  <a:gd name="T6" fmla="*/ 1 w 64"/>
                  <a:gd name="T7" fmla="*/ 8442 h 107"/>
                  <a:gd name="T8" fmla="*/ 2 w 64"/>
                  <a:gd name="T9" fmla="*/ 8512 h 107"/>
                  <a:gd name="T10" fmla="*/ 6 w 64"/>
                  <a:gd name="T11" fmla="*/ 8684 h 107"/>
                  <a:gd name="T12" fmla="*/ 464 w 64"/>
                  <a:gd name="T13" fmla="*/ 8600 h 107"/>
                  <a:gd name="T14" fmla="*/ 645 w 64"/>
                  <a:gd name="T15" fmla="*/ 8442 h 107"/>
                  <a:gd name="T16" fmla="*/ 960 w 64"/>
                  <a:gd name="T17" fmla="*/ 8333 h 107"/>
                  <a:gd name="T18" fmla="*/ 1224 w 64"/>
                  <a:gd name="T19" fmla="*/ 7765 h 107"/>
                  <a:gd name="T20" fmla="*/ 1502 w 64"/>
                  <a:gd name="T21" fmla="*/ 7294 h 107"/>
                  <a:gd name="T22" fmla="*/ 1759 w 64"/>
                  <a:gd name="T23" fmla="*/ 6712 h 107"/>
                  <a:gd name="T24" fmla="*/ 2035 w 64"/>
                  <a:gd name="T25" fmla="*/ 5876 h 107"/>
                  <a:gd name="T26" fmla="*/ 2309 w 64"/>
                  <a:gd name="T27" fmla="*/ 5037 h 107"/>
                  <a:gd name="T28" fmla="*/ 2453 w 64"/>
                  <a:gd name="T29" fmla="*/ 4105 h 107"/>
                  <a:gd name="T30" fmla="*/ 2531 w 64"/>
                  <a:gd name="T31" fmla="*/ 3134 h 107"/>
                  <a:gd name="T32" fmla="*/ 2536 w 64"/>
                  <a:gd name="T33" fmla="*/ 2146 h 107"/>
                  <a:gd name="T34" fmla="*/ 2536 w 64"/>
                  <a:gd name="T35" fmla="*/ 1122 h 107"/>
                  <a:gd name="T36" fmla="*/ 2453 w 64"/>
                  <a:gd name="T37" fmla="*/ 2 h 107"/>
                  <a:gd name="T38" fmla="*/ 2387 w 64"/>
                  <a:gd name="T39" fmla="*/ 1 h 107"/>
                  <a:gd name="T40" fmla="*/ 2381 w 64"/>
                  <a:gd name="T41" fmla="*/ 0 h 107"/>
                  <a:gd name="T42" fmla="*/ 2309 w 64"/>
                  <a:gd name="T43" fmla="*/ 0 h 107"/>
                  <a:gd name="T44" fmla="*/ 2241 w 64"/>
                  <a:gd name="T45" fmla="*/ 1 h 107"/>
                  <a:gd name="T46" fmla="*/ 1985 w 64"/>
                  <a:gd name="T47" fmla="*/ 4 h 107"/>
                  <a:gd name="T48" fmla="*/ 1696 w 64"/>
                  <a:gd name="T49" fmla="*/ 728 h 107"/>
                  <a:gd name="T50" fmla="*/ 1414 w 64"/>
                  <a:gd name="T51" fmla="*/ 1122 h 107"/>
                  <a:gd name="T52" fmla="*/ 1151 w 64"/>
                  <a:gd name="T53" fmla="*/ 1836 h 107"/>
                  <a:gd name="T54" fmla="*/ 851 w 64"/>
                  <a:gd name="T55" fmla="*/ 2478 h 107"/>
                  <a:gd name="T56" fmla="*/ 592 w 64"/>
                  <a:gd name="T57" fmla="*/ 3134 h 107"/>
                  <a:gd name="T58" fmla="*/ 464 w 64"/>
                  <a:gd name="T59" fmla="*/ 3819 h 107"/>
                  <a:gd name="T60" fmla="*/ 364 w 64"/>
                  <a:gd name="T61" fmla="*/ 4495 h 107"/>
                  <a:gd name="T62" fmla="*/ 6 w 64"/>
                  <a:gd name="T63" fmla="*/ 5097 h 107"/>
                  <a:gd name="T64" fmla="*/ 4 w 64"/>
                  <a:gd name="T65" fmla="*/ 5876 h 107"/>
                  <a:gd name="T66" fmla="*/ 2 w 64"/>
                  <a:gd name="T67" fmla="*/ 6445 h 107"/>
                  <a:gd name="T68" fmla="*/ 1 w 64"/>
                  <a:gd name="T69" fmla="*/ 7214 h 107"/>
                  <a:gd name="T70" fmla="*/ 1 w 64"/>
                  <a:gd name="T71" fmla="*/ 7445 h 107"/>
                  <a:gd name="T72" fmla="*/ 0 w 64"/>
                  <a:gd name="T73" fmla="*/ 7839 h 10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4"/>
                  <a:gd name="T112" fmla="*/ 0 h 107"/>
                  <a:gd name="T113" fmla="*/ 64 w 64"/>
                  <a:gd name="T114" fmla="*/ 107 h 107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4" h="107">
                    <a:moveTo>
                      <a:pt x="0" y="96"/>
                    </a:moveTo>
                    <a:lnTo>
                      <a:pt x="0" y="100"/>
                    </a:lnTo>
                    <a:lnTo>
                      <a:pt x="0" y="102"/>
                    </a:lnTo>
                    <a:lnTo>
                      <a:pt x="1" y="104"/>
                    </a:lnTo>
                    <a:lnTo>
                      <a:pt x="2" y="105"/>
                    </a:lnTo>
                    <a:lnTo>
                      <a:pt x="6" y="107"/>
                    </a:lnTo>
                    <a:lnTo>
                      <a:pt x="12" y="106"/>
                    </a:lnTo>
                    <a:lnTo>
                      <a:pt x="17" y="104"/>
                    </a:lnTo>
                    <a:lnTo>
                      <a:pt x="24" y="101"/>
                    </a:lnTo>
                    <a:lnTo>
                      <a:pt x="31" y="95"/>
                    </a:lnTo>
                    <a:lnTo>
                      <a:pt x="38" y="89"/>
                    </a:lnTo>
                    <a:lnTo>
                      <a:pt x="44" y="81"/>
                    </a:lnTo>
                    <a:lnTo>
                      <a:pt x="51" y="72"/>
                    </a:lnTo>
                    <a:lnTo>
                      <a:pt x="57" y="61"/>
                    </a:lnTo>
                    <a:lnTo>
                      <a:pt x="61" y="51"/>
                    </a:lnTo>
                    <a:lnTo>
                      <a:pt x="63" y="39"/>
                    </a:lnTo>
                    <a:lnTo>
                      <a:pt x="64" y="27"/>
                    </a:lnTo>
                    <a:lnTo>
                      <a:pt x="64" y="15"/>
                    </a:lnTo>
                    <a:lnTo>
                      <a:pt x="61" y="2"/>
                    </a:lnTo>
                    <a:lnTo>
                      <a:pt x="60" y="1"/>
                    </a:lnTo>
                    <a:lnTo>
                      <a:pt x="58" y="0"/>
                    </a:lnTo>
                    <a:lnTo>
                      <a:pt x="57" y="0"/>
                    </a:lnTo>
                    <a:lnTo>
                      <a:pt x="55" y="1"/>
                    </a:lnTo>
                    <a:lnTo>
                      <a:pt x="49" y="4"/>
                    </a:lnTo>
                    <a:lnTo>
                      <a:pt x="42" y="9"/>
                    </a:lnTo>
                    <a:lnTo>
                      <a:pt x="36" y="15"/>
                    </a:lnTo>
                    <a:lnTo>
                      <a:pt x="28" y="22"/>
                    </a:lnTo>
                    <a:lnTo>
                      <a:pt x="22" y="31"/>
                    </a:lnTo>
                    <a:lnTo>
                      <a:pt x="16" y="39"/>
                    </a:lnTo>
                    <a:lnTo>
                      <a:pt x="12" y="47"/>
                    </a:lnTo>
                    <a:lnTo>
                      <a:pt x="8" y="56"/>
                    </a:lnTo>
                    <a:lnTo>
                      <a:pt x="6" y="63"/>
                    </a:lnTo>
                    <a:lnTo>
                      <a:pt x="4" y="72"/>
                    </a:lnTo>
                    <a:lnTo>
                      <a:pt x="2" y="80"/>
                    </a:lnTo>
                    <a:lnTo>
                      <a:pt x="1" y="87"/>
                    </a:lnTo>
                    <a:lnTo>
                      <a:pt x="1" y="92"/>
                    </a:lnTo>
                    <a:lnTo>
                      <a:pt x="0" y="96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415" name="Freeform 907"/>
              <p:cNvSpPr>
                <a:spLocks noChangeArrowheads="1"/>
              </p:cNvSpPr>
              <p:nvPr/>
            </p:nvSpPr>
            <p:spPr bwMode="auto">
              <a:xfrm>
                <a:off x="5582" y="1332"/>
                <a:ext cx="78" cy="120"/>
              </a:xfrm>
              <a:custGeom>
                <a:avLst/>
                <a:gdLst>
                  <a:gd name="T0" fmla="*/ 1506 w 74"/>
                  <a:gd name="T1" fmla="*/ 3 h 111"/>
                  <a:gd name="T2" fmla="*/ 1587 w 74"/>
                  <a:gd name="T3" fmla="*/ 1662 h 111"/>
                  <a:gd name="T4" fmla="*/ 1587 w 74"/>
                  <a:gd name="T5" fmla="*/ 3031 h 111"/>
                  <a:gd name="T6" fmla="*/ 1545 w 74"/>
                  <a:gd name="T7" fmla="*/ 4477 h 111"/>
                  <a:gd name="T8" fmla="*/ 1506 w 74"/>
                  <a:gd name="T9" fmla="*/ 5656 h 111"/>
                  <a:gd name="T10" fmla="*/ 1391 w 74"/>
                  <a:gd name="T11" fmla="*/ 6909 h 111"/>
                  <a:gd name="T12" fmla="*/ 1252 w 74"/>
                  <a:gd name="T13" fmla="*/ 7908 h 111"/>
                  <a:gd name="T14" fmla="*/ 1126 w 74"/>
                  <a:gd name="T15" fmla="*/ 9029 h 111"/>
                  <a:gd name="T16" fmla="*/ 961 w 74"/>
                  <a:gd name="T17" fmla="*/ 9817 h 111"/>
                  <a:gd name="T18" fmla="*/ 780 w 74"/>
                  <a:gd name="T19" fmla="*/ 10613 h 111"/>
                  <a:gd name="T20" fmla="*/ 600 w 74"/>
                  <a:gd name="T21" fmla="*/ 11030 h 111"/>
                  <a:gd name="T22" fmla="*/ 461 w 74"/>
                  <a:gd name="T23" fmla="*/ 11511 h 111"/>
                  <a:gd name="T24" fmla="*/ 337 w 74"/>
                  <a:gd name="T25" fmla="*/ 11677 h 111"/>
                  <a:gd name="T26" fmla="*/ 273 w 74"/>
                  <a:gd name="T27" fmla="*/ 11677 h 111"/>
                  <a:gd name="T28" fmla="*/ 8 w 74"/>
                  <a:gd name="T29" fmla="*/ 11677 h 111"/>
                  <a:gd name="T30" fmla="*/ 9 w 74"/>
                  <a:gd name="T31" fmla="*/ 11677 h 111"/>
                  <a:gd name="T32" fmla="*/ 8 w 74"/>
                  <a:gd name="T33" fmla="*/ 11605 h 111"/>
                  <a:gd name="T34" fmla="*/ 8 w 74"/>
                  <a:gd name="T35" fmla="*/ 11511 h 111"/>
                  <a:gd name="T36" fmla="*/ 8 w 74"/>
                  <a:gd name="T37" fmla="*/ 11408 h 111"/>
                  <a:gd name="T38" fmla="*/ 0 w 74"/>
                  <a:gd name="T39" fmla="*/ 11030 h 111"/>
                  <a:gd name="T40" fmla="*/ 0 w 74"/>
                  <a:gd name="T41" fmla="*/ 11511 h 111"/>
                  <a:gd name="T42" fmla="*/ 0 w 74"/>
                  <a:gd name="T43" fmla="*/ 11762 h 111"/>
                  <a:gd name="T44" fmla="*/ 2 w 74"/>
                  <a:gd name="T45" fmla="*/ 12333 h 111"/>
                  <a:gd name="T46" fmla="*/ 4 w 74"/>
                  <a:gd name="T47" fmla="*/ 12624 h 111"/>
                  <a:gd name="T48" fmla="*/ 9 w 74"/>
                  <a:gd name="T49" fmla="*/ 12891 h 111"/>
                  <a:gd name="T50" fmla="*/ 394 w 74"/>
                  <a:gd name="T51" fmla="*/ 12716 h 111"/>
                  <a:gd name="T52" fmla="*/ 540 w 74"/>
                  <a:gd name="T53" fmla="*/ 12444 h 111"/>
                  <a:gd name="T54" fmla="*/ 740 w 74"/>
                  <a:gd name="T55" fmla="*/ 11924 h 111"/>
                  <a:gd name="T56" fmla="*/ 913 w 74"/>
                  <a:gd name="T57" fmla="*/ 11474 h 111"/>
                  <a:gd name="T58" fmla="*/ 1126 w 74"/>
                  <a:gd name="T59" fmla="*/ 10613 h 111"/>
                  <a:gd name="T60" fmla="*/ 1319 w 74"/>
                  <a:gd name="T61" fmla="*/ 9548 h 111"/>
                  <a:gd name="T62" fmla="*/ 1465 w 74"/>
                  <a:gd name="T63" fmla="*/ 8427 h 111"/>
                  <a:gd name="T64" fmla="*/ 1587 w 74"/>
                  <a:gd name="T65" fmla="*/ 7187 h 111"/>
                  <a:gd name="T66" fmla="*/ 1715 w 74"/>
                  <a:gd name="T67" fmla="*/ 5912 h 111"/>
                  <a:gd name="T68" fmla="*/ 1795 w 74"/>
                  <a:gd name="T69" fmla="*/ 4501 h 111"/>
                  <a:gd name="T70" fmla="*/ 1810 w 74"/>
                  <a:gd name="T71" fmla="*/ 3031 h 111"/>
                  <a:gd name="T72" fmla="*/ 1808 w 74"/>
                  <a:gd name="T73" fmla="*/ 1422 h 111"/>
                  <a:gd name="T74" fmla="*/ 1703 w 74"/>
                  <a:gd name="T75" fmla="*/ 0 h 111"/>
                  <a:gd name="T76" fmla="*/ 1506 w 74"/>
                  <a:gd name="T77" fmla="*/ 3 h 11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4"/>
                  <a:gd name="T118" fmla="*/ 0 h 111"/>
                  <a:gd name="T119" fmla="*/ 74 w 74"/>
                  <a:gd name="T120" fmla="*/ 111 h 11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4" h="111">
                    <a:moveTo>
                      <a:pt x="61" y="3"/>
                    </a:moveTo>
                    <a:lnTo>
                      <a:pt x="64" y="15"/>
                    </a:lnTo>
                    <a:lnTo>
                      <a:pt x="64" y="26"/>
                    </a:lnTo>
                    <a:lnTo>
                      <a:pt x="63" y="38"/>
                    </a:lnTo>
                    <a:lnTo>
                      <a:pt x="61" y="48"/>
                    </a:lnTo>
                    <a:lnTo>
                      <a:pt x="57" y="59"/>
                    </a:lnTo>
                    <a:lnTo>
                      <a:pt x="51" y="68"/>
                    </a:lnTo>
                    <a:lnTo>
                      <a:pt x="45" y="77"/>
                    </a:lnTo>
                    <a:lnTo>
                      <a:pt x="39" y="84"/>
                    </a:lnTo>
                    <a:lnTo>
                      <a:pt x="32" y="91"/>
                    </a:lnTo>
                    <a:lnTo>
                      <a:pt x="25" y="95"/>
                    </a:lnTo>
                    <a:lnTo>
                      <a:pt x="20" y="99"/>
                    </a:lnTo>
                    <a:lnTo>
                      <a:pt x="14" y="101"/>
                    </a:lnTo>
                    <a:lnTo>
                      <a:pt x="10" y="101"/>
                    </a:lnTo>
                    <a:lnTo>
                      <a:pt x="8" y="101"/>
                    </a:lnTo>
                    <a:lnTo>
                      <a:pt x="9" y="101"/>
                    </a:lnTo>
                    <a:lnTo>
                      <a:pt x="8" y="100"/>
                    </a:lnTo>
                    <a:lnTo>
                      <a:pt x="8" y="99"/>
                    </a:lnTo>
                    <a:lnTo>
                      <a:pt x="8" y="97"/>
                    </a:lnTo>
                    <a:lnTo>
                      <a:pt x="0" y="95"/>
                    </a:lnTo>
                    <a:lnTo>
                      <a:pt x="0" y="99"/>
                    </a:lnTo>
                    <a:lnTo>
                      <a:pt x="0" y="102"/>
                    </a:lnTo>
                    <a:lnTo>
                      <a:pt x="2" y="105"/>
                    </a:lnTo>
                    <a:lnTo>
                      <a:pt x="4" y="109"/>
                    </a:lnTo>
                    <a:lnTo>
                      <a:pt x="9" y="111"/>
                    </a:lnTo>
                    <a:lnTo>
                      <a:pt x="17" y="110"/>
                    </a:lnTo>
                    <a:lnTo>
                      <a:pt x="23" y="107"/>
                    </a:lnTo>
                    <a:lnTo>
                      <a:pt x="30" y="103"/>
                    </a:lnTo>
                    <a:lnTo>
                      <a:pt x="38" y="98"/>
                    </a:lnTo>
                    <a:lnTo>
                      <a:pt x="45" y="91"/>
                    </a:lnTo>
                    <a:lnTo>
                      <a:pt x="53" y="82"/>
                    </a:lnTo>
                    <a:lnTo>
                      <a:pt x="59" y="73"/>
                    </a:lnTo>
                    <a:lnTo>
                      <a:pt x="64" y="62"/>
                    </a:lnTo>
                    <a:lnTo>
                      <a:pt x="69" y="51"/>
                    </a:lnTo>
                    <a:lnTo>
                      <a:pt x="72" y="39"/>
                    </a:lnTo>
                    <a:lnTo>
                      <a:pt x="74" y="26"/>
                    </a:lnTo>
                    <a:lnTo>
                      <a:pt x="73" y="13"/>
                    </a:lnTo>
                    <a:lnTo>
                      <a:pt x="68" y="0"/>
                    </a:lnTo>
                    <a:lnTo>
                      <a:pt x="61" y="3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416" name="Freeform 908"/>
              <p:cNvSpPr>
                <a:spLocks noChangeArrowheads="1"/>
              </p:cNvSpPr>
              <p:nvPr/>
            </p:nvSpPr>
            <p:spPr bwMode="auto">
              <a:xfrm>
                <a:off x="5600" y="1325"/>
                <a:ext cx="54" cy="50"/>
              </a:xfrm>
              <a:custGeom>
                <a:avLst/>
                <a:gdLst>
                  <a:gd name="T0" fmla="*/ 7 w 51"/>
                  <a:gd name="T1" fmla="*/ 7470 h 46"/>
                  <a:gd name="T2" fmla="*/ 385 w 51"/>
                  <a:gd name="T3" fmla="*/ 6217 h 46"/>
                  <a:gd name="T4" fmla="*/ 574 w 51"/>
                  <a:gd name="T5" fmla="*/ 4923 h 46"/>
                  <a:gd name="T6" fmla="*/ 809 w 51"/>
                  <a:gd name="T7" fmla="*/ 3770 h 46"/>
                  <a:gd name="T8" fmla="*/ 1016 w 51"/>
                  <a:gd name="T9" fmla="*/ 2746 h 46"/>
                  <a:gd name="T10" fmla="*/ 1206 w 51"/>
                  <a:gd name="T11" fmla="*/ 1810 h 46"/>
                  <a:gd name="T12" fmla="*/ 1430 w 51"/>
                  <a:gd name="T13" fmla="*/ 1532 h 46"/>
                  <a:gd name="T14" fmla="*/ 1432 w 51"/>
                  <a:gd name="T15" fmla="*/ 1532 h 46"/>
                  <a:gd name="T16" fmla="*/ 1478 w 51"/>
                  <a:gd name="T17" fmla="*/ 1532 h 46"/>
                  <a:gd name="T18" fmla="*/ 1432 w 51"/>
                  <a:gd name="T19" fmla="*/ 1409 h 46"/>
                  <a:gd name="T20" fmla="*/ 1657 w 51"/>
                  <a:gd name="T21" fmla="*/ 1097 h 46"/>
                  <a:gd name="T22" fmla="*/ 1603 w 51"/>
                  <a:gd name="T23" fmla="*/ 3 h 46"/>
                  <a:gd name="T24" fmla="*/ 1514 w 51"/>
                  <a:gd name="T25" fmla="*/ 0 h 46"/>
                  <a:gd name="T26" fmla="*/ 1430 w 51"/>
                  <a:gd name="T27" fmla="*/ 0 h 46"/>
                  <a:gd name="T28" fmla="*/ 1277 w 51"/>
                  <a:gd name="T29" fmla="*/ 1 h 46"/>
                  <a:gd name="T30" fmla="*/ 1075 w 51"/>
                  <a:gd name="T31" fmla="*/ 5 h 46"/>
                  <a:gd name="T32" fmla="*/ 906 w 51"/>
                  <a:gd name="T33" fmla="*/ 1532 h 46"/>
                  <a:gd name="T34" fmla="*/ 608 w 51"/>
                  <a:gd name="T35" fmla="*/ 2526 h 46"/>
                  <a:gd name="T36" fmla="*/ 385 w 51"/>
                  <a:gd name="T37" fmla="*/ 3770 h 46"/>
                  <a:gd name="T38" fmla="*/ 5 w 51"/>
                  <a:gd name="T39" fmla="*/ 5262 h 46"/>
                  <a:gd name="T40" fmla="*/ 0 w 51"/>
                  <a:gd name="T41" fmla="*/ 6758 h 46"/>
                  <a:gd name="T42" fmla="*/ 7 w 51"/>
                  <a:gd name="T43" fmla="*/ 7470 h 4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51"/>
                  <a:gd name="T67" fmla="*/ 0 h 46"/>
                  <a:gd name="T68" fmla="*/ 51 w 51"/>
                  <a:gd name="T69" fmla="*/ 46 h 4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51" h="46">
                    <a:moveTo>
                      <a:pt x="7" y="46"/>
                    </a:moveTo>
                    <a:lnTo>
                      <a:pt x="12" y="38"/>
                    </a:lnTo>
                    <a:lnTo>
                      <a:pt x="19" y="30"/>
                    </a:lnTo>
                    <a:lnTo>
                      <a:pt x="25" y="23"/>
                    </a:lnTo>
                    <a:lnTo>
                      <a:pt x="32" y="17"/>
                    </a:lnTo>
                    <a:lnTo>
                      <a:pt x="38" y="12"/>
                    </a:lnTo>
                    <a:lnTo>
                      <a:pt x="43" y="10"/>
                    </a:lnTo>
                    <a:lnTo>
                      <a:pt x="44" y="10"/>
                    </a:lnTo>
                    <a:lnTo>
                      <a:pt x="45" y="10"/>
                    </a:lnTo>
                    <a:lnTo>
                      <a:pt x="44" y="9"/>
                    </a:lnTo>
                    <a:lnTo>
                      <a:pt x="51" y="6"/>
                    </a:lnTo>
                    <a:lnTo>
                      <a:pt x="49" y="3"/>
                    </a:lnTo>
                    <a:lnTo>
                      <a:pt x="46" y="0"/>
                    </a:lnTo>
                    <a:lnTo>
                      <a:pt x="43" y="0"/>
                    </a:lnTo>
                    <a:lnTo>
                      <a:pt x="40" y="1"/>
                    </a:lnTo>
                    <a:lnTo>
                      <a:pt x="33" y="5"/>
                    </a:lnTo>
                    <a:lnTo>
                      <a:pt x="27" y="10"/>
                    </a:lnTo>
                    <a:lnTo>
                      <a:pt x="20" y="16"/>
                    </a:lnTo>
                    <a:lnTo>
                      <a:pt x="12" y="23"/>
                    </a:lnTo>
                    <a:lnTo>
                      <a:pt x="5" y="32"/>
                    </a:lnTo>
                    <a:lnTo>
                      <a:pt x="0" y="41"/>
                    </a:lnTo>
                    <a:lnTo>
                      <a:pt x="7" y="46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417" name="Freeform 909"/>
              <p:cNvSpPr>
                <a:spLocks noChangeArrowheads="1"/>
              </p:cNvSpPr>
              <p:nvPr/>
            </p:nvSpPr>
            <p:spPr bwMode="auto">
              <a:xfrm>
                <a:off x="5582" y="1369"/>
                <a:ext cx="26" cy="67"/>
              </a:xfrm>
              <a:custGeom>
                <a:avLst/>
                <a:gdLst>
                  <a:gd name="T0" fmla="*/ 1117 w 24"/>
                  <a:gd name="T1" fmla="*/ 7078 h 62"/>
                  <a:gd name="T2" fmla="*/ 1210 w 24"/>
                  <a:gd name="T3" fmla="*/ 6550 h 62"/>
                  <a:gd name="T4" fmla="*/ 1210 w 24"/>
                  <a:gd name="T5" fmla="*/ 5977 h 62"/>
                  <a:gd name="T6" fmla="*/ 1311 w 24"/>
                  <a:gd name="T7" fmla="*/ 5190 h 62"/>
                  <a:gd name="T8" fmla="*/ 1538 w 24"/>
                  <a:gd name="T9" fmla="*/ 4114 h 62"/>
                  <a:gd name="T10" fmla="*/ 1805 w 24"/>
                  <a:gd name="T11" fmla="*/ 3260 h 62"/>
                  <a:gd name="T12" fmla="*/ 2314 w 24"/>
                  <a:gd name="T13" fmla="*/ 2391 h 62"/>
                  <a:gd name="T14" fmla="*/ 2716 w 24"/>
                  <a:gd name="T15" fmla="*/ 1390 h 62"/>
                  <a:gd name="T16" fmla="*/ 3160 w 24"/>
                  <a:gd name="T17" fmla="*/ 5 h 62"/>
                  <a:gd name="T18" fmla="*/ 2314 w 24"/>
                  <a:gd name="T19" fmla="*/ 0 h 62"/>
                  <a:gd name="T20" fmla="*/ 1538 w 24"/>
                  <a:gd name="T21" fmla="*/ 1019 h 62"/>
                  <a:gd name="T22" fmla="*/ 1117 w 24"/>
                  <a:gd name="T23" fmla="*/ 2048 h 62"/>
                  <a:gd name="T24" fmla="*/ 952 w 24"/>
                  <a:gd name="T25" fmla="*/ 2974 h 62"/>
                  <a:gd name="T26" fmla="*/ 4 w 24"/>
                  <a:gd name="T27" fmla="*/ 4056 h 62"/>
                  <a:gd name="T28" fmla="*/ 2 w 24"/>
                  <a:gd name="T29" fmla="*/ 4805 h 62"/>
                  <a:gd name="T30" fmla="*/ 1 w 24"/>
                  <a:gd name="T31" fmla="*/ 5609 h 62"/>
                  <a:gd name="T32" fmla="*/ 0 w 24"/>
                  <a:gd name="T33" fmla="*/ 6459 h 62"/>
                  <a:gd name="T34" fmla="*/ 0 w 24"/>
                  <a:gd name="T35" fmla="*/ 6830 h 62"/>
                  <a:gd name="T36" fmla="*/ 1117 w 24"/>
                  <a:gd name="T37" fmla="*/ 7078 h 62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4"/>
                  <a:gd name="T58" fmla="*/ 0 h 62"/>
                  <a:gd name="T59" fmla="*/ 24 w 24"/>
                  <a:gd name="T60" fmla="*/ 62 h 62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4" h="62">
                    <a:moveTo>
                      <a:pt x="8" y="62"/>
                    </a:moveTo>
                    <a:lnTo>
                      <a:pt x="9" y="57"/>
                    </a:lnTo>
                    <a:lnTo>
                      <a:pt x="9" y="52"/>
                    </a:lnTo>
                    <a:lnTo>
                      <a:pt x="10" y="45"/>
                    </a:lnTo>
                    <a:lnTo>
                      <a:pt x="12" y="37"/>
                    </a:lnTo>
                    <a:lnTo>
                      <a:pt x="14" y="29"/>
                    </a:lnTo>
                    <a:lnTo>
                      <a:pt x="17" y="21"/>
                    </a:lnTo>
                    <a:lnTo>
                      <a:pt x="20" y="13"/>
                    </a:lnTo>
                    <a:lnTo>
                      <a:pt x="24" y="5"/>
                    </a:lnTo>
                    <a:lnTo>
                      <a:pt x="17" y="0"/>
                    </a:lnTo>
                    <a:lnTo>
                      <a:pt x="12" y="9"/>
                    </a:lnTo>
                    <a:lnTo>
                      <a:pt x="8" y="18"/>
                    </a:lnTo>
                    <a:lnTo>
                      <a:pt x="6" y="26"/>
                    </a:lnTo>
                    <a:lnTo>
                      <a:pt x="4" y="35"/>
                    </a:lnTo>
                    <a:lnTo>
                      <a:pt x="2" y="43"/>
                    </a:lnTo>
                    <a:lnTo>
                      <a:pt x="1" y="49"/>
                    </a:lnTo>
                    <a:lnTo>
                      <a:pt x="0" y="56"/>
                    </a:lnTo>
                    <a:lnTo>
                      <a:pt x="0" y="60"/>
                    </a:lnTo>
                    <a:lnTo>
                      <a:pt x="8" y="62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418" name="Freeform 910"/>
              <p:cNvSpPr>
                <a:spLocks noChangeArrowheads="1"/>
              </p:cNvSpPr>
              <p:nvPr/>
            </p:nvSpPr>
            <p:spPr bwMode="auto">
              <a:xfrm>
                <a:off x="151" y="2207"/>
                <a:ext cx="69" cy="115"/>
              </a:xfrm>
              <a:custGeom>
                <a:avLst/>
                <a:gdLst>
                  <a:gd name="T0" fmla="*/ 2472 w 65"/>
                  <a:gd name="T1" fmla="*/ 13644 h 106"/>
                  <a:gd name="T2" fmla="*/ 2472 w 65"/>
                  <a:gd name="T3" fmla="*/ 14167 h 106"/>
                  <a:gd name="T4" fmla="*/ 2472 w 65"/>
                  <a:gd name="T5" fmla="*/ 14552 h 106"/>
                  <a:gd name="T6" fmla="*/ 2464 w 65"/>
                  <a:gd name="T7" fmla="*/ 14802 h 106"/>
                  <a:gd name="T8" fmla="*/ 2422 w 65"/>
                  <a:gd name="T9" fmla="*/ 14906 h 106"/>
                  <a:gd name="T10" fmla="*/ 2282 w 65"/>
                  <a:gd name="T11" fmla="*/ 15370 h 106"/>
                  <a:gd name="T12" fmla="*/ 2067 w 65"/>
                  <a:gd name="T13" fmla="*/ 15211 h 106"/>
                  <a:gd name="T14" fmla="*/ 1834 w 65"/>
                  <a:gd name="T15" fmla="*/ 14802 h 106"/>
                  <a:gd name="T16" fmla="*/ 1595 w 65"/>
                  <a:gd name="T17" fmla="*/ 14385 h 106"/>
                  <a:gd name="T18" fmla="*/ 1334 w 65"/>
                  <a:gd name="T19" fmla="*/ 13539 h 106"/>
                  <a:gd name="T20" fmla="*/ 1050 w 65"/>
                  <a:gd name="T21" fmla="*/ 12479 h 106"/>
                  <a:gd name="T22" fmla="*/ 779 w 65"/>
                  <a:gd name="T23" fmla="*/ 11502 h 106"/>
                  <a:gd name="T24" fmla="*/ 512 w 65"/>
                  <a:gd name="T25" fmla="*/ 10383 h 106"/>
                  <a:gd name="T26" fmla="*/ 8 w 65"/>
                  <a:gd name="T27" fmla="*/ 8843 h 106"/>
                  <a:gd name="T28" fmla="*/ 4 w 65"/>
                  <a:gd name="T29" fmla="*/ 7109 h 106"/>
                  <a:gd name="T30" fmla="*/ 2 w 65"/>
                  <a:gd name="T31" fmla="*/ 5423 h 106"/>
                  <a:gd name="T32" fmla="*/ 0 w 65"/>
                  <a:gd name="T33" fmla="*/ 3704 h 106"/>
                  <a:gd name="T34" fmla="*/ 1 w 65"/>
                  <a:gd name="T35" fmla="*/ 1930 h 106"/>
                  <a:gd name="T36" fmla="*/ 4 w 65"/>
                  <a:gd name="T37" fmla="*/ 1 h 106"/>
                  <a:gd name="T38" fmla="*/ 5 w 65"/>
                  <a:gd name="T39" fmla="*/ 0 h 106"/>
                  <a:gd name="T40" fmla="*/ 6 w 65"/>
                  <a:gd name="T41" fmla="*/ 0 h 106"/>
                  <a:gd name="T42" fmla="*/ 8 w 65"/>
                  <a:gd name="T43" fmla="*/ 0 h 106"/>
                  <a:gd name="T44" fmla="*/ 403 w 65"/>
                  <a:gd name="T45" fmla="*/ 0 h 106"/>
                  <a:gd name="T46" fmla="*/ 613 w 65"/>
                  <a:gd name="T47" fmla="*/ 3 h 106"/>
                  <a:gd name="T48" fmla="*/ 878 w 65"/>
                  <a:gd name="T49" fmla="*/ 1091 h 106"/>
                  <a:gd name="T50" fmla="*/ 1115 w 65"/>
                  <a:gd name="T51" fmla="*/ 1930 h 106"/>
                  <a:gd name="T52" fmla="*/ 1416 w 65"/>
                  <a:gd name="T53" fmla="*/ 2901 h 106"/>
                  <a:gd name="T54" fmla="*/ 1656 w 65"/>
                  <a:gd name="T55" fmla="*/ 4237 h 106"/>
                  <a:gd name="T56" fmla="*/ 1866 w 65"/>
                  <a:gd name="T57" fmla="*/ 5423 h 106"/>
                  <a:gd name="T58" fmla="*/ 2025 w 65"/>
                  <a:gd name="T59" fmla="*/ 6553 h 106"/>
                  <a:gd name="T60" fmla="*/ 2194 w 65"/>
                  <a:gd name="T61" fmla="*/ 7713 h 106"/>
                  <a:gd name="T62" fmla="*/ 2282 w 65"/>
                  <a:gd name="T63" fmla="*/ 8923 h 106"/>
                  <a:gd name="T64" fmla="*/ 2329 w 65"/>
                  <a:gd name="T65" fmla="*/ 10383 h 106"/>
                  <a:gd name="T66" fmla="*/ 2422 w 65"/>
                  <a:gd name="T67" fmla="*/ 11395 h 106"/>
                  <a:gd name="T68" fmla="*/ 2464 w 65"/>
                  <a:gd name="T69" fmla="*/ 12252 h 106"/>
                  <a:gd name="T70" fmla="*/ 2464 w 65"/>
                  <a:gd name="T71" fmla="*/ 13259 h 106"/>
                  <a:gd name="T72" fmla="*/ 2472 w 65"/>
                  <a:gd name="T73" fmla="*/ 13644 h 10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5"/>
                  <a:gd name="T112" fmla="*/ 0 h 106"/>
                  <a:gd name="T113" fmla="*/ 65 w 65"/>
                  <a:gd name="T114" fmla="*/ 106 h 10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5" h="106">
                    <a:moveTo>
                      <a:pt x="65" y="95"/>
                    </a:moveTo>
                    <a:lnTo>
                      <a:pt x="65" y="98"/>
                    </a:lnTo>
                    <a:lnTo>
                      <a:pt x="65" y="101"/>
                    </a:lnTo>
                    <a:lnTo>
                      <a:pt x="64" y="103"/>
                    </a:lnTo>
                    <a:lnTo>
                      <a:pt x="63" y="104"/>
                    </a:lnTo>
                    <a:lnTo>
                      <a:pt x="59" y="106"/>
                    </a:lnTo>
                    <a:lnTo>
                      <a:pt x="54" y="105"/>
                    </a:lnTo>
                    <a:lnTo>
                      <a:pt x="48" y="103"/>
                    </a:lnTo>
                    <a:lnTo>
                      <a:pt x="41" y="99"/>
                    </a:lnTo>
                    <a:lnTo>
                      <a:pt x="35" y="94"/>
                    </a:lnTo>
                    <a:lnTo>
                      <a:pt x="27" y="87"/>
                    </a:lnTo>
                    <a:lnTo>
                      <a:pt x="21" y="80"/>
                    </a:lnTo>
                    <a:lnTo>
                      <a:pt x="14" y="71"/>
                    </a:lnTo>
                    <a:lnTo>
                      <a:pt x="8" y="61"/>
                    </a:lnTo>
                    <a:lnTo>
                      <a:pt x="4" y="50"/>
                    </a:lnTo>
                    <a:lnTo>
                      <a:pt x="2" y="38"/>
                    </a:lnTo>
                    <a:lnTo>
                      <a:pt x="0" y="26"/>
                    </a:lnTo>
                    <a:lnTo>
                      <a:pt x="1" y="14"/>
                    </a:lnTo>
                    <a:lnTo>
                      <a:pt x="4" y="1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0" y="0"/>
                    </a:lnTo>
                    <a:lnTo>
                      <a:pt x="17" y="3"/>
                    </a:lnTo>
                    <a:lnTo>
                      <a:pt x="23" y="7"/>
                    </a:lnTo>
                    <a:lnTo>
                      <a:pt x="29" y="14"/>
                    </a:lnTo>
                    <a:lnTo>
                      <a:pt x="37" y="20"/>
                    </a:lnTo>
                    <a:lnTo>
                      <a:pt x="43" y="29"/>
                    </a:lnTo>
                    <a:lnTo>
                      <a:pt x="49" y="38"/>
                    </a:lnTo>
                    <a:lnTo>
                      <a:pt x="53" y="46"/>
                    </a:lnTo>
                    <a:lnTo>
                      <a:pt x="57" y="54"/>
                    </a:lnTo>
                    <a:lnTo>
                      <a:pt x="59" y="62"/>
                    </a:lnTo>
                    <a:lnTo>
                      <a:pt x="61" y="71"/>
                    </a:lnTo>
                    <a:lnTo>
                      <a:pt x="63" y="79"/>
                    </a:lnTo>
                    <a:lnTo>
                      <a:pt x="64" y="85"/>
                    </a:lnTo>
                    <a:lnTo>
                      <a:pt x="64" y="91"/>
                    </a:lnTo>
                    <a:lnTo>
                      <a:pt x="65" y="95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419" name="Freeform 911"/>
              <p:cNvSpPr>
                <a:spLocks noChangeArrowheads="1"/>
              </p:cNvSpPr>
              <p:nvPr/>
            </p:nvSpPr>
            <p:spPr bwMode="auto">
              <a:xfrm>
                <a:off x="146" y="2207"/>
                <a:ext cx="78" cy="119"/>
              </a:xfrm>
              <a:custGeom>
                <a:avLst/>
                <a:gdLst>
                  <a:gd name="T0" fmla="*/ 5 w 74"/>
                  <a:gd name="T1" fmla="*/ 0 h 110"/>
                  <a:gd name="T2" fmla="*/ 1 w 74"/>
                  <a:gd name="T3" fmla="*/ 1507 h 110"/>
                  <a:gd name="T4" fmla="*/ 0 w 74"/>
                  <a:gd name="T5" fmla="*/ 3115 h 110"/>
                  <a:gd name="T6" fmla="*/ 1 w 74"/>
                  <a:gd name="T7" fmla="*/ 4624 h 110"/>
                  <a:gd name="T8" fmla="*/ 5 w 74"/>
                  <a:gd name="T9" fmla="*/ 6207 h 110"/>
                  <a:gd name="T10" fmla="*/ 273 w 74"/>
                  <a:gd name="T11" fmla="*/ 7666 h 110"/>
                  <a:gd name="T12" fmla="*/ 355 w 74"/>
                  <a:gd name="T13" fmla="*/ 8830 h 110"/>
                  <a:gd name="T14" fmla="*/ 512 w 74"/>
                  <a:gd name="T15" fmla="*/ 10017 h 110"/>
                  <a:gd name="T16" fmla="*/ 739 w 74"/>
                  <a:gd name="T17" fmla="*/ 10983 h 110"/>
                  <a:gd name="T18" fmla="*/ 866 w 74"/>
                  <a:gd name="T19" fmla="*/ 11862 h 110"/>
                  <a:gd name="T20" fmla="*/ 1069 w 74"/>
                  <a:gd name="T21" fmla="*/ 12597 h 110"/>
                  <a:gd name="T22" fmla="*/ 1252 w 74"/>
                  <a:gd name="T23" fmla="*/ 12890 h 110"/>
                  <a:gd name="T24" fmla="*/ 1429 w 74"/>
                  <a:gd name="T25" fmla="*/ 13155 h 110"/>
                  <a:gd name="T26" fmla="*/ 1587 w 74"/>
                  <a:gd name="T27" fmla="*/ 13293 h 110"/>
                  <a:gd name="T28" fmla="*/ 1715 w 74"/>
                  <a:gd name="T29" fmla="*/ 13085 h 110"/>
                  <a:gd name="T30" fmla="*/ 1795 w 74"/>
                  <a:gd name="T31" fmla="*/ 12833 h 110"/>
                  <a:gd name="T32" fmla="*/ 1810 w 74"/>
                  <a:gd name="T33" fmla="*/ 12597 h 110"/>
                  <a:gd name="T34" fmla="*/ 1810 w 74"/>
                  <a:gd name="T35" fmla="*/ 11882 h 110"/>
                  <a:gd name="T36" fmla="*/ 1810 w 74"/>
                  <a:gd name="T37" fmla="*/ 11644 h 110"/>
                  <a:gd name="T38" fmla="*/ 1629 w 74"/>
                  <a:gd name="T39" fmla="*/ 11724 h 110"/>
                  <a:gd name="T40" fmla="*/ 1629 w 74"/>
                  <a:gd name="T41" fmla="*/ 11882 h 110"/>
                  <a:gd name="T42" fmla="*/ 1629 w 74"/>
                  <a:gd name="T43" fmla="*/ 11915 h 110"/>
                  <a:gd name="T44" fmla="*/ 1627 w 74"/>
                  <a:gd name="T45" fmla="*/ 12160 h 110"/>
                  <a:gd name="T46" fmla="*/ 1629 w 74"/>
                  <a:gd name="T47" fmla="*/ 12160 h 110"/>
                  <a:gd name="T48" fmla="*/ 1587 w 74"/>
                  <a:gd name="T49" fmla="*/ 12288 h 110"/>
                  <a:gd name="T50" fmla="*/ 1466 w 74"/>
                  <a:gd name="T51" fmla="*/ 12160 h 110"/>
                  <a:gd name="T52" fmla="*/ 1320 w 74"/>
                  <a:gd name="T53" fmla="*/ 11915 h 110"/>
                  <a:gd name="T54" fmla="*/ 1220 w 74"/>
                  <a:gd name="T55" fmla="*/ 11644 h 110"/>
                  <a:gd name="T56" fmla="*/ 1014 w 74"/>
                  <a:gd name="T57" fmla="*/ 10983 h 110"/>
                  <a:gd name="T58" fmla="*/ 865 w 74"/>
                  <a:gd name="T59" fmla="*/ 10152 h 110"/>
                  <a:gd name="T60" fmla="*/ 739 w 74"/>
                  <a:gd name="T61" fmla="*/ 9259 h 110"/>
                  <a:gd name="T62" fmla="*/ 540 w 74"/>
                  <a:gd name="T63" fmla="*/ 8293 h 110"/>
                  <a:gd name="T64" fmla="*/ 394 w 74"/>
                  <a:gd name="T65" fmla="*/ 7264 h 110"/>
                  <a:gd name="T66" fmla="*/ 320 w 74"/>
                  <a:gd name="T67" fmla="*/ 5854 h 110"/>
                  <a:gd name="T68" fmla="*/ 288 w 74"/>
                  <a:gd name="T69" fmla="*/ 4616 h 110"/>
                  <a:gd name="T70" fmla="*/ 273 w 74"/>
                  <a:gd name="T71" fmla="*/ 3115 h 110"/>
                  <a:gd name="T72" fmla="*/ 273 w 74"/>
                  <a:gd name="T73" fmla="*/ 1763 h 110"/>
                  <a:gd name="T74" fmla="*/ 320 w 74"/>
                  <a:gd name="T75" fmla="*/ 3 h 110"/>
                  <a:gd name="T76" fmla="*/ 5 w 74"/>
                  <a:gd name="T77" fmla="*/ 0 h 110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4"/>
                  <a:gd name="T118" fmla="*/ 0 h 110"/>
                  <a:gd name="T119" fmla="*/ 74 w 74"/>
                  <a:gd name="T120" fmla="*/ 110 h 110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4" h="110">
                    <a:moveTo>
                      <a:pt x="5" y="0"/>
                    </a:moveTo>
                    <a:lnTo>
                      <a:pt x="1" y="13"/>
                    </a:lnTo>
                    <a:lnTo>
                      <a:pt x="0" y="26"/>
                    </a:lnTo>
                    <a:lnTo>
                      <a:pt x="1" y="39"/>
                    </a:lnTo>
                    <a:lnTo>
                      <a:pt x="5" y="51"/>
                    </a:lnTo>
                    <a:lnTo>
                      <a:pt x="10" y="63"/>
                    </a:lnTo>
                    <a:lnTo>
                      <a:pt x="15" y="73"/>
                    </a:lnTo>
                    <a:lnTo>
                      <a:pt x="22" y="82"/>
                    </a:lnTo>
                    <a:lnTo>
                      <a:pt x="29" y="91"/>
                    </a:lnTo>
                    <a:lnTo>
                      <a:pt x="36" y="97"/>
                    </a:lnTo>
                    <a:lnTo>
                      <a:pt x="44" y="103"/>
                    </a:lnTo>
                    <a:lnTo>
                      <a:pt x="51" y="107"/>
                    </a:lnTo>
                    <a:lnTo>
                      <a:pt x="58" y="109"/>
                    </a:lnTo>
                    <a:lnTo>
                      <a:pt x="64" y="110"/>
                    </a:lnTo>
                    <a:lnTo>
                      <a:pt x="69" y="108"/>
                    </a:lnTo>
                    <a:lnTo>
                      <a:pt x="72" y="105"/>
                    </a:lnTo>
                    <a:lnTo>
                      <a:pt x="74" y="103"/>
                    </a:lnTo>
                    <a:lnTo>
                      <a:pt x="74" y="98"/>
                    </a:lnTo>
                    <a:lnTo>
                      <a:pt x="74" y="95"/>
                    </a:lnTo>
                    <a:lnTo>
                      <a:pt x="66" y="96"/>
                    </a:lnTo>
                    <a:lnTo>
                      <a:pt x="66" y="98"/>
                    </a:lnTo>
                    <a:lnTo>
                      <a:pt x="66" y="99"/>
                    </a:lnTo>
                    <a:lnTo>
                      <a:pt x="65" y="101"/>
                    </a:lnTo>
                    <a:lnTo>
                      <a:pt x="66" y="101"/>
                    </a:lnTo>
                    <a:lnTo>
                      <a:pt x="64" y="102"/>
                    </a:lnTo>
                    <a:lnTo>
                      <a:pt x="60" y="101"/>
                    </a:lnTo>
                    <a:lnTo>
                      <a:pt x="54" y="99"/>
                    </a:lnTo>
                    <a:lnTo>
                      <a:pt x="49" y="95"/>
                    </a:lnTo>
                    <a:lnTo>
                      <a:pt x="42" y="91"/>
                    </a:lnTo>
                    <a:lnTo>
                      <a:pt x="35" y="84"/>
                    </a:lnTo>
                    <a:lnTo>
                      <a:pt x="29" y="76"/>
                    </a:lnTo>
                    <a:lnTo>
                      <a:pt x="23" y="68"/>
                    </a:lnTo>
                    <a:lnTo>
                      <a:pt x="17" y="59"/>
                    </a:lnTo>
                    <a:lnTo>
                      <a:pt x="13" y="49"/>
                    </a:lnTo>
                    <a:lnTo>
                      <a:pt x="11" y="38"/>
                    </a:lnTo>
                    <a:lnTo>
                      <a:pt x="10" y="26"/>
                    </a:lnTo>
                    <a:lnTo>
                      <a:pt x="10" y="15"/>
                    </a:lnTo>
                    <a:lnTo>
                      <a:pt x="13" y="3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420" name="Freeform 912"/>
              <p:cNvSpPr>
                <a:spLocks noChangeArrowheads="1"/>
              </p:cNvSpPr>
              <p:nvPr/>
            </p:nvSpPr>
            <p:spPr bwMode="auto">
              <a:xfrm>
                <a:off x="151" y="2200"/>
                <a:ext cx="56" cy="49"/>
              </a:xfrm>
              <a:custGeom>
                <a:avLst/>
                <a:gdLst>
                  <a:gd name="T0" fmla="*/ 1504 w 53"/>
                  <a:gd name="T1" fmla="*/ 7434 h 45"/>
                  <a:gd name="T2" fmla="*/ 1347 w 53"/>
                  <a:gd name="T3" fmla="*/ 5713 h 45"/>
                  <a:gd name="T4" fmla="*/ 1124 w 53"/>
                  <a:gd name="T5" fmla="*/ 4096 h 45"/>
                  <a:gd name="T6" fmla="*/ 902 w 53"/>
                  <a:gd name="T7" fmla="*/ 2914 h 45"/>
                  <a:gd name="T8" fmla="*/ 716 w 53"/>
                  <a:gd name="T9" fmla="*/ 1606 h 45"/>
                  <a:gd name="T10" fmla="*/ 515 w 53"/>
                  <a:gd name="T11" fmla="*/ 3 h 45"/>
                  <a:gd name="T12" fmla="*/ 350 w 53"/>
                  <a:gd name="T13" fmla="*/ 0 h 45"/>
                  <a:gd name="T14" fmla="*/ 296 w 53"/>
                  <a:gd name="T15" fmla="*/ 0 h 45"/>
                  <a:gd name="T16" fmla="*/ 6 w 53"/>
                  <a:gd name="T17" fmla="*/ 0 h 45"/>
                  <a:gd name="T18" fmla="*/ 2 w 53"/>
                  <a:gd name="T19" fmla="*/ 1 h 45"/>
                  <a:gd name="T20" fmla="*/ 0 w 53"/>
                  <a:gd name="T21" fmla="*/ 5 h 45"/>
                  <a:gd name="T22" fmla="*/ 8 w 53"/>
                  <a:gd name="T23" fmla="*/ 1475 h 45"/>
                  <a:gd name="T24" fmla="*/ 7 w 53"/>
                  <a:gd name="T25" fmla="*/ 1606 h 45"/>
                  <a:gd name="T26" fmla="*/ 8 w 53"/>
                  <a:gd name="T27" fmla="*/ 1606 h 45"/>
                  <a:gd name="T28" fmla="*/ 296 w 53"/>
                  <a:gd name="T29" fmla="*/ 1606 h 45"/>
                  <a:gd name="T30" fmla="*/ 370 w 53"/>
                  <a:gd name="T31" fmla="*/ 1904 h 45"/>
                  <a:gd name="T32" fmla="*/ 544 w 53"/>
                  <a:gd name="T33" fmla="*/ 2914 h 45"/>
                  <a:gd name="T34" fmla="*/ 757 w 53"/>
                  <a:gd name="T35" fmla="*/ 3810 h 45"/>
                  <a:gd name="T36" fmla="*/ 944 w 53"/>
                  <a:gd name="T37" fmla="*/ 5288 h 45"/>
                  <a:gd name="T38" fmla="*/ 1124 w 53"/>
                  <a:gd name="T39" fmla="*/ 6351 h 45"/>
                  <a:gd name="T40" fmla="*/ 1313 w 53"/>
                  <a:gd name="T41" fmla="*/ 8095 h 45"/>
                  <a:gd name="T42" fmla="*/ 1504 w 53"/>
                  <a:gd name="T43" fmla="*/ 7434 h 45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53"/>
                  <a:gd name="T67" fmla="*/ 0 h 45"/>
                  <a:gd name="T68" fmla="*/ 53 w 53"/>
                  <a:gd name="T69" fmla="*/ 45 h 45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53" h="45">
                    <a:moveTo>
                      <a:pt x="53" y="41"/>
                    </a:moveTo>
                    <a:lnTo>
                      <a:pt x="47" y="31"/>
                    </a:lnTo>
                    <a:lnTo>
                      <a:pt x="40" y="23"/>
                    </a:lnTo>
                    <a:lnTo>
                      <a:pt x="32" y="16"/>
                    </a:lnTo>
                    <a:lnTo>
                      <a:pt x="25" y="9"/>
                    </a:lnTo>
                    <a:lnTo>
                      <a:pt x="19" y="3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2" y="1"/>
                    </a:lnTo>
                    <a:lnTo>
                      <a:pt x="0" y="5"/>
                    </a:lnTo>
                    <a:lnTo>
                      <a:pt x="8" y="8"/>
                    </a:lnTo>
                    <a:lnTo>
                      <a:pt x="7" y="9"/>
                    </a:lnTo>
                    <a:lnTo>
                      <a:pt x="8" y="9"/>
                    </a:lnTo>
                    <a:lnTo>
                      <a:pt x="9" y="9"/>
                    </a:lnTo>
                    <a:lnTo>
                      <a:pt x="13" y="11"/>
                    </a:lnTo>
                    <a:lnTo>
                      <a:pt x="20" y="16"/>
                    </a:lnTo>
                    <a:lnTo>
                      <a:pt x="26" y="22"/>
                    </a:lnTo>
                    <a:lnTo>
                      <a:pt x="33" y="29"/>
                    </a:lnTo>
                    <a:lnTo>
                      <a:pt x="40" y="36"/>
                    </a:lnTo>
                    <a:lnTo>
                      <a:pt x="45" y="45"/>
                    </a:lnTo>
                    <a:lnTo>
                      <a:pt x="53" y="41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421" name="Freeform 913"/>
              <p:cNvSpPr>
                <a:spLocks noChangeArrowheads="1"/>
              </p:cNvSpPr>
              <p:nvPr/>
            </p:nvSpPr>
            <p:spPr bwMode="auto">
              <a:xfrm>
                <a:off x="199" y="2246"/>
                <a:ext cx="26" cy="65"/>
              </a:xfrm>
              <a:custGeom>
                <a:avLst/>
                <a:gdLst>
                  <a:gd name="T0" fmla="*/ 3160 w 24"/>
                  <a:gd name="T1" fmla="*/ 7801 h 60"/>
                  <a:gd name="T2" fmla="*/ 3010 w 24"/>
                  <a:gd name="T3" fmla="*/ 7266 h 60"/>
                  <a:gd name="T4" fmla="*/ 3010 w 24"/>
                  <a:gd name="T5" fmla="*/ 6516 h 60"/>
                  <a:gd name="T6" fmla="*/ 2917 w 24"/>
                  <a:gd name="T7" fmla="*/ 5664 h 60"/>
                  <a:gd name="T8" fmla="*/ 2716 w 24"/>
                  <a:gd name="T9" fmla="*/ 4494 h 60"/>
                  <a:gd name="T10" fmla="*/ 2507 w 24"/>
                  <a:gd name="T11" fmla="*/ 3262 h 60"/>
                  <a:gd name="T12" fmla="*/ 2118 w 24"/>
                  <a:gd name="T13" fmla="*/ 2166 h 60"/>
                  <a:gd name="T14" fmla="*/ 1538 w 24"/>
                  <a:gd name="T15" fmla="*/ 1053 h 60"/>
                  <a:gd name="T16" fmla="*/ 1117 w 24"/>
                  <a:gd name="T17" fmla="*/ 0 h 60"/>
                  <a:gd name="T18" fmla="*/ 0 w 24"/>
                  <a:gd name="T19" fmla="*/ 4 h 60"/>
                  <a:gd name="T20" fmla="*/ 4 w 24"/>
                  <a:gd name="T21" fmla="*/ 1572 h 60"/>
                  <a:gd name="T22" fmla="*/ 1117 w 24"/>
                  <a:gd name="T23" fmla="*/ 2755 h 60"/>
                  <a:gd name="T24" fmla="*/ 1311 w 24"/>
                  <a:gd name="T25" fmla="*/ 3796 h 60"/>
                  <a:gd name="T26" fmla="*/ 1538 w 24"/>
                  <a:gd name="T27" fmla="*/ 4826 h 60"/>
                  <a:gd name="T28" fmla="*/ 1666 w 24"/>
                  <a:gd name="T29" fmla="*/ 5995 h 60"/>
                  <a:gd name="T30" fmla="*/ 1805 w 24"/>
                  <a:gd name="T31" fmla="*/ 6647 h 60"/>
                  <a:gd name="T32" fmla="*/ 1955 w 24"/>
                  <a:gd name="T33" fmla="*/ 7622 h 60"/>
                  <a:gd name="T34" fmla="*/ 2118 w 24"/>
                  <a:gd name="T35" fmla="*/ 7872 h 60"/>
                  <a:gd name="T36" fmla="*/ 3160 w 24"/>
                  <a:gd name="T37" fmla="*/ 7801 h 6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4"/>
                  <a:gd name="T58" fmla="*/ 0 h 60"/>
                  <a:gd name="T59" fmla="*/ 24 w 24"/>
                  <a:gd name="T60" fmla="*/ 60 h 6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4" h="60">
                    <a:moveTo>
                      <a:pt x="24" y="59"/>
                    </a:moveTo>
                    <a:lnTo>
                      <a:pt x="23" y="55"/>
                    </a:lnTo>
                    <a:lnTo>
                      <a:pt x="23" y="49"/>
                    </a:lnTo>
                    <a:lnTo>
                      <a:pt x="22" y="42"/>
                    </a:lnTo>
                    <a:lnTo>
                      <a:pt x="20" y="34"/>
                    </a:lnTo>
                    <a:lnTo>
                      <a:pt x="18" y="25"/>
                    </a:lnTo>
                    <a:lnTo>
                      <a:pt x="16" y="16"/>
                    </a:lnTo>
                    <a:lnTo>
                      <a:pt x="12" y="7"/>
                    </a:lnTo>
                    <a:lnTo>
                      <a:pt x="8" y="0"/>
                    </a:lnTo>
                    <a:lnTo>
                      <a:pt x="0" y="4"/>
                    </a:lnTo>
                    <a:lnTo>
                      <a:pt x="4" y="12"/>
                    </a:lnTo>
                    <a:lnTo>
                      <a:pt x="8" y="20"/>
                    </a:lnTo>
                    <a:lnTo>
                      <a:pt x="10" y="28"/>
                    </a:lnTo>
                    <a:lnTo>
                      <a:pt x="12" y="36"/>
                    </a:lnTo>
                    <a:lnTo>
                      <a:pt x="13" y="44"/>
                    </a:lnTo>
                    <a:lnTo>
                      <a:pt x="14" y="50"/>
                    </a:lnTo>
                    <a:lnTo>
                      <a:pt x="15" y="56"/>
                    </a:lnTo>
                    <a:lnTo>
                      <a:pt x="16" y="60"/>
                    </a:lnTo>
                    <a:lnTo>
                      <a:pt x="24" y="59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422" name="Freeform 914"/>
              <p:cNvSpPr>
                <a:spLocks noChangeArrowheads="1"/>
              </p:cNvSpPr>
              <p:nvPr/>
            </p:nvSpPr>
            <p:spPr bwMode="auto">
              <a:xfrm>
                <a:off x="5584" y="2342"/>
                <a:ext cx="69" cy="114"/>
              </a:xfrm>
              <a:custGeom>
                <a:avLst/>
                <a:gdLst>
                  <a:gd name="T0" fmla="*/ 0 w 65"/>
                  <a:gd name="T1" fmla="*/ 8136 h 106"/>
                  <a:gd name="T2" fmla="*/ 0 w 65"/>
                  <a:gd name="T3" fmla="*/ 8363 h 106"/>
                  <a:gd name="T4" fmla="*/ 0 w 65"/>
                  <a:gd name="T5" fmla="*/ 8670 h 106"/>
                  <a:gd name="T6" fmla="*/ 1 w 65"/>
                  <a:gd name="T7" fmla="*/ 8750 h 106"/>
                  <a:gd name="T8" fmla="*/ 2 w 65"/>
                  <a:gd name="T9" fmla="*/ 8841 h 106"/>
                  <a:gd name="T10" fmla="*/ 6 w 65"/>
                  <a:gd name="T11" fmla="*/ 8994 h 106"/>
                  <a:gd name="T12" fmla="*/ 428 w 65"/>
                  <a:gd name="T13" fmla="*/ 8994 h 106"/>
                  <a:gd name="T14" fmla="*/ 613 w 65"/>
                  <a:gd name="T15" fmla="*/ 8751 h 106"/>
                  <a:gd name="T16" fmla="*/ 932 w 65"/>
                  <a:gd name="T17" fmla="*/ 8552 h 106"/>
                  <a:gd name="T18" fmla="*/ 1138 w 65"/>
                  <a:gd name="T19" fmla="*/ 8005 h 106"/>
                  <a:gd name="T20" fmla="*/ 1445 w 65"/>
                  <a:gd name="T21" fmla="*/ 7496 h 106"/>
                  <a:gd name="T22" fmla="*/ 1693 w 65"/>
                  <a:gd name="T23" fmla="*/ 6723 h 106"/>
                  <a:gd name="T24" fmla="*/ 1947 w 65"/>
                  <a:gd name="T25" fmla="*/ 6026 h 106"/>
                  <a:gd name="T26" fmla="*/ 2194 w 65"/>
                  <a:gd name="T27" fmla="*/ 5210 h 106"/>
                  <a:gd name="T28" fmla="*/ 2329 w 65"/>
                  <a:gd name="T29" fmla="*/ 4226 h 106"/>
                  <a:gd name="T30" fmla="*/ 2422 w 65"/>
                  <a:gd name="T31" fmla="*/ 3343 h 106"/>
                  <a:gd name="T32" fmla="*/ 2472 w 65"/>
                  <a:gd name="T33" fmla="*/ 2219 h 106"/>
                  <a:gd name="T34" fmla="*/ 2464 w 65"/>
                  <a:gd name="T35" fmla="*/ 1130 h 106"/>
                  <a:gd name="T36" fmla="*/ 2329 w 65"/>
                  <a:gd name="T37" fmla="*/ 2 h 106"/>
                  <a:gd name="T38" fmla="*/ 2321 w 65"/>
                  <a:gd name="T39" fmla="*/ 0 h 106"/>
                  <a:gd name="T40" fmla="*/ 2282 w 65"/>
                  <a:gd name="T41" fmla="*/ 0 h 106"/>
                  <a:gd name="T42" fmla="*/ 2194 w 65"/>
                  <a:gd name="T43" fmla="*/ 0 h 106"/>
                  <a:gd name="T44" fmla="*/ 2103 w 65"/>
                  <a:gd name="T45" fmla="*/ 1 h 106"/>
                  <a:gd name="T46" fmla="*/ 1834 w 65"/>
                  <a:gd name="T47" fmla="*/ 3 h 106"/>
                  <a:gd name="T48" fmla="*/ 1628 w 65"/>
                  <a:gd name="T49" fmla="*/ 730 h 106"/>
                  <a:gd name="T50" fmla="*/ 1361 w 65"/>
                  <a:gd name="T51" fmla="*/ 1130 h 106"/>
                  <a:gd name="T52" fmla="*/ 1072 w 65"/>
                  <a:gd name="T53" fmla="*/ 1881 h 106"/>
                  <a:gd name="T54" fmla="*/ 827 w 65"/>
                  <a:gd name="T55" fmla="*/ 2386 h 106"/>
                  <a:gd name="T56" fmla="*/ 577 w 65"/>
                  <a:gd name="T57" fmla="*/ 3192 h 106"/>
                  <a:gd name="T58" fmla="*/ 454 w 65"/>
                  <a:gd name="T59" fmla="*/ 3894 h 106"/>
                  <a:gd name="T60" fmla="*/ 8 w 65"/>
                  <a:gd name="T61" fmla="*/ 4593 h 106"/>
                  <a:gd name="T62" fmla="*/ 6 w 65"/>
                  <a:gd name="T63" fmla="*/ 5404 h 106"/>
                  <a:gd name="T64" fmla="*/ 4 w 65"/>
                  <a:gd name="T65" fmla="*/ 6026 h 106"/>
                  <a:gd name="T66" fmla="*/ 2 w 65"/>
                  <a:gd name="T67" fmla="*/ 6609 h 106"/>
                  <a:gd name="T68" fmla="*/ 1 w 65"/>
                  <a:gd name="T69" fmla="*/ 7443 h 106"/>
                  <a:gd name="T70" fmla="*/ 1 w 65"/>
                  <a:gd name="T71" fmla="*/ 7776 h 106"/>
                  <a:gd name="T72" fmla="*/ 0 w 65"/>
                  <a:gd name="T73" fmla="*/ 8136 h 10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5"/>
                  <a:gd name="T112" fmla="*/ 0 h 106"/>
                  <a:gd name="T113" fmla="*/ 65 w 65"/>
                  <a:gd name="T114" fmla="*/ 106 h 10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5" h="106">
                    <a:moveTo>
                      <a:pt x="0" y="96"/>
                    </a:moveTo>
                    <a:lnTo>
                      <a:pt x="0" y="99"/>
                    </a:lnTo>
                    <a:lnTo>
                      <a:pt x="0" y="102"/>
                    </a:lnTo>
                    <a:lnTo>
                      <a:pt x="1" y="103"/>
                    </a:lnTo>
                    <a:lnTo>
                      <a:pt x="2" y="105"/>
                    </a:lnTo>
                    <a:lnTo>
                      <a:pt x="6" y="106"/>
                    </a:lnTo>
                    <a:lnTo>
                      <a:pt x="11" y="106"/>
                    </a:lnTo>
                    <a:lnTo>
                      <a:pt x="17" y="104"/>
                    </a:lnTo>
                    <a:lnTo>
                      <a:pt x="24" y="100"/>
                    </a:lnTo>
                    <a:lnTo>
                      <a:pt x="30" y="94"/>
                    </a:lnTo>
                    <a:lnTo>
                      <a:pt x="38" y="88"/>
                    </a:lnTo>
                    <a:lnTo>
                      <a:pt x="44" y="80"/>
                    </a:lnTo>
                    <a:lnTo>
                      <a:pt x="51" y="71"/>
                    </a:lnTo>
                    <a:lnTo>
                      <a:pt x="57" y="61"/>
                    </a:lnTo>
                    <a:lnTo>
                      <a:pt x="61" y="50"/>
                    </a:lnTo>
                    <a:lnTo>
                      <a:pt x="63" y="39"/>
                    </a:lnTo>
                    <a:lnTo>
                      <a:pt x="65" y="27"/>
                    </a:lnTo>
                    <a:lnTo>
                      <a:pt x="64" y="14"/>
                    </a:lnTo>
                    <a:lnTo>
                      <a:pt x="61" y="2"/>
                    </a:lnTo>
                    <a:lnTo>
                      <a:pt x="60" y="0"/>
                    </a:lnTo>
                    <a:lnTo>
                      <a:pt x="59" y="0"/>
                    </a:lnTo>
                    <a:lnTo>
                      <a:pt x="57" y="0"/>
                    </a:lnTo>
                    <a:lnTo>
                      <a:pt x="55" y="1"/>
                    </a:lnTo>
                    <a:lnTo>
                      <a:pt x="48" y="3"/>
                    </a:lnTo>
                    <a:lnTo>
                      <a:pt x="42" y="8"/>
                    </a:lnTo>
                    <a:lnTo>
                      <a:pt x="36" y="14"/>
                    </a:lnTo>
                    <a:lnTo>
                      <a:pt x="28" y="22"/>
                    </a:lnTo>
                    <a:lnTo>
                      <a:pt x="22" y="29"/>
                    </a:lnTo>
                    <a:lnTo>
                      <a:pt x="16" y="38"/>
                    </a:lnTo>
                    <a:lnTo>
                      <a:pt x="12" y="46"/>
                    </a:lnTo>
                    <a:lnTo>
                      <a:pt x="8" y="55"/>
                    </a:lnTo>
                    <a:lnTo>
                      <a:pt x="6" y="64"/>
                    </a:lnTo>
                    <a:lnTo>
                      <a:pt x="4" y="71"/>
                    </a:lnTo>
                    <a:lnTo>
                      <a:pt x="2" y="79"/>
                    </a:lnTo>
                    <a:lnTo>
                      <a:pt x="1" y="87"/>
                    </a:lnTo>
                    <a:lnTo>
                      <a:pt x="1" y="92"/>
                    </a:lnTo>
                    <a:lnTo>
                      <a:pt x="0" y="96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423" name="Freeform 915"/>
              <p:cNvSpPr>
                <a:spLocks noChangeArrowheads="1"/>
              </p:cNvSpPr>
              <p:nvPr/>
            </p:nvSpPr>
            <p:spPr bwMode="auto">
              <a:xfrm>
                <a:off x="5580" y="2342"/>
                <a:ext cx="78" cy="120"/>
              </a:xfrm>
              <a:custGeom>
                <a:avLst/>
                <a:gdLst>
                  <a:gd name="T0" fmla="*/ 1506 w 74"/>
                  <a:gd name="T1" fmla="*/ 3 h 111"/>
                  <a:gd name="T2" fmla="*/ 1587 w 74"/>
                  <a:gd name="T3" fmla="*/ 1662 h 111"/>
                  <a:gd name="T4" fmla="*/ 1587 w 74"/>
                  <a:gd name="T5" fmla="*/ 3102 h 111"/>
                  <a:gd name="T6" fmla="*/ 1545 w 74"/>
                  <a:gd name="T7" fmla="*/ 4477 h 111"/>
                  <a:gd name="T8" fmla="*/ 1506 w 74"/>
                  <a:gd name="T9" fmla="*/ 5688 h 111"/>
                  <a:gd name="T10" fmla="*/ 1391 w 74"/>
                  <a:gd name="T11" fmla="*/ 6909 h 111"/>
                  <a:gd name="T12" fmla="*/ 1252 w 74"/>
                  <a:gd name="T13" fmla="*/ 8075 h 111"/>
                  <a:gd name="T14" fmla="*/ 1126 w 74"/>
                  <a:gd name="T15" fmla="*/ 9081 h 111"/>
                  <a:gd name="T16" fmla="*/ 961 w 74"/>
                  <a:gd name="T17" fmla="*/ 9817 h 111"/>
                  <a:gd name="T18" fmla="*/ 780 w 74"/>
                  <a:gd name="T19" fmla="*/ 10613 h 111"/>
                  <a:gd name="T20" fmla="*/ 600 w 74"/>
                  <a:gd name="T21" fmla="*/ 11159 h 111"/>
                  <a:gd name="T22" fmla="*/ 461 w 74"/>
                  <a:gd name="T23" fmla="*/ 11605 h 111"/>
                  <a:gd name="T24" fmla="*/ 337 w 74"/>
                  <a:gd name="T25" fmla="*/ 11762 h 111"/>
                  <a:gd name="T26" fmla="*/ 273 w 74"/>
                  <a:gd name="T27" fmla="*/ 11762 h 111"/>
                  <a:gd name="T28" fmla="*/ 8 w 74"/>
                  <a:gd name="T29" fmla="*/ 11677 h 111"/>
                  <a:gd name="T30" fmla="*/ 9 w 74"/>
                  <a:gd name="T31" fmla="*/ 11677 h 111"/>
                  <a:gd name="T32" fmla="*/ 8 w 74"/>
                  <a:gd name="T33" fmla="*/ 11677 h 111"/>
                  <a:gd name="T34" fmla="*/ 8 w 74"/>
                  <a:gd name="T35" fmla="*/ 11511 h 111"/>
                  <a:gd name="T36" fmla="*/ 8 w 74"/>
                  <a:gd name="T37" fmla="*/ 11159 h 111"/>
                  <a:gd name="T38" fmla="*/ 0 w 74"/>
                  <a:gd name="T39" fmla="*/ 11030 h 111"/>
                  <a:gd name="T40" fmla="*/ 0 w 74"/>
                  <a:gd name="T41" fmla="*/ 11605 h 111"/>
                  <a:gd name="T42" fmla="*/ 0 w 74"/>
                  <a:gd name="T43" fmla="*/ 11924 h 111"/>
                  <a:gd name="T44" fmla="*/ 2 w 74"/>
                  <a:gd name="T45" fmla="*/ 12404 h 111"/>
                  <a:gd name="T46" fmla="*/ 5 w 74"/>
                  <a:gd name="T47" fmla="*/ 12624 h 111"/>
                  <a:gd name="T48" fmla="*/ 273 w 74"/>
                  <a:gd name="T49" fmla="*/ 12891 h 111"/>
                  <a:gd name="T50" fmla="*/ 374 w 74"/>
                  <a:gd name="T51" fmla="*/ 12891 h 111"/>
                  <a:gd name="T52" fmla="*/ 540 w 74"/>
                  <a:gd name="T53" fmla="*/ 12444 h 111"/>
                  <a:gd name="T54" fmla="*/ 740 w 74"/>
                  <a:gd name="T55" fmla="*/ 12064 h 111"/>
                  <a:gd name="T56" fmla="*/ 913 w 74"/>
                  <a:gd name="T57" fmla="*/ 11511 h 111"/>
                  <a:gd name="T58" fmla="*/ 1126 w 74"/>
                  <a:gd name="T59" fmla="*/ 10613 h 111"/>
                  <a:gd name="T60" fmla="*/ 1286 w 74"/>
                  <a:gd name="T61" fmla="*/ 9761 h 111"/>
                  <a:gd name="T62" fmla="*/ 1465 w 74"/>
                  <a:gd name="T63" fmla="*/ 8427 h 111"/>
                  <a:gd name="T64" fmla="*/ 1587 w 74"/>
                  <a:gd name="T65" fmla="*/ 7469 h 111"/>
                  <a:gd name="T66" fmla="*/ 1715 w 74"/>
                  <a:gd name="T67" fmla="*/ 6149 h 111"/>
                  <a:gd name="T68" fmla="*/ 1808 w 74"/>
                  <a:gd name="T69" fmla="*/ 4501 h 111"/>
                  <a:gd name="T70" fmla="*/ 1810 w 74"/>
                  <a:gd name="T71" fmla="*/ 3102 h 111"/>
                  <a:gd name="T72" fmla="*/ 1808 w 74"/>
                  <a:gd name="T73" fmla="*/ 1537 h 111"/>
                  <a:gd name="T74" fmla="*/ 1715 w 74"/>
                  <a:gd name="T75" fmla="*/ 0 h 111"/>
                  <a:gd name="T76" fmla="*/ 1506 w 74"/>
                  <a:gd name="T77" fmla="*/ 3 h 11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4"/>
                  <a:gd name="T118" fmla="*/ 0 h 111"/>
                  <a:gd name="T119" fmla="*/ 74 w 74"/>
                  <a:gd name="T120" fmla="*/ 111 h 11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4" h="111">
                    <a:moveTo>
                      <a:pt x="61" y="3"/>
                    </a:moveTo>
                    <a:lnTo>
                      <a:pt x="64" y="15"/>
                    </a:lnTo>
                    <a:lnTo>
                      <a:pt x="64" y="27"/>
                    </a:lnTo>
                    <a:lnTo>
                      <a:pt x="63" y="38"/>
                    </a:lnTo>
                    <a:lnTo>
                      <a:pt x="61" y="49"/>
                    </a:lnTo>
                    <a:lnTo>
                      <a:pt x="57" y="59"/>
                    </a:lnTo>
                    <a:lnTo>
                      <a:pt x="51" y="69"/>
                    </a:lnTo>
                    <a:lnTo>
                      <a:pt x="45" y="78"/>
                    </a:lnTo>
                    <a:lnTo>
                      <a:pt x="39" y="84"/>
                    </a:lnTo>
                    <a:lnTo>
                      <a:pt x="32" y="91"/>
                    </a:lnTo>
                    <a:lnTo>
                      <a:pt x="25" y="96"/>
                    </a:lnTo>
                    <a:lnTo>
                      <a:pt x="20" y="100"/>
                    </a:lnTo>
                    <a:lnTo>
                      <a:pt x="14" y="102"/>
                    </a:lnTo>
                    <a:lnTo>
                      <a:pt x="10" y="102"/>
                    </a:lnTo>
                    <a:lnTo>
                      <a:pt x="8" y="101"/>
                    </a:lnTo>
                    <a:lnTo>
                      <a:pt x="9" y="101"/>
                    </a:lnTo>
                    <a:lnTo>
                      <a:pt x="8" y="101"/>
                    </a:lnTo>
                    <a:lnTo>
                      <a:pt x="8" y="99"/>
                    </a:lnTo>
                    <a:lnTo>
                      <a:pt x="8" y="96"/>
                    </a:lnTo>
                    <a:lnTo>
                      <a:pt x="0" y="95"/>
                    </a:lnTo>
                    <a:lnTo>
                      <a:pt x="0" y="100"/>
                    </a:lnTo>
                    <a:lnTo>
                      <a:pt x="0" y="103"/>
                    </a:lnTo>
                    <a:lnTo>
                      <a:pt x="2" y="106"/>
                    </a:lnTo>
                    <a:lnTo>
                      <a:pt x="5" y="109"/>
                    </a:lnTo>
                    <a:lnTo>
                      <a:pt x="10" y="111"/>
                    </a:lnTo>
                    <a:lnTo>
                      <a:pt x="16" y="111"/>
                    </a:lnTo>
                    <a:lnTo>
                      <a:pt x="23" y="107"/>
                    </a:lnTo>
                    <a:lnTo>
                      <a:pt x="30" y="104"/>
                    </a:lnTo>
                    <a:lnTo>
                      <a:pt x="38" y="99"/>
                    </a:lnTo>
                    <a:lnTo>
                      <a:pt x="45" y="91"/>
                    </a:lnTo>
                    <a:lnTo>
                      <a:pt x="52" y="83"/>
                    </a:lnTo>
                    <a:lnTo>
                      <a:pt x="59" y="73"/>
                    </a:lnTo>
                    <a:lnTo>
                      <a:pt x="64" y="64"/>
                    </a:lnTo>
                    <a:lnTo>
                      <a:pt x="69" y="53"/>
                    </a:lnTo>
                    <a:lnTo>
                      <a:pt x="73" y="39"/>
                    </a:lnTo>
                    <a:lnTo>
                      <a:pt x="74" y="27"/>
                    </a:lnTo>
                    <a:lnTo>
                      <a:pt x="73" y="14"/>
                    </a:lnTo>
                    <a:lnTo>
                      <a:pt x="69" y="0"/>
                    </a:lnTo>
                    <a:lnTo>
                      <a:pt x="61" y="3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424" name="Freeform 916"/>
              <p:cNvSpPr>
                <a:spLocks noChangeArrowheads="1"/>
              </p:cNvSpPr>
              <p:nvPr/>
            </p:nvSpPr>
            <p:spPr bwMode="auto">
              <a:xfrm>
                <a:off x="5597" y="2337"/>
                <a:ext cx="56" cy="49"/>
              </a:xfrm>
              <a:custGeom>
                <a:avLst/>
                <a:gdLst>
                  <a:gd name="T0" fmla="*/ 8 w 53"/>
                  <a:gd name="T1" fmla="*/ 8095 h 45"/>
                  <a:gd name="T2" fmla="*/ 370 w 53"/>
                  <a:gd name="T3" fmla="*/ 6827 h 45"/>
                  <a:gd name="T4" fmla="*/ 544 w 53"/>
                  <a:gd name="T5" fmla="*/ 5288 h 45"/>
                  <a:gd name="T6" fmla="*/ 800 w 53"/>
                  <a:gd name="T7" fmla="*/ 3810 h 45"/>
                  <a:gd name="T8" fmla="*/ 944 w 53"/>
                  <a:gd name="T9" fmla="*/ 3173 h 45"/>
                  <a:gd name="T10" fmla="*/ 1124 w 53"/>
                  <a:gd name="T11" fmla="*/ 2257 h 45"/>
                  <a:gd name="T12" fmla="*/ 1255 w 53"/>
                  <a:gd name="T13" fmla="*/ 1606 h 45"/>
                  <a:gd name="T14" fmla="*/ 1313 w 53"/>
                  <a:gd name="T15" fmla="*/ 1606 h 45"/>
                  <a:gd name="T16" fmla="*/ 1326 w 53"/>
                  <a:gd name="T17" fmla="*/ 1606 h 45"/>
                  <a:gd name="T18" fmla="*/ 1313 w 53"/>
                  <a:gd name="T19" fmla="*/ 1606 h 45"/>
                  <a:gd name="T20" fmla="*/ 1313 w 53"/>
                  <a:gd name="T21" fmla="*/ 1475 h 45"/>
                  <a:gd name="T22" fmla="*/ 1504 w 53"/>
                  <a:gd name="T23" fmla="*/ 5 h 45"/>
                  <a:gd name="T24" fmla="*/ 1466 w 53"/>
                  <a:gd name="T25" fmla="*/ 2 h 45"/>
                  <a:gd name="T26" fmla="*/ 1347 w 53"/>
                  <a:gd name="T27" fmla="*/ 0 h 45"/>
                  <a:gd name="T28" fmla="*/ 1255 w 53"/>
                  <a:gd name="T29" fmla="*/ 0 h 45"/>
                  <a:gd name="T30" fmla="*/ 1176 w 53"/>
                  <a:gd name="T31" fmla="*/ 2 h 45"/>
                  <a:gd name="T32" fmla="*/ 953 w 53"/>
                  <a:gd name="T33" fmla="*/ 5 h 45"/>
                  <a:gd name="T34" fmla="*/ 808 w 53"/>
                  <a:gd name="T35" fmla="*/ 1606 h 45"/>
                  <a:gd name="T36" fmla="*/ 575 w 53"/>
                  <a:gd name="T37" fmla="*/ 2914 h 45"/>
                  <a:gd name="T38" fmla="*/ 370 w 53"/>
                  <a:gd name="T39" fmla="*/ 4096 h 45"/>
                  <a:gd name="T40" fmla="*/ 6 w 53"/>
                  <a:gd name="T41" fmla="*/ 5758 h 45"/>
                  <a:gd name="T42" fmla="*/ 0 w 53"/>
                  <a:gd name="T43" fmla="*/ 7434 h 45"/>
                  <a:gd name="T44" fmla="*/ 8 w 53"/>
                  <a:gd name="T45" fmla="*/ 8095 h 4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53"/>
                  <a:gd name="T70" fmla="*/ 0 h 45"/>
                  <a:gd name="T71" fmla="*/ 53 w 53"/>
                  <a:gd name="T72" fmla="*/ 45 h 45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53" h="45">
                    <a:moveTo>
                      <a:pt x="8" y="45"/>
                    </a:moveTo>
                    <a:lnTo>
                      <a:pt x="13" y="38"/>
                    </a:lnTo>
                    <a:lnTo>
                      <a:pt x="20" y="29"/>
                    </a:lnTo>
                    <a:lnTo>
                      <a:pt x="27" y="22"/>
                    </a:lnTo>
                    <a:lnTo>
                      <a:pt x="33" y="17"/>
                    </a:lnTo>
                    <a:lnTo>
                      <a:pt x="40" y="13"/>
                    </a:lnTo>
                    <a:lnTo>
                      <a:pt x="44" y="9"/>
                    </a:lnTo>
                    <a:lnTo>
                      <a:pt x="45" y="9"/>
                    </a:lnTo>
                    <a:lnTo>
                      <a:pt x="46" y="9"/>
                    </a:lnTo>
                    <a:lnTo>
                      <a:pt x="45" y="9"/>
                    </a:lnTo>
                    <a:lnTo>
                      <a:pt x="45" y="8"/>
                    </a:lnTo>
                    <a:lnTo>
                      <a:pt x="53" y="5"/>
                    </a:lnTo>
                    <a:lnTo>
                      <a:pt x="51" y="2"/>
                    </a:lnTo>
                    <a:lnTo>
                      <a:pt x="47" y="0"/>
                    </a:lnTo>
                    <a:lnTo>
                      <a:pt x="44" y="0"/>
                    </a:lnTo>
                    <a:lnTo>
                      <a:pt x="41" y="2"/>
                    </a:lnTo>
                    <a:lnTo>
                      <a:pt x="34" y="5"/>
                    </a:lnTo>
                    <a:lnTo>
                      <a:pt x="28" y="9"/>
                    </a:lnTo>
                    <a:lnTo>
                      <a:pt x="21" y="16"/>
                    </a:lnTo>
                    <a:lnTo>
                      <a:pt x="13" y="23"/>
                    </a:lnTo>
                    <a:lnTo>
                      <a:pt x="6" y="32"/>
                    </a:lnTo>
                    <a:lnTo>
                      <a:pt x="0" y="41"/>
                    </a:lnTo>
                    <a:lnTo>
                      <a:pt x="8" y="45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425" name="Freeform 917"/>
              <p:cNvSpPr>
                <a:spLocks noChangeArrowheads="1"/>
              </p:cNvSpPr>
              <p:nvPr/>
            </p:nvSpPr>
            <p:spPr bwMode="auto">
              <a:xfrm>
                <a:off x="5580" y="2381"/>
                <a:ext cx="26" cy="65"/>
              </a:xfrm>
              <a:custGeom>
                <a:avLst/>
                <a:gdLst>
                  <a:gd name="T0" fmla="*/ 1117 w 24"/>
                  <a:gd name="T1" fmla="*/ 7872 h 60"/>
                  <a:gd name="T2" fmla="*/ 1210 w 24"/>
                  <a:gd name="T3" fmla="*/ 7622 h 60"/>
                  <a:gd name="T4" fmla="*/ 1311 w 24"/>
                  <a:gd name="T5" fmla="*/ 6707 h 60"/>
                  <a:gd name="T6" fmla="*/ 1420 w 24"/>
                  <a:gd name="T7" fmla="*/ 5995 h 60"/>
                  <a:gd name="T8" fmla="*/ 1538 w 24"/>
                  <a:gd name="T9" fmla="*/ 4826 h 60"/>
                  <a:gd name="T10" fmla="*/ 1805 w 24"/>
                  <a:gd name="T11" fmla="*/ 3829 h 60"/>
                  <a:gd name="T12" fmla="*/ 2118 w 24"/>
                  <a:gd name="T13" fmla="*/ 2755 h 60"/>
                  <a:gd name="T14" fmla="*/ 2716 w 24"/>
                  <a:gd name="T15" fmla="*/ 1572 h 60"/>
                  <a:gd name="T16" fmla="*/ 3160 w 24"/>
                  <a:gd name="T17" fmla="*/ 4 h 60"/>
                  <a:gd name="T18" fmla="*/ 2118 w 24"/>
                  <a:gd name="T19" fmla="*/ 0 h 60"/>
                  <a:gd name="T20" fmla="*/ 1538 w 24"/>
                  <a:gd name="T21" fmla="*/ 1236 h 60"/>
                  <a:gd name="T22" fmla="*/ 1117 w 24"/>
                  <a:gd name="T23" fmla="*/ 2543 h 60"/>
                  <a:gd name="T24" fmla="*/ 952 w 24"/>
                  <a:gd name="T25" fmla="*/ 3504 h 60"/>
                  <a:gd name="T26" fmla="*/ 4 w 24"/>
                  <a:gd name="T27" fmla="*/ 4494 h 60"/>
                  <a:gd name="T28" fmla="*/ 2 w 24"/>
                  <a:gd name="T29" fmla="*/ 5664 h 60"/>
                  <a:gd name="T30" fmla="*/ 1 w 24"/>
                  <a:gd name="T31" fmla="*/ 6516 h 60"/>
                  <a:gd name="T32" fmla="*/ 1 w 24"/>
                  <a:gd name="T33" fmla="*/ 7266 h 60"/>
                  <a:gd name="T34" fmla="*/ 0 w 24"/>
                  <a:gd name="T35" fmla="*/ 7801 h 60"/>
                  <a:gd name="T36" fmla="*/ 1117 w 24"/>
                  <a:gd name="T37" fmla="*/ 7872 h 6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4"/>
                  <a:gd name="T58" fmla="*/ 0 h 60"/>
                  <a:gd name="T59" fmla="*/ 24 w 24"/>
                  <a:gd name="T60" fmla="*/ 60 h 6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4" h="60">
                    <a:moveTo>
                      <a:pt x="8" y="60"/>
                    </a:moveTo>
                    <a:lnTo>
                      <a:pt x="9" y="56"/>
                    </a:lnTo>
                    <a:lnTo>
                      <a:pt x="10" y="51"/>
                    </a:lnTo>
                    <a:lnTo>
                      <a:pt x="11" y="44"/>
                    </a:lnTo>
                    <a:lnTo>
                      <a:pt x="12" y="36"/>
                    </a:lnTo>
                    <a:lnTo>
                      <a:pt x="14" y="29"/>
                    </a:lnTo>
                    <a:lnTo>
                      <a:pt x="16" y="20"/>
                    </a:lnTo>
                    <a:lnTo>
                      <a:pt x="20" y="12"/>
                    </a:lnTo>
                    <a:lnTo>
                      <a:pt x="24" y="4"/>
                    </a:lnTo>
                    <a:lnTo>
                      <a:pt x="16" y="0"/>
                    </a:lnTo>
                    <a:lnTo>
                      <a:pt x="12" y="9"/>
                    </a:lnTo>
                    <a:lnTo>
                      <a:pt x="8" y="18"/>
                    </a:lnTo>
                    <a:lnTo>
                      <a:pt x="6" y="26"/>
                    </a:lnTo>
                    <a:lnTo>
                      <a:pt x="4" y="34"/>
                    </a:lnTo>
                    <a:lnTo>
                      <a:pt x="2" y="42"/>
                    </a:lnTo>
                    <a:lnTo>
                      <a:pt x="1" y="49"/>
                    </a:lnTo>
                    <a:lnTo>
                      <a:pt x="1" y="55"/>
                    </a:lnTo>
                    <a:lnTo>
                      <a:pt x="0" y="59"/>
                    </a:lnTo>
                    <a:lnTo>
                      <a:pt x="8" y="6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426" name="Freeform 918"/>
              <p:cNvSpPr>
                <a:spLocks noChangeArrowheads="1"/>
              </p:cNvSpPr>
              <p:nvPr/>
            </p:nvSpPr>
            <p:spPr bwMode="auto">
              <a:xfrm>
                <a:off x="151" y="3381"/>
                <a:ext cx="69" cy="115"/>
              </a:xfrm>
              <a:custGeom>
                <a:avLst/>
                <a:gdLst>
                  <a:gd name="T0" fmla="*/ 2472 w 65"/>
                  <a:gd name="T1" fmla="*/ 7855 h 107"/>
                  <a:gd name="T2" fmla="*/ 2472 w 65"/>
                  <a:gd name="T3" fmla="*/ 8080 h 107"/>
                  <a:gd name="T4" fmla="*/ 2472 w 65"/>
                  <a:gd name="T5" fmla="*/ 8346 h 107"/>
                  <a:gd name="T6" fmla="*/ 2464 w 65"/>
                  <a:gd name="T7" fmla="*/ 8442 h 107"/>
                  <a:gd name="T8" fmla="*/ 2422 w 65"/>
                  <a:gd name="T9" fmla="*/ 8512 h 107"/>
                  <a:gd name="T10" fmla="*/ 2282 w 65"/>
                  <a:gd name="T11" fmla="*/ 8684 h 107"/>
                  <a:gd name="T12" fmla="*/ 2067 w 65"/>
                  <a:gd name="T13" fmla="*/ 8684 h 107"/>
                  <a:gd name="T14" fmla="*/ 1834 w 65"/>
                  <a:gd name="T15" fmla="*/ 8442 h 107"/>
                  <a:gd name="T16" fmla="*/ 1595 w 65"/>
                  <a:gd name="T17" fmla="*/ 8080 h 107"/>
                  <a:gd name="T18" fmla="*/ 1334 w 65"/>
                  <a:gd name="T19" fmla="*/ 7839 h 107"/>
                  <a:gd name="T20" fmla="*/ 1050 w 65"/>
                  <a:gd name="T21" fmla="*/ 7294 h 107"/>
                  <a:gd name="T22" fmla="*/ 779 w 65"/>
                  <a:gd name="T23" fmla="*/ 6445 h 107"/>
                  <a:gd name="T24" fmla="*/ 512 w 65"/>
                  <a:gd name="T25" fmla="*/ 5819 h 107"/>
                  <a:gd name="T26" fmla="*/ 8 w 65"/>
                  <a:gd name="T27" fmla="*/ 5087 h 107"/>
                  <a:gd name="T28" fmla="*/ 4 w 65"/>
                  <a:gd name="T29" fmla="*/ 4105 h 107"/>
                  <a:gd name="T30" fmla="*/ 2 w 65"/>
                  <a:gd name="T31" fmla="*/ 3269 h 107"/>
                  <a:gd name="T32" fmla="*/ 0 w 65"/>
                  <a:gd name="T33" fmla="*/ 2146 h 107"/>
                  <a:gd name="T34" fmla="*/ 1 w 65"/>
                  <a:gd name="T35" fmla="*/ 1122 h 107"/>
                  <a:gd name="T36" fmla="*/ 4 w 65"/>
                  <a:gd name="T37" fmla="*/ 2 h 107"/>
                  <a:gd name="T38" fmla="*/ 5 w 65"/>
                  <a:gd name="T39" fmla="*/ 1 h 107"/>
                  <a:gd name="T40" fmla="*/ 6 w 65"/>
                  <a:gd name="T41" fmla="*/ 0 h 107"/>
                  <a:gd name="T42" fmla="*/ 8 w 65"/>
                  <a:gd name="T43" fmla="*/ 0 h 107"/>
                  <a:gd name="T44" fmla="*/ 403 w 65"/>
                  <a:gd name="T45" fmla="*/ 1 h 107"/>
                  <a:gd name="T46" fmla="*/ 613 w 65"/>
                  <a:gd name="T47" fmla="*/ 3 h 107"/>
                  <a:gd name="T48" fmla="*/ 878 w 65"/>
                  <a:gd name="T49" fmla="*/ 728 h 107"/>
                  <a:gd name="T50" fmla="*/ 1115 w 65"/>
                  <a:gd name="T51" fmla="*/ 1044 h 107"/>
                  <a:gd name="T52" fmla="*/ 1416 w 65"/>
                  <a:gd name="T53" fmla="*/ 1836 h 107"/>
                  <a:gd name="T54" fmla="*/ 1656 w 65"/>
                  <a:gd name="T55" fmla="*/ 2450 h 107"/>
                  <a:gd name="T56" fmla="*/ 1866 w 65"/>
                  <a:gd name="T57" fmla="*/ 3076 h 107"/>
                  <a:gd name="T58" fmla="*/ 2067 w 65"/>
                  <a:gd name="T59" fmla="*/ 3819 h 107"/>
                  <a:gd name="T60" fmla="*/ 2194 w 65"/>
                  <a:gd name="T61" fmla="*/ 4412 h 107"/>
                  <a:gd name="T62" fmla="*/ 2282 w 65"/>
                  <a:gd name="T63" fmla="*/ 5192 h 107"/>
                  <a:gd name="T64" fmla="*/ 2329 w 65"/>
                  <a:gd name="T65" fmla="*/ 5819 h 107"/>
                  <a:gd name="T66" fmla="*/ 2422 w 65"/>
                  <a:gd name="T67" fmla="*/ 6379 h 107"/>
                  <a:gd name="T68" fmla="*/ 2464 w 65"/>
                  <a:gd name="T69" fmla="*/ 7214 h 107"/>
                  <a:gd name="T70" fmla="*/ 2464 w 65"/>
                  <a:gd name="T71" fmla="*/ 7445 h 107"/>
                  <a:gd name="T72" fmla="*/ 2472 w 65"/>
                  <a:gd name="T73" fmla="*/ 7855 h 10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5"/>
                  <a:gd name="T112" fmla="*/ 0 h 107"/>
                  <a:gd name="T113" fmla="*/ 65 w 65"/>
                  <a:gd name="T114" fmla="*/ 107 h 107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5" h="107">
                    <a:moveTo>
                      <a:pt x="65" y="97"/>
                    </a:moveTo>
                    <a:lnTo>
                      <a:pt x="65" y="100"/>
                    </a:lnTo>
                    <a:lnTo>
                      <a:pt x="65" y="102"/>
                    </a:lnTo>
                    <a:lnTo>
                      <a:pt x="64" y="104"/>
                    </a:lnTo>
                    <a:lnTo>
                      <a:pt x="63" y="105"/>
                    </a:lnTo>
                    <a:lnTo>
                      <a:pt x="59" y="107"/>
                    </a:lnTo>
                    <a:lnTo>
                      <a:pt x="54" y="107"/>
                    </a:lnTo>
                    <a:lnTo>
                      <a:pt x="48" y="104"/>
                    </a:lnTo>
                    <a:lnTo>
                      <a:pt x="41" y="100"/>
                    </a:lnTo>
                    <a:lnTo>
                      <a:pt x="35" y="96"/>
                    </a:lnTo>
                    <a:lnTo>
                      <a:pt x="27" y="89"/>
                    </a:lnTo>
                    <a:lnTo>
                      <a:pt x="21" y="80"/>
                    </a:lnTo>
                    <a:lnTo>
                      <a:pt x="14" y="71"/>
                    </a:lnTo>
                    <a:lnTo>
                      <a:pt x="8" y="62"/>
                    </a:lnTo>
                    <a:lnTo>
                      <a:pt x="4" y="51"/>
                    </a:lnTo>
                    <a:lnTo>
                      <a:pt x="2" y="40"/>
                    </a:lnTo>
                    <a:lnTo>
                      <a:pt x="0" y="27"/>
                    </a:lnTo>
                    <a:lnTo>
                      <a:pt x="1" y="15"/>
                    </a:lnTo>
                    <a:lnTo>
                      <a:pt x="4" y="2"/>
                    </a:lnTo>
                    <a:lnTo>
                      <a:pt x="5" y="1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0" y="1"/>
                    </a:lnTo>
                    <a:lnTo>
                      <a:pt x="17" y="3"/>
                    </a:lnTo>
                    <a:lnTo>
                      <a:pt x="23" y="9"/>
                    </a:lnTo>
                    <a:lnTo>
                      <a:pt x="29" y="14"/>
                    </a:lnTo>
                    <a:lnTo>
                      <a:pt x="37" y="22"/>
                    </a:lnTo>
                    <a:lnTo>
                      <a:pt x="43" y="30"/>
                    </a:lnTo>
                    <a:lnTo>
                      <a:pt x="49" y="38"/>
                    </a:lnTo>
                    <a:lnTo>
                      <a:pt x="54" y="47"/>
                    </a:lnTo>
                    <a:lnTo>
                      <a:pt x="57" y="55"/>
                    </a:lnTo>
                    <a:lnTo>
                      <a:pt x="59" y="64"/>
                    </a:lnTo>
                    <a:lnTo>
                      <a:pt x="61" y="71"/>
                    </a:lnTo>
                    <a:lnTo>
                      <a:pt x="63" y="79"/>
                    </a:lnTo>
                    <a:lnTo>
                      <a:pt x="64" y="87"/>
                    </a:lnTo>
                    <a:lnTo>
                      <a:pt x="64" y="92"/>
                    </a:lnTo>
                    <a:lnTo>
                      <a:pt x="65" y="97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427" name="Freeform 919"/>
              <p:cNvSpPr>
                <a:spLocks noChangeArrowheads="1"/>
              </p:cNvSpPr>
              <p:nvPr/>
            </p:nvSpPr>
            <p:spPr bwMode="auto">
              <a:xfrm>
                <a:off x="146" y="3383"/>
                <a:ext cx="78" cy="119"/>
              </a:xfrm>
              <a:custGeom>
                <a:avLst/>
                <a:gdLst>
                  <a:gd name="T0" fmla="*/ 5 w 74"/>
                  <a:gd name="T1" fmla="*/ 0 h 110"/>
                  <a:gd name="T2" fmla="*/ 1 w 74"/>
                  <a:gd name="T3" fmla="*/ 1507 h 110"/>
                  <a:gd name="T4" fmla="*/ 0 w 74"/>
                  <a:gd name="T5" fmla="*/ 3115 h 110"/>
                  <a:gd name="T6" fmla="*/ 1 w 74"/>
                  <a:gd name="T7" fmla="*/ 4936 h 110"/>
                  <a:gd name="T8" fmla="*/ 5 w 74"/>
                  <a:gd name="T9" fmla="*/ 6323 h 110"/>
                  <a:gd name="T10" fmla="*/ 273 w 74"/>
                  <a:gd name="T11" fmla="*/ 7666 h 110"/>
                  <a:gd name="T12" fmla="*/ 355 w 74"/>
                  <a:gd name="T13" fmla="*/ 8972 h 110"/>
                  <a:gd name="T14" fmla="*/ 512 w 74"/>
                  <a:gd name="T15" fmla="*/ 10017 h 110"/>
                  <a:gd name="T16" fmla="*/ 739 w 74"/>
                  <a:gd name="T17" fmla="*/ 10983 h 110"/>
                  <a:gd name="T18" fmla="*/ 866 w 74"/>
                  <a:gd name="T19" fmla="*/ 11882 h 110"/>
                  <a:gd name="T20" fmla="*/ 1069 w 74"/>
                  <a:gd name="T21" fmla="*/ 12597 h 110"/>
                  <a:gd name="T22" fmla="*/ 1252 w 74"/>
                  <a:gd name="T23" fmla="*/ 13085 h 110"/>
                  <a:gd name="T24" fmla="*/ 1429 w 74"/>
                  <a:gd name="T25" fmla="*/ 13293 h 110"/>
                  <a:gd name="T26" fmla="*/ 1587 w 74"/>
                  <a:gd name="T27" fmla="*/ 13293 h 110"/>
                  <a:gd name="T28" fmla="*/ 1717 w 74"/>
                  <a:gd name="T29" fmla="*/ 13155 h 110"/>
                  <a:gd name="T30" fmla="*/ 1795 w 74"/>
                  <a:gd name="T31" fmla="*/ 12854 h 110"/>
                  <a:gd name="T32" fmla="*/ 1810 w 74"/>
                  <a:gd name="T33" fmla="*/ 12288 h 110"/>
                  <a:gd name="T34" fmla="*/ 1810 w 74"/>
                  <a:gd name="T35" fmla="*/ 11915 h 110"/>
                  <a:gd name="T36" fmla="*/ 1810 w 74"/>
                  <a:gd name="T37" fmla="*/ 11724 h 110"/>
                  <a:gd name="T38" fmla="*/ 1629 w 74"/>
                  <a:gd name="T39" fmla="*/ 11862 h 110"/>
                  <a:gd name="T40" fmla="*/ 1629 w 74"/>
                  <a:gd name="T41" fmla="*/ 11915 h 110"/>
                  <a:gd name="T42" fmla="*/ 1629 w 74"/>
                  <a:gd name="T43" fmla="*/ 12095 h 110"/>
                  <a:gd name="T44" fmla="*/ 1627 w 74"/>
                  <a:gd name="T45" fmla="*/ 12095 h 110"/>
                  <a:gd name="T46" fmla="*/ 1629 w 74"/>
                  <a:gd name="T47" fmla="*/ 12095 h 110"/>
                  <a:gd name="T48" fmla="*/ 1587 w 74"/>
                  <a:gd name="T49" fmla="*/ 12160 h 110"/>
                  <a:gd name="T50" fmla="*/ 1466 w 74"/>
                  <a:gd name="T51" fmla="*/ 12160 h 110"/>
                  <a:gd name="T52" fmla="*/ 1320 w 74"/>
                  <a:gd name="T53" fmla="*/ 11915 h 110"/>
                  <a:gd name="T54" fmla="*/ 1220 w 74"/>
                  <a:gd name="T55" fmla="*/ 11724 h 110"/>
                  <a:gd name="T56" fmla="*/ 1014 w 74"/>
                  <a:gd name="T57" fmla="*/ 10965 h 110"/>
                  <a:gd name="T58" fmla="*/ 865 w 74"/>
                  <a:gd name="T59" fmla="*/ 10334 h 110"/>
                  <a:gd name="T60" fmla="*/ 739 w 74"/>
                  <a:gd name="T61" fmla="*/ 9369 h 110"/>
                  <a:gd name="T62" fmla="*/ 540 w 74"/>
                  <a:gd name="T63" fmla="*/ 8293 h 110"/>
                  <a:gd name="T64" fmla="*/ 394 w 74"/>
                  <a:gd name="T65" fmla="*/ 7086 h 110"/>
                  <a:gd name="T66" fmla="*/ 320 w 74"/>
                  <a:gd name="T67" fmla="*/ 5845 h 110"/>
                  <a:gd name="T68" fmla="*/ 288 w 74"/>
                  <a:gd name="T69" fmla="*/ 4563 h 110"/>
                  <a:gd name="T70" fmla="*/ 273 w 74"/>
                  <a:gd name="T71" fmla="*/ 3115 h 110"/>
                  <a:gd name="T72" fmla="*/ 273 w 74"/>
                  <a:gd name="T73" fmla="*/ 1630 h 110"/>
                  <a:gd name="T74" fmla="*/ 320 w 74"/>
                  <a:gd name="T75" fmla="*/ 2 h 110"/>
                  <a:gd name="T76" fmla="*/ 5 w 74"/>
                  <a:gd name="T77" fmla="*/ 0 h 110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4"/>
                  <a:gd name="T118" fmla="*/ 0 h 110"/>
                  <a:gd name="T119" fmla="*/ 74 w 74"/>
                  <a:gd name="T120" fmla="*/ 110 h 110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4" h="110">
                    <a:moveTo>
                      <a:pt x="5" y="0"/>
                    </a:moveTo>
                    <a:lnTo>
                      <a:pt x="1" y="13"/>
                    </a:lnTo>
                    <a:lnTo>
                      <a:pt x="0" y="26"/>
                    </a:lnTo>
                    <a:lnTo>
                      <a:pt x="1" y="40"/>
                    </a:lnTo>
                    <a:lnTo>
                      <a:pt x="5" y="52"/>
                    </a:lnTo>
                    <a:lnTo>
                      <a:pt x="10" y="63"/>
                    </a:lnTo>
                    <a:lnTo>
                      <a:pt x="15" y="74"/>
                    </a:lnTo>
                    <a:lnTo>
                      <a:pt x="22" y="82"/>
                    </a:lnTo>
                    <a:lnTo>
                      <a:pt x="29" y="91"/>
                    </a:lnTo>
                    <a:lnTo>
                      <a:pt x="36" y="98"/>
                    </a:lnTo>
                    <a:lnTo>
                      <a:pt x="44" y="103"/>
                    </a:lnTo>
                    <a:lnTo>
                      <a:pt x="51" y="108"/>
                    </a:lnTo>
                    <a:lnTo>
                      <a:pt x="58" y="110"/>
                    </a:lnTo>
                    <a:lnTo>
                      <a:pt x="64" y="110"/>
                    </a:lnTo>
                    <a:lnTo>
                      <a:pt x="70" y="109"/>
                    </a:lnTo>
                    <a:lnTo>
                      <a:pt x="72" y="106"/>
                    </a:lnTo>
                    <a:lnTo>
                      <a:pt x="74" y="102"/>
                    </a:lnTo>
                    <a:lnTo>
                      <a:pt x="74" y="99"/>
                    </a:lnTo>
                    <a:lnTo>
                      <a:pt x="74" y="96"/>
                    </a:lnTo>
                    <a:lnTo>
                      <a:pt x="66" y="97"/>
                    </a:lnTo>
                    <a:lnTo>
                      <a:pt x="66" y="99"/>
                    </a:lnTo>
                    <a:lnTo>
                      <a:pt x="66" y="100"/>
                    </a:lnTo>
                    <a:lnTo>
                      <a:pt x="65" y="100"/>
                    </a:lnTo>
                    <a:lnTo>
                      <a:pt x="66" y="100"/>
                    </a:lnTo>
                    <a:lnTo>
                      <a:pt x="64" y="101"/>
                    </a:lnTo>
                    <a:lnTo>
                      <a:pt x="60" y="101"/>
                    </a:lnTo>
                    <a:lnTo>
                      <a:pt x="54" y="99"/>
                    </a:lnTo>
                    <a:lnTo>
                      <a:pt x="49" y="96"/>
                    </a:lnTo>
                    <a:lnTo>
                      <a:pt x="42" y="90"/>
                    </a:lnTo>
                    <a:lnTo>
                      <a:pt x="35" y="85"/>
                    </a:lnTo>
                    <a:lnTo>
                      <a:pt x="29" y="77"/>
                    </a:lnTo>
                    <a:lnTo>
                      <a:pt x="23" y="68"/>
                    </a:lnTo>
                    <a:lnTo>
                      <a:pt x="17" y="58"/>
                    </a:lnTo>
                    <a:lnTo>
                      <a:pt x="13" y="48"/>
                    </a:lnTo>
                    <a:lnTo>
                      <a:pt x="11" y="37"/>
                    </a:lnTo>
                    <a:lnTo>
                      <a:pt x="10" y="26"/>
                    </a:lnTo>
                    <a:lnTo>
                      <a:pt x="10" y="14"/>
                    </a:lnTo>
                    <a:lnTo>
                      <a:pt x="13" y="2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428" name="Freeform 920"/>
              <p:cNvSpPr>
                <a:spLocks noChangeArrowheads="1"/>
              </p:cNvSpPr>
              <p:nvPr/>
            </p:nvSpPr>
            <p:spPr bwMode="auto">
              <a:xfrm>
                <a:off x="151" y="3377"/>
                <a:ext cx="56" cy="49"/>
              </a:xfrm>
              <a:custGeom>
                <a:avLst/>
                <a:gdLst>
                  <a:gd name="T0" fmla="*/ 1504 w 53"/>
                  <a:gd name="T1" fmla="*/ 7376 h 45"/>
                  <a:gd name="T2" fmla="*/ 1347 w 53"/>
                  <a:gd name="T3" fmla="*/ 5713 h 45"/>
                  <a:gd name="T4" fmla="*/ 1124 w 53"/>
                  <a:gd name="T5" fmla="*/ 4096 h 45"/>
                  <a:gd name="T6" fmla="*/ 902 w 53"/>
                  <a:gd name="T7" fmla="*/ 2676 h 45"/>
                  <a:gd name="T8" fmla="*/ 716 w 53"/>
                  <a:gd name="T9" fmla="*/ 1475 h 45"/>
                  <a:gd name="T10" fmla="*/ 515 w 53"/>
                  <a:gd name="T11" fmla="*/ 4 h 45"/>
                  <a:gd name="T12" fmla="*/ 350 w 53"/>
                  <a:gd name="T13" fmla="*/ 1 h 45"/>
                  <a:gd name="T14" fmla="*/ 296 w 53"/>
                  <a:gd name="T15" fmla="*/ 0 h 45"/>
                  <a:gd name="T16" fmla="*/ 6 w 53"/>
                  <a:gd name="T17" fmla="*/ 0 h 45"/>
                  <a:gd name="T18" fmla="*/ 3 w 53"/>
                  <a:gd name="T19" fmla="*/ 2 h 45"/>
                  <a:gd name="T20" fmla="*/ 0 w 53"/>
                  <a:gd name="T21" fmla="*/ 5 h 45"/>
                  <a:gd name="T22" fmla="*/ 8 w 53"/>
                  <a:gd name="T23" fmla="*/ 1355 h 45"/>
                  <a:gd name="T24" fmla="*/ 8 w 53"/>
                  <a:gd name="T25" fmla="*/ 1475 h 45"/>
                  <a:gd name="T26" fmla="*/ 7 w 53"/>
                  <a:gd name="T27" fmla="*/ 1475 h 45"/>
                  <a:gd name="T28" fmla="*/ 8 w 53"/>
                  <a:gd name="T29" fmla="*/ 1475 h 45"/>
                  <a:gd name="T30" fmla="*/ 296 w 53"/>
                  <a:gd name="T31" fmla="*/ 1749 h 45"/>
                  <a:gd name="T32" fmla="*/ 370 w 53"/>
                  <a:gd name="T33" fmla="*/ 2073 h 45"/>
                  <a:gd name="T34" fmla="*/ 544 w 53"/>
                  <a:gd name="T35" fmla="*/ 2914 h 45"/>
                  <a:gd name="T36" fmla="*/ 757 w 53"/>
                  <a:gd name="T37" fmla="*/ 3810 h 45"/>
                  <a:gd name="T38" fmla="*/ 944 w 53"/>
                  <a:gd name="T39" fmla="*/ 5288 h 45"/>
                  <a:gd name="T40" fmla="*/ 1124 w 53"/>
                  <a:gd name="T41" fmla="*/ 6774 h 45"/>
                  <a:gd name="T42" fmla="*/ 1313 w 53"/>
                  <a:gd name="T43" fmla="*/ 8095 h 45"/>
                  <a:gd name="T44" fmla="*/ 1504 w 53"/>
                  <a:gd name="T45" fmla="*/ 7376 h 4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53"/>
                  <a:gd name="T70" fmla="*/ 0 h 45"/>
                  <a:gd name="T71" fmla="*/ 53 w 53"/>
                  <a:gd name="T72" fmla="*/ 45 h 45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53" h="45">
                    <a:moveTo>
                      <a:pt x="53" y="40"/>
                    </a:moveTo>
                    <a:lnTo>
                      <a:pt x="47" y="31"/>
                    </a:lnTo>
                    <a:lnTo>
                      <a:pt x="40" y="23"/>
                    </a:lnTo>
                    <a:lnTo>
                      <a:pt x="32" y="15"/>
                    </a:lnTo>
                    <a:lnTo>
                      <a:pt x="25" y="8"/>
                    </a:lnTo>
                    <a:lnTo>
                      <a:pt x="19" y="4"/>
                    </a:lnTo>
                    <a:lnTo>
                      <a:pt x="12" y="1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3" y="2"/>
                    </a:lnTo>
                    <a:lnTo>
                      <a:pt x="0" y="5"/>
                    </a:lnTo>
                    <a:lnTo>
                      <a:pt x="8" y="7"/>
                    </a:lnTo>
                    <a:lnTo>
                      <a:pt x="8" y="8"/>
                    </a:lnTo>
                    <a:lnTo>
                      <a:pt x="7" y="8"/>
                    </a:lnTo>
                    <a:lnTo>
                      <a:pt x="8" y="8"/>
                    </a:lnTo>
                    <a:lnTo>
                      <a:pt x="9" y="10"/>
                    </a:lnTo>
                    <a:lnTo>
                      <a:pt x="13" y="12"/>
                    </a:lnTo>
                    <a:lnTo>
                      <a:pt x="20" y="16"/>
                    </a:lnTo>
                    <a:lnTo>
                      <a:pt x="26" y="22"/>
                    </a:lnTo>
                    <a:lnTo>
                      <a:pt x="33" y="29"/>
                    </a:lnTo>
                    <a:lnTo>
                      <a:pt x="40" y="37"/>
                    </a:lnTo>
                    <a:lnTo>
                      <a:pt x="45" y="45"/>
                    </a:lnTo>
                    <a:lnTo>
                      <a:pt x="53" y="4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429" name="Freeform 921"/>
              <p:cNvSpPr>
                <a:spLocks noChangeArrowheads="1"/>
              </p:cNvSpPr>
              <p:nvPr/>
            </p:nvSpPr>
            <p:spPr bwMode="auto">
              <a:xfrm>
                <a:off x="199" y="3420"/>
                <a:ext cx="26" cy="67"/>
              </a:xfrm>
              <a:custGeom>
                <a:avLst/>
                <a:gdLst>
                  <a:gd name="T0" fmla="*/ 3160 w 24"/>
                  <a:gd name="T1" fmla="*/ 6980 h 62"/>
                  <a:gd name="T2" fmla="*/ 3010 w 24"/>
                  <a:gd name="T3" fmla="*/ 6459 h 62"/>
                  <a:gd name="T4" fmla="*/ 3010 w 24"/>
                  <a:gd name="T5" fmla="*/ 5612 h 62"/>
                  <a:gd name="T6" fmla="*/ 2917 w 24"/>
                  <a:gd name="T7" fmla="*/ 4805 h 62"/>
                  <a:gd name="T8" fmla="*/ 2716 w 24"/>
                  <a:gd name="T9" fmla="*/ 4056 h 62"/>
                  <a:gd name="T10" fmla="*/ 2507 w 24"/>
                  <a:gd name="T11" fmla="*/ 3017 h 62"/>
                  <a:gd name="T12" fmla="*/ 2118 w 24"/>
                  <a:gd name="T13" fmla="*/ 2048 h 62"/>
                  <a:gd name="T14" fmla="*/ 1538 w 24"/>
                  <a:gd name="T15" fmla="*/ 1019 h 62"/>
                  <a:gd name="T16" fmla="*/ 1117 w 24"/>
                  <a:gd name="T17" fmla="*/ 0 h 62"/>
                  <a:gd name="T18" fmla="*/ 0 w 24"/>
                  <a:gd name="T19" fmla="*/ 5 h 62"/>
                  <a:gd name="T20" fmla="*/ 4 w 24"/>
                  <a:gd name="T21" fmla="*/ 1286 h 62"/>
                  <a:gd name="T22" fmla="*/ 1117 w 24"/>
                  <a:gd name="T23" fmla="*/ 2391 h 62"/>
                  <a:gd name="T24" fmla="*/ 1311 w 24"/>
                  <a:gd name="T25" fmla="*/ 3260 h 62"/>
                  <a:gd name="T26" fmla="*/ 1538 w 24"/>
                  <a:gd name="T27" fmla="*/ 4114 h 62"/>
                  <a:gd name="T28" fmla="*/ 1666 w 24"/>
                  <a:gd name="T29" fmla="*/ 5118 h 62"/>
                  <a:gd name="T30" fmla="*/ 1805 w 24"/>
                  <a:gd name="T31" fmla="*/ 5754 h 62"/>
                  <a:gd name="T32" fmla="*/ 1955 w 24"/>
                  <a:gd name="T33" fmla="*/ 6550 h 62"/>
                  <a:gd name="T34" fmla="*/ 2118 w 24"/>
                  <a:gd name="T35" fmla="*/ 7078 h 62"/>
                  <a:gd name="T36" fmla="*/ 3160 w 24"/>
                  <a:gd name="T37" fmla="*/ 6980 h 62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4"/>
                  <a:gd name="T58" fmla="*/ 0 h 62"/>
                  <a:gd name="T59" fmla="*/ 24 w 24"/>
                  <a:gd name="T60" fmla="*/ 62 h 62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4" h="62">
                    <a:moveTo>
                      <a:pt x="24" y="61"/>
                    </a:moveTo>
                    <a:lnTo>
                      <a:pt x="23" y="56"/>
                    </a:lnTo>
                    <a:lnTo>
                      <a:pt x="23" y="50"/>
                    </a:lnTo>
                    <a:lnTo>
                      <a:pt x="22" y="43"/>
                    </a:lnTo>
                    <a:lnTo>
                      <a:pt x="20" y="35"/>
                    </a:lnTo>
                    <a:lnTo>
                      <a:pt x="18" y="27"/>
                    </a:lnTo>
                    <a:lnTo>
                      <a:pt x="16" y="18"/>
                    </a:lnTo>
                    <a:lnTo>
                      <a:pt x="12" y="9"/>
                    </a:lnTo>
                    <a:lnTo>
                      <a:pt x="8" y="0"/>
                    </a:lnTo>
                    <a:lnTo>
                      <a:pt x="0" y="5"/>
                    </a:lnTo>
                    <a:lnTo>
                      <a:pt x="4" y="12"/>
                    </a:lnTo>
                    <a:lnTo>
                      <a:pt x="8" y="21"/>
                    </a:lnTo>
                    <a:lnTo>
                      <a:pt x="10" y="29"/>
                    </a:lnTo>
                    <a:lnTo>
                      <a:pt x="12" y="37"/>
                    </a:lnTo>
                    <a:lnTo>
                      <a:pt x="13" y="44"/>
                    </a:lnTo>
                    <a:lnTo>
                      <a:pt x="14" y="51"/>
                    </a:lnTo>
                    <a:lnTo>
                      <a:pt x="15" y="57"/>
                    </a:lnTo>
                    <a:lnTo>
                      <a:pt x="16" y="62"/>
                    </a:lnTo>
                    <a:lnTo>
                      <a:pt x="24" y="61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430" name="Freeform 922"/>
              <p:cNvSpPr>
                <a:spLocks noChangeArrowheads="1"/>
              </p:cNvSpPr>
              <p:nvPr/>
            </p:nvSpPr>
            <p:spPr bwMode="auto">
              <a:xfrm>
                <a:off x="5584" y="3518"/>
                <a:ext cx="69" cy="115"/>
              </a:xfrm>
              <a:custGeom>
                <a:avLst/>
                <a:gdLst>
                  <a:gd name="T0" fmla="*/ 0 w 65"/>
                  <a:gd name="T1" fmla="*/ 7839 h 107"/>
                  <a:gd name="T2" fmla="*/ 0 w 65"/>
                  <a:gd name="T3" fmla="*/ 8002 h 107"/>
                  <a:gd name="T4" fmla="*/ 0 w 65"/>
                  <a:gd name="T5" fmla="*/ 8333 h 107"/>
                  <a:gd name="T6" fmla="*/ 1 w 65"/>
                  <a:gd name="T7" fmla="*/ 8442 h 107"/>
                  <a:gd name="T8" fmla="*/ 2 w 65"/>
                  <a:gd name="T9" fmla="*/ 8512 h 107"/>
                  <a:gd name="T10" fmla="*/ 6 w 65"/>
                  <a:gd name="T11" fmla="*/ 8684 h 107"/>
                  <a:gd name="T12" fmla="*/ 428 w 65"/>
                  <a:gd name="T13" fmla="*/ 8600 h 107"/>
                  <a:gd name="T14" fmla="*/ 613 w 65"/>
                  <a:gd name="T15" fmla="*/ 8442 h 107"/>
                  <a:gd name="T16" fmla="*/ 932 w 65"/>
                  <a:gd name="T17" fmla="*/ 8080 h 107"/>
                  <a:gd name="T18" fmla="*/ 1138 w 65"/>
                  <a:gd name="T19" fmla="*/ 7765 h 107"/>
                  <a:gd name="T20" fmla="*/ 1445 w 65"/>
                  <a:gd name="T21" fmla="*/ 7225 h 107"/>
                  <a:gd name="T22" fmla="*/ 1693 w 65"/>
                  <a:gd name="T23" fmla="*/ 6712 h 107"/>
                  <a:gd name="T24" fmla="*/ 1947 w 65"/>
                  <a:gd name="T25" fmla="*/ 5876 h 107"/>
                  <a:gd name="T26" fmla="*/ 2194 w 65"/>
                  <a:gd name="T27" fmla="*/ 5087 h 107"/>
                  <a:gd name="T28" fmla="*/ 2329 w 65"/>
                  <a:gd name="T29" fmla="*/ 4105 h 107"/>
                  <a:gd name="T30" fmla="*/ 2422 w 65"/>
                  <a:gd name="T31" fmla="*/ 3134 h 107"/>
                  <a:gd name="T32" fmla="*/ 2472 w 65"/>
                  <a:gd name="T33" fmla="*/ 2146 h 107"/>
                  <a:gd name="T34" fmla="*/ 2464 w 65"/>
                  <a:gd name="T35" fmla="*/ 1122 h 107"/>
                  <a:gd name="T36" fmla="*/ 2329 w 65"/>
                  <a:gd name="T37" fmla="*/ 2 h 107"/>
                  <a:gd name="T38" fmla="*/ 2321 w 65"/>
                  <a:gd name="T39" fmla="*/ 0 h 107"/>
                  <a:gd name="T40" fmla="*/ 2282 w 65"/>
                  <a:gd name="T41" fmla="*/ 0 h 107"/>
                  <a:gd name="T42" fmla="*/ 2194 w 65"/>
                  <a:gd name="T43" fmla="*/ 0 h 107"/>
                  <a:gd name="T44" fmla="*/ 2103 w 65"/>
                  <a:gd name="T45" fmla="*/ 0 h 107"/>
                  <a:gd name="T46" fmla="*/ 1834 w 65"/>
                  <a:gd name="T47" fmla="*/ 4 h 107"/>
                  <a:gd name="T48" fmla="*/ 1628 w 65"/>
                  <a:gd name="T49" fmla="*/ 677 h 107"/>
                  <a:gd name="T50" fmla="*/ 1361 w 65"/>
                  <a:gd name="T51" fmla="*/ 1122 h 107"/>
                  <a:gd name="T52" fmla="*/ 1072 w 65"/>
                  <a:gd name="T53" fmla="*/ 1729 h 107"/>
                  <a:gd name="T54" fmla="*/ 827 w 65"/>
                  <a:gd name="T55" fmla="*/ 2450 h 107"/>
                  <a:gd name="T56" fmla="*/ 577 w 65"/>
                  <a:gd name="T57" fmla="*/ 3134 h 107"/>
                  <a:gd name="T58" fmla="*/ 428 w 65"/>
                  <a:gd name="T59" fmla="*/ 3819 h 107"/>
                  <a:gd name="T60" fmla="*/ 8 w 65"/>
                  <a:gd name="T61" fmla="*/ 4412 h 107"/>
                  <a:gd name="T62" fmla="*/ 6 w 65"/>
                  <a:gd name="T63" fmla="*/ 5097 h 107"/>
                  <a:gd name="T64" fmla="*/ 4 w 65"/>
                  <a:gd name="T65" fmla="*/ 5876 h 107"/>
                  <a:gd name="T66" fmla="*/ 2 w 65"/>
                  <a:gd name="T67" fmla="*/ 6379 h 107"/>
                  <a:gd name="T68" fmla="*/ 1 w 65"/>
                  <a:gd name="T69" fmla="*/ 6927 h 107"/>
                  <a:gd name="T70" fmla="*/ 1 w 65"/>
                  <a:gd name="T71" fmla="*/ 7445 h 107"/>
                  <a:gd name="T72" fmla="*/ 0 w 65"/>
                  <a:gd name="T73" fmla="*/ 7839 h 10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5"/>
                  <a:gd name="T112" fmla="*/ 0 h 107"/>
                  <a:gd name="T113" fmla="*/ 65 w 65"/>
                  <a:gd name="T114" fmla="*/ 107 h 107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5" h="107">
                    <a:moveTo>
                      <a:pt x="0" y="96"/>
                    </a:moveTo>
                    <a:lnTo>
                      <a:pt x="0" y="99"/>
                    </a:lnTo>
                    <a:lnTo>
                      <a:pt x="0" y="101"/>
                    </a:lnTo>
                    <a:lnTo>
                      <a:pt x="1" y="104"/>
                    </a:lnTo>
                    <a:lnTo>
                      <a:pt x="2" y="105"/>
                    </a:lnTo>
                    <a:lnTo>
                      <a:pt x="6" y="107"/>
                    </a:lnTo>
                    <a:lnTo>
                      <a:pt x="11" y="106"/>
                    </a:lnTo>
                    <a:lnTo>
                      <a:pt x="17" y="104"/>
                    </a:lnTo>
                    <a:lnTo>
                      <a:pt x="24" y="100"/>
                    </a:lnTo>
                    <a:lnTo>
                      <a:pt x="30" y="95"/>
                    </a:lnTo>
                    <a:lnTo>
                      <a:pt x="38" y="88"/>
                    </a:lnTo>
                    <a:lnTo>
                      <a:pt x="44" y="81"/>
                    </a:lnTo>
                    <a:lnTo>
                      <a:pt x="51" y="72"/>
                    </a:lnTo>
                    <a:lnTo>
                      <a:pt x="57" y="62"/>
                    </a:lnTo>
                    <a:lnTo>
                      <a:pt x="61" y="51"/>
                    </a:lnTo>
                    <a:lnTo>
                      <a:pt x="63" y="39"/>
                    </a:lnTo>
                    <a:lnTo>
                      <a:pt x="65" y="27"/>
                    </a:lnTo>
                    <a:lnTo>
                      <a:pt x="64" y="15"/>
                    </a:lnTo>
                    <a:lnTo>
                      <a:pt x="61" y="2"/>
                    </a:lnTo>
                    <a:lnTo>
                      <a:pt x="60" y="0"/>
                    </a:lnTo>
                    <a:lnTo>
                      <a:pt x="59" y="0"/>
                    </a:lnTo>
                    <a:lnTo>
                      <a:pt x="57" y="0"/>
                    </a:lnTo>
                    <a:lnTo>
                      <a:pt x="55" y="0"/>
                    </a:lnTo>
                    <a:lnTo>
                      <a:pt x="48" y="4"/>
                    </a:lnTo>
                    <a:lnTo>
                      <a:pt x="42" y="8"/>
                    </a:lnTo>
                    <a:lnTo>
                      <a:pt x="36" y="15"/>
                    </a:lnTo>
                    <a:lnTo>
                      <a:pt x="28" y="21"/>
                    </a:lnTo>
                    <a:lnTo>
                      <a:pt x="22" y="30"/>
                    </a:lnTo>
                    <a:lnTo>
                      <a:pt x="16" y="39"/>
                    </a:lnTo>
                    <a:lnTo>
                      <a:pt x="11" y="47"/>
                    </a:lnTo>
                    <a:lnTo>
                      <a:pt x="8" y="55"/>
                    </a:lnTo>
                    <a:lnTo>
                      <a:pt x="6" y="63"/>
                    </a:lnTo>
                    <a:lnTo>
                      <a:pt x="4" y="72"/>
                    </a:lnTo>
                    <a:lnTo>
                      <a:pt x="2" y="79"/>
                    </a:lnTo>
                    <a:lnTo>
                      <a:pt x="1" y="86"/>
                    </a:lnTo>
                    <a:lnTo>
                      <a:pt x="1" y="92"/>
                    </a:lnTo>
                    <a:lnTo>
                      <a:pt x="0" y="96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431" name="Freeform 923"/>
              <p:cNvSpPr>
                <a:spLocks noChangeArrowheads="1"/>
              </p:cNvSpPr>
              <p:nvPr/>
            </p:nvSpPr>
            <p:spPr bwMode="auto">
              <a:xfrm>
                <a:off x="5580" y="3518"/>
                <a:ext cx="78" cy="120"/>
              </a:xfrm>
              <a:custGeom>
                <a:avLst/>
                <a:gdLst>
                  <a:gd name="T0" fmla="*/ 1506 w 74"/>
                  <a:gd name="T1" fmla="*/ 4 h 111"/>
                  <a:gd name="T2" fmla="*/ 1587 w 74"/>
                  <a:gd name="T3" fmla="*/ 1797 h 111"/>
                  <a:gd name="T4" fmla="*/ 1587 w 74"/>
                  <a:gd name="T5" fmla="*/ 3102 h 111"/>
                  <a:gd name="T6" fmla="*/ 1545 w 74"/>
                  <a:gd name="T7" fmla="*/ 4501 h 111"/>
                  <a:gd name="T8" fmla="*/ 1506 w 74"/>
                  <a:gd name="T9" fmla="*/ 5688 h 111"/>
                  <a:gd name="T10" fmla="*/ 1391 w 74"/>
                  <a:gd name="T11" fmla="*/ 6990 h 111"/>
                  <a:gd name="T12" fmla="*/ 1252 w 74"/>
                  <a:gd name="T13" fmla="*/ 8075 h 111"/>
                  <a:gd name="T14" fmla="*/ 1126 w 74"/>
                  <a:gd name="T15" fmla="*/ 9029 h 111"/>
                  <a:gd name="T16" fmla="*/ 961 w 74"/>
                  <a:gd name="T17" fmla="*/ 9849 h 111"/>
                  <a:gd name="T18" fmla="*/ 780 w 74"/>
                  <a:gd name="T19" fmla="*/ 10648 h 111"/>
                  <a:gd name="T20" fmla="*/ 600 w 74"/>
                  <a:gd name="T21" fmla="*/ 11159 h 111"/>
                  <a:gd name="T22" fmla="*/ 461 w 74"/>
                  <a:gd name="T23" fmla="*/ 11511 h 111"/>
                  <a:gd name="T24" fmla="*/ 337 w 74"/>
                  <a:gd name="T25" fmla="*/ 11677 h 111"/>
                  <a:gd name="T26" fmla="*/ 273 w 74"/>
                  <a:gd name="T27" fmla="*/ 11677 h 111"/>
                  <a:gd name="T28" fmla="*/ 8 w 74"/>
                  <a:gd name="T29" fmla="*/ 11677 h 111"/>
                  <a:gd name="T30" fmla="*/ 9 w 74"/>
                  <a:gd name="T31" fmla="*/ 11677 h 111"/>
                  <a:gd name="T32" fmla="*/ 8 w 74"/>
                  <a:gd name="T33" fmla="*/ 11605 h 111"/>
                  <a:gd name="T34" fmla="*/ 8 w 74"/>
                  <a:gd name="T35" fmla="*/ 11511 h 111"/>
                  <a:gd name="T36" fmla="*/ 8 w 74"/>
                  <a:gd name="T37" fmla="*/ 11408 h 111"/>
                  <a:gd name="T38" fmla="*/ 0 w 74"/>
                  <a:gd name="T39" fmla="*/ 11159 h 111"/>
                  <a:gd name="T40" fmla="*/ 0 w 74"/>
                  <a:gd name="T41" fmla="*/ 11511 h 111"/>
                  <a:gd name="T42" fmla="*/ 0 w 74"/>
                  <a:gd name="T43" fmla="*/ 11924 h 111"/>
                  <a:gd name="T44" fmla="*/ 2 w 74"/>
                  <a:gd name="T45" fmla="*/ 12404 h 111"/>
                  <a:gd name="T46" fmla="*/ 4 w 74"/>
                  <a:gd name="T47" fmla="*/ 12624 h 111"/>
                  <a:gd name="T48" fmla="*/ 273 w 74"/>
                  <a:gd name="T49" fmla="*/ 12891 h 111"/>
                  <a:gd name="T50" fmla="*/ 374 w 74"/>
                  <a:gd name="T51" fmla="*/ 12716 h 111"/>
                  <a:gd name="T52" fmla="*/ 540 w 74"/>
                  <a:gd name="T53" fmla="*/ 12546 h 111"/>
                  <a:gd name="T54" fmla="*/ 740 w 74"/>
                  <a:gd name="T55" fmla="*/ 12064 h 111"/>
                  <a:gd name="T56" fmla="*/ 913 w 74"/>
                  <a:gd name="T57" fmla="*/ 11474 h 111"/>
                  <a:gd name="T58" fmla="*/ 1126 w 74"/>
                  <a:gd name="T59" fmla="*/ 10648 h 111"/>
                  <a:gd name="T60" fmla="*/ 1286 w 74"/>
                  <a:gd name="T61" fmla="*/ 9761 h 111"/>
                  <a:gd name="T62" fmla="*/ 1465 w 74"/>
                  <a:gd name="T63" fmla="*/ 8549 h 111"/>
                  <a:gd name="T64" fmla="*/ 1587 w 74"/>
                  <a:gd name="T65" fmla="*/ 7315 h 111"/>
                  <a:gd name="T66" fmla="*/ 1715 w 74"/>
                  <a:gd name="T67" fmla="*/ 6115 h 111"/>
                  <a:gd name="T68" fmla="*/ 1808 w 74"/>
                  <a:gd name="T69" fmla="*/ 4582 h 111"/>
                  <a:gd name="T70" fmla="*/ 1810 w 74"/>
                  <a:gd name="T71" fmla="*/ 3102 h 111"/>
                  <a:gd name="T72" fmla="*/ 1808 w 74"/>
                  <a:gd name="T73" fmla="*/ 1537 h 111"/>
                  <a:gd name="T74" fmla="*/ 1715 w 74"/>
                  <a:gd name="T75" fmla="*/ 0 h 111"/>
                  <a:gd name="T76" fmla="*/ 1506 w 74"/>
                  <a:gd name="T77" fmla="*/ 4 h 11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4"/>
                  <a:gd name="T118" fmla="*/ 0 h 111"/>
                  <a:gd name="T119" fmla="*/ 74 w 74"/>
                  <a:gd name="T120" fmla="*/ 111 h 11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4" h="111">
                    <a:moveTo>
                      <a:pt x="61" y="4"/>
                    </a:moveTo>
                    <a:lnTo>
                      <a:pt x="64" y="16"/>
                    </a:lnTo>
                    <a:lnTo>
                      <a:pt x="64" y="27"/>
                    </a:lnTo>
                    <a:lnTo>
                      <a:pt x="63" y="39"/>
                    </a:lnTo>
                    <a:lnTo>
                      <a:pt x="61" y="49"/>
                    </a:lnTo>
                    <a:lnTo>
                      <a:pt x="57" y="60"/>
                    </a:lnTo>
                    <a:lnTo>
                      <a:pt x="51" y="69"/>
                    </a:lnTo>
                    <a:lnTo>
                      <a:pt x="45" y="77"/>
                    </a:lnTo>
                    <a:lnTo>
                      <a:pt x="39" y="85"/>
                    </a:lnTo>
                    <a:lnTo>
                      <a:pt x="32" y="92"/>
                    </a:lnTo>
                    <a:lnTo>
                      <a:pt x="25" y="96"/>
                    </a:lnTo>
                    <a:lnTo>
                      <a:pt x="20" y="99"/>
                    </a:lnTo>
                    <a:lnTo>
                      <a:pt x="14" y="101"/>
                    </a:lnTo>
                    <a:lnTo>
                      <a:pt x="10" y="101"/>
                    </a:lnTo>
                    <a:lnTo>
                      <a:pt x="8" y="101"/>
                    </a:lnTo>
                    <a:lnTo>
                      <a:pt x="9" y="101"/>
                    </a:lnTo>
                    <a:lnTo>
                      <a:pt x="8" y="100"/>
                    </a:lnTo>
                    <a:lnTo>
                      <a:pt x="8" y="99"/>
                    </a:lnTo>
                    <a:lnTo>
                      <a:pt x="8" y="97"/>
                    </a:lnTo>
                    <a:lnTo>
                      <a:pt x="0" y="96"/>
                    </a:lnTo>
                    <a:lnTo>
                      <a:pt x="0" y="99"/>
                    </a:lnTo>
                    <a:lnTo>
                      <a:pt x="0" y="103"/>
                    </a:lnTo>
                    <a:lnTo>
                      <a:pt x="2" y="106"/>
                    </a:lnTo>
                    <a:lnTo>
                      <a:pt x="4" y="109"/>
                    </a:lnTo>
                    <a:lnTo>
                      <a:pt x="10" y="111"/>
                    </a:lnTo>
                    <a:lnTo>
                      <a:pt x="16" y="110"/>
                    </a:lnTo>
                    <a:lnTo>
                      <a:pt x="23" y="108"/>
                    </a:lnTo>
                    <a:lnTo>
                      <a:pt x="30" y="104"/>
                    </a:lnTo>
                    <a:lnTo>
                      <a:pt x="38" y="98"/>
                    </a:lnTo>
                    <a:lnTo>
                      <a:pt x="45" y="92"/>
                    </a:lnTo>
                    <a:lnTo>
                      <a:pt x="52" y="83"/>
                    </a:lnTo>
                    <a:lnTo>
                      <a:pt x="59" y="74"/>
                    </a:lnTo>
                    <a:lnTo>
                      <a:pt x="64" y="63"/>
                    </a:lnTo>
                    <a:lnTo>
                      <a:pt x="69" y="52"/>
                    </a:lnTo>
                    <a:lnTo>
                      <a:pt x="73" y="40"/>
                    </a:lnTo>
                    <a:lnTo>
                      <a:pt x="74" y="27"/>
                    </a:lnTo>
                    <a:lnTo>
                      <a:pt x="73" y="14"/>
                    </a:lnTo>
                    <a:lnTo>
                      <a:pt x="69" y="0"/>
                    </a:lnTo>
                    <a:lnTo>
                      <a:pt x="61" y="4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432" name="Freeform 924"/>
              <p:cNvSpPr>
                <a:spLocks noChangeArrowheads="1"/>
              </p:cNvSpPr>
              <p:nvPr/>
            </p:nvSpPr>
            <p:spPr bwMode="auto">
              <a:xfrm>
                <a:off x="5597" y="3513"/>
                <a:ext cx="56" cy="50"/>
              </a:xfrm>
              <a:custGeom>
                <a:avLst/>
                <a:gdLst>
                  <a:gd name="T0" fmla="*/ 8 w 53"/>
                  <a:gd name="T1" fmla="*/ 7470 h 46"/>
                  <a:gd name="T2" fmla="*/ 370 w 53"/>
                  <a:gd name="T3" fmla="*/ 5840 h 46"/>
                  <a:gd name="T4" fmla="*/ 544 w 53"/>
                  <a:gd name="T5" fmla="*/ 4923 h 46"/>
                  <a:gd name="T6" fmla="*/ 757 w 53"/>
                  <a:gd name="T7" fmla="*/ 3770 h 46"/>
                  <a:gd name="T8" fmla="*/ 944 w 53"/>
                  <a:gd name="T9" fmla="*/ 2526 h 46"/>
                  <a:gd name="T10" fmla="*/ 1124 w 53"/>
                  <a:gd name="T11" fmla="*/ 1810 h 46"/>
                  <a:gd name="T12" fmla="*/ 1255 w 53"/>
                  <a:gd name="T13" fmla="*/ 1532 h 46"/>
                  <a:gd name="T14" fmla="*/ 1313 w 53"/>
                  <a:gd name="T15" fmla="*/ 1532 h 46"/>
                  <a:gd name="T16" fmla="*/ 1326 w 53"/>
                  <a:gd name="T17" fmla="*/ 1532 h 46"/>
                  <a:gd name="T18" fmla="*/ 1313 w 53"/>
                  <a:gd name="T19" fmla="*/ 1409 h 46"/>
                  <a:gd name="T20" fmla="*/ 1504 w 53"/>
                  <a:gd name="T21" fmla="*/ 5 h 46"/>
                  <a:gd name="T22" fmla="*/ 1423 w 53"/>
                  <a:gd name="T23" fmla="*/ 2 h 46"/>
                  <a:gd name="T24" fmla="*/ 1347 w 53"/>
                  <a:gd name="T25" fmla="*/ 0 h 46"/>
                  <a:gd name="T26" fmla="*/ 1255 w 53"/>
                  <a:gd name="T27" fmla="*/ 0 h 46"/>
                  <a:gd name="T28" fmla="*/ 1176 w 53"/>
                  <a:gd name="T29" fmla="*/ 1 h 46"/>
                  <a:gd name="T30" fmla="*/ 953 w 53"/>
                  <a:gd name="T31" fmla="*/ 4 h 46"/>
                  <a:gd name="T32" fmla="*/ 808 w 53"/>
                  <a:gd name="T33" fmla="*/ 1532 h 46"/>
                  <a:gd name="T34" fmla="*/ 575 w 53"/>
                  <a:gd name="T35" fmla="*/ 2526 h 46"/>
                  <a:gd name="T36" fmla="*/ 370 w 53"/>
                  <a:gd name="T37" fmla="*/ 3770 h 46"/>
                  <a:gd name="T38" fmla="*/ 6 w 53"/>
                  <a:gd name="T39" fmla="*/ 5262 h 46"/>
                  <a:gd name="T40" fmla="*/ 0 w 53"/>
                  <a:gd name="T41" fmla="*/ 6758 h 46"/>
                  <a:gd name="T42" fmla="*/ 8 w 53"/>
                  <a:gd name="T43" fmla="*/ 7470 h 4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53"/>
                  <a:gd name="T67" fmla="*/ 0 h 46"/>
                  <a:gd name="T68" fmla="*/ 53 w 53"/>
                  <a:gd name="T69" fmla="*/ 46 h 4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53" h="46">
                    <a:moveTo>
                      <a:pt x="8" y="46"/>
                    </a:moveTo>
                    <a:lnTo>
                      <a:pt x="13" y="37"/>
                    </a:lnTo>
                    <a:lnTo>
                      <a:pt x="20" y="30"/>
                    </a:lnTo>
                    <a:lnTo>
                      <a:pt x="26" y="23"/>
                    </a:lnTo>
                    <a:lnTo>
                      <a:pt x="33" y="16"/>
                    </a:lnTo>
                    <a:lnTo>
                      <a:pt x="40" y="12"/>
                    </a:lnTo>
                    <a:lnTo>
                      <a:pt x="44" y="10"/>
                    </a:lnTo>
                    <a:lnTo>
                      <a:pt x="45" y="10"/>
                    </a:lnTo>
                    <a:lnTo>
                      <a:pt x="46" y="10"/>
                    </a:lnTo>
                    <a:lnTo>
                      <a:pt x="45" y="9"/>
                    </a:lnTo>
                    <a:lnTo>
                      <a:pt x="53" y="5"/>
                    </a:lnTo>
                    <a:lnTo>
                      <a:pt x="50" y="2"/>
                    </a:lnTo>
                    <a:lnTo>
                      <a:pt x="47" y="0"/>
                    </a:lnTo>
                    <a:lnTo>
                      <a:pt x="44" y="0"/>
                    </a:lnTo>
                    <a:lnTo>
                      <a:pt x="41" y="1"/>
                    </a:lnTo>
                    <a:lnTo>
                      <a:pt x="34" y="4"/>
                    </a:lnTo>
                    <a:lnTo>
                      <a:pt x="28" y="10"/>
                    </a:lnTo>
                    <a:lnTo>
                      <a:pt x="21" y="16"/>
                    </a:lnTo>
                    <a:lnTo>
                      <a:pt x="13" y="23"/>
                    </a:lnTo>
                    <a:lnTo>
                      <a:pt x="6" y="32"/>
                    </a:lnTo>
                    <a:lnTo>
                      <a:pt x="0" y="41"/>
                    </a:lnTo>
                    <a:lnTo>
                      <a:pt x="8" y="46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433" name="Freeform 925"/>
              <p:cNvSpPr>
                <a:spLocks noChangeArrowheads="1"/>
              </p:cNvSpPr>
              <p:nvPr/>
            </p:nvSpPr>
            <p:spPr bwMode="auto">
              <a:xfrm>
                <a:off x="5580" y="3557"/>
                <a:ext cx="26" cy="66"/>
              </a:xfrm>
              <a:custGeom>
                <a:avLst/>
                <a:gdLst>
                  <a:gd name="T0" fmla="*/ 1117 w 24"/>
                  <a:gd name="T1" fmla="*/ 7437 h 61"/>
                  <a:gd name="T2" fmla="*/ 1210 w 24"/>
                  <a:gd name="T3" fmla="*/ 6886 h 61"/>
                  <a:gd name="T4" fmla="*/ 1311 w 24"/>
                  <a:gd name="T5" fmla="*/ 6275 h 61"/>
                  <a:gd name="T6" fmla="*/ 1420 w 24"/>
                  <a:gd name="T7" fmla="*/ 5436 h 61"/>
                  <a:gd name="T8" fmla="*/ 1538 w 24"/>
                  <a:gd name="T9" fmla="*/ 4580 h 61"/>
                  <a:gd name="T10" fmla="*/ 1805 w 24"/>
                  <a:gd name="T11" fmla="*/ 3383 h 61"/>
                  <a:gd name="T12" fmla="*/ 2118 w 24"/>
                  <a:gd name="T13" fmla="*/ 2469 h 61"/>
                  <a:gd name="T14" fmla="*/ 2716 w 24"/>
                  <a:gd name="T15" fmla="*/ 1519 h 61"/>
                  <a:gd name="T16" fmla="*/ 3160 w 24"/>
                  <a:gd name="T17" fmla="*/ 5 h 61"/>
                  <a:gd name="T18" fmla="*/ 2118 w 24"/>
                  <a:gd name="T19" fmla="*/ 0 h 61"/>
                  <a:gd name="T20" fmla="*/ 1538 w 24"/>
                  <a:gd name="T21" fmla="*/ 1025 h 61"/>
                  <a:gd name="T22" fmla="*/ 1117 w 24"/>
                  <a:gd name="T23" fmla="*/ 2083 h 61"/>
                  <a:gd name="T24" fmla="*/ 952 w 24"/>
                  <a:gd name="T25" fmla="*/ 3127 h 61"/>
                  <a:gd name="T26" fmla="*/ 4 w 24"/>
                  <a:gd name="T27" fmla="*/ 4285 h 61"/>
                  <a:gd name="T28" fmla="*/ 2 w 24"/>
                  <a:gd name="T29" fmla="*/ 5024 h 61"/>
                  <a:gd name="T30" fmla="*/ 1 w 24"/>
                  <a:gd name="T31" fmla="*/ 5882 h 61"/>
                  <a:gd name="T32" fmla="*/ 1 w 24"/>
                  <a:gd name="T33" fmla="*/ 6874 h 61"/>
                  <a:gd name="T34" fmla="*/ 0 w 24"/>
                  <a:gd name="T35" fmla="*/ 7345 h 61"/>
                  <a:gd name="T36" fmla="*/ 1117 w 24"/>
                  <a:gd name="T37" fmla="*/ 7437 h 6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4"/>
                  <a:gd name="T58" fmla="*/ 0 h 61"/>
                  <a:gd name="T59" fmla="*/ 24 w 24"/>
                  <a:gd name="T60" fmla="*/ 61 h 6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4" h="61">
                    <a:moveTo>
                      <a:pt x="8" y="61"/>
                    </a:moveTo>
                    <a:lnTo>
                      <a:pt x="9" y="57"/>
                    </a:lnTo>
                    <a:lnTo>
                      <a:pt x="10" y="51"/>
                    </a:lnTo>
                    <a:lnTo>
                      <a:pt x="11" y="45"/>
                    </a:lnTo>
                    <a:lnTo>
                      <a:pt x="12" y="37"/>
                    </a:lnTo>
                    <a:lnTo>
                      <a:pt x="14" y="28"/>
                    </a:lnTo>
                    <a:lnTo>
                      <a:pt x="16" y="20"/>
                    </a:lnTo>
                    <a:lnTo>
                      <a:pt x="20" y="13"/>
                    </a:lnTo>
                    <a:lnTo>
                      <a:pt x="24" y="5"/>
                    </a:lnTo>
                    <a:lnTo>
                      <a:pt x="16" y="0"/>
                    </a:lnTo>
                    <a:lnTo>
                      <a:pt x="12" y="8"/>
                    </a:lnTo>
                    <a:lnTo>
                      <a:pt x="8" y="17"/>
                    </a:lnTo>
                    <a:lnTo>
                      <a:pt x="6" y="26"/>
                    </a:lnTo>
                    <a:lnTo>
                      <a:pt x="4" y="35"/>
                    </a:lnTo>
                    <a:lnTo>
                      <a:pt x="2" y="42"/>
                    </a:lnTo>
                    <a:lnTo>
                      <a:pt x="1" y="49"/>
                    </a:lnTo>
                    <a:lnTo>
                      <a:pt x="1" y="56"/>
                    </a:lnTo>
                    <a:lnTo>
                      <a:pt x="0" y="60"/>
                    </a:lnTo>
                    <a:lnTo>
                      <a:pt x="8" y="61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434" name="Freeform 926"/>
              <p:cNvSpPr>
                <a:spLocks noChangeArrowheads="1"/>
              </p:cNvSpPr>
              <p:nvPr/>
            </p:nvSpPr>
            <p:spPr bwMode="auto">
              <a:xfrm>
                <a:off x="151" y="1023"/>
                <a:ext cx="68" cy="116"/>
              </a:xfrm>
              <a:custGeom>
                <a:avLst/>
                <a:gdLst>
                  <a:gd name="T0" fmla="*/ 2536 w 64"/>
                  <a:gd name="T1" fmla="*/ 7607 h 108"/>
                  <a:gd name="T2" fmla="*/ 2536 w 64"/>
                  <a:gd name="T3" fmla="*/ 7813 h 108"/>
                  <a:gd name="T4" fmla="*/ 2536 w 64"/>
                  <a:gd name="T5" fmla="*/ 8000 h 108"/>
                  <a:gd name="T6" fmla="*/ 2531 w 64"/>
                  <a:gd name="T7" fmla="*/ 8180 h 108"/>
                  <a:gd name="T8" fmla="*/ 2530 w 64"/>
                  <a:gd name="T9" fmla="*/ 8246 h 108"/>
                  <a:gd name="T10" fmla="*/ 2381 w 64"/>
                  <a:gd name="T11" fmla="*/ 8395 h 108"/>
                  <a:gd name="T12" fmla="*/ 2110 w 64"/>
                  <a:gd name="T13" fmla="*/ 8392 h 108"/>
                  <a:gd name="T14" fmla="*/ 1869 w 64"/>
                  <a:gd name="T15" fmla="*/ 8180 h 108"/>
                  <a:gd name="T16" fmla="*/ 1596 w 64"/>
                  <a:gd name="T17" fmla="*/ 7816 h 108"/>
                  <a:gd name="T18" fmla="*/ 1300 w 64"/>
                  <a:gd name="T19" fmla="*/ 7552 h 108"/>
                  <a:gd name="T20" fmla="*/ 1083 w 64"/>
                  <a:gd name="T21" fmla="*/ 7031 h 108"/>
                  <a:gd name="T22" fmla="*/ 754 w 64"/>
                  <a:gd name="T23" fmla="*/ 6456 h 108"/>
                  <a:gd name="T24" fmla="*/ 493 w 64"/>
                  <a:gd name="T25" fmla="*/ 5716 h 108"/>
                  <a:gd name="T26" fmla="*/ 364 w 64"/>
                  <a:gd name="T27" fmla="*/ 4920 h 108"/>
                  <a:gd name="T28" fmla="*/ 3 w 64"/>
                  <a:gd name="T29" fmla="*/ 4003 h 108"/>
                  <a:gd name="T30" fmla="*/ 1 w 64"/>
                  <a:gd name="T31" fmla="*/ 3160 h 108"/>
                  <a:gd name="T32" fmla="*/ 0 w 64"/>
                  <a:gd name="T33" fmla="*/ 2210 h 108"/>
                  <a:gd name="T34" fmla="*/ 0 w 64"/>
                  <a:gd name="T35" fmla="*/ 1178 h 108"/>
                  <a:gd name="T36" fmla="*/ 3 w 64"/>
                  <a:gd name="T37" fmla="*/ 3 h 108"/>
                  <a:gd name="T38" fmla="*/ 4 w 64"/>
                  <a:gd name="T39" fmla="*/ 1 h 108"/>
                  <a:gd name="T40" fmla="*/ 6 w 64"/>
                  <a:gd name="T41" fmla="*/ 0 h 108"/>
                  <a:gd name="T42" fmla="*/ 7 w 64"/>
                  <a:gd name="T43" fmla="*/ 0 h 108"/>
                  <a:gd name="T44" fmla="*/ 387 w 64"/>
                  <a:gd name="T45" fmla="*/ 1 h 108"/>
                  <a:gd name="T46" fmla="*/ 592 w 64"/>
                  <a:gd name="T47" fmla="*/ 5 h 108"/>
                  <a:gd name="T48" fmla="*/ 851 w 64"/>
                  <a:gd name="T49" fmla="*/ 714 h 108"/>
                  <a:gd name="T50" fmla="*/ 1151 w 64"/>
                  <a:gd name="T51" fmla="*/ 1178 h 108"/>
                  <a:gd name="T52" fmla="*/ 1414 w 64"/>
                  <a:gd name="T53" fmla="*/ 1784 h 108"/>
                  <a:gd name="T54" fmla="*/ 1696 w 64"/>
                  <a:gd name="T55" fmla="*/ 2408 h 108"/>
                  <a:gd name="T56" fmla="*/ 1915 w 64"/>
                  <a:gd name="T57" fmla="*/ 3160 h 108"/>
                  <a:gd name="T58" fmla="*/ 2110 w 64"/>
                  <a:gd name="T59" fmla="*/ 3727 h 108"/>
                  <a:gd name="T60" fmla="*/ 2242 w 64"/>
                  <a:gd name="T61" fmla="*/ 4300 h 108"/>
                  <a:gd name="T62" fmla="*/ 2381 w 64"/>
                  <a:gd name="T63" fmla="*/ 4961 h 108"/>
                  <a:gd name="T64" fmla="*/ 2387 w 64"/>
                  <a:gd name="T65" fmla="*/ 5716 h 108"/>
                  <a:gd name="T66" fmla="*/ 2530 w 64"/>
                  <a:gd name="T67" fmla="*/ 6305 h 108"/>
                  <a:gd name="T68" fmla="*/ 2531 w 64"/>
                  <a:gd name="T69" fmla="*/ 6772 h 108"/>
                  <a:gd name="T70" fmla="*/ 2531 w 64"/>
                  <a:gd name="T71" fmla="*/ 7274 h 108"/>
                  <a:gd name="T72" fmla="*/ 2536 w 64"/>
                  <a:gd name="T73" fmla="*/ 7607 h 10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4"/>
                  <a:gd name="T112" fmla="*/ 0 h 108"/>
                  <a:gd name="T113" fmla="*/ 64 w 64"/>
                  <a:gd name="T114" fmla="*/ 108 h 108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4" h="108">
                    <a:moveTo>
                      <a:pt x="64" y="97"/>
                    </a:moveTo>
                    <a:lnTo>
                      <a:pt x="64" y="100"/>
                    </a:lnTo>
                    <a:lnTo>
                      <a:pt x="64" y="102"/>
                    </a:lnTo>
                    <a:lnTo>
                      <a:pt x="63" y="105"/>
                    </a:lnTo>
                    <a:lnTo>
                      <a:pt x="62" y="106"/>
                    </a:lnTo>
                    <a:lnTo>
                      <a:pt x="58" y="108"/>
                    </a:lnTo>
                    <a:lnTo>
                      <a:pt x="53" y="107"/>
                    </a:lnTo>
                    <a:lnTo>
                      <a:pt x="47" y="105"/>
                    </a:lnTo>
                    <a:lnTo>
                      <a:pt x="40" y="101"/>
                    </a:lnTo>
                    <a:lnTo>
                      <a:pt x="33" y="96"/>
                    </a:lnTo>
                    <a:lnTo>
                      <a:pt x="26" y="89"/>
                    </a:lnTo>
                    <a:lnTo>
                      <a:pt x="20" y="82"/>
                    </a:lnTo>
                    <a:lnTo>
                      <a:pt x="13" y="73"/>
                    </a:lnTo>
                    <a:lnTo>
                      <a:pt x="8" y="62"/>
                    </a:lnTo>
                    <a:lnTo>
                      <a:pt x="3" y="52"/>
                    </a:lnTo>
                    <a:lnTo>
                      <a:pt x="1" y="40"/>
                    </a:lnTo>
                    <a:lnTo>
                      <a:pt x="0" y="28"/>
                    </a:lnTo>
                    <a:lnTo>
                      <a:pt x="0" y="16"/>
                    </a:lnTo>
                    <a:lnTo>
                      <a:pt x="3" y="3"/>
                    </a:lnTo>
                    <a:lnTo>
                      <a:pt x="4" y="1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9" y="1"/>
                    </a:lnTo>
                    <a:lnTo>
                      <a:pt x="16" y="5"/>
                    </a:lnTo>
                    <a:lnTo>
                      <a:pt x="22" y="9"/>
                    </a:lnTo>
                    <a:lnTo>
                      <a:pt x="28" y="16"/>
                    </a:lnTo>
                    <a:lnTo>
                      <a:pt x="36" y="22"/>
                    </a:lnTo>
                    <a:lnTo>
                      <a:pt x="42" y="31"/>
                    </a:lnTo>
                    <a:lnTo>
                      <a:pt x="48" y="40"/>
                    </a:lnTo>
                    <a:lnTo>
                      <a:pt x="53" y="48"/>
                    </a:lnTo>
                    <a:lnTo>
                      <a:pt x="56" y="56"/>
                    </a:lnTo>
                    <a:lnTo>
                      <a:pt x="58" y="64"/>
                    </a:lnTo>
                    <a:lnTo>
                      <a:pt x="60" y="73"/>
                    </a:lnTo>
                    <a:lnTo>
                      <a:pt x="62" y="81"/>
                    </a:lnTo>
                    <a:lnTo>
                      <a:pt x="63" y="87"/>
                    </a:lnTo>
                    <a:lnTo>
                      <a:pt x="63" y="93"/>
                    </a:lnTo>
                    <a:lnTo>
                      <a:pt x="64" y="97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435" name="Freeform 927"/>
              <p:cNvSpPr>
                <a:spLocks noChangeArrowheads="1"/>
              </p:cNvSpPr>
              <p:nvPr/>
            </p:nvSpPr>
            <p:spPr bwMode="auto">
              <a:xfrm>
                <a:off x="145" y="1024"/>
                <a:ext cx="78" cy="120"/>
              </a:xfrm>
              <a:custGeom>
                <a:avLst/>
                <a:gdLst>
                  <a:gd name="T0" fmla="*/ 6 w 74"/>
                  <a:gd name="T1" fmla="*/ 0 h 111"/>
                  <a:gd name="T2" fmla="*/ 1 w 74"/>
                  <a:gd name="T3" fmla="*/ 1537 h 111"/>
                  <a:gd name="T4" fmla="*/ 0 w 74"/>
                  <a:gd name="T5" fmla="*/ 3102 h 111"/>
                  <a:gd name="T6" fmla="*/ 2 w 74"/>
                  <a:gd name="T7" fmla="*/ 4582 h 111"/>
                  <a:gd name="T8" fmla="*/ 5 w 74"/>
                  <a:gd name="T9" fmla="*/ 6115 h 111"/>
                  <a:gd name="T10" fmla="*/ 273 w 74"/>
                  <a:gd name="T11" fmla="*/ 7315 h 111"/>
                  <a:gd name="T12" fmla="*/ 355 w 74"/>
                  <a:gd name="T13" fmla="*/ 8549 h 111"/>
                  <a:gd name="T14" fmla="*/ 512 w 74"/>
                  <a:gd name="T15" fmla="*/ 9761 h 111"/>
                  <a:gd name="T16" fmla="*/ 739 w 74"/>
                  <a:gd name="T17" fmla="*/ 10648 h 111"/>
                  <a:gd name="T18" fmla="*/ 866 w 74"/>
                  <a:gd name="T19" fmla="*/ 11474 h 111"/>
                  <a:gd name="T20" fmla="*/ 1069 w 74"/>
                  <a:gd name="T21" fmla="*/ 12064 h 111"/>
                  <a:gd name="T22" fmla="*/ 1252 w 74"/>
                  <a:gd name="T23" fmla="*/ 12546 h 111"/>
                  <a:gd name="T24" fmla="*/ 1391 w 74"/>
                  <a:gd name="T25" fmla="*/ 12716 h 111"/>
                  <a:gd name="T26" fmla="*/ 1627 w 74"/>
                  <a:gd name="T27" fmla="*/ 12891 h 111"/>
                  <a:gd name="T28" fmla="*/ 1717 w 74"/>
                  <a:gd name="T29" fmla="*/ 12624 h 111"/>
                  <a:gd name="T30" fmla="*/ 1795 w 74"/>
                  <a:gd name="T31" fmla="*/ 12404 h 111"/>
                  <a:gd name="T32" fmla="*/ 1810 w 74"/>
                  <a:gd name="T33" fmla="*/ 11924 h 111"/>
                  <a:gd name="T34" fmla="*/ 1810 w 74"/>
                  <a:gd name="T35" fmla="*/ 11511 h 111"/>
                  <a:gd name="T36" fmla="*/ 1810 w 74"/>
                  <a:gd name="T37" fmla="*/ 11159 h 111"/>
                  <a:gd name="T38" fmla="*/ 1629 w 74"/>
                  <a:gd name="T39" fmla="*/ 11408 h 111"/>
                  <a:gd name="T40" fmla="*/ 1629 w 74"/>
                  <a:gd name="T41" fmla="*/ 11511 h 111"/>
                  <a:gd name="T42" fmla="*/ 1629 w 74"/>
                  <a:gd name="T43" fmla="*/ 11605 h 111"/>
                  <a:gd name="T44" fmla="*/ 1627 w 74"/>
                  <a:gd name="T45" fmla="*/ 11677 h 111"/>
                  <a:gd name="T46" fmla="*/ 1629 w 74"/>
                  <a:gd name="T47" fmla="*/ 11677 h 111"/>
                  <a:gd name="T48" fmla="*/ 1587 w 74"/>
                  <a:gd name="T49" fmla="*/ 11677 h 111"/>
                  <a:gd name="T50" fmla="*/ 1466 w 74"/>
                  <a:gd name="T51" fmla="*/ 11677 h 111"/>
                  <a:gd name="T52" fmla="*/ 1320 w 74"/>
                  <a:gd name="T53" fmla="*/ 11511 h 111"/>
                  <a:gd name="T54" fmla="*/ 1220 w 74"/>
                  <a:gd name="T55" fmla="*/ 11159 h 111"/>
                  <a:gd name="T56" fmla="*/ 1014 w 74"/>
                  <a:gd name="T57" fmla="*/ 10648 h 111"/>
                  <a:gd name="T58" fmla="*/ 865 w 74"/>
                  <a:gd name="T59" fmla="*/ 9849 h 111"/>
                  <a:gd name="T60" fmla="*/ 739 w 74"/>
                  <a:gd name="T61" fmla="*/ 9029 h 111"/>
                  <a:gd name="T62" fmla="*/ 540 w 74"/>
                  <a:gd name="T63" fmla="*/ 8075 h 111"/>
                  <a:gd name="T64" fmla="*/ 394 w 74"/>
                  <a:gd name="T65" fmla="*/ 6990 h 111"/>
                  <a:gd name="T66" fmla="*/ 320 w 74"/>
                  <a:gd name="T67" fmla="*/ 5688 h 111"/>
                  <a:gd name="T68" fmla="*/ 288 w 74"/>
                  <a:gd name="T69" fmla="*/ 4501 h 111"/>
                  <a:gd name="T70" fmla="*/ 273 w 74"/>
                  <a:gd name="T71" fmla="*/ 3102 h 111"/>
                  <a:gd name="T72" fmla="*/ 273 w 74"/>
                  <a:gd name="T73" fmla="*/ 1797 h 111"/>
                  <a:gd name="T74" fmla="*/ 320 w 74"/>
                  <a:gd name="T75" fmla="*/ 4 h 111"/>
                  <a:gd name="T76" fmla="*/ 6 w 74"/>
                  <a:gd name="T77" fmla="*/ 0 h 11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4"/>
                  <a:gd name="T118" fmla="*/ 0 h 111"/>
                  <a:gd name="T119" fmla="*/ 74 w 74"/>
                  <a:gd name="T120" fmla="*/ 111 h 11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4" h="111">
                    <a:moveTo>
                      <a:pt x="6" y="0"/>
                    </a:moveTo>
                    <a:lnTo>
                      <a:pt x="1" y="14"/>
                    </a:lnTo>
                    <a:lnTo>
                      <a:pt x="0" y="27"/>
                    </a:lnTo>
                    <a:lnTo>
                      <a:pt x="2" y="40"/>
                    </a:lnTo>
                    <a:lnTo>
                      <a:pt x="5" y="52"/>
                    </a:lnTo>
                    <a:lnTo>
                      <a:pt x="10" y="63"/>
                    </a:lnTo>
                    <a:lnTo>
                      <a:pt x="15" y="74"/>
                    </a:lnTo>
                    <a:lnTo>
                      <a:pt x="22" y="83"/>
                    </a:lnTo>
                    <a:lnTo>
                      <a:pt x="29" y="92"/>
                    </a:lnTo>
                    <a:lnTo>
                      <a:pt x="36" y="98"/>
                    </a:lnTo>
                    <a:lnTo>
                      <a:pt x="44" y="104"/>
                    </a:lnTo>
                    <a:lnTo>
                      <a:pt x="51" y="108"/>
                    </a:lnTo>
                    <a:lnTo>
                      <a:pt x="57" y="110"/>
                    </a:lnTo>
                    <a:lnTo>
                      <a:pt x="65" y="111"/>
                    </a:lnTo>
                    <a:lnTo>
                      <a:pt x="70" y="109"/>
                    </a:lnTo>
                    <a:lnTo>
                      <a:pt x="72" y="106"/>
                    </a:lnTo>
                    <a:lnTo>
                      <a:pt x="74" y="103"/>
                    </a:lnTo>
                    <a:lnTo>
                      <a:pt x="74" y="99"/>
                    </a:lnTo>
                    <a:lnTo>
                      <a:pt x="74" y="96"/>
                    </a:lnTo>
                    <a:lnTo>
                      <a:pt x="66" y="97"/>
                    </a:lnTo>
                    <a:lnTo>
                      <a:pt x="66" y="99"/>
                    </a:lnTo>
                    <a:lnTo>
                      <a:pt x="66" y="100"/>
                    </a:lnTo>
                    <a:lnTo>
                      <a:pt x="65" y="101"/>
                    </a:lnTo>
                    <a:lnTo>
                      <a:pt x="66" y="101"/>
                    </a:lnTo>
                    <a:lnTo>
                      <a:pt x="64" y="101"/>
                    </a:lnTo>
                    <a:lnTo>
                      <a:pt x="60" y="101"/>
                    </a:lnTo>
                    <a:lnTo>
                      <a:pt x="54" y="99"/>
                    </a:lnTo>
                    <a:lnTo>
                      <a:pt x="49" y="96"/>
                    </a:lnTo>
                    <a:lnTo>
                      <a:pt x="42" y="92"/>
                    </a:lnTo>
                    <a:lnTo>
                      <a:pt x="35" y="85"/>
                    </a:lnTo>
                    <a:lnTo>
                      <a:pt x="29" y="77"/>
                    </a:lnTo>
                    <a:lnTo>
                      <a:pt x="23" y="69"/>
                    </a:lnTo>
                    <a:lnTo>
                      <a:pt x="17" y="60"/>
                    </a:lnTo>
                    <a:lnTo>
                      <a:pt x="13" y="49"/>
                    </a:lnTo>
                    <a:lnTo>
                      <a:pt x="11" y="39"/>
                    </a:lnTo>
                    <a:lnTo>
                      <a:pt x="10" y="27"/>
                    </a:lnTo>
                    <a:lnTo>
                      <a:pt x="10" y="16"/>
                    </a:lnTo>
                    <a:lnTo>
                      <a:pt x="13" y="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436" name="Freeform 928"/>
              <p:cNvSpPr>
                <a:spLocks noChangeArrowheads="1"/>
              </p:cNvSpPr>
              <p:nvPr/>
            </p:nvSpPr>
            <p:spPr bwMode="auto">
              <a:xfrm>
                <a:off x="151" y="1019"/>
                <a:ext cx="54" cy="50"/>
              </a:xfrm>
              <a:custGeom>
                <a:avLst/>
                <a:gdLst>
                  <a:gd name="T0" fmla="*/ 1657 w 51"/>
                  <a:gd name="T1" fmla="*/ 6758 h 46"/>
                  <a:gd name="T2" fmla="*/ 1514 w 51"/>
                  <a:gd name="T3" fmla="*/ 5262 h 46"/>
                  <a:gd name="T4" fmla="*/ 1276 w 51"/>
                  <a:gd name="T5" fmla="*/ 3770 h 46"/>
                  <a:gd name="T6" fmla="*/ 1015 w 51"/>
                  <a:gd name="T7" fmla="*/ 2324 h 46"/>
                  <a:gd name="T8" fmla="*/ 764 w 51"/>
                  <a:gd name="T9" fmla="*/ 1532 h 46"/>
                  <a:gd name="T10" fmla="*/ 542 w 51"/>
                  <a:gd name="T11" fmla="*/ 4 h 46"/>
                  <a:gd name="T12" fmla="*/ 364 w 51"/>
                  <a:gd name="T13" fmla="*/ 1 h 46"/>
                  <a:gd name="T14" fmla="*/ 8 w 51"/>
                  <a:gd name="T15" fmla="*/ 0 h 46"/>
                  <a:gd name="T16" fmla="*/ 5 w 51"/>
                  <a:gd name="T17" fmla="*/ 0 h 46"/>
                  <a:gd name="T18" fmla="*/ 2 w 51"/>
                  <a:gd name="T19" fmla="*/ 2 h 46"/>
                  <a:gd name="T20" fmla="*/ 0 w 51"/>
                  <a:gd name="T21" fmla="*/ 5 h 46"/>
                  <a:gd name="T22" fmla="*/ 7 w 51"/>
                  <a:gd name="T23" fmla="*/ 1409 h 46"/>
                  <a:gd name="T24" fmla="*/ 6 w 51"/>
                  <a:gd name="T25" fmla="*/ 1532 h 46"/>
                  <a:gd name="T26" fmla="*/ 7 w 51"/>
                  <a:gd name="T27" fmla="*/ 1532 h 46"/>
                  <a:gd name="T28" fmla="*/ 8 w 51"/>
                  <a:gd name="T29" fmla="*/ 1532 h 46"/>
                  <a:gd name="T30" fmla="*/ 408 w 51"/>
                  <a:gd name="T31" fmla="*/ 1810 h 46"/>
                  <a:gd name="T32" fmla="*/ 574 w 51"/>
                  <a:gd name="T33" fmla="*/ 2526 h 46"/>
                  <a:gd name="T34" fmla="*/ 857 w 51"/>
                  <a:gd name="T35" fmla="*/ 3770 h 46"/>
                  <a:gd name="T36" fmla="*/ 1016 w 51"/>
                  <a:gd name="T37" fmla="*/ 4923 h 46"/>
                  <a:gd name="T38" fmla="*/ 1276 w 51"/>
                  <a:gd name="T39" fmla="*/ 5840 h 46"/>
                  <a:gd name="T40" fmla="*/ 1432 w 51"/>
                  <a:gd name="T41" fmla="*/ 7470 h 46"/>
                  <a:gd name="T42" fmla="*/ 1657 w 51"/>
                  <a:gd name="T43" fmla="*/ 6758 h 4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51"/>
                  <a:gd name="T67" fmla="*/ 0 h 46"/>
                  <a:gd name="T68" fmla="*/ 51 w 51"/>
                  <a:gd name="T69" fmla="*/ 46 h 4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51" h="46">
                    <a:moveTo>
                      <a:pt x="51" y="41"/>
                    </a:moveTo>
                    <a:lnTo>
                      <a:pt x="46" y="32"/>
                    </a:lnTo>
                    <a:lnTo>
                      <a:pt x="39" y="23"/>
                    </a:lnTo>
                    <a:lnTo>
                      <a:pt x="31" y="15"/>
                    </a:lnTo>
                    <a:lnTo>
                      <a:pt x="24" y="10"/>
                    </a:lnTo>
                    <a:lnTo>
                      <a:pt x="18" y="4"/>
                    </a:lnTo>
                    <a:lnTo>
                      <a:pt x="11" y="1"/>
                    </a:lnTo>
                    <a:lnTo>
                      <a:pt x="8" y="0"/>
                    </a:lnTo>
                    <a:lnTo>
                      <a:pt x="5" y="0"/>
                    </a:lnTo>
                    <a:lnTo>
                      <a:pt x="2" y="2"/>
                    </a:lnTo>
                    <a:lnTo>
                      <a:pt x="0" y="5"/>
                    </a:lnTo>
                    <a:lnTo>
                      <a:pt x="7" y="9"/>
                    </a:lnTo>
                    <a:lnTo>
                      <a:pt x="6" y="10"/>
                    </a:lnTo>
                    <a:lnTo>
                      <a:pt x="7" y="10"/>
                    </a:lnTo>
                    <a:lnTo>
                      <a:pt x="8" y="10"/>
                    </a:lnTo>
                    <a:lnTo>
                      <a:pt x="13" y="12"/>
                    </a:lnTo>
                    <a:lnTo>
                      <a:pt x="19" y="16"/>
                    </a:lnTo>
                    <a:lnTo>
                      <a:pt x="26" y="23"/>
                    </a:lnTo>
                    <a:lnTo>
                      <a:pt x="32" y="30"/>
                    </a:lnTo>
                    <a:lnTo>
                      <a:pt x="39" y="37"/>
                    </a:lnTo>
                    <a:lnTo>
                      <a:pt x="44" y="46"/>
                    </a:lnTo>
                    <a:lnTo>
                      <a:pt x="51" y="41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437" name="Freeform 929"/>
              <p:cNvSpPr>
                <a:spLocks noChangeArrowheads="1"/>
              </p:cNvSpPr>
              <p:nvPr/>
            </p:nvSpPr>
            <p:spPr bwMode="auto">
              <a:xfrm>
                <a:off x="198" y="1063"/>
                <a:ext cx="26" cy="66"/>
              </a:xfrm>
              <a:custGeom>
                <a:avLst/>
                <a:gdLst>
                  <a:gd name="T0" fmla="*/ 3160 w 24"/>
                  <a:gd name="T1" fmla="*/ 7345 h 61"/>
                  <a:gd name="T2" fmla="*/ 3160 w 24"/>
                  <a:gd name="T3" fmla="*/ 6874 h 61"/>
                  <a:gd name="T4" fmla="*/ 3010 w 24"/>
                  <a:gd name="T5" fmla="*/ 5882 h 61"/>
                  <a:gd name="T6" fmla="*/ 2917 w 24"/>
                  <a:gd name="T7" fmla="*/ 5024 h 61"/>
                  <a:gd name="T8" fmla="*/ 2716 w 24"/>
                  <a:gd name="T9" fmla="*/ 4285 h 61"/>
                  <a:gd name="T10" fmla="*/ 2507 w 24"/>
                  <a:gd name="T11" fmla="*/ 3127 h 61"/>
                  <a:gd name="T12" fmla="*/ 2118 w 24"/>
                  <a:gd name="T13" fmla="*/ 2083 h 61"/>
                  <a:gd name="T14" fmla="*/ 1538 w 24"/>
                  <a:gd name="T15" fmla="*/ 1025 h 61"/>
                  <a:gd name="T16" fmla="*/ 1031 w 24"/>
                  <a:gd name="T17" fmla="*/ 0 h 61"/>
                  <a:gd name="T18" fmla="*/ 0 w 24"/>
                  <a:gd name="T19" fmla="*/ 5 h 61"/>
                  <a:gd name="T20" fmla="*/ 4 w 24"/>
                  <a:gd name="T21" fmla="*/ 1519 h 61"/>
                  <a:gd name="T22" fmla="*/ 1031 w 24"/>
                  <a:gd name="T23" fmla="*/ 2469 h 61"/>
                  <a:gd name="T24" fmla="*/ 1311 w 24"/>
                  <a:gd name="T25" fmla="*/ 3383 h 61"/>
                  <a:gd name="T26" fmla="*/ 1538 w 24"/>
                  <a:gd name="T27" fmla="*/ 4580 h 61"/>
                  <a:gd name="T28" fmla="*/ 1805 w 24"/>
                  <a:gd name="T29" fmla="*/ 5436 h 61"/>
                  <a:gd name="T30" fmla="*/ 1955 w 24"/>
                  <a:gd name="T31" fmla="*/ 6275 h 61"/>
                  <a:gd name="T32" fmla="*/ 1955 w 24"/>
                  <a:gd name="T33" fmla="*/ 6886 h 61"/>
                  <a:gd name="T34" fmla="*/ 2118 w 24"/>
                  <a:gd name="T35" fmla="*/ 7437 h 61"/>
                  <a:gd name="T36" fmla="*/ 3160 w 24"/>
                  <a:gd name="T37" fmla="*/ 7345 h 6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4"/>
                  <a:gd name="T58" fmla="*/ 0 h 61"/>
                  <a:gd name="T59" fmla="*/ 24 w 24"/>
                  <a:gd name="T60" fmla="*/ 61 h 6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4" h="61">
                    <a:moveTo>
                      <a:pt x="24" y="60"/>
                    </a:moveTo>
                    <a:lnTo>
                      <a:pt x="24" y="56"/>
                    </a:lnTo>
                    <a:lnTo>
                      <a:pt x="23" y="49"/>
                    </a:lnTo>
                    <a:lnTo>
                      <a:pt x="22" y="42"/>
                    </a:lnTo>
                    <a:lnTo>
                      <a:pt x="20" y="35"/>
                    </a:lnTo>
                    <a:lnTo>
                      <a:pt x="18" y="26"/>
                    </a:lnTo>
                    <a:lnTo>
                      <a:pt x="16" y="17"/>
                    </a:lnTo>
                    <a:lnTo>
                      <a:pt x="12" y="8"/>
                    </a:lnTo>
                    <a:lnTo>
                      <a:pt x="7" y="0"/>
                    </a:lnTo>
                    <a:lnTo>
                      <a:pt x="0" y="5"/>
                    </a:lnTo>
                    <a:lnTo>
                      <a:pt x="4" y="13"/>
                    </a:lnTo>
                    <a:lnTo>
                      <a:pt x="7" y="20"/>
                    </a:lnTo>
                    <a:lnTo>
                      <a:pt x="10" y="28"/>
                    </a:lnTo>
                    <a:lnTo>
                      <a:pt x="12" y="37"/>
                    </a:lnTo>
                    <a:lnTo>
                      <a:pt x="14" y="45"/>
                    </a:lnTo>
                    <a:lnTo>
                      <a:pt x="15" y="51"/>
                    </a:lnTo>
                    <a:lnTo>
                      <a:pt x="15" y="57"/>
                    </a:lnTo>
                    <a:lnTo>
                      <a:pt x="16" y="61"/>
                    </a:lnTo>
                    <a:lnTo>
                      <a:pt x="24" y="6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438" name="Freeform 930"/>
              <p:cNvSpPr>
                <a:spLocks noChangeArrowheads="1"/>
              </p:cNvSpPr>
              <p:nvPr/>
            </p:nvSpPr>
            <p:spPr bwMode="auto">
              <a:xfrm>
                <a:off x="5586" y="1161"/>
                <a:ext cx="68" cy="115"/>
              </a:xfrm>
              <a:custGeom>
                <a:avLst/>
                <a:gdLst>
                  <a:gd name="T0" fmla="*/ 0 w 64"/>
                  <a:gd name="T1" fmla="*/ 13739 h 106"/>
                  <a:gd name="T2" fmla="*/ 0 w 64"/>
                  <a:gd name="T3" fmla="*/ 14385 h 106"/>
                  <a:gd name="T4" fmla="*/ 0 w 64"/>
                  <a:gd name="T5" fmla="*/ 14689 h 106"/>
                  <a:gd name="T6" fmla="*/ 1 w 64"/>
                  <a:gd name="T7" fmla="*/ 14802 h 106"/>
                  <a:gd name="T8" fmla="*/ 2 w 64"/>
                  <a:gd name="T9" fmla="*/ 15211 h 106"/>
                  <a:gd name="T10" fmla="*/ 6 w 64"/>
                  <a:gd name="T11" fmla="*/ 15370 h 106"/>
                  <a:gd name="T12" fmla="*/ 437 w 64"/>
                  <a:gd name="T13" fmla="*/ 15211 h 106"/>
                  <a:gd name="T14" fmla="*/ 645 w 64"/>
                  <a:gd name="T15" fmla="*/ 14802 h 106"/>
                  <a:gd name="T16" fmla="*/ 960 w 64"/>
                  <a:gd name="T17" fmla="*/ 14421 h 106"/>
                  <a:gd name="T18" fmla="*/ 1224 w 64"/>
                  <a:gd name="T19" fmla="*/ 13539 h 106"/>
                  <a:gd name="T20" fmla="*/ 1502 w 64"/>
                  <a:gd name="T21" fmla="*/ 12576 h 106"/>
                  <a:gd name="T22" fmla="*/ 1759 w 64"/>
                  <a:gd name="T23" fmla="*/ 11502 h 106"/>
                  <a:gd name="T24" fmla="*/ 2035 w 64"/>
                  <a:gd name="T25" fmla="*/ 10383 h 106"/>
                  <a:gd name="T26" fmla="*/ 2242 w 64"/>
                  <a:gd name="T27" fmla="*/ 8843 h 106"/>
                  <a:gd name="T28" fmla="*/ 2453 w 64"/>
                  <a:gd name="T29" fmla="*/ 7109 h 106"/>
                  <a:gd name="T30" fmla="*/ 2531 w 64"/>
                  <a:gd name="T31" fmla="*/ 5567 h 106"/>
                  <a:gd name="T32" fmla="*/ 2536 w 64"/>
                  <a:gd name="T33" fmla="*/ 3905 h 106"/>
                  <a:gd name="T34" fmla="*/ 2536 w 64"/>
                  <a:gd name="T35" fmla="*/ 1930 h 106"/>
                  <a:gd name="T36" fmla="*/ 2453 w 64"/>
                  <a:gd name="T37" fmla="*/ 1 h 106"/>
                  <a:gd name="T38" fmla="*/ 2387 w 64"/>
                  <a:gd name="T39" fmla="*/ 0 h 106"/>
                  <a:gd name="T40" fmla="*/ 2381 w 64"/>
                  <a:gd name="T41" fmla="*/ 0 h 106"/>
                  <a:gd name="T42" fmla="*/ 2309 w 64"/>
                  <a:gd name="T43" fmla="*/ 0 h 106"/>
                  <a:gd name="T44" fmla="*/ 2241 w 64"/>
                  <a:gd name="T45" fmla="*/ 0 h 106"/>
                  <a:gd name="T46" fmla="*/ 1915 w 64"/>
                  <a:gd name="T47" fmla="*/ 3 h 106"/>
                  <a:gd name="T48" fmla="*/ 1696 w 64"/>
                  <a:gd name="T49" fmla="*/ 1091 h 106"/>
                  <a:gd name="T50" fmla="*/ 1414 w 64"/>
                  <a:gd name="T51" fmla="*/ 1930 h 106"/>
                  <a:gd name="T52" fmla="*/ 1151 w 64"/>
                  <a:gd name="T53" fmla="*/ 3147 h 106"/>
                  <a:gd name="T54" fmla="*/ 851 w 64"/>
                  <a:gd name="T55" fmla="*/ 4237 h 106"/>
                  <a:gd name="T56" fmla="*/ 592 w 64"/>
                  <a:gd name="T57" fmla="*/ 5423 h 106"/>
                  <a:gd name="T58" fmla="*/ 437 w 64"/>
                  <a:gd name="T59" fmla="*/ 6553 h 106"/>
                  <a:gd name="T60" fmla="*/ 364 w 64"/>
                  <a:gd name="T61" fmla="*/ 8131 h 106"/>
                  <a:gd name="T62" fmla="*/ 6 w 64"/>
                  <a:gd name="T63" fmla="*/ 9007 h 106"/>
                  <a:gd name="T64" fmla="*/ 4 w 64"/>
                  <a:gd name="T65" fmla="*/ 10383 h 106"/>
                  <a:gd name="T66" fmla="*/ 2 w 64"/>
                  <a:gd name="T67" fmla="*/ 11395 h 106"/>
                  <a:gd name="T68" fmla="*/ 1 w 64"/>
                  <a:gd name="T69" fmla="*/ 12252 h 106"/>
                  <a:gd name="T70" fmla="*/ 1 w 64"/>
                  <a:gd name="T71" fmla="*/ 13292 h 106"/>
                  <a:gd name="T72" fmla="*/ 0 w 64"/>
                  <a:gd name="T73" fmla="*/ 13739 h 10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4"/>
                  <a:gd name="T112" fmla="*/ 0 h 106"/>
                  <a:gd name="T113" fmla="*/ 64 w 64"/>
                  <a:gd name="T114" fmla="*/ 106 h 10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4" h="106">
                    <a:moveTo>
                      <a:pt x="0" y="96"/>
                    </a:moveTo>
                    <a:lnTo>
                      <a:pt x="0" y="99"/>
                    </a:lnTo>
                    <a:lnTo>
                      <a:pt x="0" y="102"/>
                    </a:lnTo>
                    <a:lnTo>
                      <a:pt x="1" y="103"/>
                    </a:lnTo>
                    <a:lnTo>
                      <a:pt x="2" y="105"/>
                    </a:lnTo>
                    <a:lnTo>
                      <a:pt x="6" y="106"/>
                    </a:lnTo>
                    <a:lnTo>
                      <a:pt x="11" y="105"/>
                    </a:lnTo>
                    <a:lnTo>
                      <a:pt x="17" y="103"/>
                    </a:lnTo>
                    <a:lnTo>
                      <a:pt x="24" y="100"/>
                    </a:lnTo>
                    <a:lnTo>
                      <a:pt x="31" y="94"/>
                    </a:lnTo>
                    <a:lnTo>
                      <a:pt x="38" y="88"/>
                    </a:lnTo>
                    <a:lnTo>
                      <a:pt x="44" y="80"/>
                    </a:lnTo>
                    <a:lnTo>
                      <a:pt x="51" y="71"/>
                    </a:lnTo>
                    <a:lnTo>
                      <a:pt x="56" y="61"/>
                    </a:lnTo>
                    <a:lnTo>
                      <a:pt x="61" y="50"/>
                    </a:lnTo>
                    <a:lnTo>
                      <a:pt x="63" y="39"/>
                    </a:lnTo>
                    <a:lnTo>
                      <a:pt x="64" y="27"/>
                    </a:lnTo>
                    <a:lnTo>
                      <a:pt x="64" y="14"/>
                    </a:lnTo>
                    <a:lnTo>
                      <a:pt x="61" y="1"/>
                    </a:lnTo>
                    <a:lnTo>
                      <a:pt x="60" y="0"/>
                    </a:lnTo>
                    <a:lnTo>
                      <a:pt x="58" y="0"/>
                    </a:lnTo>
                    <a:lnTo>
                      <a:pt x="57" y="0"/>
                    </a:lnTo>
                    <a:lnTo>
                      <a:pt x="55" y="0"/>
                    </a:lnTo>
                    <a:lnTo>
                      <a:pt x="48" y="3"/>
                    </a:lnTo>
                    <a:lnTo>
                      <a:pt x="42" y="7"/>
                    </a:lnTo>
                    <a:lnTo>
                      <a:pt x="36" y="14"/>
                    </a:lnTo>
                    <a:lnTo>
                      <a:pt x="28" y="22"/>
                    </a:lnTo>
                    <a:lnTo>
                      <a:pt x="22" y="29"/>
                    </a:lnTo>
                    <a:lnTo>
                      <a:pt x="16" y="38"/>
                    </a:lnTo>
                    <a:lnTo>
                      <a:pt x="11" y="46"/>
                    </a:lnTo>
                    <a:lnTo>
                      <a:pt x="8" y="55"/>
                    </a:lnTo>
                    <a:lnTo>
                      <a:pt x="6" y="63"/>
                    </a:lnTo>
                    <a:lnTo>
                      <a:pt x="4" y="71"/>
                    </a:lnTo>
                    <a:lnTo>
                      <a:pt x="2" y="79"/>
                    </a:lnTo>
                    <a:lnTo>
                      <a:pt x="1" y="85"/>
                    </a:lnTo>
                    <a:lnTo>
                      <a:pt x="1" y="92"/>
                    </a:lnTo>
                    <a:lnTo>
                      <a:pt x="0" y="96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439" name="Freeform 931"/>
              <p:cNvSpPr>
                <a:spLocks noChangeArrowheads="1"/>
              </p:cNvSpPr>
              <p:nvPr/>
            </p:nvSpPr>
            <p:spPr bwMode="auto">
              <a:xfrm>
                <a:off x="5581" y="1161"/>
                <a:ext cx="78" cy="120"/>
              </a:xfrm>
              <a:custGeom>
                <a:avLst/>
                <a:gdLst>
                  <a:gd name="T0" fmla="*/ 1506 w 74"/>
                  <a:gd name="T1" fmla="*/ 3 h 111"/>
                  <a:gd name="T2" fmla="*/ 1587 w 74"/>
                  <a:gd name="T3" fmla="*/ 1662 h 111"/>
                  <a:gd name="T4" fmla="*/ 1587 w 74"/>
                  <a:gd name="T5" fmla="*/ 3102 h 111"/>
                  <a:gd name="T6" fmla="*/ 1545 w 74"/>
                  <a:gd name="T7" fmla="*/ 4477 h 111"/>
                  <a:gd name="T8" fmla="*/ 1506 w 74"/>
                  <a:gd name="T9" fmla="*/ 5688 h 111"/>
                  <a:gd name="T10" fmla="*/ 1391 w 74"/>
                  <a:gd name="T11" fmla="*/ 6909 h 111"/>
                  <a:gd name="T12" fmla="*/ 1252 w 74"/>
                  <a:gd name="T13" fmla="*/ 8075 h 111"/>
                  <a:gd name="T14" fmla="*/ 1126 w 74"/>
                  <a:gd name="T15" fmla="*/ 9029 h 111"/>
                  <a:gd name="T16" fmla="*/ 961 w 74"/>
                  <a:gd name="T17" fmla="*/ 9817 h 111"/>
                  <a:gd name="T18" fmla="*/ 780 w 74"/>
                  <a:gd name="T19" fmla="*/ 10613 h 111"/>
                  <a:gd name="T20" fmla="*/ 600 w 74"/>
                  <a:gd name="T21" fmla="*/ 11030 h 111"/>
                  <a:gd name="T22" fmla="*/ 461 w 74"/>
                  <a:gd name="T23" fmla="*/ 11605 h 111"/>
                  <a:gd name="T24" fmla="*/ 337 w 74"/>
                  <a:gd name="T25" fmla="*/ 11677 h 111"/>
                  <a:gd name="T26" fmla="*/ 273 w 74"/>
                  <a:gd name="T27" fmla="*/ 11762 h 111"/>
                  <a:gd name="T28" fmla="*/ 8 w 74"/>
                  <a:gd name="T29" fmla="*/ 11677 h 111"/>
                  <a:gd name="T30" fmla="*/ 9 w 74"/>
                  <a:gd name="T31" fmla="*/ 11677 h 111"/>
                  <a:gd name="T32" fmla="*/ 8 w 74"/>
                  <a:gd name="T33" fmla="*/ 11605 h 111"/>
                  <a:gd name="T34" fmla="*/ 8 w 74"/>
                  <a:gd name="T35" fmla="*/ 11511 h 111"/>
                  <a:gd name="T36" fmla="*/ 8 w 74"/>
                  <a:gd name="T37" fmla="*/ 11159 h 111"/>
                  <a:gd name="T38" fmla="*/ 0 w 74"/>
                  <a:gd name="T39" fmla="*/ 11030 h 111"/>
                  <a:gd name="T40" fmla="*/ 0 w 74"/>
                  <a:gd name="T41" fmla="*/ 11605 h 111"/>
                  <a:gd name="T42" fmla="*/ 0 w 74"/>
                  <a:gd name="T43" fmla="*/ 11924 h 111"/>
                  <a:gd name="T44" fmla="*/ 2 w 74"/>
                  <a:gd name="T45" fmla="*/ 12404 h 111"/>
                  <a:gd name="T46" fmla="*/ 4 w 74"/>
                  <a:gd name="T47" fmla="*/ 12546 h 111"/>
                  <a:gd name="T48" fmla="*/ 9 w 74"/>
                  <a:gd name="T49" fmla="*/ 12891 h 111"/>
                  <a:gd name="T50" fmla="*/ 394 w 74"/>
                  <a:gd name="T51" fmla="*/ 12716 h 111"/>
                  <a:gd name="T52" fmla="*/ 540 w 74"/>
                  <a:gd name="T53" fmla="*/ 12444 h 111"/>
                  <a:gd name="T54" fmla="*/ 740 w 74"/>
                  <a:gd name="T55" fmla="*/ 11924 h 111"/>
                  <a:gd name="T56" fmla="*/ 913 w 74"/>
                  <a:gd name="T57" fmla="*/ 11408 h 111"/>
                  <a:gd name="T58" fmla="*/ 1126 w 74"/>
                  <a:gd name="T59" fmla="*/ 10613 h 111"/>
                  <a:gd name="T60" fmla="*/ 1286 w 74"/>
                  <a:gd name="T61" fmla="*/ 9761 h 111"/>
                  <a:gd name="T62" fmla="*/ 1465 w 74"/>
                  <a:gd name="T63" fmla="*/ 8427 h 111"/>
                  <a:gd name="T64" fmla="*/ 1587 w 74"/>
                  <a:gd name="T65" fmla="*/ 7315 h 111"/>
                  <a:gd name="T66" fmla="*/ 1715 w 74"/>
                  <a:gd name="T67" fmla="*/ 5912 h 111"/>
                  <a:gd name="T68" fmla="*/ 1795 w 74"/>
                  <a:gd name="T69" fmla="*/ 4501 h 111"/>
                  <a:gd name="T70" fmla="*/ 1810 w 74"/>
                  <a:gd name="T71" fmla="*/ 3102 h 111"/>
                  <a:gd name="T72" fmla="*/ 1808 w 74"/>
                  <a:gd name="T73" fmla="*/ 1422 h 111"/>
                  <a:gd name="T74" fmla="*/ 1703 w 74"/>
                  <a:gd name="T75" fmla="*/ 0 h 111"/>
                  <a:gd name="T76" fmla="*/ 1506 w 74"/>
                  <a:gd name="T77" fmla="*/ 3 h 11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4"/>
                  <a:gd name="T118" fmla="*/ 0 h 111"/>
                  <a:gd name="T119" fmla="*/ 74 w 74"/>
                  <a:gd name="T120" fmla="*/ 111 h 11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4" h="111">
                    <a:moveTo>
                      <a:pt x="61" y="3"/>
                    </a:moveTo>
                    <a:lnTo>
                      <a:pt x="64" y="15"/>
                    </a:lnTo>
                    <a:lnTo>
                      <a:pt x="64" y="27"/>
                    </a:lnTo>
                    <a:lnTo>
                      <a:pt x="63" y="38"/>
                    </a:lnTo>
                    <a:lnTo>
                      <a:pt x="61" y="49"/>
                    </a:lnTo>
                    <a:lnTo>
                      <a:pt x="57" y="59"/>
                    </a:lnTo>
                    <a:lnTo>
                      <a:pt x="51" y="69"/>
                    </a:lnTo>
                    <a:lnTo>
                      <a:pt x="45" y="77"/>
                    </a:lnTo>
                    <a:lnTo>
                      <a:pt x="39" y="84"/>
                    </a:lnTo>
                    <a:lnTo>
                      <a:pt x="32" y="91"/>
                    </a:lnTo>
                    <a:lnTo>
                      <a:pt x="25" y="95"/>
                    </a:lnTo>
                    <a:lnTo>
                      <a:pt x="20" y="100"/>
                    </a:lnTo>
                    <a:lnTo>
                      <a:pt x="14" y="101"/>
                    </a:lnTo>
                    <a:lnTo>
                      <a:pt x="10" y="102"/>
                    </a:lnTo>
                    <a:lnTo>
                      <a:pt x="8" y="101"/>
                    </a:lnTo>
                    <a:lnTo>
                      <a:pt x="9" y="101"/>
                    </a:lnTo>
                    <a:lnTo>
                      <a:pt x="8" y="100"/>
                    </a:lnTo>
                    <a:lnTo>
                      <a:pt x="8" y="99"/>
                    </a:lnTo>
                    <a:lnTo>
                      <a:pt x="8" y="96"/>
                    </a:lnTo>
                    <a:lnTo>
                      <a:pt x="0" y="95"/>
                    </a:lnTo>
                    <a:lnTo>
                      <a:pt x="0" y="100"/>
                    </a:lnTo>
                    <a:lnTo>
                      <a:pt x="0" y="103"/>
                    </a:lnTo>
                    <a:lnTo>
                      <a:pt x="2" y="106"/>
                    </a:lnTo>
                    <a:lnTo>
                      <a:pt x="4" y="108"/>
                    </a:lnTo>
                    <a:lnTo>
                      <a:pt x="9" y="111"/>
                    </a:lnTo>
                    <a:lnTo>
                      <a:pt x="17" y="110"/>
                    </a:lnTo>
                    <a:lnTo>
                      <a:pt x="23" y="107"/>
                    </a:lnTo>
                    <a:lnTo>
                      <a:pt x="30" y="103"/>
                    </a:lnTo>
                    <a:lnTo>
                      <a:pt x="38" y="97"/>
                    </a:lnTo>
                    <a:lnTo>
                      <a:pt x="45" y="91"/>
                    </a:lnTo>
                    <a:lnTo>
                      <a:pt x="52" y="83"/>
                    </a:lnTo>
                    <a:lnTo>
                      <a:pt x="59" y="73"/>
                    </a:lnTo>
                    <a:lnTo>
                      <a:pt x="64" y="63"/>
                    </a:lnTo>
                    <a:lnTo>
                      <a:pt x="69" y="51"/>
                    </a:lnTo>
                    <a:lnTo>
                      <a:pt x="72" y="39"/>
                    </a:lnTo>
                    <a:lnTo>
                      <a:pt x="74" y="27"/>
                    </a:lnTo>
                    <a:lnTo>
                      <a:pt x="73" y="13"/>
                    </a:lnTo>
                    <a:lnTo>
                      <a:pt x="68" y="0"/>
                    </a:lnTo>
                    <a:lnTo>
                      <a:pt x="61" y="3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440" name="Freeform 932"/>
              <p:cNvSpPr>
                <a:spLocks noChangeArrowheads="1"/>
              </p:cNvSpPr>
              <p:nvPr/>
            </p:nvSpPr>
            <p:spPr bwMode="auto">
              <a:xfrm>
                <a:off x="5599" y="1156"/>
                <a:ext cx="54" cy="49"/>
              </a:xfrm>
              <a:custGeom>
                <a:avLst/>
                <a:gdLst>
                  <a:gd name="T0" fmla="*/ 7 w 51"/>
                  <a:gd name="T1" fmla="*/ 8095 h 45"/>
                  <a:gd name="T2" fmla="*/ 385 w 51"/>
                  <a:gd name="T3" fmla="*/ 6774 h 45"/>
                  <a:gd name="T4" fmla="*/ 574 w 51"/>
                  <a:gd name="T5" fmla="*/ 5288 h 45"/>
                  <a:gd name="T6" fmla="*/ 809 w 51"/>
                  <a:gd name="T7" fmla="*/ 3810 h 45"/>
                  <a:gd name="T8" fmla="*/ 1016 w 51"/>
                  <a:gd name="T9" fmla="*/ 2914 h 45"/>
                  <a:gd name="T10" fmla="*/ 1206 w 51"/>
                  <a:gd name="T11" fmla="*/ 2073 h 45"/>
                  <a:gd name="T12" fmla="*/ 1430 w 51"/>
                  <a:gd name="T13" fmla="*/ 1606 h 45"/>
                  <a:gd name="T14" fmla="*/ 1432 w 51"/>
                  <a:gd name="T15" fmla="*/ 1606 h 45"/>
                  <a:gd name="T16" fmla="*/ 1478 w 51"/>
                  <a:gd name="T17" fmla="*/ 1606 h 45"/>
                  <a:gd name="T18" fmla="*/ 1432 w 51"/>
                  <a:gd name="T19" fmla="*/ 1606 h 45"/>
                  <a:gd name="T20" fmla="*/ 1432 w 51"/>
                  <a:gd name="T21" fmla="*/ 1475 h 45"/>
                  <a:gd name="T22" fmla="*/ 1657 w 51"/>
                  <a:gd name="T23" fmla="*/ 5 h 45"/>
                  <a:gd name="T24" fmla="*/ 1603 w 51"/>
                  <a:gd name="T25" fmla="*/ 1 h 45"/>
                  <a:gd name="T26" fmla="*/ 1514 w 51"/>
                  <a:gd name="T27" fmla="*/ 0 h 45"/>
                  <a:gd name="T28" fmla="*/ 1430 w 51"/>
                  <a:gd name="T29" fmla="*/ 0 h 45"/>
                  <a:gd name="T30" fmla="*/ 1277 w 51"/>
                  <a:gd name="T31" fmla="*/ 1 h 45"/>
                  <a:gd name="T32" fmla="*/ 1075 w 51"/>
                  <a:gd name="T33" fmla="*/ 4 h 45"/>
                  <a:gd name="T34" fmla="*/ 906 w 51"/>
                  <a:gd name="T35" fmla="*/ 1606 h 45"/>
                  <a:gd name="T36" fmla="*/ 608 w 51"/>
                  <a:gd name="T37" fmla="*/ 2914 h 45"/>
                  <a:gd name="T38" fmla="*/ 385 w 51"/>
                  <a:gd name="T39" fmla="*/ 4096 h 45"/>
                  <a:gd name="T40" fmla="*/ 5 w 51"/>
                  <a:gd name="T41" fmla="*/ 5713 h 45"/>
                  <a:gd name="T42" fmla="*/ 0 w 51"/>
                  <a:gd name="T43" fmla="*/ 7434 h 45"/>
                  <a:gd name="T44" fmla="*/ 7 w 51"/>
                  <a:gd name="T45" fmla="*/ 8095 h 4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51"/>
                  <a:gd name="T70" fmla="*/ 0 h 45"/>
                  <a:gd name="T71" fmla="*/ 51 w 51"/>
                  <a:gd name="T72" fmla="*/ 45 h 45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51" h="45">
                    <a:moveTo>
                      <a:pt x="7" y="45"/>
                    </a:moveTo>
                    <a:lnTo>
                      <a:pt x="12" y="37"/>
                    </a:lnTo>
                    <a:lnTo>
                      <a:pt x="19" y="29"/>
                    </a:lnTo>
                    <a:lnTo>
                      <a:pt x="25" y="22"/>
                    </a:lnTo>
                    <a:lnTo>
                      <a:pt x="32" y="16"/>
                    </a:lnTo>
                    <a:lnTo>
                      <a:pt x="38" y="12"/>
                    </a:lnTo>
                    <a:lnTo>
                      <a:pt x="43" y="9"/>
                    </a:lnTo>
                    <a:lnTo>
                      <a:pt x="44" y="9"/>
                    </a:lnTo>
                    <a:lnTo>
                      <a:pt x="45" y="9"/>
                    </a:lnTo>
                    <a:lnTo>
                      <a:pt x="44" y="9"/>
                    </a:lnTo>
                    <a:lnTo>
                      <a:pt x="44" y="8"/>
                    </a:lnTo>
                    <a:lnTo>
                      <a:pt x="51" y="5"/>
                    </a:lnTo>
                    <a:lnTo>
                      <a:pt x="49" y="1"/>
                    </a:lnTo>
                    <a:lnTo>
                      <a:pt x="46" y="0"/>
                    </a:lnTo>
                    <a:lnTo>
                      <a:pt x="43" y="0"/>
                    </a:lnTo>
                    <a:lnTo>
                      <a:pt x="40" y="1"/>
                    </a:lnTo>
                    <a:lnTo>
                      <a:pt x="33" y="4"/>
                    </a:lnTo>
                    <a:lnTo>
                      <a:pt x="27" y="9"/>
                    </a:lnTo>
                    <a:lnTo>
                      <a:pt x="20" y="16"/>
                    </a:lnTo>
                    <a:lnTo>
                      <a:pt x="12" y="23"/>
                    </a:lnTo>
                    <a:lnTo>
                      <a:pt x="5" y="31"/>
                    </a:lnTo>
                    <a:lnTo>
                      <a:pt x="0" y="41"/>
                    </a:lnTo>
                    <a:lnTo>
                      <a:pt x="7" y="45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441" name="Freeform 933"/>
              <p:cNvSpPr>
                <a:spLocks noChangeArrowheads="1"/>
              </p:cNvSpPr>
              <p:nvPr/>
            </p:nvSpPr>
            <p:spPr bwMode="auto">
              <a:xfrm>
                <a:off x="5581" y="1200"/>
                <a:ext cx="26" cy="65"/>
              </a:xfrm>
              <a:custGeom>
                <a:avLst/>
                <a:gdLst>
                  <a:gd name="T0" fmla="*/ 1117 w 24"/>
                  <a:gd name="T1" fmla="*/ 7872 h 60"/>
                  <a:gd name="T2" fmla="*/ 1210 w 24"/>
                  <a:gd name="T3" fmla="*/ 7622 h 60"/>
                  <a:gd name="T4" fmla="*/ 1210 w 24"/>
                  <a:gd name="T5" fmla="*/ 6647 h 60"/>
                  <a:gd name="T6" fmla="*/ 1311 w 24"/>
                  <a:gd name="T7" fmla="*/ 5995 h 60"/>
                  <a:gd name="T8" fmla="*/ 1538 w 24"/>
                  <a:gd name="T9" fmla="*/ 4826 h 60"/>
                  <a:gd name="T10" fmla="*/ 1805 w 24"/>
                  <a:gd name="T11" fmla="*/ 3829 h 60"/>
                  <a:gd name="T12" fmla="*/ 2314 w 24"/>
                  <a:gd name="T13" fmla="*/ 2755 h 60"/>
                  <a:gd name="T14" fmla="*/ 2716 w 24"/>
                  <a:gd name="T15" fmla="*/ 1572 h 60"/>
                  <a:gd name="T16" fmla="*/ 3160 w 24"/>
                  <a:gd name="T17" fmla="*/ 4 h 60"/>
                  <a:gd name="T18" fmla="*/ 2314 w 24"/>
                  <a:gd name="T19" fmla="*/ 0 h 60"/>
                  <a:gd name="T20" fmla="*/ 1538 w 24"/>
                  <a:gd name="T21" fmla="*/ 1141 h 60"/>
                  <a:gd name="T22" fmla="*/ 1117 w 24"/>
                  <a:gd name="T23" fmla="*/ 2166 h 60"/>
                  <a:gd name="T24" fmla="*/ 952 w 24"/>
                  <a:gd name="T25" fmla="*/ 3262 h 60"/>
                  <a:gd name="T26" fmla="*/ 4 w 24"/>
                  <a:gd name="T27" fmla="*/ 4494 h 60"/>
                  <a:gd name="T28" fmla="*/ 2 w 24"/>
                  <a:gd name="T29" fmla="*/ 5664 h 60"/>
                  <a:gd name="T30" fmla="*/ 1 w 24"/>
                  <a:gd name="T31" fmla="*/ 6516 h 60"/>
                  <a:gd name="T32" fmla="*/ 0 w 24"/>
                  <a:gd name="T33" fmla="*/ 7266 h 60"/>
                  <a:gd name="T34" fmla="*/ 0 w 24"/>
                  <a:gd name="T35" fmla="*/ 7801 h 60"/>
                  <a:gd name="T36" fmla="*/ 1117 w 24"/>
                  <a:gd name="T37" fmla="*/ 7872 h 6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4"/>
                  <a:gd name="T58" fmla="*/ 0 h 60"/>
                  <a:gd name="T59" fmla="*/ 24 w 24"/>
                  <a:gd name="T60" fmla="*/ 60 h 6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4" h="60">
                    <a:moveTo>
                      <a:pt x="8" y="60"/>
                    </a:moveTo>
                    <a:lnTo>
                      <a:pt x="9" y="56"/>
                    </a:lnTo>
                    <a:lnTo>
                      <a:pt x="9" y="50"/>
                    </a:lnTo>
                    <a:lnTo>
                      <a:pt x="10" y="44"/>
                    </a:lnTo>
                    <a:lnTo>
                      <a:pt x="12" y="36"/>
                    </a:lnTo>
                    <a:lnTo>
                      <a:pt x="14" y="29"/>
                    </a:lnTo>
                    <a:lnTo>
                      <a:pt x="17" y="20"/>
                    </a:lnTo>
                    <a:lnTo>
                      <a:pt x="20" y="12"/>
                    </a:lnTo>
                    <a:lnTo>
                      <a:pt x="24" y="4"/>
                    </a:lnTo>
                    <a:lnTo>
                      <a:pt x="17" y="0"/>
                    </a:lnTo>
                    <a:lnTo>
                      <a:pt x="12" y="8"/>
                    </a:lnTo>
                    <a:lnTo>
                      <a:pt x="8" y="16"/>
                    </a:lnTo>
                    <a:lnTo>
                      <a:pt x="6" y="25"/>
                    </a:lnTo>
                    <a:lnTo>
                      <a:pt x="4" y="34"/>
                    </a:lnTo>
                    <a:lnTo>
                      <a:pt x="2" y="42"/>
                    </a:lnTo>
                    <a:lnTo>
                      <a:pt x="1" y="49"/>
                    </a:lnTo>
                    <a:lnTo>
                      <a:pt x="0" y="55"/>
                    </a:lnTo>
                    <a:lnTo>
                      <a:pt x="0" y="59"/>
                    </a:lnTo>
                    <a:lnTo>
                      <a:pt x="8" y="6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442" name="Freeform 934"/>
              <p:cNvSpPr>
                <a:spLocks noChangeArrowheads="1"/>
              </p:cNvSpPr>
              <p:nvPr/>
            </p:nvSpPr>
            <p:spPr bwMode="auto">
              <a:xfrm>
                <a:off x="151" y="3801"/>
                <a:ext cx="68" cy="114"/>
              </a:xfrm>
              <a:custGeom>
                <a:avLst/>
                <a:gdLst>
                  <a:gd name="T0" fmla="*/ 2536 w 64"/>
                  <a:gd name="T1" fmla="*/ 8136 h 106"/>
                  <a:gd name="T2" fmla="*/ 2536 w 64"/>
                  <a:gd name="T3" fmla="*/ 8363 h 106"/>
                  <a:gd name="T4" fmla="*/ 2536 w 64"/>
                  <a:gd name="T5" fmla="*/ 8670 h 106"/>
                  <a:gd name="T6" fmla="*/ 2531 w 64"/>
                  <a:gd name="T7" fmla="*/ 8750 h 106"/>
                  <a:gd name="T8" fmla="*/ 2530 w 64"/>
                  <a:gd name="T9" fmla="*/ 8841 h 106"/>
                  <a:gd name="T10" fmla="*/ 2381 w 64"/>
                  <a:gd name="T11" fmla="*/ 8994 h 106"/>
                  <a:gd name="T12" fmla="*/ 2110 w 64"/>
                  <a:gd name="T13" fmla="*/ 8841 h 106"/>
                  <a:gd name="T14" fmla="*/ 1869 w 64"/>
                  <a:gd name="T15" fmla="*/ 8750 h 106"/>
                  <a:gd name="T16" fmla="*/ 1660 w 64"/>
                  <a:gd name="T17" fmla="*/ 8552 h 106"/>
                  <a:gd name="T18" fmla="*/ 1300 w 64"/>
                  <a:gd name="T19" fmla="*/ 8005 h 106"/>
                  <a:gd name="T20" fmla="*/ 1083 w 64"/>
                  <a:gd name="T21" fmla="*/ 7496 h 106"/>
                  <a:gd name="T22" fmla="*/ 754 w 64"/>
                  <a:gd name="T23" fmla="*/ 6723 h 106"/>
                  <a:gd name="T24" fmla="*/ 493 w 64"/>
                  <a:gd name="T25" fmla="*/ 6026 h 106"/>
                  <a:gd name="T26" fmla="*/ 364 w 64"/>
                  <a:gd name="T27" fmla="*/ 5210 h 106"/>
                  <a:gd name="T28" fmla="*/ 3 w 64"/>
                  <a:gd name="T29" fmla="*/ 4226 h 106"/>
                  <a:gd name="T30" fmla="*/ 1 w 64"/>
                  <a:gd name="T31" fmla="*/ 3343 h 106"/>
                  <a:gd name="T32" fmla="*/ 0 w 64"/>
                  <a:gd name="T33" fmla="*/ 2219 h 106"/>
                  <a:gd name="T34" fmla="*/ 0 w 64"/>
                  <a:gd name="T35" fmla="*/ 1130 h 106"/>
                  <a:gd name="T36" fmla="*/ 3 w 64"/>
                  <a:gd name="T37" fmla="*/ 1 h 106"/>
                  <a:gd name="T38" fmla="*/ 4 w 64"/>
                  <a:gd name="T39" fmla="*/ 0 h 106"/>
                  <a:gd name="T40" fmla="*/ 6 w 64"/>
                  <a:gd name="T41" fmla="*/ 0 h 106"/>
                  <a:gd name="T42" fmla="*/ 7 w 64"/>
                  <a:gd name="T43" fmla="*/ 0 h 106"/>
                  <a:gd name="T44" fmla="*/ 387 w 64"/>
                  <a:gd name="T45" fmla="*/ 0 h 106"/>
                  <a:gd name="T46" fmla="*/ 592 w 64"/>
                  <a:gd name="T47" fmla="*/ 3 h 106"/>
                  <a:gd name="T48" fmla="*/ 851 w 64"/>
                  <a:gd name="T49" fmla="*/ 679 h 106"/>
                  <a:gd name="T50" fmla="*/ 1151 w 64"/>
                  <a:gd name="T51" fmla="*/ 1130 h 106"/>
                  <a:gd name="T52" fmla="*/ 1414 w 64"/>
                  <a:gd name="T53" fmla="*/ 1881 h 106"/>
                  <a:gd name="T54" fmla="*/ 1696 w 64"/>
                  <a:gd name="T55" fmla="*/ 2386 h 106"/>
                  <a:gd name="T56" fmla="*/ 1915 w 64"/>
                  <a:gd name="T57" fmla="*/ 3192 h 106"/>
                  <a:gd name="T58" fmla="*/ 2110 w 64"/>
                  <a:gd name="T59" fmla="*/ 3894 h 106"/>
                  <a:gd name="T60" fmla="*/ 2242 w 64"/>
                  <a:gd name="T61" fmla="*/ 4593 h 106"/>
                  <a:gd name="T62" fmla="*/ 2381 w 64"/>
                  <a:gd name="T63" fmla="*/ 5313 h 106"/>
                  <a:gd name="T64" fmla="*/ 2387 w 64"/>
                  <a:gd name="T65" fmla="*/ 6026 h 106"/>
                  <a:gd name="T66" fmla="*/ 2530 w 64"/>
                  <a:gd name="T67" fmla="*/ 6609 h 106"/>
                  <a:gd name="T68" fmla="*/ 2531 w 64"/>
                  <a:gd name="T69" fmla="*/ 7108 h 106"/>
                  <a:gd name="T70" fmla="*/ 2531 w 64"/>
                  <a:gd name="T71" fmla="*/ 7776 h 106"/>
                  <a:gd name="T72" fmla="*/ 2536 w 64"/>
                  <a:gd name="T73" fmla="*/ 8136 h 10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4"/>
                  <a:gd name="T112" fmla="*/ 0 h 106"/>
                  <a:gd name="T113" fmla="*/ 64 w 64"/>
                  <a:gd name="T114" fmla="*/ 106 h 10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4" h="106">
                    <a:moveTo>
                      <a:pt x="64" y="96"/>
                    </a:moveTo>
                    <a:lnTo>
                      <a:pt x="64" y="99"/>
                    </a:lnTo>
                    <a:lnTo>
                      <a:pt x="64" y="102"/>
                    </a:lnTo>
                    <a:lnTo>
                      <a:pt x="63" y="103"/>
                    </a:lnTo>
                    <a:lnTo>
                      <a:pt x="62" y="105"/>
                    </a:lnTo>
                    <a:lnTo>
                      <a:pt x="58" y="106"/>
                    </a:lnTo>
                    <a:lnTo>
                      <a:pt x="53" y="105"/>
                    </a:lnTo>
                    <a:lnTo>
                      <a:pt x="47" y="103"/>
                    </a:lnTo>
                    <a:lnTo>
                      <a:pt x="41" y="100"/>
                    </a:lnTo>
                    <a:lnTo>
                      <a:pt x="33" y="94"/>
                    </a:lnTo>
                    <a:lnTo>
                      <a:pt x="26" y="88"/>
                    </a:lnTo>
                    <a:lnTo>
                      <a:pt x="20" y="80"/>
                    </a:lnTo>
                    <a:lnTo>
                      <a:pt x="13" y="71"/>
                    </a:lnTo>
                    <a:lnTo>
                      <a:pt x="8" y="61"/>
                    </a:lnTo>
                    <a:lnTo>
                      <a:pt x="3" y="50"/>
                    </a:lnTo>
                    <a:lnTo>
                      <a:pt x="1" y="39"/>
                    </a:lnTo>
                    <a:lnTo>
                      <a:pt x="0" y="27"/>
                    </a:lnTo>
                    <a:lnTo>
                      <a:pt x="0" y="14"/>
                    </a:lnTo>
                    <a:lnTo>
                      <a:pt x="3" y="1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16" y="3"/>
                    </a:lnTo>
                    <a:lnTo>
                      <a:pt x="22" y="7"/>
                    </a:lnTo>
                    <a:lnTo>
                      <a:pt x="28" y="14"/>
                    </a:lnTo>
                    <a:lnTo>
                      <a:pt x="36" y="22"/>
                    </a:lnTo>
                    <a:lnTo>
                      <a:pt x="42" y="29"/>
                    </a:lnTo>
                    <a:lnTo>
                      <a:pt x="48" y="38"/>
                    </a:lnTo>
                    <a:lnTo>
                      <a:pt x="53" y="46"/>
                    </a:lnTo>
                    <a:lnTo>
                      <a:pt x="56" y="55"/>
                    </a:lnTo>
                    <a:lnTo>
                      <a:pt x="58" y="63"/>
                    </a:lnTo>
                    <a:lnTo>
                      <a:pt x="60" y="71"/>
                    </a:lnTo>
                    <a:lnTo>
                      <a:pt x="62" y="79"/>
                    </a:lnTo>
                    <a:lnTo>
                      <a:pt x="63" y="85"/>
                    </a:lnTo>
                    <a:lnTo>
                      <a:pt x="63" y="92"/>
                    </a:lnTo>
                    <a:lnTo>
                      <a:pt x="64" y="96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443" name="Freeform 935"/>
              <p:cNvSpPr>
                <a:spLocks noChangeArrowheads="1"/>
              </p:cNvSpPr>
              <p:nvPr/>
            </p:nvSpPr>
            <p:spPr bwMode="auto">
              <a:xfrm>
                <a:off x="145" y="3801"/>
                <a:ext cx="78" cy="120"/>
              </a:xfrm>
              <a:custGeom>
                <a:avLst/>
                <a:gdLst>
                  <a:gd name="T0" fmla="*/ 6 w 74"/>
                  <a:gd name="T1" fmla="*/ 0 h 111"/>
                  <a:gd name="T2" fmla="*/ 1 w 74"/>
                  <a:gd name="T3" fmla="*/ 1422 h 111"/>
                  <a:gd name="T4" fmla="*/ 0 w 74"/>
                  <a:gd name="T5" fmla="*/ 3102 h 111"/>
                  <a:gd name="T6" fmla="*/ 2 w 74"/>
                  <a:gd name="T7" fmla="*/ 4501 h 111"/>
                  <a:gd name="T8" fmla="*/ 5 w 74"/>
                  <a:gd name="T9" fmla="*/ 5912 h 111"/>
                  <a:gd name="T10" fmla="*/ 273 w 74"/>
                  <a:gd name="T11" fmla="*/ 7315 h 111"/>
                  <a:gd name="T12" fmla="*/ 355 w 74"/>
                  <a:gd name="T13" fmla="*/ 8427 h 111"/>
                  <a:gd name="T14" fmla="*/ 512 w 74"/>
                  <a:gd name="T15" fmla="*/ 9761 h 111"/>
                  <a:gd name="T16" fmla="*/ 739 w 74"/>
                  <a:gd name="T17" fmla="*/ 10613 h 111"/>
                  <a:gd name="T18" fmla="*/ 866 w 74"/>
                  <a:gd name="T19" fmla="*/ 11408 h 111"/>
                  <a:gd name="T20" fmla="*/ 1069 w 74"/>
                  <a:gd name="T21" fmla="*/ 11924 h 111"/>
                  <a:gd name="T22" fmla="*/ 1252 w 74"/>
                  <a:gd name="T23" fmla="*/ 12444 h 111"/>
                  <a:gd name="T24" fmla="*/ 1391 w 74"/>
                  <a:gd name="T25" fmla="*/ 12716 h 111"/>
                  <a:gd name="T26" fmla="*/ 1627 w 74"/>
                  <a:gd name="T27" fmla="*/ 12891 h 111"/>
                  <a:gd name="T28" fmla="*/ 1717 w 74"/>
                  <a:gd name="T29" fmla="*/ 12546 h 111"/>
                  <a:gd name="T30" fmla="*/ 1795 w 74"/>
                  <a:gd name="T31" fmla="*/ 12404 h 111"/>
                  <a:gd name="T32" fmla="*/ 1810 w 74"/>
                  <a:gd name="T33" fmla="*/ 11924 h 111"/>
                  <a:gd name="T34" fmla="*/ 1810 w 74"/>
                  <a:gd name="T35" fmla="*/ 11605 h 111"/>
                  <a:gd name="T36" fmla="*/ 1810 w 74"/>
                  <a:gd name="T37" fmla="*/ 11030 h 111"/>
                  <a:gd name="T38" fmla="*/ 1629 w 74"/>
                  <a:gd name="T39" fmla="*/ 11159 h 111"/>
                  <a:gd name="T40" fmla="*/ 1629 w 74"/>
                  <a:gd name="T41" fmla="*/ 11511 h 111"/>
                  <a:gd name="T42" fmla="*/ 1629 w 74"/>
                  <a:gd name="T43" fmla="*/ 11605 h 111"/>
                  <a:gd name="T44" fmla="*/ 1627 w 74"/>
                  <a:gd name="T45" fmla="*/ 11677 h 111"/>
                  <a:gd name="T46" fmla="*/ 1629 w 74"/>
                  <a:gd name="T47" fmla="*/ 11677 h 111"/>
                  <a:gd name="T48" fmla="*/ 1587 w 74"/>
                  <a:gd name="T49" fmla="*/ 11762 h 111"/>
                  <a:gd name="T50" fmla="*/ 1466 w 74"/>
                  <a:gd name="T51" fmla="*/ 11677 h 111"/>
                  <a:gd name="T52" fmla="*/ 1356 w 74"/>
                  <a:gd name="T53" fmla="*/ 11605 h 111"/>
                  <a:gd name="T54" fmla="*/ 1220 w 74"/>
                  <a:gd name="T55" fmla="*/ 11030 h 111"/>
                  <a:gd name="T56" fmla="*/ 1068 w 74"/>
                  <a:gd name="T57" fmla="*/ 10613 h 111"/>
                  <a:gd name="T58" fmla="*/ 865 w 74"/>
                  <a:gd name="T59" fmla="*/ 9817 h 111"/>
                  <a:gd name="T60" fmla="*/ 739 w 74"/>
                  <a:gd name="T61" fmla="*/ 9029 h 111"/>
                  <a:gd name="T62" fmla="*/ 540 w 74"/>
                  <a:gd name="T63" fmla="*/ 8075 h 111"/>
                  <a:gd name="T64" fmla="*/ 394 w 74"/>
                  <a:gd name="T65" fmla="*/ 6909 h 111"/>
                  <a:gd name="T66" fmla="*/ 320 w 74"/>
                  <a:gd name="T67" fmla="*/ 5688 h 111"/>
                  <a:gd name="T68" fmla="*/ 288 w 74"/>
                  <a:gd name="T69" fmla="*/ 4477 h 111"/>
                  <a:gd name="T70" fmla="*/ 273 w 74"/>
                  <a:gd name="T71" fmla="*/ 3102 h 111"/>
                  <a:gd name="T72" fmla="*/ 288 w 74"/>
                  <a:gd name="T73" fmla="*/ 1662 h 111"/>
                  <a:gd name="T74" fmla="*/ 320 w 74"/>
                  <a:gd name="T75" fmla="*/ 3 h 111"/>
                  <a:gd name="T76" fmla="*/ 6 w 74"/>
                  <a:gd name="T77" fmla="*/ 0 h 11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4"/>
                  <a:gd name="T118" fmla="*/ 0 h 111"/>
                  <a:gd name="T119" fmla="*/ 74 w 74"/>
                  <a:gd name="T120" fmla="*/ 111 h 11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4" h="111">
                    <a:moveTo>
                      <a:pt x="6" y="0"/>
                    </a:moveTo>
                    <a:lnTo>
                      <a:pt x="1" y="13"/>
                    </a:lnTo>
                    <a:lnTo>
                      <a:pt x="0" y="27"/>
                    </a:lnTo>
                    <a:lnTo>
                      <a:pt x="2" y="39"/>
                    </a:lnTo>
                    <a:lnTo>
                      <a:pt x="5" y="51"/>
                    </a:lnTo>
                    <a:lnTo>
                      <a:pt x="10" y="63"/>
                    </a:lnTo>
                    <a:lnTo>
                      <a:pt x="15" y="73"/>
                    </a:lnTo>
                    <a:lnTo>
                      <a:pt x="22" y="83"/>
                    </a:lnTo>
                    <a:lnTo>
                      <a:pt x="29" y="91"/>
                    </a:lnTo>
                    <a:lnTo>
                      <a:pt x="36" y="97"/>
                    </a:lnTo>
                    <a:lnTo>
                      <a:pt x="44" y="103"/>
                    </a:lnTo>
                    <a:lnTo>
                      <a:pt x="51" y="107"/>
                    </a:lnTo>
                    <a:lnTo>
                      <a:pt x="57" y="110"/>
                    </a:lnTo>
                    <a:lnTo>
                      <a:pt x="65" y="111"/>
                    </a:lnTo>
                    <a:lnTo>
                      <a:pt x="70" y="108"/>
                    </a:lnTo>
                    <a:lnTo>
                      <a:pt x="72" y="106"/>
                    </a:lnTo>
                    <a:lnTo>
                      <a:pt x="74" y="103"/>
                    </a:lnTo>
                    <a:lnTo>
                      <a:pt x="74" y="100"/>
                    </a:lnTo>
                    <a:lnTo>
                      <a:pt x="74" y="95"/>
                    </a:lnTo>
                    <a:lnTo>
                      <a:pt x="66" y="96"/>
                    </a:lnTo>
                    <a:lnTo>
                      <a:pt x="66" y="99"/>
                    </a:lnTo>
                    <a:lnTo>
                      <a:pt x="66" y="100"/>
                    </a:lnTo>
                    <a:lnTo>
                      <a:pt x="65" y="101"/>
                    </a:lnTo>
                    <a:lnTo>
                      <a:pt x="66" y="101"/>
                    </a:lnTo>
                    <a:lnTo>
                      <a:pt x="64" y="102"/>
                    </a:lnTo>
                    <a:lnTo>
                      <a:pt x="60" y="101"/>
                    </a:lnTo>
                    <a:lnTo>
                      <a:pt x="55" y="100"/>
                    </a:lnTo>
                    <a:lnTo>
                      <a:pt x="49" y="95"/>
                    </a:lnTo>
                    <a:lnTo>
                      <a:pt x="43" y="91"/>
                    </a:lnTo>
                    <a:lnTo>
                      <a:pt x="35" y="84"/>
                    </a:lnTo>
                    <a:lnTo>
                      <a:pt x="29" y="77"/>
                    </a:lnTo>
                    <a:lnTo>
                      <a:pt x="23" y="69"/>
                    </a:lnTo>
                    <a:lnTo>
                      <a:pt x="17" y="59"/>
                    </a:lnTo>
                    <a:lnTo>
                      <a:pt x="13" y="49"/>
                    </a:lnTo>
                    <a:lnTo>
                      <a:pt x="11" y="38"/>
                    </a:lnTo>
                    <a:lnTo>
                      <a:pt x="10" y="27"/>
                    </a:lnTo>
                    <a:lnTo>
                      <a:pt x="11" y="15"/>
                    </a:lnTo>
                    <a:lnTo>
                      <a:pt x="13" y="3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444" name="Freeform 936"/>
              <p:cNvSpPr>
                <a:spLocks noChangeArrowheads="1"/>
              </p:cNvSpPr>
              <p:nvPr/>
            </p:nvSpPr>
            <p:spPr bwMode="auto">
              <a:xfrm>
                <a:off x="151" y="3795"/>
                <a:ext cx="54" cy="49"/>
              </a:xfrm>
              <a:custGeom>
                <a:avLst/>
                <a:gdLst>
                  <a:gd name="T0" fmla="*/ 1657 w 51"/>
                  <a:gd name="T1" fmla="*/ 7434 h 45"/>
                  <a:gd name="T2" fmla="*/ 1514 w 51"/>
                  <a:gd name="T3" fmla="*/ 5713 h 45"/>
                  <a:gd name="T4" fmla="*/ 1276 w 51"/>
                  <a:gd name="T5" fmla="*/ 4096 h 45"/>
                  <a:gd name="T6" fmla="*/ 1015 w 51"/>
                  <a:gd name="T7" fmla="*/ 2914 h 45"/>
                  <a:gd name="T8" fmla="*/ 764 w 51"/>
                  <a:gd name="T9" fmla="*/ 1606 h 45"/>
                  <a:gd name="T10" fmla="*/ 542 w 51"/>
                  <a:gd name="T11" fmla="*/ 4 h 45"/>
                  <a:gd name="T12" fmla="*/ 364 w 51"/>
                  <a:gd name="T13" fmla="*/ 1 h 45"/>
                  <a:gd name="T14" fmla="*/ 8 w 51"/>
                  <a:gd name="T15" fmla="*/ 0 h 45"/>
                  <a:gd name="T16" fmla="*/ 5 w 51"/>
                  <a:gd name="T17" fmla="*/ 0 h 45"/>
                  <a:gd name="T18" fmla="*/ 2 w 51"/>
                  <a:gd name="T19" fmla="*/ 1 h 45"/>
                  <a:gd name="T20" fmla="*/ 0 w 51"/>
                  <a:gd name="T21" fmla="*/ 5 h 45"/>
                  <a:gd name="T22" fmla="*/ 7 w 51"/>
                  <a:gd name="T23" fmla="*/ 1475 h 45"/>
                  <a:gd name="T24" fmla="*/ 7 w 51"/>
                  <a:gd name="T25" fmla="*/ 1606 h 45"/>
                  <a:gd name="T26" fmla="*/ 6 w 51"/>
                  <a:gd name="T27" fmla="*/ 1606 h 45"/>
                  <a:gd name="T28" fmla="*/ 7 w 51"/>
                  <a:gd name="T29" fmla="*/ 1606 h 45"/>
                  <a:gd name="T30" fmla="*/ 8 w 51"/>
                  <a:gd name="T31" fmla="*/ 1606 h 45"/>
                  <a:gd name="T32" fmla="*/ 408 w 51"/>
                  <a:gd name="T33" fmla="*/ 2073 h 45"/>
                  <a:gd name="T34" fmla="*/ 574 w 51"/>
                  <a:gd name="T35" fmla="*/ 2914 h 45"/>
                  <a:gd name="T36" fmla="*/ 857 w 51"/>
                  <a:gd name="T37" fmla="*/ 3810 h 45"/>
                  <a:gd name="T38" fmla="*/ 1016 w 51"/>
                  <a:gd name="T39" fmla="*/ 5288 h 45"/>
                  <a:gd name="T40" fmla="*/ 1276 w 51"/>
                  <a:gd name="T41" fmla="*/ 6774 h 45"/>
                  <a:gd name="T42" fmla="*/ 1432 w 51"/>
                  <a:gd name="T43" fmla="*/ 8095 h 45"/>
                  <a:gd name="T44" fmla="*/ 1657 w 51"/>
                  <a:gd name="T45" fmla="*/ 7434 h 4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51"/>
                  <a:gd name="T70" fmla="*/ 0 h 45"/>
                  <a:gd name="T71" fmla="*/ 51 w 51"/>
                  <a:gd name="T72" fmla="*/ 45 h 45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51" h="45">
                    <a:moveTo>
                      <a:pt x="51" y="41"/>
                    </a:moveTo>
                    <a:lnTo>
                      <a:pt x="46" y="31"/>
                    </a:lnTo>
                    <a:lnTo>
                      <a:pt x="39" y="23"/>
                    </a:lnTo>
                    <a:lnTo>
                      <a:pt x="31" y="16"/>
                    </a:lnTo>
                    <a:lnTo>
                      <a:pt x="24" y="9"/>
                    </a:lnTo>
                    <a:lnTo>
                      <a:pt x="18" y="4"/>
                    </a:lnTo>
                    <a:lnTo>
                      <a:pt x="11" y="1"/>
                    </a:lnTo>
                    <a:lnTo>
                      <a:pt x="8" y="0"/>
                    </a:lnTo>
                    <a:lnTo>
                      <a:pt x="5" y="0"/>
                    </a:lnTo>
                    <a:lnTo>
                      <a:pt x="2" y="1"/>
                    </a:lnTo>
                    <a:lnTo>
                      <a:pt x="0" y="5"/>
                    </a:lnTo>
                    <a:lnTo>
                      <a:pt x="7" y="8"/>
                    </a:lnTo>
                    <a:lnTo>
                      <a:pt x="7" y="9"/>
                    </a:lnTo>
                    <a:lnTo>
                      <a:pt x="6" y="9"/>
                    </a:lnTo>
                    <a:lnTo>
                      <a:pt x="7" y="9"/>
                    </a:lnTo>
                    <a:lnTo>
                      <a:pt x="8" y="9"/>
                    </a:lnTo>
                    <a:lnTo>
                      <a:pt x="13" y="12"/>
                    </a:lnTo>
                    <a:lnTo>
                      <a:pt x="19" y="16"/>
                    </a:lnTo>
                    <a:lnTo>
                      <a:pt x="26" y="22"/>
                    </a:lnTo>
                    <a:lnTo>
                      <a:pt x="32" y="29"/>
                    </a:lnTo>
                    <a:lnTo>
                      <a:pt x="39" y="37"/>
                    </a:lnTo>
                    <a:lnTo>
                      <a:pt x="44" y="45"/>
                    </a:lnTo>
                    <a:lnTo>
                      <a:pt x="51" y="41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445" name="Freeform 937"/>
              <p:cNvSpPr>
                <a:spLocks noChangeArrowheads="1"/>
              </p:cNvSpPr>
              <p:nvPr/>
            </p:nvSpPr>
            <p:spPr bwMode="auto">
              <a:xfrm>
                <a:off x="198" y="3840"/>
                <a:ext cx="26" cy="65"/>
              </a:xfrm>
              <a:custGeom>
                <a:avLst/>
                <a:gdLst>
                  <a:gd name="T0" fmla="*/ 3160 w 24"/>
                  <a:gd name="T1" fmla="*/ 7801 h 60"/>
                  <a:gd name="T2" fmla="*/ 3160 w 24"/>
                  <a:gd name="T3" fmla="*/ 7266 h 60"/>
                  <a:gd name="T4" fmla="*/ 3010 w 24"/>
                  <a:gd name="T5" fmla="*/ 6516 h 60"/>
                  <a:gd name="T6" fmla="*/ 2917 w 24"/>
                  <a:gd name="T7" fmla="*/ 5664 h 60"/>
                  <a:gd name="T8" fmla="*/ 2716 w 24"/>
                  <a:gd name="T9" fmla="*/ 4494 h 60"/>
                  <a:gd name="T10" fmla="*/ 2507 w 24"/>
                  <a:gd name="T11" fmla="*/ 3262 h 60"/>
                  <a:gd name="T12" fmla="*/ 2118 w 24"/>
                  <a:gd name="T13" fmla="*/ 2166 h 60"/>
                  <a:gd name="T14" fmla="*/ 1538 w 24"/>
                  <a:gd name="T15" fmla="*/ 1141 h 60"/>
                  <a:gd name="T16" fmla="*/ 1031 w 24"/>
                  <a:gd name="T17" fmla="*/ 0 h 60"/>
                  <a:gd name="T18" fmla="*/ 0 w 24"/>
                  <a:gd name="T19" fmla="*/ 4 h 60"/>
                  <a:gd name="T20" fmla="*/ 4 w 24"/>
                  <a:gd name="T21" fmla="*/ 1572 h 60"/>
                  <a:gd name="T22" fmla="*/ 1031 w 24"/>
                  <a:gd name="T23" fmla="*/ 2755 h 60"/>
                  <a:gd name="T24" fmla="*/ 1311 w 24"/>
                  <a:gd name="T25" fmla="*/ 3829 h 60"/>
                  <a:gd name="T26" fmla="*/ 1538 w 24"/>
                  <a:gd name="T27" fmla="*/ 4826 h 60"/>
                  <a:gd name="T28" fmla="*/ 1805 w 24"/>
                  <a:gd name="T29" fmla="*/ 5995 h 60"/>
                  <a:gd name="T30" fmla="*/ 1955 w 24"/>
                  <a:gd name="T31" fmla="*/ 6707 h 60"/>
                  <a:gd name="T32" fmla="*/ 1955 w 24"/>
                  <a:gd name="T33" fmla="*/ 7622 h 60"/>
                  <a:gd name="T34" fmla="*/ 2118 w 24"/>
                  <a:gd name="T35" fmla="*/ 7872 h 60"/>
                  <a:gd name="T36" fmla="*/ 3160 w 24"/>
                  <a:gd name="T37" fmla="*/ 7801 h 6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4"/>
                  <a:gd name="T58" fmla="*/ 0 h 60"/>
                  <a:gd name="T59" fmla="*/ 24 w 24"/>
                  <a:gd name="T60" fmla="*/ 60 h 6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4" h="60">
                    <a:moveTo>
                      <a:pt x="24" y="59"/>
                    </a:moveTo>
                    <a:lnTo>
                      <a:pt x="24" y="55"/>
                    </a:lnTo>
                    <a:lnTo>
                      <a:pt x="23" y="49"/>
                    </a:lnTo>
                    <a:lnTo>
                      <a:pt x="22" y="42"/>
                    </a:lnTo>
                    <a:lnTo>
                      <a:pt x="20" y="34"/>
                    </a:lnTo>
                    <a:lnTo>
                      <a:pt x="18" y="25"/>
                    </a:lnTo>
                    <a:lnTo>
                      <a:pt x="16" y="16"/>
                    </a:lnTo>
                    <a:lnTo>
                      <a:pt x="12" y="8"/>
                    </a:lnTo>
                    <a:lnTo>
                      <a:pt x="7" y="0"/>
                    </a:lnTo>
                    <a:lnTo>
                      <a:pt x="0" y="4"/>
                    </a:lnTo>
                    <a:lnTo>
                      <a:pt x="4" y="12"/>
                    </a:lnTo>
                    <a:lnTo>
                      <a:pt x="7" y="20"/>
                    </a:lnTo>
                    <a:lnTo>
                      <a:pt x="10" y="29"/>
                    </a:lnTo>
                    <a:lnTo>
                      <a:pt x="12" y="36"/>
                    </a:lnTo>
                    <a:lnTo>
                      <a:pt x="14" y="44"/>
                    </a:lnTo>
                    <a:lnTo>
                      <a:pt x="15" y="51"/>
                    </a:lnTo>
                    <a:lnTo>
                      <a:pt x="15" y="56"/>
                    </a:lnTo>
                    <a:lnTo>
                      <a:pt x="16" y="60"/>
                    </a:lnTo>
                    <a:lnTo>
                      <a:pt x="24" y="59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446" name="Freeform 938"/>
              <p:cNvSpPr>
                <a:spLocks noChangeArrowheads="1"/>
              </p:cNvSpPr>
              <p:nvPr/>
            </p:nvSpPr>
            <p:spPr bwMode="auto">
              <a:xfrm>
                <a:off x="5584" y="3917"/>
                <a:ext cx="69" cy="112"/>
              </a:xfrm>
              <a:custGeom>
                <a:avLst/>
                <a:gdLst>
                  <a:gd name="T0" fmla="*/ 0 w 65"/>
                  <a:gd name="T1" fmla="*/ 9025 h 104"/>
                  <a:gd name="T2" fmla="*/ 0 w 65"/>
                  <a:gd name="T3" fmla="*/ 9143 h 104"/>
                  <a:gd name="T4" fmla="*/ 0 w 65"/>
                  <a:gd name="T5" fmla="*/ 9346 h 104"/>
                  <a:gd name="T6" fmla="*/ 1 w 65"/>
                  <a:gd name="T7" fmla="*/ 9465 h 104"/>
                  <a:gd name="T8" fmla="*/ 2 w 65"/>
                  <a:gd name="T9" fmla="*/ 9719 h 104"/>
                  <a:gd name="T10" fmla="*/ 6 w 65"/>
                  <a:gd name="T11" fmla="*/ 9719 h 104"/>
                  <a:gd name="T12" fmla="*/ 428 w 65"/>
                  <a:gd name="T13" fmla="*/ 9465 h 104"/>
                  <a:gd name="T14" fmla="*/ 613 w 65"/>
                  <a:gd name="T15" fmla="*/ 9164 h 104"/>
                  <a:gd name="T16" fmla="*/ 932 w 65"/>
                  <a:gd name="T17" fmla="*/ 8789 h 104"/>
                  <a:gd name="T18" fmla="*/ 1138 w 65"/>
                  <a:gd name="T19" fmla="*/ 8392 h 104"/>
                  <a:gd name="T20" fmla="*/ 1445 w 65"/>
                  <a:gd name="T21" fmla="*/ 7781 h 104"/>
                  <a:gd name="T22" fmla="*/ 1693 w 65"/>
                  <a:gd name="T23" fmla="*/ 6948 h 104"/>
                  <a:gd name="T24" fmla="*/ 1908 w 65"/>
                  <a:gd name="T25" fmla="*/ 6230 h 104"/>
                  <a:gd name="T26" fmla="*/ 2194 w 65"/>
                  <a:gd name="T27" fmla="*/ 5372 h 104"/>
                  <a:gd name="T28" fmla="*/ 2329 w 65"/>
                  <a:gd name="T29" fmla="*/ 4371 h 104"/>
                  <a:gd name="T30" fmla="*/ 2422 w 65"/>
                  <a:gd name="T31" fmla="*/ 3444 h 104"/>
                  <a:gd name="T32" fmla="*/ 2472 w 65"/>
                  <a:gd name="T33" fmla="*/ 2378 h 104"/>
                  <a:gd name="T34" fmla="*/ 2464 w 65"/>
                  <a:gd name="T35" fmla="*/ 1221 h 104"/>
                  <a:gd name="T36" fmla="*/ 2329 w 65"/>
                  <a:gd name="T37" fmla="*/ 3 h 104"/>
                  <a:gd name="T38" fmla="*/ 2321 w 65"/>
                  <a:gd name="T39" fmla="*/ 2 h 104"/>
                  <a:gd name="T40" fmla="*/ 2232 w 65"/>
                  <a:gd name="T41" fmla="*/ 0 h 104"/>
                  <a:gd name="T42" fmla="*/ 2194 w 65"/>
                  <a:gd name="T43" fmla="*/ 0 h 104"/>
                  <a:gd name="T44" fmla="*/ 2103 w 65"/>
                  <a:gd name="T45" fmla="*/ 2 h 104"/>
                  <a:gd name="T46" fmla="*/ 1834 w 65"/>
                  <a:gd name="T47" fmla="*/ 4 h 104"/>
                  <a:gd name="T48" fmla="*/ 1628 w 65"/>
                  <a:gd name="T49" fmla="*/ 783 h 104"/>
                  <a:gd name="T50" fmla="*/ 1361 w 65"/>
                  <a:gd name="T51" fmla="*/ 1315 h 104"/>
                  <a:gd name="T52" fmla="*/ 1072 w 65"/>
                  <a:gd name="T53" fmla="*/ 2050 h 104"/>
                  <a:gd name="T54" fmla="*/ 827 w 65"/>
                  <a:gd name="T55" fmla="*/ 2758 h 104"/>
                  <a:gd name="T56" fmla="*/ 577 w 65"/>
                  <a:gd name="T57" fmla="*/ 3500 h 104"/>
                  <a:gd name="T58" fmla="*/ 428 w 65"/>
                  <a:gd name="T59" fmla="*/ 4366 h 104"/>
                  <a:gd name="T60" fmla="*/ 8 w 65"/>
                  <a:gd name="T61" fmla="*/ 5064 h 104"/>
                  <a:gd name="T62" fmla="*/ 6 w 65"/>
                  <a:gd name="T63" fmla="*/ 5874 h 104"/>
                  <a:gd name="T64" fmla="*/ 4 w 65"/>
                  <a:gd name="T65" fmla="*/ 6709 h 104"/>
                  <a:gd name="T66" fmla="*/ 3 w 65"/>
                  <a:gd name="T67" fmla="*/ 7337 h 104"/>
                  <a:gd name="T68" fmla="*/ 2 w 65"/>
                  <a:gd name="T69" fmla="*/ 7907 h 104"/>
                  <a:gd name="T70" fmla="*/ 1 w 65"/>
                  <a:gd name="T71" fmla="*/ 8509 h 104"/>
                  <a:gd name="T72" fmla="*/ 0 w 65"/>
                  <a:gd name="T73" fmla="*/ 9025 h 104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5"/>
                  <a:gd name="T112" fmla="*/ 0 h 104"/>
                  <a:gd name="T113" fmla="*/ 65 w 65"/>
                  <a:gd name="T114" fmla="*/ 104 h 104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5" h="104">
                    <a:moveTo>
                      <a:pt x="0" y="97"/>
                    </a:moveTo>
                    <a:lnTo>
                      <a:pt x="0" y="99"/>
                    </a:lnTo>
                    <a:lnTo>
                      <a:pt x="0" y="102"/>
                    </a:lnTo>
                    <a:lnTo>
                      <a:pt x="1" y="103"/>
                    </a:lnTo>
                    <a:lnTo>
                      <a:pt x="2" y="104"/>
                    </a:lnTo>
                    <a:lnTo>
                      <a:pt x="6" y="104"/>
                    </a:lnTo>
                    <a:lnTo>
                      <a:pt x="11" y="103"/>
                    </a:lnTo>
                    <a:lnTo>
                      <a:pt x="17" y="100"/>
                    </a:lnTo>
                    <a:lnTo>
                      <a:pt x="24" y="96"/>
                    </a:lnTo>
                    <a:lnTo>
                      <a:pt x="30" y="91"/>
                    </a:lnTo>
                    <a:lnTo>
                      <a:pt x="38" y="84"/>
                    </a:lnTo>
                    <a:lnTo>
                      <a:pt x="44" y="76"/>
                    </a:lnTo>
                    <a:lnTo>
                      <a:pt x="50" y="67"/>
                    </a:lnTo>
                    <a:lnTo>
                      <a:pt x="57" y="58"/>
                    </a:lnTo>
                    <a:lnTo>
                      <a:pt x="61" y="48"/>
                    </a:lnTo>
                    <a:lnTo>
                      <a:pt x="63" y="37"/>
                    </a:lnTo>
                    <a:lnTo>
                      <a:pt x="65" y="26"/>
                    </a:lnTo>
                    <a:lnTo>
                      <a:pt x="64" y="14"/>
                    </a:lnTo>
                    <a:lnTo>
                      <a:pt x="61" y="3"/>
                    </a:lnTo>
                    <a:lnTo>
                      <a:pt x="60" y="2"/>
                    </a:lnTo>
                    <a:lnTo>
                      <a:pt x="58" y="0"/>
                    </a:lnTo>
                    <a:lnTo>
                      <a:pt x="57" y="0"/>
                    </a:lnTo>
                    <a:lnTo>
                      <a:pt x="55" y="2"/>
                    </a:lnTo>
                    <a:lnTo>
                      <a:pt x="48" y="4"/>
                    </a:lnTo>
                    <a:lnTo>
                      <a:pt x="42" y="8"/>
                    </a:lnTo>
                    <a:lnTo>
                      <a:pt x="36" y="15"/>
                    </a:lnTo>
                    <a:lnTo>
                      <a:pt x="28" y="22"/>
                    </a:lnTo>
                    <a:lnTo>
                      <a:pt x="22" y="30"/>
                    </a:lnTo>
                    <a:lnTo>
                      <a:pt x="16" y="39"/>
                    </a:lnTo>
                    <a:lnTo>
                      <a:pt x="11" y="47"/>
                    </a:lnTo>
                    <a:lnTo>
                      <a:pt x="8" y="55"/>
                    </a:lnTo>
                    <a:lnTo>
                      <a:pt x="6" y="64"/>
                    </a:lnTo>
                    <a:lnTo>
                      <a:pt x="4" y="72"/>
                    </a:lnTo>
                    <a:lnTo>
                      <a:pt x="3" y="80"/>
                    </a:lnTo>
                    <a:lnTo>
                      <a:pt x="2" y="87"/>
                    </a:lnTo>
                    <a:lnTo>
                      <a:pt x="1" y="93"/>
                    </a:lnTo>
                    <a:lnTo>
                      <a:pt x="0" y="97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447" name="Freeform 939"/>
              <p:cNvSpPr>
                <a:spLocks noChangeArrowheads="1"/>
              </p:cNvSpPr>
              <p:nvPr/>
            </p:nvSpPr>
            <p:spPr bwMode="auto">
              <a:xfrm>
                <a:off x="5578" y="3917"/>
                <a:ext cx="79" cy="116"/>
              </a:xfrm>
              <a:custGeom>
                <a:avLst/>
                <a:gdLst>
                  <a:gd name="T0" fmla="*/ 1445 w 75"/>
                  <a:gd name="T1" fmla="*/ 4 h 108"/>
                  <a:gd name="T2" fmla="*/ 1522 w 75"/>
                  <a:gd name="T3" fmla="*/ 1097 h 108"/>
                  <a:gd name="T4" fmla="*/ 1522 w 75"/>
                  <a:gd name="T5" fmla="*/ 2058 h 108"/>
                  <a:gd name="T6" fmla="*/ 1515 w 75"/>
                  <a:gd name="T7" fmla="*/ 2801 h 108"/>
                  <a:gd name="T8" fmla="*/ 1445 w 75"/>
                  <a:gd name="T9" fmla="*/ 3470 h 108"/>
                  <a:gd name="T10" fmla="*/ 1365 w 75"/>
                  <a:gd name="T11" fmla="*/ 4295 h 108"/>
                  <a:gd name="T12" fmla="*/ 1230 w 75"/>
                  <a:gd name="T13" fmla="*/ 4961 h 108"/>
                  <a:gd name="T14" fmla="*/ 1108 w 75"/>
                  <a:gd name="T15" fmla="*/ 5716 h 108"/>
                  <a:gd name="T16" fmla="*/ 948 w 75"/>
                  <a:gd name="T17" fmla="*/ 6305 h 108"/>
                  <a:gd name="T18" fmla="*/ 775 w 75"/>
                  <a:gd name="T19" fmla="*/ 6655 h 108"/>
                  <a:gd name="T20" fmla="*/ 598 w 75"/>
                  <a:gd name="T21" fmla="*/ 7148 h 108"/>
                  <a:gd name="T22" fmla="*/ 438 w 75"/>
                  <a:gd name="T23" fmla="*/ 7552 h 108"/>
                  <a:gd name="T24" fmla="*/ 321 w 75"/>
                  <a:gd name="T25" fmla="*/ 7616 h 108"/>
                  <a:gd name="T26" fmla="*/ 275 w 75"/>
                  <a:gd name="T27" fmla="*/ 7677 h 108"/>
                  <a:gd name="T28" fmla="*/ 9 w 75"/>
                  <a:gd name="T29" fmla="*/ 7677 h 108"/>
                  <a:gd name="T30" fmla="*/ 9 w 75"/>
                  <a:gd name="T31" fmla="*/ 7607 h 108"/>
                  <a:gd name="T32" fmla="*/ 0 w 75"/>
                  <a:gd name="T33" fmla="*/ 7552 h 108"/>
                  <a:gd name="T34" fmla="*/ 0 w 75"/>
                  <a:gd name="T35" fmla="*/ 7677 h 108"/>
                  <a:gd name="T36" fmla="*/ 2 w 75"/>
                  <a:gd name="T37" fmla="*/ 8111 h 108"/>
                  <a:gd name="T38" fmla="*/ 3 w 75"/>
                  <a:gd name="T39" fmla="*/ 8246 h 108"/>
                  <a:gd name="T40" fmla="*/ 6 w 75"/>
                  <a:gd name="T41" fmla="*/ 8395 h 108"/>
                  <a:gd name="T42" fmla="*/ 275 w 75"/>
                  <a:gd name="T43" fmla="*/ 8395 h 108"/>
                  <a:gd name="T44" fmla="*/ 375 w 75"/>
                  <a:gd name="T45" fmla="*/ 8392 h 108"/>
                  <a:gd name="T46" fmla="*/ 539 w 75"/>
                  <a:gd name="T47" fmla="*/ 8170 h 108"/>
                  <a:gd name="T48" fmla="*/ 736 w 75"/>
                  <a:gd name="T49" fmla="*/ 7677 h 108"/>
                  <a:gd name="T50" fmla="*/ 906 w 75"/>
                  <a:gd name="T51" fmla="*/ 7277 h 108"/>
                  <a:gd name="T52" fmla="*/ 1108 w 75"/>
                  <a:gd name="T53" fmla="*/ 6772 h 108"/>
                  <a:gd name="T54" fmla="*/ 1237 w 75"/>
                  <a:gd name="T55" fmla="*/ 6139 h 108"/>
                  <a:gd name="T56" fmla="*/ 1437 w 75"/>
                  <a:gd name="T57" fmla="*/ 5465 h 108"/>
                  <a:gd name="T58" fmla="*/ 1522 w 75"/>
                  <a:gd name="T59" fmla="*/ 4619 h 108"/>
                  <a:gd name="T60" fmla="*/ 1680 w 75"/>
                  <a:gd name="T61" fmla="*/ 3915 h 108"/>
                  <a:gd name="T62" fmla="*/ 1757 w 75"/>
                  <a:gd name="T63" fmla="*/ 2984 h 108"/>
                  <a:gd name="T64" fmla="*/ 1771 w 75"/>
                  <a:gd name="T65" fmla="*/ 2058 h 108"/>
                  <a:gd name="T66" fmla="*/ 1757 w 75"/>
                  <a:gd name="T67" fmla="*/ 1021 h 108"/>
                  <a:gd name="T68" fmla="*/ 1680 w 75"/>
                  <a:gd name="T69" fmla="*/ 0 h 108"/>
                  <a:gd name="T70" fmla="*/ 1445 w 75"/>
                  <a:gd name="T71" fmla="*/ 4 h 108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75"/>
                  <a:gd name="T109" fmla="*/ 0 h 108"/>
                  <a:gd name="T110" fmla="*/ 75 w 75"/>
                  <a:gd name="T111" fmla="*/ 108 h 108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75" h="108">
                    <a:moveTo>
                      <a:pt x="62" y="4"/>
                    </a:moveTo>
                    <a:lnTo>
                      <a:pt x="65" y="15"/>
                    </a:lnTo>
                    <a:lnTo>
                      <a:pt x="65" y="26"/>
                    </a:lnTo>
                    <a:lnTo>
                      <a:pt x="64" y="36"/>
                    </a:lnTo>
                    <a:lnTo>
                      <a:pt x="62" y="45"/>
                    </a:lnTo>
                    <a:lnTo>
                      <a:pt x="58" y="55"/>
                    </a:lnTo>
                    <a:lnTo>
                      <a:pt x="52" y="64"/>
                    </a:lnTo>
                    <a:lnTo>
                      <a:pt x="46" y="73"/>
                    </a:lnTo>
                    <a:lnTo>
                      <a:pt x="40" y="81"/>
                    </a:lnTo>
                    <a:lnTo>
                      <a:pt x="33" y="86"/>
                    </a:lnTo>
                    <a:lnTo>
                      <a:pt x="26" y="92"/>
                    </a:lnTo>
                    <a:lnTo>
                      <a:pt x="20" y="96"/>
                    </a:lnTo>
                    <a:lnTo>
                      <a:pt x="14" y="98"/>
                    </a:lnTo>
                    <a:lnTo>
                      <a:pt x="11" y="99"/>
                    </a:lnTo>
                    <a:lnTo>
                      <a:pt x="9" y="99"/>
                    </a:lnTo>
                    <a:lnTo>
                      <a:pt x="9" y="97"/>
                    </a:lnTo>
                    <a:lnTo>
                      <a:pt x="0" y="96"/>
                    </a:lnTo>
                    <a:lnTo>
                      <a:pt x="0" y="99"/>
                    </a:lnTo>
                    <a:lnTo>
                      <a:pt x="2" y="103"/>
                    </a:lnTo>
                    <a:lnTo>
                      <a:pt x="3" y="106"/>
                    </a:lnTo>
                    <a:lnTo>
                      <a:pt x="6" y="108"/>
                    </a:lnTo>
                    <a:lnTo>
                      <a:pt x="11" y="108"/>
                    </a:lnTo>
                    <a:lnTo>
                      <a:pt x="17" y="107"/>
                    </a:lnTo>
                    <a:lnTo>
                      <a:pt x="24" y="104"/>
                    </a:lnTo>
                    <a:lnTo>
                      <a:pt x="31" y="99"/>
                    </a:lnTo>
                    <a:lnTo>
                      <a:pt x="39" y="94"/>
                    </a:lnTo>
                    <a:lnTo>
                      <a:pt x="46" y="87"/>
                    </a:lnTo>
                    <a:lnTo>
                      <a:pt x="53" y="78"/>
                    </a:lnTo>
                    <a:lnTo>
                      <a:pt x="60" y="70"/>
                    </a:lnTo>
                    <a:lnTo>
                      <a:pt x="65" y="60"/>
                    </a:lnTo>
                    <a:lnTo>
                      <a:pt x="70" y="49"/>
                    </a:lnTo>
                    <a:lnTo>
                      <a:pt x="73" y="38"/>
                    </a:lnTo>
                    <a:lnTo>
                      <a:pt x="75" y="26"/>
                    </a:lnTo>
                    <a:lnTo>
                      <a:pt x="73" y="14"/>
                    </a:lnTo>
                    <a:lnTo>
                      <a:pt x="70" y="0"/>
                    </a:lnTo>
                    <a:lnTo>
                      <a:pt x="62" y="4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448" name="Freeform 940"/>
              <p:cNvSpPr>
                <a:spLocks noChangeArrowheads="1"/>
              </p:cNvSpPr>
              <p:nvPr/>
            </p:nvSpPr>
            <p:spPr bwMode="auto">
              <a:xfrm>
                <a:off x="5596" y="3913"/>
                <a:ext cx="56" cy="49"/>
              </a:xfrm>
              <a:custGeom>
                <a:avLst/>
                <a:gdLst>
                  <a:gd name="T0" fmla="*/ 8 w 53"/>
                  <a:gd name="T1" fmla="*/ 8095 h 45"/>
                  <a:gd name="T2" fmla="*/ 370 w 53"/>
                  <a:gd name="T3" fmla="*/ 6774 h 45"/>
                  <a:gd name="T4" fmla="*/ 515 w 53"/>
                  <a:gd name="T5" fmla="*/ 5357 h 45"/>
                  <a:gd name="T6" fmla="*/ 757 w 53"/>
                  <a:gd name="T7" fmla="*/ 3810 h 45"/>
                  <a:gd name="T8" fmla="*/ 944 w 53"/>
                  <a:gd name="T9" fmla="*/ 3173 h 45"/>
                  <a:gd name="T10" fmla="*/ 1064 w 53"/>
                  <a:gd name="T11" fmla="*/ 2073 h 45"/>
                  <a:gd name="T12" fmla="*/ 1255 w 53"/>
                  <a:gd name="T13" fmla="*/ 1606 h 45"/>
                  <a:gd name="T14" fmla="*/ 1313 w 53"/>
                  <a:gd name="T15" fmla="*/ 1606 h 45"/>
                  <a:gd name="T16" fmla="*/ 1326 w 53"/>
                  <a:gd name="T17" fmla="*/ 1606 h 45"/>
                  <a:gd name="T18" fmla="*/ 1313 w 53"/>
                  <a:gd name="T19" fmla="*/ 1606 h 45"/>
                  <a:gd name="T20" fmla="*/ 1313 w 53"/>
                  <a:gd name="T21" fmla="*/ 1475 h 45"/>
                  <a:gd name="T22" fmla="*/ 1504 w 53"/>
                  <a:gd name="T23" fmla="*/ 4 h 45"/>
                  <a:gd name="T24" fmla="*/ 1423 w 53"/>
                  <a:gd name="T25" fmla="*/ 1 h 45"/>
                  <a:gd name="T26" fmla="*/ 1347 w 53"/>
                  <a:gd name="T27" fmla="*/ 0 h 45"/>
                  <a:gd name="T28" fmla="*/ 1255 w 53"/>
                  <a:gd name="T29" fmla="*/ 0 h 45"/>
                  <a:gd name="T30" fmla="*/ 1176 w 53"/>
                  <a:gd name="T31" fmla="*/ 1 h 45"/>
                  <a:gd name="T32" fmla="*/ 953 w 53"/>
                  <a:gd name="T33" fmla="*/ 4 h 45"/>
                  <a:gd name="T34" fmla="*/ 808 w 53"/>
                  <a:gd name="T35" fmla="*/ 1606 h 45"/>
                  <a:gd name="T36" fmla="*/ 575 w 53"/>
                  <a:gd name="T37" fmla="*/ 2676 h 45"/>
                  <a:gd name="T38" fmla="*/ 370 w 53"/>
                  <a:gd name="T39" fmla="*/ 4096 h 45"/>
                  <a:gd name="T40" fmla="*/ 6 w 53"/>
                  <a:gd name="T41" fmla="*/ 5758 h 45"/>
                  <a:gd name="T42" fmla="*/ 0 w 53"/>
                  <a:gd name="T43" fmla="*/ 7434 h 45"/>
                  <a:gd name="T44" fmla="*/ 8 w 53"/>
                  <a:gd name="T45" fmla="*/ 8095 h 4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53"/>
                  <a:gd name="T70" fmla="*/ 0 h 45"/>
                  <a:gd name="T71" fmla="*/ 53 w 53"/>
                  <a:gd name="T72" fmla="*/ 45 h 45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53" h="45">
                    <a:moveTo>
                      <a:pt x="8" y="45"/>
                    </a:moveTo>
                    <a:lnTo>
                      <a:pt x="13" y="37"/>
                    </a:lnTo>
                    <a:lnTo>
                      <a:pt x="19" y="30"/>
                    </a:lnTo>
                    <a:lnTo>
                      <a:pt x="26" y="22"/>
                    </a:lnTo>
                    <a:lnTo>
                      <a:pt x="33" y="17"/>
                    </a:lnTo>
                    <a:lnTo>
                      <a:pt x="38" y="12"/>
                    </a:lnTo>
                    <a:lnTo>
                      <a:pt x="44" y="9"/>
                    </a:lnTo>
                    <a:lnTo>
                      <a:pt x="45" y="9"/>
                    </a:lnTo>
                    <a:lnTo>
                      <a:pt x="46" y="9"/>
                    </a:lnTo>
                    <a:lnTo>
                      <a:pt x="45" y="9"/>
                    </a:lnTo>
                    <a:lnTo>
                      <a:pt x="45" y="8"/>
                    </a:lnTo>
                    <a:lnTo>
                      <a:pt x="53" y="4"/>
                    </a:lnTo>
                    <a:lnTo>
                      <a:pt x="50" y="1"/>
                    </a:lnTo>
                    <a:lnTo>
                      <a:pt x="47" y="0"/>
                    </a:lnTo>
                    <a:lnTo>
                      <a:pt x="44" y="0"/>
                    </a:lnTo>
                    <a:lnTo>
                      <a:pt x="41" y="1"/>
                    </a:lnTo>
                    <a:lnTo>
                      <a:pt x="34" y="4"/>
                    </a:lnTo>
                    <a:lnTo>
                      <a:pt x="28" y="9"/>
                    </a:lnTo>
                    <a:lnTo>
                      <a:pt x="21" y="15"/>
                    </a:lnTo>
                    <a:lnTo>
                      <a:pt x="13" y="23"/>
                    </a:lnTo>
                    <a:lnTo>
                      <a:pt x="6" y="32"/>
                    </a:lnTo>
                    <a:lnTo>
                      <a:pt x="0" y="41"/>
                    </a:lnTo>
                    <a:lnTo>
                      <a:pt x="8" y="45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449" name="Freeform 941"/>
              <p:cNvSpPr>
                <a:spLocks noChangeArrowheads="1"/>
              </p:cNvSpPr>
              <p:nvPr/>
            </p:nvSpPr>
            <p:spPr bwMode="auto">
              <a:xfrm>
                <a:off x="5578" y="3957"/>
                <a:ext cx="27" cy="65"/>
              </a:xfrm>
              <a:custGeom>
                <a:avLst/>
                <a:gdLst>
                  <a:gd name="T0" fmla="*/ 983 w 25"/>
                  <a:gd name="T1" fmla="*/ 7872 h 60"/>
                  <a:gd name="T2" fmla="*/ 1062 w 25"/>
                  <a:gd name="T3" fmla="*/ 7622 h 60"/>
                  <a:gd name="T4" fmla="*/ 1147 w 25"/>
                  <a:gd name="T5" fmla="*/ 6647 h 60"/>
                  <a:gd name="T6" fmla="*/ 1239 w 25"/>
                  <a:gd name="T7" fmla="*/ 5995 h 60"/>
                  <a:gd name="T8" fmla="*/ 1338 w 25"/>
                  <a:gd name="T9" fmla="*/ 4826 h 60"/>
                  <a:gd name="T10" fmla="*/ 1561 w 25"/>
                  <a:gd name="T11" fmla="*/ 3796 h 60"/>
                  <a:gd name="T12" fmla="*/ 1821 w 25"/>
                  <a:gd name="T13" fmla="*/ 2565 h 60"/>
                  <a:gd name="T14" fmla="*/ 2294 w 25"/>
                  <a:gd name="T15" fmla="*/ 1572 h 60"/>
                  <a:gd name="T16" fmla="*/ 2676 w 25"/>
                  <a:gd name="T17" fmla="*/ 4 h 60"/>
                  <a:gd name="T18" fmla="*/ 1821 w 25"/>
                  <a:gd name="T19" fmla="*/ 0 h 60"/>
                  <a:gd name="T20" fmla="*/ 1338 w 25"/>
                  <a:gd name="T21" fmla="*/ 1141 h 60"/>
                  <a:gd name="T22" fmla="*/ 983 w 25"/>
                  <a:gd name="T23" fmla="*/ 2347 h 60"/>
                  <a:gd name="T24" fmla="*/ 843 w 25"/>
                  <a:gd name="T25" fmla="*/ 3504 h 60"/>
                  <a:gd name="T26" fmla="*/ 5 w 25"/>
                  <a:gd name="T27" fmla="*/ 4494 h 60"/>
                  <a:gd name="T28" fmla="*/ 3 w 25"/>
                  <a:gd name="T29" fmla="*/ 5715 h 60"/>
                  <a:gd name="T30" fmla="*/ 2 w 25"/>
                  <a:gd name="T31" fmla="*/ 6516 h 60"/>
                  <a:gd name="T32" fmla="*/ 2 w 25"/>
                  <a:gd name="T33" fmla="*/ 7266 h 60"/>
                  <a:gd name="T34" fmla="*/ 0 w 25"/>
                  <a:gd name="T35" fmla="*/ 7801 h 60"/>
                  <a:gd name="T36" fmla="*/ 983 w 25"/>
                  <a:gd name="T37" fmla="*/ 7872 h 6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5"/>
                  <a:gd name="T58" fmla="*/ 0 h 60"/>
                  <a:gd name="T59" fmla="*/ 25 w 25"/>
                  <a:gd name="T60" fmla="*/ 60 h 6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5" h="60">
                    <a:moveTo>
                      <a:pt x="9" y="60"/>
                    </a:moveTo>
                    <a:lnTo>
                      <a:pt x="10" y="56"/>
                    </a:lnTo>
                    <a:lnTo>
                      <a:pt x="11" y="50"/>
                    </a:lnTo>
                    <a:lnTo>
                      <a:pt x="12" y="44"/>
                    </a:lnTo>
                    <a:lnTo>
                      <a:pt x="13" y="36"/>
                    </a:lnTo>
                    <a:lnTo>
                      <a:pt x="15" y="28"/>
                    </a:lnTo>
                    <a:lnTo>
                      <a:pt x="17" y="19"/>
                    </a:lnTo>
                    <a:lnTo>
                      <a:pt x="21" y="12"/>
                    </a:lnTo>
                    <a:lnTo>
                      <a:pt x="25" y="4"/>
                    </a:lnTo>
                    <a:lnTo>
                      <a:pt x="17" y="0"/>
                    </a:lnTo>
                    <a:lnTo>
                      <a:pt x="13" y="8"/>
                    </a:lnTo>
                    <a:lnTo>
                      <a:pt x="9" y="17"/>
                    </a:lnTo>
                    <a:lnTo>
                      <a:pt x="7" y="26"/>
                    </a:lnTo>
                    <a:lnTo>
                      <a:pt x="5" y="34"/>
                    </a:lnTo>
                    <a:lnTo>
                      <a:pt x="3" y="43"/>
                    </a:lnTo>
                    <a:lnTo>
                      <a:pt x="2" y="49"/>
                    </a:lnTo>
                    <a:lnTo>
                      <a:pt x="2" y="55"/>
                    </a:lnTo>
                    <a:lnTo>
                      <a:pt x="0" y="59"/>
                    </a:lnTo>
                    <a:lnTo>
                      <a:pt x="9" y="6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450" name="Freeform 942"/>
              <p:cNvSpPr>
                <a:spLocks noChangeArrowheads="1"/>
              </p:cNvSpPr>
              <p:nvPr/>
            </p:nvSpPr>
            <p:spPr bwMode="auto">
              <a:xfrm>
                <a:off x="152" y="2037"/>
                <a:ext cx="69" cy="115"/>
              </a:xfrm>
              <a:custGeom>
                <a:avLst/>
                <a:gdLst>
                  <a:gd name="T0" fmla="*/ 2472 w 65"/>
                  <a:gd name="T1" fmla="*/ 7855 h 107"/>
                  <a:gd name="T2" fmla="*/ 2472 w 65"/>
                  <a:gd name="T3" fmla="*/ 8002 h 107"/>
                  <a:gd name="T4" fmla="*/ 2472 w 65"/>
                  <a:gd name="T5" fmla="*/ 8425 h 107"/>
                  <a:gd name="T6" fmla="*/ 2464 w 65"/>
                  <a:gd name="T7" fmla="*/ 8442 h 107"/>
                  <a:gd name="T8" fmla="*/ 2422 w 65"/>
                  <a:gd name="T9" fmla="*/ 8600 h 107"/>
                  <a:gd name="T10" fmla="*/ 2282 w 65"/>
                  <a:gd name="T11" fmla="*/ 8684 h 107"/>
                  <a:gd name="T12" fmla="*/ 2067 w 65"/>
                  <a:gd name="T13" fmla="*/ 8684 h 107"/>
                  <a:gd name="T14" fmla="*/ 1834 w 65"/>
                  <a:gd name="T15" fmla="*/ 8512 h 107"/>
                  <a:gd name="T16" fmla="*/ 1595 w 65"/>
                  <a:gd name="T17" fmla="*/ 8080 h 107"/>
                  <a:gd name="T18" fmla="*/ 1334 w 65"/>
                  <a:gd name="T19" fmla="*/ 7765 h 107"/>
                  <a:gd name="T20" fmla="*/ 1050 w 65"/>
                  <a:gd name="T21" fmla="*/ 7225 h 107"/>
                  <a:gd name="T22" fmla="*/ 779 w 65"/>
                  <a:gd name="T23" fmla="*/ 6712 h 107"/>
                  <a:gd name="T24" fmla="*/ 544 w 65"/>
                  <a:gd name="T25" fmla="*/ 5876 h 107"/>
                  <a:gd name="T26" fmla="*/ 8 w 65"/>
                  <a:gd name="T27" fmla="*/ 5087 h 107"/>
                  <a:gd name="T28" fmla="*/ 4 w 65"/>
                  <a:gd name="T29" fmla="*/ 4105 h 107"/>
                  <a:gd name="T30" fmla="*/ 2 w 65"/>
                  <a:gd name="T31" fmla="*/ 3269 h 107"/>
                  <a:gd name="T32" fmla="*/ 0 w 65"/>
                  <a:gd name="T33" fmla="*/ 2280 h 107"/>
                  <a:gd name="T34" fmla="*/ 1 w 65"/>
                  <a:gd name="T35" fmla="*/ 1122 h 107"/>
                  <a:gd name="T36" fmla="*/ 4 w 65"/>
                  <a:gd name="T37" fmla="*/ 3 h 107"/>
                  <a:gd name="T38" fmla="*/ 5 w 65"/>
                  <a:gd name="T39" fmla="*/ 0 h 107"/>
                  <a:gd name="T40" fmla="*/ 6 w 65"/>
                  <a:gd name="T41" fmla="*/ 0 h 107"/>
                  <a:gd name="T42" fmla="*/ 8 w 65"/>
                  <a:gd name="T43" fmla="*/ 0 h 107"/>
                  <a:gd name="T44" fmla="*/ 403 w 65"/>
                  <a:gd name="T45" fmla="*/ 2 h 107"/>
                  <a:gd name="T46" fmla="*/ 613 w 65"/>
                  <a:gd name="T47" fmla="*/ 4 h 107"/>
                  <a:gd name="T48" fmla="*/ 878 w 65"/>
                  <a:gd name="T49" fmla="*/ 677 h 107"/>
                  <a:gd name="T50" fmla="*/ 1115 w 65"/>
                  <a:gd name="T51" fmla="*/ 1122 h 107"/>
                  <a:gd name="T52" fmla="*/ 1416 w 65"/>
                  <a:gd name="T53" fmla="*/ 1836 h 107"/>
                  <a:gd name="T54" fmla="*/ 1656 w 65"/>
                  <a:gd name="T55" fmla="*/ 2450 h 107"/>
                  <a:gd name="T56" fmla="*/ 1866 w 65"/>
                  <a:gd name="T57" fmla="*/ 3134 h 107"/>
                  <a:gd name="T58" fmla="*/ 2067 w 65"/>
                  <a:gd name="T59" fmla="*/ 3819 h 107"/>
                  <a:gd name="T60" fmla="*/ 2194 w 65"/>
                  <a:gd name="T61" fmla="*/ 4412 h 107"/>
                  <a:gd name="T62" fmla="*/ 2282 w 65"/>
                  <a:gd name="T63" fmla="*/ 5192 h 107"/>
                  <a:gd name="T64" fmla="*/ 2329 w 65"/>
                  <a:gd name="T65" fmla="*/ 5876 h 107"/>
                  <a:gd name="T66" fmla="*/ 2422 w 65"/>
                  <a:gd name="T67" fmla="*/ 6379 h 107"/>
                  <a:gd name="T68" fmla="*/ 2464 w 65"/>
                  <a:gd name="T69" fmla="*/ 6927 h 107"/>
                  <a:gd name="T70" fmla="*/ 2464 w 65"/>
                  <a:gd name="T71" fmla="*/ 7518 h 107"/>
                  <a:gd name="T72" fmla="*/ 2472 w 65"/>
                  <a:gd name="T73" fmla="*/ 7855 h 10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5"/>
                  <a:gd name="T112" fmla="*/ 0 h 107"/>
                  <a:gd name="T113" fmla="*/ 65 w 65"/>
                  <a:gd name="T114" fmla="*/ 107 h 107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5" h="107">
                    <a:moveTo>
                      <a:pt x="65" y="97"/>
                    </a:moveTo>
                    <a:lnTo>
                      <a:pt x="65" y="99"/>
                    </a:lnTo>
                    <a:lnTo>
                      <a:pt x="65" y="103"/>
                    </a:lnTo>
                    <a:lnTo>
                      <a:pt x="64" y="104"/>
                    </a:lnTo>
                    <a:lnTo>
                      <a:pt x="63" y="106"/>
                    </a:lnTo>
                    <a:lnTo>
                      <a:pt x="59" y="107"/>
                    </a:lnTo>
                    <a:lnTo>
                      <a:pt x="54" y="107"/>
                    </a:lnTo>
                    <a:lnTo>
                      <a:pt x="48" y="105"/>
                    </a:lnTo>
                    <a:lnTo>
                      <a:pt x="41" y="100"/>
                    </a:lnTo>
                    <a:lnTo>
                      <a:pt x="35" y="95"/>
                    </a:lnTo>
                    <a:lnTo>
                      <a:pt x="27" y="88"/>
                    </a:lnTo>
                    <a:lnTo>
                      <a:pt x="21" y="81"/>
                    </a:lnTo>
                    <a:lnTo>
                      <a:pt x="15" y="72"/>
                    </a:lnTo>
                    <a:lnTo>
                      <a:pt x="8" y="62"/>
                    </a:lnTo>
                    <a:lnTo>
                      <a:pt x="4" y="51"/>
                    </a:lnTo>
                    <a:lnTo>
                      <a:pt x="2" y="40"/>
                    </a:lnTo>
                    <a:lnTo>
                      <a:pt x="0" y="28"/>
                    </a:lnTo>
                    <a:lnTo>
                      <a:pt x="1" y="15"/>
                    </a:lnTo>
                    <a:lnTo>
                      <a:pt x="4" y="3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0" y="2"/>
                    </a:lnTo>
                    <a:lnTo>
                      <a:pt x="17" y="4"/>
                    </a:lnTo>
                    <a:lnTo>
                      <a:pt x="23" y="8"/>
                    </a:lnTo>
                    <a:lnTo>
                      <a:pt x="29" y="15"/>
                    </a:lnTo>
                    <a:lnTo>
                      <a:pt x="37" y="22"/>
                    </a:lnTo>
                    <a:lnTo>
                      <a:pt x="43" y="30"/>
                    </a:lnTo>
                    <a:lnTo>
                      <a:pt x="49" y="39"/>
                    </a:lnTo>
                    <a:lnTo>
                      <a:pt x="54" y="47"/>
                    </a:lnTo>
                    <a:lnTo>
                      <a:pt x="57" y="55"/>
                    </a:lnTo>
                    <a:lnTo>
                      <a:pt x="59" y="64"/>
                    </a:lnTo>
                    <a:lnTo>
                      <a:pt x="61" y="72"/>
                    </a:lnTo>
                    <a:lnTo>
                      <a:pt x="63" y="79"/>
                    </a:lnTo>
                    <a:lnTo>
                      <a:pt x="64" y="86"/>
                    </a:lnTo>
                    <a:lnTo>
                      <a:pt x="64" y="93"/>
                    </a:lnTo>
                    <a:lnTo>
                      <a:pt x="65" y="97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451" name="Freeform 943"/>
              <p:cNvSpPr>
                <a:spLocks noChangeArrowheads="1"/>
              </p:cNvSpPr>
              <p:nvPr/>
            </p:nvSpPr>
            <p:spPr bwMode="auto">
              <a:xfrm>
                <a:off x="147" y="2037"/>
                <a:ext cx="79" cy="120"/>
              </a:xfrm>
              <a:custGeom>
                <a:avLst/>
                <a:gdLst>
                  <a:gd name="T0" fmla="*/ 5 w 75"/>
                  <a:gd name="T1" fmla="*/ 0 h 111"/>
                  <a:gd name="T2" fmla="*/ 2 w 75"/>
                  <a:gd name="T3" fmla="*/ 1662 h 111"/>
                  <a:gd name="T4" fmla="*/ 0 w 75"/>
                  <a:gd name="T5" fmla="*/ 3277 h 111"/>
                  <a:gd name="T6" fmla="*/ 2 w 75"/>
                  <a:gd name="T7" fmla="*/ 4582 h 111"/>
                  <a:gd name="T8" fmla="*/ 5 w 75"/>
                  <a:gd name="T9" fmla="*/ 6149 h 111"/>
                  <a:gd name="T10" fmla="*/ 261 w 75"/>
                  <a:gd name="T11" fmla="*/ 7469 h 111"/>
                  <a:gd name="T12" fmla="*/ 338 w 75"/>
                  <a:gd name="T13" fmla="*/ 8549 h 111"/>
                  <a:gd name="T14" fmla="*/ 486 w 75"/>
                  <a:gd name="T15" fmla="*/ 9817 h 111"/>
                  <a:gd name="T16" fmla="*/ 699 w 75"/>
                  <a:gd name="T17" fmla="*/ 10648 h 111"/>
                  <a:gd name="T18" fmla="*/ 854 w 75"/>
                  <a:gd name="T19" fmla="*/ 11511 h 111"/>
                  <a:gd name="T20" fmla="*/ 1052 w 75"/>
                  <a:gd name="T21" fmla="*/ 12333 h 111"/>
                  <a:gd name="T22" fmla="*/ 1229 w 75"/>
                  <a:gd name="T23" fmla="*/ 12546 h 111"/>
                  <a:gd name="T24" fmla="*/ 1365 w 75"/>
                  <a:gd name="T25" fmla="*/ 12891 h 111"/>
                  <a:gd name="T26" fmla="*/ 1515 w 75"/>
                  <a:gd name="T27" fmla="*/ 12891 h 111"/>
                  <a:gd name="T28" fmla="*/ 1668 w 75"/>
                  <a:gd name="T29" fmla="*/ 12624 h 111"/>
                  <a:gd name="T30" fmla="*/ 1688 w 75"/>
                  <a:gd name="T31" fmla="*/ 12444 h 111"/>
                  <a:gd name="T32" fmla="*/ 1771 w 75"/>
                  <a:gd name="T33" fmla="*/ 12064 h 111"/>
                  <a:gd name="T34" fmla="*/ 1771 w 75"/>
                  <a:gd name="T35" fmla="*/ 11605 h 111"/>
                  <a:gd name="T36" fmla="*/ 1771 w 75"/>
                  <a:gd name="T37" fmla="*/ 11159 h 111"/>
                  <a:gd name="T38" fmla="*/ 1595 w 75"/>
                  <a:gd name="T39" fmla="*/ 11408 h 111"/>
                  <a:gd name="T40" fmla="*/ 1595 w 75"/>
                  <a:gd name="T41" fmla="*/ 11511 h 111"/>
                  <a:gd name="T42" fmla="*/ 1595 w 75"/>
                  <a:gd name="T43" fmla="*/ 11677 h 111"/>
                  <a:gd name="T44" fmla="*/ 1522 w 75"/>
                  <a:gd name="T45" fmla="*/ 11677 h 111"/>
                  <a:gd name="T46" fmla="*/ 1595 w 75"/>
                  <a:gd name="T47" fmla="*/ 11677 h 111"/>
                  <a:gd name="T48" fmla="*/ 1515 w 75"/>
                  <a:gd name="T49" fmla="*/ 11924 h 111"/>
                  <a:gd name="T50" fmla="*/ 1437 w 75"/>
                  <a:gd name="T51" fmla="*/ 11924 h 111"/>
                  <a:gd name="T52" fmla="*/ 1295 w 75"/>
                  <a:gd name="T53" fmla="*/ 11605 h 111"/>
                  <a:gd name="T54" fmla="*/ 1168 w 75"/>
                  <a:gd name="T55" fmla="*/ 11408 h 111"/>
                  <a:gd name="T56" fmla="*/ 999 w 75"/>
                  <a:gd name="T57" fmla="*/ 10648 h 111"/>
                  <a:gd name="T58" fmla="*/ 816 w 75"/>
                  <a:gd name="T59" fmla="*/ 9849 h 111"/>
                  <a:gd name="T60" fmla="*/ 699 w 75"/>
                  <a:gd name="T61" fmla="*/ 9081 h 111"/>
                  <a:gd name="T62" fmla="*/ 512 w 75"/>
                  <a:gd name="T63" fmla="*/ 8170 h 111"/>
                  <a:gd name="T64" fmla="*/ 375 w 75"/>
                  <a:gd name="T65" fmla="*/ 6990 h 111"/>
                  <a:gd name="T66" fmla="*/ 305 w 75"/>
                  <a:gd name="T67" fmla="*/ 5790 h 111"/>
                  <a:gd name="T68" fmla="*/ 275 w 75"/>
                  <a:gd name="T69" fmla="*/ 4501 h 111"/>
                  <a:gd name="T70" fmla="*/ 261 w 75"/>
                  <a:gd name="T71" fmla="*/ 3277 h 111"/>
                  <a:gd name="T72" fmla="*/ 261 w 75"/>
                  <a:gd name="T73" fmla="*/ 1797 h 111"/>
                  <a:gd name="T74" fmla="*/ 305 w 75"/>
                  <a:gd name="T75" fmla="*/ 4 h 111"/>
                  <a:gd name="T76" fmla="*/ 5 w 75"/>
                  <a:gd name="T77" fmla="*/ 0 h 11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5"/>
                  <a:gd name="T118" fmla="*/ 0 h 111"/>
                  <a:gd name="T119" fmla="*/ 75 w 75"/>
                  <a:gd name="T120" fmla="*/ 111 h 11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5" h="111">
                    <a:moveTo>
                      <a:pt x="5" y="0"/>
                    </a:moveTo>
                    <a:lnTo>
                      <a:pt x="2" y="15"/>
                    </a:lnTo>
                    <a:lnTo>
                      <a:pt x="0" y="28"/>
                    </a:lnTo>
                    <a:lnTo>
                      <a:pt x="2" y="40"/>
                    </a:lnTo>
                    <a:lnTo>
                      <a:pt x="5" y="53"/>
                    </a:lnTo>
                    <a:lnTo>
                      <a:pt x="10" y="64"/>
                    </a:lnTo>
                    <a:lnTo>
                      <a:pt x="15" y="74"/>
                    </a:lnTo>
                    <a:lnTo>
                      <a:pt x="22" y="84"/>
                    </a:lnTo>
                    <a:lnTo>
                      <a:pt x="29" y="92"/>
                    </a:lnTo>
                    <a:lnTo>
                      <a:pt x="36" y="99"/>
                    </a:lnTo>
                    <a:lnTo>
                      <a:pt x="44" y="105"/>
                    </a:lnTo>
                    <a:lnTo>
                      <a:pt x="51" y="108"/>
                    </a:lnTo>
                    <a:lnTo>
                      <a:pt x="58" y="111"/>
                    </a:lnTo>
                    <a:lnTo>
                      <a:pt x="64" y="111"/>
                    </a:lnTo>
                    <a:lnTo>
                      <a:pt x="69" y="109"/>
                    </a:lnTo>
                    <a:lnTo>
                      <a:pt x="72" y="107"/>
                    </a:lnTo>
                    <a:lnTo>
                      <a:pt x="75" y="104"/>
                    </a:lnTo>
                    <a:lnTo>
                      <a:pt x="75" y="100"/>
                    </a:lnTo>
                    <a:lnTo>
                      <a:pt x="75" y="96"/>
                    </a:lnTo>
                    <a:lnTo>
                      <a:pt x="66" y="97"/>
                    </a:lnTo>
                    <a:lnTo>
                      <a:pt x="66" y="99"/>
                    </a:lnTo>
                    <a:lnTo>
                      <a:pt x="66" y="101"/>
                    </a:lnTo>
                    <a:lnTo>
                      <a:pt x="65" y="101"/>
                    </a:lnTo>
                    <a:lnTo>
                      <a:pt x="66" y="101"/>
                    </a:lnTo>
                    <a:lnTo>
                      <a:pt x="64" y="103"/>
                    </a:lnTo>
                    <a:lnTo>
                      <a:pt x="60" y="103"/>
                    </a:lnTo>
                    <a:lnTo>
                      <a:pt x="54" y="100"/>
                    </a:lnTo>
                    <a:lnTo>
                      <a:pt x="49" y="97"/>
                    </a:lnTo>
                    <a:lnTo>
                      <a:pt x="42" y="92"/>
                    </a:lnTo>
                    <a:lnTo>
                      <a:pt x="35" y="85"/>
                    </a:lnTo>
                    <a:lnTo>
                      <a:pt x="29" y="78"/>
                    </a:lnTo>
                    <a:lnTo>
                      <a:pt x="23" y="70"/>
                    </a:lnTo>
                    <a:lnTo>
                      <a:pt x="17" y="60"/>
                    </a:lnTo>
                    <a:lnTo>
                      <a:pt x="13" y="50"/>
                    </a:lnTo>
                    <a:lnTo>
                      <a:pt x="11" y="39"/>
                    </a:lnTo>
                    <a:lnTo>
                      <a:pt x="10" y="28"/>
                    </a:lnTo>
                    <a:lnTo>
                      <a:pt x="10" y="16"/>
                    </a:lnTo>
                    <a:lnTo>
                      <a:pt x="13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452" name="Freeform 944"/>
              <p:cNvSpPr>
                <a:spLocks noChangeArrowheads="1"/>
              </p:cNvSpPr>
              <p:nvPr/>
            </p:nvSpPr>
            <p:spPr bwMode="auto">
              <a:xfrm>
                <a:off x="152" y="2033"/>
                <a:ext cx="56" cy="49"/>
              </a:xfrm>
              <a:custGeom>
                <a:avLst/>
                <a:gdLst>
                  <a:gd name="T0" fmla="*/ 1504 w 53"/>
                  <a:gd name="T1" fmla="*/ 7434 h 45"/>
                  <a:gd name="T2" fmla="*/ 1347 w 53"/>
                  <a:gd name="T3" fmla="*/ 5758 h 45"/>
                  <a:gd name="T4" fmla="*/ 1124 w 53"/>
                  <a:gd name="T5" fmla="*/ 4096 h 45"/>
                  <a:gd name="T6" fmla="*/ 902 w 53"/>
                  <a:gd name="T7" fmla="*/ 2676 h 45"/>
                  <a:gd name="T8" fmla="*/ 716 w 53"/>
                  <a:gd name="T9" fmla="*/ 1606 h 45"/>
                  <a:gd name="T10" fmla="*/ 515 w 53"/>
                  <a:gd name="T11" fmla="*/ 4 h 45"/>
                  <a:gd name="T12" fmla="*/ 350 w 53"/>
                  <a:gd name="T13" fmla="*/ 1 h 45"/>
                  <a:gd name="T14" fmla="*/ 296 w 53"/>
                  <a:gd name="T15" fmla="*/ 0 h 45"/>
                  <a:gd name="T16" fmla="*/ 6 w 53"/>
                  <a:gd name="T17" fmla="*/ 0 h 45"/>
                  <a:gd name="T18" fmla="*/ 3 w 53"/>
                  <a:gd name="T19" fmla="*/ 1 h 45"/>
                  <a:gd name="T20" fmla="*/ 0 w 53"/>
                  <a:gd name="T21" fmla="*/ 4 h 45"/>
                  <a:gd name="T22" fmla="*/ 8 w 53"/>
                  <a:gd name="T23" fmla="*/ 1475 h 45"/>
                  <a:gd name="T24" fmla="*/ 8 w 53"/>
                  <a:gd name="T25" fmla="*/ 1606 h 45"/>
                  <a:gd name="T26" fmla="*/ 7 w 53"/>
                  <a:gd name="T27" fmla="*/ 1606 h 45"/>
                  <a:gd name="T28" fmla="*/ 8 w 53"/>
                  <a:gd name="T29" fmla="*/ 1606 h 45"/>
                  <a:gd name="T30" fmla="*/ 296 w 53"/>
                  <a:gd name="T31" fmla="*/ 1606 h 45"/>
                  <a:gd name="T32" fmla="*/ 370 w 53"/>
                  <a:gd name="T33" fmla="*/ 2073 h 45"/>
                  <a:gd name="T34" fmla="*/ 544 w 53"/>
                  <a:gd name="T35" fmla="*/ 3173 h 45"/>
                  <a:gd name="T36" fmla="*/ 757 w 53"/>
                  <a:gd name="T37" fmla="*/ 3810 h 45"/>
                  <a:gd name="T38" fmla="*/ 953 w 53"/>
                  <a:gd name="T39" fmla="*/ 5288 h 45"/>
                  <a:gd name="T40" fmla="*/ 1124 w 53"/>
                  <a:gd name="T41" fmla="*/ 6774 h 45"/>
                  <a:gd name="T42" fmla="*/ 1313 w 53"/>
                  <a:gd name="T43" fmla="*/ 8095 h 45"/>
                  <a:gd name="T44" fmla="*/ 1504 w 53"/>
                  <a:gd name="T45" fmla="*/ 7434 h 4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53"/>
                  <a:gd name="T70" fmla="*/ 0 h 45"/>
                  <a:gd name="T71" fmla="*/ 53 w 53"/>
                  <a:gd name="T72" fmla="*/ 45 h 45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53" h="45">
                    <a:moveTo>
                      <a:pt x="53" y="41"/>
                    </a:moveTo>
                    <a:lnTo>
                      <a:pt x="47" y="32"/>
                    </a:lnTo>
                    <a:lnTo>
                      <a:pt x="40" y="23"/>
                    </a:lnTo>
                    <a:lnTo>
                      <a:pt x="32" y="15"/>
                    </a:lnTo>
                    <a:lnTo>
                      <a:pt x="25" y="9"/>
                    </a:lnTo>
                    <a:lnTo>
                      <a:pt x="19" y="4"/>
                    </a:lnTo>
                    <a:lnTo>
                      <a:pt x="12" y="1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3" y="1"/>
                    </a:lnTo>
                    <a:lnTo>
                      <a:pt x="0" y="4"/>
                    </a:lnTo>
                    <a:lnTo>
                      <a:pt x="8" y="8"/>
                    </a:lnTo>
                    <a:lnTo>
                      <a:pt x="8" y="9"/>
                    </a:lnTo>
                    <a:lnTo>
                      <a:pt x="7" y="9"/>
                    </a:lnTo>
                    <a:lnTo>
                      <a:pt x="8" y="9"/>
                    </a:lnTo>
                    <a:lnTo>
                      <a:pt x="9" y="9"/>
                    </a:lnTo>
                    <a:lnTo>
                      <a:pt x="13" y="12"/>
                    </a:lnTo>
                    <a:lnTo>
                      <a:pt x="20" y="17"/>
                    </a:lnTo>
                    <a:lnTo>
                      <a:pt x="26" y="22"/>
                    </a:lnTo>
                    <a:lnTo>
                      <a:pt x="34" y="29"/>
                    </a:lnTo>
                    <a:lnTo>
                      <a:pt x="40" y="37"/>
                    </a:lnTo>
                    <a:lnTo>
                      <a:pt x="45" y="45"/>
                    </a:lnTo>
                    <a:lnTo>
                      <a:pt x="53" y="41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453" name="Freeform 945"/>
              <p:cNvSpPr>
                <a:spLocks noChangeArrowheads="1"/>
              </p:cNvSpPr>
              <p:nvPr/>
            </p:nvSpPr>
            <p:spPr bwMode="auto">
              <a:xfrm>
                <a:off x="200" y="2077"/>
                <a:ext cx="27" cy="65"/>
              </a:xfrm>
              <a:custGeom>
                <a:avLst/>
                <a:gdLst>
                  <a:gd name="T0" fmla="*/ 2676 w 25"/>
                  <a:gd name="T1" fmla="*/ 7801 h 60"/>
                  <a:gd name="T2" fmla="*/ 2478 w 25"/>
                  <a:gd name="T3" fmla="*/ 7266 h 60"/>
                  <a:gd name="T4" fmla="*/ 2478 w 25"/>
                  <a:gd name="T5" fmla="*/ 6516 h 60"/>
                  <a:gd name="T6" fmla="*/ 2405 w 25"/>
                  <a:gd name="T7" fmla="*/ 5534 h 60"/>
                  <a:gd name="T8" fmla="*/ 2227 w 25"/>
                  <a:gd name="T9" fmla="*/ 4494 h 60"/>
                  <a:gd name="T10" fmla="*/ 1967 w 25"/>
                  <a:gd name="T11" fmla="*/ 3504 h 60"/>
                  <a:gd name="T12" fmla="*/ 1686 w 25"/>
                  <a:gd name="T13" fmla="*/ 2347 h 60"/>
                  <a:gd name="T14" fmla="*/ 1239 w 25"/>
                  <a:gd name="T15" fmla="*/ 1141 h 60"/>
                  <a:gd name="T16" fmla="*/ 910 w 25"/>
                  <a:gd name="T17" fmla="*/ 0 h 60"/>
                  <a:gd name="T18" fmla="*/ 0 w 25"/>
                  <a:gd name="T19" fmla="*/ 4 h 60"/>
                  <a:gd name="T20" fmla="*/ 4 w 25"/>
                  <a:gd name="T21" fmla="*/ 1572 h 60"/>
                  <a:gd name="T22" fmla="*/ 910 w 25"/>
                  <a:gd name="T23" fmla="*/ 2565 h 60"/>
                  <a:gd name="T24" fmla="*/ 1062 w 25"/>
                  <a:gd name="T25" fmla="*/ 3796 h 60"/>
                  <a:gd name="T26" fmla="*/ 1239 w 25"/>
                  <a:gd name="T27" fmla="*/ 4826 h 60"/>
                  <a:gd name="T28" fmla="*/ 1338 w 25"/>
                  <a:gd name="T29" fmla="*/ 5995 h 60"/>
                  <a:gd name="T30" fmla="*/ 1445 w 25"/>
                  <a:gd name="T31" fmla="*/ 6647 h 60"/>
                  <a:gd name="T32" fmla="*/ 1561 w 25"/>
                  <a:gd name="T33" fmla="*/ 7622 h 60"/>
                  <a:gd name="T34" fmla="*/ 1686 w 25"/>
                  <a:gd name="T35" fmla="*/ 7872 h 60"/>
                  <a:gd name="T36" fmla="*/ 2676 w 25"/>
                  <a:gd name="T37" fmla="*/ 7801 h 6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5"/>
                  <a:gd name="T58" fmla="*/ 0 h 60"/>
                  <a:gd name="T59" fmla="*/ 25 w 25"/>
                  <a:gd name="T60" fmla="*/ 60 h 6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5" h="60">
                    <a:moveTo>
                      <a:pt x="25" y="59"/>
                    </a:moveTo>
                    <a:lnTo>
                      <a:pt x="23" y="55"/>
                    </a:lnTo>
                    <a:lnTo>
                      <a:pt x="23" y="49"/>
                    </a:lnTo>
                    <a:lnTo>
                      <a:pt x="22" y="41"/>
                    </a:lnTo>
                    <a:lnTo>
                      <a:pt x="20" y="34"/>
                    </a:lnTo>
                    <a:lnTo>
                      <a:pt x="18" y="26"/>
                    </a:lnTo>
                    <a:lnTo>
                      <a:pt x="16" y="17"/>
                    </a:lnTo>
                    <a:lnTo>
                      <a:pt x="12" y="8"/>
                    </a:lnTo>
                    <a:lnTo>
                      <a:pt x="8" y="0"/>
                    </a:lnTo>
                    <a:lnTo>
                      <a:pt x="0" y="4"/>
                    </a:lnTo>
                    <a:lnTo>
                      <a:pt x="4" y="12"/>
                    </a:lnTo>
                    <a:lnTo>
                      <a:pt x="8" y="19"/>
                    </a:lnTo>
                    <a:lnTo>
                      <a:pt x="10" y="28"/>
                    </a:lnTo>
                    <a:lnTo>
                      <a:pt x="12" y="36"/>
                    </a:lnTo>
                    <a:lnTo>
                      <a:pt x="13" y="44"/>
                    </a:lnTo>
                    <a:lnTo>
                      <a:pt x="14" y="50"/>
                    </a:lnTo>
                    <a:lnTo>
                      <a:pt x="15" y="56"/>
                    </a:lnTo>
                    <a:lnTo>
                      <a:pt x="16" y="60"/>
                    </a:lnTo>
                    <a:lnTo>
                      <a:pt x="25" y="59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454" name="Freeform 946"/>
              <p:cNvSpPr>
                <a:spLocks noChangeArrowheads="1"/>
              </p:cNvSpPr>
              <p:nvPr/>
            </p:nvSpPr>
            <p:spPr bwMode="auto">
              <a:xfrm>
                <a:off x="5584" y="2171"/>
                <a:ext cx="69" cy="115"/>
              </a:xfrm>
              <a:custGeom>
                <a:avLst/>
                <a:gdLst>
                  <a:gd name="T0" fmla="*/ 0 w 65"/>
                  <a:gd name="T1" fmla="*/ 13739 h 106"/>
                  <a:gd name="T2" fmla="*/ 0 w 65"/>
                  <a:gd name="T3" fmla="*/ 14421 h 106"/>
                  <a:gd name="T4" fmla="*/ 0 w 65"/>
                  <a:gd name="T5" fmla="*/ 14689 h 106"/>
                  <a:gd name="T6" fmla="*/ 1 w 65"/>
                  <a:gd name="T7" fmla="*/ 14906 h 106"/>
                  <a:gd name="T8" fmla="*/ 2 w 65"/>
                  <a:gd name="T9" fmla="*/ 15211 h 106"/>
                  <a:gd name="T10" fmla="*/ 6 w 65"/>
                  <a:gd name="T11" fmla="*/ 15370 h 106"/>
                  <a:gd name="T12" fmla="*/ 428 w 65"/>
                  <a:gd name="T13" fmla="*/ 15370 h 106"/>
                  <a:gd name="T14" fmla="*/ 613 w 65"/>
                  <a:gd name="T15" fmla="*/ 14906 h 106"/>
                  <a:gd name="T16" fmla="*/ 932 w 65"/>
                  <a:gd name="T17" fmla="*/ 14421 h 106"/>
                  <a:gd name="T18" fmla="*/ 1138 w 65"/>
                  <a:gd name="T19" fmla="*/ 13644 h 106"/>
                  <a:gd name="T20" fmla="*/ 1445 w 65"/>
                  <a:gd name="T21" fmla="*/ 12924 h 106"/>
                  <a:gd name="T22" fmla="*/ 1693 w 65"/>
                  <a:gd name="T23" fmla="*/ 11502 h 106"/>
                  <a:gd name="T24" fmla="*/ 1908 w 65"/>
                  <a:gd name="T25" fmla="*/ 10383 h 106"/>
                  <a:gd name="T26" fmla="*/ 2194 w 65"/>
                  <a:gd name="T27" fmla="*/ 8843 h 106"/>
                  <a:gd name="T28" fmla="*/ 2329 w 65"/>
                  <a:gd name="T29" fmla="*/ 7109 h 106"/>
                  <a:gd name="T30" fmla="*/ 2422 w 65"/>
                  <a:gd name="T31" fmla="*/ 5567 h 106"/>
                  <a:gd name="T32" fmla="*/ 2472 w 65"/>
                  <a:gd name="T33" fmla="*/ 3905 h 106"/>
                  <a:gd name="T34" fmla="*/ 2464 w 65"/>
                  <a:gd name="T35" fmla="*/ 2094 h 106"/>
                  <a:gd name="T36" fmla="*/ 2329 w 65"/>
                  <a:gd name="T37" fmla="*/ 2 h 106"/>
                  <a:gd name="T38" fmla="*/ 2321 w 65"/>
                  <a:gd name="T39" fmla="*/ 1 h 106"/>
                  <a:gd name="T40" fmla="*/ 2282 w 65"/>
                  <a:gd name="T41" fmla="*/ 0 h 106"/>
                  <a:gd name="T42" fmla="*/ 2194 w 65"/>
                  <a:gd name="T43" fmla="*/ 0 h 106"/>
                  <a:gd name="T44" fmla="*/ 2103 w 65"/>
                  <a:gd name="T45" fmla="*/ 1 h 106"/>
                  <a:gd name="T46" fmla="*/ 1834 w 65"/>
                  <a:gd name="T47" fmla="*/ 3 h 106"/>
                  <a:gd name="T48" fmla="*/ 1628 w 65"/>
                  <a:gd name="T49" fmla="*/ 1184 h 106"/>
                  <a:gd name="T50" fmla="*/ 1361 w 65"/>
                  <a:gd name="T51" fmla="*/ 1930 h 106"/>
                  <a:gd name="T52" fmla="*/ 1072 w 65"/>
                  <a:gd name="T53" fmla="*/ 3147 h 106"/>
                  <a:gd name="T54" fmla="*/ 827 w 65"/>
                  <a:gd name="T55" fmla="*/ 4237 h 106"/>
                  <a:gd name="T56" fmla="*/ 577 w 65"/>
                  <a:gd name="T57" fmla="*/ 5423 h 106"/>
                  <a:gd name="T58" fmla="*/ 428 w 65"/>
                  <a:gd name="T59" fmla="*/ 6908 h 106"/>
                  <a:gd name="T60" fmla="*/ 8 w 65"/>
                  <a:gd name="T61" fmla="*/ 8131 h 106"/>
                  <a:gd name="T62" fmla="*/ 6 w 65"/>
                  <a:gd name="T63" fmla="*/ 9007 h 106"/>
                  <a:gd name="T64" fmla="*/ 4 w 65"/>
                  <a:gd name="T65" fmla="*/ 10409 h 106"/>
                  <a:gd name="T66" fmla="*/ 2 w 65"/>
                  <a:gd name="T67" fmla="*/ 11502 h 106"/>
                  <a:gd name="T68" fmla="*/ 1 w 65"/>
                  <a:gd name="T69" fmla="*/ 12363 h 106"/>
                  <a:gd name="T70" fmla="*/ 1 w 65"/>
                  <a:gd name="T71" fmla="*/ 13292 h 106"/>
                  <a:gd name="T72" fmla="*/ 0 w 65"/>
                  <a:gd name="T73" fmla="*/ 13739 h 10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5"/>
                  <a:gd name="T112" fmla="*/ 0 h 106"/>
                  <a:gd name="T113" fmla="*/ 65 w 65"/>
                  <a:gd name="T114" fmla="*/ 106 h 10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5" h="106">
                    <a:moveTo>
                      <a:pt x="0" y="96"/>
                    </a:moveTo>
                    <a:lnTo>
                      <a:pt x="0" y="100"/>
                    </a:lnTo>
                    <a:lnTo>
                      <a:pt x="0" y="102"/>
                    </a:lnTo>
                    <a:lnTo>
                      <a:pt x="1" y="104"/>
                    </a:lnTo>
                    <a:lnTo>
                      <a:pt x="2" y="105"/>
                    </a:lnTo>
                    <a:lnTo>
                      <a:pt x="6" y="106"/>
                    </a:lnTo>
                    <a:lnTo>
                      <a:pt x="11" y="106"/>
                    </a:lnTo>
                    <a:lnTo>
                      <a:pt x="17" y="104"/>
                    </a:lnTo>
                    <a:lnTo>
                      <a:pt x="24" y="100"/>
                    </a:lnTo>
                    <a:lnTo>
                      <a:pt x="30" y="95"/>
                    </a:lnTo>
                    <a:lnTo>
                      <a:pt x="38" y="89"/>
                    </a:lnTo>
                    <a:lnTo>
                      <a:pt x="44" y="80"/>
                    </a:lnTo>
                    <a:lnTo>
                      <a:pt x="50" y="71"/>
                    </a:lnTo>
                    <a:lnTo>
                      <a:pt x="57" y="61"/>
                    </a:lnTo>
                    <a:lnTo>
                      <a:pt x="61" y="50"/>
                    </a:lnTo>
                    <a:lnTo>
                      <a:pt x="63" y="39"/>
                    </a:lnTo>
                    <a:lnTo>
                      <a:pt x="65" y="27"/>
                    </a:lnTo>
                    <a:lnTo>
                      <a:pt x="64" y="15"/>
                    </a:lnTo>
                    <a:lnTo>
                      <a:pt x="61" y="2"/>
                    </a:lnTo>
                    <a:lnTo>
                      <a:pt x="60" y="1"/>
                    </a:lnTo>
                    <a:lnTo>
                      <a:pt x="59" y="0"/>
                    </a:lnTo>
                    <a:lnTo>
                      <a:pt x="57" y="0"/>
                    </a:lnTo>
                    <a:lnTo>
                      <a:pt x="55" y="1"/>
                    </a:lnTo>
                    <a:lnTo>
                      <a:pt x="48" y="3"/>
                    </a:lnTo>
                    <a:lnTo>
                      <a:pt x="42" y="8"/>
                    </a:lnTo>
                    <a:lnTo>
                      <a:pt x="36" y="14"/>
                    </a:lnTo>
                    <a:lnTo>
                      <a:pt x="28" y="22"/>
                    </a:lnTo>
                    <a:lnTo>
                      <a:pt x="22" y="29"/>
                    </a:lnTo>
                    <a:lnTo>
                      <a:pt x="16" y="38"/>
                    </a:lnTo>
                    <a:lnTo>
                      <a:pt x="11" y="47"/>
                    </a:lnTo>
                    <a:lnTo>
                      <a:pt x="8" y="55"/>
                    </a:lnTo>
                    <a:lnTo>
                      <a:pt x="6" y="63"/>
                    </a:lnTo>
                    <a:lnTo>
                      <a:pt x="4" y="72"/>
                    </a:lnTo>
                    <a:lnTo>
                      <a:pt x="2" y="80"/>
                    </a:lnTo>
                    <a:lnTo>
                      <a:pt x="1" y="86"/>
                    </a:lnTo>
                    <a:lnTo>
                      <a:pt x="1" y="92"/>
                    </a:lnTo>
                    <a:lnTo>
                      <a:pt x="0" y="96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455" name="Freeform 947"/>
              <p:cNvSpPr>
                <a:spLocks noChangeArrowheads="1"/>
              </p:cNvSpPr>
              <p:nvPr/>
            </p:nvSpPr>
            <p:spPr bwMode="auto">
              <a:xfrm>
                <a:off x="5578" y="2173"/>
                <a:ext cx="79" cy="119"/>
              </a:xfrm>
              <a:custGeom>
                <a:avLst/>
                <a:gdLst>
                  <a:gd name="T0" fmla="*/ 1445 w 75"/>
                  <a:gd name="T1" fmla="*/ 2 h 110"/>
                  <a:gd name="T2" fmla="*/ 1522 w 75"/>
                  <a:gd name="T3" fmla="*/ 1630 h 110"/>
                  <a:gd name="T4" fmla="*/ 1522 w 75"/>
                  <a:gd name="T5" fmla="*/ 3115 h 110"/>
                  <a:gd name="T6" fmla="*/ 1515 w 75"/>
                  <a:gd name="T7" fmla="*/ 4563 h 110"/>
                  <a:gd name="T8" fmla="*/ 1445 w 75"/>
                  <a:gd name="T9" fmla="*/ 5845 h 110"/>
                  <a:gd name="T10" fmla="*/ 1365 w 75"/>
                  <a:gd name="T11" fmla="*/ 7086 h 110"/>
                  <a:gd name="T12" fmla="*/ 1230 w 75"/>
                  <a:gd name="T13" fmla="*/ 8293 h 110"/>
                  <a:gd name="T14" fmla="*/ 1108 w 75"/>
                  <a:gd name="T15" fmla="*/ 9369 h 110"/>
                  <a:gd name="T16" fmla="*/ 948 w 75"/>
                  <a:gd name="T17" fmla="*/ 10152 h 110"/>
                  <a:gd name="T18" fmla="*/ 775 w 75"/>
                  <a:gd name="T19" fmla="*/ 10965 h 110"/>
                  <a:gd name="T20" fmla="*/ 598 w 75"/>
                  <a:gd name="T21" fmla="*/ 11644 h 110"/>
                  <a:gd name="T22" fmla="*/ 461 w 75"/>
                  <a:gd name="T23" fmla="*/ 11915 h 110"/>
                  <a:gd name="T24" fmla="*/ 338 w 75"/>
                  <a:gd name="T25" fmla="*/ 12160 h 110"/>
                  <a:gd name="T26" fmla="*/ 275 w 75"/>
                  <a:gd name="T27" fmla="*/ 12160 h 110"/>
                  <a:gd name="T28" fmla="*/ 9 w 75"/>
                  <a:gd name="T29" fmla="*/ 12095 h 110"/>
                  <a:gd name="T30" fmla="*/ 261 w 75"/>
                  <a:gd name="T31" fmla="*/ 12095 h 110"/>
                  <a:gd name="T32" fmla="*/ 9 w 75"/>
                  <a:gd name="T33" fmla="*/ 12095 h 110"/>
                  <a:gd name="T34" fmla="*/ 9 w 75"/>
                  <a:gd name="T35" fmla="*/ 11915 h 110"/>
                  <a:gd name="T36" fmla="*/ 9 w 75"/>
                  <a:gd name="T37" fmla="*/ 11724 h 110"/>
                  <a:gd name="T38" fmla="*/ 0 w 75"/>
                  <a:gd name="T39" fmla="*/ 11644 h 110"/>
                  <a:gd name="T40" fmla="*/ 0 w 75"/>
                  <a:gd name="T41" fmla="*/ 11915 h 110"/>
                  <a:gd name="T42" fmla="*/ 0 w 75"/>
                  <a:gd name="T43" fmla="*/ 12288 h 110"/>
                  <a:gd name="T44" fmla="*/ 3 w 75"/>
                  <a:gd name="T45" fmla="*/ 12833 h 110"/>
                  <a:gd name="T46" fmla="*/ 6 w 75"/>
                  <a:gd name="T47" fmla="*/ 13155 h 110"/>
                  <a:gd name="T48" fmla="*/ 275 w 75"/>
                  <a:gd name="T49" fmla="*/ 13293 h 110"/>
                  <a:gd name="T50" fmla="*/ 375 w 75"/>
                  <a:gd name="T51" fmla="*/ 13293 h 110"/>
                  <a:gd name="T52" fmla="*/ 539 w 75"/>
                  <a:gd name="T53" fmla="*/ 12890 h 110"/>
                  <a:gd name="T54" fmla="*/ 736 w 75"/>
                  <a:gd name="T55" fmla="*/ 12597 h 110"/>
                  <a:gd name="T56" fmla="*/ 906 w 75"/>
                  <a:gd name="T57" fmla="*/ 11882 h 110"/>
                  <a:gd name="T58" fmla="*/ 1108 w 75"/>
                  <a:gd name="T59" fmla="*/ 10983 h 110"/>
                  <a:gd name="T60" fmla="*/ 1237 w 75"/>
                  <a:gd name="T61" fmla="*/ 10017 h 110"/>
                  <a:gd name="T62" fmla="*/ 1437 w 75"/>
                  <a:gd name="T63" fmla="*/ 8830 h 110"/>
                  <a:gd name="T64" fmla="*/ 1522 w 75"/>
                  <a:gd name="T65" fmla="*/ 7412 h 110"/>
                  <a:gd name="T66" fmla="*/ 1680 w 75"/>
                  <a:gd name="T67" fmla="*/ 6207 h 110"/>
                  <a:gd name="T68" fmla="*/ 1757 w 75"/>
                  <a:gd name="T69" fmla="*/ 4624 h 110"/>
                  <a:gd name="T70" fmla="*/ 1771 w 75"/>
                  <a:gd name="T71" fmla="*/ 3115 h 110"/>
                  <a:gd name="T72" fmla="*/ 1757 w 75"/>
                  <a:gd name="T73" fmla="*/ 1507 h 110"/>
                  <a:gd name="T74" fmla="*/ 1680 w 75"/>
                  <a:gd name="T75" fmla="*/ 0 h 110"/>
                  <a:gd name="T76" fmla="*/ 1445 w 75"/>
                  <a:gd name="T77" fmla="*/ 2 h 110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5"/>
                  <a:gd name="T118" fmla="*/ 0 h 110"/>
                  <a:gd name="T119" fmla="*/ 75 w 75"/>
                  <a:gd name="T120" fmla="*/ 110 h 110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5" h="110">
                    <a:moveTo>
                      <a:pt x="62" y="2"/>
                    </a:moveTo>
                    <a:lnTo>
                      <a:pt x="65" y="14"/>
                    </a:lnTo>
                    <a:lnTo>
                      <a:pt x="65" y="26"/>
                    </a:lnTo>
                    <a:lnTo>
                      <a:pt x="64" y="37"/>
                    </a:lnTo>
                    <a:lnTo>
                      <a:pt x="62" y="48"/>
                    </a:lnTo>
                    <a:lnTo>
                      <a:pt x="58" y="58"/>
                    </a:lnTo>
                    <a:lnTo>
                      <a:pt x="52" y="68"/>
                    </a:lnTo>
                    <a:lnTo>
                      <a:pt x="46" y="77"/>
                    </a:lnTo>
                    <a:lnTo>
                      <a:pt x="40" y="84"/>
                    </a:lnTo>
                    <a:lnTo>
                      <a:pt x="33" y="90"/>
                    </a:lnTo>
                    <a:lnTo>
                      <a:pt x="26" y="95"/>
                    </a:lnTo>
                    <a:lnTo>
                      <a:pt x="21" y="99"/>
                    </a:lnTo>
                    <a:lnTo>
                      <a:pt x="15" y="101"/>
                    </a:lnTo>
                    <a:lnTo>
                      <a:pt x="11" y="101"/>
                    </a:lnTo>
                    <a:lnTo>
                      <a:pt x="9" y="100"/>
                    </a:lnTo>
                    <a:lnTo>
                      <a:pt x="10" y="100"/>
                    </a:lnTo>
                    <a:lnTo>
                      <a:pt x="9" y="100"/>
                    </a:lnTo>
                    <a:lnTo>
                      <a:pt x="9" y="99"/>
                    </a:lnTo>
                    <a:lnTo>
                      <a:pt x="9" y="96"/>
                    </a:lnTo>
                    <a:lnTo>
                      <a:pt x="0" y="95"/>
                    </a:lnTo>
                    <a:lnTo>
                      <a:pt x="0" y="99"/>
                    </a:lnTo>
                    <a:lnTo>
                      <a:pt x="0" y="102"/>
                    </a:lnTo>
                    <a:lnTo>
                      <a:pt x="3" y="105"/>
                    </a:lnTo>
                    <a:lnTo>
                      <a:pt x="6" y="109"/>
                    </a:lnTo>
                    <a:lnTo>
                      <a:pt x="11" y="110"/>
                    </a:lnTo>
                    <a:lnTo>
                      <a:pt x="17" y="110"/>
                    </a:lnTo>
                    <a:lnTo>
                      <a:pt x="24" y="107"/>
                    </a:lnTo>
                    <a:lnTo>
                      <a:pt x="31" y="103"/>
                    </a:lnTo>
                    <a:lnTo>
                      <a:pt x="39" y="98"/>
                    </a:lnTo>
                    <a:lnTo>
                      <a:pt x="46" y="91"/>
                    </a:lnTo>
                    <a:lnTo>
                      <a:pt x="53" y="82"/>
                    </a:lnTo>
                    <a:lnTo>
                      <a:pt x="60" y="73"/>
                    </a:lnTo>
                    <a:lnTo>
                      <a:pt x="65" y="62"/>
                    </a:lnTo>
                    <a:lnTo>
                      <a:pt x="70" y="51"/>
                    </a:lnTo>
                    <a:lnTo>
                      <a:pt x="73" y="39"/>
                    </a:lnTo>
                    <a:lnTo>
                      <a:pt x="75" y="26"/>
                    </a:lnTo>
                    <a:lnTo>
                      <a:pt x="73" y="13"/>
                    </a:lnTo>
                    <a:lnTo>
                      <a:pt x="70" y="0"/>
                    </a:lnTo>
                    <a:lnTo>
                      <a:pt x="62" y="2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456" name="Freeform 948"/>
              <p:cNvSpPr>
                <a:spLocks noChangeArrowheads="1"/>
              </p:cNvSpPr>
              <p:nvPr/>
            </p:nvSpPr>
            <p:spPr bwMode="auto">
              <a:xfrm>
                <a:off x="5596" y="2166"/>
                <a:ext cx="56" cy="49"/>
              </a:xfrm>
              <a:custGeom>
                <a:avLst/>
                <a:gdLst>
                  <a:gd name="T0" fmla="*/ 8 w 53"/>
                  <a:gd name="T1" fmla="*/ 8095 h 45"/>
                  <a:gd name="T2" fmla="*/ 370 w 53"/>
                  <a:gd name="T3" fmla="*/ 6827 h 45"/>
                  <a:gd name="T4" fmla="*/ 515 w 53"/>
                  <a:gd name="T5" fmla="*/ 5357 h 45"/>
                  <a:gd name="T6" fmla="*/ 800 w 53"/>
                  <a:gd name="T7" fmla="*/ 3810 h 45"/>
                  <a:gd name="T8" fmla="*/ 944 w 53"/>
                  <a:gd name="T9" fmla="*/ 3173 h 45"/>
                  <a:gd name="T10" fmla="*/ 1124 w 53"/>
                  <a:gd name="T11" fmla="*/ 2073 h 45"/>
                  <a:gd name="T12" fmla="*/ 1255 w 53"/>
                  <a:gd name="T13" fmla="*/ 1749 h 45"/>
                  <a:gd name="T14" fmla="*/ 1313 w 53"/>
                  <a:gd name="T15" fmla="*/ 1606 h 45"/>
                  <a:gd name="T16" fmla="*/ 1326 w 53"/>
                  <a:gd name="T17" fmla="*/ 1606 h 45"/>
                  <a:gd name="T18" fmla="*/ 1313 w 53"/>
                  <a:gd name="T19" fmla="*/ 1606 h 45"/>
                  <a:gd name="T20" fmla="*/ 1313 w 53"/>
                  <a:gd name="T21" fmla="*/ 1475 h 45"/>
                  <a:gd name="T22" fmla="*/ 1504 w 53"/>
                  <a:gd name="T23" fmla="*/ 1244 h 45"/>
                  <a:gd name="T24" fmla="*/ 1423 w 53"/>
                  <a:gd name="T25" fmla="*/ 3 h 45"/>
                  <a:gd name="T26" fmla="*/ 1347 w 53"/>
                  <a:gd name="T27" fmla="*/ 0 h 45"/>
                  <a:gd name="T28" fmla="*/ 1255 w 53"/>
                  <a:gd name="T29" fmla="*/ 0 h 45"/>
                  <a:gd name="T30" fmla="*/ 1176 w 53"/>
                  <a:gd name="T31" fmla="*/ 1 h 45"/>
                  <a:gd name="T32" fmla="*/ 953 w 53"/>
                  <a:gd name="T33" fmla="*/ 5 h 45"/>
                  <a:gd name="T34" fmla="*/ 808 w 53"/>
                  <a:gd name="T35" fmla="*/ 1606 h 45"/>
                  <a:gd name="T36" fmla="*/ 575 w 53"/>
                  <a:gd name="T37" fmla="*/ 2914 h 45"/>
                  <a:gd name="T38" fmla="*/ 370 w 53"/>
                  <a:gd name="T39" fmla="*/ 4096 h 45"/>
                  <a:gd name="T40" fmla="*/ 6 w 53"/>
                  <a:gd name="T41" fmla="*/ 5758 h 45"/>
                  <a:gd name="T42" fmla="*/ 0 w 53"/>
                  <a:gd name="T43" fmla="*/ 7434 h 45"/>
                  <a:gd name="T44" fmla="*/ 8 w 53"/>
                  <a:gd name="T45" fmla="*/ 8095 h 4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53"/>
                  <a:gd name="T70" fmla="*/ 0 h 45"/>
                  <a:gd name="T71" fmla="*/ 53 w 53"/>
                  <a:gd name="T72" fmla="*/ 45 h 45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53" h="45">
                    <a:moveTo>
                      <a:pt x="8" y="45"/>
                    </a:moveTo>
                    <a:lnTo>
                      <a:pt x="13" y="38"/>
                    </a:lnTo>
                    <a:lnTo>
                      <a:pt x="19" y="30"/>
                    </a:lnTo>
                    <a:lnTo>
                      <a:pt x="27" y="22"/>
                    </a:lnTo>
                    <a:lnTo>
                      <a:pt x="33" y="17"/>
                    </a:lnTo>
                    <a:lnTo>
                      <a:pt x="40" y="12"/>
                    </a:lnTo>
                    <a:lnTo>
                      <a:pt x="44" y="10"/>
                    </a:lnTo>
                    <a:lnTo>
                      <a:pt x="45" y="9"/>
                    </a:lnTo>
                    <a:lnTo>
                      <a:pt x="46" y="9"/>
                    </a:lnTo>
                    <a:lnTo>
                      <a:pt x="45" y="9"/>
                    </a:lnTo>
                    <a:lnTo>
                      <a:pt x="45" y="8"/>
                    </a:lnTo>
                    <a:lnTo>
                      <a:pt x="53" y="6"/>
                    </a:lnTo>
                    <a:lnTo>
                      <a:pt x="50" y="3"/>
                    </a:lnTo>
                    <a:lnTo>
                      <a:pt x="47" y="0"/>
                    </a:lnTo>
                    <a:lnTo>
                      <a:pt x="44" y="0"/>
                    </a:lnTo>
                    <a:lnTo>
                      <a:pt x="41" y="1"/>
                    </a:lnTo>
                    <a:lnTo>
                      <a:pt x="34" y="5"/>
                    </a:lnTo>
                    <a:lnTo>
                      <a:pt x="28" y="9"/>
                    </a:lnTo>
                    <a:lnTo>
                      <a:pt x="21" y="16"/>
                    </a:lnTo>
                    <a:lnTo>
                      <a:pt x="13" y="23"/>
                    </a:lnTo>
                    <a:lnTo>
                      <a:pt x="6" y="32"/>
                    </a:lnTo>
                    <a:lnTo>
                      <a:pt x="0" y="41"/>
                    </a:lnTo>
                    <a:lnTo>
                      <a:pt x="8" y="45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457" name="Freeform 949"/>
              <p:cNvSpPr>
                <a:spLocks noChangeArrowheads="1"/>
              </p:cNvSpPr>
              <p:nvPr/>
            </p:nvSpPr>
            <p:spPr bwMode="auto">
              <a:xfrm>
                <a:off x="5578" y="2210"/>
                <a:ext cx="27" cy="66"/>
              </a:xfrm>
              <a:custGeom>
                <a:avLst/>
                <a:gdLst>
                  <a:gd name="T0" fmla="*/ 983 w 25"/>
                  <a:gd name="T1" fmla="*/ 7437 h 61"/>
                  <a:gd name="T2" fmla="*/ 1062 w 25"/>
                  <a:gd name="T3" fmla="*/ 6886 h 61"/>
                  <a:gd name="T4" fmla="*/ 1147 w 25"/>
                  <a:gd name="T5" fmla="*/ 6072 h 61"/>
                  <a:gd name="T6" fmla="*/ 1239 w 25"/>
                  <a:gd name="T7" fmla="*/ 5427 h 61"/>
                  <a:gd name="T8" fmla="*/ 1338 w 25"/>
                  <a:gd name="T9" fmla="*/ 4291 h 61"/>
                  <a:gd name="T10" fmla="*/ 1561 w 25"/>
                  <a:gd name="T11" fmla="*/ 3383 h 61"/>
                  <a:gd name="T12" fmla="*/ 1821 w 25"/>
                  <a:gd name="T13" fmla="*/ 2639 h 61"/>
                  <a:gd name="T14" fmla="*/ 2294 w 25"/>
                  <a:gd name="T15" fmla="*/ 1404 h 61"/>
                  <a:gd name="T16" fmla="*/ 2676 w 25"/>
                  <a:gd name="T17" fmla="*/ 4 h 61"/>
                  <a:gd name="T18" fmla="*/ 1821 w 25"/>
                  <a:gd name="T19" fmla="*/ 0 h 61"/>
                  <a:gd name="T20" fmla="*/ 1338 w 25"/>
                  <a:gd name="T21" fmla="*/ 1109 h 61"/>
                  <a:gd name="T22" fmla="*/ 983 w 25"/>
                  <a:gd name="T23" fmla="*/ 2254 h 61"/>
                  <a:gd name="T24" fmla="*/ 843 w 25"/>
                  <a:gd name="T25" fmla="*/ 3127 h 61"/>
                  <a:gd name="T26" fmla="*/ 5 w 25"/>
                  <a:gd name="T27" fmla="*/ 4285 h 61"/>
                  <a:gd name="T28" fmla="*/ 3 w 25"/>
                  <a:gd name="T29" fmla="*/ 5361 h 61"/>
                  <a:gd name="T30" fmla="*/ 2 w 25"/>
                  <a:gd name="T31" fmla="*/ 5882 h 61"/>
                  <a:gd name="T32" fmla="*/ 2 w 25"/>
                  <a:gd name="T33" fmla="*/ 6874 h 61"/>
                  <a:gd name="T34" fmla="*/ 0 w 25"/>
                  <a:gd name="T35" fmla="*/ 7345 h 61"/>
                  <a:gd name="T36" fmla="*/ 983 w 25"/>
                  <a:gd name="T37" fmla="*/ 7437 h 6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5"/>
                  <a:gd name="T58" fmla="*/ 0 h 61"/>
                  <a:gd name="T59" fmla="*/ 25 w 25"/>
                  <a:gd name="T60" fmla="*/ 61 h 6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5" h="61">
                    <a:moveTo>
                      <a:pt x="9" y="61"/>
                    </a:moveTo>
                    <a:lnTo>
                      <a:pt x="10" y="57"/>
                    </a:lnTo>
                    <a:lnTo>
                      <a:pt x="11" y="50"/>
                    </a:lnTo>
                    <a:lnTo>
                      <a:pt x="12" y="44"/>
                    </a:lnTo>
                    <a:lnTo>
                      <a:pt x="13" y="36"/>
                    </a:lnTo>
                    <a:lnTo>
                      <a:pt x="15" y="28"/>
                    </a:lnTo>
                    <a:lnTo>
                      <a:pt x="17" y="21"/>
                    </a:lnTo>
                    <a:lnTo>
                      <a:pt x="21" y="12"/>
                    </a:lnTo>
                    <a:lnTo>
                      <a:pt x="25" y="4"/>
                    </a:lnTo>
                    <a:lnTo>
                      <a:pt x="17" y="0"/>
                    </a:lnTo>
                    <a:lnTo>
                      <a:pt x="13" y="9"/>
                    </a:lnTo>
                    <a:lnTo>
                      <a:pt x="9" y="18"/>
                    </a:lnTo>
                    <a:lnTo>
                      <a:pt x="7" y="26"/>
                    </a:lnTo>
                    <a:lnTo>
                      <a:pt x="5" y="35"/>
                    </a:lnTo>
                    <a:lnTo>
                      <a:pt x="3" y="43"/>
                    </a:lnTo>
                    <a:lnTo>
                      <a:pt x="2" y="49"/>
                    </a:lnTo>
                    <a:lnTo>
                      <a:pt x="2" y="56"/>
                    </a:lnTo>
                    <a:lnTo>
                      <a:pt x="0" y="60"/>
                    </a:lnTo>
                    <a:lnTo>
                      <a:pt x="9" y="61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458" name="Freeform 950"/>
              <p:cNvSpPr>
                <a:spLocks noChangeArrowheads="1"/>
              </p:cNvSpPr>
              <p:nvPr/>
            </p:nvSpPr>
            <p:spPr bwMode="auto">
              <a:xfrm>
                <a:off x="152" y="3212"/>
                <a:ext cx="69" cy="115"/>
              </a:xfrm>
              <a:custGeom>
                <a:avLst/>
                <a:gdLst>
                  <a:gd name="T0" fmla="*/ 2472 w 65"/>
                  <a:gd name="T1" fmla="*/ 7839 h 107"/>
                  <a:gd name="T2" fmla="*/ 2472 w 65"/>
                  <a:gd name="T3" fmla="*/ 8002 h 107"/>
                  <a:gd name="T4" fmla="*/ 2472 w 65"/>
                  <a:gd name="T5" fmla="*/ 8333 h 107"/>
                  <a:gd name="T6" fmla="*/ 2464 w 65"/>
                  <a:gd name="T7" fmla="*/ 8425 h 107"/>
                  <a:gd name="T8" fmla="*/ 2422 w 65"/>
                  <a:gd name="T9" fmla="*/ 8442 h 107"/>
                  <a:gd name="T10" fmla="*/ 2282 w 65"/>
                  <a:gd name="T11" fmla="*/ 8684 h 107"/>
                  <a:gd name="T12" fmla="*/ 2067 w 65"/>
                  <a:gd name="T13" fmla="*/ 8512 h 107"/>
                  <a:gd name="T14" fmla="*/ 1834 w 65"/>
                  <a:gd name="T15" fmla="*/ 8425 h 107"/>
                  <a:gd name="T16" fmla="*/ 1595 w 65"/>
                  <a:gd name="T17" fmla="*/ 8080 h 107"/>
                  <a:gd name="T18" fmla="*/ 1334 w 65"/>
                  <a:gd name="T19" fmla="*/ 7753 h 107"/>
                  <a:gd name="T20" fmla="*/ 1050 w 65"/>
                  <a:gd name="T21" fmla="*/ 7225 h 107"/>
                  <a:gd name="T22" fmla="*/ 779 w 65"/>
                  <a:gd name="T23" fmla="*/ 6445 h 107"/>
                  <a:gd name="T24" fmla="*/ 544 w 65"/>
                  <a:gd name="T25" fmla="*/ 5819 h 107"/>
                  <a:gd name="T26" fmla="*/ 8 w 65"/>
                  <a:gd name="T27" fmla="*/ 5087 h 107"/>
                  <a:gd name="T28" fmla="*/ 4 w 65"/>
                  <a:gd name="T29" fmla="*/ 4105 h 107"/>
                  <a:gd name="T30" fmla="*/ 2 w 65"/>
                  <a:gd name="T31" fmla="*/ 3076 h 107"/>
                  <a:gd name="T32" fmla="*/ 0 w 65"/>
                  <a:gd name="T33" fmla="*/ 2121 h 107"/>
                  <a:gd name="T34" fmla="*/ 1 w 65"/>
                  <a:gd name="T35" fmla="*/ 1044 h 107"/>
                  <a:gd name="T36" fmla="*/ 4 w 65"/>
                  <a:gd name="T37" fmla="*/ 1 h 107"/>
                  <a:gd name="T38" fmla="*/ 5 w 65"/>
                  <a:gd name="T39" fmla="*/ 0 h 107"/>
                  <a:gd name="T40" fmla="*/ 6 w 65"/>
                  <a:gd name="T41" fmla="*/ 0 h 107"/>
                  <a:gd name="T42" fmla="*/ 8 w 65"/>
                  <a:gd name="T43" fmla="*/ 0 h 107"/>
                  <a:gd name="T44" fmla="*/ 403 w 65"/>
                  <a:gd name="T45" fmla="*/ 0 h 107"/>
                  <a:gd name="T46" fmla="*/ 613 w 65"/>
                  <a:gd name="T47" fmla="*/ 3 h 107"/>
                  <a:gd name="T48" fmla="*/ 878 w 65"/>
                  <a:gd name="T49" fmla="*/ 677 h 107"/>
                  <a:gd name="T50" fmla="*/ 1115 w 65"/>
                  <a:gd name="T51" fmla="*/ 1044 h 107"/>
                  <a:gd name="T52" fmla="*/ 1416 w 65"/>
                  <a:gd name="T53" fmla="*/ 1729 h 107"/>
                  <a:gd name="T54" fmla="*/ 1656 w 65"/>
                  <a:gd name="T55" fmla="*/ 2450 h 107"/>
                  <a:gd name="T56" fmla="*/ 1866 w 65"/>
                  <a:gd name="T57" fmla="*/ 3076 h 107"/>
                  <a:gd name="T58" fmla="*/ 2067 w 65"/>
                  <a:gd name="T59" fmla="*/ 3776 h 107"/>
                  <a:gd name="T60" fmla="*/ 2194 w 65"/>
                  <a:gd name="T61" fmla="*/ 4412 h 107"/>
                  <a:gd name="T62" fmla="*/ 2282 w 65"/>
                  <a:gd name="T63" fmla="*/ 5097 h 107"/>
                  <a:gd name="T64" fmla="*/ 2329 w 65"/>
                  <a:gd name="T65" fmla="*/ 5819 h 107"/>
                  <a:gd name="T66" fmla="*/ 2422 w 65"/>
                  <a:gd name="T67" fmla="*/ 6379 h 107"/>
                  <a:gd name="T68" fmla="*/ 2464 w 65"/>
                  <a:gd name="T69" fmla="*/ 6927 h 107"/>
                  <a:gd name="T70" fmla="*/ 2464 w 65"/>
                  <a:gd name="T71" fmla="*/ 7369 h 107"/>
                  <a:gd name="T72" fmla="*/ 2472 w 65"/>
                  <a:gd name="T73" fmla="*/ 7839 h 10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5"/>
                  <a:gd name="T112" fmla="*/ 0 h 107"/>
                  <a:gd name="T113" fmla="*/ 65 w 65"/>
                  <a:gd name="T114" fmla="*/ 107 h 107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5" h="107">
                    <a:moveTo>
                      <a:pt x="65" y="96"/>
                    </a:moveTo>
                    <a:lnTo>
                      <a:pt x="65" y="99"/>
                    </a:lnTo>
                    <a:lnTo>
                      <a:pt x="65" y="101"/>
                    </a:lnTo>
                    <a:lnTo>
                      <a:pt x="64" y="103"/>
                    </a:lnTo>
                    <a:lnTo>
                      <a:pt x="63" y="104"/>
                    </a:lnTo>
                    <a:lnTo>
                      <a:pt x="59" y="107"/>
                    </a:lnTo>
                    <a:lnTo>
                      <a:pt x="54" y="105"/>
                    </a:lnTo>
                    <a:lnTo>
                      <a:pt x="48" y="103"/>
                    </a:lnTo>
                    <a:lnTo>
                      <a:pt x="41" y="100"/>
                    </a:lnTo>
                    <a:lnTo>
                      <a:pt x="35" y="94"/>
                    </a:lnTo>
                    <a:lnTo>
                      <a:pt x="27" y="88"/>
                    </a:lnTo>
                    <a:lnTo>
                      <a:pt x="21" y="80"/>
                    </a:lnTo>
                    <a:lnTo>
                      <a:pt x="15" y="71"/>
                    </a:lnTo>
                    <a:lnTo>
                      <a:pt x="8" y="62"/>
                    </a:lnTo>
                    <a:lnTo>
                      <a:pt x="4" y="51"/>
                    </a:lnTo>
                    <a:lnTo>
                      <a:pt x="2" y="38"/>
                    </a:lnTo>
                    <a:lnTo>
                      <a:pt x="0" y="26"/>
                    </a:lnTo>
                    <a:lnTo>
                      <a:pt x="1" y="14"/>
                    </a:lnTo>
                    <a:lnTo>
                      <a:pt x="4" y="1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0" y="0"/>
                    </a:lnTo>
                    <a:lnTo>
                      <a:pt x="17" y="3"/>
                    </a:lnTo>
                    <a:lnTo>
                      <a:pt x="23" y="8"/>
                    </a:lnTo>
                    <a:lnTo>
                      <a:pt x="29" y="14"/>
                    </a:lnTo>
                    <a:lnTo>
                      <a:pt x="37" y="21"/>
                    </a:lnTo>
                    <a:lnTo>
                      <a:pt x="43" y="30"/>
                    </a:lnTo>
                    <a:lnTo>
                      <a:pt x="49" y="38"/>
                    </a:lnTo>
                    <a:lnTo>
                      <a:pt x="54" y="46"/>
                    </a:lnTo>
                    <a:lnTo>
                      <a:pt x="57" y="55"/>
                    </a:lnTo>
                    <a:lnTo>
                      <a:pt x="59" y="63"/>
                    </a:lnTo>
                    <a:lnTo>
                      <a:pt x="61" y="71"/>
                    </a:lnTo>
                    <a:lnTo>
                      <a:pt x="63" y="79"/>
                    </a:lnTo>
                    <a:lnTo>
                      <a:pt x="64" y="86"/>
                    </a:lnTo>
                    <a:lnTo>
                      <a:pt x="64" y="91"/>
                    </a:lnTo>
                    <a:lnTo>
                      <a:pt x="65" y="96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459" name="Freeform 951"/>
              <p:cNvSpPr>
                <a:spLocks noChangeArrowheads="1"/>
              </p:cNvSpPr>
              <p:nvPr/>
            </p:nvSpPr>
            <p:spPr bwMode="auto">
              <a:xfrm>
                <a:off x="147" y="3212"/>
                <a:ext cx="79" cy="120"/>
              </a:xfrm>
              <a:custGeom>
                <a:avLst/>
                <a:gdLst>
                  <a:gd name="T0" fmla="*/ 5 w 75"/>
                  <a:gd name="T1" fmla="*/ 0 h 111"/>
                  <a:gd name="T2" fmla="*/ 2 w 75"/>
                  <a:gd name="T3" fmla="*/ 1422 h 111"/>
                  <a:gd name="T4" fmla="*/ 0 w 75"/>
                  <a:gd name="T5" fmla="*/ 3031 h 111"/>
                  <a:gd name="T6" fmla="*/ 2 w 75"/>
                  <a:gd name="T7" fmla="*/ 4582 h 111"/>
                  <a:gd name="T8" fmla="*/ 5 w 75"/>
                  <a:gd name="T9" fmla="*/ 6115 h 111"/>
                  <a:gd name="T10" fmla="*/ 261 w 75"/>
                  <a:gd name="T11" fmla="*/ 7315 h 111"/>
                  <a:gd name="T12" fmla="*/ 338 w 75"/>
                  <a:gd name="T13" fmla="*/ 8549 h 111"/>
                  <a:gd name="T14" fmla="*/ 486 w 75"/>
                  <a:gd name="T15" fmla="*/ 9548 h 111"/>
                  <a:gd name="T16" fmla="*/ 699 w 75"/>
                  <a:gd name="T17" fmla="*/ 10613 h 111"/>
                  <a:gd name="T18" fmla="*/ 854 w 75"/>
                  <a:gd name="T19" fmla="*/ 11474 h 111"/>
                  <a:gd name="T20" fmla="*/ 1052 w 75"/>
                  <a:gd name="T21" fmla="*/ 11924 h 111"/>
                  <a:gd name="T22" fmla="*/ 1229 w 75"/>
                  <a:gd name="T23" fmla="*/ 12546 h 111"/>
                  <a:gd name="T24" fmla="*/ 1365 w 75"/>
                  <a:gd name="T25" fmla="*/ 12716 h 111"/>
                  <a:gd name="T26" fmla="*/ 1515 w 75"/>
                  <a:gd name="T27" fmla="*/ 12891 h 111"/>
                  <a:gd name="T28" fmla="*/ 1680 w 75"/>
                  <a:gd name="T29" fmla="*/ 12624 h 111"/>
                  <a:gd name="T30" fmla="*/ 1688 w 75"/>
                  <a:gd name="T31" fmla="*/ 12333 h 111"/>
                  <a:gd name="T32" fmla="*/ 1771 w 75"/>
                  <a:gd name="T33" fmla="*/ 11762 h 111"/>
                  <a:gd name="T34" fmla="*/ 1771 w 75"/>
                  <a:gd name="T35" fmla="*/ 11511 h 111"/>
                  <a:gd name="T36" fmla="*/ 1771 w 75"/>
                  <a:gd name="T37" fmla="*/ 11159 h 111"/>
                  <a:gd name="T38" fmla="*/ 1595 w 75"/>
                  <a:gd name="T39" fmla="*/ 11408 h 111"/>
                  <a:gd name="T40" fmla="*/ 1595 w 75"/>
                  <a:gd name="T41" fmla="*/ 11511 h 111"/>
                  <a:gd name="T42" fmla="*/ 1595 w 75"/>
                  <a:gd name="T43" fmla="*/ 11605 h 111"/>
                  <a:gd name="T44" fmla="*/ 1522 w 75"/>
                  <a:gd name="T45" fmla="*/ 11677 h 111"/>
                  <a:gd name="T46" fmla="*/ 1595 w 75"/>
                  <a:gd name="T47" fmla="*/ 11677 h 111"/>
                  <a:gd name="T48" fmla="*/ 1515 w 75"/>
                  <a:gd name="T49" fmla="*/ 11677 h 111"/>
                  <a:gd name="T50" fmla="*/ 1437 w 75"/>
                  <a:gd name="T51" fmla="*/ 11677 h 111"/>
                  <a:gd name="T52" fmla="*/ 1295 w 75"/>
                  <a:gd name="T53" fmla="*/ 11511 h 111"/>
                  <a:gd name="T54" fmla="*/ 1168 w 75"/>
                  <a:gd name="T55" fmla="*/ 11159 h 111"/>
                  <a:gd name="T56" fmla="*/ 999 w 75"/>
                  <a:gd name="T57" fmla="*/ 10613 h 111"/>
                  <a:gd name="T58" fmla="*/ 816 w 75"/>
                  <a:gd name="T59" fmla="*/ 9849 h 111"/>
                  <a:gd name="T60" fmla="*/ 699 w 75"/>
                  <a:gd name="T61" fmla="*/ 9029 h 111"/>
                  <a:gd name="T62" fmla="*/ 512 w 75"/>
                  <a:gd name="T63" fmla="*/ 7908 h 111"/>
                  <a:gd name="T64" fmla="*/ 375 w 75"/>
                  <a:gd name="T65" fmla="*/ 6909 h 111"/>
                  <a:gd name="T66" fmla="*/ 305 w 75"/>
                  <a:gd name="T67" fmla="*/ 5656 h 111"/>
                  <a:gd name="T68" fmla="*/ 275 w 75"/>
                  <a:gd name="T69" fmla="*/ 4477 h 111"/>
                  <a:gd name="T70" fmla="*/ 261 w 75"/>
                  <a:gd name="T71" fmla="*/ 3031 h 111"/>
                  <a:gd name="T72" fmla="*/ 261 w 75"/>
                  <a:gd name="T73" fmla="*/ 1662 h 111"/>
                  <a:gd name="T74" fmla="*/ 305 w 75"/>
                  <a:gd name="T75" fmla="*/ 3 h 111"/>
                  <a:gd name="T76" fmla="*/ 5 w 75"/>
                  <a:gd name="T77" fmla="*/ 0 h 11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5"/>
                  <a:gd name="T118" fmla="*/ 0 h 111"/>
                  <a:gd name="T119" fmla="*/ 75 w 75"/>
                  <a:gd name="T120" fmla="*/ 111 h 11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5" h="111">
                    <a:moveTo>
                      <a:pt x="5" y="0"/>
                    </a:moveTo>
                    <a:lnTo>
                      <a:pt x="2" y="13"/>
                    </a:lnTo>
                    <a:lnTo>
                      <a:pt x="0" y="26"/>
                    </a:lnTo>
                    <a:lnTo>
                      <a:pt x="2" y="40"/>
                    </a:lnTo>
                    <a:lnTo>
                      <a:pt x="5" y="52"/>
                    </a:lnTo>
                    <a:lnTo>
                      <a:pt x="10" y="63"/>
                    </a:lnTo>
                    <a:lnTo>
                      <a:pt x="15" y="74"/>
                    </a:lnTo>
                    <a:lnTo>
                      <a:pt x="22" y="82"/>
                    </a:lnTo>
                    <a:lnTo>
                      <a:pt x="29" y="91"/>
                    </a:lnTo>
                    <a:lnTo>
                      <a:pt x="36" y="98"/>
                    </a:lnTo>
                    <a:lnTo>
                      <a:pt x="44" y="103"/>
                    </a:lnTo>
                    <a:lnTo>
                      <a:pt x="51" y="108"/>
                    </a:lnTo>
                    <a:lnTo>
                      <a:pt x="58" y="110"/>
                    </a:lnTo>
                    <a:lnTo>
                      <a:pt x="64" y="111"/>
                    </a:lnTo>
                    <a:lnTo>
                      <a:pt x="70" y="109"/>
                    </a:lnTo>
                    <a:lnTo>
                      <a:pt x="72" y="105"/>
                    </a:lnTo>
                    <a:lnTo>
                      <a:pt x="75" y="102"/>
                    </a:lnTo>
                    <a:lnTo>
                      <a:pt x="75" y="99"/>
                    </a:lnTo>
                    <a:lnTo>
                      <a:pt x="75" y="96"/>
                    </a:lnTo>
                    <a:lnTo>
                      <a:pt x="66" y="97"/>
                    </a:lnTo>
                    <a:lnTo>
                      <a:pt x="66" y="99"/>
                    </a:lnTo>
                    <a:lnTo>
                      <a:pt x="66" y="100"/>
                    </a:lnTo>
                    <a:lnTo>
                      <a:pt x="65" y="101"/>
                    </a:lnTo>
                    <a:lnTo>
                      <a:pt x="66" y="101"/>
                    </a:lnTo>
                    <a:lnTo>
                      <a:pt x="64" y="101"/>
                    </a:lnTo>
                    <a:lnTo>
                      <a:pt x="60" y="101"/>
                    </a:lnTo>
                    <a:lnTo>
                      <a:pt x="54" y="99"/>
                    </a:lnTo>
                    <a:lnTo>
                      <a:pt x="49" y="96"/>
                    </a:lnTo>
                    <a:lnTo>
                      <a:pt x="42" y="91"/>
                    </a:lnTo>
                    <a:lnTo>
                      <a:pt x="35" y="85"/>
                    </a:lnTo>
                    <a:lnTo>
                      <a:pt x="29" y="77"/>
                    </a:lnTo>
                    <a:lnTo>
                      <a:pt x="23" y="68"/>
                    </a:lnTo>
                    <a:lnTo>
                      <a:pt x="17" y="59"/>
                    </a:lnTo>
                    <a:lnTo>
                      <a:pt x="13" y="48"/>
                    </a:lnTo>
                    <a:lnTo>
                      <a:pt x="11" y="38"/>
                    </a:lnTo>
                    <a:lnTo>
                      <a:pt x="10" y="26"/>
                    </a:lnTo>
                    <a:lnTo>
                      <a:pt x="10" y="15"/>
                    </a:lnTo>
                    <a:lnTo>
                      <a:pt x="13" y="3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460" name="Freeform 952"/>
              <p:cNvSpPr>
                <a:spLocks noChangeArrowheads="1"/>
              </p:cNvSpPr>
              <p:nvPr/>
            </p:nvSpPr>
            <p:spPr bwMode="auto">
              <a:xfrm>
                <a:off x="152" y="3207"/>
                <a:ext cx="56" cy="50"/>
              </a:xfrm>
              <a:custGeom>
                <a:avLst/>
                <a:gdLst>
                  <a:gd name="T0" fmla="*/ 1504 w 53"/>
                  <a:gd name="T1" fmla="*/ 6348 h 46"/>
                  <a:gd name="T2" fmla="*/ 1347 w 53"/>
                  <a:gd name="T3" fmla="*/ 4943 h 46"/>
                  <a:gd name="T4" fmla="*/ 1124 w 53"/>
                  <a:gd name="T5" fmla="*/ 3770 h 46"/>
                  <a:gd name="T6" fmla="*/ 902 w 53"/>
                  <a:gd name="T7" fmla="*/ 2526 h 46"/>
                  <a:gd name="T8" fmla="*/ 716 w 53"/>
                  <a:gd name="T9" fmla="*/ 1409 h 46"/>
                  <a:gd name="T10" fmla="*/ 515 w 53"/>
                  <a:gd name="T11" fmla="*/ 4 h 46"/>
                  <a:gd name="T12" fmla="*/ 350 w 53"/>
                  <a:gd name="T13" fmla="*/ 1 h 46"/>
                  <a:gd name="T14" fmla="*/ 296 w 53"/>
                  <a:gd name="T15" fmla="*/ 0 h 46"/>
                  <a:gd name="T16" fmla="*/ 6 w 53"/>
                  <a:gd name="T17" fmla="*/ 0 h 46"/>
                  <a:gd name="T18" fmla="*/ 3 w 53"/>
                  <a:gd name="T19" fmla="*/ 2 h 46"/>
                  <a:gd name="T20" fmla="*/ 0 w 53"/>
                  <a:gd name="T21" fmla="*/ 5 h 46"/>
                  <a:gd name="T22" fmla="*/ 8 w 53"/>
                  <a:gd name="T23" fmla="*/ 1296 h 46"/>
                  <a:gd name="T24" fmla="*/ 7 w 53"/>
                  <a:gd name="T25" fmla="*/ 1409 h 46"/>
                  <a:gd name="T26" fmla="*/ 8 w 53"/>
                  <a:gd name="T27" fmla="*/ 1409 h 46"/>
                  <a:gd name="T28" fmla="*/ 296 w 53"/>
                  <a:gd name="T29" fmla="*/ 1409 h 46"/>
                  <a:gd name="T30" fmla="*/ 370 w 53"/>
                  <a:gd name="T31" fmla="*/ 1810 h 46"/>
                  <a:gd name="T32" fmla="*/ 544 w 53"/>
                  <a:gd name="T33" fmla="*/ 2526 h 46"/>
                  <a:gd name="T34" fmla="*/ 800 w 53"/>
                  <a:gd name="T35" fmla="*/ 3770 h 46"/>
                  <a:gd name="T36" fmla="*/ 953 w 53"/>
                  <a:gd name="T37" fmla="*/ 4841 h 46"/>
                  <a:gd name="T38" fmla="*/ 1124 w 53"/>
                  <a:gd name="T39" fmla="*/ 5840 h 46"/>
                  <a:gd name="T40" fmla="*/ 1313 w 53"/>
                  <a:gd name="T41" fmla="*/ 7470 h 46"/>
                  <a:gd name="T42" fmla="*/ 1504 w 53"/>
                  <a:gd name="T43" fmla="*/ 6348 h 4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53"/>
                  <a:gd name="T67" fmla="*/ 0 h 46"/>
                  <a:gd name="T68" fmla="*/ 53 w 53"/>
                  <a:gd name="T69" fmla="*/ 46 h 4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53" h="46">
                    <a:moveTo>
                      <a:pt x="53" y="40"/>
                    </a:moveTo>
                    <a:lnTo>
                      <a:pt x="47" y="31"/>
                    </a:lnTo>
                    <a:lnTo>
                      <a:pt x="40" y="23"/>
                    </a:lnTo>
                    <a:lnTo>
                      <a:pt x="32" y="16"/>
                    </a:lnTo>
                    <a:lnTo>
                      <a:pt x="25" y="9"/>
                    </a:lnTo>
                    <a:lnTo>
                      <a:pt x="19" y="4"/>
                    </a:lnTo>
                    <a:lnTo>
                      <a:pt x="12" y="1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3" y="2"/>
                    </a:lnTo>
                    <a:lnTo>
                      <a:pt x="0" y="5"/>
                    </a:lnTo>
                    <a:lnTo>
                      <a:pt x="8" y="8"/>
                    </a:lnTo>
                    <a:lnTo>
                      <a:pt x="7" y="9"/>
                    </a:lnTo>
                    <a:lnTo>
                      <a:pt x="8" y="9"/>
                    </a:lnTo>
                    <a:lnTo>
                      <a:pt x="9" y="9"/>
                    </a:lnTo>
                    <a:lnTo>
                      <a:pt x="13" y="12"/>
                    </a:lnTo>
                    <a:lnTo>
                      <a:pt x="20" y="16"/>
                    </a:lnTo>
                    <a:lnTo>
                      <a:pt x="27" y="23"/>
                    </a:lnTo>
                    <a:lnTo>
                      <a:pt x="34" y="29"/>
                    </a:lnTo>
                    <a:lnTo>
                      <a:pt x="40" y="37"/>
                    </a:lnTo>
                    <a:lnTo>
                      <a:pt x="45" y="46"/>
                    </a:lnTo>
                    <a:lnTo>
                      <a:pt x="53" y="4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461" name="Freeform 953"/>
              <p:cNvSpPr>
                <a:spLocks noChangeArrowheads="1"/>
              </p:cNvSpPr>
              <p:nvPr/>
            </p:nvSpPr>
            <p:spPr bwMode="auto">
              <a:xfrm>
                <a:off x="200" y="3250"/>
                <a:ext cx="27" cy="67"/>
              </a:xfrm>
              <a:custGeom>
                <a:avLst/>
                <a:gdLst>
                  <a:gd name="T0" fmla="*/ 2676 w 25"/>
                  <a:gd name="T1" fmla="*/ 6980 h 62"/>
                  <a:gd name="T2" fmla="*/ 2478 w 25"/>
                  <a:gd name="T3" fmla="*/ 6459 h 62"/>
                  <a:gd name="T4" fmla="*/ 2478 w 25"/>
                  <a:gd name="T5" fmla="*/ 5612 h 62"/>
                  <a:gd name="T6" fmla="*/ 2405 w 25"/>
                  <a:gd name="T7" fmla="*/ 4805 h 62"/>
                  <a:gd name="T8" fmla="*/ 2227 w 25"/>
                  <a:gd name="T9" fmla="*/ 4056 h 62"/>
                  <a:gd name="T10" fmla="*/ 1967 w 25"/>
                  <a:gd name="T11" fmla="*/ 3017 h 62"/>
                  <a:gd name="T12" fmla="*/ 1686 w 25"/>
                  <a:gd name="T13" fmla="*/ 2048 h 62"/>
                  <a:gd name="T14" fmla="*/ 1239 w 25"/>
                  <a:gd name="T15" fmla="*/ 1019 h 62"/>
                  <a:gd name="T16" fmla="*/ 910 w 25"/>
                  <a:gd name="T17" fmla="*/ 0 h 62"/>
                  <a:gd name="T18" fmla="*/ 0 w 25"/>
                  <a:gd name="T19" fmla="*/ 6 h 62"/>
                  <a:gd name="T20" fmla="*/ 4 w 25"/>
                  <a:gd name="T21" fmla="*/ 1390 h 62"/>
                  <a:gd name="T22" fmla="*/ 910 w 25"/>
                  <a:gd name="T23" fmla="*/ 2391 h 62"/>
                  <a:gd name="T24" fmla="*/ 1062 w 25"/>
                  <a:gd name="T25" fmla="*/ 3260 h 62"/>
                  <a:gd name="T26" fmla="*/ 1239 w 25"/>
                  <a:gd name="T27" fmla="*/ 4114 h 62"/>
                  <a:gd name="T28" fmla="*/ 1338 w 25"/>
                  <a:gd name="T29" fmla="*/ 5190 h 62"/>
                  <a:gd name="T30" fmla="*/ 1445 w 25"/>
                  <a:gd name="T31" fmla="*/ 5977 h 62"/>
                  <a:gd name="T32" fmla="*/ 1561 w 25"/>
                  <a:gd name="T33" fmla="*/ 6550 h 62"/>
                  <a:gd name="T34" fmla="*/ 1686 w 25"/>
                  <a:gd name="T35" fmla="*/ 7078 h 62"/>
                  <a:gd name="T36" fmla="*/ 2676 w 25"/>
                  <a:gd name="T37" fmla="*/ 6980 h 62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5"/>
                  <a:gd name="T58" fmla="*/ 0 h 62"/>
                  <a:gd name="T59" fmla="*/ 25 w 25"/>
                  <a:gd name="T60" fmla="*/ 62 h 62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5" h="62">
                    <a:moveTo>
                      <a:pt x="25" y="61"/>
                    </a:moveTo>
                    <a:lnTo>
                      <a:pt x="23" y="56"/>
                    </a:lnTo>
                    <a:lnTo>
                      <a:pt x="23" y="50"/>
                    </a:lnTo>
                    <a:lnTo>
                      <a:pt x="22" y="43"/>
                    </a:lnTo>
                    <a:lnTo>
                      <a:pt x="20" y="35"/>
                    </a:lnTo>
                    <a:lnTo>
                      <a:pt x="18" y="27"/>
                    </a:lnTo>
                    <a:lnTo>
                      <a:pt x="16" y="18"/>
                    </a:lnTo>
                    <a:lnTo>
                      <a:pt x="12" y="9"/>
                    </a:lnTo>
                    <a:lnTo>
                      <a:pt x="8" y="0"/>
                    </a:lnTo>
                    <a:lnTo>
                      <a:pt x="0" y="6"/>
                    </a:lnTo>
                    <a:lnTo>
                      <a:pt x="4" y="13"/>
                    </a:lnTo>
                    <a:lnTo>
                      <a:pt x="8" y="21"/>
                    </a:lnTo>
                    <a:lnTo>
                      <a:pt x="10" y="29"/>
                    </a:lnTo>
                    <a:lnTo>
                      <a:pt x="12" y="37"/>
                    </a:lnTo>
                    <a:lnTo>
                      <a:pt x="13" y="45"/>
                    </a:lnTo>
                    <a:lnTo>
                      <a:pt x="14" y="52"/>
                    </a:lnTo>
                    <a:lnTo>
                      <a:pt x="15" y="57"/>
                    </a:lnTo>
                    <a:lnTo>
                      <a:pt x="16" y="62"/>
                    </a:lnTo>
                    <a:lnTo>
                      <a:pt x="25" y="61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462" name="Freeform 954"/>
              <p:cNvSpPr>
                <a:spLocks noChangeArrowheads="1"/>
              </p:cNvSpPr>
              <p:nvPr/>
            </p:nvSpPr>
            <p:spPr bwMode="auto">
              <a:xfrm>
                <a:off x="5584" y="3348"/>
                <a:ext cx="69" cy="115"/>
              </a:xfrm>
              <a:custGeom>
                <a:avLst/>
                <a:gdLst>
                  <a:gd name="T0" fmla="*/ 0 w 65"/>
                  <a:gd name="T1" fmla="*/ 7855 h 107"/>
                  <a:gd name="T2" fmla="*/ 0 w 65"/>
                  <a:gd name="T3" fmla="*/ 8002 h 107"/>
                  <a:gd name="T4" fmla="*/ 0 w 65"/>
                  <a:gd name="T5" fmla="*/ 8346 h 107"/>
                  <a:gd name="T6" fmla="*/ 1 w 65"/>
                  <a:gd name="T7" fmla="*/ 8442 h 107"/>
                  <a:gd name="T8" fmla="*/ 2 w 65"/>
                  <a:gd name="T9" fmla="*/ 8600 h 107"/>
                  <a:gd name="T10" fmla="*/ 6 w 65"/>
                  <a:gd name="T11" fmla="*/ 8684 h 107"/>
                  <a:gd name="T12" fmla="*/ 428 w 65"/>
                  <a:gd name="T13" fmla="*/ 8600 h 107"/>
                  <a:gd name="T14" fmla="*/ 613 w 65"/>
                  <a:gd name="T15" fmla="*/ 8442 h 107"/>
                  <a:gd name="T16" fmla="*/ 932 w 65"/>
                  <a:gd name="T17" fmla="*/ 8080 h 107"/>
                  <a:gd name="T18" fmla="*/ 1138 w 65"/>
                  <a:gd name="T19" fmla="*/ 7765 h 107"/>
                  <a:gd name="T20" fmla="*/ 1445 w 65"/>
                  <a:gd name="T21" fmla="*/ 7225 h 107"/>
                  <a:gd name="T22" fmla="*/ 1693 w 65"/>
                  <a:gd name="T23" fmla="*/ 6445 h 107"/>
                  <a:gd name="T24" fmla="*/ 1908 w 65"/>
                  <a:gd name="T25" fmla="*/ 5876 h 107"/>
                  <a:gd name="T26" fmla="*/ 2194 w 65"/>
                  <a:gd name="T27" fmla="*/ 5087 h 107"/>
                  <a:gd name="T28" fmla="*/ 2329 w 65"/>
                  <a:gd name="T29" fmla="*/ 4105 h 107"/>
                  <a:gd name="T30" fmla="*/ 2422 w 65"/>
                  <a:gd name="T31" fmla="*/ 3269 h 107"/>
                  <a:gd name="T32" fmla="*/ 2472 w 65"/>
                  <a:gd name="T33" fmla="*/ 2280 h 107"/>
                  <a:gd name="T34" fmla="*/ 2464 w 65"/>
                  <a:gd name="T35" fmla="*/ 1122 h 107"/>
                  <a:gd name="T36" fmla="*/ 2329 w 65"/>
                  <a:gd name="T37" fmla="*/ 2 h 107"/>
                  <a:gd name="T38" fmla="*/ 2321 w 65"/>
                  <a:gd name="T39" fmla="*/ 0 h 107"/>
                  <a:gd name="T40" fmla="*/ 2282 w 65"/>
                  <a:gd name="T41" fmla="*/ 0 h 107"/>
                  <a:gd name="T42" fmla="*/ 2194 w 65"/>
                  <a:gd name="T43" fmla="*/ 0 h 107"/>
                  <a:gd name="T44" fmla="*/ 2103 w 65"/>
                  <a:gd name="T45" fmla="*/ 0 h 107"/>
                  <a:gd name="T46" fmla="*/ 1834 w 65"/>
                  <a:gd name="T47" fmla="*/ 4 h 107"/>
                  <a:gd name="T48" fmla="*/ 1628 w 65"/>
                  <a:gd name="T49" fmla="*/ 677 h 107"/>
                  <a:gd name="T50" fmla="*/ 1361 w 65"/>
                  <a:gd name="T51" fmla="*/ 1122 h 107"/>
                  <a:gd name="T52" fmla="*/ 1072 w 65"/>
                  <a:gd name="T53" fmla="*/ 1836 h 107"/>
                  <a:gd name="T54" fmla="*/ 827 w 65"/>
                  <a:gd name="T55" fmla="*/ 2450 h 107"/>
                  <a:gd name="T56" fmla="*/ 577 w 65"/>
                  <a:gd name="T57" fmla="*/ 3134 h 107"/>
                  <a:gd name="T58" fmla="*/ 428 w 65"/>
                  <a:gd name="T59" fmla="*/ 3776 h 107"/>
                  <a:gd name="T60" fmla="*/ 8 w 65"/>
                  <a:gd name="T61" fmla="*/ 4412 h 107"/>
                  <a:gd name="T62" fmla="*/ 6 w 65"/>
                  <a:gd name="T63" fmla="*/ 5192 h 107"/>
                  <a:gd name="T64" fmla="*/ 4 w 65"/>
                  <a:gd name="T65" fmla="*/ 5876 h 107"/>
                  <a:gd name="T66" fmla="*/ 2 w 65"/>
                  <a:gd name="T67" fmla="*/ 6379 h 107"/>
                  <a:gd name="T68" fmla="*/ 1 w 65"/>
                  <a:gd name="T69" fmla="*/ 6927 h 107"/>
                  <a:gd name="T70" fmla="*/ 1 w 65"/>
                  <a:gd name="T71" fmla="*/ 7518 h 107"/>
                  <a:gd name="T72" fmla="*/ 0 w 65"/>
                  <a:gd name="T73" fmla="*/ 7855 h 10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5"/>
                  <a:gd name="T112" fmla="*/ 0 h 107"/>
                  <a:gd name="T113" fmla="*/ 65 w 65"/>
                  <a:gd name="T114" fmla="*/ 107 h 107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5" h="107">
                    <a:moveTo>
                      <a:pt x="0" y="97"/>
                    </a:moveTo>
                    <a:lnTo>
                      <a:pt x="0" y="99"/>
                    </a:lnTo>
                    <a:lnTo>
                      <a:pt x="0" y="102"/>
                    </a:lnTo>
                    <a:lnTo>
                      <a:pt x="1" y="104"/>
                    </a:lnTo>
                    <a:lnTo>
                      <a:pt x="2" y="106"/>
                    </a:lnTo>
                    <a:lnTo>
                      <a:pt x="6" y="107"/>
                    </a:lnTo>
                    <a:lnTo>
                      <a:pt x="11" y="106"/>
                    </a:lnTo>
                    <a:lnTo>
                      <a:pt x="17" y="104"/>
                    </a:lnTo>
                    <a:lnTo>
                      <a:pt x="24" y="100"/>
                    </a:lnTo>
                    <a:lnTo>
                      <a:pt x="30" y="95"/>
                    </a:lnTo>
                    <a:lnTo>
                      <a:pt x="38" y="88"/>
                    </a:lnTo>
                    <a:lnTo>
                      <a:pt x="44" y="80"/>
                    </a:lnTo>
                    <a:lnTo>
                      <a:pt x="50" y="72"/>
                    </a:lnTo>
                    <a:lnTo>
                      <a:pt x="57" y="62"/>
                    </a:lnTo>
                    <a:lnTo>
                      <a:pt x="61" y="51"/>
                    </a:lnTo>
                    <a:lnTo>
                      <a:pt x="63" y="40"/>
                    </a:lnTo>
                    <a:lnTo>
                      <a:pt x="65" y="28"/>
                    </a:lnTo>
                    <a:lnTo>
                      <a:pt x="64" y="15"/>
                    </a:lnTo>
                    <a:lnTo>
                      <a:pt x="61" y="2"/>
                    </a:lnTo>
                    <a:lnTo>
                      <a:pt x="60" y="0"/>
                    </a:lnTo>
                    <a:lnTo>
                      <a:pt x="59" y="0"/>
                    </a:lnTo>
                    <a:lnTo>
                      <a:pt x="57" y="0"/>
                    </a:lnTo>
                    <a:lnTo>
                      <a:pt x="55" y="0"/>
                    </a:lnTo>
                    <a:lnTo>
                      <a:pt x="48" y="4"/>
                    </a:lnTo>
                    <a:lnTo>
                      <a:pt x="42" y="8"/>
                    </a:lnTo>
                    <a:lnTo>
                      <a:pt x="36" y="15"/>
                    </a:lnTo>
                    <a:lnTo>
                      <a:pt x="28" y="22"/>
                    </a:lnTo>
                    <a:lnTo>
                      <a:pt x="22" y="30"/>
                    </a:lnTo>
                    <a:lnTo>
                      <a:pt x="16" y="39"/>
                    </a:lnTo>
                    <a:lnTo>
                      <a:pt x="11" y="46"/>
                    </a:lnTo>
                    <a:lnTo>
                      <a:pt x="8" y="55"/>
                    </a:lnTo>
                    <a:lnTo>
                      <a:pt x="6" y="64"/>
                    </a:lnTo>
                    <a:lnTo>
                      <a:pt x="4" y="72"/>
                    </a:lnTo>
                    <a:lnTo>
                      <a:pt x="2" y="79"/>
                    </a:lnTo>
                    <a:lnTo>
                      <a:pt x="1" y="86"/>
                    </a:lnTo>
                    <a:lnTo>
                      <a:pt x="1" y="93"/>
                    </a:lnTo>
                    <a:lnTo>
                      <a:pt x="0" y="97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463" name="Freeform 955"/>
              <p:cNvSpPr>
                <a:spLocks noChangeArrowheads="1"/>
              </p:cNvSpPr>
              <p:nvPr/>
            </p:nvSpPr>
            <p:spPr bwMode="auto">
              <a:xfrm>
                <a:off x="5578" y="3348"/>
                <a:ext cx="79" cy="120"/>
              </a:xfrm>
              <a:custGeom>
                <a:avLst/>
                <a:gdLst>
                  <a:gd name="T0" fmla="*/ 1445 w 75"/>
                  <a:gd name="T1" fmla="*/ 4 h 111"/>
                  <a:gd name="T2" fmla="*/ 1522 w 75"/>
                  <a:gd name="T3" fmla="*/ 1797 h 111"/>
                  <a:gd name="T4" fmla="*/ 1522 w 75"/>
                  <a:gd name="T5" fmla="*/ 3277 h 111"/>
                  <a:gd name="T6" fmla="*/ 1515 w 75"/>
                  <a:gd name="T7" fmla="*/ 4501 h 111"/>
                  <a:gd name="T8" fmla="*/ 1445 w 75"/>
                  <a:gd name="T9" fmla="*/ 5790 h 111"/>
                  <a:gd name="T10" fmla="*/ 1365 w 75"/>
                  <a:gd name="T11" fmla="*/ 6990 h 111"/>
                  <a:gd name="T12" fmla="*/ 1230 w 75"/>
                  <a:gd name="T13" fmla="*/ 8075 h 111"/>
                  <a:gd name="T14" fmla="*/ 1108 w 75"/>
                  <a:gd name="T15" fmla="*/ 9029 h 111"/>
                  <a:gd name="T16" fmla="*/ 948 w 75"/>
                  <a:gd name="T17" fmla="*/ 9849 h 111"/>
                  <a:gd name="T18" fmla="*/ 775 w 75"/>
                  <a:gd name="T19" fmla="*/ 10613 h 111"/>
                  <a:gd name="T20" fmla="*/ 598 w 75"/>
                  <a:gd name="T21" fmla="*/ 11408 h 111"/>
                  <a:gd name="T22" fmla="*/ 461 w 75"/>
                  <a:gd name="T23" fmla="*/ 11605 h 111"/>
                  <a:gd name="T24" fmla="*/ 338 w 75"/>
                  <a:gd name="T25" fmla="*/ 11677 h 111"/>
                  <a:gd name="T26" fmla="*/ 275 w 75"/>
                  <a:gd name="T27" fmla="*/ 11762 h 111"/>
                  <a:gd name="T28" fmla="*/ 9 w 75"/>
                  <a:gd name="T29" fmla="*/ 11677 h 111"/>
                  <a:gd name="T30" fmla="*/ 261 w 75"/>
                  <a:gd name="T31" fmla="*/ 11677 h 111"/>
                  <a:gd name="T32" fmla="*/ 9 w 75"/>
                  <a:gd name="T33" fmla="*/ 11605 h 111"/>
                  <a:gd name="T34" fmla="*/ 9 w 75"/>
                  <a:gd name="T35" fmla="*/ 11511 h 111"/>
                  <a:gd name="T36" fmla="*/ 9 w 75"/>
                  <a:gd name="T37" fmla="*/ 11408 h 111"/>
                  <a:gd name="T38" fmla="*/ 0 w 75"/>
                  <a:gd name="T39" fmla="*/ 11159 h 111"/>
                  <a:gd name="T40" fmla="*/ 0 w 75"/>
                  <a:gd name="T41" fmla="*/ 11605 h 111"/>
                  <a:gd name="T42" fmla="*/ 0 w 75"/>
                  <a:gd name="T43" fmla="*/ 12064 h 111"/>
                  <a:gd name="T44" fmla="*/ 3 w 75"/>
                  <a:gd name="T45" fmla="*/ 12444 h 111"/>
                  <a:gd name="T46" fmla="*/ 5 w 75"/>
                  <a:gd name="T47" fmla="*/ 12624 h 111"/>
                  <a:gd name="T48" fmla="*/ 275 w 75"/>
                  <a:gd name="T49" fmla="*/ 12891 h 111"/>
                  <a:gd name="T50" fmla="*/ 375 w 75"/>
                  <a:gd name="T51" fmla="*/ 12891 h 111"/>
                  <a:gd name="T52" fmla="*/ 539 w 75"/>
                  <a:gd name="T53" fmla="*/ 12546 h 111"/>
                  <a:gd name="T54" fmla="*/ 736 w 75"/>
                  <a:gd name="T55" fmla="*/ 12333 h 111"/>
                  <a:gd name="T56" fmla="*/ 906 w 75"/>
                  <a:gd name="T57" fmla="*/ 11474 h 111"/>
                  <a:gd name="T58" fmla="*/ 1108 w 75"/>
                  <a:gd name="T59" fmla="*/ 10613 h 111"/>
                  <a:gd name="T60" fmla="*/ 1237 w 75"/>
                  <a:gd name="T61" fmla="*/ 9817 h 111"/>
                  <a:gd name="T62" fmla="*/ 1437 w 75"/>
                  <a:gd name="T63" fmla="*/ 8549 h 111"/>
                  <a:gd name="T64" fmla="*/ 1522 w 75"/>
                  <a:gd name="T65" fmla="*/ 7469 h 111"/>
                  <a:gd name="T66" fmla="*/ 1680 w 75"/>
                  <a:gd name="T67" fmla="*/ 6115 h 111"/>
                  <a:gd name="T68" fmla="*/ 1757 w 75"/>
                  <a:gd name="T69" fmla="*/ 4582 h 111"/>
                  <a:gd name="T70" fmla="*/ 1771 w 75"/>
                  <a:gd name="T71" fmla="*/ 3277 h 111"/>
                  <a:gd name="T72" fmla="*/ 1757 w 75"/>
                  <a:gd name="T73" fmla="*/ 1662 h 111"/>
                  <a:gd name="T74" fmla="*/ 1680 w 75"/>
                  <a:gd name="T75" fmla="*/ 0 h 111"/>
                  <a:gd name="T76" fmla="*/ 1445 w 75"/>
                  <a:gd name="T77" fmla="*/ 4 h 11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5"/>
                  <a:gd name="T118" fmla="*/ 0 h 111"/>
                  <a:gd name="T119" fmla="*/ 75 w 75"/>
                  <a:gd name="T120" fmla="*/ 111 h 11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5" h="111">
                    <a:moveTo>
                      <a:pt x="62" y="4"/>
                    </a:moveTo>
                    <a:lnTo>
                      <a:pt x="65" y="16"/>
                    </a:lnTo>
                    <a:lnTo>
                      <a:pt x="65" y="28"/>
                    </a:lnTo>
                    <a:lnTo>
                      <a:pt x="64" y="39"/>
                    </a:lnTo>
                    <a:lnTo>
                      <a:pt x="62" y="50"/>
                    </a:lnTo>
                    <a:lnTo>
                      <a:pt x="58" y="60"/>
                    </a:lnTo>
                    <a:lnTo>
                      <a:pt x="52" y="69"/>
                    </a:lnTo>
                    <a:lnTo>
                      <a:pt x="46" y="77"/>
                    </a:lnTo>
                    <a:lnTo>
                      <a:pt x="40" y="85"/>
                    </a:lnTo>
                    <a:lnTo>
                      <a:pt x="33" y="91"/>
                    </a:lnTo>
                    <a:lnTo>
                      <a:pt x="26" y="97"/>
                    </a:lnTo>
                    <a:lnTo>
                      <a:pt x="21" y="100"/>
                    </a:lnTo>
                    <a:lnTo>
                      <a:pt x="15" y="101"/>
                    </a:lnTo>
                    <a:lnTo>
                      <a:pt x="11" y="102"/>
                    </a:lnTo>
                    <a:lnTo>
                      <a:pt x="9" y="101"/>
                    </a:lnTo>
                    <a:lnTo>
                      <a:pt x="10" y="101"/>
                    </a:lnTo>
                    <a:lnTo>
                      <a:pt x="9" y="100"/>
                    </a:lnTo>
                    <a:lnTo>
                      <a:pt x="9" y="99"/>
                    </a:lnTo>
                    <a:lnTo>
                      <a:pt x="9" y="97"/>
                    </a:lnTo>
                    <a:lnTo>
                      <a:pt x="0" y="96"/>
                    </a:lnTo>
                    <a:lnTo>
                      <a:pt x="0" y="100"/>
                    </a:lnTo>
                    <a:lnTo>
                      <a:pt x="0" y="104"/>
                    </a:lnTo>
                    <a:lnTo>
                      <a:pt x="3" y="107"/>
                    </a:lnTo>
                    <a:lnTo>
                      <a:pt x="5" y="109"/>
                    </a:lnTo>
                    <a:lnTo>
                      <a:pt x="11" y="111"/>
                    </a:lnTo>
                    <a:lnTo>
                      <a:pt x="17" y="111"/>
                    </a:lnTo>
                    <a:lnTo>
                      <a:pt x="24" y="108"/>
                    </a:lnTo>
                    <a:lnTo>
                      <a:pt x="31" y="105"/>
                    </a:lnTo>
                    <a:lnTo>
                      <a:pt x="39" y="98"/>
                    </a:lnTo>
                    <a:lnTo>
                      <a:pt x="46" y="91"/>
                    </a:lnTo>
                    <a:lnTo>
                      <a:pt x="53" y="84"/>
                    </a:lnTo>
                    <a:lnTo>
                      <a:pt x="60" y="74"/>
                    </a:lnTo>
                    <a:lnTo>
                      <a:pt x="65" y="64"/>
                    </a:lnTo>
                    <a:lnTo>
                      <a:pt x="70" y="52"/>
                    </a:lnTo>
                    <a:lnTo>
                      <a:pt x="73" y="40"/>
                    </a:lnTo>
                    <a:lnTo>
                      <a:pt x="75" y="28"/>
                    </a:lnTo>
                    <a:lnTo>
                      <a:pt x="73" y="15"/>
                    </a:lnTo>
                    <a:lnTo>
                      <a:pt x="70" y="0"/>
                    </a:lnTo>
                    <a:lnTo>
                      <a:pt x="62" y="4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464" name="Freeform 956"/>
              <p:cNvSpPr>
                <a:spLocks noChangeArrowheads="1"/>
              </p:cNvSpPr>
              <p:nvPr/>
            </p:nvSpPr>
            <p:spPr bwMode="auto">
              <a:xfrm>
                <a:off x="5596" y="3344"/>
                <a:ext cx="56" cy="49"/>
              </a:xfrm>
              <a:custGeom>
                <a:avLst/>
                <a:gdLst>
                  <a:gd name="T0" fmla="*/ 8 w 53"/>
                  <a:gd name="T1" fmla="*/ 8095 h 45"/>
                  <a:gd name="T2" fmla="*/ 370 w 53"/>
                  <a:gd name="T3" fmla="*/ 6774 h 45"/>
                  <a:gd name="T4" fmla="*/ 515 w 53"/>
                  <a:gd name="T5" fmla="*/ 4920 h 45"/>
                  <a:gd name="T6" fmla="*/ 757 w 53"/>
                  <a:gd name="T7" fmla="*/ 3810 h 45"/>
                  <a:gd name="T8" fmla="*/ 944 w 53"/>
                  <a:gd name="T9" fmla="*/ 2914 h 45"/>
                  <a:gd name="T10" fmla="*/ 1124 w 53"/>
                  <a:gd name="T11" fmla="*/ 2073 h 45"/>
                  <a:gd name="T12" fmla="*/ 1255 w 53"/>
                  <a:gd name="T13" fmla="*/ 1606 h 45"/>
                  <a:gd name="T14" fmla="*/ 1313 w 53"/>
                  <a:gd name="T15" fmla="*/ 1606 h 45"/>
                  <a:gd name="T16" fmla="*/ 1326 w 53"/>
                  <a:gd name="T17" fmla="*/ 1606 h 45"/>
                  <a:gd name="T18" fmla="*/ 1313 w 53"/>
                  <a:gd name="T19" fmla="*/ 1606 h 45"/>
                  <a:gd name="T20" fmla="*/ 1313 w 53"/>
                  <a:gd name="T21" fmla="*/ 1475 h 45"/>
                  <a:gd name="T22" fmla="*/ 1504 w 53"/>
                  <a:gd name="T23" fmla="*/ 4 h 45"/>
                  <a:gd name="T24" fmla="*/ 1423 w 53"/>
                  <a:gd name="T25" fmla="*/ 1 h 45"/>
                  <a:gd name="T26" fmla="*/ 1347 w 53"/>
                  <a:gd name="T27" fmla="*/ 0 h 45"/>
                  <a:gd name="T28" fmla="*/ 1255 w 53"/>
                  <a:gd name="T29" fmla="*/ 0 h 45"/>
                  <a:gd name="T30" fmla="*/ 1176 w 53"/>
                  <a:gd name="T31" fmla="*/ 1 h 45"/>
                  <a:gd name="T32" fmla="*/ 953 w 53"/>
                  <a:gd name="T33" fmla="*/ 3 h 45"/>
                  <a:gd name="T34" fmla="*/ 808 w 53"/>
                  <a:gd name="T35" fmla="*/ 1606 h 45"/>
                  <a:gd name="T36" fmla="*/ 575 w 53"/>
                  <a:gd name="T37" fmla="*/ 2676 h 45"/>
                  <a:gd name="T38" fmla="*/ 370 w 53"/>
                  <a:gd name="T39" fmla="*/ 4096 h 45"/>
                  <a:gd name="T40" fmla="*/ 6 w 53"/>
                  <a:gd name="T41" fmla="*/ 5758 h 45"/>
                  <a:gd name="T42" fmla="*/ 0 w 53"/>
                  <a:gd name="T43" fmla="*/ 7434 h 45"/>
                  <a:gd name="T44" fmla="*/ 8 w 53"/>
                  <a:gd name="T45" fmla="*/ 8095 h 4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53"/>
                  <a:gd name="T70" fmla="*/ 0 h 45"/>
                  <a:gd name="T71" fmla="*/ 53 w 53"/>
                  <a:gd name="T72" fmla="*/ 45 h 45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53" h="45">
                    <a:moveTo>
                      <a:pt x="8" y="45"/>
                    </a:moveTo>
                    <a:lnTo>
                      <a:pt x="13" y="37"/>
                    </a:lnTo>
                    <a:lnTo>
                      <a:pt x="19" y="28"/>
                    </a:lnTo>
                    <a:lnTo>
                      <a:pt x="26" y="22"/>
                    </a:lnTo>
                    <a:lnTo>
                      <a:pt x="33" y="16"/>
                    </a:lnTo>
                    <a:lnTo>
                      <a:pt x="40" y="12"/>
                    </a:lnTo>
                    <a:lnTo>
                      <a:pt x="44" y="9"/>
                    </a:lnTo>
                    <a:lnTo>
                      <a:pt x="45" y="9"/>
                    </a:lnTo>
                    <a:lnTo>
                      <a:pt x="46" y="9"/>
                    </a:lnTo>
                    <a:lnTo>
                      <a:pt x="45" y="9"/>
                    </a:lnTo>
                    <a:lnTo>
                      <a:pt x="45" y="8"/>
                    </a:lnTo>
                    <a:lnTo>
                      <a:pt x="53" y="4"/>
                    </a:lnTo>
                    <a:lnTo>
                      <a:pt x="50" y="1"/>
                    </a:lnTo>
                    <a:lnTo>
                      <a:pt x="47" y="0"/>
                    </a:lnTo>
                    <a:lnTo>
                      <a:pt x="44" y="0"/>
                    </a:lnTo>
                    <a:lnTo>
                      <a:pt x="41" y="1"/>
                    </a:lnTo>
                    <a:lnTo>
                      <a:pt x="34" y="3"/>
                    </a:lnTo>
                    <a:lnTo>
                      <a:pt x="28" y="9"/>
                    </a:lnTo>
                    <a:lnTo>
                      <a:pt x="21" y="15"/>
                    </a:lnTo>
                    <a:lnTo>
                      <a:pt x="13" y="23"/>
                    </a:lnTo>
                    <a:lnTo>
                      <a:pt x="6" y="32"/>
                    </a:lnTo>
                    <a:lnTo>
                      <a:pt x="0" y="41"/>
                    </a:lnTo>
                    <a:lnTo>
                      <a:pt x="8" y="45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465" name="Freeform 957"/>
              <p:cNvSpPr>
                <a:spLocks noChangeArrowheads="1"/>
              </p:cNvSpPr>
              <p:nvPr/>
            </p:nvSpPr>
            <p:spPr bwMode="auto">
              <a:xfrm>
                <a:off x="5578" y="3388"/>
                <a:ext cx="27" cy="65"/>
              </a:xfrm>
              <a:custGeom>
                <a:avLst/>
                <a:gdLst>
                  <a:gd name="T0" fmla="*/ 983 w 25"/>
                  <a:gd name="T1" fmla="*/ 7872 h 60"/>
                  <a:gd name="T2" fmla="*/ 1062 w 25"/>
                  <a:gd name="T3" fmla="*/ 7622 h 60"/>
                  <a:gd name="T4" fmla="*/ 1147 w 25"/>
                  <a:gd name="T5" fmla="*/ 6647 h 60"/>
                  <a:gd name="T6" fmla="*/ 1239 w 25"/>
                  <a:gd name="T7" fmla="*/ 5715 h 60"/>
                  <a:gd name="T8" fmla="*/ 1338 w 25"/>
                  <a:gd name="T9" fmla="*/ 4826 h 60"/>
                  <a:gd name="T10" fmla="*/ 1561 w 25"/>
                  <a:gd name="T11" fmla="*/ 3796 h 60"/>
                  <a:gd name="T12" fmla="*/ 1821 w 25"/>
                  <a:gd name="T13" fmla="*/ 2565 h 60"/>
                  <a:gd name="T14" fmla="*/ 2294 w 25"/>
                  <a:gd name="T15" fmla="*/ 1572 h 60"/>
                  <a:gd name="T16" fmla="*/ 2676 w 25"/>
                  <a:gd name="T17" fmla="*/ 4 h 60"/>
                  <a:gd name="T18" fmla="*/ 1821 w 25"/>
                  <a:gd name="T19" fmla="*/ 0 h 60"/>
                  <a:gd name="T20" fmla="*/ 1338 w 25"/>
                  <a:gd name="T21" fmla="*/ 1053 h 60"/>
                  <a:gd name="T22" fmla="*/ 983 w 25"/>
                  <a:gd name="T23" fmla="*/ 2166 h 60"/>
                  <a:gd name="T24" fmla="*/ 843 w 25"/>
                  <a:gd name="T25" fmla="*/ 3262 h 60"/>
                  <a:gd name="T26" fmla="*/ 5 w 25"/>
                  <a:gd name="T27" fmla="*/ 4494 h 60"/>
                  <a:gd name="T28" fmla="*/ 3 w 25"/>
                  <a:gd name="T29" fmla="*/ 5534 h 60"/>
                  <a:gd name="T30" fmla="*/ 2 w 25"/>
                  <a:gd name="T31" fmla="*/ 6516 h 60"/>
                  <a:gd name="T32" fmla="*/ 2 w 25"/>
                  <a:gd name="T33" fmla="*/ 7201 h 60"/>
                  <a:gd name="T34" fmla="*/ 0 w 25"/>
                  <a:gd name="T35" fmla="*/ 7801 h 60"/>
                  <a:gd name="T36" fmla="*/ 983 w 25"/>
                  <a:gd name="T37" fmla="*/ 7872 h 6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5"/>
                  <a:gd name="T58" fmla="*/ 0 h 60"/>
                  <a:gd name="T59" fmla="*/ 25 w 25"/>
                  <a:gd name="T60" fmla="*/ 60 h 6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5" h="60">
                    <a:moveTo>
                      <a:pt x="9" y="60"/>
                    </a:moveTo>
                    <a:lnTo>
                      <a:pt x="10" y="56"/>
                    </a:lnTo>
                    <a:lnTo>
                      <a:pt x="11" y="50"/>
                    </a:lnTo>
                    <a:lnTo>
                      <a:pt x="12" y="43"/>
                    </a:lnTo>
                    <a:lnTo>
                      <a:pt x="13" y="36"/>
                    </a:lnTo>
                    <a:lnTo>
                      <a:pt x="15" y="28"/>
                    </a:lnTo>
                    <a:lnTo>
                      <a:pt x="17" y="19"/>
                    </a:lnTo>
                    <a:lnTo>
                      <a:pt x="21" y="12"/>
                    </a:lnTo>
                    <a:lnTo>
                      <a:pt x="25" y="4"/>
                    </a:lnTo>
                    <a:lnTo>
                      <a:pt x="17" y="0"/>
                    </a:lnTo>
                    <a:lnTo>
                      <a:pt x="13" y="7"/>
                    </a:lnTo>
                    <a:lnTo>
                      <a:pt x="9" y="16"/>
                    </a:lnTo>
                    <a:lnTo>
                      <a:pt x="7" y="25"/>
                    </a:lnTo>
                    <a:lnTo>
                      <a:pt x="5" y="34"/>
                    </a:lnTo>
                    <a:lnTo>
                      <a:pt x="3" y="41"/>
                    </a:lnTo>
                    <a:lnTo>
                      <a:pt x="2" y="49"/>
                    </a:lnTo>
                    <a:lnTo>
                      <a:pt x="2" y="54"/>
                    </a:lnTo>
                    <a:lnTo>
                      <a:pt x="0" y="59"/>
                    </a:lnTo>
                    <a:lnTo>
                      <a:pt x="9" y="6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466" name="Freeform 958"/>
              <p:cNvSpPr>
                <a:spLocks noChangeArrowheads="1"/>
              </p:cNvSpPr>
              <p:nvPr/>
            </p:nvSpPr>
            <p:spPr bwMode="auto">
              <a:xfrm>
                <a:off x="149" y="1360"/>
                <a:ext cx="68" cy="115"/>
              </a:xfrm>
              <a:custGeom>
                <a:avLst/>
                <a:gdLst>
                  <a:gd name="T0" fmla="*/ 2536 w 64"/>
                  <a:gd name="T1" fmla="*/ 7855 h 107"/>
                  <a:gd name="T2" fmla="*/ 2536 w 64"/>
                  <a:gd name="T3" fmla="*/ 8080 h 107"/>
                  <a:gd name="T4" fmla="*/ 2536 w 64"/>
                  <a:gd name="T5" fmla="*/ 8346 h 107"/>
                  <a:gd name="T6" fmla="*/ 2531 w 64"/>
                  <a:gd name="T7" fmla="*/ 8512 h 107"/>
                  <a:gd name="T8" fmla="*/ 2530 w 64"/>
                  <a:gd name="T9" fmla="*/ 8600 h 107"/>
                  <a:gd name="T10" fmla="*/ 2381 w 64"/>
                  <a:gd name="T11" fmla="*/ 8684 h 107"/>
                  <a:gd name="T12" fmla="*/ 2110 w 64"/>
                  <a:gd name="T13" fmla="*/ 8684 h 107"/>
                  <a:gd name="T14" fmla="*/ 1869 w 64"/>
                  <a:gd name="T15" fmla="*/ 8512 h 107"/>
                  <a:gd name="T16" fmla="*/ 1660 w 64"/>
                  <a:gd name="T17" fmla="*/ 8080 h 107"/>
                  <a:gd name="T18" fmla="*/ 1300 w 64"/>
                  <a:gd name="T19" fmla="*/ 7765 h 107"/>
                  <a:gd name="T20" fmla="*/ 1083 w 64"/>
                  <a:gd name="T21" fmla="*/ 7225 h 107"/>
                  <a:gd name="T22" fmla="*/ 754 w 64"/>
                  <a:gd name="T23" fmla="*/ 6445 h 107"/>
                  <a:gd name="T24" fmla="*/ 493 w 64"/>
                  <a:gd name="T25" fmla="*/ 5876 h 107"/>
                  <a:gd name="T26" fmla="*/ 364 w 64"/>
                  <a:gd name="T27" fmla="*/ 5087 h 107"/>
                  <a:gd name="T28" fmla="*/ 4 w 64"/>
                  <a:gd name="T29" fmla="*/ 4105 h 107"/>
                  <a:gd name="T30" fmla="*/ 1 w 64"/>
                  <a:gd name="T31" fmla="*/ 3269 h 107"/>
                  <a:gd name="T32" fmla="*/ 0 w 64"/>
                  <a:gd name="T33" fmla="*/ 2280 h 107"/>
                  <a:gd name="T34" fmla="*/ 1 w 64"/>
                  <a:gd name="T35" fmla="*/ 1044 h 107"/>
                  <a:gd name="T36" fmla="*/ 4 w 64"/>
                  <a:gd name="T37" fmla="*/ 2 h 107"/>
                  <a:gd name="T38" fmla="*/ 4 w 64"/>
                  <a:gd name="T39" fmla="*/ 1 h 107"/>
                  <a:gd name="T40" fmla="*/ 6 w 64"/>
                  <a:gd name="T41" fmla="*/ 0 h 107"/>
                  <a:gd name="T42" fmla="*/ 7 w 64"/>
                  <a:gd name="T43" fmla="*/ 0 h 107"/>
                  <a:gd name="T44" fmla="*/ 411 w 64"/>
                  <a:gd name="T45" fmla="*/ 1 h 107"/>
                  <a:gd name="T46" fmla="*/ 557 w 64"/>
                  <a:gd name="T47" fmla="*/ 4 h 107"/>
                  <a:gd name="T48" fmla="*/ 851 w 64"/>
                  <a:gd name="T49" fmla="*/ 677 h 107"/>
                  <a:gd name="T50" fmla="*/ 1152 w 64"/>
                  <a:gd name="T51" fmla="*/ 1044 h 107"/>
                  <a:gd name="T52" fmla="*/ 1381 w 64"/>
                  <a:gd name="T53" fmla="*/ 1836 h 107"/>
                  <a:gd name="T54" fmla="*/ 1696 w 64"/>
                  <a:gd name="T55" fmla="*/ 2450 h 107"/>
                  <a:gd name="T56" fmla="*/ 1915 w 64"/>
                  <a:gd name="T57" fmla="*/ 3134 h 107"/>
                  <a:gd name="T58" fmla="*/ 2109 w 64"/>
                  <a:gd name="T59" fmla="*/ 3776 h 107"/>
                  <a:gd name="T60" fmla="*/ 2242 w 64"/>
                  <a:gd name="T61" fmla="*/ 4412 h 107"/>
                  <a:gd name="T62" fmla="*/ 2381 w 64"/>
                  <a:gd name="T63" fmla="*/ 5192 h 107"/>
                  <a:gd name="T64" fmla="*/ 2387 w 64"/>
                  <a:gd name="T65" fmla="*/ 5876 h 107"/>
                  <a:gd name="T66" fmla="*/ 2530 w 64"/>
                  <a:gd name="T67" fmla="*/ 6379 h 107"/>
                  <a:gd name="T68" fmla="*/ 2531 w 64"/>
                  <a:gd name="T69" fmla="*/ 7214 h 107"/>
                  <a:gd name="T70" fmla="*/ 2536 w 64"/>
                  <a:gd name="T71" fmla="*/ 7445 h 107"/>
                  <a:gd name="T72" fmla="*/ 2536 w 64"/>
                  <a:gd name="T73" fmla="*/ 7855 h 10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4"/>
                  <a:gd name="T112" fmla="*/ 0 h 107"/>
                  <a:gd name="T113" fmla="*/ 64 w 64"/>
                  <a:gd name="T114" fmla="*/ 107 h 107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4" h="107">
                    <a:moveTo>
                      <a:pt x="64" y="97"/>
                    </a:moveTo>
                    <a:lnTo>
                      <a:pt x="64" y="100"/>
                    </a:lnTo>
                    <a:lnTo>
                      <a:pt x="64" y="102"/>
                    </a:lnTo>
                    <a:lnTo>
                      <a:pt x="63" y="105"/>
                    </a:lnTo>
                    <a:lnTo>
                      <a:pt x="62" y="106"/>
                    </a:lnTo>
                    <a:lnTo>
                      <a:pt x="58" y="107"/>
                    </a:lnTo>
                    <a:lnTo>
                      <a:pt x="53" y="107"/>
                    </a:lnTo>
                    <a:lnTo>
                      <a:pt x="47" y="105"/>
                    </a:lnTo>
                    <a:lnTo>
                      <a:pt x="41" y="100"/>
                    </a:lnTo>
                    <a:lnTo>
                      <a:pt x="33" y="95"/>
                    </a:lnTo>
                    <a:lnTo>
                      <a:pt x="26" y="88"/>
                    </a:lnTo>
                    <a:lnTo>
                      <a:pt x="20" y="80"/>
                    </a:lnTo>
                    <a:lnTo>
                      <a:pt x="13" y="72"/>
                    </a:lnTo>
                    <a:lnTo>
                      <a:pt x="8" y="62"/>
                    </a:lnTo>
                    <a:lnTo>
                      <a:pt x="4" y="51"/>
                    </a:lnTo>
                    <a:lnTo>
                      <a:pt x="1" y="40"/>
                    </a:lnTo>
                    <a:lnTo>
                      <a:pt x="0" y="28"/>
                    </a:lnTo>
                    <a:lnTo>
                      <a:pt x="1" y="14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10" y="1"/>
                    </a:lnTo>
                    <a:lnTo>
                      <a:pt x="15" y="4"/>
                    </a:lnTo>
                    <a:lnTo>
                      <a:pt x="22" y="8"/>
                    </a:lnTo>
                    <a:lnTo>
                      <a:pt x="29" y="14"/>
                    </a:lnTo>
                    <a:lnTo>
                      <a:pt x="35" y="22"/>
                    </a:lnTo>
                    <a:lnTo>
                      <a:pt x="42" y="30"/>
                    </a:lnTo>
                    <a:lnTo>
                      <a:pt x="48" y="39"/>
                    </a:lnTo>
                    <a:lnTo>
                      <a:pt x="52" y="46"/>
                    </a:lnTo>
                    <a:lnTo>
                      <a:pt x="56" y="55"/>
                    </a:lnTo>
                    <a:lnTo>
                      <a:pt x="58" y="64"/>
                    </a:lnTo>
                    <a:lnTo>
                      <a:pt x="60" y="72"/>
                    </a:lnTo>
                    <a:lnTo>
                      <a:pt x="62" y="79"/>
                    </a:lnTo>
                    <a:lnTo>
                      <a:pt x="63" y="87"/>
                    </a:lnTo>
                    <a:lnTo>
                      <a:pt x="64" y="92"/>
                    </a:lnTo>
                    <a:lnTo>
                      <a:pt x="64" y="97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467" name="Freeform 959"/>
              <p:cNvSpPr>
                <a:spLocks noChangeArrowheads="1"/>
              </p:cNvSpPr>
              <p:nvPr/>
            </p:nvSpPr>
            <p:spPr bwMode="auto">
              <a:xfrm>
                <a:off x="144" y="1360"/>
                <a:ext cx="77" cy="120"/>
              </a:xfrm>
              <a:custGeom>
                <a:avLst/>
                <a:gdLst>
                  <a:gd name="T0" fmla="*/ 5 w 73"/>
                  <a:gd name="T1" fmla="*/ 0 h 111"/>
                  <a:gd name="T2" fmla="*/ 0 w 73"/>
                  <a:gd name="T3" fmla="*/ 1537 h 111"/>
                  <a:gd name="T4" fmla="*/ 0 w 73"/>
                  <a:gd name="T5" fmla="*/ 3277 h 111"/>
                  <a:gd name="T6" fmla="*/ 1 w 73"/>
                  <a:gd name="T7" fmla="*/ 4840 h 111"/>
                  <a:gd name="T8" fmla="*/ 5 w 73"/>
                  <a:gd name="T9" fmla="*/ 6149 h 111"/>
                  <a:gd name="T10" fmla="*/ 9 w 73"/>
                  <a:gd name="T11" fmla="*/ 7469 h 111"/>
                  <a:gd name="T12" fmla="*/ 354 w 73"/>
                  <a:gd name="T13" fmla="*/ 8549 h 111"/>
                  <a:gd name="T14" fmla="*/ 514 w 73"/>
                  <a:gd name="T15" fmla="*/ 9817 h 111"/>
                  <a:gd name="T16" fmla="*/ 747 w 73"/>
                  <a:gd name="T17" fmla="*/ 10613 h 111"/>
                  <a:gd name="T18" fmla="*/ 893 w 73"/>
                  <a:gd name="T19" fmla="*/ 11511 h 111"/>
                  <a:gd name="T20" fmla="*/ 1105 w 73"/>
                  <a:gd name="T21" fmla="*/ 12333 h 111"/>
                  <a:gd name="T22" fmla="*/ 1297 w 73"/>
                  <a:gd name="T23" fmla="*/ 12546 h 111"/>
                  <a:gd name="T24" fmla="*/ 1464 w 73"/>
                  <a:gd name="T25" fmla="*/ 12891 h 111"/>
                  <a:gd name="T26" fmla="*/ 1663 w 73"/>
                  <a:gd name="T27" fmla="*/ 12891 h 111"/>
                  <a:gd name="T28" fmla="*/ 1786 w 73"/>
                  <a:gd name="T29" fmla="*/ 12716 h 111"/>
                  <a:gd name="T30" fmla="*/ 1840 w 73"/>
                  <a:gd name="T31" fmla="*/ 12444 h 111"/>
                  <a:gd name="T32" fmla="*/ 1884 w 73"/>
                  <a:gd name="T33" fmla="*/ 11924 h 111"/>
                  <a:gd name="T34" fmla="*/ 1884 w 73"/>
                  <a:gd name="T35" fmla="*/ 11605 h 111"/>
                  <a:gd name="T36" fmla="*/ 1884 w 73"/>
                  <a:gd name="T37" fmla="*/ 11159 h 111"/>
                  <a:gd name="T38" fmla="*/ 1693 w 73"/>
                  <a:gd name="T39" fmla="*/ 11408 h 111"/>
                  <a:gd name="T40" fmla="*/ 1693 w 73"/>
                  <a:gd name="T41" fmla="*/ 11511 h 111"/>
                  <a:gd name="T42" fmla="*/ 1693 w 73"/>
                  <a:gd name="T43" fmla="*/ 11677 h 111"/>
                  <a:gd name="T44" fmla="*/ 1629 w 73"/>
                  <a:gd name="T45" fmla="*/ 11762 h 111"/>
                  <a:gd name="T46" fmla="*/ 1495 w 73"/>
                  <a:gd name="T47" fmla="*/ 11762 h 111"/>
                  <a:gd name="T48" fmla="*/ 1388 w 73"/>
                  <a:gd name="T49" fmla="*/ 11605 h 111"/>
                  <a:gd name="T50" fmla="*/ 1248 w 73"/>
                  <a:gd name="T51" fmla="*/ 11408 h 111"/>
                  <a:gd name="T52" fmla="*/ 1085 w 73"/>
                  <a:gd name="T53" fmla="*/ 10613 h 111"/>
                  <a:gd name="T54" fmla="*/ 877 w 73"/>
                  <a:gd name="T55" fmla="*/ 9849 h 111"/>
                  <a:gd name="T56" fmla="*/ 747 w 73"/>
                  <a:gd name="T57" fmla="*/ 9081 h 111"/>
                  <a:gd name="T58" fmla="*/ 514 w 73"/>
                  <a:gd name="T59" fmla="*/ 8075 h 111"/>
                  <a:gd name="T60" fmla="*/ 393 w 73"/>
                  <a:gd name="T61" fmla="*/ 6990 h 111"/>
                  <a:gd name="T62" fmla="*/ 319 w 73"/>
                  <a:gd name="T63" fmla="*/ 5790 h 111"/>
                  <a:gd name="T64" fmla="*/ 286 w 73"/>
                  <a:gd name="T65" fmla="*/ 4501 h 111"/>
                  <a:gd name="T66" fmla="*/ 9 w 73"/>
                  <a:gd name="T67" fmla="*/ 3277 h 111"/>
                  <a:gd name="T68" fmla="*/ 286 w 73"/>
                  <a:gd name="T69" fmla="*/ 1797 h 111"/>
                  <a:gd name="T70" fmla="*/ 319 w 73"/>
                  <a:gd name="T71" fmla="*/ 4 h 111"/>
                  <a:gd name="T72" fmla="*/ 5 w 73"/>
                  <a:gd name="T73" fmla="*/ 0 h 111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73"/>
                  <a:gd name="T112" fmla="*/ 0 h 111"/>
                  <a:gd name="T113" fmla="*/ 73 w 73"/>
                  <a:gd name="T114" fmla="*/ 111 h 111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73" h="111">
                    <a:moveTo>
                      <a:pt x="5" y="0"/>
                    </a:moveTo>
                    <a:lnTo>
                      <a:pt x="0" y="14"/>
                    </a:lnTo>
                    <a:lnTo>
                      <a:pt x="0" y="28"/>
                    </a:lnTo>
                    <a:lnTo>
                      <a:pt x="1" y="41"/>
                    </a:lnTo>
                    <a:lnTo>
                      <a:pt x="5" y="53"/>
                    </a:lnTo>
                    <a:lnTo>
                      <a:pt x="9" y="64"/>
                    </a:lnTo>
                    <a:lnTo>
                      <a:pt x="14" y="74"/>
                    </a:lnTo>
                    <a:lnTo>
                      <a:pt x="21" y="84"/>
                    </a:lnTo>
                    <a:lnTo>
                      <a:pt x="28" y="91"/>
                    </a:lnTo>
                    <a:lnTo>
                      <a:pt x="35" y="99"/>
                    </a:lnTo>
                    <a:lnTo>
                      <a:pt x="43" y="105"/>
                    </a:lnTo>
                    <a:lnTo>
                      <a:pt x="50" y="108"/>
                    </a:lnTo>
                    <a:lnTo>
                      <a:pt x="57" y="111"/>
                    </a:lnTo>
                    <a:lnTo>
                      <a:pt x="64" y="111"/>
                    </a:lnTo>
                    <a:lnTo>
                      <a:pt x="69" y="110"/>
                    </a:lnTo>
                    <a:lnTo>
                      <a:pt x="71" y="107"/>
                    </a:lnTo>
                    <a:lnTo>
                      <a:pt x="73" y="103"/>
                    </a:lnTo>
                    <a:lnTo>
                      <a:pt x="73" y="100"/>
                    </a:lnTo>
                    <a:lnTo>
                      <a:pt x="73" y="96"/>
                    </a:lnTo>
                    <a:lnTo>
                      <a:pt x="65" y="97"/>
                    </a:lnTo>
                    <a:lnTo>
                      <a:pt x="65" y="99"/>
                    </a:lnTo>
                    <a:lnTo>
                      <a:pt x="65" y="101"/>
                    </a:lnTo>
                    <a:lnTo>
                      <a:pt x="63" y="102"/>
                    </a:lnTo>
                    <a:lnTo>
                      <a:pt x="58" y="102"/>
                    </a:lnTo>
                    <a:lnTo>
                      <a:pt x="54" y="100"/>
                    </a:lnTo>
                    <a:lnTo>
                      <a:pt x="48" y="97"/>
                    </a:lnTo>
                    <a:lnTo>
                      <a:pt x="42" y="91"/>
                    </a:lnTo>
                    <a:lnTo>
                      <a:pt x="34" y="85"/>
                    </a:lnTo>
                    <a:lnTo>
                      <a:pt x="28" y="78"/>
                    </a:lnTo>
                    <a:lnTo>
                      <a:pt x="21" y="69"/>
                    </a:lnTo>
                    <a:lnTo>
                      <a:pt x="16" y="60"/>
                    </a:lnTo>
                    <a:lnTo>
                      <a:pt x="12" y="50"/>
                    </a:lnTo>
                    <a:lnTo>
                      <a:pt x="10" y="39"/>
                    </a:lnTo>
                    <a:lnTo>
                      <a:pt x="9" y="28"/>
                    </a:lnTo>
                    <a:lnTo>
                      <a:pt x="10" y="16"/>
                    </a:lnTo>
                    <a:lnTo>
                      <a:pt x="12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468" name="Freeform 960"/>
              <p:cNvSpPr>
                <a:spLocks noChangeArrowheads="1"/>
              </p:cNvSpPr>
              <p:nvPr/>
            </p:nvSpPr>
            <p:spPr bwMode="auto">
              <a:xfrm>
                <a:off x="149" y="1355"/>
                <a:ext cx="54" cy="49"/>
              </a:xfrm>
              <a:custGeom>
                <a:avLst/>
                <a:gdLst>
                  <a:gd name="T0" fmla="*/ 1657 w 51"/>
                  <a:gd name="T1" fmla="*/ 7376 h 45"/>
                  <a:gd name="T2" fmla="*/ 1514 w 51"/>
                  <a:gd name="T3" fmla="*/ 5758 h 45"/>
                  <a:gd name="T4" fmla="*/ 1276 w 51"/>
                  <a:gd name="T5" fmla="*/ 4096 h 45"/>
                  <a:gd name="T6" fmla="*/ 1015 w 51"/>
                  <a:gd name="T7" fmla="*/ 2676 h 45"/>
                  <a:gd name="T8" fmla="*/ 764 w 51"/>
                  <a:gd name="T9" fmla="*/ 1606 h 45"/>
                  <a:gd name="T10" fmla="*/ 542 w 51"/>
                  <a:gd name="T11" fmla="*/ 4 h 45"/>
                  <a:gd name="T12" fmla="*/ 364 w 51"/>
                  <a:gd name="T13" fmla="*/ 1 h 45"/>
                  <a:gd name="T14" fmla="*/ 8 w 51"/>
                  <a:gd name="T15" fmla="*/ 0 h 45"/>
                  <a:gd name="T16" fmla="*/ 5 w 51"/>
                  <a:gd name="T17" fmla="*/ 0 h 45"/>
                  <a:gd name="T18" fmla="*/ 2 w 51"/>
                  <a:gd name="T19" fmla="*/ 1 h 45"/>
                  <a:gd name="T20" fmla="*/ 0 w 51"/>
                  <a:gd name="T21" fmla="*/ 4 h 45"/>
                  <a:gd name="T22" fmla="*/ 7 w 51"/>
                  <a:gd name="T23" fmla="*/ 1475 h 45"/>
                  <a:gd name="T24" fmla="*/ 7 w 51"/>
                  <a:gd name="T25" fmla="*/ 1606 h 45"/>
                  <a:gd name="T26" fmla="*/ 6 w 51"/>
                  <a:gd name="T27" fmla="*/ 1606 h 45"/>
                  <a:gd name="T28" fmla="*/ 7 w 51"/>
                  <a:gd name="T29" fmla="*/ 1606 h 45"/>
                  <a:gd name="T30" fmla="*/ 8 w 51"/>
                  <a:gd name="T31" fmla="*/ 1606 h 45"/>
                  <a:gd name="T32" fmla="*/ 408 w 51"/>
                  <a:gd name="T33" fmla="*/ 2073 h 45"/>
                  <a:gd name="T34" fmla="*/ 574 w 51"/>
                  <a:gd name="T35" fmla="*/ 2914 h 45"/>
                  <a:gd name="T36" fmla="*/ 857 w 51"/>
                  <a:gd name="T37" fmla="*/ 3810 h 45"/>
                  <a:gd name="T38" fmla="*/ 1016 w 51"/>
                  <a:gd name="T39" fmla="*/ 5288 h 45"/>
                  <a:gd name="T40" fmla="*/ 1276 w 51"/>
                  <a:gd name="T41" fmla="*/ 6774 h 45"/>
                  <a:gd name="T42" fmla="*/ 1432 w 51"/>
                  <a:gd name="T43" fmla="*/ 8095 h 45"/>
                  <a:gd name="T44" fmla="*/ 1657 w 51"/>
                  <a:gd name="T45" fmla="*/ 7376 h 4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51"/>
                  <a:gd name="T70" fmla="*/ 0 h 45"/>
                  <a:gd name="T71" fmla="*/ 51 w 51"/>
                  <a:gd name="T72" fmla="*/ 45 h 45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51" h="45">
                    <a:moveTo>
                      <a:pt x="51" y="40"/>
                    </a:moveTo>
                    <a:lnTo>
                      <a:pt x="46" y="32"/>
                    </a:lnTo>
                    <a:lnTo>
                      <a:pt x="39" y="23"/>
                    </a:lnTo>
                    <a:lnTo>
                      <a:pt x="31" y="15"/>
                    </a:lnTo>
                    <a:lnTo>
                      <a:pt x="24" y="9"/>
                    </a:lnTo>
                    <a:lnTo>
                      <a:pt x="18" y="4"/>
                    </a:lnTo>
                    <a:lnTo>
                      <a:pt x="11" y="1"/>
                    </a:lnTo>
                    <a:lnTo>
                      <a:pt x="8" y="0"/>
                    </a:lnTo>
                    <a:lnTo>
                      <a:pt x="5" y="0"/>
                    </a:lnTo>
                    <a:lnTo>
                      <a:pt x="2" y="1"/>
                    </a:lnTo>
                    <a:lnTo>
                      <a:pt x="0" y="4"/>
                    </a:lnTo>
                    <a:lnTo>
                      <a:pt x="7" y="8"/>
                    </a:lnTo>
                    <a:lnTo>
                      <a:pt x="7" y="9"/>
                    </a:lnTo>
                    <a:lnTo>
                      <a:pt x="6" y="9"/>
                    </a:lnTo>
                    <a:lnTo>
                      <a:pt x="7" y="9"/>
                    </a:lnTo>
                    <a:lnTo>
                      <a:pt x="8" y="9"/>
                    </a:lnTo>
                    <a:lnTo>
                      <a:pt x="13" y="12"/>
                    </a:lnTo>
                    <a:lnTo>
                      <a:pt x="19" y="16"/>
                    </a:lnTo>
                    <a:lnTo>
                      <a:pt x="26" y="22"/>
                    </a:lnTo>
                    <a:lnTo>
                      <a:pt x="32" y="29"/>
                    </a:lnTo>
                    <a:lnTo>
                      <a:pt x="39" y="37"/>
                    </a:lnTo>
                    <a:lnTo>
                      <a:pt x="44" y="45"/>
                    </a:lnTo>
                    <a:lnTo>
                      <a:pt x="51" y="4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469" name="Freeform 961"/>
              <p:cNvSpPr>
                <a:spLocks noChangeArrowheads="1"/>
              </p:cNvSpPr>
              <p:nvPr/>
            </p:nvSpPr>
            <p:spPr bwMode="auto">
              <a:xfrm>
                <a:off x="196" y="1398"/>
                <a:ext cx="26" cy="66"/>
              </a:xfrm>
              <a:custGeom>
                <a:avLst/>
                <a:gdLst>
                  <a:gd name="T0" fmla="*/ 3160 w 24"/>
                  <a:gd name="T1" fmla="*/ 7345 h 61"/>
                  <a:gd name="T2" fmla="*/ 3160 w 24"/>
                  <a:gd name="T3" fmla="*/ 6789 h 61"/>
                  <a:gd name="T4" fmla="*/ 3010 w 24"/>
                  <a:gd name="T5" fmla="*/ 6072 h 61"/>
                  <a:gd name="T6" fmla="*/ 2917 w 24"/>
                  <a:gd name="T7" fmla="*/ 5361 h 61"/>
                  <a:gd name="T8" fmla="*/ 2716 w 24"/>
                  <a:gd name="T9" fmla="*/ 4285 h 61"/>
                  <a:gd name="T10" fmla="*/ 2507 w 24"/>
                  <a:gd name="T11" fmla="*/ 3342 h 61"/>
                  <a:gd name="T12" fmla="*/ 2118 w 24"/>
                  <a:gd name="T13" fmla="*/ 2254 h 61"/>
                  <a:gd name="T14" fmla="*/ 1666 w 24"/>
                  <a:gd name="T15" fmla="*/ 1109 h 61"/>
                  <a:gd name="T16" fmla="*/ 1031 w 24"/>
                  <a:gd name="T17" fmla="*/ 0 h 61"/>
                  <a:gd name="T18" fmla="*/ 0 w 24"/>
                  <a:gd name="T19" fmla="*/ 5 h 61"/>
                  <a:gd name="T20" fmla="*/ 4 w 24"/>
                  <a:gd name="T21" fmla="*/ 1519 h 61"/>
                  <a:gd name="T22" fmla="*/ 1031 w 24"/>
                  <a:gd name="T23" fmla="*/ 2639 h 61"/>
                  <a:gd name="T24" fmla="*/ 1210 w 24"/>
                  <a:gd name="T25" fmla="*/ 3616 h 61"/>
                  <a:gd name="T26" fmla="*/ 1538 w 24"/>
                  <a:gd name="T27" fmla="*/ 4580 h 61"/>
                  <a:gd name="T28" fmla="*/ 1805 w 24"/>
                  <a:gd name="T29" fmla="*/ 5427 h 61"/>
                  <a:gd name="T30" fmla="*/ 1955 w 24"/>
                  <a:gd name="T31" fmla="*/ 6275 h 61"/>
                  <a:gd name="T32" fmla="*/ 1955 w 24"/>
                  <a:gd name="T33" fmla="*/ 6874 h 61"/>
                  <a:gd name="T34" fmla="*/ 2118 w 24"/>
                  <a:gd name="T35" fmla="*/ 7437 h 61"/>
                  <a:gd name="T36" fmla="*/ 3160 w 24"/>
                  <a:gd name="T37" fmla="*/ 7345 h 6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4"/>
                  <a:gd name="T58" fmla="*/ 0 h 61"/>
                  <a:gd name="T59" fmla="*/ 24 w 24"/>
                  <a:gd name="T60" fmla="*/ 61 h 6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4" h="61">
                    <a:moveTo>
                      <a:pt x="24" y="60"/>
                    </a:moveTo>
                    <a:lnTo>
                      <a:pt x="24" y="55"/>
                    </a:lnTo>
                    <a:lnTo>
                      <a:pt x="23" y="50"/>
                    </a:lnTo>
                    <a:lnTo>
                      <a:pt x="22" y="43"/>
                    </a:lnTo>
                    <a:lnTo>
                      <a:pt x="20" y="35"/>
                    </a:lnTo>
                    <a:lnTo>
                      <a:pt x="18" y="27"/>
                    </a:lnTo>
                    <a:lnTo>
                      <a:pt x="16" y="18"/>
                    </a:lnTo>
                    <a:lnTo>
                      <a:pt x="13" y="9"/>
                    </a:lnTo>
                    <a:lnTo>
                      <a:pt x="7" y="0"/>
                    </a:lnTo>
                    <a:lnTo>
                      <a:pt x="0" y="5"/>
                    </a:lnTo>
                    <a:lnTo>
                      <a:pt x="4" y="13"/>
                    </a:lnTo>
                    <a:lnTo>
                      <a:pt x="7" y="21"/>
                    </a:lnTo>
                    <a:lnTo>
                      <a:pt x="9" y="29"/>
                    </a:lnTo>
                    <a:lnTo>
                      <a:pt x="12" y="37"/>
                    </a:lnTo>
                    <a:lnTo>
                      <a:pt x="14" y="44"/>
                    </a:lnTo>
                    <a:lnTo>
                      <a:pt x="15" y="51"/>
                    </a:lnTo>
                    <a:lnTo>
                      <a:pt x="15" y="56"/>
                    </a:lnTo>
                    <a:lnTo>
                      <a:pt x="16" y="61"/>
                    </a:lnTo>
                    <a:lnTo>
                      <a:pt x="24" y="6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470" name="Freeform 962"/>
              <p:cNvSpPr>
                <a:spLocks noChangeArrowheads="1"/>
              </p:cNvSpPr>
              <p:nvPr/>
            </p:nvSpPr>
            <p:spPr bwMode="auto">
              <a:xfrm>
                <a:off x="5588" y="1496"/>
                <a:ext cx="68" cy="114"/>
              </a:xfrm>
              <a:custGeom>
                <a:avLst/>
                <a:gdLst>
                  <a:gd name="T0" fmla="*/ 0 w 64"/>
                  <a:gd name="T1" fmla="*/ 8136 h 106"/>
                  <a:gd name="T2" fmla="*/ 0 w 64"/>
                  <a:gd name="T3" fmla="*/ 8363 h 106"/>
                  <a:gd name="T4" fmla="*/ 0 w 64"/>
                  <a:gd name="T5" fmla="*/ 8670 h 106"/>
                  <a:gd name="T6" fmla="*/ 1 w 64"/>
                  <a:gd name="T7" fmla="*/ 8751 h 106"/>
                  <a:gd name="T8" fmla="*/ 2 w 64"/>
                  <a:gd name="T9" fmla="*/ 8841 h 106"/>
                  <a:gd name="T10" fmla="*/ 6 w 64"/>
                  <a:gd name="T11" fmla="*/ 8994 h 106"/>
                  <a:gd name="T12" fmla="*/ 437 w 64"/>
                  <a:gd name="T13" fmla="*/ 8994 h 106"/>
                  <a:gd name="T14" fmla="*/ 645 w 64"/>
                  <a:gd name="T15" fmla="*/ 8751 h 106"/>
                  <a:gd name="T16" fmla="*/ 904 w 64"/>
                  <a:gd name="T17" fmla="*/ 8609 h 106"/>
                  <a:gd name="T18" fmla="*/ 1224 w 64"/>
                  <a:gd name="T19" fmla="*/ 8062 h 106"/>
                  <a:gd name="T20" fmla="*/ 1502 w 64"/>
                  <a:gd name="T21" fmla="*/ 7496 h 106"/>
                  <a:gd name="T22" fmla="*/ 1759 w 64"/>
                  <a:gd name="T23" fmla="*/ 6921 h 106"/>
                  <a:gd name="T24" fmla="*/ 2035 w 64"/>
                  <a:gd name="T25" fmla="*/ 6026 h 106"/>
                  <a:gd name="T26" fmla="*/ 2242 w 64"/>
                  <a:gd name="T27" fmla="*/ 5210 h 106"/>
                  <a:gd name="T28" fmla="*/ 2387 w 64"/>
                  <a:gd name="T29" fmla="*/ 4271 h 106"/>
                  <a:gd name="T30" fmla="*/ 2531 w 64"/>
                  <a:gd name="T31" fmla="*/ 3343 h 106"/>
                  <a:gd name="T32" fmla="*/ 2536 w 64"/>
                  <a:gd name="T33" fmla="*/ 2219 h 106"/>
                  <a:gd name="T34" fmla="*/ 2531 w 64"/>
                  <a:gd name="T35" fmla="*/ 1215 h 106"/>
                  <a:gd name="T36" fmla="*/ 2387 w 64"/>
                  <a:gd name="T37" fmla="*/ 2 h 106"/>
                  <a:gd name="T38" fmla="*/ 2387 w 64"/>
                  <a:gd name="T39" fmla="*/ 1 h 106"/>
                  <a:gd name="T40" fmla="*/ 2381 w 64"/>
                  <a:gd name="T41" fmla="*/ 0 h 106"/>
                  <a:gd name="T42" fmla="*/ 2309 w 64"/>
                  <a:gd name="T43" fmla="*/ 0 h 106"/>
                  <a:gd name="T44" fmla="*/ 2162 w 64"/>
                  <a:gd name="T45" fmla="*/ 1 h 106"/>
                  <a:gd name="T46" fmla="*/ 1985 w 64"/>
                  <a:gd name="T47" fmla="*/ 4 h 106"/>
                  <a:gd name="T48" fmla="*/ 1696 w 64"/>
                  <a:gd name="T49" fmla="*/ 730 h 106"/>
                  <a:gd name="T50" fmla="*/ 1381 w 64"/>
                  <a:gd name="T51" fmla="*/ 1130 h 106"/>
                  <a:gd name="T52" fmla="*/ 1152 w 64"/>
                  <a:gd name="T53" fmla="*/ 1783 h 106"/>
                  <a:gd name="T54" fmla="*/ 851 w 64"/>
                  <a:gd name="T55" fmla="*/ 2517 h 106"/>
                  <a:gd name="T56" fmla="*/ 592 w 64"/>
                  <a:gd name="T57" fmla="*/ 3192 h 106"/>
                  <a:gd name="T58" fmla="*/ 464 w 64"/>
                  <a:gd name="T59" fmla="*/ 3971 h 106"/>
                  <a:gd name="T60" fmla="*/ 364 w 64"/>
                  <a:gd name="T61" fmla="*/ 4545 h 106"/>
                  <a:gd name="T62" fmla="*/ 6 w 64"/>
                  <a:gd name="T63" fmla="*/ 5313 h 106"/>
                  <a:gd name="T64" fmla="*/ 4 w 64"/>
                  <a:gd name="T65" fmla="*/ 6081 h 106"/>
                  <a:gd name="T66" fmla="*/ 2 w 64"/>
                  <a:gd name="T67" fmla="*/ 6723 h 106"/>
                  <a:gd name="T68" fmla="*/ 1 w 64"/>
                  <a:gd name="T69" fmla="*/ 7230 h 106"/>
                  <a:gd name="T70" fmla="*/ 0 w 64"/>
                  <a:gd name="T71" fmla="*/ 7776 h 106"/>
                  <a:gd name="T72" fmla="*/ 0 w 64"/>
                  <a:gd name="T73" fmla="*/ 8136 h 10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4"/>
                  <a:gd name="T112" fmla="*/ 0 h 106"/>
                  <a:gd name="T113" fmla="*/ 64 w 64"/>
                  <a:gd name="T114" fmla="*/ 106 h 10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4" h="106">
                    <a:moveTo>
                      <a:pt x="0" y="96"/>
                    </a:moveTo>
                    <a:lnTo>
                      <a:pt x="0" y="99"/>
                    </a:lnTo>
                    <a:lnTo>
                      <a:pt x="0" y="102"/>
                    </a:lnTo>
                    <a:lnTo>
                      <a:pt x="1" y="104"/>
                    </a:lnTo>
                    <a:lnTo>
                      <a:pt x="2" y="105"/>
                    </a:lnTo>
                    <a:lnTo>
                      <a:pt x="6" y="106"/>
                    </a:lnTo>
                    <a:lnTo>
                      <a:pt x="11" y="106"/>
                    </a:lnTo>
                    <a:lnTo>
                      <a:pt x="17" y="104"/>
                    </a:lnTo>
                    <a:lnTo>
                      <a:pt x="23" y="101"/>
                    </a:lnTo>
                    <a:lnTo>
                      <a:pt x="31" y="95"/>
                    </a:lnTo>
                    <a:lnTo>
                      <a:pt x="38" y="88"/>
                    </a:lnTo>
                    <a:lnTo>
                      <a:pt x="44" y="81"/>
                    </a:lnTo>
                    <a:lnTo>
                      <a:pt x="51" y="71"/>
                    </a:lnTo>
                    <a:lnTo>
                      <a:pt x="56" y="61"/>
                    </a:lnTo>
                    <a:lnTo>
                      <a:pt x="60" y="51"/>
                    </a:lnTo>
                    <a:lnTo>
                      <a:pt x="63" y="39"/>
                    </a:lnTo>
                    <a:lnTo>
                      <a:pt x="64" y="27"/>
                    </a:lnTo>
                    <a:lnTo>
                      <a:pt x="63" y="15"/>
                    </a:lnTo>
                    <a:lnTo>
                      <a:pt x="60" y="2"/>
                    </a:lnTo>
                    <a:lnTo>
                      <a:pt x="60" y="1"/>
                    </a:lnTo>
                    <a:lnTo>
                      <a:pt x="58" y="0"/>
                    </a:lnTo>
                    <a:lnTo>
                      <a:pt x="57" y="0"/>
                    </a:lnTo>
                    <a:lnTo>
                      <a:pt x="54" y="1"/>
                    </a:lnTo>
                    <a:lnTo>
                      <a:pt x="49" y="4"/>
                    </a:lnTo>
                    <a:lnTo>
                      <a:pt x="42" y="8"/>
                    </a:lnTo>
                    <a:lnTo>
                      <a:pt x="35" y="14"/>
                    </a:lnTo>
                    <a:lnTo>
                      <a:pt x="29" y="21"/>
                    </a:lnTo>
                    <a:lnTo>
                      <a:pt x="22" y="30"/>
                    </a:lnTo>
                    <a:lnTo>
                      <a:pt x="16" y="38"/>
                    </a:lnTo>
                    <a:lnTo>
                      <a:pt x="12" y="47"/>
                    </a:lnTo>
                    <a:lnTo>
                      <a:pt x="8" y="54"/>
                    </a:lnTo>
                    <a:lnTo>
                      <a:pt x="6" y="63"/>
                    </a:lnTo>
                    <a:lnTo>
                      <a:pt x="4" y="72"/>
                    </a:lnTo>
                    <a:lnTo>
                      <a:pt x="2" y="80"/>
                    </a:lnTo>
                    <a:lnTo>
                      <a:pt x="1" y="86"/>
                    </a:lnTo>
                    <a:lnTo>
                      <a:pt x="0" y="92"/>
                    </a:lnTo>
                    <a:lnTo>
                      <a:pt x="0" y="96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471" name="Freeform 963"/>
              <p:cNvSpPr>
                <a:spLocks noChangeArrowheads="1"/>
              </p:cNvSpPr>
              <p:nvPr/>
            </p:nvSpPr>
            <p:spPr bwMode="auto">
              <a:xfrm>
                <a:off x="5584" y="1496"/>
                <a:ext cx="77" cy="120"/>
              </a:xfrm>
              <a:custGeom>
                <a:avLst/>
                <a:gdLst>
                  <a:gd name="T0" fmla="*/ 1577 w 73"/>
                  <a:gd name="T1" fmla="*/ 2 h 111"/>
                  <a:gd name="T2" fmla="*/ 1629 w 73"/>
                  <a:gd name="T3" fmla="*/ 1537 h 111"/>
                  <a:gd name="T4" fmla="*/ 1663 w 73"/>
                  <a:gd name="T5" fmla="*/ 3031 h 111"/>
                  <a:gd name="T6" fmla="*/ 1629 w 73"/>
                  <a:gd name="T7" fmla="*/ 4238 h 111"/>
                  <a:gd name="T8" fmla="*/ 1577 w 73"/>
                  <a:gd name="T9" fmla="*/ 5656 h 111"/>
                  <a:gd name="T10" fmla="*/ 1464 w 73"/>
                  <a:gd name="T11" fmla="*/ 6909 h 111"/>
                  <a:gd name="T12" fmla="*/ 1343 w 73"/>
                  <a:gd name="T13" fmla="*/ 7908 h 111"/>
                  <a:gd name="T14" fmla="*/ 1166 w 73"/>
                  <a:gd name="T15" fmla="*/ 8832 h 111"/>
                  <a:gd name="T16" fmla="*/ 994 w 73"/>
                  <a:gd name="T17" fmla="*/ 9817 h 111"/>
                  <a:gd name="T18" fmla="*/ 803 w 73"/>
                  <a:gd name="T19" fmla="*/ 10552 h 111"/>
                  <a:gd name="T20" fmla="*/ 636 w 73"/>
                  <a:gd name="T21" fmla="*/ 11030 h 111"/>
                  <a:gd name="T22" fmla="*/ 462 w 73"/>
                  <a:gd name="T23" fmla="*/ 11474 h 111"/>
                  <a:gd name="T24" fmla="*/ 373 w 73"/>
                  <a:gd name="T25" fmla="*/ 11677 h 111"/>
                  <a:gd name="T26" fmla="*/ 286 w 73"/>
                  <a:gd name="T27" fmla="*/ 11677 h 111"/>
                  <a:gd name="T28" fmla="*/ 8 w 73"/>
                  <a:gd name="T29" fmla="*/ 11605 h 111"/>
                  <a:gd name="T30" fmla="*/ 8 w 73"/>
                  <a:gd name="T31" fmla="*/ 11677 h 111"/>
                  <a:gd name="T32" fmla="*/ 8 w 73"/>
                  <a:gd name="T33" fmla="*/ 11605 h 111"/>
                  <a:gd name="T34" fmla="*/ 8 w 73"/>
                  <a:gd name="T35" fmla="*/ 11474 h 111"/>
                  <a:gd name="T36" fmla="*/ 8 w 73"/>
                  <a:gd name="T37" fmla="*/ 11159 h 111"/>
                  <a:gd name="T38" fmla="*/ 0 w 73"/>
                  <a:gd name="T39" fmla="*/ 11030 h 111"/>
                  <a:gd name="T40" fmla="*/ 0 w 73"/>
                  <a:gd name="T41" fmla="*/ 11474 h 111"/>
                  <a:gd name="T42" fmla="*/ 0 w 73"/>
                  <a:gd name="T43" fmla="*/ 11762 h 111"/>
                  <a:gd name="T44" fmla="*/ 2 w 73"/>
                  <a:gd name="T45" fmla="*/ 12333 h 111"/>
                  <a:gd name="T46" fmla="*/ 4 w 73"/>
                  <a:gd name="T47" fmla="*/ 12546 h 111"/>
                  <a:gd name="T48" fmla="*/ 9 w 73"/>
                  <a:gd name="T49" fmla="*/ 12891 h 111"/>
                  <a:gd name="T50" fmla="*/ 393 w 73"/>
                  <a:gd name="T51" fmla="*/ 12624 h 111"/>
                  <a:gd name="T52" fmla="*/ 572 w 73"/>
                  <a:gd name="T53" fmla="*/ 12444 h 111"/>
                  <a:gd name="T54" fmla="*/ 788 w 73"/>
                  <a:gd name="T55" fmla="*/ 11924 h 111"/>
                  <a:gd name="T56" fmla="*/ 976 w 73"/>
                  <a:gd name="T57" fmla="*/ 11408 h 111"/>
                  <a:gd name="T58" fmla="*/ 1166 w 73"/>
                  <a:gd name="T59" fmla="*/ 10613 h 111"/>
                  <a:gd name="T60" fmla="*/ 1343 w 73"/>
                  <a:gd name="T61" fmla="*/ 9548 h 111"/>
                  <a:gd name="T62" fmla="*/ 1522 w 73"/>
                  <a:gd name="T63" fmla="*/ 8427 h 111"/>
                  <a:gd name="T64" fmla="*/ 1663 w 73"/>
                  <a:gd name="T65" fmla="*/ 7187 h 111"/>
                  <a:gd name="T66" fmla="*/ 1754 w 73"/>
                  <a:gd name="T67" fmla="*/ 5912 h 111"/>
                  <a:gd name="T68" fmla="*/ 1850 w 73"/>
                  <a:gd name="T69" fmla="*/ 4501 h 111"/>
                  <a:gd name="T70" fmla="*/ 1884 w 73"/>
                  <a:gd name="T71" fmla="*/ 3031 h 111"/>
                  <a:gd name="T72" fmla="*/ 1884 w 73"/>
                  <a:gd name="T73" fmla="*/ 1422 h 111"/>
                  <a:gd name="T74" fmla="*/ 1754 w 73"/>
                  <a:gd name="T75" fmla="*/ 0 h 111"/>
                  <a:gd name="T76" fmla="*/ 1577 w 73"/>
                  <a:gd name="T77" fmla="*/ 2 h 11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3"/>
                  <a:gd name="T118" fmla="*/ 0 h 111"/>
                  <a:gd name="T119" fmla="*/ 73 w 73"/>
                  <a:gd name="T120" fmla="*/ 111 h 11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3" h="111">
                    <a:moveTo>
                      <a:pt x="61" y="2"/>
                    </a:moveTo>
                    <a:lnTo>
                      <a:pt x="63" y="14"/>
                    </a:lnTo>
                    <a:lnTo>
                      <a:pt x="64" y="26"/>
                    </a:lnTo>
                    <a:lnTo>
                      <a:pt x="63" y="37"/>
                    </a:lnTo>
                    <a:lnTo>
                      <a:pt x="61" y="48"/>
                    </a:lnTo>
                    <a:lnTo>
                      <a:pt x="57" y="59"/>
                    </a:lnTo>
                    <a:lnTo>
                      <a:pt x="52" y="68"/>
                    </a:lnTo>
                    <a:lnTo>
                      <a:pt x="45" y="76"/>
                    </a:lnTo>
                    <a:lnTo>
                      <a:pt x="39" y="84"/>
                    </a:lnTo>
                    <a:lnTo>
                      <a:pt x="31" y="90"/>
                    </a:lnTo>
                    <a:lnTo>
                      <a:pt x="25" y="95"/>
                    </a:lnTo>
                    <a:lnTo>
                      <a:pt x="19" y="98"/>
                    </a:lnTo>
                    <a:lnTo>
                      <a:pt x="15" y="101"/>
                    </a:lnTo>
                    <a:lnTo>
                      <a:pt x="10" y="101"/>
                    </a:lnTo>
                    <a:lnTo>
                      <a:pt x="8" y="100"/>
                    </a:lnTo>
                    <a:lnTo>
                      <a:pt x="8" y="101"/>
                    </a:lnTo>
                    <a:lnTo>
                      <a:pt x="8" y="100"/>
                    </a:lnTo>
                    <a:lnTo>
                      <a:pt x="8" y="98"/>
                    </a:lnTo>
                    <a:lnTo>
                      <a:pt x="8" y="96"/>
                    </a:lnTo>
                    <a:lnTo>
                      <a:pt x="0" y="95"/>
                    </a:lnTo>
                    <a:lnTo>
                      <a:pt x="0" y="98"/>
                    </a:lnTo>
                    <a:lnTo>
                      <a:pt x="0" y="102"/>
                    </a:lnTo>
                    <a:lnTo>
                      <a:pt x="2" y="105"/>
                    </a:lnTo>
                    <a:lnTo>
                      <a:pt x="4" y="108"/>
                    </a:lnTo>
                    <a:lnTo>
                      <a:pt x="9" y="111"/>
                    </a:lnTo>
                    <a:lnTo>
                      <a:pt x="16" y="109"/>
                    </a:lnTo>
                    <a:lnTo>
                      <a:pt x="23" y="107"/>
                    </a:lnTo>
                    <a:lnTo>
                      <a:pt x="30" y="103"/>
                    </a:lnTo>
                    <a:lnTo>
                      <a:pt x="38" y="97"/>
                    </a:lnTo>
                    <a:lnTo>
                      <a:pt x="45" y="91"/>
                    </a:lnTo>
                    <a:lnTo>
                      <a:pt x="52" y="82"/>
                    </a:lnTo>
                    <a:lnTo>
                      <a:pt x="59" y="73"/>
                    </a:lnTo>
                    <a:lnTo>
                      <a:pt x="64" y="62"/>
                    </a:lnTo>
                    <a:lnTo>
                      <a:pt x="68" y="51"/>
                    </a:lnTo>
                    <a:lnTo>
                      <a:pt x="72" y="39"/>
                    </a:lnTo>
                    <a:lnTo>
                      <a:pt x="73" y="26"/>
                    </a:lnTo>
                    <a:lnTo>
                      <a:pt x="73" y="13"/>
                    </a:lnTo>
                    <a:lnTo>
                      <a:pt x="68" y="0"/>
                    </a:lnTo>
                    <a:lnTo>
                      <a:pt x="61" y="2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472" name="Freeform 964"/>
              <p:cNvSpPr>
                <a:spLocks noChangeArrowheads="1"/>
              </p:cNvSpPr>
              <p:nvPr/>
            </p:nvSpPr>
            <p:spPr bwMode="auto">
              <a:xfrm>
                <a:off x="5601" y="1491"/>
                <a:ext cx="54" cy="49"/>
              </a:xfrm>
              <a:custGeom>
                <a:avLst/>
                <a:gdLst>
                  <a:gd name="T0" fmla="*/ 7 w 51"/>
                  <a:gd name="T1" fmla="*/ 2187 h 46"/>
                  <a:gd name="T2" fmla="*/ 385 w 51"/>
                  <a:gd name="T3" fmla="*/ 1779 h 46"/>
                  <a:gd name="T4" fmla="*/ 574 w 51"/>
                  <a:gd name="T5" fmla="*/ 1404 h 46"/>
                  <a:gd name="T6" fmla="*/ 809 w 51"/>
                  <a:gd name="T7" fmla="*/ 1023 h 46"/>
                  <a:gd name="T8" fmla="*/ 1016 w 51"/>
                  <a:gd name="T9" fmla="*/ 782 h 46"/>
                  <a:gd name="T10" fmla="*/ 1206 w 51"/>
                  <a:gd name="T11" fmla="*/ 543 h 46"/>
                  <a:gd name="T12" fmla="*/ 1430 w 51"/>
                  <a:gd name="T13" fmla="*/ 479 h 46"/>
                  <a:gd name="T14" fmla="*/ 1432 w 51"/>
                  <a:gd name="T15" fmla="*/ 450 h 46"/>
                  <a:gd name="T16" fmla="*/ 1478 w 51"/>
                  <a:gd name="T17" fmla="*/ 450 h 46"/>
                  <a:gd name="T18" fmla="*/ 1432 w 51"/>
                  <a:gd name="T19" fmla="*/ 450 h 46"/>
                  <a:gd name="T20" fmla="*/ 1432 w 51"/>
                  <a:gd name="T21" fmla="*/ 422 h 46"/>
                  <a:gd name="T22" fmla="*/ 1657 w 51"/>
                  <a:gd name="T23" fmla="*/ 6 h 46"/>
                  <a:gd name="T24" fmla="*/ 1603 w 51"/>
                  <a:gd name="T25" fmla="*/ 2 h 46"/>
                  <a:gd name="T26" fmla="*/ 1514 w 51"/>
                  <a:gd name="T27" fmla="*/ 0 h 46"/>
                  <a:gd name="T28" fmla="*/ 1430 w 51"/>
                  <a:gd name="T29" fmla="*/ 0 h 46"/>
                  <a:gd name="T30" fmla="*/ 1277 w 51"/>
                  <a:gd name="T31" fmla="*/ 1 h 46"/>
                  <a:gd name="T32" fmla="*/ 1075 w 51"/>
                  <a:gd name="T33" fmla="*/ 5 h 46"/>
                  <a:gd name="T34" fmla="*/ 906 w 51"/>
                  <a:gd name="T35" fmla="*/ 450 h 46"/>
                  <a:gd name="T36" fmla="*/ 608 w 51"/>
                  <a:gd name="T37" fmla="*/ 656 h 46"/>
                  <a:gd name="T38" fmla="*/ 385 w 51"/>
                  <a:gd name="T39" fmla="*/ 1090 h 46"/>
                  <a:gd name="T40" fmla="*/ 5 w 51"/>
                  <a:gd name="T41" fmla="*/ 1496 h 46"/>
                  <a:gd name="T42" fmla="*/ 0 w 51"/>
                  <a:gd name="T43" fmla="*/ 1928 h 46"/>
                  <a:gd name="T44" fmla="*/ 7 w 51"/>
                  <a:gd name="T45" fmla="*/ 2187 h 4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51"/>
                  <a:gd name="T70" fmla="*/ 0 h 46"/>
                  <a:gd name="T71" fmla="*/ 51 w 51"/>
                  <a:gd name="T72" fmla="*/ 46 h 4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51" h="46">
                    <a:moveTo>
                      <a:pt x="7" y="46"/>
                    </a:moveTo>
                    <a:lnTo>
                      <a:pt x="12" y="37"/>
                    </a:lnTo>
                    <a:lnTo>
                      <a:pt x="19" y="30"/>
                    </a:lnTo>
                    <a:lnTo>
                      <a:pt x="25" y="22"/>
                    </a:lnTo>
                    <a:lnTo>
                      <a:pt x="32" y="17"/>
                    </a:lnTo>
                    <a:lnTo>
                      <a:pt x="38" y="12"/>
                    </a:lnTo>
                    <a:lnTo>
                      <a:pt x="43" y="10"/>
                    </a:lnTo>
                    <a:lnTo>
                      <a:pt x="44" y="9"/>
                    </a:lnTo>
                    <a:lnTo>
                      <a:pt x="45" y="9"/>
                    </a:lnTo>
                    <a:lnTo>
                      <a:pt x="44" y="9"/>
                    </a:lnTo>
                    <a:lnTo>
                      <a:pt x="44" y="8"/>
                    </a:lnTo>
                    <a:lnTo>
                      <a:pt x="51" y="6"/>
                    </a:lnTo>
                    <a:lnTo>
                      <a:pt x="49" y="2"/>
                    </a:lnTo>
                    <a:lnTo>
                      <a:pt x="46" y="0"/>
                    </a:lnTo>
                    <a:lnTo>
                      <a:pt x="43" y="0"/>
                    </a:lnTo>
                    <a:lnTo>
                      <a:pt x="40" y="1"/>
                    </a:lnTo>
                    <a:lnTo>
                      <a:pt x="33" y="5"/>
                    </a:lnTo>
                    <a:lnTo>
                      <a:pt x="27" y="9"/>
                    </a:lnTo>
                    <a:lnTo>
                      <a:pt x="20" y="15"/>
                    </a:lnTo>
                    <a:lnTo>
                      <a:pt x="12" y="23"/>
                    </a:lnTo>
                    <a:lnTo>
                      <a:pt x="5" y="32"/>
                    </a:lnTo>
                    <a:lnTo>
                      <a:pt x="0" y="41"/>
                    </a:lnTo>
                    <a:lnTo>
                      <a:pt x="7" y="46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473" name="Freeform 965"/>
              <p:cNvSpPr>
                <a:spLocks noChangeArrowheads="1"/>
              </p:cNvSpPr>
              <p:nvPr/>
            </p:nvSpPr>
            <p:spPr bwMode="auto">
              <a:xfrm>
                <a:off x="5584" y="1535"/>
                <a:ext cx="26" cy="66"/>
              </a:xfrm>
              <a:custGeom>
                <a:avLst/>
                <a:gdLst>
                  <a:gd name="T0" fmla="*/ 1117 w 24"/>
                  <a:gd name="T1" fmla="*/ 7437 h 61"/>
                  <a:gd name="T2" fmla="*/ 1210 w 24"/>
                  <a:gd name="T3" fmla="*/ 6886 h 61"/>
                  <a:gd name="T4" fmla="*/ 1210 w 24"/>
                  <a:gd name="T5" fmla="*/ 6275 h 61"/>
                  <a:gd name="T6" fmla="*/ 1311 w 24"/>
                  <a:gd name="T7" fmla="*/ 5427 h 61"/>
                  <a:gd name="T8" fmla="*/ 1538 w 24"/>
                  <a:gd name="T9" fmla="*/ 4580 h 61"/>
                  <a:gd name="T10" fmla="*/ 1955 w 24"/>
                  <a:gd name="T11" fmla="*/ 3383 h 61"/>
                  <a:gd name="T12" fmla="*/ 2314 w 24"/>
                  <a:gd name="T13" fmla="*/ 2639 h 61"/>
                  <a:gd name="T14" fmla="*/ 2716 w 24"/>
                  <a:gd name="T15" fmla="*/ 1404 h 61"/>
                  <a:gd name="T16" fmla="*/ 3160 w 24"/>
                  <a:gd name="T17" fmla="*/ 5 h 61"/>
                  <a:gd name="T18" fmla="*/ 2314 w 24"/>
                  <a:gd name="T19" fmla="*/ 0 h 61"/>
                  <a:gd name="T20" fmla="*/ 1420 w 24"/>
                  <a:gd name="T21" fmla="*/ 1109 h 61"/>
                  <a:gd name="T22" fmla="*/ 1117 w 24"/>
                  <a:gd name="T23" fmla="*/ 2083 h 61"/>
                  <a:gd name="T24" fmla="*/ 952 w 24"/>
                  <a:gd name="T25" fmla="*/ 3127 h 61"/>
                  <a:gd name="T26" fmla="*/ 4 w 24"/>
                  <a:gd name="T27" fmla="*/ 4285 h 61"/>
                  <a:gd name="T28" fmla="*/ 2 w 24"/>
                  <a:gd name="T29" fmla="*/ 5361 h 61"/>
                  <a:gd name="T30" fmla="*/ 1 w 24"/>
                  <a:gd name="T31" fmla="*/ 5882 h 61"/>
                  <a:gd name="T32" fmla="*/ 0 w 24"/>
                  <a:gd name="T33" fmla="*/ 6874 h 61"/>
                  <a:gd name="T34" fmla="*/ 0 w 24"/>
                  <a:gd name="T35" fmla="*/ 7345 h 61"/>
                  <a:gd name="T36" fmla="*/ 1117 w 24"/>
                  <a:gd name="T37" fmla="*/ 7437 h 6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4"/>
                  <a:gd name="T58" fmla="*/ 0 h 61"/>
                  <a:gd name="T59" fmla="*/ 24 w 24"/>
                  <a:gd name="T60" fmla="*/ 61 h 6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4" h="61">
                    <a:moveTo>
                      <a:pt x="8" y="61"/>
                    </a:moveTo>
                    <a:lnTo>
                      <a:pt x="9" y="57"/>
                    </a:lnTo>
                    <a:lnTo>
                      <a:pt x="9" y="51"/>
                    </a:lnTo>
                    <a:lnTo>
                      <a:pt x="10" y="44"/>
                    </a:lnTo>
                    <a:lnTo>
                      <a:pt x="12" y="37"/>
                    </a:lnTo>
                    <a:lnTo>
                      <a:pt x="15" y="28"/>
                    </a:lnTo>
                    <a:lnTo>
                      <a:pt x="17" y="21"/>
                    </a:lnTo>
                    <a:lnTo>
                      <a:pt x="20" y="12"/>
                    </a:lnTo>
                    <a:lnTo>
                      <a:pt x="24" y="5"/>
                    </a:lnTo>
                    <a:lnTo>
                      <a:pt x="17" y="0"/>
                    </a:lnTo>
                    <a:lnTo>
                      <a:pt x="11" y="9"/>
                    </a:lnTo>
                    <a:lnTo>
                      <a:pt x="8" y="17"/>
                    </a:lnTo>
                    <a:lnTo>
                      <a:pt x="6" y="26"/>
                    </a:lnTo>
                    <a:lnTo>
                      <a:pt x="4" y="35"/>
                    </a:lnTo>
                    <a:lnTo>
                      <a:pt x="2" y="43"/>
                    </a:lnTo>
                    <a:lnTo>
                      <a:pt x="1" y="49"/>
                    </a:lnTo>
                    <a:lnTo>
                      <a:pt x="0" y="56"/>
                    </a:lnTo>
                    <a:lnTo>
                      <a:pt x="0" y="60"/>
                    </a:lnTo>
                    <a:lnTo>
                      <a:pt x="8" y="61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474" name="Freeform 966"/>
              <p:cNvSpPr>
                <a:spLocks noChangeArrowheads="1"/>
              </p:cNvSpPr>
              <p:nvPr/>
            </p:nvSpPr>
            <p:spPr bwMode="auto">
              <a:xfrm>
                <a:off x="149" y="2534"/>
                <a:ext cx="68" cy="115"/>
              </a:xfrm>
              <a:custGeom>
                <a:avLst/>
                <a:gdLst>
                  <a:gd name="T0" fmla="*/ 2536 w 64"/>
                  <a:gd name="T1" fmla="*/ 13644 h 106"/>
                  <a:gd name="T2" fmla="*/ 2536 w 64"/>
                  <a:gd name="T3" fmla="*/ 14385 h 106"/>
                  <a:gd name="T4" fmla="*/ 2536 w 64"/>
                  <a:gd name="T5" fmla="*/ 14552 h 106"/>
                  <a:gd name="T6" fmla="*/ 2531 w 64"/>
                  <a:gd name="T7" fmla="*/ 14802 h 106"/>
                  <a:gd name="T8" fmla="*/ 2530 w 64"/>
                  <a:gd name="T9" fmla="*/ 14906 h 106"/>
                  <a:gd name="T10" fmla="*/ 2381 w 64"/>
                  <a:gd name="T11" fmla="*/ 15370 h 106"/>
                  <a:gd name="T12" fmla="*/ 2110 w 64"/>
                  <a:gd name="T13" fmla="*/ 15211 h 106"/>
                  <a:gd name="T14" fmla="*/ 1869 w 64"/>
                  <a:gd name="T15" fmla="*/ 14802 h 106"/>
                  <a:gd name="T16" fmla="*/ 1660 w 64"/>
                  <a:gd name="T17" fmla="*/ 14421 h 106"/>
                  <a:gd name="T18" fmla="*/ 1300 w 64"/>
                  <a:gd name="T19" fmla="*/ 13539 h 106"/>
                  <a:gd name="T20" fmla="*/ 1083 w 64"/>
                  <a:gd name="T21" fmla="*/ 12576 h 106"/>
                  <a:gd name="T22" fmla="*/ 754 w 64"/>
                  <a:gd name="T23" fmla="*/ 11502 h 106"/>
                  <a:gd name="T24" fmla="*/ 493 w 64"/>
                  <a:gd name="T25" fmla="*/ 10383 h 106"/>
                  <a:gd name="T26" fmla="*/ 364 w 64"/>
                  <a:gd name="T27" fmla="*/ 8843 h 106"/>
                  <a:gd name="T28" fmla="*/ 4 w 64"/>
                  <a:gd name="T29" fmla="*/ 7109 h 106"/>
                  <a:gd name="T30" fmla="*/ 1 w 64"/>
                  <a:gd name="T31" fmla="*/ 5423 h 106"/>
                  <a:gd name="T32" fmla="*/ 0 w 64"/>
                  <a:gd name="T33" fmla="*/ 3704 h 106"/>
                  <a:gd name="T34" fmla="*/ 1 w 64"/>
                  <a:gd name="T35" fmla="*/ 1930 h 106"/>
                  <a:gd name="T36" fmla="*/ 4 w 64"/>
                  <a:gd name="T37" fmla="*/ 1 h 106"/>
                  <a:gd name="T38" fmla="*/ 4 w 64"/>
                  <a:gd name="T39" fmla="*/ 0 h 106"/>
                  <a:gd name="T40" fmla="*/ 6 w 64"/>
                  <a:gd name="T41" fmla="*/ 0 h 106"/>
                  <a:gd name="T42" fmla="*/ 7 w 64"/>
                  <a:gd name="T43" fmla="*/ 0 h 106"/>
                  <a:gd name="T44" fmla="*/ 411 w 64"/>
                  <a:gd name="T45" fmla="*/ 0 h 106"/>
                  <a:gd name="T46" fmla="*/ 557 w 64"/>
                  <a:gd name="T47" fmla="*/ 3 h 106"/>
                  <a:gd name="T48" fmla="*/ 851 w 64"/>
                  <a:gd name="T49" fmla="*/ 1184 h 106"/>
                  <a:gd name="T50" fmla="*/ 1152 w 64"/>
                  <a:gd name="T51" fmla="*/ 1930 h 106"/>
                  <a:gd name="T52" fmla="*/ 1381 w 64"/>
                  <a:gd name="T53" fmla="*/ 3057 h 106"/>
                  <a:gd name="T54" fmla="*/ 1758 w 64"/>
                  <a:gd name="T55" fmla="*/ 4237 h 106"/>
                  <a:gd name="T56" fmla="*/ 1915 w 64"/>
                  <a:gd name="T57" fmla="*/ 5423 h 106"/>
                  <a:gd name="T58" fmla="*/ 2109 w 64"/>
                  <a:gd name="T59" fmla="*/ 6553 h 106"/>
                  <a:gd name="T60" fmla="*/ 2242 w 64"/>
                  <a:gd name="T61" fmla="*/ 8131 h 106"/>
                  <a:gd name="T62" fmla="*/ 2381 w 64"/>
                  <a:gd name="T63" fmla="*/ 8923 h 106"/>
                  <a:gd name="T64" fmla="*/ 2387 w 64"/>
                  <a:gd name="T65" fmla="*/ 10383 h 106"/>
                  <a:gd name="T66" fmla="*/ 2530 w 64"/>
                  <a:gd name="T67" fmla="*/ 11395 h 106"/>
                  <a:gd name="T68" fmla="*/ 2531 w 64"/>
                  <a:gd name="T69" fmla="*/ 12252 h 106"/>
                  <a:gd name="T70" fmla="*/ 2536 w 64"/>
                  <a:gd name="T71" fmla="*/ 13259 h 106"/>
                  <a:gd name="T72" fmla="*/ 2536 w 64"/>
                  <a:gd name="T73" fmla="*/ 13644 h 10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4"/>
                  <a:gd name="T112" fmla="*/ 0 h 106"/>
                  <a:gd name="T113" fmla="*/ 64 w 64"/>
                  <a:gd name="T114" fmla="*/ 106 h 10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4" h="106">
                    <a:moveTo>
                      <a:pt x="64" y="95"/>
                    </a:moveTo>
                    <a:lnTo>
                      <a:pt x="64" y="99"/>
                    </a:lnTo>
                    <a:lnTo>
                      <a:pt x="64" y="101"/>
                    </a:lnTo>
                    <a:lnTo>
                      <a:pt x="63" y="103"/>
                    </a:lnTo>
                    <a:lnTo>
                      <a:pt x="62" y="104"/>
                    </a:lnTo>
                    <a:lnTo>
                      <a:pt x="58" y="106"/>
                    </a:lnTo>
                    <a:lnTo>
                      <a:pt x="53" y="105"/>
                    </a:lnTo>
                    <a:lnTo>
                      <a:pt x="47" y="103"/>
                    </a:lnTo>
                    <a:lnTo>
                      <a:pt x="41" y="100"/>
                    </a:lnTo>
                    <a:lnTo>
                      <a:pt x="33" y="94"/>
                    </a:lnTo>
                    <a:lnTo>
                      <a:pt x="26" y="88"/>
                    </a:lnTo>
                    <a:lnTo>
                      <a:pt x="20" y="80"/>
                    </a:lnTo>
                    <a:lnTo>
                      <a:pt x="13" y="71"/>
                    </a:lnTo>
                    <a:lnTo>
                      <a:pt x="8" y="61"/>
                    </a:lnTo>
                    <a:lnTo>
                      <a:pt x="4" y="50"/>
                    </a:lnTo>
                    <a:lnTo>
                      <a:pt x="1" y="38"/>
                    </a:lnTo>
                    <a:lnTo>
                      <a:pt x="0" y="26"/>
                    </a:lnTo>
                    <a:lnTo>
                      <a:pt x="1" y="14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10" y="0"/>
                    </a:lnTo>
                    <a:lnTo>
                      <a:pt x="15" y="3"/>
                    </a:lnTo>
                    <a:lnTo>
                      <a:pt x="22" y="8"/>
                    </a:lnTo>
                    <a:lnTo>
                      <a:pt x="29" y="14"/>
                    </a:lnTo>
                    <a:lnTo>
                      <a:pt x="35" y="21"/>
                    </a:lnTo>
                    <a:lnTo>
                      <a:pt x="43" y="29"/>
                    </a:lnTo>
                    <a:lnTo>
                      <a:pt x="48" y="38"/>
                    </a:lnTo>
                    <a:lnTo>
                      <a:pt x="52" y="46"/>
                    </a:lnTo>
                    <a:lnTo>
                      <a:pt x="56" y="55"/>
                    </a:lnTo>
                    <a:lnTo>
                      <a:pt x="58" y="62"/>
                    </a:lnTo>
                    <a:lnTo>
                      <a:pt x="60" y="71"/>
                    </a:lnTo>
                    <a:lnTo>
                      <a:pt x="62" y="79"/>
                    </a:lnTo>
                    <a:lnTo>
                      <a:pt x="63" y="85"/>
                    </a:lnTo>
                    <a:lnTo>
                      <a:pt x="64" y="91"/>
                    </a:lnTo>
                    <a:lnTo>
                      <a:pt x="64" y="95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475" name="Freeform 967"/>
              <p:cNvSpPr>
                <a:spLocks noChangeArrowheads="1"/>
              </p:cNvSpPr>
              <p:nvPr/>
            </p:nvSpPr>
            <p:spPr bwMode="auto">
              <a:xfrm>
                <a:off x="144" y="2534"/>
                <a:ext cx="77" cy="120"/>
              </a:xfrm>
              <a:custGeom>
                <a:avLst/>
                <a:gdLst>
                  <a:gd name="T0" fmla="*/ 5 w 73"/>
                  <a:gd name="T1" fmla="*/ 0 h 111"/>
                  <a:gd name="T2" fmla="*/ 0 w 73"/>
                  <a:gd name="T3" fmla="*/ 1422 h 111"/>
                  <a:gd name="T4" fmla="*/ 0 w 73"/>
                  <a:gd name="T5" fmla="*/ 3031 h 111"/>
                  <a:gd name="T6" fmla="*/ 1 w 73"/>
                  <a:gd name="T7" fmla="*/ 4501 h 111"/>
                  <a:gd name="T8" fmla="*/ 5 w 73"/>
                  <a:gd name="T9" fmla="*/ 5912 h 111"/>
                  <a:gd name="T10" fmla="*/ 9 w 73"/>
                  <a:gd name="T11" fmla="*/ 7187 h 111"/>
                  <a:gd name="T12" fmla="*/ 354 w 73"/>
                  <a:gd name="T13" fmla="*/ 8427 h 111"/>
                  <a:gd name="T14" fmla="*/ 514 w 73"/>
                  <a:gd name="T15" fmla="*/ 9548 h 111"/>
                  <a:gd name="T16" fmla="*/ 747 w 73"/>
                  <a:gd name="T17" fmla="*/ 10613 h 111"/>
                  <a:gd name="T18" fmla="*/ 893 w 73"/>
                  <a:gd name="T19" fmla="*/ 11474 h 111"/>
                  <a:gd name="T20" fmla="*/ 1105 w 73"/>
                  <a:gd name="T21" fmla="*/ 11924 h 111"/>
                  <a:gd name="T22" fmla="*/ 1297 w 73"/>
                  <a:gd name="T23" fmla="*/ 12444 h 111"/>
                  <a:gd name="T24" fmla="*/ 1464 w 73"/>
                  <a:gd name="T25" fmla="*/ 12716 h 111"/>
                  <a:gd name="T26" fmla="*/ 1663 w 73"/>
                  <a:gd name="T27" fmla="*/ 12891 h 111"/>
                  <a:gd name="T28" fmla="*/ 1786 w 73"/>
                  <a:gd name="T29" fmla="*/ 12624 h 111"/>
                  <a:gd name="T30" fmla="*/ 1840 w 73"/>
                  <a:gd name="T31" fmla="*/ 12333 h 111"/>
                  <a:gd name="T32" fmla="*/ 1884 w 73"/>
                  <a:gd name="T33" fmla="*/ 11924 h 111"/>
                  <a:gd name="T34" fmla="*/ 1884 w 73"/>
                  <a:gd name="T35" fmla="*/ 11511 h 111"/>
                  <a:gd name="T36" fmla="*/ 1884 w 73"/>
                  <a:gd name="T37" fmla="*/ 11030 h 111"/>
                  <a:gd name="T38" fmla="*/ 1693 w 73"/>
                  <a:gd name="T39" fmla="*/ 11159 h 111"/>
                  <a:gd name="T40" fmla="*/ 1693 w 73"/>
                  <a:gd name="T41" fmla="*/ 11511 h 111"/>
                  <a:gd name="T42" fmla="*/ 1693 w 73"/>
                  <a:gd name="T43" fmla="*/ 11605 h 111"/>
                  <a:gd name="T44" fmla="*/ 1693 w 73"/>
                  <a:gd name="T45" fmla="*/ 11677 h 111"/>
                  <a:gd name="T46" fmla="*/ 1629 w 73"/>
                  <a:gd name="T47" fmla="*/ 11762 h 111"/>
                  <a:gd name="T48" fmla="*/ 1544 w 73"/>
                  <a:gd name="T49" fmla="*/ 11677 h 111"/>
                  <a:gd name="T50" fmla="*/ 1388 w 73"/>
                  <a:gd name="T51" fmla="*/ 11511 h 111"/>
                  <a:gd name="T52" fmla="*/ 1248 w 73"/>
                  <a:gd name="T53" fmla="*/ 11030 h 111"/>
                  <a:gd name="T54" fmla="*/ 1085 w 73"/>
                  <a:gd name="T55" fmla="*/ 10613 h 111"/>
                  <a:gd name="T56" fmla="*/ 877 w 73"/>
                  <a:gd name="T57" fmla="*/ 9817 h 111"/>
                  <a:gd name="T58" fmla="*/ 747 w 73"/>
                  <a:gd name="T59" fmla="*/ 9029 h 111"/>
                  <a:gd name="T60" fmla="*/ 514 w 73"/>
                  <a:gd name="T61" fmla="*/ 7908 h 111"/>
                  <a:gd name="T62" fmla="*/ 393 w 73"/>
                  <a:gd name="T63" fmla="*/ 6909 h 111"/>
                  <a:gd name="T64" fmla="*/ 336 w 73"/>
                  <a:gd name="T65" fmla="*/ 5656 h 111"/>
                  <a:gd name="T66" fmla="*/ 286 w 73"/>
                  <a:gd name="T67" fmla="*/ 4477 h 111"/>
                  <a:gd name="T68" fmla="*/ 9 w 73"/>
                  <a:gd name="T69" fmla="*/ 3031 h 111"/>
                  <a:gd name="T70" fmla="*/ 286 w 73"/>
                  <a:gd name="T71" fmla="*/ 1662 h 111"/>
                  <a:gd name="T72" fmla="*/ 336 w 73"/>
                  <a:gd name="T73" fmla="*/ 3 h 111"/>
                  <a:gd name="T74" fmla="*/ 5 w 73"/>
                  <a:gd name="T75" fmla="*/ 0 h 111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73"/>
                  <a:gd name="T115" fmla="*/ 0 h 111"/>
                  <a:gd name="T116" fmla="*/ 73 w 73"/>
                  <a:gd name="T117" fmla="*/ 111 h 111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73" h="111">
                    <a:moveTo>
                      <a:pt x="5" y="0"/>
                    </a:moveTo>
                    <a:lnTo>
                      <a:pt x="0" y="13"/>
                    </a:lnTo>
                    <a:lnTo>
                      <a:pt x="0" y="26"/>
                    </a:lnTo>
                    <a:lnTo>
                      <a:pt x="1" y="39"/>
                    </a:lnTo>
                    <a:lnTo>
                      <a:pt x="5" y="51"/>
                    </a:lnTo>
                    <a:lnTo>
                      <a:pt x="9" y="62"/>
                    </a:lnTo>
                    <a:lnTo>
                      <a:pt x="14" y="73"/>
                    </a:lnTo>
                    <a:lnTo>
                      <a:pt x="21" y="82"/>
                    </a:lnTo>
                    <a:lnTo>
                      <a:pt x="28" y="91"/>
                    </a:lnTo>
                    <a:lnTo>
                      <a:pt x="35" y="98"/>
                    </a:lnTo>
                    <a:lnTo>
                      <a:pt x="43" y="103"/>
                    </a:lnTo>
                    <a:lnTo>
                      <a:pt x="50" y="107"/>
                    </a:lnTo>
                    <a:lnTo>
                      <a:pt x="57" y="110"/>
                    </a:lnTo>
                    <a:lnTo>
                      <a:pt x="64" y="111"/>
                    </a:lnTo>
                    <a:lnTo>
                      <a:pt x="69" y="109"/>
                    </a:lnTo>
                    <a:lnTo>
                      <a:pt x="71" y="105"/>
                    </a:lnTo>
                    <a:lnTo>
                      <a:pt x="73" y="103"/>
                    </a:lnTo>
                    <a:lnTo>
                      <a:pt x="73" y="99"/>
                    </a:lnTo>
                    <a:lnTo>
                      <a:pt x="73" y="95"/>
                    </a:lnTo>
                    <a:lnTo>
                      <a:pt x="65" y="96"/>
                    </a:lnTo>
                    <a:lnTo>
                      <a:pt x="65" y="99"/>
                    </a:lnTo>
                    <a:lnTo>
                      <a:pt x="65" y="100"/>
                    </a:lnTo>
                    <a:lnTo>
                      <a:pt x="65" y="101"/>
                    </a:lnTo>
                    <a:lnTo>
                      <a:pt x="63" y="102"/>
                    </a:lnTo>
                    <a:lnTo>
                      <a:pt x="60" y="101"/>
                    </a:lnTo>
                    <a:lnTo>
                      <a:pt x="54" y="99"/>
                    </a:lnTo>
                    <a:lnTo>
                      <a:pt x="48" y="95"/>
                    </a:lnTo>
                    <a:lnTo>
                      <a:pt x="42" y="91"/>
                    </a:lnTo>
                    <a:lnTo>
                      <a:pt x="34" y="84"/>
                    </a:lnTo>
                    <a:lnTo>
                      <a:pt x="28" y="77"/>
                    </a:lnTo>
                    <a:lnTo>
                      <a:pt x="21" y="68"/>
                    </a:lnTo>
                    <a:lnTo>
                      <a:pt x="16" y="59"/>
                    </a:lnTo>
                    <a:lnTo>
                      <a:pt x="13" y="48"/>
                    </a:lnTo>
                    <a:lnTo>
                      <a:pt x="10" y="38"/>
                    </a:lnTo>
                    <a:lnTo>
                      <a:pt x="9" y="26"/>
                    </a:lnTo>
                    <a:lnTo>
                      <a:pt x="10" y="15"/>
                    </a:lnTo>
                    <a:lnTo>
                      <a:pt x="13" y="3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476" name="Freeform 968"/>
              <p:cNvSpPr>
                <a:spLocks noChangeArrowheads="1"/>
              </p:cNvSpPr>
              <p:nvPr/>
            </p:nvSpPr>
            <p:spPr bwMode="auto">
              <a:xfrm>
                <a:off x="149" y="2528"/>
                <a:ext cx="54" cy="50"/>
              </a:xfrm>
              <a:custGeom>
                <a:avLst/>
                <a:gdLst>
                  <a:gd name="T0" fmla="*/ 1657 w 51"/>
                  <a:gd name="T1" fmla="*/ 6872 h 46"/>
                  <a:gd name="T2" fmla="*/ 1514 w 51"/>
                  <a:gd name="T3" fmla="*/ 5262 h 46"/>
                  <a:gd name="T4" fmla="*/ 1276 w 51"/>
                  <a:gd name="T5" fmla="*/ 3834 h 46"/>
                  <a:gd name="T6" fmla="*/ 1015 w 51"/>
                  <a:gd name="T7" fmla="*/ 2746 h 46"/>
                  <a:gd name="T8" fmla="*/ 809 w 51"/>
                  <a:gd name="T9" fmla="*/ 1532 h 46"/>
                  <a:gd name="T10" fmla="*/ 542 w 51"/>
                  <a:gd name="T11" fmla="*/ 5 h 46"/>
                  <a:gd name="T12" fmla="*/ 364 w 51"/>
                  <a:gd name="T13" fmla="*/ 1 h 46"/>
                  <a:gd name="T14" fmla="*/ 8 w 51"/>
                  <a:gd name="T15" fmla="*/ 1 h 46"/>
                  <a:gd name="T16" fmla="*/ 5 w 51"/>
                  <a:gd name="T17" fmla="*/ 0 h 46"/>
                  <a:gd name="T18" fmla="*/ 2 w 51"/>
                  <a:gd name="T19" fmla="*/ 3 h 46"/>
                  <a:gd name="T20" fmla="*/ 0 w 51"/>
                  <a:gd name="T21" fmla="*/ 1097 h 46"/>
                  <a:gd name="T22" fmla="*/ 8 w 51"/>
                  <a:gd name="T23" fmla="*/ 1409 h 46"/>
                  <a:gd name="T24" fmla="*/ 7 w 51"/>
                  <a:gd name="T25" fmla="*/ 1409 h 46"/>
                  <a:gd name="T26" fmla="*/ 6 w 51"/>
                  <a:gd name="T27" fmla="*/ 1532 h 46"/>
                  <a:gd name="T28" fmla="*/ 7 w 51"/>
                  <a:gd name="T29" fmla="*/ 1532 h 46"/>
                  <a:gd name="T30" fmla="*/ 8 w 51"/>
                  <a:gd name="T31" fmla="*/ 1532 h 46"/>
                  <a:gd name="T32" fmla="*/ 408 w 51"/>
                  <a:gd name="T33" fmla="*/ 1810 h 46"/>
                  <a:gd name="T34" fmla="*/ 574 w 51"/>
                  <a:gd name="T35" fmla="*/ 2746 h 46"/>
                  <a:gd name="T36" fmla="*/ 857 w 51"/>
                  <a:gd name="T37" fmla="*/ 3770 h 46"/>
                  <a:gd name="T38" fmla="*/ 1016 w 51"/>
                  <a:gd name="T39" fmla="*/ 4923 h 46"/>
                  <a:gd name="T40" fmla="*/ 1276 w 51"/>
                  <a:gd name="T41" fmla="*/ 6217 h 46"/>
                  <a:gd name="T42" fmla="*/ 1432 w 51"/>
                  <a:gd name="T43" fmla="*/ 7470 h 46"/>
                  <a:gd name="T44" fmla="*/ 1657 w 51"/>
                  <a:gd name="T45" fmla="*/ 6872 h 4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51"/>
                  <a:gd name="T70" fmla="*/ 0 h 46"/>
                  <a:gd name="T71" fmla="*/ 51 w 51"/>
                  <a:gd name="T72" fmla="*/ 46 h 4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51" h="46">
                    <a:moveTo>
                      <a:pt x="51" y="42"/>
                    </a:moveTo>
                    <a:lnTo>
                      <a:pt x="46" y="32"/>
                    </a:lnTo>
                    <a:lnTo>
                      <a:pt x="39" y="24"/>
                    </a:lnTo>
                    <a:lnTo>
                      <a:pt x="31" y="17"/>
                    </a:lnTo>
                    <a:lnTo>
                      <a:pt x="25" y="10"/>
                    </a:lnTo>
                    <a:lnTo>
                      <a:pt x="18" y="5"/>
                    </a:lnTo>
                    <a:lnTo>
                      <a:pt x="11" y="1"/>
                    </a:lnTo>
                    <a:lnTo>
                      <a:pt x="8" y="1"/>
                    </a:lnTo>
                    <a:lnTo>
                      <a:pt x="5" y="0"/>
                    </a:lnTo>
                    <a:lnTo>
                      <a:pt x="2" y="3"/>
                    </a:lnTo>
                    <a:lnTo>
                      <a:pt x="0" y="6"/>
                    </a:lnTo>
                    <a:lnTo>
                      <a:pt x="8" y="9"/>
                    </a:lnTo>
                    <a:lnTo>
                      <a:pt x="7" y="9"/>
                    </a:lnTo>
                    <a:lnTo>
                      <a:pt x="6" y="10"/>
                    </a:lnTo>
                    <a:lnTo>
                      <a:pt x="7" y="10"/>
                    </a:lnTo>
                    <a:lnTo>
                      <a:pt x="8" y="10"/>
                    </a:lnTo>
                    <a:lnTo>
                      <a:pt x="13" y="12"/>
                    </a:lnTo>
                    <a:lnTo>
                      <a:pt x="19" y="17"/>
                    </a:lnTo>
                    <a:lnTo>
                      <a:pt x="26" y="23"/>
                    </a:lnTo>
                    <a:lnTo>
                      <a:pt x="32" y="30"/>
                    </a:lnTo>
                    <a:lnTo>
                      <a:pt x="39" y="38"/>
                    </a:lnTo>
                    <a:lnTo>
                      <a:pt x="44" y="46"/>
                    </a:lnTo>
                    <a:lnTo>
                      <a:pt x="51" y="42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477" name="Freeform 969"/>
              <p:cNvSpPr>
                <a:spLocks noChangeArrowheads="1"/>
              </p:cNvSpPr>
              <p:nvPr/>
            </p:nvSpPr>
            <p:spPr bwMode="auto">
              <a:xfrm>
                <a:off x="196" y="2573"/>
                <a:ext cx="26" cy="65"/>
              </a:xfrm>
              <a:custGeom>
                <a:avLst/>
                <a:gdLst>
                  <a:gd name="T0" fmla="*/ 3160 w 24"/>
                  <a:gd name="T1" fmla="*/ 7801 h 60"/>
                  <a:gd name="T2" fmla="*/ 3160 w 24"/>
                  <a:gd name="T3" fmla="*/ 7266 h 60"/>
                  <a:gd name="T4" fmla="*/ 3010 w 24"/>
                  <a:gd name="T5" fmla="*/ 6516 h 60"/>
                  <a:gd name="T6" fmla="*/ 2917 w 24"/>
                  <a:gd name="T7" fmla="*/ 5664 h 60"/>
                  <a:gd name="T8" fmla="*/ 2716 w 24"/>
                  <a:gd name="T9" fmla="*/ 4494 h 60"/>
                  <a:gd name="T10" fmla="*/ 2507 w 24"/>
                  <a:gd name="T11" fmla="*/ 3262 h 60"/>
                  <a:gd name="T12" fmla="*/ 2118 w 24"/>
                  <a:gd name="T13" fmla="*/ 2347 h 60"/>
                  <a:gd name="T14" fmla="*/ 1666 w 24"/>
                  <a:gd name="T15" fmla="*/ 1141 h 60"/>
                  <a:gd name="T16" fmla="*/ 1031 w 24"/>
                  <a:gd name="T17" fmla="*/ 0 h 60"/>
                  <a:gd name="T18" fmla="*/ 0 w 24"/>
                  <a:gd name="T19" fmla="*/ 4 h 60"/>
                  <a:gd name="T20" fmla="*/ 4 w 24"/>
                  <a:gd name="T21" fmla="*/ 1572 h 60"/>
                  <a:gd name="T22" fmla="*/ 1031 w 24"/>
                  <a:gd name="T23" fmla="*/ 2755 h 60"/>
                  <a:gd name="T24" fmla="*/ 1210 w 24"/>
                  <a:gd name="T25" fmla="*/ 3829 h 60"/>
                  <a:gd name="T26" fmla="*/ 1538 w 24"/>
                  <a:gd name="T27" fmla="*/ 4826 h 60"/>
                  <a:gd name="T28" fmla="*/ 1805 w 24"/>
                  <a:gd name="T29" fmla="*/ 5995 h 60"/>
                  <a:gd name="T30" fmla="*/ 1955 w 24"/>
                  <a:gd name="T31" fmla="*/ 6707 h 60"/>
                  <a:gd name="T32" fmla="*/ 1955 w 24"/>
                  <a:gd name="T33" fmla="*/ 7622 h 60"/>
                  <a:gd name="T34" fmla="*/ 2118 w 24"/>
                  <a:gd name="T35" fmla="*/ 7872 h 60"/>
                  <a:gd name="T36" fmla="*/ 3160 w 24"/>
                  <a:gd name="T37" fmla="*/ 7801 h 6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4"/>
                  <a:gd name="T58" fmla="*/ 0 h 60"/>
                  <a:gd name="T59" fmla="*/ 24 w 24"/>
                  <a:gd name="T60" fmla="*/ 60 h 6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4" h="60">
                    <a:moveTo>
                      <a:pt x="24" y="59"/>
                    </a:moveTo>
                    <a:lnTo>
                      <a:pt x="24" y="55"/>
                    </a:lnTo>
                    <a:lnTo>
                      <a:pt x="23" y="49"/>
                    </a:lnTo>
                    <a:lnTo>
                      <a:pt x="22" y="42"/>
                    </a:lnTo>
                    <a:lnTo>
                      <a:pt x="20" y="34"/>
                    </a:lnTo>
                    <a:lnTo>
                      <a:pt x="18" y="25"/>
                    </a:lnTo>
                    <a:lnTo>
                      <a:pt x="16" y="17"/>
                    </a:lnTo>
                    <a:lnTo>
                      <a:pt x="13" y="8"/>
                    </a:lnTo>
                    <a:lnTo>
                      <a:pt x="7" y="0"/>
                    </a:lnTo>
                    <a:lnTo>
                      <a:pt x="0" y="4"/>
                    </a:lnTo>
                    <a:lnTo>
                      <a:pt x="4" y="12"/>
                    </a:lnTo>
                    <a:lnTo>
                      <a:pt x="7" y="20"/>
                    </a:lnTo>
                    <a:lnTo>
                      <a:pt x="9" y="29"/>
                    </a:lnTo>
                    <a:lnTo>
                      <a:pt x="12" y="36"/>
                    </a:lnTo>
                    <a:lnTo>
                      <a:pt x="14" y="44"/>
                    </a:lnTo>
                    <a:lnTo>
                      <a:pt x="15" y="51"/>
                    </a:lnTo>
                    <a:lnTo>
                      <a:pt x="15" y="56"/>
                    </a:lnTo>
                    <a:lnTo>
                      <a:pt x="16" y="60"/>
                    </a:lnTo>
                    <a:lnTo>
                      <a:pt x="24" y="59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478" name="Freeform 970"/>
              <p:cNvSpPr>
                <a:spLocks noChangeArrowheads="1"/>
              </p:cNvSpPr>
              <p:nvPr/>
            </p:nvSpPr>
            <p:spPr bwMode="auto">
              <a:xfrm>
                <a:off x="5588" y="2670"/>
                <a:ext cx="68" cy="115"/>
              </a:xfrm>
              <a:custGeom>
                <a:avLst/>
                <a:gdLst>
                  <a:gd name="T0" fmla="*/ 0 w 64"/>
                  <a:gd name="T1" fmla="*/ 7855 h 107"/>
                  <a:gd name="T2" fmla="*/ 0 w 64"/>
                  <a:gd name="T3" fmla="*/ 8002 h 107"/>
                  <a:gd name="T4" fmla="*/ 0 w 64"/>
                  <a:gd name="T5" fmla="*/ 8346 h 107"/>
                  <a:gd name="T6" fmla="*/ 1 w 64"/>
                  <a:gd name="T7" fmla="*/ 8425 h 107"/>
                  <a:gd name="T8" fmla="*/ 2 w 64"/>
                  <a:gd name="T9" fmla="*/ 8600 h 107"/>
                  <a:gd name="T10" fmla="*/ 6 w 64"/>
                  <a:gd name="T11" fmla="*/ 8684 h 107"/>
                  <a:gd name="T12" fmla="*/ 437 w 64"/>
                  <a:gd name="T13" fmla="*/ 8684 h 107"/>
                  <a:gd name="T14" fmla="*/ 645 w 64"/>
                  <a:gd name="T15" fmla="*/ 8442 h 107"/>
                  <a:gd name="T16" fmla="*/ 904 w 64"/>
                  <a:gd name="T17" fmla="*/ 8080 h 107"/>
                  <a:gd name="T18" fmla="*/ 1224 w 64"/>
                  <a:gd name="T19" fmla="*/ 7765 h 107"/>
                  <a:gd name="T20" fmla="*/ 1502 w 64"/>
                  <a:gd name="T21" fmla="*/ 7225 h 107"/>
                  <a:gd name="T22" fmla="*/ 1759 w 64"/>
                  <a:gd name="T23" fmla="*/ 6445 h 107"/>
                  <a:gd name="T24" fmla="*/ 2035 w 64"/>
                  <a:gd name="T25" fmla="*/ 5819 h 107"/>
                  <a:gd name="T26" fmla="*/ 2242 w 64"/>
                  <a:gd name="T27" fmla="*/ 5087 h 107"/>
                  <a:gd name="T28" fmla="*/ 2387 w 64"/>
                  <a:gd name="T29" fmla="*/ 4105 h 107"/>
                  <a:gd name="T30" fmla="*/ 2531 w 64"/>
                  <a:gd name="T31" fmla="*/ 3269 h 107"/>
                  <a:gd name="T32" fmla="*/ 2536 w 64"/>
                  <a:gd name="T33" fmla="*/ 2280 h 107"/>
                  <a:gd name="T34" fmla="*/ 2531 w 64"/>
                  <a:gd name="T35" fmla="*/ 1044 h 107"/>
                  <a:gd name="T36" fmla="*/ 2387 w 64"/>
                  <a:gd name="T37" fmla="*/ 2 h 107"/>
                  <a:gd name="T38" fmla="*/ 2387 w 64"/>
                  <a:gd name="T39" fmla="*/ 0 h 107"/>
                  <a:gd name="T40" fmla="*/ 2381 w 64"/>
                  <a:gd name="T41" fmla="*/ 0 h 107"/>
                  <a:gd name="T42" fmla="*/ 2309 w 64"/>
                  <a:gd name="T43" fmla="*/ 0 h 107"/>
                  <a:gd name="T44" fmla="*/ 2162 w 64"/>
                  <a:gd name="T45" fmla="*/ 0 h 107"/>
                  <a:gd name="T46" fmla="*/ 1985 w 64"/>
                  <a:gd name="T47" fmla="*/ 3 h 107"/>
                  <a:gd name="T48" fmla="*/ 1696 w 64"/>
                  <a:gd name="T49" fmla="*/ 677 h 107"/>
                  <a:gd name="T50" fmla="*/ 1381 w 64"/>
                  <a:gd name="T51" fmla="*/ 1044 h 107"/>
                  <a:gd name="T52" fmla="*/ 1152 w 64"/>
                  <a:gd name="T53" fmla="*/ 1836 h 107"/>
                  <a:gd name="T54" fmla="*/ 801 w 64"/>
                  <a:gd name="T55" fmla="*/ 2450 h 107"/>
                  <a:gd name="T56" fmla="*/ 592 w 64"/>
                  <a:gd name="T57" fmla="*/ 3134 h 107"/>
                  <a:gd name="T58" fmla="*/ 464 w 64"/>
                  <a:gd name="T59" fmla="*/ 3776 h 107"/>
                  <a:gd name="T60" fmla="*/ 364 w 64"/>
                  <a:gd name="T61" fmla="*/ 4412 h 107"/>
                  <a:gd name="T62" fmla="*/ 6 w 64"/>
                  <a:gd name="T63" fmla="*/ 5192 h 107"/>
                  <a:gd name="T64" fmla="*/ 4 w 64"/>
                  <a:gd name="T65" fmla="*/ 5819 h 107"/>
                  <a:gd name="T66" fmla="*/ 2 w 64"/>
                  <a:gd name="T67" fmla="*/ 6379 h 107"/>
                  <a:gd name="T68" fmla="*/ 1 w 64"/>
                  <a:gd name="T69" fmla="*/ 6927 h 107"/>
                  <a:gd name="T70" fmla="*/ 0 w 64"/>
                  <a:gd name="T71" fmla="*/ 7445 h 107"/>
                  <a:gd name="T72" fmla="*/ 0 w 64"/>
                  <a:gd name="T73" fmla="*/ 7855 h 10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4"/>
                  <a:gd name="T112" fmla="*/ 0 h 107"/>
                  <a:gd name="T113" fmla="*/ 64 w 64"/>
                  <a:gd name="T114" fmla="*/ 107 h 107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4" h="107">
                    <a:moveTo>
                      <a:pt x="0" y="97"/>
                    </a:moveTo>
                    <a:lnTo>
                      <a:pt x="0" y="99"/>
                    </a:lnTo>
                    <a:lnTo>
                      <a:pt x="0" y="102"/>
                    </a:lnTo>
                    <a:lnTo>
                      <a:pt x="1" y="103"/>
                    </a:lnTo>
                    <a:lnTo>
                      <a:pt x="2" y="106"/>
                    </a:lnTo>
                    <a:lnTo>
                      <a:pt x="6" y="107"/>
                    </a:lnTo>
                    <a:lnTo>
                      <a:pt x="11" y="107"/>
                    </a:lnTo>
                    <a:lnTo>
                      <a:pt x="17" y="104"/>
                    </a:lnTo>
                    <a:lnTo>
                      <a:pt x="23" y="100"/>
                    </a:lnTo>
                    <a:lnTo>
                      <a:pt x="31" y="95"/>
                    </a:lnTo>
                    <a:lnTo>
                      <a:pt x="38" y="88"/>
                    </a:lnTo>
                    <a:lnTo>
                      <a:pt x="44" y="80"/>
                    </a:lnTo>
                    <a:lnTo>
                      <a:pt x="51" y="71"/>
                    </a:lnTo>
                    <a:lnTo>
                      <a:pt x="56" y="62"/>
                    </a:lnTo>
                    <a:lnTo>
                      <a:pt x="60" y="51"/>
                    </a:lnTo>
                    <a:lnTo>
                      <a:pt x="63" y="40"/>
                    </a:lnTo>
                    <a:lnTo>
                      <a:pt x="64" y="28"/>
                    </a:lnTo>
                    <a:lnTo>
                      <a:pt x="63" y="14"/>
                    </a:lnTo>
                    <a:lnTo>
                      <a:pt x="60" y="2"/>
                    </a:lnTo>
                    <a:lnTo>
                      <a:pt x="60" y="0"/>
                    </a:lnTo>
                    <a:lnTo>
                      <a:pt x="58" y="0"/>
                    </a:lnTo>
                    <a:lnTo>
                      <a:pt x="57" y="0"/>
                    </a:lnTo>
                    <a:lnTo>
                      <a:pt x="54" y="0"/>
                    </a:lnTo>
                    <a:lnTo>
                      <a:pt x="49" y="3"/>
                    </a:lnTo>
                    <a:lnTo>
                      <a:pt x="42" y="8"/>
                    </a:lnTo>
                    <a:lnTo>
                      <a:pt x="35" y="14"/>
                    </a:lnTo>
                    <a:lnTo>
                      <a:pt x="29" y="22"/>
                    </a:lnTo>
                    <a:lnTo>
                      <a:pt x="21" y="30"/>
                    </a:lnTo>
                    <a:lnTo>
                      <a:pt x="16" y="39"/>
                    </a:lnTo>
                    <a:lnTo>
                      <a:pt x="12" y="46"/>
                    </a:lnTo>
                    <a:lnTo>
                      <a:pt x="8" y="55"/>
                    </a:lnTo>
                    <a:lnTo>
                      <a:pt x="6" y="64"/>
                    </a:lnTo>
                    <a:lnTo>
                      <a:pt x="4" y="71"/>
                    </a:lnTo>
                    <a:lnTo>
                      <a:pt x="2" y="79"/>
                    </a:lnTo>
                    <a:lnTo>
                      <a:pt x="1" y="86"/>
                    </a:lnTo>
                    <a:lnTo>
                      <a:pt x="0" y="92"/>
                    </a:lnTo>
                    <a:lnTo>
                      <a:pt x="0" y="97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479" name="Freeform 971"/>
              <p:cNvSpPr>
                <a:spLocks noChangeArrowheads="1"/>
              </p:cNvSpPr>
              <p:nvPr/>
            </p:nvSpPr>
            <p:spPr bwMode="auto">
              <a:xfrm>
                <a:off x="5584" y="2670"/>
                <a:ext cx="77" cy="120"/>
              </a:xfrm>
              <a:custGeom>
                <a:avLst/>
                <a:gdLst>
                  <a:gd name="T0" fmla="*/ 1544 w 73"/>
                  <a:gd name="T1" fmla="*/ 3 h 111"/>
                  <a:gd name="T2" fmla="*/ 1629 w 73"/>
                  <a:gd name="T3" fmla="*/ 1662 h 111"/>
                  <a:gd name="T4" fmla="*/ 1663 w 73"/>
                  <a:gd name="T5" fmla="*/ 3277 h 111"/>
                  <a:gd name="T6" fmla="*/ 1629 w 73"/>
                  <a:gd name="T7" fmla="*/ 4501 h 111"/>
                  <a:gd name="T8" fmla="*/ 1544 w 73"/>
                  <a:gd name="T9" fmla="*/ 5790 h 111"/>
                  <a:gd name="T10" fmla="*/ 1464 w 73"/>
                  <a:gd name="T11" fmla="*/ 6909 h 111"/>
                  <a:gd name="T12" fmla="*/ 1343 w 73"/>
                  <a:gd name="T13" fmla="*/ 8075 h 111"/>
                  <a:gd name="T14" fmla="*/ 1166 w 73"/>
                  <a:gd name="T15" fmla="*/ 9029 h 111"/>
                  <a:gd name="T16" fmla="*/ 994 w 73"/>
                  <a:gd name="T17" fmla="*/ 9849 h 111"/>
                  <a:gd name="T18" fmla="*/ 803 w 73"/>
                  <a:gd name="T19" fmla="*/ 10613 h 111"/>
                  <a:gd name="T20" fmla="*/ 636 w 73"/>
                  <a:gd name="T21" fmla="*/ 11408 h 111"/>
                  <a:gd name="T22" fmla="*/ 462 w 73"/>
                  <a:gd name="T23" fmla="*/ 11605 h 111"/>
                  <a:gd name="T24" fmla="*/ 336 w 73"/>
                  <a:gd name="T25" fmla="*/ 11762 h 111"/>
                  <a:gd name="T26" fmla="*/ 286 w 73"/>
                  <a:gd name="T27" fmla="*/ 11762 h 111"/>
                  <a:gd name="T28" fmla="*/ 8 w 73"/>
                  <a:gd name="T29" fmla="*/ 11677 h 111"/>
                  <a:gd name="T30" fmla="*/ 8 w 73"/>
                  <a:gd name="T31" fmla="*/ 11511 h 111"/>
                  <a:gd name="T32" fmla="*/ 8 w 73"/>
                  <a:gd name="T33" fmla="*/ 11408 h 111"/>
                  <a:gd name="T34" fmla="*/ 0 w 73"/>
                  <a:gd name="T35" fmla="*/ 11159 h 111"/>
                  <a:gd name="T36" fmla="*/ 0 w 73"/>
                  <a:gd name="T37" fmla="*/ 11605 h 111"/>
                  <a:gd name="T38" fmla="*/ 0 w 73"/>
                  <a:gd name="T39" fmla="*/ 11924 h 111"/>
                  <a:gd name="T40" fmla="*/ 1 w 73"/>
                  <a:gd name="T41" fmla="*/ 12444 h 111"/>
                  <a:gd name="T42" fmla="*/ 4 w 73"/>
                  <a:gd name="T43" fmla="*/ 12624 h 111"/>
                  <a:gd name="T44" fmla="*/ 9 w 73"/>
                  <a:gd name="T45" fmla="*/ 12891 h 111"/>
                  <a:gd name="T46" fmla="*/ 393 w 73"/>
                  <a:gd name="T47" fmla="*/ 12891 h 111"/>
                  <a:gd name="T48" fmla="*/ 572 w 73"/>
                  <a:gd name="T49" fmla="*/ 12546 h 111"/>
                  <a:gd name="T50" fmla="*/ 788 w 73"/>
                  <a:gd name="T51" fmla="*/ 12064 h 111"/>
                  <a:gd name="T52" fmla="*/ 976 w 73"/>
                  <a:gd name="T53" fmla="*/ 11511 h 111"/>
                  <a:gd name="T54" fmla="*/ 1166 w 73"/>
                  <a:gd name="T55" fmla="*/ 10613 h 111"/>
                  <a:gd name="T56" fmla="*/ 1343 w 73"/>
                  <a:gd name="T57" fmla="*/ 9817 h 111"/>
                  <a:gd name="T58" fmla="*/ 1522 w 73"/>
                  <a:gd name="T59" fmla="*/ 8549 h 111"/>
                  <a:gd name="T60" fmla="*/ 1663 w 73"/>
                  <a:gd name="T61" fmla="*/ 7469 h 111"/>
                  <a:gd name="T62" fmla="*/ 1754 w 73"/>
                  <a:gd name="T63" fmla="*/ 6115 h 111"/>
                  <a:gd name="T64" fmla="*/ 1850 w 73"/>
                  <a:gd name="T65" fmla="*/ 4582 h 111"/>
                  <a:gd name="T66" fmla="*/ 1884 w 73"/>
                  <a:gd name="T67" fmla="*/ 3277 h 111"/>
                  <a:gd name="T68" fmla="*/ 1884 w 73"/>
                  <a:gd name="T69" fmla="*/ 1537 h 111"/>
                  <a:gd name="T70" fmla="*/ 1754 w 73"/>
                  <a:gd name="T71" fmla="*/ 0 h 111"/>
                  <a:gd name="T72" fmla="*/ 1544 w 73"/>
                  <a:gd name="T73" fmla="*/ 3 h 111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73"/>
                  <a:gd name="T112" fmla="*/ 0 h 111"/>
                  <a:gd name="T113" fmla="*/ 73 w 73"/>
                  <a:gd name="T114" fmla="*/ 111 h 111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73" h="111">
                    <a:moveTo>
                      <a:pt x="60" y="3"/>
                    </a:moveTo>
                    <a:lnTo>
                      <a:pt x="63" y="15"/>
                    </a:lnTo>
                    <a:lnTo>
                      <a:pt x="64" y="28"/>
                    </a:lnTo>
                    <a:lnTo>
                      <a:pt x="63" y="39"/>
                    </a:lnTo>
                    <a:lnTo>
                      <a:pt x="60" y="50"/>
                    </a:lnTo>
                    <a:lnTo>
                      <a:pt x="57" y="59"/>
                    </a:lnTo>
                    <a:lnTo>
                      <a:pt x="52" y="69"/>
                    </a:lnTo>
                    <a:lnTo>
                      <a:pt x="45" y="77"/>
                    </a:lnTo>
                    <a:lnTo>
                      <a:pt x="39" y="85"/>
                    </a:lnTo>
                    <a:lnTo>
                      <a:pt x="31" y="91"/>
                    </a:lnTo>
                    <a:lnTo>
                      <a:pt x="25" y="97"/>
                    </a:lnTo>
                    <a:lnTo>
                      <a:pt x="19" y="100"/>
                    </a:lnTo>
                    <a:lnTo>
                      <a:pt x="13" y="102"/>
                    </a:lnTo>
                    <a:lnTo>
                      <a:pt x="10" y="102"/>
                    </a:lnTo>
                    <a:lnTo>
                      <a:pt x="8" y="101"/>
                    </a:lnTo>
                    <a:lnTo>
                      <a:pt x="8" y="99"/>
                    </a:lnTo>
                    <a:lnTo>
                      <a:pt x="8" y="97"/>
                    </a:lnTo>
                    <a:lnTo>
                      <a:pt x="0" y="96"/>
                    </a:lnTo>
                    <a:lnTo>
                      <a:pt x="0" y="100"/>
                    </a:lnTo>
                    <a:lnTo>
                      <a:pt x="0" y="103"/>
                    </a:lnTo>
                    <a:lnTo>
                      <a:pt x="1" y="107"/>
                    </a:lnTo>
                    <a:lnTo>
                      <a:pt x="4" y="109"/>
                    </a:lnTo>
                    <a:lnTo>
                      <a:pt x="9" y="111"/>
                    </a:lnTo>
                    <a:lnTo>
                      <a:pt x="16" y="111"/>
                    </a:lnTo>
                    <a:lnTo>
                      <a:pt x="23" y="108"/>
                    </a:lnTo>
                    <a:lnTo>
                      <a:pt x="30" y="104"/>
                    </a:lnTo>
                    <a:lnTo>
                      <a:pt x="38" y="99"/>
                    </a:lnTo>
                    <a:lnTo>
                      <a:pt x="45" y="91"/>
                    </a:lnTo>
                    <a:lnTo>
                      <a:pt x="52" y="84"/>
                    </a:lnTo>
                    <a:lnTo>
                      <a:pt x="59" y="74"/>
                    </a:lnTo>
                    <a:lnTo>
                      <a:pt x="64" y="64"/>
                    </a:lnTo>
                    <a:lnTo>
                      <a:pt x="68" y="52"/>
                    </a:lnTo>
                    <a:lnTo>
                      <a:pt x="72" y="40"/>
                    </a:lnTo>
                    <a:lnTo>
                      <a:pt x="73" y="28"/>
                    </a:lnTo>
                    <a:lnTo>
                      <a:pt x="73" y="14"/>
                    </a:lnTo>
                    <a:lnTo>
                      <a:pt x="68" y="0"/>
                    </a:lnTo>
                    <a:lnTo>
                      <a:pt x="60" y="3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480" name="Freeform 972"/>
              <p:cNvSpPr>
                <a:spLocks noChangeArrowheads="1"/>
              </p:cNvSpPr>
              <p:nvPr/>
            </p:nvSpPr>
            <p:spPr bwMode="auto">
              <a:xfrm>
                <a:off x="5601" y="2666"/>
                <a:ext cx="54" cy="49"/>
              </a:xfrm>
              <a:custGeom>
                <a:avLst/>
                <a:gdLst>
                  <a:gd name="T0" fmla="*/ 7 w 51"/>
                  <a:gd name="T1" fmla="*/ 8095 h 45"/>
                  <a:gd name="T2" fmla="*/ 385 w 51"/>
                  <a:gd name="T3" fmla="*/ 6774 h 45"/>
                  <a:gd name="T4" fmla="*/ 574 w 51"/>
                  <a:gd name="T5" fmla="*/ 4920 h 45"/>
                  <a:gd name="T6" fmla="*/ 809 w 51"/>
                  <a:gd name="T7" fmla="*/ 3810 h 45"/>
                  <a:gd name="T8" fmla="*/ 1016 w 51"/>
                  <a:gd name="T9" fmla="*/ 2914 h 45"/>
                  <a:gd name="T10" fmla="*/ 1206 w 51"/>
                  <a:gd name="T11" fmla="*/ 2073 h 45"/>
                  <a:gd name="T12" fmla="*/ 1430 w 51"/>
                  <a:gd name="T13" fmla="*/ 1475 h 45"/>
                  <a:gd name="T14" fmla="*/ 1432 w 51"/>
                  <a:gd name="T15" fmla="*/ 1475 h 45"/>
                  <a:gd name="T16" fmla="*/ 1478 w 51"/>
                  <a:gd name="T17" fmla="*/ 1475 h 45"/>
                  <a:gd name="T18" fmla="*/ 1432 w 51"/>
                  <a:gd name="T19" fmla="*/ 1475 h 45"/>
                  <a:gd name="T20" fmla="*/ 1430 w 51"/>
                  <a:gd name="T21" fmla="*/ 1355 h 45"/>
                  <a:gd name="T22" fmla="*/ 1657 w 51"/>
                  <a:gd name="T23" fmla="*/ 4 h 45"/>
                  <a:gd name="T24" fmla="*/ 1603 w 51"/>
                  <a:gd name="T25" fmla="*/ 1 h 45"/>
                  <a:gd name="T26" fmla="*/ 1514 w 51"/>
                  <a:gd name="T27" fmla="*/ 0 h 45"/>
                  <a:gd name="T28" fmla="*/ 1430 w 51"/>
                  <a:gd name="T29" fmla="*/ 0 h 45"/>
                  <a:gd name="T30" fmla="*/ 1277 w 51"/>
                  <a:gd name="T31" fmla="*/ 1 h 45"/>
                  <a:gd name="T32" fmla="*/ 1075 w 51"/>
                  <a:gd name="T33" fmla="*/ 4 h 45"/>
                  <a:gd name="T34" fmla="*/ 857 w 51"/>
                  <a:gd name="T35" fmla="*/ 1475 h 45"/>
                  <a:gd name="T36" fmla="*/ 608 w 51"/>
                  <a:gd name="T37" fmla="*/ 2676 h 45"/>
                  <a:gd name="T38" fmla="*/ 385 w 51"/>
                  <a:gd name="T39" fmla="*/ 4096 h 45"/>
                  <a:gd name="T40" fmla="*/ 5 w 51"/>
                  <a:gd name="T41" fmla="*/ 5758 h 45"/>
                  <a:gd name="T42" fmla="*/ 0 w 51"/>
                  <a:gd name="T43" fmla="*/ 7376 h 45"/>
                  <a:gd name="T44" fmla="*/ 7 w 51"/>
                  <a:gd name="T45" fmla="*/ 8095 h 4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51"/>
                  <a:gd name="T70" fmla="*/ 0 h 45"/>
                  <a:gd name="T71" fmla="*/ 51 w 51"/>
                  <a:gd name="T72" fmla="*/ 45 h 45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51" h="45">
                    <a:moveTo>
                      <a:pt x="7" y="45"/>
                    </a:moveTo>
                    <a:lnTo>
                      <a:pt x="12" y="37"/>
                    </a:lnTo>
                    <a:lnTo>
                      <a:pt x="19" y="28"/>
                    </a:lnTo>
                    <a:lnTo>
                      <a:pt x="25" y="22"/>
                    </a:lnTo>
                    <a:lnTo>
                      <a:pt x="32" y="16"/>
                    </a:lnTo>
                    <a:lnTo>
                      <a:pt x="38" y="12"/>
                    </a:lnTo>
                    <a:lnTo>
                      <a:pt x="43" y="8"/>
                    </a:lnTo>
                    <a:lnTo>
                      <a:pt x="44" y="8"/>
                    </a:lnTo>
                    <a:lnTo>
                      <a:pt x="45" y="8"/>
                    </a:lnTo>
                    <a:lnTo>
                      <a:pt x="44" y="8"/>
                    </a:lnTo>
                    <a:lnTo>
                      <a:pt x="43" y="7"/>
                    </a:lnTo>
                    <a:lnTo>
                      <a:pt x="51" y="4"/>
                    </a:lnTo>
                    <a:lnTo>
                      <a:pt x="49" y="1"/>
                    </a:lnTo>
                    <a:lnTo>
                      <a:pt x="46" y="0"/>
                    </a:lnTo>
                    <a:lnTo>
                      <a:pt x="43" y="0"/>
                    </a:lnTo>
                    <a:lnTo>
                      <a:pt x="40" y="1"/>
                    </a:lnTo>
                    <a:lnTo>
                      <a:pt x="33" y="4"/>
                    </a:lnTo>
                    <a:lnTo>
                      <a:pt x="26" y="8"/>
                    </a:lnTo>
                    <a:lnTo>
                      <a:pt x="20" y="15"/>
                    </a:lnTo>
                    <a:lnTo>
                      <a:pt x="12" y="23"/>
                    </a:lnTo>
                    <a:lnTo>
                      <a:pt x="5" y="32"/>
                    </a:lnTo>
                    <a:lnTo>
                      <a:pt x="0" y="40"/>
                    </a:lnTo>
                    <a:lnTo>
                      <a:pt x="7" y="45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481" name="Freeform 973"/>
              <p:cNvSpPr>
                <a:spLocks noChangeArrowheads="1"/>
              </p:cNvSpPr>
              <p:nvPr/>
            </p:nvSpPr>
            <p:spPr bwMode="auto">
              <a:xfrm>
                <a:off x="5584" y="2709"/>
                <a:ext cx="26" cy="66"/>
              </a:xfrm>
              <a:custGeom>
                <a:avLst/>
                <a:gdLst>
                  <a:gd name="T0" fmla="*/ 1117 w 24"/>
                  <a:gd name="T1" fmla="*/ 7437 h 61"/>
                  <a:gd name="T2" fmla="*/ 1210 w 24"/>
                  <a:gd name="T3" fmla="*/ 6874 h 61"/>
                  <a:gd name="T4" fmla="*/ 1210 w 24"/>
                  <a:gd name="T5" fmla="*/ 6275 h 61"/>
                  <a:gd name="T6" fmla="*/ 1311 w 24"/>
                  <a:gd name="T7" fmla="*/ 5427 h 61"/>
                  <a:gd name="T8" fmla="*/ 1538 w 24"/>
                  <a:gd name="T9" fmla="*/ 4580 h 61"/>
                  <a:gd name="T10" fmla="*/ 1955 w 24"/>
                  <a:gd name="T11" fmla="*/ 3616 h 61"/>
                  <a:gd name="T12" fmla="*/ 2314 w 24"/>
                  <a:gd name="T13" fmla="*/ 2469 h 61"/>
                  <a:gd name="T14" fmla="*/ 2716 w 24"/>
                  <a:gd name="T15" fmla="*/ 1404 h 61"/>
                  <a:gd name="T16" fmla="*/ 3160 w 24"/>
                  <a:gd name="T17" fmla="*/ 5 h 61"/>
                  <a:gd name="T18" fmla="*/ 2314 w 24"/>
                  <a:gd name="T19" fmla="*/ 0 h 61"/>
                  <a:gd name="T20" fmla="*/ 1420 w 24"/>
                  <a:gd name="T21" fmla="*/ 1109 h 61"/>
                  <a:gd name="T22" fmla="*/ 1117 w 24"/>
                  <a:gd name="T23" fmla="*/ 2254 h 61"/>
                  <a:gd name="T24" fmla="*/ 952 w 24"/>
                  <a:gd name="T25" fmla="*/ 3342 h 61"/>
                  <a:gd name="T26" fmla="*/ 4 w 24"/>
                  <a:gd name="T27" fmla="*/ 4233 h 61"/>
                  <a:gd name="T28" fmla="*/ 2 w 24"/>
                  <a:gd name="T29" fmla="*/ 5024 h 61"/>
                  <a:gd name="T30" fmla="*/ 1 w 24"/>
                  <a:gd name="T31" fmla="*/ 6072 h 61"/>
                  <a:gd name="T32" fmla="*/ 0 w 24"/>
                  <a:gd name="T33" fmla="*/ 6789 h 61"/>
                  <a:gd name="T34" fmla="*/ 0 w 24"/>
                  <a:gd name="T35" fmla="*/ 7345 h 61"/>
                  <a:gd name="T36" fmla="*/ 1117 w 24"/>
                  <a:gd name="T37" fmla="*/ 7437 h 6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4"/>
                  <a:gd name="T58" fmla="*/ 0 h 61"/>
                  <a:gd name="T59" fmla="*/ 24 w 24"/>
                  <a:gd name="T60" fmla="*/ 61 h 6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4" h="61">
                    <a:moveTo>
                      <a:pt x="8" y="61"/>
                    </a:moveTo>
                    <a:lnTo>
                      <a:pt x="9" y="56"/>
                    </a:lnTo>
                    <a:lnTo>
                      <a:pt x="9" y="51"/>
                    </a:lnTo>
                    <a:lnTo>
                      <a:pt x="10" y="44"/>
                    </a:lnTo>
                    <a:lnTo>
                      <a:pt x="12" y="37"/>
                    </a:lnTo>
                    <a:lnTo>
                      <a:pt x="15" y="29"/>
                    </a:lnTo>
                    <a:lnTo>
                      <a:pt x="17" y="20"/>
                    </a:lnTo>
                    <a:lnTo>
                      <a:pt x="20" y="12"/>
                    </a:lnTo>
                    <a:lnTo>
                      <a:pt x="24" y="5"/>
                    </a:lnTo>
                    <a:lnTo>
                      <a:pt x="17" y="0"/>
                    </a:lnTo>
                    <a:lnTo>
                      <a:pt x="11" y="9"/>
                    </a:lnTo>
                    <a:lnTo>
                      <a:pt x="8" y="18"/>
                    </a:lnTo>
                    <a:lnTo>
                      <a:pt x="6" y="27"/>
                    </a:lnTo>
                    <a:lnTo>
                      <a:pt x="4" y="34"/>
                    </a:lnTo>
                    <a:lnTo>
                      <a:pt x="2" y="42"/>
                    </a:lnTo>
                    <a:lnTo>
                      <a:pt x="1" y="50"/>
                    </a:lnTo>
                    <a:lnTo>
                      <a:pt x="0" y="55"/>
                    </a:lnTo>
                    <a:lnTo>
                      <a:pt x="0" y="60"/>
                    </a:lnTo>
                    <a:lnTo>
                      <a:pt x="8" y="61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482" name="Freeform 974"/>
              <p:cNvSpPr>
                <a:spLocks noChangeArrowheads="1"/>
              </p:cNvSpPr>
              <p:nvPr/>
            </p:nvSpPr>
            <p:spPr bwMode="auto">
              <a:xfrm>
                <a:off x="151" y="2371"/>
                <a:ext cx="68" cy="116"/>
              </a:xfrm>
              <a:custGeom>
                <a:avLst/>
                <a:gdLst>
                  <a:gd name="T0" fmla="*/ 2536 w 64"/>
                  <a:gd name="T1" fmla="*/ 7607 h 108"/>
                  <a:gd name="T2" fmla="*/ 2536 w 64"/>
                  <a:gd name="T3" fmla="*/ 7813 h 108"/>
                  <a:gd name="T4" fmla="*/ 2536 w 64"/>
                  <a:gd name="T5" fmla="*/ 8000 h 108"/>
                  <a:gd name="T6" fmla="*/ 2531 w 64"/>
                  <a:gd name="T7" fmla="*/ 8180 h 108"/>
                  <a:gd name="T8" fmla="*/ 2530 w 64"/>
                  <a:gd name="T9" fmla="*/ 8246 h 108"/>
                  <a:gd name="T10" fmla="*/ 2381 w 64"/>
                  <a:gd name="T11" fmla="*/ 8395 h 108"/>
                  <a:gd name="T12" fmla="*/ 2110 w 64"/>
                  <a:gd name="T13" fmla="*/ 8392 h 108"/>
                  <a:gd name="T14" fmla="*/ 1869 w 64"/>
                  <a:gd name="T15" fmla="*/ 8180 h 108"/>
                  <a:gd name="T16" fmla="*/ 1596 w 64"/>
                  <a:gd name="T17" fmla="*/ 7816 h 108"/>
                  <a:gd name="T18" fmla="*/ 1300 w 64"/>
                  <a:gd name="T19" fmla="*/ 7552 h 108"/>
                  <a:gd name="T20" fmla="*/ 1083 w 64"/>
                  <a:gd name="T21" fmla="*/ 7031 h 108"/>
                  <a:gd name="T22" fmla="*/ 754 w 64"/>
                  <a:gd name="T23" fmla="*/ 6305 h 108"/>
                  <a:gd name="T24" fmla="*/ 493 w 64"/>
                  <a:gd name="T25" fmla="*/ 5716 h 108"/>
                  <a:gd name="T26" fmla="*/ 364 w 64"/>
                  <a:gd name="T27" fmla="*/ 4955 h 108"/>
                  <a:gd name="T28" fmla="*/ 3 w 64"/>
                  <a:gd name="T29" fmla="*/ 4003 h 108"/>
                  <a:gd name="T30" fmla="*/ 1 w 64"/>
                  <a:gd name="T31" fmla="*/ 3160 h 108"/>
                  <a:gd name="T32" fmla="*/ 0 w 64"/>
                  <a:gd name="T33" fmla="*/ 2210 h 108"/>
                  <a:gd name="T34" fmla="*/ 0 w 64"/>
                  <a:gd name="T35" fmla="*/ 1178 h 108"/>
                  <a:gd name="T36" fmla="*/ 3 w 64"/>
                  <a:gd name="T37" fmla="*/ 2 h 108"/>
                  <a:gd name="T38" fmla="*/ 4 w 64"/>
                  <a:gd name="T39" fmla="*/ 1 h 108"/>
                  <a:gd name="T40" fmla="*/ 6 w 64"/>
                  <a:gd name="T41" fmla="*/ 0 h 108"/>
                  <a:gd name="T42" fmla="*/ 7 w 64"/>
                  <a:gd name="T43" fmla="*/ 1 h 108"/>
                  <a:gd name="T44" fmla="*/ 387 w 64"/>
                  <a:gd name="T45" fmla="*/ 1 h 108"/>
                  <a:gd name="T46" fmla="*/ 592 w 64"/>
                  <a:gd name="T47" fmla="*/ 5 h 108"/>
                  <a:gd name="T48" fmla="*/ 851 w 64"/>
                  <a:gd name="T49" fmla="*/ 714 h 108"/>
                  <a:gd name="T50" fmla="*/ 1151 w 64"/>
                  <a:gd name="T51" fmla="*/ 1178 h 108"/>
                  <a:gd name="T52" fmla="*/ 1414 w 64"/>
                  <a:gd name="T53" fmla="*/ 1784 h 108"/>
                  <a:gd name="T54" fmla="*/ 1696 w 64"/>
                  <a:gd name="T55" fmla="*/ 2408 h 108"/>
                  <a:gd name="T56" fmla="*/ 1915 w 64"/>
                  <a:gd name="T57" fmla="*/ 3160 h 108"/>
                  <a:gd name="T58" fmla="*/ 2110 w 64"/>
                  <a:gd name="T59" fmla="*/ 3697 h 108"/>
                  <a:gd name="T60" fmla="*/ 2242 w 64"/>
                  <a:gd name="T61" fmla="*/ 4300 h 108"/>
                  <a:gd name="T62" fmla="*/ 2381 w 64"/>
                  <a:gd name="T63" fmla="*/ 4961 h 108"/>
                  <a:gd name="T64" fmla="*/ 2387 w 64"/>
                  <a:gd name="T65" fmla="*/ 5716 h 108"/>
                  <a:gd name="T66" fmla="*/ 2530 w 64"/>
                  <a:gd name="T67" fmla="*/ 6196 h 108"/>
                  <a:gd name="T68" fmla="*/ 2531 w 64"/>
                  <a:gd name="T69" fmla="*/ 6772 h 108"/>
                  <a:gd name="T70" fmla="*/ 2531 w 64"/>
                  <a:gd name="T71" fmla="*/ 7148 h 108"/>
                  <a:gd name="T72" fmla="*/ 2536 w 64"/>
                  <a:gd name="T73" fmla="*/ 7607 h 10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4"/>
                  <a:gd name="T112" fmla="*/ 0 h 108"/>
                  <a:gd name="T113" fmla="*/ 64 w 64"/>
                  <a:gd name="T114" fmla="*/ 108 h 108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4" h="108">
                    <a:moveTo>
                      <a:pt x="64" y="97"/>
                    </a:moveTo>
                    <a:lnTo>
                      <a:pt x="64" y="100"/>
                    </a:lnTo>
                    <a:lnTo>
                      <a:pt x="64" y="102"/>
                    </a:lnTo>
                    <a:lnTo>
                      <a:pt x="63" y="105"/>
                    </a:lnTo>
                    <a:lnTo>
                      <a:pt x="62" y="106"/>
                    </a:lnTo>
                    <a:lnTo>
                      <a:pt x="58" y="108"/>
                    </a:lnTo>
                    <a:lnTo>
                      <a:pt x="53" y="107"/>
                    </a:lnTo>
                    <a:lnTo>
                      <a:pt x="47" y="105"/>
                    </a:lnTo>
                    <a:lnTo>
                      <a:pt x="40" y="101"/>
                    </a:lnTo>
                    <a:lnTo>
                      <a:pt x="33" y="96"/>
                    </a:lnTo>
                    <a:lnTo>
                      <a:pt x="26" y="89"/>
                    </a:lnTo>
                    <a:lnTo>
                      <a:pt x="20" y="81"/>
                    </a:lnTo>
                    <a:lnTo>
                      <a:pt x="13" y="73"/>
                    </a:lnTo>
                    <a:lnTo>
                      <a:pt x="8" y="63"/>
                    </a:lnTo>
                    <a:lnTo>
                      <a:pt x="3" y="52"/>
                    </a:lnTo>
                    <a:lnTo>
                      <a:pt x="1" y="40"/>
                    </a:lnTo>
                    <a:lnTo>
                      <a:pt x="0" y="28"/>
                    </a:lnTo>
                    <a:lnTo>
                      <a:pt x="0" y="16"/>
                    </a:lnTo>
                    <a:lnTo>
                      <a:pt x="3" y="2"/>
                    </a:lnTo>
                    <a:lnTo>
                      <a:pt x="4" y="1"/>
                    </a:lnTo>
                    <a:lnTo>
                      <a:pt x="6" y="0"/>
                    </a:lnTo>
                    <a:lnTo>
                      <a:pt x="7" y="1"/>
                    </a:lnTo>
                    <a:lnTo>
                      <a:pt x="9" y="1"/>
                    </a:lnTo>
                    <a:lnTo>
                      <a:pt x="16" y="5"/>
                    </a:lnTo>
                    <a:lnTo>
                      <a:pt x="22" y="9"/>
                    </a:lnTo>
                    <a:lnTo>
                      <a:pt x="28" y="16"/>
                    </a:lnTo>
                    <a:lnTo>
                      <a:pt x="36" y="22"/>
                    </a:lnTo>
                    <a:lnTo>
                      <a:pt x="42" y="31"/>
                    </a:lnTo>
                    <a:lnTo>
                      <a:pt x="48" y="40"/>
                    </a:lnTo>
                    <a:lnTo>
                      <a:pt x="53" y="47"/>
                    </a:lnTo>
                    <a:lnTo>
                      <a:pt x="56" y="56"/>
                    </a:lnTo>
                    <a:lnTo>
                      <a:pt x="58" y="64"/>
                    </a:lnTo>
                    <a:lnTo>
                      <a:pt x="60" y="73"/>
                    </a:lnTo>
                    <a:lnTo>
                      <a:pt x="62" y="80"/>
                    </a:lnTo>
                    <a:lnTo>
                      <a:pt x="63" y="87"/>
                    </a:lnTo>
                    <a:lnTo>
                      <a:pt x="63" y="92"/>
                    </a:lnTo>
                    <a:lnTo>
                      <a:pt x="64" y="97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483" name="Freeform 975"/>
              <p:cNvSpPr>
                <a:spLocks noChangeArrowheads="1"/>
              </p:cNvSpPr>
              <p:nvPr/>
            </p:nvSpPr>
            <p:spPr bwMode="auto">
              <a:xfrm>
                <a:off x="145" y="2371"/>
                <a:ext cx="78" cy="120"/>
              </a:xfrm>
              <a:custGeom>
                <a:avLst/>
                <a:gdLst>
                  <a:gd name="T0" fmla="*/ 6 w 74"/>
                  <a:gd name="T1" fmla="*/ 0 h 111"/>
                  <a:gd name="T2" fmla="*/ 1 w 74"/>
                  <a:gd name="T3" fmla="*/ 1422 h 111"/>
                  <a:gd name="T4" fmla="*/ 0 w 74"/>
                  <a:gd name="T5" fmla="*/ 3102 h 111"/>
                  <a:gd name="T6" fmla="*/ 2 w 74"/>
                  <a:gd name="T7" fmla="*/ 4582 h 111"/>
                  <a:gd name="T8" fmla="*/ 5 w 74"/>
                  <a:gd name="T9" fmla="*/ 6115 h 111"/>
                  <a:gd name="T10" fmla="*/ 273 w 74"/>
                  <a:gd name="T11" fmla="*/ 7315 h 111"/>
                  <a:gd name="T12" fmla="*/ 355 w 74"/>
                  <a:gd name="T13" fmla="*/ 8549 h 111"/>
                  <a:gd name="T14" fmla="*/ 512 w 74"/>
                  <a:gd name="T15" fmla="*/ 9761 h 111"/>
                  <a:gd name="T16" fmla="*/ 739 w 74"/>
                  <a:gd name="T17" fmla="*/ 10613 h 111"/>
                  <a:gd name="T18" fmla="*/ 866 w 74"/>
                  <a:gd name="T19" fmla="*/ 11474 h 111"/>
                  <a:gd name="T20" fmla="*/ 1069 w 74"/>
                  <a:gd name="T21" fmla="*/ 12064 h 111"/>
                  <a:gd name="T22" fmla="*/ 1252 w 74"/>
                  <a:gd name="T23" fmla="*/ 12546 h 111"/>
                  <a:gd name="T24" fmla="*/ 1391 w 74"/>
                  <a:gd name="T25" fmla="*/ 12716 h 111"/>
                  <a:gd name="T26" fmla="*/ 1627 w 74"/>
                  <a:gd name="T27" fmla="*/ 12891 h 111"/>
                  <a:gd name="T28" fmla="*/ 1717 w 74"/>
                  <a:gd name="T29" fmla="*/ 12624 h 111"/>
                  <a:gd name="T30" fmla="*/ 1795 w 74"/>
                  <a:gd name="T31" fmla="*/ 12404 h 111"/>
                  <a:gd name="T32" fmla="*/ 1810 w 74"/>
                  <a:gd name="T33" fmla="*/ 11762 h 111"/>
                  <a:gd name="T34" fmla="*/ 1810 w 74"/>
                  <a:gd name="T35" fmla="*/ 11511 h 111"/>
                  <a:gd name="T36" fmla="*/ 1810 w 74"/>
                  <a:gd name="T37" fmla="*/ 11159 h 111"/>
                  <a:gd name="T38" fmla="*/ 1629 w 74"/>
                  <a:gd name="T39" fmla="*/ 11408 h 111"/>
                  <a:gd name="T40" fmla="*/ 1629 w 74"/>
                  <a:gd name="T41" fmla="*/ 11511 h 111"/>
                  <a:gd name="T42" fmla="*/ 1629 w 74"/>
                  <a:gd name="T43" fmla="*/ 11605 h 111"/>
                  <a:gd name="T44" fmla="*/ 1627 w 74"/>
                  <a:gd name="T45" fmla="*/ 11677 h 111"/>
                  <a:gd name="T46" fmla="*/ 1629 w 74"/>
                  <a:gd name="T47" fmla="*/ 11677 h 111"/>
                  <a:gd name="T48" fmla="*/ 1587 w 74"/>
                  <a:gd name="T49" fmla="*/ 11677 h 111"/>
                  <a:gd name="T50" fmla="*/ 1466 w 74"/>
                  <a:gd name="T51" fmla="*/ 11677 h 111"/>
                  <a:gd name="T52" fmla="*/ 1356 w 74"/>
                  <a:gd name="T53" fmla="*/ 11511 h 111"/>
                  <a:gd name="T54" fmla="*/ 1220 w 74"/>
                  <a:gd name="T55" fmla="*/ 11159 h 111"/>
                  <a:gd name="T56" fmla="*/ 1014 w 74"/>
                  <a:gd name="T57" fmla="*/ 10613 h 111"/>
                  <a:gd name="T58" fmla="*/ 865 w 74"/>
                  <a:gd name="T59" fmla="*/ 9849 h 111"/>
                  <a:gd name="T60" fmla="*/ 739 w 74"/>
                  <a:gd name="T61" fmla="*/ 9029 h 111"/>
                  <a:gd name="T62" fmla="*/ 540 w 74"/>
                  <a:gd name="T63" fmla="*/ 7908 h 111"/>
                  <a:gd name="T64" fmla="*/ 394 w 74"/>
                  <a:gd name="T65" fmla="*/ 6990 h 111"/>
                  <a:gd name="T66" fmla="*/ 320 w 74"/>
                  <a:gd name="T67" fmla="*/ 5688 h 111"/>
                  <a:gd name="T68" fmla="*/ 288 w 74"/>
                  <a:gd name="T69" fmla="*/ 4501 h 111"/>
                  <a:gd name="T70" fmla="*/ 273 w 74"/>
                  <a:gd name="T71" fmla="*/ 3102 h 111"/>
                  <a:gd name="T72" fmla="*/ 273 w 74"/>
                  <a:gd name="T73" fmla="*/ 1797 h 111"/>
                  <a:gd name="T74" fmla="*/ 320 w 74"/>
                  <a:gd name="T75" fmla="*/ 4 h 111"/>
                  <a:gd name="T76" fmla="*/ 6 w 74"/>
                  <a:gd name="T77" fmla="*/ 0 h 11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4"/>
                  <a:gd name="T118" fmla="*/ 0 h 111"/>
                  <a:gd name="T119" fmla="*/ 74 w 74"/>
                  <a:gd name="T120" fmla="*/ 111 h 11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4" h="111">
                    <a:moveTo>
                      <a:pt x="6" y="0"/>
                    </a:moveTo>
                    <a:lnTo>
                      <a:pt x="1" y="13"/>
                    </a:lnTo>
                    <a:lnTo>
                      <a:pt x="0" y="27"/>
                    </a:lnTo>
                    <a:lnTo>
                      <a:pt x="2" y="40"/>
                    </a:lnTo>
                    <a:lnTo>
                      <a:pt x="5" y="52"/>
                    </a:lnTo>
                    <a:lnTo>
                      <a:pt x="10" y="63"/>
                    </a:lnTo>
                    <a:lnTo>
                      <a:pt x="15" y="74"/>
                    </a:lnTo>
                    <a:lnTo>
                      <a:pt x="22" y="83"/>
                    </a:lnTo>
                    <a:lnTo>
                      <a:pt x="29" y="91"/>
                    </a:lnTo>
                    <a:lnTo>
                      <a:pt x="36" y="98"/>
                    </a:lnTo>
                    <a:lnTo>
                      <a:pt x="44" y="104"/>
                    </a:lnTo>
                    <a:lnTo>
                      <a:pt x="51" y="108"/>
                    </a:lnTo>
                    <a:lnTo>
                      <a:pt x="57" y="110"/>
                    </a:lnTo>
                    <a:lnTo>
                      <a:pt x="65" y="111"/>
                    </a:lnTo>
                    <a:lnTo>
                      <a:pt x="70" y="109"/>
                    </a:lnTo>
                    <a:lnTo>
                      <a:pt x="72" y="106"/>
                    </a:lnTo>
                    <a:lnTo>
                      <a:pt x="74" y="102"/>
                    </a:lnTo>
                    <a:lnTo>
                      <a:pt x="74" y="99"/>
                    </a:lnTo>
                    <a:lnTo>
                      <a:pt x="74" y="96"/>
                    </a:lnTo>
                    <a:lnTo>
                      <a:pt x="66" y="97"/>
                    </a:lnTo>
                    <a:lnTo>
                      <a:pt x="66" y="99"/>
                    </a:lnTo>
                    <a:lnTo>
                      <a:pt x="66" y="100"/>
                    </a:lnTo>
                    <a:lnTo>
                      <a:pt x="65" y="101"/>
                    </a:lnTo>
                    <a:lnTo>
                      <a:pt x="66" y="101"/>
                    </a:lnTo>
                    <a:lnTo>
                      <a:pt x="64" y="101"/>
                    </a:lnTo>
                    <a:lnTo>
                      <a:pt x="60" y="101"/>
                    </a:lnTo>
                    <a:lnTo>
                      <a:pt x="55" y="99"/>
                    </a:lnTo>
                    <a:lnTo>
                      <a:pt x="49" y="96"/>
                    </a:lnTo>
                    <a:lnTo>
                      <a:pt x="42" y="91"/>
                    </a:lnTo>
                    <a:lnTo>
                      <a:pt x="35" y="85"/>
                    </a:lnTo>
                    <a:lnTo>
                      <a:pt x="29" y="77"/>
                    </a:lnTo>
                    <a:lnTo>
                      <a:pt x="23" y="68"/>
                    </a:lnTo>
                    <a:lnTo>
                      <a:pt x="17" y="60"/>
                    </a:lnTo>
                    <a:lnTo>
                      <a:pt x="13" y="49"/>
                    </a:lnTo>
                    <a:lnTo>
                      <a:pt x="11" y="39"/>
                    </a:lnTo>
                    <a:lnTo>
                      <a:pt x="10" y="27"/>
                    </a:lnTo>
                    <a:lnTo>
                      <a:pt x="10" y="16"/>
                    </a:lnTo>
                    <a:lnTo>
                      <a:pt x="13" y="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484" name="Freeform 976"/>
              <p:cNvSpPr>
                <a:spLocks noChangeArrowheads="1"/>
              </p:cNvSpPr>
              <p:nvPr/>
            </p:nvSpPr>
            <p:spPr bwMode="auto">
              <a:xfrm>
                <a:off x="151" y="2366"/>
                <a:ext cx="54" cy="50"/>
              </a:xfrm>
              <a:custGeom>
                <a:avLst/>
                <a:gdLst>
                  <a:gd name="T0" fmla="*/ 1657 w 51"/>
                  <a:gd name="T1" fmla="*/ 6348 h 46"/>
                  <a:gd name="T2" fmla="*/ 1514 w 51"/>
                  <a:gd name="T3" fmla="*/ 5262 h 46"/>
                  <a:gd name="T4" fmla="*/ 1276 w 51"/>
                  <a:gd name="T5" fmla="*/ 3770 h 46"/>
                  <a:gd name="T6" fmla="*/ 1015 w 51"/>
                  <a:gd name="T7" fmla="*/ 2526 h 46"/>
                  <a:gd name="T8" fmla="*/ 764 w 51"/>
                  <a:gd name="T9" fmla="*/ 1532 h 46"/>
                  <a:gd name="T10" fmla="*/ 542 w 51"/>
                  <a:gd name="T11" fmla="*/ 4 h 46"/>
                  <a:gd name="T12" fmla="*/ 364 w 51"/>
                  <a:gd name="T13" fmla="*/ 1 h 46"/>
                  <a:gd name="T14" fmla="*/ 8 w 51"/>
                  <a:gd name="T15" fmla="*/ 0 h 46"/>
                  <a:gd name="T16" fmla="*/ 5 w 51"/>
                  <a:gd name="T17" fmla="*/ 0 h 46"/>
                  <a:gd name="T18" fmla="*/ 2 w 51"/>
                  <a:gd name="T19" fmla="*/ 2 h 46"/>
                  <a:gd name="T20" fmla="*/ 0 w 51"/>
                  <a:gd name="T21" fmla="*/ 5 h 46"/>
                  <a:gd name="T22" fmla="*/ 7 w 51"/>
                  <a:gd name="T23" fmla="*/ 1409 h 46"/>
                  <a:gd name="T24" fmla="*/ 6 w 51"/>
                  <a:gd name="T25" fmla="*/ 1532 h 46"/>
                  <a:gd name="T26" fmla="*/ 7 w 51"/>
                  <a:gd name="T27" fmla="*/ 1532 h 46"/>
                  <a:gd name="T28" fmla="*/ 8 w 51"/>
                  <a:gd name="T29" fmla="*/ 1532 h 46"/>
                  <a:gd name="T30" fmla="*/ 408 w 51"/>
                  <a:gd name="T31" fmla="*/ 1810 h 46"/>
                  <a:gd name="T32" fmla="*/ 574 w 51"/>
                  <a:gd name="T33" fmla="*/ 2526 h 46"/>
                  <a:gd name="T34" fmla="*/ 857 w 51"/>
                  <a:gd name="T35" fmla="*/ 3770 h 46"/>
                  <a:gd name="T36" fmla="*/ 1016 w 51"/>
                  <a:gd name="T37" fmla="*/ 4841 h 46"/>
                  <a:gd name="T38" fmla="*/ 1276 w 51"/>
                  <a:gd name="T39" fmla="*/ 5840 h 46"/>
                  <a:gd name="T40" fmla="*/ 1432 w 51"/>
                  <a:gd name="T41" fmla="*/ 7470 h 46"/>
                  <a:gd name="T42" fmla="*/ 1657 w 51"/>
                  <a:gd name="T43" fmla="*/ 6348 h 4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51"/>
                  <a:gd name="T67" fmla="*/ 0 h 46"/>
                  <a:gd name="T68" fmla="*/ 51 w 51"/>
                  <a:gd name="T69" fmla="*/ 46 h 4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51" h="46">
                    <a:moveTo>
                      <a:pt x="51" y="40"/>
                    </a:moveTo>
                    <a:lnTo>
                      <a:pt x="46" y="32"/>
                    </a:lnTo>
                    <a:lnTo>
                      <a:pt x="39" y="23"/>
                    </a:lnTo>
                    <a:lnTo>
                      <a:pt x="31" y="16"/>
                    </a:lnTo>
                    <a:lnTo>
                      <a:pt x="24" y="10"/>
                    </a:lnTo>
                    <a:lnTo>
                      <a:pt x="18" y="4"/>
                    </a:lnTo>
                    <a:lnTo>
                      <a:pt x="11" y="1"/>
                    </a:lnTo>
                    <a:lnTo>
                      <a:pt x="8" y="0"/>
                    </a:lnTo>
                    <a:lnTo>
                      <a:pt x="5" y="0"/>
                    </a:lnTo>
                    <a:lnTo>
                      <a:pt x="2" y="2"/>
                    </a:lnTo>
                    <a:lnTo>
                      <a:pt x="0" y="5"/>
                    </a:lnTo>
                    <a:lnTo>
                      <a:pt x="7" y="9"/>
                    </a:lnTo>
                    <a:lnTo>
                      <a:pt x="6" y="10"/>
                    </a:lnTo>
                    <a:lnTo>
                      <a:pt x="7" y="10"/>
                    </a:lnTo>
                    <a:lnTo>
                      <a:pt x="8" y="10"/>
                    </a:lnTo>
                    <a:lnTo>
                      <a:pt x="13" y="12"/>
                    </a:lnTo>
                    <a:lnTo>
                      <a:pt x="19" y="16"/>
                    </a:lnTo>
                    <a:lnTo>
                      <a:pt x="26" y="23"/>
                    </a:lnTo>
                    <a:lnTo>
                      <a:pt x="32" y="29"/>
                    </a:lnTo>
                    <a:lnTo>
                      <a:pt x="39" y="37"/>
                    </a:lnTo>
                    <a:lnTo>
                      <a:pt x="44" y="46"/>
                    </a:lnTo>
                    <a:lnTo>
                      <a:pt x="51" y="4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485" name="Freeform 977"/>
              <p:cNvSpPr>
                <a:spLocks noChangeArrowheads="1"/>
              </p:cNvSpPr>
              <p:nvPr/>
            </p:nvSpPr>
            <p:spPr bwMode="auto">
              <a:xfrm>
                <a:off x="198" y="2408"/>
                <a:ext cx="26" cy="67"/>
              </a:xfrm>
              <a:custGeom>
                <a:avLst/>
                <a:gdLst>
                  <a:gd name="T0" fmla="*/ 3160 w 24"/>
                  <a:gd name="T1" fmla="*/ 6980 h 62"/>
                  <a:gd name="T2" fmla="*/ 3160 w 24"/>
                  <a:gd name="T3" fmla="*/ 6459 h 62"/>
                  <a:gd name="T4" fmla="*/ 3010 w 24"/>
                  <a:gd name="T5" fmla="*/ 5612 h 62"/>
                  <a:gd name="T6" fmla="*/ 2917 w 24"/>
                  <a:gd name="T7" fmla="*/ 4805 h 62"/>
                  <a:gd name="T8" fmla="*/ 2716 w 24"/>
                  <a:gd name="T9" fmla="*/ 4113 h 62"/>
                  <a:gd name="T10" fmla="*/ 2507 w 24"/>
                  <a:gd name="T11" fmla="*/ 3017 h 62"/>
                  <a:gd name="T12" fmla="*/ 2118 w 24"/>
                  <a:gd name="T13" fmla="*/ 2048 h 62"/>
                  <a:gd name="T14" fmla="*/ 1538 w 24"/>
                  <a:gd name="T15" fmla="*/ 1019 h 62"/>
                  <a:gd name="T16" fmla="*/ 1031 w 24"/>
                  <a:gd name="T17" fmla="*/ 0 h 62"/>
                  <a:gd name="T18" fmla="*/ 0 w 24"/>
                  <a:gd name="T19" fmla="*/ 6 h 62"/>
                  <a:gd name="T20" fmla="*/ 4 w 24"/>
                  <a:gd name="T21" fmla="*/ 1502 h 62"/>
                  <a:gd name="T22" fmla="*/ 1031 w 24"/>
                  <a:gd name="T23" fmla="*/ 2391 h 62"/>
                  <a:gd name="T24" fmla="*/ 1311 w 24"/>
                  <a:gd name="T25" fmla="*/ 3260 h 62"/>
                  <a:gd name="T26" fmla="*/ 1538 w 24"/>
                  <a:gd name="T27" fmla="*/ 4383 h 62"/>
                  <a:gd name="T28" fmla="*/ 1805 w 24"/>
                  <a:gd name="T29" fmla="*/ 5190 h 62"/>
                  <a:gd name="T30" fmla="*/ 1955 w 24"/>
                  <a:gd name="T31" fmla="*/ 5977 h 62"/>
                  <a:gd name="T32" fmla="*/ 1955 w 24"/>
                  <a:gd name="T33" fmla="*/ 6554 h 62"/>
                  <a:gd name="T34" fmla="*/ 2118 w 24"/>
                  <a:gd name="T35" fmla="*/ 7078 h 62"/>
                  <a:gd name="T36" fmla="*/ 3160 w 24"/>
                  <a:gd name="T37" fmla="*/ 6980 h 62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4"/>
                  <a:gd name="T58" fmla="*/ 0 h 62"/>
                  <a:gd name="T59" fmla="*/ 24 w 24"/>
                  <a:gd name="T60" fmla="*/ 62 h 62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4" h="62">
                    <a:moveTo>
                      <a:pt x="24" y="61"/>
                    </a:moveTo>
                    <a:lnTo>
                      <a:pt x="24" y="56"/>
                    </a:lnTo>
                    <a:lnTo>
                      <a:pt x="23" y="50"/>
                    </a:lnTo>
                    <a:lnTo>
                      <a:pt x="22" y="43"/>
                    </a:lnTo>
                    <a:lnTo>
                      <a:pt x="20" y="36"/>
                    </a:lnTo>
                    <a:lnTo>
                      <a:pt x="18" y="27"/>
                    </a:lnTo>
                    <a:lnTo>
                      <a:pt x="16" y="18"/>
                    </a:lnTo>
                    <a:lnTo>
                      <a:pt x="12" y="9"/>
                    </a:lnTo>
                    <a:lnTo>
                      <a:pt x="7" y="0"/>
                    </a:lnTo>
                    <a:lnTo>
                      <a:pt x="0" y="6"/>
                    </a:lnTo>
                    <a:lnTo>
                      <a:pt x="4" y="14"/>
                    </a:lnTo>
                    <a:lnTo>
                      <a:pt x="7" y="21"/>
                    </a:lnTo>
                    <a:lnTo>
                      <a:pt x="10" y="29"/>
                    </a:lnTo>
                    <a:lnTo>
                      <a:pt x="12" y="38"/>
                    </a:lnTo>
                    <a:lnTo>
                      <a:pt x="14" y="45"/>
                    </a:lnTo>
                    <a:lnTo>
                      <a:pt x="15" y="52"/>
                    </a:lnTo>
                    <a:lnTo>
                      <a:pt x="15" y="58"/>
                    </a:lnTo>
                    <a:lnTo>
                      <a:pt x="16" y="62"/>
                    </a:lnTo>
                    <a:lnTo>
                      <a:pt x="24" y="61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486" name="Freeform 978"/>
              <p:cNvSpPr>
                <a:spLocks noChangeArrowheads="1"/>
              </p:cNvSpPr>
              <p:nvPr/>
            </p:nvSpPr>
            <p:spPr bwMode="auto">
              <a:xfrm>
                <a:off x="5586" y="2507"/>
                <a:ext cx="68" cy="115"/>
              </a:xfrm>
              <a:custGeom>
                <a:avLst/>
                <a:gdLst>
                  <a:gd name="T0" fmla="*/ 0 w 64"/>
                  <a:gd name="T1" fmla="*/ 13739 h 106"/>
                  <a:gd name="T2" fmla="*/ 0 w 64"/>
                  <a:gd name="T3" fmla="*/ 14167 h 106"/>
                  <a:gd name="T4" fmla="*/ 0 w 64"/>
                  <a:gd name="T5" fmla="*/ 14689 h 106"/>
                  <a:gd name="T6" fmla="*/ 1 w 64"/>
                  <a:gd name="T7" fmla="*/ 14802 h 106"/>
                  <a:gd name="T8" fmla="*/ 2 w 64"/>
                  <a:gd name="T9" fmla="*/ 15211 h 106"/>
                  <a:gd name="T10" fmla="*/ 6 w 64"/>
                  <a:gd name="T11" fmla="*/ 15370 h 106"/>
                  <a:gd name="T12" fmla="*/ 437 w 64"/>
                  <a:gd name="T13" fmla="*/ 15211 h 106"/>
                  <a:gd name="T14" fmla="*/ 645 w 64"/>
                  <a:gd name="T15" fmla="*/ 14802 h 106"/>
                  <a:gd name="T16" fmla="*/ 960 w 64"/>
                  <a:gd name="T17" fmla="*/ 14385 h 106"/>
                  <a:gd name="T18" fmla="*/ 1224 w 64"/>
                  <a:gd name="T19" fmla="*/ 13539 h 106"/>
                  <a:gd name="T20" fmla="*/ 1502 w 64"/>
                  <a:gd name="T21" fmla="*/ 12479 h 106"/>
                  <a:gd name="T22" fmla="*/ 1759 w 64"/>
                  <a:gd name="T23" fmla="*/ 11502 h 106"/>
                  <a:gd name="T24" fmla="*/ 2035 w 64"/>
                  <a:gd name="T25" fmla="*/ 10383 h 106"/>
                  <a:gd name="T26" fmla="*/ 2242 w 64"/>
                  <a:gd name="T27" fmla="*/ 8843 h 106"/>
                  <a:gd name="T28" fmla="*/ 2453 w 64"/>
                  <a:gd name="T29" fmla="*/ 7109 h 106"/>
                  <a:gd name="T30" fmla="*/ 2531 w 64"/>
                  <a:gd name="T31" fmla="*/ 5567 h 106"/>
                  <a:gd name="T32" fmla="*/ 2536 w 64"/>
                  <a:gd name="T33" fmla="*/ 3905 h 106"/>
                  <a:gd name="T34" fmla="*/ 2536 w 64"/>
                  <a:gd name="T35" fmla="*/ 1930 h 106"/>
                  <a:gd name="T36" fmla="*/ 2453 w 64"/>
                  <a:gd name="T37" fmla="*/ 1 h 106"/>
                  <a:gd name="T38" fmla="*/ 2387 w 64"/>
                  <a:gd name="T39" fmla="*/ 0 h 106"/>
                  <a:gd name="T40" fmla="*/ 2381 w 64"/>
                  <a:gd name="T41" fmla="*/ 0 h 106"/>
                  <a:gd name="T42" fmla="*/ 2309 w 64"/>
                  <a:gd name="T43" fmla="*/ 0 h 106"/>
                  <a:gd name="T44" fmla="*/ 2241 w 64"/>
                  <a:gd name="T45" fmla="*/ 0 h 106"/>
                  <a:gd name="T46" fmla="*/ 1915 w 64"/>
                  <a:gd name="T47" fmla="*/ 3 h 106"/>
                  <a:gd name="T48" fmla="*/ 1696 w 64"/>
                  <a:gd name="T49" fmla="*/ 1091 h 106"/>
                  <a:gd name="T50" fmla="*/ 1414 w 64"/>
                  <a:gd name="T51" fmla="*/ 1930 h 106"/>
                  <a:gd name="T52" fmla="*/ 1151 w 64"/>
                  <a:gd name="T53" fmla="*/ 3147 h 106"/>
                  <a:gd name="T54" fmla="*/ 851 w 64"/>
                  <a:gd name="T55" fmla="*/ 4237 h 106"/>
                  <a:gd name="T56" fmla="*/ 592 w 64"/>
                  <a:gd name="T57" fmla="*/ 5423 h 106"/>
                  <a:gd name="T58" fmla="*/ 437 w 64"/>
                  <a:gd name="T59" fmla="*/ 6553 h 106"/>
                  <a:gd name="T60" fmla="*/ 364 w 64"/>
                  <a:gd name="T61" fmla="*/ 7713 h 106"/>
                  <a:gd name="T62" fmla="*/ 6 w 64"/>
                  <a:gd name="T63" fmla="*/ 9007 h 106"/>
                  <a:gd name="T64" fmla="*/ 4 w 64"/>
                  <a:gd name="T65" fmla="*/ 10383 h 106"/>
                  <a:gd name="T66" fmla="*/ 2 w 64"/>
                  <a:gd name="T67" fmla="*/ 11395 h 106"/>
                  <a:gd name="T68" fmla="*/ 1 w 64"/>
                  <a:gd name="T69" fmla="*/ 12252 h 106"/>
                  <a:gd name="T70" fmla="*/ 1 w 64"/>
                  <a:gd name="T71" fmla="*/ 13292 h 106"/>
                  <a:gd name="T72" fmla="*/ 0 w 64"/>
                  <a:gd name="T73" fmla="*/ 13739 h 10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4"/>
                  <a:gd name="T112" fmla="*/ 0 h 106"/>
                  <a:gd name="T113" fmla="*/ 64 w 64"/>
                  <a:gd name="T114" fmla="*/ 106 h 10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4" h="106">
                    <a:moveTo>
                      <a:pt x="0" y="96"/>
                    </a:moveTo>
                    <a:lnTo>
                      <a:pt x="0" y="98"/>
                    </a:lnTo>
                    <a:lnTo>
                      <a:pt x="0" y="102"/>
                    </a:lnTo>
                    <a:lnTo>
                      <a:pt x="1" y="103"/>
                    </a:lnTo>
                    <a:lnTo>
                      <a:pt x="2" y="105"/>
                    </a:lnTo>
                    <a:lnTo>
                      <a:pt x="6" y="106"/>
                    </a:lnTo>
                    <a:lnTo>
                      <a:pt x="11" y="105"/>
                    </a:lnTo>
                    <a:lnTo>
                      <a:pt x="17" y="103"/>
                    </a:lnTo>
                    <a:lnTo>
                      <a:pt x="24" y="99"/>
                    </a:lnTo>
                    <a:lnTo>
                      <a:pt x="31" y="94"/>
                    </a:lnTo>
                    <a:lnTo>
                      <a:pt x="38" y="87"/>
                    </a:lnTo>
                    <a:lnTo>
                      <a:pt x="44" y="80"/>
                    </a:lnTo>
                    <a:lnTo>
                      <a:pt x="51" y="71"/>
                    </a:lnTo>
                    <a:lnTo>
                      <a:pt x="56" y="61"/>
                    </a:lnTo>
                    <a:lnTo>
                      <a:pt x="61" y="50"/>
                    </a:lnTo>
                    <a:lnTo>
                      <a:pt x="63" y="39"/>
                    </a:lnTo>
                    <a:lnTo>
                      <a:pt x="64" y="27"/>
                    </a:lnTo>
                    <a:lnTo>
                      <a:pt x="64" y="14"/>
                    </a:lnTo>
                    <a:lnTo>
                      <a:pt x="61" y="1"/>
                    </a:lnTo>
                    <a:lnTo>
                      <a:pt x="60" y="0"/>
                    </a:lnTo>
                    <a:lnTo>
                      <a:pt x="58" y="0"/>
                    </a:lnTo>
                    <a:lnTo>
                      <a:pt x="57" y="0"/>
                    </a:lnTo>
                    <a:lnTo>
                      <a:pt x="55" y="0"/>
                    </a:lnTo>
                    <a:lnTo>
                      <a:pt x="48" y="3"/>
                    </a:lnTo>
                    <a:lnTo>
                      <a:pt x="42" y="7"/>
                    </a:lnTo>
                    <a:lnTo>
                      <a:pt x="36" y="14"/>
                    </a:lnTo>
                    <a:lnTo>
                      <a:pt x="28" y="22"/>
                    </a:lnTo>
                    <a:lnTo>
                      <a:pt x="22" y="29"/>
                    </a:lnTo>
                    <a:lnTo>
                      <a:pt x="16" y="38"/>
                    </a:lnTo>
                    <a:lnTo>
                      <a:pt x="11" y="46"/>
                    </a:lnTo>
                    <a:lnTo>
                      <a:pt x="8" y="54"/>
                    </a:lnTo>
                    <a:lnTo>
                      <a:pt x="6" y="63"/>
                    </a:lnTo>
                    <a:lnTo>
                      <a:pt x="4" y="71"/>
                    </a:lnTo>
                    <a:lnTo>
                      <a:pt x="2" y="79"/>
                    </a:lnTo>
                    <a:lnTo>
                      <a:pt x="1" y="85"/>
                    </a:lnTo>
                    <a:lnTo>
                      <a:pt x="1" y="92"/>
                    </a:lnTo>
                    <a:lnTo>
                      <a:pt x="0" y="96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487" name="Freeform 979"/>
              <p:cNvSpPr>
                <a:spLocks noChangeArrowheads="1"/>
              </p:cNvSpPr>
              <p:nvPr/>
            </p:nvSpPr>
            <p:spPr bwMode="auto">
              <a:xfrm>
                <a:off x="5581" y="2507"/>
                <a:ext cx="78" cy="119"/>
              </a:xfrm>
              <a:custGeom>
                <a:avLst/>
                <a:gdLst>
                  <a:gd name="T0" fmla="*/ 1506 w 74"/>
                  <a:gd name="T1" fmla="*/ 3 h 110"/>
                  <a:gd name="T2" fmla="*/ 1545 w 74"/>
                  <a:gd name="T3" fmla="*/ 1763 h 110"/>
                  <a:gd name="T4" fmla="*/ 1587 w 74"/>
                  <a:gd name="T5" fmla="*/ 3308 h 110"/>
                  <a:gd name="T6" fmla="*/ 1545 w 74"/>
                  <a:gd name="T7" fmla="*/ 4616 h 110"/>
                  <a:gd name="T8" fmla="*/ 1506 w 74"/>
                  <a:gd name="T9" fmla="*/ 5854 h 110"/>
                  <a:gd name="T10" fmla="*/ 1391 w 74"/>
                  <a:gd name="T11" fmla="*/ 7264 h 110"/>
                  <a:gd name="T12" fmla="*/ 1252 w 74"/>
                  <a:gd name="T13" fmla="*/ 8501 h 110"/>
                  <a:gd name="T14" fmla="*/ 1126 w 74"/>
                  <a:gd name="T15" fmla="*/ 9259 h 110"/>
                  <a:gd name="T16" fmla="*/ 961 w 74"/>
                  <a:gd name="T17" fmla="*/ 10152 h 110"/>
                  <a:gd name="T18" fmla="*/ 780 w 74"/>
                  <a:gd name="T19" fmla="*/ 10983 h 110"/>
                  <a:gd name="T20" fmla="*/ 600 w 74"/>
                  <a:gd name="T21" fmla="*/ 11644 h 110"/>
                  <a:gd name="T22" fmla="*/ 437 w 74"/>
                  <a:gd name="T23" fmla="*/ 11915 h 110"/>
                  <a:gd name="T24" fmla="*/ 337 w 74"/>
                  <a:gd name="T25" fmla="*/ 12160 h 110"/>
                  <a:gd name="T26" fmla="*/ 273 w 74"/>
                  <a:gd name="T27" fmla="*/ 12288 h 110"/>
                  <a:gd name="T28" fmla="*/ 8 w 74"/>
                  <a:gd name="T29" fmla="*/ 12160 h 110"/>
                  <a:gd name="T30" fmla="*/ 9 w 74"/>
                  <a:gd name="T31" fmla="*/ 12160 h 110"/>
                  <a:gd name="T32" fmla="*/ 8 w 74"/>
                  <a:gd name="T33" fmla="*/ 11915 h 110"/>
                  <a:gd name="T34" fmla="*/ 8 w 74"/>
                  <a:gd name="T35" fmla="*/ 11882 h 110"/>
                  <a:gd name="T36" fmla="*/ 8 w 74"/>
                  <a:gd name="T37" fmla="*/ 11724 h 110"/>
                  <a:gd name="T38" fmla="*/ 0 w 74"/>
                  <a:gd name="T39" fmla="*/ 11644 h 110"/>
                  <a:gd name="T40" fmla="*/ 0 w 74"/>
                  <a:gd name="T41" fmla="*/ 11915 h 110"/>
                  <a:gd name="T42" fmla="*/ 0 w 74"/>
                  <a:gd name="T43" fmla="*/ 12597 h 110"/>
                  <a:gd name="T44" fmla="*/ 2 w 74"/>
                  <a:gd name="T45" fmla="*/ 12854 h 110"/>
                  <a:gd name="T46" fmla="*/ 4 w 74"/>
                  <a:gd name="T47" fmla="*/ 13085 h 110"/>
                  <a:gd name="T48" fmla="*/ 9 w 74"/>
                  <a:gd name="T49" fmla="*/ 13293 h 110"/>
                  <a:gd name="T50" fmla="*/ 394 w 74"/>
                  <a:gd name="T51" fmla="*/ 13293 h 110"/>
                  <a:gd name="T52" fmla="*/ 540 w 74"/>
                  <a:gd name="T53" fmla="*/ 12890 h 110"/>
                  <a:gd name="T54" fmla="*/ 740 w 74"/>
                  <a:gd name="T55" fmla="*/ 12597 h 110"/>
                  <a:gd name="T56" fmla="*/ 913 w 74"/>
                  <a:gd name="T57" fmla="*/ 11862 h 110"/>
                  <a:gd name="T58" fmla="*/ 1126 w 74"/>
                  <a:gd name="T59" fmla="*/ 10983 h 110"/>
                  <a:gd name="T60" fmla="*/ 1286 w 74"/>
                  <a:gd name="T61" fmla="*/ 10136 h 110"/>
                  <a:gd name="T62" fmla="*/ 1465 w 74"/>
                  <a:gd name="T63" fmla="*/ 8830 h 110"/>
                  <a:gd name="T64" fmla="*/ 1587 w 74"/>
                  <a:gd name="T65" fmla="*/ 7666 h 110"/>
                  <a:gd name="T66" fmla="*/ 1715 w 74"/>
                  <a:gd name="T67" fmla="*/ 6207 h 110"/>
                  <a:gd name="T68" fmla="*/ 1795 w 74"/>
                  <a:gd name="T69" fmla="*/ 4624 h 110"/>
                  <a:gd name="T70" fmla="*/ 1810 w 74"/>
                  <a:gd name="T71" fmla="*/ 3308 h 110"/>
                  <a:gd name="T72" fmla="*/ 1808 w 74"/>
                  <a:gd name="T73" fmla="*/ 1630 h 110"/>
                  <a:gd name="T74" fmla="*/ 1703 w 74"/>
                  <a:gd name="T75" fmla="*/ 0 h 110"/>
                  <a:gd name="T76" fmla="*/ 1506 w 74"/>
                  <a:gd name="T77" fmla="*/ 3 h 110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4"/>
                  <a:gd name="T118" fmla="*/ 0 h 110"/>
                  <a:gd name="T119" fmla="*/ 74 w 74"/>
                  <a:gd name="T120" fmla="*/ 110 h 110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4" h="110">
                    <a:moveTo>
                      <a:pt x="61" y="3"/>
                    </a:moveTo>
                    <a:lnTo>
                      <a:pt x="63" y="15"/>
                    </a:lnTo>
                    <a:lnTo>
                      <a:pt x="64" y="27"/>
                    </a:lnTo>
                    <a:lnTo>
                      <a:pt x="63" y="38"/>
                    </a:lnTo>
                    <a:lnTo>
                      <a:pt x="61" y="49"/>
                    </a:lnTo>
                    <a:lnTo>
                      <a:pt x="57" y="59"/>
                    </a:lnTo>
                    <a:lnTo>
                      <a:pt x="51" y="69"/>
                    </a:lnTo>
                    <a:lnTo>
                      <a:pt x="45" y="76"/>
                    </a:lnTo>
                    <a:lnTo>
                      <a:pt x="39" y="84"/>
                    </a:lnTo>
                    <a:lnTo>
                      <a:pt x="32" y="91"/>
                    </a:lnTo>
                    <a:lnTo>
                      <a:pt x="25" y="95"/>
                    </a:lnTo>
                    <a:lnTo>
                      <a:pt x="19" y="99"/>
                    </a:lnTo>
                    <a:lnTo>
                      <a:pt x="14" y="101"/>
                    </a:lnTo>
                    <a:lnTo>
                      <a:pt x="10" y="102"/>
                    </a:lnTo>
                    <a:lnTo>
                      <a:pt x="8" y="101"/>
                    </a:lnTo>
                    <a:lnTo>
                      <a:pt x="9" y="101"/>
                    </a:lnTo>
                    <a:lnTo>
                      <a:pt x="8" y="99"/>
                    </a:lnTo>
                    <a:lnTo>
                      <a:pt x="8" y="98"/>
                    </a:lnTo>
                    <a:lnTo>
                      <a:pt x="8" y="96"/>
                    </a:lnTo>
                    <a:lnTo>
                      <a:pt x="0" y="95"/>
                    </a:lnTo>
                    <a:lnTo>
                      <a:pt x="0" y="99"/>
                    </a:lnTo>
                    <a:lnTo>
                      <a:pt x="0" y="103"/>
                    </a:lnTo>
                    <a:lnTo>
                      <a:pt x="2" y="106"/>
                    </a:lnTo>
                    <a:lnTo>
                      <a:pt x="4" y="108"/>
                    </a:lnTo>
                    <a:lnTo>
                      <a:pt x="9" y="110"/>
                    </a:lnTo>
                    <a:lnTo>
                      <a:pt x="17" y="110"/>
                    </a:lnTo>
                    <a:lnTo>
                      <a:pt x="23" y="107"/>
                    </a:lnTo>
                    <a:lnTo>
                      <a:pt x="30" y="103"/>
                    </a:lnTo>
                    <a:lnTo>
                      <a:pt x="38" y="97"/>
                    </a:lnTo>
                    <a:lnTo>
                      <a:pt x="45" y="91"/>
                    </a:lnTo>
                    <a:lnTo>
                      <a:pt x="52" y="83"/>
                    </a:lnTo>
                    <a:lnTo>
                      <a:pt x="59" y="73"/>
                    </a:lnTo>
                    <a:lnTo>
                      <a:pt x="64" y="63"/>
                    </a:lnTo>
                    <a:lnTo>
                      <a:pt x="69" y="51"/>
                    </a:lnTo>
                    <a:lnTo>
                      <a:pt x="72" y="39"/>
                    </a:lnTo>
                    <a:lnTo>
                      <a:pt x="74" y="27"/>
                    </a:lnTo>
                    <a:lnTo>
                      <a:pt x="73" y="14"/>
                    </a:lnTo>
                    <a:lnTo>
                      <a:pt x="68" y="0"/>
                    </a:lnTo>
                    <a:lnTo>
                      <a:pt x="61" y="3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488" name="Freeform 980"/>
              <p:cNvSpPr>
                <a:spLocks noChangeArrowheads="1"/>
              </p:cNvSpPr>
              <p:nvPr/>
            </p:nvSpPr>
            <p:spPr bwMode="auto">
              <a:xfrm>
                <a:off x="5599" y="2502"/>
                <a:ext cx="54" cy="49"/>
              </a:xfrm>
              <a:custGeom>
                <a:avLst/>
                <a:gdLst>
                  <a:gd name="T0" fmla="*/ 7 w 51"/>
                  <a:gd name="T1" fmla="*/ 8095 h 45"/>
                  <a:gd name="T2" fmla="*/ 385 w 51"/>
                  <a:gd name="T3" fmla="*/ 6351 h 45"/>
                  <a:gd name="T4" fmla="*/ 574 w 51"/>
                  <a:gd name="T5" fmla="*/ 5288 h 45"/>
                  <a:gd name="T6" fmla="*/ 809 w 51"/>
                  <a:gd name="T7" fmla="*/ 3810 h 45"/>
                  <a:gd name="T8" fmla="*/ 1016 w 51"/>
                  <a:gd name="T9" fmla="*/ 3173 h 45"/>
                  <a:gd name="T10" fmla="*/ 1206 w 51"/>
                  <a:gd name="T11" fmla="*/ 2073 h 45"/>
                  <a:gd name="T12" fmla="*/ 1430 w 51"/>
                  <a:gd name="T13" fmla="*/ 1606 h 45"/>
                  <a:gd name="T14" fmla="*/ 1432 w 51"/>
                  <a:gd name="T15" fmla="*/ 1606 h 45"/>
                  <a:gd name="T16" fmla="*/ 1478 w 51"/>
                  <a:gd name="T17" fmla="*/ 1606 h 45"/>
                  <a:gd name="T18" fmla="*/ 1432 w 51"/>
                  <a:gd name="T19" fmla="*/ 1606 h 45"/>
                  <a:gd name="T20" fmla="*/ 1432 w 51"/>
                  <a:gd name="T21" fmla="*/ 1475 h 45"/>
                  <a:gd name="T22" fmla="*/ 1657 w 51"/>
                  <a:gd name="T23" fmla="*/ 5 h 45"/>
                  <a:gd name="T24" fmla="*/ 1603 w 51"/>
                  <a:gd name="T25" fmla="*/ 1 h 45"/>
                  <a:gd name="T26" fmla="*/ 1514 w 51"/>
                  <a:gd name="T27" fmla="*/ 0 h 45"/>
                  <a:gd name="T28" fmla="*/ 1430 w 51"/>
                  <a:gd name="T29" fmla="*/ 0 h 45"/>
                  <a:gd name="T30" fmla="*/ 1277 w 51"/>
                  <a:gd name="T31" fmla="*/ 1 h 45"/>
                  <a:gd name="T32" fmla="*/ 1075 w 51"/>
                  <a:gd name="T33" fmla="*/ 3 h 45"/>
                  <a:gd name="T34" fmla="*/ 906 w 51"/>
                  <a:gd name="T35" fmla="*/ 1606 h 45"/>
                  <a:gd name="T36" fmla="*/ 608 w 51"/>
                  <a:gd name="T37" fmla="*/ 2914 h 45"/>
                  <a:gd name="T38" fmla="*/ 385 w 51"/>
                  <a:gd name="T39" fmla="*/ 4096 h 45"/>
                  <a:gd name="T40" fmla="*/ 5 w 51"/>
                  <a:gd name="T41" fmla="*/ 5713 h 45"/>
                  <a:gd name="T42" fmla="*/ 0 w 51"/>
                  <a:gd name="T43" fmla="*/ 7434 h 45"/>
                  <a:gd name="T44" fmla="*/ 7 w 51"/>
                  <a:gd name="T45" fmla="*/ 8095 h 4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51"/>
                  <a:gd name="T70" fmla="*/ 0 h 45"/>
                  <a:gd name="T71" fmla="*/ 51 w 51"/>
                  <a:gd name="T72" fmla="*/ 45 h 45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51" h="45">
                    <a:moveTo>
                      <a:pt x="7" y="45"/>
                    </a:moveTo>
                    <a:lnTo>
                      <a:pt x="12" y="36"/>
                    </a:lnTo>
                    <a:lnTo>
                      <a:pt x="19" y="29"/>
                    </a:lnTo>
                    <a:lnTo>
                      <a:pt x="25" y="22"/>
                    </a:lnTo>
                    <a:lnTo>
                      <a:pt x="32" y="17"/>
                    </a:lnTo>
                    <a:lnTo>
                      <a:pt x="38" y="12"/>
                    </a:lnTo>
                    <a:lnTo>
                      <a:pt x="43" y="9"/>
                    </a:lnTo>
                    <a:lnTo>
                      <a:pt x="44" y="9"/>
                    </a:lnTo>
                    <a:lnTo>
                      <a:pt x="45" y="9"/>
                    </a:lnTo>
                    <a:lnTo>
                      <a:pt x="44" y="9"/>
                    </a:lnTo>
                    <a:lnTo>
                      <a:pt x="44" y="8"/>
                    </a:lnTo>
                    <a:lnTo>
                      <a:pt x="51" y="5"/>
                    </a:lnTo>
                    <a:lnTo>
                      <a:pt x="49" y="1"/>
                    </a:lnTo>
                    <a:lnTo>
                      <a:pt x="46" y="0"/>
                    </a:lnTo>
                    <a:lnTo>
                      <a:pt x="43" y="0"/>
                    </a:lnTo>
                    <a:lnTo>
                      <a:pt x="40" y="1"/>
                    </a:lnTo>
                    <a:lnTo>
                      <a:pt x="33" y="3"/>
                    </a:lnTo>
                    <a:lnTo>
                      <a:pt x="27" y="9"/>
                    </a:lnTo>
                    <a:lnTo>
                      <a:pt x="20" y="16"/>
                    </a:lnTo>
                    <a:lnTo>
                      <a:pt x="12" y="23"/>
                    </a:lnTo>
                    <a:lnTo>
                      <a:pt x="5" y="31"/>
                    </a:lnTo>
                    <a:lnTo>
                      <a:pt x="0" y="41"/>
                    </a:lnTo>
                    <a:lnTo>
                      <a:pt x="7" y="45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489" name="Freeform 981"/>
              <p:cNvSpPr>
                <a:spLocks noChangeArrowheads="1"/>
              </p:cNvSpPr>
              <p:nvPr/>
            </p:nvSpPr>
            <p:spPr bwMode="auto">
              <a:xfrm>
                <a:off x="5581" y="2546"/>
                <a:ext cx="26" cy="65"/>
              </a:xfrm>
              <a:custGeom>
                <a:avLst/>
                <a:gdLst>
                  <a:gd name="T0" fmla="*/ 1117 w 24"/>
                  <a:gd name="T1" fmla="*/ 7872 h 60"/>
                  <a:gd name="T2" fmla="*/ 1210 w 24"/>
                  <a:gd name="T3" fmla="*/ 7622 h 60"/>
                  <a:gd name="T4" fmla="*/ 1210 w 24"/>
                  <a:gd name="T5" fmla="*/ 6647 h 60"/>
                  <a:gd name="T6" fmla="*/ 1311 w 24"/>
                  <a:gd name="T7" fmla="*/ 5995 h 60"/>
                  <a:gd name="T8" fmla="*/ 1538 w 24"/>
                  <a:gd name="T9" fmla="*/ 4826 h 60"/>
                  <a:gd name="T10" fmla="*/ 1805 w 24"/>
                  <a:gd name="T11" fmla="*/ 3796 h 60"/>
                  <a:gd name="T12" fmla="*/ 2314 w 24"/>
                  <a:gd name="T13" fmla="*/ 2755 h 60"/>
                  <a:gd name="T14" fmla="*/ 2716 w 24"/>
                  <a:gd name="T15" fmla="*/ 1572 h 60"/>
                  <a:gd name="T16" fmla="*/ 3160 w 24"/>
                  <a:gd name="T17" fmla="*/ 4 h 60"/>
                  <a:gd name="T18" fmla="*/ 2314 w 24"/>
                  <a:gd name="T19" fmla="*/ 0 h 60"/>
                  <a:gd name="T20" fmla="*/ 1538 w 24"/>
                  <a:gd name="T21" fmla="*/ 1053 h 60"/>
                  <a:gd name="T22" fmla="*/ 1117 w 24"/>
                  <a:gd name="T23" fmla="*/ 2166 h 60"/>
                  <a:gd name="T24" fmla="*/ 952 w 24"/>
                  <a:gd name="T25" fmla="*/ 3262 h 60"/>
                  <a:gd name="T26" fmla="*/ 4 w 24"/>
                  <a:gd name="T27" fmla="*/ 4494 h 60"/>
                  <a:gd name="T28" fmla="*/ 2 w 24"/>
                  <a:gd name="T29" fmla="*/ 5664 h 60"/>
                  <a:gd name="T30" fmla="*/ 1 w 24"/>
                  <a:gd name="T31" fmla="*/ 6516 h 60"/>
                  <a:gd name="T32" fmla="*/ 0 w 24"/>
                  <a:gd name="T33" fmla="*/ 7266 h 60"/>
                  <a:gd name="T34" fmla="*/ 0 w 24"/>
                  <a:gd name="T35" fmla="*/ 7801 h 60"/>
                  <a:gd name="T36" fmla="*/ 1117 w 24"/>
                  <a:gd name="T37" fmla="*/ 7872 h 6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4"/>
                  <a:gd name="T58" fmla="*/ 0 h 60"/>
                  <a:gd name="T59" fmla="*/ 24 w 24"/>
                  <a:gd name="T60" fmla="*/ 60 h 6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4" h="60">
                    <a:moveTo>
                      <a:pt x="8" y="60"/>
                    </a:moveTo>
                    <a:lnTo>
                      <a:pt x="9" y="56"/>
                    </a:lnTo>
                    <a:lnTo>
                      <a:pt x="9" y="50"/>
                    </a:lnTo>
                    <a:lnTo>
                      <a:pt x="10" y="44"/>
                    </a:lnTo>
                    <a:lnTo>
                      <a:pt x="12" y="36"/>
                    </a:lnTo>
                    <a:lnTo>
                      <a:pt x="14" y="28"/>
                    </a:lnTo>
                    <a:lnTo>
                      <a:pt x="17" y="20"/>
                    </a:lnTo>
                    <a:lnTo>
                      <a:pt x="20" y="12"/>
                    </a:lnTo>
                    <a:lnTo>
                      <a:pt x="24" y="4"/>
                    </a:lnTo>
                    <a:lnTo>
                      <a:pt x="17" y="0"/>
                    </a:lnTo>
                    <a:lnTo>
                      <a:pt x="12" y="7"/>
                    </a:lnTo>
                    <a:lnTo>
                      <a:pt x="8" y="16"/>
                    </a:lnTo>
                    <a:lnTo>
                      <a:pt x="6" y="25"/>
                    </a:lnTo>
                    <a:lnTo>
                      <a:pt x="4" y="34"/>
                    </a:lnTo>
                    <a:lnTo>
                      <a:pt x="2" y="42"/>
                    </a:lnTo>
                    <a:lnTo>
                      <a:pt x="1" y="49"/>
                    </a:lnTo>
                    <a:lnTo>
                      <a:pt x="0" y="55"/>
                    </a:lnTo>
                    <a:lnTo>
                      <a:pt x="0" y="59"/>
                    </a:lnTo>
                    <a:lnTo>
                      <a:pt x="8" y="6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490" name="Freeform 982"/>
              <p:cNvSpPr>
                <a:spLocks noChangeArrowheads="1"/>
              </p:cNvSpPr>
              <p:nvPr/>
            </p:nvSpPr>
            <p:spPr bwMode="auto">
              <a:xfrm>
                <a:off x="151" y="3548"/>
                <a:ext cx="68" cy="114"/>
              </a:xfrm>
              <a:custGeom>
                <a:avLst/>
                <a:gdLst>
                  <a:gd name="T0" fmla="*/ 2536 w 64"/>
                  <a:gd name="T1" fmla="*/ 8136 h 106"/>
                  <a:gd name="T2" fmla="*/ 2536 w 64"/>
                  <a:gd name="T3" fmla="*/ 8552 h 106"/>
                  <a:gd name="T4" fmla="*/ 2536 w 64"/>
                  <a:gd name="T5" fmla="*/ 8670 h 106"/>
                  <a:gd name="T6" fmla="*/ 2531 w 64"/>
                  <a:gd name="T7" fmla="*/ 8751 h 106"/>
                  <a:gd name="T8" fmla="*/ 2530 w 64"/>
                  <a:gd name="T9" fmla="*/ 8841 h 106"/>
                  <a:gd name="T10" fmla="*/ 2381 w 64"/>
                  <a:gd name="T11" fmla="*/ 8994 h 106"/>
                  <a:gd name="T12" fmla="*/ 2110 w 64"/>
                  <a:gd name="T13" fmla="*/ 8994 h 106"/>
                  <a:gd name="T14" fmla="*/ 1869 w 64"/>
                  <a:gd name="T15" fmla="*/ 8751 h 106"/>
                  <a:gd name="T16" fmla="*/ 1660 w 64"/>
                  <a:gd name="T17" fmla="*/ 8552 h 106"/>
                  <a:gd name="T18" fmla="*/ 1300 w 64"/>
                  <a:gd name="T19" fmla="*/ 8005 h 106"/>
                  <a:gd name="T20" fmla="*/ 1083 w 64"/>
                  <a:gd name="T21" fmla="*/ 7496 h 106"/>
                  <a:gd name="T22" fmla="*/ 754 w 64"/>
                  <a:gd name="T23" fmla="*/ 6723 h 106"/>
                  <a:gd name="T24" fmla="*/ 493 w 64"/>
                  <a:gd name="T25" fmla="*/ 6026 h 106"/>
                  <a:gd name="T26" fmla="*/ 364 w 64"/>
                  <a:gd name="T27" fmla="*/ 5210 h 106"/>
                  <a:gd name="T28" fmla="*/ 3 w 64"/>
                  <a:gd name="T29" fmla="*/ 4226 h 106"/>
                  <a:gd name="T30" fmla="*/ 1 w 64"/>
                  <a:gd name="T31" fmla="*/ 3343 h 106"/>
                  <a:gd name="T32" fmla="*/ 0 w 64"/>
                  <a:gd name="T33" fmla="*/ 2219 h 106"/>
                  <a:gd name="T34" fmla="*/ 0 w 64"/>
                  <a:gd name="T35" fmla="*/ 1130 h 106"/>
                  <a:gd name="T36" fmla="*/ 3 w 64"/>
                  <a:gd name="T37" fmla="*/ 2 h 106"/>
                  <a:gd name="T38" fmla="*/ 4 w 64"/>
                  <a:gd name="T39" fmla="*/ 1 h 106"/>
                  <a:gd name="T40" fmla="*/ 6 w 64"/>
                  <a:gd name="T41" fmla="*/ 0 h 106"/>
                  <a:gd name="T42" fmla="*/ 7 w 64"/>
                  <a:gd name="T43" fmla="*/ 0 h 106"/>
                  <a:gd name="T44" fmla="*/ 387 w 64"/>
                  <a:gd name="T45" fmla="*/ 1 h 106"/>
                  <a:gd name="T46" fmla="*/ 592 w 64"/>
                  <a:gd name="T47" fmla="*/ 3 h 106"/>
                  <a:gd name="T48" fmla="*/ 851 w 64"/>
                  <a:gd name="T49" fmla="*/ 785 h 106"/>
                  <a:gd name="T50" fmla="*/ 1151 w 64"/>
                  <a:gd name="T51" fmla="*/ 1130 h 106"/>
                  <a:gd name="T52" fmla="*/ 1414 w 64"/>
                  <a:gd name="T53" fmla="*/ 1881 h 106"/>
                  <a:gd name="T54" fmla="*/ 1696 w 64"/>
                  <a:gd name="T55" fmla="*/ 2386 h 106"/>
                  <a:gd name="T56" fmla="*/ 1915 w 64"/>
                  <a:gd name="T57" fmla="*/ 3192 h 106"/>
                  <a:gd name="T58" fmla="*/ 2110 w 64"/>
                  <a:gd name="T59" fmla="*/ 3894 h 106"/>
                  <a:gd name="T60" fmla="*/ 2242 w 64"/>
                  <a:gd name="T61" fmla="*/ 4593 h 106"/>
                  <a:gd name="T62" fmla="*/ 2381 w 64"/>
                  <a:gd name="T63" fmla="*/ 5313 h 106"/>
                  <a:gd name="T64" fmla="*/ 2387 w 64"/>
                  <a:gd name="T65" fmla="*/ 6026 h 106"/>
                  <a:gd name="T66" fmla="*/ 2530 w 64"/>
                  <a:gd name="T67" fmla="*/ 6609 h 106"/>
                  <a:gd name="T68" fmla="*/ 2531 w 64"/>
                  <a:gd name="T69" fmla="*/ 7443 h 106"/>
                  <a:gd name="T70" fmla="*/ 2531 w 64"/>
                  <a:gd name="T71" fmla="*/ 7776 h 106"/>
                  <a:gd name="T72" fmla="*/ 2536 w 64"/>
                  <a:gd name="T73" fmla="*/ 8136 h 10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4"/>
                  <a:gd name="T112" fmla="*/ 0 h 106"/>
                  <a:gd name="T113" fmla="*/ 64 w 64"/>
                  <a:gd name="T114" fmla="*/ 106 h 10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4" h="106">
                    <a:moveTo>
                      <a:pt x="64" y="96"/>
                    </a:moveTo>
                    <a:lnTo>
                      <a:pt x="64" y="100"/>
                    </a:lnTo>
                    <a:lnTo>
                      <a:pt x="64" y="102"/>
                    </a:lnTo>
                    <a:lnTo>
                      <a:pt x="63" y="104"/>
                    </a:lnTo>
                    <a:lnTo>
                      <a:pt x="62" y="105"/>
                    </a:lnTo>
                    <a:lnTo>
                      <a:pt x="58" y="106"/>
                    </a:lnTo>
                    <a:lnTo>
                      <a:pt x="53" y="106"/>
                    </a:lnTo>
                    <a:lnTo>
                      <a:pt x="47" y="104"/>
                    </a:lnTo>
                    <a:lnTo>
                      <a:pt x="41" y="100"/>
                    </a:lnTo>
                    <a:lnTo>
                      <a:pt x="33" y="94"/>
                    </a:lnTo>
                    <a:lnTo>
                      <a:pt x="26" y="88"/>
                    </a:lnTo>
                    <a:lnTo>
                      <a:pt x="20" y="80"/>
                    </a:lnTo>
                    <a:lnTo>
                      <a:pt x="13" y="71"/>
                    </a:lnTo>
                    <a:lnTo>
                      <a:pt x="8" y="61"/>
                    </a:lnTo>
                    <a:lnTo>
                      <a:pt x="3" y="50"/>
                    </a:lnTo>
                    <a:lnTo>
                      <a:pt x="1" y="39"/>
                    </a:lnTo>
                    <a:lnTo>
                      <a:pt x="0" y="27"/>
                    </a:lnTo>
                    <a:lnTo>
                      <a:pt x="0" y="14"/>
                    </a:lnTo>
                    <a:lnTo>
                      <a:pt x="3" y="2"/>
                    </a:lnTo>
                    <a:lnTo>
                      <a:pt x="4" y="1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9" y="1"/>
                    </a:lnTo>
                    <a:lnTo>
                      <a:pt x="16" y="3"/>
                    </a:lnTo>
                    <a:lnTo>
                      <a:pt x="22" y="9"/>
                    </a:lnTo>
                    <a:lnTo>
                      <a:pt x="28" y="14"/>
                    </a:lnTo>
                    <a:lnTo>
                      <a:pt x="36" y="22"/>
                    </a:lnTo>
                    <a:lnTo>
                      <a:pt x="42" y="29"/>
                    </a:lnTo>
                    <a:lnTo>
                      <a:pt x="48" y="38"/>
                    </a:lnTo>
                    <a:lnTo>
                      <a:pt x="53" y="46"/>
                    </a:lnTo>
                    <a:lnTo>
                      <a:pt x="56" y="55"/>
                    </a:lnTo>
                    <a:lnTo>
                      <a:pt x="58" y="63"/>
                    </a:lnTo>
                    <a:lnTo>
                      <a:pt x="60" y="71"/>
                    </a:lnTo>
                    <a:lnTo>
                      <a:pt x="62" y="79"/>
                    </a:lnTo>
                    <a:lnTo>
                      <a:pt x="63" y="87"/>
                    </a:lnTo>
                    <a:lnTo>
                      <a:pt x="63" y="92"/>
                    </a:lnTo>
                    <a:lnTo>
                      <a:pt x="64" y="96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491" name="Freeform 983"/>
              <p:cNvSpPr>
                <a:spLocks noChangeArrowheads="1"/>
              </p:cNvSpPr>
              <p:nvPr/>
            </p:nvSpPr>
            <p:spPr bwMode="auto">
              <a:xfrm>
                <a:off x="145" y="3548"/>
                <a:ext cx="78" cy="120"/>
              </a:xfrm>
              <a:custGeom>
                <a:avLst/>
                <a:gdLst>
                  <a:gd name="T0" fmla="*/ 6 w 74"/>
                  <a:gd name="T1" fmla="*/ 0 h 111"/>
                  <a:gd name="T2" fmla="*/ 1 w 74"/>
                  <a:gd name="T3" fmla="*/ 1537 h 111"/>
                  <a:gd name="T4" fmla="*/ 0 w 74"/>
                  <a:gd name="T5" fmla="*/ 3102 h 111"/>
                  <a:gd name="T6" fmla="*/ 2 w 74"/>
                  <a:gd name="T7" fmla="*/ 4582 h 111"/>
                  <a:gd name="T8" fmla="*/ 6 w 74"/>
                  <a:gd name="T9" fmla="*/ 6115 h 111"/>
                  <a:gd name="T10" fmla="*/ 273 w 74"/>
                  <a:gd name="T11" fmla="*/ 7315 h 111"/>
                  <a:gd name="T12" fmla="*/ 355 w 74"/>
                  <a:gd name="T13" fmla="*/ 8427 h 111"/>
                  <a:gd name="T14" fmla="*/ 512 w 74"/>
                  <a:gd name="T15" fmla="*/ 9761 h 111"/>
                  <a:gd name="T16" fmla="*/ 739 w 74"/>
                  <a:gd name="T17" fmla="*/ 10613 h 111"/>
                  <a:gd name="T18" fmla="*/ 866 w 74"/>
                  <a:gd name="T19" fmla="*/ 11511 h 111"/>
                  <a:gd name="T20" fmla="*/ 1069 w 74"/>
                  <a:gd name="T21" fmla="*/ 12064 h 111"/>
                  <a:gd name="T22" fmla="*/ 1252 w 74"/>
                  <a:gd name="T23" fmla="*/ 12546 h 111"/>
                  <a:gd name="T24" fmla="*/ 1465 w 74"/>
                  <a:gd name="T25" fmla="*/ 12891 h 111"/>
                  <a:gd name="T26" fmla="*/ 1627 w 74"/>
                  <a:gd name="T27" fmla="*/ 12891 h 111"/>
                  <a:gd name="T28" fmla="*/ 1717 w 74"/>
                  <a:gd name="T29" fmla="*/ 12716 h 111"/>
                  <a:gd name="T30" fmla="*/ 1795 w 74"/>
                  <a:gd name="T31" fmla="*/ 12404 h 111"/>
                  <a:gd name="T32" fmla="*/ 1810 w 74"/>
                  <a:gd name="T33" fmla="*/ 11924 h 111"/>
                  <a:gd name="T34" fmla="*/ 1810 w 74"/>
                  <a:gd name="T35" fmla="*/ 11605 h 111"/>
                  <a:gd name="T36" fmla="*/ 1810 w 74"/>
                  <a:gd name="T37" fmla="*/ 11030 h 111"/>
                  <a:gd name="T38" fmla="*/ 1629 w 74"/>
                  <a:gd name="T39" fmla="*/ 11159 h 111"/>
                  <a:gd name="T40" fmla="*/ 1629 w 74"/>
                  <a:gd name="T41" fmla="*/ 11511 h 111"/>
                  <a:gd name="T42" fmla="*/ 1629 w 74"/>
                  <a:gd name="T43" fmla="*/ 11677 h 111"/>
                  <a:gd name="T44" fmla="*/ 1627 w 74"/>
                  <a:gd name="T45" fmla="*/ 11677 h 111"/>
                  <a:gd name="T46" fmla="*/ 1629 w 74"/>
                  <a:gd name="T47" fmla="*/ 11677 h 111"/>
                  <a:gd name="T48" fmla="*/ 1587 w 74"/>
                  <a:gd name="T49" fmla="*/ 11762 h 111"/>
                  <a:gd name="T50" fmla="*/ 1466 w 74"/>
                  <a:gd name="T51" fmla="*/ 11762 h 111"/>
                  <a:gd name="T52" fmla="*/ 1356 w 74"/>
                  <a:gd name="T53" fmla="*/ 11605 h 111"/>
                  <a:gd name="T54" fmla="*/ 1220 w 74"/>
                  <a:gd name="T55" fmla="*/ 11159 h 111"/>
                  <a:gd name="T56" fmla="*/ 1068 w 74"/>
                  <a:gd name="T57" fmla="*/ 10613 h 111"/>
                  <a:gd name="T58" fmla="*/ 865 w 74"/>
                  <a:gd name="T59" fmla="*/ 9817 h 111"/>
                  <a:gd name="T60" fmla="*/ 739 w 74"/>
                  <a:gd name="T61" fmla="*/ 9081 h 111"/>
                  <a:gd name="T62" fmla="*/ 540 w 74"/>
                  <a:gd name="T63" fmla="*/ 8075 h 111"/>
                  <a:gd name="T64" fmla="*/ 394 w 74"/>
                  <a:gd name="T65" fmla="*/ 6909 h 111"/>
                  <a:gd name="T66" fmla="*/ 320 w 74"/>
                  <a:gd name="T67" fmla="*/ 5688 h 111"/>
                  <a:gd name="T68" fmla="*/ 288 w 74"/>
                  <a:gd name="T69" fmla="*/ 4477 h 111"/>
                  <a:gd name="T70" fmla="*/ 273 w 74"/>
                  <a:gd name="T71" fmla="*/ 3102 h 111"/>
                  <a:gd name="T72" fmla="*/ 288 w 74"/>
                  <a:gd name="T73" fmla="*/ 1662 h 111"/>
                  <a:gd name="T74" fmla="*/ 320 w 74"/>
                  <a:gd name="T75" fmla="*/ 3 h 111"/>
                  <a:gd name="T76" fmla="*/ 6 w 74"/>
                  <a:gd name="T77" fmla="*/ 0 h 11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4"/>
                  <a:gd name="T118" fmla="*/ 0 h 111"/>
                  <a:gd name="T119" fmla="*/ 74 w 74"/>
                  <a:gd name="T120" fmla="*/ 111 h 11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4" h="111">
                    <a:moveTo>
                      <a:pt x="6" y="0"/>
                    </a:moveTo>
                    <a:lnTo>
                      <a:pt x="1" y="14"/>
                    </a:lnTo>
                    <a:lnTo>
                      <a:pt x="0" y="27"/>
                    </a:lnTo>
                    <a:lnTo>
                      <a:pt x="2" y="40"/>
                    </a:lnTo>
                    <a:lnTo>
                      <a:pt x="6" y="52"/>
                    </a:lnTo>
                    <a:lnTo>
                      <a:pt x="10" y="63"/>
                    </a:lnTo>
                    <a:lnTo>
                      <a:pt x="15" y="73"/>
                    </a:lnTo>
                    <a:lnTo>
                      <a:pt x="22" y="83"/>
                    </a:lnTo>
                    <a:lnTo>
                      <a:pt x="29" y="91"/>
                    </a:lnTo>
                    <a:lnTo>
                      <a:pt x="36" y="99"/>
                    </a:lnTo>
                    <a:lnTo>
                      <a:pt x="44" y="104"/>
                    </a:lnTo>
                    <a:lnTo>
                      <a:pt x="51" y="108"/>
                    </a:lnTo>
                    <a:lnTo>
                      <a:pt x="59" y="111"/>
                    </a:lnTo>
                    <a:lnTo>
                      <a:pt x="65" y="111"/>
                    </a:lnTo>
                    <a:lnTo>
                      <a:pt x="70" y="110"/>
                    </a:lnTo>
                    <a:lnTo>
                      <a:pt x="72" y="106"/>
                    </a:lnTo>
                    <a:lnTo>
                      <a:pt x="74" y="103"/>
                    </a:lnTo>
                    <a:lnTo>
                      <a:pt x="74" y="100"/>
                    </a:lnTo>
                    <a:lnTo>
                      <a:pt x="74" y="95"/>
                    </a:lnTo>
                    <a:lnTo>
                      <a:pt x="66" y="96"/>
                    </a:lnTo>
                    <a:lnTo>
                      <a:pt x="66" y="99"/>
                    </a:lnTo>
                    <a:lnTo>
                      <a:pt x="66" y="101"/>
                    </a:lnTo>
                    <a:lnTo>
                      <a:pt x="65" y="101"/>
                    </a:lnTo>
                    <a:lnTo>
                      <a:pt x="66" y="101"/>
                    </a:lnTo>
                    <a:lnTo>
                      <a:pt x="64" y="102"/>
                    </a:lnTo>
                    <a:lnTo>
                      <a:pt x="60" y="102"/>
                    </a:lnTo>
                    <a:lnTo>
                      <a:pt x="55" y="100"/>
                    </a:lnTo>
                    <a:lnTo>
                      <a:pt x="49" y="96"/>
                    </a:lnTo>
                    <a:lnTo>
                      <a:pt x="43" y="91"/>
                    </a:lnTo>
                    <a:lnTo>
                      <a:pt x="35" y="84"/>
                    </a:lnTo>
                    <a:lnTo>
                      <a:pt x="29" y="78"/>
                    </a:lnTo>
                    <a:lnTo>
                      <a:pt x="23" y="69"/>
                    </a:lnTo>
                    <a:lnTo>
                      <a:pt x="17" y="59"/>
                    </a:lnTo>
                    <a:lnTo>
                      <a:pt x="13" y="49"/>
                    </a:lnTo>
                    <a:lnTo>
                      <a:pt x="11" y="38"/>
                    </a:lnTo>
                    <a:lnTo>
                      <a:pt x="10" y="27"/>
                    </a:lnTo>
                    <a:lnTo>
                      <a:pt x="11" y="15"/>
                    </a:lnTo>
                    <a:lnTo>
                      <a:pt x="13" y="3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492" name="Freeform 984"/>
              <p:cNvSpPr>
                <a:spLocks noChangeArrowheads="1"/>
              </p:cNvSpPr>
              <p:nvPr/>
            </p:nvSpPr>
            <p:spPr bwMode="auto">
              <a:xfrm>
                <a:off x="151" y="3542"/>
                <a:ext cx="54" cy="49"/>
              </a:xfrm>
              <a:custGeom>
                <a:avLst/>
                <a:gdLst>
                  <a:gd name="T0" fmla="*/ 1657 w 51"/>
                  <a:gd name="T1" fmla="*/ 7434 h 45"/>
                  <a:gd name="T2" fmla="*/ 1514 w 51"/>
                  <a:gd name="T3" fmla="*/ 5758 h 45"/>
                  <a:gd name="T4" fmla="*/ 1276 w 51"/>
                  <a:gd name="T5" fmla="*/ 4096 h 45"/>
                  <a:gd name="T6" fmla="*/ 1015 w 51"/>
                  <a:gd name="T7" fmla="*/ 2914 h 45"/>
                  <a:gd name="T8" fmla="*/ 764 w 51"/>
                  <a:gd name="T9" fmla="*/ 1606 h 45"/>
                  <a:gd name="T10" fmla="*/ 542 w 51"/>
                  <a:gd name="T11" fmla="*/ 5 h 45"/>
                  <a:gd name="T12" fmla="*/ 364 w 51"/>
                  <a:gd name="T13" fmla="*/ 1 h 45"/>
                  <a:gd name="T14" fmla="*/ 8 w 51"/>
                  <a:gd name="T15" fmla="*/ 0 h 45"/>
                  <a:gd name="T16" fmla="*/ 5 w 51"/>
                  <a:gd name="T17" fmla="*/ 0 h 45"/>
                  <a:gd name="T18" fmla="*/ 2 w 51"/>
                  <a:gd name="T19" fmla="*/ 1 h 45"/>
                  <a:gd name="T20" fmla="*/ 0 w 51"/>
                  <a:gd name="T21" fmla="*/ 5 h 45"/>
                  <a:gd name="T22" fmla="*/ 7 w 51"/>
                  <a:gd name="T23" fmla="*/ 1475 h 45"/>
                  <a:gd name="T24" fmla="*/ 7 w 51"/>
                  <a:gd name="T25" fmla="*/ 1606 h 45"/>
                  <a:gd name="T26" fmla="*/ 6 w 51"/>
                  <a:gd name="T27" fmla="*/ 1606 h 45"/>
                  <a:gd name="T28" fmla="*/ 7 w 51"/>
                  <a:gd name="T29" fmla="*/ 1606 h 45"/>
                  <a:gd name="T30" fmla="*/ 8 w 51"/>
                  <a:gd name="T31" fmla="*/ 1606 h 45"/>
                  <a:gd name="T32" fmla="*/ 408 w 51"/>
                  <a:gd name="T33" fmla="*/ 2073 h 45"/>
                  <a:gd name="T34" fmla="*/ 574 w 51"/>
                  <a:gd name="T35" fmla="*/ 3173 h 45"/>
                  <a:gd name="T36" fmla="*/ 857 w 51"/>
                  <a:gd name="T37" fmla="*/ 3810 h 45"/>
                  <a:gd name="T38" fmla="*/ 1016 w 51"/>
                  <a:gd name="T39" fmla="*/ 5357 h 45"/>
                  <a:gd name="T40" fmla="*/ 1276 w 51"/>
                  <a:gd name="T41" fmla="*/ 6827 h 45"/>
                  <a:gd name="T42" fmla="*/ 1432 w 51"/>
                  <a:gd name="T43" fmla="*/ 8095 h 45"/>
                  <a:gd name="T44" fmla="*/ 1657 w 51"/>
                  <a:gd name="T45" fmla="*/ 7434 h 4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51"/>
                  <a:gd name="T70" fmla="*/ 0 h 45"/>
                  <a:gd name="T71" fmla="*/ 51 w 51"/>
                  <a:gd name="T72" fmla="*/ 45 h 45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51" h="45">
                    <a:moveTo>
                      <a:pt x="51" y="41"/>
                    </a:moveTo>
                    <a:lnTo>
                      <a:pt x="46" y="32"/>
                    </a:lnTo>
                    <a:lnTo>
                      <a:pt x="39" y="23"/>
                    </a:lnTo>
                    <a:lnTo>
                      <a:pt x="31" y="16"/>
                    </a:lnTo>
                    <a:lnTo>
                      <a:pt x="24" y="9"/>
                    </a:lnTo>
                    <a:lnTo>
                      <a:pt x="18" y="5"/>
                    </a:lnTo>
                    <a:lnTo>
                      <a:pt x="11" y="1"/>
                    </a:lnTo>
                    <a:lnTo>
                      <a:pt x="8" y="0"/>
                    </a:lnTo>
                    <a:lnTo>
                      <a:pt x="5" y="0"/>
                    </a:lnTo>
                    <a:lnTo>
                      <a:pt x="2" y="1"/>
                    </a:lnTo>
                    <a:lnTo>
                      <a:pt x="0" y="5"/>
                    </a:lnTo>
                    <a:lnTo>
                      <a:pt x="7" y="8"/>
                    </a:lnTo>
                    <a:lnTo>
                      <a:pt x="7" y="9"/>
                    </a:lnTo>
                    <a:lnTo>
                      <a:pt x="6" y="9"/>
                    </a:lnTo>
                    <a:lnTo>
                      <a:pt x="7" y="9"/>
                    </a:lnTo>
                    <a:lnTo>
                      <a:pt x="8" y="9"/>
                    </a:lnTo>
                    <a:lnTo>
                      <a:pt x="13" y="12"/>
                    </a:lnTo>
                    <a:lnTo>
                      <a:pt x="19" y="17"/>
                    </a:lnTo>
                    <a:lnTo>
                      <a:pt x="26" y="22"/>
                    </a:lnTo>
                    <a:lnTo>
                      <a:pt x="32" y="30"/>
                    </a:lnTo>
                    <a:lnTo>
                      <a:pt x="39" y="38"/>
                    </a:lnTo>
                    <a:lnTo>
                      <a:pt x="44" y="45"/>
                    </a:lnTo>
                    <a:lnTo>
                      <a:pt x="51" y="41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493" name="Freeform 985"/>
              <p:cNvSpPr>
                <a:spLocks noChangeArrowheads="1"/>
              </p:cNvSpPr>
              <p:nvPr/>
            </p:nvSpPr>
            <p:spPr bwMode="auto">
              <a:xfrm>
                <a:off x="198" y="3586"/>
                <a:ext cx="26" cy="65"/>
              </a:xfrm>
              <a:custGeom>
                <a:avLst/>
                <a:gdLst>
                  <a:gd name="T0" fmla="*/ 3160 w 24"/>
                  <a:gd name="T1" fmla="*/ 7801 h 60"/>
                  <a:gd name="T2" fmla="*/ 3160 w 24"/>
                  <a:gd name="T3" fmla="*/ 7266 h 60"/>
                  <a:gd name="T4" fmla="*/ 3010 w 24"/>
                  <a:gd name="T5" fmla="*/ 6516 h 60"/>
                  <a:gd name="T6" fmla="*/ 2917 w 24"/>
                  <a:gd name="T7" fmla="*/ 5715 h 60"/>
                  <a:gd name="T8" fmla="*/ 2716 w 24"/>
                  <a:gd name="T9" fmla="*/ 4494 h 60"/>
                  <a:gd name="T10" fmla="*/ 2507 w 24"/>
                  <a:gd name="T11" fmla="*/ 3504 h 60"/>
                  <a:gd name="T12" fmla="*/ 2118 w 24"/>
                  <a:gd name="T13" fmla="*/ 2543 h 60"/>
                  <a:gd name="T14" fmla="*/ 1538 w 24"/>
                  <a:gd name="T15" fmla="*/ 1236 h 60"/>
                  <a:gd name="T16" fmla="*/ 1031 w 24"/>
                  <a:gd name="T17" fmla="*/ 0 h 60"/>
                  <a:gd name="T18" fmla="*/ 0 w 24"/>
                  <a:gd name="T19" fmla="*/ 4 h 60"/>
                  <a:gd name="T20" fmla="*/ 4 w 24"/>
                  <a:gd name="T21" fmla="*/ 1572 h 60"/>
                  <a:gd name="T22" fmla="*/ 1031 w 24"/>
                  <a:gd name="T23" fmla="*/ 2779 h 60"/>
                  <a:gd name="T24" fmla="*/ 1311 w 24"/>
                  <a:gd name="T25" fmla="*/ 3829 h 60"/>
                  <a:gd name="T26" fmla="*/ 1538 w 24"/>
                  <a:gd name="T27" fmla="*/ 4826 h 60"/>
                  <a:gd name="T28" fmla="*/ 1805 w 24"/>
                  <a:gd name="T29" fmla="*/ 5995 h 60"/>
                  <a:gd name="T30" fmla="*/ 1955 w 24"/>
                  <a:gd name="T31" fmla="*/ 6707 h 60"/>
                  <a:gd name="T32" fmla="*/ 1955 w 24"/>
                  <a:gd name="T33" fmla="*/ 7622 h 60"/>
                  <a:gd name="T34" fmla="*/ 2118 w 24"/>
                  <a:gd name="T35" fmla="*/ 7872 h 60"/>
                  <a:gd name="T36" fmla="*/ 3160 w 24"/>
                  <a:gd name="T37" fmla="*/ 7801 h 6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4"/>
                  <a:gd name="T58" fmla="*/ 0 h 60"/>
                  <a:gd name="T59" fmla="*/ 24 w 24"/>
                  <a:gd name="T60" fmla="*/ 60 h 6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4" h="60">
                    <a:moveTo>
                      <a:pt x="24" y="59"/>
                    </a:moveTo>
                    <a:lnTo>
                      <a:pt x="24" y="55"/>
                    </a:lnTo>
                    <a:lnTo>
                      <a:pt x="23" y="49"/>
                    </a:lnTo>
                    <a:lnTo>
                      <a:pt x="22" y="43"/>
                    </a:lnTo>
                    <a:lnTo>
                      <a:pt x="20" y="34"/>
                    </a:lnTo>
                    <a:lnTo>
                      <a:pt x="18" y="26"/>
                    </a:lnTo>
                    <a:lnTo>
                      <a:pt x="16" y="18"/>
                    </a:lnTo>
                    <a:lnTo>
                      <a:pt x="12" y="9"/>
                    </a:lnTo>
                    <a:lnTo>
                      <a:pt x="7" y="0"/>
                    </a:lnTo>
                    <a:lnTo>
                      <a:pt x="0" y="4"/>
                    </a:lnTo>
                    <a:lnTo>
                      <a:pt x="4" y="12"/>
                    </a:lnTo>
                    <a:lnTo>
                      <a:pt x="7" y="21"/>
                    </a:lnTo>
                    <a:lnTo>
                      <a:pt x="10" y="29"/>
                    </a:lnTo>
                    <a:lnTo>
                      <a:pt x="12" y="36"/>
                    </a:lnTo>
                    <a:lnTo>
                      <a:pt x="14" y="44"/>
                    </a:lnTo>
                    <a:lnTo>
                      <a:pt x="15" y="51"/>
                    </a:lnTo>
                    <a:lnTo>
                      <a:pt x="15" y="56"/>
                    </a:lnTo>
                    <a:lnTo>
                      <a:pt x="16" y="60"/>
                    </a:lnTo>
                    <a:lnTo>
                      <a:pt x="24" y="59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494" name="Freeform 986"/>
              <p:cNvSpPr>
                <a:spLocks noChangeArrowheads="1"/>
              </p:cNvSpPr>
              <p:nvPr/>
            </p:nvSpPr>
            <p:spPr bwMode="auto">
              <a:xfrm>
                <a:off x="5586" y="3683"/>
                <a:ext cx="68" cy="115"/>
              </a:xfrm>
              <a:custGeom>
                <a:avLst/>
                <a:gdLst>
                  <a:gd name="T0" fmla="*/ 0 w 64"/>
                  <a:gd name="T1" fmla="*/ 7855 h 107"/>
                  <a:gd name="T2" fmla="*/ 0 w 64"/>
                  <a:gd name="T3" fmla="*/ 8080 h 107"/>
                  <a:gd name="T4" fmla="*/ 0 w 64"/>
                  <a:gd name="T5" fmla="*/ 8346 h 107"/>
                  <a:gd name="T6" fmla="*/ 1 w 64"/>
                  <a:gd name="T7" fmla="*/ 8442 h 107"/>
                  <a:gd name="T8" fmla="*/ 2 w 64"/>
                  <a:gd name="T9" fmla="*/ 8512 h 107"/>
                  <a:gd name="T10" fmla="*/ 6 w 64"/>
                  <a:gd name="T11" fmla="*/ 8684 h 107"/>
                  <a:gd name="T12" fmla="*/ 437 w 64"/>
                  <a:gd name="T13" fmla="*/ 8684 h 107"/>
                  <a:gd name="T14" fmla="*/ 645 w 64"/>
                  <a:gd name="T15" fmla="*/ 8442 h 107"/>
                  <a:gd name="T16" fmla="*/ 904 w 64"/>
                  <a:gd name="T17" fmla="*/ 8333 h 107"/>
                  <a:gd name="T18" fmla="*/ 1224 w 64"/>
                  <a:gd name="T19" fmla="*/ 7839 h 107"/>
                  <a:gd name="T20" fmla="*/ 1502 w 64"/>
                  <a:gd name="T21" fmla="*/ 7294 h 107"/>
                  <a:gd name="T22" fmla="*/ 1759 w 64"/>
                  <a:gd name="T23" fmla="*/ 6712 h 107"/>
                  <a:gd name="T24" fmla="*/ 2035 w 64"/>
                  <a:gd name="T25" fmla="*/ 5819 h 107"/>
                  <a:gd name="T26" fmla="*/ 2242 w 64"/>
                  <a:gd name="T27" fmla="*/ 5087 h 107"/>
                  <a:gd name="T28" fmla="*/ 2453 w 64"/>
                  <a:gd name="T29" fmla="*/ 4182 h 107"/>
                  <a:gd name="T30" fmla="*/ 2531 w 64"/>
                  <a:gd name="T31" fmla="*/ 3269 h 107"/>
                  <a:gd name="T32" fmla="*/ 2536 w 64"/>
                  <a:gd name="T33" fmla="*/ 2280 h 107"/>
                  <a:gd name="T34" fmla="*/ 2536 w 64"/>
                  <a:gd name="T35" fmla="*/ 1122 h 107"/>
                  <a:gd name="T36" fmla="*/ 2453 w 64"/>
                  <a:gd name="T37" fmla="*/ 2 h 107"/>
                  <a:gd name="T38" fmla="*/ 2387 w 64"/>
                  <a:gd name="T39" fmla="*/ 1 h 107"/>
                  <a:gd name="T40" fmla="*/ 2381 w 64"/>
                  <a:gd name="T41" fmla="*/ 0 h 107"/>
                  <a:gd name="T42" fmla="*/ 2309 w 64"/>
                  <a:gd name="T43" fmla="*/ 0 h 107"/>
                  <a:gd name="T44" fmla="*/ 2241 w 64"/>
                  <a:gd name="T45" fmla="*/ 1 h 107"/>
                  <a:gd name="T46" fmla="*/ 1915 w 64"/>
                  <a:gd name="T47" fmla="*/ 4 h 107"/>
                  <a:gd name="T48" fmla="*/ 1696 w 64"/>
                  <a:gd name="T49" fmla="*/ 728 h 107"/>
                  <a:gd name="T50" fmla="*/ 1414 w 64"/>
                  <a:gd name="T51" fmla="*/ 1044 h 107"/>
                  <a:gd name="T52" fmla="*/ 1151 w 64"/>
                  <a:gd name="T53" fmla="*/ 1836 h 107"/>
                  <a:gd name="T54" fmla="*/ 851 w 64"/>
                  <a:gd name="T55" fmla="*/ 2478 h 107"/>
                  <a:gd name="T56" fmla="*/ 592 w 64"/>
                  <a:gd name="T57" fmla="*/ 3076 h 107"/>
                  <a:gd name="T58" fmla="*/ 437 w 64"/>
                  <a:gd name="T59" fmla="*/ 3819 h 107"/>
                  <a:gd name="T60" fmla="*/ 364 w 64"/>
                  <a:gd name="T61" fmla="*/ 4412 h 107"/>
                  <a:gd name="T62" fmla="*/ 6 w 64"/>
                  <a:gd name="T63" fmla="*/ 5192 h 107"/>
                  <a:gd name="T64" fmla="*/ 4 w 64"/>
                  <a:gd name="T65" fmla="*/ 5888 h 107"/>
                  <a:gd name="T66" fmla="*/ 2 w 64"/>
                  <a:gd name="T67" fmla="*/ 6445 h 107"/>
                  <a:gd name="T68" fmla="*/ 1 w 64"/>
                  <a:gd name="T69" fmla="*/ 7214 h 107"/>
                  <a:gd name="T70" fmla="*/ 1 w 64"/>
                  <a:gd name="T71" fmla="*/ 7445 h 107"/>
                  <a:gd name="T72" fmla="*/ 0 w 64"/>
                  <a:gd name="T73" fmla="*/ 7855 h 10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4"/>
                  <a:gd name="T112" fmla="*/ 0 h 107"/>
                  <a:gd name="T113" fmla="*/ 64 w 64"/>
                  <a:gd name="T114" fmla="*/ 107 h 107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4" h="107">
                    <a:moveTo>
                      <a:pt x="0" y="97"/>
                    </a:moveTo>
                    <a:lnTo>
                      <a:pt x="0" y="100"/>
                    </a:lnTo>
                    <a:lnTo>
                      <a:pt x="0" y="102"/>
                    </a:lnTo>
                    <a:lnTo>
                      <a:pt x="1" y="104"/>
                    </a:lnTo>
                    <a:lnTo>
                      <a:pt x="2" y="105"/>
                    </a:lnTo>
                    <a:lnTo>
                      <a:pt x="6" y="107"/>
                    </a:lnTo>
                    <a:lnTo>
                      <a:pt x="11" y="107"/>
                    </a:lnTo>
                    <a:lnTo>
                      <a:pt x="17" y="104"/>
                    </a:lnTo>
                    <a:lnTo>
                      <a:pt x="23" y="101"/>
                    </a:lnTo>
                    <a:lnTo>
                      <a:pt x="31" y="96"/>
                    </a:lnTo>
                    <a:lnTo>
                      <a:pt x="38" y="89"/>
                    </a:lnTo>
                    <a:lnTo>
                      <a:pt x="44" y="81"/>
                    </a:lnTo>
                    <a:lnTo>
                      <a:pt x="51" y="71"/>
                    </a:lnTo>
                    <a:lnTo>
                      <a:pt x="56" y="62"/>
                    </a:lnTo>
                    <a:lnTo>
                      <a:pt x="61" y="52"/>
                    </a:lnTo>
                    <a:lnTo>
                      <a:pt x="63" y="40"/>
                    </a:lnTo>
                    <a:lnTo>
                      <a:pt x="64" y="28"/>
                    </a:lnTo>
                    <a:lnTo>
                      <a:pt x="64" y="15"/>
                    </a:lnTo>
                    <a:lnTo>
                      <a:pt x="61" y="2"/>
                    </a:lnTo>
                    <a:lnTo>
                      <a:pt x="60" y="1"/>
                    </a:lnTo>
                    <a:lnTo>
                      <a:pt x="58" y="0"/>
                    </a:lnTo>
                    <a:lnTo>
                      <a:pt x="57" y="0"/>
                    </a:lnTo>
                    <a:lnTo>
                      <a:pt x="55" y="1"/>
                    </a:lnTo>
                    <a:lnTo>
                      <a:pt x="48" y="4"/>
                    </a:lnTo>
                    <a:lnTo>
                      <a:pt x="42" y="9"/>
                    </a:lnTo>
                    <a:lnTo>
                      <a:pt x="36" y="14"/>
                    </a:lnTo>
                    <a:lnTo>
                      <a:pt x="28" y="22"/>
                    </a:lnTo>
                    <a:lnTo>
                      <a:pt x="22" y="31"/>
                    </a:lnTo>
                    <a:lnTo>
                      <a:pt x="16" y="38"/>
                    </a:lnTo>
                    <a:lnTo>
                      <a:pt x="11" y="47"/>
                    </a:lnTo>
                    <a:lnTo>
                      <a:pt x="8" y="55"/>
                    </a:lnTo>
                    <a:lnTo>
                      <a:pt x="6" y="64"/>
                    </a:lnTo>
                    <a:lnTo>
                      <a:pt x="4" y="73"/>
                    </a:lnTo>
                    <a:lnTo>
                      <a:pt x="2" y="80"/>
                    </a:lnTo>
                    <a:lnTo>
                      <a:pt x="1" y="87"/>
                    </a:lnTo>
                    <a:lnTo>
                      <a:pt x="1" y="92"/>
                    </a:lnTo>
                    <a:lnTo>
                      <a:pt x="0" y="97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495" name="Freeform 987"/>
              <p:cNvSpPr>
                <a:spLocks noChangeArrowheads="1"/>
              </p:cNvSpPr>
              <p:nvPr/>
            </p:nvSpPr>
            <p:spPr bwMode="auto">
              <a:xfrm>
                <a:off x="5581" y="3684"/>
                <a:ext cx="78" cy="120"/>
              </a:xfrm>
              <a:custGeom>
                <a:avLst/>
                <a:gdLst>
                  <a:gd name="T0" fmla="*/ 1506 w 74"/>
                  <a:gd name="T1" fmla="*/ 2 h 111"/>
                  <a:gd name="T2" fmla="*/ 1545 w 74"/>
                  <a:gd name="T3" fmla="*/ 1537 h 111"/>
                  <a:gd name="T4" fmla="*/ 1587 w 74"/>
                  <a:gd name="T5" fmla="*/ 3102 h 111"/>
                  <a:gd name="T6" fmla="*/ 1545 w 74"/>
                  <a:gd name="T7" fmla="*/ 4238 h 111"/>
                  <a:gd name="T8" fmla="*/ 1506 w 74"/>
                  <a:gd name="T9" fmla="*/ 5656 h 111"/>
                  <a:gd name="T10" fmla="*/ 1391 w 74"/>
                  <a:gd name="T11" fmla="*/ 6909 h 111"/>
                  <a:gd name="T12" fmla="*/ 1252 w 74"/>
                  <a:gd name="T13" fmla="*/ 7908 h 111"/>
                  <a:gd name="T14" fmla="*/ 1126 w 74"/>
                  <a:gd name="T15" fmla="*/ 9029 h 111"/>
                  <a:gd name="T16" fmla="*/ 961 w 74"/>
                  <a:gd name="T17" fmla="*/ 9849 h 111"/>
                  <a:gd name="T18" fmla="*/ 779 w 74"/>
                  <a:gd name="T19" fmla="*/ 10613 h 111"/>
                  <a:gd name="T20" fmla="*/ 600 w 74"/>
                  <a:gd name="T21" fmla="*/ 11159 h 111"/>
                  <a:gd name="T22" fmla="*/ 437 w 74"/>
                  <a:gd name="T23" fmla="*/ 11511 h 111"/>
                  <a:gd name="T24" fmla="*/ 337 w 74"/>
                  <a:gd name="T25" fmla="*/ 11677 h 111"/>
                  <a:gd name="T26" fmla="*/ 273 w 74"/>
                  <a:gd name="T27" fmla="*/ 11677 h 111"/>
                  <a:gd name="T28" fmla="*/ 8 w 74"/>
                  <a:gd name="T29" fmla="*/ 11677 h 111"/>
                  <a:gd name="T30" fmla="*/ 9 w 74"/>
                  <a:gd name="T31" fmla="*/ 11677 h 111"/>
                  <a:gd name="T32" fmla="*/ 8 w 74"/>
                  <a:gd name="T33" fmla="*/ 11605 h 111"/>
                  <a:gd name="T34" fmla="*/ 8 w 74"/>
                  <a:gd name="T35" fmla="*/ 11511 h 111"/>
                  <a:gd name="T36" fmla="*/ 8 w 74"/>
                  <a:gd name="T37" fmla="*/ 11408 h 111"/>
                  <a:gd name="T38" fmla="*/ 0 w 74"/>
                  <a:gd name="T39" fmla="*/ 11159 h 111"/>
                  <a:gd name="T40" fmla="*/ 0 w 74"/>
                  <a:gd name="T41" fmla="*/ 11511 h 111"/>
                  <a:gd name="T42" fmla="*/ 0 w 74"/>
                  <a:gd name="T43" fmla="*/ 11762 h 111"/>
                  <a:gd name="T44" fmla="*/ 2 w 74"/>
                  <a:gd name="T45" fmla="*/ 12404 h 111"/>
                  <a:gd name="T46" fmla="*/ 4 w 74"/>
                  <a:gd name="T47" fmla="*/ 12624 h 111"/>
                  <a:gd name="T48" fmla="*/ 9 w 74"/>
                  <a:gd name="T49" fmla="*/ 12891 h 111"/>
                  <a:gd name="T50" fmla="*/ 355 w 74"/>
                  <a:gd name="T51" fmla="*/ 12716 h 111"/>
                  <a:gd name="T52" fmla="*/ 540 w 74"/>
                  <a:gd name="T53" fmla="*/ 12546 h 111"/>
                  <a:gd name="T54" fmla="*/ 740 w 74"/>
                  <a:gd name="T55" fmla="*/ 11924 h 111"/>
                  <a:gd name="T56" fmla="*/ 913 w 74"/>
                  <a:gd name="T57" fmla="*/ 11474 h 111"/>
                  <a:gd name="T58" fmla="*/ 1126 w 74"/>
                  <a:gd name="T59" fmla="*/ 10613 h 111"/>
                  <a:gd name="T60" fmla="*/ 1286 w 74"/>
                  <a:gd name="T61" fmla="*/ 9761 h 111"/>
                  <a:gd name="T62" fmla="*/ 1465 w 74"/>
                  <a:gd name="T63" fmla="*/ 8549 h 111"/>
                  <a:gd name="T64" fmla="*/ 1587 w 74"/>
                  <a:gd name="T65" fmla="*/ 7315 h 111"/>
                  <a:gd name="T66" fmla="*/ 1703 w 74"/>
                  <a:gd name="T67" fmla="*/ 6115 h 111"/>
                  <a:gd name="T68" fmla="*/ 1795 w 74"/>
                  <a:gd name="T69" fmla="*/ 4582 h 111"/>
                  <a:gd name="T70" fmla="*/ 1810 w 74"/>
                  <a:gd name="T71" fmla="*/ 3102 h 111"/>
                  <a:gd name="T72" fmla="*/ 1808 w 74"/>
                  <a:gd name="T73" fmla="*/ 1422 h 111"/>
                  <a:gd name="T74" fmla="*/ 1703 w 74"/>
                  <a:gd name="T75" fmla="*/ 0 h 111"/>
                  <a:gd name="T76" fmla="*/ 1506 w 74"/>
                  <a:gd name="T77" fmla="*/ 2 h 11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4"/>
                  <a:gd name="T118" fmla="*/ 0 h 111"/>
                  <a:gd name="T119" fmla="*/ 74 w 74"/>
                  <a:gd name="T120" fmla="*/ 111 h 11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4" h="111">
                    <a:moveTo>
                      <a:pt x="61" y="2"/>
                    </a:moveTo>
                    <a:lnTo>
                      <a:pt x="63" y="14"/>
                    </a:lnTo>
                    <a:lnTo>
                      <a:pt x="64" y="27"/>
                    </a:lnTo>
                    <a:lnTo>
                      <a:pt x="63" y="37"/>
                    </a:lnTo>
                    <a:lnTo>
                      <a:pt x="61" y="48"/>
                    </a:lnTo>
                    <a:lnTo>
                      <a:pt x="57" y="59"/>
                    </a:lnTo>
                    <a:lnTo>
                      <a:pt x="51" y="68"/>
                    </a:lnTo>
                    <a:lnTo>
                      <a:pt x="45" y="77"/>
                    </a:lnTo>
                    <a:lnTo>
                      <a:pt x="39" y="85"/>
                    </a:lnTo>
                    <a:lnTo>
                      <a:pt x="31" y="91"/>
                    </a:lnTo>
                    <a:lnTo>
                      <a:pt x="25" y="96"/>
                    </a:lnTo>
                    <a:lnTo>
                      <a:pt x="19" y="99"/>
                    </a:lnTo>
                    <a:lnTo>
                      <a:pt x="14" y="101"/>
                    </a:lnTo>
                    <a:lnTo>
                      <a:pt x="10" y="101"/>
                    </a:lnTo>
                    <a:lnTo>
                      <a:pt x="8" y="101"/>
                    </a:lnTo>
                    <a:lnTo>
                      <a:pt x="9" y="101"/>
                    </a:lnTo>
                    <a:lnTo>
                      <a:pt x="8" y="100"/>
                    </a:lnTo>
                    <a:lnTo>
                      <a:pt x="8" y="99"/>
                    </a:lnTo>
                    <a:lnTo>
                      <a:pt x="8" y="97"/>
                    </a:lnTo>
                    <a:lnTo>
                      <a:pt x="0" y="96"/>
                    </a:lnTo>
                    <a:lnTo>
                      <a:pt x="0" y="99"/>
                    </a:lnTo>
                    <a:lnTo>
                      <a:pt x="0" y="102"/>
                    </a:lnTo>
                    <a:lnTo>
                      <a:pt x="2" y="106"/>
                    </a:lnTo>
                    <a:lnTo>
                      <a:pt x="4" y="109"/>
                    </a:lnTo>
                    <a:lnTo>
                      <a:pt x="9" y="111"/>
                    </a:lnTo>
                    <a:lnTo>
                      <a:pt x="15" y="110"/>
                    </a:lnTo>
                    <a:lnTo>
                      <a:pt x="23" y="108"/>
                    </a:lnTo>
                    <a:lnTo>
                      <a:pt x="30" y="103"/>
                    </a:lnTo>
                    <a:lnTo>
                      <a:pt x="38" y="98"/>
                    </a:lnTo>
                    <a:lnTo>
                      <a:pt x="45" y="91"/>
                    </a:lnTo>
                    <a:lnTo>
                      <a:pt x="52" y="83"/>
                    </a:lnTo>
                    <a:lnTo>
                      <a:pt x="59" y="74"/>
                    </a:lnTo>
                    <a:lnTo>
                      <a:pt x="64" y="63"/>
                    </a:lnTo>
                    <a:lnTo>
                      <a:pt x="68" y="52"/>
                    </a:lnTo>
                    <a:lnTo>
                      <a:pt x="72" y="40"/>
                    </a:lnTo>
                    <a:lnTo>
                      <a:pt x="74" y="27"/>
                    </a:lnTo>
                    <a:lnTo>
                      <a:pt x="73" y="13"/>
                    </a:lnTo>
                    <a:lnTo>
                      <a:pt x="68" y="0"/>
                    </a:lnTo>
                    <a:lnTo>
                      <a:pt x="61" y="2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496" name="Freeform 988"/>
              <p:cNvSpPr>
                <a:spLocks noChangeArrowheads="1"/>
              </p:cNvSpPr>
              <p:nvPr/>
            </p:nvSpPr>
            <p:spPr bwMode="auto">
              <a:xfrm>
                <a:off x="5599" y="3679"/>
                <a:ext cx="54" cy="49"/>
              </a:xfrm>
              <a:custGeom>
                <a:avLst/>
                <a:gdLst>
                  <a:gd name="T0" fmla="*/ 7 w 51"/>
                  <a:gd name="T1" fmla="*/ 2187 h 46"/>
                  <a:gd name="T2" fmla="*/ 385 w 51"/>
                  <a:gd name="T3" fmla="*/ 1779 h 46"/>
                  <a:gd name="T4" fmla="*/ 574 w 51"/>
                  <a:gd name="T5" fmla="*/ 1382 h 46"/>
                  <a:gd name="T6" fmla="*/ 809 w 51"/>
                  <a:gd name="T7" fmla="*/ 1023 h 46"/>
                  <a:gd name="T8" fmla="*/ 1016 w 51"/>
                  <a:gd name="T9" fmla="*/ 734 h 46"/>
                  <a:gd name="T10" fmla="*/ 1206 w 51"/>
                  <a:gd name="T11" fmla="*/ 543 h 46"/>
                  <a:gd name="T12" fmla="*/ 1430 w 51"/>
                  <a:gd name="T13" fmla="*/ 479 h 46"/>
                  <a:gd name="T14" fmla="*/ 1432 w 51"/>
                  <a:gd name="T15" fmla="*/ 479 h 46"/>
                  <a:gd name="T16" fmla="*/ 1478 w 51"/>
                  <a:gd name="T17" fmla="*/ 422 h 46"/>
                  <a:gd name="T18" fmla="*/ 1432 w 51"/>
                  <a:gd name="T19" fmla="*/ 422 h 46"/>
                  <a:gd name="T20" fmla="*/ 1432 w 51"/>
                  <a:gd name="T21" fmla="*/ 7 h 46"/>
                  <a:gd name="T22" fmla="*/ 1657 w 51"/>
                  <a:gd name="T23" fmla="*/ 5 h 46"/>
                  <a:gd name="T24" fmla="*/ 1603 w 51"/>
                  <a:gd name="T25" fmla="*/ 2 h 46"/>
                  <a:gd name="T26" fmla="*/ 1514 w 51"/>
                  <a:gd name="T27" fmla="*/ 0 h 46"/>
                  <a:gd name="T28" fmla="*/ 1430 w 51"/>
                  <a:gd name="T29" fmla="*/ 0 h 46"/>
                  <a:gd name="T30" fmla="*/ 1277 w 51"/>
                  <a:gd name="T31" fmla="*/ 1 h 46"/>
                  <a:gd name="T32" fmla="*/ 1075 w 51"/>
                  <a:gd name="T33" fmla="*/ 4 h 46"/>
                  <a:gd name="T34" fmla="*/ 906 w 51"/>
                  <a:gd name="T35" fmla="*/ 479 h 46"/>
                  <a:gd name="T36" fmla="*/ 608 w 51"/>
                  <a:gd name="T37" fmla="*/ 656 h 46"/>
                  <a:gd name="T38" fmla="*/ 385 w 51"/>
                  <a:gd name="T39" fmla="*/ 1090 h 46"/>
                  <a:gd name="T40" fmla="*/ 5 w 51"/>
                  <a:gd name="T41" fmla="*/ 1496 h 46"/>
                  <a:gd name="T42" fmla="*/ 0 w 51"/>
                  <a:gd name="T43" fmla="*/ 1927 h 46"/>
                  <a:gd name="T44" fmla="*/ 7 w 51"/>
                  <a:gd name="T45" fmla="*/ 2187 h 4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51"/>
                  <a:gd name="T70" fmla="*/ 0 h 46"/>
                  <a:gd name="T71" fmla="*/ 51 w 51"/>
                  <a:gd name="T72" fmla="*/ 46 h 4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51" h="46">
                    <a:moveTo>
                      <a:pt x="7" y="46"/>
                    </a:moveTo>
                    <a:lnTo>
                      <a:pt x="12" y="37"/>
                    </a:lnTo>
                    <a:lnTo>
                      <a:pt x="19" y="29"/>
                    </a:lnTo>
                    <a:lnTo>
                      <a:pt x="25" y="22"/>
                    </a:lnTo>
                    <a:lnTo>
                      <a:pt x="32" y="16"/>
                    </a:lnTo>
                    <a:lnTo>
                      <a:pt x="38" y="12"/>
                    </a:lnTo>
                    <a:lnTo>
                      <a:pt x="43" y="10"/>
                    </a:lnTo>
                    <a:lnTo>
                      <a:pt x="44" y="10"/>
                    </a:lnTo>
                    <a:lnTo>
                      <a:pt x="45" y="8"/>
                    </a:lnTo>
                    <a:lnTo>
                      <a:pt x="44" y="8"/>
                    </a:lnTo>
                    <a:lnTo>
                      <a:pt x="44" y="7"/>
                    </a:lnTo>
                    <a:lnTo>
                      <a:pt x="51" y="5"/>
                    </a:lnTo>
                    <a:lnTo>
                      <a:pt x="49" y="2"/>
                    </a:lnTo>
                    <a:lnTo>
                      <a:pt x="46" y="0"/>
                    </a:lnTo>
                    <a:lnTo>
                      <a:pt x="43" y="0"/>
                    </a:lnTo>
                    <a:lnTo>
                      <a:pt x="40" y="1"/>
                    </a:lnTo>
                    <a:lnTo>
                      <a:pt x="33" y="4"/>
                    </a:lnTo>
                    <a:lnTo>
                      <a:pt x="27" y="10"/>
                    </a:lnTo>
                    <a:lnTo>
                      <a:pt x="20" y="15"/>
                    </a:lnTo>
                    <a:lnTo>
                      <a:pt x="12" y="23"/>
                    </a:lnTo>
                    <a:lnTo>
                      <a:pt x="5" y="32"/>
                    </a:lnTo>
                    <a:lnTo>
                      <a:pt x="0" y="40"/>
                    </a:lnTo>
                    <a:lnTo>
                      <a:pt x="7" y="46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497" name="Freeform 989"/>
              <p:cNvSpPr>
                <a:spLocks noChangeArrowheads="1"/>
              </p:cNvSpPr>
              <p:nvPr/>
            </p:nvSpPr>
            <p:spPr bwMode="auto">
              <a:xfrm>
                <a:off x="5581" y="3722"/>
                <a:ext cx="26" cy="67"/>
              </a:xfrm>
              <a:custGeom>
                <a:avLst/>
                <a:gdLst>
                  <a:gd name="T0" fmla="*/ 1117 w 24"/>
                  <a:gd name="T1" fmla="*/ 7078 h 62"/>
                  <a:gd name="T2" fmla="*/ 1210 w 24"/>
                  <a:gd name="T3" fmla="*/ 6550 h 62"/>
                  <a:gd name="T4" fmla="*/ 1210 w 24"/>
                  <a:gd name="T5" fmla="*/ 5977 h 62"/>
                  <a:gd name="T6" fmla="*/ 1311 w 24"/>
                  <a:gd name="T7" fmla="*/ 5118 h 62"/>
                  <a:gd name="T8" fmla="*/ 1538 w 24"/>
                  <a:gd name="T9" fmla="*/ 4383 h 62"/>
                  <a:gd name="T10" fmla="*/ 1805 w 24"/>
                  <a:gd name="T11" fmla="*/ 3260 h 62"/>
                  <a:gd name="T12" fmla="*/ 2314 w 24"/>
                  <a:gd name="T13" fmla="*/ 2391 h 62"/>
                  <a:gd name="T14" fmla="*/ 2716 w 24"/>
                  <a:gd name="T15" fmla="*/ 1390 h 62"/>
                  <a:gd name="T16" fmla="*/ 3160 w 24"/>
                  <a:gd name="T17" fmla="*/ 6 h 62"/>
                  <a:gd name="T18" fmla="*/ 2314 w 24"/>
                  <a:gd name="T19" fmla="*/ 0 h 62"/>
                  <a:gd name="T20" fmla="*/ 1538 w 24"/>
                  <a:gd name="T21" fmla="*/ 1019 h 62"/>
                  <a:gd name="T22" fmla="*/ 1117 w 24"/>
                  <a:gd name="T23" fmla="*/ 2048 h 62"/>
                  <a:gd name="T24" fmla="*/ 952 w 24"/>
                  <a:gd name="T25" fmla="*/ 3017 h 62"/>
                  <a:gd name="T26" fmla="*/ 4 w 24"/>
                  <a:gd name="T27" fmla="*/ 4056 h 62"/>
                  <a:gd name="T28" fmla="*/ 2 w 24"/>
                  <a:gd name="T29" fmla="*/ 4805 h 62"/>
                  <a:gd name="T30" fmla="*/ 1 w 24"/>
                  <a:gd name="T31" fmla="*/ 5612 h 62"/>
                  <a:gd name="T32" fmla="*/ 0 w 24"/>
                  <a:gd name="T33" fmla="*/ 6459 h 62"/>
                  <a:gd name="T34" fmla="*/ 0 w 24"/>
                  <a:gd name="T35" fmla="*/ 6980 h 62"/>
                  <a:gd name="T36" fmla="*/ 1117 w 24"/>
                  <a:gd name="T37" fmla="*/ 7078 h 62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4"/>
                  <a:gd name="T58" fmla="*/ 0 h 62"/>
                  <a:gd name="T59" fmla="*/ 24 w 24"/>
                  <a:gd name="T60" fmla="*/ 62 h 62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4" h="62">
                    <a:moveTo>
                      <a:pt x="8" y="62"/>
                    </a:moveTo>
                    <a:lnTo>
                      <a:pt x="9" y="57"/>
                    </a:lnTo>
                    <a:lnTo>
                      <a:pt x="9" y="52"/>
                    </a:lnTo>
                    <a:lnTo>
                      <a:pt x="10" y="44"/>
                    </a:lnTo>
                    <a:lnTo>
                      <a:pt x="12" y="38"/>
                    </a:lnTo>
                    <a:lnTo>
                      <a:pt x="14" y="29"/>
                    </a:lnTo>
                    <a:lnTo>
                      <a:pt x="17" y="21"/>
                    </a:lnTo>
                    <a:lnTo>
                      <a:pt x="20" y="13"/>
                    </a:lnTo>
                    <a:lnTo>
                      <a:pt x="24" y="6"/>
                    </a:lnTo>
                    <a:lnTo>
                      <a:pt x="17" y="0"/>
                    </a:lnTo>
                    <a:lnTo>
                      <a:pt x="12" y="9"/>
                    </a:lnTo>
                    <a:lnTo>
                      <a:pt x="8" y="18"/>
                    </a:lnTo>
                    <a:lnTo>
                      <a:pt x="6" y="27"/>
                    </a:lnTo>
                    <a:lnTo>
                      <a:pt x="4" y="35"/>
                    </a:lnTo>
                    <a:lnTo>
                      <a:pt x="2" y="43"/>
                    </a:lnTo>
                    <a:lnTo>
                      <a:pt x="1" y="50"/>
                    </a:lnTo>
                    <a:lnTo>
                      <a:pt x="0" y="56"/>
                    </a:lnTo>
                    <a:lnTo>
                      <a:pt x="0" y="61"/>
                    </a:lnTo>
                    <a:lnTo>
                      <a:pt x="8" y="62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498" name="Freeform 990"/>
              <p:cNvSpPr>
                <a:spLocks noChangeArrowheads="1"/>
              </p:cNvSpPr>
              <p:nvPr/>
            </p:nvSpPr>
            <p:spPr bwMode="auto">
              <a:xfrm>
                <a:off x="154" y="1540"/>
                <a:ext cx="69" cy="115"/>
              </a:xfrm>
              <a:custGeom>
                <a:avLst/>
                <a:gdLst>
                  <a:gd name="T0" fmla="*/ 2472 w 65"/>
                  <a:gd name="T1" fmla="*/ 7855 h 107"/>
                  <a:gd name="T2" fmla="*/ 2472 w 65"/>
                  <a:gd name="T3" fmla="*/ 8080 h 107"/>
                  <a:gd name="T4" fmla="*/ 2464 w 65"/>
                  <a:gd name="T5" fmla="*/ 8346 h 107"/>
                  <a:gd name="T6" fmla="*/ 2464 w 65"/>
                  <a:gd name="T7" fmla="*/ 8442 h 107"/>
                  <a:gd name="T8" fmla="*/ 2369 w 65"/>
                  <a:gd name="T9" fmla="*/ 8600 h 107"/>
                  <a:gd name="T10" fmla="*/ 2282 w 65"/>
                  <a:gd name="T11" fmla="*/ 8684 h 107"/>
                  <a:gd name="T12" fmla="*/ 2067 w 65"/>
                  <a:gd name="T13" fmla="*/ 8684 h 107"/>
                  <a:gd name="T14" fmla="*/ 1797 w 65"/>
                  <a:gd name="T15" fmla="*/ 8442 h 107"/>
                  <a:gd name="T16" fmla="*/ 1595 w 65"/>
                  <a:gd name="T17" fmla="*/ 8333 h 107"/>
                  <a:gd name="T18" fmla="*/ 1334 w 65"/>
                  <a:gd name="T19" fmla="*/ 7839 h 107"/>
                  <a:gd name="T20" fmla="*/ 1050 w 65"/>
                  <a:gd name="T21" fmla="*/ 7294 h 107"/>
                  <a:gd name="T22" fmla="*/ 734 w 65"/>
                  <a:gd name="T23" fmla="*/ 6712 h 107"/>
                  <a:gd name="T24" fmla="*/ 512 w 65"/>
                  <a:gd name="T25" fmla="*/ 5876 h 107"/>
                  <a:gd name="T26" fmla="*/ 8 w 65"/>
                  <a:gd name="T27" fmla="*/ 5087 h 107"/>
                  <a:gd name="T28" fmla="*/ 4 w 65"/>
                  <a:gd name="T29" fmla="*/ 4182 h 107"/>
                  <a:gd name="T30" fmla="*/ 1 w 65"/>
                  <a:gd name="T31" fmla="*/ 3269 h 107"/>
                  <a:gd name="T32" fmla="*/ 0 w 65"/>
                  <a:gd name="T33" fmla="*/ 2280 h 107"/>
                  <a:gd name="T34" fmla="*/ 1 w 65"/>
                  <a:gd name="T35" fmla="*/ 1206 h 107"/>
                  <a:gd name="T36" fmla="*/ 4 w 65"/>
                  <a:gd name="T37" fmla="*/ 2 h 107"/>
                  <a:gd name="T38" fmla="*/ 5 w 65"/>
                  <a:gd name="T39" fmla="*/ 1 h 107"/>
                  <a:gd name="T40" fmla="*/ 6 w 65"/>
                  <a:gd name="T41" fmla="*/ 0 h 107"/>
                  <a:gd name="T42" fmla="*/ 8 w 65"/>
                  <a:gd name="T43" fmla="*/ 0 h 107"/>
                  <a:gd name="T44" fmla="*/ 403 w 65"/>
                  <a:gd name="T45" fmla="*/ 1 h 107"/>
                  <a:gd name="T46" fmla="*/ 577 w 65"/>
                  <a:gd name="T47" fmla="*/ 5 h 107"/>
                  <a:gd name="T48" fmla="*/ 878 w 65"/>
                  <a:gd name="T49" fmla="*/ 728 h 107"/>
                  <a:gd name="T50" fmla="*/ 1115 w 65"/>
                  <a:gd name="T51" fmla="*/ 1044 h 107"/>
                  <a:gd name="T52" fmla="*/ 1416 w 65"/>
                  <a:gd name="T53" fmla="*/ 1836 h 107"/>
                  <a:gd name="T54" fmla="*/ 1656 w 65"/>
                  <a:gd name="T55" fmla="*/ 2478 h 107"/>
                  <a:gd name="T56" fmla="*/ 1834 w 65"/>
                  <a:gd name="T57" fmla="*/ 3134 h 107"/>
                  <a:gd name="T58" fmla="*/ 2025 w 65"/>
                  <a:gd name="T59" fmla="*/ 3819 h 107"/>
                  <a:gd name="T60" fmla="*/ 2194 w 65"/>
                  <a:gd name="T61" fmla="*/ 4412 h 107"/>
                  <a:gd name="T62" fmla="*/ 2282 w 65"/>
                  <a:gd name="T63" fmla="*/ 5192 h 107"/>
                  <a:gd name="T64" fmla="*/ 2329 w 65"/>
                  <a:gd name="T65" fmla="*/ 5888 h 107"/>
                  <a:gd name="T66" fmla="*/ 2369 w 65"/>
                  <a:gd name="T67" fmla="*/ 6445 h 107"/>
                  <a:gd name="T68" fmla="*/ 2422 w 65"/>
                  <a:gd name="T69" fmla="*/ 7214 h 107"/>
                  <a:gd name="T70" fmla="*/ 2464 w 65"/>
                  <a:gd name="T71" fmla="*/ 7445 h 107"/>
                  <a:gd name="T72" fmla="*/ 2472 w 65"/>
                  <a:gd name="T73" fmla="*/ 7855 h 10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5"/>
                  <a:gd name="T112" fmla="*/ 0 h 107"/>
                  <a:gd name="T113" fmla="*/ 65 w 65"/>
                  <a:gd name="T114" fmla="*/ 107 h 107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5" h="107">
                    <a:moveTo>
                      <a:pt x="65" y="97"/>
                    </a:moveTo>
                    <a:lnTo>
                      <a:pt x="65" y="100"/>
                    </a:lnTo>
                    <a:lnTo>
                      <a:pt x="64" y="102"/>
                    </a:lnTo>
                    <a:lnTo>
                      <a:pt x="64" y="104"/>
                    </a:lnTo>
                    <a:lnTo>
                      <a:pt x="62" y="106"/>
                    </a:lnTo>
                    <a:lnTo>
                      <a:pt x="59" y="107"/>
                    </a:lnTo>
                    <a:lnTo>
                      <a:pt x="54" y="107"/>
                    </a:lnTo>
                    <a:lnTo>
                      <a:pt x="47" y="104"/>
                    </a:lnTo>
                    <a:lnTo>
                      <a:pt x="41" y="101"/>
                    </a:lnTo>
                    <a:lnTo>
                      <a:pt x="35" y="96"/>
                    </a:lnTo>
                    <a:lnTo>
                      <a:pt x="27" y="89"/>
                    </a:lnTo>
                    <a:lnTo>
                      <a:pt x="20" y="81"/>
                    </a:lnTo>
                    <a:lnTo>
                      <a:pt x="14" y="72"/>
                    </a:lnTo>
                    <a:lnTo>
                      <a:pt x="8" y="62"/>
                    </a:lnTo>
                    <a:lnTo>
                      <a:pt x="4" y="52"/>
                    </a:lnTo>
                    <a:lnTo>
                      <a:pt x="1" y="40"/>
                    </a:lnTo>
                    <a:lnTo>
                      <a:pt x="0" y="28"/>
                    </a:lnTo>
                    <a:lnTo>
                      <a:pt x="1" y="16"/>
                    </a:lnTo>
                    <a:lnTo>
                      <a:pt x="4" y="2"/>
                    </a:lnTo>
                    <a:lnTo>
                      <a:pt x="5" y="1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0" y="1"/>
                    </a:lnTo>
                    <a:lnTo>
                      <a:pt x="16" y="5"/>
                    </a:lnTo>
                    <a:lnTo>
                      <a:pt x="23" y="9"/>
                    </a:lnTo>
                    <a:lnTo>
                      <a:pt x="29" y="14"/>
                    </a:lnTo>
                    <a:lnTo>
                      <a:pt x="37" y="22"/>
                    </a:lnTo>
                    <a:lnTo>
                      <a:pt x="43" y="31"/>
                    </a:lnTo>
                    <a:lnTo>
                      <a:pt x="48" y="39"/>
                    </a:lnTo>
                    <a:lnTo>
                      <a:pt x="53" y="47"/>
                    </a:lnTo>
                    <a:lnTo>
                      <a:pt x="57" y="55"/>
                    </a:lnTo>
                    <a:lnTo>
                      <a:pt x="59" y="64"/>
                    </a:lnTo>
                    <a:lnTo>
                      <a:pt x="61" y="73"/>
                    </a:lnTo>
                    <a:lnTo>
                      <a:pt x="62" y="80"/>
                    </a:lnTo>
                    <a:lnTo>
                      <a:pt x="63" y="87"/>
                    </a:lnTo>
                    <a:lnTo>
                      <a:pt x="64" y="92"/>
                    </a:lnTo>
                    <a:lnTo>
                      <a:pt x="65" y="97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499" name="Freeform 991"/>
              <p:cNvSpPr>
                <a:spLocks noChangeArrowheads="1"/>
              </p:cNvSpPr>
              <p:nvPr/>
            </p:nvSpPr>
            <p:spPr bwMode="auto">
              <a:xfrm>
                <a:off x="149" y="1540"/>
                <a:ext cx="78" cy="120"/>
              </a:xfrm>
              <a:custGeom>
                <a:avLst/>
                <a:gdLst>
                  <a:gd name="T0" fmla="*/ 4 w 74"/>
                  <a:gd name="T1" fmla="*/ 0 h 111"/>
                  <a:gd name="T2" fmla="*/ 1 w 74"/>
                  <a:gd name="T3" fmla="*/ 1422 h 111"/>
                  <a:gd name="T4" fmla="*/ 0 w 74"/>
                  <a:gd name="T5" fmla="*/ 3102 h 111"/>
                  <a:gd name="T6" fmla="*/ 1 w 74"/>
                  <a:gd name="T7" fmla="*/ 4582 h 111"/>
                  <a:gd name="T8" fmla="*/ 4 w 74"/>
                  <a:gd name="T9" fmla="*/ 6115 h 111"/>
                  <a:gd name="T10" fmla="*/ 9 w 74"/>
                  <a:gd name="T11" fmla="*/ 7315 h 111"/>
                  <a:gd name="T12" fmla="*/ 337 w 74"/>
                  <a:gd name="T13" fmla="*/ 8549 h 111"/>
                  <a:gd name="T14" fmla="*/ 486 w 74"/>
                  <a:gd name="T15" fmla="*/ 9761 h 111"/>
                  <a:gd name="T16" fmla="*/ 702 w 74"/>
                  <a:gd name="T17" fmla="*/ 10613 h 111"/>
                  <a:gd name="T18" fmla="*/ 865 w 74"/>
                  <a:gd name="T19" fmla="*/ 11474 h 111"/>
                  <a:gd name="T20" fmla="*/ 1068 w 74"/>
                  <a:gd name="T21" fmla="*/ 11924 h 111"/>
                  <a:gd name="T22" fmla="*/ 1251 w 74"/>
                  <a:gd name="T23" fmla="*/ 12546 h 111"/>
                  <a:gd name="T24" fmla="*/ 1391 w 74"/>
                  <a:gd name="T25" fmla="*/ 12716 h 111"/>
                  <a:gd name="T26" fmla="*/ 1545 w 74"/>
                  <a:gd name="T27" fmla="*/ 12891 h 111"/>
                  <a:gd name="T28" fmla="*/ 1703 w 74"/>
                  <a:gd name="T29" fmla="*/ 12624 h 111"/>
                  <a:gd name="T30" fmla="*/ 1763 w 74"/>
                  <a:gd name="T31" fmla="*/ 12404 h 111"/>
                  <a:gd name="T32" fmla="*/ 1808 w 74"/>
                  <a:gd name="T33" fmla="*/ 11762 h 111"/>
                  <a:gd name="T34" fmla="*/ 1810 w 74"/>
                  <a:gd name="T35" fmla="*/ 11511 h 111"/>
                  <a:gd name="T36" fmla="*/ 1810 w 74"/>
                  <a:gd name="T37" fmla="*/ 11159 h 111"/>
                  <a:gd name="T38" fmla="*/ 1627 w 74"/>
                  <a:gd name="T39" fmla="*/ 11408 h 111"/>
                  <a:gd name="T40" fmla="*/ 1627 w 74"/>
                  <a:gd name="T41" fmla="*/ 11511 h 111"/>
                  <a:gd name="T42" fmla="*/ 1587 w 74"/>
                  <a:gd name="T43" fmla="*/ 11605 h 111"/>
                  <a:gd name="T44" fmla="*/ 1587 w 74"/>
                  <a:gd name="T45" fmla="*/ 11677 h 111"/>
                  <a:gd name="T46" fmla="*/ 1544 w 74"/>
                  <a:gd name="T47" fmla="*/ 11677 h 111"/>
                  <a:gd name="T48" fmla="*/ 1465 w 74"/>
                  <a:gd name="T49" fmla="*/ 11677 h 111"/>
                  <a:gd name="T50" fmla="*/ 1319 w 74"/>
                  <a:gd name="T51" fmla="*/ 11511 h 111"/>
                  <a:gd name="T52" fmla="*/ 1187 w 74"/>
                  <a:gd name="T53" fmla="*/ 11159 h 111"/>
                  <a:gd name="T54" fmla="*/ 1013 w 74"/>
                  <a:gd name="T55" fmla="*/ 10613 h 111"/>
                  <a:gd name="T56" fmla="*/ 822 w 74"/>
                  <a:gd name="T57" fmla="*/ 9849 h 111"/>
                  <a:gd name="T58" fmla="*/ 702 w 74"/>
                  <a:gd name="T59" fmla="*/ 9029 h 111"/>
                  <a:gd name="T60" fmla="*/ 512 w 74"/>
                  <a:gd name="T61" fmla="*/ 7908 h 111"/>
                  <a:gd name="T62" fmla="*/ 374 w 74"/>
                  <a:gd name="T63" fmla="*/ 6990 h 111"/>
                  <a:gd name="T64" fmla="*/ 304 w 74"/>
                  <a:gd name="T65" fmla="*/ 5688 h 111"/>
                  <a:gd name="T66" fmla="*/ 9 w 74"/>
                  <a:gd name="T67" fmla="*/ 4477 h 111"/>
                  <a:gd name="T68" fmla="*/ 8 w 74"/>
                  <a:gd name="T69" fmla="*/ 3102 h 111"/>
                  <a:gd name="T70" fmla="*/ 9 w 74"/>
                  <a:gd name="T71" fmla="*/ 1662 h 111"/>
                  <a:gd name="T72" fmla="*/ 304 w 74"/>
                  <a:gd name="T73" fmla="*/ 2 h 111"/>
                  <a:gd name="T74" fmla="*/ 4 w 74"/>
                  <a:gd name="T75" fmla="*/ 0 h 111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74"/>
                  <a:gd name="T115" fmla="*/ 0 h 111"/>
                  <a:gd name="T116" fmla="*/ 74 w 74"/>
                  <a:gd name="T117" fmla="*/ 111 h 111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74" h="111">
                    <a:moveTo>
                      <a:pt x="4" y="0"/>
                    </a:moveTo>
                    <a:lnTo>
                      <a:pt x="1" y="13"/>
                    </a:lnTo>
                    <a:lnTo>
                      <a:pt x="0" y="27"/>
                    </a:lnTo>
                    <a:lnTo>
                      <a:pt x="1" y="40"/>
                    </a:lnTo>
                    <a:lnTo>
                      <a:pt x="4" y="52"/>
                    </a:lnTo>
                    <a:lnTo>
                      <a:pt x="9" y="63"/>
                    </a:lnTo>
                    <a:lnTo>
                      <a:pt x="14" y="74"/>
                    </a:lnTo>
                    <a:lnTo>
                      <a:pt x="21" y="83"/>
                    </a:lnTo>
                    <a:lnTo>
                      <a:pt x="28" y="91"/>
                    </a:lnTo>
                    <a:lnTo>
                      <a:pt x="35" y="98"/>
                    </a:lnTo>
                    <a:lnTo>
                      <a:pt x="43" y="103"/>
                    </a:lnTo>
                    <a:lnTo>
                      <a:pt x="50" y="108"/>
                    </a:lnTo>
                    <a:lnTo>
                      <a:pt x="57" y="110"/>
                    </a:lnTo>
                    <a:lnTo>
                      <a:pt x="63" y="111"/>
                    </a:lnTo>
                    <a:lnTo>
                      <a:pt x="68" y="109"/>
                    </a:lnTo>
                    <a:lnTo>
                      <a:pt x="71" y="106"/>
                    </a:lnTo>
                    <a:lnTo>
                      <a:pt x="73" y="102"/>
                    </a:lnTo>
                    <a:lnTo>
                      <a:pt x="74" y="99"/>
                    </a:lnTo>
                    <a:lnTo>
                      <a:pt x="74" y="96"/>
                    </a:lnTo>
                    <a:lnTo>
                      <a:pt x="65" y="97"/>
                    </a:lnTo>
                    <a:lnTo>
                      <a:pt x="65" y="99"/>
                    </a:lnTo>
                    <a:lnTo>
                      <a:pt x="64" y="100"/>
                    </a:lnTo>
                    <a:lnTo>
                      <a:pt x="64" y="101"/>
                    </a:lnTo>
                    <a:lnTo>
                      <a:pt x="62" y="101"/>
                    </a:lnTo>
                    <a:lnTo>
                      <a:pt x="59" y="101"/>
                    </a:lnTo>
                    <a:lnTo>
                      <a:pt x="53" y="99"/>
                    </a:lnTo>
                    <a:lnTo>
                      <a:pt x="47" y="96"/>
                    </a:lnTo>
                    <a:lnTo>
                      <a:pt x="41" y="91"/>
                    </a:lnTo>
                    <a:lnTo>
                      <a:pt x="34" y="85"/>
                    </a:lnTo>
                    <a:lnTo>
                      <a:pt x="28" y="77"/>
                    </a:lnTo>
                    <a:lnTo>
                      <a:pt x="22" y="68"/>
                    </a:lnTo>
                    <a:lnTo>
                      <a:pt x="16" y="60"/>
                    </a:lnTo>
                    <a:lnTo>
                      <a:pt x="12" y="49"/>
                    </a:lnTo>
                    <a:lnTo>
                      <a:pt x="9" y="38"/>
                    </a:lnTo>
                    <a:lnTo>
                      <a:pt x="8" y="27"/>
                    </a:lnTo>
                    <a:lnTo>
                      <a:pt x="9" y="15"/>
                    </a:lnTo>
                    <a:lnTo>
                      <a:pt x="12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500" name="Freeform 992"/>
              <p:cNvSpPr>
                <a:spLocks noChangeArrowheads="1"/>
              </p:cNvSpPr>
              <p:nvPr/>
            </p:nvSpPr>
            <p:spPr bwMode="auto">
              <a:xfrm>
                <a:off x="154" y="1535"/>
                <a:ext cx="56" cy="50"/>
              </a:xfrm>
              <a:custGeom>
                <a:avLst/>
                <a:gdLst>
                  <a:gd name="T0" fmla="*/ 1504 w 53"/>
                  <a:gd name="T1" fmla="*/ 6348 h 46"/>
                  <a:gd name="T2" fmla="*/ 1326 w 53"/>
                  <a:gd name="T3" fmla="*/ 5262 h 46"/>
                  <a:gd name="T4" fmla="*/ 1124 w 53"/>
                  <a:gd name="T5" fmla="*/ 3770 h 46"/>
                  <a:gd name="T6" fmla="*/ 944 w 53"/>
                  <a:gd name="T7" fmla="*/ 2324 h 46"/>
                  <a:gd name="T8" fmla="*/ 716 w 53"/>
                  <a:gd name="T9" fmla="*/ 1532 h 46"/>
                  <a:gd name="T10" fmla="*/ 515 w 53"/>
                  <a:gd name="T11" fmla="*/ 4 h 46"/>
                  <a:gd name="T12" fmla="*/ 350 w 53"/>
                  <a:gd name="T13" fmla="*/ 1 h 46"/>
                  <a:gd name="T14" fmla="*/ 296 w 53"/>
                  <a:gd name="T15" fmla="*/ 0 h 46"/>
                  <a:gd name="T16" fmla="*/ 6 w 53"/>
                  <a:gd name="T17" fmla="*/ 0 h 46"/>
                  <a:gd name="T18" fmla="*/ 2 w 53"/>
                  <a:gd name="T19" fmla="*/ 2 h 46"/>
                  <a:gd name="T20" fmla="*/ 0 w 53"/>
                  <a:gd name="T21" fmla="*/ 5 h 46"/>
                  <a:gd name="T22" fmla="*/ 8 w 53"/>
                  <a:gd name="T23" fmla="*/ 1192 h 46"/>
                  <a:gd name="T24" fmla="*/ 8 w 53"/>
                  <a:gd name="T25" fmla="*/ 1409 h 46"/>
                  <a:gd name="T26" fmla="*/ 7 w 53"/>
                  <a:gd name="T27" fmla="*/ 1532 h 46"/>
                  <a:gd name="T28" fmla="*/ 296 w 53"/>
                  <a:gd name="T29" fmla="*/ 1532 h 46"/>
                  <a:gd name="T30" fmla="*/ 391 w 53"/>
                  <a:gd name="T31" fmla="*/ 1810 h 46"/>
                  <a:gd name="T32" fmla="*/ 544 w 53"/>
                  <a:gd name="T33" fmla="*/ 2526 h 46"/>
                  <a:gd name="T34" fmla="*/ 757 w 53"/>
                  <a:gd name="T35" fmla="*/ 3770 h 46"/>
                  <a:gd name="T36" fmla="*/ 953 w 53"/>
                  <a:gd name="T37" fmla="*/ 4841 h 46"/>
                  <a:gd name="T38" fmla="*/ 1124 w 53"/>
                  <a:gd name="T39" fmla="*/ 5840 h 46"/>
                  <a:gd name="T40" fmla="*/ 1313 w 53"/>
                  <a:gd name="T41" fmla="*/ 7470 h 46"/>
                  <a:gd name="T42" fmla="*/ 1504 w 53"/>
                  <a:gd name="T43" fmla="*/ 6348 h 4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53"/>
                  <a:gd name="T67" fmla="*/ 0 h 46"/>
                  <a:gd name="T68" fmla="*/ 53 w 53"/>
                  <a:gd name="T69" fmla="*/ 46 h 4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53" h="46">
                    <a:moveTo>
                      <a:pt x="53" y="40"/>
                    </a:moveTo>
                    <a:lnTo>
                      <a:pt x="46" y="32"/>
                    </a:lnTo>
                    <a:lnTo>
                      <a:pt x="40" y="23"/>
                    </a:lnTo>
                    <a:lnTo>
                      <a:pt x="33" y="15"/>
                    </a:lnTo>
                    <a:lnTo>
                      <a:pt x="25" y="10"/>
                    </a:lnTo>
                    <a:lnTo>
                      <a:pt x="19" y="4"/>
                    </a:lnTo>
                    <a:lnTo>
                      <a:pt x="12" y="1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2" y="2"/>
                    </a:lnTo>
                    <a:lnTo>
                      <a:pt x="0" y="5"/>
                    </a:lnTo>
                    <a:lnTo>
                      <a:pt x="8" y="7"/>
                    </a:lnTo>
                    <a:lnTo>
                      <a:pt x="8" y="9"/>
                    </a:lnTo>
                    <a:lnTo>
                      <a:pt x="7" y="10"/>
                    </a:lnTo>
                    <a:lnTo>
                      <a:pt x="9" y="10"/>
                    </a:lnTo>
                    <a:lnTo>
                      <a:pt x="14" y="12"/>
                    </a:lnTo>
                    <a:lnTo>
                      <a:pt x="20" y="16"/>
                    </a:lnTo>
                    <a:lnTo>
                      <a:pt x="26" y="23"/>
                    </a:lnTo>
                    <a:lnTo>
                      <a:pt x="34" y="29"/>
                    </a:lnTo>
                    <a:lnTo>
                      <a:pt x="40" y="37"/>
                    </a:lnTo>
                    <a:lnTo>
                      <a:pt x="45" y="46"/>
                    </a:lnTo>
                    <a:lnTo>
                      <a:pt x="53" y="4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501" name="Freeform 993"/>
              <p:cNvSpPr>
                <a:spLocks noChangeArrowheads="1"/>
              </p:cNvSpPr>
              <p:nvPr/>
            </p:nvSpPr>
            <p:spPr bwMode="auto">
              <a:xfrm>
                <a:off x="201" y="1578"/>
                <a:ext cx="27" cy="67"/>
              </a:xfrm>
              <a:custGeom>
                <a:avLst/>
                <a:gdLst>
                  <a:gd name="T0" fmla="*/ 2676 w 25"/>
                  <a:gd name="T1" fmla="*/ 6980 h 62"/>
                  <a:gd name="T2" fmla="*/ 2597 w 25"/>
                  <a:gd name="T3" fmla="*/ 6459 h 62"/>
                  <a:gd name="T4" fmla="*/ 2597 w 25"/>
                  <a:gd name="T5" fmla="*/ 5612 h 62"/>
                  <a:gd name="T6" fmla="*/ 2294 w 25"/>
                  <a:gd name="T7" fmla="*/ 4805 h 62"/>
                  <a:gd name="T8" fmla="*/ 2227 w 25"/>
                  <a:gd name="T9" fmla="*/ 4113 h 62"/>
                  <a:gd name="T10" fmla="*/ 1967 w 25"/>
                  <a:gd name="T11" fmla="*/ 3017 h 62"/>
                  <a:gd name="T12" fmla="*/ 1561 w 25"/>
                  <a:gd name="T13" fmla="*/ 2048 h 62"/>
                  <a:gd name="T14" fmla="*/ 1239 w 25"/>
                  <a:gd name="T15" fmla="*/ 1019 h 62"/>
                  <a:gd name="T16" fmla="*/ 910 w 25"/>
                  <a:gd name="T17" fmla="*/ 0 h 62"/>
                  <a:gd name="T18" fmla="*/ 0 w 25"/>
                  <a:gd name="T19" fmla="*/ 6 h 62"/>
                  <a:gd name="T20" fmla="*/ 4 w 25"/>
                  <a:gd name="T21" fmla="*/ 1502 h 62"/>
                  <a:gd name="T22" fmla="*/ 910 w 25"/>
                  <a:gd name="T23" fmla="*/ 2391 h 62"/>
                  <a:gd name="T24" fmla="*/ 1062 w 25"/>
                  <a:gd name="T25" fmla="*/ 3260 h 62"/>
                  <a:gd name="T26" fmla="*/ 1239 w 25"/>
                  <a:gd name="T27" fmla="*/ 4383 h 62"/>
                  <a:gd name="T28" fmla="*/ 1338 w 25"/>
                  <a:gd name="T29" fmla="*/ 5118 h 62"/>
                  <a:gd name="T30" fmla="*/ 1445 w 25"/>
                  <a:gd name="T31" fmla="*/ 5977 h 62"/>
                  <a:gd name="T32" fmla="*/ 1561 w 25"/>
                  <a:gd name="T33" fmla="*/ 6550 h 62"/>
                  <a:gd name="T34" fmla="*/ 1686 w 25"/>
                  <a:gd name="T35" fmla="*/ 7078 h 62"/>
                  <a:gd name="T36" fmla="*/ 2676 w 25"/>
                  <a:gd name="T37" fmla="*/ 6980 h 62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5"/>
                  <a:gd name="T58" fmla="*/ 0 h 62"/>
                  <a:gd name="T59" fmla="*/ 25 w 25"/>
                  <a:gd name="T60" fmla="*/ 62 h 62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5" h="62">
                    <a:moveTo>
                      <a:pt x="25" y="61"/>
                    </a:moveTo>
                    <a:lnTo>
                      <a:pt x="24" y="56"/>
                    </a:lnTo>
                    <a:lnTo>
                      <a:pt x="24" y="50"/>
                    </a:lnTo>
                    <a:lnTo>
                      <a:pt x="21" y="43"/>
                    </a:lnTo>
                    <a:lnTo>
                      <a:pt x="20" y="36"/>
                    </a:lnTo>
                    <a:lnTo>
                      <a:pt x="18" y="27"/>
                    </a:lnTo>
                    <a:lnTo>
                      <a:pt x="15" y="18"/>
                    </a:lnTo>
                    <a:lnTo>
                      <a:pt x="12" y="9"/>
                    </a:lnTo>
                    <a:lnTo>
                      <a:pt x="8" y="0"/>
                    </a:lnTo>
                    <a:lnTo>
                      <a:pt x="0" y="6"/>
                    </a:lnTo>
                    <a:lnTo>
                      <a:pt x="4" y="14"/>
                    </a:lnTo>
                    <a:lnTo>
                      <a:pt x="8" y="21"/>
                    </a:lnTo>
                    <a:lnTo>
                      <a:pt x="10" y="29"/>
                    </a:lnTo>
                    <a:lnTo>
                      <a:pt x="12" y="38"/>
                    </a:lnTo>
                    <a:lnTo>
                      <a:pt x="13" y="44"/>
                    </a:lnTo>
                    <a:lnTo>
                      <a:pt x="14" y="52"/>
                    </a:lnTo>
                    <a:lnTo>
                      <a:pt x="15" y="57"/>
                    </a:lnTo>
                    <a:lnTo>
                      <a:pt x="16" y="62"/>
                    </a:lnTo>
                    <a:lnTo>
                      <a:pt x="25" y="61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502" name="Freeform 994"/>
              <p:cNvSpPr>
                <a:spLocks noChangeArrowheads="1"/>
              </p:cNvSpPr>
              <p:nvPr/>
            </p:nvSpPr>
            <p:spPr bwMode="auto">
              <a:xfrm>
                <a:off x="5582" y="1677"/>
                <a:ext cx="69" cy="115"/>
              </a:xfrm>
              <a:custGeom>
                <a:avLst/>
                <a:gdLst>
                  <a:gd name="T0" fmla="*/ 0 w 65"/>
                  <a:gd name="T1" fmla="*/ 13739 h 106"/>
                  <a:gd name="T2" fmla="*/ 0 w 65"/>
                  <a:gd name="T3" fmla="*/ 14167 h 106"/>
                  <a:gd name="T4" fmla="*/ 1 w 65"/>
                  <a:gd name="T5" fmla="*/ 14552 h 106"/>
                  <a:gd name="T6" fmla="*/ 1 w 65"/>
                  <a:gd name="T7" fmla="*/ 14802 h 106"/>
                  <a:gd name="T8" fmla="*/ 3 w 65"/>
                  <a:gd name="T9" fmla="*/ 15211 h 106"/>
                  <a:gd name="T10" fmla="*/ 6 w 65"/>
                  <a:gd name="T11" fmla="*/ 15370 h 106"/>
                  <a:gd name="T12" fmla="*/ 428 w 65"/>
                  <a:gd name="T13" fmla="*/ 15211 h 106"/>
                  <a:gd name="T14" fmla="*/ 651 w 65"/>
                  <a:gd name="T15" fmla="*/ 14802 h 106"/>
                  <a:gd name="T16" fmla="*/ 932 w 65"/>
                  <a:gd name="T17" fmla="*/ 14385 h 106"/>
                  <a:gd name="T18" fmla="*/ 1138 w 65"/>
                  <a:gd name="T19" fmla="*/ 13539 h 106"/>
                  <a:gd name="T20" fmla="*/ 1445 w 65"/>
                  <a:gd name="T21" fmla="*/ 12479 h 106"/>
                  <a:gd name="T22" fmla="*/ 1728 w 65"/>
                  <a:gd name="T23" fmla="*/ 11502 h 106"/>
                  <a:gd name="T24" fmla="*/ 1947 w 65"/>
                  <a:gd name="T25" fmla="*/ 10383 h 106"/>
                  <a:gd name="T26" fmla="*/ 2194 w 65"/>
                  <a:gd name="T27" fmla="*/ 8843 h 106"/>
                  <a:gd name="T28" fmla="*/ 2329 w 65"/>
                  <a:gd name="T29" fmla="*/ 7109 h 106"/>
                  <a:gd name="T30" fmla="*/ 2464 w 65"/>
                  <a:gd name="T31" fmla="*/ 5567 h 106"/>
                  <a:gd name="T32" fmla="*/ 2472 w 65"/>
                  <a:gd name="T33" fmla="*/ 3905 h 106"/>
                  <a:gd name="T34" fmla="*/ 2464 w 65"/>
                  <a:gd name="T35" fmla="*/ 1930 h 106"/>
                  <a:gd name="T36" fmla="*/ 2329 w 65"/>
                  <a:gd name="T37" fmla="*/ 1 h 106"/>
                  <a:gd name="T38" fmla="*/ 2321 w 65"/>
                  <a:gd name="T39" fmla="*/ 0 h 106"/>
                  <a:gd name="T40" fmla="*/ 2282 w 65"/>
                  <a:gd name="T41" fmla="*/ 0 h 106"/>
                  <a:gd name="T42" fmla="*/ 2194 w 65"/>
                  <a:gd name="T43" fmla="*/ 0 h 106"/>
                  <a:gd name="T44" fmla="*/ 2103 w 65"/>
                  <a:gd name="T45" fmla="*/ 0 h 106"/>
                  <a:gd name="T46" fmla="*/ 1866 w 65"/>
                  <a:gd name="T47" fmla="*/ 3 h 106"/>
                  <a:gd name="T48" fmla="*/ 1628 w 65"/>
                  <a:gd name="T49" fmla="*/ 1091 h 106"/>
                  <a:gd name="T50" fmla="*/ 1361 w 65"/>
                  <a:gd name="T51" fmla="*/ 1930 h 106"/>
                  <a:gd name="T52" fmla="*/ 1072 w 65"/>
                  <a:gd name="T53" fmla="*/ 2901 h 106"/>
                  <a:gd name="T54" fmla="*/ 827 w 65"/>
                  <a:gd name="T55" fmla="*/ 4237 h 106"/>
                  <a:gd name="T56" fmla="*/ 613 w 65"/>
                  <a:gd name="T57" fmla="*/ 5423 h 106"/>
                  <a:gd name="T58" fmla="*/ 454 w 65"/>
                  <a:gd name="T59" fmla="*/ 6553 h 106"/>
                  <a:gd name="T60" fmla="*/ 8 w 65"/>
                  <a:gd name="T61" fmla="*/ 7713 h 106"/>
                  <a:gd name="T62" fmla="*/ 6 w 65"/>
                  <a:gd name="T63" fmla="*/ 8923 h 106"/>
                  <a:gd name="T64" fmla="*/ 4 w 65"/>
                  <a:gd name="T65" fmla="*/ 10383 h 106"/>
                  <a:gd name="T66" fmla="*/ 3 w 65"/>
                  <a:gd name="T67" fmla="*/ 11395 h 106"/>
                  <a:gd name="T68" fmla="*/ 2 w 65"/>
                  <a:gd name="T69" fmla="*/ 12252 h 106"/>
                  <a:gd name="T70" fmla="*/ 1 w 65"/>
                  <a:gd name="T71" fmla="*/ 13292 h 106"/>
                  <a:gd name="T72" fmla="*/ 0 w 65"/>
                  <a:gd name="T73" fmla="*/ 13739 h 10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5"/>
                  <a:gd name="T112" fmla="*/ 0 h 106"/>
                  <a:gd name="T113" fmla="*/ 65 w 65"/>
                  <a:gd name="T114" fmla="*/ 106 h 10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5" h="106">
                    <a:moveTo>
                      <a:pt x="0" y="96"/>
                    </a:moveTo>
                    <a:lnTo>
                      <a:pt x="0" y="98"/>
                    </a:lnTo>
                    <a:lnTo>
                      <a:pt x="1" y="101"/>
                    </a:lnTo>
                    <a:lnTo>
                      <a:pt x="1" y="103"/>
                    </a:lnTo>
                    <a:lnTo>
                      <a:pt x="3" y="105"/>
                    </a:lnTo>
                    <a:lnTo>
                      <a:pt x="6" y="106"/>
                    </a:lnTo>
                    <a:lnTo>
                      <a:pt x="11" y="105"/>
                    </a:lnTo>
                    <a:lnTo>
                      <a:pt x="18" y="103"/>
                    </a:lnTo>
                    <a:lnTo>
                      <a:pt x="24" y="99"/>
                    </a:lnTo>
                    <a:lnTo>
                      <a:pt x="30" y="94"/>
                    </a:lnTo>
                    <a:lnTo>
                      <a:pt x="38" y="87"/>
                    </a:lnTo>
                    <a:lnTo>
                      <a:pt x="45" y="80"/>
                    </a:lnTo>
                    <a:lnTo>
                      <a:pt x="51" y="71"/>
                    </a:lnTo>
                    <a:lnTo>
                      <a:pt x="57" y="61"/>
                    </a:lnTo>
                    <a:lnTo>
                      <a:pt x="61" y="50"/>
                    </a:lnTo>
                    <a:lnTo>
                      <a:pt x="64" y="39"/>
                    </a:lnTo>
                    <a:lnTo>
                      <a:pt x="65" y="27"/>
                    </a:lnTo>
                    <a:lnTo>
                      <a:pt x="64" y="14"/>
                    </a:lnTo>
                    <a:lnTo>
                      <a:pt x="61" y="1"/>
                    </a:lnTo>
                    <a:lnTo>
                      <a:pt x="60" y="0"/>
                    </a:lnTo>
                    <a:lnTo>
                      <a:pt x="59" y="0"/>
                    </a:lnTo>
                    <a:lnTo>
                      <a:pt x="57" y="0"/>
                    </a:lnTo>
                    <a:lnTo>
                      <a:pt x="55" y="0"/>
                    </a:lnTo>
                    <a:lnTo>
                      <a:pt x="49" y="3"/>
                    </a:lnTo>
                    <a:lnTo>
                      <a:pt x="42" y="7"/>
                    </a:lnTo>
                    <a:lnTo>
                      <a:pt x="36" y="14"/>
                    </a:lnTo>
                    <a:lnTo>
                      <a:pt x="28" y="20"/>
                    </a:lnTo>
                    <a:lnTo>
                      <a:pt x="22" y="29"/>
                    </a:lnTo>
                    <a:lnTo>
                      <a:pt x="17" y="38"/>
                    </a:lnTo>
                    <a:lnTo>
                      <a:pt x="12" y="46"/>
                    </a:lnTo>
                    <a:lnTo>
                      <a:pt x="8" y="54"/>
                    </a:lnTo>
                    <a:lnTo>
                      <a:pt x="6" y="62"/>
                    </a:lnTo>
                    <a:lnTo>
                      <a:pt x="4" y="71"/>
                    </a:lnTo>
                    <a:lnTo>
                      <a:pt x="3" y="79"/>
                    </a:lnTo>
                    <a:lnTo>
                      <a:pt x="2" y="85"/>
                    </a:lnTo>
                    <a:lnTo>
                      <a:pt x="1" y="92"/>
                    </a:lnTo>
                    <a:lnTo>
                      <a:pt x="0" y="96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503" name="Freeform 995"/>
              <p:cNvSpPr>
                <a:spLocks noChangeArrowheads="1"/>
              </p:cNvSpPr>
              <p:nvPr/>
            </p:nvSpPr>
            <p:spPr bwMode="auto">
              <a:xfrm>
                <a:off x="5577" y="1677"/>
                <a:ext cx="78" cy="119"/>
              </a:xfrm>
              <a:custGeom>
                <a:avLst/>
                <a:gdLst>
                  <a:gd name="T0" fmla="*/ 1544 w 74"/>
                  <a:gd name="T1" fmla="*/ 3 h 110"/>
                  <a:gd name="T2" fmla="*/ 1627 w 74"/>
                  <a:gd name="T3" fmla="*/ 1763 h 110"/>
                  <a:gd name="T4" fmla="*/ 1629 w 74"/>
                  <a:gd name="T5" fmla="*/ 3115 h 110"/>
                  <a:gd name="T6" fmla="*/ 1627 w 74"/>
                  <a:gd name="T7" fmla="*/ 4616 h 110"/>
                  <a:gd name="T8" fmla="*/ 1544 w 74"/>
                  <a:gd name="T9" fmla="*/ 5854 h 110"/>
                  <a:gd name="T10" fmla="*/ 1429 w 74"/>
                  <a:gd name="T11" fmla="*/ 7264 h 110"/>
                  <a:gd name="T12" fmla="*/ 1286 w 74"/>
                  <a:gd name="T13" fmla="*/ 8501 h 110"/>
                  <a:gd name="T14" fmla="*/ 1127 w 74"/>
                  <a:gd name="T15" fmla="*/ 9259 h 110"/>
                  <a:gd name="T16" fmla="*/ 962 w 74"/>
                  <a:gd name="T17" fmla="*/ 10152 h 110"/>
                  <a:gd name="T18" fmla="*/ 821 w 74"/>
                  <a:gd name="T19" fmla="*/ 10983 h 110"/>
                  <a:gd name="T20" fmla="*/ 666 w 74"/>
                  <a:gd name="T21" fmla="*/ 11644 h 110"/>
                  <a:gd name="T22" fmla="*/ 486 w 74"/>
                  <a:gd name="T23" fmla="*/ 11915 h 110"/>
                  <a:gd name="T24" fmla="*/ 355 w 74"/>
                  <a:gd name="T25" fmla="*/ 12160 h 110"/>
                  <a:gd name="T26" fmla="*/ 304 w 74"/>
                  <a:gd name="T27" fmla="*/ 12288 h 110"/>
                  <a:gd name="T28" fmla="*/ 273 w 74"/>
                  <a:gd name="T29" fmla="*/ 12160 h 110"/>
                  <a:gd name="T30" fmla="*/ 273 w 74"/>
                  <a:gd name="T31" fmla="*/ 11915 h 110"/>
                  <a:gd name="T32" fmla="*/ 9 w 74"/>
                  <a:gd name="T33" fmla="*/ 11882 h 110"/>
                  <a:gd name="T34" fmla="*/ 9 w 74"/>
                  <a:gd name="T35" fmla="*/ 11724 h 110"/>
                  <a:gd name="T36" fmla="*/ 0 w 74"/>
                  <a:gd name="T37" fmla="*/ 11644 h 110"/>
                  <a:gd name="T38" fmla="*/ 0 w 74"/>
                  <a:gd name="T39" fmla="*/ 11882 h 110"/>
                  <a:gd name="T40" fmla="*/ 1 w 74"/>
                  <a:gd name="T41" fmla="*/ 12597 h 110"/>
                  <a:gd name="T42" fmla="*/ 3 w 74"/>
                  <a:gd name="T43" fmla="*/ 12854 h 110"/>
                  <a:gd name="T44" fmla="*/ 6 w 74"/>
                  <a:gd name="T45" fmla="*/ 13085 h 110"/>
                  <a:gd name="T46" fmla="*/ 288 w 74"/>
                  <a:gd name="T47" fmla="*/ 13293 h 110"/>
                  <a:gd name="T48" fmla="*/ 394 w 74"/>
                  <a:gd name="T49" fmla="*/ 13155 h 110"/>
                  <a:gd name="T50" fmla="*/ 569 w 74"/>
                  <a:gd name="T51" fmla="*/ 12890 h 110"/>
                  <a:gd name="T52" fmla="*/ 779 w 74"/>
                  <a:gd name="T53" fmla="*/ 12597 h 110"/>
                  <a:gd name="T54" fmla="*/ 961 w 74"/>
                  <a:gd name="T55" fmla="*/ 11862 h 110"/>
                  <a:gd name="T56" fmla="*/ 1127 w 74"/>
                  <a:gd name="T57" fmla="*/ 10983 h 110"/>
                  <a:gd name="T58" fmla="*/ 1319 w 74"/>
                  <a:gd name="T59" fmla="*/ 10136 h 110"/>
                  <a:gd name="T60" fmla="*/ 1466 w 74"/>
                  <a:gd name="T61" fmla="*/ 8830 h 110"/>
                  <a:gd name="T62" fmla="*/ 1627 w 74"/>
                  <a:gd name="T63" fmla="*/ 7666 h 110"/>
                  <a:gd name="T64" fmla="*/ 1717 w 74"/>
                  <a:gd name="T65" fmla="*/ 6207 h 110"/>
                  <a:gd name="T66" fmla="*/ 1808 w 74"/>
                  <a:gd name="T67" fmla="*/ 4624 h 110"/>
                  <a:gd name="T68" fmla="*/ 1810 w 74"/>
                  <a:gd name="T69" fmla="*/ 3308 h 110"/>
                  <a:gd name="T70" fmla="*/ 1808 w 74"/>
                  <a:gd name="T71" fmla="*/ 1507 h 110"/>
                  <a:gd name="T72" fmla="*/ 1717 w 74"/>
                  <a:gd name="T73" fmla="*/ 0 h 110"/>
                  <a:gd name="T74" fmla="*/ 1544 w 74"/>
                  <a:gd name="T75" fmla="*/ 3 h 1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74"/>
                  <a:gd name="T115" fmla="*/ 0 h 110"/>
                  <a:gd name="T116" fmla="*/ 74 w 74"/>
                  <a:gd name="T117" fmla="*/ 110 h 1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74" h="110">
                    <a:moveTo>
                      <a:pt x="62" y="3"/>
                    </a:moveTo>
                    <a:lnTo>
                      <a:pt x="65" y="15"/>
                    </a:lnTo>
                    <a:lnTo>
                      <a:pt x="66" y="26"/>
                    </a:lnTo>
                    <a:lnTo>
                      <a:pt x="65" y="38"/>
                    </a:lnTo>
                    <a:lnTo>
                      <a:pt x="62" y="49"/>
                    </a:lnTo>
                    <a:lnTo>
                      <a:pt x="58" y="59"/>
                    </a:lnTo>
                    <a:lnTo>
                      <a:pt x="52" y="69"/>
                    </a:lnTo>
                    <a:lnTo>
                      <a:pt x="46" y="76"/>
                    </a:lnTo>
                    <a:lnTo>
                      <a:pt x="40" y="84"/>
                    </a:lnTo>
                    <a:lnTo>
                      <a:pt x="33" y="91"/>
                    </a:lnTo>
                    <a:lnTo>
                      <a:pt x="27" y="95"/>
                    </a:lnTo>
                    <a:lnTo>
                      <a:pt x="21" y="99"/>
                    </a:lnTo>
                    <a:lnTo>
                      <a:pt x="15" y="101"/>
                    </a:lnTo>
                    <a:lnTo>
                      <a:pt x="12" y="102"/>
                    </a:lnTo>
                    <a:lnTo>
                      <a:pt x="10" y="101"/>
                    </a:lnTo>
                    <a:lnTo>
                      <a:pt x="10" y="99"/>
                    </a:lnTo>
                    <a:lnTo>
                      <a:pt x="9" y="98"/>
                    </a:lnTo>
                    <a:lnTo>
                      <a:pt x="9" y="96"/>
                    </a:lnTo>
                    <a:lnTo>
                      <a:pt x="0" y="95"/>
                    </a:lnTo>
                    <a:lnTo>
                      <a:pt x="0" y="98"/>
                    </a:lnTo>
                    <a:lnTo>
                      <a:pt x="1" y="103"/>
                    </a:lnTo>
                    <a:lnTo>
                      <a:pt x="3" y="106"/>
                    </a:lnTo>
                    <a:lnTo>
                      <a:pt x="6" y="108"/>
                    </a:lnTo>
                    <a:lnTo>
                      <a:pt x="11" y="110"/>
                    </a:lnTo>
                    <a:lnTo>
                      <a:pt x="17" y="109"/>
                    </a:lnTo>
                    <a:lnTo>
                      <a:pt x="24" y="107"/>
                    </a:lnTo>
                    <a:lnTo>
                      <a:pt x="31" y="103"/>
                    </a:lnTo>
                    <a:lnTo>
                      <a:pt x="39" y="97"/>
                    </a:lnTo>
                    <a:lnTo>
                      <a:pt x="46" y="91"/>
                    </a:lnTo>
                    <a:lnTo>
                      <a:pt x="53" y="83"/>
                    </a:lnTo>
                    <a:lnTo>
                      <a:pt x="60" y="73"/>
                    </a:lnTo>
                    <a:lnTo>
                      <a:pt x="65" y="63"/>
                    </a:lnTo>
                    <a:lnTo>
                      <a:pt x="70" y="51"/>
                    </a:lnTo>
                    <a:lnTo>
                      <a:pt x="73" y="39"/>
                    </a:lnTo>
                    <a:lnTo>
                      <a:pt x="74" y="27"/>
                    </a:lnTo>
                    <a:lnTo>
                      <a:pt x="73" y="13"/>
                    </a:lnTo>
                    <a:lnTo>
                      <a:pt x="70" y="0"/>
                    </a:lnTo>
                    <a:lnTo>
                      <a:pt x="62" y="3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504" name="Freeform 996"/>
              <p:cNvSpPr>
                <a:spLocks noChangeArrowheads="1"/>
              </p:cNvSpPr>
              <p:nvPr/>
            </p:nvSpPr>
            <p:spPr bwMode="auto">
              <a:xfrm>
                <a:off x="5595" y="1672"/>
                <a:ext cx="56" cy="49"/>
              </a:xfrm>
              <a:custGeom>
                <a:avLst/>
                <a:gdLst>
                  <a:gd name="T0" fmla="*/ 8 w 53"/>
                  <a:gd name="T1" fmla="*/ 8095 h 45"/>
                  <a:gd name="T2" fmla="*/ 370 w 53"/>
                  <a:gd name="T3" fmla="*/ 6351 h 45"/>
                  <a:gd name="T4" fmla="*/ 515 w 53"/>
                  <a:gd name="T5" fmla="*/ 5288 h 45"/>
                  <a:gd name="T6" fmla="*/ 800 w 53"/>
                  <a:gd name="T7" fmla="*/ 3810 h 45"/>
                  <a:gd name="T8" fmla="*/ 944 w 53"/>
                  <a:gd name="T9" fmla="*/ 2676 h 45"/>
                  <a:gd name="T10" fmla="*/ 1113 w 53"/>
                  <a:gd name="T11" fmla="*/ 1904 h 45"/>
                  <a:gd name="T12" fmla="*/ 1255 w 53"/>
                  <a:gd name="T13" fmla="*/ 1606 h 45"/>
                  <a:gd name="T14" fmla="*/ 1326 w 53"/>
                  <a:gd name="T15" fmla="*/ 1606 h 45"/>
                  <a:gd name="T16" fmla="*/ 1313 w 53"/>
                  <a:gd name="T17" fmla="*/ 1475 h 45"/>
                  <a:gd name="T18" fmla="*/ 1504 w 53"/>
                  <a:gd name="T19" fmla="*/ 5 h 45"/>
                  <a:gd name="T20" fmla="*/ 1466 w 53"/>
                  <a:gd name="T21" fmla="*/ 1 h 45"/>
                  <a:gd name="T22" fmla="*/ 1347 w 53"/>
                  <a:gd name="T23" fmla="*/ 0 h 45"/>
                  <a:gd name="T24" fmla="*/ 1255 w 53"/>
                  <a:gd name="T25" fmla="*/ 0 h 45"/>
                  <a:gd name="T26" fmla="*/ 1176 w 53"/>
                  <a:gd name="T27" fmla="*/ 0 h 45"/>
                  <a:gd name="T28" fmla="*/ 953 w 53"/>
                  <a:gd name="T29" fmla="*/ 3 h 45"/>
                  <a:gd name="T30" fmla="*/ 808 w 53"/>
                  <a:gd name="T31" fmla="*/ 1606 h 45"/>
                  <a:gd name="T32" fmla="*/ 544 w 53"/>
                  <a:gd name="T33" fmla="*/ 2676 h 45"/>
                  <a:gd name="T34" fmla="*/ 370 w 53"/>
                  <a:gd name="T35" fmla="*/ 4096 h 45"/>
                  <a:gd name="T36" fmla="*/ 7 w 53"/>
                  <a:gd name="T37" fmla="*/ 5713 h 45"/>
                  <a:gd name="T38" fmla="*/ 0 w 53"/>
                  <a:gd name="T39" fmla="*/ 7434 h 45"/>
                  <a:gd name="T40" fmla="*/ 8 w 53"/>
                  <a:gd name="T41" fmla="*/ 8095 h 45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53"/>
                  <a:gd name="T64" fmla="*/ 0 h 45"/>
                  <a:gd name="T65" fmla="*/ 53 w 53"/>
                  <a:gd name="T66" fmla="*/ 45 h 45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53" h="45">
                    <a:moveTo>
                      <a:pt x="8" y="45"/>
                    </a:moveTo>
                    <a:lnTo>
                      <a:pt x="13" y="36"/>
                    </a:lnTo>
                    <a:lnTo>
                      <a:pt x="19" y="29"/>
                    </a:lnTo>
                    <a:lnTo>
                      <a:pt x="27" y="22"/>
                    </a:lnTo>
                    <a:lnTo>
                      <a:pt x="33" y="15"/>
                    </a:lnTo>
                    <a:lnTo>
                      <a:pt x="39" y="11"/>
                    </a:lnTo>
                    <a:lnTo>
                      <a:pt x="44" y="9"/>
                    </a:lnTo>
                    <a:lnTo>
                      <a:pt x="46" y="9"/>
                    </a:lnTo>
                    <a:lnTo>
                      <a:pt x="45" y="8"/>
                    </a:lnTo>
                    <a:lnTo>
                      <a:pt x="53" y="5"/>
                    </a:lnTo>
                    <a:lnTo>
                      <a:pt x="51" y="1"/>
                    </a:lnTo>
                    <a:lnTo>
                      <a:pt x="47" y="0"/>
                    </a:lnTo>
                    <a:lnTo>
                      <a:pt x="44" y="0"/>
                    </a:lnTo>
                    <a:lnTo>
                      <a:pt x="41" y="0"/>
                    </a:lnTo>
                    <a:lnTo>
                      <a:pt x="34" y="3"/>
                    </a:lnTo>
                    <a:lnTo>
                      <a:pt x="28" y="9"/>
                    </a:lnTo>
                    <a:lnTo>
                      <a:pt x="20" y="15"/>
                    </a:lnTo>
                    <a:lnTo>
                      <a:pt x="13" y="23"/>
                    </a:lnTo>
                    <a:lnTo>
                      <a:pt x="7" y="31"/>
                    </a:lnTo>
                    <a:lnTo>
                      <a:pt x="0" y="41"/>
                    </a:lnTo>
                    <a:lnTo>
                      <a:pt x="8" y="45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505" name="Freeform 997"/>
              <p:cNvSpPr>
                <a:spLocks noChangeArrowheads="1"/>
              </p:cNvSpPr>
              <p:nvPr/>
            </p:nvSpPr>
            <p:spPr bwMode="auto">
              <a:xfrm>
                <a:off x="5577" y="1716"/>
                <a:ext cx="27" cy="65"/>
              </a:xfrm>
              <a:custGeom>
                <a:avLst/>
                <a:gdLst>
                  <a:gd name="T0" fmla="*/ 983 w 25"/>
                  <a:gd name="T1" fmla="*/ 7872 h 60"/>
                  <a:gd name="T2" fmla="*/ 1062 w 25"/>
                  <a:gd name="T3" fmla="*/ 7622 h 60"/>
                  <a:gd name="T4" fmla="*/ 1147 w 25"/>
                  <a:gd name="T5" fmla="*/ 6647 h 60"/>
                  <a:gd name="T6" fmla="*/ 1239 w 25"/>
                  <a:gd name="T7" fmla="*/ 5995 h 60"/>
                  <a:gd name="T8" fmla="*/ 1338 w 25"/>
                  <a:gd name="T9" fmla="*/ 4826 h 60"/>
                  <a:gd name="T10" fmla="*/ 1561 w 25"/>
                  <a:gd name="T11" fmla="*/ 3796 h 60"/>
                  <a:gd name="T12" fmla="*/ 1821 w 25"/>
                  <a:gd name="T13" fmla="*/ 2755 h 60"/>
                  <a:gd name="T14" fmla="*/ 2294 w 25"/>
                  <a:gd name="T15" fmla="*/ 1572 h 60"/>
                  <a:gd name="T16" fmla="*/ 2676 w 25"/>
                  <a:gd name="T17" fmla="*/ 4 h 60"/>
                  <a:gd name="T18" fmla="*/ 1821 w 25"/>
                  <a:gd name="T19" fmla="*/ 0 h 60"/>
                  <a:gd name="T20" fmla="*/ 1338 w 25"/>
                  <a:gd name="T21" fmla="*/ 1053 h 60"/>
                  <a:gd name="T22" fmla="*/ 1062 w 25"/>
                  <a:gd name="T23" fmla="*/ 2166 h 60"/>
                  <a:gd name="T24" fmla="*/ 843 w 25"/>
                  <a:gd name="T25" fmla="*/ 3262 h 60"/>
                  <a:gd name="T26" fmla="*/ 5 w 25"/>
                  <a:gd name="T27" fmla="*/ 4494 h 60"/>
                  <a:gd name="T28" fmla="*/ 4 w 25"/>
                  <a:gd name="T29" fmla="*/ 5534 h 60"/>
                  <a:gd name="T30" fmla="*/ 1 w 25"/>
                  <a:gd name="T31" fmla="*/ 6516 h 60"/>
                  <a:gd name="T32" fmla="*/ 1 w 25"/>
                  <a:gd name="T33" fmla="*/ 7266 h 60"/>
                  <a:gd name="T34" fmla="*/ 0 w 25"/>
                  <a:gd name="T35" fmla="*/ 7801 h 60"/>
                  <a:gd name="T36" fmla="*/ 983 w 25"/>
                  <a:gd name="T37" fmla="*/ 7872 h 6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5"/>
                  <a:gd name="T58" fmla="*/ 0 h 60"/>
                  <a:gd name="T59" fmla="*/ 25 w 25"/>
                  <a:gd name="T60" fmla="*/ 60 h 6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5" h="60">
                    <a:moveTo>
                      <a:pt x="9" y="60"/>
                    </a:moveTo>
                    <a:lnTo>
                      <a:pt x="10" y="56"/>
                    </a:lnTo>
                    <a:lnTo>
                      <a:pt x="11" y="50"/>
                    </a:lnTo>
                    <a:lnTo>
                      <a:pt x="12" y="44"/>
                    </a:lnTo>
                    <a:lnTo>
                      <a:pt x="13" y="36"/>
                    </a:lnTo>
                    <a:lnTo>
                      <a:pt x="15" y="28"/>
                    </a:lnTo>
                    <a:lnTo>
                      <a:pt x="17" y="20"/>
                    </a:lnTo>
                    <a:lnTo>
                      <a:pt x="21" y="12"/>
                    </a:lnTo>
                    <a:lnTo>
                      <a:pt x="25" y="4"/>
                    </a:lnTo>
                    <a:lnTo>
                      <a:pt x="17" y="0"/>
                    </a:lnTo>
                    <a:lnTo>
                      <a:pt x="13" y="7"/>
                    </a:lnTo>
                    <a:lnTo>
                      <a:pt x="10" y="16"/>
                    </a:lnTo>
                    <a:lnTo>
                      <a:pt x="7" y="25"/>
                    </a:lnTo>
                    <a:lnTo>
                      <a:pt x="5" y="34"/>
                    </a:lnTo>
                    <a:lnTo>
                      <a:pt x="4" y="41"/>
                    </a:lnTo>
                    <a:lnTo>
                      <a:pt x="1" y="49"/>
                    </a:lnTo>
                    <a:lnTo>
                      <a:pt x="1" y="55"/>
                    </a:lnTo>
                    <a:lnTo>
                      <a:pt x="0" y="59"/>
                    </a:lnTo>
                    <a:lnTo>
                      <a:pt x="9" y="6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506" name="Freeform 998"/>
              <p:cNvSpPr>
                <a:spLocks noChangeArrowheads="1"/>
              </p:cNvSpPr>
              <p:nvPr/>
            </p:nvSpPr>
            <p:spPr bwMode="auto">
              <a:xfrm>
                <a:off x="154" y="2714"/>
                <a:ext cx="69" cy="114"/>
              </a:xfrm>
              <a:custGeom>
                <a:avLst/>
                <a:gdLst>
                  <a:gd name="T0" fmla="*/ 2472 w 65"/>
                  <a:gd name="T1" fmla="*/ 8136 h 106"/>
                  <a:gd name="T2" fmla="*/ 2472 w 65"/>
                  <a:gd name="T3" fmla="*/ 8552 h 106"/>
                  <a:gd name="T4" fmla="*/ 2464 w 65"/>
                  <a:gd name="T5" fmla="*/ 8670 h 106"/>
                  <a:gd name="T6" fmla="*/ 2464 w 65"/>
                  <a:gd name="T7" fmla="*/ 8751 h 106"/>
                  <a:gd name="T8" fmla="*/ 2369 w 65"/>
                  <a:gd name="T9" fmla="*/ 8841 h 106"/>
                  <a:gd name="T10" fmla="*/ 2282 w 65"/>
                  <a:gd name="T11" fmla="*/ 8994 h 106"/>
                  <a:gd name="T12" fmla="*/ 2067 w 65"/>
                  <a:gd name="T13" fmla="*/ 8994 h 106"/>
                  <a:gd name="T14" fmla="*/ 1834 w 65"/>
                  <a:gd name="T15" fmla="*/ 8751 h 106"/>
                  <a:gd name="T16" fmla="*/ 1595 w 65"/>
                  <a:gd name="T17" fmla="*/ 8552 h 106"/>
                  <a:gd name="T18" fmla="*/ 1334 w 65"/>
                  <a:gd name="T19" fmla="*/ 8005 h 106"/>
                  <a:gd name="T20" fmla="*/ 1050 w 65"/>
                  <a:gd name="T21" fmla="*/ 7496 h 106"/>
                  <a:gd name="T22" fmla="*/ 734 w 65"/>
                  <a:gd name="T23" fmla="*/ 6723 h 106"/>
                  <a:gd name="T24" fmla="*/ 512 w 65"/>
                  <a:gd name="T25" fmla="*/ 6026 h 106"/>
                  <a:gd name="T26" fmla="*/ 8 w 65"/>
                  <a:gd name="T27" fmla="*/ 5210 h 106"/>
                  <a:gd name="T28" fmla="*/ 4 w 65"/>
                  <a:gd name="T29" fmla="*/ 4226 h 106"/>
                  <a:gd name="T30" fmla="*/ 1 w 65"/>
                  <a:gd name="T31" fmla="*/ 3343 h 106"/>
                  <a:gd name="T32" fmla="*/ 0 w 65"/>
                  <a:gd name="T33" fmla="*/ 2219 h 106"/>
                  <a:gd name="T34" fmla="*/ 1 w 65"/>
                  <a:gd name="T35" fmla="*/ 1130 h 106"/>
                  <a:gd name="T36" fmla="*/ 4 w 65"/>
                  <a:gd name="T37" fmla="*/ 2 h 106"/>
                  <a:gd name="T38" fmla="*/ 5 w 65"/>
                  <a:gd name="T39" fmla="*/ 1 h 106"/>
                  <a:gd name="T40" fmla="*/ 6 w 65"/>
                  <a:gd name="T41" fmla="*/ 0 h 106"/>
                  <a:gd name="T42" fmla="*/ 8 w 65"/>
                  <a:gd name="T43" fmla="*/ 0 h 106"/>
                  <a:gd name="T44" fmla="*/ 403 w 65"/>
                  <a:gd name="T45" fmla="*/ 1 h 106"/>
                  <a:gd name="T46" fmla="*/ 577 w 65"/>
                  <a:gd name="T47" fmla="*/ 3 h 106"/>
                  <a:gd name="T48" fmla="*/ 878 w 65"/>
                  <a:gd name="T49" fmla="*/ 679 h 106"/>
                  <a:gd name="T50" fmla="*/ 1115 w 65"/>
                  <a:gd name="T51" fmla="*/ 1130 h 106"/>
                  <a:gd name="T52" fmla="*/ 1416 w 65"/>
                  <a:gd name="T53" fmla="*/ 1881 h 106"/>
                  <a:gd name="T54" fmla="*/ 1656 w 65"/>
                  <a:gd name="T55" fmla="*/ 2386 h 106"/>
                  <a:gd name="T56" fmla="*/ 1866 w 65"/>
                  <a:gd name="T57" fmla="*/ 3192 h 106"/>
                  <a:gd name="T58" fmla="*/ 2025 w 65"/>
                  <a:gd name="T59" fmla="*/ 3894 h 106"/>
                  <a:gd name="T60" fmla="*/ 2194 w 65"/>
                  <a:gd name="T61" fmla="*/ 4593 h 106"/>
                  <a:gd name="T62" fmla="*/ 2282 w 65"/>
                  <a:gd name="T63" fmla="*/ 5313 h 106"/>
                  <a:gd name="T64" fmla="*/ 2329 w 65"/>
                  <a:gd name="T65" fmla="*/ 6026 h 106"/>
                  <a:gd name="T66" fmla="*/ 2369 w 65"/>
                  <a:gd name="T67" fmla="*/ 6609 h 106"/>
                  <a:gd name="T68" fmla="*/ 2422 w 65"/>
                  <a:gd name="T69" fmla="*/ 7230 h 106"/>
                  <a:gd name="T70" fmla="*/ 2464 w 65"/>
                  <a:gd name="T71" fmla="*/ 7776 h 106"/>
                  <a:gd name="T72" fmla="*/ 2472 w 65"/>
                  <a:gd name="T73" fmla="*/ 8136 h 10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5"/>
                  <a:gd name="T112" fmla="*/ 0 h 106"/>
                  <a:gd name="T113" fmla="*/ 65 w 65"/>
                  <a:gd name="T114" fmla="*/ 106 h 10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5" h="106">
                    <a:moveTo>
                      <a:pt x="65" y="96"/>
                    </a:moveTo>
                    <a:lnTo>
                      <a:pt x="65" y="100"/>
                    </a:lnTo>
                    <a:lnTo>
                      <a:pt x="64" y="102"/>
                    </a:lnTo>
                    <a:lnTo>
                      <a:pt x="64" y="104"/>
                    </a:lnTo>
                    <a:lnTo>
                      <a:pt x="62" y="105"/>
                    </a:lnTo>
                    <a:lnTo>
                      <a:pt x="59" y="106"/>
                    </a:lnTo>
                    <a:lnTo>
                      <a:pt x="54" y="106"/>
                    </a:lnTo>
                    <a:lnTo>
                      <a:pt x="48" y="104"/>
                    </a:lnTo>
                    <a:lnTo>
                      <a:pt x="41" y="100"/>
                    </a:lnTo>
                    <a:lnTo>
                      <a:pt x="35" y="94"/>
                    </a:lnTo>
                    <a:lnTo>
                      <a:pt x="27" y="88"/>
                    </a:lnTo>
                    <a:lnTo>
                      <a:pt x="20" y="80"/>
                    </a:lnTo>
                    <a:lnTo>
                      <a:pt x="14" y="71"/>
                    </a:lnTo>
                    <a:lnTo>
                      <a:pt x="8" y="61"/>
                    </a:lnTo>
                    <a:lnTo>
                      <a:pt x="4" y="50"/>
                    </a:lnTo>
                    <a:lnTo>
                      <a:pt x="1" y="39"/>
                    </a:lnTo>
                    <a:lnTo>
                      <a:pt x="0" y="27"/>
                    </a:lnTo>
                    <a:lnTo>
                      <a:pt x="1" y="14"/>
                    </a:lnTo>
                    <a:lnTo>
                      <a:pt x="4" y="2"/>
                    </a:lnTo>
                    <a:lnTo>
                      <a:pt x="5" y="1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0" y="1"/>
                    </a:lnTo>
                    <a:lnTo>
                      <a:pt x="16" y="3"/>
                    </a:lnTo>
                    <a:lnTo>
                      <a:pt x="23" y="7"/>
                    </a:lnTo>
                    <a:lnTo>
                      <a:pt x="29" y="14"/>
                    </a:lnTo>
                    <a:lnTo>
                      <a:pt x="37" y="22"/>
                    </a:lnTo>
                    <a:lnTo>
                      <a:pt x="43" y="29"/>
                    </a:lnTo>
                    <a:lnTo>
                      <a:pt x="49" y="38"/>
                    </a:lnTo>
                    <a:lnTo>
                      <a:pt x="53" y="46"/>
                    </a:lnTo>
                    <a:lnTo>
                      <a:pt x="57" y="55"/>
                    </a:lnTo>
                    <a:lnTo>
                      <a:pt x="59" y="63"/>
                    </a:lnTo>
                    <a:lnTo>
                      <a:pt x="61" y="71"/>
                    </a:lnTo>
                    <a:lnTo>
                      <a:pt x="62" y="79"/>
                    </a:lnTo>
                    <a:lnTo>
                      <a:pt x="63" y="86"/>
                    </a:lnTo>
                    <a:lnTo>
                      <a:pt x="64" y="92"/>
                    </a:lnTo>
                    <a:lnTo>
                      <a:pt x="65" y="96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507" name="Freeform 999"/>
              <p:cNvSpPr>
                <a:spLocks noChangeArrowheads="1"/>
              </p:cNvSpPr>
              <p:nvPr/>
            </p:nvSpPr>
            <p:spPr bwMode="auto">
              <a:xfrm>
                <a:off x="149" y="2714"/>
                <a:ext cx="78" cy="120"/>
              </a:xfrm>
              <a:custGeom>
                <a:avLst/>
                <a:gdLst>
                  <a:gd name="T0" fmla="*/ 4 w 74"/>
                  <a:gd name="T1" fmla="*/ 0 h 111"/>
                  <a:gd name="T2" fmla="*/ 1 w 74"/>
                  <a:gd name="T3" fmla="*/ 1537 h 111"/>
                  <a:gd name="T4" fmla="*/ 0 w 74"/>
                  <a:gd name="T5" fmla="*/ 3102 h 111"/>
                  <a:gd name="T6" fmla="*/ 1 w 74"/>
                  <a:gd name="T7" fmla="*/ 4582 h 111"/>
                  <a:gd name="T8" fmla="*/ 4 w 74"/>
                  <a:gd name="T9" fmla="*/ 6115 h 111"/>
                  <a:gd name="T10" fmla="*/ 9 w 74"/>
                  <a:gd name="T11" fmla="*/ 7315 h 111"/>
                  <a:gd name="T12" fmla="*/ 337 w 74"/>
                  <a:gd name="T13" fmla="*/ 8427 h 111"/>
                  <a:gd name="T14" fmla="*/ 486 w 74"/>
                  <a:gd name="T15" fmla="*/ 9761 h 111"/>
                  <a:gd name="T16" fmla="*/ 702 w 74"/>
                  <a:gd name="T17" fmla="*/ 10613 h 111"/>
                  <a:gd name="T18" fmla="*/ 865 w 74"/>
                  <a:gd name="T19" fmla="*/ 11511 h 111"/>
                  <a:gd name="T20" fmla="*/ 1068 w 74"/>
                  <a:gd name="T21" fmla="*/ 12064 h 111"/>
                  <a:gd name="T22" fmla="*/ 1251 w 74"/>
                  <a:gd name="T23" fmla="*/ 12444 h 111"/>
                  <a:gd name="T24" fmla="*/ 1391 w 74"/>
                  <a:gd name="T25" fmla="*/ 12891 h 111"/>
                  <a:gd name="T26" fmla="*/ 1545 w 74"/>
                  <a:gd name="T27" fmla="*/ 12891 h 111"/>
                  <a:gd name="T28" fmla="*/ 1703 w 74"/>
                  <a:gd name="T29" fmla="*/ 12546 h 111"/>
                  <a:gd name="T30" fmla="*/ 1763 w 74"/>
                  <a:gd name="T31" fmla="*/ 12404 h 111"/>
                  <a:gd name="T32" fmla="*/ 1808 w 74"/>
                  <a:gd name="T33" fmla="*/ 11924 h 111"/>
                  <a:gd name="T34" fmla="*/ 1810 w 74"/>
                  <a:gd name="T35" fmla="*/ 11605 h 111"/>
                  <a:gd name="T36" fmla="*/ 1810 w 74"/>
                  <a:gd name="T37" fmla="*/ 11030 h 111"/>
                  <a:gd name="T38" fmla="*/ 1627 w 74"/>
                  <a:gd name="T39" fmla="*/ 11159 h 111"/>
                  <a:gd name="T40" fmla="*/ 1627 w 74"/>
                  <a:gd name="T41" fmla="*/ 11511 h 111"/>
                  <a:gd name="T42" fmla="*/ 1587 w 74"/>
                  <a:gd name="T43" fmla="*/ 11677 h 111"/>
                  <a:gd name="T44" fmla="*/ 1544 w 74"/>
                  <a:gd name="T45" fmla="*/ 11762 h 111"/>
                  <a:gd name="T46" fmla="*/ 1465 w 74"/>
                  <a:gd name="T47" fmla="*/ 11762 h 111"/>
                  <a:gd name="T48" fmla="*/ 1319 w 74"/>
                  <a:gd name="T49" fmla="*/ 11605 h 111"/>
                  <a:gd name="T50" fmla="*/ 1187 w 74"/>
                  <a:gd name="T51" fmla="*/ 11159 h 111"/>
                  <a:gd name="T52" fmla="*/ 1013 w 74"/>
                  <a:gd name="T53" fmla="*/ 10613 h 111"/>
                  <a:gd name="T54" fmla="*/ 822 w 74"/>
                  <a:gd name="T55" fmla="*/ 9817 h 111"/>
                  <a:gd name="T56" fmla="*/ 702 w 74"/>
                  <a:gd name="T57" fmla="*/ 9081 h 111"/>
                  <a:gd name="T58" fmla="*/ 512 w 74"/>
                  <a:gd name="T59" fmla="*/ 8075 h 111"/>
                  <a:gd name="T60" fmla="*/ 374 w 74"/>
                  <a:gd name="T61" fmla="*/ 6909 h 111"/>
                  <a:gd name="T62" fmla="*/ 304 w 74"/>
                  <a:gd name="T63" fmla="*/ 5688 h 111"/>
                  <a:gd name="T64" fmla="*/ 273 w 74"/>
                  <a:gd name="T65" fmla="*/ 4477 h 111"/>
                  <a:gd name="T66" fmla="*/ 8 w 74"/>
                  <a:gd name="T67" fmla="*/ 3102 h 111"/>
                  <a:gd name="T68" fmla="*/ 9 w 74"/>
                  <a:gd name="T69" fmla="*/ 1662 h 111"/>
                  <a:gd name="T70" fmla="*/ 304 w 74"/>
                  <a:gd name="T71" fmla="*/ 3 h 111"/>
                  <a:gd name="T72" fmla="*/ 4 w 74"/>
                  <a:gd name="T73" fmla="*/ 0 h 111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74"/>
                  <a:gd name="T112" fmla="*/ 0 h 111"/>
                  <a:gd name="T113" fmla="*/ 74 w 74"/>
                  <a:gd name="T114" fmla="*/ 111 h 111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74" h="111">
                    <a:moveTo>
                      <a:pt x="4" y="0"/>
                    </a:moveTo>
                    <a:lnTo>
                      <a:pt x="1" y="14"/>
                    </a:lnTo>
                    <a:lnTo>
                      <a:pt x="0" y="27"/>
                    </a:lnTo>
                    <a:lnTo>
                      <a:pt x="1" y="40"/>
                    </a:lnTo>
                    <a:lnTo>
                      <a:pt x="4" y="52"/>
                    </a:lnTo>
                    <a:lnTo>
                      <a:pt x="9" y="63"/>
                    </a:lnTo>
                    <a:lnTo>
                      <a:pt x="14" y="73"/>
                    </a:lnTo>
                    <a:lnTo>
                      <a:pt x="21" y="83"/>
                    </a:lnTo>
                    <a:lnTo>
                      <a:pt x="28" y="91"/>
                    </a:lnTo>
                    <a:lnTo>
                      <a:pt x="35" y="99"/>
                    </a:lnTo>
                    <a:lnTo>
                      <a:pt x="43" y="104"/>
                    </a:lnTo>
                    <a:lnTo>
                      <a:pt x="50" y="107"/>
                    </a:lnTo>
                    <a:lnTo>
                      <a:pt x="57" y="111"/>
                    </a:lnTo>
                    <a:lnTo>
                      <a:pt x="63" y="111"/>
                    </a:lnTo>
                    <a:lnTo>
                      <a:pt x="68" y="108"/>
                    </a:lnTo>
                    <a:lnTo>
                      <a:pt x="71" y="106"/>
                    </a:lnTo>
                    <a:lnTo>
                      <a:pt x="73" y="103"/>
                    </a:lnTo>
                    <a:lnTo>
                      <a:pt x="74" y="100"/>
                    </a:lnTo>
                    <a:lnTo>
                      <a:pt x="74" y="95"/>
                    </a:lnTo>
                    <a:lnTo>
                      <a:pt x="65" y="96"/>
                    </a:lnTo>
                    <a:lnTo>
                      <a:pt x="65" y="99"/>
                    </a:lnTo>
                    <a:lnTo>
                      <a:pt x="64" y="101"/>
                    </a:lnTo>
                    <a:lnTo>
                      <a:pt x="62" y="102"/>
                    </a:lnTo>
                    <a:lnTo>
                      <a:pt x="59" y="102"/>
                    </a:lnTo>
                    <a:lnTo>
                      <a:pt x="53" y="100"/>
                    </a:lnTo>
                    <a:lnTo>
                      <a:pt x="47" y="96"/>
                    </a:lnTo>
                    <a:lnTo>
                      <a:pt x="41" y="91"/>
                    </a:lnTo>
                    <a:lnTo>
                      <a:pt x="34" y="84"/>
                    </a:lnTo>
                    <a:lnTo>
                      <a:pt x="28" y="78"/>
                    </a:lnTo>
                    <a:lnTo>
                      <a:pt x="22" y="69"/>
                    </a:lnTo>
                    <a:lnTo>
                      <a:pt x="16" y="59"/>
                    </a:lnTo>
                    <a:lnTo>
                      <a:pt x="12" y="49"/>
                    </a:lnTo>
                    <a:lnTo>
                      <a:pt x="10" y="38"/>
                    </a:lnTo>
                    <a:lnTo>
                      <a:pt x="8" y="27"/>
                    </a:lnTo>
                    <a:lnTo>
                      <a:pt x="9" y="15"/>
                    </a:lnTo>
                    <a:lnTo>
                      <a:pt x="12" y="3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508" name="Freeform 1000"/>
              <p:cNvSpPr>
                <a:spLocks noChangeArrowheads="1"/>
              </p:cNvSpPr>
              <p:nvPr/>
            </p:nvSpPr>
            <p:spPr bwMode="auto">
              <a:xfrm>
                <a:off x="154" y="2709"/>
                <a:ext cx="56" cy="49"/>
              </a:xfrm>
              <a:custGeom>
                <a:avLst/>
                <a:gdLst>
                  <a:gd name="T0" fmla="*/ 1504 w 53"/>
                  <a:gd name="T1" fmla="*/ 7434 h 45"/>
                  <a:gd name="T2" fmla="*/ 1326 w 53"/>
                  <a:gd name="T3" fmla="*/ 5758 h 45"/>
                  <a:gd name="T4" fmla="*/ 1124 w 53"/>
                  <a:gd name="T5" fmla="*/ 4096 h 45"/>
                  <a:gd name="T6" fmla="*/ 944 w 53"/>
                  <a:gd name="T7" fmla="*/ 2914 h 45"/>
                  <a:gd name="T8" fmla="*/ 716 w 53"/>
                  <a:gd name="T9" fmla="*/ 1606 h 45"/>
                  <a:gd name="T10" fmla="*/ 515 w 53"/>
                  <a:gd name="T11" fmla="*/ 5 h 45"/>
                  <a:gd name="T12" fmla="*/ 350 w 53"/>
                  <a:gd name="T13" fmla="*/ 1 h 45"/>
                  <a:gd name="T14" fmla="*/ 296 w 53"/>
                  <a:gd name="T15" fmla="*/ 0 h 45"/>
                  <a:gd name="T16" fmla="*/ 6 w 53"/>
                  <a:gd name="T17" fmla="*/ 0 h 45"/>
                  <a:gd name="T18" fmla="*/ 2 w 53"/>
                  <a:gd name="T19" fmla="*/ 1 h 45"/>
                  <a:gd name="T20" fmla="*/ 0 w 53"/>
                  <a:gd name="T21" fmla="*/ 5 h 45"/>
                  <a:gd name="T22" fmla="*/ 8 w 53"/>
                  <a:gd name="T23" fmla="*/ 1475 h 45"/>
                  <a:gd name="T24" fmla="*/ 8 w 53"/>
                  <a:gd name="T25" fmla="*/ 1606 h 45"/>
                  <a:gd name="T26" fmla="*/ 7 w 53"/>
                  <a:gd name="T27" fmla="*/ 1606 h 45"/>
                  <a:gd name="T28" fmla="*/ 296 w 53"/>
                  <a:gd name="T29" fmla="*/ 1606 h 45"/>
                  <a:gd name="T30" fmla="*/ 391 w 53"/>
                  <a:gd name="T31" fmla="*/ 2073 h 45"/>
                  <a:gd name="T32" fmla="*/ 544 w 53"/>
                  <a:gd name="T33" fmla="*/ 3173 h 45"/>
                  <a:gd name="T34" fmla="*/ 757 w 53"/>
                  <a:gd name="T35" fmla="*/ 3810 h 45"/>
                  <a:gd name="T36" fmla="*/ 953 w 53"/>
                  <a:gd name="T37" fmla="*/ 5357 h 45"/>
                  <a:gd name="T38" fmla="*/ 1124 w 53"/>
                  <a:gd name="T39" fmla="*/ 6827 h 45"/>
                  <a:gd name="T40" fmla="*/ 1313 w 53"/>
                  <a:gd name="T41" fmla="*/ 8095 h 45"/>
                  <a:gd name="T42" fmla="*/ 1504 w 53"/>
                  <a:gd name="T43" fmla="*/ 7434 h 45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53"/>
                  <a:gd name="T67" fmla="*/ 0 h 45"/>
                  <a:gd name="T68" fmla="*/ 53 w 53"/>
                  <a:gd name="T69" fmla="*/ 45 h 45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53" h="45">
                    <a:moveTo>
                      <a:pt x="53" y="41"/>
                    </a:moveTo>
                    <a:lnTo>
                      <a:pt x="46" y="32"/>
                    </a:lnTo>
                    <a:lnTo>
                      <a:pt x="40" y="23"/>
                    </a:lnTo>
                    <a:lnTo>
                      <a:pt x="33" y="16"/>
                    </a:lnTo>
                    <a:lnTo>
                      <a:pt x="25" y="9"/>
                    </a:lnTo>
                    <a:lnTo>
                      <a:pt x="19" y="5"/>
                    </a:lnTo>
                    <a:lnTo>
                      <a:pt x="12" y="1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2" y="1"/>
                    </a:lnTo>
                    <a:lnTo>
                      <a:pt x="0" y="5"/>
                    </a:lnTo>
                    <a:lnTo>
                      <a:pt x="8" y="8"/>
                    </a:lnTo>
                    <a:lnTo>
                      <a:pt x="8" y="9"/>
                    </a:lnTo>
                    <a:lnTo>
                      <a:pt x="7" y="9"/>
                    </a:lnTo>
                    <a:lnTo>
                      <a:pt x="9" y="9"/>
                    </a:lnTo>
                    <a:lnTo>
                      <a:pt x="14" y="12"/>
                    </a:lnTo>
                    <a:lnTo>
                      <a:pt x="20" y="17"/>
                    </a:lnTo>
                    <a:lnTo>
                      <a:pt x="26" y="22"/>
                    </a:lnTo>
                    <a:lnTo>
                      <a:pt x="34" y="30"/>
                    </a:lnTo>
                    <a:lnTo>
                      <a:pt x="40" y="38"/>
                    </a:lnTo>
                    <a:lnTo>
                      <a:pt x="45" y="45"/>
                    </a:lnTo>
                    <a:lnTo>
                      <a:pt x="53" y="41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509" name="Freeform 1001"/>
              <p:cNvSpPr>
                <a:spLocks noChangeArrowheads="1"/>
              </p:cNvSpPr>
              <p:nvPr/>
            </p:nvSpPr>
            <p:spPr bwMode="auto">
              <a:xfrm>
                <a:off x="201" y="2753"/>
                <a:ext cx="27" cy="65"/>
              </a:xfrm>
              <a:custGeom>
                <a:avLst/>
                <a:gdLst>
                  <a:gd name="T0" fmla="*/ 2676 w 25"/>
                  <a:gd name="T1" fmla="*/ 7801 h 60"/>
                  <a:gd name="T2" fmla="*/ 2597 w 25"/>
                  <a:gd name="T3" fmla="*/ 7266 h 60"/>
                  <a:gd name="T4" fmla="*/ 2597 w 25"/>
                  <a:gd name="T5" fmla="*/ 6516 h 60"/>
                  <a:gd name="T6" fmla="*/ 2294 w 25"/>
                  <a:gd name="T7" fmla="*/ 5664 h 60"/>
                  <a:gd name="T8" fmla="*/ 2227 w 25"/>
                  <a:gd name="T9" fmla="*/ 4494 h 60"/>
                  <a:gd name="T10" fmla="*/ 1967 w 25"/>
                  <a:gd name="T11" fmla="*/ 3504 h 60"/>
                  <a:gd name="T12" fmla="*/ 1561 w 25"/>
                  <a:gd name="T13" fmla="*/ 2543 h 60"/>
                  <a:gd name="T14" fmla="*/ 1239 w 25"/>
                  <a:gd name="T15" fmla="*/ 1236 h 60"/>
                  <a:gd name="T16" fmla="*/ 910 w 25"/>
                  <a:gd name="T17" fmla="*/ 0 h 60"/>
                  <a:gd name="T18" fmla="*/ 0 w 25"/>
                  <a:gd name="T19" fmla="*/ 4 h 60"/>
                  <a:gd name="T20" fmla="*/ 4 w 25"/>
                  <a:gd name="T21" fmla="*/ 1572 h 60"/>
                  <a:gd name="T22" fmla="*/ 910 w 25"/>
                  <a:gd name="T23" fmla="*/ 2755 h 60"/>
                  <a:gd name="T24" fmla="*/ 1062 w 25"/>
                  <a:gd name="T25" fmla="*/ 3829 h 60"/>
                  <a:gd name="T26" fmla="*/ 1239 w 25"/>
                  <a:gd name="T27" fmla="*/ 4826 h 60"/>
                  <a:gd name="T28" fmla="*/ 1338 w 25"/>
                  <a:gd name="T29" fmla="*/ 5995 h 60"/>
                  <a:gd name="T30" fmla="*/ 1445 w 25"/>
                  <a:gd name="T31" fmla="*/ 6647 h 60"/>
                  <a:gd name="T32" fmla="*/ 1561 w 25"/>
                  <a:gd name="T33" fmla="*/ 7622 h 60"/>
                  <a:gd name="T34" fmla="*/ 1686 w 25"/>
                  <a:gd name="T35" fmla="*/ 7872 h 60"/>
                  <a:gd name="T36" fmla="*/ 2676 w 25"/>
                  <a:gd name="T37" fmla="*/ 7801 h 6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5"/>
                  <a:gd name="T58" fmla="*/ 0 h 60"/>
                  <a:gd name="T59" fmla="*/ 25 w 25"/>
                  <a:gd name="T60" fmla="*/ 60 h 6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5" h="60">
                    <a:moveTo>
                      <a:pt x="25" y="59"/>
                    </a:moveTo>
                    <a:lnTo>
                      <a:pt x="24" y="55"/>
                    </a:lnTo>
                    <a:lnTo>
                      <a:pt x="24" y="49"/>
                    </a:lnTo>
                    <a:lnTo>
                      <a:pt x="21" y="42"/>
                    </a:lnTo>
                    <a:lnTo>
                      <a:pt x="20" y="34"/>
                    </a:lnTo>
                    <a:lnTo>
                      <a:pt x="18" y="26"/>
                    </a:lnTo>
                    <a:lnTo>
                      <a:pt x="15" y="18"/>
                    </a:lnTo>
                    <a:lnTo>
                      <a:pt x="12" y="9"/>
                    </a:lnTo>
                    <a:lnTo>
                      <a:pt x="8" y="0"/>
                    </a:lnTo>
                    <a:lnTo>
                      <a:pt x="0" y="4"/>
                    </a:lnTo>
                    <a:lnTo>
                      <a:pt x="4" y="12"/>
                    </a:lnTo>
                    <a:lnTo>
                      <a:pt x="8" y="20"/>
                    </a:lnTo>
                    <a:lnTo>
                      <a:pt x="10" y="29"/>
                    </a:lnTo>
                    <a:lnTo>
                      <a:pt x="12" y="36"/>
                    </a:lnTo>
                    <a:lnTo>
                      <a:pt x="13" y="44"/>
                    </a:lnTo>
                    <a:lnTo>
                      <a:pt x="14" y="50"/>
                    </a:lnTo>
                    <a:lnTo>
                      <a:pt x="15" y="56"/>
                    </a:lnTo>
                    <a:lnTo>
                      <a:pt x="16" y="60"/>
                    </a:lnTo>
                    <a:lnTo>
                      <a:pt x="25" y="59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510" name="Freeform 1002"/>
              <p:cNvSpPr>
                <a:spLocks noChangeArrowheads="1"/>
              </p:cNvSpPr>
              <p:nvPr/>
            </p:nvSpPr>
            <p:spPr bwMode="auto">
              <a:xfrm>
                <a:off x="5582" y="2850"/>
                <a:ext cx="69" cy="115"/>
              </a:xfrm>
              <a:custGeom>
                <a:avLst/>
                <a:gdLst>
                  <a:gd name="T0" fmla="*/ 0 w 65"/>
                  <a:gd name="T1" fmla="*/ 7855 h 107"/>
                  <a:gd name="T2" fmla="*/ 0 w 65"/>
                  <a:gd name="T3" fmla="*/ 8080 h 107"/>
                  <a:gd name="T4" fmla="*/ 1 w 65"/>
                  <a:gd name="T5" fmla="*/ 8346 h 107"/>
                  <a:gd name="T6" fmla="*/ 1 w 65"/>
                  <a:gd name="T7" fmla="*/ 8442 h 107"/>
                  <a:gd name="T8" fmla="*/ 3 w 65"/>
                  <a:gd name="T9" fmla="*/ 8512 h 107"/>
                  <a:gd name="T10" fmla="*/ 6 w 65"/>
                  <a:gd name="T11" fmla="*/ 8684 h 107"/>
                  <a:gd name="T12" fmla="*/ 428 w 65"/>
                  <a:gd name="T13" fmla="*/ 8684 h 107"/>
                  <a:gd name="T14" fmla="*/ 613 w 65"/>
                  <a:gd name="T15" fmla="*/ 8442 h 107"/>
                  <a:gd name="T16" fmla="*/ 932 w 65"/>
                  <a:gd name="T17" fmla="*/ 8080 h 107"/>
                  <a:gd name="T18" fmla="*/ 1138 w 65"/>
                  <a:gd name="T19" fmla="*/ 7839 h 107"/>
                  <a:gd name="T20" fmla="*/ 1445 w 65"/>
                  <a:gd name="T21" fmla="*/ 7294 h 107"/>
                  <a:gd name="T22" fmla="*/ 1728 w 65"/>
                  <a:gd name="T23" fmla="*/ 6445 h 107"/>
                  <a:gd name="T24" fmla="*/ 1947 w 65"/>
                  <a:gd name="T25" fmla="*/ 5819 h 107"/>
                  <a:gd name="T26" fmla="*/ 2194 w 65"/>
                  <a:gd name="T27" fmla="*/ 5037 h 107"/>
                  <a:gd name="T28" fmla="*/ 2329 w 65"/>
                  <a:gd name="T29" fmla="*/ 4182 h 107"/>
                  <a:gd name="T30" fmla="*/ 2464 w 65"/>
                  <a:gd name="T31" fmla="*/ 3269 h 107"/>
                  <a:gd name="T32" fmla="*/ 2472 w 65"/>
                  <a:gd name="T33" fmla="*/ 2146 h 107"/>
                  <a:gd name="T34" fmla="*/ 2464 w 65"/>
                  <a:gd name="T35" fmla="*/ 1122 h 107"/>
                  <a:gd name="T36" fmla="*/ 2329 w 65"/>
                  <a:gd name="T37" fmla="*/ 2 h 107"/>
                  <a:gd name="T38" fmla="*/ 2321 w 65"/>
                  <a:gd name="T39" fmla="*/ 1 h 107"/>
                  <a:gd name="T40" fmla="*/ 2282 w 65"/>
                  <a:gd name="T41" fmla="*/ 0 h 107"/>
                  <a:gd name="T42" fmla="*/ 2194 w 65"/>
                  <a:gd name="T43" fmla="*/ 0 h 107"/>
                  <a:gd name="T44" fmla="*/ 2103 w 65"/>
                  <a:gd name="T45" fmla="*/ 1 h 107"/>
                  <a:gd name="T46" fmla="*/ 1866 w 65"/>
                  <a:gd name="T47" fmla="*/ 3 h 107"/>
                  <a:gd name="T48" fmla="*/ 1628 w 65"/>
                  <a:gd name="T49" fmla="*/ 728 h 107"/>
                  <a:gd name="T50" fmla="*/ 1361 w 65"/>
                  <a:gd name="T51" fmla="*/ 1044 h 107"/>
                  <a:gd name="T52" fmla="*/ 1072 w 65"/>
                  <a:gd name="T53" fmla="*/ 1836 h 107"/>
                  <a:gd name="T54" fmla="*/ 827 w 65"/>
                  <a:gd name="T55" fmla="*/ 2450 h 107"/>
                  <a:gd name="T56" fmla="*/ 577 w 65"/>
                  <a:gd name="T57" fmla="*/ 3076 h 107"/>
                  <a:gd name="T58" fmla="*/ 454 w 65"/>
                  <a:gd name="T59" fmla="*/ 3819 h 107"/>
                  <a:gd name="T60" fmla="*/ 8 w 65"/>
                  <a:gd name="T61" fmla="*/ 4412 h 107"/>
                  <a:gd name="T62" fmla="*/ 6 w 65"/>
                  <a:gd name="T63" fmla="*/ 5192 h 107"/>
                  <a:gd name="T64" fmla="*/ 4 w 65"/>
                  <a:gd name="T65" fmla="*/ 5876 h 107"/>
                  <a:gd name="T66" fmla="*/ 3 w 65"/>
                  <a:gd name="T67" fmla="*/ 6445 h 107"/>
                  <a:gd name="T68" fmla="*/ 2 w 65"/>
                  <a:gd name="T69" fmla="*/ 7214 h 107"/>
                  <a:gd name="T70" fmla="*/ 1 w 65"/>
                  <a:gd name="T71" fmla="*/ 7445 h 107"/>
                  <a:gd name="T72" fmla="*/ 0 w 65"/>
                  <a:gd name="T73" fmla="*/ 7855 h 10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5"/>
                  <a:gd name="T112" fmla="*/ 0 h 107"/>
                  <a:gd name="T113" fmla="*/ 65 w 65"/>
                  <a:gd name="T114" fmla="*/ 107 h 107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5" h="107">
                    <a:moveTo>
                      <a:pt x="0" y="97"/>
                    </a:moveTo>
                    <a:lnTo>
                      <a:pt x="0" y="100"/>
                    </a:lnTo>
                    <a:lnTo>
                      <a:pt x="1" y="102"/>
                    </a:lnTo>
                    <a:lnTo>
                      <a:pt x="1" y="104"/>
                    </a:lnTo>
                    <a:lnTo>
                      <a:pt x="3" y="105"/>
                    </a:lnTo>
                    <a:lnTo>
                      <a:pt x="6" y="107"/>
                    </a:lnTo>
                    <a:lnTo>
                      <a:pt x="11" y="107"/>
                    </a:lnTo>
                    <a:lnTo>
                      <a:pt x="17" y="104"/>
                    </a:lnTo>
                    <a:lnTo>
                      <a:pt x="24" y="100"/>
                    </a:lnTo>
                    <a:lnTo>
                      <a:pt x="30" y="96"/>
                    </a:lnTo>
                    <a:lnTo>
                      <a:pt x="38" y="89"/>
                    </a:lnTo>
                    <a:lnTo>
                      <a:pt x="45" y="80"/>
                    </a:lnTo>
                    <a:lnTo>
                      <a:pt x="51" y="71"/>
                    </a:lnTo>
                    <a:lnTo>
                      <a:pt x="57" y="61"/>
                    </a:lnTo>
                    <a:lnTo>
                      <a:pt x="61" y="52"/>
                    </a:lnTo>
                    <a:lnTo>
                      <a:pt x="64" y="40"/>
                    </a:lnTo>
                    <a:lnTo>
                      <a:pt x="65" y="27"/>
                    </a:lnTo>
                    <a:lnTo>
                      <a:pt x="64" y="15"/>
                    </a:lnTo>
                    <a:lnTo>
                      <a:pt x="61" y="2"/>
                    </a:lnTo>
                    <a:lnTo>
                      <a:pt x="60" y="1"/>
                    </a:lnTo>
                    <a:lnTo>
                      <a:pt x="59" y="0"/>
                    </a:lnTo>
                    <a:lnTo>
                      <a:pt x="57" y="0"/>
                    </a:lnTo>
                    <a:lnTo>
                      <a:pt x="55" y="1"/>
                    </a:lnTo>
                    <a:lnTo>
                      <a:pt x="49" y="3"/>
                    </a:lnTo>
                    <a:lnTo>
                      <a:pt x="42" y="9"/>
                    </a:lnTo>
                    <a:lnTo>
                      <a:pt x="36" y="14"/>
                    </a:lnTo>
                    <a:lnTo>
                      <a:pt x="28" y="22"/>
                    </a:lnTo>
                    <a:lnTo>
                      <a:pt x="22" y="30"/>
                    </a:lnTo>
                    <a:lnTo>
                      <a:pt x="16" y="38"/>
                    </a:lnTo>
                    <a:lnTo>
                      <a:pt x="12" y="47"/>
                    </a:lnTo>
                    <a:lnTo>
                      <a:pt x="8" y="55"/>
                    </a:lnTo>
                    <a:lnTo>
                      <a:pt x="6" y="64"/>
                    </a:lnTo>
                    <a:lnTo>
                      <a:pt x="4" y="72"/>
                    </a:lnTo>
                    <a:lnTo>
                      <a:pt x="3" y="80"/>
                    </a:lnTo>
                    <a:lnTo>
                      <a:pt x="2" y="87"/>
                    </a:lnTo>
                    <a:lnTo>
                      <a:pt x="1" y="92"/>
                    </a:lnTo>
                    <a:lnTo>
                      <a:pt x="0" y="97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511" name="Freeform 1003"/>
              <p:cNvSpPr>
                <a:spLocks noChangeArrowheads="1"/>
              </p:cNvSpPr>
              <p:nvPr/>
            </p:nvSpPr>
            <p:spPr bwMode="auto">
              <a:xfrm>
                <a:off x="5577" y="2851"/>
                <a:ext cx="78" cy="120"/>
              </a:xfrm>
              <a:custGeom>
                <a:avLst/>
                <a:gdLst>
                  <a:gd name="T0" fmla="*/ 1544 w 74"/>
                  <a:gd name="T1" fmla="*/ 2 h 111"/>
                  <a:gd name="T2" fmla="*/ 1627 w 74"/>
                  <a:gd name="T3" fmla="*/ 1537 h 111"/>
                  <a:gd name="T4" fmla="*/ 1629 w 74"/>
                  <a:gd name="T5" fmla="*/ 3031 h 111"/>
                  <a:gd name="T6" fmla="*/ 1587 w 74"/>
                  <a:gd name="T7" fmla="*/ 4238 h 111"/>
                  <a:gd name="T8" fmla="*/ 1544 w 74"/>
                  <a:gd name="T9" fmla="*/ 5656 h 111"/>
                  <a:gd name="T10" fmla="*/ 1429 w 74"/>
                  <a:gd name="T11" fmla="*/ 6766 h 111"/>
                  <a:gd name="T12" fmla="*/ 1286 w 74"/>
                  <a:gd name="T13" fmla="*/ 7908 h 111"/>
                  <a:gd name="T14" fmla="*/ 1127 w 74"/>
                  <a:gd name="T15" fmla="*/ 9029 h 111"/>
                  <a:gd name="T16" fmla="*/ 962 w 74"/>
                  <a:gd name="T17" fmla="*/ 9849 h 111"/>
                  <a:gd name="T18" fmla="*/ 821 w 74"/>
                  <a:gd name="T19" fmla="*/ 10552 h 111"/>
                  <a:gd name="T20" fmla="*/ 632 w 74"/>
                  <a:gd name="T21" fmla="*/ 11159 h 111"/>
                  <a:gd name="T22" fmla="*/ 486 w 74"/>
                  <a:gd name="T23" fmla="*/ 11511 h 111"/>
                  <a:gd name="T24" fmla="*/ 355 w 74"/>
                  <a:gd name="T25" fmla="*/ 11677 h 111"/>
                  <a:gd name="T26" fmla="*/ 304 w 74"/>
                  <a:gd name="T27" fmla="*/ 11677 h 111"/>
                  <a:gd name="T28" fmla="*/ 273 w 74"/>
                  <a:gd name="T29" fmla="*/ 11605 h 111"/>
                  <a:gd name="T30" fmla="*/ 273 w 74"/>
                  <a:gd name="T31" fmla="*/ 11677 h 111"/>
                  <a:gd name="T32" fmla="*/ 273 w 74"/>
                  <a:gd name="T33" fmla="*/ 11605 h 111"/>
                  <a:gd name="T34" fmla="*/ 9 w 74"/>
                  <a:gd name="T35" fmla="*/ 11511 h 111"/>
                  <a:gd name="T36" fmla="*/ 9 w 74"/>
                  <a:gd name="T37" fmla="*/ 11408 h 111"/>
                  <a:gd name="T38" fmla="*/ 0 w 74"/>
                  <a:gd name="T39" fmla="*/ 11159 h 111"/>
                  <a:gd name="T40" fmla="*/ 0 w 74"/>
                  <a:gd name="T41" fmla="*/ 11511 h 111"/>
                  <a:gd name="T42" fmla="*/ 1 w 74"/>
                  <a:gd name="T43" fmla="*/ 11762 h 111"/>
                  <a:gd name="T44" fmla="*/ 3 w 74"/>
                  <a:gd name="T45" fmla="*/ 12404 h 111"/>
                  <a:gd name="T46" fmla="*/ 6 w 74"/>
                  <a:gd name="T47" fmla="*/ 12624 h 111"/>
                  <a:gd name="T48" fmla="*/ 288 w 74"/>
                  <a:gd name="T49" fmla="*/ 12891 h 111"/>
                  <a:gd name="T50" fmla="*/ 394 w 74"/>
                  <a:gd name="T51" fmla="*/ 12716 h 111"/>
                  <a:gd name="T52" fmla="*/ 569 w 74"/>
                  <a:gd name="T53" fmla="*/ 12546 h 111"/>
                  <a:gd name="T54" fmla="*/ 779 w 74"/>
                  <a:gd name="T55" fmla="*/ 11924 h 111"/>
                  <a:gd name="T56" fmla="*/ 961 w 74"/>
                  <a:gd name="T57" fmla="*/ 11474 h 111"/>
                  <a:gd name="T58" fmla="*/ 1127 w 74"/>
                  <a:gd name="T59" fmla="*/ 10613 h 111"/>
                  <a:gd name="T60" fmla="*/ 1319 w 74"/>
                  <a:gd name="T61" fmla="*/ 9548 h 111"/>
                  <a:gd name="T62" fmla="*/ 1466 w 74"/>
                  <a:gd name="T63" fmla="*/ 8549 h 111"/>
                  <a:gd name="T64" fmla="*/ 1627 w 74"/>
                  <a:gd name="T65" fmla="*/ 7315 h 111"/>
                  <a:gd name="T66" fmla="*/ 1717 w 74"/>
                  <a:gd name="T67" fmla="*/ 6115 h 111"/>
                  <a:gd name="T68" fmla="*/ 1808 w 74"/>
                  <a:gd name="T69" fmla="*/ 4582 h 111"/>
                  <a:gd name="T70" fmla="*/ 1810 w 74"/>
                  <a:gd name="T71" fmla="*/ 3031 h 111"/>
                  <a:gd name="T72" fmla="*/ 1808 w 74"/>
                  <a:gd name="T73" fmla="*/ 1422 h 111"/>
                  <a:gd name="T74" fmla="*/ 1717 w 74"/>
                  <a:gd name="T75" fmla="*/ 0 h 111"/>
                  <a:gd name="T76" fmla="*/ 1544 w 74"/>
                  <a:gd name="T77" fmla="*/ 2 h 11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4"/>
                  <a:gd name="T118" fmla="*/ 0 h 111"/>
                  <a:gd name="T119" fmla="*/ 74 w 74"/>
                  <a:gd name="T120" fmla="*/ 111 h 11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4" h="111">
                    <a:moveTo>
                      <a:pt x="62" y="2"/>
                    </a:moveTo>
                    <a:lnTo>
                      <a:pt x="65" y="14"/>
                    </a:lnTo>
                    <a:lnTo>
                      <a:pt x="66" y="26"/>
                    </a:lnTo>
                    <a:lnTo>
                      <a:pt x="64" y="37"/>
                    </a:lnTo>
                    <a:lnTo>
                      <a:pt x="62" y="48"/>
                    </a:lnTo>
                    <a:lnTo>
                      <a:pt x="58" y="58"/>
                    </a:lnTo>
                    <a:lnTo>
                      <a:pt x="52" y="68"/>
                    </a:lnTo>
                    <a:lnTo>
                      <a:pt x="46" y="77"/>
                    </a:lnTo>
                    <a:lnTo>
                      <a:pt x="40" y="85"/>
                    </a:lnTo>
                    <a:lnTo>
                      <a:pt x="33" y="90"/>
                    </a:lnTo>
                    <a:lnTo>
                      <a:pt x="26" y="96"/>
                    </a:lnTo>
                    <a:lnTo>
                      <a:pt x="21" y="99"/>
                    </a:lnTo>
                    <a:lnTo>
                      <a:pt x="15" y="101"/>
                    </a:lnTo>
                    <a:lnTo>
                      <a:pt x="12" y="101"/>
                    </a:lnTo>
                    <a:lnTo>
                      <a:pt x="10" y="100"/>
                    </a:lnTo>
                    <a:lnTo>
                      <a:pt x="10" y="101"/>
                    </a:lnTo>
                    <a:lnTo>
                      <a:pt x="10" y="100"/>
                    </a:lnTo>
                    <a:lnTo>
                      <a:pt x="9" y="99"/>
                    </a:lnTo>
                    <a:lnTo>
                      <a:pt x="9" y="97"/>
                    </a:lnTo>
                    <a:lnTo>
                      <a:pt x="0" y="96"/>
                    </a:lnTo>
                    <a:lnTo>
                      <a:pt x="0" y="99"/>
                    </a:lnTo>
                    <a:lnTo>
                      <a:pt x="1" y="102"/>
                    </a:lnTo>
                    <a:lnTo>
                      <a:pt x="3" y="106"/>
                    </a:lnTo>
                    <a:lnTo>
                      <a:pt x="6" y="109"/>
                    </a:lnTo>
                    <a:lnTo>
                      <a:pt x="11" y="111"/>
                    </a:lnTo>
                    <a:lnTo>
                      <a:pt x="17" y="110"/>
                    </a:lnTo>
                    <a:lnTo>
                      <a:pt x="24" y="108"/>
                    </a:lnTo>
                    <a:lnTo>
                      <a:pt x="31" y="103"/>
                    </a:lnTo>
                    <a:lnTo>
                      <a:pt x="39" y="98"/>
                    </a:lnTo>
                    <a:lnTo>
                      <a:pt x="46" y="91"/>
                    </a:lnTo>
                    <a:lnTo>
                      <a:pt x="53" y="82"/>
                    </a:lnTo>
                    <a:lnTo>
                      <a:pt x="60" y="74"/>
                    </a:lnTo>
                    <a:lnTo>
                      <a:pt x="65" y="63"/>
                    </a:lnTo>
                    <a:lnTo>
                      <a:pt x="70" y="52"/>
                    </a:lnTo>
                    <a:lnTo>
                      <a:pt x="73" y="40"/>
                    </a:lnTo>
                    <a:lnTo>
                      <a:pt x="74" y="26"/>
                    </a:lnTo>
                    <a:lnTo>
                      <a:pt x="73" y="13"/>
                    </a:lnTo>
                    <a:lnTo>
                      <a:pt x="70" y="0"/>
                    </a:lnTo>
                    <a:lnTo>
                      <a:pt x="62" y="2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512" name="Freeform 1004"/>
              <p:cNvSpPr>
                <a:spLocks noChangeArrowheads="1"/>
              </p:cNvSpPr>
              <p:nvPr/>
            </p:nvSpPr>
            <p:spPr bwMode="auto">
              <a:xfrm>
                <a:off x="5595" y="2846"/>
                <a:ext cx="56" cy="50"/>
              </a:xfrm>
              <a:custGeom>
                <a:avLst/>
                <a:gdLst>
                  <a:gd name="T0" fmla="*/ 8 w 53"/>
                  <a:gd name="T1" fmla="*/ 7470 h 46"/>
                  <a:gd name="T2" fmla="*/ 370 w 53"/>
                  <a:gd name="T3" fmla="*/ 5840 h 46"/>
                  <a:gd name="T4" fmla="*/ 515 w 53"/>
                  <a:gd name="T5" fmla="*/ 4841 h 46"/>
                  <a:gd name="T6" fmla="*/ 800 w 53"/>
                  <a:gd name="T7" fmla="*/ 3527 h 46"/>
                  <a:gd name="T8" fmla="*/ 944 w 53"/>
                  <a:gd name="T9" fmla="*/ 2526 h 46"/>
                  <a:gd name="T10" fmla="*/ 1113 w 53"/>
                  <a:gd name="T11" fmla="*/ 1810 h 46"/>
                  <a:gd name="T12" fmla="*/ 1255 w 53"/>
                  <a:gd name="T13" fmla="*/ 1409 h 46"/>
                  <a:gd name="T14" fmla="*/ 1326 w 53"/>
                  <a:gd name="T15" fmla="*/ 1296 h 46"/>
                  <a:gd name="T16" fmla="*/ 1313 w 53"/>
                  <a:gd name="T17" fmla="*/ 1296 h 46"/>
                  <a:gd name="T18" fmla="*/ 1313 w 53"/>
                  <a:gd name="T19" fmla="*/ 1192 h 46"/>
                  <a:gd name="T20" fmla="*/ 1504 w 53"/>
                  <a:gd name="T21" fmla="*/ 5 h 46"/>
                  <a:gd name="T22" fmla="*/ 1466 w 53"/>
                  <a:gd name="T23" fmla="*/ 2 h 46"/>
                  <a:gd name="T24" fmla="*/ 1347 w 53"/>
                  <a:gd name="T25" fmla="*/ 0 h 46"/>
                  <a:gd name="T26" fmla="*/ 1255 w 53"/>
                  <a:gd name="T27" fmla="*/ 0 h 46"/>
                  <a:gd name="T28" fmla="*/ 1176 w 53"/>
                  <a:gd name="T29" fmla="*/ 1 h 46"/>
                  <a:gd name="T30" fmla="*/ 953 w 53"/>
                  <a:gd name="T31" fmla="*/ 4 h 46"/>
                  <a:gd name="T32" fmla="*/ 808 w 53"/>
                  <a:gd name="T33" fmla="*/ 1296 h 46"/>
                  <a:gd name="T34" fmla="*/ 544 w 53"/>
                  <a:gd name="T35" fmla="*/ 2324 h 46"/>
                  <a:gd name="T36" fmla="*/ 370 w 53"/>
                  <a:gd name="T37" fmla="*/ 3770 h 46"/>
                  <a:gd name="T38" fmla="*/ 7 w 53"/>
                  <a:gd name="T39" fmla="*/ 4943 h 46"/>
                  <a:gd name="T40" fmla="*/ 0 w 53"/>
                  <a:gd name="T41" fmla="*/ 6348 h 46"/>
                  <a:gd name="T42" fmla="*/ 8 w 53"/>
                  <a:gd name="T43" fmla="*/ 7470 h 4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53"/>
                  <a:gd name="T67" fmla="*/ 0 h 46"/>
                  <a:gd name="T68" fmla="*/ 53 w 53"/>
                  <a:gd name="T69" fmla="*/ 46 h 4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53" h="46">
                    <a:moveTo>
                      <a:pt x="8" y="46"/>
                    </a:moveTo>
                    <a:lnTo>
                      <a:pt x="13" y="37"/>
                    </a:lnTo>
                    <a:lnTo>
                      <a:pt x="19" y="29"/>
                    </a:lnTo>
                    <a:lnTo>
                      <a:pt x="27" y="22"/>
                    </a:lnTo>
                    <a:lnTo>
                      <a:pt x="33" y="16"/>
                    </a:lnTo>
                    <a:lnTo>
                      <a:pt x="39" y="12"/>
                    </a:lnTo>
                    <a:lnTo>
                      <a:pt x="44" y="9"/>
                    </a:lnTo>
                    <a:lnTo>
                      <a:pt x="46" y="8"/>
                    </a:lnTo>
                    <a:lnTo>
                      <a:pt x="45" y="8"/>
                    </a:lnTo>
                    <a:lnTo>
                      <a:pt x="45" y="7"/>
                    </a:lnTo>
                    <a:lnTo>
                      <a:pt x="53" y="5"/>
                    </a:lnTo>
                    <a:lnTo>
                      <a:pt x="51" y="2"/>
                    </a:lnTo>
                    <a:lnTo>
                      <a:pt x="47" y="0"/>
                    </a:lnTo>
                    <a:lnTo>
                      <a:pt x="44" y="0"/>
                    </a:lnTo>
                    <a:lnTo>
                      <a:pt x="41" y="1"/>
                    </a:lnTo>
                    <a:lnTo>
                      <a:pt x="34" y="4"/>
                    </a:lnTo>
                    <a:lnTo>
                      <a:pt x="28" y="8"/>
                    </a:lnTo>
                    <a:lnTo>
                      <a:pt x="20" y="15"/>
                    </a:lnTo>
                    <a:lnTo>
                      <a:pt x="13" y="23"/>
                    </a:lnTo>
                    <a:lnTo>
                      <a:pt x="7" y="31"/>
                    </a:lnTo>
                    <a:lnTo>
                      <a:pt x="0" y="40"/>
                    </a:lnTo>
                    <a:lnTo>
                      <a:pt x="8" y="46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513" name="Freeform 1005"/>
              <p:cNvSpPr>
                <a:spLocks noChangeArrowheads="1"/>
              </p:cNvSpPr>
              <p:nvPr/>
            </p:nvSpPr>
            <p:spPr bwMode="auto">
              <a:xfrm>
                <a:off x="5577" y="2889"/>
                <a:ext cx="27" cy="67"/>
              </a:xfrm>
              <a:custGeom>
                <a:avLst/>
                <a:gdLst>
                  <a:gd name="T0" fmla="*/ 983 w 25"/>
                  <a:gd name="T1" fmla="*/ 7078 h 62"/>
                  <a:gd name="T2" fmla="*/ 1062 w 25"/>
                  <a:gd name="T3" fmla="*/ 6550 h 62"/>
                  <a:gd name="T4" fmla="*/ 1147 w 25"/>
                  <a:gd name="T5" fmla="*/ 5754 h 62"/>
                  <a:gd name="T6" fmla="*/ 1239 w 25"/>
                  <a:gd name="T7" fmla="*/ 5118 h 62"/>
                  <a:gd name="T8" fmla="*/ 1338 w 25"/>
                  <a:gd name="T9" fmla="*/ 4113 h 62"/>
                  <a:gd name="T10" fmla="*/ 1561 w 25"/>
                  <a:gd name="T11" fmla="*/ 3260 h 62"/>
                  <a:gd name="T12" fmla="*/ 1821 w 25"/>
                  <a:gd name="T13" fmla="*/ 2391 h 62"/>
                  <a:gd name="T14" fmla="*/ 2294 w 25"/>
                  <a:gd name="T15" fmla="*/ 1286 h 62"/>
                  <a:gd name="T16" fmla="*/ 2676 w 25"/>
                  <a:gd name="T17" fmla="*/ 6 h 62"/>
                  <a:gd name="T18" fmla="*/ 1821 w 25"/>
                  <a:gd name="T19" fmla="*/ 0 h 62"/>
                  <a:gd name="T20" fmla="*/ 1338 w 25"/>
                  <a:gd name="T21" fmla="*/ 1019 h 62"/>
                  <a:gd name="T22" fmla="*/ 1062 w 25"/>
                  <a:gd name="T23" fmla="*/ 2048 h 62"/>
                  <a:gd name="T24" fmla="*/ 843 w 25"/>
                  <a:gd name="T25" fmla="*/ 3017 h 62"/>
                  <a:gd name="T26" fmla="*/ 5 w 25"/>
                  <a:gd name="T27" fmla="*/ 4056 h 62"/>
                  <a:gd name="T28" fmla="*/ 3 w 25"/>
                  <a:gd name="T29" fmla="*/ 4805 h 62"/>
                  <a:gd name="T30" fmla="*/ 1 w 25"/>
                  <a:gd name="T31" fmla="*/ 5612 h 62"/>
                  <a:gd name="T32" fmla="*/ 1 w 25"/>
                  <a:gd name="T33" fmla="*/ 6459 h 62"/>
                  <a:gd name="T34" fmla="*/ 0 w 25"/>
                  <a:gd name="T35" fmla="*/ 6980 h 62"/>
                  <a:gd name="T36" fmla="*/ 983 w 25"/>
                  <a:gd name="T37" fmla="*/ 7078 h 62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5"/>
                  <a:gd name="T58" fmla="*/ 0 h 62"/>
                  <a:gd name="T59" fmla="*/ 25 w 25"/>
                  <a:gd name="T60" fmla="*/ 62 h 62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5" h="62">
                    <a:moveTo>
                      <a:pt x="9" y="62"/>
                    </a:moveTo>
                    <a:lnTo>
                      <a:pt x="10" y="57"/>
                    </a:lnTo>
                    <a:lnTo>
                      <a:pt x="11" y="51"/>
                    </a:lnTo>
                    <a:lnTo>
                      <a:pt x="12" y="44"/>
                    </a:lnTo>
                    <a:lnTo>
                      <a:pt x="13" y="36"/>
                    </a:lnTo>
                    <a:lnTo>
                      <a:pt x="15" y="29"/>
                    </a:lnTo>
                    <a:lnTo>
                      <a:pt x="17" y="21"/>
                    </a:lnTo>
                    <a:lnTo>
                      <a:pt x="21" y="12"/>
                    </a:lnTo>
                    <a:lnTo>
                      <a:pt x="25" y="6"/>
                    </a:lnTo>
                    <a:lnTo>
                      <a:pt x="17" y="0"/>
                    </a:lnTo>
                    <a:lnTo>
                      <a:pt x="13" y="9"/>
                    </a:lnTo>
                    <a:lnTo>
                      <a:pt x="10" y="18"/>
                    </a:lnTo>
                    <a:lnTo>
                      <a:pt x="7" y="27"/>
                    </a:lnTo>
                    <a:lnTo>
                      <a:pt x="5" y="35"/>
                    </a:lnTo>
                    <a:lnTo>
                      <a:pt x="3" y="43"/>
                    </a:lnTo>
                    <a:lnTo>
                      <a:pt x="1" y="50"/>
                    </a:lnTo>
                    <a:lnTo>
                      <a:pt x="1" y="56"/>
                    </a:lnTo>
                    <a:lnTo>
                      <a:pt x="0" y="61"/>
                    </a:lnTo>
                    <a:lnTo>
                      <a:pt x="9" y="62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514" name="Freeform 1006"/>
              <p:cNvSpPr>
                <a:spLocks noChangeArrowheads="1"/>
              </p:cNvSpPr>
              <p:nvPr/>
            </p:nvSpPr>
            <p:spPr bwMode="auto">
              <a:xfrm>
                <a:off x="152" y="1705"/>
                <a:ext cx="69" cy="115"/>
              </a:xfrm>
              <a:custGeom>
                <a:avLst/>
                <a:gdLst>
                  <a:gd name="T0" fmla="*/ 2472 w 65"/>
                  <a:gd name="T1" fmla="*/ 13739 h 106"/>
                  <a:gd name="T2" fmla="*/ 2472 w 65"/>
                  <a:gd name="T3" fmla="*/ 14421 h 106"/>
                  <a:gd name="T4" fmla="*/ 2472 w 65"/>
                  <a:gd name="T5" fmla="*/ 14689 h 106"/>
                  <a:gd name="T6" fmla="*/ 2464 w 65"/>
                  <a:gd name="T7" fmla="*/ 14906 h 106"/>
                  <a:gd name="T8" fmla="*/ 2422 w 65"/>
                  <a:gd name="T9" fmla="*/ 15211 h 106"/>
                  <a:gd name="T10" fmla="*/ 2282 w 65"/>
                  <a:gd name="T11" fmla="*/ 15370 h 106"/>
                  <a:gd name="T12" fmla="*/ 2067 w 65"/>
                  <a:gd name="T13" fmla="*/ 15370 h 106"/>
                  <a:gd name="T14" fmla="*/ 1834 w 65"/>
                  <a:gd name="T15" fmla="*/ 14906 h 106"/>
                  <a:gd name="T16" fmla="*/ 1595 w 65"/>
                  <a:gd name="T17" fmla="*/ 14421 h 106"/>
                  <a:gd name="T18" fmla="*/ 1334 w 65"/>
                  <a:gd name="T19" fmla="*/ 13644 h 106"/>
                  <a:gd name="T20" fmla="*/ 1050 w 65"/>
                  <a:gd name="T21" fmla="*/ 12924 h 106"/>
                  <a:gd name="T22" fmla="*/ 779 w 65"/>
                  <a:gd name="T23" fmla="*/ 11502 h 106"/>
                  <a:gd name="T24" fmla="*/ 544 w 65"/>
                  <a:gd name="T25" fmla="*/ 10383 h 106"/>
                  <a:gd name="T26" fmla="*/ 8 w 65"/>
                  <a:gd name="T27" fmla="*/ 8843 h 106"/>
                  <a:gd name="T28" fmla="*/ 4 w 65"/>
                  <a:gd name="T29" fmla="*/ 7109 h 106"/>
                  <a:gd name="T30" fmla="*/ 2 w 65"/>
                  <a:gd name="T31" fmla="*/ 5567 h 106"/>
                  <a:gd name="T32" fmla="*/ 0 w 65"/>
                  <a:gd name="T33" fmla="*/ 3905 h 106"/>
                  <a:gd name="T34" fmla="*/ 1 w 65"/>
                  <a:gd name="T35" fmla="*/ 2094 h 106"/>
                  <a:gd name="T36" fmla="*/ 4 w 65"/>
                  <a:gd name="T37" fmla="*/ 2 h 106"/>
                  <a:gd name="T38" fmla="*/ 5 w 65"/>
                  <a:gd name="T39" fmla="*/ 1 h 106"/>
                  <a:gd name="T40" fmla="*/ 6 w 65"/>
                  <a:gd name="T41" fmla="*/ 0 h 106"/>
                  <a:gd name="T42" fmla="*/ 8 w 65"/>
                  <a:gd name="T43" fmla="*/ 0 h 106"/>
                  <a:gd name="T44" fmla="*/ 403 w 65"/>
                  <a:gd name="T45" fmla="*/ 1 h 106"/>
                  <a:gd name="T46" fmla="*/ 613 w 65"/>
                  <a:gd name="T47" fmla="*/ 3 h 106"/>
                  <a:gd name="T48" fmla="*/ 878 w 65"/>
                  <a:gd name="T49" fmla="*/ 1285 h 106"/>
                  <a:gd name="T50" fmla="*/ 1115 w 65"/>
                  <a:gd name="T51" fmla="*/ 1930 h 106"/>
                  <a:gd name="T52" fmla="*/ 1416 w 65"/>
                  <a:gd name="T53" fmla="*/ 3147 h 106"/>
                  <a:gd name="T54" fmla="*/ 1656 w 65"/>
                  <a:gd name="T55" fmla="*/ 4359 h 106"/>
                  <a:gd name="T56" fmla="*/ 1866 w 65"/>
                  <a:gd name="T57" fmla="*/ 5423 h 106"/>
                  <a:gd name="T58" fmla="*/ 2067 w 65"/>
                  <a:gd name="T59" fmla="*/ 6908 h 106"/>
                  <a:gd name="T60" fmla="*/ 2194 w 65"/>
                  <a:gd name="T61" fmla="*/ 8131 h 106"/>
                  <a:gd name="T62" fmla="*/ 2282 w 65"/>
                  <a:gd name="T63" fmla="*/ 9078 h 106"/>
                  <a:gd name="T64" fmla="*/ 2329 w 65"/>
                  <a:gd name="T65" fmla="*/ 10409 h 106"/>
                  <a:gd name="T66" fmla="*/ 2422 w 65"/>
                  <a:gd name="T67" fmla="*/ 11502 h 106"/>
                  <a:gd name="T68" fmla="*/ 2464 w 65"/>
                  <a:gd name="T69" fmla="*/ 12479 h 106"/>
                  <a:gd name="T70" fmla="*/ 2464 w 65"/>
                  <a:gd name="T71" fmla="*/ 13292 h 106"/>
                  <a:gd name="T72" fmla="*/ 2472 w 65"/>
                  <a:gd name="T73" fmla="*/ 13739 h 10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5"/>
                  <a:gd name="T112" fmla="*/ 0 h 106"/>
                  <a:gd name="T113" fmla="*/ 65 w 65"/>
                  <a:gd name="T114" fmla="*/ 106 h 10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5" h="106">
                    <a:moveTo>
                      <a:pt x="65" y="96"/>
                    </a:moveTo>
                    <a:lnTo>
                      <a:pt x="65" y="100"/>
                    </a:lnTo>
                    <a:lnTo>
                      <a:pt x="65" y="102"/>
                    </a:lnTo>
                    <a:lnTo>
                      <a:pt x="64" y="104"/>
                    </a:lnTo>
                    <a:lnTo>
                      <a:pt x="63" y="105"/>
                    </a:lnTo>
                    <a:lnTo>
                      <a:pt x="59" y="106"/>
                    </a:lnTo>
                    <a:lnTo>
                      <a:pt x="54" y="106"/>
                    </a:lnTo>
                    <a:lnTo>
                      <a:pt x="48" y="104"/>
                    </a:lnTo>
                    <a:lnTo>
                      <a:pt x="41" y="100"/>
                    </a:lnTo>
                    <a:lnTo>
                      <a:pt x="35" y="95"/>
                    </a:lnTo>
                    <a:lnTo>
                      <a:pt x="27" y="89"/>
                    </a:lnTo>
                    <a:lnTo>
                      <a:pt x="21" y="80"/>
                    </a:lnTo>
                    <a:lnTo>
                      <a:pt x="15" y="71"/>
                    </a:lnTo>
                    <a:lnTo>
                      <a:pt x="8" y="61"/>
                    </a:lnTo>
                    <a:lnTo>
                      <a:pt x="4" y="50"/>
                    </a:lnTo>
                    <a:lnTo>
                      <a:pt x="2" y="39"/>
                    </a:lnTo>
                    <a:lnTo>
                      <a:pt x="0" y="27"/>
                    </a:lnTo>
                    <a:lnTo>
                      <a:pt x="1" y="15"/>
                    </a:lnTo>
                    <a:lnTo>
                      <a:pt x="4" y="2"/>
                    </a:lnTo>
                    <a:lnTo>
                      <a:pt x="5" y="1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0" y="1"/>
                    </a:lnTo>
                    <a:lnTo>
                      <a:pt x="17" y="3"/>
                    </a:lnTo>
                    <a:lnTo>
                      <a:pt x="23" y="9"/>
                    </a:lnTo>
                    <a:lnTo>
                      <a:pt x="29" y="14"/>
                    </a:lnTo>
                    <a:lnTo>
                      <a:pt x="37" y="22"/>
                    </a:lnTo>
                    <a:lnTo>
                      <a:pt x="43" y="30"/>
                    </a:lnTo>
                    <a:lnTo>
                      <a:pt x="49" y="38"/>
                    </a:lnTo>
                    <a:lnTo>
                      <a:pt x="54" y="47"/>
                    </a:lnTo>
                    <a:lnTo>
                      <a:pt x="57" y="55"/>
                    </a:lnTo>
                    <a:lnTo>
                      <a:pt x="59" y="64"/>
                    </a:lnTo>
                    <a:lnTo>
                      <a:pt x="61" y="72"/>
                    </a:lnTo>
                    <a:lnTo>
                      <a:pt x="63" y="80"/>
                    </a:lnTo>
                    <a:lnTo>
                      <a:pt x="64" y="87"/>
                    </a:lnTo>
                    <a:lnTo>
                      <a:pt x="64" y="92"/>
                    </a:lnTo>
                    <a:lnTo>
                      <a:pt x="65" y="96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</p:grpSp>
        <p:grpSp>
          <p:nvGrpSpPr>
            <p:cNvPr id="2063" name="Group 1007"/>
            <p:cNvGrpSpPr>
              <a:grpSpLocks/>
            </p:cNvGrpSpPr>
            <p:nvPr/>
          </p:nvGrpSpPr>
          <p:grpSpPr bwMode="auto">
            <a:xfrm>
              <a:off x="145" y="1447"/>
              <a:ext cx="5514" cy="2822"/>
              <a:chOff x="145" y="1447"/>
              <a:chExt cx="5514" cy="2822"/>
            </a:xfrm>
          </p:grpSpPr>
          <p:sp>
            <p:nvSpPr>
              <p:cNvPr id="2115" name="Freeform 1008"/>
              <p:cNvSpPr>
                <a:spLocks noChangeArrowheads="1"/>
              </p:cNvSpPr>
              <p:nvPr/>
            </p:nvSpPr>
            <p:spPr bwMode="auto">
              <a:xfrm>
                <a:off x="147" y="1706"/>
                <a:ext cx="79" cy="119"/>
              </a:xfrm>
              <a:custGeom>
                <a:avLst/>
                <a:gdLst>
                  <a:gd name="T0" fmla="*/ 5 w 75"/>
                  <a:gd name="T1" fmla="*/ 0 h 110"/>
                  <a:gd name="T2" fmla="*/ 2 w 75"/>
                  <a:gd name="T3" fmla="*/ 1507 h 110"/>
                  <a:gd name="T4" fmla="*/ 0 w 75"/>
                  <a:gd name="T5" fmla="*/ 3115 h 110"/>
                  <a:gd name="T6" fmla="*/ 2 w 75"/>
                  <a:gd name="T7" fmla="*/ 4624 h 110"/>
                  <a:gd name="T8" fmla="*/ 5 w 75"/>
                  <a:gd name="T9" fmla="*/ 6323 h 110"/>
                  <a:gd name="T10" fmla="*/ 261 w 75"/>
                  <a:gd name="T11" fmla="*/ 7666 h 110"/>
                  <a:gd name="T12" fmla="*/ 338 w 75"/>
                  <a:gd name="T13" fmla="*/ 8972 h 110"/>
                  <a:gd name="T14" fmla="*/ 486 w 75"/>
                  <a:gd name="T15" fmla="*/ 10017 h 110"/>
                  <a:gd name="T16" fmla="*/ 699 w 75"/>
                  <a:gd name="T17" fmla="*/ 10983 h 110"/>
                  <a:gd name="T18" fmla="*/ 854 w 75"/>
                  <a:gd name="T19" fmla="*/ 11882 h 110"/>
                  <a:gd name="T20" fmla="*/ 1052 w 75"/>
                  <a:gd name="T21" fmla="*/ 12597 h 110"/>
                  <a:gd name="T22" fmla="*/ 1229 w 75"/>
                  <a:gd name="T23" fmla="*/ 13085 h 110"/>
                  <a:gd name="T24" fmla="*/ 1365 w 75"/>
                  <a:gd name="T25" fmla="*/ 13293 h 110"/>
                  <a:gd name="T26" fmla="*/ 1515 w 75"/>
                  <a:gd name="T27" fmla="*/ 13293 h 110"/>
                  <a:gd name="T28" fmla="*/ 1668 w 75"/>
                  <a:gd name="T29" fmla="*/ 13155 h 110"/>
                  <a:gd name="T30" fmla="*/ 1688 w 75"/>
                  <a:gd name="T31" fmla="*/ 12833 h 110"/>
                  <a:gd name="T32" fmla="*/ 1771 w 75"/>
                  <a:gd name="T33" fmla="*/ 12288 h 110"/>
                  <a:gd name="T34" fmla="*/ 1771 w 75"/>
                  <a:gd name="T35" fmla="*/ 11915 h 110"/>
                  <a:gd name="T36" fmla="*/ 1771 w 75"/>
                  <a:gd name="T37" fmla="*/ 11644 h 110"/>
                  <a:gd name="T38" fmla="*/ 1595 w 75"/>
                  <a:gd name="T39" fmla="*/ 11862 h 110"/>
                  <a:gd name="T40" fmla="*/ 1595 w 75"/>
                  <a:gd name="T41" fmla="*/ 11915 h 110"/>
                  <a:gd name="T42" fmla="*/ 1595 w 75"/>
                  <a:gd name="T43" fmla="*/ 12095 h 110"/>
                  <a:gd name="T44" fmla="*/ 1522 w 75"/>
                  <a:gd name="T45" fmla="*/ 12160 h 110"/>
                  <a:gd name="T46" fmla="*/ 1595 w 75"/>
                  <a:gd name="T47" fmla="*/ 12095 h 110"/>
                  <a:gd name="T48" fmla="*/ 1515 w 75"/>
                  <a:gd name="T49" fmla="*/ 12160 h 110"/>
                  <a:gd name="T50" fmla="*/ 1437 w 75"/>
                  <a:gd name="T51" fmla="*/ 12160 h 110"/>
                  <a:gd name="T52" fmla="*/ 1295 w 75"/>
                  <a:gd name="T53" fmla="*/ 11915 h 110"/>
                  <a:gd name="T54" fmla="*/ 1168 w 75"/>
                  <a:gd name="T55" fmla="*/ 11644 h 110"/>
                  <a:gd name="T56" fmla="*/ 999 w 75"/>
                  <a:gd name="T57" fmla="*/ 10965 h 110"/>
                  <a:gd name="T58" fmla="*/ 816 w 75"/>
                  <a:gd name="T59" fmla="*/ 10334 h 110"/>
                  <a:gd name="T60" fmla="*/ 699 w 75"/>
                  <a:gd name="T61" fmla="*/ 9369 h 110"/>
                  <a:gd name="T62" fmla="*/ 512 w 75"/>
                  <a:gd name="T63" fmla="*/ 8293 h 110"/>
                  <a:gd name="T64" fmla="*/ 375 w 75"/>
                  <a:gd name="T65" fmla="*/ 7086 h 110"/>
                  <a:gd name="T66" fmla="*/ 305 w 75"/>
                  <a:gd name="T67" fmla="*/ 5845 h 110"/>
                  <a:gd name="T68" fmla="*/ 275 w 75"/>
                  <a:gd name="T69" fmla="*/ 4563 h 110"/>
                  <a:gd name="T70" fmla="*/ 261 w 75"/>
                  <a:gd name="T71" fmla="*/ 3115 h 110"/>
                  <a:gd name="T72" fmla="*/ 261 w 75"/>
                  <a:gd name="T73" fmla="*/ 1630 h 110"/>
                  <a:gd name="T74" fmla="*/ 305 w 75"/>
                  <a:gd name="T75" fmla="*/ 2 h 110"/>
                  <a:gd name="T76" fmla="*/ 5 w 75"/>
                  <a:gd name="T77" fmla="*/ 0 h 110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5"/>
                  <a:gd name="T118" fmla="*/ 0 h 110"/>
                  <a:gd name="T119" fmla="*/ 75 w 75"/>
                  <a:gd name="T120" fmla="*/ 110 h 110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5" h="110">
                    <a:moveTo>
                      <a:pt x="5" y="0"/>
                    </a:moveTo>
                    <a:lnTo>
                      <a:pt x="2" y="13"/>
                    </a:lnTo>
                    <a:lnTo>
                      <a:pt x="0" y="26"/>
                    </a:lnTo>
                    <a:lnTo>
                      <a:pt x="2" y="39"/>
                    </a:lnTo>
                    <a:lnTo>
                      <a:pt x="5" y="52"/>
                    </a:lnTo>
                    <a:lnTo>
                      <a:pt x="10" y="63"/>
                    </a:lnTo>
                    <a:lnTo>
                      <a:pt x="15" y="74"/>
                    </a:lnTo>
                    <a:lnTo>
                      <a:pt x="22" y="82"/>
                    </a:lnTo>
                    <a:lnTo>
                      <a:pt x="29" y="91"/>
                    </a:lnTo>
                    <a:lnTo>
                      <a:pt x="36" y="98"/>
                    </a:lnTo>
                    <a:lnTo>
                      <a:pt x="44" y="103"/>
                    </a:lnTo>
                    <a:lnTo>
                      <a:pt x="51" y="108"/>
                    </a:lnTo>
                    <a:lnTo>
                      <a:pt x="58" y="110"/>
                    </a:lnTo>
                    <a:lnTo>
                      <a:pt x="64" y="110"/>
                    </a:lnTo>
                    <a:lnTo>
                      <a:pt x="69" y="109"/>
                    </a:lnTo>
                    <a:lnTo>
                      <a:pt x="72" y="105"/>
                    </a:lnTo>
                    <a:lnTo>
                      <a:pt x="75" y="102"/>
                    </a:lnTo>
                    <a:lnTo>
                      <a:pt x="75" y="99"/>
                    </a:lnTo>
                    <a:lnTo>
                      <a:pt x="75" y="95"/>
                    </a:lnTo>
                    <a:lnTo>
                      <a:pt x="66" y="97"/>
                    </a:lnTo>
                    <a:lnTo>
                      <a:pt x="66" y="99"/>
                    </a:lnTo>
                    <a:lnTo>
                      <a:pt x="66" y="100"/>
                    </a:lnTo>
                    <a:lnTo>
                      <a:pt x="65" y="101"/>
                    </a:lnTo>
                    <a:lnTo>
                      <a:pt x="66" y="100"/>
                    </a:lnTo>
                    <a:lnTo>
                      <a:pt x="64" y="101"/>
                    </a:lnTo>
                    <a:lnTo>
                      <a:pt x="60" y="101"/>
                    </a:lnTo>
                    <a:lnTo>
                      <a:pt x="54" y="99"/>
                    </a:lnTo>
                    <a:lnTo>
                      <a:pt x="49" y="95"/>
                    </a:lnTo>
                    <a:lnTo>
                      <a:pt x="42" y="90"/>
                    </a:lnTo>
                    <a:lnTo>
                      <a:pt x="35" y="85"/>
                    </a:lnTo>
                    <a:lnTo>
                      <a:pt x="29" y="77"/>
                    </a:lnTo>
                    <a:lnTo>
                      <a:pt x="23" y="68"/>
                    </a:lnTo>
                    <a:lnTo>
                      <a:pt x="17" y="58"/>
                    </a:lnTo>
                    <a:lnTo>
                      <a:pt x="13" y="48"/>
                    </a:lnTo>
                    <a:lnTo>
                      <a:pt x="11" y="37"/>
                    </a:lnTo>
                    <a:lnTo>
                      <a:pt x="10" y="26"/>
                    </a:lnTo>
                    <a:lnTo>
                      <a:pt x="10" y="14"/>
                    </a:lnTo>
                    <a:lnTo>
                      <a:pt x="13" y="2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116" name="Freeform 1009"/>
              <p:cNvSpPr>
                <a:spLocks noChangeArrowheads="1"/>
              </p:cNvSpPr>
              <p:nvPr/>
            </p:nvSpPr>
            <p:spPr bwMode="auto">
              <a:xfrm>
                <a:off x="152" y="1700"/>
                <a:ext cx="56" cy="49"/>
              </a:xfrm>
              <a:custGeom>
                <a:avLst/>
                <a:gdLst>
                  <a:gd name="T0" fmla="*/ 1504 w 53"/>
                  <a:gd name="T1" fmla="*/ 7434 h 45"/>
                  <a:gd name="T2" fmla="*/ 1347 w 53"/>
                  <a:gd name="T3" fmla="*/ 5758 h 45"/>
                  <a:gd name="T4" fmla="*/ 1124 w 53"/>
                  <a:gd name="T5" fmla="*/ 4149 h 45"/>
                  <a:gd name="T6" fmla="*/ 902 w 53"/>
                  <a:gd name="T7" fmla="*/ 2914 h 45"/>
                  <a:gd name="T8" fmla="*/ 716 w 53"/>
                  <a:gd name="T9" fmla="*/ 1606 h 45"/>
                  <a:gd name="T10" fmla="*/ 515 w 53"/>
                  <a:gd name="T11" fmla="*/ 5 h 45"/>
                  <a:gd name="T12" fmla="*/ 350 w 53"/>
                  <a:gd name="T13" fmla="*/ 2 h 45"/>
                  <a:gd name="T14" fmla="*/ 296 w 53"/>
                  <a:gd name="T15" fmla="*/ 0 h 45"/>
                  <a:gd name="T16" fmla="*/ 6 w 53"/>
                  <a:gd name="T17" fmla="*/ 0 h 45"/>
                  <a:gd name="T18" fmla="*/ 3 w 53"/>
                  <a:gd name="T19" fmla="*/ 3 h 45"/>
                  <a:gd name="T20" fmla="*/ 0 w 53"/>
                  <a:gd name="T21" fmla="*/ 1244 h 45"/>
                  <a:gd name="T22" fmla="*/ 8 w 53"/>
                  <a:gd name="T23" fmla="*/ 1475 h 45"/>
                  <a:gd name="T24" fmla="*/ 8 w 53"/>
                  <a:gd name="T25" fmla="*/ 1606 h 45"/>
                  <a:gd name="T26" fmla="*/ 7 w 53"/>
                  <a:gd name="T27" fmla="*/ 1606 h 45"/>
                  <a:gd name="T28" fmla="*/ 8 w 53"/>
                  <a:gd name="T29" fmla="*/ 1606 h 45"/>
                  <a:gd name="T30" fmla="*/ 296 w 53"/>
                  <a:gd name="T31" fmla="*/ 1749 h 45"/>
                  <a:gd name="T32" fmla="*/ 370 w 53"/>
                  <a:gd name="T33" fmla="*/ 2257 h 45"/>
                  <a:gd name="T34" fmla="*/ 544 w 53"/>
                  <a:gd name="T35" fmla="*/ 3173 h 45"/>
                  <a:gd name="T36" fmla="*/ 757 w 53"/>
                  <a:gd name="T37" fmla="*/ 3810 h 45"/>
                  <a:gd name="T38" fmla="*/ 953 w 53"/>
                  <a:gd name="T39" fmla="*/ 5357 h 45"/>
                  <a:gd name="T40" fmla="*/ 1124 w 53"/>
                  <a:gd name="T41" fmla="*/ 6827 h 45"/>
                  <a:gd name="T42" fmla="*/ 1313 w 53"/>
                  <a:gd name="T43" fmla="*/ 8095 h 45"/>
                  <a:gd name="T44" fmla="*/ 1504 w 53"/>
                  <a:gd name="T45" fmla="*/ 7434 h 4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53"/>
                  <a:gd name="T70" fmla="*/ 0 h 45"/>
                  <a:gd name="T71" fmla="*/ 53 w 53"/>
                  <a:gd name="T72" fmla="*/ 45 h 45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53" h="45">
                    <a:moveTo>
                      <a:pt x="53" y="41"/>
                    </a:moveTo>
                    <a:lnTo>
                      <a:pt x="47" y="32"/>
                    </a:lnTo>
                    <a:lnTo>
                      <a:pt x="40" y="24"/>
                    </a:lnTo>
                    <a:lnTo>
                      <a:pt x="32" y="16"/>
                    </a:lnTo>
                    <a:lnTo>
                      <a:pt x="25" y="9"/>
                    </a:lnTo>
                    <a:lnTo>
                      <a:pt x="19" y="5"/>
                    </a:lnTo>
                    <a:lnTo>
                      <a:pt x="12" y="2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3" y="3"/>
                    </a:lnTo>
                    <a:lnTo>
                      <a:pt x="0" y="6"/>
                    </a:lnTo>
                    <a:lnTo>
                      <a:pt x="8" y="8"/>
                    </a:lnTo>
                    <a:lnTo>
                      <a:pt x="8" y="9"/>
                    </a:lnTo>
                    <a:lnTo>
                      <a:pt x="7" y="9"/>
                    </a:lnTo>
                    <a:lnTo>
                      <a:pt x="8" y="9"/>
                    </a:lnTo>
                    <a:lnTo>
                      <a:pt x="9" y="10"/>
                    </a:lnTo>
                    <a:lnTo>
                      <a:pt x="13" y="13"/>
                    </a:lnTo>
                    <a:lnTo>
                      <a:pt x="20" y="17"/>
                    </a:lnTo>
                    <a:lnTo>
                      <a:pt x="26" y="22"/>
                    </a:lnTo>
                    <a:lnTo>
                      <a:pt x="34" y="30"/>
                    </a:lnTo>
                    <a:lnTo>
                      <a:pt x="40" y="38"/>
                    </a:lnTo>
                    <a:lnTo>
                      <a:pt x="45" y="45"/>
                    </a:lnTo>
                    <a:lnTo>
                      <a:pt x="53" y="41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117" name="Freeform 1010"/>
              <p:cNvSpPr>
                <a:spLocks noChangeArrowheads="1"/>
              </p:cNvSpPr>
              <p:nvPr/>
            </p:nvSpPr>
            <p:spPr bwMode="auto">
              <a:xfrm>
                <a:off x="200" y="1744"/>
                <a:ext cx="27" cy="67"/>
              </a:xfrm>
              <a:custGeom>
                <a:avLst/>
                <a:gdLst>
                  <a:gd name="T0" fmla="*/ 2676 w 25"/>
                  <a:gd name="T1" fmla="*/ 6830 h 62"/>
                  <a:gd name="T2" fmla="*/ 2478 w 25"/>
                  <a:gd name="T3" fmla="*/ 6459 h 62"/>
                  <a:gd name="T4" fmla="*/ 2478 w 25"/>
                  <a:gd name="T5" fmla="*/ 5612 h 62"/>
                  <a:gd name="T6" fmla="*/ 2405 w 25"/>
                  <a:gd name="T7" fmla="*/ 4805 h 62"/>
                  <a:gd name="T8" fmla="*/ 2227 w 25"/>
                  <a:gd name="T9" fmla="*/ 4056 h 62"/>
                  <a:gd name="T10" fmla="*/ 1967 w 25"/>
                  <a:gd name="T11" fmla="*/ 2974 h 62"/>
                  <a:gd name="T12" fmla="*/ 1686 w 25"/>
                  <a:gd name="T13" fmla="*/ 2048 h 62"/>
                  <a:gd name="T14" fmla="*/ 1239 w 25"/>
                  <a:gd name="T15" fmla="*/ 1019 h 62"/>
                  <a:gd name="T16" fmla="*/ 910 w 25"/>
                  <a:gd name="T17" fmla="*/ 0 h 62"/>
                  <a:gd name="T18" fmla="*/ 0 w 25"/>
                  <a:gd name="T19" fmla="*/ 4 h 62"/>
                  <a:gd name="T20" fmla="*/ 4 w 25"/>
                  <a:gd name="T21" fmla="*/ 1286 h 62"/>
                  <a:gd name="T22" fmla="*/ 910 w 25"/>
                  <a:gd name="T23" fmla="*/ 2391 h 62"/>
                  <a:gd name="T24" fmla="*/ 1062 w 25"/>
                  <a:gd name="T25" fmla="*/ 3260 h 62"/>
                  <a:gd name="T26" fmla="*/ 1239 w 25"/>
                  <a:gd name="T27" fmla="*/ 4113 h 62"/>
                  <a:gd name="T28" fmla="*/ 1338 w 25"/>
                  <a:gd name="T29" fmla="*/ 5118 h 62"/>
                  <a:gd name="T30" fmla="*/ 1445 w 25"/>
                  <a:gd name="T31" fmla="*/ 5754 h 62"/>
                  <a:gd name="T32" fmla="*/ 1561 w 25"/>
                  <a:gd name="T33" fmla="*/ 6550 h 62"/>
                  <a:gd name="T34" fmla="*/ 1686 w 25"/>
                  <a:gd name="T35" fmla="*/ 7078 h 62"/>
                  <a:gd name="T36" fmla="*/ 2676 w 25"/>
                  <a:gd name="T37" fmla="*/ 6830 h 62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5"/>
                  <a:gd name="T58" fmla="*/ 0 h 62"/>
                  <a:gd name="T59" fmla="*/ 25 w 25"/>
                  <a:gd name="T60" fmla="*/ 62 h 62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5" h="62">
                    <a:moveTo>
                      <a:pt x="25" y="60"/>
                    </a:moveTo>
                    <a:lnTo>
                      <a:pt x="23" y="56"/>
                    </a:lnTo>
                    <a:lnTo>
                      <a:pt x="23" y="50"/>
                    </a:lnTo>
                    <a:lnTo>
                      <a:pt x="22" y="43"/>
                    </a:lnTo>
                    <a:lnTo>
                      <a:pt x="20" y="35"/>
                    </a:lnTo>
                    <a:lnTo>
                      <a:pt x="18" y="26"/>
                    </a:lnTo>
                    <a:lnTo>
                      <a:pt x="16" y="18"/>
                    </a:lnTo>
                    <a:lnTo>
                      <a:pt x="12" y="9"/>
                    </a:lnTo>
                    <a:lnTo>
                      <a:pt x="8" y="0"/>
                    </a:lnTo>
                    <a:lnTo>
                      <a:pt x="0" y="4"/>
                    </a:lnTo>
                    <a:lnTo>
                      <a:pt x="4" y="12"/>
                    </a:lnTo>
                    <a:lnTo>
                      <a:pt x="8" y="21"/>
                    </a:lnTo>
                    <a:lnTo>
                      <a:pt x="10" y="29"/>
                    </a:lnTo>
                    <a:lnTo>
                      <a:pt x="12" y="36"/>
                    </a:lnTo>
                    <a:lnTo>
                      <a:pt x="13" y="44"/>
                    </a:lnTo>
                    <a:lnTo>
                      <a:pt x="14" y="51"/>
                    </a:lnTo>
                    <a:lnTo>
                      <a:pt x="15" y="57"/>
                    </a:lnTo>
                    <a:lnTo>
                      <a:pt x="16" y="62"/>
                    </a:lnTo>
                    <a:lnTo>
                      <a:pt x="25" y="6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118" name="Freeform 1011"/>
              <p:cNvSpPr>
                <a:spLocks noChangeArrowheads="1"/>
              </p:cNvSpPr>
              <p:nvPr/>
            </p:nvSpPr>
            <p:spPr bwMode="auto">
              <a:xfrm>
                <a:off x="5584" y="1842"/>
                <a:ext cx="69" cy="115"/>
              </a:xfrm>
              <a:custGeom>
                <a:avLst/>
                <a:gdLst>
                  <a:gd name="T0" fmla="*/ 0 w 65"/>
                  <a:gd name="T1" fmla="*/ 7839 h 107"/>
                  <a:gd name="T2" fmla="*/ 0 w 65"/>
                  <a:gd name="T3" fmla="*/ 8002 h 107"/>
                  <a:gd name="T4" fmla="*/ 0 w 65"/>
                  <a:gd name="T5" fmla="*/ 8333 h 107"/>
                  <a:gd name="T6" fmla="*/ 1 w 65"/>
                  <a:gd name="T7" fmla="*/ 8425 h 107"/>
                  <a:gd name="T8" fmla="*/ 2 w 65"/>
                  <a:gd name="T9" fmla="*/ 8512 h 107"/>
                  <a:gd name="T10" fmla="*/ 6 w 65"/>
                  <a:gd name="T11" fmla="*/ 8684 h 107"/>
                  <a:gd name="T12" fmla="*/ 428 w 65"/>
                  <a:gd name="T13" fmla="*/ 8600 h 107"/>
                  <a:gd name="T14" fmla="*/ 613 w 65"/>
                  <a:gd name="T15" fmla="*/ 8425 h 107"/>
                  <a:gd name="T16" fmla="*/ 932 w 65"/>
                  <a:gd name="T17" fmla="*/ 8080 h 107"/>
                  <a:gd name="T18" fmla="*/ 1138 w 65"/>
                  <a:gd name="T19" fmla="*/ 7765 h 107"/>
                  <a:gd name="T20" fmla="*/ 1445 w 65"/>
                  <a:gd name="T21" fmla="*/ 7225 h 107"/>
                  <a:gd name="T22" fmla="*/ 1693 w 65"/>
                  <a:gd name="T23" fmla="*/ 6445 h 107"/>
                  <a:gd name="T24" fmla="*/ 1908 w 65"/>
                  <a:gd name="T25" fmla="*/ 5876 h 107"/>
                  <a:gd name="T26" fmla="*/ 2194 w 65"/>
                  <a:gd name="T27" fmla="*/ 5087 h 107"/>
                  <a:gd name="T28" fmla="*/ 2329 w 65"/>
                  <a:gd name="T29" fmla="*/ 4105 h 107"/>
                  <a:gd name="T30" fmla="*/ 2422 w 65"/>
                  <a:gd name="T31" fmla="*/ 3134 h 107"/>
                  <a:gd name="T32" fmla="*/ 2472 w 65"/>
                  <a:gd name="T33" fmla="*/ 2146 h 107"/>
                  <a:gd name="T34" fmla="*/ 2464 w 65"/>
                  <a:gd name="T35" fmla="*/ 1122 h 107"/>
                  <a:gd name="T36" fmla="*/ 2329 w 65"/>
                  <a:gd name="T37" fmla="*/ 1 h 107"/>
                  <a:gd name="T38" fmla="*/ 2321 w 65"/>
                  <a:gd name="T39" fmla="*/ 0 h 107"/>
                  <a:gd name="T40" fmla="*/ 2282 w 65"/>
                  <a:gd name="T41" fmla="*/ 0 h 107"/>
                  <a:gd name="T42" fmla="*/ 2194 w 65"/>
                  <a:gd name="T43" fmla="*/ 0 h 107"/>
                  <a:gd name="T44" fmla="*/ 2103 w 65"/>
                  <a:gd name="T45" fmla="*/ 0 h 107"/>
                  <a:gd name="T46" fmla="*/ 1834 w 65"/>
                  <a:gd name="T47" fmla="*/ 4 h 107"/>
                  <a:gd name="T48" fmla="*/ 1628 w 65"/>
                  <a:gd name="T49" fmla="*/ 677 h 107"/>
                  <a:gd name="T50" fmla="*/ 1361 w 65"/>
                  <a:gd name="T51" fmla="*/ 1122 h 107"/>
                  <a:gd name="T52" fmla="*/ 1072 w 65"/>
                  <a:gd name="T53" fmla="*/ 1729 h 107"/>
                  <a:gd name="T54" fmla="*/ 827 w 65"/>
                  <a:gd name="T55" fmla="*/ 2450 h 107"/>
                  <a:gd name="T56" fmla="*/ 577 w 65"/>
                  <a:gd name="T57" fmla="*/ 3134 h 107"/>
                  <a:gd name="T58" fmla="*/ 428 w 65"/>
                  <a:gd name="T59" fmla="*/ 3776 h 107"/>
                  <a:gd name="T60" fmla="*/ 8 w 65"/>
                  <a:gd name="T61" fmla="*/ 4412 h 107"/>
                  <a:gd name="T62" fmla="*/ 6 w 65"/>
                  <a:gd name="T63" fmla="*/ 5097 h 107"/>
                  <a:gd name="T64" fmla="*/ 4 w 65"/>
                  <a:gd name="T65" fmla="*/ 5876 h 107"/>
                  <a:gd name="T66" fmla="*/ 2 w 65"/>
                  <a:gd name="T67" fmla="*/ 6379 h 107"/>
                  <a:gd name="T68" fmla="*/ 1 w 65"/>
                  <a:gd name="T69" fmla="*/ 6927 h 107"/>
                  <a:gd name="T70" fmla="*/ 1 w 65"/>
                  <a:gd name="T71" fmla="*/ 7369 h 107"/>
                  <a:gd name="T72" fmla="*/ 0 w 65"/>
                  <a:gd name="T73" fmla="*/ 7839 h 10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5"/>
                  <a:gd name="T112" fmla="*/ 0 h 107"/>
                  <a:gd name="T113" fmla="*/ 65 w 65"/>
                  <a:gd name="T114" fmla="*/ 107 h 107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5" h="107">
                    <a:moveTo>
                      <a:pt x="0" y="96"/>
                    </a:moveTo>
                    <a:lnTo>
                      <a:pt x="0" y="99"/>
                    </a:lnTo>
                    <a:lnTo>
                      <a:pt x="0" y="101"/>
                    </a:lnTo>
                    <a:lnTo>
                      <a:pt x="1" y="103"/>
                    </a:lnTo>
                    <a:lnTo>
                      <a:pt x="2" y="105"/>
                    </a:lnTo>
                    <a:lnTo>
                      <a:pt x="6" y="107"/>
                    </a:lnTo>
                    <a:lnTo>
                      <a:pt x="11" y="106"/>
                    </a:lnTo>
                    <a:lnTo>
                      <a:pt x="17" y="103"/>
                    </a:lnTo>
                    <a:lnTo>
                      <a:pt x="24" y="100"/>
                    </a:lnTo>
                    <a:lnTo>
                      <a:pt x="30" y="95"/>
                    </a:lnTo>
                    <a:lnTo>
                      <a:pt x="38" y="88"/>
                    </a:lnTo>
                    <a:lnTo>
                      <a:pt x="44" y="80"/>
                    </a:lnTo>
                    <a:lnTo>
                      <a:pt x="50" y="72"/>
                    </a:lnTo>
                    <a:lnTo>
                      <a:pt x="57" y="62"/>
                    </a:lnTo>
                    <a:lnTo>
                      <a:pt x="61" y="51"/>
                    </a:lnTo>
                    <a:lnTo>
                      <a:pt x="63" y="39"/>
                    </a:lnTo>
                    <a:lnTo>
                      <a:pt x="65" y="27"/>
                    </a:lnTo>
                    <a:lnTo>
                      <a:pt x="64" y="15"/>
                    </a:lnTo>
                    <a:lnTo>
                      <a:pt x="61" y="1"/>
                    </a:lnTo>
                    <a:lnTo>
                      <a:pt x="60" y="0"/>
                    </a:lnTo>
                    <a:lnTo>
                      <a:pt x="59" y="0"/>
                    </a:lnTo>
                    <a:lnTo>
                      <a:pt x="57" y="0"/>
                    </a:lnTo>
                    <a:lnTo>
                      <a:pt x="55" y="0"/>
                    </a:lnTo>
                    <a:lnTo>
                      <a:pt x="48" y="4"/>
                    </a:lnTo>
                    <a:lnTo>
                      <a:pt x="42" y="8"/>
                    </a:lnTo>
                    <a:lnTo>
                      <a:pt x="36" y="15"/>
                    </a:lnTo>
                    <a:lnTo>
                      <a:pt x="28" y="21"/>
                    </a:lnTo>
                    <a:lnTo>
                      <a:pt x="22" y="30"/>
                    </a:lnTo>
                    <a:lnTo>
                      <a:pt x="16" y="39"/>
                    </a:lnTo>
                    <a:lnTo>
                      <a:pt x="11" y="46"/>
                    </a:lnTo>
                    <a:lnTo>
                      <a:pt x="8" y="55"/>
                    </a:lnTo>
                    <a:lnTo>
                      <a:pt x="6" y="63"/>
                    </a:lnTo>
                    <a:lnTo>
                      <a:pt x="4" y="72"/>
                    </a:lnTo>
                    <a:lnTo>
                      <a:pt x="2" y="79"/>
                    </a:lnTo>
                    <a:lnTo>
                      <a:pt x="1" y="86"/>
                    </a:lnTo>
                    <a:lnTo>
                      <a:pt x="1" y="91"/>
                    </a:lnTo>
                    <a:lnTo>
                      <a:pt x="0" y="96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119" name="Freeform 1012"/>
              <p:cNvSpPr>
                <a:spLocks noChangeArrowheads="1"/>
              </p:cNvSpPr>
              <p:nvPr/>
            </p:nvSpPr>
            <p:spPr bwMode="auto">
              <a:xfrm>
                <a:off x="5578" y="1842"/>
                <a:ext cx="79" cy="120"/>
              </a:xfrm>
              <a:custGeom>
                <a:avLst/>
                <a:gdLst>
                  <a:gd name="T0" fmla="*/ 1445 w 75"/>
                  <a:gd name="T1" fmla="*/ 4 h 111"/>
                  <a:gd name="T2" fmla="*/ 1522 w 75"/>
                  <a:gd name="T3" fmla="*/ 1797 h 111"/>
                  <a:gd name="T4" fmla="*/ 1522 w 75"/>
                  <a:gd name="T5" fmla="*/ 3102 h 111"/>
                  <a:gd name="T6" fmla="*/ 1515 w 75"/>
                  <a:gd name="T7" fmla="*/ 4501 h 111"/>
                  <a:gd name="T8" fmla="*/ 1445 w 75"/>
                  <a:gd name="T9" fmla="*/ 5688 h 111"/>
                  <a:gd name="T10" fmla="*/ 1365 w 75"/>
                  <a:gd name="T11" fmla="*/ 6990 h 111"/>
                  <a:gd name="T12" fmla="*/ 1230 w 75"/>
                  <a:gd name="T13" fmla="*/ 7908 h 111"/>
                  <a:gd name="T14" fmla="*/ 1108 w 75"/>
                  <a:gd name="T15" fmla="*/ 9029 h 111"/>
                  <a:gd name="T16" fmla="*/ 948 w 75"/>
                  <a:gd name="T17" fmla="*/ 9849 h 111"/>
                  <a:gd name="T18" fmla="*/ 775 w 75"/>
                  <a:gd name="T19" fmla="*/ 10613 h 111"/>
                  <a:gd name="T20" fmla="*/ 598 w 75"/>
                  <a:gd name="T21" fmla="*/ 11159 h 111"/>
                  <a:gd name="T22" fmla="*/ 461 w 75"/>
                  <a:gd name="T23" fmla="*/ 11511 h 111"/>
                  <a:gd name="T24" fmla="*/ 338 w 75"/>
                  <a:gd name="T25" fmla="*/ 11677 h 111"/>
                  <a:gd name="T26" fmla="*/ 275 w 75"/>
                  <a:gd name="T27" fmla="*/ 11762 h 111"/>
                  <a:gd name="T28" fmla="*/ 9 w 75"/>
                  <a:gd name="T29" fmla="*/ 11677 h 111"/>
                  <a:gd name="T30" fmla="*/ 261 w 75"/>
                  <a:gd name="T31" fmla="*/ 11677 h 111"/>
                  <a:gd name="T32" fmla="*/ 9 w 75"/>
                  <a:gd name="T33" fmla="*/ 11605 h 111"/>
                  <a:gd name="T34" fmla="*/ 9 w 75"/>
                  <a:gd name="T35" fmla="*/ 11511 h 111"/>
                  <a:gd name="T36" fmla="*/ 9 w 75"/>
                  <a:gd name="T37" fmla="*/ 11408 h 111"/>
                  <a:gd name="T38" fmla="*/ 0 w 75"/>
                  <a:gd name="T39" fmla="*/ 11159 h 111"/>
                  <a:gd name="T40" fmla="*/ 0 w 75"/>
                  <a:gd name="T41" fmla="*/ 11511 h 111"/>
                  <a:gd name="T42" fmla="*/ 0 w 75"/>
                  <a:gd name="T43" fmla="*/ 11924 h 111"/>
                  <a:gd name="T44" fmla="*/ 3 w 75"/>
                  <a:gd name="T45" fmla="*/ 12404 h 111"/>
                  <a:gd name="T46" fmla="*/ 6 w 75"/>
                  <a:gd name="T47" fmla="*/ 12624 h 111"/>
                  <a:gd name="T48" fmla="*/ 275 w 75"/>
                  <a:gd name="T49" fmla="*/ 12891 h 111"/>
                  <a:gd name="T50" fmla="*/ 375 w 75"/>
                  <a:gd name="T51" fmla="*/ 12716 h 111"/>
                  <a:gd name="T52" fmla="*/ 539 w 75"/>
                  <a:gd name="T53" fmla="*/ 12546 h 111"/>
                  <a:gd name="T54" fmla="*/ 736 w 75"/>
                  <a:gd name="T55" fmla="*/ 11924 h 111"/>
                  <a:gd name="T56" fmla="*/ 906 w 75"/>
                  <a:gd name="T57" fmla="*/ 11474 h 111"/>
                  <a:gd name="T58" fmla="*/ 1108 w 75"/>
                  <a:gd name="T59" fmla="*/ 10613 h 111"/>
                  <a:gd name="T60" fmla="*/ 1237 w 75"/>
                  <a:gd name="T61" fmla="*/ 9761 h 111"/>
                  <a:gd name="T62" fmla="*/ 1437 w 75"/>
                  <a:gd name="T63" fmla="*/ 8549 h 111"/>
                  <a:gd name="T64" fmla="*/ 1522 w 75"/>
                  <a:gd name="T65" fmla="*/ 7315 h 111"/>
                  <a:gd name="T66" fmla="*/ 1680 w 75"/>
                  <a:gd name="T67" fmla="*/ 6115 h 111"/>
                  <a:gd name="T68" fmla="*/ 1757 w 75"/>
                  <a:gd name="T69" fmla="*/ 4582 h 111"/>
                  <a:gd name="T70" fmla="*/ 1771 w 75"/>
                  <a:gd name="T71" fmla="*/ 3102 h 111"/>
                  <a:gd name="T72" fmla="*/ 1757 w 75"/>
                  <a:gd name="T73" fmla="*/ 1422 h 111"/>
                  <a:gd name="T74" fmla="*/ 1680 w 75"/>
                  <a:gd name="T75" fmla="*/ 0 h 111"/>
                  <a:gd name="T76" fmla="*/ 1445 w 75"/>
                  <a:gd name="T77" fmla="*/ 4 h 11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5"/>
                  <a:gd name="T118" fmla="*/ 0 h 111"/>
                  <a:gd name="T119" fmla="*/ 75 w 75"/>
                  <a:gd name="T120" fmla="*/ 111 h 11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5" h="111">
                    <a:moveTo>
                      <a:pt x="62" y="4"/>
                    </a:moveTo>
                    <a:lnTo>
                      <a:pt x="65" y="16"/>
                    </a:lnTo>
                    <a:lnTo>
                      <a:pt x="65" y="27"/>
                    </a:lnTo>
                    <a:lnTo>
                      <a:pt x="64" y="39"/>
                    </a:lnTo>
                    <a:lnTo>
                      <a:pt x="62" y="49"/>
                    </a:lnTo>
                    <a:lnTo>
                      <a:pt x="58" y="60"/>
                    </a:lnTo>
                    <a:lnTo>
                      <a:pt x="52" y="68"/>
                    </a:lnTo>
                    <a:lnTo>
                      <a:pt x="46" y="77"/>
                    </a:lnTo>
                    <a:lnTo>
                      <a:pt x="40" y="85"/>
                    </a:lnTo>
                    <a:lnTo>
                      <a:pt x="33" y="91"/>
                    </a:lnTo>
                    <a:lnTo>
                      <a:pt x="26" y="96"/>
                    </a:lnTo>
                    <a:lnTo>
                      <a:pt x="21" y="99"/>
                    </a:lnTo>
                    <a:lnTo>
                      <a:pt x="15" y="101"/>
                    </a:lnTo>
                    <a:lnTo>
                      <a:pt x="11" y="102"/>
                    </a:lnTo>
                    <a:lnTo>
                      <a:pt x="9" y="101"/>
                    </a:lnTo>
                    <a:lnTo>
                      <a:pt x="10" y="101"/>
                    </a:lnTo>
                    <a:lnTo>
                      <a:pt x="9" y="100"/>
                    </a:lnTo>
                    <a:lnTo>
                      <a:pt x="9" y="99"/>
                    </a:lnTo>
                    <a:lnTo>
                      <a:pt x="9" y="97"/>
                    </a:lnTo>
                    <a:lnTo>
                      <a:pt x="0" y="96"/>
                    </a:lnTo>
                    <a:lnTo>
                      <a:pt x="0" y="99"/>
                    </a:lnTo>
                    <a:lnTo>
                      <a:pt x="0" y="103"/>
                    </a:lnTo>
                    <a:lnTo>
                      <a:pt x="3" y="106"/>
                    </a:lnTo>
                    <a:lnTo>
                      <a:pt x="6" y="109"/>
                    </a:lnTo>
                    <a:lnTo>
                      <a:pt x="11" y="111"/>
                    </a:lnTo>
                    <a:lnTo>
                      <a:pt x="17" y="110"/>
                    </a:lnTo>
                    <a:lnTo>
                      <a:pt x="24" y="108"/>
                    </a:lnTo>
                    <a:lnTo>
                      <a:pt x="31" y="103"/>
                    </a:lnTo>
                    <a:lnTo>
                      <a:pt x="39" y="98"/>
                    </a:lnTo>
                    <a:lnTo>
                      <a:pt x="46" y="91"/>
                    </a:lnTo>
                    <a:lnTo>
                      <a:pt x="53" y="83"/>
                    </a:lnTo>
                    <a:lnTo>
                      <a:pt x="60" y="74"/>
                    </a:lnTo>
                    <a:lnTo>
                      <a:pt x="65" y="63"/>
                    </a:lnTo>
                    <a:lnTo>
                      <a:pt x="70" y="52"/>
                    </a:lnTo>
                    <a:lnTo>
                      <a:pt x="73" y="40"/>
                    </a:lnTo>
                    <a:lnTo>
                      <a:pt x="75" y="27"/>
                    </a:lnTo>
                    <a:lnTo>
                      <a:pt x="73" y="13"/>
                    </a:lnTo>
                    <a:lnTo>
                      <a:pt x="70" y="0"/>
                    </a:lnTo>
                    <a:lnTo>
                      <a:pt x="62" y="4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120" name="Freeform 1013"/>
              <p:cNvSpPr>
                <a:spLocks noChangeArrowheads="1"/>
              </p:cNvSpPr>
              <p:nvPr/>
            </p:nvSpPr>
            <p:spPr bwMode="auto">
              <a:xfrm>
                <a:off x="5596" y="1837"/>
                <a:ext cx="56" cy="50"/>
              </a:xfrm>
              <a:custGeom>
                <a:avLst/>
                <a:gdLst>
                  <a:gd name="T0" fmla="*/ 8 w 53"/>
                  <a:gd name="T1" fmla="*/ 7470 h 46"/>
                  <a:gd name="T2" fmla="*/ 370 w 53"/>
                  <a:gd name="T3" fmla="*/ 5840 h 46"/>
                  <a:gd name="T4" fmla="*/ 515 w 53"/>
                  <a:gd name="T5" fmla="*/ 4841 h 46"/>
                  <a:gd name="T6" fmla="*/ 800 w 53"/>
                  <a:gd name="T7" fmla="*/ 3770 h 46"/>
                  <a:gd name="T8" fmla="*/ 944 w 53"/>
                  <a:gd name="T9" fmla="*/ 2526 h 46"/>
                  <a:gd name="T10" fmla="*/ 1124 w 53"/>
                  <a:gd name="T11" fmla="*/ 1810 h 46"/>
                  <a:gd name="T12" fmla="*/ 1255 w 53"/>
                  <a:gd name="T13" fmla="*/ 1532 h 46"/>
                  <a:gd name="T14" fmla="*/ 1313 w 53"/>
                  <a:gd name="T15" fmla="*/ 1532 h 46"/>
                  <a:gd name="T16" fmla="*/ 1326 w 53"/>
                  <a:gd name="T17" fmla="*/ 1532 h 46"/>
                  <a:gd name="T18" fmla="*/ 1313 w 53"/>
                  <a:gd name="T19" fmla="*/ 1409 h 46"/>
                  <a:gd name="T20" fmla="*/ 1504 w 53"/>
                  <a:gd name="T21" fmla="*/ 5 h 46"/>
                  <a:gd name="T22" fmla="*/ 1423 w 53"/>
                  <a:gd name="T23" fmla="*/ 2 h 46"/>
                  <a:gd name="T24" fmla="*/ 1347 w 53"/>
                  <a:gd name="T25" fmla="*/ 0 h 46"/>
                  <a:gd name="T26" fmla="*/ 1255 w 53"/>
                  <a:gd name="T27" fmla="*/ 0 h 46"/>
                  <a:gd name="T28" fmla="*/ 1176 w 53"/>
                  <a:gd name="T29" fmla="*/ 1 h 46"/>
                  <a:gd name="T30" fmla="*/ 953 w 53"/>
                  <a:gd name="T31" fmla="*/ 4 h 46"/>
                  <a:gd name="T32" fmla="*/ 808 w 53"/>
                  <a:gd name="T33" fmla="*/ 1532 h 46"/>
                  <a:gd name="T34" fmla="*/ 575 w 53"/>
                  <a:gd name="T35" fmla="*/ 2526 h 46"/>
                  <a:gd name="T36" fmla="*/ 370 w 53"/>
                  <a:gd name="T37" fmla="*/ 3834 h 46"/>
                  <a:gd name="T38" fmla="*/ 6 w 53"/>
                  <a:gd name="T39" fmla="*/ 5262 h 46"/>
                  <a:gd name="T40" fmla="*/ 0 w 53"/>
                  <a:gd name="T41" fmla="*/ 6348 h 46"/>
                  <a:gd name="T42" fmla="*/ 8 w 53"/>
                  <a:gd name="T43" fmla="*/ 7470 h 4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53"/>
                  <a:gd name="T67" fmla="*/ 0 h 46"/>
                  <a:gd name="T68" fmla="*/ 53 w 53"/>
                  <a:gd name="T69" fmla="*/ 46 h 4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53" h="46">
                    <a:moveTo>
                      <a:pt x="8" y="46"/>
                    </a:moveTo>
                    <a:lnTo>
                      <a:pt x="13" y="37"/>
                    </a:lnTo>
                    <a:lnTo>
                      <a:pt x="19" y="29"/>
                    </a:lnTo>
                    <a:lnTo>
                      <a:pt x="27" y="23"/>
                    </a:lnTo>
                    <a:lnTo>
                      <a:pt x="33" y="16"/>
                    </a:lnTo>
                    <a:lnTo>
                      <a:pt x="40" y="12"/>
                    </a:lnTo>
                    <a:lnTo>
                      <a:pt x="44" y="10"/>
                    </a:lnTo>
                    <a:lnTo>
                      <a:pt x="45" y="10"/>
                    </a:lnTo>
                    <a:lnTo>
                      <a:pt x="46" y="10"/>
                    </a:lnTo>
                    <a:lnTo>
                      <a:pt x="45" y="9"/>
                    </a:lnTo>
                    <a:lnTo>
                      <a:pt x="53" y="5"/>
                    </a:lnTo>
                    <a:lnTo>
                      <a:pt x="50" y="2"/>
                    </a:lnTo>
                    <a:lnTo>
                      <a:pt x="47" y="0"/>
                    </a:lnTo>
                    <a:lnTo>
                      <a:pt x="44" y="0"/>
                    </a:lnTo>
                    <a:lnTo>
                      <a:pt x="41" y="1"/>
                    </a:lnTo>
                    <a:lnTo>
                      <a:pt x="34" y="4"/>
                    </a:lnTo>
                    <a:lnTo>
                      <a:pt x="28" y="10"/>
                    </a:lnTo>
                    <a:lnTo>
                      <a:pt x="21" y="16"/>
                    </a:lnTo>
                    <a:lnTo>
                      <a:pt x="13" y="24"/>
                    </a:lnTo>
                    <a:lnTo>
                      <a:pt x="6" y="32"/>
                    </a:lnTo>
                    <a:lnTo>
                      <a:pt x="0" y="40"/>
                    </a:lnTo>
                    <a:lnTo>
                      <a:pt x="8" y="46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121" name="Freeform 1014"/>
              <p:cNvSpPr>
                <a:spLocks noChangeArrowheads="1"/>
              </p:cNvSpPr>
              <p:nvPr/>
            </p:nvSpPr>
            <p:spPr bwMode="auto">
              <a:xfrm>
                <a:off x="5578" y="1880"/>
                <a:ext cx="27" cy="67"/>
              </a:xfrm>
              <a:custGeom>
                <a:avLst/>
                <a:gdLst>
                  <a:gd name="T0" fmla="*/ 983 w 25"/>
                  <a:gd name="T1" fmla="*/ 7078 h 62"/>
                  <a:gd name="T2" fmla="*/ 1062 w 25"/>
                  <a:gd name="T3" fmla="*/ 6550 h 62"/>
                  <a:gd name="T4" fmla="*/ 1147 w 25"/>
                  <a:gd name="T5" fmla="*/ 5977 h 62"/>
                  <a:gd name="T6" fmla="*/ 1239 w 25"/>
                  <a:gd name="T7" fmla="*/ 5190 h 62"/>
                  <a:gd name="T8" fmla="*/ 1338 w 25"/>
                  <a:gd name="T9" fmla="*/ 4383 h 62"/>
                  <a:gd name="T10" fmla="*/ 1561 w 25"/>
                  <a:gd name="T11" fmla="*/ 3260 h 62"/>
                  <a:gd name="T12" fmla="*/ 1821 w 25"/>
                  <a:gd name="T13" fmla="*/ 2391 h 62"/>
                  <a:gd name="T14" fmla="*/ 2294 w 25"/>
                  <a:gd name="T15" fmla="*/ 1502 h 62"/>
                  <a:gd name="T16" fmla="*/ 2676 w 25"/>
                  <a:gd name="T17" fmla="*/ 6 h 62"/>
                  <a:gd name="T18" fmla="*/ 1821 w 25"/>
                  <a:gd name="T19" fmla="*/ 0 h 62"/>
                  <a:gd name="T20" fmla="*/ 1338 w 25"/>
                  <a:gd name="T21" fmla="*/ 1019 h 62"/>
                  <a:gd name="T22" fmla="*/ 983 w 25"/>
                  <a:gd name="T23" fmla="*/ 2048 h 62"/>
                  <a:gd name="T24" fmla="*/ 843 w 25"/>
                  <a:gd name="T25" fmla="*/ 3017 h 62"/>
                  <a:gd name="T26" fmla="*/ 5 w 25"/>
                  <a:gd name="T27" fmla="*/ 4113 h 62"/>
                  <a:gd name="T28" fmla="*/ 3 w 25"/>
                  <a:gd name="T29" fmla="*/ 4805 h 62"/>
                  <a:gd name="T30" fmla="*/ 2 w 25"/>
                  <a:gd name="T31" fmla="*/ 5754 h 62"/>
                  <a:gd name="T32" fmla="*/ 2 w 25"/>
                  <a:gd name="T33" fmla="*/ 6459 h 62"/>
                  <a:gd name="T34" fmla="*/ 0 w 25"/>
                  <a:gd name="T35" fmla="*/ 6980 h 62"/>
                  <a:gd name="T36" fmla="*/ 983 w 25"/>
                  <a:gd name="T37" fmla="*/ 7078 h 62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5"/>
                  <a:gd name="T58" fmla="*/ 0 h 62"/>
                  <a:gd name="T59" fmla="*/ 25 w 25"/>
                  <a:gd name="T60" fmla="*/ 62 h 62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5" h="62">
                    <a:moveTo>
                      <a:pt x="9" y="62"/>
                    </a:moveTo>
                    <a:lnTo>
                      <a:pt x="10" y="57"/>
                    </a:lnTo>
                    <a:lnTo>
                      <a:pt x="11" y="52"/>
                    </a:lnTo>
                    <a:lnTo>
                      <a:pt x="12" y="45"/>
                    </a:lnTo>
                    <a:lnTo>
                      <a:pt x="13" y="38"/>
                    </a:lnTo>
                    <a:lnTo>
                      <a:pt x="15" y="29"/>
                    </a:lnTo>
                    <a:lnTo>
                      <a:pt x="17" y="21"/>
                    </a:lnTo>
                    <a:lnTo>
                      <a:pt x="21" y="14"/>
                    </a:lnTo>
                    <a:lnTo>
                      <a:pt x="25" y="6"/>
                    </a:lnTo>
                    <a:lnTo>
                      <a:pt x="17" y="0"/>
                    </a:lnTo>
                    <a:lnTo>
                      <a:pt x="13" y="9"/>
                    </a:lnTo>
                    <a:lnTo>
                      <a:pt x="9" y="18"/>
                    </a:lnTo>
                    <a:lnTo>
                      <a:pt x="7" y="27"/>
                    </a:lnTo>
                    <a:lnTo>
                      <a:pt x="5" y="36"/>
                    </a:lnTo>
                    <a:lnTo>
                      <a:pt x="3" y="43"/>
                    </a:lnTo>
                    <a:lnTo>
                      <a:pt x="2" y="51"/>
                    </a:lnTo>
                    <a:lnTo>
                      <a:pt x="2" y="56"/>
                    </a:lnTo>
                    <a:lnTo>
                      <a:pt x="0" y="61"/>
                    </a:lnTo>
                    <a:lnTo>
                      <a:pt x="9" y="62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122" name="Freeform 1015"/>
              <p:cNvSpPr>
                <a:spLocks noChangeArrowheads="1"/>
              </p:cNvSpPr>
              <p:nvPr/>
            </p:nvSpPr>
            <p:spPr bwMode="auto">
              <a:xfrm>
                <a:off x="152" y="2879"/>
                <a:ext cx="69" cy="115"/>
              </a:xfrm>
              <a:custGeom>
                <a:avLst/>
                <a:gdLst>
                  <a:gd name="T0" fmla="*/ 2472 w 65"/>
                  <a:gd name="T1" fmla="*/ 7855 h 107"/>
                  <a:gd name="T2" fmla="*/ 2472 w 65"/>
                  <a:gd name="T3" fmla="*/ 8002 h 107"/>
                  <a:gd name="T4" fmla="*/ 2472 w 65"/>
                  <a:gd name="T5" fmla="*/ 8425 h 107"/>
                  <a:gd name="T6" fmla="*/ 2464 w 65"/>
                  <a:gd name="T7" fmla="*/ 8442 h 107"/>
                  <a:gd name="T8" fmla="*/ 2422 w 65"/>
                  <a:gd name="T9" fmla="*/ 8600 h 107"/>
                  <a:gd name="T10" fmla="*/ 2282 w 65"/>
                  <a:gd name="T11" fmla="*/ 8684 h 107"/>
                  <a:gd name="T12" fmla="*/ 2067 w 65"/>
                  <a:gd name="T13" fmla="*/ 8600 h 107"/>
                  <a:gd name="T14" fmla="*/ 1834 w 65"/>
                  <a:gd name="T15" fmla="*/ 8442 h 107"/>
                  <a:gd name="T16" fmla="*/ 1595 w 65"/>
                  <a:gd name="T17" fmla="*/ 8080 h 107"/>
                  <a:gd name="T18" fmla="*/ 1334 w 65"/>
                  <a:gd name="T19" fmla="*/ 7765 h 107"/>
                  <a:gd name="T20" fmla="*/ 1050 w 65"/>
                  <a:gd name="T21" fmla="*/ 7225 h 107"/>
                  <a:gd name="T22" fmla="*/ 779 w 65"/>
                  <a:gd name="T23" fmla="*/ 6712 h 107"/>
                  <a:gd name="T24" fmla="*/ 544 w 65"/>
                  <a:gd name="T25" fmla="*/ 5876 h 107"/>
                  <a:gd name="T26" fmla="*/ 8 w 65"/>
                  <a:gd name="T27" fmla="*/ 5087 h 107"/>
                  <a:gd name="T28" fmla="*/ 4 w 65"/>
                  <a:gd name="T29" fmla="*/ 4105 h 107"/>
                  <a:gd name="T30" fmla="*/ 2 w 65"/>
                  <a:gd name="T31" fmla="*/ 3269 h 107"/>
                  <a:gd name="T32" fmla="*/ 0 w 65"/>
                  <a:gd name="T33" fmla="*/ 2280 h 107"/>
                  <a:gd name="T34" fmla="*/ 1 w 65"/>
                  <a:gd name="T35" fmla="*/ 1122 h 107"/>
                  <a:gd name="T36" fmla="*/ 4 w 65"/>
                  <a:gd name="T37" fmla="*/ 3 h 107"/>
                  <a:gd name="T38" fmla="*/ 5 w 65"/>
                  <a:gd name="T39" fmla="*/ 0 h 107"/>
                  <a:gd name="T40" fmla="*/ 6 w 65"/>
                  <a:gd name="T41" fmla="*/ 0 h 107"/>
                  <a:gd name="T42" fmla="*/ 8 w 65"/>
                  <a:gd name="T43" fmla="*/ 0 h 107"/>
                  <a:gd name="T44" fmla="*/ 403 w 65"/>
                  <a:gd name="T45" fmla="*/ 0 h 107"/>
                  <a:gd name="T46" fmla="*/ 613 w 65"/>
                  <a:gd name="T47" fmla="*/ 4 h 107"/>
                  <a:gd name="T48" fmla="*/ 878 w 65"/>
                  <a:gd name="T49" fmla="*/ 677 h 107"/>
                  <a:gd name="T50" fmla="*/ 1115 w 65"/>
                  <a:gd name="T51" fmla="*/ 1122 h 107"/>
                  <a:gd name="T52" fmla="*/ 1416 w 65"/>
                  <a:gd name="T53" fmla="*/ 1836 h 107"/>
                  <a:gd name="T54" fmla="*/ 1656 w 65"/>
                  <a:gd name="T55" fmla="*/ 2450 h 107"/>
                  <a:gd name="T56" fmla="*/ 1866 w 65"/>
                  <a:gd name="T57" fmla="*/ 3134 h 107"/>
                  <a:gd name="T58" fmla="*/ 2067 w 65"/>
                  <a:gd name="T59" fmla="*/ 3819 h 107"/>
                  <a:gd name="T60" fmla="*/ 2194 w 65"/>
                  <a:gd name="T61" fmla="*/ 4412 h 107"/>
                  <a:gd name="T62" fmla="*/ 2282 w 65"/>
                  <a:gd name="T63" fmla="*/ 5192 h 107"/>
                  <a:gd name="T64" fmla="*/ 2329 w 65"/>
                  <a:gd name="T65" fmla="*/ 5876 h 107"/>
                  <a:gd name="T66" fmla="*/ 2422 w 65"/>
                  <a:gd name="T67" fmla="*/ 6445 h 107"/>
                  <a:gd name="T68" fmla="*/ 2464 w 65"/>
                  <a:gd name="T69" fmla="*/ 6927 h 107"/>
                  <a:gd name="T70" fmla="*/ 2464 w 65"/>
                  <a:gd name="T71" fmla="*/ 7518 h 107"/>
                  <a:gd name="T72" fmla="*/ 2472 w 65"/>
                  <a:gd name="T73" fmla="*/ 7855 h 10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5"/>
                  <a:gd name="T112" fmla="*/ 0 h 107"/>
                  <a:gd name="T113" fmla="*/ 65 w 65"/>
                  <a:gd name="T114" fmla="*/ 107 h 107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5" h="107">
                    <a:moveTo>
                      <a:pt x="65" y="97"/>
                    </a:moveTo>
                    <a:lnTo>
                      <a:pt x="65" y="99"/>
                    </a:lnTo>
                    <a:lnTo>
                      <a:pt x="65" y="103"/>
                    </a:lnTo>
                    <a:lnTo>
                      <a:pt x="64" y="104"/>
                    </a:lnTo>
                    <a:lnTo>
                      <a:pt x="63" y="106"/>
                    </a:lnTo>
                    <a:lnTo>
                      <a:pt x="59" y="107"/>
                    </a:lnTo>
                    <a:lnTo>
                      <a:pt x="54" y="106"/>
                    </a:lnTo>
                    <a:lnTo>
                      <a:pt x="48" y="104"/>
                    </a:lnTo>
                    <a:lnTo>
                      <a:pt x="41" y="100"/>
                    </a:lnTo>
                    <a:lnTo>
                      <a:pt x="35" y="95"/>
                    </a:lnTo>
                    <a:lnTo>
                      <a:pt x="27" y="88"/>
                    </a:lnTo>
                    <a:lnTo>
                      <a:pt x="21" y="81"/>
                    </a:lnTo>
                    <a:lnTo>
                      <a:pt x="15" y="72"/>
                    </a:lnTo>
                    <a:lnTo>
                      <a:pt x="8" y="62"/>
                    </a:lnTo>
                    <a:lnTo>
                      <a:pt x="4" y="51"/>
                    </a:lnTo>
                    <a:lnTo>
                      <a:pt x="2" y="40"/>
                    </a:lnTo>
                    <a:lnTo>
                      <a:pt x="0" y="28"/>
                    </a:lnTo>
                    <a:lnTo>
                      <a:pt x="1" y="15"/>
                    </a:lnTo>
                    <a:lnTo>
                      <a:pt x="4" y="3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0" y="0"/>
                    </a:lnTo>
                    <a:lnTo>
                      <a:pt x="17" y="4"/>
                    </a:lnTo>
                    <a:lnTo>
                      <a:pt x="23" y="8"/>
                    </a:lnTo>
                    <a:lnTo>
                      <a:pt x="29" y="15"/>
                    </a:lnTo>
                    <a:lnTo>
                      <a:pt x="37" y="22"/>
                    </a:lnTo>
                    <a:lnTo>
                      <a:pt x="43" y="30"/>
                    </a:lnTo>
                    <a:lnTo>
                      <a:pt x="49" y="39"/>
                    </a:lnTo>
                    <a:lnTo>
                      <a:pt x="54" y="47"/>
                    </a:lnTo>
                    <a:lnTo>
                      <a:pt x="57" y="55"/>
                    </a:lnTo>
                    <a:lnTo>
                      <a:pt x="59" y="64"/>
                    </a:lnTo>
                    <a:lnTo>
                      <a:pt x="61" y="72"/>
                    </a:lnTo>
                    <a:lnTo>
                      <a:pt x="63" y="80"/>
                    </a:lnTo>
                    <a:lnTo>
                      <a:pt x="64" y="86"/>
                    </a:lnTo>
                    <a:lnTo>
                      <a:pt x="64" y="93"/>
                    </a:lnTo>
                    <a:lnTo>
                      <a:pt x="65" y="97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123" name="Freeform 1016"/>
              <p:cNvSpPr>
                <a:spLocks noChangeArrowheads="1"/>
              </p:cNvSpPr>
              <p:nvPr/>
            </p:nvSpPr>
            <p:spPr bwMode="auto">
              <a:xfrm>
                <a:off x="147" y="2879"/>
                <a:ext cx="79" cy="120"/>
              </a:xfrm>
              <a:custGeom>
                <a:avLst/>
                <a:gdLst>
                  <a:gd name="T0" fmla="*/ 5 w 75"/>
                  <a:gd name="T1" fmla="*/ 0 h 111"/>
                  <a:gd name="T2" fmla="*/ 2 w 75"/>
                  <a:gd name="T3" fmla="*/ 1662 h 111"/>
                  <a:gd name="T4" fmla="*/ 0 w 75"/>
                  <a:gd name="T5" fmla="*/ 3277 h 111"/>
                  <a:gd name="T6" fmla="*/ 2 w 75"/>
                  <a:gd name="T7" fmla="*/ 4582 h 111"/>
                  <a:gd name="T8" fmla="*/ 5 w 75"/>
                  <a:gd name="T9" fmla="*/ 6115 h 111"/>
                  <a:gd name="T10" fmla="*/ 261 w 75"/>
                  <a:gd name="T11" fmla="*/ 7469 h 111"/>
                  <a:gd name="T12" fmla="*/ 338 w 75"/>
                  <a:gd name="T13" fmla="*/ 8549 h 111"/>
                  <a:gd name="T14" fmla="*/ 486 w 75"/>
                  <a:gd name="T15" fmla="*/ 9817 h 111"/>
                  <a:gd name="T16" fmla="*/ 699 w 75"/>
                  <a:gd name="T17" fmla="*/ 10648 h 111"/>
                  <a:gd name="T18" fmla="*/ 854 w 75"/>
                  <a:gd name="T19" fmla="*/ 11474 h 111"/>
                  <a:gd name="T20" fmla="*/ 1052 w 75"/>
                  <a:gd name="T21" fmla="*/ 12333 h 111"/>
                  <a:gd name="T22" fmla="*/ 1229 w 75"/>
                  <a:gd name="T23" fmla="*/ 12546 h 111"/>
                  <a:gd name="T24" fmla="*/ 1365 w 75"/>
                  <a:gd name="T25" fmla="*/ 12891 h 111"/>
                  <a:gd name="T26" fmla="*/ 1515 w 75"/>
                  <a:gd name="T27" fmla="*/ 12891 h 111"/>
                  <a:gd name="T28" fmla="*/ 1680 w 75"/>
                  <a:gd name="T29" fmla="*/ 12624 h 111"/>
                  <a:gd name="T30" fmla="*/ 1688 w 75"/>
                  <a:gd name="T31" fmla="*/ 12444 h 111"/>
                  <a:gd name="T32" fmla="*/ 1771 w 75"/>
                  <a:gd name="T33" fmla="*/ 12064 h 111"/>
                  <a:gd name="T34" fmla="*/ 1771 w 75"/>
                  <a:gd name="T35" fmla="*/ 11605 h 111"/>
                  <a:gd name="T36" fmla="*/ 1771 w 75"/>
                  <a:gd name="T37" fmla="*/ 11159 h 111"/>
                  <a:gd name="T38" fmla="*/ 1595 w 75"/>
                  <a:gd name="T39" fmla="*/ 11408 h 111"/>
                  <a:gd name="T40" fmla="*/ 1595 w 75"/>
                  <a:gd name="T41" fmla="*/ 11511 h 111"/>
                  <a:gd name="T42" fmla="*/ 1595 w 75"/>
                  <a:gd name="T43" fmla="*/ 11605 h 111"/>
                  <a:gd name="T44" fmla="*/ 1522 w 75"/>
                  <a:gd name="T45" fmla="*/ 11677 h 111"/>
                  <a:gd name="T46" fmla="*/ 1595 w 75"/>
                  <a:gd name="T47" fmla="*/ 11677 h 111"/>
                  <a:gd name="T48" fmla="*/ 1515 w 75"/>
                  <a:gd name="T49" fmla="*/ 11924 h 111"/>
                  <a:gd name="T50" fmla="*/ 1437 w 75"/>
                  <a:gd name="T51" fmla="*/ 11677 h 111"/>
                  <a:gd name="T52" fmla="*/ 1295 w 75"/>
                  <a:gd name="T53" fmla="*/ 11605 h 111"/>
                  <a:gd name="T54" fmla="*/ 1168 w 75"/>
                  <a:gd name="T55" fmla="*/ 11408 h 111"/>
                  <a:gd name="T56" fmla="*/ 999 w 75"/>
                  <a:gd name="T57" fmla="*/ 10648 h 111"/>
                  <a:gd name="T58" fmla="*/ 816 w 75"/>
                  <a:gd name="T59" fmla="*/ 9849 h 111"/>
                  <a:gd name="T60" fmla="*/ 699 w 75"/>
                  <a:gd name="T61" fmla="*/ 9029 h 111"/>
                  <a:gd name="T62" fmla="*/ 512 w 75"/>
                  <a:gd name="T63" fmla="*/ 8170 h 111"/>
                  <a:gd name="T64" fmla="*/ 375 w 75"/>
                  <a:gd name="T65" fmla="*/ 6990 h 111"/>
                  <a:gd name="T66" fmla="*/ 305 w 75"/>
                  <a:gd name="T67" fmla="*/ 5790 h 111"/>
                  <a:gd name="T68" fmla="*/ 275 w 75"/>
                  <a:gd name="T69" fmla="*/ 4501 h 111"/>
                  <a:gd name="T70" fmla="*/ 261 w 75"/>
                  <a:gd name="T71" fmla="*/ 3277 h 111"/>
                  <a:gd name="T72" fmla="*/ 261 w 75"/>
                  <a:gd name="T73" fmla="*/ 1797 h 111"/>
                  <a:gd name="T74" fmla="*/ 305 w 75"/>
                  <a:gd name="T75" fmla="*/ 4 h 111"/>
                  <a:gd name="T76" fmla="*/ 5 w 75"/>
                  <a:gd name="T77" fmla="*/ 0 h 11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5"/>
                  <a:gd name="T118" fmla="*/ 0 h 111"/>
                  <a:gd name="T119" fmla="*/ 75 w 75"/>
                  <a:gd name="T120" fmla="*/ 111 h 11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5" h="111">
                    <a:moveTo>
                      <a:pt x="5" y="0"/>
                    </a:moveTo>
                    <a:lnTo>
                      <a:pt x="2" y="15"/>
                    </a:lnTo>
                    <a:lnTo>
                      <a:pt x="0" y="28"/>
                    </a:lnTo>
                    <a:lnTo>
                      <a:pt x="2" y="40"/>
                    </a:lnTo>
                    <a:lnTo>
                      <a:pt x="5" y="52"/>
                    </a:lnTo>
                    <a:lnTo>
                      <a:pt x="10" y="64"/>
                    </a:lnTo>
                    <a:lnTo>
                      <a:pt x="15" y="74"/>
                    </a:lnTo>
                    <a:lnTo>
                      <a:pt x="22" y="84"/>
                    </a:lnTo>
                    <a:lnTo>
                      <a:pt x="29" y="92"/>
                    </a:lnTo>
                    <a:lnTo>
                      <a:pt x="36" y="98"/>
                    </a:lnTo>
                    <a:lnTo>
                      <a:pt x="44" y="105"/>
                    </a:lnTo>
                    <a:lnTo>
                      <a:pt x="51" y="108"/>
                    </a:lnTo>
                    <a:lnTo>
                      <a:pt x="58" y="111"/>
                    </a:lnTo>
                    <a:lnTo>
                      <a:pt x="64" y="111"/>
                    </a:lnTo>
                    <a:lnTo>
                      <a:pt x="70" y="109"/>
                    </a:lnTo>
                    <a:lnTo>
                      <a:pt x="72" y="107"/>
                    </a:lnTo>
                    <a:lnTo>
                      <a:pt x="75" y="104"/>
                    </a:lnTo>
                    <a:lnTo>
                      <a:pt x="75" y="100"/>
                    </a:lnTo>
                    <a:lnTo>
                      <a:pt x="75" y="96"/>
                    </a:lnTo>
                    <a:lnTo>
                      <a:pt x="66" y="97"/>
                    </a:lnTo>
                    <a:lnTo>
                      <a:pt x="66" y="99"/>
                    </a:lnTo>
                    <a:lnTo>
                      <a:pt x="66" y="100"/>
                    </a:lnTo>
                    <a:lnTo>
                      <a:pt x="65" y="101"/>
                    </a:lnTo>
                    <a:lnTo>
                      <a:pt x="66" y="101"/>
                    </a:lnTo>
                    <a:lnTo>
                      <a:pt x="64" y="103"/>
                    </a:lnTo>
                    <a:lnTo>
                      <a:pt x="60" y="101"/>
                    </a:lnTo>
                    <a:lnTo>
                      <a:pt x="54" y="100"/>
                    </a:lnTo>
                    <a:lnTo>
                      <a:pt x="49" y="97"/>
                    </a:lnTo>
                    <a:lnTo>
                      <a:pt x="42" y="92"/>
                    </a:lnTo>
                    <a:lnTo>
                      <a:pt x="35" y="85"/>
                    </a:lnTo>
                    <a:lnTo>
                      <a:pt x="29" y="77"/>
                    </a:lnTo>
                    <a:lnTo>
                      <a:pt x="23" y="70"/>
                    </a:lnTo>
                    <a:lnTo>
                      <a:pt x="17" y="60"/>
                    </a:lnTo>
                    <a:lnTo>
                      <a:pt x="13" y="50"/>
                    </a:lnTo>
                    <a:lnTo>
                      <a:pt x="11" y="39"/>
                    </a:lnTo>
                    <a:lnTo>
                      <a:pt x="10" y="28"/>
                    </a:lnTo>
                    <a:lnTo>
                      <a:pt x="10" y="16"/>
                    </a:lnTo>
                    <a:lnTo>
                      <a:pt x="13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124" name="Freeform 1017"/>
              <p:cNvSpPr>
                <a:spLocks noChangeArrowheads="1"/>
              </p:cNvSpPr>
              <p:nvPr/>
            </p:nvSpPr>
            <p:spPr bwMode="auto">
              <a:xfrm>
                <a:off x="152" y="2875"/>
                <a:ext cx="56" cy="49"/>
              </a:xfrm>
              <a:custGeom>
                <a:avLst/>
                <a:gdLst>
                  <a:gd name="T0" fmla="*/ 1504 w 53"/>
                  <a:gd name="T1" fmla="*/ 7434 h 45"/>
                  <a:gd name="T2" fmla="*/ 1347 w 53"/>
                  <a:gd name="T3" fmla="*/ 5758 h 45"/>
                  <a:gd name="T4" fmla="*/ 1124 w 53"/>
                  <a:gd name="T5" fmla="*/ 4096 h 45"/>
                  <a:gd name="T6" fmla="*/ 902 w 53"/>
                  <a:gd name="T7" fmla="*/ 2676 h 45"/>
                  <a:gd name="T8" fmla="*/ 716 w 53"/>
                  <a:gd name="T9" fmla="*/ 1606 h 45"/>
                  <a:gd name="T10" fmla="*/ 515 w 53"/>
                  <a:gd name="T11" fmla="*/ 3 h 45"/>
                  <a:gd name="T12" fmla="*/ 350 w 53"/>
                  <a:gd name="T13" fmla="*/ 1 h 45"/>
                  <a:gd name="T14" fmla="*/ 296 w 53"/>
                  <a:gd name="T15" fmla="*/ 0 h 45"/>
                  <a:gd name="T16" fmla="*/ 6 w 53"/>
                  <a:gd name="T17" fmla="*/ 0 h 45"/>
                  <a:gd name="T18" fmla="*/ 3 w 53"/>
                  <a:gd name="T19" fmla="*/ 1 h 45"/>
                  <a:gd name="T20" fmla="*/ 0 w 53"/>
                  <a:gd name="T21" fmla="*/ 4 h 45"/>
                  <a:gd name="T22" fmla="*/ 8 w 53"/>
                  <a:gd name="T23" fmla="*/ 1475 h 45"/>
                  <a:gd name="T24" fmla="*/ 8 w 53"/>
                  <a:gd name="T25" fmla="*/ 1606 h 45"/>
                  <a:gd name="T26" fmla="*/ 7 w 53"/>
                  <a:gd name="T27" fmla="*/ 1606 h 45"/>
                  <a:gd name="T28" fmla="*/ 8 w 53"/>
                  <a:gd name="T29" fmla="*/ 1606 h 45"/>
                  <a:gd name="T30" fmla="*/ 296 w 53"/>
                  <a:gd name="T31" fmla="*/ 1606 h 45"/>
                  <a:gd name="T32" fmla="*/ 370 w 53"/>
                  <a:gd name="T33" fmla="*/ 2073 h 45"/>
                  <a:gd name="T34" fmla="*/ 544 w 53"/>
                  <a:gd name="T35" fmla="*/ 3173 h 45"/>
                  <a:gd name="T36" fmla="*/ 800 w 53"/>
                  <a:gd name="T37" fmla="*/ 3810 h 45"/>
                  <a:gd name="T38" fmla="*/ 953 w 53"/>
                  <a:gd name="T39" fmla="*/ 5288 h 45"/>
                  <a:gd name="T40" fmla="*/ 1124 w 53"/>
                  <a:gd name="T41" fmla="*/ 6774 h 45"/>
                  <a:gd name="T42" fmla="*/ 1313 w 53"/>
                  <a:gd name="T43" fmla="*/ 8095 h 45"/>
                  <a:gd name="T44" fmla="*/ 1504 w 53"/>
                  <a:gd name="T45" fmla="*/ 7434 h 4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53"/>
                  <a:gd name="T70" fmla="*/ 0 h 45"/>
                  <a:gd name="T71" fmla="*/ 53 w 53"/>
                  <a:gd name="T72" fmla="*/ 45 h 45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53" h="45">
                    <a:moveTo>
                      <a:pt x="53" y="41"/>
                    </a:moveTo>
                    <a:lnTo>
                      <a:pt x="47" y="32"/>
                    </a:lnTo>
                    <a:lnTo>
                      <a:pt x="40" y="23"/>
                    </a:lnTo>
                    <a:lnTo>
                      <a:pt x="32" y="15"/>
                    </a:lnTo>
                    <a:lnTo>
                      <a:pt x="25" y="9"/>
                    </a:lnTo>
                    <a:lnTo>
                      <a:pt x="19" y="3"/>
                    </a:lnTo>
                    <a:lnTo>
                      <a:pt x="12" y="1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3" y="1"/>
                    </a:lnTo>
                    <a:lnTo>
                      <a:pt x="0" y="4"/>
                    </a:lnTo>
                    <a:lnTo>
                      <a:pt x="8" y="8"/>
                    </a:lnTo>
                    <a:lnTo>
                      <a:pt x="8" y="9"/>
                    </a:lnTo>
                    <a:lnTo>
                      <a:pt x="7" y="9"/>
                    </a:lnTo>
                    <a:lnTo>
                      <a:pt x="8" y="9"/>
                    </a:lnTo>
                    <a:lnTo>
                      <a:pt x="9" y="9"/>
                    </a:lnTo>
                    <a:lnTo>
                      <a:pt x="13" y="12"/>
                    </a:lnTo>
                    <a:lnTo>
                      <a:pt x="20" y="17"/>
                    </a:lnTo>
                    <a:lnTo>
                      <a:pt x="27" y="22"/>
                    </a:lnTo>
                    <a:lnTo>
                      <a:pt x="34" y="29"/>
                    </a:lnTo>
                    <a:lnTo>
                      <a:pt x="40" y="37"/>
                    </a:lnTo>
                    <a:lnTo>
                      <a:pt x="45" y="45"/>
                    </a:lnTo>
                    <a:lnTo>
                      <a:pt x="53" y="41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125" name="Freeform 1018"/>
              <p:cNvSpPr>
                <a:spLocks noChangeArrowheads="1"/>
              </p:cNvSpPr>
              <p:nvPr/>
            </p:nvSpPr>
            <p:spPr bwMode="auto">
              <a:xfrm>
                <a:off x="200" y="2919"/>
                <a:ext cx="27" cy="65"/>
              </a:xfrm>
              <a:custGeom>
                <a:avLst/>
                <a:gdLst>
                  <a:gd name="T0" fmla="*/ 2676 w 25"/>
                  <a:gd name="T1" fmla="*/ 7801 h 60"/>
                  <a:gd name="T2" fmla="*/ 2478 w 25"/>
                  <a:gd name="T3" fmla="*/ 7266 h 60"/>
                  <a:gd name="T4" fmla="*/ 2478 w 25"/>
                  <a:gd name="T5" fmla="*/ 6516 h 60"/>
                  <a:gd name="T6" fmla="*/ 2405 w 25"/>
                  <a:gd name="T7" fmla="*/ 5534 h 60"/>
                  <a:gd name="T8" fmla="*/ 2227 w 25"/>
                  <a:gd name="T9" fmla="*/ 4494 h 60"/>
                  <a:gd name="T10" fmla="*/ 1967 w 25"/>
                  <a:gd name="T11" fmla="*/ 3262 h 60"/>
                  <a:gd name="T12" fmla="*/ 1686 w 25"/>
                  <a:gd name="T13" fmla="*/ 2166 h 60"/>
                  <a:gd name="T14" fmla="*/ 1239 w 25"/>
                  <a:gd name="T15" fmla="*/ 1053 h 60"/>
                  <a:gd name="T16" fmla="*/ 910 w 25"/>
                  <a:gd name="T17" fmla="*/ 0 h 60"/>
                  <a:gd name="T18" fmla="*/ 0 w 25"/>
                  <a:gd name="T19" fmla="*/ 4 h 60"/>
                  <a:gd name="T20" fmla="*/ 4 w 25"/>
                  <a:gd name="T21" fmla="*/ 1572 h 60"/>
                  <a:gd name="T22" fmla="*/ 910 w 25"/>
                  <a:gd name="T23" fmla="*/ 2565 h 60"/>
                  <a:gd name="T24" fmla="*/ 1062 w 25"/>
                  <a:gd name="T25" fmla="*/ 3796 h 60"/>
                  <a:gd name="T26" fmla="*/ 1239 w 25"/>
                  <a:gd name="T27" fmla="*/ 4826 h 60"/>
                  <a:gd name="T28" fmla="*/ 1338 w 25"/>
                  <a:gd name="T29" fmla="*/ 5995 h 60"/>
                  <a:gd name="T30" fmla="*/ 1445 w 25"/>
                  <a:gd name="T31" fmla="*/ 6647 h 60"/>
                  <a:gd name="T32" fmla="*/ 1561 w 25"/>
                  <a:gd name="T33" fmla="*/ 7622 h 60"/>
                  <a:gd name="T34" fmla="*/ 1686 w 25"/>
                  <a:gd name="T35" fmla="*/ 7872 h 60"/>
                  <a:gd name="T36" fmla="*/ 2676 w 25"/>
                  <a:gd name="T37" fmla="*/ 7801 h 6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5"/>
                  <a:gd name="T58" fmla="*/ 0 h 60"/>
                  <a:gd name="T59" fmla="*/ 25 w 25"/>
                  <a:gd name="T60" fmla="*/ 60 h 6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5" h="60">
                    <a:moveTo>
                      <a:pt x="25" y="59"/>
                    </a:moveTo>
                    <a:lnTo>
                      <a:pt x="23" y="55"/>
                    </a:lnTo>
                    <a:lnTo>
                      <a:pt x="23" y="49"/>
                    </a:lnTo>
                    <a:lnTo>
                      <a:pt x="22" y="41"/>
                    </a:lnTo>
                    <a:lnTo>
                      <a:pt x="20" y="34"/>
                    </a:lnTo>
                    <a:lnTo>
                      <a:pt x="18" y="25"/>
                    </a:lnTo>
                    <a:lnTo>
                      <a:pt x="16" y="16"/>
                    </a:lnTo>
                    <a:lnTo>
                      <a:pt x="12" y="7"/>
                    </a:lnTo>
                    <a:lnTo>
                      <a:pt x="8" y="0"/>
                    </a:lnTo>
                    <a:lnTo>
                      <a:pt x="0" y="4"/>
                    </a:lnTo>
                    <a:lnTo>
                      <a:pt x="4" y="12"/>
                    </a:lnTo>
                    <a:lnTo>
                      <a:pt x="8" y="19"/>
                    </a:lnTo>
                    <a:lnTo>
                      <a:pt x="10" y="28"/>
                    </a:lnTo>
                    <a:lnTo>
                      <a:pt x="12" y="36"/>
                    </a:lnTo>
                    <a:lnTo>
                      <a:pt x="13" y="44"/>
                    </a:lnTo>
                    <a:lnTo>
                      <a:pt x="14" y="50"/>
                    </a:lnTo>
                    <a:lnTo>
                      <a:pt x="15" y="56"/>
                    </a:lnTo>
                    <a:lnTo>
                      <a:pt x="16" y="60"/>
                    </a:lnTo>
                    <a:lnTo>
                      <a:pt x="25" y="59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126" name="Freeform 1019"/>
              <p:cNvSpPr>
                <a:spLocks noChangeArrowheads="1"/>
              </p:cNvSpPr>
              <p:nvPr/>
            </p:nvSpPr>
            <p:spPr bwMode="auto">
              <a:xfrm>
                <a:off x="5584" y="3016"/>
                <a:ext cx="69" cy="114"/>
              </a:xfrm>
              <a:custGeom>
                <a:avLst/>
                <a:gdLst>
                  <a:gd name="T0" fmla="*/ 0 w 65"/>
                  <a:gd name="T1" fmla="*/ 8136 h 106"/>
                  <a:gd name="T2" fmla="*/ 0 w 65"/>
                  <a:gd name="T3" fmla="*/ 8552 h 106"/>
                  <a:gd name="T4" fmla="*/ 0 w 65"/>
                  <a:gd name="T5" fmla="*/ 8670 h 106"/>
                  <a:gd name="T6" fmla="*/ 1 w 65"/>
                  <a:gd name="T7" fmla="*/ 8751 h 106"/>
                  <a:gd name="T8" fmla="*/ 2 w 65"/>
                  <a:gd name="T9" fmla="*/ 8841 h 106"/>
                  <a:gd name="T10" fmla="*/ 6 w 65"/>
                  <a:gd name="T11" fmla="*/ 8994 h 106"/>
                  <a:gd name="T12" fmla="*/ 428 w 65"/>
                  <a:gd name="T13" fmla="*/ 8994 h 106"/>
                  <a:gd name="T14" fmla="*/ 613 w 65"/>
                  <a:gd name="T15" fmla="*/ 8751 h 106"/>
                  <a:gd name="T16" fmla="*/ 932 w 65"/>
                  <a:gd name="T17" fmla="*/ 8552 h 106"/>
                  <a:gd name="T18" fmla="*/ 1138 w 65"/>
                  <a:gd name="T19" fmla="*/ 8062 h 106"/>
                  <a:gd name="T20" fmla="*/ 1445 w 65"/>
                  <a:gd name="T21" fmla="*/ 7496 h 106"/>
                  <a:gd name="T22" fmla="*/ 1693 w 65"/>
                  <a:gd name="T23" fmla="*/ 6723 h 106"/>
                  <a:gd name="T24" fmla="*/ 1908 w 65"/>
                  <a:gd name="T25" fmla="*/ 6026 h 106"/>
                  <a:gd name="T26" fmla="*/ 2194 w 65"/>
                  <a:gd name="T27" fmla="*/ 5210 h 106"/>
                  <a:gd name="T28" fmla="*/ 2329 w 65"/>
                  <a:gd name="T29" fmla="*/ 4226 h 106"/>
                  <a:gd name="T30" fmla="*/ 2422 w 65"/>
                  <a:gd name="T31" fmla="*/ 3343 h 106"/>
                  <a:gd name="T32" fmla="*/ 2472 w 65"/>
                  <a:gd name="T33" fmla="*/ 2219 h 106"/>
                  <a:gd name="T34" fmla="*/ 2464 w 65"/>
                  <a:gd name="T35" fmla="*/ 1215 h 106"/>
                  <a:gd name="T36" fmla="*/ 2329 w 65"/>
                  <a:gd name="T37" fmla="*/ 2 h 106"/>
                  <a:gd name="T38" fmla="*/ 2321 w 65"/>
                  <a:gd name="T39" fmla="*/ 1 h 106"/>
                  <a:gd name="T40" fmla="*/ 2282 w 65"/>
                  <a:gd name="T41" fmla="*/ 0 h 106"/>
                  <a:gd name="T42" fmla="*/ 2194 w 65"/>
                  <a:gd name="T43" fmla="*/ 0 h 106"/>
                  <a:gd name="T44" fmla="*/ 2103 w 65"/>
                  <a:gd name="T45" fmla="*/ 1 h 106"/>
                  <a:gd name="T46" fmla="*/ 1834 w 65"/>
                  <a:gd name="T47" fmla="*/ 3 h 106"/>
                  <a:gd name="T48" fmla="*/ 1628 w 65"/>
                  <a:gd name="T49" fmla="*/ 785 h 106"/>
                  <a:gd name="T50" fmla="*/ 1361 w 65"/>
                  <a:gd name="T51" fmla="*/ 1130 h 106"/>
                  <a:gd name="T52" fmla="*/ 1072 w 65"/>
                  <a:gd name="T53" fmla="*/ 1881 h 106"/>
                  <a:gd name="T54" fmla="*/ 827 w 65"/>
                  <a:gd name="T55" fmla="*/ 2386 h 106"/>
                  <a:gd name="T56" fmla="*/ 577 w 65"/>
                  <a:gd name="T57" fmla="*/ 3192 h 106"/>
                  <a:gd name="T58" fmla="*/ 428 w 65"/>
                  <a:gd name="T59" fmla="*/ 3971 h 106"/>
                  <a:gd name="T60" fmla="*/ 8 w 65"/>
                  <a:gd name="T61" fmla="*/ 4593 h 106"/>
                  <a:gd name="T62" fmla="*/ 6 w 65"/>
                  <a:gd name="T63" fmla="*/ 5313 h 106"/>
                  <a:gd name="T64" fmla="*/ 4 w 65"/>
                  <a:gd name="T65" fmla="*/ 6026 h 106"/>
                  <a:gd name="T66" fmla="*/ 2 w 65"/>
                  <a:gd name="T67" fmla="*/ 6609 h 106"/>
                  <a:gd name="T68" fmla="*/ 1 w 65"/>
                  <a:gd name="T69" fmla="*/ 7230 h 106"/>
                  <a:gd name="T70" fmla="*/ 1 w 65"/>
                  <a:gd name="T71" fmla="*/ 7776 h 106"/>
                  <a:gd name="T72" fmla="*/ 0 w 65"/>
                  <a:gd name="T73" fmla="*/ 8136 h 10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5"/>
                  <a:gd name="T112" fmla="*/ 0 h 106"/>
                  <a:gd name="T113" fmla="*/ 65 w 65"/>
                  <a:gd name="T114" fmla="*/ 106 h 10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5" h="106">
                    <a:moveTo>
                      <a:pt x="0" y="96"/>
                    </a:moveTo>
                    <a:lnTo>
                      <a:pt x="0" y="100"/>
                    </a:lnTo>
                    <a:lnTo>
                      <a:pt x="0" y="102"/>
                    </a:lnTo>
                    <a:lnTo>
                      <a:pt x="1" y="104"/>
                    </a:lnTo>
                    <a:lnTo>
                      <a:pt x="2" y="105"/>
                    </a:lnTo>
                    <a:lnTo>
                      <a:pt x="6" y="106"/>
                    </a:lnTo>
                    <a:lnTo>
                      <a:pt x="11" y="106"/>
                    </a:lnTo>
                    <a:lnTo>
                      <a:pt x="17" y="104"/>
                    </a:lnTo>
                    <a:lnTo>
                      <a:pt x="24" y="100"/>
                    </a:lnTo>
                    <a:lnTo>
                      <a:pt x="30" y="95"/>
                    </a:lnTo>
                    <a:lnTo>
                      <a:pt x="38" y="88"/>
                    </a:lnTo>
                    <a:lnTo>
                      <a:pt x="44" y="80"/>
                    </a:lnTo>
                    <a:lnTo>
                      <a:pt x="50" y="71"/>
                    </a:lnTo>
                    <a:lnTo>
                      <a:pt x="57" y="61"/>
                    </a:lnTo>
                    <a:lnTo>
                      <a:pt x="61" y="50"/>
                    </a:lnTo>
                    <a:lnTo>
                      <a:pt x="63" y="39"/>
                    </a:lnTo>
                    <a:lnTo>
                      <a:pt x="65" y="27"/>
                    </a:lnTo>
                    <a:lnTo>
                      <a:pt x="64" y="15"/>
                    </a:lnTo>
                    <a:lnTo>
                      <a:pt x="61" y="2"/>
                    </a:lnTo>
                    <a:lnTo>
                      <a:pt x="60" y="1"/>
                    </a:lnTo>
                    <a:lnTo>
                      <a:pt x="59" y="0"/>
                    </a:lnTo>
                    <a:lnTo>
                      <a:pt x="57" y="0"/>
                    </a:lnTo>
                    <a:lnTo>
                      <a:pt x="55" y="1"/>
                    </a:lnTo>
                    <a:lnTo>
                      <a:pt x="48" y="3"/>
                    </a:lnTo>
                    <a:lnTo>
                      <a:pt x="42" y="9"/>
                    </a:lnTo>
                    <a:lnTo>
                      <a:pt x="36" y="14"/>
                    </a:lnTo>
                    <a:lnTo>
                      <a:pt x="28" y="22"/>
                    </a:lnTo>
                    <a:lnTo>
                      <a:pt x="22" y="29"/>
                    </a:lnTo>
                    <a:lnTo>
                      <a:pt x="16" y="38"/>
                    </a:lnTo>
                    <a:lnTo>
                      <a:pt x="11" y="47"/>
                    </a:lnTo>
                    <a:lnTo>
                      <a:pt x="8" y="55"/>
                    </a:lnTo>
                    <a:lnTo>
                      <a:pt x="6" y="63"/>
                    </a:lnTo>
                    <a:lnTo>
                      <a:pt x="4" y="71"/>
                    </a:lnTo>
                    <a:lnTo>
                      <a:pt x="2" y="79"/>
                    </a:lnTo>
                    <a:lnTo>
                      <a:pt x="1" y="86"/>
                    </a:lnTo>
                    <a:lnTo>
                      <a:pt x="1" y="92"/>
                    </a:lnTo>
                    <a:lnTo>
                      <a:pt x="0" y="96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127" name="Freeform 1020"/>
              <p:cNvSpPr>
                <a:spLocks noChangeArrowheads="1"/>
              </p:cNvSpPr>
              <p:nvPr/>
            </p:nvSpPr>
            <p:spPr bwMode="auto">
              <a:xfrm>
                <a:off x="5578" y="3016"/>
                <a:ext cx="79" cy="120"/>
              </a:xfrm>
              <a:custGeom>
                <a:avLst/>
                <a:gdLst>
                  <a:gd name="T0" fmla="*/ 1445 w 75"/>
                  <a:gd name="T1" fmla="*/ 3 h 111"/>
                  <a:gd name="T2" fmla="*/ 1522 w 75"/>
                  <a:gd name="T3" fmla="*/ 1662 h 111"/>
                  <a:gd name="T4" fmla="*/ 1522 w 75"/>
                  <a:gd name="T5" fmla="*/ 3102 h 111"/>
                  <a:gd name="T6" fmla="*/ 1515 w 75"/>
                  <a:gd name="T7" fmla="*/ 4477 h 111"/>
                  <a:gd name="T8" fmla="*/ 1445 w 75"/>
                  <a:gd name="T9" fmla="*/ 5688 h 111"/>
                  <a:gd name="T10" fmla="*/ 1365 w 75"/>
                  <a:gd name="T11" fmla="*/ 6909 h 111"/>
                  <a:gd name="T12" fmla="*/ 1230 w 75"/>
                  <a:gd name="T13" fmla="*/ 8075 h 111"/>
                  <a:gd name="T14" fmla="*/ 1108 w 75"/>
                  <a:gd name="T15" fmla="*/ 9081 h 111"/>
                  <a:gd name="T16" fmla="*/ 948 w 75"/>
                  <a:gd name="T17" fmla="*/ 9849 h 111"/>
                  <a:gd name="T18" fmla="*/ 775 w 75"/>
                  <a:gd name="T19" fmla="*/ 10613 h 111"/>
                  <a:gd name="T20" fmla="*/ 598 w 75"/>
                  <a:gd name="T21" fmla="*/ 11159 h 111"/>
                  <a:gd name="T22" fmla="*/ 461 w 75"/>
                  <a:gd name="T23" fmla="*/ 11605 h 111"/>
                  <a:gd name="T24" fmla="*/ 338 w 75"/>
                  <a:gd name="T25" fmla="*/ 11762 h 111"/>
                  <a:gd name="T26" fmla="*/ 275 w 75"/>
                  <a:gd name="T27" fmla="*/ 11762 h 111"/>
                  <a:gd name="T28" fmla="*/ 9 w 75"/>
                  <a:gd name="T29" fmla="*/ 11677 h 111"/>
                  <a:gd name="T30" fmla="*/ 261 w 75"/>
                  <a:gd name="T31" fmla="*/ 11677 h 111"/>
                  <a:gd name="T32" fmla="*/ 9 w 75"/>
                  <a:gd name="T33" fmla="*/ 11677 h 111"/>
                  <a:gd name="T34" fmla="*/ 9 w 75"/>
                  <a:gd name="T35" fmla="*/ 11511 h 111"/>
                  <a:gd name="T36" fmla="*/ 9 w 75"/>
                  <a:gd name="T37" fmla="*/ 11159 h 111"/>
                  <a:gd name="T38" fmla="*/ 0 w 75"/>
                  <a:gd name="T39" fmla="*/ 11030 h 111"/>
                  <a:gd name="T40" fmla="*/ 0 w 75"/>
                  <a:gd name="T41" fmla="*/ 11605 h 111"/>
                  <a:gd name="T42" fmla="*/ 0 w 75"/>
                  <a:gd name="T43" fmla="*/ 11924 h 111"/>
                  <a:gd name="T44" fmla="*/ 3 w 75"/>
                  <a:gd name="T45" fmla="*/ 12404 h 111"/>
                  <a:gd name="T46" fmla="*/ 5 w 75"/>
                  <a:gd name="T47" fmla="*/ 12716 h 111"/>
                  <a:gd name="T48" fmla="*/ 275 w 75"/>
                  <a:gd name="T49" fmla="*/ 12891 h 111"/>
                  <a:gd name="T50" fmla="*/ 375 w 75"/>
                  <a:gd name="T51" fmla="*/ 12891 h 111"/>
                  <a:gd name="T52" fmla="*/ 539 w 75"/>
                  <a:gd name="T53" fmla="*/ 12546 h 111"/>
                  <a:gd name="T54" fmla="*/ 736 w 75"/>
                  <a:gd name="T55" fmla="*/ 12064 h 111"/>
                  <a:gd name="T56" fmla="*/ 906 w 75"/>
                  <a:gd name="T57" fmla="*/ 11511 h 111"/>
                  <a:gd name="T58" fmla="*/ 1108 w 75"/>
                  <a:gd name="T59" fmla="*/ 10613 h 111"/>
                  <a:gd name="T60" fmla="*/ 1237 w 75"/>
                  <a:gd name="T61" fmla="*/ 9761 h 111"/>
                  <a:gd name="T62" fmla="*/ 1437 w 75"/>
                  <a:gd name="T63" fmla="*/ 8427 h 111"/>
                  <a:gd name="T64" fmla="*/ 1522 w 75"/>
                  <a:gd name="T65" fmla="*/ 7315 h 111"/>
                  <a:gd name="T66" fmla="*/ 1680 w 75"/>
                  <a:gd name="T67" fmla="*/ 6115 h 111"/>
                  <a:gd name="T68" fmla="*/ 1757 w 75"/>
                  <a:gd name="T69" fmla="*/ 4582 h 111"/>
                  <a:gd name="T70" fmla="*/ 1771 w 75"/>
                  <a:gd name="T71" fmla="*/ 3102 h 111"/>
                  <a:gd name="T72" fmla="*/ 1757 w 75"/>
                  <a:gd name="T73" fmla="*/ 1537 h 111"/>
                  <a:gd name="T74" fmla="*/ 1680 w 75"/>
                  <a:gd name="T75" fmla="*/ 0 h 111"/>
                  <a:gd name="T76" fmla="*/ 1445 w 75"/>
                  <a:gd name="T77" fmla="*/ 3 h 11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5"/>
                  <a:gd name="T118" fmla="*/ 0 h 111"/>
                  <a:gd name="T119" fmla="*/ 75 w 75"/>
                  <a:gd name="T120" fmla="*/ 111 h 11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5" h="111">
                    <a:moveTo>
                      <a:pt x="62" y="3"/>
                    </a:moveTo>
                    <a:lnTo>
                      <a:pt x="65" y="15"/>
                    </a:lnTo>
                    <a:lnTo>
                      <a:pt x="65" y="27"/>
                    </a:lnTo>
                    <a:lnTo>
                      <a:pt x="64" y="38"/>
                    </a:lnTo>
                    <a:lnTo>
                      <a:pt x="62" y="49"/>
                    </a:lnTo>
                    <a:lnTo>
                      <a:pt x="58" y="59"/>
                    </a:lnTo>
                    <a:lnTo>
                      <a:pt x="52" y="69"/>
                    </a:lnTo>
                    <a:lnTo>
                      <a:pt x="46" y="78"/>
                    </a:lnTo>
                    <a:lnTo>
                      <a:pt x="40" y="85"/>
                    </a:lnTo>
                    <a:lnTo>
                      <a:pt x="33" y="91"/>
                    </a:lnTo>
                    <a:lnTo>
                      <a:pt x="26" y="96"/>
                    </a:lnTo>
                    <a:lnTo>
                      <a:pt x="21" y="100"/>
                    </a:lnTo>
                    <a:lnTo>
                      <a:pt x="15" y="102"/>
                    </a:lnTo>
                    <a:lnTo>
                      <a:pt x="11" y="102"/>
                    </a:lnTo>
                    <a:lnTo>
                      <a:pt x="9" y="101"/>
                    </a:lnTo>
                    <a:lnTo>
                      <a:pt x="10" y="101"/>
                    </a:lnTo>
                    <a:lnTo>
                      <a:pt x="9" y="101"/>
                    </a:lnTo>
                    <a:lnTo>
                      <a:pt x="9" y="99"/>
                    </a:lnTo>
                    <a:lnTo>
                      <a:pt x="9" y="96"/>
                    </a:lnTo>
                    <a:lnTo>
                      <a:pt x="0" y="95"/>
                    </a:lnTo>
                    <a:lnTo>
                      <a:pt x="0" y="100"/>
                    </a:lnTo>
                    <a:lnTo>
                      <a:pt x="0" y="103"/>
                    </a:lnTo>
                    <a:lnTo>
                      <a:pt x="3" y="106"/>
                    </a:lnTo>
                    <a:lnTo>
                      <a:pt x="5" y="110"/>
                    </a:lnTo>
                    <a:lnTo>
                      <a:pt x="11" y="111"/>
                    </a:lnTo>
                    <a:lnTo>
                      <a:pt x="17" y="111"/>
                    </a:lnTo>
                    <a:lnTo>
                      <a:pt x="24" y="108"/>
                    </a:lnTo>
                    <a:lnTo>
                      <a:pt x="31" y="104"/>
                    </a:lnTo>
                    <a:lnTo>
                      <a:pt x="39" y="99"/>
                    </a:lnTo>
                    <a:lnTo>
                      <a:pt x="46" y="91"/>
                    </a:lnTo>
                    <a:lnTo>
                      <a:pt x="53" y="83"/>
                    </a:lnTo>
                    <a:lnTo>
                      <a:pt x="60" y="73"/>
                    </a:lnTo>
                    <a:lnTo>
                      <a:pt x="65" y="63"/>
                    </a:lnTo>
                    <a:lnTo>
                      <a:pt x="70" y="52"/>
                    </a:lnTo>
                    <a:lnTo>
                      <a:pt x="73" y="40"/>
                    </a:lnTo>
                    <a:lnTo>
                      <a:pt x="75" y="27"/>
                    </a:lnTo>
                    <a:lnTo>
                      <a:pt x="73" y="14"/>
                    </a:lnTo>
                    <a:lnTo>
                      <a:pt x="70" y="0"/>
                    </a:lnTo>
                    <a:lnTo>
                      <a:pt x="62" y="3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128" name="Freeform 1021"/>
              <p:cNvSpPr>
                <a:spLocks noChangeArrowheads="1"/>
              </p:cNvSpPr>
              <p:nvPr/>
            </p:nvSpPr>
            <p:spPr bwMode="auto">
              <a:xfrm>
                <a:off x="5596" y="3011"/>
                <a:ext cx="56" cy="49"/>
              </a:xfrm>
              <a:custGeom>
                <a:avLst/>
                <a:gdLst>
                  <a:gd name="T0" fmla="*/ 8 w 53"/>
                  <a:gd name="T1" fmla="*/ 8095 h 45"/>
                  <a:gd name="T2" fmla="*/ 370 w 53"/>
                  <a:gd name="T3" fmla="*/ 6827 h 45"/>
                  <a:gd name="T4" fmla="*/ 515 w 53"/>
                  <a:gd name="T5" fmla="*/ 5357 h 45"/>
                  <a:gd name="T6" fmla="*/ 757 w 53"/>
                  <a:gd name="T7" fmla="*/ 3810 h 45"/>
                  <a:gd name="T8" fmla="*/ 944 w 53"/>
                  <a:gd name="T9" fmla="*/ 3173 h 45"/>
                  <a:gd name="T10" fmla="*/ 1124 w 53"/>
                  <a:gd name="T11" fmla="*/ 2073 h 45"/>
                  <a:gd name="T12" fmla="*/ 1255 w 53"/>
                  <a:gd name="T13" fmla="*/ 1749 h 45"/>
                  <a:gd name="T14" fmla="*/ 1313 w 53"/>
                  <a:gd name="T15" fmla="*/ 1606 h 45"/>
                  <a:gd name="T16" fmla="*/ 1326 w 53"/>
                  <a:gd name="T17" fmla="*/ 1606 h 45"/>
                  <a:gd name="T18" fmla="*/ 1313 w 53"/>
                  <a:gd name="T19" fmla="*/ 1606 h 45"/>
                  <a:gd name="T20" fmla="*/ 1313 w 53"/>
                  <a:gd name="T21" fmla="*/ 1475 h 45"/>
                  <a:gd name="T22" fmla="*/ 1504 w 53"/>
                  <a:gd name="T23" fmla="*/ 5 h 45"/>
                  <a:gd name="T24" fmla="*/ 1423 w 53"/>
                  <a:gd name="T25" fmla="*/ 1 h 45"/>
                  <a:gd name="T26" fmla="*/ 1347 w 53"/>
                  <a:gd name="T27" fmla="*/ 0 h 45"/>
                  <a:gd name="T28" fmla="*/ 1255 w 53"/>
                  <a:gd name="T29" fmla="*/ 0 h 45"/>
                  <a:gd name="T30" fmla="*/ 1176 w 53"/>
                  <a:gd name="T31" fmla="*/ 1 h 45"/>
                  <a:gd name="T32" fmla="*/ 953 w 53"/>
                  <a:gd name="T33" fmla="*/ 5 h 45"/>
                  <a:gd name="T34" fmla="*/ 808 w 53"/>
                  <a:gd name="T35" fmla="*/ 1606 h 45"/>
                  <a:gd name="T36" fmla="*/ 575 w 53"/>
                  <a:gd name="T37" fmla="*/ 2914 h 45"/>
                  <a:gd name="T38" fmla="*/ 370 w 53"/>
                  <a:gd name="T39" fmla="*/ 4096 h 45"/>
                  <a:gd name="T40" fmla="*/ 6 w 53"/>
                  <a:gd name="T41" fmla="*/ 5758 h 45"/>
                  <a:gd name="T42" fmla="*/ 0 w 53"/>
                  <a:gd name="T43" fmla="*/ 7434 h 45"/>
                  <a:gd name="T44" fmla="*/ 8 w 53"/>
                  <a:gd name="T45" fmla="*/ 8095 h 4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53"/>
                  <a:gd name="T70" fmla="*/ 0 h 45"/>
                  <a:gd name="T71" fmla="*/ 53 w 53"/>
                  <a:gd name="T72" fmla="*/ 45 h 45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53" h="45">
                    <a:moveTo>
                      <a:pt x="8" y="45"/>
                    </a:moveTo>
                    <a:lnTo>
                      <a:pt x="13" y="38"/>
                    </a:lnTo>
                    <a:lnTo>
                      <a:pt x="19" y="30"/>
                    </a:lnTo>
                    <a:lnTo>
                      <a:pt x="26" y="22"/>
                    </a:lnTo>
                    <a:lnTo>
                      <a:pt x="33" y="17"/>
                    </a:lnTo>
                    <a:lnTo>
                      <a:pt x="40" y="12"/>
                    </a:lnTo>
                    <a:lnTo>
                      <a:pt x="44" y="10"/>
                    </a:lnTo>
                    <a:lnTo>
                      <a:pt x="45" y="9"/>
                    </a:lnTo>
                    <a:lnTo>
                      <a:pt x="46" y="9"/>
                    </a:lnTo>
                    <a:lnTo>
                      <a:pt x="45" y="9"/>
                    </a:lnTo>
                    <a:lnTo>
                      <a:pt x="45" y="8"/>
                    </a:lnTo>
                    <a:lnTo>
                      <a:pt x="53" y="5"/>
                    </a:lnTo>
                    <a:lnTo>
                      <a:pt x="50" y="1"/>
                    </a:lnTo>
                    <a:lnTo>
                      <a:pt x="47" y="0"/>
                    </a:lnTo>
                    <a:lnTo>
                      <a:pt x="44" y="0"/>
                    </a:lnTo>
                    <a:lnTo>
                      <a:pt x="41" y="1"/>
                    </a:lnTo>
                    <a:lnTo>
                      <a:pt x="34" y="5"/>
                    </a:lnTo>
                    <a:lnTo>
                      <a:pt x="28" y="9"/>
                    </a:lnTo>
                    <a:lnTo>
                      <a:pt x="21" y="16"/>
                    </a:lnTo>
                    <a:lnTo>
                      <a:pt x="13" y="23"/>
                    </a:lnTo>
                    <a:lnTo>
                      <a:pt x="6" y="32"/>
                    </a:lnTo>
                    <a:lnTo>
                      <a:pt x="0" y="41"/>
                    </a:lnTo>
                    <a:lnTo>
                      <a:pt x="8" y="45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129" name="Freeform 1022"/>
              <p:cNvSpPr>
                <a:spLocks noChangeArrowheads="1"/>
              </p:cNvSpPr>
              <p:nvPr/>
            </p:nvSpPr>
            <p:spPr bwMode="auto">
              <a:xfrm>
                <a:off x="5578" y="3055"/>
                <a:ext cx="27" cy="65"/>
              </a:xfrm>
              <a:custGeom>
                <a:avLst/>
                <a:gdLst>
                  <a:gd name="T0" fmla="*/ 983 w 25"/>
                  <a:gd name="T1" fmla="*/ 7872 h 60"/>
                  <a:gd name="T2" fmla="*/ 1062 w 25"/>
                  <a:gd name="T3" fmla="*/ 7647 h 60"/>
                  <a:gd name="T4" fmla="*/ 1147 w 25"/>
                  <a:gd name="T5" fmla="*/ 6647 h 60"/>
                  <a:gd name="T6" fmla="*/ 1239 w 25"/>
                  <a:gd name="T7" fmla="*/ 5995 h 60"/>
                  <a:gd name="T8" fmla="*/ 1338 w 25"/>
                  <a:gd name="T9" fmla="*/ 4826 h 60"/>
                  <a:gd name="T10" fmla="*/ 1561 w 25"/>
                  <a:gd name="T11" fmla="*/ 3829 h 60"/>
                  <a:gd name="T12" fmla="*/ 1821 w 25"/>
                  <a:gd name="T13" fmla="*/ 2779 h 60"/>
                  <a:gd name="T14" fmla="*/ 2294 w 25"/>
                  <a:gd name="T15" fmla="*/ 1572 h 60"/>
                  <a:gd name="T16" fmla="*/ 2676 w 25"/>
                  <a:gd name="T17" fmla="*/ 4 h 60"/>
                  <a:gd name="T18" fmla="*/ 1821 w 25"/>
                  <a:gd name="T19" fmla="*/ 0 h 60"/>
                  <a:gd name="T20" fmla="*/ 1338 w 25"/>
                  <a:gd name="T21" fmla="*/ 1236 h 60"/>
                  <a:gd name="T22" fmla="*/ 983 w 25"/>
                  <a:gd name="T23" fmla="*/ 2543 h 60"/>
                  <a:gd name="T24" fmla="*/ 843 w 25"/>
                  <a:gd name="T25" fmla="*/ 3504 h 60"/>
                  <a:gd name="T26" fmla="*/ 5 w 25"/>
                  <a:gd name="T27" fmla="*/ 4494 h 60"/>
                  <a:gd name="T28" fmla="*/ 3 w 25"/>
                  <a:gd name="T29" fmla="*/ 5715 h 60"/>
                  <a:gd name="T30" fmla="*/ 2 w 25"/>
                  <a:gd name="T31" fmla="*/ 6516 h 60"/>
                  <a:gd name="T32" fmla="*/ 2 w 25"/>
                  <a:gd name="T33" fmla="*/ 7266 h 60"/>
                  <a:gd name="T34" fmla="*/ 0 w 25"/>
                  <a:gd name="T35" fmla="*/ 7801 h 60"/>
                  <a:gd name="T36" fmla="*/ 983 w 25"/>
                  <a:gd name="T37" fmla="*/ 7872 h 6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5"/>
                  <a:gd name="T58" fmla="*/ 0 h 60"/>
                  <a:gd name="T59" fmla="*/ 25 w 25"/>
                  <a:gd name="T60" fmla="*/ 60 h 6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5" h="60">
                    <a:moveTo>
                      <a:pt x="9" y="60"/>
                    </a:moveTo>
                    <a:lnTo>
                      <a:pt x="10" y="57"/>
                    </a:lnTo>
                    <a:lnTo>
                      <a:pt x="11" y="50"/>
                    </a:lnTo>
                    <a:lnTo>
                      <a:pt x="12" y="44"/>
                    </a:lnTo>
                    <a:lnTo>
                      <a:pt x="13" y="36"/>
                    </a:lnTo>
                    <a:lnTo>
                      <a:pt x="15" y="29"/>
                    </a:lnTo>
                    <a:lnTo>
                      <a:pt x="17" y="21"/>
                    </a:lnTo>
                    <a:lnTo>
                      <a:pt x="21" y="12"/>
                    </a:lnTo>
                    <a:lnTo>
                      <a:pt x="25" y="4"/>
                    </a:lnTo>
                    <a:lnTo>
                      <a:pt x="17" y="0"/>
                    </a:lnTo>
                    <a:lnTo>
                      <a:pt x="13" y="9"/>
                    </a:lnTo>
                    <a:lnTo>
                      <a:pt x="9" y="18"/>
                    </a:lnTo>
                    <a:lnTo>
                      <a:pt x="7" y="26"/>
                    </a:lnTo>
                    <a:lnTo>
                      <a:pt x="5" y="34"/>
                    </a:lnTo>
                    <a:lnTo>
                      <a:pt x="3" y="43"/>
                    </a:lnTo>
                    <a:lnTo>
                      <a:pt x="2" y="49"/>
                    </a:lnTo>
                    <a:lnTo>
                      <a:pt x="2" y="55"/>
                    </a:lnTo>
                    <a:lnTo>
                      <a:pt x="0" y="59"/>
                    </a:lnTo>
                    <a:lnTo>
                      <a:pt x="9" y="6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130" name="Freeform 1023"/>
              <p:cNvSpPr>
                <a:spLocks noChangeArrowheads="1"/>
              </p:cNvSpPr>
              <p:nvPr/>
            </p:nvSpPr>
            <p:spPr bwMode="auto">
              <a:xfrm>
                <a:off x="151" y="1621"/>
                <a:ext cx="69" cy="115"/>
              </a:xfrm>
              <a:custGeom>
                <a:avLst/>
                <a:gdLst>
                  <a:gd name="T0" fmla="*/ 2472 w 65"/>
                  <a:gd name="T1" fmla="*/ 14021 h 106"/>
                  <a:gd name="T2" fmla="*/ 2472 w 65"/>
                  <a:gd name="T3" fmla="*/ 14421 h 106"/>
                  <a:gd name="T4" fmla="*/ 2472 w 65"/>
                  <a:gd name="T5" fmla="*/ 14689 h 106"/>
                  <a:gd name="T6" fmla="*/ 2464 w 65"/>
                  <a:gd name="T7" fmla="*/ 14906 h 106"/>
                  <a:gd name="T8" fmla="*/ 2422 w 65"/>
                  <a:gd name="T9" fmla="*/ 15211 h 106"/>
                  <a:gd name="T10" fmla="*/ 2282 w 65"/>
                  <a:gd name="T11" fmla="*/ 15370 h 106"/>
                  <a:gd name="T12" fmla="*/ 2067 w 65"/>
                  <a:gd name="T13" fmla="*/ 15370 h 106"/>
                  <a:gd name="T14" fmla="*/ 1834 w 65"/>
                  <a:gd name="T15" fmla="*/ 14906 h 106"/>
                  <a:gd name="T16" fmla="*/ 1595 w 65"/>
                  <a:gd name="T17" fmla="*/ 14552 h 106"/>
                  <a:gd name="T18" fmla="*/ 1334 w 65"/>
                  <a:gd name="T19" fmla="*/ 13644 h 106"/>
                  <a:gd name="T20" fmla="*/ 1050 w 65"/>
                  <a:gd name="T21" fmla="*/ 12924 h 106"/>
                  <a:gd name="T22" fmla="*/ 779 w 65"/>
                  <a:gd name="T23" fmla="*/ 11592 h 106"/>
                  <a:gd name="T24" fmla="*/ 512 w 65"/>
                  <a:gd name="T25" fmla="*/ 10383 h 106"/>
                  <a:gd name="T26" fmla="*/ 8 w 65"/>
                  <a:gd name="T27" fmla="*/ 8843 h 106"/>
                  <a:gd name="T28" fmla="*/ 4 w 65"/>
                  <a:gd name="T29" fmla="*/ 7513 h 106"/>
                  <a:gd name="T30" fmla="*/ 2 w 65"/>
                  <a:gd name="T31" fmla="*/ 5567 h 106"/>
                  <a:gd name="T32" fmla="*/ 0 w 65"/>
                  <a:gd name="T33" fmla="*/ 3905 h 106"/>
                  <a:gd name="T34" fmla="*/ 1 w 65"/>
                  <a:gd name="T35" fmla="*/ 2094 h 106"/>
                  <a:gd name="T36" fmla="*/ 4 w 65"/>
                  <a:gd name="T37" fmla="*/ 2 h 106"/>
                  <a:gd name="T38" fmla="*/ 5 w 65"/>
                  <a:gd name="T39" fmla="*/ 1 h 106"/>
                  <a:gd name="T40" fmla="*/ 6 w 65"/>
                  <a:gd name="T41" fmla="*/ 0 h 106"/>
                  <a:gd name="T42" fmla="*/ 8 w 65"/>
                  <a:gd name="T43" fmla="*/ 0 h 106"/>
                  <a:gd name="T44" fmla="*/ 403 w 65"/>
                  <a:gd name="T45" fmla="*/ 1 h 106"/>
                  <a:gd name="T46" fmla="*/ 613 w 65"/>
                  <a:gd name="T47" fmla="*/ 4 h 106"/>
                  <a:gd name="T48" fmla="*/ 878 w 65"/>
                  <a:gd name="T49" fmla="*/ 1285 h 106"/>
                  <a:gd name="T50" fmla="*/ 1115 w 65"/>
                  <a:gd name="T51" fmla="*/ 1930 h 106"/>
                  <a:gd name="T52" fmla="*/ 1416 w 65"/>
                  <a:gd name="T53" fmla="*/ 3147 h 106"/>
                  <a:gd name="T54" fmla="*/ 1656 w 65"/>
                  <a:gd name="T55" fmla="*/ 4597 h 106"/>
                  <a:gd name="T56" fmla="*/ 1866 w 65"/>
                  <a:gd name="T57" fmla="*/ 5423 h 106"/>
                  <a:gd name="T58" fmla="*/ 2025 w 65"/>
                  <a:gd name="T59" fmla="*/ 6908 h 106"/>
                  <a:gd name="T60" fmla="*/ 2194 w 65"/>
                  <a:gd name="T61" fmla="*/ 8131 h 106"/>
                  <a:gd name="T62" fmla="*/ 2282 w 65"/>
                  <a:gd name="T63" fmla="*/ 9078 h 106"/>
                  <a:gd name="T64" fmla="*/ 2329 w 65"/>
                  <a:gd name="T65" fmla="*/ 10409 h 106"/>
                  <a:gd name="T66" fmla="*/ 2422 w 65"/>
                  <a:gd name="T67" fmla="*/ 11502 h 106"/>
                  <a:gd name="T68" fmla="*/ 2464 w 65"/>
                  <a:gd name="T69" fmla="*/ 12479 h 106"/>
                  <a:gd name="T70" fmla="*/ 2464 w 65"/>
                  <a:gd name="T71" fmla="*/ 13292 h 106"/>
                  <a:gd name="T72" fmla="*/ 2472 w 65"/>
                  <a:gd name="T73" fmla="*/ 14021 h 10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5"/>
                  <a:gd name="T112" fmla="*/ 0 h 106"/>
                  <a:gd name="T113" fmla="*/ 65 w 65"/>
                  <a:gd name="T114" fmla="*/ 106 h 10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5" h="106">
                    <a:moveTo>
                      <a:pt x="65" y="97"/>
                    </a:moveTo>
                    <a:lnTo>
                      <a:pt x="65" y="100"/>
                    </a:lnTo>
                    <a:lnTo>
                      <a:pt x="65" y="102"/>
                    </a:lnTo>
                    <a:lnTo>
                      <a:pt x="64" y="104"/>
                    </a:lnTo>
                    <a:lnTo>
                      <a:pt x="63" y="105"/>
                    </a:lnTo>
                    <a:lnTo>
                      <a:pt x="59" y="106"/>
                    </a:lnTo>
                    <a:lnTo>
                      <a:pt x="54" y="106"/>
                    </a:lnTo>
                    <a:lnTo>
                      <a:pt x="48" y="104"/>
                    </a:lnTo>
                    <a:lnTo>
                      <a:pt x="41" y="101"/>
                    </a:lnTo>
                    <a:lnTo>
                      <a:pt x="35" y="95"/>
                    </a:lnTo>
                    <a:lnTo>
                      <a:pt x="27" y="89"/>
                    </a:lnTo>
                    <a:lnTo>
                      <a:pt x="21" y="81"/>
                    </a:lnTo>
                    <a:lnTo>
                      <a:pt x="14" y="71"/>
                    </a:lnTo>
                    <a:lnTo>
                      <a:pt x="8" y="61"/>
                    </a:lnTo>
                    <a:lnTo>
                      <a:pt x="4" y="52"/>
                    </a:lnTo>
                    <a:lnTo>
                      <a:pt x="2" y="39"/>
                    </a:lnTo>
                    <a:lnTo>
                      <a:pt x="0" y="27"/>
                    </a:lnTo>
                    <a:lnTo>
                      <a:pt x="1" y="15"/>
                    </a:lnTo>
                    <a:lnTo>
                      <a:pt x="4" y="2"/>
                    </a:lnTo>
                    <a:lnTo>
                      <a:pt x="5" y="1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0" y="1"/>
                    </a:lnTo>
                    <a:lnTo>
                      <a:pt x="17" y="4"/>
                    </a:lnTo>
                    <a:lnTo>
                      <a:pt x="23" y="9"/>
                    </a:lnTo>
                    <a:lnTo>
                      <a:pt x="29" y="14"/>
                    </a:lnTo>
                    <a:lnTo>
                      <a:pt x="37" y="22"/>
                    </a:lnTo>
                    <a:lnTo>
                      <a:pt x="43" y="31"/>
                    </a:lnTo>
                    <a:lnTo>
                      <a:pt x="49" y="38"/>
                    </a:lnTo>
                    <a:lnTo>
                      <a:pt x="53" y="47"/>
                    </a:lnTo>
                    <a:lnTo>
                      <a:pt x="57" y="55"/>
                    </a:lnTo>
                    <a:lnTo>
                      <a:pt x="59" y="64"/>
                    </a:lnTo>
                    <a:lnTo>
                      <a:pt x="61" y="72"/>
                    </a:lnTo>
                    <a:lnTo>
                      <a:pt x="63" y="80"/>
                    </a:lnTo>
                    <a:lnTo>
                      <a:pt x="64" y="87"/>
                    </a:lnTo>
                    <a:lnTo>
                      <a:pt x="64" y="92"/>
                    </a:lnTo>
                    <a:lnTo>
                      <a:pt x="65" y="97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131" name="Freeform 0"/>
              <p:cNvSpPr>
                <a:spLocks noChangeArrowheads="1"/>
              </p:cNvSpPr>
              <p:nvPr/>
            </p:nvSpPr>
            <p:spPr bwMode="auto">
              <a:xfrm>
                <a:off x="146" y="1623"/>
                <a:ext cx="78" cy="120"/>
              </a:xfrm>
              <a:custGeom>
                <a:avLst/>
                <a:gdLst>
                  <a:gd name="T0" fmla="*/ 5 w 74"/>
                  <a:gd name="T1" fmla="*/ 0 h 111"/>
                  <a:gd name="T2" fmla="*/ 1 w 74"/>
                  <a:gd name="T3" fmla="*/ 1422 h 111"/>
                  <a:gd name="T4" fmla="*/ 0 w 74"/>
                  <a:gd name="T5" fmla="*/ 3031 h 111"/>
                  <a:gd name="T6" fmla="*/ 1 w 74"/>
                  <a:gd name="T7" fmla="*/ 4582 h 111"/>
                  <a:gd name="T8" fmla="*/ 5 w 74"/>
                  <a:gd name="T9" fmla="*/ 6115 h 111"/>
                  <a:gd name="T10" fmla="*/ 273 w 74"/>
                  <a:gd name="T11" fmla="*/ 7315 h 111"/>
                  <a:gd name="T12" fmla="*/ 355 w 74"/>
                  <a:gd name="T13" fmla="*/ 8549 h 111"/>
                  <a:gd name="T14" fmla="*/ 512 w 74"/>
                  <a:gd name="T15" fmla="*/ 9548 h 111"/>
                  <a:gd name="T16" fmla="*/ 739 w 74"/>
                  <a:gd name="T17" fmla="*/ 10613 h 111"/>
                  <a:gd name="T18" fmla="*/ 866 w 74"/>
                  <a:gd name="T19" fmla="*/ 11474 h 111"/>
                  <a:gd name="T20" fmla="*/ 1069 w 74"/>
                  <a:gd name="T21" fmla="*/ 11924 h 111"/>
                  <a:gd name="T22" fmla="*/ 1252 w 74"/>
                  <a:gd name="T23" fmla="*/ 12546 h 111"/>
                  <a:gd name="T24" fmla="*/ 1429 w 74"/>
                  <a:gd name="T25" fmla="*/ 12716 h 111"/>
                  <a:gd name="T26" fmla="*/ 1587 w 74"/>
                  <a:gd name="T27" fmla="*/ 12891 h 111"/>
                  <a:gd name="T28" fmla="*/ 1715 w 74"/>
                  <a:gd name="T29" fmla="*/ 12624 h 111"/>
                  <a:gd name="T30" fmla="*/ 1795 w 74"/>
                  <a:gd name="T31" fmla="*/ 12333 h 111"/>
                  <a:gd name="T32" fmla="*/ 1810 w 74"/>
                  <a:gd name="T33" fmla="*/ 11762 h 111"/>
                  <a:gd name="T34" fmla="*/ 1810 w 74"/>
                  <a:gd name="T35" fmla="*/ 11511 h 111"/>
                  <a:gd name="T36" fmla="*/ 1810 w 74"/>
                  <a:gd name="T37" fmla="*/ 11159 h 111"/>
                  <a:gd name="T38" fmla="*/ 1629 w 74"/>
                  <a:gd name="T39" fmla="*/ 11408 h 111"/>
                  <a:gd name="T40" fmla="*/ 1629 w 74"/>
                  <a:gd name="T41" fmla="*/ 11511 h 111"/>
                  <a:gd name="T42" fmla="*/ 1629 w 74"/>
                  <a:gd name="T43" fmla="*/ 11605 h 111"/>
                  <a:gd name="T44" fmla="*/ 1627 w 74"/>
                  <a:gd name="T45" fmla="*/ 11677 h 111"/>
                  <a:gd name="T46" fmla="*/ 1629 w 74"/>
                  <a:gd name="T47" fmla="*/ 11677 h 111"/>
                  <a:gd name="T48" fmla="*/ 1587 w 74"/>
                  <a:gd name="T49" fmla="*/ 11677 h 111"/>
                  <a:gd name="T50" fmla="*/ 1466 w 74"/>
                  <a:gd name="T51" fmla="*/ 11677 h 111"/>
                  <a:gd name="T52" fmla="*/ 1320 w 74"/>
                  <a:gd name="T53" fmla="*/ 11511 h 111"/>
                  <a:gd name="T54" fmla="*/ 1220 w 74"/>
                  <a:gd name="T55" fmla="*/ 11159 h 111"/>
                  <a:gd name="T56" fmla="*/ 1014 w 74"/>
                  <a:gd name="T57" fmla="*/ 10613 h 111"/>
                  <a:gd name="T58" fmla="*/ 865 w 74"/>
                  <a:gd name="T59" fmla="*/ 9849 h 111"/>
                  <a:gd name="T60" fmla="*/ 739 w 74"/>
                  <a:gd name="T61" fmla="*/ 9029 h 111"/>
                  <a:gd name="T62" fmla="*/ 540 w 74"/>
                  <a:gd name="T63" fmla="*/ 7908 h 111"/>
                  <a:gd name="T64" fmla="*/ 394 w 74"/>
                  <a:gd name="T65" fmla="*/ 6909 h 111"/>
                  <a:gd name="T66" fmla="*/ 320 w 74"/>
                  <a:gd name="T67" fmla="*/ 5656 h 111"/>
                  <a:gd name="T68" fmla="*/ 288 w 74"/>
                  <a:gd name="T69" fmla="*/ 4238 h 111"/>
                  <a:gd name="T70" fmla="*/ 273 w 74"/>
                  <a:gd name="T71" fmla="*/ 3031 h 111"/>
                  <a:gd name="T72" fmla="*/ 273 w 74"/>
                  <a:gd name="T73" fmla="*/ 1537 h 111"/>
                  <a:gd name="T74" fmla="*/ 320 w 74"/>
                  <a:gd name="T75" fmla="*/ 2 h 111"/>
                  <a:gd name="T76" fmla="*/ 5 w 74"/>
                  <a:gd name="T77" fmla="*/ 0 h 11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4"/>
                  <a:gd name="T118" fmla="*/ 0 h 111"/>
                  <a:gd name="T119" fmla="*/ 74 w 74"/>
                  <a:gd name="T120" fmla="*/ 111 h 11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4" h="111">
                    <a:moveTo>
                      <a:pt x="5" y="0"/>
                    </a:moveTo>
                    <a:lnTo>
                      <a:pt x="1" y="13"/>
                    </a:lnTo>
                    <a:lnTo>
                      <a:pt x="0" y="26"/>
                    </a:lnTo>
                    <a:lnTo>
                      <a:pt x="1" y="40"/>
                    </a:lnTo>
                    <a:lnTo>
                      <a:pt x="5" y="52"/>
                    </a:lnTo>
                    <a:lnTo>
                      <a:pt x="10" y="63"/>
                    </a:lnTo>
                    <a:lnTo>
                      <a:pt x="15" y="74"/>
                    </a:lnTo>
                    <a:lnTo>
                      <a:pt x="22" y="82"/>
                    </a:lnTo>
                    <a:lnTo>
                      <a:pt x="29" y="91"/>
                    </a:lnTo>
                    <a:lnTo>
                      <a:pt x="36" y="98"/>
                    </a:lnTo>
                    <a:lnTo>
                      <a:pt x="44" y="103"/>
                    </a:lnTo>
                    <a:lnTo>
                      <a:pt x="51" y="108"/>
                    </a:lnTo>
                    <a:lnTo>
                      <a:pt x="58" y="110"/>
                    </a:lnTo>
                    <a:lnTo>
                      <a:pt x="64" y="111"/>
                    </a:lnTo>
                    <a:lnTo>
                      <a:pt x="69" y="109"/>
                    </a:lnTo>
                    <a:lnTo>
                      <a:pt x="72" y="105"/>
                    </a:lnTo>
                    <a:lnTo>
                      <a:pt x="74" y="102"/>
                    </a:lnTo>
                    <a:lnTo>
                      <a:pt x="74" y="99"/>
                    </a:lnTo>
                    <a:lnTo>
                      <a:pt x="74" y="96"/>
                    </a:lnTo>
                    <a:lnTo>
                      <a:pt x="66" y="97"/>
                    </a:lnTo>
                    <a:lnTo>
                      <a:pt x="66" y="99"/>
                    </a:lnTo>
                    <a:lnTo>
                      <a:pt x="66" y="100"/>
                    </a:lnTo>
                    <a:lnTo>
                      <a:pt x="65" y="101"/>
                    </a:lnTo>
                    <a:lnTo>
                      <a:pt x="66" y="101"/>
                    </a:lnTo>
                    <a:lnTo>
                      <a:pt x="64" y="101"/>
                    </a:lnTo>
                    <a:lnTo>
                      <a:pt x="60" y="101"/>
                    </a:lnTo>
                    <a:lnTo>
                      <a:pt x="54" y="99"/>
                    </a:lnTo>
                    <a:lnTo>
                      <a:pt x="49" y="96"/>
                    </a:lnTo>
                    <a:lnTo>
                      <a:pt x="42" y="91"/>
                    </a:lnTo>
                    <a:lnTo>
                      <a:pt x="35" y="85"/>
                    </a:lnTo>
                    <a:lnTo>
                      <a:pt x="29" y="77"/>
                    </a:lnTo>
                    <a:lnTo>
                      <a:pt x="23" y="68"/>
                    </a:lnTo>
                    <a:lnTo>
                      <a:pt x="17" y="59"/>
                    </a:lnTo>
                    <a:lnTo>
                      <a:pt x="13" y="48"/>
                    </a:lnTo>
                    <a:lnTo>
                      <a:pt x="11" y="37"/>
                    </a:lnTo>
                    <a:lnTo>
                      <a:pt x="10" y="26"/>
                    </a:lnTo>
                    <a:lnTo>
                      <a:pt x="10" y="14"/>
                    </a:lnTo>
                    <a:lnTo>
                      <a:pt x="13" y="2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132" name="Freeform 1"/>
              <p:cNvSpPr>
                <a:spLocks noChangeArrowheads="1"/>
              </p:cNvSpPr>
              <p:nvPr/>
            </p:nvSpPr>
            <p:spPr bwMode="auto">
              <a:xfrm>
                <a:off x="151" y="1617"/>
                <a:ext cx="56" cy="50"/>
              </a:xfrm>
              <a:custGeom>
                <a:avLst/>
                <a:gdLst>
                  <a:gd name="T0" fmla="*/ 1504 w 53"/>
                  <a:gd name="T1" fmla="*/ 6348 h 46"/>
                  <a:gd name="T2" fmla="*/ 1347 w 53"/>
                  <a:gd name="T3" fmla="*/ 4943 h 46"/>
                  <a:gd name="T4" fmla="*/ 1124 w 53"/>
                  <a:gd name="T5" fmla="*/ 3770 h 46"/>
                  <a:gd name="T6" fmla="*/ 902 w 53"/>
                  <a:gd name="T7" fmla="*/ 2324 h 46"/>
                  <a:gd name="T8" fmla="*/ 716 w 53"/>
                  <a:gd name="T9" fmla="*/ 1296 h 46"/>
                  <a:gd name="T10" fmla="*/ 515 w 53"/>
                  <a:gd name="T11" fmla="*/ 4 h 46"/>
                  <a:gd name="T12" fmla="*/ 350 w 53"/>
                  <a:gd name="T13" fmla="*/ 1 h 46"/>
                  <a:gd name="T14" fmla="*/ 296 w 53"/>
                  <a:gd name="T15" fmla="*/ 0 h 46"/>
                  <a:gd name="T16" fmla="*/ 6 w 53"/>
                  <a:gd name="T17" fmla="*/ 0 h 46"/>
                  <a:gd name="T18" fmla="*/ 2 w 53"/>
                  <a:gd name="T19" fmla="*/ 2 h 46"/>
                  <a:gd name="T20" fmla="*/ 0 w 53"/>
                  <a:gd name="T21" fmla="*/ 5 h 46"/>
                  <a:gd name="T22" fmla="*/ 8 w 53"/>
                  <a:gd name="T23" fmla="*/ 1192 h 46"/>
                  <a:gd name="T24" fmla="*/ 8 w 53"/>
                  <a:gd name="T25" fmla="*/ 1296 h 46"/>
                  <a:gd name="T26" fmla="*/ 7 w 53"/>
                  <a:gd name="T27" fmla="*/ 1296 h 46"/>
                  <a:gd name="T28" fmla="*/ 8 w 53"/>
                  <a:gd name="T29" fmla="*/ 1409 h 46"/>
                  <a:gd name="T30" fmla="*/ 296 w 53"/>
                  <a:gd name="T31" fmla="*/ 1409 h 46"/>
                  <a:gd name="T32" fmla="*/ 370 w 53"/>
                  <a:gd name="T33" fmla="*/ 1810 h 46"/>
                  <a:gd name="T34" fmla="*/ 544 w 53"/>
                  <a:gd name="T35" fmla="*/ 2526 h 46"/>
                  <a:gd name="T36" fmla="*/ 757 w 53"/>
                  <a:gd name="T37" fmla="*/ 3468 h 46"/>
                  <a:gd name="T38" fmla="*/ 944 w 53"/>
                  <a:gd name="T39" fmla="*/ 4841 h 46"/>
                  <a:gd name="T40" fmla="*/ 1124 w 53"/>
                  <a:gd name="T41" fmla="*/ 5840 h 46"/>
                  <a:gd name="T42" fmla="*/ 1313 w 53"/>
                  <a:gd name="T43" fmla="*/ 7470 h 46"/>
                  <a:gd name="T44" fmla="*/ 1504 w 53"/>
                  <a:gd name="T45" fmla="*/ 6348 h 4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53"/>
                  <a:gd name="T70" fmla="*/ 0 h 46"/>
                  <a:gd name="T71" fmla="*/ 53 w 53"/>
                  <a:gd name="T72" fmla="*/ 46 h 4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53" h="46">
                    <a:moveTo>
                      <a:pt x="53" y="40"/>
                    </a:moveTo>
                    <a:lnTo>
                      <a:pt x="47" y="31"/>
                    </a:lnTo>
                    <a:lnTo>
                      <a:pt x="40" y="23"/>
                    </a:lnTo>
                    <a:lnTo>
                      <a:pt x="32" y="15"/>
                    </a:lnTo>
                    <a:lnTo>
                      <a:pt x="25" y="8"/>
                    </a:lnTo>
                    <a:lnTo>
                      <a:pt x="19" y="4"/>
                    </a:lnTo>
                    <a:lnTo>
                      <a:pt x="12" y="1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2" y="2"/>
                    </a:lnTo>
                    <a:lnTo>
                      <a:pt x="0" y="5"/>
                    </a:lnTo>
                    <a:lnTo>
                      <a:pt x="8" y="7"/>
                    </a:lnTo>
                    <a:lnTo>
                      <a:pt x="8" y="8"/>
                    </a:lnTo>
                    <a:lnTo>
                      <a:pt x="7" y="8"/>
                    </a:lnTo>
                    <a:lnTo>
                      <a:pt x="8" y="9"/>
                    </a:lnTo>
                    <a:lnTo>
                      <a:pt x="9" y="9"/>
                    </a:lnTo>
                    <a:lnTo>
                      <a:pt x="13" y="12"/>
                    </a:lnTo>
                    <a:lnTo>
                      <a:pt x="20" y="16"/>
                    </a:lnTo>
                    <a:lnTo>
                      <a:pt x="26" y="21"/>
                    </a:lnTo>
                    <a:lnTo>
                      <a:pt x="33" y="29"/>
                    </a:lnTo>
                    <a:lnTo>
                      <a:pt x="40" y="37"/>
                    </a:lnTo>
                    <a:lnTo>
                      <a:pt x="45" y="46"/>
                    </a:lnTo>
                    <a:lnTo>
                      <a:pt x="53" y="4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133" name="Freeform 2"/>
              <p:cNvSpPr>
                <a:spLocks noChangeArrowheads="1"/>
              </p:cNvSpPr>
              <p:nvPr/>
            </p:nvSpPr>
            <p:spPr bwMode="auto">
              <a:xfrm>
                <a:off x="199" y="1660"/>
                <a:ext cx="26" cy="67"/>
              </a:xfrm>
              <a:custGeom>
                <a:avLst/>
                <a:gdLst>
                  <a:gd name="T0" fmla="*/ 3160 w 24"/>
                  <a:gd name="T1" fmla="*/ 6980 h 62"/>
                  <a:gd name="T2" fmla="*/ 3010 w 24"/>
                  <a:gd name="T3" fmla="*/ 6459 h 62"/>
                  <a:gd name="T4" fmla="*/ 3010 w 24"/>
                  <a:gd name="T5" fmla="*/ 5612 h 62"/>
                  <a:gd name="T6" fmla="*/ 2917 w 24"/>
                  <a:gd name="T7" fmla="*/ 4805 h 62"/>
                  <a:gd name="T8" fmla="*/ 2716 w 24"/>
                  <a:gd name="T9" fmla="*/ 4056 h 62"/>
                  <a:gd name="T10" fmla="*/ 2507 w 24"/>
                  <a:gd name="T11" fmla="*/ 2974 h 62"/>
                  <a:gd name="T12" fmla="*/ 2118 w 24"/>
                  <a:gd name="T13" fmla="*/ 2048 h 62"/>
                  <a:gd name="T14" fmla="*/ 1538 w 24"/>
                  <a:gd name="T15" fmla="*/ 1019 h 62"/>
                  <a:gd name="T16" fmla="*/ 1117 w 24"/>
                  <a:gd name="T17" fmla="*/ 0 h 62"/>
                  <a:gd name="T18" fmla="*/ 0 w 24"/>
                  <a:gd name="T19" fmla="*/ 6 h 62"/>
                  <a:gd name="T20" fmla="*/ 4 w 24"/>
                  <a:gd name="T21" fmla="*/ 1390 h 62"/>
                  <a:gd name="T22" fmla="*/ 1117 w 24"/>
                  <a:gd name="T23" fmla="*/ 2391 h 62"/>
                  <a:gd name="T24" fmla="*/ 1311 w 24"/>
                  <a:gd name="T25" fmla="*/ 3260 h 62"/>
                  <a:gd name="T26" fmla="*/ 1538 w 24"/>
                  <a:gd name="T27" fmla="*/ 4114 h 62"/>
                  <a:gd name="T28" fmla="*/ 1666 w 24"/>
                  <a:gd name="T29" fmla="*/ 5118 h 62"/>
                  <a:gd name="T30" fmla="*/ 1805 w 24"/>
                  <a:gd name="T31" fmla="*/ 5977 h 62"/>
                  <a:gd name="T32" fmla="*/ 1955 w 24"/>
                  <a:gd name="T33" fmla="*/ 6550 h 62"/>
                  <a:gd name="T34" fmla="*/ 2118 w 24"/>
                  <a:gd name="T35" fmla="*/ 7078 h 62"/>
                  <a:gd name="T36" fmla="*/ 3160 w 24"/>
                  <a:gd name="T37" fmla="*/ 6980 h 62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4"/>
                  <a:gd name="T58" fmla="*/ 0 h 62"/>
                  <a:gd name="T59" fmla="*/ 24 w 24"/>
                  <a:gd name="T60" fmla="*/ 62 h 62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4" h="62">
                    <a:moveTo>
                      <a:pt x="24" y="61"/>
                    </a:moveTo>
                    <a:lnTo>
                      <a:pt x="23" y="56"/>
                    </a:lnTo>
                    <a:lnTo>
                      <a:pt x="23" y="50"/>
                    </a:lnTo>
                    <a:lnTo>
                      <a:pt x="22" y="43"/>
                    </a:lnTo>
                    <a:lnTo>
                      <a:pt x="20" y="35"/>
                    </a:lnTo>
                    <a:lnTo>
                      <a:pt x="18" y="26"/>
                    </a:lnTo>
                    <a:lnTo>
                      <a:pt x="16" y="18"/>
                    </a:lnTo>
                    <a:lnTo>
                      <a:pt x="12" y="9"/>
                    </a:lnTo>
                    <a:lnTo>
                      <a:pt x="8" y="0"/>
                    </a:lnTo>
                    <a:lnTo>
                      <a:pt x="0" y="6"/>
                    </a:lnTo>
                    <a:lnTo>
                      <a:pt x="4" y="13"/>
                    </a:lnTo>
                    <a:lnTo>
                      <a:pt x="8" y="21"/>
                    </a:lnTo>
                    <a:lnTo>
                      <a:pt x="10" y="29"/>
                    </a:lnTo>
                    <a:lnTo>
                      <a:pt x="12" y="37"/>
                    </a:lnTo>
                    <a:lnTo>
                      <a:pt x="13" y="44"/>
                    </a:lnTo>
                    <a:lnTo>
                      <a:pt x="14" y="52"/>
                    </a:lnTo>
                    <a:lnTo>
                      <a:pt x="15" y="57"/>
                    </a:lnTo>
                    <a:lnTo>
                      <a:pt x="16" y="62"/>
                    </a:lnTo>
                    <a:lnTo>
                      <a:pt x="24" y="61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134" name="Freeform 3"/>
              <p:cNvSpPr>
                <a:spLocks noChangeArrowheads="1"/>
              </p:cNvSpPr>
              <p:nvPr/>
            </p:nvSpPr>
            <p:spPr bwMode="auto">
              <a:xfrm>
                <a:off x="5585" y="1758"/>
                <a:ext cx="69" cy="115"/>
              </a:xfrm>
              <a:custGeom>
                <a:avLst/>
                <a:gdLst>
                  <a:gd name="T0" fmla="*/ 0 w 65"/>
                  <a:gd name="T1" fmla="*/ 7839 h 107"/>
                  <a:gd name="T2" fmla="*/ 0 w 65"/>
                  <a:gd name="T3" fmla="*/ 8002 h 107"/>
                  <a:gd name="T4" fmla="*/ 0 w 65"/>
                  <a:gd name="T5" fmla="*/ 8333 h 107"/>
                  <a:gd name="T6" fmla="*/ 1 w 65"/>
                  <a:gd name="T7" fmla="*/ 8425 h 107"/>
                  <a:gd name="T8" fmla="*/ 2 w 65"/>
                  <a:gd name="T9" fmla="*/ 8600 h 107"/>
                  <a:gd name="T10" fmla="*/ 6 w 65"/>
                  <a:gd name="T11" fmla="*/ 8684 h 107"/>
                  <a:gd name="T12" fmla="*/ 428 w 65"/>
                  <a:gd name="T13" fmla="*/ 8600 h 107"/>
                  <a:gd name="T14" fmla="*/ 613 w 65"/>
                  <a:gd name="T15" fmla="*/ 8425 h 107"/>
                  <a:gd name="T16" fmla="*/ 932 w 65"/>
                  <a:gd name="T17" fmla="*/ 8080 h 107"/>
                  <a:gd name="T18" fmla="*/ 1138 w 65"/>
                  <a:gd name="T19" fmla="*/ 7765 h 107"/>
                  <a:gd name="T20" fmla="*/ 1445 w 65"/>
                  <a:gd name="T21" fmla="*/ 7225 h 107"/>
                  <a:gd name="T22" fmla="*/ 1693 w 65"/>
                  <a:gd name="T23" fmla="*/ 6445 h 107"/>
                  <a:gd name="T24" fmla="*/ 1947 w 65"/>
                  <a:gd name="T25" fmla="*/ 5876 h 107"/>
                  <a:gd name="T26" fmla="*/ 2194 w 65"/>
                  <a:gd name="T27" fmla="*/ 5087 h 107"/>
                  <a:gd name="T28" fmla="*/ 2329 w 65"/>
                  <a:gd name="T29" fmla="*/ 4105 h 107"/>
                  <a:gd name="T30" fmla="*/ 2422 w 65"/>
                  <a:gd name="T31" fmla="*/ 3134 h 107"/>
                  <a:gd name="T32" fmla="*/ 2472 w 65"/>
                  <a:gd name="T33" fmla="*/ 2146 h 107"/>
                  <a:gd name="T34" fmla="*/ 2464 w 65"/>
                  <a:gd name="T35" fmla="*/ 1122 h 107"/>
                  <a:gd name="T36" fmla="*/ 2329 w 65"/>
                  <a:gd name="T37" fmla="*/ 1 h 107"/>
                  <a:gd name="T38" fmla="*/ 2321 w 65"/>
                  <a:gd name="T39" fmla="*/ 0 h 107"/>
                  <a:gd name="T40" fmla="*/ 2282 w 65"/>
                  <a:gd name="T41" fmla="*/ 0 h 107"/>
                  <a:gd name="T42" fmla="*/ 2194 w 65"/>
                  <a:gd name="T43" fmla="*/ 0 h 107"/>
                  <a:gd name="T44" fmla="*/ 2103 w 65"/>
                  <a:gd name="T45" fmla="*/ 0 h 107"/>
                  <a:gd name="T46" fmla="*/ 1834 w 65"/>
                  <a:gd name="T47" fmla="*/ 4 h 107"/>
                  <a:gd name="T48" fmla="*/ 1628 w 65"/>
                  <a:gd name="T49" fmla="*/ 677 h 107"/>
                  <a:gd name="T50" fmla="*/ 1361 w 65"/>
                  <a:gd name="T51" fmla="*/ 1122 h 107"/>
                  <a:gd name="T52" fmla="*/ 1072 w 65"/>
                  <a:gd name="T53" fmla="*/ 1729 h 107"/>
                  <a:gd name="T54" fmla="*/ 827 w 65"/>
                  <a:gd name="T55" fmla="*/ 2450 h 107"/>
                  <a:gd name="T56" fmla="*/ 577 w 65"/>
                  <a:gd name="T57" fmla="*/ 3134 h 107"/>
                  <a:gd name="T58" fmla="*/ 454 w 65"/>
                  <a:gd name="T59" fmla="*/ 3776 h 107"/>
                  <a:gd name="T60" fmla="*/ 8 w 65"/>
                  <a:gd name="T61" fmla="*/ 4412 h 107"/>
                  <a:gd name="T62" fmla="*/ 6 w 65"/>
                  <a:gd name="T63" fmla="*/ 5097 h 107"/>
                  <a:gd name="T64" fmla="*/ 4 w 65"/>
                  <a:gd name="T65" fmla="*/ 5876 h 107"/>
                  <a:gd name="T66" fmla="*/ 2 w 65"/>
                  <a:gd name="T67" fmla="*/ 6379 h 107"/>
                  <a:gd name="T68" fmla="*/ 1 w 65"/>
                  <a:gd name="T69" fmla="*/ 6927 h 107"/>
                  <a:gd name="T70" fmla="*/ 1 w 65"/>
                  <a:gd name="T71" fmla="*/ 7369 h 107"/>
                  <a:gd name="T72" fmla="*/ 0 w 65"/>
                  <a:gd name="T73" fmla="*/ 7839 h 10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5"/>
                  <a:gd name="T112" fmla="*/ 0 h 107"/>
                  <a:gd name="T113" fmla="*/ 65 w 65"/>
                  <a:gd name="T114" fmla="*/ 107 h 107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5" h="107">
                    <a:moveTo>
                      <a:pt x="0" y="96"/>
                    </a:moveTo>
                    <a:lnTo>
                      <a:pt x="0" y="99"/>
                    </a:lnTo>
                    <a:lnTo>
                      <a:pt x="0" y="101"/>
                    </a:lnTo>
                    <a:lnTo>
                      <a:pt x="1" y="103"/>
                    </a:lnTo>
                    <a:lnTo>
                      <a:pt x="2" y="106"/>
                    </a:lnTo>
                    <a:lnTo>
                      <a:pt x="6" y="107"/>
                    </a:lnTo>
                    <a:lnTo>
                      <a:pt x="11" y="106"/>
                    </a:lnTo>
                    <a:lnTo>
                      <a:pt x="17" y="103"/>
                    </a:lnTo>
                    <a:lnTo>
                      <a:pt x="24" y="100"/>
                    </a:lnTo>
                    <a:lnTo>
                      <a:pt x="30" y="95"/>
                    </a:lnTo>
                    <a:lnTo>
                      <a:pt x="38" y="88"/>
                    </a:lnTo>
                    <a:lnTo>
                      <a:pt x="44" y="80"/>
                    </a:lnTo>
                    <a:lnTo>
                      <a:pt x="51" y="72"/>
                    </a:lnTo>
                    <a:lnTo>
                      <a:pt x="57" y="62"/>
                    </a:lnTo>
                    <a:lnTo>
                      <a:pt x="61" y="51"/>
                    </a:lnTo>
                    <a:lnTo>
                      <a:pt x="63" y="39"/>
                    </a:lnTo>
                    <a:lnTo>
                      <a:pt x="65" y="27"/>
                    </a:lnTo>
                    <a:lnTo>
                      <a:pt x="64" y="15"/>
                    </a:lnTo>
                    <a:lnTo>
                      <a:pt x="61" y="1"/>
                    </a:lnTo>
                    <a:lnTo>
                      <a:pt x="60" y="0"/>
                    </a:lnTo>
                    <a:lnTo>
                      <a:pt x="59" y="0"/>
                    </a:lnTo>
                    <a:lnTo>
                      <a:pt x="57" y="0"/>
                    </a:lnTo>
                    <a:lnTo>
                      <a:pt x="55" y="0"/>
                    </a:lnTo>
                    <a:lnTo>
                      <a:pt x="48" y="4"/>
                    </a:lnTo>
                    <a:lnTo>
                      <a:pt x="42" y="8"/>
                    </a:lnTo>
                    <a:lnTo>
                      <a:pt x="36" y="15"/>
                    </a:lnTo>
                    <a:lnTo>
                      <a:pt x="28" y="21"/>
                    </a:lnTo>
                    <a:lnTo>
                      <a:pt x="22" y="30"/>
                    </a:lnTo>
                    <a:lnTo>
                      <a:pt x="16" y="39"/>
                    </a:lnTo>
                    <a:lnTo>
                      <a:pt x="12" y="46"/>
                    </a:lnTo>
                    <a:lnTo>
                      <a:pt x="8" y="55"/>
                    </a:lnTo>
                    <a:lnTo>
                      <a:pt x="6" y="63"/>
                    </a:lnTo>
                    <a:lnTo>
                      <a:pt x="4" y="72"/>
                    </a:lnTo>
                    <a:lnTo>
                      <a:pt x="2" y="79"/>
                    </a:lnTo>
                    <a:lnTo>
                      <a:pt x="1" y="86"/>
                    </a:lnTo>
                    <a:lnTo>
                      <a:pt x="1" y="91"/>
                    </a:lnTo>
                    <a:lnTo>
                      <a:pt x="0" y="96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135" name="Freeform 4"/>
              <p:cNvSpPr>
                <a:spLocks noChangeArrowheads="1"/>
              </p:cNvSpPr>
              <p:nvPr/>
            </p:nvSpPr>
            <p:spPr bwMode="auto">
              <a:xfrm>
                <a:off x="5580" y="1758"/>
                <a:ext cx="78" cy="120"/>
              </a:xfrm>
              <a:custGeom>
                <a:avLst/>
                <a:gdLst>
                  <a:gd name="T0" fmla="*/ 1506 w 74"/>
                  <a:gd name="T1" fmla="*/ 4 h 111"/>
                  <a:gd name="T2" fmla="*/ 1587 w 74"/>
                  <a:gd name="T3" fmla="*/ 1797 h 111"/>
                  <a:gd name="T4" fmla="*/ 1587 w 74"/>
                  <a:gd name="T5" fmla="*/ 3102 h 111"/>
                  <a:gd name="T6" fmla="*/ 1545 w 74"/>
                  <a:gd name="T7" fmla="*/ 4501 h 111"/>
                  <a:gd name="T8" fmla="*/ 1506 w 74"/>
                  <a:gd name="T9" fmla="*/ 5790 h 111"/>
                  <a:gd name="T10" fmla="*/ 1391 w 74"/>
                  <a:gd name="T11" fmla="*/ 6990 h 111"/>
                  <a:gd name="T12" fmla="*/ 1252 w 74"/>
                  <a:gd name="T13" fmla="*/ 7908 h 111"/>
                  <a:gd name="T14" fmla="*/ 1126 w 74"/>
                  <a:gd name="T15" fmla="*/ 9029 h 111"/>
                  <a:gd name="T16" fmla="*/ 961 w 74"/>
                  <a:gd name="T17" fmla="*/ 9849 h 111"/>
                  <a:gd name="T18" fmla="*/ 780 w 74"/>
                  <a:gd name="T19" fmla="*/ 10613 h 111"/>
                  <a:gd name="T20" fmla="*/ 600 w 74"/>
                  <a:gd name="T21" fmla="*/ 11159 h 111"/>
                  <a:gd name="T22" fmla="*/ 461 w 74"/>
                  <a:gd name="T23" fmla="*/ 11605 h 111"/>
                  <a:gd name="T24" fmla="*/ 337 w 74"/>
                  <a:gd name="T25" fmla="*/ 11677 h 111"/>
                  <a:gd name="T26" fmla="*/ 273 w 74"/>
                  <a:gd name="T27" fmla="*/ 11762 h 111"/>
                  <a:gd name="T28" fmla="*/ 8 w 74"/>
                  <a:gd name="T29" fmla="*/ 11677 h 111"/>
                  <a:gd name="T30" fmla="*/ 9 w 74"/>
                  <a:gd name="T31" fmla="*/ 11677 h 111"/>
                  <a:gd name="T32" fmla="*/ 8 w 74"/>
                  <a:gd name="T33" fmla="*/ 11605 h 111"/>
                  <a:gd name="T34" fmla="*/ 8 w 74"/>
                  <a:gd name="T35" fmla="*/ 11511 h 111"/>
                  <a:gd name="T36" fmla="*/ 8 w 74"/>
                  <a:gd name="T37" fmla="*/ 11408 h 111"/>
                  <a:gd name="T38" fmla="*/ 0 w 74"/>
                  <a:gd name="T39" fmla="*/ 11159 h 111"/>
                  <a:gd name="T40" fmla="*/ 0 w 74"/>
                  <a:gd name="T41" fmla="*/ 11511 h 111"/>
                  <a:gd name="T42" fmla="*/ 0 w 74"/>
                  <a:gd name="T43" fmla="*/ 11924 h 111"/>
                  <a:gd name="T44" fmla="*/ 2 w 74"/>
                  <a:gd name="T45" fmla="*/ 12444 h 111"/>
                  <a:gd name="T46" fmla="*/ 5 w 74"/>
                  <a:gd name="T47" fmla="*/ 12624 h 111"/>
                  <a:gd name="T48" fmla="*/ 273 w 74"/>
                  <a:gd name="T49" fmla="*/ 12891 h 111"/>
                  <a:gd name="T50" fmla="*/ 374 w 74"/>
                  <a:gd name="T51" fmla="*/ 12716 h 111"/>
                  <a:gd name="T52" fmla="*/ 540 w 74"/>
                  <a:gd name="T53" fmla="*/ 12546 h 111"/>
                  <a:gd name="T54" fmla="*/ 740 w 74"/>
                  <a:gd name="T55" fmla="*/ 11924 h 111"/>
                  <a:gd name="T56" fmla="*/ 913 w 74"/>
                  <a:gd name="T57" fmla="*/ 11474 h 111"/>
                  <a:gd name="T58" fmla="*/ 1126 w 74"/>
                  <a:gd name="T59" fmla="*/ 10613 h 111"/>
                  <a:gd name="T60" fmla="*/ 1286 w 74"/>
                  <a:gd name="T61" fmla="*/ 9761 h 111"/>
                  <a:gd name="T62" fmla="*/ 1465 w 74"/>
                  <a:gd name="T63" fmla="*/ 8549 h 111"/>
                  <a:gd name="T64" fmla="*/ 1587 w 74"/>
                  <a:gd name="T65" fmla="*/ 7469 h 111"/>
                  <a:gd name="T66" fmla="*/ 1715 w 74"/>
                  <a:gd name="T67" fmla="*/ 6115 h 111"/>
                  <a:gd name="T68" fmla="*/ 1808 w 74"/>
                  <a:gd name="T69" fmla="*/ 4582 h 111"/>
                  <a:gd name="T70" fmla="*/ 1810 w 74"/>
                  <a:gd name="T71" fmla="*/ 3277 h 111"/>
                  <a:gd name="T72" fmla="*/ 1808 w 74"/>
                  <a:gd name="T73" fmla="*/ 1422 h 111"/>
                  <a:gd name="T74" fmla="*/ 1715 w 74"/>
                  <a:gd name="T75" fmla="*/ 0 h 111"/>
                  <a:gd name="T76" fmla="*/ 1506 w 74"/>
                  <a:gd name="T77" fmla="*/ 4 h 11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4"/>
                  <a:gd name="T118" fmla="*/ 0 h 111"/>
                  <a:gd name="T119" fmla="*/ 74 w 74"/>
                  <a:gd name="T120" fmla="*/ 111 h 11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4" h="111">
                    <a:moveTo>
                      <a:pt x="61" y="4"/>
                    </a:moveTo>
                    <a:lnTo>
                      <a:pt x="64" y="16"/>
                    </a:lnTo>
                    <a:lnTo>
                      <a:pt x="64" y="27"/>
                    </a:lnTo>
                    <a:lnTo>
                      <a:pt x="63" y="39"/>
                    </a:lnTo>
                    <a:lnTo>
                      <a:pt x="61" y="50"/>
                    </a:lnTo>
                    <a:lnTo>
                      <a:pt x="57" y="60"/>
                    </a:lnTo>
                    <a:lnTo>
                      <a:pt x="51" y="68"/>
                    </a:lnTo>
                    <a:lnTo>
                      <a:pt x="45" y="77"/>
                    </a:lnTo>
                    <a:lnTo>
                      <a:pt x="39" y="85"/>
                    </a:lnTo>
                    <a:lnTo>
                      <a:pt x="32" y="91"/>
                    </a:lnTo>
                    <a:lnTo>
                      <a:pt x="25" y="96"/>
                    </a:lnTo>
                    <a:lnTo>
                      <a:pt x="20" y="100"/>
                    </a:lnTo>
                    <a:lnTo>
                      <a:pt x="14" y="101"/>
                    </a:lnTo>
                    <a:lnTo>
                      <a:pt x="10" y="102"/>
                    </a:lnTo>
                    <a:lnTo>
                      <a:pt x="8" y="101"/>
                    </a:lnTo>
                    <a:lnTo>
                      <a:pt x="9" y="101"/>
                    </a:lnTo>
                    <a:lnTo>
                      <a:pt x="8" y="100"/>
                    </a:lnTo>
                    <a:lnTo>
                      <a:pt x="8" y="99"/>
                    </a:lnTo>
                    <a:lnTo>
                      <a:pt x="8" y="97"/>
                    </a:lnTo>
                    <a:lnTo>
                      <a:pt x="0" y="96"/>
                    </a:lnTo>
                    <a:lnTo>
                      <a:pt x="0" y="99"/>
                    </a:lnTo>
                    <a:lnTo>
                      <a:pt x="0" y="103"/>
                    </a:lnTo>
                    <a:lnTo>
                      <a:pt x="2" y="107"/>
                    </a:lnTo>
                    <a:lnTo>
                      <a:pt x="5" y="109"/>
                    </a:lnTo>
                    <a:lnTo>
                      <a:pt x="10" y="111"/>
                    </a:lnTo>
                    <a:lnTo>
                      <a:pt x="16" y="110"/>
                    </a:lnTo>
                    <a:lnTo>
                      <a:pt x="23" y="108"/>
                    </a:lnTo>
                    <a:lnTo>
                      <a:pt x="30" y="103"/>
                    </a:lnTo>
                    <a:lnTo>
                      <a:pt x="38" y="98"/>
                    </a:lnTo>
                    <a:lnTo>
                      <a:pt x="45" y="91"/>
                    </a:lnTo>
                    <a:lnTo>
                      <a:pt x="52" y="83"/>
                    </a:lnTo>
                    <a:lnTo>
                      <a:pt x="59" y="74"/>
                    </a:lnTo>
                    <a:lnTo>
                      <a:pt x="64" y="64"/>
                    </a:lnTo>
                    <a:lnTo>
                      <a:pt x="69" y="52"/>
                    </a:lnTo>
                    <a:lnTo>
                      <a:pt x="73" y="40"/>
                    </a:lnTo>
                    <a:lnTo>
                      <a:pt x="74" y="28"/>
                    </a:lnTo>
                    <a:lnTo>
                      <a:pt x="73" y="13"/>
                    </a:lnTo>
                    <a:lnTo>
                      <a:pt x="69" y="0"/>
                    </a:lnTo>
                    <a:lnTo>
                      <a:pt x="61" y="4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136" name="Freeform 5"/>
              <p:cNvSpPr>
                <a:spLocks noChangeArrowheads="1"/>
              </p:cNvSpPr>
              <p:nvPr/>
            </p:nvSpPr>
            <p:spPr bwMode="auto">
              <a:xfrm>
                <a:off x="5597" y="1754"/>
                <a:ext cx="56" cy="49"/>
              </a:xfrm>
              <a:custGeom>
                <a:avLst/>
                <a:gdLst>
                  <a:gd name="T0" fmla="*/ 8 w 53"/>
                  <a:gd name="T1" fmla="*/ 8095 h 45"/>
                  <a:gd name="T2" fmla="*/ 370 w 53"/>
                  <a:gd name="T3" fmla="*/ 6351 h 45"/>
                  <a:gd name="T4" fmla="*/ 544 w 53"/>
                  <a:gd name="T5" fmla="*/ 4920 h 45"/>
                  <a:gd name="T6" fmla="*/ 800 w 53"/>
                  <a:gd name="T7" fmla="*/ 3810 h 45"/>
                  <a:gd name="T8" fmla="*/ 944 w 53"/>
                  <a:gd name="T9" fmla="*/ 2676 h 45"/>
                  <a:gd name="T10" fmla="*/ 1124 w 53"/>
                  <a:gd name="T11" fmla="*/ 1904 h 45"/>
                  <a:gd name="T12" fmla="*/ 1255 w 53"/>
                  <a:gd name="T13" fmla="*/ 1606 h 45"/>
                  <a:gd name="T14" fmla="*/ 1313 w 53"/>
                  <a:gd name="T15" fmla="*/ 1606 h 45"/>
                  <a:gd name="T16" fmla="*/ 1326 w 53"/>
                  <a:gd name="T17" fmla="*/ 1606 h 45"/>
                  <a:gd name="T18" fmla="*/ 1313 w 53"/>
                  <a:gd name="T19" fmla="*/ 1475 h 45"/>
                  <a:gd name="T20" fmla="*/ 1504 w 53"/>
                  <a:gd name="T21" fmla="*/ 4 h 45"/>
                  <a:gd name="T22" fmla="*/ 1466 w 53"/>
                  <a:gd name="T23" fmla="*/ 1 h 45"/>
                  <a:gd name="T24" fmla="*/ 1347 w 53"/>
                  <a:gd name="T25" fmla="*/ 0 h 45"/>
                  <a:gd name="T26" fmla="*/ 1255 w 53"/>
                  <a:gd name="T27" fmla="*/ 0 h 45"/>
                  <a:gd name="T28" fmla="*/ 1176 w 53"/>
                  <a:gd name="T29" fmla="*/ 0 h 45"/>
                  <a:gd name="T30" fmla="*/ 953 w 53"/>
                  <a:gd name="T31" fmla="*/ 3 h 45"/>
                  <a:gd name="T32" fmla="*/ 808 w 53"/>
                  <a:gd name="T33" fmla="*/ 1606 h 45"/>
                  <a:gd name="T34" fmla="*/ 575 w 53"/>
                  <a:gd name="T35" fmla="*/ 2676 h 45"/>
                  <a:gd name="T36" fmla="*/ 370 w 53"/>
                  <a:gd name="T37" fmla="*/ 4096 h 45"/>
                  <a:gd name="T38" fmla="*/ 6 w 53"/>
                  <a:gd name="T39" fmla="*/ 5713 h 45"/>
                  <a:gd name="T40" fmla="*/ 0 w 53"/>
                  <a:gd name="T41" fmla="*/ 7434 h 45"/>
                  <a:gd name="T42" fmla="*/ 8 w 53"/>
                  <a:gd name="T43" fmla="*/ 8095 h 45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53"/>
                  <a:gd name="T67" fmla="*/ 0 h 45"/>
                  <a:gd name="T68" fmla="*/ 53 w 53"/>
                  <a:gd name="T69" fmla="*/ 45 h 45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53" h="45">
                    <a:moveTo>
                      <a:pt x="8" y="45"/>
                    </a:moveTo>
                    <a:lnTo>
                      <a:pt x="13" y="36"/>
                    </a:lnTo>
                    <a:lnTo>
                      <a:pt x="20" y="28"/>
                    </a:lnTo>
                    <a:lnTo>
                      <a:pt x="27" y="22"/>
                    </a:lnTo>
                    <a:lnTo>
                      <a:pt x="33" y="15"/>
                    </a:lnTo>
                    <a:lnTo>
                      <a:pt x="40" y="11"/>
                    </a:lnTo>
                    <a:lnTo>
                      <a:pt x="44" y="9"/>
                    </a:lnTo>
                    <a:lnTo>
                      <a:pt x="45" y="9"/>
                    </a:lnTo>
                    <a:lnTo>
                      <a:pt x="46" y="9"/>
                    </a:lnTo>
                    <a:lnTo>
                      <a:pt x="45" y="8"/>
                    </a:lnTo>
                    <a:lnTo>
                      <a:pt x="53" y="4"/>
                    </a:lnTo>
                    <a:lnTo>
                      <a:pt x="51" y="1"/>
                    </a:lnTo>
                    <a:lnTo>
                      <a:pt x="47" y="0"/>
                    </a:lnTo>
                    <a:lnTo>
                      <a:pt x="44" y="0"/>
                    </a:lnTo>
                    <a:lnTo>
                      <a:pt x="41" y="0"/>
                    </a:lnTo>
                    <a:lnTo>
                      <a:pt x="34" y="3"/>
                    </a:lnTo>
                    <a:lnTo>
                      <a:pt x="28" y="9"/>
                    </a:lnTo>
                    <a:lnTo>
                      <a:pt x="21" y="15"/>
                    </a:lnTo>
                    <a:lnTo>
                      <a:pt x="13" y="23"/>
                    </a:lnTo>
                    <a:lnTo>
                      <a:pt x="6" y="31"/>
                    </a:lnTo>
                    <a:lnTo>
                      <a:pt x="0" y="41"/>
                    </a:lnTo>
                    <a:lnTo>
                      <a:pt x="8" y="45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137" name="Freeform 6"/>
              <p:cNvSpPr>
                <a:spLocks noChangeArrowheads="1"/>
              </p:cNvSpPr>
              <p:nvPr/>
            </p:nvSpPr>
            <p:spPr bwMode="auto">
              <a:xfrm>
                <a:off x="5580" y="1798"/>
                <a:ext cx="26" cy="65"/>
              </a:xfrm>
              <a:custGeom>
                <a:avLst/>
                <a:gdLst>
                  <a:gd name="T0" fmla="*/ 1117 w 24"/>
                  <a:gd name="T1" fmla="*/ 7872 h 60"/>
                  <a:gd name="T2" fmla="*/ 1210 w 24"/>
                  <a:gd name="T3" fmla="*/ 7622 h 60"/>
                  <a:gd name="T4" fmla="*/ 1311 w 24"/>
                  <a:gd name="T5" fmla="*/ 6647 h 60"/>
                  <a:gd name="T6" fmla="*/ 1420 w 24"/>
                  <a:gd name="T7" fmla="*/ 5715 h 60"/>
                  <a:gd name="T8" fmla="*/ 1538 w 24"/>
                  <a:gd name="T9" fmla="*/ 4826 h 60"/>
                  <a:gd name="T10" fmla="*/ 1805 w 24"/>
                  <a:gd name="T11" fmla="*/ 3796 h 60"/>
                  <a:gd name="T12" fmla="*/ 2118 w 24"/>
                  <a:gd name="T13" fmla="*/ 2565 h 60"/>
                  <a:gd name="T14" fmla="*/ 2716 w 24"/>
                  <a:gd name="T15" fmla="*/ 1572 h 60"/>
                  <a:gd name="T16" fmla="*/ 3160 w 24"/>
                  <a:gd name="T17" fmla="*/ 4 h 60"/>
                  <a:gd name="T18" fmla="*/ 2118 w 24"/>
                  <a:gd name="T19" fmla="*/ 0 h 60"/>
                  <a:gd name="T20" fmla="*/ 1538 w 24"/>
                  <a:gd name="T21" fmla="*/ 1053 h 60"/>
                  <a:gd name="T22" fmla="*/ 1117 w 24"/>
                  <a:gd name="T23" fmla="*/ 2166 h 60"/>
                  <a:gd name="T24" fmla="*/ 952 w 24"/>
                  <a:gd name="T25" fmla="*/ 3262 h 60"/>
                  <a:gd name="T26" fmla="*/ 4 w 24"/>
                  <a:gd name="T27" fmla="*/ 4494 h 60"/>
                  <a:gd name="T28" fmla="*/ 2 w 24"/>
                  <a:gd name="T29" fmla="*/ 5534 h 60"/>
                  <a:gd name="T30" fmla="*/ 1 w 24"/>
                  <a:gd name="T31" fmla="*/ 6516 h 60"/>
                  <a:gd name="T32" fmla="*/ 1 w 24"/>
                  <a:gd name="T33" fmla="*/ 7201 h 60"/>
                  <a:gd name="T34" fmla="*/ 0 w 24"/>
                  <a:gd name="T35" fmla="*/ 7801 h 60"/>
                  <a:gd name="T36" fmla="*/ 1117 w 24"/>
                  <a:gd name="T37" fmla="*/ 7872 h 6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4"/>
                  <a:gd name="T58" fmla="*/ 0 h 60"/>
                  <a:gd name="T59" fmla="*/ 24 w 24"/>
                  <a:gd name="T60" fmla="*/ 60 h 6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4" h="60">
                    <a:moveTo>
                      <a:pt x="8" y="60"/>
                    </a:moveTo>
                    <a:lnTo>
                      <a:pt x="9" y="56"/>
                    </a:lnTo>
                    <a:lnTo>
                      <a:pt x="10" y="50"/>
                    </a:lnTo>
                    <a:lnTo>
                      <a:pt x="11" y="43"/>
                    </a:lnTo>
                    <a:lnTo>
                      <a:pt x="12" y="36"/>
                    </a:lnTo>
                    <a:lnTo>
                      <a:pt x="14" y="28"/>
                    </a:lnTo>
                    <a:lnTo>
                      <a:pt x="16" y="19"/>
                    </a:lnTo>
                    <a:lnTo>
                      <a:pt x="20" y="12"/>
                    </a:lnTo>
                    <a:lnTo>
                      <a:pt x="24" y="4"/>
                    </a:lnTo>
                    <a:lnTo>
                      <a:pt x="16" y="0"/>
                    </a:lnTo>
                    <a:lnTo>
                      <a:pt x="12" y="7"/>
                    </a:lnTo>
                    <a:lnTo>
                      <a:pt x="8" y="16"/>
                    </a:lnTo>
                    <a:lnTo>
                      <a:pt x="6" y="25"/>
                    </a:lnTo>
                    <a:lnTo>
                      <a:pt x="4" y="34"/>
                    </a:lnTo>
                    <a:lnTo>
                      <a:pt x="2" y="41"/>
                    </a:lnTo>
                    <a:lnTo>
                      <a:pt x="1" y="49"/>
                    </a:lnTo>
                    <a:lnTo>
                      <a:pt x="1" y="54"/>
                    </a:lnTo>
                    <a:lnTo>
                      <a:pt x="0" y="59"/>
                    </a:lnTo>
                    <a:lnTo>
                      <a:pt x="8" y="6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138" name="Freeform 7"/>
              <p:cNvSpPr>
                <a:spLocks noChangeArrowheads="1"/>
              </p:cNvSpPr>
              <p:nvPr/>
            </p:nvSpPr>
            <p:spPr bwMode="auto">
              <a:xfrm>
                <a:off x="151" y="2796"/>
                <a:ext cx="69" cy="115"/>
              </a:xfrm>
              <a:custGeom>
                <a:avLst/>
                <a:gdLst>
                  <a:gd name="T0" fmla="*/ 2472 w 65"/>
                  <a:gd name="T1" fmla="*/ 7855 h 107"/>
                  <a:gd name="T2" fmla="*/ 2472 w 65"/>
                  <a:gd name="T3" fmla="*/ 8002 h 107"/>
                  <a:gd name="T4" fmla="*/ 2472 w 65"/>
                  <a:gd name="T5" fmla="*/ 8425 h 107"/>
                  <a:gd name="T6" fmla="*/ 2464 w 65"/>
                  <a:gd name="T7" fmla="*/ 8442 h 107"/>
                  <a:gd name="T8" fmla="*/ 2422 w 65"/>
                  <a:gd name="T9" fmla="*/ 8600 h 107"/>
                  <a:gd name="T10" fmla="*/ 2282 w 65"/>
                  <a:gd name="T11" fmla="*/ 8684 h 107"/>
                  <a:gd name="T12" fmla="*/ 2067 w 65"/>
                  <a:gd name="T13" fmla="*/ 8684 h 107"/>
                  <a:gd name="T14" fmla="*/ 1834 w 65"/>
                  <a:gd name="T15" fmla="*/ 8512 h 107"/>
                  <a:gd name="T16" fmla="*/ 1595 w 65"/>
                  <a:gd name="T17" fmla="*/ 8080 h 107"/>
                  <a:gd name="T18" fmla="*/ 1334 w 65"/>
                  <a:gd name="T19" fmla="*/ 7765 h 107"/>
                  <a:gd name="T20" fmla="*/ 1050 w 65"/>
                  <a:gd name="T21" fmla="*/ 7225 h 107"/>
                  <a:gd name="T22" fmla="*/ 779 w 65"/>
                  <a:gd name="T23" fmla="*/ 6712 h 107"/>
                  <a:gd name="T24" fmla="*/ 512 w 65"/>
                  <a:gd name="T25" fmla="*/ 5876 h 107"/>
                  <a:gd name="T26" fmla="*/ 8 w 65"/>
                  <a:gd name="T27" fmla="*/ 5087 h 107"/>
                  <a:gd name="T28" fmla="*/ 4 w 65"/>
                  <a:gd name="T29" fmla="*/ 4105 h 107"/>
                  <a:gd name="T30" fmla="*/ 2 w 65"/>
                  <a:gd name="T31" fmla="*/ 3269 h 107"/>
                  <a:gd name="T32" fmla="*/ 0 w 65"/>
                  <a:gd name="T33" fmla="*/ 2280 h 107"/>
                  <a:gd name="T34" fmla="*/ 1 w 65"/>
                  <a:gd name="T35" fmla="*/ 1122 h 107"/>
                  <a:gd name="T36" fmla="*/ 4 w 65"/>
                  <a:gd name="T37" fmla="*/ 3 h 107"/>
                  <a:gd name="T38" fmla="*/ 5 w 65"/>
                  <a:gd name="T39" fmla="*/ 0 h 107"/>
                  <a:gd name="T40" fmla="*/ 6 w 65"/>
                  <a:gd name="T41" fmla="*/ 0 h 107"/>
                  <a:gd name="T42" fmla="*/ 8 w 65"/>
                  <a:gd name="T43" fmla="*/ 0 h 107"/>
                  <a:gd name="T44" fmla="*/ 403 w 65"/>
                  <a:gd name="T45" fmla="*/ 2 h 107"/>
                  <a:gd name="T46" fmla="*/ 613 w 65"/>
                  <a:gd name="T47" fmla="*/ 4 h 107"/>
                  <a:gd name="T48" fmla="*/ 878 w 65"/>
                  <a:gd name="T49" fmla="*/ 677 h 107"/>
                  <a:gd name="T50" fmla="*/ 1115 w 65"/>
                  <a:gd name="T51" fmla="*/ 1122 h 107"/>
                  <a:gd name="T52" fmla="*/ 1416 w 65"/>
                  <a:gd name="T53" fmla="*/ 1836 h 107"/>
                  <a:gd name="T54" fmla="*/ 1656 w 65"/>
                  <a:gd name="T55" fmla="*/ 2450 h 107"/>
                  <a:gd name="T56" fmla="*/ 1866 w 65"/>
                  <a:gd name="T57" fmla="*/ 3134 h 107"/>
                  <a:gd name="T58" fmla="*/ 2067 w 65"/>
                  <a:gd name="T59" fmla="*/ 3819 h 107"/>
                  <a:gd name="T60" fmla="*/ 2194 w 65"/>
                  <a:gd name="T61" fmla="*/ 4412 h 107"/>
                  <a:gd name="T62" fmla="*/ 2282 w 65"/>
                  <a:gd name="T63" fmla="*/ 5192 h 107"/>
                  <a:gd name="T64" fmla="*/ 2329 w 65"/>
                  <a:gd name="T65" fmla="*/ 5876 h 107"/>
                  <a:gd name="T66" fmla="*/ 2422 w 65"/>
                  <a:gd name="T67" fmla="*/ 6445 h 107"/>
                  <a:gd name="T68" fmla="*/ 2464 w 65"/>
                  <a:gd name="T69" fmla="*/ 6927 h 107"/>
                  <a:gd name="T70" fmla="*/ 2464 w 65"/>
                  <a:gd name="T71" fmla="*/ 7518 h 107"/>
                  <a:gd name="T72" fmla="*/ 2472 w 65"/>
                  <a:gd name="T73" fmla="*/ 7855 h 10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5"/>
                  <a:gd name="T112" fmla="*/ 0 h 107"/>
                  <a:gd name="T113" fmla="*/ 65 w 65"/>
                  <a:gd name="T114" fmla="*/ 107 h 107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5" h="107">
                    <a:moveTo>
                      <a:pt x="65" y="97"/>
                    </a:moveTo>
                    <a:lnTo>
                      <a:pt x="65" y="99"/>
                    </a:lnTo>
                    <a:lnTo>
                      <a:pt x="65" y="103"/>
                    </a:lnTo>
                    <a:lnTo>
                      <a:pt x="64" y="104"/>
                    </a:lnTo>
                    <a:lnTo>
                      <a:pt x="63" y="106"/>
                    </a:lnTo>
                    <a:lnTo>
                      <a:pt x="59" y="107"/>
                    </a:lnTo>
                    <a:lnTo>
                      <a:pt x="54" y="107"/>
                    </a:lnTo>
                    <a:lnTo>
                      <a:pt x="48" y="105"/>
                    </a:lnTo>
                    <a:lnTo>
                      <a:pt x="41" y="100"/>
                    </a:lnTo>
                    <a:lnTo>
                      <a:pt x="35" y="95"/>
                    </a:lnTo>
                    <a:lnTo>
                      <a:pt x="27" y="88"/>
                    </a:lnTo>
                    <a:lnTo>
                      <a:pt x="21" y="81"/>
                    </a:lnTo>
                    <a:lnTo>
                      <a:pt x="14" y="72"/>
                    </a:lnTo>
                    <a:lnTo>
                      <a:pt x="8" y="62"/>
                    </a:lnTo>
                    <a:lnTo>
                      <a:pt x="4" y="51"/>
                    </a:lnTo>
                    <a:lnTo>
                      <a:pt x="2" y="40"/>
                    </a:lnTo>
                    <a:lnTo>
                      <a:pt x="0" y="28"/>
                    </a:lnTo>
                    <a:lnTo>
                      <a:pt x="1" y="15"/>
                    </a:lnTo>
                    <a:lnTo>
                      <a:pt x="4" y="3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0" y="2"/>
                    </a:lnTo>
                    <a:lnTo>
                      <a:pt x="17" y="4"/>
                    </a:lnTo>
                    <a:lnTo>
                      <a:pt x="23" y="8"/>
                    </a:lnTo>
                    <a:lnTo>
                      <a:pt x="29" y="15"/>
                    </a:lnTo>
                    <a:lnTo>
                      <a:pt x="37" y="22"/>
                    </a:lnTo>
                    <a:lnTo>
                      <a:pt x="43" y="30"/>
                    </a:lnTo>
                    <a:lnTo>
                      <a:pt x="49" y="39"/>
                    </a:lnTo>
                    <a:lnTo>
                      <a:pt x="54" y="47"/>
                    </a:lnTo>
                    <a:lnTo>
                      <a:pt x="57" y="55"/>
                    </a:lnTo>
                    <a:lnTo>
                      <a:pt x="59" y="64"/>
                    </a:lnTo>
                    <a:lnTo>
                      <a:pt x="61" y="72"/>
                    </a:lnTo>
                    <a:lnTo>
                      <a:pt x="63" y="80"/>
                    </a:lnTo>
                    <a:lnTo>
                      <a:pt x="64" y="86"/>
                    </a:lnTo>
                    <a:lnTo>
                      <a:pt x="64" y="93"/>
                    </a:lnTo>
                    <a:lnTo>
                      <a:pt x="65" y="97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139" name="Freeform 8"/>
              <p:cNvSpPr>
                <a:spLocks noChangeArrowheads="1"/>
              </p:cNvSpPr>
              <p:nvPr/>
            </p:nvSpPr>
            <p:spPr bwMode="auto">
              <a:xfrm>
                <a:off x="146" y="2796"/>
                <a:ext cx="78" cy="120"/>
              </a:xfrm>
              <a:custGeom>
                <a:avLst/>
                <a:gdLst>
                  <a:gd name="T0" fmla="*/ 5 w 74"/>
                  <a:gd name="T1" fmla="*/ 0 h 111"/>
                  <a:gd name="T2" fmla="*/ 1 w 74"/>
                  <a:gd name="T3" fmla="*/ 1662 h 111"/>
                  <a:gd name="T4" fmla="*/ 0 w 74"/>
                  <a:gd name="T5" fmla="*/ 3277 h 111"/>
                  <a:gd name="T6" fmla="*/ 1 w 74"/>
                  <a:gd name="T7" fmla="*/ 4582 h 111"/>
                  <a:gd name="T8" fmla="*/ 5 w 74"/>
                  <a:gd name="T9" fmla="*/ 6149 h 111"/>
                  <a:gd name="T10" fmla="*/ 273 w 74"/>
                  <a:gd name="T11" fmla="*/ 7469 h 111"/>
                  <a:gd name="T12" fmla="*/ 355 w 74"/>
                  <a:gd name="T13" fmla="*/ 8549 h 111"/>
                  <a:gd name="T14" fmla="*/ 512 w 74"/>
                  <a:gd name="T15" fmla="*/ 9817 h 111"/>
                  <a:gd name="T16" fmla="*/ 739 w 74"/>
                  <a:gd name="T17" fmla="*/ 10648 h 111"/>
                  <a:gd name="T18" fmla="*/ 866 w 74"/>
                  <a:gd name="T19" fmla="*/ 11511 h 111"/>
                  <a:gd name="T20" fmla="*/ 1069 w 74"/>
                  <a:gd name="T21" fmla="*/ 12333 h 111"/>
                  <a:gd name="T22" fmla="*/ 1252 w 74"/>
                  <a:gd name="T23" fmla="*/ 12546 h 111"/>
                  <a:gd name="T24" fmla="*/ 1429 w 74"/>
                  <a:gd name="T25" fmla="*/ 12891 h 111"/>
                  <a:gd name="T26" fmla="*/ 1587 w 74"/>
                  <a:gd name="T27" fmla="*/ 12891 h 111"/>
                  <a:gd name="T28" fmla="*/ 1717 w 74"/>
                  <a:gd name="T29" fmla="*/ 12624 h 111"/>
                  <a:gd name="T30" fmla="*/ 1795 w 74"/>
                  <a:gd name="T31" fmla="*/ 12444 h 111"/>
                  <a:gd name="T32" fmla="*/ 1810 w 74"/>
                  <a:gd name="T33" fmla="*/ 12064 h 111"/>
                  <a:gd name="T34" fmla="*/ 1810 w 74"/>
                  <a:gd name="T35" fmla="*/ 11605 h 111"/>
                  <a:gd name="T36" fmla="*/ 1810 w 74"/>
                  <a:gd name="T37" fmla="*/ 11159 h 111"/>
                  <a:gd name="T38" fmla="*/ 1629 w 74"/>
                  <a:gd name="T39" fmla="*/ 11408 h 111"/>
                  <a:gd name="T40" fmla="*/ 1629 w 74"/>
                  <a:gd name="T41" fmla="*/ 11511 h 111"/>
                  <a:gd name="T42" fmla="*/ 1629 w 74"/>
                  <a:gd name="T43" fmla="*/ 11762 h 111"/>
                  <a:gd name="T44" fmla="*/ 1627 w 74"/>
                  <a:gd name="T45" fmla="*/ 11762 h 111"/>
                  <a:gd name="T46" fmla="*/ 1629 w 74"/>
                  <a:gd name="T47" fmla="*/ 11762 h 111"/>
                  <a:gd name="T48" fmla="*/ 1587 w 74"/>
                  <a:gd name="T49" fmla="*/ 11924 h 111"/>
                  <a:gd name="T50" fmla="*/ 1466 w 74"/>
                  <a:gd name="T51" fmla="*/ 11924 h 111"/>
                  <a:gd name="T52" fmla="*/ 1320 w 74"/>
                  <a:gd name="T53" fmla="*/ 11605 h 111"/>
                  <a:gd name="T54" fmla="*/ 1220 w 74"/>
                  <a:gd name="T55" fmla="*/ 11408 h 111"/>
                  <a:gd name="T56" fmla="*/ 1014 w 74"/>
                  <a:gd name="T57" fmla="*/ 10648 h 111"/>
                  <a:gd name="T58" fmla="*/ 865 w 74"/>
                  <a:gd name="T59" fmla="*/ 9849 h 111"/>
                  <a:gd name="T60" fmla="*/ 739 w 74"/>
                  <a:gd name="T61" fmla="*/ 9081 h 111"/>
                  <a:gd name="T62" fmla="*/ 540 w 74"/>
                  <a:gd name="T63" fmla="*/ 8170 h 111"/>
                  <a:gd name="T64" fmla="*/ 394 w 74"/>
                  <a:gd name="T65" fmla="*/ 6990 h 111"/>
                  <a:gd name="T66" fmla="*/ 320 w 74"/>
                  <a:gd name="T67" fmla="*/ 5790 h 111"/>
                  <a:gd name="T68" fmla="*/ 288 w 74"/>
                  <a:gd name="T69" fmla="*/ 4501 h 111"/>
                  <a:gd name="T70" fmla="*/ 273 w 74"/>
                  <a:gd name="T71" fmla="*/ 3277 h 111"/>
                  <a:gd name="T72" fmla="*/ 273 w 74"/>
                  <a:gd name="T73" fmla="*/ 1797 h 111"/>
                  <a:gd name="T74" fmla="*/ 320 w 74"/>
                  <a:gd name="T75" fmla="*/ 4 h 111"/>
                  <a:gd name="T76" fmla="*/ 5 w 74"/>
                  <a:gd name="T77" fmla="*/ 0 h 11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4"/>
                  <a:gd name="T118" fmla="*/ 0 h 111"/>
                  <a:gd name="T119" fmla="*/ 74 w 74"/>
                  <a:gd name="T120" fmla="*/ 111 h 11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4" h="111">
                    <a:moveTo>
                      <a:pt x="5" y="0"/>
                    </a:moveTo>
                    <a:lnTo>
                      <a:pt x="1" y="15"/>
                    </a:lnTo>
                    <a:lnTo>
                      <a:pt x="0" y="28"/>
                    </a:lnTo>
                    <a:lnTo>
                      <a:pt x="1" y="40"/>
                    </a:lnTo>
                    <a:lnTo>
                      <a:pt x="5" y="53"/>
                    </a:lnTo>
                    <a:lnTo>
                      <a:pt x="10" y="64"/>
                    </a:lnTo>
                    <a:lnTo>
                      <a:pt x="15" y="74"/>
                    </a:lnTo>
                    <a:lnTo>
                      <a:pt x="22" y="84"/>
                    </a:lnTo>
                    <a:lnTo>
                      <a:pt x="29" y="92"/>
                    </a:lnTo>
                    <a:lnTo>
                      <a:pt x="36" y="99"/>
                    </a:lnTo>
                    <a:lnTo>
                      <a:pt x="44" y="105"/>
                    </a:lnTo>
                    <a:lnTo>
                      <a:pt x="51" y="108"/>
                    </a:lnTo>
                    <a:lnTo>
                      <a:pt x="58" y="111"/>
                    </a:lnTo>
                    <a:lnTo>
                      <a:pt x="64" y="111"/>
                    </a:lnTo>
                    <a:lnTo>
                      <a:pt x="70" y="109"/>
                    </a:lnTo>
                    <a:lnTo>
                      <a:pt x="72" y="107"/>
                    </a:lnTo>
                    <a:lnTo>
                      <a:pt x="74" y="104"/>
                    </a:lnTo>
                    <a:lnTo>
                      <a:pt x="74" y="100"/>
                    </a:lnTo>
                    <a:lnTo>
                      <a:pt x="74" y="96"/>
                    </a:lnTo>
                    <a:lnTo>
                      <a:pt x="66" y="97"/>
                    </a:lnTo>
                    <a:lnTo>
                      <a:pt x="66" y="99"/>
                    </a:lnTo>
                    <a:lnTo>
                      <a:pt x="66" y="102"/>
                    </a:lnTo>
                    <a:lnTo>
                      <a:pt x="65" y="102"/>
                    </a:lnTo>
                    <a:lnTo>
                      <a:pt x="66" y="102"/>
                    </a:lnTo>
                    <a:lnTo>
                      <a:pt x="64" y="103"/>
                    </a:lnTo>
                    <a:lnTo>
                      <a:pt x="60" y="103"/>
                    </a:lnTo>
                    <a:lnTo>
                      <a:pt x="54" y="100"/>
                    </a:lnTo>
                    <a:lnTo>
                      <a:pt x="49" y="97"/>
                    </a:lnTo>
                    <a:lnTo>
                      <a:pt x="42" y="92"/>
                    </a:lnTo>
                    <a:lnTo>
                      <a:pt x="35" y="85"/>
                    </a:lnTo>
                    <a:lnTo>
                      <a:pt x="29" y="78"/>
                    </a:lnTo>
                    <a:lnTo>
                      <a:pt x="23" y="70"/>
                    </a:lnTo>
                    <a:lnTo>
                      <a:pt x="17" y="60"/>
                    </a:lnTo>
                    <a:lnTo>
                      <a:pt x="13" y="50"/>
                    </a:lnTo>
                    <a:lnTo>
                      <a:pt x="11" y="39"/>
                    </a:lnTo>
                    <a:lnTo>
                      <a:pt x="10" y="28"/>
                    </a:lnTo>
                    <a:lnTo>
                      <a:pt x="10" y="16"/>
                    </a:lnTo>
                    <a:lnTo>
                      <a:pt x="13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140" name="Freeform 9"/>
              <p:cNvSpPr>
                <a:spLocks noChangeArrowheads="1"/>
              </p:cNvSpPr>
              <p:nvPr/>
            </p:nvSpPr>
            <p:spPr bwMode="auto">
              <a:xfrm>
                <a:off x="151" y="2793"/>
                <a:ext cx="56" cy="49"/>
              </a:xfrm>
              <a:custGeom>
                <a:avLst/>
                <a:gdLst>
                  <a:gd name="T0" fmla="*/ 1504 w 53"/>
                  <a:gd name="T1" fmla="*/ 7434 h 45"/>
                  <a:gd name="T2" fmla="*/ 1347 w 53"/>
                  <a:gd name="T3" fmla="*/ 5758 h 45"/>
                  <a:gd name="T4" fmla="*/ 1124 w 53"/>
                  <a:gd name="T5" fmla="*/ 4096 h 45"/>
                  <a:gd name="T6" fmla="*/ 902 w 53"/>
                  <a:gd name="T7" fmla="*/ 2676 h 45"/>
                  <a:gd name="T8" fmla="*/ 716 w 53"/>
                  <a:gd name="T9" fmla="*/ 1606 h 45"/>
                  <a:gd name="T10" fmla="*/ 515 w 53"/>
                  <a:gd name="T11" fmla="*/ 4 h 45"/>
                  <a:gd name="T12" fmla="*/ 350 w 53"/>
                  <a:gd name="T13" fmla="*/ 1 h 45"/>
                  <a:gd name="T14" fmla="*/ 296 w 53"/>
                  <a:gd name="T15" fmla="*/ 0 h 45"/>
                  <a:gd name="T16" fmla="*/ 6 w 53"/>
                  <a:gd name="T17" fmla="*/ 0 h 45"/>
                  <a:gd name="T18" fmla="*/ 3 w 53"/>
                  <a:gd name="T19" fmla="*/ 1 h 45"/>
                  <a:gd name="T20" fmla="*/ 0 w 53"/>
                  <a:gd name="T21" fmla="*/ 4 h 45"/>
                  <a:gd name="T22" fmla="*/ 8 w 53"/>
                  <a:gd name="T23" fmla="*/ 1475 h 45"/>
                  <a:gd name="T24" fmla="*/ 8 w 53"/>
                  <a:gd name="T25" fmla="*/ 1606 h 45"/>
                  <a:gd name="T26" fmla="*/ 7 w 53"/>
                  <a:gd name="T27" fmla="*/ 1606 h 45"/>
                  <a:gd name="T28" fmla="*/ 8 w 53"/>
                  <a:gd name="T29" fmla="*/ 1606 h 45"/>
                  <a:gd name="T30" fmla="*/ 296 w 53"/>
                  <a:gd name="T31" fmla="*/ 1606 h 45"/>
                  <a:gd name="T32" fmla="*/ 370 w 53"/>
                  <a:gd name="T33" fmla="*/ 2073 h 45"/>
                  <a:gd name="T34" fmla="*/ 544 w 53"/>
                  <a:gd name="T35" fmla="*/ 3173 h 45"/>
                  <a:gd name="T36" fmla="*/ 757 w 53"/>
                  <a:gd name="T37" fmla="*/ 3810 h 45"/>
                  <a:gd name="T38" fmla="*/ 944 w 53"/>
                  <a:gd name="T39" fmla="*/ 5288 h 45"/>
                  <a:gd name="T40" fmla="*/ 1124 w 53"/>
                  <a:gd name="T41" fmla="*/ 6774 h 45"/>
                  <a:gd name="T42" fmla="*/ 1313 w 53"/>
                  <a:gd name="T43" fmla="*/ 8095 h 45"/>
                  <a:gd name="T44" fmla="*/ 1504 w 53"/>
                  <a:gd name="T45" fmla="*/ 7434 h 4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53"/>
                  <a:gd name="T70" fmla="*/ 0 h 45"/>
                  <a:gd name="T71" fmla="*/ 53 w 53"/>
                  <a:gd name="T72" fmla="*/ 45 h 45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53" h="45">
                    <a:moveTo>
                      <a:pt x="53" y="41"/>
                    </a:moveTo>
                    <a:lnTo>
                      <a:pt x="47" y="32"/>
                    </a:lnTo>
                    <a:lnTo>
                      <a:pt x="40" y="23"/>
                    </a:lnTo>
                    <a:lnTo>
                      <a:pt x="32" y="15"/>
                    </a:lnTo>
                    <a:lnTo>
                      <a:pt x="25" y="9"/>
                    </a:lnTo>
                    <a:lnTo>
                      <a:pt x="19" y="4"/>
                    </a:lnTo>
                    <a:lnTo>
                      <a:pt x="12" y="1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3" y="1"/>
                    </a:lnTo>
                    <a:lnTo>
                      <a:pt x="0" y="4"/>
                    </a:lnTo>
                    <a:lnTo>
                      <a:pt x="8" y="8"/>
                    </a:lnTo>
                    <a:lnTo>
                      <a:pt x="8" y="9"/>
                    </a:lnTo>
                    <a:lnTo>
                      <a:pt x="7" y="9"/>
                    </a:lnTo>
                    <a:lnTo>
                      <a:pt x="8" y="9"/>
                    </a:lnTo>
                    <a:lnTo>
                      <a:pt x="9" y="9"/>
                    </a:lnTo>
                    <a:lnTo>
                      <a:pt x="13" y="12"/>
                    </a:lnTo>
                    <a:lnTo>
                      <a:pt x="20" y="17"/>
                    </a:lnTo>
                    <a:lnTo>
                      <a:pt x="26" y="22"/>
                    </a:lnTo>
                    <a:lnTo>
                      <a:pt x="33" y="29"/>
                    </a:lnTo>
                    <a:lnTo>
                      <a:pt x="40" y="37"/>
                    </a:lnTo>
                    <a:lnTo>
                      <a:pt x="45" y="45"/>
                    </a:lnTo>
                    <a:lnTo>
                      <a:pt x="53" y="41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141" name="Freeform 10"/>
              <p:cNvSpPr>
                <a:spLocks noChangeArrowheads="1"/>
              </p:cNvSpPr>
              <p:nvPr/>
            </p:nvSpPr>
            <p:spPr bwMode="auto">
              <a:xfrm>
                <a:off x="199" y="2837"/>
                <a:ext cx="26" cy="65"/>
              </a:xfrm>
              <a:custGeom>
                <a:avLst/>
                <a:gdLst>
                  <a:gd name="T0" fmla="*/ 3160 w 24"/>
                  <a:gd name="T1" fmla="*/ 7801 h 60"/>
                  <a:gd name="T2" fmla="*/ 3010 w 24"/>
                  <a:gd name="T3" fmla="*/ 7266 h 60"/>
                  <a:gd name="T4" fmla="*/ 3010 w 24"/>
                  <a:gd name="T5" fmla="*/ 6516 h 60"/>
                  <a:gd name="T6" fmla="*/ 2917 w 24"/>
                  <a:gd name="T7" fmla="*/ 5534 h 60"/>
                  <a:gd name="T8" fmla="*/ 2716 w 24"/>
                  <a:gd name="T9" fmla="*/ 4494 h 60"/>
                  <a:gd name="T10" fmla="*/ 2507 w 24"/>
                  <a:gd name="T11" fmla="*/ 3504 h 60"/>
                  <a:gd name="T12" fmla="*/ 2118 w 24"/>
                  <a:gd name="T13" fmla="*/ 2347 h 60"/>
                  <a:gd name="T14" fmla="*/ 1538 w 24"/>
                  <a:gd name="T15" fmla="*/ 1236 h 60"/>
                  <a:gd name="T16" fmla="*/ 1117 w 24"/>
                  <a:gd name="T17" fmla="*/ 0 h 60"/>
                  <a:gd name="T18" fmla="*/ 0 w 24"/>
                  <a:gd name="T19" fmla="*/ 4 h 60"/>
                  <a:gd name="T20" fmla="*/ 4 w 24"/>
                  <a:gd name="T21" fmla="*/ 1572 h 60"/>
                  <a:gd name="T22" fmla="*/ 1117 w 24"/>
                  <a:gd name="T23" fmla="*/ 2565 h 60"/>
                  <a:gd name="T24" fmla="*/ 1311 w 24"/>
                  <a:gd name="T25" fmla="*/ 3796 h 60"/>
                  <a:gd name="T26" fmla="*/ 1538 w 24"/>
                  <a:gd name="T27" fmla="*/ 4826 h 60"/>
                  <a:gd name="T28" fmla="*/ 1666 w 24"/>
                  <a:gd name="T29" fmla="*/ 5995 h 60"/>
                  <a:gd name="T30" fmla="*/ 1805 w 24"/>
                  <a:gd name="T31" fmla="*/ 6647 h 60"/>
                  <a:gd name="T32" fmla="*/ 1955 w 24"/>
                  <a:gd name="T33" fmla="*/ 7622 h 60"/>
                  <a:gd name="T34" fmla="*/ 2118 w 24"/>
                  <a:gd name="T35" fmla="*/ 7872 h 60"/>
                  <a:gd name="T36" fmla="*/ 3160 w 24"/>
                  <a:gd name="T37" fmla="*/ 7801 h 6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4"/>
                  <a:gd name="T58" fmla="*/ 0 h 60"/>
                  <a:gd name="T59" fmla="*/ 24 w 24"/>
                  <a:gd name="T60" fmla="*/ 60 h 6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4" h="60">
                    <a:moveTo>
                      <a:pt x="24" y="59"/>
                    </a:moveTo>
                    <a:lnTo>
                      <a:pt x="23" y="55"/>
                    </a:lnTo>
                    <a:lnTo>
                      <a:pt x="23" y="49"/>
                    </a:lnTo>
                    <a:lnTo>
                      <a:pt x="22" y="41"/>
                    </a:lnTo>
                    <a:lnTo>
                      <a:pt x="20" y="34"/>
                    </a:lnTo>
                    <a:lnTo>
                      <a:pt x="18" y="26"/>
                    </a:lnTo>
                    <a:lnTo>
                      <a:pt x="16" y="17"/>
                    </a:lnTo>
                    <a:lnTo>
                      <a:pt x="12" y="9"/>
                    </a:lnTo>
                    <a:lnTo>
                      <a:pt x="8" y="0"/>
                    </a:lnTo>
                    <a:lnTo>
                      <a:pt x="0" y="4"/>
                    </a:lnTo>
                    <a:lnTo>
                      <a:pt x="4" y="12"/>
                    </a:lnTo>
                    <a:lnTo>
                      <a:pt x="8" y="19"/>
                    </a:lnTo>
                    <a:lnTo>
                      <a:pt x="10" y="28"/>
                    </a:lnTo>
                    <a:lnTo>
                      <a:pt x="12" y="36"/>
                    </a:lnTo>
                    <a:lnTo>
                      <a:pt x="13" y="44"/>
                    </a:lnTo>
                    <a:lnTo>
                      <a:pt x="14" y="50"/>
                    </a:lnTo>
                    <a:lnTo>
                      <a:pt x="15" y="56"/>
                    </a:lnTo>
                    <a:lnTo>
                      <a:pt x="16" y="60"/>
                    </a:lnTo>
                    <a:lnTo>
                      <a:pt x="24" y="59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142" name="Freeform 11"/>
              <p:cNvSpPr>
                <a:spLocks noChangeArrowheads="1"/>
              </p:cNvSpPr>
              <p:nvPr/>
            </p:nvSpPr>
            <p:spPr bwMode="auto">
              <a:xfrm>
                <a:off x="5585" y="2932"/>
                <a:ext cx="69" cy="114"/>
              </a:xfrm>
              <a:custGeom>
                <a:avLst/>
                <a:gdLst>
                  <a:gd name="T0" fmla="*/ 0 w 65"/>
                  <a:gd name="T1" fmla="*/ 8136 h 106"/>
                  <a:gd name="T2" fmla="*/ 0 w 65"/>
                  <a:gd name="T3" fmla="*/ 8552 h 106"/>
                  <a:gd name="T4" fmla="*/ 0 w 65"/>
                  <a:gd name="T5" fmla="*/ 8670 h 106"/>
                  <a:gd name="T6" fmla="*/ 1 w 65"/>
                  <a:gd name="T7" fmla="*/ 8751 h 106"/>
                  <a:gd name="T8" fmla="*/ 2 w 65"/>
                  <a:gd name="T9" fmla="*/ 8841 h 106"/>
                  <a:gd name="T10" fmla="*/ 6 w 65"/>
                  <a:gd name="T11" fmla="*/ 8994 h 106"/>
                  <a:gd name="T12" fmla="*/ 428 w 65"/>
                  <a:gd name="T13" fmla="*/ 8994 h 106"/>
                  <a:gd name="T14" fmla="*/ 613 w 65"/>
                  <a:gd name="T15" fmla="*/ 8751 h 106"/>
                  <a:gd name="T16" fmla="*/ 932 w 65"/>
                  <a:gd name="T17" fmla="*/ 8552 h 106"/>
                  <a:gd name="T18" fmla="*/ 1138 w 65"/>
                  <a:gd name="T19" fmla="*/ 8062 h 106"/>
                  <a:gd name="T20" fmla="*/ 1445 w 65"/>
                  <a:gd name="T21" fmla="*/ 7565 h 106"/>
                  <a:gd name="T22" fmla="*/ 1693 w 65"/>
                  <a:gd name="T23" fmla="*/ 6723 h 106"/>
                  <a:gd name="T24" fmla="*/ 1947 w 65"/>
                  <a:gd name="T25" fmla="*/ 6026 h 106"/>
                  <a:gd name="T26" fmla="*/ 2194 w 65"/>
                  <a:gd name="T27" fmla="*/ 5210 h 106"/>
                  <a:gd name="T28" fmla="*/ 2329 w 65"/>
                  <a:gd name="T29" fmla="*/ 4226 h 106"/>
                  <a:gd name="T30" fmla="*/ 2422 w 65"/>
                  <a:gd name="T31" fmla="*/ 3343 h 106"/>
                  <a:gd name="T32" fmla="*/ 2472 w 65"/>
                  <a:gd name="T33" fmla="*/ 2219 h 106"/>
                  <a:gd name="T34" fmla="*/ 2464 w 65"/>
                  <a:gd name="T35" fmla="*/ 1215 h 106"/>
                  <a:gd name="T36" fmla="*/ 2329 w 65"/>
                  <a:gd name="T37" fmla="*/ 2 h 106"/>
                  <a:gd name="T38" fmla="*/ 2321 w 65"/>
                  <a:gd name="T39" fmla="*/ 1 h 106"/>
                  <a:gd name="T40" fmla="*/ 2282 w 65"/>
                  <a:gd name="T41" fmla="*/ 0 h 106"/>
                  <a:gd name="T42" fmla="*/ 2194 w 65"/>
                  <a:gd name="T43" fmla="*/ 0 h 106"/>
                  <a:gd name="T44" fmla="*/ 2103 w 65"/>
                  <a:gd name="T45" fmla="*/ 1 h 106"/>
                  <a:gd name="T46" fmla="*/ 1834 w 65"/>
                  <a:gd name="T47" fmla="*/ 3 h 106"/>
                  <a:gd name="T48" fmla="*/ 1628 w 65"/>
                  <a:gd name="T49" fmla="*/ 785 h 106"/>
                  <a:gd name="T50" fmla="*/ 1361 w 65"/>
                  <a:gd name="T51" fmla="*/ 1130 h 106"/>
                  <a:gd name="T52" fmla="*/ 1072 w 65"/>
                  <a:gd name="T53" fmla="*/ 1881 h 106"/>
                  <a:gd name="T54" fmla="*/ 827 w 65"/>
                  <a:gd name="T55" fmla="*/ 2386 h 106"/>
                  <a:gd name="T56" fmla="*/ 577 w 65"/>
                  <a:gd name="T57" fmla="*/ 3192 h 106"/>
                  <a:gd name="T58" fmla="*/ 428 w 65"/>
                  <a:gd name="T59" fmla="*/ 3971 h 106"/>
                  <a:gd name="T60" fmla="*/ 8 w 65"/>
                  <a:gd name="T61" fmla="*/ 4593 h 106"/>
                  <a:gd name="T62" fmla="*/ 6 w 65"/>
                  <a:gd name="T63" fmla="*/ 5313 h 106"/>
                  <a:gd name="T64" fmla="*/ 4 w 65"/>
                  <a:gd name="T65" fmla="*/ 6081 h 106"/>
                  <a:gd name="T66" fmla="*/ 2 w 65"/>
                  <a:gd name="T67" fmla="*/ 6723 h 106"/>
                  <a:gd name="T68" fmla="*/ 1 w 65"/>
                  <a:gd name="T69" fmla="*/ 7443 h 106"/>
                  <a:gd name="T70" fmla="*/ 1 w 65"/>
                  <a:gd name="T71" fmla="*/ 7776 h 106"/>
                  <a:gd name="T72" fmla="*/ 0 w 65"/>
                  <a:gd name="T73" fmla="*/ 8136 h 10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5"/>
                  <a:gd name="T112" fmla="*/ 0 h 106"/>
                  <a:gd name="T113" fmla="*/ 65 w 65"/>
                  <a:gd name="T114" fmla="*/ 106 h 10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5" h="106">
                    <a:moveTo>
                      <a:pt x="0" y="96"/>
                    </a:moveTo>
                    <a:lnTo>
                      <a:pt x="0" y="100"/>
                    </a:lnTo>
                    <a:lnTo>
                      <a:pt x="0" y="102"/>
                    </a:lnTo>
                    <a:lnTo>
                      <a:pt x="1" y="104"/>
                    </a:lnTo>
                    <a:lnTo>
                      <a:pt x="2" y="105"/>
                    </a:lnTo>
                    <a:lnTo>
                      <a:pt x="6" y="106"/>
                    </a:lnTo>
                    <a:lnTo>
                      <a:pt x="11" y="106"/>
                    </a:lnTo>
                    <a:lnTo>
                      <a:pt x="17" y="104"/>
                    </a:lnTo>
                    <a:lnTo>
                      <a:pt x="24" y="100"/>
                    </a:lnTo>
                    <a:lnTo>
                      <a:pt x="30" y="95"/>
                    </a:lnTo>
                    <a:lnTo>
                      <a:pt x="38" y="89"/>
                    </a:lnTo>
                    <a:lnTo>
                      <a:pt x="44" y="80"/>
                    </a:lnTo>
                    <a:lnTo>
                      <a:pt x="51" y="71"/>
                    </a:lnTo>
                    <a:lnTo>
                      <a:pt x="57" y="61"/>
                    </a:lnTo>
                    <a:lnTo>
                      <a:pt x="61" y="50"/>
                    </a:lnTo>
                    <a:lnTo>
                      <a:pt x="63" y="39"/>
                    </a:lnTo>
                    <a:lnTo>
                      <a:pt x="65" y="27"/>
                    </a:lnTo>
                    <a:lnTo>
                      <a:pt x="64" y="15"/>
                    </a:lnTo>
                    <a:lnTo>
                      <a:pt x="61" y="2"/>
                    </a:lnTo>
                    <a:lnTo>
                      <a:pt x="60" y="1"/>
                    </a:lnTo>
                    <a:lnTo>
                      <a:pt x="59" y="0"/>
                    </a:lnTo>
                    <a:lnTo>
                      <a:pt x="57" y="0"/>
                    </a:lnTo>
                    <a:lnTo>
                      <a:pt x="55" y="1"/>
                    </a:lnTo>
                    <a:lnTo>
                      <a:pt x="48" y="3"/>
                    </a:lnTo>
                    <a:lnTo>
                      <a:pt x="42" y="9"/>
                    </a:lnTo>
                    <a:lnTo>
                      <a:pt x="36" y="14"/>
                    </a:lnTo>
                    <a:lnTo>
                      <a:pt x="28" y="22"/>
                    </a:lnTo>
                    <a:lnTo>
                      <a:pt x="22" y="29"/>
                    </a:lnTo>
                    <a:lnTo>
                      <a:pt x="16" y="38"/>
                    </a:lnTo>
                    <a:lnTo>
                      <a:pt x="11" y="47"/>
                    </a:lnTo>
                    <a:lnTo>
                      <a:pt x="8" y="55"/>
                    </a:lnTo>
                    <a:lnTo>
                      <a:pt x="6" y="63"/>
                    </a:lnTo>
                    <a:lnTo>
                      <a:pt x="4" y="72"/>
                    </a:lnTo>
                    <a:lnTo>
                      <a:pt x="2" y="80"/>
                    </a:lnTo>
                    <a:lnTo>
                      <a:pt x="1" y="87"/>
                    </a:lnTo>
                    <a:lnTo>
                      <a:pt x="1" y="92"/>
                    </a:lnTo>
                    <a:lnTo>
                      <a:pt x="0" y="96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143" name="Freeform 12"/>
              <p:cNvSpPr>
                <a:spLocks noChangeArrowheads="1"/>
              </p:cNvSpPr>
              <p:nvPr/>
            </p:nvSpPr>
            <p:spPr bwMode="auto">
              <a:xfrm>
                <a:off x="5580" y="2933"/>
                <a:ext cx="78" cy="119"/>
              </a:xfrm>
              <a:custGeom>
                <a:avLst/>
                <a:gdLst>
                  <a:gd name="T0" fmla="*/ 1506 w 74"/>
                  <a:gd name="T1" fmla="*/ 2 h 110"/>
                  <a:gd name="T2" fmla="*/ 1587 w 74"/>
                  <a:gd name="T3" fmla="*/ 1630 h 110"/>
                  <a:gd name="T4" fmla="*/ 1587 w 74"/>
                  <a:gd name="T5" fmla="*/ 3115 h 110"/>
                  <a:gd name="T6" fmla="*/ 1545 w 74"/>
                  <a:gd name="T7" fmla="*/ 4563 h 110"/>
                  <a:gd name="T8" fmla="*/ 1506 w 74"/>
                  <a:gd name="T9" fmla="*/ 5845 h 110"/>
                  <a:gd name="T10" fmla="*/ 1391 w 74"/>
                  <a:gd name="T11" fmla="*/ 7086 h 110"/>
                  <a:gd name="T12" fmla="*/ 1252 w 74"/>
                  <a:gd name="T13" fmla="*/ 8293 h 110"/>
                  <a:gd name="T14" fmla="*/ 1126 w 74"/>
                  <a:gd name="T15" fmla="*/ 9369 h 110"/>
                  <a:gd name="T16" fmla="*/ 961 w 74"/>
                  <a:gd name="T17" fmla="*/ 10152 h 110"/>
                  <a:gd name="T18" fmla="*/ 780 w 74"/>
                  <a:gd name="T19" fmla="*/ 10965 h 110"/>
                  <a:gd name="T20" fmla="*/ 600 w 74"/>
                  <a:gd name="T21" fmla="*/ 11644 h 110"/>
                  <a:gd name="T22" fmla="*/ 461 w 74"/>
                  <a:gd name="T23" fmla="*/ 11915 h 110"/>
                  <a:gd name="T24" fmla="*/ 337 w 74"/>
                  <a:gd name="T25" fmla="*/ 12160 h 110"/>
                  <a:gd name="T26" fmla="*/ 273 w 74"/>
                  <a:gd name="T27" fmla="*/ 12160 h 110"/>
                  <a:gd name="T28" fmla="*/ 8 w 74"/>
                  <a:gd name="T29" fmla="*/ 12095 h 110"/>
                  <a:gd name="T30" fmla="*/ 9 w 74"/>
                  <a:gd name="T31" fmla="*/ 12095 h 110"/>
                  <a:gd name="T32" fmla="*/ 8 w 74"/>
                  <a:gd name="T33" fmla="*/ 12095 h 110"/>
                  <a:gd name="T34" fmla="*/ 8 w 74"/>
                  <a:gd name="T35" fmla="*/ 11915 h 110"/>
                  <a:gd name="T36" fmla="*/ 8 w 74"/>
                  <a:gd name="T37" fmla="*/ 11862 h 110"/>
                  <a:gd name="T38" fmla="*/ 0 w 74"/>
                  <a:gd name="T39" fmla="*/ 11644 h 110"/>
                  <a:gd name="T40" fmla="*/ 0 w 74"/>
                  <a:gd name="T41" fmla="*/ 11915 h 110"/>
                  <a:gd name="T42" fmla="*/ 0 w 74"/>
                  <a:gd name="T43" fmla="*/ 12288 h 110"/>
                  <a:gd name="T44" fmla="*/ 2 w 74"/>
                  <a:gd name="T45" fmla="*/ 12833 h 110"/>
                  <a:gd name="T46" fmla="*/ 4 w 74"/>
                  <a:gd name="T47" fmla="*/ 13155 h 110"/>
                  <a:gd name="T48" fmla="*/ 273 w 74"/>
                  <a:gd name="T49" fmla="*/ 13293 h 110"/>
                  <a:gd name="T50" fmla="*/ 374 w 74"/>
                  <a:gd name="T51" fmla="*/ 13293 h 110"/>
                  <a:gd name="T52" fmla="*/ 540 w 74"/>
                  <a:gd name="T53" fmla="*/ 12890 h 110"/>
                  <a:gd name="T54" fmla="*/ 740 w 74"/>
                  <a:gd name="T55" fmla="*/ 12597 h 110"/>
                  <a:gd name="T56" fmla="*/ 913 w 74"/>
                  <a:gd name="T57" fmla="*/ 11882 h 110"/>
                  <a:gd name="T58" fmla="*/ 1126 w 74"/>
                  <a:gd name="T59" fmla="*/ 10983 h 110"/>
                  <a:gd name="T60" fmla="*/ 1286 w 74"/>
                  <a:gd name="T61" fmla="*/ 10017 h 110"/>
                  <a:gd name="T62" fmla="*/ 1465 w 74"/>
                  <a:gd name="T63" fmla="*/ 8830 h 110"/>
                  <a:gd name="T64" fmla="*/ 1587 w 74"/>
                  <a:gd name="T65" fmla="*/ 7412 h 110"/>
                  <a:gd name="T66" fmla="*/ 1715 w 74"/>
                  <a:gd name="T67" fmla="*/ 6207 h 110"/>
                  <a:gd name="T68" fmla="*/ 1808 w 74"/>
                  <a:gd name="T69" fmla="*/ 4624 h 110"/>
                  <a:gd name="T70" fmla="*/ 1810 w 74"/>
                  <a:gd name="T71" fmla="*/ 3115 h 110"/>
                  <a:gd name="T72" fmla="*/ 1808 w 74"/>
                  <a:gd name="T73" fmla="*/ 1507 h 110"/>
                  <a:gd name="T74" fmla="*/ 1715 w 74"/>
                  <a:gd name="T75" fmla="*/ 0 h 110"/>
                  <a:gd name="T76" fmla="*/ 1506 w 74"/>
                  <a:gd name="T77" fmla="*/ 2 h 110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4"/>
                  <a:gd name="T118" fmla="*/ 0 h 110"/>
                  <a:gd name="T119" fmla="*/ 74 w 74"/>
                  <a:gd name="T120" fmla="*/ 110 h 110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4" h="110">
                    <a:moveTo>
                      <a:pt x="61" y="2"/>
                    </a:moveTo>
                    <a:lnTo>
                      <a:pt x="64" y="14"/>
                    </a:lnTo>
                    <a:lnTo>
                      <a:pt x="64" y="26"/>
                    </a:lnTo>
                    <a:lnTo>
                      <a:pt x="63" y="37"/>
                    </a:lnTo>
                    <a:lnTo>
                      <a:pt x="61" y="48"/>
                    </a:lnTo>
                    <a:lnTo>
                      <a:pt x="57" y="58"/>
                    </a:lnTo>
                    <a:lnTo>
                      <a:pt x="51" y="68"/>
                    </a:lnTo>
                    <a:lnTo>
                      <a:pt x="45" y="77"/>
                    </a:lnTo>
                    <a:lnTo>
                      <a:pt x="39" y="84"/>
                    </a:lnTo>
                    <a:lnTo>
                      <a:pt x="32" y="90"/>
                    </a:lnTo>
                    <a:lnTo>
                      <a:pt x="25" y="95"/>
                    </a:lnTo>
                    <a:lnTo>
                      <a:pt x="20" y="99"/>
                    </a:lnTo>
                    <a:lnTo>
                      <a:pt x="14" y="101"/>
                    </a:lnTo>
                    <a:lnTo>
                      <a:pt x="10" y="101"/>
                    </a:lnTo>
                    <a:lnTo>
                      <a:pt x="8" y="100"/>
                    </a:lnTo>
                    <a:lnTo>
                      <a:pt x="9" y="100"/>
                    </a:lnTo>
                    <a:lnTo>
                      <a:pt x="8" y="100"/>
                    </a:lnTo>
                    <a:lnTo>
                      <a:pt x="8" y="99"/>
                    </a:lnTo>
                    <a:lnTo>
                      <a:pt x="8" y="97"/>
                    </a:lnTo>
                    <a:lnTo>
                      <a:pt x="0" y="95"/>
                    </a:lnTo>
                    <a:lnTo>
                      <a:pt x="0" y="99"/>
                    </a:lnTo>
                    <a:lnTo>
                      <a:pt x="0" y="102"/>
                    </a:lnTo>
                    <a:lnTo>
                      <a:pt x="2" y="105"/>
                    </a:lnTo>
                    <a:lnTo>
                      <a:pt x="4" y="109"/>
                    </a:lnTo>
                    <a:lnTo>
                      <a:pt x="10" y="110"/>
                    </a:lnTo>
                    <a:lnTo>
                      <a:pt x="16" y="110"/>
                    </a:lnTo>
                    <a:lnTo>
                      <a:pt x="23" y="107"/>
                    </a:lnTo>
                    <a:lnTo>
                      <a:pt x="30" y="103"/>
                    </a:lnTo>
                    <a:lnTo>
                      <a:pt x="38" y="98"/>
                    </a:lnTo>
                    <a:lnTo>
                      <a:pt x="45" y="91"/>
                    </a:lnTo>
                    <a:lnTo>
                      <a:pt x="52" y="82"/>
                    </a:lnTo>
                    <a:lnTo>
                      <a:pt x="59" y="73"/>
                    </a:lnTo>
                    <a:lnTo>
                      <a:pt x="64" y="62"/>
                    </a:lnTo>
                    <a:lnTo>
                      <a:pt x="69" y="51"/>
                    </a:lnTo>
                    <a:lnTo>
                      <a:pt x="73" y="39"/>
                    </a:lnTo>
                    <a:lnTo>
                      <a:pt x="74" y="26"/>
                    </a:lnTo>
                    <a:lnTo>
                      <a:pt x="73" y="13"/>
                    </a:lnTo>
                    <a:lnTo>
                      <a:pt x="69" y="0"/>
                    </a:lnTo>
                    <a:lnTo>
                      <a:pt x="61" y="2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144" name="Freeform 13"/>
              <p:cNvSpPr>
                <a:spLocks noChangeArrowheads="1"/>
              </p:cNvSpPr>
              <p:nvPr/>
            </p:nvSpPr>
            <p:spPr bwMode="auto">
              <a:xfrm>
                <a:off x="5597" y="2927"/>
                <a:ext cx="56" cy="49"/>
              </a:xfrm>
              <a:custGeom>
                <a:avLst/>
                <a:gdLst>
                  <a:gd name="T0" fmla="*/ 8 w 53"/>
                  <a:gd name="T1" fmla="*/ 8095 h 45"/>
                  <a:gd name="T2" fmla="*/ 370 w 53"/>
                  <a:gd name="T3" fmla="*/ 6827 h 45"/>
                  <a:gd name="T4" fmla="*/ 544 w 53"/>
                  <a:gd name="T5" fmla="*/ 5357 h 45"/>
                  <a:gd name="T6" fmla="*/ 757 w 53"/>
                  <a:gd name="T7" fmla="*/ 3810 h 45"/>
                  <a:gd name="T8" fmla="*/ 944 w 53"/>
                  <a:gd name="T9" fmla="*/ 3173 h 45"/>
                  <a:gd name="T10" fmla="*/ 1124 w 53"/>
                  <a:gd name="T11" fmla="*/ 2073 h 45"/>
                  <a:gd name="T12" fmla="*/ 1255 w 53"/>
                  <a:gd name="T13" fmla="*/ 1749 h 45"/>
                  <a:gd name="T14" fmla="*/ 1313 w 53"/>
                  <a:gd name="T15" fmla="*/ 1606 h 45"/>
                  <a:gd name="T16" fmla="*/ 1326 w 53"/>
                  <a:gd name="T17" fmla="*/ 1606 h 45"/>
                  <a:gd name="T18" fmla="*/ 1313 w 53"/>
                  <a:gd name="T19" fmla="*/ 1606 h 45"/>
                  <a:gd name="T20" fmla="*/ 1313 w 53"/>
                  <a:gd name="T21" fmla="*/ 1475 h 45"/>
                  <a:gd name="T22" fmla="*/ 1504 w 53"/>
                  <a:gd name="T23" fmla="*/ 1244 h 45"/>
                  <a:gd name="T24" fmla="*/ 1423 w 53"/>
                  <a:gd name="T25" fmla="*/ 3 h 45"/>
                  <a:gd name="T26" fmla="*/ 1347 w 53"/>
                  <a:gd name="T27" fmla="*/ 0 h 45"/>
                  <a:gd name="T28" fmla="*/ 1255 w 53"/>
                  <a:gd name="T29" fmla="*/ 0 h 45"/>
                  <a:gd name="T30" fmla="*/ 1176 w 53"/>
                  <a:gd name="T31" fmla="*/ 1 h 45"/>
                  <a:gd name="T32" fmla="*/ 953 w 53"/>
                  <a:gd name="T33" fmla="*/ 5 h 45"/>
                  <a:gd name="T34" fmla="*/ 808 w 53"/>
                  <a:gd name="T35" fmla="*/ 1606 h 45"/>
                  <a:gd name="T36" fmla="*/ 575 w 53"/>
                  <a:gd name="T37" fmla="*/ 2914 h 45"/>
                  <a:gd name="T38" fmla="*/ 370 w 53"/>
                  <a:gd name="T39" fmla="*/ 4096 h 45"/>
                  <a:gd name="T40" fmla="*/ 6 w 53"/>
                  <a:gd name="T41" fmla="*/ 5758 h 45"/>
                  <a:gd name="T42" fmla="*/ 0 w 53"/>
                  <a:gd name="T43" fmla="*/ 7434 h 45"/>
                  <a:gd name="T44" fmla="*/ 8 w 53"/>
                  <a:gd name="T45" fmla="*/ 8095 h 4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53"/>
                  <a:gd name="T70" fmla="*/ 0 h 45"/>
                  <a:gd name="T71" fmla="*/ 53 w 53"/>
                  <a:gd name="T72" fmla="*/ 45 h 45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53" h="45">
                    <a:moveTo>
                      <a:pt x="8" y="45"/>
                    </a:moveTo>
                    <a:lnTo>
                      <a:pt x="13" y="38"/>
                    </a:lnTo>
                    <a:lnTo>
                      <a:pt x="20" y="30"/>
                    </a:lnTo>
                    <a:lnTo>
                      <a:pt x="26" y="22"/>
                    </a:lnTo>
                    <a:lnTo>
                      <a:pt x="33" y="17"/>
                    </a:lnTo>
                    <a:lnTo>
                      <a:pt x="40" y="12"/>
                    </a:lnTo>
                    <a:lnTo>
                      <a:pt x="44" y="10"/>
                    </a:lnTo>
                    <a:lnTo>
                      <a:pt x="45" y="9"/>
                    </a:lnTo>
                    <a:lnTo>
                      <a:pt x="46" y="9"/>
                    </a:lnTo>
                    <a:lnTo>
                      <a:pt x="45" y="9"/>
                    </a:lnTo>
                    <a:lnTo>
                      <a:pt x="45" y="8"/>
                    </a:lnTo>
                    <a:lnTo>
                      <a:pt x="53" y="6"/>
                    </a:lnTo>
                    <a:lnTo>
                      <a:pt x="50" y="3"/>
                    </a:lnTo>
                    <a:lnTo>
                      <a:pt x="47" y="0"/>
                    </a:lnTo>
                    <a:lnTo>
                      <a:pt x="44" y="0"/>
                    </a:lnTo>
                    <a:lnTo>
                      <a:pt x="41" y="1"/>
                    </a:lnTo>
                    <a:lnTo>
                      <a:pt x="34" y="5"/>
                    </a:lnTo>
                    <a:lnTo>
                      <a:pt x="28" y="9"/>
                    </a:lnTo>
                    <a:lnTo>
                      <a:pt x="21" y="16"/>
                    </a:lnTo>
                    <a:lnTo>
                      <a:pt x="13" y="23"/>
                    </a:lnTo>
                    <a:lnTo>
                      <a:pt x="6" y="32"/>
                    </a:lnTo>
                    <a:lnTo>
                      <a:pt x="0" y="41"/>
                    </a:lnTo>
                    <a:lnTo>
                      <a:pt x="8" y="45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145" name="Freeform 14"/>
              <p:cNvSpPr>
                <a:spLocks noChangeArrowheads="1"/>
              </p:cNvSpPr>
              <p:nvPr/>
            </p:nvSpPr>
            <p:spPr bwMode="auto">
              <a:xfrm>
                <a:off x="5580" y="2971"/>
                <a:ext cx="26" cy="67"/>
              </a:xfrm>
              <a:custGeom>
                <a:avLst/>
                <a:gdLst>
                  <a:gd name="T0" fmla="*/ 1117 w 24"/>
                  <a:gd name="T1" fmla="*/ 7078 h 62"/>
                  <a:gd name="T2" fmla="*/ 1210 w 24"/>
                  <a:gd name="T3" fmla="*/ 6550 h 62"/>
                  <a:gd name="T4" fmla="*/ 1311 w 24"/>
                  <a:gd name="T5" fmla="*/ 5754 h 62"/>
                  <a:gd name="T6" fmla="*/ 1420 w 24"/>
                  <a:gd name="T7" fmla="*/ 5118 h 62"/>
                  <a:gd name="T8" fmla="*/ 1538 w 24"/>
                  <a:gd name="T9" fmla="*/ 4113 h 62"/>
                  <a:gd name="T10" fmla="*/ 1805 w 24"/>
                  <a:gd name="T11" fmla="*/ 3260 h 62"/>
                  <a:gd name="T12" fmla="*/ 2118 w 24"/>
                  <a:gd name="T13" fmla="*/ 2391 h 62"/>
                  <a:gd name="T14" fmla="*/ 2716 w 24"/>
                  <a:gd name="T15" fmla="*/ 1286 h 62"/>
                  <a:gd name="T16" fmla="*/ 3160 w 24"/>
                  <a:gd name="T17" fmla="*/ 4 h 62"/>
                  <a:gd name="T18" fmla="*/ 2118 w 24"/>
                  <a:gd name="T19" fmla="*/ 0 h 62"/>
                  <a:gd name="T20" fmla="*/ 1538 w 24"/>
                  <a:gd name="T21" fmla="*/ 1019 h 62"/>
                  <a:gd name="T22" fmla="*/ 1117 w 24"/>
                  <a:gd name="T23" fmla="*/ 2048 h 62"/>
                  <a:gd name="T24" fmla="*/ 952 w 24"/>
                  <a:gd name="T25" fmla="*/ 2974 h 62"/>
                  <a:gd name="T26" fmla="*/ 4 w 24"/>
                  <a:gd name="T27" fmla="*/ 4056 h 62"/>
                  <a:gd name="T28" fmla="*/ 2 w 24"/>
                  <a:gd name="T29" fmla="*/ 4805 h 62"/>
                  <a:gd name="T30" fmla="*/ 1 w 24"/>
                  <a:gd name="T31" fmla="*/ 5609 h 62"/>
                  <a:gd name="T32" fmla="*/ 1 w 24"/>
                  <a:gd name="T33" fmla="*/ 6459 h 62"/>
                  <a:gd name="T34" fmla="*/ 0 w 24"/>
                  <a:gd name="T35" fmla="*/ 6830 h 62"/>
                  <a:gd name="T36" fmla="*/ 1117 w 24"/>
                  <a:gd name="T37" fmla="*/ 7078 h 62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4"/>
                  <a:gd name="T58" fmla="*/ 0 h 62"/>
                  <a:gd name="T59" fmla="*/ 24 w 24"/>
                  <a:gd name="T60" fmla="*/ 62 h 62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4" h="62">
                    <a:moveTo>
                      <a:pt x="8" y="62"/>
                    </a:moveTo>
                    <a:lnTo>
                      <a:pt x="9" y="57"/>
                    </a:lnTo>
                    <a:lnTo>
                      <a:pt x="10" y="51"/>
                    </a:lnTo>
                    <a:lnTo>
                      <a:pt x="11" y="44"/>
                    </a:lnTo>
                    <a:lnTo>
                      <a:pt x="12" y="36"/>
                    </a:lnTo>
                    <a:lnTo>
                      <a:pt x="14" y="29"/>
                    </a:lnTo>
                    <a:lnTo>
                      <a:pt x="16" y="21"/>
                    </a:lnTo>
                    <a:lnTo>
                      <a:pt x="20" y="12"/>
                    </a:lnTo>
                    <a:lnTo>
                      <a:pt x="24" y="4"/>
                    </a:lnTo>
                    <a:lnTo>
                      <a:pt x="16" y="0"/>
                    </a:lnTo>
                    <a:lnTo>
                      <a:pt x="12" y="9"/>
                    </a:lnTo>
                    <a:lnTo>
                      <a:pt x="8" y="18"/>
                    </a:lnTo>
                    <a:lnTo>
                      <a:pt x="6" y="26"/>
                    </a:lnTo>
                    <a:lnTo>
                      <a:pt x="4" y="35"/>
                    </a:lnTo>
                    <a:lnTo>
                      <a:pt x="2" y="43"/>
                    </a:lnTo>
                    <a:lnTo>
                      <a:pt x="1" y="49"/>
                    </a:lnTo>
                    <a:lnTo>
                      <a:pt x="1" y="56"/>
                    </a:lnTo>
                    <a:lnTo>
                      <a:pt x="0" y="60"/>
                    </a:lnTo>
                    <a:lnTo>
                      <a:pt x="8" y="62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146" name="Freeform 15"/>
              <p:cNvSpPr>
                <a:spLocks noChangeArrowheads="1"/>
              </p:cNvSpPr>
              <p:nvPr/>
            </p:nvSpPr>
            <p:spPr bwMode="auto">
              <a:xfrm>
                <a:off x="152" y="1452"/>
                <a:ext cx="69" cy="114"/>
              </a:xfrm>
              <a:custGeom>
                <a:avLst/>
                <a:gdLst>
                  <a:gd name="T0" fmla="*/ 2472 w 65"/>
                  <a:gd name="T1" fmla="*/ 8062 h 106"/>
                  <a:gd name="T2" fmla="*/ 2472 w 65"/>
                  <a:gd name="T3" fmla="*/ 8363 h 106"/>
                  <a:gd name="T4" fmla="*/ 2472 w 65"/>
                  <a:gd name="T5" fmla="*/ 8609 h 106"/>
                  <a:gd name="T6" fmla="*/ 2464 w 65"/>
                  <a:gd name="T7" fmla="*/ 8750 h 106"/>
                  <a:gd name="T8" fmla="*/ 2422 w 65"/>
                  <a:gd name="T9" fmla="*/ 8751 h 106"/>
                  <a:gd name="T10" fmla="*/ 2282 w 65"/>
                  <a:gd name="T11" fmla="*/ 8994 h 106"/>
                  <a:gd name="T12" fmla="*/ 2067 w 65"/>
                  <a:gd name="T13" fmla="*/ 8841 h 106"/>
                  <a:gd name="T14" fmla="*/ 1834 w 65"/>
                  <a:gd name="T15" fmla="*/ 8750 h 106"/>
                  <a:gd name="T16" fmla="*/ 1595 w 65"/>
                  <a:gd name="T17" fmla="*/ 8552 h 106"/>
                  <a:gd name="T18" fmla="*/ 1334 w 65"/>
                  <a:gd name="T19" fmla="*/ 8005 h 106"/>
                  <a:gd name="T20" fmla="*/ 1050 w 65"/>
                  <a:gd name="T21" fmla="*/ 7496 h 106"/>
                  <a:gd name="T22" fmla="*/ 779 w 65"/>
                  <a:gd name="T23" fmla="*/ 6723 h 106"/>
                  <a:gd name="T24" fmla="*/ 544 w 65"/>
                  <a:gd name="T25" fmla="*/ 6026 h 106"/>
                  <a:gd name="T26" fmla="*/ 8 w 65"/>
                  <a:gd name="T27" fmla="*/ 5210 h 106"/>
                  <a:gd name="T28" fmla="*/ 4 w 65"/>
                  <a:gd name="T29" fmla="*/ 4226 h 106"/>
                  <a:gd name="T30" fmla="*/ 2 w 65"/>
                  <a:gd name="T31" fmla="*/ 3192 h 106"/>
                  <a:gd name="T32" fmla="*/ 0 w 65"/>
                  <a:gd name="T33" fmla="*/ 2176 h 106"/>
                  <a:gd name="T34" fmla="*/ 1 w 65"/>
                  <a:gd name="T35" fmla="*/ 1130 h 106"/>
                  <a:gd name="T36" fmla="*/ 4 w 65"/>
                  <a:gd name="T37" fmla="*/ 1 h 106"/>
                  <a:gd name="T38" fmla="*/ 5 w 65"/>
                  <a:gd name="T39" fmla="*/ 0 h 106"/>
                  <a:gd name="T40" fmla="*/ 6 w 65"/>
                  <a:gd name="T41" fmla="*/ 0 h 106"/>
                  <a:gd name="T42" fmla="*/ 8 w 65"/>
                  <a:gd name="T43" fmla="*/ 0 h 106"/>
                  <a:gd name="T44" fmla="*/ 403 w 65"/>
                  <a:gd name="T45" fmla="*/ 0 h 106"/>
                  <a:gd name="T46" fmla="*/ 613 w 65"/>
                  <a:gd name="T47" fmla="*/ 3 h 106"/>
                  <a:gd name="T48" fmla="*/ 878 w 65"/>
                  <a:gd name="T49" fmla="*/ 730 h 106"/>
                  <a:gd name="T50" fmla="*/ 1115 w 65"/>
                  <a:gd name="T51" fmla="*/ 1130 h 106"/>
                  <a:gd name="T52" fmla="*/ 1416 w 65"/>
                  <a:gd name="T53" fmla="*/ 1783 h 106"/>
                  <a:gd name="T54" fmla="*/ 1656 w 65"/>
                  <a:gd name="T55" fmla="*/ 2517 h 106"/>
                  <a:gd name="T56" fmla="*/ 1866 w 65"/>
                  <a:gd name="T57" fmla="*/ 3192 h 106"/>
                  <a:gd name="T58" fmla="*/ 2067 w 65"/>
                  <a:gd name="T59" fmla="*/ 3894 h 106"/>
                  <a:gd name="T60" fmla="*/ 2194 w 65"/>
                  <a:gd name="T61" fmla="*/ 4593 h 106"/>
                  <a:gd name="T62" fmla="*/ 2282 w 65"/>
                  <a:gd name="T63" fmla="*/ 5257 h 106"/>
                  <a:gd name="T64" fmla="*/ 2329 w 65"/>
                  <a:gd name="T65" fmla="*/ 6026 h 106"/>
                  <a:gd name="T66" fmla="*/ 2422 w 65"/>
                  <a:gd name="T67" fmla="*/ 6609 h 106"/>
                  <a:gd name="T68" fmla="*/ 2464 w 65"/>
                  <a:gd name="T69" fmla="*/ 7230 h 106"/>
                  <a:gd name="T70" fmla="*/ 2464 w 65"/>
                  <a:gd name="T71" fmla="*/ 7644 h 106"/>
                  <a:gd name="T72" fmla="*/ 2472 w 65"/>
                  <a:gd name="T73" fmla="*/ 8062 h 10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5"/>
                  <a:gd name="T112" fmla="*/ 0 h 106"/>
                  <a:gd name="T113" fmla="*/ 65 w 65"/>
                  <a:gd name="T114" fmla="*/ 106 h 10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5" h="106">
                    <a:moveTo>
                      <a:pt x="65" y="95"/>
                    </a:moveTo>
                    <a:lnTo>
                      <a:pt x="65" y="99"/>
                    </a:lnTo>
                    <a:lnTo>
                      <a:pt x="65" y="101"/>
                    </a:lnTo>
                    <a:lnTo>
                      <a:pt x="64" y="103"/>
                    </a:lnTo>
                    <a:lnTo>
                      <a:pt x="63" y="104"/>
                    </a:lnTo>
                    <a:lnTo>
                      <a:pt x="59" y="106"/>
                    </a:lnTo>
                    <a:lnTo>
                      <a:pt x="54" y="105"/>
                    </a:lnTo>
                    <a:lnTo>
                      <a:pt x="48" y="103"/>
                    </a:lnTo>
                    <a:lnTo>
                      <a:pt x="41" y="100"/>
                    </a:lnTo>
                    <a:lnTo>
                      <a:pt x="35" y="94"/>
                    </a:lnTo>
                    <a:lnTo>
                      <a:pt x="27" y="88"/>
                    </a:lnTo>
                    <a:lnTo>
                      <a:pt x="21" y="80"/>
                    </a:lnTo>
                    <a:lnTo>
                      <a:pt x="15" y="71"/>
                    </a:lnTo>
                    <a:lnTo>
                      <a:pt x="8" y="61"/>
                    </a:lnTo>
                    <a:lnTo>
                      <a:pt x="4" y="50"/>
                    </a:lnTo>
                    <a:lnTo>
                      <a:pt x="2" y="38"/>
                    </a:lnTo>
                    <a:lnTo>
                      <a:pt x="0" y="26"/>
                    </a:lnTo>
                    <a:lnTo>
                      <a:pt x="1" y="14"/>
                    </a:lnTo>
                    <a:lnTo>
                      <a:pt x="4" y="1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0" y="0"/>
                    </a:lnTo>
                    <a:lnTo>
                      <a:pt x="17" y="3"/>
                    </a:lnTo>
                    <a:lnTo>
                      <a:pt x="23" y="8"/>
                    </a:lnTo>
                    <a:lnTo>
                      <a:pt x="29" y="14"/>
                    </a:lnTo>
                    <a:lnTo>
                      <a:pt x="37" y="21"/>
                    </a:lnTo>
                    <a:lnTo>
                      <a:pt x="43" y="30"/>
                    </a:lnTo>
                    <a:lnTo>
                      <a:pt x="49" y="38"/>
                    </a:lnTo>
                    <a:lnTo>
                      <a:pt x="54" y="46"/>
                    </a:lnTo>
                    <a:lnTo>
                      <a:pt x="57" y="55"/>
                    </a:lnTo>
                    <a:lnTo>
                      <a:pt x="59" y="62"/>
                    </a:lnTo>
                    <a:lnTo>
                      <a:pt x="61" y="71"/>
                    </a:lnTo>
                    <a:lnTo>
                      <a:pt x="63" y="79"/>
                    </a:lnTo>
                    <a:lnTo>
                      <a:pt x="64" y="86"/>
                    </a:lnTo>
                    <a:lnTo>
                      <a:pt x="64" y="91"/>
                    </a:lnTo>
                    <a:lnTo>
                      <a:pt x="65" y="95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147" name="Freeform 16"/>
              <p:cNvSpPr>
                <a:spLocks noChangeArrowheads="1"/>
              </p:cNvSpPr>
              <p:nvPr/>
            </p:nvSpPr>
            <p:spPr bwMode="auto">
              <a:xfrm>
                <a:off x="147" y="1452"/>
                <a:ext cx="79" cy="120"/>
              </a:xfrm>
              <a:custGeom>
                <a:avLst/>
                <a:gdLst>
                  <a:gd name="T0" fmla="*/ 5 w 75"/>
                  <a:gd name="T1" fmla="*/ 0 h 111"/>
                  <a:gd name="T2" fmla="*/ 2 w 75"/>
                  <a:gd name="T3" fmla="*/ 1422 h 111"/>
                  <a:gd name="T4" fmla="*/ 0 w 75"/>
                  <a:gd name="T5" fmla="*/ 3102 h 111"/>
                  <a:gd name="T6" fmla="*/ 2 w 75"/>
                  <a:gd name="T7" fmla="*/ 4501 h 111"/>
                  <a:gd name="T8" fmla="*/ 5 w 75"/>
                  <a:gd name="T9" fmla="*/ 5912 h 111"/>
                  <a:gd name="T10" fmla="*/ 261 w 75"/>
                  <a:gd name="T11" fmla="*/ 7469 h 111"/>
                  <a:gd name="T12" fmla="*/ 338 w 75"/>
                  <a:gd name="T13" fmla="*/ 8427 h 111"/>
                  <a:gd name="T14" fmla="*/ 486 w 75"/>
                  <a:gd name="T15" fmla="*/ 9548 h 111"/>
                  <a:gd name="T16" fmla="*/ 699 w 75"/>
                  <a:gd name="T17" fmla="*/ 10613 h 111"/>
                  <a:gd name="T18" fmla="*/ 854 w 75"/>
                  <a:gd name="T19" fmla="*/ 11474 h 111"/>
                  <a:gd name="T20" fmla="*/ 1052 w 75"/>
                  <a:gd name="T21" fmla="*/ 11924 h 111"/>
                  <a:gd name="T22" fmla="*/ 1229 w 75"/>
                  <a:gd name="T23" fmla="*/ 12444 h 111"/>
                  <a:gd name="T24" fmla="*/ 1365 w 75"/>
                  <a:gd name="T25" fmla="*/ 12716 h 111"/>
                  <a:gd name="T26" fmla="*/ 1515 w 75"/>
                  <a:gd name="T27" fmla="*/ 12891 h 111"/>
                  <a:gd name="T28" fmla="*/ 1668 w 75"/>
                  <a:gd name="T29" fmla="*/ 12624 h 111"/>
                  <a:gd name="T30" fmla="*/ 1688 w 75"/>
                  <a:gd name="T31" fmla="*/ 12404 h 111"/>
                  <a:gd name="T32" fmla="*/ 1771 w 75"/>
                  <a:gd name="T33" fmla="*/ 11924 h 111"/>
                  <a:gd name="T34" fmla="*/ 1771 w 75"/>
                  <a:gd name="T35" fmla="*/ 11511 h 111"/>
                  <a:gd name="T36" fmla="*/ 1771 w 75"/>
                  <a:gd name="T37" fmla="*/ 11030 h 111"/>
                  <a:gd name="T38" fmla="*/ 1595 w 75"/>
                  <a:gd name="T39" fmla="*/ 11408 h 111"/>
                  <a:gd name="T40" fmla="*/ 1595 w 75"/>
                  <a:gd name="T41" fmla="*/ 11511 h 111"/>
                  <a:gd name="T42" fmla="*/ 1595 w 75"/>
                  <a:gd name="T43" fmla="*/ 11605 h 111"/>
                  <a:gd name="T44" fmla="*/ 1522 w 75"/>
                  <a:gd name="T45" fmla="*/ 11677 h 111"/>
                  <a:gd name="T46" fmla="*/ 1595 w 75"/>
                  <a:gd name="T47" fmla="*/ 11677 h 111"/>
                  <a:gd name="T48" fmla="*/ 1515 w 75"/>
                  <a:gd name="T49" fmla="*/ 11762 h 111"/>
                  <a:gd name="T50" fmla="*/ 1437 w 75"/>
                  <a:gd name="T51" fmla="*/ 11677 h 111"/>
                  <a:gd name="T52" fmla="*/ 1295 w 75"/>
                  <a:gd name="T53" fmla="*/ 11605 h 111"/>
                  <a:gd name="T54" fmla="*/ 1168 w 75"/>
                  <a:gd name="T55" fmla="*/ 11030 h 111"/>
                  <a:gd name="T56" fmla="*/ 999 w 75"/>
                  <a:gd name="T57" fmla="*/ 10613 h 111"/>
                  <a:gd name="T58" fmla="*/ 816 w 75"/>
                  <a:gd name="T59" fmla="*/ 9817 h 111"/>
                  <a:gd name="T60" fmla="*/ 699 w 75"/>
                  <a:gd name="T61" fmla="*/ 9029 h 111"/>
                  <a:gd name="T62" fmla="*/ 512 w 75"/>
                  <a:gd name="T63" fmla="*/ 7908 h 111"/>
                  <a:gd name="T64" fmla="*/ 375 w 75"/>
                  <a:gd name="T65" fmla="*/ 6909 h 111"/>
                  <a:gd name="T66" fmla="*/ 305 w 75"/>
                  <a:gd name="T67" fmla="*/ 5688 h 111"/>
                  <a:gd name="T68" fmla="*/ 275 w 75"/>
                  <a:gd name="T69" fmla="*/ 4477 h 111"/>
                  <a:gd name="T70" fmla="*/ 261 w 75"/>
                  <a:gd name="T71" fmla="*/ 3031 h 111"/>
                  <a:gd name="T72" fmla="*/ 261 w 75"/>
                  <a:gd name="T73" fmla="*/ 1662 h 111"/>
                  <a:gd name="T74" fmla="*/ 305 w 75"/>
                  <a:gd name="T75" fmla="*/ 3 h 111"/>
                  <a:gd name="T76" fmla="*/ 5 w 75"/>
                  <a:gd name="T77" fmla="*/ 0 h 11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5"/>
                  <a:gd name="T118" fmla="*/ 0 h 111"/>
                  <a:gd name="T119" fmla="*/ 75 w 75"/>
                  <a:gd name="T120" fmla="*/ 111 h 11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5" h="111">
                    <a:moveTo>
                      <a:pt x="5" y="0"/>
                    </a:moveTo>
                    <a:lnTo>
                      <a:pt x="2" y="13"/>
                    </a:lnTo>
                    <a:lnTo>
                      <a:pt x="0" y="27"/>
                    </a:lnTo>
                    <a:lnTo>
                      <a:pt x="2" y="39"/>
                    </a:lnTo>
                    <a:lnTo>
                      <a:pt x="5" y="51"/>
                    </a:lnTo>
                    <a:lnTo>
                      <a:pt x="10" y="64"/>
                    </a:lnTo>
                    <a:lnTo>
                      <a:pt x="15" y="73"/>
                    </a:lnTo>
                    <a:lnTo>
                      <a:pt x="22" y="82"/>
                    </a:lnTo>
                    <a:lnTo>
                      <a:pt x="29" y="91"/>
                    </a:lnTo>
                    <a:lnTo>
                      <a:pt x="36" y="98"/>
                    </a:lnTo>
                    <a:lnTo>
                      <a:pt x="44" y="103"/>
                    </a:lnTo>
                    <a:lnTo>
                      <a:pt x="51" y="107"/>
                    </a:lnTo>
                    <a:lnTo>
                      <a:pt x="58" y="110"/>
                    </a:lnTo>
                    <a:lnTo>
                      <a:pt x="64" y="111"/>
                    </a:lnTo>
                    <a:lnTo>
                      <a:pt x="69" y="109"/>
                    </a:lnTo>
                    <a:lnTo>
                      <a:pt x="72" y="106"/>
                    </a:lnTo>
                    <a:lnTo>
                      <a:pt x="75" y="103"/>
                    </a:lnTo>
                    <a:lnTo>
                      <a:pt x="75" y="99"/>
                    </a:lnTo>
                    <a:lnTo>
                      <a:pt x="75" y="95"/>
                    </a:lnTo>
                    <a:lnTo>
                      <a:pt x="66" y="97"/>
                    </a:lnTo>
                    <a:lnTo>
                      <a:pt x="66" y="99"/>
                    </a:lnTo>
                    <a:lnTo>
                      <a:pt x="66" y="100"/>
                    </a:lnTo>
                    <a:lnTo>
                      <a:pt x="65" y="101"/>
                    </a:lnTo>
                    <a:lnTo>
                      <a:pt x="66" y="101"/>
                    </a:lnTo>
                    <a:lnTo>
                      <a:pt x="64" y="102"/>
                    </a:lnTo>
                    <a:lnTo>
                      <a:pt x="60" y="101"/>
                    </a:lnTo>
                    <a:lnTo>
                      <a:pt x="54" y="100"/>
                    </a:lnTo>
                    <a:lnTo>
                      <a:pt x="49" y="95"/>
                    </a:lnTo>
                    <a:lnTo>
                      <a:pt x="42" y="91"/>
                    </a:lnTo>
                    <a:lnTo>
                      <a:pt x="35" y="84"/>
                    </a:lnTo>
                    <a:lnTo>
                      <a:pt x="29" y="77"/>
                    </a:lnTo>
                    <a:lnTo>
                      <a:pt x="23" y="68"/>
                    </a:lnTo>
                    <a:lnTo>
                      <a:pt x="17" y="59"/>
                    </a:lnTo>
                    <a:lnTo>
                      <a:pt x="13" y="49"/>
                    </a:lnTo>
                    <a:lnTo>
                      <a:pt x="11" y="38"/>
                    </a:lnTo>
                    <a:lnTo>
                      <a:pt x="10" y="26"/>
                    </a:lnTo>
                    <a:lnTo>
                      <a:pt x="10" y="15"/>
                    </a:lnTo>
                    <a:lnTo>
                      <a:pt x="13" y="3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148" name="Freeform 17"/>
              <p:cNvSpPr>
                <a:spLocks noChangeArrowheads="1"/>
              </p:cNvSpPr>
              <p:nvPr/>
            </p:nvSpPr>
            <p:spPr bwMode="auto">
              <a:xfrm>
                <a:off x="152" y="1447"/>
                <a:ext cx="56" cy="50"/>
              </a:xfrm>
              <a:custGeom>
                <a:avLst/>
                <a:gdLst>
                  <a:gd name="T0" fmla="*/ 1504 w 53"/>
                  <a:gd name="T1" fmla="*/ 6758 h 46"/>
                  <a:gd name="T2" fmla="*/ 1347 w 53"/>
                  <a:gd name="T3" fmla="*/ 4943 h 46"/>
                  <a:gd name="T4" fmla="*/ 1124 w 53"/>
                  <a:gd name="T5" fmla="*/ 3834 h 46"/>
                  <a:gd name="T6" fmla="*/ 902 w 53"/>
                  <a:gd name="T7" fmla="*/ 2526 h 46"/>
                  <a:gd name="T8" fmla="*/ 716 w 53"/>
                  <a:gd name="T9" fmla="*/ 1409 h 46"/>
                  <a:gd name="T10" fmla="*/ 515 w 53"/>
                  <a:gd name="T11" fmla="*/ 4 h 46"/>
                  <a:gd name="T12" fmla="*/ 350 w 53"/>
                  <a:gd name="T13" fmla="*/ 0 h 46"/>
                  <a:gd name="T14" fmla="*/ 296 w 53"/>
                  <a:gd name="T15" fmla="*/ 0 h 46"/>
                  <a:gd name="T16" fmla="*/ 6 w 53"/>
                  <a:gd name="T17" fmla="*/ 0 h 46"/>
                  <a:gd name="T18" fmla="*/ 3 w 53"/>
                  <a:gd name="T19" fmla="*/ 2 h 46"/>
                  <a:gd name="T20" fmla="*/ 0 w 53"/>
                  <a:gd name="T21" fmla="*/ 5 h 46"/>
                  <a:gd name="T22" fmla="*/ 8 w 53"/>
                  <a:gd name="T23" fmla="*/ 1296 h 46"/>
                  <a:gd name="T24" fmla="*/ 7 w 53"/>
                  <a:gd name="T25" fmla="*/ 1409 h 46"/>
                  <a:gd name="T26" fmla="*/ 8 w 53"/>
                  <a:gd name="T27" fmla="*/ 1409 h 46"/>
                  <a:gd name="T28" fmla="*/ 296 w 53"/>
                  <a:gd name="T29" fmla="*/ 1409 h 46"/>
                  <a:gd name="T30" fmla="*/ 370 w 53"/>
                  <a:gd name="T31" fmla="*/ 1665 h 46"/>
                  <a:gd name="T32" fmla="*/ 544 w 53"/>
                  <a:gd name="T33" fmla="*/ 2526 h 46"/>
                  <a:gd name="T34" fmla="*/ 757 w 53"/>
                  <a:gd name="T35" fmla="*/ 3527 h 46"/>
                  <a:gd name="T36" fmla="*/ 953 w 53"/>
                  <a:gd name="T37" fmla="*/ 4841 h 46"/>
                  <a:gd name="T38" fmla="*/ 1124 w 53"/>
                  <a:gd name="T39" fmla="*/ 5840 h 46"/>
                  <a:gd name="T40" fmla="*/ 1313 w 53"/>
                  <a:gd name="T41" fmla="*/ 7470 h 46"/>
                  <a:gd name="T42" fmla="*/ 1504 w 53"/>
                  <a:gd name="T43" fmla="*/ 6758 h 4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53"/>
                  <a:gd name="T67" fmla="*/ 0 h 46"/>
                  <a:gd name="T68" fmla="*/ 53 w 53"/>
                  <a:gd name="T69" fmla="*/ 46 h 4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53" h="46">
                    <a:moveTo>
                      <a:pt x="53" y="41"/>
                    </a:moveTo>
                    <a:lnTo>
                      <a:pt x="47" y="31"/>
                    </a:lnTo>
                    <a:lnTo>
                      <a:pt x="40" y="24"/>
                    </a:lnTo>
                    <a:lnTo>
                      <a:pt x="32" y="16"/>
                    </a:lnTo>
                    <a:lnTo>
                      <a:pt x="25" y="9"/>
                    </a:lnTo>
                    <a:lnTo>
                      <a:pt x="19" y="4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3" y="2"/>
                    </a:lnTo>
                    <a:lnTo>
                      <a:pt x="0" y="5"/>
                    </a:lnTo>
                    <a:lnTo>
                      <a:pt x="8" y="8"/>
                    </a:lnTo>
                    <a:lnTo>
                      <a:pt x="7" y="9"/>
                    </a:lnTo>
                    <a:lnTo>
                      <a:pt x="8" y="9"/>
                    </a:lnTo>
                    <a:lnTo>
                      <a:pt x="9" y="9"/>
                    </a:lnTo>
                    <a:lnTo>
                      <a:pt x="13" y="11"/>
                    </a:lnTo>
                    <a:lnTo>
                      <a:pt x="20" y="16"/>
                    </a:lnTo>
                    <a:lnTo>
                      <a:pt x="26" y="22"/>
                    </a:lnTo>
                    <a:lnTo>
                      <a:pt x="34" y="29"/>
                    </a:lnTo>
                    <a:lnTo>
                      <a:pt x="40" y="37"/>
                    </a:lnTo>
                    <a:lnTo>
                      <a:pt x="45" y="46"/>
                    </a:lnTo>
                    <a:lnTo>
                      <a:pt x="53" y="41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149" name="Freeform 18"/>
              <p:cNvSpPr>
                <a:spLocks noChangeArrowheads="1"/>
              </p:cNvSpPr>
              <p:nvPr/>
            </p:nvSpPr>
            <p:spPr bwMode="auto">
              <a:xfrm>
                <a:off x="200" y="1491"/>
                <a:ext cx="27" cy="66"/>
              </a:xfrm>
              <a:custGeom>
                <a:avLst/>
                <a:gdLst>
                  <a:gd name="T0" fmla="*/ 2676 w 25"/>
                  <a:gd name="T1" fmla="*/ 7312 h 61"/>
                  <a:gd name="T2" fmla="*/ 2478 w 25"/>
                  <a:gd name="T3" fmla="*/ 6789 h 61"/>
                  <a:gd name="T4" fmla="*/ 2478 w 25"/>
                  <a:gd name="T5" fmla="*/ 6072 h 61"/>
                  <a:gd name="T6" fmla="*/ 2405 w 25"/>
                  <a:gd name="T7" fmla="*/ 5024 h 61"/>
                  <a:gd name="T8" fmla="*/ 2227 w 25"/>
                  <a:gd name="T9" fmla="*/ 4233 h 61"/>
                  <a:gd name="T10" fmla="*/ 1967 w 25"/>
                  <a:gd name="T11" fmla="*/ 3089 h 61"/>
                  <a:gd name="T12" fmla="*/ 1686 w 25"/>
                  <a:gd name="T13" fmla="*/ 2083 h 61"/>
                  <a:gd name="T14" fmla="*/ 1239 w 25"/>
                  <a:gd name="T15" fmla="*/ 1025 h 61"/>
                  <a:gd name="T16" fmla="*/ 910 w 25"/>
                  <a:gd name="T17" fmla="*/ 0 h 61"/>
                  <a:gd name="T18" fmla="*/ 0 w 25"/>
                  <a:gd name="T19" fmla="*/ 5 h 61"/>
                  <a:gd name="T20" fmla="*/ 4 w 25"/>
                  <a:gd name="T21" fmla="*/ 1404 h 61"/>
                  <a:gd name="T22" fmla="*/ 910 w 25"/>
                  <a:gd name="T23" fmla="*/ 2469 h 61"/>
                  <a:gd name="T24" fmla="*/ 1062 w 25"/>
                  <a:gd name="T25" fmla="*/ 3616 h 61"/>
                  <a:gd name="T26" fmla="*/ 1239 w 25"/>
                  <a:gd name="T27" fmla="*/ 4291 h 61"/>
                  <a:gd name="T28" fmla="*/ 1338 w 25"/>
                  <a:gd name="T29" fmla="*/ 5427 h 61"/>
                  <a:gd name="T30" fmla="*/ 1445 w 25"/>
                  <a:gd name="T31" fmla="*/ 6275 h 61"/>
                  <a:gd name="T32" fmla="*/ 1561 w 25"/>
                  <a:gd name="T33" fmla="*/ 6874 h 61"/>
                  <a:gd name="T34" fmla="*/ 1686 w 25"/>
                  <a:gd name="T35" fmla="*/ 7437 h 61"/>
                  <a:gd name="T36" fmla="*/ 2676 w 25"/>
                  <a:gd name="T37" fmla="*/ 7312 h 6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5"/>
                  <a:gd name="T58" fmla="*/ 0 h 61"/>
                  <a:gd name="T59" fmla="*/ 25 w 25"/>
                  <a:gd name="T60" fmla="*/ 61 h 6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5" h="61">
                    <a:moveTo>
                      <a:pt x="25" y="59"/>
                    </a:moveTo>
                    <a:lnTo>
                      <a:pt x="23" y="55"/>
                    </a:lnTo>
                    <a:lnTo>
                      <a:pt x="23" y="50"/>
                    </a:lnTo>
                    <a:lnTo>
                      <a:pt x="22" y="42"/>
                    </a:lnTo>
                    <a:lnTo>
                      <a:pt x="20" y="34"/>
                    </a:lnTo>
                    <a:lnTo>
                      <a:pt x="18" y="25"/>
                    </a:lnTo>
                    <a:lnTo>
                      <a:pt x="16" y="17"/>
                    </a:lnTo>
                    <a:lnTo>
                      <a:pt x="12" y="8"/>
                    </a:lnTo>
                    <a:lnTo>
                      <a:pt x="8" y="0"/>
                    </a:lnTo>
                    <a:lnTo>
                      <a:pt x="0" y="5"/>
                    </a:lnTo>
                    <a:lnTo>
                      <a:pt x="4" y="12"/>
                    </a:lnTo>
                    <a:lnTo>
                      <a:pt x="8" y="20"/>
                    </a:lnTo>
                    <a:lnTo>
                      <a:pt x="10" y="29"/>
                    </a:lnTo>
                    <a:lnTo>
                      <a:pt x="12" y="36"/>
                    </a:lnTo>
                    <a:lnTo>
                      <a:pt x="13" y="44"/>
                    </a:lnTo>
                    <a:lnTo>
                      <a:pt x="14" y="51"/>
                    </a:lnTo>
                    <a:lnTo>
                      <a:pt x="15" y="56"/>
                    </a:lnTo>
                    <a:lnTo>
                      <a:pt x="16" y="61"/>
                    </a:lnTo>
                    <a:lnTo>
                      <a:pt x="25" y="59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150" name="Freeform 19"/>
              <p:cNvSpPr>
                <a:spLocks noChangeArrowheads="1"/>
              </p:cNvSpPr>
              <p:nvPr/>
            </p:nvSpPr>
            <p:spPr bwMode="auto">
              <a:xfrm>
                <a:off x="5584" y="1588"/>
                <a:ext cx="69" cy="115"/>
              </a:xfrm>
              <a:custGeom>
                <a:avLst/>
                <a:gdLst>
                  <a:gd name="T0" fmla="*/ 0 w 65"/>
                  <a:gd name="T1" fmla="*/ 7855 h 107"/>
                  <a:gd name="T2" fmla="*/ 0 w 65"/>
                  <a:gd name="T3" fmla="*/ 8080 h 107"/>
                  <a:gd name="T4" fmla="*/ 0 w 65"/>
                  <a:gd name="T5" fmla="*/ 8346 h 107"/>
                  <a:gd name="T6" fmla="*/ 1 w 65"/>
                  <a:gd name="T7" fmla="*/ 8442 h 107"/>
                  <a:gd name="T8" fmla="*/ 2 w 65"/>
                  <a:gd name="T9" fmla="*/ 8600 h 107"/>
                  <a:gd name="T10" fmla="*/ 6 w 65"/>
                  <a:gd name="T11" fmla="*/ 8684 h 107"/>
                  <a:gd name="T12" fmla="*/ 428 w 65"/>
                  <a:gd name="T13" fmla="*/ 8684 h 107"/>
                  <a:gd name="T14" fmla="*/ 613 w 65"/>
                  <a:gd name="T15" fmla="*/ 8442 h 107"/>
                  <a:gd name="T16" fmla="*/ 932 w 65"/>
                  <a:gd name="T17" fmla="*/ 8080 h 107"/>
                  <a:gd name="T18" fmla="*/ 1138 w 65"/>
                  <a:gd name="T19" fmla="*/ 7765 h 107"/>
                  <a:gd name="T20" fmla="*/ 1445 w 65"/>
                  <a:gd name="T21" fmla="*/ 7225 h 107"/>
                  <a:gd name="T22" fmla="*/ 1693 w 65"/>
                  <a:gd name="T23" fmla="*/ 6445 h 107"/>
                  <a:gd name="T24" fmla="*/ 1908 w 65"/>
                  <a:gd name="T25" fmla="*/ 5876 h 107"/>
                  <a:gd name="T26" fmla="*/ 2194 w 65"/>
                  <a:gd name="T27" fmla="*/ 5087 h 107"/>
                  <a:gd name="T28" fmla="*/ 2329 w 65"/>
                  <a:gd name="T29" fmla="*/ 4105 h 107"/>
                  <a:gd name="T30" fmla="*/ 2422 w 65"/>
                  <a:gd name="T31" fmla="*/ 3269 h 107"/>
                  <a:gd name="T32" fmla="*/ 2472 w 65"/>
                  <a:gd name="T33" fmla="*/ 2280 h 107"/>
                  <a:gd name="T34" fmla="*/ 2464 w 65"/>
                  <a:gd name="T35" fmla="*/ 1044 h 107"/>
                  <a:gd name="T36" fmla="*/ 2329 w 65"/>
                  <a:gd name="T37" fmla="*/ 2 h 107"/>
                  <a:gd name="T38" fmla="*/ 2321 w 65"/>
                  <a:gd name="T39" fmla="*/ 1 h 107"/>
                  <a:gd name="T40" fmla="*/ 2282 w 65"/>
                  <a:gd name="T41" fmla="*/ 0 h 107"/>
                  <a:gd name="T42" fmla="*/ 2194 w 65"/>
                  <a:gd name="T43" fmla="*/ 0 h 107"/>
                  <a:gd name="T44" fmla="*/ 2103 w 65"/>
                  <a:gd name="T45" fmla="*/ 1 h 107"/>
                  <a:gd name="T46" fmla="*/ 1834 w 65"/>
                  <a:gd name="T47" fmla="*/ 3 h 107"/>
                  <a:gd name="T48" fmla="*/ 1628 w 65"/>
                  <a:gd name="T49" fmla="*/ 677 h 107"/>
                  <a:gd name="T50" fmla="*/ 1361 w 65"/>
                  <a:gd name="T51" fmla="*/ 1044 h 107"/>
                  <a:gd name="T52" fmla="*/ 1072 w 65"/>
                  <a:gd name="T53" fmla="*/ 1836 h 107"/>
                  <a:gd name="T54" fmla="*/ 827 w 65"/>
                  <a:gd name="T55" fmla="*/ 2450 h 107"/>
                  <a:gd name="T56" fmla="*/ 577 w 65"/>
                  <a:gd name="T57" fmla="*/ 3134 h 107"/>
                  <a:gd name="T58" fmla="*/ 428 w 65"/>
                  <a:gd name="T59" fmla="*/ 3776 h 107"/>
                  <a:gd name="T60" fmla="*/ 8 w 65"/>
                  <a:gd name="T61" fmla="*/ 4412 h 107"/>
                  <a:gd name="T62" fmla="*/ 6 w 65"/>
                  <a:gd name="T63" fmla="*/ 5192 h 107"/>
                  <a:gd name="T64" fmla="*/ 4 w 65"/>
                  <a:gd name="T65" fmla="*/ 5876 h 107"/>
                  <a:gd name="T66" fmla="*/ 2 w 65"/>
                  <a:gd name="T67" fmla="*/ 6379 h 107"/>
                  <a:gd name="T68" fmla="*/ 1 w 65"/>
                  <a:gd name="T69" fmla="*/ 7214 h 107"/>
                  <a:gd name="T70" fmla="*/ 1 w 65"/>
                  <a:gd name="T71" fmla="*/ 7445 h 107"/>
                  <a:gd name="T72" fmla="*/ 0 w 65"/>
                  <a:gd name="T73" fmla="*/ 7855 h 10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5"/>
                  <a:gd name="T112" fmla="*/ 0 h 107"/>
                  <a:gd name="T113" fmla="*/ 65 w 65"/>
                  <a:gd name="T114" fmla="*/ 107 h 107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5" h="107">
                    <a:moveTo>
                      <a:pt x="0" y="97"/>
                    </a:moveTo>
                    <a:lnTo>
                      <a:pt x="0" y="100"/>
                    </a:lnTo>
                    <a:lnTo>
                      <a:pt x="0" y="102"/>
                    </a:lnTo>
                    <a:lnTo>
                      <a:pt x="1" y="104"/>
                    </a:lnTo>
                    <a:lnTo>
                      <a:pt x="2" y="106"/>
                    </a:lnTo>
                    <a:lnTo>
                      <a:pt x="6" y="107"/>
                    </a:lnTo>
                    <a:lnTo>
                      <a:pt x="11" y="107"/>
                    </a:lnTo>
                    <a:lnTo>
                      <a:pt x="17" y="104"/>
                    </a:lnTo>
                    <a:lnTo>
                      <a:pt x="24" y="100"/>
                    </a:lnTo>
                    <a:lnTo>
                      <a:pt x="30" y="95"/>
                    </a:lnTo>
                    <a:lnTo>
                      <a:pt x="38" y="88"/>
                    </a:lnTo>
                    <a:lnTo>
                      <a:pt x="44" y="80"/>
                    </a:lnTo>
                    <a:lnTo>
                      <a:pt x="50" y="72"/>
                    </a:lnTo>
                    <a:lnTo>
                      <a:pt x="57" y="62"/>
                    </a:lnTo>
                    <a:lnTo>
                      <a:pt x="61" y="51"/>
                    </a:lnTo>
                    <a:lnTo>
                      <a:pt x="63" y="40"/>
                    </a:lnTo>
                    <a:lnTo>
                      <a:pt x="65" y="28"/>
                    </a:lnTo>
                    <a:lnTo>
                      <a:pt x="64" y="14"/>
                    </a:lnTo>
                    <a:lnTo>
                      <a:pt x="61" y="2"/>
                    </a:lnTo>
                    <a:lnTo>
                      <a:pt x="60" y="1"/>
                    </a:lnTo>
                    <a:lnTo>
                      <a:pt x="59" y="0"/>
                    </a:lnTo>
                    <a:lnTo>
                      <a:pt x="57" y="0"/>
                    </a:lnTo>
                    <a:lnTo>
                      <a:pt x="55" y="1"/>
                    </a:lnTo>
                    <a:lnTo>
                      <a:pt x="48" y="3"/>
                    </a:lnTo>
                    <a:lnTo>
                      <a:pt x="42" y="8"/>
                    </a:lnTo>
                    <a:lnTo>
                      <a:pt x="36" y="14"/>
                    </a:lnTo>
                    <a:lnTo>
                      <a:pt x="28" y="22"/>
                    </a:lnTo>
                    <a:lnTo>
                      <a:pt x="22" y="30"/>
                    </a:lnTo>
                    <a:lnTo>
                      <a:pt x="16" y="39"/>
                    </a:lnTo>
                    <a:lnTo>
                      <a:pt x="11" y="46"/>
                    </a:lnTo>
                    <a:lnTo>
                      <a:pt x="8" y="55"/>
                    </a:lnTo>
                    <a:lnTo>
                      <a:pt x="6" y="64"/>
                    </a:lnTo>
                    <a:lnTo>
                      <a:pt x="4" y="72"/>
                    </a:lnTo>
                    <a:lnTo>
                      <a:pt x="2" y="79"/>
                    </a:lnTo>
                    <a:lnTo>
                      <a:pt x="1" y="87"/>
                    </a:lnTo>
                    <a:lnTo>
                      <a:pt x="1" y="92"/>
                    </a:lnTo>
                    <a:lnTo>
                      <a:pt x="0" y="97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151" name="Freeform 20"/>
              <p:cNvSpPr>
                <a:spLocks noChangeArrowheads="1"/>
              </p:cNvSpPr>
              <p:nvPr/>
            </p:nvSpPr>
            <p:spPr bwMode="auto">
              <a:xfrm>
                <a:off x="5578" y="1588"/>
                <a:ext cx="79" cy="120"/>
              </a:xfrm>
              <a:custGeom>
                <a:avLst/>
                <a:gdLst>
                  <a:gd name="T0" fmla="*/ 1445 w 75"/>
                  <a:gd name="T1" fmla="*/ 3 h 111"/>
                  <a:gd name="T2" fmla="*/ 1522 w 75"/>
                  <a:gd name="T3" fmla="*/ 1797 h 111"/>
                  <a:gd name="T4" fmla="*/ 1522 w 75"/>
                  <a:gd name="T5" fmla="*/ 3277 h 111"/>
                  <a:gd name="T6" fmla="*/ 1515 w 75"/>
                  <a:gd name="T7" fmla="*/ 4501 h 111"/>
                  <a:gd name="T8" fmla="*/ 1445 w 75"/>
                  <a:gd name="T9" fmla="*/ 5790 h 111"/>
                  <a:gd name="T10" fmla="*/ 1365 w 75"/>
                  <a:gd name="T11" fmla="*/ 6909 h 111"/>
                  <a:gd name="T12" fmla="*/ 1230 w 75"/>
                  <a:gd name="T13" fmla="*/ 8075 h 111"/>
                  <a:gd name="T14" fmla="*/ 1108 w 75"/>
                  <a:gd name="T15" fmla="*/ 9081 h 111"/>
                  <a:gd name="T16" fmla="*/ 948 w 75"/>
                  <a:gd name="T17" fmla="*/ 9849 h 111"/>
                  <a:gd name="T18" fmla="*/ 775 w 75"/>
                  <a:gd name="T19" fmla="*/ 10613 h 111"/>
                  <a:gd name="T20" fmla="*/ 598 w 75"/>
                  <a:gd name="T21" fmla="*/ 11408 h 111"/>
                  <a:gd name="T22" fmla="*/ 461 w 75"/>
                  <a:gd name="T23" fmla="*/ 11605 h 111"/>
                  <a:gd name="T24" fmla="*/ 338 w 75"/>
                  <a:gd name="T25" fmla="*/ 11762 h 111"/>
                  <a:gd name="T26" fmla="*/ 275 w 75"/>
                  <a:gd name="T27" fmla="*/ 11762 h 111"/>
                  <a:gd name="T28" fmla="*/ 9 w 75"/>
                  <a:gd name="T29" fmla="*/ 11677 h 111"/>
                  <a:gd name="T30" fmla="*/ 261 w 75"/>
                  <a:gd name="T31" fmla="*/ 11677 h 111"/>
                  <a:gd name="T32" fmla="*/ 9 w 75"/>
                  <a:gd name="T33" fmla="*/ 11677 h 111"/>
                  <a:gd name="T34" fmla="*/ 9 w 75"/>
                  <a:gd name="T35" fmla="*/ 11511 h 111"/>
                  <a:gd name="T36" fmla="*/ 9 w 75"/>
                  <a:gd name="T37" fmla="*/ 11408 h 111"/>
                  <a:gd name="T38" fmla="*/ 0 w 75"/>
                  <a:gd name="T39" fmla="*/ 11159 h 111"/>
                  <a:gd name="T40" fmla="*/ 0 w 75"/>
                  <a:gd name="T41" fmla="*/ 11605 h 111"/>
                  <a:gd name="T42" fmla="*/ 0 w 75"/>
                  <a:gd name="T43" fmla="*/ 11924 h 111"/>
                  <a:gd name="T44" fmla="*/ 3 w 75"/>
                  <a:gd name="T45" fmla="*/ 12444 h 111"/>
                  <a:gd name="T46" fmla="*/ 6 w 75"/>
                  <a:gd name="T47" fmla="*/ 12624 h 111"/>
                  <a:gd name="T48" fmla="*/ 275 w 75"/>
                  <a:gd name="T49" fmla="*/ 12891 h 111"/>
                  <a:gd name="T50" fmla="*/ 375 w 75"/>
                  <a:gd name="T51" fmla="*/ 12891 h 111"/>
                  <a:gd name="T52" fmla="*/ 539 w 75"/>
                  <a:gd name="T53" fmla="*/ 12546 h 111"/>
                  <a:gd name="T54" fmla="*/ 736 w 75"/>
                  <a:gd name="T55" fmla="*/ 12064 h 111"/>
                  <a:gd name="T56" fmla="*/ 906 w 75"/>
                  <a:gd name="T57" fmla="*/ 11511 h 111"/>
                  <a:gd name="T58" fmla="*/ 1108 w 75"/>
                  <a:gd name="T59" fmla="*/ 10613 h 111"/>
                  <a:gd name="T60" fmla="*/ 1237 w 75"/>
                  <a:gd name="T61" fmla="*/ 9817 h 111"/>
                  <a:gd name="T62" fmla="*/ 1437 w 75"/>
                  <a:gd name="T63" fmla="*/ 8549 h 111"/>
                  <a:gd name="T64" fmla="*/ 1522 w 75"/>
                  <a:gd name="T65" fmla="*/ 7469 h 111"/>
                  <a:gd name="T66" fmla="*/ 1680 w 75"/>
                  <a:gd name="T67" fmla="*/ 6149 h 111"/>
                  <a:gd name="T68" fmla="*/ 1757 w 75"/>
                  <a:gd name="T69" fmla="*/ 4582 h 111"/>
                  <a:gd name="T70" fmla="*/ 1771 w 75"/>
                  <a:gd name="T71" fmla="*/ 3277 h 111"/>
                  <a:gd name="T72" fmla="*/ 1757 w 75"/>
                  <a:gd name="T73" fmla="*/ 1537 h 111"/>
                  <a:gd name="T74" fmla="*/ 1680 w 75"/>
                  <a:gd name="T75" fmla="*/ 0 h 111"/>
                  <a:gd name="T76" fmla="*/ 1445 w 75"/>
                  <a:gd name="T77" fmla="*/ 3 h 11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5"/>
                  <a:gd name="T118" fmla="*/ 0 h 111"/>
                  <a:gd name="T119" fmla="*/ 75 w 75"/>
                  <a:gd name="T120" fmla="*/ 111 h 11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5" h="111">
                    <a:moveTo>
                      <a:pt x="62" y="3"/>
                    </a:moveTo>
                    <a:lnTo>
                      <a:pt x="65" y="16"/>
                    </a:lnTo>
                    <a:lnTo>
                      <a:pt x="65" y="28"/>
                    </a:lnTo>
                    <a:lnTo>
                      <a:pt x="64" y="39"/>
                    </a:lnTo>
                    <a:lnTo>
                      <a:pt x="62" y="50"/>
                    </a:lnTo>
                    <a:lnTo>
                      <a:pt x="58" y="59"/>
                    </a:lnTo>
                    <a:lnTo>
                      <a:pt x="52" y="69"/>
                    </a:lnTo>
                    <a:lnTo>
                      <a:pt x="46" y="78"/>
                    </a:lnTo>
                    <a:lnTo>
                      <a:pt x="40" y="85"/>
                    </a:lnTo>
                    <a:lnTo>
                      <a:pt x="33" y="91"/>
                    </a:lnTo>
                    <a:lnTo>
                      <a:pt x="26" y="97"/>
                    </a:lnTo>
                    <a:lnTo>
                      <a:pt x="21" y="100"/>
                    </a:lnTo>
                    <a:lnTo>
                      <a:pt x="15" y="102"/>
                    </a:lnTo>
                    <a:lnTo>
                      <a:pt x="11" y="102"/>
                    </a:lnTo>
                    <a:lnTo>
                      <a:pt x="9" y="101"/>
                    </a:lnTo>
                    <a:lnTo>
                      <a:pt x="10" y="101"/>
                    </a:lnTo>
                    <a:lnTo>
                      <a:pt x="9" y="101"/>
                    </a:lnTo>
                    <a:lnTo>
                      <a:pt x="9" y="99"/>
                    </a:lnTo>
                    <a:lnTo>
                      <a:pt x="9" y="97"/>
                    </a:lnTo>
                    <a:lnTo>
                      <a:pt x="0" y="96"/>
                    </a:lnTo>
                    <a:lnTo>
                      <a:pt x="0" y="100"/>
                    </a:lnTo>
                    <a:lnTo>
                      <a:pt x="0" y="103"/>
                    </a:lnTo>
                    <a:lnTo>
                      <a:pt x="3" y="107"/>
                    </a:lnTo>
                    <a:lnTo>
                      <a:pt x="6" y="109"/>
                    </a:lnTo>
                    <a:lnTo>
                      <a:pt x="11" y="111"/>
                    </a:lnTo>
                    <a:lnTo>
                      <a:pt x="17" y="111"/>
                    </a:lnTo>
                    <a:lnTo>
                      <a:pt x="24" y="108"/>
                    </a:lnTo>
                    <a:lnTo>
                      <a:pt x="31" y="104"/>
                    </a:lnTo>
                    <a:lnTo>
                      <a:pt x="39" y="99"/>
                    </a:lnTo>
                    <a:lnTo>
                      <a:pt x="46" y="91"/>
                    </a:lnTo>
                    <a:lnTo>
                      <a:pt x="53" y="84"/>
                    </a:lnTo>
                    <a:lnTo>
                      <a:pt x="60" y="74"/>
                    </a:lnTo>
                    <a:lnTo>
                      <a:pt x="65" y="64"/>
                    </a:lnTo>
                    <a:lnTo>
                      <a:pt x="70" y="53"/>
                    </a:lnTo>
                    <a:lnTo>
                      <a:pt x="73" y="40"/>
                    </a:lnTo>
                    <a:lnTo>
                      <a:pt x="75" y="28"/>
                    </a:lnTo>
                    <a:lnTo>
                      <a:pt x="73" y="14"/>
                    </a:lnTo>
                    <a:lnTo>
                      <a:pt x="70" y="0"/>
                    </a:lnTo>
                    <a:lnTo>
                      <a:pt x="62" y="3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152" name="Freeform 21"/>
              <p:cNvSpPr>
                <a:spLocks noChangeArrowheads="1"/>
              </p:cNvSpPr>
              <p:nvPr/>
            </p:nvSpPr>
            <p:spPr bwMode="auto">
              <a:xfrm>
                <a:off x="5596" y="1584"/>
                <a:ext cx="56" cy="49"/>
              </a:xfrm>
              <a:custGeom>
                <a:avLst/>
                <a:gdLst>
                  <a:gd name="T0" fmla="*/ 8 w 53"/>
                  <a:gd name="T1" fmla="*/ 8095 h 45"/>
                  <a:gd name="T2" fmla="*/ 370 w 53"/>
                  <a:gd name="T3" fmla="*/ 6774 h 45"/>
                  <a:gd name="T4" fmla="*/ 515 w 53"/>
                  <a:gd name="T5" fmla="*/ 5288 h 45"/>
                  <a:gd name="T6" fmla="*/ 800 w 53"/>
                  <a:gd name="T7" fmla="*/ 3810 h 45"/>
                  <a:gd name="T8" fmla="*/ 944 w 53"/>
                  <a:gd name="T9" fmla="*/ 2914 h 45"/>
                  <a:gd name="T10" fmla="*/ 1124 w 53"/>
                  <a:gd name="T11" fmla="*/ 2073 h 45"/>
                  <a:gd name="T12" fmla="*/ 1255 w 53"/>
                  <a:gd name="T13" fmla="*/ 1606 h 45"/>
                  <a:gd name="T14" fmla="*/ 1313 w 53"/>
                  <a:gd name="T15" fmla="*/ 1606 h 45"/>
                  <a:gd name="T16" fmla="*/ 1326 w 53"/>
                  <a:gd name="T17" fmla="*/ 1606 h 45"/>
                  <a:gd name="T18" fmla="*/ 1313 w 53"/>
                  <a:gd name="T19" fmla="*/ 1606 h 45"/>
                  <a:gd name="T20" fmla="*/ 1313 w 53"/>
                  <a:gd name="T21" fmla="*/ 1355 h 45"/>
                  <a:gd name="T22" fmla="*/ 1504 w 53"/>
                  <a:gd name="T23" fmla="*/ 4 h 45"/>
                  <a:gd name="T24" fmla="*/ 1423 w 53"/>
                  <a:gd name="T25" fmla="*/ 1 h 45"/>
                  <a:gd name="T26" fmla="*/ 1347 w 53"/>
                  <a:gd name="T27" fmla="*/ 0 h 45"/>
                  <a:gd name="T28" fmla="*/ 1255 w 53"/>
                  <a:gd name="T29" fmla="*/ 0 h 45"/>
                  <a:gd name="T30" fmla="*/ 1176 w 53"/>
                  <a:gd name="T31" fmla="*/ 1 h 45"/>
                  <a:gd name="T32" fmla="*/ 953 w 53"/>
                  <a:gd name="T33" fmla="*/ 4 h 45"/>
                  <a:gd name="T34" fmla="*/ 808 w 53"/>
                  <a:gd name="T35" fmla="*/ 1606 h 45"/>
                  <a:gd name="T36" fmla="*/ 575 w 53"/>
                  <a:gd name="T37" fmla="*/ 2676 h 45"/>
                  <a:gd name="T38" fmla="*/ 370 w 53"/>
                  <a:gd name="T39" fmla="*/ 4096 h 45"/>
                  <a:gd name="T40" fmla="*/ 6 w 53"/>
                  <a:gd name="T41" fmla="*/ 5758 h 45"/>
                  <a:gd name="T42" fmla="*/ 0 w 53"/>
                  <a:gd name="T43" fmla="*/ 7376 h 45"/>
                  <a:gd name="T44" fmla="*/ 8 w 53"/>
                  <a:gd name="T45" fmla="*/ 8095 h 4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53"/>
                  <a:gd name="T70" fmla="*/ 0 h 45"/>
                  <a:gd name="T71" fmla="*/ 53 w 53"/>
                  <a:gd name="T72" fmla="*/ 45 h 45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53" h="45">
                    <a:moveTo>
                      <a:pt x="8" y="45"/>
                    </a:moveTo>
                    <a:lnTo>
                      <a:pt x="13" y="37"/>
                    </a:lnTo>
                    <a:lnTo>
                      <a:pt x="19" y="29"/>
                    </a:lnTo>
                    <a:lnTo>
                      <a:pt x="27" y="22"/>
                    </a:lnTo>
                    <a:lnTo>
                      <a:pt x="33" y="16"/>
                    </a:lnTo>
                    <a:lnTo>
                      <a:pt x="40" y="12"/>
                    </a:lnTo>
                    <a:lnTo>
                      <a:pt x="44" y="9"/>
                    </a:lnTo>
                    <a:lnTo>
                      <a:pt x="45" y="9"/>
                    </a:lnTo>
                    <a:lnTo>
                      <a:pt x="46" y="9"/>
                    </a:lnTo>
                    <a:lnTo>
                      <a:pt x="45" y="9"/>
                    </a:lnTo>
                    <a:lnTo>
                      <a:pt x="45" y="7"/>
                    </a:lnTo>
                    <a:lnTo>
                      <a:pt x="53" y="4"/>
                    </a:lnTo>
                    <a:lnTo>
                      <a:pt x="50" y="1"/>
                    </a:lnTo>
                    <a:lnTo>
                      <a:pt x="47" y="0"/>
                    </a:lnTo>
                    <a:lnTo>
                      <a:pt x="44" y="0"/>
                    </a:lnTo>
                    <a:lnTo>
                      <a:pt x="41" y="1"/>
                    </a:lnTo>
                    <a:lnTo>
                      <a:pt x="34" y="4"/>
                    </a:lnTo>
                    <a:lnTo>
                      <a:pt x="28" y="9"/>
                    </a:lnTo>
                    <a:lnTo>
                      <a:pt x="21" y="15"/>
                    </a:lnTo>
                    <a:lnTo>
                      <a:pt x="13" y="23"/>
                    </a:lnTo>
                    <a:lnTo>
                      <a:pt x="6" y="32"/>
                    </a:lnTo>
                    <a:lnTo>
                      <a:pt x="0" y="40"/>
                    </a:lnTo>
                    <a:lnTo>
                      <a:pt x="8" y="45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153" name="Freeform 22"/>
              <p:cNvSpPr>
                <a:spLocks noChangeArrowheads="1"/>
              </p:cNvSpPr>
              <p:nvPr/>
            </p:nvSpPr>
            <p:spPr bwMode="auto">
              <a:xfrm>
                <a:off x="5578" y="1627"/>
                <a:ext cx="27" cy="66"/>
              </a:xfrm>
              <a:custGeom>
                <a:avLst/>
                <a:gdLst>
                  <a:gd name="T0" fmla="*/ 983 w 25"/>
                  <a:gd name="T1" fmla="*/ 7437 h 61"/>
                  <a:gd name="T2" fmla="*/ 1062 w 25"/>
                  <a:gd name="T3" fmla="*/ 6874 h 61"/>
                  <a:gd name="T4" fmla="*/ 1147 w 25"/>
                  <a:gd name="T5" fmla="*/ 6275 h 61"/>
                  <a:gd name="T6" fmla="*/ 1239 w 25"/>
                  <a:gd name="T7" fmla="*/ 5427 h 61"/>
                  <a:gd name="T8" fmla="*/ 1338 w 25"/>
                  <a:gd name="T9" fmla="*/ 4580 h 61"/>
                  <a:gd name="T10" fmla="*/ 1561 w 25"/>
                  <a:gd name="T11" fmla="*/ 3616 h 61"/>
                  <a:gd name="T12" fmla="*/ 1821 w 25"/>
                  <a:gd name="T13" fmla="*/ 2469 h 61"/>
                  <a:gd name="T14" fmla="*/ 2294 w 25"/>
                  <a:gd name="T15" fmla="*/ 1404 h 61"/>
                  <a:gd name="T16" fmla="*/ 2676 w 25"/>
                  <a:gd name="T17" fmla="*/ 5 h 61"/>
                  <a:gd name="T18" fmla="*/ 1821 w 25"/>
                  <a:gd name="T19" fmla="*/ 0 h 61"/>
                  <a:gd name="T20" fmla="*/ 1338 w 25"/>
                  <a:gd name="T21" fmla="*/ 1109 h 61"/>
                  <a:gd name="T22" fmla="*/ 983 w 25"/>
                  <a:gd name="T23" fmla="*/ 2254 h 61"/>
                  <a:gd name="T24" fmla="*/ 843 w 25"/>
                  <a:gd name="T25" fmla="*/ 3342 h 61"/>
                  <a:gd name="T26" fmla="*/ 5 w 25"/>
                  <a:gd name="T27" fmla="*/ 4233 h 61"/>
                  <a:gd name="T28" fmla="*/ 3 w 25"/>
                  <a:gd name="T29" fmla="*/ 5024 h 61"/>
                  <a:gd name="T30" fmla="*/ 2 w 25"/>
                  <a:gd name="T31" fmla="*/ 6072 h 61"/>
                  <a:gd name="T32" fmla="*/ 2 w 25"/>
                  <a:gd name="T33" fmla="*/ 6789 h 61"/>
                  <a:gd name="T34" fmla="*/ 0 w 25"/>
                  <a:gd name="T35" fmla="*/ 7345 h 61"/>
                  <a:gd name="T36" fmla="*/ 983 w 25"/>
                  <a:gd name="T37" fmla="*/ 7437 h 6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5"/>
                  <a:gd name="T58" fmla="*/ 0 h 61"/>
                  <a:gd name="T59" fmla="*/ 25 w 25"/>
                  <a:gd name="T60" fmla="*/ 61 h 6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5" h="61">
                    <a:moveTo>
                      <a:pt x="9" y="61"/>
                    </a:moveTo>
                    <a:lnTo>
                      <a:pt x="10" y="56"/>
                    </a:lnTo>
                    <a:lnTo>
                      <a:pt x="11" y="51"/>
                    </a:lnTo>
                    <a:lnTo>
                      <a:pt x="12" y="44"/>
                    </a:lnTo>
                    <a:lnTo>
                      <a:pt x="13" y="37"/>
                    </a:lnTo>
                    <a:lnTo>
                      <a:pt x="15" y="29"/>
                    </a:lnTo>
                    <a:lnTo>
                      <a:pt x="17" y="20"/>
                    </a:lnTo>
                    <a:lnTo>
                      <a:pt x="21" y="12"/>
                    </a:lnTo>
                    <a:lnTo>
                      <a:pt x="25" y="5"/>
                    </a:lnTo>
                    <a:lnTo>
                      <a:pt x="17" y="0"/>
                    </a:lnTo>
                    <a:lnTo>
                      <a:pt x="13" y="9"/>
                    </a:lnTo>
                    <a:lnTo>
                      <a:pt x="9" y="18"/>
                    </a:lnTo>
                    <a:lnTo>
                      <a:pt x="7" y="27"/>
                    </a:lnTo>
                    <a:lnTo>
                      <a:pt x="5" y="34"/>
                    </a:lnTo>
                    <a:lnTo>
                      <a:pt x="3" y="42"/>
                    </a:lnTo>
                    <a:lnTo>
                      <a:pt x="2" y="50"/>
                    </a:lnTo>
                    <a:lnTo>
                      <a:pt x="2" y="55"/>
                    </a:lnTo>
                    <a:lnTo>
                      <a:pt x="0" y="60"/>
                    </a:lnTo>
                    <a:lnTo>
                      <a:pt x="9" y="61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154" name="Freeform 23"/>
              <p:cNvSpPr>
                <a:spLocks noChangeArrowheads="1"/>
              </p:cNvSpPr>
              <p:nvPr/>
            </p:nvSpPr>
            <p:spPr bwMode="auto">
              <a:xfrm>
                <a:off x="152" y="2627"/>
                <a:ext cx="69" cy="115"/>
              </a:xfrm>
              <a:custGeom>
                <a:avLst/>
                <a:gdLst>
                  <a:gd name="T0" fmla="*/ 2472 w 65"/>
                  <a:gd name="T1" fmla="*/ 7855 h 107"/>
                  <a:gd name="T2" fmla="*/ 2472 w 65"/>
                  <a:gd name="T3" fmla="*/ 8080 h 107"/>
                  <a:gd name="T4" fmla="*/ 2472 w 65"/>
                  <a:gd name="T5" fmla="*/ 8346 h 107"/>
                  <a:gd name="T6" fmla="*/ 2464 w 65"/>
                  <a:gd name="T7" fmla="*/ 8512 h 107"/>
                  <a:gd name="T8" fmla="*/ 2422 w 65"/>
                  <a:gd name="T9" fmla="*/ 8600 h 107"/>
                  <a:gd name="T10" fmla="*/ 2282 w 65"/>
                  <a:gd name="T11" fmla="*/ 8684 h 107"/>
                  <a:gd name="T12" fmla="*/ 2067 w 65"/>
                  <a:gd name="T13" fmla="*/ 8684 h 107"/>
                  <a:gd name="T14" fmla="*/ 1834 w 65"/>
                  <a:gd name="T15" fmla="*/ 8512 h 107"/>
                  <a:gd name="T16" fmla="*/ 1595 w 65"/>
                  <a:gd name="T17" fmla="*/ 8080 h 107"/>
                  <a:gd name="T18" fmla="*/ 1334 w 65"/>
                  <a:gd name="T19" fmla="*/ 7839 h 107"/>
                  <a:gd name="T20" fmla="*/ 1050 w 65"/>
                  <a:gd name="T21" fmla="*/ 7294 h 107"/>
                  <a:gd name="T22" fmla="*/ 779 w 65"/>
                  <a:gd name="T23" fmla="*/ 6712 h 107"/>
                  <a:gd name="T24" fmla="*/ 544 w 65"/>
                  <a:gd name="T25" fmla="*/ 5876 h 107"/>
                  <a:gd name="T26" fmla="*/ 8 w 65"/>
                  <a:gd name="T27" fmla="*/ 5087 h 107"/>
                  <a:gd name="T28" fmla="*/ 4 w 65"/>
                  <a:gd name="T29" fmla="*/ 4105 h 107"/>
                  <a:gd name="T30" fmla="*/ 2 w 65"/>
                  <a:gd name="T31" fmla="*/ 3269 h 107"/>
                  <a:gd name="T32" fmla="*/ 0 w 65"/>
                  <a:gd name="T33" fmla="*/ 2280 h 107"/>
                  <a:gd name="T34" fmla="*/ 1 w 65"/>
                  <a:gd name="T35" fmla="*/ 1206 h 107"/>
                  <a:gd name="T36" fmla="*/ 4 w 65"/>
                  <a:gd name="T37" fmla="*/ 3 h 107"/>
                  <a:gd name="T38" fmla="*/ 5 w 65"/>
                  <a:gd name="T39" fmla="*/ 1 h 107"/>
                  <a:gd name="T40" fmla="*/ 6 w 65"/>
                  <a:gd name="T41" fmla="*/ 0 h 107"/>
                  <a:gd name="T42" fmla="*/ 8 w 65"/>
                  <a:gd name="T43" fmla="*/ 0 h 107"/>
                  <a:gd name="T44" fmla="*/ 403 w 65"/>
                  <a:gd name="T45" fmla="*/ 1 h 107"/>
                  <a:gd name="T46" fmla="*/ 613 w 65"/>
                  <a:gd name="T47" fmla="*/ 4 h 107"/>
                  <a:gd name="T48" fmla="*/ 878 w 65"/>
                  <a:gd name="T49" fmla="*/ 728 h 107"/>
                  <a:gd name="T50" fmla="*/ 1115 w 65"/>
                  <a:gd name="T51" fmla="*/ 1122 h 107"/>
                  <a:gd name="T52" fmla="*/ 1416 w 65"/>
                  <a:gd name="T53" fmla="*/ 1836 h 107"/>
                  <a:gd name="T54" fmla="*/ 1656 w 65"/>
                  <a:gd name="T55" fmla="*/ 2450 h 107"/>
                  <a:gd name="T56" fmla="*/ 1866 w 65"/>
                  <a:gd name="T57" fmla="*/ 3134 h 107"/>
                  <a:gd name="T58" fmla="*/ 2067 w 65"/>
                  <a:gd name="T59" fmla="*/ 3891 h 107"/>
                  <a:gd name="T60" fmla="*/ 2194 w 65"/>
                  <a:gd name="T61" fmla="*/ 4412 h 107"/>
                  <a:gd name="T62" fmla="*/ 2282 w 65"/>
                  <a:gd name="T63" fmla="*/ 5192 h 107"/>
                  <a:gd name="T64" fmla="*/ 2329 w 65"/>
                  <a:gd name="T65" fmla="*/ 5888 h 107"/>
                  <a:gd name="T66" fmla="*/ 2422 w 65"/>
                  <a:gd name="T67" fmla="*/ 6712 h 107"/>
                  <a:gd name="T68" fmla="*/ 2464 w 65"/>
                  <a:gd name="T69" fmla="*/ 7214 h 107"/>
                  <a:gd name="T70" fmla="*/ 2464 w 65"/>
                  <a:gd name="T71" fmla="*/ 7518 h 107"/>
                  <a:gd name="T72" fmla="*/ 2472 w 65"/>
                  <a:gd name="T73" fmla="*/ 7855 h 10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5"/>
                  <a:gd name="T112" fmla="*/ 0 h 107"/>
                  <a:gd name="T113" fmla="*/ 65 w 65"/>
                  <a:gd name="T114" fmla="*/ 107 h 107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5" h="107">
                    <a:moveTo>
                      <a:pt x="65" y="97"/>
                    </a:moveTo>
                    <a:lnTo>
                      <a:pt x="65" y="100"/>
                    </a:lnTo>
                    <a:lnTo>
                      <a:pt x="65" y="102"/>
                    </a:lnTo>
                    <a:lnTo>
                      <a:pt x="64" y="105"/>
                    </a:lnTo>
                    <a:lnTo>
                      <a:pt x="63" y="106"/>
                    </a:lnTo>
                    <a:lnTo>
                      <a:pt x="59" y="107"/>
                    </a:lnTo>
                    <a:lnTo>
                      <a:pt x="54" y="107"/>
                    </a:lnTo>
                    <a:lnTo>
                      <a:pt x="48" y="105"/>
                    </a:lnTo>
                    <a:lnTo>
                      <a:pt x="41" y="100"/>
                    </a:lnTo>
                    <a:lnTo>
                      <a:pt x="35" y="96"/>
                    </a:lnTo>
                    <a:lnTo>
                      <a:pt x="27" y="89"/>
                    </a:lnTo>
                    <a:lnTo>
                      <a:pt x="21" y="81"/>
                    </a:lnTo>
                    <a:lnTo>
                      <a:pt x="15" y="72"/>
                    </a:lnTo>
                    <a:lnTo>
                      <a:pt x="8" y="62"/>
                    </a:lnTo>
                    <a:lnTo>
                      <a:pt x="4" y="51"/>
                    </a:lnTo>
                    <a:lnTo>
                      <a:pt x="2" y="40"/>
                    </a:lnTo>
                    <a:lnTo>
                      <a:pt x="0" y="28"/>
                    </a:lnTo>
                    <a:lnTo>
                      <a:pt x="1" y="16"/>
                    </a:lnTo>
                    <a:lnTo>
                      <a:pt x="4" y="3"/>
                    </a:lnTo>
                    <a:lnTo>
                      <a:pt x="5" y="1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0" y="1"/>
                    </a:lnTo>
                    <a:lnTo>
                      <a:pt x="17" y="4"/>
                    </a:lnTo>
                    <a:lnTo>
                      <a:pt x="23" y="9"/>
                    </a:lnTo>
                    <a:lnTo>
                      <a:pt x="29" y="15"/>
                    </a:lnTo>
                    <a:lnTo>
                      <a:pt x="37" y="22"/>
                    </a:lnTo>
                    <a:lnTo>
                      <a:pt x="43" y="30"/>
                    </a:lnTo>
                    <a:lnTo>
                      <a:pt x="49" y="39"/>
                    </a:lnTo>
                    <a:lnTo>
                      <a:pt x="54" y="48"/>
                    </a:lnTo>
                    <a:lnTo>
                      <a:pt x="57" y="55"/>
                    </a:lnTo>
                    <a:lnTo>
                      <a:pt x="59" y="64"/>
                    </a:lnTo>
                    <a:lnTo>
                      <a:pt x="61" y="73"/>
                    </a:lnTo>
                    <a:lnTo>
                      <a:pt x="63" y="81"/>
                    </a:lnTo>
                    <a:lnTo>
                      <a:pt x="64" y="87"/>
                    </a:lnTo>
                    <a:lnTo>
                      <a:pt x="64" y="93"/>
                    </a:lnTo>
                    <a:lnTo>
                      <a:pt x="65" y="97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155" name="Freeform 24"/>
              <p:cNvSpPr>
                <a:spLocks noChangeArrowheads="1"/>
              </p:cNvSpPr>
              <p:nvPr/>
            </p:nvSpPr>
            <p:spPr bwMode="auto">
              <a:xfrm>
                <a:off x="147" y="2628"/>
                <a:ext cx="79" cy="119"/>
              </a:xfrm>
              <a:custGeom>
                <a:avLst/>
                <a:gdLst>
                  <a:gd name="T0" fmla="*/ 5 w 75"/>
                  <a:gd name="T1" fmla="*/ 0 h 110"/>
                  <a:gd name="T2" fmla="*/ 2 w 75"/>
                  <a:gd name="T3" fmla="*/ 1630 h 110"/>
                  <a:gd name="T4" fmla="*/ 0 w 75"/>
                  <a:gd name="T5" fmla="*/ 3308 h 110"/>
                  <a:gd name="T6" fmla="*/ 2 w 75"/>
                  <a:gd name="T7" fmla="*/ 4936 h 110"/>
                  <a:gd name="T8" fmla="*/ 5 w 75"/>
                  <a:gd name="T9" fmla="*/ 6323 h 110"/>
                  <a:gd name="T10" fmla="*/ 261 w 75"/>
                  <a:gd name="T11" fmla="*/ 7666 h 110"/>
                  <a:gd name="T12" fmla="*/ 338 w 75"/>
                  <a:gd name="T13" fmla="*/ 8972 h 110"/>
                  <a:gd name="T14" fmla="*/ 486 w 75"/>
                  <a:gd name="T15" fmla="*/ 10136 h 110"/>
                  <a:gd name="T16" fmla="*/ 699 w 75"/>
                  <a:gd name="T17" fmla="*/ 11180 h 110"/>
                  <a:gd name="T18" fmla="*/ 854 w 75"/>
                  <a:gd name="T19" fmla="*/ 11882 h 110"/>
                  <a:gd name="T20" fmla="*/ 1052 w 75"/>
                  <a:gd name="T21" fmla="*/ 12683 h 110"/>
                  <a:gd name="T22" fmla="*/ 1229 w 75"/>
                  <a:gd name="T23" fmla="*/ 13085 h 110"/>
                  <a:gd name="T24" fmla="*/ 1365 w 75"/>
                  <a:gd name="T25" fmla="*/ 13293 h 110"/>
                  <a:gd name="T26" fmla="*/ 1515 w 75"/>
                  <a:gd name="T27" fmla="*/ 13293 h 110"/>
                  <a:gd name="T28" fmla="*/ 1680 w 75"/>
                  <a:gd name="T29" fmla="*/ 13155 h 110"/>
                  <a:gd name="T30" fmla="*/ 1688 w 75"/>
                  <a:gd name="T31" fmla="*/ 12854 h 110"/>
                  <a:gd name="T32" fmla="*/ 1771 w 75"/>
                  <a:gd name="T33" fmla="*/ 12597 h 110"/>
                  <a:gd name="T34" fmla="*/ 1771 w 75"/>
                  <a:gd name="T35" fmla="*/ 11915 h 110"/>
                  <a:gd name="T36" fmla="*/ 1771 w 75"/>
                  <a:gd name="T37" fmla="*/ 11724 h 110"/>
                  <a:gd name="T38" fmla="*/ 1595 w 75"/>
                  <a:gd name="T39" fmla="*/ 11862 h 110"/>
                  <a:gd name="T40" fmla="*/ 1595 w 75"/>
                  <a:gd name="T41" fmla="*/ 11915 h 110"/>
                  <a:gd name="T42" fmla="*/ 1595 w 75"/>
                  <a:gd name="T43" fmla="*/ 12095 h 110"/>
                  <a:gd name="T44" fmla="*/ 1522 w 75"/>
                  <a:gd name="T45" fmla="*/ 12095 h 110"/>
                  <a:gd name="T46" fmla="*/ 1595 w 75"/>
                  <a:gd name="T47" fmla="*/ 12095 h 110"/>
                  <a:gd name="T48" fmla="*/ 1515 w 75"/>
                  <a:gd name="T49" fmla="*/ 12160 h 110"/>
                  <a:gd name="T50" fmla="*/ 1437 w 75"/>
                  <a:gd name="T51" fmla="*/ 12160 h 110"/>
                  <a:gd name="T52" fmla="*/ 1295 w 75"/>
                  <a:gd name="T53" fmla="*/ 11915 h 110"/>
                  <a:gd name="T54" fmla="*/ 1168 w 75"/>
                  <a:gd name="T55" fmla="*/ 11724 h 110"/>
                  <a:gd name="T56" fmla="*/ 999 w 75"/>
                  <a:gd name="T57" fmla="*/ 10983 h 110"/>
                  <a:gd name="T58" fmla="*/ 816 w 75"/>
                  <a:gd name="T59" fmla="*/ 10334 h 110"/>
                  <a:gd name="T60" fmla="*/ 699 w 75"/>
                  <a:gd name="T61" fmla="*/ 9369 h 110"/>
                  <a:gd name="T62" fmla="*/ 512 w 75"/>
                  <a:gd name="T63" fmla="*/ 8501 h 110"/>
                  <a:gd name="T64" fmla="*/ 375 w 75"/>
                  <a:gd name="T65" fmla="*/ 7264 h 110"/>
                  <a:gd name="T66" fmla="*/ 305 w 75"/>
                  <a:gd name="T67" fmla="*/ 5854 h 110"/>
                  <a:gd name="T68" fmla="*/ 275 w 75"/>
                  <a:gd name="T69" fmla="*/ 4616 h 110"/>
                  <a:gd name="T70" fmla="*/ 261 w 75"/>
                  <a:gd name="T71" fmla="*/ 3308 h 110"/>
                  <a:gd name="T72" fmla="*/ 261 w 75"/>
                  <a:gd name="T73" fmla="*/ 1763 h 110"/>
                  <a:gd name="T74" fmla="*/ 305 w 75"/>
                  <a:gd name="T75" fmla="*/ 3 h 110"/>
                  <a:gd name="T76" fmla="*/ 5 w 75"/>
                  <a:gd name="T77" fmla="*/ 0 h 110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5"/>
                  <a:gd name="T118" fmla="*/ 0 h 110"/>
                  <a:gd name="T119" fmla="*/ 75 w 75"/>
                  <a:gd name="T120" fmla="*/ 110 h 110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5" h="110">
                    <a:moveTo>
                      <a:pt x="5" y="0"/>
                    </a:moveTo>
                    <a:lnTo>
                      <a:pt x="2" y="14"/>
                    </a:lnTo>
                    <a:lnTo>
                      <a:pt x="0" y="27"/>
                    </a:lnTo>
                    <a:lnTo>
                      <a:pt x="2" y="40"/>
                    </a:lnTo>
                    <a:lnTo>
                      <a:pt x="5" y="52"/>
                    </a:lnTo>
                    <a:lnTo>
                      <a:pt x="10" y="63"/>
                    </a:lnTo>
                    <a:lnTo>
                      <a:pt x="15" y="74"/>
                    </a:lnTo>
                    <a:lnTo>
                      <a:pt x="22" y="83"/>
                    </a:lnTo>
                    <a:lnTo>
                      <a:pt x="29" y="92"/>
                    </a:lnTo>
                    <a:lnTo>
                      <a:pt x="36" y="98"/>
                    </a:lnTo>
                    <a:lnTo>
                      <a:pt x="44" y="104"/>
                    </a:lnTo>
                    <a:lnTo>
                      <a:pt x="51" y="108"/>
                    </a:lnTo>
                    <a:lnTo>
                      <a:pt x="58" y="110"/>
                    </a:lnTo>
                    <a:lnTo>
                      <a:pt x="64" y="110"/>
                    </a:lnTo>
                    <a:lnTo>
                      <a:pt x="70" y="109"/>
                    </a:lnTo>
                    <a:lnTo>
                      <a:pt x="72" y="106"/>
                    </a:lnTo>
                    <a:lnTo>
                      <a:pt x="75" y="103"/>
                    </a:lnTo>
                    <a:lnTo>
                      <a:pt x="75" y="99"/>
                    </a:lnTo>
                    <a:lnTo>
                      <a:pt x="75" y="96"/>
                    </a:lnTo>
                    <a:lnTo>
                      <a:pt x="66" y="97"/>
                    </a:lnTo>
                    <a:lnTo>
                      <a:pt x="66" y="99"/>
                    </a:lnTo>
                    <a:lnTo>
                      <a:pt x="66" y="100"/>
                    </a:lnTo>
                    <a:lnTo>
                      <a:pt x="65" y="100"/>
                    </a:lnTo>
                    <a:lnTo>
                      <a:pt x="66" y="100"/>
                    </a:lnTo>
                    <a:lnTo>
                      <a:pt x="64" y="101"/>
                    </a:lnTo>
                    <a:lnTo>
                      <a:pt x="60" y="101"/>
                    </a:lnTo>
                    <a:lnTo>
                      <a:pt x="54" y="99"/>
                    </a:lnTo>
                    <a:lnTo>
                      <a:pt x="49" y="96"/>
                    </a:lnTo>
                    <a:lnTo>
                      <a:pt x="42" y="91"/>
                    </a:lnTo>
                    <a:lnTo>
                      <a:pt x="35" y="85"/>
                    </a:lnTo>
                    <a:lnTo>
                      <a:pt x="29" y="77"/>
                    </a:lnTo>
                    <a:lnTo>
                      <a:pt x="23" y="69"/>
                    </a:lnTo>
                    <a:lnTo>
                      <a:pt x="17" y="59"/>
                    </a:lnTo>
                    <a:lnTo>
                      <a:pt x="13" y="49"/>
                    </a:lnTo>
                    <a:lnTo>
                      <a:pt x="11" y="38"/>
                    </a:lnTo>
                    <a:lnTo>
                      <a:pt x="10" y="27"/>
                    </a:lnTo>
                    <a:lnTo>
                      <a:pt x="10" y="15"/>
                    </a:lnTo>
                    <a:lnTo>
                      <a:pt x="13" y="3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156" name="Freeform 25"/>
              <p:cNvSpPr>
                <a:spLocks noChangeArrowheads="1"/>
              </p:cNvSpPr>
              <p:nvPr/>
            </p:nvSpPr>
            <p:spPr bwMode="auto">
              <a:xfrm>
                <a:off x="152" y="2623"/>
                <a:ext cx="56" cy="49"/>
              </a:xfrm>
              <a:custGeom>
                <a:avLst/>
                <a:gdLst>
                  <a:gd name="T0" fmla="*/ 1504 w 53"/>
                  <a:gd name="T1" fmla="*/ 7434 h 45"/>
                  <a:gd name="T2" fmla="*/ 1347 w 53"/>
                  <a:gd name="T3" fmla="*/ 5758 h 45"/>
                  <a:gd name="T4" fmla="*/ 1124 w 53"/>
                  <a:gd name="T5" fmla="*/ 4096 h 45"/>
                  <a:gd name="T6" fmla="*/ 902 w 53"/>
                  <a:gd name="T7" fmla="*/ 2676 h 45"/>
                  <a:gd name="T8" fmla="*/ 716 w 53"/>
                  <a:gd name="T9" fmla="*/ 1606 h 45"/>
                  <a:gd name="T10" fmla="*/ 515 w 53"/>
                  <a:gd name="T11" fmla="*/ 4 h 45"/>
                  <a:gd name="T12" fmla="*/ 350 w 53"/>
                  <a:gd name="T13" fmla="*/ 1 h 45"/>
                  <a:gd name="T14" fmla="*/ 296 w 53"/>
                  <a:gd name="T15" fmla="*/ 0 h 45"/>
                  <a:gd name="T16" fmla="*/ 6 w 53"/>
                  <a:gd name="T17" fmla="*/ 0 h 45"/>
                  <a:gd name="T18" fmla="*/ 3 w 53"/>
                  <a:gd name="T19" fmla="*/ 2 h 45"/>
                  <a:gd name="T20" fmla="*/ 0 w 53"/>
                  <a:gd name="T21" fmla="*/ 5 h 45"/>
                  <a:gd name="T22" fmla="*/ 8 w 53"/>
                  <a:gd name="T23" fmla="*/ 1475 h 45"/>
                  <a:gd name="T24" fmla="*/ 8 w 53"/>
                  <a:gd name="T25" fmla="*/ 1606 h 45"/>
                  <a:gd name="T26" fmla="*/ 7 w 53"/>
                  <a:gd name="T27" fmla="*/ 1606 h 45"/>
                  <a:gd name="T28" fmla="*/ 8 w 53"/>
                  <a:gd name="T29" fmla="*/ 1606 h 45"/>
                  <a:gd name="T30" fmla="*/ 296 w 53"/>
                  <a:gd name="T31" fmla="*/ 1749 h 45"/>
                  <a:gd name="T32" fmla="*/ 370 w 53"/>
                  <a:gd name="T33" fmla="*/ 2073 h 45"/>
                  <a:gd name="T34" fmla="*/ 544 w 53"/>
                  <a:gd name="T35" fmla="*/ 2914 h 45"/>
                  <a:gd name="T36" fmla="*/ 800 w 53"/>
                  <a:gd name="T37" fmla="*/ 3810 h 45"/>
                  <a:gd name="T38" fmla="*/ 953 w 53"/>
                  <a:gd name="T39" fmla="*/ 5357 h 45"/>
                  <a:gd name="T40" fmla="*/ 1124 w 53"/>
                  <a:gd name="T41" fmla="*/ 6774 h 45"/>
                  <a:gd name="T42" fmla="*/ 1313 w 53"/>
                  <a:gd name="T43" fmla="*/ 8095 h 45"/>
                  <a:gd name="T44" fmla="*/ 1504 w 53"/>
                  <a:gd name="T45" fmla="*/ 7434 h 4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53"/>
                  <a:gd name="T70" fmla="*/ 0 h 45"/>
                  <a:gd name="T71" fmla="*/ 53 w 53"/>
                  <a:gd name="T72" fmla="*/ 45 h 45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53" h="45">
                    <a:moveTo>
                      <a:pt x="53" y="41"/>
                    </a:moveTo>
                    <a:lnTo>
                      <a:pt x="47" y="32"/>
                    </a:lnTo>
                    <a:lnTo>
                      <a:pt x="40" y="23"/>
                    </a:lnTo>
                    <a:lnTo>
                      <a:pt x="32" y="15"/>
                    </a:lnTo>
                    <a:lnTo>
                      <a:pt x="25" y="9"/>
                    </a:lnTo>
                    <a:lnTo>
                      <a:pt x="19" y="4"/>
                    </a:lnTo>
                    <a:lnTo>
                      <a:pt x="12" y="1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3" y="2"/>
                    </a:lnTo>
                    <a:lnTo>
                      <a:pt x="0" y="5"/>
                    </a:lnTo>
                    <a:lnTo>
                      <a:pt x="8" y="8"/>
                    </a:lnTo>
                    <a:lnTo>
                      <a:pt x="8" y="9"/>
                    </a:lnTo>
                    <a:lnTo>
                      <a:pt x="7" y="9"/>
                    </a:lnTo>
                    <a:lnTo>
                      <a:pt x="8" y="9"/>
                    </a:lnTo>
                    <a:lnTo>
                      <a:pt x="9" y="10"/>
                    </a:lnTo>
                    <a:lnTo>
                      <a:pt x="13" y="12"/>
                    </a:lnTo>
                    <a:lnTo>
                      <a:pt x="20" y="16"/>
                    </a:lnTo>
                    <a:lnTo>
                      <a:pt x="27" y="22"/>
                    </a:lnTo>
                    <a:lnTo>
                      <a:pt x="34" y="30"/>
                    </a:lnTo>
                    <a:lnTo>
                      <a:pt x="40" y="37"/>
                    </a:lnTo>
                    <a:lnTo>
                      <a:pt x="45" y="45"/>
                    </a:lnTo>
                    <a:lnTo>
                      <a:pt x="53" y="41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157" name="Freeform 26"/>
              <p:cNvSpPr>
                <a:spLocks noChangeArrowheads="1"/>
              </p:cNvSpPr>
              <p:nvPr/>
            </p:nvSpPr>
            <p:spPr bwMode="auto">
              <a:xfrm>
                <a:off x="200" y="2667"/>
                <a:ext cx="27" cy="66"/>
              </a:xfrm>
              <a:custGeom>
                <a:avLst/>
                <a:gdLst>
                  <a:gd name="T0" fmla="*/ 2676 w 25"/>
                  <a:gd name="T1" fmla="*/ 7345 h 61"/>
                  <a:gd name="T2" fmla="*/ 2478 w 25"/>
                  <a:gd name="T3" fmla="*/ 6874 h 61"/>
                  <a:gd name="T4" fmla="*/ 2478 w 25"/>
                  <a:gd name="T5" fmla="*/ 5882 h 61"/>
                  <a:gd name="T6" fmla="*/ 2405 w 25"/>
                  <a:gd name="T7" fmla="*/ 5024 h 61"/>
                  <a:gd name="T8" fmla="*/ 2227 w 25"/>
                  <a:gd name="T9" fmla="*/ 4285 h 61"/>
                  <a:gd name="T10" fmla="*/ 1967 w 25"/>
                  <a:gd name="T11" fmla="*/ 3127 h 61"/>
                  <a:gd name="T12" fmla="*/ 1686 w 25"/>
                  <a:gd name="T13" fmla="*/ 2083 h 61"/>
                  <a:gd name="T14" fmla="*/ 1239 w 25"/>
                  <a:gd name="T15" fmla="*/ 1025 h 61"/>
                  <a:gd name="T16" fmla="*/ 910 w 25"/>
                  <a:gd name="T17" fmla="*/ 0 h 61"/>
                  <a:gd name="T18" fmla="*/ 0 w 25"/>
                  <a:gd name="T19" fmla="*/ 4 h 61"/>
                  <a:gd name="T20" fmla="*/ 4 w 25"/>
                  <a:gd name="T21" fmla="*/ 1404 h 61"/>
                  <a:gd name="T22" fmla="*/ 910 w 25"/>
                  <a:gd name="T23" fmla="*/ 2469 h 61"/>
                  <a:gd name="T24" fmla="*/ 1062 w 25"/>
                  <a:gd name="T25" fmla="*/ 3383 h 61"/>
                  <a:gd name="T26" fmla="*/ 1239 w 25"/>
                  <a:gd name="T27" fmla="*/ 4291 h 61"/>
                  <a:gd name="T28" fmla="*/ 1338 w 25"/>
                  <a:gd name="T29" fmla="*/ 5427 h 61"/>
                  <a:gd name="T30" fmla="*/ 1445 w 25"/>
                  <a:gd name="T31" fmla="*/ 6072 h 61"/>
                  <a:gd name="T32" fmla="*/ 1561 w 25"/>
                  <a:gd name="T33" fmla="*/ 6886 h 61"/>
                  <a:gd name="T34" fmla="*/ 1686 w 25"/>
                  <a:gd name="T35" fmla="*/ 7437 h 61"/>
                  <a:gd name="T36" fmla="*/ 2676 w 25"/>
                  <a:gd name="T37" fmla="*/ 7345 h 6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5"/>
                  <a:gd name="T58" fmla="*/ 0 h 61"/>
                  <a:gd name="T59" fmla="*/ 25 w 25"/>
                  <a:gd name="T60" fmla="*/ 61 h 6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5" h="61">
                    <a:moveTo>
                      <a:pt x="25" y="60"/>
                    </a:moveTo>
                    <a:lnTo>
                      <a:pt x="23" y="56"/>
                    </a:lnTo>
                    <a:lnTo>
                      <a:pt x="23" y="49"/>
                    </a:lnTo>
                    <a:lnTo>
                      <a:pt x="22" y="42"/>
                    </a:lnTo>
                    <a:lnTo>
                      <a:pt x="20" y="35"/>
                    </a:lnTo>
                    <a:lnTo>
                      <a:pt x="18" y="26"/>
                    </a:lnTo>
                    <a:lnTo>
                      <a:pt x="16" y="17"/>
                    </a:lnTo>
                    <a:lnTo>
                      <a:pt x="12" y="8"/>
                    </a:lnTo>
                    <a:lnTo>
                      <a:pt x="8" y="0"/>
                    </a:lnTo>
                    <a:lnTo>
                      <a:pt x="0" y="4"/>
                    </a:lnTo>
                    <a:lnTo>
                      <a:pt x="4" y="12"/>
                    </a:lnTo>
                    <a:lnTo>
                      <a:pt x="8" y="20"/>
                    </a:lnTo>
                    <a:lnTo>
                      <a:pt x="10" y="28"/>
                    </a:lnTo>
                    <a:lnTo>
                      <a:pt x="12" y="36"/>
                    </a:lnTo>
                    <a:lnTo>
                      <a:pt x="13" y="44"/>
                    </a:lnTo>
                    <a:lnTo>
                      <a:pt x="14" y="50"/>
                    </a:lnTo>
                    <a:lnTo>
                      <a:pt x="15" y="57"/>
                    </a:lnTo>
                    <a:lnTo>
                      <a:pt x="16" y="61"/>
                    </a:lnTo>
                    <a:lnTo>
                      <a:pt x="25" y="6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158" name="Freeform 27"/>
              <p:cNvSpPr>
                <a:spLocks noChangeArrowheads="1"/>
              </p:cNvSpPr>
              <p:nvPr/>
            </p:nvSpPr>
            <p:spPr bwMode="auto">
              <a:xfrm>
                <a:off x="5584" y="2764"/>
                <a:ext cx="69" cy="115"/>
              </a:xfrm>
              <a:custGeom>
                <a:avLst/>
                <a:gdLst>
                  <a:gd name="T0" fmla="*/ 0 w 65"/>
                  <a:gd name="T1" fmla="*/ 13644 h 106"/>
                  <a:gd name="T2" fmla="*/ 0 w 65"/>
                  <a:gd name="T3" fmla="*/ 14385 h 106"/>
                  <a:gd name="T4" fmla="*/ 0 w 65"/>
                  <a:gd name="T5" fmla="*/ 14552 h 106"/>
                  <a:gd name="T6" fmla="*/ 1 w 65"/>
                  <a:gd name="T7" fmla="*/ 14802 h 106"/>
                  <a:gd name="T8" fmla="*/ 2 w 65"/>
                  <a:gd name="T9" fmla="*/ 14906 h 106"/>
                  <a:gd name="T10" fmla="*/ 6 w 65"/>
                  <a:gd name="T11" fmla="*/ 15370 h 106"/>
                  <a:gd name="T12" fmla="*/ 428 w 65"/>
                  <a:gd name="T13" fmla="*/ 15211 h 106"/>
                  <a:gd name="T14" fmla="*/ 613 w 65"/>
                  <a:gd name="T15" fmla="*/ 14802 h 106"/>
                  <a:gd name="T16" fmla="*/ 932 w 65"/>
                  <a:gd name="T17" fmla="*/ 14421 h 106"/>
                  <a:gd name="T18" fmla="*/ 1138 w 65"/>
                  <a:gd name="T19" fmla="*/ 13539 h 106"/>
                  <a:gd name="T20" fmla="*/ 1445 w 65"/>
                  <a:gd name="T21" fmla="*/ 12576 h 106"/>
                  <a:gd name="T22" fmla="*/ 1693 w 65"/>
                  <a:gd name="T23" fmla="*/ 11502 h 106"/>
                  <a:gd name="T24" fmla="*/ 1908 w 65"/>
                  <a:gd name="T25" fmla="*/ 10383 h 106"/>
                  <a:gd name="T26" fmla="*/ 2194 w 65"/>
                  <a:gd name="T27" fmla="*/ 8843 h 106"/>
                  <a:gd name="T28" fmla="*/ 2329 w 65"/>
                  <a:gd name="T29" fmla="*/ 7109 h 106"/>
                  <a:gd name="T30" fmla="*/ 2422 w 65"/>
                  <a:gd name="T31" fmla="*/ 5423 h 106"/>
                  <a:gd name="T32" fmla="*/ 2472 w 65"/>
                  <a:gd name="T33" fmla="*/ 3704 h 106"/>
                  <a:gd name="T34" fmla="*/ 2464 w 65"/>
                  <a:gd name="T35" fmla="*/ 1930 h 106"/>
                  <a:gd name="T36" fmla="*/ 2329 w 65"/>
                  <a:gd name="T37" fmla="*/ 1 h 106"/>
                  <a:gd name="T38" fmla="*/ 2321 w 65"/>
                  <a:gd name="T39" fmla="*/ 0 h 106"/>
                  <a:gd name="T40" fmla="*/ 2282 w 65"/>
                  <a:gd name="T41" fmla="*/ 0 h 106"/>
                  <a:gd name="T42" fmla="*/ 2194 w 65"/>
                  <a:gd name="T43" fmla="*/ 0 h 106"/>
                  <a:gd name="T44" fmla="*/ 2103 w 65"/>
                  <a:gd name="T45" fmla="*/ 0 h 106"/>
                  <a:gd name="T46" fmla="*/ 1834 w 65"/>
                  <a:gd name="T47" fmla="*/ 3 h 106"/>
                  <a:gd name="T48" fmla="*/ 1628 w 65"/>
                  <a:gd name="T49" fmla="*/ 1091 h 106"/>
                  <a:gd name="T50" fmla="*/ 1361 w 65"/>
                  <a:gd name="T51" fmla="*/ 1930 h 106"/>
                  <a:gd name="T52" fmla="*/ 1072 w 65"/>
                  <a:gd name="T53" fmla="*/ 3057 h 106"/>
                  <a:gd name="T54" fmla="*/ 827 w 65"/>
                  <a:gd name="T55" fmla="*/ 4237 h 106"/>
                  <a:gd name="T56" fmla="*/ 577 w 65"/>
                  <a:gd name="T57" fmla="*/ 5423 h 106"/>
                  <a:gd name="T58" fmla="*/ 428 w 65"/>
                  <a:gd name="T59" fmla="*/ 6553 h 106"/>
                  <a:gd name="T60" fmla="*/ 8 w 65"/>
                  <a:gd name="T61" fmla="*/ 8131 h 106"/>
                  <a:gd name="T62" fmla="*/ 6 w 65"/>
                  <a:gd name="T63" fmla="*/ 8923 h 106"/>
                  <a:gd name="T64" fmla="*/ 4 w 65"/>
                  <a:gd name="T65" fmla="*/ 10383 h 106"/>
                  <a:gd name="T66" fmla="*/ 2 w 65"/>
                  <a:gd name="T67" fmla="*/ 11395 h 106"/>
                  <a:gd name="T68" fmla="*/ 1 w 65"/>
                  <a:gd name="T69" fmla="*/ 12252 h 106"/>
                  <a:gd name="T70" fmla="*/ 1 w 65"/>
                  <a:gd name="T71" fmla="*/ 13259 h 106"/>
                  <a:gd name="T72" fmla="*/ 0 w 65"/>
                  <a:gd name="T73" fmla="*/ 13644 h 10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5"/>
                  <a:gd name="T112" fmla="*/ 0 h 106"/>
                  <a:gd name="T113" fmla="*/ 65 w 65"/>
                  <a:gd name="T114" fmla="*/ 106 h 10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5" h="106">
                    <a:moveTo>
                      <a:pt x="0" y="95"/>
                    </a:moveTo>
                    <a:lnTo>
                      <a:pt x="0" y="99"/>
                    </a:lnTo>
                    <a:lnTo>
                      <a:pt x="0" y="101"/>
                    </a:lnTo>
                    <a:lnTo>
                      <a:pt x="1" y="103"/>
                    </a:lnTo>
                    <a:lnTo>
                      <a:pt x="2" y="104"/>
                    </a:lnTo>
                    <a:lnTo>
                      <a:pt x="6" y="106"/>
                    </a:lnTo>
                    <a:lnTo>
                      <a:pt x="11" y="105"/>
                    </a:lnTo>
                    <a:lnTo>
                      <a:pt x="17" y="103"/>
                    </a:lnTo>
                    <a:lnTo>
                      <a:pt x="24" y="100"/>
                    </a:lnTo>
                    <a:lnTo>
                      <a:pt x="30" y="94"/>
                    </a:lnTo>
                    <a:lnTo>
                      <a:pt x="38" y="88"/>
                    </a:lnTo>
                    <a:lnTo>
                      <a:pt x="44" y="80"/>
                    </a:lnTo>
                    <a:lnTo>
                      <a:pt x="50" y="71"/>
                    </a:lnTo>
                    <a:lnTo>
                      <a:pt x="57" y="61"/>
                    </a:lnTo>
                    <a:lnTo>
                      <a:pt x="61" y="50"/>
                    </a:lnTo>
                    <a:lnTo>
                      <a:pt x="63" y="38"/>
                    </a:lnTo>
                    <a:lnTo>
                      <a:pt x="65" y="26"/>
                    </a:lnTo>
                    <a:lnTo>
                      <a:pt x="64" y="14"/>
                    </a:lnTo>
                    <a:lnTo>
                      <a:pt x="61" y="1"/>
                    </a:lnTo>
                    <a:lnTo>
                      <a:pt x="60" y="0"/>
                    </a:lnTo>
                    <a:lnTo>
                      <a:pt x="59" y="0"/>
                    </a:lnTo>
                    <a:lnTo>
                      <a:pt x="57" y="0"/>
                    </a:lnTo>
                    <a:lnTo>
                      <a:pt x="55" y="0"/>
                    </a:lnTo>
                    <a:lnTo>
                      <a:pt x="48" y="3"/>
                    </a:lnTo>
                    <a:lnTo>
                      <a:pt x="42" y="7"/>
                    </a:lnTo>
                    <a:lnTo>
                      <a:pt x="36" y="14"/>
                    </a:lnTo>
                    <a:lnTo>
                      <a:pt x="28" y="21"/>
                    </a:lnTo>
                    <a:lnTo>
                      <a:pt x="22" y="29"/>
                    </a:lnTo>
                    <a:lnTo>
                      <a:pt x="16" y="38"/>
                    </a:lnTo>
                    <a:lnTo>
                      <a:pt x="11" y="46"/>
                    </a:lnTo>
                    <a:lnTo>
                      <a:pt x="8" y="55"/>
                    </a:lnTo>
                    <a:lnTo>
                      <a:pt x="6" y="62"/>
                    </a:lnTo>
                    <a:lnTo>
                      <a:pt x="4" y="71"/>
                    </a:lnTo>
                    <a:lnTo>
                      <a:pt x="2" y="79"/>
                    </a:lnTo>
                    <a:lnTo>
                      <a:pt x="1" y="85"/>
                    </a:lnTo>
                    <a:lnTo>
                      <a:pt x="1" y="91"/>
                    </a:lnTo>
                    <a:lnTo>
                      <a:pt x="0" y="95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159" name="Freeform 28"/>
              <p:cNvSpPr>
                <a:spLocks noChangeArrowheads="1"/>
              </p:cNvSpPr>
              <p:nvPr/>
            </p:nvSpPr>
            <p:spPr bwMode="auto">
              <a:xfrm>
                <a:off x="5578" y="2764"/>
                <a:ext cx="79" cy="120"/>
              </a:xfrm>
              <a:custGeom>
                <a:avLst/>
                <a:gdLst>
                  <a:gd name="T0" fmla="*/ 1445 w 75"/>
                  <a:gd name="T1" fmla="*/ 3 h 111"/>
                  <a:gd name="T2" fmla="*/ 1522 w 75"/>
                  <a:gd name="T3" fmla="*/ 1662 h 111"/>
                  <a:gd name="T4" fmla="*/ 1522 w 75"/>
                  <a:gd name="T5" fmla="*/ 3031 h 111"/>
                  <a:gd name="T6" fmla="*/ 1515 w 75"/>
                  <a:gd name="T7" fmla="*/ 4477 h 111"/>
                  <a:gd name="T8" fmla="*/ 1445 w 75"/>
                  <a:gd name="T9" fmla="*/ 5656 h 111"/>
                  <a:gd name="T10" fmla="*/ 1365 w 75"/>
                  <a:gd name="T11" fmla="*/ 6909 h 111"/>
                  <a:gd name="T12" fmla="*/ 1230 w 75"/>
                  <a:gd name="T13" fmla="*/ 7908 h 111"/>
                  <a:gd name="T14" fmla="*/ 1108 w 75"/>
                  <a:gd name="T15" fmla="*/ 9029 h 111"/>
                  <a:gd name="T16" fmla="*/ 948 w 75"/>
                  <a:gd name="T17" fmla="*/ 9817 h 111"/>
                  <a:gd name="T18" fmla="*/ 775 w 75"/>
                  <a:gd name="T19" fmla="*/ 10613 h 111"/>
                  <a:gd name="T20" fmla="*/ 598 w 75"/>
                  <a:gd name="T21" fmla="*/ 11030 h 111"/>
                  <a:gd name="T22" fmla="*/ 461 w 75"/>
                  <a:gd name="T23" fmla="*/ 11511 h 111"/>
                  <a:gd name="T24" fmla="*/ 338 w 75"/>
                  <a:gd name="T25" fmla="*/ 11677 h 111"/>
                  <a:gd name="T26" fmla="*/ 275 w 75"/>
                  <a:gd name="T27" fmla="*/ 11762 h 111"/>
                  <a:gd name="T28" fmla="*/ 9 w 75"/>
                  <a:gd name="T29" fmla="*/ 11677 h 111"/>
                  <a:gd name="T30" fmla="*/ 261 w 75"/>
                  <a:gd name="T31" fmla="*/ 11677 h 111"/>
                  <a:gd name="T32" fmla="*/ 9 w 75"/>
                  <a:gd name="T33" fmla="*/ 11605 h 111"/>
                  <a:gd name="T34" fmla="*/ 9 w 75"/>
                  <a:gd name="T35" fmla="*/ 11511 h 111"/>
                  <a:gd name="T36" fmla="*/ 9 w 75"/>
                  <a:gd name="T37" fmla="*/ 11159 h 111"/>
                  <a:gd name="T38" fmla="*/ 0 w 75"/>
                  <a:gd name="T39" fmla="*/ 11030 h 111"/>
                  <a:gd name="T40" fmla="*/ 0 w 75"/>
                  <a:gd name="T41" fmla="*/ 11511 h 111"/>
                  <a:gd name="T42" fmla="*/ 0 w 75"/>
                  <a:gd name="T43" fmla="*/ 11762 h 111"/>
                  <a:gd name="T44" fmla="*/ 3 w 75"/>
                  <a:gd name="T45" fmla="*/ 12333 h 111"/>
                  <a:gd name="T46" fmla="*/ 5 w 75"/>
                  <a:gd name="T47" fmla="*/ 12546 h 111"/>
                  <a:gd name="T48" fmla="*/ 275 w 75"/>
                  <a:gd name="T49" fmla="*/ 12891 h 111"/>
                  <a:gd name="T50" fmla="*/ 375 w 75"/>
                  <a:gd name="T51" fmla="*/ 12716 h 111"/>
                  <a:gd name="T52" fmla="*/ 539 w 75"/>
                  <a:gd name="T53" fmla="*/ 12444 h 111"/>
                  <a:gd name="T54" fmla="*/ 736 w 75"/>
                  <a:gd name="T55" fmla="*/ 11924 h 111"/>
                  <a:gd name="T56" fmla="*/ 906 w 75"/>
                  <a:gd name="T57" fmla="*/ 11408 h 111"/>
                  <a:gd name="T58" fmla="*/ 1108 w 75"/>
                  <a:gd name="T59" fmla="*/ 10613 h 111"/>
                  <a:gd name="T60" fmla="*/ 1237 w 75"/>
                  <a:gd name="T61" fmla="*/ 9548 h 111"/>
                  <a:gd name="T62" fmla="*/ 1437 w 75"/>
                  <a:gd name="T63" fmla="*/ 8427 h 111"/>
                  <a:gd name="T64" fmla="*/ 1522 w 75"/>
                  <a:gd name="T65" fmla="*/ 7187 h 111"/>
                  <a:gd name="T66" fmla="*/ 1680 w 75"/>
                  <a:gd name="T67" fmla="*/ 5912 h 111"/>
                  <a:gd name="T68" fmla="*/ 1757 w 75"/>
                  <a:gd name="T69" fmla="*/ 4501 h 111"/>
                  <a:gd name="T70" fmla="*/ 1771 w 75"/>
                  <a:gd name="T71" fmla="*/ 3031 h 111"/>
                  <a:gd name="T72" fmla="*/ 1757 w 75"/>
                  <a:gd name="T73" fmla="*/ 1422 h 111"/>
                  <a:gd name="T74" fmla="*/ 1680 w 75"/>
                  <a:gd name="T75" fmla="*/ 0 h 111"/>
                  <a:gd name="T76" fmla="*/ 1445 w 75"/>
                  <a:gd name="T77" fmla="*/ 3 h 11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5"/>
                  <a:gd name="T118" fmla="*/ 0 h 111"/>
                  <a:gd name="T119" fmla="*/ 75 w 75"/>
                  <a:gd name="T120" fmla="*/ 111 h 11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5" h="111">
                    <a:moveTo>
                      <a:pt x="62" y="3"/>
                    </a:moveTo>
                    <a:lnTo>
                      <a:pt x="65" y="15"/>
                    </a:lnTo>
                    <a:lnTo>
                      <a:pt x="65" y="26"/>
                    </a:lnTo>
                    <a:lnTo>
                      <a:pt x="64" y="38"/>
                    </a:lnTo>
                    <a:lnTo>
                      <a:pt x="62" y="48"/>
                    </a:lnTo>
                    <a:lnTo>
                      <a:pt x="58" y="59"/>
                    </a:lnTo>
                    <a:lnTo>
                      <a:pt x="52" y="68"/>
                    </a:lnTo>
                    <a:lnTo>
                      <a:pt x="46" y="77"/>
                    </a:lnTo>
                    <a:lnTo>
                      <a:pt x="40" y="84"/>
                    </a:lnTo>
                    <a:lnTo>
                      <a:pt x="33" y="91"/>
                    </a:lnTo>
                    <a:lnTo>
                      <a:pt x="26" y="95"/>
                    </a:lnTo>
                    <a:lnTo>
                      <a:pt x="21" y="99"/>
                    </a:lnTo>
                    <a:lnTo>
                      <a:pt x="15" y="101"/>
                    </a:lnTo>
                    <a:lnTo>
                      <a:pt x="11" y="102"/>
                    </a:lnTo>
                    <a:lnTo>
                      <a:pt x="9" y="101"/>
                    </a:lnTo>
                    <a:lnTo>
                      <a:pt x="10" y="101"/>
                    </a:lnTo>
                    <a:lnTo>
                      <a:pt x="9" y="100"/>
                    </a:lnTo>
                    <a:lnTo>
                      <a:pt x="9" y="99"/>
                    </a:lnTo>
                    <a:lnTo>
                      <a:pt x="9" y="96"/>
                    </a:lnTo>
                    <a:lnTo>
                      <a:pt x="0" y="95"/>
                    </a:lnTo>
                    <a:lnTo>
                      <a:pt x="0" y="99"/>
                    </a:lnTo>
                    <a:lnTo>
                      <a:pt x="0" y="102"/>
                    </a:lnTo>
                    <a:lnTo>
                      <a:pt x="3" y="105"/>
                    </a:lnTo>
                    <a:lnTo>
                      <a:pt x="5" y="108"/>
                    </a:lnTo>
                    <a:lnTo>
                      <a:pt x="11" y="111"/>
                    </a:lnTo>
                    <a:lnTo>
                      <a:pt x="17" y="110"/>
                    </a:lnTo>
                    <a:lnTo>
                      <a:pt x="24" y="107"/>
                    </a:lnTo>
                    <a:lnTo>
                      <a:pt x="31" y="103"/>
                    </a:lnTo>
                    <a:lnTo>
                      <a:pt x="39" y="97"/>
                    </a:lnTo>
                    <a:lnTo>
                      <a:pt x="46" y="91"/>
                    </a:lnTo>
                    <a:lnTo>
                      <a:pt x="53" y="82"/>
                    </a:lnTo>
                    <a:lnTo>
                      <a:pt x="60" y="73"/>
                    </a:lnTo>
                    <a:lnTo>
                      <a:pt x="65" y="62"/>
                    </a:lnTo>
                    <a:lnTo>
                      <a:pt x="70" y="51"/>
                    </a:lnTo>
                    <a:lnTo>
                      <a:pt x="73" y="39"/>
                    </a:lnTo>
                    <a:lnTo>
                      <a:pt x="75" y="26"/>
                    </a:lnTo>
                    <a:lnTo>
                      <a:pt x="73" y="13"/>
                    </a:lnTo>
                    <a:lnTo>
                      <a:pt x="70" y="0"/>
                    </a:lnTo>
                    <a:lnTo>
                      <a:pt x="62" y="3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160" name="Freeform 29"/>
              <p:cNvSpPr>
                <a:spLocks noChangeArrowheads="1"/>
              </p:cNvSpPr>
              <p:nvPr/>
            </p:nvSpPr>
            <p:spPr bwMode="auto">
              <a:xfrm>
                <a:off x="5596" y="2759"/>
                <a:ext cx="56" cy="50"/>
              </a:xfrm>
              <a:custGeom>
                <a:avLst/>
                <a:gdLst>
                  <a:gd name="T0" fmla="*/ 8 w 53"/>
                  <a:gd name="T1" fmla="*/ 7470 h 46"/>
                  <a:gd name="T2" fmla="*/ 370 w 53"/>
                  <a:gd name="T3" fmla="*/ 6217 h 46"/>
                  <a:gd name="T4" fmla="*/ 515 w 53"/>
                  <a:gd name="T5" fmla="*/ 4923 h 46"/>
                  <a:gd name="T6" fmla="*/ 757 w 53"/>
                  <a:gd name="T7" fmla="*/ 3770 h 46"/>
                  <a:gd name="T8" fmla="*/ 944 w 53"/>
                  <a:gd name="T9" fmla="*/ 2746 h 46"/>
                  <a:gd name="T10" fmla="*/ 1124 w 53"/>
                  <a:gd name="T11" fmla="*/ 1810 h 46"/>
                  <a:gd name="T12" fmla="*/ 1255 w 53"/>
                  <a:gd name="T13" fmla="*/ 1532 h 46"/>
                  <a:gd name="T14" fmla="*/ 1313 w 53"/>
                  <a:gd name="T15" fmla="*/ 1532 h 46"/>
                  <a:gd name="T16" fmla="*/ 1326 w 53"/>
                  <a:gd name="T17" fmla="*/ 1532 h 46"/>
                  <a:gd name="T18" fmla="*/ 1313 w 53"/>
                  <a:gd name="T19" fmla="*/ 1409 h 46"/>
                  <a:gd name="T20" fmla="*/ 1504 w 53"/>
                  <a:gd name="T21" fmla="*/ 1097 h 46"/>
                  <a:gd name="T22" fmla="*/ 1423 w 53"/>
                  <a:gd name="T23" fmla="*/ 2 h 46"/>
                  <a:gd name="T24" fmla="*/ 1347 w 53"/>
                  <a:gd name="T25" fmla="*/ 0 h 46"/>
                  <a:gd name="T26" fmla="*/ 1255 w 53"/>
                  <a:gd name="T27" fmla="*/ 0 h 46"/>
                  <a:gd name="T28" fmla="*/ 1176 w 53"/>
                  <a:gd name="T29" fmla="*/ 1 h 46"/>
                  <a:gd name="T30" fmla="*/ 953 w 53"/>
                  <a:gd name="T31" fmla="*/ 5 h 46"/>
                  <a:gd name="T32" fmla="*/ 808 w 53"/>
                  <a:gd name="T33" fmla="*/ 1532 h 46"/>
                  <a:gd name="T34" fmla="*/ 575 w 53"/>
                  <a:gd name="T35" fmla="*/ 2746 h 46"/>
                  <a:gd name="T36" fmla="*/ 370 w 53"/>
                  <a:gd name="T37" fmla="*/ 3770 h 46"/>
                  <a:gd name="T38" fmla="*/ 6 w 53"/>
                  <a:gd name="T39" fmla="*/ 5262 h 46"/>
                  <a:gd name="T40" fmla="*/ 0 w 53"/>
                  <a:gd name="T41" fmla="*/ 6758 h 46"/>
                  <a:gd name="T42" fmla="*/ 8 w 53"/>
                  <a:gd name="T43" fmla="*/ 7470 h 4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53"/>
                  <a:gd name="T67" fmla="*/ 0 h 46"/>
                  <a:gd name="T68" fmla="*/ 53 w 53"/>
                  <a:gd name="T69" fmla="*/ 46 h 4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53" h="46">
                    <a:moveTo>
                      <a:pt x="8" y="46"/>
                    </a:moveTo>
                    <a:lnTo>
                      <a:pt x="13" y="38"/>
                    </a:lnTo>
                    <a:lnTo>
                      <a:pt x="19" y="30"/>
                    </a:lnTo>
                    <a:lnTo>
                      <a:pt x="26" y="23"/>
                    </a:lnTo>
                    <a:lnTo>
                      <a:pt x="33" y="17"/>
                    </a:lnTo>
                    <a:lnTo>
                      <a:pt x="40" y="12"/>
                    </a:lnTo>
                    <a:lnTo>
                      <a:pt x="44" y="10"/>
                    </a:lnTo>
                    <a:lnTo>
                      <a:pt x="45" y="10"/>
                    </a:lnTo>
                    <a:lnTo>
                      <a:pt x="46" y="10"/>
                    </a:lnTo>
                    <a:lnTo>
                      <a:pt x="45" y="9"/>
                    </a:lnTo>
                    <a:lnTo>
                      <a:pt x="53" y="6"/>
                    </a:lnTo>
                    <a:lnTo>
                      <a:pt x="50" y="2"/>
                    </a:lnTo>
                    <a:lnTo>
                      <a:pt x="47" y="0"/>
                    </a:lnTo>
                    <a:lnTo>
                      <a:pt x="44" y="0"/>
                    </a:lnTo>
                    <a:lnTo>
                      <a:pt x="41" y="1"/>
                    </a:lnTo>
                    <a:lnTo>
                      <a:pt x="34" y="5"/>
                    </a:lnTo>
                    <a:lnTo>
                      <a:pt x="28" y="10"/>
                    </a:lnTo>
                    <a:lnTo>
                      <a:pt x="21" y="17"/>
                    </a:lnTo>
                    <a:lnTo>
                      <a:pt x="13" y="23"/>
                    </a:lnTo>
                    <a:lnTo>
                      <a:pt x="6" y="32"/>
                    </a:lnTo>
                    <a:lnTo>
                      <a:pt x="0" y="41"/>
                    </a:lnTo>
                    <a:lnTo>
                      <a:pt x="8" y="46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161" name="Freeform 30"/>
              <p:cNvSpPr>
                <a:spLocks noChangeArrowheads="1"/>
              </p:cNvSpPr>
              <p:nvPr/>
            </p:nvSpPr>
            <p:spPr bwMode="auto">
              <a:xfrm>
                <a:off x="5578" y="2803"/>
                <a:ext cx="27" cy="66"/>
              </a:xfrm>
              <a:custGeom>
                <a:avLst/>
                <a:gdLst>
                  <a:gd name="T0" fmla="*/ 983 w 25"/>
                  <a:gd name="T1" fmla="*/ 7437 h 61"/>
                  <a:gd name="T2" fmla="*/ 1062 w 25"/>
                  <a:gd name="T3" fmla="*/ 6886 h 61"/>
                  <a:gd name="T4" fmla="*/ 1147 w 25"/>
                  <a:gd name="T5" fmla="*/ 6275 h 61"/>
                  <a:gd name="T6" fmla="*/ 1239 w 25"/>
                  <a:gd name="T7" fmla="*/ 5436 h 61"/>
                  <a:gd name="T8" fmla="*/ 1338 w 25"/>
                  <a:gd name="T9" fmla="*/ 4580 h 61"/>
                  <a:gd name="T10" fmla="*/ 1561 w 25"/>
                  <a:gd name="T11" fmla="*/ 3383 h 61"/>
                  <a:gd name="T12" fmla="*/ 1821 w 25"/>
                  <a:gd name="T13" fmla="*/ 2639 h 61"/>
                  <a:gd name="T14" fmla="*/ 2294 w 25"/>
                  <a:gd name="T15" fmla="*/ 1519 h 61"/>
                  <a:gd name="T16" fmla="*/ 2676 w 25"/>
                  <a:gd name="T17" fmla="*/ 5 h 61"/>
                  <a:gd name="T18" fmla="*/ 1821 w 25"/>
                  <a:gd name="T19" fmla="*/ 0 h 61"/>
                  <a:gd name="T20" fmla="*/ 1338 w 25"/>
                  <a:gd name="T21" fmla="*/ 1109 h 61"/>
                  <a:gd name="T22" fmla="*/ 983 w 25"/>
                  <a:gd name="T23" fmla="*/ 2083 h 61"/>
                  <a:gd name="T24" fmla="*/ 843 w 25"/>
                  <a:gd name="T25" fmla="*/ 3127 h 61"/>
                  <a:gd name="T26" fmla="*/ 5 w 25"/>
                  <a:gd name="T27" fmla="*/ 4285 h 61"/>
                  <a:gd name="T28" fmla="*/ 3 w 25"/>
                  <a:gd name="T29" fmla="*/ 5361 h 61"/>
                  <a:gd name="T30" fmla="*/ 2 w 25"/>
                  <a:gd name="T31" fmla="*/ 5882 h 61"/>
                  <a:gd name="T32" fmla="*/ 2 w 25"/>
                  <a:gd name="T33" fmla="*/ 6874 h 61"/>
                  <a:gd name="T34" fmla="*/ 0 w 25"/>
                  <a:gd name="T35" fmla="*/ 7345 h 61"/>
                  <a:gd name="T36" fmla="*/ 983 w 25"/>
                  <a:gd name="T37" fmla="*/ 7437 h 6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5"/>
                  <a:gd name="T58" fmla="*/ 0 h 61"/>
                  <a:gd name="T59" fmla="*/ 25 w 25"/>
                  <a:gd name="T60" fmla="*/ 61 h 6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5" h="61">
                    <a:moveTo>
                      <a:pt x="9" y="61"/>
                    </a:moveTo>
                    <a:lnTo>
                      <a:pt x="10" y="57"/>
                    </a:lnTo>
                    <a:lnTo>
                      <a:pt x="11" y="51"/>
                    </a:lnTo>
                    <a:lnTo>
                      <a:pt x="12" y="45"/>
                    </a:lnTo>
                    <a:lnTo>
                      <a:pt x="13" y="37"/>
                    </a:lnTo>
                    <a:lnTo>
                      <a:pt x="15" y="28"/>
                    </a:lnTo>
                    <a:lnTo>
                      <a:pt x="17" y="21"/>
                    </a:lnTo>
                    <a:lnTo>
                      <a:pt x="21" y="13"/>
                    </a:lnTo>
                    <a:lnTo>
                      <a:pt x="25" y="5"/>
                    </a:lnTo>
                    <a:lnTo>
                      <a:pt x="17" y="0"/>
                    </a:lnTo>
                    <a:lnTo>
                      <a:pt x="13" y="9"/>
                    </a:lnTo>
                    <a:lnTo>
                      <a:pt x="9" y="17"/>
                    </a:lnTo>
                    <a:lnTo>
                      <a:pt x="7" y="26"/>
                    </a:lnTo>
                    <a:lnTo>
                      <a:pt x="5" y="35"/>
                    </a:lnTo>
                    <a:lnTo>
                      <a:pt x="3" y="43"/>
                    </a:lnTo>
                    <a:lnTo>
                      <a:pt x="2" y="49"/>
                    </a:lnTo>
                    <a:lnTo>
                      <a:pt x="2" y="56"/>
                    </a:lnTo>
                    <a:lnTo>
                      <a:pt x="0" y="60"/>
                    </a:lnTo>
                    <a:lnTo>
                      <a:pt x="9" y="61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162" name="Freeform 31"/>
              <p:cNvSpPr>
                <a:spLocks noChangeArrowheads="1"/>
              </p:cNvSpPr>
              <p:nvPr/>
            </p:nvSpPr>
            <p:spPr bwMode="auto">
              <a:xfrm>
                <a:off x="151" y="1787"/>
                <a:ext cx="68" cy="115"/>
              </a:xfrm>
              <a:custGeom>
                <a:avLst/>
                <a:gdLst>
                  <a:gd name="T0" fmla="*/ 2536 w 64"/>
                  <a:gd name="T1" fmla="*/ 13739 h 106"/>
                  <a:gd name="T2" fmla="*/ 2536 w 64"/>
                  <a:gd name="T3" fmla="*/ 14421 h 106"/>
                  <a:gd name="T4" fmla="*/ 2536 w 64"/>
                  <a:gd name="T5" fmla="*/ 14689 h 106"/>
                  <a:gd name="T6" fmla="*/ 2531 w 64"/>
                  <a:gd name="T7" fmla="*/ 14906 h 106"/>
                  <a:gd name="T8" fmla="*/ 2530 w 64"/>
                  <a:gd name="T9" fmla="*/ 15211 h 106"/>
                  <a:gd name="T10" fmla="*/ 2381 w 64"/>
                  <a:gd name="T11" fmla="*/ 15370 h 106"/>
                  <a:gd name="T12" fmla="*/ 2110 w 64"/>
                  <a:gd name="T13" fmla="*/ 15370 h 106"/>
                  <a:gd name="T14" fmla="*/ 1869 w 64"/>
                  <a:gd name="T15" fmla="*/ 14906 h 106"/>
                  <a:gd name="T16" fmla="*/ 1596 w 64"/>
                  <a:gd name="T17" fmla="*/ 14421 h 106"/>
                  <a:gd name="T18" fmla="*/ 1300 w 64"/>
                  <a:gd name="T19" fmla="*/ 13644 h 106"/>
                  <a:gd name="T20" fmla="*/ 1083 w 64"/>
                  <a:gd name="T21" fmla="*/ 12924 h 106"/>
                  <a:gd name="T22" fmla="*/ 754 w 64"/>
                  <a:gd name="T23" fmla="*/ 11502 h 106"/>
                  <a:gd name="T24" fmla="*/ 493 w 64"/>
                  <a:gd name="T25" fmla="*/ 10383 h 106"/>
                  <a:gd name="T26" fmla="*/ 364 w 64"/>
                  <a:gd name="T27" fmla="*/ 8843 h 106"/>
                  <a:gd name="T28" fmla="*/ 3 w 64"/>
                  <a:gd name="T29" fmla="*/ 7109 h 106"/>
                  <a:gd name="T30" fmla="*/ 1 w 64"/>
                  <a:gd name="T31" fmla="*/ 5567 h 106"/>
                  <a:gd name="T32" fmla="*/ 0 w 64"/>
                  <a:gd name="T33" fmla="*/ 3905 h 106"/>
                  <a:gd name="T34" fmla="*/ 0 w 64"/>
                  <a:gd name="T35" fmla="*/ 2094 h 106"/>
                  <a:gd name="T36" fmla="*/ 3 w 64"/>
                  <a:gd name="T37" fmla="*/ 2 h 106"/>
                  <a:gd name="T38" fmla="*/ 4 w 64"/>
                  <a:gd name="T39" fmla="*/ 1 h 106"/>
                  <a:gd name="T40" fmla="*/ 6 w 64"/>
                  <a:gd name="T41" fmla="*/ 0 h 106"/>
                  <a:gd name="T42" fmla="*/ 7 w 64"/>
                  <a:gd name="T43" fmla="*/ 0 h 106"/>
                  <a:gd name="T44" fmla="*/ 387 w 64"/>
                  <a:gd name="T45" fmla="*/ 1 h 106"/>
                  <a:gd name="T46" fmla="*/ 592 w 64"/>
                  <a:gd name="T47" fmla="*/ 3 h 106"/>
                  <a:gd name="T48" fmla="*/ 851 w 64"/>
                  <a:gd name="T49" fmla="*/ 1184 h 106"/>
                  <a:gd name="T50" fmla="*/ 1151 w 64"/>
                  <a:gd name="T51" fmla="*/ 1930 h 106"/>
                  <a:gd name="T52" fmla="*/ 1414 w 64"/>
                  <a:gd name="T53" fmla="*/ 3147 h 106"/>
                  <a:gd name="T54" fmla="*/ 1696 w 64"/>
                  <a:gd name="T55" fmla="*/ 4237 h 106"/>
                  <a:gd name="T56" fmla="*/ 1915 w 64"/>
                  <a:gd name="T57" fmla="*/ 5423 h 106"/>
                  <a:gd name="T58" fmla="*/ 2110 w 64"/>
                  <a:gd name="T59" fmla="*/ 6908 h 106"/>
                  <a:gd name="T60" fmla="*/ 2242 w 64"/>
                  <a:gd name="T61" fmla="*/ 8131 h 106"/>
                  <a:gd name="T62" fmla="*/ 2381 w 64"/>
                  <a:gd name="T63" fmla="*/ 9007 h 106"/>
                  <a:gd name="T64" fmla="*/ 2387 w 64"/>
                  <a:gd name="T65" fmla="*/ 10383 h 106"/>
                  <a:gd name="T66" fmla="*/ 2530 w 64"/>
                  <a:gd name="T67" fmla="*/ 11502 h 106"/>
                  <a:gd name="T68" fmla="*/ 2531 w 64"/>
                  <a:gd name="T69" fmla="*/ 12363 h 106"/>
                  <a:gd name="T70" fmla="*/ 2531 w 64"/>
                  <a:gd name="T71" fmla="*/ 13292 h 106"/>
                  <a:gd name="T72" fmla="*/ 2536 w 64"/>
                  <a:gd name="T73" fmla="*/ 13739 h 10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4"/>
                  <a:gd name="T112" fmla="*/ 0 h 106"/>
                  <a:gd name="T113" fmla="*/ 64 w 64"/>
                  <a:gd name="T114" fmla="*/ 106 h 10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4" h="106">
                    <a:moveTo>
                      <a:pt x="64" y="96"/>
                    </a:moveTo>
                    <a:lnTo>
                      <a:pt x="64" y="100"/>
                    </a:lnTo>
                    <a:lnTo>
                      <a:pt x="64" y="102"/>
                    </a:lnTo>
                    <a:lnTo>
                      <a:pt x="63" y="104"/>
                    </a:lnTo>
                    <a:lnTo>
                      <a:pt x="62" y="105"/>
                    </a:lnTo>
                    <a:lnTo>
                      <a:pt x="58" y="106"/>
                    </a:lnTo>
                    <a:lnTo>
                      <a:pt x="53" y="106"/>
                    </a:lnTo>
                    <a:lnTo>
                      <a:pt x="47" y="104"/>
                    </a:lnTo>
                    <a:lnTo>
                      <a:pt x="40" y="100"/>
                    </a:lnTo>
                    <a:lnTo>
                      <a:pt x="33" y="95"/>
                    </a:lnTo>
                    <a:lnTo>
                      <a:pt x="26" y="89"/>
                    </a:lnTo>
                    <a:lnTo>
                      <a:pt x="20" y="80"/>
                    </a:lnTo>
                    <a:lnTo>
                      <a:pt x="13" y="71"/>
                    </a:lnTo>
                    <a:lnTo>
                      <a:pt x="8" y="61"/>
                    </a:lnTo>
                    <a:lnTo>
                      <a:pt x="3" y="50"/>
                    </a:lnTo>
                    <a:lnTo>
                      <a:pt x="1" y="39"/>
                    </a:lnTo>
                    <a:lnTo>
                      <a:pt x="0" y="27"/>
                    </a:lnTo>
                    <a:lnTo>
                      <a:pt x="0" y="15"/>
                    </a:lnTo>
                    <a:lnTo>
                      <a:pt x="3" y="2"/>
                    </a:lnTo>
                    <a:lnTo>
                      <a:pt x="4" y="1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9" y="1"/>
                    </a:lnTo>
                    <a:lnTo>
                      <a:pt x="16" y="3"/>
                    </a:lnTo>
                    <a:lnTo>
                      <a:pt x="22" y="8"/>
                    </a:lnTo>
                    <a:lnTo>
                      <a:pt x="28" y="14"/>
                    </a:lnTo>
                    <a:lnTo>
                      <a:pt x="36" y="22"/>
                    </a:lnTo>
                    <a:lnTo>
                      <a:pt x="42" y="29"/>
                    </a:lnTo>
                    <a:lnTo>
                      <a:pt x="48" y="38"/>
                    </a:lnTo>
                    <a:lnTo>
                      <a:pt x="53" y="47"/>
                    </a:lnTo>
                    <a:lnTo>
                      <a:pt x="56" y="55"/>
                    </a:lnTo>
                    <a:lnTo>
                      <a:pt x="58" y="63"/>
                    </a:lnTo>
                    <a:lnTo>
                      <a:pt x="60" y="71"/>
                    </a:lnTo>
                    <a:lnTo>
                      <a:pt x="62" y="80"/>
                    </a:lnTo>
                    <a:lnTo>
                      <a:pt x="63" y="86"/>
                    </a:lnTo>
                    <a:lnTo>
                      <a:pt x="63" y="92"/>
                    </a:lnTo>
                    <a:lnTo>
                      <a:pt x="64" y="96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163" name="Freeform 32"/>
              <p:cNvSpPr>
                <a:spLocks noChangeArrowheads="1"/>
              </p:cNvSpPr>
              <p:nvPr/>
            </p:nvSpPr>
            <p:spPr bwMode="auto">
              <a:xfrm>
                <a:off x="145" y="1787"/>
                <a:ext cx="78" cy="120"/>
              </a:xfrm>
              <a:custGeom>
                <a:avLst/>
                <a:gdLst>
                  <a:gd name="T0" fmla="*/ 6 w 74"/>
                  <a:gd name="T1" fmla="*/ 0 h 111"/>
                  <a:gd name="T2" fmla="*/ 1 w 74"/>
                  <a:gd name="T3" fmla="*/ 1537 h 111"/>
                  <a:gd name="T4" fmla="*/ 0 w 74"/>
                  <a:gd name="T5" fmla="*/ 3102 h 111"/>
                  <a:gd name="T6" fmla="*/ 2 w 74"/>
                  <a:gd name="T7" fmla="*/ 4582 h 111"/>
                  <a:gd name="T8" fmla="*/ 5 w 74"/>
                  <a:gd name="T9" fmla="*/ 6115 h 111"/>
                  <a:gd name="T10" fmla="*/ 273 w 74"/>
                  <a:gd name="T11" fmla="*/ 7315 h 111"/>
                  <a:gd name="T12" fmla="*/ 355 w 74"/>
                  <a:gd name="T13" fmla="*/ 8549 h 111"/>
                  <a:gd name="T14" fmla="*/ 512 w 74"/>
                  <a:gd name="T15" fmla="*/ 9761 h 111"/>
                  <a:gd name="T16" fmla="*/ 739 w 74"/>
                  <a:gd name="T17" fmla="*/ 10648 h 111"/>
                  <a:gd name="T18" fmla="*/ 866 w 74"/>
                  <a:gd name="T19" fmla="*/ 11474 h 111"/>
                  <a:gd name="T20" fmla="*/ 1069 w 74"/>
                  <a:gd name="T21" fmla="*/ 12064 h 111"/>
                  <a:gd name="T22" fmla="*/ 1252 w 74"/>
                  <a:gd name="T23" fmla="*/ 12546 h 111"/>
                  <a:gd name="T24" fmla="*/ 1391 w 74"/>
                  <a:gd name="T25" fmla="*/ 12891 h 111"/>
                  <a:gd name="T26" fmla="*/ 1627 w 74"/>
                  <a:gd name="T27" fmla="*/ 12891 h 111"/>
                  <a:gd name="T28" fmla="*/ 1717 w 74"/>
                  <a:gd name="T29" fmla="*/ 12624 h 111"/>
                  <a:gd name="T30" fmla="*/ 1795 w 74"/>
                  <a:gd name="T31" fmla="*/ 12404 h 111"/>
                  <a:gd name="T32" fmla="*/ 1810 w 74"/>
                  <a:gd name="T33" fmla="*/ 11924 h 111"/>
                  <a:gd name="T34" fmla="*/ 1810 w 74"/>
                  <a:gd name="T35" fmla="*/ 11605 h 111"/>
                  <a:gd name="T36" fmla="*/ 1810 w 74"/>
                  <a:gd name="T37" fmla="*/ 11159 h 111"/>
                  <a:gd name="T38" fmla="*/ 1629 w 74"/>
                  <a:gd name="T39" fmla="*/ 11408 h 111"/>
                  <a:gd name="T40" fmla="*/ 1629 w 74"/>
                  <a:gd name="T41" fmla="*/ 11605 h 111"/>
                  <a:gd name="T42" fmla="*/ 1629 w 74"/>
                  <a:gd name="T43" fmla="*/ 11677 h 111"/>
                  <a:gd name="T44" fmla="*/ 1627 w 74"/>
                  <a:gd name="T45" fmla="*/ 11677 h 111"/>
                  <a:gd name="T46" fmla="*/ 1629 w 74"/>
                  <a:gd name="T47" fmla="*/ 11677 h 111"/>
                  <a:gd name="T48" fmla="*/ 1587 w 74"/>
                  <a:gd name="T49" fmla="*/ 11762 h 111"/>
                  <a:gd name="T50" fmla="*/ 1466 w 74"/>
                  <a:gd name="T51" fmla="*/ 11762 h 111"/>
                  <a:gd name="T52" fmla="*/ 1356 w 74"/>
                  <a:gd name="T53" fmla="*/ 11605 h 111"/>
                  <a:gd name="T54" fmla="*/ 1220 w 74"/>
                  <a:gd name="T55" fmla="*/ 11159 h 111"/>
                  <a:gd name="T56" fmla="*/ 1014 w 74"/>
                  <a:gd name="T57" fmla="*/ 10613 h 111"/>
                  <a:gd name="T58" fmla="*/ 865 w 74"/>
                  <a:gd name="T59" fmla="*/ 9849 h 111"/>
                  <a:gd name="T60" fmla="*/ 739 w 74"/>
                  <a:gd name="T61" fmla="*/ 9081 h 111"/>
                  <a:gd name="T62" fmla="*/ 540 w 74"/>
                  <a:gd name="T63" fmla="*/ 8075 h 111"/>
                  <a:gd name="T64" fmla="*/ 394 w 74"/>
                  <a:gd name="T65" fmla="*/ 6909 h 111"/>
                  <a:gd name="T66" fmla="*/ 320 w 74"/>
                  <a:gd name="T67" fmla="*/ 5688 h 111"/>
                  <a:gd name="T68" fmla="*/ 288 w 74"/>
                  <a:gd name="T69" fmla="*/ 4477 h 111"/>
                  <a:gd name="T70" fmla="*/ 273 w 74"/>
                  <a:gd name="T71" fmla="*/ 3102 h 111"/>
                  <a:gd name="T72" fmla="*/ 273 w 74"/>
                  <a:gd name="T73" fmla="*/ 1662 h 111"/>
                  <a:gd name="T74" fmla="*/ 320 w 74"/>
                  <a:gd name="T75" fmla="*/ 3 h 111"/>
                  <a:gd name="T76" fmla="*/ 6 w 74"/>
                  <a:gd name="T77" fmla="*/ 0 h 11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4"/>
                  <a:gd name="T118" fmla="*/ 0 h 111"/>
                  <a:gd name="T119" fmla="*/ 74 w 74"/>
                  <a:gd name="T120" fmla="*/ 111 h 11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4" h="111">
                    <a:moveTo>
                      <a:pt x="6" y="0"/>
                    </a:moveTo>
                    <a:lnTo>
                      <a:pt x="1" y="14"/>
                    </a:lnTo>
                    <a:lnTo>
                      <a:pt x="0" y="27"/>
                    </a:lnTo>
                    <a:lnTo>
                      <a:pt x="2" y="40"/>
                    </a:lnTo>
                    <a:lnTo>
                      <a:pt x="5" y="52"/>
                    </a:lnTo>
                    <a:lnTo>
                      <a:pt x="10" y="63"/>
                    </a:lnTo>
                    <a:lnTo>
                      <a:pt x="15" y="74"/>
                    </a:lnTo>
                    <a:lnTo>
                      <a:pt x="22" y="83"/>
                    </a:lnTo>
                    <a:lnTo>
                      <a:pt x="29" y="92"/>
                    </a:lnTo>
                    <a:lnTo>
                      <a:pt x="36" y="98"/>
                    </a:lnTo>
                    <a:lnTo>
                      <a:pt x="44" y="104"/>
                    </a:lnTo>
                    <a:lnTo>
                      <a:pt x="51" y="108"/>
                    </a:lnTo>
                    <a:lnTo>
                      <a:pt x="57" y="111"/>
                    </a:lnTo>
                    <a:lnTo>
                      <a:pt x="65" y="111"/>
                    </a:lnTo>
                    <a:lnTo>
                      <a:pt x="70" y="109"/>
                    </a:lnTo>
                    <a:lnTo>
                      <a:pt x="72" y="106"/>
                    </a:lnTo>
                    <a:lnTo>
                      <a:pt x="74" y="103"/>
                    </a:lnTo>
                    <a:lnTo>
                      <a:pt x="74" y="100"/>
                    </a:lnTo>
                    <a:lnTo>
                      <a:pt x="74" y="96"/>
                    </a:lnTo>
                    <a:lnTo>
                      <a:pt x="66" y="97"/>
                    </a:lnTo>
                    <a:lnTo>
                      <a:pt x="66" y="100"/>
                    </a:lnTo>
                    <a:lnTo>
                      <a:pt x="66" y="101"/>
                    </a:lnTo>
                    <a:lnTo>
                      <a:pt x="65" y="101"/>
                    </a:lnTo>
                    <a:lnTo>
                      <a:pt x="66" y="101"/>
                    </a:lnTo>
                    <a:lnTo>
                      <a:pt x="64" y="102"/>
                    </a:lnTo>
                    <a:lnTo>
                      <a:pt x="60" y="102"/>
                    </a:lnTo>
                    <a:lnTo>
                      <a:pt x="55" y="100"/>
                    </a:lnTo>
                    <a:lnTo>
                      <a:pt x="49" y="96"/>
                    </a:lnTo>
                    <a:lnTo>
                      <a:pt x="42" y="91"/>
                    </a:lnTo>
                    <a:lnTo>
                      <a:pt x="35" y="85"/>
                    </a:lnTo>
                    <a:lnTo>
                      <a:pt x="29" y="78"/>
                    </a:lnTo>
                    <a:lnTo>
                      <a:pt x="23" y="69"/>
                    </a:lnTo>
                    <a:lnTo>
                      <a:pt x="17" y="59"/>
                    </a:lnTo>
                    <a:lnTo>
                      <a:pt x="13" y="49"/>
                    </a:lnTo>
                    <a:lnTo>
                      <a:pt x="11" y="38"/>
                    </a:lnTo>
                    <a:lnTo>
                      <a:pt x="10" y="27"/>
                    </a:lnTo>
                    <a:lnTo>
                      <a:pt x="10" y="15"/>
                    </a:lnTo>
                    <a:lnTo>
                      <a:pt x="13" y="3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164" name="Freeform 33"/>
              <p:cNvSpPr>
                <a:spLocks noChangeArrowheads="1"/>
              </p:cNvSpPr>
              <p:nvPr/>
            </p:nvSpPr>
            <p:spPr bwMode="auto">
              <a:xfrm>
                <a:off x="151" y="1782"/>
                <a:ext cx="54" cy="49"/>
              </a:xfrm>
              <a:custGeom>
                <a:avLst/>
                <a:gdLst>
                  <a:gd name="T0" fmla="*/ 1657 w 51"/>
                  <a:gd name="T1" fmla="*/ 7434 h 45"/>
                  <a:gd name="T2" fmla="*/ 1514 w 51"/>
                  <a:gd name="T3" fmla="*/ 5758 h 45"/>
                  <a:gd name="T4" fmla="*/ 1276 w 51"/>
                  <a:gd name="T5" fmla="*/ 4096 h 45"/>
                  <a:gd name="T6" fmla="*/ 1015 w 51"/>
                  <a:gd name="T7" fmla="*/ 2914 h 45"/>
                  <a:gd name="T8" fmla="*/ 764 w 51"/>
                  <a:gd name="T9" fmla="*/ 1606 h 45"/>
                  <a:gd name="T10" fmla="*/ 542 w 51"/>
                  <a:gd name="T11" fmla="*/ 5 h 45"/>
                  <a:gd name="T12" fmla="*/ 364 w 51"/>
                  <a:gd name="T13" fmla="*/ 1 h 45"/>
                  <a:gd name="T14" fmla="*/ 8 w 51"/>
                  <a:gd name="T15" fmla="*/ 0 h 45"/>
                  <a:gd name="T16" fmla="*/ 5 w 51"/>
                  <a:gd name="T17" fmla="*/ 0 h 45"/>
                  <a:gd name="T18" fmla="*/ 2 w 51"/>
                  <a:gd name="T19" fmla="*/ 2 h 45"/>
                  <a:gd name="T20" fmla="*/ 0 w 51"/>
                  <a:gd name="T21" fmla="*/ 5 h 45"/>
                  <a:gd name="T22" fmla="*/ 7 w 51"/>
                  <a:gd name="T23" fmla="*/ 1475 h 45"/>
                  <a:gd name="T24" fmla="*/ 7 w 51"/>
                  <a:gd name="T25" fmla="*/ 1606 h 45"/>
                  <a:gd name="T26" fmla="*/ 6 w 51"/>
                  <a:gd name="T27" fmla="*/ 1606 h 45"/>
                  <a:gd name="T28" fmla="*/ 7 w 51"/>
                  <a:gd name="T29" fmla="*/ 1606 h 45"/>
                  <a:gd name="T30" fmla="*/ 8 w 51"/>
                  <a:gd name="T31" fmla="*/ 1749 h 45"/>
                  <a:gd name="T32" fmla="*/ 408 w 51"/>
                  <a:gd name="T33" fmla="*/ 2073 h 45"/>
                  <a:gd name="T34" fmla="*/ 574 w 51"/>
                  <a:gd name="T35" fmla="*/ 3173 h 45"/>
                  <a:gd name="T36" fmla="*/ 857 w 51"/>
                  <a:gd name="T37" fmla="*/ 3810 h 45"/>
                  <a:gd name="T38" fmla="*/ 1016 w 51"/>
                  <a:gd name="T39" fmla="*/ 5357 h 45"/>
                  <a:gd name="T40" fmla="*/ 1276 w 51"/>
                  <a:gd name="T41" fmla="*/ 6827 h 45"/>
                  <a:gd name="T42" fmla="*/ 1432 w 51"/>
                  <a:gd name="T43" fmla="*/ 8095 h 45"/>
                  <a:gd name="T44" fmla="*/ 1657 w 51"/>
                  <a:gd name="T45" fmla="*/ 7434 h 4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51"/>
                  <a:gd name="T70" fmla="*/ 0 h 45"/>
                  <a:gd name="T71" fmla="*/ 51 w 51"/>
                  <a:gd name="T72" fmla="*/ 45 h 45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51" h="45">
                    <a:moveTo>
                      <a:pt x="51" y="41"/>
                    </a:moveTo>
                    <a:lnTo>
                      <a:pt x="46" y="32"/>
                    </a:lnTo>
                    <a:lnTo>
                      <a:pt x="39" y="23"/>
                    </a:lnTo>
                    <a:lnTo>
                      <a:pt x="31" y="16"/>
                    </a:lnTo>
                    <a:lnTo>
                      <a:pt x="24" y="9"/>
                    </a:lnTo>
                    <a:lnTo>
                      <a:pt x="18" y="5"/>
                    </a:lnTo>
                    <a:lnTo>
                      <a:pt x="11" y="1"/>
                    </a:lnTo>
                    <a:lnTo>
                      <a:pt x="8" y="0"/>
                    </a:lnTo>
                    <a:lnTo>
                      <a:pt x="5" y="0"/>
                    </a:lnTo>
                    <a:lnTo>
                      <a:pt x="2" y="2"/>
                    </a:lnTo>
                    <a:lnTo>
                      <a:pt x="0" y="5"/>
                    </a:lnTo>
                    <a:lnTo>
                      <a:pt x="7" y="8"/>
                    </a:lnTo>
                    <a:lnTo>
                      <a:pt x="7" y="9"/>
                    </a:lnTo>
                    <a:lnTo>
                      <a:pt x="6" y="9"/>
                    </a:lnTo>
                    <a:lnTo>
                      <a:pt x="7" y="9"/>
                    </a:lnTo>
                    <a:lnTo>
                      <a:pt x="8" y="10"/>
                    </a:lnTo>
                    <a:lnTo>
                      <a:pt x="13" y="12"/>
                    </a:lnTo>
                    <a:lnTo>
                      <a:pt x="19" y="17"/>
                    </a:lnTo>
                    <a:lnTo>
                      <a:pt x="26" y="22"/>
                    </a:lnTo>
                    <a:lnTo>
                      <a:pt x="32" y="30"/>
                    </a:lnTo>
                    <a:lnTo>
                      <a:pt x="39" y="38"/>
                    </a:lnTo>
                    <a:lnTo>
                      <a:pt x="44" y="45"/>
                    </a:lnTo>
                    <a:lnTo>
                      <a:pt x="51" y="41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165" name="Freeform 34"/>
              <p:cNvSpPr>
                <a:spLocks noChangeArrowheads="1"/>
              </p:cNvSpPr>
              <p:nvPr/>
            </p:nvSpPr>
            <p:spPr bwMode="auto">
              <a:xfrm>
                <a:off x="198" y="1826"/>
                <a:ext cx="26" cy="66"/>
              </a:xfrm>
              <a:custGeom>
                <a:avLst/>
                <a:gdLst>
                  <a:gd name="T0" fmla="*/ 3160 w 24"/>
                  <a:gd name="T1" fmla="*/ 7345 h 61"/>
                  <a:gd name="T2" fmla="*/ 3160 w 24"/>
                  <a:gd name="T3" fmla="*/ 6874 h 61"/>
                  <a:gd name="T4" fmla="*/ 3010 w 24"/>
                  <a:gd name="T5" fmla="*/ 5882 h 61"/>
                  <a:gd name="T6" fmla="*/ 2917 w 24"/>
                  <a:gd name="T7" fmla="*/ 5361 h 61"/>
                  <a:gd name="T8" fmla="*/ 2716 w 24"/>
                  <a:gd name="T9" fmla="*/ 4285 h 61"/>
                  <a:gd name="T10" fmla="*/ 2507 w 24"/>
                  <a:gd name="T11" fmla="*/ 3127 h 61"/>
                  <a:gd name="T12" fmla="*/ 2118 w 24"/>
                  <a:gd name="T13" fmla="*/ 2083 h 61"/>
                  <a:gd name="T14" fmla="*/ 1538 w 24"/>
                  <a:gd name="T15" fmla="*/ 1109 h 61"/>
                  <a:gd name="T16" fmla="*/ 1031 w 24"/>
                  <a:gd name="T17" fmla="*/ 0 h 61"/>
                  <a:gd name="T18" fmla="*/ 0 w 24"/>
                  <a:gd name="T19" fmla="*/ 4 h 61"/>
                  <a:gd name="T20" fmla="*/ 4 w 24"/>
                  <a:gd name="T21" fmla="*/ 1404 h 61"/>
                  <a:gd name="T22" fmla="*/ 1031 w 24"/>
                  <a:gd name="T23" fmla="*/ 2639 h 61"/>
                  <a:gd name="T24" fmla="*/ 1311 w 24"/>
                  <a:gd name="T25" fmla="*/ 3383 h 61"/>
                  <a:gd name="T26" fmla="*/ 1538 w 24"/>
                  <a:gd name="T27" fmla="*/ 4291 h 61"/>
                  <a:gd name="T28" fmla="*/ 1805 w 24"/>
                  <a:gd name="T29" fmla="*/ 5427 h 61"/>
                  <a:gd name="T30" fmla="*/ 1955 w 24"/>
                  <a:gd name="T31" fmla="*/ 6072 h 61"/>
                  <a:gd name="T32" fmla="*/ 1955 w 24"/>
                  <a:gd name="T33" fmla="*/ 6886 h 61"/>
                  <a:gd name="T34" fmla="*/ 2118 w 24"/>
                  <a:gd name="T35" fmla="*/ 7437 h 61"/>
                  <a:gd name="T36" fmla="*/ 3160 w 24"/>
                  <a:gd name="T37" fmla="*/ 7345 h 6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4"/>
                  <a:gd name="T58" fmla="*/ 0 h 61"/>
                  <a:gd name="T59" fmla="*/ 24 w 24"/>
                  <a:gd name="T60" fmla="*/ 61 h 6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4" h="61">
                    <a:moveTo>
                      <a:pt x="24" y="60"/>
                    </a:moveTo>
                    <a:lnTo>
                      <a:pt x="24" y="56"/>
                    </a:lnTo>
                    <a:lnTo>
                      <a:pt x="23" y="49"/>
                    </a:lnTo>
                    <a:lnTo>
                      <a:pt x="22" y="43"/>
                    </a:lnTo>
                    <a:lnTo>
                      <a:pt x="20" y="35"/>
                    </a:lnTo>
                    <a:lnTo>
                      <a:pt x="18" y="26"/>
                    </a:lnTo>
                    <a:lnTo>
                      <a:pt x="16" y="17"/>
                    </a:lnTo>
                    <a:lnTo>
                      <a:pt x="12" y="9"/>
                    </a:lnTo>
                    <a:lnTo>
                      <a:pt x="7" y="0"/>
                    </a:lnTo>
                    <a:lnTo>
                      <a:pt x="0" y="4"/>
                    </a:lnTo>
                    <a:lnTo>
                      <a:pt x="4" y="12"/>
                    </a:lnTo>
                    <a:lnTo>
                      <a:pt x="7" y="21"/>
                    </a:lnTo>
                    <a:lnTo>
                      <a:pt x="10" y="28"/>
                    </a:lnTo>
                    <a:lnTo>
                      <a:pt x="12" y="36"/>
                    </a:lnTo>
                    <a:lnTo>
                      <a:pt x="14" y="44"/>
                    </a:lnTo>
                    <a:lnTo>
                      <a:pt x="15" y="50"/>
                    </a:lnTo>
                    <a:lnTo>
                      <a:pt x="15" y="57"/>
                    </a:lnTo>
                    <a:lnTo>
                      <a:pt x="16" y="61"/>
                    </a:lnTo>
                    <a:lnTo>
                      <a:pt x="24" y="6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166" name="Freeform 35"/>
              <p:cNvSpPr>
                <a:spLocks noChangeArrowheads="1"/>
              </p:cNvSpPr>
              <p:nvPr/>
            </p:nvSpPr>
            <p:spPr bwMode="auto">
              <a:xfrm>
                <a:off x="5586" y="1924"/>
                <a:ext cx="68" cy="115"/>
              </a:xfrm>
              <a:custGeom>
                <a:avLst/>
                <a:gdLst>
                  <a:gd name="T0" fmla="*/ 0 w 64"/>
                  <a:gd name="T1" fmla="*/ 7839 h 107"/>
                  <a:gd name="T2" fmla="*/ 0 w 64"/>
                  <a:gd name="T3" fmla="*/ 8002 h 107"/>
                  <a:gd name="T4" fmla="*/ 0 w 64"/>
                  <a:gd name="T5" fmla="*/ 8333 h 107"/>
                  <a:gd name="T6" fmla="*/ 1 w 64"/>
                  <a:gd name="T7" fmla="*/ 8425 h 107"/>
                  <a:gd name="T8" fmla="*/ 2 w 64"/>
                  <a:gd name="T9" fmla="*/ 8442 h 107"/>
                  <a:gd name="T10" fmla="*/ 6 w 64"/>
                  <a:gd name="T11" fmla="*/ 8684 h 107"/>
                  <a:gd name="T12" fmla="*/ 437 w 64"/>
                  <a:gd name="T13" fmla="*/ 8512 h 107"/>
                  <a:gd name="T14" fmla="*/ 645 w 64"/>
                  <a:gd name="T15" fmla="*/ 8425 h 107"/>
                  <a:gd name="T16" fmla="*/ 960 w 64"/>
                  <a:gd name="T17" fmla="*/ 8080 h 107"/>
                  <a:gd name="T18" fmla="*/ 1224 w 64"/>
                  <a:gd name="T19" fmla="*/ 7753 h 107"/>
                  <a:gd name="T20" fmla="*/ 1502 w 64"/>
                  <a:gd name="T21" fmla="*/ 7225 h 107"/>
                  <a:gd name="T22" fmla="*/ 1759 w 64"/>
                  <a:gd name="T23" fmla="*/ 6445 h 107"/>
                  <a:gd name="T24" fmla="*/ 2035 w 64"/>
                  <a:gd name="T25" fmla="*/ 5819 h 107"/>
                  <a:gd name="T26" fmla="*/ 2242 w 64"/>
                  <a:gd name="T27" fmla="*/ 5087 h 107"/>
                  <a:gd name="T28" fmla="*/ 2453 w 64"/>
                  <a:gd name="T29" fmla="*/ 4105 h 107"/>
                  <a:gd name="T30" fmla="*/ 2531 w 64"/>
                  <a:gd name="T31" fmla="*/ 3076 h 107"/>
                  <a:gd name="T32" fmla="*/ 2536 w 64"/>
                  <a:gd name="T33" fmla="*/ 2121 h 107"/>
                  <a:gd name="T34" fmla="*/ 2536 w 64"/>
                  <a:gd name="T35" fmla="*/ 1044 h 107"/>
                  <a:gd name="T36" fmla="*/ 2453 w 64"/>
                  <a:gd name="T37" fmla="*/ 1 h 107"/>
                  <a:gd name="T38" fmla="*/ 2387 w 64"/>
                  <a:gd name="T39" fmla="*/ 0 h 107"/>
                  <a:gd name="T40" fmla="*/ 2381 w 64"/>
                  <a:gd name="T41" fmla="*/ 0 h 107"/>
                  <a:gd name="T42" fmla="*/ 2309 w 64"/>
                  <a:gd name="T43" fmla="*/ 0 h 107"/>
                  <a:gd name="T44" fmla="*/ 2241 w 64"/>
                  <a:gd name="T45" fmla="*/ 0 h 107"/>
                  <a:gd name="T46" fmla="*/ 1915 w 64"/>
                  <a:gd name="T47" fmla="*/ 3 h 107"/>
                  <a:gd name="T48" fmla="*/ 1696 w 64"/>
                  <a:gd name="T49" fmla="*/ 677 h 107"/>
                  <a:gd name="T50" fmla="*/ 1414 w 64"/>
                  <a:gd name="T51" fmla="*/ 1044 h 107"/>
                  <a:gd name="T52" fmla="*/ 1151 w 64"/>
                  <a:gd name="T53" fmla="*/ 1729 h 107"/>
                  <a:gd name="T54" fmla="*/ 851 w 64"/>
                  <a:gd name="T55" fmla="*/ 2450 h 107"/>
                  <a:gd name="T56" fmla="*/ 592 w 64"/>
                  <a:gd name="T57" fmla="*/ 3076 h 107"/>
                  <a:gd name="T58" fmla="*/ 437 w 64"/>
                  <a:gd name="T59" fmla="*/ 3776 h 107"/>
                  <a:gd name="T60" fmla="*/ 364 w 64"/>
                  <a:gd name="T61" fmla="*/ 4412 h 107"/>
                  <a:gd name="T62" fmla="*/ 6 w 64"/>
                  <a:gd name="T63" fmla="*/ 5097 h 107"/>
                  <a:gd name="T64" fmla="*/ 4 w 64"/>
                  <a:gd name="T65" fmla="*/ 5819 h 107"/>
                  <a:gd name="T66" fmla="*/ 2 w 64"/>
                  <a:gd name="T67" fmla="*/ 6379 h 107"/>
                  <a:gd name="T68" fmla="*/ 1 w 64"/>
                  <a:gd name="T69" fmla="*/ 6927 h 107"/>
                  <a:gd name="T70" fmla="*/ 1 w 64"/>
                  <a:gd name="T71" fmla="*/ 7369 h 107"/>
                  <a:gd name="T72" fmla="*/ 0 w 64"/>
                  <a:gd name="T73" fmla="*/ 7839 h 10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4"/>
                  <a:gd name="T112" fmla="*/ 0 h 107"/>
                  <a:gd name="T113" fmla="*/ 64 w 64"/>
                  <a:gd name="T114" fmla="*/ 107 h 107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4" h="107">
                    <a:moveTo>
                      <a:pt x="0" y="96"/>
                    </a:moveTo>
                    <a:lnTo>
                      <a:pt x="0" y="99"/>
                    </a:lnTo>
                    <a:lnTo>
                      <a:pt x="0" y="101"/>
                    </a:lnTo>
                    <a:lnTo>
                      <a:pt x="1" y="103"/>
                    </a:lnTo>
                    <a:lnTo>
                      <a:pt x="2" y="104"/>
                    </a:lnTo>
                    <a:lnTo>
                      <a:pt x="6" y="107"/>
                    </a:lnTo>
                    <a:lnTo>
                      <a:pt x="11" y="105"/>
                    </a:lnTo>
                    <a:lnTo>
                      <a:pt x="17" y="103"/>
                    </a:lnTo>
                    <a:lnTo>
                      <a:pt x="24" y="100"/>
                    </a:lnTo>
                    <a:lnTo>
                      <a:pt x="31" y="94"/>
                    </a:lnTo>
                    <a:lnTo>
                      <a:pt x="38" y="88"/>
                    </a:lnTo>
                    <a:lnTo>
                      <a:pt x="44" y="80"/>
                    </a:lnTo>
                    <a:lnTo>
                      <a:pt x="51" y="71"/>
                    </a:lnTo>
                    <a:lnTo>
                      <a:pt x="56" y="62"/>
                    </a:lnTo>
                    <a:lnTo>
                      <a:pt x="61" y="51"/>
                    </a:lnTo>
                    <a:lnTo>
                      <a:pt x="63" y="38"/>
                    </a:lnTo>
                    <a:lnTo>
                      <a:pt x="64" y="26"/>
                    </a:lnTo>
                    <a:lnTo>
                      <a:pt x="64" y="14"/>
                    </a:lnTo>
                    <a:lnTo>
                      <a:pt x="61" y="1"/>
                    </a:lnTo>
                    <a:lnTo>
                      <a:pt x="60" y="0"/>
                    </a:lnTo>
                    <a:lnTo>
                      <a:pt x="58" y="0"/>
                    </a:lnTo>
                    <a:lnTo>
                      <a:pt x="57" y="0"/>
                    </a:lnTo>
                    <a:lnTo>
                      <a:pt x="55" y="0"/>
                    </a:lnTo>
                    <a:lnTo>
                      <a:pt x="48" y="3"/>
                    </a:lnTo>
                    <a:lnTo>
                      <a:pt x="42" y="8"/>
                    </a:lnTo>
                    <a:lnTo>
                      <a:pt x="36" y="14"/>
                    </a:lnTo>
                    <a:lnTo>
                      <a:pt x="28" y="21"/>
                    </a:lnTo>
                    <a:lnTo>
                      <a:pt x="22" y="30"/>
                    </a:lnTo>
                    <a:lnTo>
                      <a:pt x="16" y="38"/>
                    </a:lnTo>
                    <a:lnTo>
                      <a:pt x="11" y="46"/>
                    </a:lnTo>
                    <a:lnTo>
                      <a:pt x="8" y="55"/>
                    </a:lnTo>
                    <a:lnTo>
                      <a:pt x="6" y="63"/>
                    </a:lnTo>
                    <a:lnTo>
                      <a:pt x="4" y="71"/>
                    </a:lnTo>
                    <a:lnTo>
                      <a:pt x="2" y="79"/>
                    </a:lnTo>
                    <a:lnTo>
                      <a:pt x="1" y="86"/>
                    </a:lnTo>
                    <a:lnTo>
                      <a:pt x="1" y="91"/>
                    </a:lnTo>
                    <a:lnTo>
                      <a:pt x="0" y="96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167" name="Freeform 36"/>
              <p:cNvSpPr>
                <a:spLocks noChangeArrowheads="1"/>
              </p:cNvSpPr>
              <p:nvPr/>
            </p:nvSpPr>
            <p:spPr bwMode="auto">
              <a:xfrm>
                <a:off x="5581" y="1924"/>
                <a:ext cx="78" cy="120"/>
              </a:xfrm>
              <a:custGeom>
                <a:avLst/>
                <a:gdLst>
                  <a:gd name="T0" fmla="*/ 1506 w 74"/>
                  <a:gd name="T1" fmla="*/ 3 h 111"/>
                  <a:gd name="T2" fmla="*/ 1545 w 74"/>
                  <a:gd name="T3" fmla="*/ 1662 h 111"/>
                  <a:gd name="T4" fmla="*/ 1587 w 74"/>
                  <a:gd name="T5" fmla="*/ 3031 h 111"/>
                  <a:gd name="T6" fmla="*/ 1545 w 74"/>
                  <a:gd name="T7" fmla="*/ 4477 h 111"/>
                  <a:gd name="T8" fmla="*/ 1506 w 74"/>
                  <a:gd name="T9" fmla="*/ 5656 h 111"/>
                  <a:gd name="T10" fmla="*/ 1391 w 74"/>
                  <a:gd name="T11" fmla="*/ 6909 h 111"/>
                  <a:gd name="T12" fmla="*/ 1252 w 74"/>
                  <a:gd name="T13" fmla="*/ 7908 h 111"/>
                  <a:gd name="T14" fmla="*/ 1126 w 74"/>
                  <a:gd name="T15" fmla="*/ 9029 h 111"/>
                  <a:gd name="T16" fmla="*/ 961 w 74"/>
                  <a:gd name="T17" fmla="*/ 9849 h 111"/>
                  <a:gd name="T18" fmla="*/ 780 w 74"/>
                  <a:gd name="T19" fmla="*/ 10613 h 111"/>
                  <a:gd name="T20" fmla="*/ 600 w 74"/>
                  <a:gd name="T21" fmla="*/ 11159 h 111"/>
                  <a:gd name="T22" fmla="*/ 437 w 74"/>
                  <a:gd name="T23" fmla="*/ 11511 h 111"/>
                  <a:gd name="T24" fmla="*/ 337 w 74"/>
                  <a:gd name="T25" fmla="*/ 11677 h 111"/>
                  <a:gd name="T26" fmla="*/ 273 w 74"/>
                  <a:gd name="T27" fmla="*/ 11677 h 111"/>
                  <a:gd name="T28" fmla="*/ 8 w 74"/>
                  <a:gd name="T29" fmla="*/ 11677 h 111"/>
                  <a:gd name="T30" fmla="*/ 9 w 74"/>
                  <a:gd name="T31" fmla="*/ 11677 h 111"/>
                  <a:gd name="T32" fmla="*/ 8 w 74"/>
                  <a:gd name="T33" fmla="*/ 11605 h 111"/>
                  <a:gd name="T34" fmla="*/ 8 w 74"/>
                  <a:gd name="T35" fmla="*/ 11511 h 111"/>
                  <a:gd name="T36" fmla="*/ 8 w 74"/>
                  <a:gd name="T37" fmla="*/ 11408 h 111"/>
                  <a:gd name="T38" fmla="*/ 0 w 74"/>
                  <a:gd name="T39" fmla="*/ 11159 h 111"/>
                  <a:gd name="T40" fmla="*/ 0 w 74"/>
                  <a:gd name="T41" fmla="*/ 11511 h 111"/>
                  <a:gd name="T42" fmla="*/ 0 w 74"/>
                  <a:gd name="T43" fmla="*/ 11762 h 111"/>
                  <a:gd name="T44" fmla="*/ 2 w 74"/>
                  <a:gd name="T45" fmla="*/ 12333 h 111"/>
                  <a:gd name="T46" fmla="*/ 4 w 74"/>
                  <a:gd name="T47" fmla="*/ 12624 h 111"/>
                  <a:gd name="T48" fmla="*/ 9 w 74"/>
                  <a:gd name="T49" fmla="*/ 12891 h 111"/>
                  <a:gd name="T50" fmla="*/ 394 w 74"/>
                  <a:gd name="T51" fmla="*/ 12716 h 111"/>
                  <a:gd name="T52" fmla="*/ 540 w 74"/>
                  <a:gd name="T53" fmla="*/ 12546 h 111"/>
                  <a:gd name="T54" fmla="*/ 740 w 74"/>
                  <a:gd name="T55" fmla="*/ 11924 h 111"/>
                  <a:gd name="T56" fmla="*/ 913 w 74"/>
                  <a:gd name="T57" fmla="*/ 11474 h 111"/>
                  <a:gd name="T58" fmla="*/ 1126 w 74"/>
                  <a:gd name="T59" fmla="*/ 10613 h 111"/>
                  <a:gd name="T60" fmla="*/ 1286 w 74"/>
                  <a:gd name="T61" fmla="*/ 9548 h 111"/>
                  <a:gd name="T62" fmla="*/ 1465 w 74"/>
                  <a:gd name="T63" fmla="*/ 8549 h 111"/>
                  <a:gd name="T64" fmla="*/ 1587 w 74"/>
                  <a:gd name="T65" fmla="*/ 7315 h 111"/>
                  <a:gd name="T66" fmla="*/ 1715 w 74"/>
                  <a:gd name="T67" fmla="*/ 6115 h 111"/>
                  <a:gd name="T68" fmla="*/ 1795 w 74"/>
                  <a:gd name="T69" fmla="*/ 4582 h 111"/>
                  <a:gd name="T70" fmla="*/ 1810 w 74"/>
                  <a:gd name="T71" fmla="*/ 3031 h 111"/>
                  <a:gd name="T72" fmla="*/ 1808 w 74"/>
                  <a:gd name="T73" fmla="*/ 1422 h 111"/>
                  <a:gd name="T74" fmla="*/ 1703 w 74"/>
                  <a:gd name="T75" fmla="*/ 0 h 111"/>
                  <a:gd name="T76" fmla="*/ 1506 w 74"/>
                  <a:gd name="T77" fmla="*/ 3 h 11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4"/>
                  <a:gd name="T118" fmla="*/ 0 h 111"/>
                  <a:gd name="T119" fmla="*/ 74 w 74"/>
                  <a:gd name="T120" fmla="*/ 111 h 11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4" h="111">
                    <a:moveTo>
                      <a:pt x="61" y="3"/>
                    </a:moveTo>
                    <a:lnTo>
                      <a:pt x="63" y="15"/>
                    </a:lnTo>
                    <a:lnTo>
                      <a:pt x="64" y="26"/>
                    </a:lnTo>
                    <a:lnTo>
                      <a:pt x="63" y="38"/>
                    </a:lnTo>
                    <a:lnTo>
                      <a:pt x="61" y="48"/>
                    </a:lnTo>
                    <a:lnTo>
                      <a:pt x="57" y="59"/>
                    </a:lnTo>
                    <a:lnTo>
                      <a:pt x="51" y="68"/>
                    </a:lnTo>
                    <a:lnTo>
                      <a:pt x="45" y="77"/>
                    </a:lnTo>
                    <a:lnTo>
                      <a:pt x="39" y="85"/>
                    </a:lnTo>
                    <a:lnTo>
                      <a:pt x="32" y="91"/>
                    </a:lnTo>
                    <a:lnTo>
                      <a:pt x="25" y="96"/>
                    </a:lnTo>
                    <a:lnTo>
                      <a:pt x="19" y="99"/>
                    </a:lnTo>
                    <a:lnTo>
                      <a:pt x="14" y="101"/>
                    </a:lnTo>
                    <a:lnTo>
                      <a:pt x="10" y="101"/>
                    </a:lnTo>
                    <a:lnTo>
                      <a:pt x="8" y="101"/>
                    </a:lnTo>
                    <a:lnTo>
                      <a:pt x="9" y="101"/>
                    </a:lnTo>
                    <a:lnTo>
                      <a:pt x="8" y="100"/>
                    </a:lnTo>
                    <a:lnTo>
                      <a:pt x="8" y="99"/>
                    </a:lnTo>
                    <a:lnTo>
                      <a:pt x="8" y="97"/>
                    </a:lnTo>
                    <a:lnTo>
                      <a:pt x="0" y="96"/>
                    </a:lnTo>
                    <a:lnTo>
                      <a:pt x="0" y="99"/>
                    </a:lnTo>
                    <a:lnTo>
                      <a:pt x="0" y="102"/>
                    </a:lnTo>
                    <a:lnTo>
                      <a:pt x="2" y="105"/>
                    </a:lnTo>
                    <a:lnTo>
                      <a:pt x="4" y="109"/>
                    </a:lnTo>
                    <a:lnTo>
                      <a:pt x="9" y="111"/>
                    </a:lnTo>
                    <a:lnTo>
                      <a:pt x="17" y="110"/>
                    </a:lnTo>
                    <a:lnTo>
                      <a:pt x="23" y="108"/>
                    </a:lnTo>
                    <a:lnTo>
                      <a:pt x="30" y="103"/>
                    </a:lnTo>
                    <a:lnTo>
                      <a:pt x="38" y="98"/>
                    </a:lnTo>
                    <a:lnTo>
                      <a:pt x="45" y="91"/>
                    </a:lnTo>
                    <a:lnTo>
                      <a:pt x="52" y="82"/>
                    </a:lnTo>
                    <a:lnTo>
                      <a:pt x="59" y="74"/>
                    </a:lnTo>
                    <a:lnTo>
                      <a:pt x="64" y="63"/>
                    </a:lnTo>
                    <a:lnTo>
                      <a:pt x="69" y="52"/>
                    </a:lnTo>
                    <a:lnTo>
                      <a:pt x="72" y="40"/>
                    </a:lnTo>
                    <a:lnTo>
                      <a:pt x="74" y="26"/>
                    </a:lnTo>
                    <a:lnTo>
                      <a:pt x="73" y="13"/>
                    </a:lnTo>
                    <a:lnTo>
                      <a:pt x="68" y="0"/>
                    </a:lnTo>
                    <a:lnTo>
                      <a:pt x="61" y="3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168" name="Freeform 37"/>
              <p:cNvSpPr>
                <a:spLocks noChangeArrowheads="1"/>
              </p:cNvSpPr>
              <p:nvPr/>
            </p:nvSpPr>
            <p:spPr bwMode="auto">
              <a:xfrm>
                <a:off x="5599" y="1919"/>
                <a:ext cx="54" cy="50"/>
              </a:xfrm>
              <a:custGeom>
                <a:avLst/>
                <a:gdLst>
                  <a:gd name="T0" fmla="*/ 7 w 51"/>
                  <a:gd name="T1" fmla="*/ 7470 h 46"/>
                  <a:gd name="T2" fmla="*/ 385 w 51"/>
                  <a:gd name="T3" fmla="*/ 5840 h 46"/>
                  <a:gd name="T4" fmla="*/ 574 w 51"/>
                  <a:gd name="T5" fmla="*/ 4841 h 46"/>
                  <a:gd name="T6" fmla="*/ 809 w 51"/>
                  <a:gd name="T7" fmla="*/ 3770 h 46"/>
                  <a:gd name="T8" fmla="*/ 1016 w 51"/>
                  <a:gd name="T9" fmla="*/ 2526 h 46"/>
                  <a:gd name="T10" fmla="*/ 1206 w 51"/>
                  <a:gd name="T11" fmla="*/ 1810 h 46"/>
                  <a:gd name="T12" fmla="*/ 1430 w 51"/>
                  <a:gd name="T13" fmla="*/ 1409 h 46"/>
                  <a:gd name="T14" fmla="*/ 1432 w 51"/>
                  <a:gd name="T15" fmla="*/ 1409 h 46"/>
                  <a:gd name="T16" fmla="*/ 1478 w 51"/>
                  <a:gd name="T17" fmla="*/ 1409 h 46"/>
                  <a:gd name="T18" fmla="*/ 1432 w 51"/>
                  <a:gd name="T19" fmla="*/ 1296 h 46"/>
                  <a:gd name="T20" fmla="*/ 1657 w 51"/>
                  <a:gd name="T21" fmla="*/ 5 h 46"/>
                  <a:gd name="T22" fmla="*/ 1603 w 51"/>
                  <a:gd name="T23" fmla="*/ 2 h 46"/>
                  <a:gd name="T24" fmla="*/ 1514 w 51"/>
                  <a:gd name="T25" fmla="*/ 0 h 46"/>
                  <a:gd name="T26" fmla="*/ 1430 w 51"/>
                  <a:gd name="T27" fmla="*/ 0 h 46"/>
                  <a:gd name="T28" fmla="*/ 1277 w 51"/>
                  <a:gd name="T29" fmla="*/ 1 h 46"/>
                  <a:gd name="T30" fmla="*/ 1075 w 51"/>
                  <a:gd name="T31" fmla="*/ 4 h 46"/>
                  <a:gd name="T32" fmla="*/ 906 w 51"/>
                  <a:gd name="T33" fmla="*/ 1409 h 46"/>
                  <a:gd name="T34" fmla="*/ 608 w 51"/>
                  <a:gd name="T35" fmla="*/ 2526 h 46"/>
                  <a:gd name="T36" fmla="*/ 385 w 51"/>
                  <a:gd name="T37" fmla="*/ 3770 h 46"/>
                  <a:gd name="T38" fmla="*/ 5 w 51"/>
                  <a:gd name="T39" fmla="*/ 4943 h 46"/>
                  <a:gd name="T40" fmla="*/ 0 w 51"/>
                  <a:gd name="T41" fmla="*/ 6348 h 46"/>
                  <a:gd name="T42" fmla="*/ 7 w 51"/>
                  <a:gd name="T43" fmla="*/ 7470 h 4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51"/>
                  <a:gd name="T67" fmla="*/ 0 h 46"/>
                  <a:gd name="T68" fmla="*/ 51 w 51"/>
                  <a:gd name="T69" fmla="*/ 46 h 4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51" h="46">
                    <a:moveTo>
                      <a:pt x="7" y="46"/>
                    </a:moveTo>
                    <a:lnTo>
                      <a:pt x="12" y="37"/>
                    </a:lnTo>
                    <a:lnTo>
                      <a:pt x="19" y="29"/>
                    </a:lnTo>
                    <a:lnTo>
                      <a:pt x="25" y="23"/>
                    </a:lnTo>
                    <a:lnTo>
                      <a:pt x="32" y="16"/>
                    </a:lnTo>
                    <a:lnTo>
                      <a:pt x="38" y="12"/>
                    </a:lnTo>
                    <a:lnTo>
                      <a:pt x="43" y="9"/>
                    </a:lnTo>
                    <a:lnTo>
                      <a:pt x="44" y="9"/>
                    </a:lnTo>
                    <a:lnTo>
                      <a:pt x="45" y="9"/>
                    </a:lnTo>
                    <a:lnTo>
                      <a:pt x="44" y="8"/>
                    </a:lnTo>
                    <a:lnTo>
                      <a:pt x="51" y="5"/>
                    </a:lnTo>
                    <a:lnTo>
                      <a:pt x="49" y="2"/>
                    </a:lnTo>
                    <a:lnTo>
                      <a:pt x="46" y="0"/>
                    </a:lnTo>
                    <a:lnTo>
                      <a:pt x="43" y="0"/>
                    </a:lnTo>
                    <a:lnTo>
                      <a:pt x="40" y="1"/>
                    </a:lnTo>
                    <a:lnTo>
                      <a:pt x="33" y="4"/>
                    </a:lnTo>
                    <a:lnTo>
                      <a:pt x="27" y="9"/>
                    </a:lnTo>
                    <a:lnTo>
                      <a:pt x="20" y="16"/>
                    </a:lnTo>
                    <a:lnTo>
                      <a:pt x="12" y="23"/>
                    </a:lnTo>
                    <a:lnTo>
                      <a:pt x="5" y="31"/>
                    </a:lnTo>
                    <a:lnTo>
                      <a:pt x="0" y="40"/>
                    </a:lnTo>
                    <a:lnTo>
                      <a:pt x="7" y="46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169" name="Freeform 38"/>
              <p:cNvSpPr>
                <a:spLocks noChangeArrowheads="1"/>
              </p:cNvSpPr>
              <p:nvPr/>
            </p:nvSpPr>
            <p:spPr bwMode="auto">
              <a:xfrm>
                <a:off x="5581" y="1962"/>
                <a:ext cx="26" cy="67"/>
              </a:xfrm>
              <a:custGeom>
                <a:avLst/>
                <a:gdLst>
                  <a:gd name="T0" fmla="*/ 1117 w 24"/>
                  <a:gd name="T1" fmla="*/ 7078 h 62"/>
                  <a:gd name="T2" fmla="*/ 1210 w 24"/>
                  <a:gd name="T3" fmla="*/ 6550 h 62"/>
                  <a:gd name="T4" fmla="*/ 1210 w 24"/>
                  <a:gd name="T5" fmla="*/ 5977 h 62"/>
                  <a:gd name="T6" fmla="*/ 1311 w 24"/>
                  <a:gd name="T7" fmla="*/ 5190 h 62"/>
                  <a:gd name="T8" fmla="*/ 1538 w 24"/>
                  <a:gd name="T9" fmla="*/ 4114 h 62"/>
                  <a:gd name="T10" fmla="*/ 1805 w 24"/>
                  <a:gd name="T11" fmla="*/ 3260 h 62"/>
                  <a:gd name="T12" fmla="*/ 2314 w 24"/>
                  <a:gd name="T13" fmla="*/ 2391 h 62"/>
                  <a:gd name="T14" fmla="*/ 2716 w 24"/>
                  <a:gd name="T15" fmla="*/ 1390 h 62"/>
                  <a:gd name="T16" fmla="*/ 3160 w 24"/>
                  <a:gd name="T17" fmla="*/ 6 h 62"/>
                  <a:gd name="T18" fmla="*/ 2314 w 24"/>
                  <a:gd name="T19" fmla="*/ 0 h 62"/>
                  <a:gd name="T20" fmla="*/ 1538 w 24"/>
                  <a:gd name="T21" fmla="*/ 1019 h 62"/>
                  <a:gd name="T22" fmla="*/ 1117 w 24"/>
                  <a:gd name="T23" fmla="*/ 2048 h 62"/>
                  <a:gd name="T24" fmla="*/ 952 w 24"/>
                  <a:gd name="T25" fmla="*/ 3017 h 62"/>
                  <a:gd name="T26" fmla="*/ 4 w 24"/>
                  <a:gd name="T27" fmla="*/ 4056 h 62"/>
                  <a:gd name="T28" fmla="*/ 2 w 24"/>
                  <a:gd name="T29" fmla="*/ 4805 h 62"/>
                  <a:gd name="T30" fmla="*/ 1 w 24"/>
                  <a:gd name="T31" fmla="*/ 5612 h 62"/>
                  <a:gd name="T32" fmla="*/ 0 w 24"/>
                  <a:gd name="T33" fmla="*/ 6459 h 62"/>
                  <a:gd name="T34" fmla="*/ 0 w 24"/>
                  <a:gd name="T35" fmla="*/ 6980 h 62"/>
                  <a:gd name="T36" fmla="*/ 1117 w 24"/>
                  <a:gd name="T37" fmla="*/ 7078 h 62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4"/>
                  <a:gd name="T58" fmla="*/ 0 h 62"/>
                  <a:gd name="T59" fmla="*/ 24 w 24"/>
                  <a:gd name="T60" fmla="*/ 62 h 62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4" h="62">
                    <a:moveTo>
                      <a:pt x="8" y="62"/>
                    </a:moveTo>
                    <a:lnTo>
                      <a:pt x="9" y="57"/>
                    </a:lnTo>
                    <a:lnTo>
                      <a:pt x="9" y="52"/>
                    </a:lnTo>
                    <a:lnTo>
                      <a:pt x="10" y="45"/>
                    </a:lnTo>
                    <a:lnTo>
                      <a:pt x="12" y="37"/>
                    </a:lnTo>
                    <a:lnTo>
                      <a:pt x="14" y="29"/>
                    </a:lnTo>
                    <a:lnTo>
                      <a:pt x="17" y="21"/>
                    </a:lnTo>
                    <a:lnTo>
                      <a:pt x="20" y="13"/>
                    </a:lnTo>
                    <a:lnTo>
                      <a:pt x="24" y="6"/>
                    </a:lnTo>
                    <a:lnTo>
                      <a:pt x="17" y="0"/>
                    </a:lnTo>
                    <a:lnTo>
                      <a:pt x="12" y="9"/>
                    </a:lnTo>
                    <a:lnTo>
                      <a:pt x="8" y="18"/>
                    </a:lnTo>
                    <a:lnTo>
                      <a:pt x="6" y="27"/>
                    </a:lnTo>
                    <a:lnTo>
                      <a:pt x="4" y="35"/>
                    </a:lnTo>
                    <a:lnTo>
                      <a:pt x="2" y="43"/>
                    </a:lnTo>
                    <a:lnTo>
                      <a:pt x="1" y="50"/>
                    </a:lnTo>
                    <a:lnTo>
                      <a:pt x="0" y="56"/>
                    </a:lnTo>
                    <a:lnTo>
                      <a:pt x="0" y="61"/>
                    </a:lnTo>
                    <a:lnTo>
                      <a:pt x="8" y="62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170" name="Freeform 39"/>
              <p:cNvSpPr>
                <a:spLocks noChangeArrowheads="1"/>
              </p:cNvSpPr>
              <p:nvPr/>
            </p:nvSpPr>
            <p:spPr bwMode="auto">
              <a:xfrm>
                <a:off x="151" y="2961"/>
                <a:ext cx="68" cy="115"/>
              </a:xfrm>
              <a:custGeom>
                <a:avLst/>
                <a:gdLst>
                  <a:gd name="T0" fmla="*/ 2536 w 64"/>
                  <a:gd name="T1" fmla="*/ 7855 h 107"/>
                  <a:gd name="T2" fmla="*/ 2536 w 64"/>
                  <a:gd name="T3" fmla="*/ 8002 h 107"/>
                  <a:gd name="T4" fmla="*/ 2536 w 64"/>
                  <a:gd name="T5" fmla="*/ 8346 h 107"/>
                  <a:gd name="T6" fmla="*/ 2531 w 64"/>
                  <a:gd name="T7" fmla="*/ 8425 h 107"/>
                  <a:gd name="T8" fmla="*/ 2530 w 64"/>
                  <a:gd name="T9" fmla="*/ 8600 h 107"/>
                  <a:gd name="T10" fmla="*/ 2381 w 64"/>
                  <a:gd name="T11" fmla="*/ 8684 h 107"/>
                  <a:gd name="T12" fmla="*/ 2110 w 64"/>
                  <a:gd name="T13" fmla="*/ 8600 h 107"/>
                  <a:gd name="T14" fmla="*/ 1869 w 64"/>
                  <a:gd name="T15" fmla="*/ 8425 h 107"/>
                  <a:gd name="T16" fmla="*/ 1660 w 64"/>
                  <a:gd name="T17" fmla="*/ 8080 h 107"/>
                  <a:gd name="T18" fmla="*/ 1300 w 64"/>
                  <a:gd name="T19" fmla="*/ 7765 h 107"/>
                  <a:gd name="T20" fmla="*/ 1083 w 64"/>
                  <a:gd name="T21" fmla="*/ 7225 h 107"/>
                  <a:gd name="T22" fmla="*/ 754 w 64"/>
                  <a:gd name="T23" fmla="*/ 6445 h 107"/>
                  <a:gd name="T24" fmla="*/ 493 w 64"/>
                  <a:gd name="T25" fmla="*/ 5876 h 107"/>
                  <a:gd name="T26" fmla="*/ 364 w 64"/>
                  <a:gd name="T27" fmla="*/ 5087 h 107"/>
                  <a:gd name="T28" fmla="*/ 3 w 64"/>
                  <a:gd name="T29" fmla="*/ 4105 h 107"/>
                  <a:gd name="T30" fmla="*/ 1 w 64"/>
                  <a:gd name="T31" fmla="*/ 3269 h 107"/>
                  <a:gd name="T32" fmla="*/ 0 w 64"/>
                  <a:gd name="T33" fmla="*/ 2280 h 107"/>
                  <a:gd name="T34" fmla="*/ 0 w 64"/>
                  <a:gd name="T35" fmla="*/ 1044 h 107"/>
                  <a:gd name="T36" fmla="*/ 3 w 64"/>
                  <a:gd name="T37" fmla="*/ 1 h 107"/>
                  <a:gd name="T38" fmla="*/ 4 w 64"/>
                  <a:gd name="T39" fmla="*/ 0 h 107"/>
                  <a:gd name="T40" fmla="*/ 6 w 64"/>
                  <a:gd name="T41" fmla="*/ 0 h 107"/>
                  <a:gd name="T42" fmla="*/ 7 w 64"/>
                  <a:gd name="T43" fmla="*/ 0 h 107"/>
                  <a:gd name="T44" fmla="*/ 387 w 64"/>
                  <a:gd name="T45" fmla="*/ 0 h 107"/>
                  <a:gd name="T46" fmla="*/ 592 w 64"/>
                  <a:gd name="T47" fmla="*/ 4 h 107"/>
                  <a:gd name="T48" fmla="*/ 851 w 64"/>
                  <a:gd name="T49" fmla="*/ 677 h 107"/>
                  <a:gd name="T50" fmla="*/ 1151 w 64"/>
                  <a:gd name="T51" fmla="*/ 1044 h 107"/>
                  <a:gd name="T52" fmla="*/ 1414 w 64"/>
                  <a:gd name="T53" fmla="*/ 1836 h 107"/>
                  <a:gd name="T54" fmla="*/ 1696 w 64"/>
                  <a:gd name="T55" fmla="*/ 2450 h 107"/>
                  <a:gd name="T56" fmla="*/ 1915 w 64"/>
                  <a:gd name="T57" fmla="*/ 3134 h 107"/>
                  <a:gd name="T58" fmla="*/ 2110 w 64"/>
                  <a:gd name="T59" fmla="*/ 3776 h 107"/>
                  <a:gd name="T60" fmla="*/ 2242 w 64"/>
                  <a:gd name="T61" fmla="*/ 4412 h 107"/>
                  <a:gd name="T62" fmla="*/ 2381 w 64"/>
                  <a:gd name="T63" fmla="*/ 5192 h 107"/>
                  <a:gd name="T64" fmla="*/ 2387 w 64"/>
                  <a:gd name="T65" fmla="*/ 5876 h 107"/>
                  <a:gd name="T66" fmla="*/ 2530 w 64"/>
                  <a:gd name="T67" fmla="*/ 6379 h 107"/>
                  <a:gd name="T68" fmla="*/ 2531 w 64"/>
                  <a:gd name="T69" fmla="*/ 6927 h 107"/>
                  <a:gd name="T70" fmla="*/ 2531 w 64"/>
                  <a:gd name="T71" fmla="*/ 7445 h 107"/>
                  <a:gd name="T72" fmla="*/ 2536 w 64"/>
                  <a:gd name="T73" fmla="*/ 7855 h 10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4"/>
                  <a:gd name="T112" fmla="*/ 0 h 107"/>
                  <a:gd name="T113" fmla="*/ 64 w 64"/>
                  <a:gd name="T114" fmla="*/ 107 h 107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4" h="107">
                    <a:moveTo>
                      <a:pt x="64" y="97"/>
                    </a:moveTo>
                    <a:lnTo>
                      <a:pt x="64" y="99"/>
                    </a:lnTo>
                    <a:lnTo>
                      <a:pt x="64" y="102"/>
                    </a:lnTo>
                    <a:lnTo>
                      <a:pt x="63" y="103"/>
                    </a:lnTo>
                    <a:lnTo>
                      <a:pt x="62" y="106"/>
                    </a:lnTo>
                    <a:lnTo>
                      <a:pt x="58" y="107"/>
                    </a:lnTo>
                    <a:lnTo>
                      <a:pt x="53" y="106"/>
                    </a:lnTo>
                    <a:lnTo>
                      <a:pt x="47" y="103"/>
                    </a:lnTo>
                    <a:lnTo>
                      <a:pt x="41" y="100"/>
                    </a:lnTo>
                    <a:lnTo>
                      <a:pt x="33" y="95"/>
                    </a:lnTo>
                    <a:lnTo>
                      <a:pt x="26" y="88"/>
                    </a:lnTo>
                    <a:lnTo>
                      <a:pt x="20" y="80"/>
                    </a:lnTo>
                    <a:lnTo>
                      <a:pt x="13" y="72"/>
                    </a:lnTo>
                    <a:lnTo>
                      <a:pt x="8" y="62"/>
                    </a:lnTo>
                    <a:lnTo>
                      <a:pt x="3" y="51"/>
                    </a:lnTo>
                    <a:lnTo>
                      <a:pt x="1" y="40"/>
                    </a:lnTo>
                    <a:lnTo>
                      <a:pt x="0" y="28"/>
                    </a:lnTo>
                    <a:lnTo>
                      <a:pt x="0" y="14"/>
                    </a:lnTo>
                    <a:lnTo>
                      <a:pt x="3" y="1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16" y="4"/>
                    </a:lnTo>
                    <a:lnTo>
                      <a:pt x="22" y="8"/>
                    </a:lnTo>
                    <a:lnTo>
                      <a:pt x="28" y="14"/>
                    </a:lnTo>
                    <a:lnTo>
                      <a:pt x="36" y="22"/>
                    </a:lnTo>
                    <a:lnTo>
                      <a:pt x="42" y="30"/>
                    </a:lnTo>
                    <a:lnTo>
                      <a:pt x="48" y="39"/>
                    </a:lnTo>
                    <a:lnTo>
                      <a:pt x="53" y="46"/>
                    </a:lnTo>
                    <a:lnTo>
                      <a:pt x="56" y="55"/>
                    </a:lnTo>
                    <a:lnTo>
                      <a:pt x="58" y="64"/>
                    </a:lnTo>
                    <a:lnTo>
                      <a:pt x="60" y="72"/>
                    </a:lnTo>
                    <a:lnTo>
                      <a:pt x="62" y="79"/>
                    </a:lnTo>
                    <a:lnTo>
                      <a:pt x="63" y="86"/>
                    </a:lnTo>
                    <a:lnTo>
                      <a:pt x="63" y="92"/>
                    </a:lnTo>
                    <a:lnTo>
                      <a:pt x="64" y="97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171" name="Freeform 40"/>
              <p:cNvSpPr>
                <a:spLocks noChangeArrowheads="1"/>
              </p:cNvSpPr>
              <p:nvPr/>
            </p:nvSpPr>
            <p:spPr bwMode="auto">
              <a:xfrm>
                <a:off x="145" y="2961"/>
                <a:ext cx="78" cy="120"/>
              </a:xfrm>
              <a:custGeom>
                <a:avLst/>
                <a:gdLst>
                  <a:gd name="T0" fmla="*/ 6 w 74"/>
                  <a:gd name="T1" fmla="*/ 0 h 111"/>
                  <a:gd name="T2" fmla="*/ 1 w 74"/>
                  <a:gd name="T3" fmla="*/ 1537 h 111"/>
                  <a:gd name="T4" fmla="*/ 0 w 74"/>
                  <a:gd name="T5" fmla="*/ 3277 h 111"/>
                  <a:gd name="T6" fmla="*/ 2 w 74"/>
                  <a:gd name="T7" fmla="*/ 4582 h 111"/>
                  <a:gd name="T8" fmla="*/ 6 w 74"/>
                  <a:gd name="T9" fmla="*/ 6115 h 111"/>
                  <a:gd name="T10" fmla="*/ 273 w 74"/>
                  <a:gd name="T11" fmla="*/ 7469 h 111"/>
                  <a:gd name="T12" fmla="*/ 355 w 74"/>
                  <a:gd name="T13" fmla="*/ 8549 h 111"/>
                  <a:gd name="T14" fmla="*/ 512 w 74"/>
                  <a:gd name="T15" fmla="*/ 9817 h 111"/>
                  <a:gd name="T16" fmla="*/ 739 w 74"/>
                  <a:gd name="T17" fmla="*/ 10613 h 111"/>
                  <a:gd name="T18" fmla="*/ 866 w 74"/>
                  <a:gd name="T19" fmla="*/ 11474 h 111"/>
                  <a:gd name="T20" fmla="*/ 1069 w 74"/>
                  <a:gd name="T21" fmla="*/ 11924 h 111"/>
                  <a:gd name="T22" fmla="*/ 1252 w 74"/>
                  <a:gd name="T23" fmla="*/ 12546 h 111"/>
                  <a:gd name="T24" fmla="*/ 1465 w 74"/>
                  <a:gd name="T25" fmla="*/ 12891 h 111"/>
                  <a:gd name="T26" fmla="*/ 1627 w 74"/>
                  <a:gd name="T27" fmla="*/ 12891 h 111"/>
                  <a:gd name="T28" fmla="*/ 1717 w 74"/>
                  <a:gd name="T29" fmla="*/ 12624 h 111"/>
                  <a:gd name="T30" fmla="*/ 1795 w 74"/>
                  <a:gd name="T31" fmla="*/ 12444 h 111"/>
                  <a:gd name="T32" fmla="*/ 1810 w 74"/>
                  <a:gd name="T33" fmla="*/ 11924 h 111"/>
                  <a:gd name="T34" fmla="*/ 1810 w 74"/>
                  <a:gd name="T35" fmla="*/ 11605 h 111"/>
                  <a:gd name="T36" fmla="*/ 1810 w 74"/>
                  <a:gd name="T37" fmla="*/ 11159 h 111"/>
                  <a:gd name="T38" fmla="*/ 1629 w 74"/>
                  <a:gd name="T39" fmla="*/ 11408 h 111"/>
                  <a:gd name="T40" fmla="*/ 1629 w 74"/>
                  <a:gd name="T41" fmla="*/ 11511 h 111"/>
                  <a:gd name="T42" fmla="*/ 1629 w 74"/>
                  <a:gd name="T43" fmla="*/ 11605 h 111"/>
                  <a:gd name="T44" fmla="*/ 1627 w 74"/>
                  <a:gd name="T45" fmla="*/ 11677 h 111"/>
                  <a:gd name="T46" fmla="*/ 1629 w 74"/>
                  <a:gd name="T47" fmla="*/ 11677 h 111"/>
                  <a:gd name="T48" fmla="*/ 1587 w 74"/>
                  <a:gd name="T49" fmla="*/ 11762 h 111"/>
                  <a:gd name="T50" fmla="*/ 1466 w 74"/>
                  <a:gd name="T51" fmla="*/ 11677 h 111"/>
                  <a:gd name="T52" fmla="*/ 1356 w 74"/>
                  <a:gd name="T53" fmla="*/ 11605 h 111"/>
                  <a:gd name="T54" fmla="*/ 1220 w 74"/>
                  <a:gd name="T55" fmla="*/ 11159 h 111"/>
                  <a:gd name="T56" fmla="*/ 1068 w 74"/>
                  <a:gd name="T57" fmla="*/ 10613 h 111"/>
                  <a:gd name="T58" fmla="*/ 865 w 74"/>
                  <a:gd name="T59" fmla="*/ 9849 h 111"/>
                  <a:gd name="T60" fmla="*/ 739 w 74"/>
                  <a:gd name="T61" fmla="*/ 9029 h 111"/>
                  <a:gd name="T62" fmla="*/ 540 w 74"/>
                  <a:gd name="T63" fmla="*/ 8075 h 111"/>
                  <a:gd name="T64" fmla="*/ 394 w 74"/>
                  <a:gd name="T65" fmla="*/ 6990 h 111"/>
                  <a:gd name="T66" fmla="*/ 320 w 74"/>
                  <a:gd name="T67" fmla="*/ 5790 h 111"/>
                  <a:gd name="T68" fmla="*/ 288 w 74"/>
                  <a:gd name="T69" fmla="*/ 4501 h 111"/>
                  <a:gd name="T70" fmla="*/ 273 w 74"/>
                  <a:gd name="T71" fmla="*/ 3277 h 111"/>
                  <a:gd name="T72" fmla="*/ 288 w 74"/>
                  <a:gd name="T73" fmla="*/ 1797 h 111"/>
                  <a:gd name="T74" fmla="*/ 320 w 74"/>
                  <a:gd name="T75" fmla="*/ 4 h 111"/>
                  <a:gd name="T76" fmla="*/ 6 w 74"/>
                  <a:gd name="T77" fmla="*/ 0 h 11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4"/>
                  <a:gd name="T118" fmla="*/ 0 h 111"/>
                  <a:gd name="T119" fmla="*/ 74 w 74"/>
                  <a:gd name="T120" fmla="*/ 111 h 11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4" h="111">
                    <a:moveTo>
                      <a:pt x="6" y="0"/>
                    </a:moveTo>
                    <a:lnTo>
                      <a:pt x="1" y="14"/>
                    </a:lnTo>
                    <a:lnTo>
                      <a:pt x="0" y="28"/>
                    </a:lnTo>
                    <a:lnTo>
                      <a:pt x="2" y="40"/>
                    </a:lnTo>
                    <a:lnTo>
                      <a:pt x="6" y="52"/>
                    </a:lnTo>
                    <a:lnTo>
                      <a:pt x="10" y="64"/>
                    </a:lnTo>
                    <a:lnTo>
                      <a:pt x="15" y="74"/>
                    </a:lnTo>
                    <a:lnTo>
                      <a:pt x="22" y="84"/>
                    </a:lnTo>
                    <a:lnTo>
                      <a:pt x="29" y="91"/>
                    </a:lnTo>
                    <a:lnTo>
                      <a:pt x="36" y="98"/>
                    </a:lnTo>
                    <a:lnTo>
                      <a:pt x="44" y="103"/>
                    </a:lnTo>
                    <a:lnTo>
                      <a:pt x="51" y="108"/>
                    </a:lnTo>
                    <a:lnTo>
                      <a:pt x="59" y="111"/>
                    </a:lnTo>
                    <a:lnTo>
                      <a:pt x="65" y="111"/>
                    </a:lnTo>
                    <a:lnTo>
                      <a:pt x="70" y="109"/>
                    </a:lnTo>
                    <a:lnTo>
                      <a:pt x="72" y="107"/>
                    </a:lnTo>
                    <a:lnTo>
                      <a:pt x="74" y="103"/>
                    </a:lnTo>
                    <a:lnTo>
                      <a:pt x="74" y="100"/>
                    </a:lnTo>
                    <a:lnTo>
                      <a:pt x="74" y="96"/>
                    </a:lnTo>
                    <a:lnTo>
                      <a:pt x="66" y="97"/>
                    </a:lnTo>
                    <a:lnTo>
                      <a:pt x="66" y="99"/>
                    </a:lnTo>
                    <a:lnTo>
                      <a:pt x="66" y="100"/>
                    </a:lnTo>
                    <a:lnTo>
                      <a:pt x="65" y="101"/>
                    </a:lnTo>
                    <a:lnTo>
                      <a:pt x="66" y="101"/>
                    </a:lnTo>
                    <a:lnTo>
                      <a:pt x="64" y="102"/>
                    </a:lnTo>
                    <a:lnTo>
                      <a:pt x="60" y="101"/>
                    </a:lnTo>
                    <a:lnTo>
                      <a:pt x="55" y="100"/>
                    </a:lnTo>
                    <a:lnTo>
                      <a:pt x="49" y="96"/>
                    </a:lnTo>
                    <a:lnTo>
                      <a:pt x="43" y="91"/>
                    </a:lnTo>
                    <a:lnTo>
                      <a:pt x="35" y="85"/>
                    </a:lnTo>
                    <a:lnTo>
                      <a:pt x="29" y="77"/>
                    </a:lnTo>
                    <a:lnTo>
                      <a:pt x="23" y="69"/>
                    </a:lnTo>
                    <a:lnTo>
                      <a:pt x="17" y="60"/>
                    </a:lnTo>
                    <a:lnTo>
                      <a:pt x="13" y="50"/>
                    </a:lnTo>
                    <a:lnTo>
                      <a:pt x="11" y="39"/>
                    </a:lnTo>
                    <a:lnTo>
                      <a:pt x="10" y="28"/>
                    </a:lnTo>
                    <a:lnTo>
                      <a:pt x="11" y="16"/>
                    </a:lnTo>
                    <a:lnTo>
                      <a:pt x="13" y="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172" name="Freeform 41"/>
              <p:cNvSpPr>
                <a:spLocks noChangeArrowheads="1"/>
              </p:cNvSpPr>
              <p:nvPr/>
            </p:nvSpPr>
            <p:spPr bwMode="auto">
              <a:xfrm>
                <a:off x="151" y="2957"/>
                <a:ext cx="54" cy="49"/>
              </a:xfrm>
              <a:custGeom>
                <a:avLst/>
                <a:gdLst>
                  <a:gd name="T0" fmla="*/ 1657 w 51"/>
                  <a:gd name="T1" fmla="*/ 7376 h 45"/>
                  <a:gd name="T2" fmla="*/ 1514 w 51"/>
                  <a:gd name="T3" fmla="*/ 5713 h 45"/>
                  <a:gd name="T4" fmla="*/ 1276 w 51"/>
                  <a:gd name="T5" fmla="*/ 4096 h 45"/>
                  <a:gd name="T6" fmla="*/ 1015 w 51"/>
                  <a:gd name="T7" fmla="*/ 2676 h 45"/>
                  <a:gd name="T8" fmla="*/ 764 w 51"/>
                  <a:gd name="T9" fmla="*/ 1606 h 45"/>
                  <a:gd name="T10" fmla="*/ 542 w 51"/>
                  <a:gd name="T11" fmla="*/ 3 h 45"/>
                  <a:gd name="T12" fmla="*/ 364 w 51"/>
                  <a:gd name="T13" fmla="*/ 1 h 45"/>
                  <a:gd name="T14" fmla="*/ 8 w 51"/>
                  <a:gd name="T15" fmla="*/ 0 h 45"/>
                  <a:gd name="T16" fmla="*/ 5 w 51"/>
                  <a:gd name="T17" fmla="*/ 0 h 45"/>
                  <a:gd name="T18" fmla="*/ 2 w 51"/>
                  <a:gd name="T19" fmla="*/ 1 h 45"/>
                  <a:gd name="T20" fmla="*/ 0 w 51"/>
                  <a:gd name="T21" fmla="*/ 4 h 45"/>
                  <a:gd name="T22" fmla="*/ 7 w 51"/>
                  <a:gd name="T23" fmla="*/ 1475 h 45"/>
                  <a:gd name="T24" fmla="*/ 7 w 51"/>
                  <a:gd name="T25" fmla="*/ 1606 h 45"/>
                  <a:gd name="T26" fmla="*/ 6 w 51"/>
                  <a:gd name="T27" fmla="*/ 1606 h 45"/>
                  <a:gd name="T28" fmla="*/ 7 w 51"/>
                  <a:gd name="T29" fmla="*/ 1606 h 45"/>
                  <a:gd name="T30" fmla="*/ 8 w 51"/>
                  <a:gd name="T31" fmla="*/ 1606 h 45"/>
                  <a:gd name="T32" fmla="*/ 408 w 51"/>
                  <a:gd name="T33" fmla="*/ 2073 h 45"/>
                  <a:gd name="T34" fmla="*/ 574 w 51"/>
                  <a:gd name="T35" fmla="*/ 2914 h 45"/>
                  <a:gd name="T36" fmla="*/ 857 w 51"/>
                  <a:gd name="T37" fmla="*/ 3810 h 45"/>
                  <a:gd name="T38" fmla="*/ 1016 w 51"/>
                  <a:gd name="T39" fmla="*/ 4920 h 45"/>
                  <a:gd name="T40" fmla="*/ 1276 w 51"/>
                  <a:gd name="T41" fmla="*/ 6774 h 45"/>
                  <a:gd name="T42" fmla="*/ 1432 w 51"/>
                  <a:gd name="T43" fmla="*/ 8095 h 45"/>
                  <a:gd name="T44" fmla="*/ 1657 w 51"/>
                  <a:gd name="T45" fmla="*/ 7376 h 4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51"/>
                  <a:gd name="T70" fmla="*/ 0 h 45"/>
                  <a:gd name="T71" fmla="*/ 51 w 51"/>
                  <a:gd name="T72" fmla="*/ 45 h 45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51" h="45">
                    <a:moveTo>
                      <a:pt x="51" y="40"/>
                    </a:moveTo>
                    <a:lnTo>
                      <a:pt x="46" y="31"/>
                    </a:lnTo>
                    <a:lnTo>
                      <a:pt x="39" y="23"/>
                    </a:lnTo>
                    <a:lnTo>
                      <a:pt x="31" y="15"/>
                    </a:lnTo>
                    <a:lnTo>
                      <a:pt x="24" y="9"/>
                    </a:lnTo>
                    <a:lnTo>
                      <a:pt x="18" y="3"/>
                    </a:lnTo>
                    <a:lnTo>
                      <a:pt x="11" y="1"/>
                    </a:lnTo>
                    <a:lnTo>
                      <a:pt x="8" y="0"/>
                    </a:lnTo>
                    <a:lnTo>
                      <a:pt x="5" y="0"/>
                    </a:lnTo>
                    <a:lnTo>
                      <a:pt x="2" y="1"/>
                    </a:lnTo>
                    <a:lnTo>
                      <a:pt x="0" y="4"/>
                    </a:lnTo>
                    <a:lnTo>
                      <a:pt x="7" y="8"/>
                    </a:lnTo>
                    <a:lnTo>
                      <a:pt x="7" y="9"/>
                    </a:lnTo>
                    <a:lnTo>
                      <a:pt x="6" y="9"/>
                    </a:lnTo>
                    <a:lnTo>
                      <a:pt x="7" y="9"/>
                    </a:lnTo>
                    <a:lnTo>
                      <a:pt x="8" y="9"/>
                    </a:lnTo>
                    <a:lnTo>
                      <a:pt x="13" y="12"/>
                    </a:lnTo>
                    <a:lnTo>
                      <a:pt x="19" y="16"/>
                    </a:lnTo>
                    <a:lnTo>
                      <a:pt x="26" y="22"/>
                    </a:lnTo>
                    <a:lnTo>
                      <a:pt x="32" y="28"/>
                    </a:lnTo>
                    <a:lnTo>
                      <a:pt x="39" y="37"/>
                    </a:lnTo>
                    <a:lnTo>
                      <a:pt x="44" y="45"/>
                    </a:lnTo>
                    <a:lnTo>
                      <a:pt x="51" y="4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173" name="Freeform 42"/>
              <p:cNvSpPr>
                <a:spLocks noChangeArrowheads="1"/>
              </p:cNvSpPr>
              <p:nvPr/>
            </p:nvSpPr>
            <p:spPr bwMode="auto">
              <a:xfrm>
                <a:off x="198" y="3000"/>
                <a:ext cx="26" cy="66"/>
              </a:xfrm>
              <a:custGeom>
                <a:avLst/>
                <a:gdLst>
                  <a:gd name="T0" fmla="*/ 3160 w 24"/>
                  <a:gd name="T1" fmla="*/ 7345 h 61"/>
                  <a:gd name="T2" fmla="*/ 3160 w 24"/>
                  <a:gd name="T3" fmla="*/ 6789 h 61"/>
                  <a:gd name="T4" fmla="*/ 3010 w 24"/>
                  <a:gd name="T5" fmla="*/ 6072 h 61"/>
                  <a:gd name="T6" fmla="*/ 2917 w 24"/>
                  <a:gd name="T7" fmla="*/ 5024 h 61"/>
                  <a:gd name="T8" fmla="*/ 2716 w 24"/>
                  <a:gd name="T9" fmla="*/ 4285 h 61"/>
                  <a:gd name="T10" fmla="*/ 2507 w 24"/>
                  <a:gd name="T11" fmla="*/ 3127 h 61"/>
                  <a:gd name="T12" fmla="*/ 2118 w 24"/>
                  <a:gd name="T13" fmla="*/ 2083 h 61"/>
                  <a:gd name="T14" fmla="*/ 1538 w 24"/>
                  <a:gd name="T15" fmla="*/ 1025 h 61"/>
                  <a:gd name="T16" fmla="*/ 1031 w 24"/>
                  <a:gd name="T17" fmla="*/ 0 h 61"/>
                  <a:gd name="T18" fmla="*/ 0 w 24"/>
                  <a:gd name="T19" fmla="*/ 5 h 61"/>
                  <a:gd name="T20" fmla="*/ 4 w 24"/>
                  <a:gd name="T21" fmla="*/ 1519 h 61"/>
                  <a:gd name="T22" fmla="*/ 1031 w 24"/>
                  <a:gd name="T23" fmla="*/ 2469 h 61"/>
                  <a:gd name="T24" fmla="*/ 1311 w 24"/>
                  <a:gd name="T25" fmla="*/ 3616 h 61"/>
                  <a:gd name="T26" fmla="*/ 1538 w 24"/>
                  <a:gd name="T27" fmla="*/ 4580 h 61"/>
                  <a:gd name="T28" fmla="*/ 1805 w 24"/>
                  <a:gd name="T29" fmla="*/ 5427 h 61"/>
                  <a:gd name="T30" fmla="*/ 1955 w 24"/>
                  <a:gd name="T31" fmla="*/ 6275 h 61"/>
                  <a:gd name="T32" fmla="*/ 1955 w 24"/>
                  <a:gd name="T33" fmla="*/ 6874 h 61"/>
                  <a:gd name="T34" fmla="*/ 2118 w 24"/>
                  <a:gd name="T35" fmla="*/ 7437 h 61"/>
                  <a:gd name="T36" fmla="*/ 3160 w 24"/>
                  <a:gd name="T37" fmla="*/ 7345 h 6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4"/>
                  <a:gd name="T58" fmla="*/ 0 h 61"/>
                  <a:gd name="T59" fmla="*/ 24 w 24"/>
                  <a:gd name="T60" fmla="*/ 61 h 6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4" h="61">
                    <a:moveTo>
                      <a:pt x="24" y="60"/>
                    </a:moveTo>
                    <a:lnTo>
                      <a:pt x="24" y="55"/>
                    </a:lnTo>
                    <a:lnTo>
                      <a:pt x="23" y="50"/>
                    </a:lnTo>
                    <a:lnTo>
                      <a:pt x="22" y="42"/>
                    </a:lnTo>
                    <a:lnTo>
                      <a:pt x="20" y="35"/>
                    </a:lnTo>
                    <a:lnTo>
                      <a:pt x="18" y="26"/>
                    </a:lnTo>
                    <a:lnTo>
                      <a:pt x="16" y="17"/>
                    </a:lnTo>
                    <a:lnTo>
                      <a:pt x="12" y="8"/>
                    </a:lnTo>
                    <a:lnTo>
                      <a:pt x="7" y="0"/>
                    </a:lnTo>
                    <a:lnTo>
                      <a:pt x="0" y="5"/>
                    </a:lnTo>
                    <a:lnTo>
                      <a:pt x="4" y="13"/>
                    </a:lnTo>
                    <a:lnTo>
                      <a:pt x="7" y="20"/>
                    </a:lnTo>
                    <a:lnTo>
                      <a:pt x="10" y="29"/>
                    </a:lnTo>
                    <a:lnTo>
                      <a:pt x="12" y="37"/>
                    </a:lnTo>
                    <a:lnTo>
                      <a:pt x="14" y="44"/>
                    </a:lnTo>
                    <a:lnTo>
                      <a:pt x="15" y="51"/>
                    </a:lnTo>
                    <a:lnTo>
                      <a:pt x="15" y="56"/>
                    </a:lnTo>
                    <a:lnTo>
                      <a:pt x="16" y="61"/>
                    </a:lnTo>
                    <a:lnTo>
                      <a:pt x="24" y="6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174" name="Freeform 43"/>
              <p:cNvSpPr>
                <a:spLocks noChangeArrowheads="1"/>
              </p:cNvSpPr>
              <p:nvPr/>
            </p:nvSpPr>
            <p:spPr bwMode="auto">
              <a:xfrm>
                <a:off x="5586" y="3098"/>
                <a:ext cx="68" cy="114"/>
              </a:xfrm>
              <a:custGeom>
                <a:avLst/>
                <a:gdLst>
                  <a:gd name="T0" fmla="*/ 0 w 64"/>
                  <a:gd name="T1" fmla="*/ 8136 h 106"/>
                  <a:gd name="T2" fmla="*/ 0 w 64"/>
                  <a:gd name="T3" fmla="*/ 8363 h 106"/>
                  <a:gd name="T4" fmla="*/ 0 w 64"/>
                  <a:gd name="T5" fmla="*/ 8670 h 106"/>
                  <a:gd name="T6" fmla="*/ 1 w 64"/>
                  <a:gd name="T7" fmla="*/ 8751 h 106"/>
                  <a:gd name="T8" fmla="*/ 2 w 64"/>
                  <a:gd name="T9" fmla="*/ 8841 h 106"/>
                  <a:gd name="T10" fmla="*/ 6 w 64"/>
                  <a:gd name="T11" fmla="*/ 8994 h 106"/>
                  <a:gd name="T12" fmla="*/ 437 w 64"/>
                  <a:gd name="T13" fmla="*/ 8994 h 106"/>
                  <a:gd name="T14" fmla="*/ 645 w 64"/>
                  <a:gd name="T15" fmla="*/ 8751 h 106"/>
                  <a:gd name="T16" fmla="*/ 904 w 64"/>
                  <a:gd name="T17" fmla="*/ 8363 h 106"/>
                  <a:gd name="T18" fmla="*/ 1224 w 64"/>
                  <a:gd name="T19" fmla="*/ 8005 h 106"/>
                  <a:gd name="T20" fmla="*/ 1502 w 64"/>
                  <a:gd name="T21" fmla="*/ 7443 h 106"/>
                  <a:gd name="T22" fmla="*/ 1759 w 64"/>
                  <a:gd name="T23" fmla="*/ 6723 h 106"/>
                  <a:gd name="T24" fmla="*/ 2035 w 64"/>
                  <a:gd name="T25" fmla="*/ 6026 h 106"/>
                  <a:gd name="T26" fmla="*/ 2242 w 64"/>
                  <a:gd name="T27" fmla="*/ 5210 h 106"/>
                  <a:gd name="T28" fmla="*/ 2453 w 64"/>
                  <a:gd name="T29" fmla="*/ 4226 h 106"/>
                  <a:gd name="T30" fmla="*/ 2531 w 64"/>
                  <a:gd name="T31" fmla="*/ 3343 h 106"/>
                  <a:gd name="T32" fmla="*/ 2536 w 64"/>
                  <a:gd name="T33" fmla="*/ 2219 h 106"/>
                  <a:gd name="T34" fmla="*/ 2536 w 64"/>
                  <a:gd name="T35" fmla="*/ 1215 h 106"/>
                  <a:gd name="T36" fmla="*/ 2453 w 64"/>
                  <a:gd name="T37" fmla="*/ 2 h 106"/>
                  <a:gd name="T38" fmla="*/ 2387 w 64"/>
                  <a:gd name="T39" fmla="*/ 1 h 106"/>
                  <a:gd name="T40" fmla="*/ 2381 w 64"/>
                  <a:gd name="T41" fmla="*/ 0 h 106"/>
                  <a:gd name="T42" fmla="*/ 2309 w 64"/>
                  <a:gd name="T43" fmla="*/ 0 h 106"/>
                  <a:gd name="T44" fmla="*/ 2241 w 64"/>
                  <a:gd name="T45" fmla="*/ 1 h 106"/>
                  <a:gd name="T46" fmla="*/ 1915 w 64"/>
                  <a:gd name="T47" fmla="*/ 3 h 106"/>
                  <a:gd name="T48" fmla="*/ 1696 w 64"/>
                  <a:gd name="T49" fmla="*/ 730 h 106"/>
                  <a:gd name="T50" fmla="*/ 1414 w 64"/>
                  <a:gd name="T51" fmla="*/ 1130 h 106"/>
                  <a:gd name="T52" fmla="*/ 1151 w 64"/>
                  <a:gd name="T53" fmla="*/ 1783 h 106"/>
                  <a:gd name="T54" fmla="*/ 851 w 64"/>
                  <a:gd name="T55" fmla="*/ 2386 h 106"/>
                  <a:gd name="T56" fmla="*/ 592 w 64"/>
                  <a:gd name="T57" fmla="*/ 3192 h 106"/>
                  <a:gd name="T58" fmla="*/ 437 w 64"/>
                  <a:gd name="T59" fmla="*/ 3971 h 106"/>
                  <a:gd name="T60" fmla="*/ 364 w 64"/>
                  <a:gd name="T61" fmla="*/ 4545 h 106"/>
                  <a:gd name="T62" fmla="*/ 6 w 64"/>
                  <a:gd name="T63" fmla="*/ 5313 h 106"/>
                  <a:gd name="T64" fmla="*/ 4 w 64"/>
                  <a:gd name="T65" fmla="*/ 6026 h 106"/>
                  <a:gd name="T66" fmla="*/ 2 w 64"/>
                  <a:gd name="T67" fmla="*/ 6609 h 106"/>
                  <a:gd name="T68" fmla="*/ 1 w 64"/>
                  <a:gd name="T69" fmla="*/ 7230 h 106"/>
                  <a:gd name="T70" fmla="*/ 1 w 64"/>
                  <a:gd name="T71" fmla="*/ 7776 h 106"/>
                  <a:gd name="T72" fmla="*/ 0 w 64"/>
                  <a:gd name="T73" fmla="*/ 8136 h 10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4"/>
                  <a:gd name="T112" fmla="*/ 0 h 106"/>
                  <a:gd name="T113" fmla="*/ 64 w 64"/>
                  <a:gd name="T114" fmla="*/ 106 h 10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4" h="106">
                    <a:moveTo>
                      <a:pt x="0" y="96"/>
                    </a:moveTo>
                    <a:lnTo>
                      <a:pt x="0" y="99"/>
                    </a:lnTo>
                    <a:lnTo>
                      <a:pt x="0" y="102"/>
                    </a:lnTo>
                    <a:lnTo>
                      <a:pt x="1" y="104"/>
                    </a:lnTo>
                    <a:lnTo>
                      <a:pt x="2" y="105"/>
                    </a:lnTo>
                    <a:lnTo>
                      <a:pt x="6" y="106"/>
                    </a:lnTo>
                    <a:lnTo>
                      <a:pt x="11" y="106"/>
                    </a:lnTo>
                    <a:lnTo>
                      <a:pt x="17" y="104"/>
                    </a:lnTo>
                    <a:lnTo>
                      <a:pt x="23" y="99"/>
                    </a:lnTo>
                    <a:lnTo>
                      <a:pt x="31" y="94"/>
                    </a:lnTo>
                    <a:lnTo>
                      <a:pt x="38" y="87"/>
                    </a:lnTo>
                    <a:lnTo>
                      <a:pt x="44" y="80"/>
                    </a:lnTo>
                    <a:lnTo>
                      <a:pt x="51" y="71"/>
                    </a:lnTo>
                    <a:lnTo>
                      <a:pt x="56" y="61"/>
                    </a:lnTo>
                    <a:lnTo>
                      <a:pt x="61" y="50"/>
                    </a:lnTo>
                    <a:lnTo>
                      <a:pt x="63" y="39"/>
                    </a:lnTo>
                    <a:lnTo>
                      <a:pt x="64" y="27"/>
                    </a:lnTo>
                    <a:lnTo>
                      <a:pt x="64" y="15"/>
                    </a:lnTo>
                    <a:lnTo>
                      <a:pt x="61" y="2"/>
                    </a:lnTo>
                    <a:lnTo>
                      <a:pt x="60" y="1"/>
                    </a:lnTo>
                    <a:lnTo>
                      <a:pt x="58" y="0"/>
                    </a:lnTo>
                    <a:lnTo>
                      <a:pt x="57" y="0"/>
                    </a:lnTo>
                    <a:lnTo>
                      <a:pt x="55" y="1"/>
                    </a:lnTo>
                    <a:lnTo>
                      <a:pt x="48" y="3"/>
                    </a:lnTo>
                    <a:lnTo>
                      <a:pt x="42" y="8"/>
                    </a:lnTo>
                    <a:lnTo>
                      <a:pt x="36" y="14"/>
                    </a:lnTo>
                    <a:lnTo>
                      <a:pt x="28" y="21"/>
                    </a:lnTo>
                    <a:lnTo>
                      <a:pt x="22" y="29"/>
                    </a:lnTo>
                    <a:lnTo>
                      <a:pt x="16" y="38"/>
                    </a:lnTo>
                    <a:lnTo>
                      <a:pt x="11" y="47"/>
                    </a:lnTo>
                    <a:lnTo>
                      <a:pt x="8" y="54"/>
                    </a:lnTo>
                    <a:lnTo>
                      <a:pt x="6" y="63"/>
                    </a:lnTo>
                    <a:lnTo>
                      <a:pt x="4" y="71"/>
                    </a:lnTo>
                    <a:lnTo>
                      <a:pt x="2" y="79"/>
                    </a:lnTo>
                    <a:lnTo>
                      <a:pt x="1" y="86"/>
                    </a:lnTo>
                    <a:lnTo>
                      <a:pt x="1" y="92"/>
                    </a:lnTo>
                    <a:lnTo>
                      <a:pt x="0" y="96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175" name="Freeform 44"/>
              <p:cNvSpPr>
                <a:spLocks noChangeArrowheads="1"/>
              </p:cNvSpPr>
              <p:nvPr/>
            </p:nvSpPr>
            <p:spPr bwMode="auto">
              <a:xfrm>
                <a:off x="5581" y="3098"/>
                <a:ext cx="78" cy="119"/>
              </a:xfrm>
              <a:custGeom>
                <a:avLst/>
                <a:gdLst>
                  <a:gd name="T0" fmla="*/ 1506 w 74"/>
                  <a:gd name="T1" fmla="*/ 3 h 110"/>
                  <a:gd name="T2" fmla="*/ 1545 w 74"/>
                  <a:gd name="T3" fmla="*/ 1763 h 110"/>
                  <a:gd name="T4" fmla="*/ 1587 w 74"/>
                  <a:gd name="T5" fmla="*/ 3308 h 110"/>
                  <a:gd name="T6" fmla="*/ 1545 w 74"/>
                  <a:gd name="T7" fmla="*/ 4616 h 110"/>
                  <a:gd name="T8" fmla="*/ 1506 w 74"/>
                  <a:gd name="T9" fmla="*/ 5854 h 110"/>
                  <a:gd name="T10" fmla="*/ 1391 w 74"/>
                  <a:gd name="T11" fmla="*/ 7264 h 110"/>
                  <a:gd name="T12" fmla="*/ 1252 w 74"/>
                  <a:gd name="T13" fmla="*/ 8501 h 110"/>
                  <a:gd name="T14" fmla="*/ 1126 w 74"/>
                  <a:gd name="T15" fmla="*/ 9369 h 110"/>
                  <a:gd name="T16" fmla="*/ 961 w 74"/>
                  <a:gd name="T17" fmla="*/ 10334 h 110"/>
                  <a:gd name="T18" fmla="*/ 779 w 74"/>
                  <a:gd name="T19" fmla="*/ 10983 h 110"/>
                  <a:gd name="T20" fmla="*/ 600 w 74"/>
                  <a:gd name="T21" fmla="*/ 11724 h 110"/>
                  <a:gd name="T22" fmla="*/ 437 w 74"/>
                  <a:gd name="T23" fmla="*/ 11915 h 110"/>
                  <a:gd name="T24" fmla="*/ 337 w 74"/>
                  <a:gd name="T25" fmla="*/ 12288 h 110"/>
                  <a:gd name="T26" fmla="*/ 273 w 74"/>
                  <a:gd name="T27" fmla="*/ 12288 h 110"/>
                  <a:gd name="T28" fmla="*/ 8 w 74"/>
                  <a:gd name="T29" fmla="*/ 12160 h 110"/>
                  <a:gd name="T30" fmla="*/ 9 w 74"/>
                  <a:gd name="T31" fmla="*/ 12160 h 110"/>
                  <a:gd name="T32" fmla="*/ 8 w 74"/>
                  <a:gd name="T33" fmla="*/ 12160 h 110"/>
                  <a:gd name="T34" fmla="*/ 8 w 74"/>
                  <a:gd name="T35" fmla="*/ 11882 h 110"/>
                  <a:gd name="T36" fmla="*/ 8 w 74"/>
                  <a:gd name="T37" fmla="*/ 11724 h 110"/>
                  <a:gd name="T38" fmla="*/ 0 w 74"/>
                  <a:gd name="T39" fmla="*/ 11644 h 110"/>
                  <a:gd name="T40" fmla="*/ 0 w 74"/>
                  <a:gd name="T41" fmla="*/ 11915 h 110"/>
                  <a:gd name="T42" fmla="*/ 0 w 74"/>
                  <a:gd name="T43" fmla="*/ 12597 h 110"/>
                  <a:gd name="T44" fmla="*/ 2 w 74"/>
                  <a:gd name="T45" fmla="*/ 12854 h 110"/>
                  <a:gd name="T46" fmla="*/ 4 w 74"/>
                  <a:gd name="T47" fmla="*/ 13155 h 110"/>
                  <a:gd name="T48" fmla="*/ 9 w 74"/>
                  <a:gd name="T49" fmla="*/ 13293 h 110"/>
                  <a:gd name="T50" fmla="*/ 355 w 74"/>
                  <a:gd name="T51" fmla="*/ 13293 h 110"/>
                  <a:gd name="T52" fmla="*/ 540 w 74"/>
                  <a:gd name="T53" fmla="*/ 13085 h 110"/>
                  <a:gd name="T54" fmla="*/ 740 w 74"/>
                  <a:gd name="T55" fmla="*/ 12683 h 110"/>
                  <a:gd name="T56" fmla="*/ 913 w 74"/>
                  <a:gd name="T57" fmla="*/ 11882 h 110"/>
                  <a:gd name="T58" fmla="*/ 1126 w 74"/>
                  <a:gd name="T59" fmla="*/ 10983 h 110"/>
                  <a:gd name="T60" fmla="*/ 1286 w 74"/>
                  <a:gd name="T61" fmla="*/ 10136 h 110"/>
                  <a:gd name="T62" fmla="*/ 1465 w 74"/>
                  <a:gd name="T63" fmla="*/ 8830 h 110"/>
                  <a:gd name="T64" fmla="*/ 1587 w 74"/>
                  <a:gd name="T65" fmla="*/ 7666 h 110"/>
                  <a:gd name="T66" fmla="*/ 1703 w 74"/>
                  <a:gd name="T67" fmla="*/ 6323 h 110"/>
                  <a:gd name="T68" fmla="*/ 1795 w 74"/>
                  <a:gd name="T69" fmla="*/ 4936 h 110"/>
                  <a:gd name="T70" fmla="*/ 1810 w 74"/>
                  <a:gd name="T71" fmla="*/ 3308 h 110"/>
                  <a:gd name="T72" fmla="*/ 1808 w 74"/>
                  <a:gd name="T73" fmla="*/ 1630 h 110"/>
                  <a:gd name="T74" fmla="*/ 1703 w 74"/>
                  <a:gd name="T75" fmla="*/ 0 h 110"/>
                  <a:gd name="T76" fmla="*/ 1506 w 74"/>
                  <a:gd name="T77" fmla="*/ 3 h 110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4"/>
                  <a:gd name="T118" fmla="*/ 0 h 110"/>
                  <a:gd name="T119" fmla="*/ 74 w 74"/>
                  <a:gd name="T120" fmla="*/ 110 h 110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4" h="110">
                    <a:moveTo>
                      <a:pt x="61" y="3"/>
                    </a:moveTo>
                    <a:lnTo>
                      <a:pt x="63" y="15"/>
                    </a:lnTo>
                    <a:lnTo>
                      <a:pt x="64" y="27"/>
                    </a:lnTo>
                    <a:lnTo>
                      <a:pt x="63" y="38"/>
                    </a:lnTo>
                    <a:lnTo>
                      <a:pt x="61" y="49"/>
                    </a:lnTo>
                    <a:lnTo>
                      <a:pt x="57" y="59"/>
                    </a:lnTo>
                    <a:lnTo>
                      <a:pt x="51" y="69"/>
                    </a:lnTo>
                    <a:lnTo>
                      <a:pt x="45" y="77"/>
                    </a:lnTo>
                    <a:lnTo>
                      <a:pt x="39" y="85"/>
                    </a:lnTo>
                    <a:lnTo>
                      <a:pt x="31" y="91"/>
                    </a:lnTo>
                    <a:lnTo>
                      <a:pt x="25" y="96"/>
                    </a:lnTo>
                    <a:lnTo>
                      <a:pt x="19" y="99"/>
                    </a:lnTo>
                    <a:lnTo>
                      <a:pt x="14" y="102"/>
                    </a:lnTo>
                    <a:lnTo>
                      <a:pt x="10" y="102"/>
                    </a:lnTo>
                    <a:lnTo>
                      <a:pt x="8" y="101"/>
                    </a:lnTo>
                    <a:lnTo>
                      <a:pt x="9" y="101"/>
                    </a:lnTo>
                    <a:lnTo>
                      <a:pt x="8" y="101"/>
                    </a:lnTo>
                    <a:lnTo>
                      <a:pt x="8" y="98"/>
                    </a:lnTo>
                    <a:lnTo>
                      <a:pt x="8" y="96"/>
                    </a:lnTo>
                    <a:lnTo>
                      <a:pt x="0" y="95"/>
                    </a:lnTo>
                    <a:lnTo>
                      <a:pt x="0" y="99"/>
                    </a:lnTo>
                    <a:lnTo>
                      <a:pt x="0" y="103"/>
                    </a:lnTo>
                    <a:lnTo>
                      <a:pt x="2" y="106"/>
                    </a:lnTo>
                    <a:lnTo>
                      <a:pt x="4" y="109"/>
                    </a:lnTo>
                    <a:lnTo>
                      <a:pt x="9" y="110"/>
                    </a:lnTo>
                    <a:lnTo>
                      <a:pt x="15" y="110"/>
                    </a:lnTo>
                    <a:lnTo>
                      <a:pt x="23" y="108"/>
                    </a:lnTo>
                    <a:lnTo>
                      <a:pt x="30" y="104"/>
                    </a:lnTo>
                    <a:lnTo>
                      <a:pt x="38" y="98"/>
                    </a:lnTo>
                    <a:lnTo>
                      <a:pt x="45" y="91"/>
                    </a:lnTo>
                    <a:lnTo>
                      <a:pt x="52" y="83"/>
                    </a:lnTo>
                    <a:lnTo>
                      <a:pt x="59" y="73"/>
                    </a:lnTo>
                    <a:lnTo>
                      <a:pt x="64" y="63"/>
                    </a:lnTo>
                    <a:lnTo>
                      <a:pt x="68" y="52"/>
                    </a:lnTo>
                    <a:lnTo>
                      <a:pt x="72" y="40"/>
                    </a:lnTo>
                    <a:lnTo>
                      <a:pt x="74" y="27"/>
                    </a:lnTo>
                    <a:lnTo>
                      <a:pt x="73" y="14"/>
                    </a:lnTo>
                    <a:lnTo>
                      <a:pt x="68" y="0"/>
                    </a:lnTo>
                    <a:lnTo>
                      <a:pt x="61" y="3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176" name="Freeform 45"/>
              <p:cNvSpPr>
                <a:spLocks noChangeArrowheads="1"/>
              </p:cNvSpPr>
              <p:nvPr/>
            </p:nvSpPr>
            <p:spPr bwMode="auto">
              <a:xfrm>
                <a:off x="5599" y="3093"/>
                <a:ext cx="54" cy="49"/>
              </a:xfrm>
              <a:custGeom>
                <a:avLst/>
                <a:gdLst>
                  <a:gd name="T0" fmla="*/ 7 w 51"/>
                  <a:gd name="T1" fmla="*/ 8095 h 45"/>
                  <a:gd name="T2" fmla="*/ 385 w 51"/>
                  <a:gd name="T3" fmla="*/ 6774 h 45"/>
                  <a:gd name="T4" fmla="*/ 574 w 51"/>
                  <a:gd name="T5" fmla="*/ 5357 h 45"/>
                  <a:gd name="T6" fmla="*/ 809 w 51"/>
                  <a:gd name="T7" fmla="*/ 3810 h 45"/>
                  <a:gd name="T8" fmla="*/ 1016 w 51"/>
                  <a:gd name="T9" fmla="*/ 3173 h 45"/>
                  <a:gd name="T10" fmla="*/ 1206 w 51"/>
                  <a:gd name="T11" fmla="*/ 2073 h 45"/>
                  <a:gd name="T12" fmla="*/ 1430 w 51"/>
                  <a:gd name="T13" fmla="*/ 1749 h 45"/>
                  <a:gd name="T14" fmla="*/ 1432 w 51"/>
                  <a:gd name="T15" fmla="*/ 1606 h 45"/>
                  <a:gd name="T16" fmla="*/ 1478 w 51"/>
                  <a:gd name="T17" fmla="*/ 1606 h 45"/>
                  <a:gd name="T18" fmla="*/ 1432 w 51"/>
                  <a:gd name="T19" fmla="*/ 1606 h 45"/>
                  <a:gd name="T20" fmla="*/ 1432 w 51"/>
                  <a:gd name="T21" fmla="*/ 1475 h 45"/>
                  <a:gd name="T22" fmla="*/ 1657 w 51"/>
                  <a:gd name="T23" fmla="*/ 5 h 45"/>
                  <a:gd name="T24" fmla="*/ 1603 w 51"/>
                  <a:gd name="T25" fmla="*/ 1 h 45"/>
                  <a:gd name="T26" fmla="*/ 1514 w 51"/>
                  <a:gd name="T27" fmla="*/ 0 h 45"/>
                  <a:gd name="T28" fmla="*/ 1430 w 51"/>
                  <a:gd name="T29" fmla="*/ 0 h 45"/>
                  <a:gd name="T30" fmla="*/ 1277 w 51"/>
                  <a:gd name="T31" fmla="*/ 1 h 45"/>
                  <a:gd name="T32" fmla="*/ 1075 w 51"/>
                  <a:gd name="T33" fmla="*/ 5 h 45"/>
                  <a:gd name="T34" fmla="*/ 906 w 51"/>
                  <a:gd name="T35" fmla="*/ 1606 h 45"/>
                  <a:gd name="T36" fmla="*/ 608 w 51"/>
                  <a:gd name="T37" fmla="*/ 2676 h 45"/>
                  <a:gd name="T38" fmla="*/ 385 w 51"/>
                  <a:gd name="T39" fmla="*/ 4096 h 45"/>
                  <a:gd name="T40" fmla="*/ 5 w 51"/>
                  <a:gd name="T41" fmla="*/ 5758 h 45"/>
                  <a:gd name="T42" fmla="*/ 0 w 51"/>
                  <a:gd name="T43" fmla="*/ 7434 h 45"/>
                  <a:gd name="T44" fmla="*/ 7 w 51"/>
                  <a:gd name="T45" fmla="*/ 8095 h 4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51"/>
                  <a:gd name="T70" fmla="*/ 0 h 45"/>
                  <a:gd name="T71" fmla="*/ 51 w 51"/>
                  <a:gd name="T72" fmla="*/ 45 h 45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51" h="45">
                    <a:moveTo>
                      <a:pt x="7" y="45"/>
                    </a:moveTo>
                    <a:lnTo>
                      <a:pt x="12" y="37"/>
                    </a:lnTo>
                    <a:lnTo>
                      <a:pt x="19" y="30"/>
                    </a:lnTo>
                    <a:lnTo>
                      <a:pt x="25" y="22"/>
                    </a:lnTo>
                    <a:lnTo>
                      <a:pt x="32" y="17"/>
                    </a:lnTo>
                    <a:lnTo>
                      <a:pt x="38" y="12"/>
                    </a:lnTo>
                    <a:lnTo>
                      <a:pt x="43" y="10"/>
                    </a:lnTo>
                    <a:lnTo>
                      <a:pt x="44" y="9"/>
                    </a:lnTo>
                    <a:lnTo>
                      <a:pt x="45" y="9"/>
                    </a:lnTo>
                    <a:lnTo>
                      <a:pt x="44" y="9"/>
                    </a:lnTo>
                    <a:lnTo>
                      <a:pt x="44" y="8"/>
                    </a:lnTo>
                    <a:lnTo>
                      <a:pt x="51" y="5"/>
                    </a:lnTo>
                    <a:lnTo>
                      <a:pt x="49" y="1"/>
                    </a:lnTo>
                    <a:lnTo>
                      <a:pt x="46" y="0"/>
                    </a:lnTo>
                    <a:lnTo>
                      <a:pt x="43" y="0"/>
                    </a:lnTo>
                    <a:lnTo>
                      <a:pt x="40" y="1"/>
                    </a:lnTo>
                    <a:lnTo>
                      <a:pt x="33" y="5"/>
                    </a:lnTo>
                    <a:lnTo>
                      <a:pt x="27" y="9"/>
                    </a:lnTo>
                    <a:lnTo>
                      <a:pt x="20" y="15"/>
                    </a:lnTo>
                    <a:lnTo>
                      <a:pt x="12" y="23"/>
                    </a:lnTo>
                    <a:lnTo>
                      <a:pt x="5" y="32"/>
                    </a:lnTo>
                    <a:lnTo>
                      <a:pt x="0" y="41"/>
                    </a:lnTo>
                    <a:lnTo>
                      <a:pt x="7" y="45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177" name="Freeform 46"/>
              <p:cNvSpPr>
                <a:spLocks noChangeArrowheads="1"/>
              </p:cNvSpPr>
              <p:nvPr/>
            </p:nvSpPr>
            <p:spPr bwMode="auto">
              <a:xfrm>
                <a:off x="5581" y="3137"/>
                <a:ext cx="26" cy="65"/>
              </a:xfrm>
              <a:custGeom>
                <a:avLst/>
                <a:gdLst>
                  <a:gd name="T0" fmla="*/ 1117 w 24"/>
                  <a:gd name="T1" fmla="*/ 7872 h 60"/>
                  <a:gd name="T2" fmla="*/ 1210 w 24"/>
                  <a:gd name="T3" fmla="*/ 7622 h 60"/>
                  <a:gd name="T4" fmla="*/ 1210 w 24"/>
                  <a:gd name="T5" fmla="*/ 6647 h 60"/>
                  <a:gd name="T6" fmla="*/ 1311 w 24"/>
                  <a:gd name="T7" fmla="*/ 5995 h 60"/>
                  <a:gd name="T8" fmla="*/ 1538 w 24"/>
                  <a:gd name="T9" fmla="*/ 4826 h 60"/>
                  <a:gd name="T10" fmla="*/ 1805 w 24"/>
                  <a:gd name="T11" fmla="*/ 3796 h 60"/>
                  <a:gd name="T12" fmla="*/ 2314 w 24"/>
                  <a:gd name="T13" fmla="*/ 2779 h 60"/>
                  <a:gd name="T14" fmla="*/ 2716 w 24"/>
                  <a:gd name="T15" fmla="*/ 1572 h 60"/>
                  <a:gd name="T16" fmla="*/ 3160 w 24"/>
                  <a:gd name="T17" fmla="*/ 4 h 60"/>
                  <a:gd name="T18" fmla="*/ 2314 w 24"/>
                  <a:gd name="T19" fmla="*/ 0 h 60"/>
                  <a:gd name="T20" fmla="*/ 1538 w 24"/>
                  <a:gd name="T21" fmla="*/ 1236 h 60"/>
                  <a:gd name="T22" fmla="*/ 1117 w 24"/>
                  <a:gd name="T23" fmla="*/ 2347 h 60"/>
                  <a:gd name="T24" fmla="*/ 952 w 24"/>
                  <a:gd name="T25" fmla="*/ 3504 h 60"/>
                  <a:gd name="T26" fmla="*/ 4 w 24"/>
                  <a:gd name="T27" fmla="*/ 4494 h 60"/>
                  <a:gd name="T28" fmla="*/ 2 w 24"/>
                  <a:gd name="T29" fmla="*/ 5715 h 60"/>
                  <a:gd name="T30" fmla="*/ 1 w 24"/>
                  <a:gd name="T31" fmla="*/ 6516 h 60"/>
                  <a:gd name="T32" fmla="*/ 0 w 24"/>
                  <a:gd name="T33" fmla="*/ 7266 h 60"/>
                  <a:gd name="T34" fmla="*/ 0 w 24"/>
                  <a:gd name="T35" fmla="*/ 7801 h 60"/>
                  <a:gd name="T36" fmla="*/ 1117 w 24"/>
                  <a:gd name="T37" fmla="*/ 7872 h 6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4"/>
                  <a:gd name="T58" fmla="*/ 0 h 60"/>
                  <a:gd name="T59" fmla="*/ 24 w 24"/>
                  <a:gd name="T60" fmla="*/ 60 h 6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4" h="60">
                    <a:moveTo>
                      <a:pt x="8" y="60"/>
                    </a:moveTo>
                    <a:lnTo>
                      <a:pt x="9" y="56"/>
                    </a:lnTo>
                    <a:lnTo>
                      <a:pt x="9" y="50"/>
                    </a:lnTo>
                    <a:lnTo>
                      <a:pt x="10" y="44"/>
                    </a:lnTo>
                    <a:lnTo>
                      <a:pt x="12" y="36"/>
                    </a:lnTo>
                    <a:lnTo>
                      <a:pt x="14" y="28"/>
                    </a:lnTo>
                    <a:lnTo>
                      <a:pt x="17" y="21"/>
                    </a:lnTo>
                    <a:lnTo>
                      <a:pt x="20" y="12"/>
                    </a:lnTo>
                    <a:lnTo>
                      <a:pt x="24" y="4"/>
                    </a:lnTo>
                    <a:lnTo>
                      <a:pt x="17" y="0"/>
                    </a:lnTo>
                    <a:lnTo>
                      <a:pt x="12" y="9"/>
                    </a:lnTo>
                    <a:lnTo>
                      <a:pt x="8" y="17"/>
                    </a:lnTo>
                    <a:lnTo>
                      <a:pt x="6" y="26"/>
                    </a:lnTo>
                    <a:lnTo>
                      <a:pt x="4" y="34"/>
                    </a:lnTo>
                    <a:lnTo>
                      <a:pt x="2" y="43"/>
                    </a:lnTo>
                    <a:lnTo>
                      <a:pt x="1" y="49"/>
                    </a:lnTo>
                    <a:lnTo>
                      <a:pt x="0" y="55"/>
                    </a:lnTo>
                    <a:lnTo>
                      <a:pt x="0" y="59"/>
                    </a:lnTo>
                    <a:lnTo>
                      <a:pt x="8" y="6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178" name="Freeform 47"/>
              <p:cNvSpPr>
                <a:spLocks noChangeArrowheads="1"/>
              </p:cNvSpPr>
              <p:nvPr/>
            </p:nvSpPr>
            <p:spPr bwMode="auto">
              <a:xfrm>
                <a:off x="5545" y="4024"/>
                <a:ext cx="47" cy="49"/>
              </a:xfrm>
              <a:custGeom>
                <a:avLst/>
                <a:gdLst>
                  <a:gd name="T0" fmla="*/ 2455 w 44"/>
                  <a:gd name="T1" fmla="*/ 510 h 46"/>
                  <a:gd name="T2" fmla="*/ 2204 w 44"/>
                  <a:gd name="T3" fmla="*/ 7 h 46"/>
                  <a:gd name="T4" fmla="*/ 1822 w 44"/>
                  <a:gd name="T5" fmla="*/ 5 h 46"/>
                  <a:gd name="T6" fmla="*/ 1495 w 44"/>
                  <a:gd name="T7" fmla="*/ 3 h 46"/>
                  <a:gd name="T8" fmla="*/ 1269 w 44"/>
                  <a:gd name="T9" fmla="*/ 0 h 46"/>
                  <a:gd name="T10" fmla="*/ 855 w 44"/>
                  <a:gd name="T11" fmla="*/ 0 h 46"/>
                  <a:gd name="T12" fmla="*/ 575 w 44"/>
                  <a:gd name="T13" fmla="*/ 3 h 46"/>
                  <a:gd name="T14" fmla="*/ 5 w 44"/>
                  <a:gd name="T15" fmla="*/ 5 h 46"/>
                  <a:gd name="T16" fmla="*/ 0 w 44"/>
                  <a:gd name="T17" fmla="*/ 450 h 46"/>
                  <a:gd name="T18" fmla="*/ 1885 w 44"/>
                  <a:gd name="T19" fmla="*/ 2187 h 46"/>
                  <a:gd name="T20" fmla="*/ 2455 w 44"/>
                  <a:gd name="T21" fmla="*/ 510 h 4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44"/>
                  <a:gd name="T34" fmla="*/ 0 h 46"/>
                  <a:gd name="T35" fmla="*/ 44 w 44"/>
                  <a:gd name="T36" fmla="*/ 46 h 4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44" h="46">
                    <a:moveTo>
                      <a:pt x="44" y="11"/>
                    </a:moveTo>
                    <a:lnTo>
                      <a:pt x="39" y="7"/>
                    </a:lnTo>
                    <a:lnTo>
                      <a:pt x="33" y="5"/>
                    </a:lnTo>
                    <a:lnTo>
                      <a:pt x="27" y="3"/>
                    </a:lnTo>
                    <a:lnTo>
                      <a:pt x="22" y="0"/>
                    </a:lnTo>
                    <a:lnTo>
                      <a:pt x="16" y="0"/>
                    </a:lnTo>
                    <a:lnTo>
                      <a:pt x="10" y="3"/>
                    </a:lnTo>
                    <a:lnTo>
                      <a:pt x="5" y="5"/>
                    </a:lnTo>
                    <a:lnTo>
                      <a:pt x="0" y="9"/>
                    </a:lnTo>
                    <a:lnTo>
                      <a:pt x="34" y="46"/>
                    </a:lnTo>
                    <a:lnTo>
                      <a:pt x="44" y="11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179" name="Freeform 48"/>
              <p:cNvSpPr>
                <a:spLocks noChangeArrowheads="1"/>
              </p:cNvSpPr>
              <p:nvPr/>
            </p:nvSpPr>
            <p:spPr bwMode="auto">
              <a:xfrm>
                <a:off x="5538" y="4019"/>
                <a:ext cx="57" cy="21"/>
              </a:xfrm>
              <a:custGeom>
                <a:avLst/>
                <a:gdLst>
                  <a:gd name="T0" fmla="*/ 295 w 54"/>
                  <a:gd name="T1" fmla="*/ 4647 h 19"/>
                  <a:gd name="T2" fmla="*/ 295 w 54"/>
                  <a:gd name="T3" fmla="*/ 7253 h 19"/>
                  <a:gd name="T4" fmla="*/ 365 w 54"/>
                  <a:gd name="T5" fmla="*/ 5677 h 19"/>
                  <a:gd name="T6" fmla="*/ 478 w 54"/>
                  <a:gd name="T7" fmla="*/ 4647 h 19"/>
                  <a:gd name="T8" fmla="*/ 642 w 54"/>
                  <a:gd name="T9" fmla="*/ 4204 h 19"/>
                  <a:gd name="T10" fmla="*/ 779 w 54"/>
                  <a:gd name="T11" fmla="*/ 4204 h 19"/>
                  <a:gd name="T12" fmla="*/ 889 w 54"/>
                  <a:gd name="T13" fmla="*/ 4647 h 19"/>
                  <a:gd name="T14" fmla="*/ 1021 w 54"/>
                  <a:gd name="T15" fmla="*/ 5136 h 19"/>
                  <a:gd name="T16" fmla="*/ 1201 w 54"/>
                  <a:gd name="T17" fmla="*/ 6936 h 19"/>
                  <a:gd name="T18" fmla="*/ 1338 w 54"/>
                  <a:gd name="T19" fmla="*/ 8473 h 19"/>
                  <a:gd name="T20" fmla="*/ 1445 w 54"/>
                  <a:gd name="T21" fmla="*/ 4647 h 19"/>
                  <a:gd name="T22" fmla="*/ 1309 w 54"/>
                  <a:gd name="T23" fmla="*/ 3442 h 19"/>
                  <a:gd name="T24" fmla="*/ 1138 w 54"/>
                  <a:gd name="T25" fmla="*/ 4 h 19"/>
                  <a:gd name="T26" fmla="*/ 938 w 54"/>
                  <a:gd name="T27" fmla="*/ 2 h 19"/>
                  <a:gd name="T28" fmla="*/ 798 w 54"/>
                  <a:gd name="T29" fmla="*/ 0 h 19"/>
                  <a:gd name="T30" fmla="*/ 608 w 54"/>
                  <a:gd name="T31" fmla="*/ 0 h 19"/>
                  <a:gd name="T32" fmla="*/ 406 w 54"/>
                  <a:gd name="T33" fmla="*/ 2 h 19"/>
                  <a:gd name="T34" fmla="*/ 295 w 54"/>
                  <a:gd name="T35" fmla="*/ 2549 h 19"/>
                  <a:gd name="T36" fmla="*/ 4 w 54"/>
                  <a:gd name="T37" fmla="*/ 4204 h 19"/>
                  <a:gd name="T38" fmla="*/ 4 w 54"/>
                  <a:gd name="T39" fmla="*/ 7253 h 19"/>
                  <a:gd name="T40" fmla="*/ 4 w 54"/>
                  <a:gd name="T41" fmla="*/ 4204 h 19"/>
                  <a:gd name="T42" fmla="*/ 0 w 54"/>
                  <a:gd name="T43" fmla="*/ 5677 h 19"/>
                  <a:gd name="T44" fmla="*/ 4 w 54"/>
                  <a:gd name="T45" fmla="*/ 7253 h 19"/>
                  <a:gd name="T46" fmla="*/ 295 w 54"/>
                  <a:gd name="T47" fmla="*/ 4647 h 19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54"/>
                  <a:gd name="T73" fmla="*/ 0 h 19"/>
                  <a:gd name="T74" fmla="*/ 54 w 54"/>
                  <a:gd name="T75" fmla="*/ 19 h 19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54" h="19">
                    <a:moveTo>
                      <a:pt x="10" y="11"/>
                    </a:moveTo>
                    <a:lnTo>
                      <a:pt x="10" y="16"/>
                    </a:lnTo>
                    <a:lnTo>
                      <a:pt x="14" y="13"/>
                    </a:lnTo>
                    <a:lnTo>
                      <a:pt x="19" y="11"/>
                    </a:lnTo>
                    <a:lnTo>
                      <a:pt x="24" y="10"/>
                    </a:lnTo>
                    <a:lnTo>
                      <a:pt x="28" y="10"/>
                    </a:lnTo>
                    <a:lnTo>
                      <a:pt x="33" y="11"/>
                    </a:lnTo>
                    <a:lnTo>
                      <a:pt x="38" y="12"/>
                    </a:lnTo>
                    <a:lnTo>
                      <a:pt x="44" y="15"/>
                    </a:lnTo>
                    <a:lnTo>
                      <a:pt x="49" y="19"/>
                    </a:lnTo>
                    <a:lnTo>
                      <a:pt x="54" y="11"/>
                    </a:lnTo>
                    <a:lnTo>
                      <a:pt x="48" y="8"/>
                    </a:lnTo>
                    <a:lnTo>
                      <a:pt x="42" y="4"/>
                    </a:lnTo>
                    <a:lnTo>
                      <a:pt x="35" y="2"/>
                    </a:lnTo>
                    <a:lnTo>
                      <a:pt x="29" y="0"/>
                    </a:lnTo>
                    <a:lnTo>
                      <a:pt x="23" y="0"/>
                    </a:lnTo>
                    <a:lnTo>
                      <a:pt x="16" y="2"/>
                    </a:lnTo>
                    <a:lnTo>
                      <a:pt x="10" y="5"/>
                    </a:lnTo>
                    <a:lnTo>
                      <a:pt x="4" y="10"/>
                    </a:lnTo>
                    <a:lnTo>
                      <a:pt x="4" y="16"/>
                    </a:lnTo>
                    <a:lnTo>
                      <a:pt x="4" y="10"/>
                    </a:lnTo>
                    <a:lnTo>
                      <a:pt x="0" y="13"/>
                    </a:lnTo>
                    <a:lnTo>
                      <a:pt x="4" y="16"/>
                    </a:ln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180" name="Freeform 49"/>
              <p:cNvSpPr>
                <a:spLocks noChangeArrowheads="1"/>
              </p:cNvSpPr>
              <p:nvPr/>
            </p:nvSpPr>
            <p:spPr bwMode="auto">
              <a:xfrm>
                <a:off x="5542" y="4031"/>
                <a:ext cx="44" cy="52"/>
              </a:xfrm>
              <a:custGeom>
                <a:avLst/>
                <a:gdLst>
                  <a:gd name="T0" fmla="*/ 2373 w 41"/>
                  <a:gd name="T1" fmla="*/ 5108 h 48"/>
                  <a:gd name="T2" fmla="*/ 2960 w 41"/>
                  <a:gd name="T3" fmla="*/ 4866 h 48"/>
                  <a:gd name="T4" fmla="*/ 6 w 41"/>
                  <a:gd name="T5" fmla="*/ 0 h 48"/>
                  <a:gd name="T6" fmla="*/ 0 w 41"/>
                  <a:gd name="T7" fmla="*/ 5 h 48"/>
                  <a:gd name="T8" fmla="*/ 2468 w 41"/>
                  <a:gd name="T9" fmla="*/ 5711 h 48"/>
                  <a:gd name="T10" fmla="*/ 3051 w 41"/>
                  <a:gd name="T11" fmla="*/ 5582 h 48"/>
                  <a:gd name="T12" fmla="*/ 2468 w 41"/>
                  <a:gd name="T13" fmla="*/ 5711 h 48"/>
                  <a:gd name="T14" fmla="*/ 2843 w 41"/>
                  <a:gd name="T15" fmla="*/ 6495 h 48"/>
                  <a:gd name="T16" fmla="*/ 3051 w 41"/>
                  <a:gd name="T17" fmla="*/ 5582 h 48"/>
                  <a:gd name="T18" fmla="*/ 2373 w 41"/>
                  <a:gd name="T19" fmla="*/ 5108 h 48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41"/>
                  <a:gd name="T31" fmla="*/ 0 h 48"/>
                  <a:gd name="T32" fmla="*/ 41 w 41"/>
                  <a:gd name="T33" fmla="*/ 48 h 48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41" h="48">
                    <a:moveTo>
                      <a:pt x="32" y="38"/>
                    </a:moveTo>
                    <a:lnTo>
                      <a:pt x="40" y="37"/>
                    </a:lnTo>
                    <a:lnTo>
                      <a:pt x="6" y="0"/>
                    </a:lnTo>
                    <a:lnTo>
                      <a:pt x="0" y="5"/>
                    </a:lnTo>
                    <a:lnTo>
                      <a:pt x="33" y="43"/>
                    </a:lnTo>
                    <a:lnTo>
                      <a:pt x="41" y="42"/>
                    </a:lnTo>
                    <a:lnTo>
                      <a:pt x="33" y="43"/>
                    </a:lnTo>
                    <a:lnTo>
                      <a:pt x="38" y="48"/>
                    </a:lnTo>
                    <a:lnTo>
                      <a:pt x="41" y="42"/>
                    </a:lnTo>
                    <a:lnTo>
                      <a:pt x="32" y="38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181" name="Freeform 50"/>
              <p:cNvSpPr>
                <a:spLocks noChangeArrowheads="1"/>
              </p:cNvSpPr>
              <p:nvPr/>
            </p:nvSpPr>
            <p:spPr bwMode="auto">
              <a:xfrm>
                <a:off x="5576" y="4031"/>
                <a:ext cx="21" cy="46"/>
              </a:xfrm>
              <a:custGeom>
                <a:avLst/>
                <a:gdLst>
                  <a:gd name="T0" fmla="*/ 259 w 20"/>
                  <a:gd name="T1" fmla="*/ 2058 h 42"/>
                  <a:gd name="T2" fmla="*/ 235 w 20"/>
                  <a:gd name="T3" fmla="*/ 2 h 42"/>
                  <a:gd name="T4" fmla="*/ 0 w 20"/>
                  <a:gd name="T5" fmla="*/ 9917 h 42"/>
                  <a:gd name="T6" fmla="*/ 9 w 20"/>
                  <a:gd name="T7" fmla="*/ 10861 h 42"/>
                  <a:gd name="T8" fmla="*/ 348 w 20"/>
                  <a:gd name="T9" fmla="*/ 5 h 42"/>
                  <a:gd name="T10" fmla="*/ 331 w 20"/>
                  <a:gd name="T11" fmla="*/ 0 h 42"/>
                  <a:gd name="T12" fmla="*/ 348 w 20"/>
                  <a:gd name="T13" fmla="*/ 5 h 42"/>
                  <a:gd name="T14" fmla="*/ 365 w 20"/>
                  <a:gd name="T15" fmla="*/ 2 h 42"/>
                  <a:gd name="T16" fmla="*/ 331 w 20"/>
                  <a:gd name="T17" fmla="*/ 0 h 42"/>
                  <a:gd name="T18" fmla="*/ 259 w 20"/>
                  <a:gd name="T19" fmla="*/ 2058 h 4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0"/>
                  <a:gd name="T31" fmla="*/ 0 h 42"/>
                  <a:gd name="T32" fmla="*/ 20 w 20"/>
                  <a:gd name="T33" fmla="*/ 42 h 42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0" h="42">
                    <a:moveTo>
                      <a:pt x="13" y="8"/>
                    </a:moveTo>
                    <a:lnTo>
                      <a:pt x="11" y="2"/>
                    </a:lnTo>
                    <a:lnTo>
                      <a:pt x="0" y="38"/>
                    </a:lnTo>
                    <a:lnTo>
                      <a:pt x="9" y="42"/>
                    </a:lnTo>
                    <a:lnTo>
                      <a:pt x="19" y="5"/>
                    </a:lnTo>
                    <a:lnTo>
                      <a:pt x="18" y="0"/>
                    </a:lnTo>
                    <a:lnTo>
                      <a:pt x="19" y="5"/>
                    </a:lnTo>
                    <a:lnTo>
                      <a:pt x="20" y="2"/>
                    </a:lnTo>
                    <a:lnTo>
                      <a:pt x="18" y="0"/>
                    </a:lnTo>
                    <a:lnTo>
                      <a:pt x="13" y="8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182" name="Freeform 51"/>
              <p:cNvSpPr>
                <a:spLocks noChangeArrowheads="1"/>
              </p:cNvSpPr>
              <p:nvPr/>
            </p:nvSpPr>
            <p:spPr bwMode="auto">
              <a:xfrm>
                <a:off x="2885" y="3959"/>
                <a:ext cx="23" cy="14"/>
              </a:xfrm>
              <a:custGeom>
                <a:avLst/>
                <a:gdLst>
                  <a:gd name="T0" fmla="*/ 311 w 22"/>
                  <a:gd name="T1" fmla="*/ 5 h 13"/>
                  <a:gd name="T2" fmla="*/ 272 w 22"/>
                  <a:gd name="T3" fmla="*/ 3 h 13"/>
                  <a:gd name="T4" fmla="*/ 249 w 22"/>
                  <a:gd name="T5" fmla="*/ 3 h 13"/>
                  <a:gd name="T6" fmla="*/ 228 w 22"/>
                  <a:gd name="T7" fmla="*/ 3 h 13"/>
                  <a:gd name="T8" fmla="*/ 209 w 22"/>
                  <a:gd name="T9" fmla="*/ 2 h 13"/>
                  <a:gd name="T10" fmla="*/ 191 w 22"/>
                  <a:gd name="T11" fmla="*/ 2 h 13"/>
                  <a:gd name="T12" fmla="*/ 9 w 22"/>
                  <a:gd name="T13" fmla="*/ 1 h 13"/>
                  <a:gd name="T14" fmla="*/ 5 w 22"/>
                  <a:gd name="T15" fmla="*/ 0 h 13"/>
                  <a:gd name="T16" fmla="*/ 3 w 22"/>
                  <a:gd name="T17" fmla="*/ 0 h 13"/>
                  <a:gd name="T18" fmla="*/ 0 w 22"/>
                  <a:gd name="T19" fmla="*/ 0 h 13"/>
                  <a:gd name="T20" fmla="*/ 0 w 22"/>
                  <a:gd name="T21" fmla="*/ 843 h 13"/>
                  <a:gd name="T22" fmla="*/ 2 w 22"/>
                  <a:gd name="T23" fmla="*/ 843 h 13"/>
                  <a:gd name="T24" fmla="*/ 3 w 22"/>
                  <a:gd name="T25" fmla="*/ 843 h 13"/>
                  <a:gd name="T26" fmla="*/ 5 w 22"/>
                  <a:gd name="T27" fmla="*/ 908 h 13"/>
                  <a:gd name="T28" fmla="*/ 9 w 22"/>
                  <a:gd name="T29" fmla="*/ 978 h 13"/>
                  <a:gd name="T30" fmla="*/ 191 w 22"/>
                  <a:gd name="T31" fmla="*/ 978 h 13"/>
                  <a:gd name="T32" fmla="*/ 218 w 22"/>
                  <a:gd name="T33" fmla="*/ 1053 h 13"/>
                  <a:gd name="T34" fmla="*/ 238 w 22"/>
                  <a:gd name="T35" fmla="*/ 1053 h 13"/>
                  <a:gd name="T36" fmla="*/ 272 w 22"/>
                  <a:gd name="T37" fmla="*/ 1134 h 13"/>
                  <a:gd name="T38" fmla="*/ 238 w 22"/>
                  <a:gd name="T39" fmla="*/ 978 h 13"/>
                  <a:gd name="T40" fmla="*/ 311 w 22"/>
                  <a:gd name="T41" fmla="*/ 5 h 1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2"/>
                  <a:gd name="T64" fmla="*/ 0 h 13"/>
                  <a:gd name="T65" fmla="*/ 22 w 22"/>
                  <a:gd name="T66" fmla="*/ 13 h 13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2" h="13">
                    <a:moveTo>
                      <a:pt x="22" y="5"/>
                    </a:moveTo>
                    <a:lnTo>
                      <a:pt x="19" y="3"/>
                    </a:lnTo>
                    <a:lnTo>
                      <a:pt x="17" y="3"/>
                    </a:lnTo>
                    <a:lnTo>
                      <a:pt x="15" y="3"/>
                    </a:lnTo>
                    <a:lnTo>
                      <a:pt x="13" y="2"/>
                    </a:lnTo>
                    <a:lnTo>
                      <a:pt x="11" y="2"/>
                    </a:lnTo>
                    <a:lnTo>
                      <a:pt x="9" y="1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9"/>
                    </a:lnTo>
                    <a:lnTo>
                      <a:pt x="2" y="9"/>
                    </a:lnTo>
                    <a:lnTo>
                      <a:pt x="3" y="9"/>
                    </a:lnTo>
                    <a:lnTo>
                      <a:pt x="5" y="10"/>
                    </a:lnTo>
                    <a:lnTo>
                      <a:pt x="9" y="11"/>
                    </a:lnTo>
                    <a:lnTo>
                      <a:pt x="11" y="11"/>
                    </a:lnTo>
                    <a:lnTo>
                      <a:pt x="14" y="12"/>
                    </a:lnTo>
                    <a:lnTo>
                      <a:pt x="16" y="12"/>
                    </a:lnTo>
                    <a:lnTo>
                      <a:pt x="19" y="13"/>
                    </a:lnTo>
                    <a:lnTo>
                      <a:pt x="16" y="11"/>
                    </a:lnTo>
                    <a:lnTo>
                      <a:pt x="22" y="5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183" name="Freeform 52"/>
              <p:cNvSpPr>
                <a:spLocks noChangeArrowheads="1"/>
              </p:cNvSpPr>
              <p:nvPr/>
            </p:nvSpPr>
            <p:spPr bwMode="auto">
              <a:xfrm>
                <a:off x="2902" y="3965"/>
                <a:ext cx="12" cy="12"/>
              </a:xfrm>
              <a:custGeom>
                <a:avLst/>
                <a:gdLst>
                  <a:gd name="T0" fmla="*/ 1461 w 11"/>
                  <a:gd name="T1" fmla="*/ 3 h 11"/>
                  <a:gd name="T2" fmla="*/ 2069 w 11"/>
                  <a:gd name="T3" fmla="*/ 4 h 11"/>
                  <a:gd name="T4" fmla="*/ 1339 w 11"/>
                  <a:gd name="T5" fmla="*/ 0 h 11"/>
                  <a:gd name="T6" fmla="*/ 0 w 11"/>
                  <a:gd name="T7" fmla="*/ 1339 h 11"/>
                  <a:gd name="T8" fmla="*/ 4 w 11"/>
                  <a:gd name="T9" fmla="*/ 1897 h 11"/>
                  <a:gd name="T10" fmla="*/ 1461 w 11"/>
                  <a:gd name="T11" fmla="*/ 2069 h 11"/>
                  <a:gd name="T12" fmla="*/ 1461 w 11"/>
                  <a:gd name="T13" fmla="*/ 3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1"/>
                  <a:gd name="T22" fmla="*/ 0 h 11"/>
                  <a:gd name="T23" fmla="*/ 11 w 11"/>
                  <a:gd name="T24" fmla="*/ 11 h 1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1" h="11">
                    <a:moveTo>
                      <a:pt x="7" y="3"/>
                    </a:moveTo>
                    <a:lnTo>
                      <a:pt x="11" y="4"/>
                    </a:lnTo>
                    <a:lnTo>
                      <a:pt x="6" y="0"/>
                    </a:lnTo>
                    <a:lnTo>
                      <a:pt x="0" y="6"/>
                    </a:lnTo>
                    <a:lnTo>
                      <a:pt x="4" y="10"/>
                    </a:lnTo>
                    <a:lnTo>
                      <a:pt x="7" y="11"/>
                    </a:lnTo>
                    <a:lnTo>
                      <a:pt x="7" y="3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184" name="Rectangle 53"/>
              <p:cNvSpPr>
                <a:spLocks noChangeArrowheads="1"/>
              </p:cNvSpPr>
              <p:nvPr/>
            </p:nvSpPr>
            <p:spPr bwMode="auto">
              <a:xfrm>
                <a:off x="2908" y="3968"/>
                <a:ext cx="1" cy="9"/>
              </a:xfrm>
              <a:prstGeom prst="rect">
                <a:avLst/>
              </a:pr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pPr defTabSz="449263">
                  <a:lnSpc>
                    <a:spcPct val="55000"/>
                  </a:lnSpc>
                  <a:buClr>
                    <a:srgbClr val="000000"/>
                  </a:buClr>
                  <a:buFont typeface="Times New Roman" pitchFamily="18" charset="0"/>
                  <a:buNone/>
                </a:pPr>
                <a:endParaRPr lang="en-US">
                  <a:solidFill>
                    <a:srgbClr val="FFFFFF"/>
                  </a:solidFill>
                  <a:latin typeface="Times New Roman" pitchFamily="18" charset="0"/>
                </a:endParaRPr>
              </a:p>
            </p:txBody>
          </p:sp>
          <p:sp>
            <p:nvSpPr>
              <p:cNvPr id="2185" name="Freeform 54"/>
              <p:cNvSpPr>
                <a:spLocks noChangeArrowheads="1"/>
              </p:cNvSpPr>
              <p:nvPr/>
            </p:nvSpPr>
            <p:spPr bwMode="auto">
              <a:xfrm>
                <a:off x="2905" y="3968"/>
                <a:ext cx="11" cy="9"/>
              </a:xfrm>
              <a:custGeom>
                <a:avLst/>
                <a:gdLst>
                  <a:gd name="T0" fmla="*/ 3138 w 10"/>
                  <a:gd name="T1" fmla="*/ 6093 h 8"/>
                  <a:gd name="T2" fmla="*/ 4 w 10"/>
                  <a:gd name="T3" fmla="*/ 0 h 8"/>
                  <a:gd name="T4" fmla="*/ 4 w 10"/>
                  <a:gd name="T5" fmla="*/ 9760 h 8"/>
                  <a:gd name="T6" fmla="*/ 0 w 10"/>
                  <a:gd name="T7" fmla="*/ 6093 h 8"/>
                  <a:gd name="T8" fmla="*/ 3138 w 10"/>
                  <a:gd name="T9" fmla="*/ 6093 h 8"/>
                  <a:gd name="T10" fmla="*/ 3138 w 10"/>
                  <a:gd name="T11" fmla="*/ 0 h 8"/>
                  <a:gd name="T12" fmla="*/ 4 w 10"/>
                  <a:gd name="T13" fmla="*/ 0 h 8"/>
                  <a:gd name="T14" fmla="*/ 3138 w 10"/>
                  <a:gd name="T15" fmla="*/ 6093 h 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0"/>
                  <a:gd name="T25" fmla="*/ 0 h 8"/>
                  <a:gd name="T26" fmla="*/ 10 w 10"/>
                  <a:gd name="T27" fmla="*/ 8 h 8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0" h="8">
                    <a:moveTo>
                      <a:pt x="10" y="4"/>
                    </a:moveTo>
                    <a:lnTo>
                      <a:pt x="4" y="0"/>
                    </a:lnTo>
                    <a:lnTo>
                      <a:pt x="4" y="8"/>
                    </a:lnTo>
                    <a:lnTo>
                      <a:pt x="0" y="4"/>
                    </a:lnTo>
                    <a:lnTo>
                      <a:pt x="10" y="4"/>
                    </a:lnTo>
                    <a:lnTo>
                      <a:pt x="10" y="0"/>
                    </a:lnTo>
                    <a:lnTo>
                      <a:pt x="4" y="0"/>
                    </a:lnTo>
                    <a:lnTo>
                      <a:pt x="10" y="4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186" name="Freeform 55"/>
              <p:cNvSpPr>
                <a:spLocks noChangeArrowheads="1"/>
              </p:cNvSpPr>
              <p:nvPr/>
            </p:nvSpPr>
            <p:spPr bwMode="auto">
              <a:xfrm>
                <a:off x="2905" y="3972"/>
                <a:ext cx="13" cy="22"/>
              </a:xfrm>
              <a:custGeom>
                <a:avLst/>
                <a:gdLst>
                  <a:gd name="T0" fmla="*/ 952 w 12"/>
                  <a:gd name="T1" fmla="*/ 6678 h 20"/>
                  <a:gd name="T2" fmla="*/ 1420 w 12"/>
                  <a:gd name="T3" fmla="*/ 5519 h 20"/>
                  <a:gd name="T4" fmla="*/ 1538 w 12"/>
                  <a:gd name="T5" fmla="*/ 4146 h 20"/>
                  <a:gd name="T6" fmla="*/ 1420 w 12"/>
                  <a:gd name="T7" fmla="*/ 3138 h 20"/>
                  <a:gd name="T8" fmla="*/ 1420 w 12"/>
                  <a:gd name="T9" fmla="*/ 2341 h 20"/>
                  <a:gd name="T10" fmla="*/ 1420 w 12"/>
                  <a:gd name="T11" fmla="*/ 4 h 20"/>
                  <a:gd name="T12" fmla="*/ 1311 w 12"/>
                  <a:gd name="T13" fmla="*/ 2 h 20"/>
                  <a:gd name="T14" fmla="*/ 1311 w 12"/>
                  <a:gd name="T15" fmla="*/ 0 h 20"/>
                  <a:gd name="T16" fmla="*/ 0 w 12"/>
                  <a:gd name="T17" fmla="*/ 0 h 20"/>
                  <a:gd name="T18" fmla="*/ 1 w 12"/>
                  <a:gd name="T19" fmla="*/ 2 h 20"/>
                  <a:gd name="T20" fmla="*/ 1 w 12"/>
                  <a:gd name="T21" fmla="*/ 4 h 20"/>
                  <a:gd name="T22" fmla="*/ 1 w 12"/>
                  <a:gd name="T23" fmla="*/ 2341 h 20"/>
                  <a:gd name="T24" fmla="*/ 2 w 12"/>
                  <a:gd name="T25" fmla="*/ 2853 h 20"/>
                  <a:gd name="T26" fmla="*/ 2 w 12"/>
                  <a:gd name="T27" fmla="*/ 3426 h 20"/>
                  <a:gd name="T28" fmla="*/ 2 w 12"/>
                  <a:gd name="T29" fmla="*/ 3769 h 20"/>
                  <a:gd name="T30" fmla="*/ 952 w 12"/>
                  <a:gd name="T31" fmla="*/ 3138 h 20"/>
                  <a:gd name="T32" fmla="*/ 952 w 12"/>
                  <a:gd name="T33" fmla="*/ 6678 h 2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2"/>
                  <a:gd name="T52" fmla="*/ 0 h 20"/>
                  <a:gd name="T53" fmla="*/ 12 w 12"/>
                  <a:gd name="T54" fmla="*/ 20 h 2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2" h="20">
                    <a:moveTo>
                      <a:pt x="6" y="20"/>
                    </a:moveTo>
                    <a:lnTo>
                      <a:pt x="11" y="16"/>
                    </a:lnTo>
                    <a:lnTo>
                      <a:pt x="12" y="13"/>
                    </a:lnTo>
                    <a:lnTo>
                      <a:pt x="11" y="10"/>
                    </a:lnTo>
                    <a:lnTo>
                      <a:pt x="11" y="7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10" y="0"/>
                    </a:lnTo>
                    <a:lnTo>
                      <a:pt x="0" y="0"/>
                    </a:lnTo>
                    <a:lnTo>
                      <a:pt x="1" y="2"/>
                    </a:lnTo>
                    <a:lnTo>
                      <a:pt x="1" y="4"/>
                    </a:lnTo>
                    <a:lnTo>
                      <a:pt x="1" y="7"/>
                    </a:lnTo>
                    <a:lnTo>
                      <a:pt x="2" y="9"/>
                    </a:lnTo>
                    <a:lnTo>
                      <a:pt x="2" y="11"/>
                    </a:lnTo>
                    <a:lnTo>
                      <a:pt x="2" y="12"/>
                    </a:lnTo>
                    <a:lnTo>
                      <a:pt x="6" y="10"/>
                    </a:lnTo>
                    <a:lnTo>
                      <a:pt x="6" y="2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187" name="Freeform 56"/>
              <p:cNvSpPr>
                <a:spLocks noChangeArrowheads="1"/>
              </p:cNvSpPr>
              <p:nvPr/>
            </p:nvSpPr>
            <p:spPr bwMode="auto">
              <a:xfrm>
                <a:off x="2560" y="4113"/>
                <a:ext cx="54" cy="61"/>
              </a:xfrm>
              <a:custGeom>
                <a:avLst/>
                <a:gdLst>
                  <a:gd name="T0" fmla="*/ 1352 w 51"/>
                  <a:gd name="T1" fmla="*/ 6461 h 56"/>
                  <a:gd name="T2" fmla="*/ 1277 w 51"/>
                  <a:gd name="T3" fmla="*/ 6378 h 56"/>
                  <a:gd name="T4" fmla="*/ 1139 w 51"/>
                  <a:gd name="T5" fmla="*/ 5855 h 56"/>
                  <a:gd name="T6" fmla="*/ 1138 w 51"/>
                  <a:gd name="T7" fmla="*/ 5338 h 56"/>
                  <a:gd name="T8" fmla="*/ 1075 w 51"/>
                  <a:gd name="T9" fmla="*/ 4498 h 56"/>
                  <a:gd name="T10" fmla="*/ 1015 w 51"/>
                  <a:gd name="T11" fmla="*/ 3505 h 56"/>
                  <a:gd name="T12" fmla="*/ 960 w 51"/>
                  <a:gd name="T13" fmla="*/ 2712 h 56"/>
                  <a:gd name="T14" fmla="*/ 960 w 51"/>
                  <a:gd name="T15" fmla="*/ 2099 h 56"/>
                  <a:gd name="T16" fmla="*/ 960 w 51"/>
                  <a:gd name="T17" fmla="*/ 1927 h 56"/>
                  <a:gd name="T18" fmla="*/ 1015 w 51"/>
                  <a:gd name="T19" fmla="*/ 1491 h 56"/>
                  <a:gd name="T20" fmla="*/ 1015 w 51"/>
                  <a:gd name="T21" fmla="*/ 1257 h 56"/>
                  <a:gd name="T22" fmla="*/ 960 w 51"/>
                  <a:gd name="T23" fmla="*/ 4 h 56"/>
                  <a:gd name="T24" fmla="*/ 959 w 51"/>
                  <a:gd name="T25" fmla="*/ 3 h 56"/>
                  <a:gd name="T26" fmla="*/ 809 w 51"/>
                  <a:gd name="T27" fmla="*/ 1 h 56"/>
                  <a:gd name="T28" fmla="*/ 608 w 51"/>
                  <a:gd name="T29" fmla="*/ 0 h 56"/>
                  <a:gd name="T30" fmla="*/ 457 w 51"/>
                  <a:gd name="T31" fmla="*/ 0 h 56"/>
                  <a:gd name="T32" fmla="*/ 325 w 51"/>
                  <a:gd name="T33" fmla="*/ 0 h 56"/>
                  <a:gd name="T34" fmla="*/ 5 w 51"/>
                  <a:gd name="T35" fmla="*/ 2 h 56"/>
                  <a:gd name="T36" fmla="*/ 1 w 51"/>
                  <a:gd name="T37" fmla="*/ 5 h 56"/>
                  <a:gd name="T38" fmla="*/ 0 w 51"/>
                  <a:gd name="T39" fmla="*/ 1257 h 56"/>
                  <a:gd name="T40" fmla="*/ 1 w 51"/>
                  <a:gd name="T41" fmla="*/ 1491 h 56"/>
                  <a:gd name="T42" fmla="*/ 2 w 51"/>
                  <a:gd name="T43" fmla="*/ 2099 h 56"/>
                  <a:gd name="T44" fmla="*/ 6 w 51"/>
                  <a:gd name="T45" fmla="*/ 2712 h 56"/>
                  <a:gd name="T46" fmla="*/ 325 w 51"/>
                  <a:gd name="T47" fmla="*/ 3480 h 56"/>
                  <a:gd name="T48" fmla="*/ 408 w 51"/>
                  <a:gd name="T49" fmla="*/ 4129 h 56"/>
                  <a:gd name="T50" fmla="*/ 512 w 51"/>
                  <a:gd name="T51" fmla="*/ 4900 h 56"/>
                  <a:gd name="T52" fmla="*/ 682 w 51"/>
                  <a:gd name="T53" fmla="*/ 5445 h 56"/>
                  <a:gd name="T54" fmla="*/ 764 w 51"/>
                  <a:gd name="T55" fmla="*/ 5931 h 56"/>
                  <a:gd name="T56" fmla="*/ 857 w 51"/>
                  <a:gd name="T57" fmla="*/ 6461 h 56"/>
                  <a:gd name="T58" fmla="*/ 906 w 51"/>
                  <a:gd name="T59" fmla="*/ 7038 h 56"/>
                  <a:gd name="T60" fmla="*/ 906 w 51"/>
                  <a:gd name="T61" fmla="*/ 7666 h 56"/>
                  <a:gd name="T62" fmla="*/ 907 w 51"/>
                  <a:gd name="T63" fmla="*/ 8350 h 56"/>
                  <a:gd name="T64" fmla="*/ 959 w 51"/>
                  <a:gd name="T65" fmla="*/ 8979 h 56"/>
                  <a:gd name="T66" fmla="*/ 1015 w 51"/>
                  <a:gd name="T67" fmla="*/ 9479 h 56"/>
                  <a:gd name="T68" fmla="*/ 1075 w 51"/>
                  <a:gd name="T69" fmla="*/ 9781 h 56"/>
                  <a:gd name="T70" fmla="*/ 1277 w 51"/>
                  <a:gd name="T71" fmla="*/ 10325 h 56"/>
                  <a:gd name="T72" fmla="*/ 1478 w 51"/>
                  <a:gd name="T73" fmla="*/ 10325 h 56"/>
                  <a:gd name="T74" fmla="*/ 1603 w 51"/>
                  <a:gd name="T75" fmla="*/ 10175 h 56"/>
                  <a:gd name="T76" fmla="*/ 1605 w 51"/>
                  <a:gd name="T77" fmla="*/ 9479 h 56"/>
                  <a:gd name="T78" fmla="*/ 1657 w 51"/>
                  <a:gd name="T79" fmla="*/ 8702 h 56"/>
                  <a:gd name="T80" fmla="*/ 1605 w 51"/>
                  <a:gd name="T81" fmla="*/ 7666 h 56"/>
                  <a:gd name="T82" fmla="*/ 1516 w 51"/>
                  <a:gd name="T83" fmla="*/ 7038 h 56"/>
                  <a:gd name="T84" fmla="*/ 1352 w 51"/>
                  <a:gd name="T85" fmla="*/ 6461 h 5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51"/>
                  <a:gd name="T130" fmla="*/ 0 h 56"/>
                  <a:gd name="T131" fmla="*/ 51 w 51"/>
                  <a:gd name="T132" fmla="*/ 56 h 5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51" h="56">
                    <a:moveTo>
                      <a:pt x="42" y="36"/>
                    </a:moveTo>
                    <a:lnTo>
                      <a:pt x="40" y="35"/>
                    </a:lnTo>
                    <a:lnTo>
                      <a:pt x="36" y="32"/>
                    </a:lnTo>
                    <a:lnTo>
                      <a:pt x="35" y="28"/>
                    </a:lnTo>
                    <a:lnTo>
                      <a:pt x="33" y="24"/>
                    </a:lnTo>
                    <a:lnTo>
                      <a:pt x="31" y="19"/>
                    </a:lnTo>
                    <a:lnTo>
                      <a:pt x="30" y="15"/>
                    </a:lnTo>
                    <a:lnTo>
                      <a:pt x="30" y="12"/>
                    </a:lnTo>
                    <a:lnTo>
                      <a:pt x="30" y="11"/>
                    </a:lnTo>
                    <a:lnTo>
                      <a:pt x="31" y="8"/>
                    </a:lnTo>
                    <a:lnTo>
                      <a:pt x="31" y="6"/>
                    </a:lnTo>
                    <a:lnTo>
                      <a:pt x="30" y="4"/>
                    </a:lnTo>
                    <a:lnTo>
                      <a:pt x="29" y="3"/>
                    </a:lnTo>
                    <a:lnTo>
                      <a:pt x="25" y="1"/>
                    </a:lnTo>
                    <a:lnTo>
                      <a:pt x="20" y="0"/>
                    </a:lnTo>
                    <a:lnTo>
                      <a:pt x="15" y="0"/>
                    </a:lnTo>
                    <a:lnTo>
                      <a:pt x="9" y="0"/>
                    </a:lnTo>
                    <a:lnTo>
                      <a:pt x="5" y="2"/>
                    </a:lnTo>
                    <a:lnTo>
                      <a:pt x="1" y="5"/>
                    </a:lnTo>
                    <a:lnTo>
                      <a:pt x="0" y="6"/>
                    </a:lnTo>
                    <a:lnTo>
                      <a:pt x="1" y="8"/>
                    </a:lnTo>
                    <a:lnTo>
                      <a:pt x="2" y="12"/>
                    </a:lnTo>
                    <a:lnTo>
                      <a:pt x="6" y="15"/>
                    </a:lnTo>
                    <a:lnTo>
                      <a:pt x="9" y="18"/>
                    </a:lnTo>
                    <a:lnTo>
                      <a:pt x="13" y="22"/>
                    </a:lnTo>
                    <a:lnTo>
                      <a:pt x="17" y="26"/>
                    </a:lnTo>
                    <a:lnTo>
                      <a:pt x="22" y="30"/>
                    </a:lnTo>
                    <a:lnTo>
                      <a:pt x="24" y="33"/>
                    </a:lnTo>
                    <a:lnTo>
                      <a:pt x="26" y="36"/>
                    </a:lnTo>
                    <a:lnTo>
                      <a:pt x="27" y="39"/>
                    </a:lnTo>
                    <a:lnTo>
                      <a:pt x="27" y="42"/>
                    </a:lnTo>
                    <a:lnTo>
                      <a:pt x="28" y="46"/>
                    </a:lnTo>
                    <a:lnTo>
                      <a:pt x="29" y="49"/>
                    </a:lnTo>
                    <a:lnTo>
                      <a:pt x="31" y="51"/>
                    </a:lnTo>
                    <a:lnTo>
                      <a:pt x="33" y="53"/>
                    </a:lnTo>
                    <a:lnTo>
                      <a:pt x="40" y="56"/>
                    </a:lnTo>
                    <a:lnTo>
                      <a:pt x="45" y="56"/>
                    </a:lnTo>
                    <a:lnTo>
                      <a:pt x="49" y="55"/>
                    </a:lnTo>
                    <a:lnTo>
                      <a:pt x="50" y="51"/>
                    </a:lnTo>
                    <a:lnTo>
                      <a:pt x="51" y="47"/>
                    </a:lnTo>
                    <a:lnTo>
                      <a:pt x="50" y="42"/>
                    </a:lnTo>
                    <a:lnTo>
                      <a:pt x="47" y="39"/>
                    </a:lnTo>
                    <a:lnTo>
                      <a:pt x="42" y="36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188" name="Freeform 57"/>
              <p:cNvSpPr>
                <a:spLocks noChangeArrowheads="1"/>
              </p:cNvSpPr>
              <p:nvPr/>
            </p:nvSpPr>
            <p:spPr bwMode="auto">
              <a:xfrm>
                <a:off x="2589" y="4122"/>
                <a:ext cx="18" cy="34"/>
              </a:xfrm>
              <a:custGeom>
                <a:avLst/>
                <a:gdLst>
                  <a:gd name="T0" fmla="*/ 0 w 17"/>
                  <a:gd name="T1" fmla="*/ 0 h 32"/>
                  <a:gd name="T2" fmla="*/ 0 w 17"/>
                  <a:gd name="T3" fmla="*/ 5 h 32"/>
                  <a:gd name="T4" fmla="*/ 0 w 17"/>
                  <a:gd name="T5" fmla="*/ 364 h 32"/>
                  <a:gd name="T6" fmla="*/ 1 w 17"/>
                  <a:gd name="T7" fmla="*/ 493 h 32"/>
                  <a:gd name="T8" fmla="*/ 3 w 17"/>
                  <a:gd name="T9" fmla="*/ 645 h 32"/>
                  <a:gd name="T10" fmla="*/ 5 w 17"/>
                  <a:gd name="T11" fmla="*/ 801 h 32"/>
                  <a:gd name="T12" fmla="*/ 7 w 17"/>
                  <a:gd name="T13" fmla="*/ 1083 h 32"/>
                  <a:gd name="T14" fmla="*/ 344 w 17"/>
                  <a:gd name="T15" fmla="*/ 1223 h 32"/>
                  <a:gd name="T16" fmla="*/ 432 w 17"/>
                  <a:gd name="T17" fmla="*/ 1253 h 32"/>
                  <a:gd name="T18" fmla="*/ 512 w 17"/>
                  <a:gd name="T19" fmla="*/ 960 h 32"/>
                  <a:gd name="T20" fmla="*/ 484 w 17"/>
                  <a:gd name="T21" fmla="*/ 960 h 32"/>
                  <a:gd name="T22" fmla="*/ 457 w 17"/>
                  <a:gd name="T23" fmla="*/ 801 h 32"/>
                  <a:gd name="T24" fmla="*/ 385 w 17"/>
                  <a:gd name="T25" fmla="*/ 685 h 32"/>
                  <a:gd name="T26" fmla="*/ 364 w 17"/>
                  <a:gd name="T27" fmla="*/ 524 h 32"/>
                  <a:gd name="T28" fmla="*/ 325 w 17"/>
                  <a:gd name="T29" fmla="*/ 411 h 32"/>
                  <a:gd name="T30" fmla="*/ 325 w 17"/>
                  <a:gd name="T31" fmla="*/ 6 h 32"/>
                  <a:gd name="T32" fmla="*/ 8 w 17"/>
                  <a:gd name="T33" fmla="*/ 4 h 32"/>
                  <a:gd name="T34" fmla="*/ 0 w 17"/>
                  <a:gd name="T35" fmla="*/ 0 h 32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7"/>
                  <a:gd name="T55" fmla="*/ 0 h 32"/>
                  <a:gd name="T56" fmla="*/ 17 w 17"/>
                  <a:gd name="T57" fmla="*/ 32 h 32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7" h="32">
                    <a:moveTo>
                      <a:pt x="0" y="0"/>
                    </a:moveTo>
                    <a:lnTo>
                      <a:pt x="0" y="5"/>
                    </a:lnTo>
                    <a:lnTo>
                      <a:pt x="0" y="8"/>
                    </a:lnTo>
                    <a:lnTo>
                      <a:pt x="1" y="13"/>
                    </a:lnTo>
                    <a:lnTo>
                      <a:pt x="3" y="17"/>
                    </a:lnTo>
                    <a:lnTo>
                      <a:pt x="5" y="21"/>
                    </a:lnTo>
                    <a:lnTo>
                      <a:pt x="7" y="26"/>
                    </a:lnTo>
                    <a:lnTo>
                      <a:pt x="10" y="30"/>
                    </a:lnTo>
                    <a:lnTo>
                      <a:pt x="14" y="32"/>
                    </a:lnTo>
                    <a:lnTo>
                      <a:pt x="17" y="24"/>
                    </a:lnTo>
                    <a:lnTo>
                      <a:pt x="16" y="24"/>
                    </a:lnTo>
                    <a:lnTo>
                      <a:pt x="15" y="21"/>
                    </a:lnTo>
                    <a:lnTo>
                      <a:pt x="12" y="18"/>
                    </a:lnTo>
                    <a:lnTo>
                      <a:pt x="11" y="14"/>
                    </a:lnTo>
                    <a:lnTo>
                      <a:pt x="9" y="10"/>
                    </a:lnTo>
                    <a:lnTo>
                      <a:pt x="9" y="6"/>
                    </a:lnTo>
                    <a:lnTo>
                      <a:pt x="8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189" name="Freeform 58"/>
              <p:cNvSpPr>
                <a:spLocks noChangeArrowheads="1"/>
              </p:cNvSpPr>
              <p:nvPr/>
            </p:nvSpPr>
            <p:spPr bwMode="auto">
              <a:xfrm>
                <a:off x="2558" y="4107"/>
                <a:ext cx="40" cy="20"/>
              </a:xfrm>
              <a:custGeom>
                <a:avLst/>
                <a:gdLst>
                  <a:gd name="T0" fmla="*/ 8 w 38"/>
                  <a:gd name="T1" fmla="*/ 8053 h 18"/>
                  <a:gd name="T2" fmla="*/ 257 w 38"/>
                  <a:gd name="T3" fmla="*/ 6523 h 18"/>
                  <a:gd name="T4" fmla="*/ 300 w 38"/>
                  <a:gd name="T5" fmla="*/ 5871 h 18"/>
                  <a:gd name="T6" fmla="*/ 388 w 38"/>
                  <a:gd name="T7" fmla="*/ 5871 h 18"/>
                  <a:gd name="T8" fmla="*/ 476 w 38"/>
                  <a:gd name="T9" fmla="*/ 5871 h 18"/>
                  <a:gd name="T10" fmla="*/ 615 w 38"/>
                  <a:gd name="T11" fmla="*/ 6523 h 18"/>
                  <a:gd name="T12" fmla="*/ 681 w 38"/>
                  <a:gd name="T13" fmla="*/ 7248 h 18"/>
                  <a:gd name="T14" fmla="*/ 681 w 38"/>
                  <a:gd name="T15" fmla="*/ 8053 h 18"/>
                  <a:gd name="T16" fmla="*/ 693 w 38"/>
                  <a:gd name="T17" fmla="*/ 8053 h 18"/>
                  <a:gd name="T18" fmla="*/ 681 w 38"/>
                  <a:gd name="T19" fmla="*/ 8948 h 18"/>
                  <a:gd name="T20" fmla="*/ 837 w 38"/>
                  <a:gd name="T21" fmla="*/ 11047 h 18"/>
                  <a:gd name="T22" fmla="*/ 849 w 38"/>
                  <a:gd name="T23" fmla="*/ 8948 h 18"/>
                  <a:gd name="T24" fmla="*/ 849 w 38"/>
                  <a:gd name="T25" fmla="*/ 6523 h 18"/>
                  <a:gd name="T26" fmla="*/ 837 w 38"/>
                  <a:gd name="T27" fmla="*/ 4756 h 18"/>
                  <a:gd name="T28" fmla="*/ 767 w 38"/>
                  <a:gd name="T29" fmla="*/ 3852 h 18"/>
                  <a:gd name="T30" fmla="*/ 693 w 38"/>
                  <a:gd name="T31" fmla="*/ 2 h 18"/>
                  <a:gd name="T32" fmla="*/ 501 w 38"/>
                  <a:gd name="T33" fmla="*/ 1 h 18"/>
                  <a:gd name="T34" fmla="*/ 369 w 38"/>
                  <a:gd name="T35" fmla="*/ 0 h 18"/>
                  <a:gd name="T36" fmla="*/ 285 w 38"/>
                  <a:gd name="T37" fmla="*/ 1 h 18"/>
                  <a:gd name="T38" fmla="*/ 5 w 38"/>
                  <a:gd name="T39" fmla="*/ 3 h 18"/>
                  <a:gd name="T40" fmla="*/ 0 w 38"/>
                  <a:gd name="T41" fmla="*/ 4756 h 18"/>
                  <a:gd name="T42" fmla="*/ 8 w 38"/>
                  <a:gd name="T43" fmla="*/ 8053 h 1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38"/>
                  <a:gd name="T67" fmla="*/ 0 h 18"/>
                  <a:gd name="T68" fmla="*/ 38 w 38"/>
                  <a:gd name="T69" fmla="*/ 18 h 18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38" h="18">
                    <a:moveTo>
                      <a:pt x="8" y="13"/>
                    </a:moveTo>
                    <a:lnTo>
                      <a:pt x="10" y="11"/>
                    </a:lnTo>
                    <a:lnTo>
                      <a:pt x="13" y="10"/>
                    </a:lnTo>
                    <a:lnTo>
                      <a:pt x="18" y="10"/>
                    </a:lnTo>
                    <a:lnTo>
                      <a:pt x="22" y="10"/>
                    </a:lnTo>
                    <a:lnTo>
                      <a:pt x="27" y="11"/>
                    </a:lnTo>
                    <a:lnTo>
                      <a:pt x="29" y="12"/>
                    </a:lnTo>
                    <a:lnTo>
                      <a:pt x="29" y="13"/>
                    </a:lnTo>
                    <a:lnTo>
                      <a:pt x="30" y="13"/>
                    </a:lnTo>
                    <a:lnTo>
                      <a:pt x="29" y="14"/>
                    </a:lnTo>
                    <a:lnTo>
                      <a:pt x="37" y="18"/>
                    </a:lnTo>
                    <a:lnTo>
                      <a:pt x="38" y="14"/>
                    </a:lnTo>
                    <a:lnTo>
                      <a:pt x="38" y="11"/>
                    </a:lnTo>
                    <a:lnTo>
                      <a:pt x="37" y="8"/>
                    </a:lnTo>
                    <a:lnTo>
                      <a:pt x="34" y="6"/>
                    </a:lnTo>
                    <a:lnTo>
                      <a:pt x="30" y="2"/>
                    </a:lnTo>
                    <a:lnTo>
                      <a:pt x="23" y="1"/>
                    </a:lnTo>
                    <a:lnTo>
                      <a:pt x="17" y="0"/>
                    </a:lnTo>
                    <a:lnTo>
                      <a:pt x="12" y="1"/>
                    </a:lnTo>
                    <a:lnTo>
                      <a:pt x="5" y="3"/>
                    </a:lnTo>
                    <a:lnTo>
                      <a:pt x="0" y="8"/>
                    </a:lnTo>
                    <a:lnTo>
                      <a:pt x="8" y="13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190" name="Freeform 59"/>
              <p:cNvSpPr>
                <a:spLocks noChangeArrowheads="1"/>
              </p:cNvSpPr>
              <p:nvPr/>
            </p:nvSpPr>
            <p:spPr bwMode="auto">
              <a:xfrm>
                <a:off x="2557" y="4115"/>
                <a:ext cx="31" cy="35"/>
              </a:xfrm>
              <a:custGeom>
                <a:avLst/>
                <a:gdLst>
                  <a:gd name="T0" fmla="*/ 1696 w 29"/>
                  <a:gd name="T1" fmla="*/ 5879 h 32"/>
                  <a:gd name="T2" fmla="*/ 1390 w 29"/>
                  <a:gd name="T3" fmla="*/ 4914 h 32"/>
                  <a:gd name="T4" fmla="*/ 1138 w 29"/>
                  <a:gd name="T5" fmla="*/ 3830 h 32"/>
                  <a:gd name="T6" fmla="*/ 872 w 29"/>
                  <a:gd name="T7" fmla="*/ 2928 h 32"/>
                  <a:gd name="T8" fmla="*/ 714 w 29"/>
                  <a:gd name="T9" fmla="*/ 2238 h 32"/>
                  <a:gd name="T10" fmla="*/ 625 w 29"/>
                  <a:gd name="T11" fmla="*/ 1564 h 32"/>
                  <a:gd name="T12" fmla="*/ 547 w 29"/>
                  <a:gd name="T13" fmla="*/ 4 h 32"/>
                  <a:gd name="T14" fmla="*/ 547 w 29"/>
                  <a:gd name="T15" fmla="*/ 5 h 32"/>
                  <a:gd name="T16" fmla="*/ 1 w 29"/>
                  <a:gd name="T17" fmla="*/ 0 h 32"/>
                  <a:gd name="T18" fmla="*/ 0 w 29"/>
                  <a:gd name="T19" fmla="*/ 4 h 32"/>
                  <a:gd name="T20" fmla="*/ 1 w 29"/>
                  <a:gd name="T21" fmla="*/ 2046 h 32"/>
                  <a:gd name="T22" fmla="*/ 3 w 29"/>
                  <a:gd name="T23" fmla="*/ 2677 h 32"/>
                  <a:gd name="T24" fmla="*/ 6 w 29"/>
                  <a:gd name="T25" fmla="*/ 3830 h 32"/>
                  <a:gd name="T26" fmla="*/ 585 w 29"/>
                  <a:gd name="T27" fmla="*/ 4582 h 32"/>
                  <a:gd name="T28" fmla="*/ 763 w 29"/>
                  <a:gd name="T29" fmla="*/ 5375 h 32"/>
                  <a:gd name="T30" fmla="*/ 996 w 29"/>
                  <a:gd name="T31" fmla="*/ 6430 h 32"/>
                  <a:gd name="T32" fmla="*/ 1389 w 29"/>
                  <a:gd name="T33" fmla="*/ 7691 h 32"/>
                  <a:gd name="T34" fmla="*/ 1696 w 29"/>
                  <a:gd name="T35" fmla="*/ 5879 h 32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29"/>
                  <a:gd name="T55" fmla="*/ 0 h 32"/>
                  <a:gd name="T56" fmla="*/ 29 w 29"/>
                  <a:gd name="T57" fmla="*/ 32 h 32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29" h="32">
                    <a:moveTo>
                      <a:pt x="29" y="25"/>
                    </a:moveTo>
                    <a:lnTo>
                      <a:pt x="24" y="21"/>
                    </a:lnTo>
                    <a:lnTo>
                      <a:pt x="20" y="16"/>
                    </a:lnTo>
                    <a:lnTo>
                      <a:pt x="16" y="13"/>
                    </a:lnTo>
                    <a:lnTo>
                      <a:pt x="13" y="10"/>
                    </a:lnTo>
                    <a:lnTo>
                      <a:pt x="11" y="6"/>
                    </a:lnTo>
                    <a:lnTo>
                      <a:pt x="9" y="4"/>
                    </a:lnTo>
                    <a:lnTo>
                      <a:pt x="9" y="5"/>
                    </a:lnTo>
                    <a:lnTo>
                      <a:pt x="1" y="0"/>
                    </a:lnTo>
                    <a:lnTo>
                      <a:pt x="0" y="4"/>
                    </a:lnTo>
                    <a:lnTo>
                      <a:pt x="1" y="9"/>
                    </a:lnTo>
                    <a:lnTo>
                      <a:pt x="3" y="12"/>
                    </a:lnTo>
                    <a:lnTo>
                      <a:pt x="6" y="16"/>
                    </a:lnTo>
                    <a:lnTo>
                      <a:pt x="10" y="20"/>
                    </a:lnTo>
                    <a:lnTo>
                      <a:pt x="14" y="23"/>
                    </a:lnTo>
                    <a:lnTo>
                      <a:pt x="18" y="27"/>
                    </a:lnTo>
                    <a:lnTo>
                      <a:pt x="23" y="32"/>
                    </a:lnTo>
                    <a:lnTo>
                      <a:pt x="29" y="25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191" name="Freeform 60"/>
              <p:cNvSpPr>
                <a:spLocks noChangeArrowheads="1"/>
              </p:cNvSpPr>
              <p:nvPr/>
            </p:nvSpPr>
            <p:spPr bwMode="auto">
              <a:xfrm>
                <a:off x="2580" y="4142"/>
                <a:ext cx="17" cy="33"/>
              </a:xfrm>
              <a:custGeom>
                <a:avLst/>
                <a:gdLst>
                  <a:gd name="T0" fmla="*/ 592 w 16"/>
                  <a:gd name="T1" fmla="*/ 988 h 31"/>
                  <a:gd name="T2" fmla="*/ 557 w 16"/>
                  <a:gd name="T3" fmla="*/ 988 h 31"/>
                  <a:gd name="T4" fmla="*/ 524 w 16"/>
                  <a:gd name="T5" fmla="*/ 872 h 31"/>
                  <a:gd name="T6" fmla="*/ 493 w 16"/>
                  <a:gd name="T7" fmla="*/ 769 h 31"/>
                  <a:gd name="T8" fmla="*/ 464 w 16"/>
                  <a:gd name="T9" fmla="*/ 598 h 31"/>
                  <a:gd name="T10" fmla="*/ 464 w 16"/>
                  <a:gd name="T11" fmla="*/ 496 h 31"/>
                  <a:gd name="T12" fmla="*/ 411 w 16"/>
                  <a:gd name="T13" fmla="*/ 7 h 31"/>
                  <a:gd name="T14" fmla="*/ 387 w 16"/>
                  <a:gd name="T15" fmla="*/ 3 h 31"/>
                  <a:gd name="T16" fmla="*/ 6 w 16"/>
                  <a:gd name="T17" fmla="*/ 0 h 31"/>
                  <a:gd name="T18" fmla="*/ 0 w 16"/>
                  <a:gd name="T19" fmla="*/ 7 h 31"/>
                  <a:gd name="T20" fmla="*/ 1 w 16"/>
                  <a:gd name="T21" fmla="*/ 411 h 31"/>
                  <a:gd name="T22" fmla="*/ 3 w 16"/>
                  <a:gd name="T23" fmla="*/ 466 h 31"/>
                  <a:gd name="T24" fmla="*/ 4 w 16"/>
                  <a:gd name="T25" fmla="*/ 562 h 31"/>
                  <a:gd name="T26" fmla="*/ 4 w 16"/>
                  <a:gd name="T27" fmla="*/ 722 h 31"/>
                  <a:gd name="T28" fmla="*/ 5 w 16"/>
                  <a:gd name="T29" fmla="*/ 928 h 31"/>
                  <a:gd name="T30" fmla="*/ 7 w 16"/>
                  <a:gd name="T31" fmla="*/ 1120 h 31"/>
                  <a:gd name="T32" fmla="*/ 387 w 16"/>
                  <a:gd name="T33" fmla="*/ 1269 h 31"/>
                  <a:gd name="T34" fmla="*/ 464 w 16"/>
                  <a:gd name="T35" fmla="*/ 1377 h 31"/>
                  <a:gd name="T36" fmla="*/ 592 w 16"/>
                  <a:gd name="T37" fmla="*/ 988 h 3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6"/>
                  <a:gd name="T58" fmla="*/ 0 h 31"/>
                  <a:gd name="T59" fmla="*/ 16 w 16"/>
                  <a:gd name="T60" fmla="*/ 31 h 3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6" h="31">
                    <a:moveTo>
                      <a:pt x="16" y="22"/>
                    </a:moveTo>
                    <a:lnTo>
                      <a:pt x="15" y="22"/>
                    </a:lnTo>
                    <a:lnTo>
                      <a:pt x="14" y="20"/>
                    </a:lnTo>
                    <a:lnTo>
                      <a:pt x="13" y="18"/>
                    </a:lnTo>
                    <a:lnTo>
                      <a:pt x="12" y="14"/>
                    </a:lnTo>
                    <a:lnTo>
                      <a:pt x="12" y="11"/>
                    </a:lnTo>
                    <a:lnTo>
                      <a:pt x="10" y="7"/>
                    </a:lnTo>
                    <a:lnTo>
                      <a:pt x="9" y="3"/>
                    </a:lnTo>
                    <a:lnTo>
                      <a:pt x="6" y="0"/>
                    </a:lnTo>
                    <a:lnTo>
                      <a:pt x="0" y="7"/>
                    </a:lnTo>
                    <a:lnTo>
                      <a:pt x="1" y="8"/>
                    </a:lnTo>
                    <a:lnTo>
                      <a:pt x="3" y="10"/>
                    </a:lnTo>
                    <a:lnTo>
                      <a:pt x="4" y="13"/>
                    </a:lnTo>
                    <a:lnTo>
                      <a:pt x="4" y="17"/>
                    </a:lnTo>
                    <a:lnTo>
                      <a:pt x="5" y="21"/>
                    </a:lnTo>
                    <a:lnTo>
                      <a:pt x="7" y="24"/>
                    </a:lnTo>
                    <a:lnTo>
                      <a:pt x="9" y="28"/>
                    </a:lnTo>
                    <a:lnTo>
                      <a:pt x="12" y="31"/>
                    </a:lnTo>
                    <a:lnTo>
                      <a:pt x="16" y="22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192" name="Freeform 61"/>
              <p:cNvSpPr>
                <a:spLocks noChangeArrowheads="1"/>
              </p:cNvSpPr>
              <p:nvPr/>
            </p:nvSpPr>
            <p:spPr bwMode="auto">
              <a:xfrm>
                <a:off x="2594" y="4148"/>
                <a:ext cx="26" cy="30"/>
              </a:xfrm>
              <a:custGeom>
                <a:avLst/>
                <a:gdLst>
                  <a:gd name="T0" fmla="*/ 1210 w 24"/>
                  <a:gd name="T1" fmla="*/ 597 h 28"/>
                  <a:gd name="T2" fmla="*/ 1666 w 24"/>
                  <a:gd name="T3" fmla="*/ 686 h 28"/>
                  <a:gd name="T4" fmla="*/ 1955 w 24"/>
                  <a:gd name="T5" fmla="*/ 904 h 28"/>
                  <a:gd name="T6" fmla="*/ 2118 w 24"/>
                  <a:gd name="T7" fmla="*/ 1038 h 28"/>
                  <a:gd name="T8" fmla="*/ 2118 w 24"/>
                  <a:gd name="T9" fmla="*/ 1112 h 28"/>
                  <a:gd name="T10" fmla="*/ 1955 w 24"/>
                  <a:gd name="T11" fmla="*/ 1191 h 28"/>
                  <a:gd name="T12" fmla="*/ 1666 w 24"/>
                  <a:gd name="T13" fmla="*/ 1276 h 28"/>
                  <a:gd name="T14" fmla="*/ 1311 w 24"/>
                  <a:gd name="T15" fmla="*/ 1276 h 28"/>
                  <a:gd name="T16" fmla="*/ 4 w 24"/>
                  <a:gd name="T17" fmla="*/ 1112 h 28"/>
                  <a:gd name="T18" fmla="*/ 0 w 24"/>
                  <a:gd name="T19" fmla="*/ 1735 h 28"/>
                  <a:gd name="T20" fmla="*/ 1031 w 24"/>
                  <a:gd name="T21" fmla="*/ 1859 h 28"/>
                  <a:gd name="T22" fmla="*/ 1955 w 24"/>
                  <a:gd name="T23" fmla="*/ 1859 h 28"/>
                  <a:gd name="T24" fmla="*/ 2716 w 24"/>
                  <a:gd name="T25" fmla="*/ 1735 h 28"/>
                  <a:gd name="T26" fmla="*/ 3010 w 24"/>
                  <a:gd name="T27" fmla="*/ 1367 h 28"/>
                  <a:gd name="T28" fmla="*/ 3160 w 24"/>
                  <a:gd name="T29" fmla="*/ 969 h 28"/>
                  <a:gd name="T30" fmla="*/ 2917 w 24"/>
                  <a:gd name="T31" fmla="*/ 597 h 28"/>
                  <a:gd name="T32" fmla="*/ 2507 w 24"/>
                  <a:gd name="T33" fmla="*/ 4 h 28"/>
                  <a:gd name="T34" fmla="*/ 1538 w 24"/>
                  <a:gd name="T35" fmla="*/ 0 h 28"/>
                  <a:gd name="T36" fmla="*/ 1210 w 24"/>
                  <a:gd name="T37" fmla="*/ 597 h 2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4"/>
                  <a:gd name="T58" fmla="*/ 0 h 28"/>
                  <a:gd name="T59" fmla="*/ 24 w 24"/>
                  <a:gd name="T60" fmla="*/ 28 h 2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4" h="28">
                    <a:moveTo>
                      <a:pt x="9" y="8"/>
                    </a:moveTo>
                    <a:lnTo>
                      <a:pt x="13" y="10"/>
                    </a:lnTo>
                    <a:lnTo>
                      <a:pt x="15" y="14"/>
                    </a:lnTo>
                    <a:lnTo>
                      <a:pt x="16" y="16"/>
                    </a:lnTo>
                    <a:lnTo>
                      <a:pt x="16" y="17"/>
                    </a:lnTo>
                    <a:lnTo>
                      <a:pt x="15" y="18"/>
                    </a:lnTo>
                    <a:lnTo>
                      <a:pt x="13" y="19"/>
                    </a:lnTo>
                    <a:lnTo>
                      <a:pt x="10" y="19"/>
                    </a:lnTo>
                    <a:lnTo>
                      <a:pt x="4" y="17"/>
                    </a:lnTo>
                    <a:lnTo>
                      <a:pt x="0" y="26"/>
                    </a:lnTo>
                    <a:lnTo>
                      <a:pt x="7" y="28"/>
                    </a:lnTo>
                    <a:lnTo>
                      <a:pt x="15" y="28"/>
                    </a:lnTo>
                    <a:lnTo>
                      <a:pt x="20" y="26"/>
                    </a:lnTo>
                    <a:lnTo>
                      <a:pt x="23" y="20"/>
                    </a:lnTo>
                    <a:lnTo>
                      <a:pt x="24" y="15"/>
                    </a:lnTo>
                    <a:lnTo>
                      <a:pt x="22" y="8"/>
                    </a:lnTo>
                    <a:lnTo>
                      <a:pt x="18" y="4"/>
                    </a:lnTo>
                    <a:lnTo>
                      <a:pt x="12" y="0"/>
                    </a:lnTo>
                    <a:lnTo>
                      <a:pt x="9" y="8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193" name="Freeform 62"/>
              <p:cNvSpPr>
                <a:spLocks noChangeArrowheads="1"/>
              </p:cNvSpPr>
              <p:nvPr/>
            </p:nvSpPr>
            <p:spPr bwMode="auto">
              <a:xfrm>
                <a:off x="2592" y="4096"/>
                <a:ext cx="100" cy="68"/>
              </a:xfrm>
              <a:custGeom>
                <a:avLst/>
                <a:gdLst>
                  <a:gd name="T0" fmla="*/ 2169 w 95"/>
                  <a:gd name="T1" fmla="*/ 5346 h 63"/>
                  <a:gd name="T2" fmla="*/ 2169 w 95"/>
                  <a:gd name="T3" fmla="*/ 5346 h 63"/>
                  <a:gd name="T4" fmla="*/ 2138 w 95"/>
                  <a:gd name="T5" fmla="*/ 5177 h 63"/>
                  <a:gd name="T6" fmla="*/ 2031 w 95"/>
                  <a:gd name="T7" fmla="*/ 4796 h 63"/>
                  <a:gd name="T8" fmla="*/ 1835 w 95"/>
                  <a:gd name="T9" fmla="*/ 4186 h 63"/>
                  <a:gd name="T10" fmla="*/ 1715 w 95"/>
                  <a:gd name="T11" fmla="*/ 3533 h 63"/>
                  <a:gd name="T12" fmla="*/ 1573 w 95"/>
                  <a:gd name="T13" fmla="*/ 2809 h 63"/>
                  <a:gd name="T14" fmla="*/ 1548 w 95"/>
                  <a:gd name="T15" fmla="*/ 2308 h 63"/>
                  <a:gd name="T16" fmla="*/ 1492 w 95"/>
                  <a:gd name="T17" fmla="*/ 1918 h 63"/>
                  <a:gd name="T18" fmla="*/ 1419 w 95"/>
                  <a:gd name="T19" fmla="*/ 1309 h 63"/>
                  <a:gd name="T20" fmla="*/ 1417 w 95"/>
                  <a:gd name="T21" fmla="*/ 964 h 63"/>
                  <a:gd name="T22" fmla="*/ 1417 w 95"/>
                  <a:gd name="T23" fmla="*/ 6 h 63"/>
                  <a:gd name="T24" fmla="*/ 1397 w 95"/>
                  <a:gd name="T25" fmla="*/ 2 h 63"/>
                  <a:gd name="T26" fmla="*/ 1348 w 95"/>
                  <a:gd name="T27" fmla="*/ 0 h 63"/>
                  <a:gd name="T28" fmla="*/ 1327 w 95"/>
                  <a:gd name="T29" fmla="*/ 0 h 63"/>
                  <a:gd name="T30" fmla="*/ 1215 w 95"/>
                  <a:gd name="T31" fmla="*/ 1 h 63"/>
                  <a:gd name="T32" fmla="*/ 1081 w 95"/>
                  <a:gd name="T33" fmla="*/ 5 h 63"/>
                  <a:gd name="T34" fmla="*/ 837 w 95"/>
                  <a:gd name="T35" fmla="*/ 1041 h 63"/>
                  <a:gd name="T36" fmla="*/ 615 w 95"/>
                  <a:gd name="T37" fmla="*/ 1646 h 63"/>
                  <a:gd name="T38" fmla="*/ 351 w 95"/>
                  <a:gd name="T39" fmla="*/ 2138 h 63"/>
                  <a:gd name="T40" fmla="*/ 3 w 95"/>
                  <a:gd name="T41" fmla="*/ 2308 h 63"/>
                  <a:gd name="T42" fmla="*/ 1 w 95"/>
                  <a:gd name="T43" fmla="*/ 2411 h 63"/>
                  <a:gd name="T44" fmla="*/ 0 w 95"/>
                  <a:gd name="T45" fmla="*/ 2902 h 63"/>
                  <a:gd name="T46" fmla="*/ 1 w 95"/>
                  <a:gd name="T47" fmla="*/ 3381 h 63"/>
                  <a:gd name="T48" fmla="*/ 4 w 95"/>
                  <a:gd name="T49" fmla="*/ 4116 h 63"/>
                  <a:gd name="T50" fmla="*/ 7 w 95"/>
                  <a:gd name="T51" fmla="*/ 4796 h 63"/>
                  <a:gd name="T52" fmla="*/ 300 w 95"/>
                  <a:gd name="T53" fmla="*/ 5519 h 63"/>
                  <a:gd name="T54" fmla="*/ 429 w 95"/>
                  <a:gd name="T55" fmla="*/ 6031 h 63"/>
                  <a:gd name="T56" fmla="*/ 615 w 95"/>
                  <a:gd name="T57" fmla="*/ 6431 h 63"/>
                  <a:gd name="T58" fmla="*/ 807 w 95"/>
                  <a:gd name="T59" fmla="*/ 6620 h 63"/>
                  <a:gd name="T60" fmla="*/ 1027 w 95"/>
                  <a:gd name="T61" fmla="*/ 6510 h 63"/>
                  <a:gd name="T62" fmla="*/ 1279 w 95"/>
                  <a:gd name="T63" fmla="*/ 6431 h 63"/>
                  <a:gd name="T64" fmla="*/ 1494 w 95"/>
                  <a:gd name="T65" fmla="*/ 6031 h 63"/>
                  <a:gd name="T66" fmla="*/ 1715 w 95"/>
                  <a:gd name="T67" fmla="*/ 5770 h 63"/>
                  <a:gd name="T68" fmla="*/ 1929 w 95"/>
                  <a:gd name="T69" fmla="*/ 5519 h 63"/>
                  <a:gd name="T70" fmla="*/ 2071 w 95"/>
                  <a:gd name="T71" fmla="*/ 5346 h 63"/>
                  <a:gd name="T72" fmla="*/ 2169 w 95"/>
                  <a:gd name="T73" fmla="*/ 5346 h 63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95"/>
                  <a:gd name="T112" fmla="*/ 0 h 63"/>
                  <a:gd name="T113" fmla="*/ 95 w 95"/>
                  <a:gd name="T114" fmla="*/ 63 h 63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95" h="63">
                    <a:moveTo>
                      <a:pt x="95" y="51"/>
                    </a:moveTo>
                    <a:lnTo>
                      <a:pt x="95" y="51"/>
                    </a:lnTo>
                    <a:lnTo>
                      <a:pt x="93" y="49"/>
                    </a:lnTo>
                    <a:lnTo>
                      <a:pt x="88" y="45"/>
                    </a:lnTo>
                    <a:lnTo>
                      <a:pt x="81" y="40"/>
                    </a:lnTo>
                    <a:lnTo>
                      <a:pt x="75" y="33"/>
                    </a:lnTo>
                    <a:lnTo>
                      <a:pt x="69" y="27"/>
                    </a:lnTo>
                    <a:lnTo>
                      <a:pt x="67" y="22"/>
                    </a:lnTo>
                    <a:lnTo>
                      <a:pt x="65" y="18"/>
                    </a:lnTo>
                    <a:lnTo>
                      <a:pt x="63" y="13"/>
                    </a:lnTo>
                    <a:lnTo>
                      <a:pt x="62" y="9"/>
                    </a:lnTo>
                    <a:lnTo>
                      <a:pt x="62" y="6"/>
                    </a:lnTo>
                    <a:lnTo>
                      <a:pt x="61" y="2"/>
                    </a:lnTo>
                    <a:lnTo>
                      <a:pt x="60" y="0"/>
                    </a:lnTo>
                    <a:lnTo>
                      <a:pt x="58" y="0"/>
                    </a:lnTo>
                    <a:lnTo>
                      <a:pt x="53" y="1"/>
                    </a:lnTo>
                    <a:lnTo>
                      <a:pt x="47" y="5"/>
                    </a:lnTo>
                    <a:lnTo>
                      <a:pt x="37" y="10"/>
                    </a:lnTo>
                    <a:lnTo>
                      <a:pt x="27" y="16"/>
                    </a:lnTo>
                    <a:lnTo>
                      <a:pt x="16" y="20"/>
                    </a:lnTo>
                    <a:lnTo>
                      <a:pt x="3" y="22"/>
                    </a:lnTo>
                    <a:lnTo>
                      <a:pt x="1" y="23"/>
                    </a:lnTo>
                    <a:lnTo>
                      <a:pt x="0" y="28"/>
                    </a:lnTo>
                    <a:lnTo>
                      <a:pt x="1" y="32"/>
                    </a:lnTo>
                    <a:lnTo>
                      <a:pt x="4" y="39"/>
                    </a:lnTo>
                    <a:lnTo>
                      <a:pt x="7" y="45"/>
                    </a:lnTo>
                    <a:lnTo>
                      <a:pt x="13" y="52"/>
                    </a:lnTo>
                    <a:lnTo>
                      <a:pt x="20" y="57"/>
                    </a:lnTo>
                    <a:lnTo>
                      <a:pt x="27" y="61"/>
                    </a:lnTo>
                    <a:lnTo>
                      <a:pt x="36" y="63"/>
                    </a:lnTo>
                    <a:lnTo>
                      <a:pt x="45" y="62"/>
                    </a:lnTo>
                    <a:lnTo>
                      <a:pt x="56" y="61"/>
                    </a:lnTo>
                    <a:lnTo>
                      <a:pt x="66" y="57"/>
                    </a:lnTo>
                    <a:lnTo>
                      <a:pt x="75" y="55"/>
                    </a:lnTo>
                    <a:lnTo>
                      <a:pt x="84" y="52"/>
                    </a:lnTo>
                    <a:lnTo>
                      <a:pt x="91" y="51"/>
                    </a:lnTo>
                    <a:lnTo>
                      <a:pt x="95" y="51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194" name="Freeform 63"/>
              <p:cNvSpPr>
                <a:spLocks noChangeArrowheads="1"/>
              </p:cNvSpPr>
              <p:nvPr/>
            </p:nvSpPr>
            <p:spPr bwMode="auto">
              <a:xfrm>
                <a:off x="2653" y="4106"/>
                <a:ext cx="42" cy="50"/>
              </a:xfrm>
              <a:custGeom>
                <a:avLst/>
                <a:gdLst>
                  <a:gd name="T0" fmla="*/ 0 w 40"/>
                  <a:gd name="T1" fmla="*/ 0 h 46"/>
                  <a:gd name="T2" fmla="*/ 1 w 40"/>
                  <a:gd name="T3" fmla="*/ 1097 h 46"/>
                  <a:gd name="T4" fmla="*/ 2 w 40"/>
                  <a:gd name="T5" fmla="*/ 1665 h 46"/>
                  <a:gd name="T6" fmla="*/ 4 w 40"/>
                  <a:gd name="T7" fmla="*/ 2324 h 46"/>
                  <a:gd name="T8" fmla="*/ 8 w 40"/>
                  <a:gd name="T9" fmla="*/ 3245 h 46"/>
                  <a:gd name="T10" fmla="*/ 272 w 40"/>
                  <a:gd name="T11" fmla="*/ 4529 h 46"/>
                  <a:gd name="T12" fmla="*/ 365 w 40"/>
                  <a:gd name="T13" fmla="*/ 5373 h 46"/>
                  <a:gd name="T14" fmla="*/ 538 w 40"/>
                  <a:gd name="T15" fmla="*/ 6348 h 46"/>
                  <a:gd name="T16" fmla="*/ 625 w 40"/>
                  <a:gd name="T17" fmla="*/ 7073 h 46"/>
                  <a:gd name="T18" fmla="*/ 656 w 40"/>
                  <a:gd name="T19" fmla="*/ 7346 h 46"/>
                  <a:gd name="T20" fmla="*/ 743 w 40"/>
                  <a:gd name="T21" fmla="*/ 5840 h 46"/>
                  <a:gd name="T22" fmla="*/ 687 w 40"/>
                  <a:gd name="T23" fmla="*/ 7470 h 46"/>
                  <a:gd name="T24" fmla="*/ 780 w 40"/>
                  <a:gd name="T25" fmla="*/ 6322 h 46"/>
                  <a:gd name="T26" fmla="*/ 721 w 40"/>
                  <a:gd name="T27" fmla="*/ 5816 h 46"/>
                  <a:gd name="T28" fmla="*/ 625 w 40"/>
                  <a:gd name="T29" fmla="*/ 5351 h 46"/>
                  <a:gd name="T30" fmla="*/ 512 w 40"/>
                  <a:gd name="T31" fmla="*/ 4529 h 46"/>
                  <a:gd name="T32" fmla="*/ 365 w 40"/>
                  <a:gd name="T33" fmla="*/ 3527 h 46"/>
                  <a:gd name="T34" fmla="*/ 272 w 40"/>
                  <a:gd name="T35" fmla="*/ 2138 h 46"/>
                  <a:gd name="T36" fmla="*/ 247 w 40"/>
                  <a:gd name="T37" fmla="*/ 1665 h 46"/>
                  <a:gd name="T38" fmla="*/ 235 w 40"/>
                  <a:gd name="T39" fmla="*/ 1296 h 46"/>
                  <a:gd name="T40" fmla="*/ 193 w 40"/>
                  <a:gd name="T41" fmla="*/ 4 h 46"/>
                  <a:gd name="T42" fmla="*/ 9 w 40"/>
                  <a:gd name="T43" fmla="*/ 0 h 46"/>
                  <a:gd name="T44" fmla="*/ 0 w 40"/>
                  <a:gd name="T45" fmla="*/ 0 h 4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40"/>
                  <a:gd name="T70" fmla="*/ 0 h 46"/>
                  <a:gd name="T71" fmla="*/ 40 w 40"/>
                  <a:gd name="T72" fmla="*/ 46 h 4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40" h="46">
                    <a:moveTo>
                      <a:pt x="0" y="0"/>
                    </a:moveTo>
                    <a:lnTo>
                      <a:pt x="1" y="6"/>
                    </a:lnTo>
                    <a:lnTo>
                      <a:pt x="2" y="11"/>
                    </a:lnTo>
                    <a:lnTo>
                      <a:pt x="4" y="15"/>
                    </a:lnTo>
                    <a:lnTo>
                      <a:pt x="8" y="20"/>
                    </a:lnTo>
                    <a:lnTo>
                      <a:pt x="14" y="28"/>
                    </a:lnTo>
                    <a:lnTo>
                      <a:pt x="20" y="34"/>
                    </a:lnTo>
                    <a:lnTo>
                      <a:pt x="28" y="40"/>
                    </a:lnTo>
                    <a:lnTo>
                      <a:pt x="32" y="44"/>
                    </a:lnTo>
                    <a:lnTo>
                      <a:pt x="34" y="45"/>
                    </a:lnTo>
                    <a:lnTo>
                      <a:pt x="38" y="37"/>
                    </a:lnTo>
                    <a:lnTo>
                      <a:pt x="35" y="46"/>
                    </a:lnTo>
                    <a:lnTo>
                      <a:pt x="40" y="39"/>
                    </a:lnTo>
                    <a:lnTo>
                      <a:pt x="37" y="36"/>
                    </a:lnTo>
                    <a:lnTo>
                      <a:pt x="32" y="33"/>
                    </a:lnTo>
                    <a:lnTo>
                      <a:pt x="27" y="28"/>
                    </a:lnTo>
                    <a:lnTo>
                      <a:pt x="20" y="22"/>
                    </a:lnTo>
                    <a:lnTo>
                      <a:pt x="14" y="14"/>
                    </a:lnTo>
                    <a:lnTo>
                      <a:pt x="12" y="11"/>
                    </a:lnTo>
                    <a:lnTo>
                      <a:pt x="11" y="8"/>
                    </a:lnTo>
                    <a:lnTo>
                      <a:pt x="10" y="4"/>
                    </a:lnTo>
                    <a:lnTo>
                      <a:pt x="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195" name="Freeform 64"/>
              <p:cNvSpPr>
                <a:spLocks noChangeArrowheads="1"/>
              </p:cNvSpPr>
              <p:nvPr/>
            </p:nvSpPr>
            <p:spPr bwMode="auto">
              <a:xfrm>
                <a:off x="2594" y="4092"/>
                <a:ext cx="69" cy="34"/>
              </a:xfrm>
              <a:custGeom>
                <a:avLst/>
                <a:gdLst>
                  <a:gd name="T0" fmla="*/ 1 w 65"/>
                  <a:gd name="T1" fmla="*/ 8647 h 31"/>
                  <a:gd name="T2" fmla="*/ 544 w 65"/>
                  <a:gd name="T3" fmla="*/ 7884 h 31"/>
                  <a:gd name="T4" fmla="*/ 1050 w 65"/>
                  <a:gd name="T5" fmla="*/ 6390 h 31"/>
                  <a:gd name="T6" fmla="*/ 1416 w 65"/>
                  <a:gd name="T7" fmla="*/ 4843 h 31"/>
                  <a:gd name="T8" fmla="*/ 1797 w 65"/>
                  <a:gd name="T9" fmla="*/ 3471 h 31"/>
                  <a:gd name="T10" fmla="*/ 2025 w 65"/>
                  <a:gd name="T11" fmla="*/ 2631 h 31"/>
                  <a:gd name="T12" fmla="*/ 2194 w 65"/>
                  <a:gd name="T13" fmla="*/ 2399 h 31"/>
                  <a:gd name="T14" fmla="*/ 2150 w 65"/>
                  <a:gd name="T15" fmla="*/ 2399 h 31"/>
                  <a:gd name="T16" fmla="*/ 2150 w 65"/>
                  <a:gd name="T17" fmla="*/ 2631 h 31"/>
                  <a:gd name="T18" fmla="*/ 2150 w 65"/>
                  <a:gd name="T19" fmla="*/ 3471 h 31"/>
                  <a:gd name="T20" fmla="*/ 2472 w 65"/>
                  <a:gd name="T21" fmla="*/ 3471 h 31"/>
                  <a:gd name="T22" fmla="*/ 2472 w 65"/>
                  <a:gd name="T23" fmla="*/ 2399 h 31"/>
                  <a:gd name="T24" fmla="*/ 2464 w 65"/>
                  <a:gd name="T25" fmla="*/ 4 h 31"/>
                  <a:gd name="T26" fmla="*/ 2321 w 65"/>
                  <a:gd name="T27" fmla="*/ 1 h 31"/>
                  <a:gd name="T28" fmla="*/ 2150 w 65"/>
                  <a:gd name="T29" fmla="*/ 0 h 31"/>
                  <a:gd name="T30" fmla="*/ 1908 w 65"/>
                  <a:gd name="T31" fmla="*/ 1 h 31"/>
                  <a:gd name="T32" fmla="*/ 1628 w 65"/>
                  <a:gd name="T33" fmla="*/ 4 h 31"/>
                  <a:gd name="T34" fmla="*/ 1257 w 65"/>
                  <a:gd name="T35" fmla="*/ 2631 h 31"/>
                  <a:gd name="T36" fmla="*/ 878 w 65"/>
                  <a:gd name="T37" fmla="*/ 4175 h 31"/>
                  <a:gd name="T38" fmla="*/ 482 w 65"/>
                  <a:gd name="T39" fmla="*/ 5508 h 31"/>
                  <a:gd name="T40" fmla="*/ 0 w 65"/>
                  <a:gd name="T41" fmla="*/ 6041 h 31"/>
                  <a:gd name="T42" fmla="*/ 1 w 65"/>
                  <a:gd name="T43" fmla="*/ 8647 h 31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65"/>
                  <a:gd name="T67" fmla="*/ 0 h 31"/>
                  <a:gd name="T68" fmla="*/ 65 w 65"/>
                  <a:gd name="T69" fmla="*/ 31 h 31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65" h="31">
                    <a:moveTo>
                      <a:pt x="1" y="31"/>
                    </a:moveTo>
                    <a:lnTo>
                      <a:pt x="15" y="28"/>
                    </a:lnTo>
                    <a:lnTo>
                      <a:pt x="27" y="23"/>
                    </a:lnTo>
                    <a:lnTo>
                      <a:pt x="37" y="17"/>
                    </a:lnTo>
                    <a:lnTo>
                      <a:pt x="47" y="13"/>
                    </a:lnTo>
                    <a:lnTo>
                      <a:pt x="53" y="10"/>
                    </a:lnTo>
                    <a:lnTo>
                      <a:pt x="57" y="9"/>
                    </a:lnTo>
                    <a:lnTo>
                      <a:pt x="56" y="9"/>
                    </a:lnTo>
                    <a:lnTo>
                      <a:pt x="56" y="10"/>
                    </a:lnTo>
                    <a:lnTo>
                      <a:pt x="56" y="13"/>
                    </a:lnTo>
                    <a:lnTo>
                      <a:pt x="65" y="13"/>
                    </a:lnTo>
                    <a:lnTo>
                      <a:pt x="65" y="9"/>
                    </a:lnTo>
                    <a:lnTo>
                      <a:pt x="64" y="4"/>
                    </a:lnTo>
                    <a:lnTo>
                      <a:pt x="60" y="1"/>
                    </a:lnTo>
                    <a:lnTo>
                      <a:pt x="56" y="0"/>
                    </a:lnTo>
                    <a:lnTo>
                      <a:pt x="50" y="1"/>
                    </a:lnTo>
                    <a:lnTo>
                      <a:pt x="42" y="4"/>
                    </a:lnTo>
                    <a:lnTo>
                      <a:pt x="33" y="10"/>
                    </a:lnTo>
                    <a:lnTo>
                      <a:pt x="23" y="15"/>
                    </a:lnTo>
                    <a:lnTo>
                      <a:pt x="13" y="20"/>
                    </a:lnTo>
                    <a:lnTo>
                      <a:pt x="0" y="22"/>
                    </a:lnTo>
                    <a:lnTo>
                      <a:pt x="1" y="31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196" name="Freeform 65"/>
              <p:cNvSpPr>
                <a:spLocks noChangeArrowheads="1"/>
              </p:cNvSpPr>
              <p:nvPr/>
            </p:nvSpPr>
            <p:spPr bwMode="auto">
              <a:xfrm>
                <a:off x="2589" y="4115"/>
                <a:ext cx="36" cy="51"/>
              </a:xfrm>
              <a:custGeom>
                <a:avLst/>
                <a:gdLst>
                  <a:gd name="T0" fmla="*/ 1076 w 34"/>
                  <a:gd name="T1" fmla="*/ 5482 h 47"/>
                  <a:gd name="T2" fmla="*/ 857 w 34"/>
                  <a:gd name="T3" fmla="*/ 5052 h 47"/>
                  <a:gd name="T4" fmla="*/ 608 w 34"/>
                  <a:gd name="T5" fmla="*/ 4616 h 47"/>
                  <a:gd name="T6" fmla="*/ 484 w 34"/>
                  <a:gd name="T7" fmla="*/ 3433 h 47"/>
                  <a:gd name="T8" fmla="*/ 364 w 34"/>
                  <a:gd name="T9" fmla="*/ 2828 h 47"/>
                  <a:gd name="T10" fmla="*/ 325 w 34"/>
                  <a:gd name="T11" fmla="*/ 1786 h 47"/>
                  <a:gd name="T12" fmla="*/ 8 w 34"/>
                  <a:gd name="T13" fmla="*/ 1288 h 47"/>
                  <a:gd name="T14" fmla="*/ 8 w 34"/>
                  <a:gd name="T15" fmla="*/ 1187 h 47"/>
                  <a:gd name="T16" fmla="*/ 7 w 34"/>
                  <a:gd name="T17" fmla="*/ 1288 h 47"/>
                  <a:gd name="T18" fmla="*/ 6 w 34"/>
                  <a:gd name="T19" fmla="*/ 0 h 47"/>
                  <a:gd name="T20" fmla="*/ 1 w 34"/>
                  <a:gd name="T21" fmla="*/ 4 h 47"/>
                  <a:gd name="T22" fmla="*/ 0 w 34"/>
                  <a:gd name="T23" fmla="*/ 1398 h 47"/>
                  <a:gd name="T24" fmla="*/ 1 w 34"/>
                  <a:gd name="T25" fmla="*/ 2282 h 47"/>
                  <a:gd name="T26" fmla="*/ 4 w 34"/>
                  <a:gd name="T27" fmla="*/ 3330 h 47"/>
                  <a:gd name="T28" fmla="*/ 8 w 34"/>
                  <a:gd name="T29" fmla="*/ 4386 h 47"/>
                  <a:gd name="T30" fmla="*/ 457 w 34"/>
                  <a:gd name="T31" fmla="*/ 5435 h 47"/>
                  <a:gd name="T32" fmla="*/ 682 w 34"/>
                  <a:gd name="T33" fmla="*/ 6400 h 47"/>
                  <a:gd name="T34" fmla="*/ 960 w 34"/>
                  <a:gd name="T35" fmla="*/ 6945 h 47"/>
                  <a:gd name="T36" fmla="*/ 1076 w 34"/>
                  <a:gd name="T37" fmla="*/ 5482 h 47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4"/>
                  <a:gd name="T58" fmla="*/ 0 h 47"/>
                  <a:gd name="T59" fmla="*/ 34 w 34"/>
                  <a:gd name="T60" fmla="*/ 47 h 47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4" h="47">
                    <a:moveTo>
                      <a:pt x="34" y="38"/>
                    </a:moveTo>
                    <a:lnTo>
                      <a:pt x="26" y="35"/>
                    </a:lnTo>
                    <a:lnTo>
                      <a:pt x="20" y="31"/>
                    </a:lnTo>
                    <a:lnTo>
                      <a:pt x="16" y="24"/>
                    </a:lnTo>
                    <a:lnTo>
                      <a:pt x="11" y="19"/>
                    </a:lnTo>
                    <a:lnTo>
                      <a:pt x="9" y="13"/>
                    </a:lnTo>
                    <a:lnTo>
                      <a:pt x="8" y="9"/>
                    </a:lnTo>
                    <a:lnTo>
                      <a:pt x="8" y="8"/>
                    </a:lnTo>
                    <a:lnTo>
                      <a:pt x="7" y="9"/>
                    </a:lnTo>
                    <a:lnTo>
                      <a:pt x="6" y="0"/>
                    </a:lnTo>
                    <a:lnTo>
                      <a:pt x="1" y="4"/>
                    </a:lnTo>
                    <a:lnTo>
                      <a:pt x="0" y="10"/>
                    </a:lnTo>
                    <a:lnTo>
                      <a:pt x="1" y="16"/>
                    </a:lnTo>
                    <a:lnTo>
                      <a:pt x="4" y="23"/>
                    </a:lnTo>
                    <a:lnTo>
                      <a:pt x="8" y="30"/>
                    </a:lnTo>
                    <a:lnTo>
                      <a:pt x="15" y="37"/>
                    </a:lnTo>
                    <a:lnTo>
                      <a:pt x="22" y="43"/>
                    </a:lnTo>
                    <a:lnTo>
                      <a:pt x="30" y="47"/>
                    </a:lnTo>
                    <a:lnTo>
                      <a:pt x="34" y="38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197" name="Freeform 66"/>
              <p:cNvSpPr>
                <a:spLocks noChangeArrowheads="1"/>
              </p:cNvSpPr>
              <p:nvPr/>
            </p:nvSpPr>
            <p:spPr bwMode="auto">
              <a:xfrm>
                <a:off x="2619" y="4146"/>
                <a:ext cx="74" cy="23"/>
              </a:xfrm>
              <a:custGeom>
                <a:avLst/>
                <a:gdLst>
                  <a:gd name="T0" fmla="*/ 2070 w 70"/>
                  <a:gd name="T1" fmla="*/ 0 h 21"/>
                  <a:gd name="T2" fmla="*/ 1902 w 70"/>
                  <a:gd name="T3" fmla="*/ 0 h 21"/>
                  <a:gd name="T4" fmla="*/ 1657 w 70"/>
                  <a:gd name="T5" fmla="*/ 2 h 21"/>
                  <a:gd name="T6" fmla="*/ 1420 w 70"/>
                  <a:gd name="T7" fmla="*/ 5 h 21"/>
                  <a:gd name="T8" fmla="*/ 1136 w 70"/>
                  <a:gd name="T9" fmla="*/ 1879 h 21"/>
                  <a:gd name="T10" fmla="*/ 861 w 70"/>
                  <a:gd name="T11" fmla="*/ 2469 h 21"/>
                  <a:gd name="T12" fmla="*/ 522 w 70"/>
                  <a:gd name="T13" fmla="*/ 2704 h 21"/>
                  <a:gd name="T14" fmla="*/ 317 w 70"/>
                  <a:gd name="T15" fmla="*/ 2962 h 21"/>
                  <a:gd name="T16" fmla="*/ 4 w 70"/>
                  <a:gd name="T17" fmla="*/ 2469 h 21"/>
                  <a:gd name="T18" fmla="*/ 0 w 70"/>
                  <a:gd name="T19" fmla="*/ 4803 h 21"/>
                  <a:gd name="T20" fmla="*/ 317 w 70"/>
                  <a:gd name="T21" fmla="*/ 5260 h 21"/>
                  <a:gd name="T22" fmla="*/ 522 w 70"/>
                  <a:gd name="T23" fmla="*/ 5113 h 21"/>
                  <a:gd name="T24" fmla="*/ 899 w 70"/>
                  <a:gd name="T25" fmla="*/ 4803 h 21"/>
                  <a:gd name="T26" fmla="*/ 1201 w 70"/>
                  <a:gd name="T27" fmla="*/ 4262 h 21"/>
                  <a:gd name="T28" fmla="*/ 1482 w 70"/>
                  <a:gd name="T29" fmla="*/ 3553 h 21"/>
                  <a:gd name="T30" fmla="*/ 1752 w 70"/>
                  <a:gd name="T31" fmla="*/ 2469 h 21"/>
                  <a:gd name="T32" fmla="*/ 1943 w 70"/>
                  <a:gd name="T33" fmla="*/ 2254 h 21"/>
                  <a:gd name="T34" fmla="*/ 1982 w 70"/>
                  <a:gd name="T35" fmla="*/ 2254 h 21"/>
                  <a:gd name="T36" fmla="*/ 2070 w 70"/>
                  <a:gd name="T37" fmla="*/ 0 h 2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70"/>
                  <a:gd name="T58" fmla="*/ 0 h 21"/>
                  <a:gd name="T59" fmla="*/ 70 w 70"/>
                  <a:gd name="T60" fmla="*/ 21 h 2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70" h="21">
                    <a:moveTo>
                      <a:pt x="70" y="0"/>
                    </a:moveTo>
                    <a:lnTo>
                      <a:pt x="64" y="0"/>
                    </a:lnTo>
                    <a:lnTo>
                      <a:pt x="56" y="2"/>
                    </a:lnTo>
                    <a:lnTo>
                      <a:pt x="48" y="5"/>
                    </a:lnTo>
                    <a:lnTo>
                      <a:pt x="39" y="7"/>
                    </a:lnTo>
                    <a:lnTo>
                      <a:pt x="29" y="10"/>
                    </a:lnTo>
                    <a:lnTo>
                      <a:pt x="19" y="11"/>
                    </a:lnTo>
                    <a:lnTo>
                      <a:pt x="10" y="12"/>
                    </a:lnTo>
                    <a:lnTo>
                      <a:pt x="4" y="10"/>
                    </a:lnTo>
                    <a:lnTo>
                      <a:pt x="0" y="19"/>
                    </a:lnTo>
                    <a:lnTo>
                      <a:pt x="10" y="21"/>
                    </a:lnTo>
                    <a:lnTo>
                      <a:pt x="19" y="20"/>
                    </a:lnTo>
                    <a:lnTo>
                      <a:pt x="30" y="19"/>
                    </a:lnTo>
                    <a:lnTo>
                      <a:pt x="41" y="16"/>
                    </a:lnTo>
                    <a:lnTo>
                      <a:pt x="50" y="14"/>
                    </a:lnTo>
                    <a:lnTo>
                      <a:pt x="59" y="10"/>
                    </a:lnTo>
                    <a:lnTo>
                      <a:pt x="65" y="9"/>
                    </a:lnTo>
                    <a:lnTo>
                      <a:pt x="67" y="9"/>
                    </a:lnTo>
                    <a:lnTo>
                      <a:pt x="70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198" name="Freeform 67"/>
              <p:cNvSpPr>
                <a:spLocks noChangeArrowheads="1"/>
              </p:cNvSpPr>
              <p:nvPr/>
            </p:nvSpPr>
            <p:spPr bwMode="auto">
              <a:xfrm>
                <a:off x="3110" y="4115"/>
                <a:ext cx="99" cy="49"/>
              </a:xfrm>
              <a:custGeom>
                <a:avLst/>
                <a:gdLst>
                  <a:gd name="T0" fmla="*/ 6 w 94"/>
                  <a:gd name="T1" fmla="*/ 7794 h 45"/>
                  <a:gd name="T2" fmla="*/ 4 w 94"/>
                  <a:gd name="T3" fmla="*/ 8032 h 45"/>
                  <a:gd name="T4" fmla="*/ 2 w 94"/>
                  <a:gd name="T5" fmla="*/ 7794 h 45"/>
                  <a:gd name="T6" fmla="*/ 1 w 94"/>
                  <a:gd name="T7" fmla="*/ 7531 h 45"/>
                  <a:gd name="T8" fmla="*/ 0 w 94"/>
                  <a:gd name="T9" fmla="*/ 7376 h 45"/>
                  <a:gd name="T10" fmla="*/ 0 w 94"/>
                  <a:gd name="T11" fmla="*/ 6270 h 45"/>
                  <a:gd name="T12" fmla="*/ 2 w 94"/>
                  <a:gd name="T13" fmla="*/ 5357 h 45"/>
                  <a:gd name="T14" fmla="*/ 5 w 94"/>
                  <a:gd name="T15" fmla="*/ 4096 h 45"/>
                  <a:gd name="T16" fmla="*/ 9 w 94"/>
                  <a:gd name="T17" fmla="*/ 2914 h 45"/>
                  <a:gd name="T18" fmla="*/ 374 w 94"/>
                  <a:gd name="T19" fmla="*/ 1904 h 45"/>
                  <a:gd name="T20" fmla="*/ 537 w 94"/>
                  <a:gd name="T21" fmla="*/ 1475 h 45"/>
                  <a:gd name="T22" fmla="*/ 767 w 94"/>
                  <a:gd name="T23" fmla="*/ 1244 h 45"/>
                  <a:gd name="T24" fmla="*/ 902 w 94"/>
                  <a:gd name="T25" fmla="*/ 4 h 45"/>
                  <a:gd name="T26" fmla="*/ 1103 w 94"/>
                  <a:gd name="T27" fmla="*/ 3 h 45"/>
                  <a:gd name="T28" fmla="*/ 1289 w 94"/>
                  <a:gd name="T29" fmla="*/ 2 h 45"/>
                  <a:gd name="T30" fmla="*/ 1438 w 94"/>
                  <a:gd name="T31" fmla="*/ 1 h 45"/>
                  <a:gd name="T32" fmla="*/ 1670 w 94"/>
                  <a:gd name="T33" fmla="*/ 0 h 45"/>
                  <a:gd name="T34" fmla="*/ 1853 w 94"/>
                  <a:gd name="T35" fmla="*/ 0 h 45"/>
                  <a:gd name="T36" fmla="*/ 2061 w 94"/>
                  <a:gd name="T37" fmla="*/ 0 h 45"/>
                  <a:gd name="T38" fmla="*/ 2152 w 94"/>
                  <a:gd name="T39" fmla="*/ 1 h 45"/>
                  <a:gd name="T40" fmla="*/ 2165 w 94"/>
                  <a:gd name="T41" fmla="*/ 2 h 45"/>
                  <a:gd name="T42" fmla="*/ 2176 w 94"/>
                  <a:gd name="T43" fmla="*/ 3 h 45"/>
                  <a:gd name="T44" fmla="*/ 2214 w 94"/>
                  <a:gd name="T45" fmla="*/ 1244 h 45"/>
                  <a:gd name="T46" fmla="*/ 2214 w 94"/>
                  <a:gd name="T47" fmla="*/ 2073 h 45"/>
                  <a:gd name="T48" fmla="*/ 2176 w 94"/>
                  <a:gd name="T49" fmla="*/ 3455 h 45"/>
                  <a:gd name="T50" fmla="*/ 2152 w 94"/>
                  <a:gd name="T51" fmla="*/ 4518 h 45"/>
                  <a:gd name="T52" fmla="*/ 1962 w 94"/>
                  <a:gd name="T53" fmla="*/ 5833 h 45"/>
                  <a:gd name="T54" fmla="*/ 1863 w 94"/>
                  <a:gd name="T55" fmla="*/ 6351 h 45"/>
                  <a:gd name="T56" fmla="*/ 1769 w 94"/>
                  <a:gd name="T57" fmla="*/ 6827 h 45"/>
                  <a:gd name="T58" fmla="*/ 1675 w 94"/>
                  <a:gd name="T59" fmla="*/ 7531 h 45"/>
                  <a:gd name="T60" fmla="*/ 1514 w 94"/>
                  <a:gd name="T61" fmla="*/ 7794 h 45"/>
                  <a:gd name="T62" fmla="*/ 1358 w 94"/>
                  <a:gd name="T63" fmla="*/ 8032 h 45"/>
                  <a:gd name="T64" fmla="*/ 1162 w 94"/>
                  <a:gd name="T65" fmla="*/ 8095 h 45"/>
                  <a:gd name="T66" fmla="*/ 902 w 94"/>
                  <a:gd name="T67" fmla="*/ 8095 h 45"/>
                  <a:gd name="T68" fmla="*/ 728 w 94"/>
                  <a:gd name="T69" fmla="*/ 8032 h 45"/>
                  <a:gd name="T70" fmla="*/ 510 w 94"/>
                  <a:gd name="T71" fmla="*/ 8032 h 45"/>
                  <a:gd name="T72" fmla="*/ 355 w 94"/>
                  <a:gd name="T73" fmla="*/ 7794 h 45"/>
                  <a:gd name="T74" fmla="*/ 9 w 94"/>
                  <a:gd name="T75" fmla="*/ 7794 h 45"/>
                  <a:gd name="T76" fmla="*/ 6 w 94"/>
                  <a:gd name="T77" fmla="*/ 7794 h 45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94"/>
                  <a:gd name="T118" fmla="*/ 0 h 45"/>
                  <a:gd name="T119" fmla="*/ 94 w 94"/>
                  <a:gd name="T120" fmla="*/ 45 h 45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94" h="45">
                    <a:moveTo>
                      <a:pt x="6" y="43"/>
                    </a:moveTo>
                    <a:lnTo>
                      <a:pt x="4" y="44"/>
                    </a:lnTo>
                    <a:lnTo>
                      <a:pt x="2" y="43"/>
                    </a:lnTo>
                    <a:lnTo>
                      <a:pt x="1" y="42"/>
                    </a:lnTo>
                    <a:lnTo>
                      <a:pt x="0" y="40"/>
                    </a:lnTo>
                    <a:lnTo>
                      <a:pt x="0" y="35"/>
                    </a:lnTo>
                    <a:lnTo>
                      <a:pt x="2" y="30"/>
                    </a:lnTo>
                    <a:lnTo>
                      <a:pt x="5" y="23"/>
                    </a:lnTo>
                    <a:lnTo>
                      <a:pt x="9" y="16"/>
                    </a:lnTo>
                    <a:lnTo>
                      <a:pt x="17" y="11"/>
                    </a:lnTo>
                    <a:lnTo>
                      <a:pt x="24" y="8"/>
                    </a:lnTo>
                    <a:lnTo>
                      <a:pt x="32" y="6"/>
                    </a:lnTo>
                    <a:lnTo>
                      <a:pt x="39" y="4"/>
                    </a:lnTo>
                    <a:lnTo>
                      <a:pt x="46" y="3"/>
                    </a:lnTo>
                    <a:lnTo>
                      <a:pt x="54" y="2"/>
                    </a:lnTo>
                    <a:lnTo>
                      <a:pt x="62" y="1"/>
                    </a:lnTo>
                    <a:lnTo>
                      <a:pt x="70" y="0"/>
                    </a:lnTo>
                    <a:lnTo>
                      <a:pt x="78" y="0"/>
                    </a:lnTo>
                    <a:lnTo>
                      <a:pt x="87" y="0"/>
                    </a:lnTo>
                    <a:lnTo>
                      <a:pt x="90" y="1"/>
                    </a:lnTo>
                    <a:lnTo>
                      <a:pt x="91" y="2"/>
                    </a:lnTo>
                    <a:lnTo>
                      <a:pt x="93" y="3"/>
                    </a:lnTo>
                    <a:lnTo>
                      <a:pt x="94" y="6"/>
                    </a:lnTo>
                    <a:lnTo>
                      <a:pt x="94" y="12"/>
                    </a:lnTo>
                    <a:lnTo>
                      <a:pt x="93" y="19"/>
                    </a:lnTo>
                    <a:lnTo>
                      <a:pt x="90" y="26"/>
                    </a:lnTo>
                    <a:lnTo>
                      <a:pt x="84" y="33"/>
                    </a:lnTo>
                    <a:lnTo>
                      <a:pt x="80" y="36"/>
                    </a:lnTo>
                    <a:lnTo>
                      <a:pt x="76" y="38"/>
                    </a:lnTo>
                    <a:lnTo>
                      <a:pt x="71" y="42"/>
                    </a:lnTo>
                    <a:lnTo>
                      <a:pt x="65" y="43"/>
                    </a:lnTo>
                    <a:lnTo>
                      <a:pt x="57" y="44"/>
                    </a:lnTo>
                    <a:lnTo>
                      <a:pt x="48" y="45"/>
                    </a:lnTo>
                    <a:lnTo>
                      <a:pt x="39" y="45"/>
                    </a:lnTo>
                    <a:lnTo>
                      <a:pt x="30" y="44"/>
                    </a:lnTo>
                    <a:lnTo>
                      <a:pt x="23" y="44"/>
                    </a:lnTo>
                    <a:lnTo>
                      <a:pt x="16" y="43"/>
                    </a:lnTo>
                    <a:lnTo>
                      <a:pt x="9" y="43"/>
                    </a:lnTo>
                    <a:lnTo>
                      <a:pt x="6" y="43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199" name="Freeform 68"/>
              <p:cNvSpPr>
                <a:spLocks noChangeArrowheads="1"/>
              </p:cNvSpPr>
              <p:nvPr/>
            </p:nvSpPr>
            <p:spPr bwMode="auto">
              <a:xfrm>
                <a:off x="3106" y="4119"/>
                <a:ext cx="31" cy="49"/>
              </a:xfrm>
              <a:custGeom>
                <a:avLst/>
                <a:gdLst>
                  <a:gd name="T0" fmla="*/ 1587 w 29"/>
                  <a:gd name="T1" fmla="*/ 0 h 45"/>
                  <a:gd name="T2" fmla="*/ 1065 w 29"/>
                  <a:gd name="T3" fmla="*/ 5 h 45"/>
                  <a:gd name="T4" fmla="*/ 625 w 29"/>
                  <a:gd name="T5" fmla="*/ 1749 h 45"/>
                  <a:gd name="T6" fmla="*/ 5 w 29"/>
                  <a:gd name="T7" fmla="*/ 3173 h 45"/>
                  <a:gd name="T8" fmla="*/ 2 w 29"/>
                  <a:gd name="T9" fmla="*/ 4149 h 45"/>
                  <a:gd name="T10" fmla="*/ 0 w 29"/>
                  <a:gd name="T11" fmla="*/ 5758 h 45"/>
                  <a:gd name="T12" fmla="*/ 0 w 29"/>
                  <a:gd name="T13" fmla="*/ 6774 h 45"/>
                  <a:gd name="T14" fmla="*/ 1 w 29"/>
                  <a:gd name="T15" fmla="*/ 7531 h 45"/>
                  <a:gd name="T16" fmla="*/ 4 w 29"/>
                  <a:gd name="T17" fmla="*/ 8032 h 45"/>
                  <a:gd name="T18" fmla="*/ 7 w 29"/>
                  <a:gd name="T19" fmla="*/ 8095 h 45"/>
                  <a:gd name="T20" fmla="*/ 625 w 29"/>
                  <a:gd name="T21" fmla="*/ 8095 h 45"/>
                  <a:gd name="T22" fmla="*/ 512 w 29"/>
                  <a:gd name="T23" fmla="*/ 6270 h 45"/>
                  <a:gd name="T24" fmla="*/ 512 w 29"/>
                  <a:gd name="T25" fmla="*/ 6351 h 45"/>
                  <a:gd name="T26" fmla="*/ 512 w 29"/>
                  <a:gd name="T27" fmla="*/ 5833 h 45"/>
                  <a:gd name="T28" fmla="*/ 547 w 29"/>
                  <a:gd name="T29" fmla="*/ 4920 h 45"/>
                  <a:gd name="T30" fmla="*/ 668 w 29"/>
                  <a:gd name="T31" fmla="*/ 3810 h 45"/>
                  <a:gd name="T32" fmla="*/ 932 w 29"/>
                  <a:gd name="T33" fmla="*/ 3173 h 45"/>
                  <a:gd name="T34" fmla="*/ 1389 w 29"/>
                  <a:gd name="T35" fmla="*/ 2073 h 45"/>
                  <a:gd name="T36" fmla="*/ 1696 w 29"/>
                  <a:gd name="T37" fmla="*/ 1606 h 45"/>
                  <a:gd name="T38" fmla="*/ 1587 w 29"/>
                  <a:gd name="T39" fmla="*/ 0 h 45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29"/>
                  <a:gd name="T61" fmla="*/ 0 h 45"/>
                  <a:gd name="T62" fmla="*/ 29 w 29"/>
                  <a:gd name="T63" fmla="*/ 45 h 45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29" h="45">
                    <a:moveTo>
                      <a:pt x="27" y="0"/>
                    </a:moveTo>
                    <a:lnTo>
                      <a:pt x="19" y="5"/>
                    </a:lnTo>
                    <a:lnTo>
                      <a:pt x="11" y="10"/>
                    </a:lnTo>
                    <a:lnTo>
                      <a:pt x="5" y="17"/>
                    </a:lnTo>
                    <a:lnTo>
                      <a:pt x="2" y="24"/>
                    </a:lnTo>
                    <a:lnTo>
                      <a:pt x="0" y="32"/>
                    </a:lnTo>
                    <a:lnTo>
                      <a:pt x="0" y="37"/>
                    </a:lnTo>
                    <a:lnTo>
                      <a:pt x="1" y="42"/>
                    </a:lnTo>
                    <a:lnTo>
                      <a:pt x="4" y="44"/>
                    </a:lnTo>
                    <a:lnTo>
                      <a:pt x="7" y="45"/>
                    </a:lnTo>
                    <a:lnTo>
                      <a:pt x="11" y="45"/>
                    </a:lnTo>
                    <a:lnTo>
                      <a:pt x="8" y="35"/>
                    </a:lnTo>
                    <a:lnTo>
                      <a:pt x="8" y="36"/>
                    </a:lnTo>
                    <a:lnTo>
                      <a:pt x="8" y="33"/>
                    </a:lnTo>
                    <a:lnTo>
                      <a:pt x="9" y="28"/>
                    </a:lnTo>
                    <a:lnTo>
                      <a:pt x="12" y="22"/>
                    </a:lnTo>
                    <a:lnTo>
                      <a:pt x="17" y="17"/>
                    </a:lnTo>
                    <a:lnTo>
                      <a:pt x="23" y="12"/>
                    </a:lnTo>
                    <a:lnTo>
                      <a:pt x="29" y="9"/>
                    </a:ln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200" name="Freeform 69"/>
              <p:cNvSpPr>
                <a:spLocks noChangeArrowheads="1"/>
              </p:cNvSpPr>
              <p:nvPr/>
            </p:nvSpPr>
            <p:spPr bwMode="auto">
              <a:xfrm>
                <a:off x="3134" y="4110"/>
                <a:ext cx="69" cy="18"/>
              </a:xfrm>
              <a:custGeom>
                <a:avLst/>
                <a:gdLst>
                  <a:gd name="T0" fmla="*/ 2472 w 65"/>
                  <a:gd name="T1" fmla="*/ 0 h 17"/>
                  <a:gd name="T2" fmla="*/ 2103 w 65"/>
                  <a:gd name="T3" fmla="*/ 0 h 17"/>
                  <a:gd name="T4" fmla="*/ 1797 w 65"/>
                  <a:gd name="T5" fmla="*/ 0 h 17"/>
                  <a:gd name="T6" fmla="*/ 1445 w 65"/>
                  <a:gd name="T7" fmla="*/ 2 h 17"/>
                  <a:gd name="T8" fmla="*/ 1184 w 65"/>
                  <a:gd name="T9" fmla="*/ 3 h 17"/>
                  <a:gd name="T10" fmla="*/ 827 w 65"/>
                  <a:gd name="T11" fmla="*/ 4 h 17"/>
                  <a:gd name="T12" fmla="*/ 544 w 65"/>
                  <a:gd name="T13" fmla="*/ 5 h 17"/>
                  <a:gd name="T14" fmla="*/ 7 w 65"/>
                  <a:gd name="T15" fmla="*/ 7 h 17"/>
                  <a:gd name="T16" fmla="*/ 0 w 65"/>
                  <a:gd name="T17" fmla="*/ 8 h 17"/>
                  <a:gd name="T18" fmla="*/ 2 w 65"/>
                  <a:gd name="T19" fmla="*/ 512 h 17"/>
                  <a:gd name="T20" fmla="*/ 403 w 65"/>
                  <a:gd name="T21" fmla="*/ 484 h 17"/>
                  <a:gd name="T22" fmla="*/ 613 w 65"/>
                  <a:gd name="T23" fmla="*/ 432 h 17"/>
                  <a:gd name="T24" fmla="*/ 932 w 65"/>
                  <a:gd name="T25" fmla="*/ 408 h 17"/>
                  <a:gd name="T26" fmla="*/ 1208 w 65"/>
                  <a:gd name="T27" fmla="*/ 364 h 17"/>
                  <a:gd name="T28" fmla="*/ 1503 w 65"/>
                  <a:gd name="T29" fmla="*/ 344 h 17"/>
                  <a:gd name="T30" fmla="*/ 1797 w 65"/>
                  <a:gd name="T31" fmla="*/ 344 h 17"/>
                  <a:gd name="T32" fmla="*/ 2103 w 65"/>
                  <a:gd name="T33" fmla="*/ 325 h 17"/>
                  <a:gd name="T34" fmla="*/ 2464 w 65"/>
                  <a:gd name="T35" fmla="*/ 325 h 17"/>
                  <a:gd name="T36" fmla="*/ 2472 w 65"/>
                  <a:gd name="T37" fmla="*/ 0 h 17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65"/>
                  <a:gd name="T58" fmla="*/ 0 h 17"/>
                  <a:gd name="T59" fmla="*/ 65 w 65"/>
                  <a:gd name="T60" fmla="*/ 17 h 17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65" h="17">
                    <a:moveTo>
                      <a:pt x="65" y="0"/>
                    </a:moveTo>
                    <a:lnTo>
                      <a:pt x="55" y="0"/>
                    </a:lnTo>
                    <a:lnTo>
                      <a:pt x="47" y="0"/>
                    </a:lnTo>
                    <a:lnTo>
                      <a:pt x="38" y="2"/>
                    </a:lnTo>
                    <a:lnTo>
                      <a:pt x="31" y="3"/>
                    </a:lnTo>
                    <a:lnTo>
                      <a:pt x="22" y="4"/>
                    </a:lnTo>
                    <a:lnTo>
                      <a:pt x="15" y="5"/>
                    </a:lnTo>
                    <a:lnTo>
                      <a:pt x="7" y="7"/>
                    </a:lnTo>
                    <a:lnTo>
                      <a:pt x="0" y="8"/>
                    </a:lnTo>
                    <a:lnTo>
                      <a:pt x="2" y="17"/>
                    </a:lnTo>
                    <a:lnTo>
                      <a:pt x="10" y="16"/>
                    </a:lnTo>
                    <a:lnTo>
                      <a:pt x="17" y="14"/>
                    </a:lnTo>
                    <a:lnTo>
                      <a:pt x="24" y="13"/>
                    </a:lnTo>
                    <a:lnTo>
                      <a:pt x="32" y="11"/>
                    </a:lnTo>
                    <a:lnTo>
                      <a:pt x="39" y="10"/>
                    </a:lnTo>
                    <a:lnTo>
                      <a:pt x="47" y="10"/>
                    </a:lnTo>
                    <a:lnTo>
                      <a:pt x="55" y="9"/>
                    </a:lnTo>
                    <a:lnTo>
                      <a:pt x="64" y="9"/>
                    </a:lnTo>
                    <a:lnTo>
                      <a:pt x="65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201" name="Freeform 70"/>
              <p:cNvSpPr>
                <a:spLocks noChangeArrowheads="1"/>
              </p:cNvSpPr>
              <p:nvPr/>
            </p:nvSpPr>
            <p:spPr bwMode="auto">
              <a:xfrm>
                <a:off x="3178" y="4110"/>
                <a:ext cx="37" cy="56"/>
              </a:xfrm>
              <a:custGeom>
                <a:avLst/>
                <a:gdLst>
                  <a:gd name="T0" fmla="*/ 2 w 35"/>
                  <a:gd name="T1" fmla="*/ 4707 h 52"/>
                  <a:gd name="T2" fmla="*/ 300 w 35"/>
                  <a:gd name="T3" fmla="*/ 4702 h 52"/>
                  <a:gd name="T4" fmla="*/ 395 w 35"/>
                  <a:gd name="T5" fmla="*/ 4371 h 52"/>
                  <a:gd name="T6" fmla="*/ 522 w 35"/>
                  <a:gd name="T7" fmla="*/ 4054 h 52"/>
                  <a:gd name="T8" fmla="*/ 689 w 35"/>
                  <a:gd name="T9" fmla="*/ 3764 h 52"/>
                  <a:gd name="T10" fmla="*/ 899 w 35"/>
                  <a:gd name="T11" fmla="*/ 3018 h 52"/>
                  <a:gd name="T12" fmla="*/ 962 w 35"/>
                  <a:gd name="T13" fmla="*/ 2243 h 52"/>
                  <a:gd name="T14" fmla="*/ 1017 w 35"/>
                  <a:gd name="T15" fmla="*/ 1525 h 52"/>
                  <a:gd name="T16" fmla="*/ 1004 w 35"/>
                  <a:gd name="T17" fmla="*/ 908 h 52"/>
                  <a:gd name="T18" fmla="*/ 950 w 35"/>
                  <a:gd name="T19" fmla="*/ 6 h 52"/>
                  <a:gd name="T20" fmla="*/ 899 w 35"/>
                  <a:gd name="T21" fmla="*/ 4 h 52"/>
                  <a:gd name="T22" fmla="*/ 814 w 35"/>
                  <a:gd name="T23" fmla="*/ 2 h 52"/>
                  <a:gd name="T24" fmla="*/ 689 w 35"/>
                  <a:gd name="T25" fmla="*/ 0 h 52"/>
                  <a:gd name="T26" fmla="*/ 652 w 35"/>
                  <a:gd name="T27" fmla="*/ 843 h 52"/>
                  <a:gd name="T28" fmla="*/ 689 w 35"/>
                  <a:gd name="T29" fmla="*/ 908 h 52"/>
                  <a:gd name="T30" fmla="*/ 728 w 35"/>
                  <a:gd name="T31" fmla="*/ 908 h 52"/>
                  <a:gd name="T32" fmla="*/ 728 w 35"/>
                  <a:gd name="T33" fmla="*/ 978 h 52"/>
                  <a:gd name="T34" fmla="*/ 770 w 35"/>
                  <a:gd name="T35" fmla="*/ 1134 h 52"/>
                  <a:gd name="T36" fmla="*/ 770 w 35"/>
                  <a:gd name="T37" fmla="*/ 1525 h 52"/>
                  <a:gd name="T38" fmla="*/ 728 w 35"/>
                  <a:gd name="T39" fmla="*/ 2050 h 52"/>
                  <a:gd name="T40" fmla="*/ 652 w 35"/>
                  <a:gd name="T41" fmla="*/ 2561 h 52"/>
                  <a:gd name="T42" fmla="*/ 467 w 35"/>
                  <a:gd name="T43" fmla="*/ 3245 h 52"/>
                  <a:gd name="T44" fmla="*/ 395 w 35"/>
                  <a:gd name="T45" fmla="*/ 3495 h 52"/>
                  <a:gd name="T46" fmla="*/ 317 w 35"/>
                  <a:gd name="T47" fmla="*/ 3709 h 52"/>
                  <a:gd name="T48" fmla="*/ 6 w 35"/>
                  <a:gd name="T49" fmla="*/ 3769 h 52"/>
                  <a:gd name="T50" fmla="*/ 0 w 35"/>
                  <a:gd name="T51" fmla="*/ 3994 h 52"/>
                  <a:gd name="T52" fmla="*/ 2 w 35"/>
                  <a:gd name="T53" fmla="*/ 4707 h 52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5"/>
                  <a:gd name="T82" fmla="*/ 0 h 52"/>
                  <a:gd name="T83" fmla="*/ 35 w 35"/>
                  <a:gd name="T84" fmla="*/ 52 h 52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5" h="52">
                    <a:moveTo>
                      <a:pt x="2" y="52"/>
                    </a:moveTo>
                    <a:lnTo>
                      <a:pt x="9" y="51"/>
                    </a:lnTo>
                    <a:lnTo>
                      <a:pt x="14" y="48"/>
                    </a:lnTo>
                    <a:lnTo>
                      <a:pt x="19" y="44"/>
                    </a:lnTo>
                    <a:lnTo>
                      <a:pt x="24" y="41"/>
                    </a:lnTo>
                    <a:lnTo>
                      <a:pt x="30" y="33"/>
                    </a:lnTo>
                    <a:lnTo>
                      <a:pt x="33" y="25"/>
                    </a:lnTo>
                    <a:lnTo>
                      <a:pt x="35" y="17"/>
                    </a:lnTo>
                    <a:lnTo>
                      <a:pt x="34" y="10"/>
                    </a:lnTo>
                    <a:lnTo>
                      <a:pt x="32" y="6"/>
                    </a:lnTo>
                    <a:lnTo>
                      <a:pt x="30" y="4"/>
                    </a:lnTo>
                    <a:lnTo>
                      <a:pt x="27" y="2"/>
                    </a:lnTo>
                    <a:lnTo>
                      <a:pt x="24" y="0"/>
                    </a:lnTo>
                    <a:lnTo>
                      <a:pt x="23" y="9"/>
                    </a:lnTo>
                    <a:lnTo>
                      <a:pt x="24" y="10"/>
                    </a:lnTo>
                    <a:lnTo>
                      <a:pt x="25" y="10"/>
                    </a:lnTo>
                    <a:lnTo>
                      <a:pt x="25" y="11"/>
                    </a:lnTo>
                    <a:lnTo>
                      <a:pt x="26" y="13"/>
                    </a:lnTo>
                    <a:lnTo>
                      <a:pt x="26" y="17"/>
                    </a:lnTo>
                    <a:lnTo>
                      <a:pt x="25" y="22"/>
                    </a:lnTo>
                    <a:lnTo>
                      <a:pt x="23" y="28"/>
                    </a:lnTo>
                    <a:lnTo>
                      <a:pt x="17" y="35"/>
                    </a:lnTo>
                    <a:lnTo>
                      <a:pt x="14" y="38"/>
                    </a:lnTo>
                    <a:lnTo>
                      <a:pt x="10" y="40"/>
                    </a:lnTo>
                    <a:lnTo>
                      <a:pt x="6" y="42"/>
                    </a:lnTo>
                    <a:lnTo>
                      <a:pt x="0" y="43"/>
                    </a:lnTo>
                    <a:lnTo>
                      <a:pt x="2" y="52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202" name="Freeform 71"/>
              <p:cNvSpPr>
                <a:spLocks noChangeArrowheads="1"/>
              </p:cNvSpPr>
              <p:nvPr/>
            </p:nvSpPr>
            <p:spPr bwMode="auto">
              <a:xfrm>
                <a:off x="3114" y="4156"/>
                <a:ext cx="66" cy="12"/>
              </a:xfrm>
              <a:custGeom>
                <a:avLst/>
                <a:gdLst>
                  <a:gd name="T0" fmla="*/ 3 w 62"/>
                  <a:gd name="T1" fmla="*/ 1897 h 11"/>
                  <a:gd name="T2" fmla="*/ 6 w 62"/>
                  <a:gd name="T3" fmla="*/ 1739 h 11"/>
                  <a:gd name="T4" fmla="*/ 528 w 62"/>
                  <a:gd name="T5" fmla="*/ 1739 h 11"/>
                  <a:gd name="T6" fmla="*/ 769 w 62"/>
                  <a:gd name="T7" fmla="*/ 1897 h 11"/>
                  <a:gd name="T8" fmla="*/ 1192 w 62"/>
                  <a:gd name="T9" fmla="*/ 1897 h 11"/>
                  <a:gd name="T10" fmla="*/ 1561 w 62"/>
                  <a:gd name="T11" fmla="*/ 2069 h 11"/>
                  <a:gd name="T12" fmla="*/ 1984 w 62"/>
                  <a:gd name="T13" fmla="*/ 2069 h 11"/>
                  <a:gd name="T14" fmla="*/ 2393 w 62"/>
                  <a:gd name="T15" fmla="*/ 2069 h 11"/>
                  <a:gd name="T16" fmla="*/ 2820 w 62"/>
                  <a:gd name="T17" fmla="*/ 1739 h 11"/>
                  <a:gd name="T18" fmla="*/ 2711 w 62"/>
                  <a:gd name="T19" fmla="*/ 0 h 11"/>
                  <a:gd name="T20" fmla="*/ 2393 w 62"/>
                  <a:gd name="T21" fmla="*/ 1 h 11"/>
                  <a:gd name="T22" fmla="*/ 1984 w 62"/>
                  <a:gd name="T23" fmla="*/ 2 h 11"/>
                  <a:gd name="T24" fmla="*/ 1630 w 62"/>
                  <a:gd name="T25" fmla="*/ 2 h 11"/>
                  <a:gd name="T26" fmla="*/ 1269 w 62"/>
                  <a:gd name="T27" fmla="*/ 1 h 11"/>
                  <a:gd name="T28" fmla="*/ 819 w 62"/>
                  <a:gd name="T29" fmla="*/ 1 h 11"/>
                  <a:gd name="T30" fmla="*/ 528 w 62"/>
                  <a:gd name="T31" fmla="*/ 0 h 11"/>
                  <a:gd name="T32" fmla="*/ 5 w 62"/>
                  <a:gd name="T33" fmla="*/ 0 h 11"/>
                  <a:gd name="T34" fmla="*/ 0 w 62"/>
                  <a:gd name="T35" fmla="*/ 0 h 11"/>
                  <a:gd name="T36" fmla="*/ 3 w 62"/>
                  <a:gd name="T37" fmla="*/ 1897 h 1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62"/>
                  <a:gd name="T58" fmla="*/ 0 h 11"/>
                  <a:gd name="T59" fmla="*/ 62 w 62"/>
                  <a:gd name="T60" fmla="*/ 11 h 1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62" h="11">
                    <a:moveTo>
                      <a:pt x="3" y="10"/>
                    </a:moveTo>
                    <a:lnTo>
                      <a:pt x="6" y="9"/>
                    </a:lnTo>
                    <a:lnTo>
                      <a:pt x="12" y="9"/>
                    </a:lnTo>
                    <a:lnTo>
                      <a:pt x="18" y="10"/>
                    </a:lnTo>
                    <a:lnTo>
                      <a:pt x="26" y="10"/>
                    </a:lnTo>
                    <a:lnTo>
                      <a:pt x="35" y="11"/>
                    </a:lnTo>
                    <a:lnTo>
                      <a:pt x="44" y="11"/>
                    </a:lnTo>
                    <a:lnTo>
                      <a:pt x="53" y="11"/>
                    </a:lnTo>
                    <a:lnTo>
                      <a:pt x="62" y="9"/>
                    </a:lnTo>
                    <a:lnTo>
                      <a:pt x="60" y="0"/>
                    </a:lnTo>
                    <a:lnTo>
                      <a:pt x="53" y="1"/>
                    </a:lnTo>
                    <a:lnTo>
                      <a:pt x="44" y="2"/>
                    </a:lnTo>
                    <a:lnTo>
                      <a:pt x="36" y="2"/>
                    </a:lnTo>
                    <a:lnTo>
                      <a:pt x="28" y="1"/>
                    </a:lnTo>
                    <a:lnTo>
                      <a:pt x="19" y="1"/>
                    </a:lnTo>
                    <a:lnTo>
                      <a:pt x="12" y="0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3" y="1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203" name="Freeform 72"/>
              <p:cNvSpPr>
                <a:spLocks noChangeArrowheads="1"/>
              </p:cNvSpPr>
              <p:nvPr/>
            </p:nvSpPr>
            <p:spPr bwMode="auto">
              <a:xfrm>
                <a:off x="2614" y="4154"/>
                <a:ext cx="109" cy="59"/>
              </a:xfrm>
              <a:custGeom>
                <a:avLst/>
                <a:gdLst>
                  <a:gd name="T0" fmla="*/ 3193 w 103"/>
                  <a:gd name="T1" fmla="*/ 2958 h 55"/>
                  <a:gd name="T2" fmla="*/ 3269 w 103"/>
                  <a:gd name="T3" fmla="*/ 2912 h 55"/>
                  <a:gd name="T4" fmla="*/ 3193 w 103"/>
                  <a:gd name="T5" fmla="*/ 2453 h 55"/>
                  <a:gd name="T6" fmla="*/ 3165 w 103"/>
                  <a:gd name="T7" fmla="*/ 2083 h 55"/>
                  <a:gd name="T8" fmla="*/ 3017 w 103"/>
                  <a:gd name="T9" fmla="*/ 1573 h 55"/>
                  <a:gd name="T10" fmla="*/ 2851 w 103"/>
                  <a:gd name="T11" fmla="*/ 962 h 55"/>
                  <a:gd name="T12" fmla="*/ 2694 w 103"/>
                  <a:gd name="T13" fmla="*/ 631 h 55"/>
                  <a:gd name="T14" fmla="*/ 2542 w 103"/>
                  <a:gd name="T15" fmla="*/ 2 h 55"/>
                  <a:gd name="T16" fmla="*/ 2345 w 103"/>
                  <a:gd name="T17" fmla="*/ 0 h 55"/>
                  <a:gd name="T18" fmla="*/ 2112 w 103"/>
                  <a:gd name="T19" fmla="*/ 0 h 55"/>
                  <a:gd name="T20" fmla="*/ 1870 w 103"/>
                  <a:gd name="T21" fmla="*/ 1 h 55"/>
                  <a:gd name="T22" fmla="*/ 1591 w 103"/>
                  <a:gd name="T23" fmla="*/ 2 h 55"/>
                  <a:gd name="T24" fmla="*/ 1366 w 103"/>
                  <a:gd name="T25" fmla="*/ 4 h 55"/>
                  <a:gd name="T26" fmla="*/ 1090 w 103"/>
                  <a:gd name="T27" fmla="*/ 588 h 55"/>
                  <a:gd name="T28" fmla="*/ 897 w 103"/>
                  <a:gd name="T29" fmla="*/ 677 h 55"/>
                  <a:gd name="T30" fmla="*/ 604 w 103"/>
                  <a:gd name="T31" fmla="*/ 726 h 55"/>
                  <a:gd name="T32" fmla="*/ 430 w 103"/>
                  <a:gd name="T33" fmla="*/ 779 h 55"/>
                  <a:gd name="T34" fmla="*/ 343 w 103"/>
                  <a:gd name="T35" fmla="*/ 779 h 55"/>
                  <a:gd name="T36" fmla="*/ 6 w 103"/>
                  <a:gd name="T37" fmla="*/ 897 h 55"/>
                  <a:gd name="T38" fmla="*/ 4 w 103"/>
                  <a:gd name="T39" fmla="*/ 1032 h 55"/>
                  <a:gd name="T40" fmla="*/ 2 w 103"/>
                  <a:gd name="T41" fmla="*/ 1367 h 55"/>
                  <a:gd name="T42" fmla="*/ 0 w 103"/>
                  <a:gd name="T43" fmla="*/ 1609 h 55"/>
                  <a:gd name="T44" fmla="*/ 0 w 103"/>
                  <a:gd name="T45" fmla="*/ 1810 h 55"/>
                  <a:gd name="T46" fmla="*/ 1 w 103"/>
                  <a:gd name="T47" fmla="*/ 2083 h 55"/>
                  <a:gd name="T48" fmla="*/ 2 w 103"/>
                  <a:gd name="T49" fmla="*/ 2287 h 55"/>
                  <a:gd name="T50" fmla="*/ 5 w 103"/>
                  <a:gd name="T51" fmla="*/ 2570 h 55"/>
                  <a:gd name="T52" fmla="*/ 343 w 103"/>
                  <a:gd name="T53" fmla="*/ 2912 h 55"/>
                  <a:gd name="T54" fmla="*/ 430 w 103"/>
                  <a:gd name="T55" fmla="*/ 3124 h 55"/>
                  <a:gd name="T56" fmla="*/ 604 w 103"/>
                  <a:gd name="T57" fmla="*/ 3351 h 55"/>
                  <a:gd name="T58" fmla="*/ 897 w 103"/>
                  <a:gd name="T59" fmla="*/ 3652 h 55"/>
                  <a:gd name="T60" fmla="*/ 1090 w 103"/>
                  <a:gd name="T61" fmla="*/ 3755 h 55"/>
                  <a:gd name="T62" fmla="*/ 1366 w 103"/>
                  <a:gd name="T63" fmla="*/ 3918 h 55"/>
                  <a:gd name="T64" fmla="*/ 1619 w 103"/>
                  <a:gd name="T65" fmla="*/ 4008 h 55"/>
                  <a:gd name="T66" fmla="*/ 1870 w 103"/>
                  <a:gd name="T67" fmla="*/ 3918 h 55"/>
                  <a:gd name="T68" fmla="*/ 2145 w 103"/>
                  <a:gd name="T69" fmla="*/ 3856 h 55"/>
                  <a:gd name="T70" fmla="*/ 2365 w 103"/>
                  <a:gd name="T71" fmla="*/ 3755 h 55"/>
                  <a:gd name="T72" fmla="*/ 2606 w 103"/>
                  <a:gd name="T73" fmla="*/ 3652 h 55"/>
                  <a:gd name="T74" fmla="*/ 2780 w 103"/>
                  <a:gd name="T75" fmla="*/ 3351 h 55"/>
                  <a:gd name="T76" fmla="*/ 2942 w 103"/>
                  <a:gd name="T77" fmla="*/ 3173 h 55"/>
                  <a:gd name="T78" fmla="*/ 3113 w 103"/>
                  <a:gd name="T79" fmla="*/ 3027 h 55"/>
                  <a:gd name="T80" fmla="*/ 3193 w 103"/>
                  <a:gd name="T81" fmla="*/ 2958 h 55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03"/>
                  <a:gd name="T124" fmla="*/ 0 h 55"/>
                  <a:gd name="T125" fmla="*/ 103 w 103"/>
                  <a:gd name="T126" fmla="*/ 55 h 55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03" h="55">
                    <a:moveTo>
                      <a:pt x="102" y="41"/>
                    </a:moveTo>
                    <a:lnTo>
                      <a:pt x="103" y="40"/>
                    </a:lnTo>
                    <a:lnTo>
                      <a:pt x="102" y="34"/>
                    </a:lnTo>
                    <a:lnTo>
                      <a:pt x="100" y="29"/>
                    </a:lnTo>
                    <a:lnTo>
                      <a:pt x="96" y="21"/>
                    </a:lnTo>
                    <a:lnTo>
                      <a:pt x="91" y="14"/>
                    </a:lnTo>
                    <a:lnTo>
                      <a:pt x="86" y="8"/>
                    </a:lnTo>
                    <a:lnTo>
                      <a:pt x="80" y="2"/>
                    </a:lnTo>
                    <a:lnTo>
                      <a:pt x="74" y="0"/>
                    </a:lnTo>
                    <a:lnTo>
                      <a:pt x="67" y="0"/>
                    </a:lnTo>
                    <a:lnTo>
                      <a:pt x="59" y="1"/>
                    </a:lnTo>
                    <a:lnTo>
                      <a:pt x="51" y="2"/>
                    </a:lnTo>
                    <a:lnTo>
                      <a:pt x="43" y="4"/>
                    </a:lnTo>
                    <a:lnTo>
                      <a:pt x="35" y="7"/>
                    </a:lnTo>
                    <a:lnTo>
                      <a:pt x="28" y="9"/>
                    </a:lnTo>
                    <a:lnTo>
                      <a:pt x="20" y="10"/>
                    </a:lnTo>
                    <a:lnTo>
                      <a:pt x="14" y="11"/>
                    </a:lnTo>
                    <a:lnTo>
                      <a:pt x="10" y="11"/>
                    </a:lnTo>
                    <a:lnTo>
                      <a:pt x="6" y="13"/>
                    </a:lnTo>
                    <a:lnTo>
                      <a:pt x="4" y="15"/>
                    </a:lnTo>
                    <a:lnTo>
                      <a:pt x="2" y="19"/>
                    </a:lnTo>
                    <a:lnTo>
                      <a:pt x="0" y="22"/>
                    </a:lnTo>
                    <a:lnTo>
                      <a:pt x="0" y="25"/>
                    </a:lnTo>
                    <a:lnTo>
                      <a:pt x="1" y="29"/>
                    </a:lnTo>
                    <a:lnTo>
                      <a:pt x="2" y="32"/>
                    </a:lnTo>
                    <a:lnTo>
                      <a:pt x="5" y="35"/>
                    </a:lnTo>
                    <a:lnTo>
                      <a:pt x="10" y="40"/>
                    </a:lnTo>
                    <a:lnTo>
                      <a:pt x="14" y="43"/>
                    </a:lnTo>
                    <a:lnTo>
                      <a:pt x="20" y="46"/>
                    </a:lnTo>
                    <a:lnTo>
                      <a:pt x="28" y="50"/>
                    </a:lnTo>
                    <a:lnTo>
                      <a:pt x="35" y="52"/>
                    </a:lnTo>
                    <a:lnTo>
                      <a:pt x="43" y="54"/>
                    </a:lnTo>
                    <a:lnTo>
                      <a:pt x="52" y="55"/>
                    </a:lnTo>
                    <a:lnTo>
                      <a:pt x="59" y="54"/>
                    </a:lnTo>
                    <a:lnTo>
                      <a:pt x="68" y="53"/>
                    </a:lnTo>
                    <a:lnTo>
                      <a:pt x="75" y="52"/>
                    </a:lnTo>
                    <a:lnTo>
                      <a:pt x="82" y="50"/>
                    </a:lnTo>
                    <a:lnTo>
                      <a:pt x="88" y="46"/>
                    </a:lnTo>
                    <a:lnTo>
                      <a:pt x="93" y="44"/>
                    </a:lnTo>
                    <a:lnTo>
                      <a:pt x="98" y="42"/>
                    </a:lnTo>
                    <a:lnTo>
                      <a:pt x="102" y="41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204" name="Freeform 73"/>
              <p:cNvSpPr>
                <a:spLocks noChangeArrowheads="1"/>
              </p:cNvSpPr>
              <p:nvPr/>
            </p:nvSpPr>
            <p:spPr bwMode="auto">
              <a:xfrm>
                <a:off x="2691" y="4150"/>
                <a:ext cx="36" cy="53"/>
              </a:xfrm>
              <a:custGeom>
                <a:avLst/>
                <a:gdLst>
                  <a:gd name="T0" fmla="*/ 0 w 34"/>
                  <a:gd name="T1" fmla="*/ 999 h 49"/>
                  <a:gd name="T2" fmla="*/ 5 w 34"/>
                  <a:gd name="T3" fmla="*/ 1264 h 49"/>
                  <a:gd name="T4" fmla="*/ 344 w 34"/>
                  <a:gd name="T5" fmla="*/ 1731 h 49"/>
                  <a:gd name="T6" fmla="*/ 457 w 34"/>
                  <a:gd name="T7" fmla="*/ 2562 h 49"/>
                  <a:gd name="T8" fmla="*/ 574 w 34"/>
                  <a:gd name="T9" fmla="*/ 3242 h 49"/>
                  <a:gd name="T10" fmla="*/ 682 w 34"/>
                  <a:gd name="T11" fmla="*/ 4103 h 49"/>
                  <a:gd name="T12" fmla="*/ 764 w 34"/>
                  <a:gd name="T13" fmla="*/ 4609 h 49"/>
                  <a:gd name="T14" fmla="*/ 809 w 34"/>
                  <a:gd name="T15" fmla="*/ 5192 h 49"/>
                  <a:gd name="T16" fmla="*/ 907 w 34"/>
                  <a:gd name="T17" fmla="*/ 4800 h 49"/>
                  <a:gd name="T18" fmla="*/ 960 w 34"/>
                  <a:gd name="T19" fmla="*/ 5832 h 49"/>
                  <a:gd name="T20" fmla="*/ 1076 w 34"/>
                  <a:gd name="T21" fmla="*/ 5318 h 49"/>
                  <a:gd name="T22" fmla="*/ 1075 w 34"/>
                  <a:gd name="T23" fmla="*/ 4438 h 49"/>
                  <a:gd name="T24" fmla="*/ 1015 w 34"/>
                  <a:gd name="T25" fmla="*/ 3593 h 49"/>
                  <a:gd name="T26" fmla="*/ 906 w 34"/>
                  <a:gd name="T27" fmla="*/ 2771 h 49"/>
                  <a:gd name="T28" fmla="*/ 682 w 34"/>
                  <a:gd name="T29" fmla="*/ 1731 h 49"/>
                  <a:gd name="T30" fmla="*/ 484 w 34"/>
                  <a:gd name="T31" fmla="*/ 999 h 49"/>
                  <a:gd name="T32" fmla="*/ 344 w 34"/>
                  <a:gd name="T33" fmla="*/ 3 h 49"/>
                  <a:gd name="T34" fmla="*/ 1 w 34"/>
                  <a:gd name="T35" fmla="*/ 0 h 49"/>
                  <a:gd name="T36" fmla="*/ 0 w 34"/>
                  <a:gd name="T37" fmla="*/ 999 h 4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4"/>
                  <a:gd name="T58" fmla="*/ 0 h 49"/>
                  <a:gd name="T59" fmla="*/ 34 w 34"/>
                  <a:gd name="T60" fmla="*/ 49 h 4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4" h="49">
                    <a:moveTo>
                      <a:pt x="0" y="8"/>
                    </a:moveTo>
                    <a:lnTo>
                      <a:pt x="5" y="11"/>
                    </a:lnTo>
                    <a:lnTo>
                      <a:pt x="10" y="15"/>
                    </a:lnTo>
                    <a:lnTo>
                      <a:pt x="15" y="21"/>
                    </a:lnTo>
                    <a:lnTo>
                      <a:pt x="19" y="27"/>
                    </a:lnTo>
                    <a:lnTo>
                      <a:pt x="22" y="34"/>
                    </a:lnTo>
                    <a:lnTo>
                      <a:pt x="24" y="39"/>
                    </a:lnTo>
                    <a:lnTo>
                      <a:pt x="25" y="43"/>
                    </a:lnTo>
                    <a:lnTo>
                      <a:pt x="28" y="40"/>
                    </a:lnTo>
                    <a:lnTo>
                      <a:pt x="30" y="49"/>
                    </a:lnTo>
                    <a:lnTo>
                      <a:pt x="34" y="44"/>
                    </a:lnTo>
                    <a:lnTo>
                      <a:pt x="33" y="37"/>
                    </a:lnTo>
                    <a:lnTo>
                      <a:pt x="31" y="30"/>
                    </a:lnTo>
                    <a:lnTo>
                      <a:pt x="27" y="23"/>
                    </a:lnTo>
                    <a:lnTo>
                      <a:pt x="22" y="15"/>
                    </a:lnTo>
                    <a:lnTo>
                      <a:pt x="16" y="8"/>
                    </a:lnTo>
                    <a:lnTo>
                      <a:pt x="10" y="3"/>
                    </a:lnTo>
                    <a:lnTo>
                      <a:pt x="1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205" name="Freeform 74"/>
              <p:cNvSpPr>
                <a:spLocks noChangeArrowheads="1"/>
              </p:cNvSpPr>
              <p:nvPr/>
            </p:nvSpPr>
            <p:spPr bwMode="auto">
              <a:xfrm>
                <a:off x="2629" y="4150"/>
                <a:ext cx="63" cy="20"/>
              </a:xfrm>
              <a:custGeom>
                <a:avLst/>
                <a:gdLst>
                  <a:gd name="T0" fmla="*/ 0 w 60"/>
                  <a:gd name="T1" fmla="*/ 408 h 19"/>
                  <a:gd name="T2" fmla="*/ 7 w 60"/>
                  <a:gd name="T3" fmla="*/ 388 h 19"/>
                  <a:gd name="T4" fmla="*/ 286 w 60"/>
                  <a:gd name="T5" fmla="*/ 369 h 19"/>
                  <a:gd name="T6" fmla="*/ 402 w 60"/>
                  <a:gd name="T7" fmla="*/ 333 h 19"/>
                  <a:gd name="T8" fmla="*/ 623 w 60"/>
                  <a:gd name="T9" fmla="*/ 300 h 19"/>
                  <a:gd name="T10" fmla="*/ 749 w 60"/>
                  <a:gd name="T11" fmla="*/ 271 h 19"/>
                  <a:gd name="T12" fmla="*/ 877 w 60"/>
                  <a:gd name="T13" fmla="*/ 257 h 19"/>
                  <a:gd name="T14" fmla="*/ 1052 w 60"/>
                  <a:gd name="T15" fmla="*/ 8 h 19"/>
                  <a:gd name="T16" fmla="*/ 1160 w 60"/>
                  <a:gd name="T17" fmla="*/ 8 h 19"/>
                  <a:gd name="T18" fmla="*/ 1175 w 60"/>
                  <a:gd name="T19" fmla="*/ 0 h 19"/>
                  <a:gd name="T20" fmla="*/ 1052 w 60"/>
                  <a:gd name="T21" fmla="*/ 0 h 19"/>
                  <a:gd name="T22" fmla="*/ 866 w 60"/>
                  <a:gd name="T23" fmla="*/ 1 h 19"/>
                  <a:gd name="T24" fmla="*/ 713 w 60"/>
                  <a:gd name="T25" fmla="*/ 2 h 19"/>
                  <a:gd name="T26" fmla="*/ 538 w 60"/>
                  <a:gd name="T27" fmla="*/ 4 h 19"/>
                  <a:gd name="T28" fmla="*/ 365 w 60"/>
                  <a:gd name="T29" fmla="*/ 6 h 19"/>
                  <a:gd name="T30" fmla="*/ 259 w 60"/>
                  <a:gd name="T31" fmla="*/ 8 h 19"/>
                  <a:gd name="T32" fmla="*/ 6 w 60"/>
                  <a:gd name="T33" fmla="*/ 257 h 19"/>
                  <a:gd name="T34" fmla="*/ 0 w 60"/>
                  <a:gd name="T35" fmla="*/ 271 h 19"/>
                  <a:gd name="T36" fmla="*/ 0 w 60"/>
                  <a:gd name="T37" fmla="*/ 408 h 1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60"/>
                  <a:gd name="T58" fmla="*/ 0 h 19"/>
                  <a:gd name="T59" fmla="*/ 60 w 60"/>
                  <a:gd name="T60" fmla="*/ 19 h 1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60" h="19">
                    <a:moveTo>
                      <a:pt x="0" y="19"/>
                    </a:moveTo>
                    <a:lnTo>
                      <a:pt x="7" y="18"/>
                    </a:lnTo>
                    <a:lnTo>
                      <a:pt x="15" y="17"/>
                    </a:lnTo>
                    <a:lnTo>
                      <a:pt x="22" y="15"/>
                    </a:lnTo>
                    <a:lnTo>
                      <a:pt x="31" y="13"/>
                    </a:lnTo>
                    <a:lnTo>
                      <a:pt x="38" y="11"/>
                    </a:lnTo>
                    <a:lnTo>
                      <a:pt x="45" y="10"/>
                    </a:lnTo>
                    <a:lnTo>
                      <a:pt x="53" y="8"/>
                    </a:lnTo>
                    <a:lnTo>
                      <a:pt x="59" y="8"/>
                    </a:lnTo>
                    <a:lnTo>
                      <a:pt x="60" y="0"/>
                    </a:lnTo>
                    <a:lnTo>
                      <a:pt x="53" y="0"/>
                    </a:lnTo>
                    <a:lnTo>
                      <a:pt x="44" y="1"/>
                    </a:lnTo>
                    <a:lnTo>
                      <a:pt x="36" y="2"/>
                    </a:lnTo>
                    <a:lnTo>
                      <a:pt x="28" y="4"/>
                    </a:lnTo>
                    <a:lnTo>
                      <a:pt x="20" y="6"/>
                    </a:lnTo>
                    <a:lnTo>
                      <a:pt x="13" y="8"/>
                    </a:lnTo>
                    <a:lnTo>
                      <a:pt x="6" y="10"/>
                    </a:lnTo>
                    <a:lnTo>
                      <a:pt x="0" y="11"/>
                    </a:lnTo>
                    <a:lnTo>
                      <a:pt x="0" y="19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206" name="Freeform 75"/>
              <p:cNvSpPr>
                <a:spLocks noChangeArrowheads="1"/>
              </p:cNvSpPr>
              <p:nvPr/>
            </p:nvSpPr>
            <p:spPr bwMode="auto">
              <a:xfrm>
                <a:off x="2609" y="4162"/>
                <a:ext cx="19" cy="30"/>
              </a:xfrm>
              <a:custGeom>
                <a:avLst/>
                <a:gdLst>
                  <a:gd name="T0" fmla="*/ 289 w 18"/>
                  <a:gd name="T1" fmla="*/ 1570 h 28"/>
                  <a:gd name="T2" fmla="*/ 274 w 18"/>
                  <a:gd name="T3" fmla="*/ 1465 h 28"/>
                  <a:gd name="T4" fmla="*/ 8 w 18"/>
                  <a:gd name="T5" fmla="*/ 1191 h 28"/>
                  <a:gd name="T6" fmla="*/ 274 w 18"/>
                  <a:gd name="T7" fmla="*/ 1038 h 28"/>
                  <a:gd name="T8" fmla="*/ 274 w 18"/>
                  <a:gd name="T9" fmla="*/ 904 h 28"/>
                  <a:gd name="T10" fmla="*/ 305 w 18"/>
                  <a:gd name="T11" fmla="*/ 788 h 28"/>
                  <a:gd name="T12" fmla="*/ 340 w 18"/>
                  <a:gd name="T13" fmla="*/ 686 h 28"/>
                  <a:gd name="T14" fmla="*/ 379 w 18"/>
                  <a:gd name="T15" fmla="*/ 597 h 28"/>
                  <a:gd name="T16" fmla="*/ 445 w 18"/>
                  <a:gd name="T17" fmla="*/ 597 h 28"/>
                  <a:gd name="T18" fmla="*/ 445 w 18"/>
                  <a:gd name="T19" fmla="*/ 0 h 28"/>
                  <a:gd name="T20" fmla="*/ 340 w 18"/>
                  <a:gd name="T21" fmla="*/ 1 h 28"/>
                  <a:gd name="T22" fmla="*/ 8 w 18"/>
                  <a:gd name="T23" fmla="*/ 2 h 28"/>
                  <a:gd name="T24" fmla="*/ 5 w 18"/>
                  <a:gd name="T25" fmla="*/ 5 h 28"/>
                  <a:gd name="T26" fmla="*/ 2 w 18"/>
                  <a:gd name="T27" fmla="*/ 686 h 28"/>
                  <a:gd name="T28" fmla="*/ 0 w 18"/>
                  <a:gd name="T29" fmla="*/ 904 h 28"/>
                  <a:gd name="T30" fmla="*/ 0 w 18"/>
                  <a:gd name="T31" fmla="*/ 1191 h 28"/>
                  <a:gd name="T32" fmla="*/ 1 w 18"/>
                  <a:gd name="T33" fmla="*/ 1619 h 28"/>
                  <a:gd name="T34" fmla="*/ 3 w 18"/>
                  <a:gd name="T35" fmla="*/ 1859 h 28"/>
                  <a:gd name="T36" fmla="*/ 289 w 18"/>
                  <a:gd name="T37" fmla="*/ 1570 h 2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8"/>
                  <a:gd name="T58" fmla="*/ 0 h 28"/>
                  <a:gd name="T59" fmla="*/ 18 w 18"/>
                  <a:gd name="T60" fmla="*/ 28 h 2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8" h="28">
                    <a:moveTo>
                      <a:pt x="10" y="23"/>
                    </a:moveTo>
                    <a:lnTo>
                      <a:pt x="9" y="21"/>
                    </a:lnTo>
                    <a:lnTo>
                      <a:pt x="8" y="18"/>
                    </a:lnTo>
                    <a:lnTo>
                      <a:pt x="9" y="16"/>
                    </a:lnTo>
                    <a:lnTo>
                      <a:pt x="9" y="14"/>
                    </a:lnTo>
                    <a:lnTo>
                      <a:pt x="11" y="12"/>
                    </a:lnTo>
                    <a:lnTo>
                      <a:pt x="13" y="10"/>
                    </a:lnTo>
                    <a:lnTo>
                      <a:pt x="15" y="8"/>
                    </a:lnTo>
                    <a:lnTo>
                      <a:pt x="18" y="8"/>
                    </a:lnTo>
                    <a:lnTo>
                      <a:pt x="18" y="0"/>
                    </a:lnTo>
                    <a:lnTo>
                      <a:pt x="13" y="1"/>
                    </a:lnTo>
                    <a:lnTo>
                      <a:pt x="8" y="2"/>
                    </a:lnTo>
                    <a:lnTo>
                      <a:pt x="5" y="5"/>
                    </a:lnTo>
                    <a:lnTo>
                      <a:pt x="2" y="10"/>
                    </a:lnTo>
                    <a:lnTo>
                      <a:pt x="0" y="14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3" y="28"/>
                    </a:lnTo>
                    <a:lnTo>
                      <a:pt x="10" y="23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207" name="Freeform 76"/>
              <p:cNvSpPr>
                <a:spLocks noChangeArrowheads="1"/>
              </p:cNvSpPr>
              <p:nvPr/>
            </p:nvSpPr>
            <p:spPr bwMode="auto">
              <a:xfrm>
                <a:off x="2613" y="4186"/>
                <a:ext cx="56" cy="31"/>
              </a:xfrm>
              <a:custGeom>
                <a:avLst/>
                <a:gdLst>
                  <a:gd name="T0" fmla="*/ 1504 w 53"/>
                  <a:gd name="T1" fmla="*/ 1216 h 29"/>
                  <a:gd name="T2" fmla="*/ 1255 w 53"/>
                  <a:gd name="T3" fmla="*/ 1138 h 29"/>
                  <a:gd name="T4" fmla="*/ 1053 w 53"/>
                  <a:gd name="T5" fmla="*/ 932 h 29"/>
                  <a:gd name="T6" fmla="*/ 854 w 53"/>
                  <a:gd name="T7" fmla="*/ 816 h 29"/>
                  <a:gd name="T8" fmla="*/ 642 w 53"/>
                  <a:gd name="T9" fmla="*/ 668 h 29"/>
                  <a:gd name="T10" fmla="*/ 487 w 53"/>
                  <a:gd name="T11" fmla="*/ 547 h 29"/>
                  <a:gd name="T12" fmla="*/ 370 w 53"/>
                  <a:gd name="T13" fmla="*/ 5 h 29"/>
                  <a:gd name="T14" fmla="*/ 313 w 53"/>
                  <a:gd name="T15" fmla="*/ 2 h 29"/>
                  <a:gd name="T16" fmla="*/ 7 w 53"/>
                  <a:gd name="T17" fmla="*/ 0 h 29"/>
                  <a:gd name="T18" fmla="*/ 0 w 53"/>
                  <a:gd name="T19" fmla="*/ 5 h 29"/>
                  <a:gd name="T20" fmla="*/ 3 w 53"/>
                  <a:gd name="T21" fmla="*/ 547 h 29"/>
                  <a:gd name="T22" fmla="*/ 7 w 53"/>
                  <a:gd name="T23" fmla="*/ 714 h 29"/>
                  <a:gd name="T24" fmla="*/ 370 w 53"/>
                  <a:gd name="T25" fmla="*/ 872 h 29"/>
                  <a:gd name="T26" fmla="*/ 515 w 53"/>
                  <a:gd name="T27" fmla="*/ 1216 h 29"/>
                  <a:gd name="T28" fmla="*/ 757 w 53"/>
                  <a:gd name="T29" fmla="*/ 1390 h 29"/>
                  <a:gd name="T30" fmla="*/ 997 w 53"/>
                  <a:gd name="T31" fmla="*/ 1486 h 29"/>
                  <a:gd name="T32" fmla="*/ 1243 w 53"/>
                  <a:gd name="T33" fmla="*/ 1588 h 29"/>
                  <a:gd name="T34" fmla="*/ 1504 w 53"/>
                  <a:gd name="T35" fmla="*/ 1696 h 29"/>
                  <a:gd name="T36" fmla="*/ 1504 w 53"/>
                  <a:gd name="T37" fmla="*/ 1216 h 2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3"/>
                  <a:gd name="T58" fmla="*/ 0 h 29"/>
                  <a:gd name="T59" fmla="*/ 53 w 53"/>
                  <a:gd name="T60" fmla="*/ 29 h 2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3" h="29">
                    <a:moveTo>
                      <a:pt x="53" y="21"/>
                    </a:moveTo>
                    <a:lnTo>
                      <a:pt x="44" y="20"/>
                    </a:lnTo>
                    <a:lnTo>
                      <a:pt x="37" y="17"/>
                    </a:lnTo>
                    <a:lnTo>
                      <a:pt x="30" y="15"/>
                    </a:lnTo>
                    <a:lnTo>
                      <a:pt x="23" y="12"/>
                    </a:lnTo>
                    <a:lnTo>
                      <a:pt x="18" y="9"/>
                    </a:lnTo>
                    <a:lnTo>
                      <a:pt x="13" y="5"/>
                    </a:lnTo>
                    <a:lnTo>
                      <a:pt x="10" y="2"/>
                    </a:lnTo>
                    <a:lnTo>
                      <a:pt x="7" y="0"/>
                    </a:lnTo>
                    <a:lnTo>
                      <a:pt x="0" y="5"/>
                    </a:lnTo>
                    <a:lnTo>
                      <a:pt x="3" y="9"/>
                    </a:lnTo>
                    <a:lnTo>
                      <a:pt x="7" y="13"/>
                    </a:lnTo>
                    <a:lnTo>
                      <a:pt x="13" y="16"/>
                    </a:lnTo>
                    <a:lnTo>
                      <a:pt x="19" y="21"/>
                    </a:lnTo>
                    <a:lnTo>
                      <a:pt x="26" y="24"/>
                    </a:lnTo>
                    <a:lnTo>
                      <a:pt x="35" y="26"/>
                    </a:lnTo>
                    <a:lnTo>
                      <a:pt x="43" y="28"/>
                    </a:lnTo>
                    <a:lnTo>
                      <a:pt x="53" y="29"/>
                    </a:lnTo>
                    <a:lnTo>
                      <a:pt x="53" y="21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208" name="Freeform 77"/>
              <p:cNvSpPr>
                <a:spLocks noChangeArrowheads="1"/>
              </p:cNvSpPr>
              <p:nvPr/>
            </p:nvSpPr>
            <p:spPr bwMode="auto">
              <a:xfrm>
                <a:off x="2669" y="4193"/>
                <a:ext cx="54" cy="25"/>
              </a:xfrm>
              <a:custGeom>
                <a:avLst/>
                <a:gdLst>
                  <a:gd name="T0" fmla="*/ 1603 w 51"/>
                  <a:gd name="T1" fmla="*/ 0 h 23"/>
                  <a:gd name="T2" fmla="*/ 1432 w 51"/>
                  <a:gd name="T3" fmla="*/ 3 h 23"/>
                  <a:gd name="T4" fmla="*/ 1277 w 51"/>
                  <a:gd name="T5" fmla="*/ 4 h 23"/>
                  <a:gd name="T6" fmla="*/ 1076 w 51"/>
                  <a:gd name="T7" fmla="*/ 1097 h 23"/>
                  <a:gd name="T8" fmla="*/ 907 w 51"/>
                  <a:gd name="T9" fmla="*/ 1409 h 23"/>
                  <a:gd name="T10" fmla="*/ 644 w 51"/>
                  <a:gd name="T11" fmla="*/ 1665 h 23"/>
                  <a:gd name="T12" fmla="*/ 457 w 51"/>
                  <a:gd name="T13" fmla="*/ 1810 h 23"/>
                  <a:gd name="T14" fmla="*/ 7 w 51"/>
                  <a:gd name="T15" fmla="*/ 2138 h 23"/>
                  <a:gd name="T16" fmla="*/ 0 w 51"/>
                  <a:gd name="T17" fmla="*/ 2324 h 23"/>
                  <a:gd name="T18" fmla="*/ 0 w 51"/>
                  <a:gd name="T19" fmla="*/ 3770 h 23"/>
                  <a:gd name="T20" fmla="*/ 8 w 51"/>
                  <a:gd name="T21" fmla="*/ 3770 h 23"/>
                  <a:gd name="T22" fmla="*/ 484 w 51"/>
                  <a:gd name="T23" fmla="*/ 3468 h 23"/>
                  <a:gd name="T24" fmla="*/ 764 w 51"/>
                  <a:gd name="T25" fmla="*/ 3245 h 23"/>
                  <a:gd name="T26" fmla="*/ 1015 w 51"/>
                  <a:gd name="T27" fmla="*/ 2746 h 23"/>
                  <a:gd name="T28" fmla="*/ 1205 w 51"/>
                  <a:gd name="T29" fmla="*/ 2324 h 23"/>
                  <a:gd name="T30" fmla="*/ 1430 w 51"/>
                  <a:gd name="T31" fmla="*/ 1810 h 23"/>
                  <a:gd name="T32" fmla="*/ 1565 w 51"/>
                  <a:gd name="T33" fmla="*/ 1532 h 23"/>
                  <a:gd name="T34" fmla="*/ 1657 w 51"/>
                  <a:gd name="T35" fmla="*/ 1409 h 23"/>
                  <a:gd name="T36" fmla="*/ 1603 w 51"/>
                  <a:gd name="T37" fmla="*/ 0 h 23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1"/>
                  <a:gd name="T58" fmla="*/ 0 h 23"/>
                  <a:gd name="T59" fmla="*/ 51 w 51"/>
                  <a:gd name="T60" fmla="*/ 23 h 23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1" h="23">
                    <a:moveTo>
                      <a:pt x="49" y="0"/>
                    </a:moveTo>
                    <a:lnTo>
                      <a:pt x="44" y="3"/>
                    </a:lnTo>
                    <a:lnTo>
                      <a:pt x="40" y="4"/>
                    </a:lnTo>
                    <a:lnTo>
                      <a:pt x="34" y="6"/>
                    </a:lnTo>
                    <a:lnTo>
                      <a:pt x="28" y="9"/>
                    </a:lnTo>
                    <a:lnTo>
                      <a:pt x="21" y="11"/>
                    </a:lnTo>
                    <a:lnTo>
                      <a:pt x="15" y="12"/>
                    </a:lnTo>
                    <a:lnTo>
                      <a:pt x="7" y="14"/>
                    </a:lnTo>
                    <a:lnTo>
                      <a:pt x="0" y="15"/>
                    </a:lnTo>
                    <a:lnTo>
                      <a:pt x="0" y="23"/>
                    </a:lnTo>
                    <a:lnTo>
                      <a:pt x="8" y="23"/>
                    </a:lnTo>
                    <a:lnTo>
                      <a:pt x="16" y="21"/>
                    </a:lnTo>
                    <a:lnTo>
                      <a:pt x="24" y="20"/>
                    </a:lnTo>
                    <a:lnTo>
                      <a:pt x="31" y="17"/>
                    </a:lnTo>
                    <a:lnTo>
                      <a:pt x="37" y="15"/>
                    </a:lnTo>
                    <a:lnTo>
                      <a:pt x="43" y="12"/>
                    </a:lnTo>
                    <a:lnTo>
                      <a:pt x="48" y="10"/>
                    </a:lnTo>
                    <a:lnTo>
                      <a:pt x="51" y="9"/>
                    </a:lnTo>
                    <a:lnTo>
                      <a:pt x="49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209" name="Freeform 78"/>
              <p:cNvSpPr>
                <a:spLocks noChangeArrowheads="1"/>
              </p:cNvSpPr>
              <p:nvPr/>
            </p:nvSpPr>
            <p:spPr bwMode="auto">
              <a:xfrm>
                <a:off x="3082" y="4164"/>
                <a:ext cx="108" cy="50"/>
              </a:xfrm>
              <a:custGeom>
                <a:avLst/>
                <a:gdLst>
                  <a:gd name="T0" fmla="*/ 1 w 102"/>
                  <a:gd name="T1" fmla="*/ 5262 h 46"/>
                  <a:gd name="T2" fmla="*/ 0 w 102"/>
                  <a:gd name="T3" fmla="*/ 4943 h 46"/>
                  <a:gd name="T4" fmla="*/ 0 w 102"/>
                  <a:gd name="T5" fmla="*/ 4454 h 46"/>
                  <a:gd name="T6" fmla="*/ 2 w 102"/>
                  <a:gd name="T7" fmla="*/ 3527 h 46"/>
                  <a:gd name="T8" fmla="*/ 6 w 102"/>
                  <a:gd name="T9" fmla="*/ 2526 h 46"/>
                  <a:gd name="T10" fmla="*/ 344 w 102"/>
                  <a:gd name="T11" fmla="*/ 1665 h 46"/>
                  <a:gd name="T12" fmla="*/ 457 w 102"/>
                  <a:gd name="T13" fmla="*/ 1097 h 46"/>
                  <a:gd name="T14" fmla="*/ 608 w 102"/>
                  <a:gd name="T15" fmla="*/ 2 h 46"/>
                  <a:gd name="T16" fmla="*/ 906 w 102"/>
                  <a:gd name="T17" fmla="*/ 1 h 46"/>
                  <a:gd name="T18" fmla="*/ 1076 w 102"/>
                  <a:gd name="T19" fmla="*/ 0 h 46"/>
                  <a:gd name="T20" fmla="*/ 1352 w 102"/>
                  <a:gd name="T21" fmla="*/ 0 h 46"/>
                  <a:gd name="T22" fmla="*/ 1605 w 102"/>
                  <a:gd name="T23" fmla="*/ 0 h 46"/>
                  <a:gd name="T24" fmla="*/ 1905 w 102"/>
                  <a:gd name="T25" fmla="*/ 0 h 46"/>
                  <a:gd name="T26" fmla="*/ 2179 w 102"/>
                  <a:gd name="T27" fmla="*/ 1 h 46"/>
                  <a:gd name="T28" fmla="*/ 2395 w 102"/>
                  <a:gd name="T29" fmla="*/ 1 h 46"/>
                  <a:gd name="T30" fmla="*/ 2683 w 102"/>
                  <a:gd name="T31" fmla="*/ 2 h 46"/>
                  <a:gd name="T32" fmla="*/ 2900 w 102"/>
                  <a:gd name="T33" fmla="*/ 2 h 46"/>
                  <a:gd name="T34" fmla="*/ 3008 w 102"/>
                  <a:gd name="T35" fmla="*/ 2 h 46"/>
                  <a:gd name="T36" fmla="*/ 3185 w 102"/>
                  <a:gd name="T37" fmla="*/ 4 h 46"/>
                  <a:gd name="T38" fmla="*/ 3229 w 102"/>
                  <a:gd name="T39" fmla="*/ 1097 h 46"/>
                  <a:gd name="T40" fmla="*/ 3289 w 102"/>
                  <a:gd name="T41" fmla="*/ 1532 h 46"/>
                  <a:gd name="T42" fmla="*/ 3335 w 102"/>
                  <a:gd name="T43" fmla="*/ 1967 h 46"/>
                  <a:gd name="T44" fmla="*/ 3335 w 102"/>
                  <a:gd name="T45" fmla="*/ 2526 h 46"/>
                  <a:gd name="T46" fmla="*/ 3335 w 102"/>
                  <a:gd name="T47" fmla="*/ 3245 h 46"/>
                  <a:gd name="T48" fmla="*/ 3252 w 102"/>
                  <a:gd name="T49" fmla="*/ 3770 h 46"/>
                  <a:gd name="T50" fmla="*/ 3187 w 102"/>
                  <a:gd name="T51" fmla="*/ 4167 h 46"/>
                  <a:gd name="T52" fmla="*/ 3010 w 102"/>
                  <a:gd name="T53" fmla="*/ 4943 h 46"/>
                  <a:gd name="T54" fmla="*/ 2843 w 102"/>
                  <a:gd name="T55" fmla="*/ 5373 h 46"/>
                  <a:gd name="T56" fmla="*/ 2683 w 102"/>
                  <a:gd name="T57" fmla="*/ 5840 h 46"/>
                  <a:gd name="T58" fmla="*/ 2443 w 102"/>
                  <a:gd name="T59" fmla="*/ 6758 h 46"/>
                  <a:gd name="T60" fmla="*/ 2204 w 102"/>
                  <a:gd name="T61" fmla="*/ 6900 h 46"/>
                  <a:gd name="T62" fmla="*/ 1966 w 102"/>
                  <a:gd name="T63" fmla="*/ 7346 h 46"/>
                  <a:gd name="T64" fmla="*/ 1657 w 102"/>
                  <a:gd name="T65" fmla="*/ 7470 h 46"/>
                  <a:gd name="T66" fmla="*/ 1430 w 102"/>
                  <a:gd name="T67" fmla="*/ 7346 h 46"/>
                  <a:gd name="T68" fmla="*/ 1138 w 102"/>
                  <a:gd name="T69" fmla="*/ 7073 h 46"/>
                  <a:gd name="T70" fmla="*/ 907 w 102"/>
                  <a:gd name="T71" fmla="*/ 6900 h 46"/>
                  <a:gd name="T72" fmla="*/ 682 w 102"/>
                  <a:gd name="T73" fmla="*/ 6758 h 46"/>
                  <a:gd name="T74" fmla="*/ 457 w 102"/>
                  <a:gd name="T75" fmla="*/ 5840 h 46"/>
                  <a:gd name="T76" fmla="*/ 325 w 102"/>
                  <a:gd name="T77" fmla="*/ 5720 h 46"/>
                  <a:gd name="T78" fmla="*/ 5 w 102"/>
                  <a:gd name="T79" fmla="*/ 5351 h 46"/>
                  <a:gd name="T80" fmla="*/ 1 w 102"/>
                  <a:gd name="T81" fmla="*/ 5262 h 4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02"/>
                  <a:gd name="T124" fmla="*/ 0 h 46"/>
                  <a:gd name="T125" fmla="*/ 102 w 102"/>
                  <a:gd name="T126" fmla="*/ 46 h 4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02" h="46">
                    <a:moveTo>
                      <a:pt x="1" y="32"/>
                    </a:moveTo>
                    <a:lnTo>
                      <a:pt x="0" y="31"/>
                    </a:lnTo>
                    <a:lnTo>
                      <a:pt x="0" y="27"/>
                    </a:lnTo>
                    <a:lnTo>
                      <a:pt x="2" y="22"/>
                    </a:lnTo>
                    <a:lnTo>
                      <a:pt x="6" y="16"/>
                    </a:lnTo>
                    <a:lnTo>
                      <a:pt x="10" y="11"/>
                    </a:lnTo>
                    <a:lnTo>
                      <a:pt x="15" y="6"/>
                    </a:lnTo>
                    <a:lnTo>
                      <a:pt x="20" y="2"/>
                    </a:lnTo>
                    <a:lnTo>
                      <a:pt x="27" y="1"/>
                    </a:lnTo>
                    <a:lnTo>
                      <a:pt x="34" y="0"/>
                    </a:lnTo>
                    <a:lnTo>
                      <a:pt x="42" y="0"/>
                    </a:lnTo>
                    <a:lnTo>
                      <a:pt x="50" y="0"/>
                    </a:lnTo>
                    <a:lnTo>
                      <a:pt x="59" y="0"/>
                    </a:lnTo>
                    <a:lnTo>
                      <a:pt x="67" y="1"/>
                    </a:lnTo>
                    <a:lnTo>
                      <a:pt x="74" y="1"/>
                    </a:lnTo>
                    <a:lnTo>
                      <a:pt x="82" y="2"/>
                    </a:lnTo>
                    <a:lnTo>
                      <a:pt x="89" y="2"/>
                    </a:lnTo>
                    <a:lnTo>
                      <a:pt x="92" y="2"/>
                    </a:lnTo>
                    <a:lnTo>
                      <a:pt x="97" y="4"/>
                    </a:lnTo>
                    <a:lnTo>
                      <a:pt x="99" y="6"/>
                    </a:lnTo>
                    <a:lnTo>
                      <a:pt x="101" y="10"/>
                    </a:lnTo>
                    <a:lnTo>
                      <a:pt x="102" y="13"/>
                    </a:lnTo>
                    <a:lnTo>
                      <a:pt x="102" y="16"/>
                    </a:lnTo>
                    <a:lnTo>
                      <a:pt x="102" y="20"/>
                    </a:lnTo>
                    <a:lnTo>
                      <a:pt x="100" y="23"/>
                    </a:lnTo>
                    <a:lnTo>
                      <a:pt x="98" y="26"/>
                    </a:lnTo>
                    <a:lnTo>
                      <a:pt x="93" y="31"/>
                    </a:lnTo>
                    <a:lnTo>
                      <a:pt x="88" y="34"/>
                    </a:lnTo>
                    <a:lnTo>
                      <a:pt x="82" y="37"/>
                    </a:lnTo>
                    <a:lnTo>
                      <a:pt x="75" y="41"/>
                    </a:lnTo>
                    <a:lnTo>
                      <a:pt x="68" y="43"/>
                    </a:lnTo>
                    <a:lnTo>
                      <a:pt x="60" y="45"/>
                    </a:lnTo>
                    <a:lnTo>
                      <a:pt x="51" y="46"/>
                    </a:lnTo>
                    <a:lnTo>
                      <a:pt x="43" y="45"/>
                    </a:lnTo>
                    <a:lnTo>
                      <a:pt x="35" y="44"/>
                    </a:lnTo>
                    <a:lnTo>
                      <a:pt x="28" y="43"/>
                    </a:lnTo>
                    <a:lnTo>
                      <a:pt x="22" y="41"/>
                    </a:lnTo>
                    <a:lnTo>
                      <a:pt x="15" y="37"/>
                    </a:lnTo>
                    <a:lnTo>
                      <a:pt x="9" y="35"/>
                    </a:lnTo>
                    <a:lnTo>
                      <a:pt x="5" y="33"/>
                    </a:lnTo>
                    <a:lnTo>
                      <a:pt x="1" y="32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210" name="Freeform 79"/>
              <p:cNvSpPr>
                <a:spLocks noChangeArrowheads="1"/>
              </p:cNvSpPr>
              <p:nvPr/>
            </p:nvSpPr>
            <p:spPr bwMode="auto">
              <a:xfrm>
                <a:off x="3076" y="4161"/>
                <a:ext cx="34" cy="42"/>
              </a:xfrm>
              <a:custGeom>
                <a:avLst/>
                <a:gdLst>
                  <a:gd name="T0" fmla="*/ 1224 w 32"/>
                  <a:gd name="T1" fmla="*/ 0 h 39"/>
                  <a:gd name="T2" fmla="*/ 904 w 32"/>
                  <a:gd name="T3" fmla="*/ 2 h 39"/>
                  <a:gd name="T4" fmla="*/ 645 w 32"/>
                  <a:gd name="T5" fmla="*/ 6 h 39"/>
                  <a:gd name="T6" fmla="*/ 464 w 32"/>
                  <a:gd name="T7" fmla="*/ 978 h 39"/>
                  <a:gd name="T8" fmla="*/ 7 w 32"/>
                  <a:gd name="T9" fmla="*/ 1525 h 39"/>
                  <a:gd name="T10" fmla="*/ 3 w 32"/>
                  <a:gd name="T11" fmla="*/ 2083 h 39"/>
                  <a:gd name="T12" fmla="*/ 1 w 32"/>
                  <a:gd name="T13" fmla="*/ 2561 h 39"/>
                  <a:gd name="T14" fmla="*/ 0 w 32"/>
                  <a:gd name="T15" fmla="*/ 3198 h 39"/>
                  <a:gd name="T16" fmla="*/ 5 w 32"/>
                  <a:gd name="T17" fmla="*/ 3500 h 39"/>
                  <a:gd name="T18" fmla="*/ 7 w 32"/>
                  <a:gd name="T19" fmla="*/ 2758 h 39"/>
                  <a:gd name="T20" fmla="*/ 411 w 32"/>
                  <a:gd name="T21" fmla="*/ 3018 h 39"/>
                  <a:gd name="T22" fmla="*/ 411 w 32"/>
                  <a:gd name="T23" fmla="*/ 2802 h 39"/>
                  <a:gd name="T24" fmla="*/ 464 w 32"/>
                  <a:gd name="T25" fmla="*/ 2416 h 39"/>
                  <a:gd name="T26" fmla="*/ 524 w 32"/>
                  <a:gd name="T27" fmla="*/ 2083 h 39"/>
                  <a:gd name="T28" fmla="*/ 685 w 32"/>
                  <a:gd name="T29" fmla="*/ 1525 h 39"/>
                  <a:gd name="T30" fmla="*/ 851 w 32"/>
                  <a:gd name="T31" fmla="*/ 1134 h 39"/>
                  <a:gd name="T32" fmla="*/ 1151 w 32"/>
                  <a:gd name="T33" fmla="*/ 843 h 39"/>
                  <a:gd name="T34" fmla="*/ 1253 w 32"/>
                  <a:gd name="T35" fmla="*/ 783 h 39"/>
                  <a:gd name="T36" fmla="*/ 1224 w 32"/>
                  <a:gd name="T37" fmla="*/ 0 h 3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2"/>
                  <a:gd name="T58" fmla="*/ 0 h 39"/>
                  <a:gd name="T59" fmla="*/ 32 w 32"/>
                  <a:gd name="T60" fmla="*/ 39 h 3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2" h="39">
                    <a:moveTo>
                      <a:pt x="31" y="0"/>
                    </a:moveTo>
                    <a:lnTo>
                      <a:pt x="23" y="2"/>
                    </a:lnTo>
                    <a:lnTo>
                      <a:pt x="17" y="6"/>
                    </a:lnTo>
                    <a:lnTo>
                      <a:pt x="12" y="11"/>
                    </a:lnTo>
                    <a:lnTo>
                      <a:pt x="7" y="17"/>
                    </a:lnTo>
                    <a:lnTo>
                      <a:pt x="3" y="23"/>
                    </a:lnTo>
                    <a:lnTo>
                      <a:pt x="1" y="28"/>
                    </a:lnTo>
                    <a:lnTo>
                      <a:pt x="0" y="34"/>
                    </a:lnTo>
                    <a:lnTo>
                      <a:pt x="5" y="39"/>
                    </a:lnTo>
                    <a:lnTo>
                      <a:pt x="7" y="30"/>
                    </a:lnTo>
                    <a:lnTo>
                      <a:pt x="10" y="33"/>
                    </a:lnTo>
                    <a:lnTo>
                      <a:pt x="10" y="31"/>
                    </a:lnTo>
                    <a:lnTo>
                      <a:pt x="12" y="27"/>
                    </a:lnTo>
                    <a:lnTo>
                      <a:pt x="14" y="23"/>
                    </a:lnTo>
                    <a:lnTo>
                      <a:pt x="18" y="17"/>
                    </a:lnTo>
                    <a:lnTo>
                      <a:pt x="22" y="13"/>
                    </a:lnTo>
                    <a:lnTo>
                      <a:pt x="28" y="9"/>
                    </a:lnTo>
                    <a:lnTo>
                      <a:pt x="32" y="8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211" name="Freeform 80"/>
              <p:cNvSpPr>
                <a:spLocks noChangeArrowheads="1"/>
              </p:cNvSpPr>
              <p:nvPr/>
            </p:nvSpPr>
            <p:spPr bwMode="auto">
              <a:xfrm>
                <a:off x="3109" y="4158"/>
                <a:ext cx="66" cy="12"/>
              </a:xfrm>
              <a:custGeom>
                <a:avLst/>
                <a:gdLst>
                  <a:gd name="T0" fmla="*/ 1077 w 63"/>
                  <a:gd name="T1" fmla="*/ 3 h 11"/>
                  <a:gd name="T2" fmla="*/ 981 w 63"/>
                  <a:gd name="T3" fmla="*/ 3 h 11"/>
                  <a:gd name="T4" fmla="*/ 813 w 63"/>
                  <a:gd name="T5" fmla="*/ 2 h 11"/>
                  <a:gd name="T6" fmla="*/ 692 w 63"/>
                  <a:gd name="T7" fmla="*/ 2 h 11"/>
                  <a:gd name="T8" fmla="*/ 575 w 63"/>
                  <a:gd name="T9" fmla="*/ 0 h 11"/>
                  <a:gd name="T10" fmla="*/ 388 w 63"/>
                  <a:gd name="T11" fmla="*/ 0 h 11"/>
                  <a:gd name="T12" fmla="*/ 267 w 63"/>
                  <a:gd name="T13" fmla="*/ 0 h 11"/>
                  <a:gd name="T14" fmla="*/ 8 w 63"/>
                  <a:gd name="T15" fmla="*/ 0 h 11"/>
                  <a:gd name="T16" fmla="*/ 0 w 63"/>
                  <a:gd name="T17" fmla="*/ 2 h 11"/>
                  <a:gd name="T18" fmla="*/ 1 w 63"/>
                  <a:gd name="T19" fmla="*/ 1897 h 11"/>
                  <a:gd name="T20" fmla="*/ 8 w 63"/>
                  <a:gd name="T21" fmla="*/ 1739 h 11"/>
                  <a:gd name="T22" fmla="*/ 267 w 63"/>
                  <a:gd name="T23" fmla="*/ 1739 h 11"/>
                  <a:gd name="T24" fmla="*/ 388 w 63"/>
                  <a:gd name="T25" fmla="*/ 1739 h 11"/>
                  <a:gd name="T26" fmla="*/ 575 w 63"/>
                  <a:gd name="T27" fmla="*/ 1897 h 11"/>
                  <a:gd name="T28" fmla="*/ 675 w 63"/>
                  <a:gd name="T29" fmla="*/ 1897 h 11"/>
                  <a:gd name="T30" fmla="*/ 813 w 63"/>
                  <a:gd name="T31" fmla="*/ 1897 h 11"/>
                  <a:gd name="T32" fmla="*/ 960 w 63"/>
                  <a:gd name="T33" fmla="*/ 2069 h 11"/>
                  <a:gd name="T34" fmla="*/ 1077 w 63"/>
                  <a:gd name="T35" fmla="*/ 2069 h 11"/>
                  <a:gd name="T36" fmla="*/ 1077 w 63"/>
                  <a:gd name="T37" fmla="*/ 3 h 1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63"/>
                  <a:gd name="T58" fmla="*/ 0 h 11"/>
                  <a:gd name="T59" fmla="*/ 63 w 63"/>
                  <a:gd name="T60" fmla="*/ 11 h 1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63" h="11">
                    <a:moveTo>
                      <a:pt x="63" y="3"/>
                    </a:moveTo>
                    <a:lnTo>
                      <a:pt x="57" y="3"/>
                    </a:lnTo>
                    <a:lnTo>
                      <a:pt x="48" y="2"/>
                    </a:lnTo>
                    <a:lnTo>
                      <a:pt x="41" y="2"/>
                    </a:lnTo>
                    <a:lnTo>
                      <a:pt x="33" y="0"/>
                    </a:lnTo>
                    <a:lnTo>
                      <a:pt x="24" y="0"/>
                    </a:lnTo>
                    <a:lnTo>
                      <a:pt x="16" y="0"/>
                    </a:lnTo>
                    <a:lnTo>
                      <a:pt x="8" y="0"/>
                    </a:lnTo>
                    <a:lnTo>
                      <a:pt x="0" y="2"/>
                    </a:lnTo>
                    <a:lnTo>
                      <a:pt x="1" y="10"/>
                    </a:lnTo>
                    <a:lnTo>
                      <a:pt x="8" y="9"/>
                    </a:lnTo>
                    <a:lnTo>
                      <a:pt x="16" y="9"/>
                    </a:lnTo>
                    <a:lnTo>
                      <a:pt x="24" y="9"/>
                    </a:lnTo>
                    <a:lnTo>
                      <a:pt x="33" y="10"/>
                    </a:lnTo>
                    <a:lnTo>
                      <a:pt x="40" y="10"/>
                    </a:lnTo>
                    <a:lnTo>
                      <a:pt x="48" y="10"/>
                    </a:lnTo>
                    <a:lnTo>
                      <a:pt x="56" y="11"/>
                    </a:lnTo>
                    <a:lnTo>
                      <a:pt x="63" y="11"/>
                    </a:lnTo>
                    <a:lnTo>
                      <a:pt x="63" y="3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212" name="Freeform 81"/>
              <p:cNvSpPr>
                <a:spLocks noChangeArrowheads="1"/>
              </p:cNvSpPr>
              <p:nvPr/>
            </p:nvSpPr>
            <p:spPr bwMode="auto">
              <a:xfrm>
                <a:off x="3175" y="4162"/>
                <a:ext cx="19" cy="30"/>
              </a:xfrm>
              <a:custGeom>
                <a:avLst/>
                <a:gdLst>
                  <a:gd name="T0" fmla="*/ 379 w 18"/>
                  <a:gd name="T1" fmla="*/ 1859 h 28"/>
                  <a:gd name="T2" fmla="*/ 422 w 18"/>
                  <a:gd name="T3" fmla="*/ 1619 h 28"/>
                  <a:gd name="T4" fmla="*/ 445 w 18"/>
                  <a:gd name="T5" fmla="*/ 1191 h 28"/>
                  <a:gd name="T6" fmla="*/ 422 w 18"/>
                  <a:gd name="T7" fmla="*/ 904 h 28"/>
                  <a:gd name="T8" fmla="*/ 400 w 18"/>
                  <a:gd name="T9" fmla="*/ 686 h 28"/>
                  <a:gd name="T10" fmla="*/ 340 w 18"/>
                  <a:gd name="T11" fmla="*/ 5 h 28"/>
                  <a:gd name="T12" fmla="*/ 289 w 18"/>
                  <a:gd name="T13" fmla="*/ 2 h 28"/>
                  <a:gd name="T14" fmla="*/ 6 w 18"/>
                  <a:gd name="T15" fmla="*/ 1 h 28"/>
                  <a:gd name="T16" fmla="*/ 0 w 18"/>
                  <a:gd name="T17" fmla="*/ 0 h 28"/>
                  <a:gd name="T18" fmla="*/ 0 w 18"/>
                  <a:gd name="T19" fmla="*/ 597 h 28"/>
                  <a:gd name="T20" fmla="*/ 2 w 18"/>
                  <a:gd name="T21" fmla="*/ 597 h 28"/>
                  <a:gd name="T22" fmla="*/ 4 w 18"/>
                  <a:gd name="T23" fmla="*/ 686 h 28"/>
                  <a:gd name="T24" fmla="*/ 7 w 18"/>
                  <a:gd name="T25" fmla="*/ 788 h 28"/>
                  <a:gd name="T26" fmla="*/ 8 w 18"/>
                  <a:gd name="T27" fmla="*/ 904 h 28"/>
                  <a:gd name="T28" fmla="*/ 274 w 18"/>
                  <a:gd name="T29" fmla="*/ 1038 h 28"/>
                  <a:gd name="T30" fmla="*/ 274 w 18"/>
                  <a:gd name="T31" fmla="*/ 1191 h 28"/>
                  <a:gd name="T32" fmla="*/ 274 w 18"/>
                  <a:gd name="T33" fmla="*/ 1465 h 28"/>
                  <a:gd name="T34" fmla="*/ 8 w 18"/>
                  <a:gd name="T35" fmla="*/ 1570 h 28"/>
                  <a:gd name="T36" fmla="*/ 379 w 18"/>
                  <a:gd name="T37" fmla="*/ 1859 h 2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8"/>
                  <a:gd name="T58" fmla="*/ 0 h 28"/>
                  <a:gd name="T59" fmla="*/ 18 w 18"/>
                  <a:gd name="T60" fmla="*/ 28 h 2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8" h="28">
                    <a:moveTo>
                      <a:pt x="15" y="28"/>
                    </a:moveTo>
                    <a:lnTo>
                      <a:pt x="17" y="24"/>
                    </a:lnTo>
                    <a:lnTo>
                      <a:pt x="18" y="18"/>
                    </a:lnTo>
                    <a:lnTo>
                      <a:pt x="17" y="14"/>
                    </a:lnTo>
                    <a:lnTo>
                      <a:pt x="16" y="10"/>
                    </a:lnTo>
                    <a:lnTo>
                      <a:pt x="13" y="5"/>
                    </a:lnTo>
                    <a:lnTo>
                      <a:pt x="10" y="2"/>
                    </a:lnTo>
                    <a:lnTo>
                      <a:pt x="6" y="1"/>
                    </a:lnTo>
                    <a:lnTo>
                      <a:pt x="0" y="0"/>
                    </a:lnTo>
                    <a:lnTo>
                      <a:pt x="0" y="8"/>
                    </a:lnTo>
                    <a:lnTo>
                      <a:pt x="2" y="8"/>
                    </a:lnTo>
                    <a:lnTo>
                      <a:pt x="4" y="10"/>
                    </a:lnTo>
                    <a:lnTo>
                      <a:pt x="7" y="12"/>
                    </a:lnTo>
                    <a:lnTo>
                      <a:pt x="8" y="14"/>
                    </a:lnTo>
                    <a:lnTo>
                      <a:pt x="9" y="16"/>
                    </a:lnTo>
                    <a:lnTo>
                      <a:pt x="9" y="18"/>
                    </a:lnTo>
                    <a:lnTo>
                      <a:pt x="9" y="21"/>
                    </a:lnTo>
                    <a:lnTo>
                      <a:pt x="8" y="23"/>
                    </a:lnTo>
                    <a:lnTo>
                      <a:pt x="15" y="28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213" name="Freeform 82"/>
              <p:cNvSpPr>
                <a:spLocks noChangeArrowheads="1"/>
              </p:cNvSpPr>
              <p:nvPr/>
            </p:nvSpPr>
            <p:spPr bwMode="auto">
              <a:xfrm>
                <a:off x="3136" y="4186"/>
                <a:ext cx="56" cy="31"/>
              </a:xfrm>
              <a:custGeom>
                <a:avLst/>
                <a:gdLst>
                  <a:gd name="T0" fmla="*/ 0 w 53"/>
                  <a:gd name="T1" fmla="*/ 1696 h 29"/>
                  <a:gd name="T2" fmla="*/ 313 w 53"/>
                  <a:gd name="T3" fmla="*/ 1588 h 29"/>
                  <a:gd name="T4" fmla="*/ 487 w 53"/>
                  <a:gd name="T5" fmla="*/ 1486 h 29"/>
                  <a:gd name="T6" fmla="*/ 757 w 53"/>
                  <a:gd name="T7" fmla="*/ 1390 h 29"/>
                  <a:gd name="T8" fmla="*/ 944 w 53"/>
                  <a:gd name="T9" fmla="*/ 1216 h 29"/>
                  <a:gd name="T10" fmla="*/ 1113 w 53"/>
                  <a:gd name="T11" fmla="*/ 872 h 29"/>
                  <a:gd name="T12" fmla="*/ 1326 w 53"/>
                  <a:gd name="T13" fmla="*/ 714 h 29"/>
                  <a:gd name="T14" fmla="*/ 1423 w 53"/>
                  <a:gd name="T15" fmla="*/ 547 h 29"/>
                  <a:gd name="T16" fmla="*/ 1504 w 53"/>
                  <a:gd name="T17" fmla="*/ 5 h 29"/>
                  <a:gd name="T18" fmla="*/ 1326 w 53"/>
                  <a:gd name="T19" fmla="*/ 0 h 29"/>
                  <a:gd name="T20" fmla="*/ 1255 w 53"/>
                  <a:gd name="T21" fmla="*/ 2 h 29"/>
                  <a:gd name="T22" fmla="*/ 1113 w 53"/>
                  <a:gd name="T23" fmla="*/ 5 h 29"/>
                  <a:gd name="T24" fmla="*/ 997 w 53"/>
                  <a:gd name="T25" fmla="*/ 547 h 29"/>
                  <a:gd name="T26" fmla="*/ 854 w 53"/>
                  <a:gd name="T27" fmla="*/ 668 h 29"/>
                  <a:gd name="T28" fmla="*/ 608 w 53"/>
                  <a:gd name="T29" fmla="*/ 816 h 29"/>
                  <a:gd name="T30" fmla="*/ 436 w 53"/>
                  <a:gd name="T31" fmla="*/ 932 h 29"/>
                  <a:gd name="T32" fmla="*/ 8 w 53"/>
                  <a:gd name="T33" fmla="*/ 1138 h 29"/>
                  <a:gd name="T34" fmla="*/ 0 w 53"/>
                  <a:gd name="T35" fmla="*/ 1216 h 29"/>
                  <a:gd name="T36" fmla="*/ 0 w 53"/>
                  <a:gd name="T37" fmla="*/ 1696 h 2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3"/>
                  <a:gd name="T58" fmla="*/ 0 h 29"/>
                  <a:gd name="T59" fmla="*/ 53 w 53"/>
                  <a:gd name="T60" fmla="*/ 29 h 2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3" h="29">
                    <a:moveTo>
                      <a:pt x="0" y="29"/>
                    </a:moveTo>
                    <a:lnTo>
                      <a:pt x="10" y="28"/>
                    </a:lnTo>
                    <a:lnTo>
                      <a:pt x="18" y="26"/>
                    </a:lnTo>
                    <a:lnTo>
                      <a:pt x="26" y="24"/>
                    </a:lnTo>
                    <a:lnTo>
                      <a:pt x="33" y="21"/>
                    </a:lnTo>
                    <a:lnTo>
                      <a:pt x="39" y="16"/>
                    </a:lnTo>
                    <a:lnTo>
                      <a:pt x="46" y="13"/>
                    </a:lnTo>
                    <a:lnTo>
                      <a:pt x="50" y="9"/>
                    </a:lnTo>
                    <a:lnTo>
                      <a:pt x="53" y="5"/>
                    </a:lnTo>
                    <a:lnTo>
                      <a:pt x="46" y="0"/>
                    </a:lnTo>
                    <a:lnTo>
                      <a:pt x="44" y="2"/>
                    </a:lnTo>
                    <a:lnTo>
                      <a:pt x="39" y="5"/>
                    </a:lnTo>
                    <a:lnTo>
                      <a:pt x="35" y="9"/>
                    </a:lnTo>
                    <a:lnTo>
                      <a:pt x="30" y="12"/>
                    </a:lnTo>
                    <a:lnTo>
                      <a:pt x="22" y="15"/>
                    </a:lnTo>
                    <a:lnTo>
                      <a:pt x="16" y="17"/>
                    </a:lnTo>
                    <a:lnTo>
                      <a:pt x="8" y="20"/>
                    </a:lnTo>
                    <a:lnTo>
                      <a:pt x="0" y="21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214" name="Freeform 83"/>
              <p:cNvSpPr>
                <a:spLocks noChangeArrowheads="1"/>
              </p:cNvSpPr>
              <p:nvPr/>
            </p:nvSpPr>
            <p:spPr bwMode="auto">
              <a:xfrm>
                <a:off x="3082" y="4193"/>
                <a:ext cx="54" cy="25"/>
              </a:xfrm>
              <a:custGeom>
                <a:avLst/>
                <a:gdLst>
                  <a:gd name="T0" fmla="*/ 0 w 51"/>
                  <a:gd name="T1" fmla="*/ 1409 h 23"/>
                  <a:gd name="T2" fmla="*/ 4 w 51"/>
                  <a:gd name="T3" fmla="*/ 1532 h 23"/>
                  <a:gd name="T4" fmla="*/ 8 w 51"/>
                  <a:gd name="T5" fmla="*/ 1810 h 23"/>
                  <a:gd name="T6" fmla="*/ 408 w 51"/>
                  <a:gd name="T7" fmla="*/ 2324 h 23"/>
                  <a:gd name="T8" fmla="*/ 574 w 51"/>
                  <a:gd name="T9" fmla="*/ 2746 h 23"/>
                  <a:gd name="T10" fmla="*/ 906 w 51"/>
                  <a:gd name="T11" fmla="*/ 3245 h 23"/>
                  <a:gd name="T12" fmla="*/ 1076 w 51"/>
                  <a:gd name="T13" fmla="*/ 3468 h 23"/>
                  <a:gd name="T14" fmla="*/ 1430 w 51"/>
                  <a:gd name="T15" fmla="*/ 3770 h 23"/>
                  <a:gd name="T16" fmla="*/ 1657 w 51"/>
                  <a:gd name="T17" fmla="*/ 3770 h 23"/>
                  <a:gd name="T18" fmla="*/ 1657 w 51"/>
                  <a:gd name="T19" fmla="*/ 2324 h 23"/>
                  <a:gd name="T20" fmla="*/ 1432 w 51"/>
                  <a:gd name="T21" fmla="*/ 2138 h 23"/>
                  <a:gd name="T22" fmla="*/ 1139 w 51"/>
                  <a:gd name="T23" fmla="*/ 1810 h 23"/>
                  <a:gd name="T24" fmla="*/ 959 w 51"/>
                  <a:gd name="T25" fmla="*/ 1665 h 23"/>
                  <a:gd name="T26" fmla="*/ 722 w 51"/>
                  <a:gd name="T27" fmla="*/ 1409 h 23"/>
                  <a:gd name="T28" fmla="*/ 484 w 51"/>
                  <a:gd name="T29" fmla="*/ 1097 h 23"/>
                  <a:gd name="T30" fmla="*/ 364 w 51"/>
                  <a:gd name="T31" fmla="*/ 4 h 23"/>
                  <a:gd name="T32" fmla="*/ 7 w 51"/>
                  <a:gd name="T33" fmla="*/ 3 h 23"/>
                  <a:gd name="T34" fmla="*/ 2 w 51"/>
                  <a:gd name="T35" fmla="*/ 0 h 23"/>
                  <a:gd name="T36" fmla="*/ 0 w 51"/>
                  <a:gd name="T37" fmla="*/ 1409 h 23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1"/>
                  <a:gd name="T58" fmla="*/ 0 h 23"/>
                  <a:gd name="T59" fmla="*/ 51 w 51"/>
                  <a:gd name="T60" fmla="*/ 23 h 23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1" h="23">
                    <a:moveTo>
                      <a:pt x="0" y="9"/>
                    </a:moveTo>
                    <a:lnTo>
                      <a:pt x="4" y="10"/>
                    </a:lnTo>
                    <a:lnTo>
                      <a:pt x="8" y="12"/>
                    </a:lnTo>
                    <a:lnTo>
                      <a:pt x="13" y="15"/>
                    </a:lnTo>
                    <a:lnTo>
                      <a:pt x="19" y="17"/>
                    </a:lnTo>
                    <a:lnTo>
                      <a:pt x="27" y="20"/>
                    </a:lnTo>
                    <a:lnTo>
                      <a:pt x="34" y="21"/>
                    </a:lnTo>
                    <a:lnTo>
                      <a:pt x="43" y="23"/>
                    </a:lnTo>
                    <a:lnTo>
                      <a:pt x="51" y="23"/>
                    </a:lnTo>
                    <a:lnTo>
                      <a:pt x="51" y="15"/>
                    </a:lnTo>
                    <a:lnTo>
                      <a:pt x="44" y="14"/>
                    </a:lnTo>
                    <a:lnTo>
                      <a:pt x="36" y="12"/>
                    </a:lnTo>
                    <a:lnTo>
                      <a:pt x="29" y="11"/>
                    </a:lnTo>
                    <a:lnTo>
                      <a:pt x="23" y="9"/>
                    </a:lnTo>
                    <a:lnTo>
                      <a:pt x="16" y="6"/>
                    </a:lnTo>
                    <a:lnTo>
                      <a:pt x="11" y="4"/>
                    </a:lnTo>
                    <a:lnTo>
                      <a:pt x="7" y="3"/>
                    </a:lnTo>
                    <a:lnTo>
                      <a:pt x="2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215" name="Freeform 84"/>
              <p:cNvSpPr>
                <a:spLocks noChangeArrowheads="1"/>
              </p:cNvSpPr>
              <p:nvPr/>
            </p:nvSpPr>
            <p:spPr bwMode="auto">
              <a:xfrm>
                <a:off x="2653" y="4198"/>
                <a:ext cx="114" cy="43"/>
              </a:xfrm>
              <a:custGeom>
                <a:avLst/>
                <a:gdLst>
                  <a:gd name="T0" fmla="*/ 3 w 108"/>
                  <a:gd name="T1" fmla="*/ 1605 h 40"/>
                  <a:gd name="T2" fmla="*/ 1 w 108"/>
                  <a:gd name="T3" fmla="*/ 1745 h 40"/>
                  <a:gd name="T4" fmla="*/ 1 w 108"/>
                  <a:gd name="T5" fmla="*/ 1854 h 40"/>
                  <a:gd name="T6" fmla="*/ 0 w 108"/>
                  <a:gd name="T7" fmla="*/ 1876 h 40"/>
                  <a:gd name="T8" fmla="*/ 1 w 108"/>
                  <a:gd name="T9" fmla="*/ 1993 h 40"/>
                  <a:gd name="T10" fmla="*/ 3 w 108"/>
                  <a:gd name="T11" fmla="*/ 2168 h 40"/>
                  <a:gd name="T12" fmla="*/ 8 w 108"/>
                  <a:gd name="T13" fmla="*/ 2476 h 40"/>
                  <a:gd name="T14" fmla="*/ 365 w 108"/>
                  <a:gd name="T15" fmla="*/ 2862 h 40"/>
                  <a:gd name="T16" fmla="*/ 546 w 108"/>
                  <a:gd name="T17" fmla="*/ 3047 h 40"/>
                  <a:gd name="T18" fmla="*/ 842 w 108"/>
                  <a:gd name="T19" fmla="*/ 3113 h 40"/>
                  <a:gd name="T20" fmla="*/ 1078 w 108"/>
                  <a:gd name="T21" fmla="*/ 3308 h 40"/>
                  <a:gd name="T22" fmla="*/ 1368 w 108"/>
                  <a:gd name="T23" fmla="*/ 3308 h 40"/>
                  <a:gd name="T24" fmla="*/ 1610 w 108"/>
                  <a:gd name="T25" fmla="*/ 3308 h 40"/>
                  <a:gd name="T26" fmla="*/ 1893 w 108"/>
                  <a:gd name="T27" fmla="*/ 3276 h 40"/>
                  <a:gd name="T28" fmla="*/ 2130 w 108"/>
                  <a:gd name="T29" fmla="*/ 3077 h 40"/>
                  <a:gd name="T30" fmla="*/ 2440 w 108"/>
                  <a:gd name="T31" fmla="*/ 2862 h 40"/>
                  <a:gd name="T32" fmla="*/ 2618 w 108"/>
                  <a:gd name="T33" fmla="*/ 2303 h 40"/>
                  <a:gd name="T34" fmla="*/ 2760 w 108"/>
                  <a:gd name="T35" fmla="*/ 2017 h 40"/>
                  <a:gd name="T36" fmla="*/ 2791 w 108"/>
                  <a:gd name="T37" fmla="*/ 1745 h 40"/>
                  <a:gd name="T38" fmla="*/ 2913 w 108"/>
                  <a:gd name="T39" fmla="*/ 1292 h 40"/>
                  <a:gd name="T40" fmla="*/ 2919 w 108"/>
                  <a:gd name="T41" fmla="*/ 967 h 40"/>
                  <a:gd name="T42" fmla="*/ 2919 w 108"/>
                  <a:gd name="T43" fmla="*/ 779 h 40"/>
                  <a:gd name="T44" fmla="*/ 2798 w 108"/>
                  <a:gd name="T45" fmla="*/ 6 h 40"/>
                  <a:gd name="T46" fmla="*/ 2644 w 108"/>
                  <a:gd name="T47" fmla="*/ 4 h 40"/>
                  <a:gd name="T48" fmla="*/ 2481 w 108"/>
                  <a:gd name="T49" fmla="*/ 2 h 40"/>
                  <a:gd name="T50" fmla="*/ 2312 w 108"/>
                  <a:gd name="T51" fmla="*/ 0 h 40"/>
                  <a:gd name="T52" fmla="*/ 1998 w 108"/>
                  <a:gd name="T53" fmla="*/ 0 h 40"/>
                  <a:gd name="T54" fmla="*/ 1793 w 108"/>
                  <a:gd name="T55" fmla="*/ 0 h 40"/>
                  <a:gd name="T56" fmla="*/ 1525 w 108"/>
                  <a:gd name="T57" fmla="*/ 2 h 40"/>
                  <a:gd name="T58" fmla="*/ 1368 w 108"/>
                  <a:gd name="T59" fmla="*/ 5 h 40"/>
                  <a:gd name="T60" fmla="*/ 1103 w 108"/>
                  <a:gd name="T61" fmla="*/ 674 h 40"/>
                  <a:gd name="T62" fmla="*/ 889 w 108"/>
                  <a:gd name="T63" fmla="*/ 837 h 40"/>
                  <a:gd name="T64" fmla="*/ 662 w 108"/>
                  <a:gd name="T65" fmla="*/ 967 h 40"/>
                  <a:gd name="T66" fmla="*/ 453 w 108"/>
                  <a:gd name="T67" fmla="*/ 1118 h 40"/>
                  <a:gd name="T68" fmla="*/ 328 w 108"/>
                  <a:gd name="T69" fmla="*/ 1292 h 40"/>
                  <a:gd name="T70" fmla="*/ 6 w 108"/>
                  <a:gd name="T71" fmla="*/ 1389 h 40"/>
                  <a:gd name="T72" fmla="*/ 3 w 108"/>
                  <a:gd name="T73" fmla="*/ 1605 h 40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108"/>
                  <a:gd name="T112" fmla="*/ 0 h 40"/>
                  <a:gd name="T113" fmla="*/ 108 w 108"/>
                  <a:gd name="T114" fmla="*/ 40 h 40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108" h="40">
                    <a:moveTo>
                      <a:pt x="3" y="19"/>
                    </a:moveTo>
                    <a:lnTo>
                      <a:pt x="1" y="21"/>
                    </a:lnTo>
                    <a:lnTo>
                      <a:pt x="1" y="22"/>
                    </a:lnTo>
                    <a:lnTo>
                      <a:pt x="0" y="23"/>
                    </a:lnTo>
                    <a:lnTo>
                      <a:pt x="1" y="24"/>
                    </a:lnTo>
                    <a:lnTo>
                      <a:pt x="3" y="27"/>
                    </a:lnTo>
                    <a:lnTo>
                      <a:pt x="8" y="30"/>
                    </a:lnTo>
                    <a:lnTo>
                      <a:pt x="14" y="34"/>
                    </a:lnTo>
                    <a:lnTo>
                      <a:pt x="21" y="36"/>
                    </a:lnTo>
                    <a:lnTo>
                      <a:pt x="31" y="38"/>
                    </a:lnTo>
                    <a:lnTo>
                      <a:pt x="40" y="40"/>
                    </a:lnTo>
                    <a:lnTo>
                      <a:pt x="50" y="40"/>
                    </a:lnTo>
                    <a:lnTo>
                      <a:pt x="60" y="40"/>
                    </a:lnTo>
                    <a:lnTo>
                      <a:pt x="70" y="39"/>
                    </a:lnTo>
                    <a:lnTo>
                      <a:pt x="79" y="37"/>
                    </a:lnTo>
                    <a:lnTo>
                      <a:pt x="89" y="34"/>
                    </a:lnTo>
                    <a:lnTo>
                      <a:pt x="96" y="28"/>
                    </a:lnTo>
                    <a:lnTo>
                      <a:pt x="100" y="25"/>
                    </a:lnTo>
                    <a:lnTo>
                      <a:pt x="103" y="21"/>
                    </a:lnTo>
                    <a:lnTo>
                      <a:pt x="106" y="16"/>
                    </a:lnTo>
                    <a:lnTo>
                      <a:pt x="108" y="12"/>
                    </a:lnTo>
                    <a:lnTo>
                      <a:pt x="108" y="9"/>
                    </a:lnTo>
                    <a:lnTo>
                      <a:pt x="104" y="6"/>
                    </a:lnTo>
                    <a:lnTo>
                      <a:pt x="98" y="4"/>
                    </a:lnTo>
                    <a:lnTo>
                      <a:pt x="92" y="2"/>
                    </a:lnTo>
                    <a:lnTo>
                      <a:pt x="84" y="0"/>
                    </a:lnTo>
                    <a:lnTo>
                      <a:pt x="74" y="0"/>
                    </a:lnTo>
                    <a:lnTo>
                      <a:pt x="66" y="0"/>
                    </a:lnTo>
                    <a:lnTo>
                      <a:pt x="57" y="2"/>
                    </a:lnTo>
                    <a:lnTo>
                      <a:pt x="50" y="5"/>
                    </a:lnTo>
                    <a:lnTo>
                      <a:pt x="41" y="7"/>
                    </a:lnTo>
                    <a:lnTo>
                      <a:pt x="33" y="10"/>
                    </a:lnTo>
                    <a:lnTo>
                      <a:pt x="25" y="12"/>
                    </a:lnTo>
                    <a:lnTo>
                      <a:pt x="18" y="14"/>
                    </a:lnTo>
                    <a:lnTo>
                      <a:pt x="12" y="16"/>
                    </a:lnTo>
                    <a:lnTo>
                      <a:pt x="6" y="17"/>
                    </a:lnTo>
                    <a:lnTo>
                      <a:pt x="3" y="19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216" name="Freeform 85"/>
              <p:cNvSpPr>
                <a:spLocks noChangeArrowheads="1"/>
              </p:cNvSpPr>
              <p:nvPr/>
            </p:nvSpPr>
            <p:spPr bwMode="auto">
              <a:xfrm>
                <a:off x="2648" y="4209"/>
                <a:ext cx="123" cy="39"/>
              </a:xfrm>
              <a:custGeom>
                <a:avLst/>
                <a:gdLst>
                  <a:gd name="T0" fmla="*/ 3867 w 116"/>
                  <a:gd name="T1" fmla="*/ 0 h 36"/>
                  <a:gd name="T2" fmla="*/ 3799 w 116"/>
                  <a:gd name="T3" fmla="*/ 4 h 36"/>
                  <a:gd name="T4" fmla="*/ 3682 w 116"/>
                  <a:gd name="T5" fmla="*/ 1075 h 36"/>
                  <a:gd name="T6" fmla="*/ 3583 w 116"/>
                  <a:gd name="T7" fmla="*/ 1481 h 36"/>
                  <a:gd name="T8" fmla="*/ 3472 w 116"/>
                  <a:gd name="T9" fmla="*/ 1738 h 36"/>
                  <a:gd name="T10" fmla="*/ 3243 w 116"/>
                  <a:gd name="T11" fmla="*/ 2544 h 36"/>
                  <a:gd name="T12" fmla="*/ 2912 w 116"/>
                  <a:gd name="T13" fmla="*/ 2986 h 36"/>
                  <a:gd name="T14" fmla="*/ 2590 w 116"/>
                  <a:gd name="T15" fmla="*/ 3235 h 36"/>
                  <a:gd name="T16" fmla="*/ 2279 w 116"/>
                  <a:gd name="T17" fmla="*/ 3297 h 36"/>
                  <a:gd name="T18" fmla="*/ 1914 w 116"/>
                  <a:gd name="T19" fmla="*/ 3297 h 36"/>
                  <a:gd name="T20" fmla="*/ 1603 w 116"/>
                  <a:gd name="T21" fmla="*/ 3297 h 36"/>
                  <a:gd name="T22" fmla="*/ 1229 w 116"/>
                  <a:gd name="T23" fmla="*/ 3043 h 36"/>
                  <a:gd name="T24" fmla="*/ 948 w 116"/>
                  <a:gd name="T25" fmla="*/ 2809 h 36"/>
                  <a:gd name="T26" fmla="*/ 685 w 116"/>
                  <a:gd name="T27" fmla="*/ 2544 h 36"/>
                  <a:gd name="T28" fmla="*/ 481 w 116"/>
                  <a:gd name="T29" fmla="*/ 2040 h 36"/>
                  <a:gd name="T30" fmla="*/ 381 w 116"/>
                  <a:gd name="T31" fmla="*/ 1738 h 36"/>
                  <a:gd name="T32" fmla="*/ 8 w 116"/>
                  <a:gd name="T33" fmla="*/ 1481 h 36"/>
                  <a:gd name="T34" fmla="*/ 8 w 116"/>
                  <a:gd name="T35" fmla="*/ 1604 h 36"/>
                  <a:gd name="T36" fmla="*/ 8 w 116"/>
                  <a:gd name="T37" fmla="*/ 1738 h 36"/>
                  <a:gd name="T38" fmla="*/ 359 w 116"/>
                  <a:gd name="T39" fmla="*/ 1604 h 36"/>
                  <a:gd name="T40" fmla="*/ 5 w 116"/>
                  <a:gd name="T41" fmla="*/ 5 h 36"/>
                  <a:gd name="T42" fmla="*/ 3 w 116"/>
                  <a:gd name="T43" fmla="*/ 992 h 36"/>
                  <a:gd name="T44" fmla="*/ 1 w 116"/>
                  <a:gd name="T45" fmla="*/ 1165 h 36"/>
                  <a:gd name="T46" fmla="*/ 0 w 116"/>
                  <a:gd name="T47" fmla="*/ 1604 h 36"/>
                  <a:gd name="T48" fmla="*/ 1 w 116"/>
                  <a:gd name="T49" fmla="*/ 2296 h 36"/>
                  <a:gd name="T50" fmla="*/ 4 w 116"/>
                  <a:gd name="T51" fmla="*/ 2694 h 36"/>
                  <a:gd name="T52" fmla="*/ 359 w 116"/>
                  <a:gd name="T53" fmla="*/ 3235 h 36"/>
                  <a:gd name="T54" fmla="*/ 574 w 116"/>
                  <a:gd name="T55" fmla="*/ 3572 h 36"/>
                  <a:gd name="T56" fmla="*/ 865 w 116"/>
                  <a:gd name="T57" fmla="*/ 3870 h 36"/>
                  <a:gd name="T58" fmla="*/ 1198 w 116"/>
                  <a:gd name="T59" fmla="*/ 4353 h 36"/>
                  <a:gd name="T60" fmla="*/ 1553 w 116"/>
                  <a:gd name="T61" fmla="*/ 4541 h 36"/>
                  <a:gd name="T62" fmla="*/ 1914 w 116"/>
                  <a:gd name="T63" fmla="*/ 4716 h 36"/>
                  <a:gd name="T64" fmla="*/ 2281 w 116"/>
                  <a:gd name="T65" fmla="*/ 4716 h 36"/>
                  <a:gd name="T66" fmla="*/ 2718 w 116"/>
                  <a:gd name="T67" fmla="*/ 4456 h 36"/>
                  <a:gd name="T68" fmla="*/ 3058 w 116"/>
                  <a:gd name="T69" fmla="*/ 4113 h 36"/>
                  <a:gd name="T70" fmla="*/ 3436 w 116"/>
                  <a:gd name="T71" fmla="*/ 3505 h 36"/>
                  <a:gd name="T72" fmla="*/ 3682 w 116"/>
                  <a:gd name="T73" fmla="*/ 2809 h 36"/>
                  <a:gd name="T74" fmla="*/ 3863 w 116"/>
                  <a:gd name="T75" fmla="*/ 2487 h 36"/>
                  <a:gd name="T76" fmla="*/ 3966 w 116"/>
                  <a:gd name="T77" fmla="*/ 1738 h 36"/>
                  <a:gd name="T78" fmla="*/ 4097 w 116"/>
                  <a:gd name="T79" fmla="*/ 1075 h 36"/>
                  <a:gd name="T80" fmla="*/ 4137 w 116"/>
                  <a:gd name="T81" fmla="*/ 4 h 36"/>
                  <a:gd name="T82" fmla="*/ 3867 w 116"/>
                  <a:gd name="T83" fmla="*/ 0 h 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116"/>
                  <a:gd name="T127" fmla="*/ 0 h 36"/>
                  <a:gd name="T128" fmla="*/ 116 w 116"/>
                  <a:gd name="T129" fmla="*/ 36 h 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116" h="36">
                    <a:moveTo>
                      <a:pt x="108" y="0"/>
                    </a:moveTo>
                    <a:lnTo>
                      <a:pt x="106" y="4"/>
                    </a:lnTo>
                    <a:lnTo>
                      <a:pt x="104" y="8"/>
                    </a:lnTo>
                    <a:lnTo>
                      <a:pt x="100" y="12"/>
                    </a:lnTo>
                    <a:lnTo>
                      <a:pt x="98" y="14"/>
                    </a:lnTo>
                    <a:lnTo>
                      <a:pt x="91" y="19"/>
                    </a:lnTo>
                    <a:lnTo>
                      <a:pt x="82" y="23"/>
                    </a:lnTo>
                    <a:lnTo>
                      <a:pt x="73" y="25"/>
                    </a:lnTo>
                    <a:lnTo>
                      <a:pt x="63" y="26"/>
                    </a:lnTo>
                    <a:lnTo>
                      <a:pt x="54" y="26"/>
                    </a:lnTo>
                    <a:lnTo>
                      <a:pt x="44" y="26"/>
                    </a:lnTo>
                    <a:lnTo>
                      <a:pt x="35" y="24"/>
                    </a:lnTo>
                    <a:lnTo>
                      <a:pt x="26" y="22"/>
                    </a:lnTo>
                    <a:lnTo>
                      <a:pt x="20" y="19"/>
                    </a:lnTo>
                    <a:lnTo>
                      <a:pt x="14" y="16"/>
                    </a:lnTo>
                    <a:lnTo>
                      <a:pt x="10" y="14"/>
                    </a:lnTo>
                    <a:lnTo>
                      <a:pt x="8" y="12"/>
                    </a:lnTo>
                    <a:lnTo>
                      <a:pt x="8" y="13"/>
                    </a:lnTo>
                    <a:lnTo>
                      <a:pt x="8" y="14"/>
                    </a:lnTo>
                    <a:lnTo>
                      <a:pt x="9" y="13"/>
                    </a:lnTo>
                    <a:lnTo>
                      <a:pt x="5" y="5"/>
                    </a:lnTo>
                    <a:lnTo>
                      <a:pt x="3" y="7"/>
                    </a:lnTo>
                    <a:lnTo>
                      <a:pt x="1" y="9"/>
                    </a:lnTo>
                    <a:lnTo>
                      <a:pt x="0" y="13"/>
                    </a:lnTo>
                    <a:lnTo>
                      <a:pt x="1" y="17"/>
                    </a:lnTo>
                    <a:lnTo>
                      <a:pt x="4" y="20"/>
                    </a:lnTo>
                    <a:lnTo>
                      <a:pt x="9" y="25"/>
                    </a:lnTo>
                    <a:lnTo>
                      <a:pt x="17" y="28"/>
                    </a:lnTo>
                    <a:lnTo>
                      <a:pt x="24" y="30"/>
                    </a:lnTo>
                    <a:lnTo>
                      <a:pt x="34" y="33"/>
                    </a:lnTo>
                    <a:lnTo>
                      <a:pt x="43" y="35"/>
                    </a:lnTo>
                    <a:lnTo>
                      <a:pt x="54" y="36"/>
                    </a:lnTo>
                    <a:lnTo>
                      <a:pt x="64" y="36"/>
                    </a:lnTo>
                    <a:lnTo>
                      <a:pt x="75" y="34"/>
                    </a:lnTo>
                    <a:lnTo>
                      <a:pt x="86" y="31"/>
                    </a:lnTo>
                    <a:lnTo>
                      <a:pt x="95" y="27"/>
                    </a:lnTo>
                    <a:lnTo>
                      <a:pt x="104" y="22"/>
                    </a:lnTo>
                    <a:lnTo>
                      <a:pt x="107" y="18"/>
                    </a:lnTo>
                    <a:lnTo>
                      <a:pt x="111" y="14"/>
                    </a:lnTo>
                    <a:lnTo>
                      <a:pt x="114" y="8"/>
                    </a:lnTo>
                    <a:lnTo>
                      <a:pt x="116" y="4"/>
                    </a:lnTo>
                    <a:lnTo>
                      <a:pt x="108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217" name="Freeform 86"/>
              <p:cNvSpPr>
                <a:spLocks noChangeArrowheads="1"/>
              </p:cNvSpPr>
              <p:nvPr/>
            </p:nvSpPr>
            <p:spPr bwMode="auto">
              <a:xfrm>
                <a:off x="2713" y="4193"/>
                <a:ext cx="59" cy="21"/>
              </a:xfrm>
              <a:custGeom>
                <a:avLst/>
                <a:gdLst>
                  <a:gd name="T0" fmla="*/ 2 w 56"/>
                  <a:gd name="T1" fmla="*/ 4647 h 19"/>
                  <a:gd name="T2" fmla="*/ 272 w 56"/>
                  <a:gd name="T3" fmla="*/ 3804 h 19"/>
                  <a:gd name="T4" fmla="*/ 413 w 56"/>
                  <a:gd name="T5" fmla="*/ 3804 h 19"/>
                  <a:gd name="T6" fmla="*/ 661 w 56"/>
                  <a:gd name="T7" fmla="*/ 3804 h 19"/>
                  <a:gd name="T8" fmla="*/ 849 w 56"/>
                  <a:gd name="T9" fmla="*/ 4647 h 19"/>
                  <a:gd name="T10" fmla="*/ 992 w 56"/>
                  <a:gd name="T11" fmla="*/ 5136 h 19"/>
                  <a:gd name="T12" fmla="*/ 1113 w 56"/>
                  <a:gd name="T13" fmla="*/ 6936 h 19"/>
                  <a:gd name="T14" fmla="*/ 1173 w 56"/>
                  <a:gd name="T15" fmla="*/ 7666 h 19"/>
                  <a:gd name="T16" fmla="*/ 1173 w 56"/>
                  <a:gd name="T17" fmla="*/ 6936 h 19"/>
                  <a:gd name="T18" fmla="*/ 1356 w 56"/>
                  <a:gd name="T19" fmla="*/ 8473 h 19"/>
                  <a:gd name="T20" fmla="*/ 1307 w 56"/>
                  <a:gd name="T21" fmla="*/ 4647 h 19"/>
                  <a:gd name="T22" fmla="*/ 1236 w 56"/>
                  <a:gd name="T23" fmla="*/ 3114 h 19"/>
                  <a:gd name="T24" fmla="*/ 1101 w 56"/>
                  <a:gd name="T25" fmla="*/ 2549 h 19"/>
                  <a:gd name="T26" fmla="*/ 857 w 56"/>
                  <a:gd name="T27" fmla="*/ 3 h 19"/>
                  <a:gd name="T28" fmla="*/ 696 w 56"/>
                  <a:gd name="T29" fmla="*/ 0 h 19"/>
                  <a:gd name="T30" fmla="*/ 413 w 56"/>
                  <a:gd name="T31" fmla="*/ 0 h 19"/>
                  <a:gd name="T32" fmla="*/ 9 w 56"/>
                  <a:gd name="T33" fmla="*/ 0 h 19"/>
                  <a:gd name="T34" fmla="*/ 0 w 56"/>
                  <a:gd name="T35" fmla="*/ 3 h 19"/>
                  <a:gd name="T36" fmla="*/ 2 w 56"/>
                  <a:gd name="T37" fmla="*/ 4647 h 1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6"/>
                  <a:gd name="T58" fmla="*/ 0 h 19"/>
                  <a:gd name="T59" fmla="*/ 56 w 56"/>
                  <a:gd name="T60" fmla="*/ 19 h 1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6" h="19">
                    <a:moveTo>
                      <a:pt x="2" y="11"/>
                    </a:moveTo>
                    <a:lnTo>
                      <a:pt x="10" y="9"/>
                    </a:lnTo>
                    <a:lnTo>
                      <a:pt x="18" y="9"/>
                    </a:lnTo>
                    <a:lnTo>
                      <a:pt x="27" y="9"/>
                    </a:lnTo>
                    <a:lnTo>
                      <a:pt x="35" y="11"/>
                    </a:lnTo>
                    <a:lnTo>
                      <a:pt x="41" y="12"/>
                    </a:lnTo>
                    <a:lnTo>
                      <a:pt x="46" y="15"/>
                    </a:lnTo>
                    <a:lnTo>
                      <a:pt x="48" y="17"/>
                    </a:lnTo>
                    <a:lnTo>
                      <a:pt x="48" y="15"/>
                    </a:lnTo>
                    <a:lnTo>
                      <a:pt x="56" y="19"/>
                    </a:lnTo>
                    <a:lnTo>
                      <a:pt x="55" y="11"/>
                    </a:lnTo>
                    <a:lnTo>
                      <a:pt x="51" y="7"/>
                    </a:lnTo>
                    <a:lnTo>
                      <a:pt x="45" y="5"/>
                    </a:lnTo>
                    <a:lnTo>
                      <a:pt x="36" y="3"/>
                    </a:lnTo>
                    <a:lnTo>
                      <a:pt x="28" y="0"/>
                    </a:lnTo>
                    <a:lnTo>
                      <a:pt x="18" y="0"/>
                    </a:lnTo>
                    <a:lnTo>
                      <a:pt x="9" y="0"/>
                    </a:lnTo>
                    <a:lnTo>
                      <a:pt x="0" y="3"/>
                    </a:lnTo>
                    <a:lnTo>
                      <a:pt x="2" y="11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218" name="Freeform 87"/>
              <p:cNvSpPr>
                <a:spLocks noChangeArrowheads="1"/>
              </p:cNvSpPr>
              <p:nvPr/>
            </p:nvSpPr>
            <p:spPr bwMode="auto">
              <a:xfrm>
                <a:off x="2653" y="4196"/>
                <a:ext cx="60" cy="27"/>
              </a:xfrm>
              <a:custGeom>
                <a:avLst/>
                <a:gdLst>
                  <a:gd name="T0" fmla="*/ 4 w 57"/>
                  <a:gd name="T1" fmla="*/ 2676 h 25"/>
                  <a:gd name="T2" fmla="*/ 8 w 57"/>
                  <a:gd name="T3" fmla="*/ 2597 h 25"/>
                  <a:gd name="T4" fmla="*/ 285 w 57"/>
                  <a:gd name="T5" fmla="*/ 2478 h 25"/>
                  <a:gd name="T6" fmla="*/ 388 w 57"/>
                  <a:gd name="T7" fmla="*/ 2227 h 25"/>
                  <a:gd name="T8" fmla="*/ 584 w 57"/>
                  <a:gd name="T9" fmla="*/ 1967 h 25"/>
                  <a:gd name="T10" fmla="*/ 755 w 57"/>
                  <a:gd name="T11" fmla="*/ 1686 h 25"/>
                  <a:gd name="T12" fmla="*/ 927 w 57"/>
                  <a:gd name="T13" fmla="*/ 1445 h 25"/>
                  <a:gd name="T14" fmla="*/ 1154 w 57"/>
                  <a:gd name="T15" fmla="*/ 1239 h 25"/>
                  <a:gd name="T16" fmla="*/ 1281 w 57"/>
                  <a:gd name="T17" fmla="*/ 910 h 25"/>
                  <a:gd name="T18" fmla="*/ 1261 w 57"/>
                  <a:gd name="T19" fmla="*/ 0 h 25"/>
                  <a:gd name="T20" fmla="*/ 1081 w 57"/>
                  <a:gd name="T21" fmla="*/ 3 h 25"/>
                  <a:gd name="T22" fmla="*/ 881 w 57"/>
                  <a:gd name="T23" fmla="*/ 5 h 25"/>
                  <a:gd name="T24" fmla="*/ 717 w 57"/>
                  <a:gd name="T25" fmla="*/ 843 h 25"/>
                  <a:gd name="T26" fmla="*/ 501 w 57"/>
                  <a:gd name="T27" fmla="*/ 983 h 25"/>
                  <a:gd name="T28" fmla="*/ 351 w 57"/>
                  <a:gd name="T29" fmla="*/ 1239 h 25"/>
                  <a:gd name="T30" fmla="*/ 257 w 57"/>
                  <a:gd name="T31" fmla="*/ 1445 h 25"/>
                  <a:gd name="T32" fmla="*/ 4 w 57"/>
                  <a:gd name="T33" fmla="*/ 1561 h 25"/>
                  <a:gd name="T34" fmla="*/ 0 w 57"/>
                  <a:gd name="T35" fmla="*/ 1821 h 25"/>
                  <a:gd name="T36" fmla="*/ 4 w 57"/>
                  <a:gd name="T37" fmla="*/ 2676 h 25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7"/>
                  <a:gd name="T58" fmla="*/ 0 h 25"/>
                  <a:gd name="T59" fmla="*/ 57 w 57"/>
                  <a:gd name="T60" fmla="*/ 25 h 25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7" h="25">
                    <a:moveTo>
                      <a:pt x="4" y="25"/>
                    </a:moveTo>
                    <a:lnTo>
                      <a:pt x="8" y="24"/>
                    </a:lnTo>
                    <a:lnTo>
                      <a:pt x="12" y="23"/>
                    </a:lnTo>
                    <a:lnTo>
                      <a:pt x="18" y="20"/>
                    </a:lnTo>
                    <a:lnTo>
                      <a:pt x="26" y="18"/>
                    </a:lnTo>
                    <a:lnTo>
                      <a:pt x="33" y="16"/>
                    </a:lnTo>
                    <a:lnTo>
                      <a:pt x="41" y="14"/>
                    </a:lnTo>
                    <a:lnTo>
                      <a:pt x="50" y="12"/>
                    </a:lnTo>
                    <a:lnTo>
                      <a:pt x="57" y="8"/>
                    </a:lnTo>
                    <a:lnTo>
                      <a:pt x="55" y="0"/>
                    </a:lnTo>
                    <a:lnTo>
                      <a:pt x="47" y="3"/>
                    </a:lnTo>
                    <a:lnTo>
                      <a:pt x="39" y="5"/>
                    </a:lnTo>
                    <a:lnTo>
                      <a:pt x="31" y="7"/>
                    </a:lnTo>
                    <a:lnTo>
                      <a:pt x="23" y="9"/>
                    </a:lnTo>
                    <a:lnTo>
                      <a:pt x="16" y="12"/>
                    </a:lnTo>
                    <a:lnTo>
                      <a:pt x="10" y="14"/>
                    </a:lnTo>
                    <a:lnTo>
                      <a:pt x="4" y="15"/>
                    </a:lnTo>
                    <a:lnTo>
                      <a:pt x="0" y="17"/>
                    </a:lnTo>
                    <a:lnTo>
                      <a:pt x="4" y="25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219" name="Freeform 88"/>
              <p:cNvSpPr>
                <a:spLocks noChangeArrowheads="1"/>
              </p:cNvSpPr>
              <p:nvPr/>
            </p:nvSpPr>
            <p:spPr bwMode="auto">
              <a:xfrm>
                <a:off x="3037" y="4198"/>
                <a:ext cx="113" cy="43"/>
              </a:xfrm>
              <a:custGeom>
                <a:avLst/>
                <a:gdLst>
                  <a:gd name="T0" fmla="*/ 2955 w 107"/>
                  <a:gd name="T1" fmla="*/ 1605 h 40"/>
                  <a:gd name="T2" fmla="*/ 2956 w 107"/>
                  <a:gd name="T3" fmla="*/ 1745 h 40"/>
                  <a:gd name="T4" fmla="*/ 2971 w 107"/>
                  <a:gd name="T5" fmla="*/ 1854 h 40"/>
                  <a:gd name="T6" fmla="*/ 2971 w 107"/>
                  <a:gd name="T7" fmla="*/ 1876 h 40"/>
                  <a:gd name="T8" fmla="*/ 2971 w 107"/>
                  <a:gd name="T9" fmla="*/ 1993 h 40"/>
                  <a:gd name="T10" fmla="*/ 2955 w 107"/>
                  <a:gd name="T11" fmla="*/ 2168 h 40"/>
                  <a:gd name="T12" fmla="*/ 2798 w 107"/>
                  <a:gd name="T13" fmla="*/ 2476 h 40"/>
                  <a:gd name="T14" fmla="*/ 2561 w 107"/>
                  <a:gd name="T15" fmla="*/ 2862 h 40"/>
                  <a:gd name="T16" fmla="*/ 2389 w 107"/>
                  <a:gd name="T17" fmla="*/ 3047 h 40"/>
                  <a:gd name="T18" fmla="*/ 2142 w 107"/>
                  <a:gd name="T19" fmla="*/ 3113 h 40"/>
                  <a:gd name="T20" fmla="*/ 1910 w 107"/>
                  <a:gd name="T21" fmla="*/ 3308 h 40"/>
                  <a:gd name="T22" fmla="*/ 1622 w 107"/>
                  <a:gd name="T23" fmla="*/ 3308 h 40"/>
                  <a:gd name="T24" fmla="*/ 1330 w 107"/>
                  <a:gd name="T25" fmla="*/ 3308 h 40"/>
                  <a:gd name="T26" fmla="*/ 1012 w 107"/>
                  <a:gd name="T27" fmla="*/ 3276 h 40"/>
                  <a:gd name="T28" fmla="*/ 797 w 107"/>
                  <a:gd name="T29" fmla="*/ 3077 h 40"/>
                  <a:gd name="T30" fmla="*/ 497 w 107"/>
                  <a:gd name="T31" fmla="*/ 2862 h 40"/>
                  <a:gd name="T32" fmla="*/ 322 w 107"/>
                  <a:gd name="T33" fmla="*/ 2303 h 40"/>
                  <a:gd name="T34" fmla="*/ 7 w 107"/>
                  <a:gd name="T35" fmla="*/ 2017 h 40"/>
                  <a:gd name="T36" fmla="*/ 4 w 107"/>
                  <a:gd name="T37" fmla="*/ 1745 h 40"/>
                  <a:gd name="T38" fmla="*/ 2 w 107"/>
                  <a:gd name="T39" fmla="*/ 1292 h 40"/>
                  <a:gd name="T40" fmla="*/ 0 w 107"/>
                  <a:gd name="T41" fmla="*/ 967 h 40"/>
                  <a:gd name="T42" fmla="*/ 0 w 107"/>
                  <a:gd name="T43" fmla="*/ 779 h 40"/>
                  <a:gd name="T44" fmla="*/ 3 w 107"/>
                  <a:gd name="T45" fmla="*/ 6 h 40"/>
                  <a:gd name="T46" fmla="*/ 289 w 107"/>
                  <a:gd name="T47" fmla="*/ 4 h 40"/>
                  <a:gd name="T48" fmla="*/ 422 w 107"/>
                  <a:gd name="T49" fmla="*/ 2 h 40"/>
                  <a:gd name="T50" fmla="*/ 653 w 107"/>
                  <a:gd name="T51" fmla="*/ 0 h 40"/>
                  <a:gd name="T52" fmla="*/ 907 w 107"/>
                  <a:gd name="T53" fmla="*/ 0 h 40"/>
                  <a:gd name="T54" fmla="*/ 1169 w 107"/>
                  <a:gd name="T55" fmla="*/ 0 h 40"/>
                  <a:gd name="T56" fmla="*/ 1405 w 107"/>
                  <a:gd name="T57" fmla="*/ 2 h 40"/>
                  <a:gd name="T58" fmla="*/ 1622 w 107"/>
                  <a:gd name="T59" fmla="*/ 5 h 40"/>
                  <a:gd name="T60" fmla="*/ 1846 w 107"/>
                  <a:gd name="T61" fmla="*/ 674 h 40"/>
                  <a:gd name="T62" fmla="*/ 2053 w 107"/>
                  <a:gd name="T63" fmla="*/ 837 h 40"/>
                  <a:gd name="T64" fmla="*/ 2296 w 107"/>
                  <a:gd name="T65" fmla="*/ 967 h 40"/>
                  <a:gd name="T66" fmla="*/ 2509 w 107"/>
                  <a:gd name="T67" fmla="*/ 1118 h 40"/>
                  <a:gd name="T68" fmla="*/ 2664 w 107"/>
                  <a:gd name="T69" fmla="*/ 1292 h 40"/>
                  <a:gd name="T70" fmla="*/ 2813 w 107"/>
                  <a:gd name="T71" fmla="*/ 1389 h 40"/>
                  <a:gd name="T72" fmla="*/ 2955 w 107"/>
                  <a:gd name="T73" fmla="*/ 1605 h 40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107"/>
                  <a:gd name="T112" fmla="*/ 0 h 40"/>
                  <a:gd name="T113" fmla="*/ 107 w 107"/>
                  <a:gd name="T114" fmla="*/ 40 h 40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107" h="40">
                    <a:moveTo>
                      <a:pt x="105" y="19"/>
                    </a:moveTo>
                    <a:lnTo>
                      <a:pt x="106" y="21"/>
                    </a:lnTo>
                    <a:lnTo>
                      <a:pt x="107" y="22"/>
                    </a:lnTo>
                    <a:lnTo>
                      <a:pt x="107" y="23"/>
                    </a:lnTo>
                    <a:lnTo>
                      <a:pt x="107" y="24"/>
                    </a:lnTo>
                    <a:lnTo>
                      <a:pt x="105" y="27"/>
                    </a:lnTo>
                    <a:lnTo>
                      <a:pt x="99" y="30"/>
                    </a:lnTo>
                    <a:lnTo>
                      <a:pt x="93" y="34"/>
                    </a:lnTo>
                    <a:lnTo>
                      <a:pt x="86" y="36"/>
                    </a:lnTo>
                    <a:lnTo>
                      <a:pt x="77" y="38"/>
                    </a:lnTo>
                    <a:lnTo>
                      <a:pt x="68" y="40"/>
                    </a:lnTo>
                    <a:lnTo>
                      <a:pt x="58" y="40"/>
                    </a:lnTo>
                    <a:lnTo>
                      <a:pt x="48" y="40"/>
                    </a:lnTo>
                    <a:lnTo>
                      <a:pt x="37" y="39"/>
                    </a:lnTo>
                    <a:lnTo>
                      <a:pt x="28" y="37"/>
                    </a:lnTo>
                    <a:lnTo>
                      <a:pt x="19" y="34"/>
                    </a:lnTo>
                    <a:lnTo>
                      <a:pt x="11" y="28"/>
                    </a:lnTo>
                    <a:lnTo>
                      <a:pt x="7" y="25"/>
                    </a:lnTo>
                    <a:lnTo>
                      <a:pt x="4" y="21"/>
                    </a:lnTo>
                    <a:lnTo>
                      <a:pt x="2" y="16"/>
                    </a:lnTo>
                    <a:lnTo>
                      <a:pt x="0" y="12"/>
                    </a:lnTo>
                    <a:lnTo>
                      <a:pt x="0" y="9"/>
                    </a:lnTo>
                    <a:lnTo>
                      <a:pt x="3" y="6"/>
                    </a:lnTo>
                    <a:lnTo>
                      <a:pt x="9" y="4"/>
                    </a:lnTo>
                    <a:lnTo>
                      <a:pt x="16" y="2"/>
                    </a:lnTo>
                    <a:lnTo>
                      <a:pt x="24" y="0"/>
                    </a:lnTo>
                    <a:lnTo>
                      <a:pt x="33" y="0"/>
                    </a:lnTo>
                    <a:lnTo>
                      <a:pt x="42" y="0"/>
                    </a:lnTo>
                    <a:lnTo>
                      <a:pt x="51" y="2"/>
                    </a:lnTo>
                    <a:lnTo>
                      <a:pt x="58" y="5"/>
                    </a:lnTo>
                    <a:lnTo>
                      <a:pt x="67" y="7"/>
                    </a:lnTo>
                    <a:lnTo>
                      <a:pt x="74" y="10"/>
                    </a:lnTo>
                    <a:lnTo>
                      <a:pt x="83" y="12"/>
                    </a:lnTo>
                    <a:lnTo>
                      <a:pt x="90" y="14"/>
                    </a:lnTo>
                    <a:lnTo>
                      <a:pt x="96" y="16"/>
                    </a:lnTo>
                    <a:lnTo>
                      <a:pt x="101" y="17"/>
                    </a:lnTo>
                    <a:lnTo>
                      <a:pt x="105" y="19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220" name="Freeform 89"/>
              <p:cNvSpPr>
                <a:spLocks noChangeArrowheads="1"/>
              </p:cNvSpPr>
              <p:nvPr/>
            </p:nvSpPr>
            <p:spPr bwMode="auto">
              <a:xfrm>
                <a:off x="3033" y="4209"/>
                <a:ext cx="122" cy="39"/>
              </a:xfrm>
              <a:custGeom>
                <a:avLst/>
                <a:gdLst>
                  <a:gd name="T0" fmla="*/ 0 w 115"/>
                  <a:gd name="T1" fmla="*/ 4 h 36"/>
                  <a:gd name="T2" fmla="*/ 2 w 115"/>
                  <a:gd name="T3" fmla="*/ 1075 h 36"/>
                  <a:gd name="T4" fmla="*/ 5 w 115"/>
                  <a:gd name="T5" fmla="*/ 1738 h 36"/>
                  <a:gd name="T6" fmla="*/ 8 w 115"/>
                  <a:gd name="T7" fmla="*/ 2487 h 36"/>
                  <a:gd name="T8" fmla="*/ 466 w 115"/>
                  <a:gd name="T9" fmla="*/ 2809 h 36"/>
                  <a:gd name="T10" fmla="*/ 747 w 115"/>
                  <a:gd name="T11" fmla="*/ 3505 h 36"/>
                  <a:gd name="T12" fmla="*/ 1129 w 115"/>
                  <a:gd name="T13" fmla="*/ 4113 h 36"/>
                  <a:gd name="T14" fmla="*/ 1517 w 115"/>
                  <a:gd name="T15" fmla="*/ 4456 h 36"/>
                  <a:gd name="T16" fmla="*/ 1921 w 115"/>
                  <a:gd name="T17" fmla="*/ 4716 h 36"/>
                  <a:gd name="T18" fmla="*/ 2294 w 115"/>
                  <a:gd name="T19" fmla="*/ 4716 h 36"/>
                  <a:gd name="T20" fmla="*/ 2711 w 115"/>
                  <a:gd name="T21" fmla="*/ 4541 h 36"/>
                  <a:gd name="T22" fmla="*/ 3051 w 115"/>
                  <a:gd name="T23" fmla="*/ 4353 h 36"/>
                  <a:gd name="T24" fmla="*/ 3334 w 115"/>
                  <a:gd name="T25" fmla="*/ 3870 h 36"/>
                  <a:gd name="T26" fmla="*/ 3675 w 115"/>
                  <a:gd name="T27" fmla="*/ 3572 h 36"/>
                  <a:gd name="T28" fmla="*/ 3905 w 115"/>
                  <a:gd name="T29" fmla="*/ 3235 h 36"/>
                  <a:gd name="T30" fmla="*/ 4136 w 115"/>
                  <a:gd name="T31" fmla="*/ 2694 h 36"/>
                  <a:gd name="T32" fmla="*/ 4179 w 115"/>
                  <a:gd name="T33" fmla="*/ 2296 h 36"/>
                  <a:gd name="T34" fmla="*/ 4213 w 115"/>
                  <a:gd name="T35" fmla="*/ 1604 h 36"/>
                  <a:gd name="T36" fmla="*/ 4213 w 115"/>
                  <a:gd name="T37" fmla="*/ 1165 h 36"/>
                  <a:gd name="T38" fmla="*/ 4145 w 115"/>
                  <a:gd name="T39" fmla="*/ 992 h 36"/>
                  <a:gd name="T40" fmla="*/ 4136 w 115"/>
                  <a:gd name="T41" fmla="*/ 5 h 36"/>
                  <a:gd name="T42" fmla="*/ 3939 w 115"/>
                  <a:gd name="T43" fmla="*/ 1604 h 36"/>
                  <a:gd name="T44" fmla="*/ 3939 w 115"/>
                  <a:gd name="T45" fmla="*/ 1738 h 36"/>
                  <a:gd name="T46" fmla="*/ 3939 w 115"/>
                  <a:gd name="T47" fmla="*/ 1604 h 36"/>
                  <a:gd name="T48" fmla="*/ 3939 w 115"/>
                  <a:gd name="T49" fmla="*/ 1481 h 36"/>
                  <a:gd name="T50" fmla="*/ 3905 w 115"/>
                  <a:gd name="T51" fmla="*/ 1738 h 36"/>
                  <a:gd name="T52" fmla="*/ 3713 w 115"/>
                  <a:gd name="T53" fmla="*/ 2040 h 36"/>
                  <a:gd name="T54" fmla="*/ 3528 w 115"/>
                  <a:gd name="T55" fmla="*/ 2544 h 36"/>
                  <a:gd name="T56" fmla="*/ 3271 w 115"/>
                  <a:gd name="T57" fmla="*/ 2809 h 36"/>
                  <a:gd name="T58" fmla="*/ 2932 w 115"/>
                  <a:gd name="T59" fmla="*/ 3043 h 36"/>
                  <a:gd name="T60" fmla="*/ 2633 w 115"/>
                  <a:gd name="T61" fmla="*/ 3297 h 36"/>
                  <a:gd name="T62" fmla="*/ 2270 w 115"/>
                  <a:gd name="T63" fmla="*/ 3297 h 36"/>
                  <a:gd name="T64" fmla="*/ 1921 w 115"/>
                  <a:gd name="T65" fmla="*/ 3297 h 36"/>
                  <a:gd name="T66" fmla="*/ 1548 w 115"/>
                  <a:gd name="T67" fmla="*/ 3235 h 36"/>
                  <a:gd name="T68" fmla="*/ 1222 w 115"/>
                  <a:gd name="T69" fmla="*/ 2986 h 36"/>
                  <a:gd name="T70" fmla="*/ 945 w 115"/>
                  <a:gd name="T71" fmla="*/ 2544 h 36"/>
                  <a:gd name="T72" fmla="*/ 626 w 115"/>
                  <a:gd name="T73" fmla="*/ 1738 h 36"/>
                  <a:gd name="T74" fmla="*/ 524 w 115"/>
                  <a:gd name="T75" fmla="*/ 1481 h 36"/>
                  <a:gd name="T76" fmla="*/ 466 w 115"/>
                  <a:gd name="T77" fmla="*/ 1075 h 36"/>
                  <a:gd name="T78" fmla="*/ 368 w 115"/>
                  <a:gd name="T79" fmla="*/ 4 h 36"/>
                  <a:gd name="T80" fmla="*/ 7 w 115"/>
                  <a:gd name="T81" fmla="*/ 0 h 36"/>
                  <a:gd name="T82" fmla="*/ 0 w 115"/>
                  <a:gd name="T83" fmla="*/ 4 h 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115"/>
                  <a:gd name="T127" fmla="*/ 0 h 36"/>
                  <a:gd name="T128" fmla="*/ 115 w 115"/>
                  <a:gd name="T129" fmla="*/ 36 h 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115" h="36">
                    <a:moveTo>
                      <a:pt x="0" y="4"/>
                    </a:moveTo>
                    <a:lnTo>
                      <a:pt x="2" y="8"/>
                    </a:lnTo>
                    <a:lnTo>
                      <a:pt x="5" y="14"/>
                    </a:lnTo>
                    <a:lnTo>
                      <a:pt x="8" y="18"/>
                    </a:lnTo>
                    <a:lnTo>
                      <a:pt x="13" y="22"/>
                    </a:lnTo>
                    <a:lnTo>
                      <a:pt x="21" y="27"/>
                    </a:lnTo>
                    <a:lnTo>
                      <a:pt x="31" y="31"/>
                    </a:lnTo>
                    <a:lnTo>
                      <a:pt x="41" y="34"/>
                    </a:lnTo>
                    <a:lnTo>
                      <a:pt x="52" y="36"/>
                    </a:lnTo>
                    <a:lnTo>
                      <a:pt x="62" y="36"/>
                    </a:lnTo>
                    <a:lnTo>
                      <a:pt x="73" y="35"/>
                    </a:lnTo>
                    <a:lnTo>
                      <a:pt x="82" y="33"/>
                    </a:lnTo>
                    <a:lnTo>
                      <a:pt x="91" y="30"/>
                    </a:lnTo>
                    <a:lnTo>
                      <a:pt x="99" y="28"/>
                    </a:lnTo>
                    <a:lnTo>
                      <a:pt x="106" y="25"/>
                    </a:lnTo>
                    <a:lnTo>
                      <a:pt x="111" y="20"/>
                    </a:lnTo>
                    <a:lnTo>
                      <a:pt x="114" y="17"/>
                    </a:lnTo>
                    <a:lnTo>
                      <a:pt x="115" y="13"/>
                    </a:lnTo>
                    <a:lnTo>
                      <a:pt x="115" y="9"/>
                    </a:lnTo>
                    <a:lnTo>
                      <a:pt x="113" y="7"/>
                    </a:lnTo>
                    <a:lnTo>
                      <a:pt x="111" y="5"/>
                    </a:lnTo>
                    <a:lnTo>
                      <a:pt x="107" y="13"/>
                    </a:lnTo>
                    <a:lnTo>
                      <a:pt x="107" y="14"/>
                    </a:lnTo>
                    <a:lnTo>
                      <a:pt x="107" y="13"/>
                    </a:lnTo>
                    <a:lnTo>
                      <a:pt x="107" y="12"/>
                    </a:lnTo>
                    <a:lnTo>
                      <a:pt x="106" y="14"/>
                    </a:lnTo>
                    <a:lnTo>
                      <a:pt x="101" y="16"/>
                    </a:lnTo>
                    <a:lnTo>
                      <a:pt x="96" y="19"/>
                    </a:lnTo>
                    <a:lnTo>
                      <a:pt x="89" y="22"/>
                    </a:lnTo>
                    <a:lnTo>
                      <a:pt x="80" y="24"/>
                    </a:lnTo>
                    <a:lnTo>
                      <a:pt x="72" y="26"/>
                    </a:lnTo>
                    <a:lnTo>
                      <a:pt x="61" y="26"/>
                    </a:lnTo>
                    <a:lnTo>
                      <a:pt x="52" y="26"/>
                    </a:lnTo>
                    <a:lnTo>
                      <a:pt x="42" y="25"/>
                    </a:lnTo>
                    <a:lnTo>
                      <a:pt x="34" y="23"/>
                    </a:lnTo>
                    <a:lnTo>
                      <a:pt x="25" y="19"/>
                    </a:lnTo>
                    <a:lnTo>
                      <a:pt x="18" y="14"/>
                    </a:lnTo>
                    <a:lnTo>
                      <a:pt x="15" y="12"/>
                    </a:lnTo>
                    <a:lnTo>
                      <a:pt x="13" y="8"/>
                    </a:lnTo>
                    <a:lnTo>
                      <a:pt x="9" y="4"/>
                    </a:lnTo>
                    <a:lnTo>
                      <a:pt x="7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221" name="Freeform 90"/>
              <p:cNvSpPr>
                <a:spLocks noChangeArrowheads="1"/>
              </p:cNvSpPr>
              <p:nvPr/>
            </p:nvSpPr>
            <p:spPr bwMode="auto">
              <a:xfrm>
                <a:off x="3033" y="4193"/>
                <a:ext cx="59" cy="21"/>
              </a:xfrm>
              <a:custGeom>
                <a:avLst/>
                <a:gdLst>
                  <a:gd name="T0" fmla="*/ 1356 w 56"/>
                  <a:gd name="T1" fmla="*/ 3 h 19"/>
                  <a:gd name="T2" fmla="*/ 1113 w 56"/>
                  <a:gd name="T3" fmla="*/ 0 h 19"/>
                  <a:gd name="T4" fmla="*/ 894 w 56"/>
                  <a:gd name="T5" fmla="*/ 0 h 19"/>
                  <a:gd name="T6" fmla="*/ 661 w 56"/>
                  <a:gd name="T7" fmla="*/ 0 h 19"/>
                  <a:gd name="T8" fmla="*/ 435 w 56"/>
                  <a:gd name="T9" fmla="*/ 3 h 19"/>
                  <a:gd name="T10" fmla="*/ 287 w 56"/>
                  <a:gd name="T11" fmla="*/ 2549 h 19"/>
                  <a:gd name="T12" fmla="*/ 5 w 56"/>
                  <a:gd name="T13" fmla="*/ 3114 h 19"/>
                  <a:gd name="T14" fmla="*/ 1 w 56"/>
                  <a:gd name="T15" fmla="*/ 4647 h 19"/>
                  <a:gd name="T16" fmla="*/ 0 w 56"/>
                  <a:gd name="T17" fmla="*/ 8473 h 19"/>
                  <a:gd name="T18" fmla="*/ 7 w 56"/>
                  <a:gd name="T19" fmla="*/ 6936 h 19"/>
                  <a:gd name="T20" fmla="*/ 7 w 56"/>
                  <a:gd name="T21" fmla="*/ 7666 h 19"/>
                  <a:gd name="T22" fmla="*/ 9 w 56"/>
                  <a:gd name="T23" fmla="*/ 6936 h 19"/>
                  <a:gd name="T24" fmla="*/ 353 w 56"/>
                  <a:gd name="T25" fmla="*/ 5136 h 19"/>
                  <a:gd name="T26" fmla="*/ 483 w 56"/>
                  <a:gd name="T27" fmla="*/ 4647 h 19"/>
                  <a:gd name="T28" fmla="*/ 696 w 56"/>
                  <a:gd name="T29" fmla="*/ 3804 h 19"/>
                  <a:gd name="T30" fmla="*/ 894 w 56"/>
                  <a:gd name="T31" fmla="*/ 3804 h 19"/>
                  <a:gd name="T32" fmla="*/ 1101 w 56"/>
                  <a:gd name="T33" fmla="*/ 3804 h 19"/>
                  <a:gd name="T34" fmla="*/ 1287 w 56"/>
                  <a:gd name="T35" fmla="*/ 4647 h 19"/>
                  <a:gd name="T36" fmla="*/ 1356 w 56"/>
                  <a:gd name="T37" fmla="*/ 3 h 1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6"/>
                  <a:gd name="T58" fmla="*/ 0 h 19"/>
                  <a:gd name="T59" fmla="*/ 56 w 56"/>
                  <a:gd name="T60" fmla="*/ 19 h 1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6" h="19">
                    <a:moveTo>
                      <a:pt x="56" y="3"/>
                    </a:moveTo>
                    <a:lnTo>
                      <a:pt x="46" y="0"/>
                    </a:lnTo>
                    <a:lnTo>
                      <a:pt x="37" y="0"/>
                    </a:lnTo>
                    <a:lnTo>
                      <a:pt x="27" y="0"/>
                    </a:lnTo>
                    <a:lnTo>
                      <a:pt x="19" y="3"/>
                    </a:lnTo>
                    <a:lnTo>
                      <a:pt x="11" y="5"/>
                    </a:lnTo>
                    <a:lnTo>
                      <a:pt x="5" y="7"/>
                    </a:lnTo>
                    <a:lnTo>
                      <a:pt x="1" y="11"/>
                    </a:lnTo>
                    <a:lnTo>
                      <a:pt x="0" y="19"/>
                    </a:lnTo>
                    <a:lnTo>
                      <a:pt x="7" y="15"/>
                    </a:lnTo>
                    <a:lnTo>
                      <a:pt x="7" y="17"/>
                    </a:lnTo>
                    <a:lnTo>
                      <a:pt x="9" y="15"/>
                    </a:lnTo>
                    <a:lnTo>
                      <a:pt x="15" y="12"/>
                    </a:lnTo>
                    <a:lnTo>
                      <a:pt x="21" y="11"/>
                    </a:lnTo>
                    <a:lnTo>
                      <a:pt x="28" y="9"/>
                    </a:lnTo>
                    <a:lnTo>
                      <a:pt x="37" y="9"/>
                    </a:lnTo>
                    <a:lnTo>
                      <a:pt x="45" y="9"/>
                    </a:lnTo>
                    <a:lnTo>
                      <a:pt x="53" y="11"/>
                    </a:lnTo>
                    <a:lnTo>
                      <a:pt x="56" y="3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222" name="Freeform 91"/>
              <p:cNvSpPr>
                <a:spLocks noChangeArrowheads="1"/>
              </p:cNvSpPr>
              <p:nvPr/>
            </p:nvSpPr>
            <p:spPr bwMode="auto">
              <a:xfrm>
                <a:off x="3089" y="4196"/>
                <a:ext cx="61" cy="27"/>
              </a:xfrm>
              <a:custGeom>
                <a:avLst/>
                <a:gdLst>
                  <a:gd name="T0" fmla="*/ 1239 w 58"/>
                  <a:gd name="T1" fmla="*/ 1821 h 25"/>
                  <a:gd name="T2" fmla="*/ 1163 w 58"/>
                  <a:gd name="T3" fmla="*/ 1561 h 25"/>
                  <a:gd name="T4" fmla="*/ 1050 w 58"/>
                  <a:gd name="T5" fmla="*/ 1445 h 25"/>
                  <a:gd name="T6" fmla="*/ 902 w 58"/>
                  <a:gd name="T7" fmla="*/ 1239 h 25"/>
                  <a:gd name="T8" fmla="*/ 748 w 58"/>
                  <a:gd name="T9" fmla="*/ 983 h 25"/>
                  <a:gd name="T10" fmla="*/ 552 w 58"/>
                  <a:gd name="T11" fmla="*/ 843 h 25"/>
                  <a:gd name="T12" fmla="*/ 388 w 58"/>
                  <a:gd name="T13" fmla="*/ 5 h 25"/>
                  <a:gd name="T14" fmla="*/ 247 w 58"/>
                  <a:gd name="T15" fmla="*/ 3 h 25"/>
                  <a:gd name="T16" fmla="*/ 3 w 58"/>
                  <a:gd name="T17" fmla="*/ 0 h 25"/>
                  <a:gd name="T18" fmla="*/ 0 w 58"/>
                  <a:gd name="T19" fmla="*/ 910 h 25"/>
                  <a:gd name="T20" fmla="*/ 8 w 58"/>
                  <a:gd name="T21" fmla="*/ 1239 h 25"/>
                  <a:gd name="T22" fmla="*/ 351 w 58"/>
                  <a:gd name="T23" fmla="*/ 1445 h 25"/>
                  <a:gd name="T24" fmla="*/ 499 w 58"/>
                  <a:gd name="T25" fmla="*/ 1686 h 25"/>
                  <a:gd name="T26" fmla="*/ 711 w 58"/>
                  <a:gd name="T27" fmla="*/ 1967 h 25"/>
                  <a:gd name="T28" fmla="*/ 858 w 58"/>
                  <a:gd name="T29" fmla="*/ 2227 h 25"/>
                  <a:gd name="T30" fmla="*/ 963 w 58"/>
                  <a:gd name="T31" fmla="*/ 2478 h 25"/>
                  <a:gd name="T32" fmla="*/ 1104 w 58"/>
                  <a:gd name="T33" fmla="*/ 2597 h 25"/>
                  <a:gd name="T34" fmla="*/ 1163 w 58"/>
                  <a:gd name="T35" fmla="*/ 2676 h 25"/>
                  <a:gd name="T36" fmla="*/ 1239 w 58"/>
                  <a:gd name="T37" fmla="*/ 1821 h 25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8"/>
                  <a:gd name="T58" fmla="*/ 0 h 25"/>
                  <a:gd name="T59" fmla="*/ 58 w 58"/>
                  <a:gd name="T60" fmla="*/ 25 h 25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8" h="25">
                    <a:moveTo>
                      <a:pt x="58" y="17"/>
                    </a:moveTo>
                    <a:lnTo>
                      <a:pt x="54" y="15"/>
                    </a:lnTo>
                    <a:lnTo>
                      <a:pt x="48" y="14"/>
                    </a:lnTo>
                    <a:lnTo>
                      <a:pt x="42" y="12"/>
                    </a:lnTo>
                    <a:lnTo>
                      <a:pt x="35" y="9"/>
                    </a:lnTo>
                    <a:lnTo>
                      <a:pt x="26" y="7"/>
                    </a:lnTo>
                    <a:lnTo>
                      <a:pt x="19" y="5"/>
                    </a:lnTo>
                    <a:lnTo>
                      <a:pt x="10" y="3"/>
                    </a:lnTo>
                    <a:lnTo>
                      <a:pt x="3" y="0"/>
                    </a:lnTo>
                    <a:lnTo>
                      <a:pt x="0" y="8"/>
                    </a:lnTo>
                    <a:lnTo>
                      <a:pt x="8" y="12"/>
                    </a:lnTo>
                    <a:lnTo>
                      <a:pt x="17" y="14"/>
                    </a:lnTo>
                    <a:lnTo>
                      <a:pt x="24" y="16"/>
                    </a:lnTo>
                    <a:lnTo>
                      <a:pt x="33" y="18"/>
                    </a:lnTo>
                    <a:lnTo>
                      <a:pt x="40" y="20"/>
                    </a:lnTo>
                    <a:lnTo>
                      <a:pt x="45" y="23"/>
                    </a:lnTo>
                    <a:lnTo>
                      <a:pt x="50" y="24"/>
                    </a:lnTo>
                    <a:lnTo>
                      <a:pt x="54" y="25"/>
                    </a:lnTo>
                    <a:lnTo>
                      <a:pt x="58" y="17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223" name="Freeform 92"/>
              <p:cNvSpPr>
                <a:spLocks noChangeArrowheads="1"/>
              </p:cNvSpPr>
              <p:nvPr/>
            </p:nvSpPr>
            <p:spPr bwMode="auto">
              <a:xfrm>
                <a:off x="2713" y="4205"/>
                <a:ext cx="104" cy="56"/>
              </a:xfrm>
              <a:custGeom>
                <a:avLst/>
                <a:gdLst>
                  <a:gd name="T0" fmla="*/ 2 w 98"/>
                  <a:gd name="T1" fmla="*/ 3709 h 52"/>
                  <a:gd name="T2" fmla="*/ 1 w 98"/>
                  <a:gd name="T3" fmla="*/ 3764 h 52"/>
                  <a:gd name="T4" fmla="*/ 0 w 98"/>
                  <a:gd name="T5" fmla="*/ 3769 h 52"/>
                  <a:gd name="T6" fmla="*/ 0 w 98"/>
                  <a:gd name="T7" fmla="*/ 3994 h 52"/>
                  <a:gd name="T8" fmla="*/ 0 w 98"/>
                  <a:gd name="T9" fmla="*/ 4054 h 52"/>
                  <a:gd name="T10" fmla="*/ 2 w 98"/>
                  <a:gd name="T11" fmla="*/ 4301 h 52"/>
                  <a:gd name="T12" fmla="*/ 8 w 98"/>
                  <a:gd name="T13" fmla="*/ 4371 h 52"/>
                  <a:gd name="T14" fmla="*/ 503 w 98"/>
                  <a:gd name="T15" fmla="*/ 4632 h 52"/>
                  <a:gd name="T16" fmla="*/ 811 w 98"/>
                  <a:gd name="T17" fmla="*/ 4702 h 52"/>
                  <a:gd name="T18" fmla="*/ 1196 w 98"/>
                  <a:gd name="T19" fmla="*/ 4707 h 52"/>
                  <a:gd name="T20" fmla="*/ 1560 w 98"/>
                  <a:gd name="T21" fmla="*/ 4707 h 52"/>
                  <a:gd name="T22" fmla="*/ 1942 w 98"/>
                  <a:gd name="T23" fmla="*/ 4702 h 52"/>
                  <a:gd name="T24" fmla="*/ 2321 w 98"/>
                  <a:gd name="T25" fmla="*/ 4632 h 52"/>
                  <a:gd name="T26" fmla="*/ 2664 w 98"/>
                  <a:gd name="T27" fmla="*/ 4301 h 52"/>
                  <a:gd name="T28" fmla="*/ 3000 w 98"/>
                  <a:gd name="T29" fmla="*/ 3994 h 52"/>
                  <a:gd name="T30" fmla="*/ 3293 w 98"/>
                  <a:gd name="T31" fmla="*/ 3495 h 52"/>
                  <a:gd name="T32" fmla="*/ 3495 w 98"/>
                  <a:gd name="T33" fmla="*/ 2802 h 52"/>
                  <a:gd name="T34" fmla="*/ 3518 w 98"/>
                  <a:gd name="T35" fmla="*/ 2416 h 52"/>
                  <a:gd name="T36" fmla="*/ 3586 w 98"/>
                  <a:gd name="T37" fmla="*/ 2050 h 52"/>
                  <a:gd name="T38" fmla="*/ 3586 w 98"/>
                  <a:gd name="T39" fmla="*/ 1642 h 52"/>
                  <a:gd name="T40" fmla="*/ 3709 w 98"/>
                  <a:gd name="T41" fmla="*/ 1053 h 52"/>
                  <a:gd name="T42" fmla="*/ 3570 w 98"/>
                  <a:gd name="T43" fmla="*/ 843 h 52"/>
                  <a:gd name="T44" fmla="*/ 3495 w 98"/>
                  <a:gd name="T45" fmla="*/ 727 h 52"/>
                  <a:gd name="T46" fmla="*/ 3293 w 98"/>
                  <a:gd name="T47" fmla="*/ 4 h 52"/>
                  <a:gd name="T48" fmla="*/ 3000 w 98"/>
                  <a:gd name="T49" fmla="*/ 1 h 52"/>
                  <a:gd name="T50" fmla="*/ 2755 w 98"/>
                  <a:gd name="T51" fmla="*/ 0 h 52"/>
                  <a:gd name="T52" fmla="*/ 2463 w 98"/>
                  <a:gd name="T53" fmla="*/ 0 h 52"/>
                  <a:gd name="T54" fmla="*/ 2365 w 98"/>
                  <a:gd name="T55" fmla="*/ 1 h 52"/>
                  <a:gd name="T56" fmla="*/ 2229 w 98"/>
                  <a:gd name="T57" fmla="*/ 3 h 52"/>
                  <a:gd name="T58" fmla="*/ 2100 w 98"/>
                  <a:gd name="T59" fmla="*/ 5 h 52"/>
                  <a:gd name="T60" fmla="*/ 2042 w 98"/>
                  <a:gd name="T61" fmla="*/ 727 h 52"/>
                  <a:gd name="T62" fmla="*/ 1813 w 98"/>
                  <a:gd name="T63" fmla="*/ 1134 h 52"/>
                  <a:gd name="T64" fmla="*/ 1516 w 98"/>
                  <a:gd name="T65" fmla="*/ 1904 h 52"/>
                  <a:gd name="T66" fmla="*/ 1230 w 98"/>
                  <a:gd name="T67" fmla="*/ 2378 h 52"/>
                  <a:gd name="T68" fmla="*/ 970 w 98"/>
                  <a:gd name="T69" fmla="*/ 2758 h 52"/>
                  <a:gd name="T70" fmla="*/ 602 w 98"/>
                  <a:gd name="T71" fmla="*/ 3018 h 52"/>
                  <a:gd name="T72" fmla="*/ 421 w 98"/>
                  <a:gd name="T73" fmla="*/ 3444 h 52"/>
                  <a:gd name="T74" fmla="*/ 7 w 98"/>
                  <a:gd name="T75" fmla="*/ 3500 h 52"/>
                  <a:gd name="T76" fmla="*/ 2 w 98"/>
                  <a:gd name="T77" fmla="*/ 3709 h 52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98"/>
                  <a:gd name="T118" fmla="*/ 0 h 52"/>
                  <a:gd name="T119" fmla="*/ 98 w 98"/>
                  <a:gd name="T120" fmla="*/ 52 h 52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98" h="52">
                    <a:moveTo>
                      <a:pt x="2" y="40"/>
                    </a:moveTo>
                    <a:lnTo>
                      <a:pt x="1" y="41"/>
                    </a:lnTo>
                    <a:lnTo>
                      <a:pt x="0" y="42"/>
                    </a:lnTo>
                    <a:lnTo>
                      <a:pt x="0" y="43"/>
                    </a:lnTo>
                    <a:lnTo>
                      <a:pt x="0" y="44"/>
                    </a:lnTo>
                    <a:lnTo>
                      <a:pt x="2" y="46"/>
                    </a:lnTo>
                    <a:lnTo>
                      <a:pt x="8" y="48"/>
                    </a:lnTo>
                    <a:lnTo>
                      <a:pt x="14" y="50"/>
                    </a:lnTo>
                    <a:lnTo>
                      <a:pt x="22" y="51"/>
                    </a:lnTo>
                    <a:lnTo>
                      <a:pt x="32" y="52"/>
                    </a:lnTo>
                    <a:lnTo>
                      <a:pt x="41" y="52"/>
                    </a:lnTo>
                    <a:lnTo>
                      <a:pt x="52" y="51"/>
                    </a:lnTo>
                    <a:lnTo>
                      <a:pt x="62" y="50"/>
                    </a:lnTo>
                    <a:lnTo>
                      <a:pt x="71" y="46"/>
                    </a:lnTo>
                    <a:lnTo>
                      <a:pt x="80" y="43"/>
                    </a:lnTo>
                    <a:lnTo>
                      <a:pt x="87" y="38"/>
                    </a:lnTo>
                    <a:lnTo>
                      <a:pt x="92" y="31"/>
                    </a:lnTo>
                    <a:lnTo>
                      <a:pt x="94" y="27"/>
                    </a:lnTo>
                    <a:lnTo>
                      <a:pt x="96" y="22"/>
                    </a:lnTo>
                    <a:lnTo>
                      <a:pt x="96" y="18"/>
                    </a:lnTo>
                    <a:lnTo>
                      <a:pt x="98" y="12"/>
                    </a:lnTo>
                    <a:lnTo>
                      <a:pt x="95" y="9"/>
                    </a:lnTo>
                    <a:lnTo>
                      <a:pt x="92" y="7"/>
                    </a:lnTo>
                    <a:lnTo>
                      <a:pt x="87" y="4"/>
                    </a:lnTo>
                    <a:lnTo>
                      <a:pt x="80" y="1"/>
                    </a:lnTo>
                    <a:lnTo>
                      <a:pt x="73" y="0"/>
                    </a:lnTo>
                    <a:lnTo>
                      <a:pt x="66" y="0"/>
                    </a:lnTo>
                    <a:lnTo>
                      <a:pt x="63" y="1"/>
                    </a:lnTo>
                    <a:lnTo>
                      <a:pt x="59" y="3"/>
                    </a:lnTo>
                    <a:lnTo>
                      <a:pt x="56" y="5"/>
                    </a:lnTo>
                    <a:lnTo>
                      <a:pt x="54" y="7"/>
                    </a:lnTo>
                    <a:lnTo>
                      <a:pt x="48" y="13"/>
                    </a:lnTo>
                    <a:lnTo>
                      <a:pt x="40" y="20"/>
                    </a:lnTo>
                    <a:lnTo>
                      <a:pt x="33" y="26"/>
                    </a:lnTo>
                    <a:lnTo>
                      <a:pt x="25" y="30"/>
                    </a:lnTo>
                    <a:lnTo>
                      <a:pt x="17" y="33"/>
                    </a:lnTo>
                    <a:lnTo>
                      <a:pt x="11" y="37"/>
                    </a:lnTo>
                    <a:lnTo>
                      <a:pt x="7" y="39"/>
                    </a:lnTo>
                    <a:lnTo>
                      <a:pt x="2" y="4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224" name="Freeform 93"/>
              <p:cNvSpPr>
                <a:spLocks noChangeArrowheads="1"/>
              </p:cNvSpPr>
              <p:nvPr/>
            </p:nvSpPr>
            <p:spPr bwMode="auto">
              <a:xfrm>
                <a:off x="2708" y="4218"/>
                <a:ext cx="113" cy="48"/>
              </a:xfrm>
              <a:custGeom>
                <a:avLst/>
                <a:gdLst>
                  <a:gd name="T0" fmla="*/ 2705 w 107"/>
                  <a:gd name="T1" fmla="*/ 0 h 44"/>
                  <a:gd name="T2" fmla="*/ 2697 w 107"/>
                  <a:gd name="T3" fmla="*/ 5 h 44"/>
                  <a:gd name="T4" fmla="*/ 2697 w 107"/>
                  <a:gd name="T5" fmla="*/ 1739 h 44"/>
                  <a:gd name="T6" fmla="*/ 2650 w 107"/>
                  <a:gd name="T7" fmla="*/ 2686 h 44"/>
                  <a:gd name="T8" fmla="*/ 2649 w 107"/>
                  <a:gd name="T9" fmla="*/ 3196 h 44"/>
                  <a:gd name="T10" fmla="*/ 2508 w 107"/>
                  <a:gd name="T11" fmla="*/ 4400 h 44"/>
                  <a:gd name="T12" fmla="*/ 2290 w 107"/>
                  <a:gd name="T13" fmla="*/ 5388 h 44"/>
                  <a:gd name="T14" fmla="*/ 2059 w 107"/>
                  <a:gd name="T15" fmla="*/ 6231 h 44"/>
                  <a:gd name="T16" fmla="*/ 1841 w 107"/>
                  <a:gd name="T17" fmla="*/ 6650 h 44"/>
                  <a:gd name="T18" fmla="*/ 1543 w 107"/>
                  <a:gd name="T19" fmla="*/ 6797 h 44"/>
                  <a:gd name="T20" fmla="*/ 1304 w 107"/>
                  <a:gd name="T21" fmla="*/ 7255 h 44"/>
                  <a:gd name="T22" fmla="*/ 1012 w 107"/>
                  <a:gd name="T23" fmla="*/ 7255 h 44"/>
                  <a:gd name="T24" fmla="*/ 797 w 107"/>
                  <a:gd name="T25" fmla="*/ 6797 h 44"/>
                  <a:gd name="T26" fmla="*/ 525 w 107"/>
                  <a:gd name="T27" fmla="*/ 6650 h 44"/>
                  <a:gd name="T28" fmla="*/ 379 w 107"/>
                  <a:gd name="T29" fmla="*/ 6231 h 44"/>
                  <a:gd name="T30" fmla="*/ 289 w 107"/>
                  <a:gd name="T31" fmla="*/ 6096 h 44"/>
                  <a:gd name="T32" fmla="*/ 8 w 107"/>
                  <a:gd name="T33" fmla="*/ 5878 h 44"/>
                  <a:gd name="T34" fmla="*/ 289 w 107"/>
                  <a:gd name="T35" fmla="*/ 6096 h 44"/>
                  <a:gd name="T36" fmla="*/ 8 w 107"/>
                  <a:gd name="T37" fmla="*/ 6412 h 44"/>
                  <a:gd name="T38" fmla="*/ 289 w 107"/>
                  <a:gd name="T39" fmla="*/ 6412 h 44"/>
                  <a:gd name="T40" fmla="*/ 6 w 107"/>
                  <a:gd name="T41" fmla="*/ 4527 h 44"/>
                  <a:gd name="T42" fmla="*/ 3 w 107"/>
                  <a:gd name="T43" fmla="*/ 4939 h 44"/>
                  <a:gd name="T44" fmla="*/ 1 w 107"/>
                  <a:gd name="T45" fmla="*/ 5388 h 44"/>
                  <a:gd name="T46" fmla="*/ 0 w 107"/>
                  <a:gd name="T47" fmla="*/ 6231 h 44"/>
                  <a:gd name="T48" fmla="*/ 2 w 107"/>
                  <a:gd name="T49" fmla="*/ 6797 h 44"/>
                  <a:gd name="T50" fmla="*/ 6 w 107"/>
                  <a:gd name="T51" fmla="*/ 7631 h 44"/>
                  <a:gd name="T52" fmla="*/ 340 w 107"/>
                  <a:gd name="T53" fmla="*/ 8089 h 44"/>
                  <a:gd name="T54" fmla="*/ 497 w 107"/>
                  <a:gd name="T55" fmla="*/ 8517 h 44"/>
                  <a:gd name="T56" fmla="*/ 770 w 107"/>
                  <a:gd name="T57" fmla="*/ 8635 h 44"/>
                  <a:gd name="T58" fmla="*/ 1012 w 107"/>
                  <a:gd name="T59" fmla="*/ 8824 h 44"/>
                  <a:gd name="T60" fmla="*/ 1304 w 107"/>
                  <a:gd name="T61" fmla="*/ 8824 h 44"/>
                  <a:gd name="T62" fmla="*/ 1567 w 107"/>
                  <a:gd name="T63" fmla="*/ 8824 h 44"/>
                  <a:gd name="T64" fmla="*/ 1910 w 107"/>
                  <a:gd name="T65" fmla="*/ 8517 h 44"/>
                  <a:gd name="T66" fmla="*/ 2142 w 107"/>
                  <a:gd name="T67" fmla="*/ 7915 h 44"/>
                  <a:gd name="T68" fmla="*/ 2418 w 107"/>
                  <a:gd name="T69" fmla="*/ 7255 h 44"/>
                  <a:gd name="T70" fmla="*/ 2650 w 107"/>
                  <a:gd name="T71" fmla="*/ 5878 h 44"/>
                  <a:gd name="T72" fmla="*/ 2813 w 107"/>
                  <a:gd name="T73" fmla="*/ 4150 h 44"/>
                  <a:gd name="T74" fmla="*/ 2944 w 107"/>
                  <a:gd name="T75" fmla="*/ 3487 h 44"/>
                  <a:gd name="T76" fmla="*/ 2956 w 107"/>
                  <a:gd name="T77" fmla="*/ 2069 h 44"/>
                  <a:gd name="T78" fmla="*/ 2971 w 107"/>
                  <a:gd name="T79" fmla="*/ 1339 h 44"/>
                  <a:gd name="T80" fmla="*/ 2971 w 107"/>
                  <a:gd name="T81" fmla="*/ 0 h 44"/>
                  <a:gd name="T82" fmla="*/ 2705 w 107"/>
                  <a:gd name="T83" fmla="*/ 0 h 44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107"/>
                  <a:gd name="T127" fmla="*/ 0 h 44"/>
                  <a:gd name="T128" fmla="*/ 107 w 107"/>
                  <a:gd name="T129" fmla="*/ 44 h 44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107" h="44">
                    <a:moveTo>
                      <a:pt x="98" y="0"/>
                    </a:moveTo>
                    <a:lnTo>
                      <a:pt x="97" y="5"/>
                    </a:lnTo>
                    <a:lnTo>
                      <a:pt x="97" y="9"/>
                    </a:lnTo>
                    <a:lnTo>
                      <a:pt x="95" y="14"/>
                    </a:lnTo>
                    <a:lnTo>
                      <a:pt x="94" y="16"/>
                    </a:lnTo>
                    <a:lnTo>
                      <a:pt x="89" y="22"/>
                    </a:lnTo>
                    <a:lnTo>
                      <a:pt x="82" y="27"/>
                    </a:lnTo>
                    <a:lnTo>
                      <a:pt x="75" y="31"/>
                    </a:lnTo>
                    <a:lnTo>
                      <a:pt x="66" y="33"/>
                    </a:lnTo>
                    <a:lnTo>
                      <a:pt x="56" y="34"/>
                    </a:lnTo>
                    <a:lnTo>
                      <a:pt x="46" y="36"/>
                    </a:lnTo>
                    <a:lnTo>
                      <a:pt x="37" y="36"/>
                    </a:lnTo>
                    <a:lnTo>
                      <a:pt x="28" y="34"/>
                    </a:lnTo>
                    <a:lnTo>
                      <a:pt x="20" y="33"/>
                    </a:lnTo>
                    <a:lnTo>
                      <a:pt x="14" y="31"/>
                    </a:lnTo>
                    <a:lnTo>
                      <a:pt x="9" y="30"/>
                    </a:lnTo>
                    <a:lnTo>
                      <a:pt x="8" y="29"/>
                    </a:lnTo>
                    <a:lnTo>
                      <a:pt x="9" y="30"/>
                    </a:lnTo>
                    <a:lnTo>
                      <a:pt x="8" y="32"/>
                    </a:lnTo>
                    <a:lnTo>
                      <a:pt x="9" y="32"/>
                    </a:lnTo>
                    <a:lnTo>
                      <a:pt x="6" y="23"/>
                    </a:lnTo>
                    <a:lnTo>
                      <a:pt x="3" y="25"/>
                    </a:lnTo>
                    <a:lnTo>
                      <a:pt x="1" y="27"/>
                    </a:lnTo>
                    <a:lnTo>
                      <a:pt x="0" y="31"/>
                    </a:lnTo>
                    <a:lnTo>
                      <a:pt x="2" y="34"/>
                    </a:lnTo>
                    <a:lnTo>
                      <a:pt x="6" y="38"/>
                    </a:lnTo>
                    <a:lnTo>
                      <a:pt x="12" y="40"/>
                    </a:lnTo>
                    <a:lnTo>
                      <a:pt x="19" y="42"/>
                    </a:lnTo>
                    <a:lnTo>
                      <a:pt x="27" y="43"/>
                    </a:lnTo>
                    <a:lnTo>
                      <a:pt x="37" y="44"/>
                    </a:lnTo>
                    <a:lnTo>
                      <a:pt x="46" y="44"/>
                    </a:lnTo>
                    <a:lnTo>
                      <a:pt x="57" y="44"/>
                    </a:lnTo>
                    <a:lnTo>
                      <a:pt x="68" y="42"/>
                    </a:lnTo>
                    <a:lnTo>
                      <a:pt x="77" y="39"/>
                    </a:lnTo>
                    <a:lnTo>
                      <a:pt x="87" y="36"/>
                    </a:lnTo>
                    <a:lnTo>
                      <a:pt x="95" y="29"/>
                    </a:lnTo>
                    <a:lnTo>
                      <a:pt x="101" y="21"/>
                    </a:lnTo>
                    <a:lnTo>
                      <a:pt x="104" y="17"/>
                    </a:lnTo>
                    <a:lnTo>
                      <a:pt x="106" y="11"/>
                    </a:lnTo>
                    <a:lnTo>
                      <a:pt x="107" y="6"/>
                    </a:lnTo>
                    <a:lnTo>
                      <a:pt x="107" y="0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225" name="Freeform 94"/>
              <p:cNvSpPr>
                <a:spLocks noChangeArrowheads="1"/>
              </p:cNvSpPr>
              <p:nvPr/>
            </p:nvSpPr>
            <p:spPr bwMode="auto">
              <a:xfrm>
                <a:off x="2767" y="4201"/>
                <a:ext cx="55" cy="17"/>
              </a:xfrm>
              <a:custGeom>
                <a:avLst/>
                <a:gdLst>
                  <a:gd name="T0" fmla="*/ 7 w 52"/>
                  <a:gd name="T1" fmla="*/ 524 h 16"/>
                  <a:gd name="T2" fmla="*/ 320 w 52"/>
                  <a:gd name="T3" fmla="*/ 464 h 16"/>
                  <a:gd name="T4" fmla="*/ 379 w 52"/>
                  <a:gd name="T5" fmla="*/ 411 h 16"/>
                  <a:gd name="T6" fmla="*/ 424 w 52"/>
                  <a:gd name="T7" fmla="*/ 411 h 16"/>
                  <a:gd name="T8" fmla="*/ 474 w 52"/>
                  <a:gd name="T9" fmla="*/ 387 h 16"/>
                  <a:gd name="T10" fmla="*/ 663 w 52"/>
                  <a:gd name="T11" fmla="*/ 387 h 16"/>
                  <a:gd name="T12" fmla="*/ 890 w 52"/>
                  <a:gd name="T13" fmla="*/ 411 h 16"/>
                  <a:gd name="T14" fmla="*/ 1052 w 52"/>
                  <a:gd name="T15" fmla="*/ 464 h 16"/>
                  <a:gd name="T16" fmla="*/ 1229 w 52"/>
                  <a:gd name="T17" fmla="*/ 524 h 16"/>
                  <a:gd name="T18" fmla="*/ 1300 w 52"/>
                  <a:gd name="T19" fmla="*/ 592 h 16"/>
                  <a:gd name="T20" fmla="*/ 1317 w 52"/>
                  <a:gd name="T21" fmla="*/ 592 h 16"/>
                  <a:gd name="T22" fmla="*/ 1587 w 52"/>
                  <a:gd name="T23" fmla="*/ 592 h 16"/>
                  <a:gd name="T24" fmla="*/ 1500 w 52"/>
                  <a:gd name="T25" fmla="*/ 437 h 16"/>
                  <a:gd name="T26" fmla="*/ 1375 w 52"/>
                  <a:gd name="T27" fmla="*/ 7 h 16"/>
                  <a:gd name="T28" fmla="*/ 1162 w 52"/>
                  <a:gd name="T29" fmla="*/ 3 h 16"/>
                  <a:gd name="T30" fmla="*/ 941 w 52"/>
                  <a:gd name="T31" fmla="*/ 1 h 16"/>
                  <a:gd name="T32" fmla="*/ 701 w 52"/>
                  <a:gd name="T33" fmla="*/ 0 h 16"/>
                  <a:gd name="T34" fmla="*/ 448 w 52"/>
                  <a:gd name="T35" fmla="*/ 0 h 16"/>
                  <a:gd name="T36" fmla="*/ 358 w 52"/>
                  <a:gd name="T37" fmla="*/ 1 h 16"/>
                  <a:gd name="T38" fmla="*/ 7 w 52"/>
                  <a:gd name="T39" fmla="*/ 2 h 16"/>
                  <a:gd name="T40" fmla="*/ 3 w 52"/>
                  <a:gd name="T41" fmla="*/ 4 h 16"/>
                  <a:gd name="T42" fmla="*/ 0 w 52"/>
                  <a:gd name="T43" fmla="*/ 364 h 16"/>
                  <a:gd name="T44" fmla="*/ 7 w 52"/>
                  <a:gd name="T45" fmla="*/ 524 h 1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52"/>
                  <a:gd name="T70" fmla="*/ 0 h 16"/>
                  <a:gd name="T71" fmla="*/ 52 w 52"/>
                  <a:gd name="T72" fmla="*/ 16 h 1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52" h="16">
                    <a:moveTo>
                      <a:pt x="7" y="14"/>
                    </a:moveTo>
                    <a:lnTo>
                      <a:pt x="9" y="12"/>
                    </a:lnTo>
                    <a:lnTo>
                      <a:pt x="12" y="10"/>
                    </a:lnTo>
                    <a:lnTo>
                      <a:pt x="14" y="10"/>
                    </a:lnTo>
                    <a:lnTo>
                      <a:pt x="16" y="9"/>
                    </a:lnTo>
                    <a:lnTo>
                      <a:pt x="22" y="9"/>
                    </a:lnTo>
                    <a:lnTo>
                      <a:pt x="29" y="10"/>
                    </a:lnTo>
                    <a:lnTo>
                      <a:pt x="35" y="12"/>
                    </a:lnTo>
                    <a:lnTo>
                      <a:pt x="40" y="14"/>
                    </a:lnTo>
                    <a:lnTo>
                      <a:pt x="42" y="16"/>
                    </a:lnTo>
                    <a:lnTo>
                      <a:pt x="43" y="16"/>
                    </a:lnTo>
                    <a:lnTo>
                      <a:pt x="52" y="16"/>
                    </a:lnTo>
                    <a:lnTo>
                      <a:pt x="49" y="11"/>
                    </a:lnTo>
                    <a:lnTo>
                      <a:pt x="44" y="7"/>
                    </a:lnTo>
                    <a:lnTo>
                      <a:pt x="38" y="3"/>
                    </a:lnTo>
                    <a:lnTo>
                      <a:pt x="31" y="1"/>
                    </a:lnTo>
                    <a:lnTo>
                      <a:pt x="23" y="0"/>
                    </a:lnTo>
                    <a:lnTo>
                      <a:pt x="15" y="0"/>
                    </a:lnTo>
                    <a:lnTo>
                      <a:pt x="11" y="1"/>
                    </a:lnTo>
                    <a:lnTo>
                      <a:pt x="7" y="2"/>
                    </a:lnTo>
                    <a:lnTo>
                      <a:pt x="3" y="4"/>
                    </a:lnTo>
                    <a:lnTo>
                      <a:pt x="0" y="8"/>
                    </a:lnTo>
                    <a:lnTo>
                      <a:pt x="7" y="14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226" name="Freeform 95"/>
              <p:cNvSpPr>
                <a:spLocks noChangeArrowheads="1"/>
              </p:cNvSpPr>
              <p:nvPr/>
            </p:nvSpPr>
            <p:spPr bwMode="auto">
              <a:xfrm>
                <a:off x="2714" y="4209"/>
                <a:ext cx="59" cy="43"/>
              </a:xfrm>
              <a:custGeom>
                <a:avLst/>
                <a:gdLst>
                  <a:gd name="T0" fmla="*/ 3 w 56"/>
                  <a:gd name="T1" fmla="*/ 3308 h 40"/>
                  <a:gd name="T2" fmla="*/ 7 w 56"/>
                  <a:gd name="T3" fmla="*/ 3113 h 40"/>
                  <a:gd name="T4" fmla="*/ 302 w 56"/>
                  <a:gd name="T5" fmla="*/ 3077 h 40"/>
                  <a:gd name="T6" fmla="*/ 413 w 56"/>
                  <a:gd name="T7" fmla="*/ 2862 h 40"/>
                  <a:gd name="T8" fmla="*/ 627 w 56"/>
                  <a:gd name="T9" fmla="*/ 2476 h 40"/>
                  <a:gd name="T10" fmla="*/ 813 w 56"/>
                  <a:gd name="T11" fmla="*/ 2017 h 40"/>
                  <a:gd name="T12" fmla="*/ 1002 w 56"/>
                  <a:gd name="T13" fmla="*/ 1605 h 40"/>
                  <a:gd name="T14" fmla="*/ 1178 w 56"/>
                  <a:gd name="T15" fmla="*/ 1040 h 40"/>
                  <a:gd name="T16" fmla="*/ 1356 w 56"/>
                  <a:gd name="T17" fmla="*/ 6 h 40"/>
                  <a:gd name="T18" fmla="*/ 1178 w 56"/>
                  <a:gd name="T19" fmla="*/ 0 h 40"/>
                  <a:gd name="T20" fmla="*/ 1056 w 56"/>
                  <a:gd name="T21" fmla="*/ 6 h 40"/>
                  <a:gd name="T22" fmla="*/ 857 w 56"/>
                  <a:gd name="T23" fmla="*/ 1040 h 40"/>
                  <a:gd name="T24" fmla="*/ 726 w 56"/>
                  <a:gd name="T25" fmla="*/ 1389 h 40"/>
                  <a:gd name="T26" fmla="*/ 483 w 56"/>
                  <a:gd name="T27" fmla="*/ 1854 h 40"/>
                  <a:gd name="T28" fmla="*/ 353 w 56"/>
                  <a:gd name="T29" fmla="*/ 2017 h 40"/>
                  <a:gd name="T30" fmla="*/ 9 w 56"/>
                  <a:gd name="T31" fmla="*/ 2303 h 40"/>
                  <a:gd name="T32" fmla="*/ 3 w 56"/>
                  <a:gd name="T33" fmla="*/ 2476 h 40"/>
                  <a:gd name="T34" fmla="*/ 0 w 56"/>
                  <a:gd name="T35" fmla="*/ 2506 h 40"/>
                  <a:gd name="T36" fmla="*/ 3 w 56"/>
                  <a:gd name="T37" fmla="*/ 3308 h 4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6"/>
                  <a:gd name="T58" fmla="*/ 0 h 40"/>
                  <a:gd name="T59" fmla="*/ 56 w 56"/>
                  <a:gd name="T60" fmla="*/ 40 h 4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6" h="40">
                    <a:moveTo>
                      <a:pt x="3" y="40"/>
                    </a:moveTo>
                    <a:lnTo>
                      <a:pt x="7" y="38"/>
                    </a:lnTo>
                    <a:lnTo>
                      <a:pt x="12" y="37"/>
                    </a:lnTo>
                    <a:lnTo>
                      <a:pt x="18" y="34"/>
                    </a:lnTo>
                    <a:lnTo>
                      <a:pt x="26" y="30"/>
                    </a:lnTo>
                    <a:lnTo>
                      <a:pt x="34" y="25"/>
                    </a:lnTo>
                    <a:lnTo>
                      <a:pt x="42" y="19"/>
                    </a:lnTo>
                    <a:lnTo>
                      <a:pt x="49" y="13"/>
                    </a:lnTo>
                    <a:lnTo>
                      <a:pt x="56" y="6"/>
                    </a:lnTo>
                    <a:lnTo>
                      <a:pt x="49" y="0"/>
                    </a:lnTo>
                    <a:lnTo>
                      <a:pt x="44" y="6"/>
                    </a:lnTo>
                    <a:lnTo>
                      <a:pt x="36" y="13"/>
                    </a:lnTo>
                    <a:lnTo>
                      <a:pt x="29" y="17"/>
                    </a:lnTo>
                    <a:lnTo>
                      <a:pt x="21" y="22"/>
                    </a:lnTo>
                    <a:lnTo>
                      <a:pt x="15" y="25"/>
                    </a:lnTo>
                    <a:lnTo>
                      <a:pt x="9" y="28"/>
                    </a:lnTo>
                    <a:lnTo>
                      <a:pt x="3" y="30"/>
                    </a:lnTo>
                    <a:lnTo>
                      <a:pt x="0" y="31"/>
                    </a:lnTo>
                    <a:lnTo>
                      <a:pt x="3" y="4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227" name="Freeform 96"/>
              <p:cNvSpPr>
                <a:spLocks noChangeArrowheads="1"/>
              </p:cNvSpPr>
              <p:nvPr/>
            </p:nvSpPr>
            <p:spPr bwMode="auto">
              <a:xfrm>
                <a:off x="2989" y="4205"/>
                <a:ext cx="103" cy="56"/>
              </a:xfrm>
              <a:custGeom>
                <a:avLst/>
                <a:gdLst>
                  <a:gd name="T0" fmla="*/ 3632 w 97"/>
                  <a:gd name="T1" fmla="*/ 3709 h 52"/>
                  <a:gd name="T2" fmla="*/ 3775 w 97"/>
                  <a:gd name="T3" fmla="*/ 3764 h 52"/>
                  <a:gd name="T4" fmla="*/ 3778 w 97"/>
                  <a:gd name="T5" fmla="*/ 3769 h 52"/>
                  <a:gd name="T6" fmla="*/ 3778 w 97"/>
                  <a:gd name="T7" fmla="*/ 3994 h 52"/>
                  <a:gd name="T8" fmla="*/ 3778 w 97"/>
                  <a:gd name="T9" fmla="*/ 4054 h 52"/>
                  <a:gd name="T10" fmla="*/ 3632 w 97"/>
                  <a:gd name="T11" fmla="*/ 4301 h 52"/>
                  <a:gd name="T12" fmla="*/ 3453 w 97"/>
                  <a:gd name="T13" fmla="*/ 4371 h 52"/>
                  <a:gd name="T14" fmla="*/ 3190 w 97"/>
                  <a:gd name="T15" fmla="*/ 4632 h 52"/>
                  <a:gd name="T16" fmla="*/ 2885 w 97"/>
                  <a:gd name="T17" fmla="*/ 4702 h 52"/>
                  <a:gd name="T18" fmla="*/ 2513 w 97"/>
                  <a:gd name="T19" fmla="*/ 4707 h 52"/>
                  <a:gd name="T20" fmla="*/ 2138 w 97"/>
                  <a:gd name="T21" fmla="*/ 4707 h 52"/>
                  <a:gd name="T22" fmla="*/ 1754 w 97"/>
                  <a:gd name="T23" fmla="*/ 4702 h 52"/>
                  <a:gd name="T24" fmla="*/ 1361 w 97"/>
                  <a:gd name="T25" fmla="*/ 4632 h 52"/>
                  <a:gd name="T26" fmla="*/ 1023 w 97"/>
                  <a:gd name="T27" fmla="*/ 4301 h 52"/>
                  <a:gd name="T28" fmla="*/ 588 w 97"/>
                  <a:gd name="T29" fmla="*/ 3994 h 52"/>
                  <a:gd name="T30" fmla="*/ 411 w 97"/>
                  <a:gd name="T31" fmla="*/ 3495 h 52"/>
                  <a:gd name="T32" fmla="*/ 4 w 97"/>
                  <a:gd name="T33" fmla="*/ 2802 h 52"/>
                  <a:gd name="T34" fmla="*/ 2 w 97"/>
                  <a:gd name="T35" fmla="*/ 2416 h 52"/>
                  <a:gd name="T36" fmla="*/ 1 w 97"/>
                  <a:gd name="T37" fmla="*/ 2050 h 52"/>
                  <a:gd name="T38" fmla="*/ 0 w 97"/>
                  <a:gd name="T39" fmla="*/ 1642 h 52"/>
                  <a:gd name="T40" fmla="*/ 0 w 97"/>
                  <a:gd name="T41" fmla="*/ 1053 h 52"/>
                  <a:gd name="T42" fmla="*/ 1 w 97"/>
                  <a:gd name="T43" fmla="*/ 843 h 52"/>
                  <a:gd name="T44" fmla="*/ 5 w 97"/>
                  <a:gd name="T45" fmla="*/ 727 h 52"/>
                  <a:gd name="T46" fmla="*/ 411 w 97"/>
                  <a:gd name="T47" fmla="*/ 4 h 52"/>
                  <a:gd name="T48" fmla="*/ 588 w 97"/>
                  <a:gd name="T49" fmla="*/ 1 h 52"/>
                  <a:gd name="T50" fmla="*/ 950 w 97"/>
                  <a:gd name="T51" fmla="*/ 0 h 52"/>
                  <a:gd name="T52" fmla="*/ 1207 w 97"/>
                  <a:gd name="T53" fmla="*/ 0 h 52"/>
                  <a:gd name="T54" fmla="*/ 1300 w 97"/>
                  <a:gd name="T55" fmla="*/ 1 h 52"/>
                  <a:gd name="T56" fmla="*/ 1465 w 97"/>
                  <a:gd name="T57" fmla="*/ 3 h 52"/>
                  <a:gd name="T58" fmla="*/ 1629 w 97"/>
                  <a:gd name="T59" fmla="*/ 5 h 52"/>
                  <a:gd name="T60" fmla="*/ 1682 w 97"/>
                  <a:gd name="T61" fmla="*/ 727 h 52"/>
                  <a:gd name="T62" fmla="*/ 1896 w 97"/>
                  <a:gd name="T63" fmla="*/ 1134 h 52"/>
                  <a:gd name="T64" fmla="*/ 2229 w 97"/>
                  <a:gd name="T65" fmla="*/ 1904 h 52"/>
                  <a:gd name="T66" fmla="*/ 2482 w 97"/>
                  <a:gd name="T67" fmla="*/ 2378 h 52"/>
                  <a:gd name="T68" fmla="*/ 2796 w 97"/>
                  <a:gd name="T69" fmla="*/ 2758 h 52"/>
                  <a:gd name="T70" fmla="*/ 3063 w 97"/>
                  <a:gd name="T71" fmla="*/ 3018 h 52"/>
                  <a:gd name="T72" fmla="*/ 3348 w 97"/>
                  <a:gd name="T73" fmla="*/ 3444 h 52"/>
                  <a:gd name="T74" fmla="*/ 3555 w 97"/>
                  <a:gd name="T75" fmla="*/ 3500 h 52"/>
                  <a:gd name="T76" fmla="*/ 3632 w 97"/>
                  <a:gd name="T77" fmla="*/ 3709 h 52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97"/>
                  <a:gd name="T118" fmla="*/ 0 h 52"/>
                  <a:gd name="T119" fmla="*/ 97 w 97"/>
                  <a:gd name="T120" fmla="*/ 52 h 52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97" h="52">
                    <a:moveTo>
                      <a:pt x="94" y="40"/>
                    </a:moveTo>
                    <a:lnTo>
                      <a:pt x="96" y="41"/>
                    </a:lnTo>
                    <a:lnTo>
                      <a:pt x="97" y="42"/>
                    </a:lnTo>
                    <a:lnTo>
                      <a:pt x="97" y="43"/>
                    </a:lnTo>
                    <a:lnTo>
                      <a:pt x="97" y="44"/>
                    </a:lnTo>
                    <a:lnTo>
                      <a:pt x="94" y="46"/>
                    </a:lnTo>
                    <a:lnTo>
                      <a:pt x="89" y="48"/>
                    </a:lnTo>
                    <a:lnTo>
                      <a:pt x="82" y="50"/>
                    </a:lnTo>
                    <a:lnTo>
                      <a:pt x="74" y="51"/>
                    </a:lnTo>
                    <a:lnTo>
                      <a:pt x="65" y="52"/>
                    </a:lnTo>
                    <a:lnTo>
                      <a:pt x="55" y="52"/>
                    </a:lnTo>
                    <a:lnTo>
                      <a:pt x="45" y="51"/>
                    </a:lnTo>
                    <a:lnTo>
                      <a:pt x="35" y="50"/>
                    </a:lnTo>
                    <a:lnTo>
                      <a:pt x="26" y="46"/>
                    </a:lnTo>
                    <a:lnTo>
                      <a:pt x="16" y="43"/>
                    </a:lnTo>
                    <a:lnTo>
                      <a:pt x="10" y="38"/>
                    </a:lnTo>
                    <a:lnTo>
                      <a:pt x="4" y="31"/>
                    </a:lnTo>
                    <a:lnTo>
                      <a:pt x="2" y="27"/>
                    </a:lnTo>
                    <a:lnTo>
                      <a:pt x="1" y="22"/>
                    </a:lnTo>
                    <a:lnTo>
                      <a:pt x="0" y="18"/>
                    </a:lnTo>
                    <a:lnTo>
                      <a:pt x="0" y="12"/>
                    </a:lnTo>
                    <a:lnTo>
                      <a:pt x="1" y="9"/>
                    </a:lnTo>
                    <a:lnTo>
                      <a:pt x="5" y="7"/>
                    </a:lnTo>
                    <a:lnTo>
                      <a:pt x="10" y="4"/>
                    </a:lnTo>
                    <a:lnTo>
                      <a:pt x="16" y="1"/>
                    </a:lnTo>
                    <a:lnTo>
                      <a:pt x="24" y="0"/>
                    </a:lnTo>
                    <a:lnTo>
                      <a:pt x="31" y="0"/>
                    </a:lnTo>
                    <a:lnTo>
                      <a:pt x="34" y="1"/>
                    </a:lnTo>
                    <a:lnTo>
                      <a:pt x="38" y="3"/>
                    </a:lnTo>
                    <a:lnTo>
                      <a:pt x="41" y="5"/>
                    </a:lnTo>
                    <a:lnTo>
                      <a:pt x="43" y="7"/>
                    </a:lnTo>
                    <a:lnTo>
                      <a:pt x="49" y="13"/>
                    </a:lnTo>
                    <a:lnTo>
                      <a:pt x="57" y="20"/>
                    </a:lnTo>
                    <a:lnTo>
                      <a:pt x="64" y="26"/>
                    </a:lnTo>
                    <a:lnTo>
                      <a:pt x="71" y="30"/>
                    </a:lnTo>
                    <a:lnTo>
                      <a:pt x="79" y="33"/>
                    </a:lnTo>
                    <a:lnTo>
                      <a:pt x="85" y="37"/>
                    </a:lnTo>
                    <a:lnTo>
                      <a:pt x="90" y="39"/>
                    </a:lnTo>
                    <a:lnTo>
                      <a:pt x="94" y="4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228" name="Freeform 97"/>
              <p:cNvSpPr>
                <a:spLocks noChangeArrowheads="1"/>
              </p:cNvSpPr>
              <p:nvPr/>
            </p:nvSpPr>
            <p:spPr bwMode="auto">
              <a:xfrm>
                <a:off x="2983" y="4218"/>
                <a:ext cx="112" cy="48"/>
              </a:xfrm>
              <a:custGeom>
                <a:avLst/>
                <a:gdLst>
                  <a:gd name="T0" fmla="*/ 0 w 106"/>
                  <a:gd name="T1" fmla="*/ 0 h 44"/>
                  <a:gd name="T2" fmla="*/ 0 w 106"/>
                  <a:gd name="T3" fmla="*/ 1339 h 44"/>
                  <a:gd name="T4" fmla="*/ 1 w 106"/>
                  <a:gd name="T5" fmla="*/ 2069 h 44"/>
                  <a:gd name="T6" fmla="*/ 3 w 106"/>
                  <a:gd name="T7" fmla="*/ 3487 h 44"/>
                  <a:gd name="T8" fmla="*/ 6 w 106"/>
                  <a:gd name="T9" fmla="*/ 4150 h 44"/>
                  <a:gd name="T10" fmla="*/ 350 w 106"/>
                  <a:gd name="T11" fmla="*/ 5878 h 44"/>
                  <a:gd name="T12" fmla="*/ 515 w 106"/>
                  <a:gd name="T13" fmla="*/ 7255 h 44"/>
                  <a:gd name="T14" fmla="*/ 845 w 106"/>
                  <a:gd name="T15" fmla="*/ 7915 h 44"/>
                  <a:gd name="T16" fmla="*/ 1113 w 106"/>
                  <a:gd name="T17" fmla="*/ 8517 h 44"/>
                  <a:gd name="T18" fmla="*/ 1401 w 106"/>
                  <a:gd name="T19" fmla="*/ 8824 h 44"/>
                  <a:gd name="T20" fmla="*/ 1730 w 106"/>
                  <a:gd name="T21" fmla="*/ 8824 h 44"/>
                  <a:gd name="T22" fmla="*/ 1980 w 106"/>
                  <a:gd name="T23" fmla="*/ 8824 h 44"/>
                  <a:gd name="T24" fmla="*/ 2300 w 106"/>
                  <a:gd name="T25" fmla="*/ 8635 h 44"/>
                  <a:gd name="T26" fmla="*/ 2542 w 106"/>
                  <a:gd name="T27" fmla="*/ 8517 h 44"/>
                  <a:gd name="T28" fmla="*/ 2713 w 106"/>
                  <a:gd name="T29" fmla="*/ 8089 h 44"/>
                  <a:gd name="T30" fmla="*/ 2893 w 106"/>
                  <a:gd name="T31" fmla="*/ 7631 h 44"/>
                  <a:gd name="T32" fmla="*/ 3020 w 106"/>
                  <a:gd name="T33" fmla="*/ 6797 h 44"/>
                  <a:gd name="T34" fmla="*/ 3029 w 106"/>
                  <a:gd name="T35" fmla="*/ 6231 h 44"/>
                  <a:gd name="T36" fmla="*/ 3020 w 106"/>
                  <a:gd name="T37" fmla="*/ 5388 h 44"/>
                  <a:gd name="T38" fmla="*/ 2984 w 106"/>
                  <a:gd name="T39" fmla="*/ 4939 h 44"/>
                  <a:gd name="T40" fmla="*/ 2893 w 106"/>
                  <a:gd name="T41" fmla="*/ 4527 h 44"/>
                  <a:gd name="T42" fmla="*/ 2838 w 106"/>
                  <a:gd name="T43" fmla="*/ 6412 h 44"/>
                  <a:gd name="T44" fmla="*/ 2858 w 106"/>
                  <a:gd name="T45" fmla="*/ 6412 h 44"/>
                  <a:gd name="T46" fmla="*/ 2838 w 106"/>
                  <a:gd name="T47" fmla="*/ 6412 h 44"/>
                  <a:gd name="T48" fmla="*/ 2838 w 106"/>
                  <a:gd name="T49" fmla="*/ 6096 h 44"/>
                  <a:gd name="T50" fmla="*/ 2858 w 106"/>
                  <a:gd name="T51" fmla="*/ 5878 h 44"/>
                  <a:gd name="T52" fmla="*/ 2755 w 106"/>
                  <a:gd name="T53" fmla="*/ 6096 h 44"/>
                  <a:gd name="T54" fmla="*/ 2607 w 106"/>
                  <a:gd name="T55" fmla="*/ 6231 h 44"/>
                  <a:gd name="T56" fmla="*/ 2452 w 106"/>
                  <a:gd name="T57" fmla="*/ 6650 h 44"/>
                  <a:gd name="T58" fmla="*/ 2277 w 106"/>
                  <a:gd name="T59" fmla="*/ 6797 h 44"/>
                  <a:gd name="T60" fmla="*/ 1980 w 106"/>
                  <a:gd name="T61" fmla="*/ 7255 h 44"/>
                  <a:gd name="T62" fmla="*/ 1747 w 106"/>
                  <a:gd name="T63" fmla="*/ 7255 h 44"/>
                  <a:gd name="T64" fmla="*/ 1423 w 106"/>
                  <a:gd name="T65" fmla="*/ 6797 h 44"/>
                  <a:gd name="T66" fmla="*/ 1124 w 106"/>
                  <a:gd name="T67" fmla="*/ 6650 h 44"/>
                  <a:gd name="T68" fmla="*/ 902 w 106"/>
                  <a:gd name="T69" fmla="*/ 6231 h 44"/>
                  <a:gd name="T70" fmla="*/ 678 w 106"/>
                  <a:gd name="T71" fmla="*/ 5388 h 44"/>
                  <a:gd name="T72" fmla="*/ 461 w 106"/>
                  <a:gd name="T73" fmla="*/ 4400 h 44"/>
                  <a:gd name="T74" fmla="*/ 370 w 106"/>
                  <a:gd name="T75" fmla="*/ 3196 h 44"/>
                  <a:gd name="T76" fmla="*/ 331 w 106"/>
                  <a:gd name="T77" fmla="*/ 2686 h 44"/>
                  <a:gd name="T78" fmla="*/ 313 w 106"/>
                  <a:gd name="T79" fmla="*/ 1739 h 44"/>
                  <a:gd name="T80" fmla="*/ 296 w 106"/>
                  <a:gd name="T81" fmla="*/ 5 h 44"/>
                  <a:gd name="T82" fmla="*/ 296 w 106"/>
                  <a:gd name="T83" fmla="*/ 0 h 44"/>
                  <a:gd name="T84" fmla="*/ 0 w 106"/>
                  <a:gd name="T85" fmla="*/ 0 h 44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106"/>
                  <a:gd name="T130" fmla="*/ 0 h 44"/>
                  <a:gd name="T131" fmla="*/ 106 w 106"/>
                  <a:gd name="T132" fmla="*/ 44 h 44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106" h="44">
                    <a:moveTo>
                      <a:pt x="0" y="0"/>
                    </a:moveTo>
                    <a:lnTo>
                      <a:pt x="0" y="6"/>
                    </a:lnTo>
                    <a:lnTo>
                      <a:pt x="1" y="11"/>
                    </a:lnTo>
                    <a:lnTo>
                      <a:pt x="3" y="17"/>
                    </a:lnTo>
                    <a:lnTo>
                      <a:pt x="6" y="21"/>
                    </a:lnTo>
                    <a:lnTo>
                      <a:pt x="12" y="29"/>
                    </a:lnTo>
                    <a:lnTo>
                      <a:pt x="19" y="36"/>
                    </a:lnTo>
                    <a:lnTo>
                      <a:pt x="29" y="39"/>
                    </a:lnTo>
                    <a:lnTo>
                      <a:pt x="39" y="42"/>
                    </a:lnTo>
                    <a:lnTo>
                      <a:pt x="49" y="44"/>
                    </a:lnTo>
                    <a:lnTo>
                      <a:pt x="60" y="44"/>
                    </a:lnTo>
                    <a:lnTo>
                      <a:pt x="70" y="44"/>
                    </a:lnTo>
                    <a:lnTo>
                      <a:pt x="80" y="43"/>
                    </a:lnTo>
                    <a:lnTo>
                      <a:pt x="88" y="42"/>
                    </a:lnTo>
                    <a:lnTo>
                      <a:pt x="95" y="40"/>
                    </a:lnTo>
                    <a:lnTo>
                      <a:pt x="101" y="38"/>
                    </a:lnTo>
                    <a:lnTo>
                      <a:pt x="105" y="34"/>
                    </a:lnTo>
                    <a:lnTo>
                      <a:pt x="106" y="31"/>
                    </a:lnTo>
                    <a:lnTo>
                      <a:pt x="105" y="27"/>
                    </a:lnTo>
                    <a:lnTo>
                      <a:pt x="103" y="25"/>
                    </a:lnTo>
                    <a:lnTo>
                      <a:pt x="101" y="23"/>
                    </a:lnTo>
                    <a:lnTo>
                      <a:pt x="98" y="32"/>
                    </a:lnTo>
                    <a:lnTo>
                      <a:pt x="99" y="32"/>
                    </a:lnTo>
                    <a:lnTo>
                      <a:pt x="98" y="32"/>
                    </a:lnTo>
                    <a:lnTo>
                      <a:pt x="98" y="30"/>
                    </a:lnTo>
                    <a:lnTo>
                      <a:pt x="99" y="29"/>
                    </a:lnTo>
                    <a:lnTo>
                      <a:pt x="97" y="30"/>
                    </a:lnTo>
                    <a:lnTo>
                      <a:pt x="92" y="31"/>
                    </a:lnTo>
                    <a:lnTo>
                      <a:pt x="86" y="33"/>
                    </a:lnTo>
                    <a:lnTo>
                      <a:pt x="79" y="34"/>
                    </a:lnTo>
                    <a:lnTo>
                      <a:pt x="70" y="36"/>
                    </a:lnTo>
                    <a:lnTo>
                      <a:pt x="61" y="36"/>
                    </a:lnTo>
                    <a:lnTo>
                      <a:pt x="50" y="34"/>
                    </a:lnTo>
                    <a:lnTo>
                      <a:pt x="40" y="33"/>
                    </a:lnTo>
                    <a:lnTo>
                      <a:pt x="32" y="31"/>
                    </a:lnTo>
                    <a:lnTo>
                      <a:pt x="24" y="27"/>
                    </a:lnTo>
                    <a:lnTo>
                      <a:pt x="17" y="22"/>
                    </a:lnTo>
                    <a:lnTo>
                      <a:pt x="13" y="16"/>
                    </a:lnTo>
                    <a:lnTo>
                      <a:pt x="11" y="14"/>
                    </a:lnTo>
                    <a:lnTo>
                      <a:pt x="10" y="9"/>
                    </a:lnTo>
                    <a:lnTo>
                      <a:pt x="9" y="5"/>
                    </a:lnTo>
                    <a:lnTo>
                      <a:pt x="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229" name="Freeform 98"/>
              <p:cNvSpPr>
                <a:spLocks noChangeArrowheads="1"/>
              </p:cNvSpPr>
              <p:nvPr/>
            </p:nvSpPr>
            <p:spPr bwMode="auto">
              <a:xfrm>
                <a:off x="2983" y="4201"/>
                <a:ext cx="54" cy="17"/>
              </a:xfrm>
              <a:custGeom>
                <a:avLst/>
                <a:gdLst>
                  <a:gd name="T0" fmla="*/ 1657 w 51"/>
                  <a:gd name="T1" fmla="*/ 364 h 16"/>
                  <a:gd name="T2" fmla="*/ 1565 w 51"/>
                  <a:gd name="T3" fmla="*/ 4 h 16"/>
                  <a:gd name="T4" fmla="*/ 1478 w 51"/>
                  <a:gd name="T5" fmla="*/ 2 h 16"/>
                  <a:gd name="T6" fmla="*/ 1277 w 51"/>
                  <a:gd name="T7" fmla="*/ 1 h 16"/>
                  <a:gd name="T8" fmla="*/ 1139 w 51"/>
                  <a:gd name="T9" fmla="*/ 0 h 16"/>
                  <a:gd name="T10" fmla="*/ 959 w 51"/>
                  <a:gd name="T11" fmla="*/ 0 h 16"/>
                  <a:gd name="T12" fmla="*/ 608 w 51"/>
                  <a:gd name="T13" fmla="*/ 1 h 16"/>
                  <a:gd name="T14" fmla="*/ 408 w 51"/>
                  <a:gd name="T15" fmla="*/ 3 h 16"/>
                  <a:gd name="T16" fmla="*/ 8 w 51"/>
                  <a:gd name="T17" fmla="*/ 7 h 16"/>
                  <a:gd name="T18" fmla="*/ 2 w 51"/>
                  <a:gd name="T19" fmla="*/ 437 h 16"/>
                  <a:gd name="T20" fmla="*/ 0 w 51"/>
                  <a:gd name="T21" fmla="*/ 592 h 16"/>
                  <a:gd name="T22" fmla="*/ 325 w 51"/>
                  <a:gd name="T23" fmla="*/ 592 h 16"/>
                  <a:gd name="T24" fmla="*/ 385 w 51"/>
                  <a:gd name="T25" fmla="*/ 524 h 16"/>
                  <a:gd name="T26" fmla="*/ 512 w 51"/>
                  <a:gd name="T27" fmla="*/ 464 h 16"/>
                  <a:gd name="T28" fmla="*/ 682 w 51"/>
                  <a:gd name="T29" fmla="*/ 411 h 16"/>
                  <a:gd name="T30" fmla="*/ 959 w 51"/>
                  <a:gd name="T31" fmla="*/ 387 h 16"/>
                  <a:gd name="T32" fmla="*/ 1138 w 51"/>
                  <a:gd name="T33" fmla="*/ 387 h 16"/>
                  <a:gd name="T34" fmla="*/ 1206 w 51"/>
                  <a:gd name="T35" fmla="*/ 411 h 16"/>
                  <a:gd name="T36" fmla="*/ 1277 w 51"/>
                  <a:gd name="T37" fmla="*/ 411 h 16"/>
                  <a:gd name="T38" fmla="*/ 1430 w 51"/>
                  <a:gd name="T39" fmla="*/ 464 h 16"/>
                  <a:gd name="T40" fmla="*/ 1478 w 51"/>
                  <a:gd name="T41" fmla="*/ 524 h 16"/>
                  <a:gd name="T42" fmla="*/ 1657 w 51"/>
                  <a:gd name="T43" fmla="*/ 364 h 1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51"/>
                  <a:gd name="T67" fmla="*/ 0 h 16"/>
                  <a:gd name="T68" fmla="*/ 51 w 51"/>
                  <a:gd name="T69" fmla="*/ 16 h 1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51" h="16">
                    <a:moveTo>
                      <a:pt x="51" y="8"/>
                    </a:moveTo>
                    <a:lnTo>
                      <a:pt x="48" y="4"/>
                    </a:lnTo>
                    <a:lnTo>
                      <a:pt x="45" y="2"/>
                    </a:lnTo>
                    <a:lnTo>
                      <a:pt x="40" y="1"/>
                    </a:lnTo>
                    <a:lnTo>
                      <a:pt x="36" y="0"/>
                    </a:lnTo>
                    <a:lnTo>
                      <a:pt x="29" y="0"/>
                    </a:lnTo>
                    <a:lnTo>
                      <a:pt x="20" y="1"/>
                    </a:lnTo>
                    <a:lnTo>
                      <a:pt x="13" y="3"/>
                    </a:lnTo>
                    <a:lnTo>
                      <a:pt x="8" y="7"/>
                    </a:lnTo>
                    <a:lnTo>
                      <a:pt x="2" y="11"/>
                    </a:lnTo>
                    <a:lnTo>
                      <a:pt x="0" y="16"/>
                    </a:lnTo>
                    <a:lnTo>
                      <a:pt x="9" y="16"/>
                    </a:lnTo>
                    <a:lnTo>
                      <a:pt x="12" y="14"/>
                    </a:lnTo>
                    <a:lnTo>
                      <a:pt x="17" y="12"/>
                    </a:lnTo>
                    <a:lnTo>
                      <a:pt x="22" y="10"/>
                    </a:lnTo>
                    <a:lnTo>
                      <a:pt x="29" y="9"/>
                    </a:lnTo>
                    <a:lnTo>
                      <a:pt x="35" y="9"/>
                    </a:lnTo>
                    <a:lnTo>
                      <a:pt x="38" y="10"/>
                    </a:lnTo>
                    <a:lnTo>
                      <a:pt x="40" y="10"/>
                    </a:lnTo>
                    <a:lnTo>
                      <a:pt x="43" y="12"/>
                    </a:lnTo>
                    <a:lnTo>
                      <a:pt x="45" y="14"/>
                    </a:lnTo>
                    <a:lnTo>
                      <a:pt x="51" y="8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230" name="Freeform 99"/>
              <p:cNvSpPr>
                <a:spLocks noChangeArrowheads="1"/>
              </p:cNvSpPr>
              <p:nvPr/>
            </p:nvSpPr>
            <p:spPr bwMode="auto">
              <a:xfrm>
                <a:off x="3031" y="4209"/>
                <a:ext cx="59" cy="43"/>
              </a:xfrm>
              <a:custGeom>
                <a:avLst/>
                <a:gdLst>
                  <a:gd name="T0" fmla="*/ 1356 w 56"/>
                  <a:gd name="T1" fmla="*/ 2506 h 40"/>
                  <a:gd name="T2" fmla="*/ 1241 w 56"/>
                  <a:gd name="T3" fmla="*/ 2476 h 40"/>
                  <a:gd name="T4" fmla="*/ 1160 w 56"/>
                  <a:gd name="T5" fmla="*/ 2303 h 40"/>
                  <a:gd name="T6" fmla="*/ 992 w 56"/>
                  <a:gd name="T7" fmla="*/ 2017 h 40"/>
                  <a:gd name="T8" fmla="*/ 813 w 56"/>
                  <a:gd name="T9" fmla="*/ 1854 h 40"/>
                  <a:gd name="T10" fmla="*/ 627 w 56"/>
                  <a:gd name="T11" fmla="*/ 1389 h 40"/>
                  <a:gd name="T12" fmla="*/ 435 w 56"/>
                  <a:gd name="T13" fmla="*/ 1040 h 40"/>
                  <a:gd name="T14" fmla="*/ 302 w 56"/>
                  <a:gd name="T15" fmla="*/ 6 h 40"/>
                  <a:gd name="T16" fmla="*/ 6 w 56"/>
                  <a:gd name="T17" fmla="*/ 0 h 40"/>
                  <a:gd name="T18" fmla="*/ 0 w 56"/>
                  <a:gd name="T19" fmla="*/ 6 h 40"/>
                  <a:gd name="T20" fmla="*/ 6 w 56"/>
                  <a:gd name="T21" fmla="*/ 1040 h 40"/>
                  <a:gd name="T22" fmla="*/ 318 w 56"/>
                  <a:gd name="T23" fmla="*/ 1605 h 40"/>
                  <a:gd name="T24" fmla="*/ 509 w 56"/>
                  <a:gd name="T25" fmla="*/ 2017 h 40"/>
                  <a:gd name="T26" fmla="*/ 726 w 56"/>
                  <a:gd name="T27" fmla="*/ 2476 h 40"/>
                  <a:gd name="T28" fmla="*/ 894 w 56"/>
                  <a:gd name="T29" fmla="*/ 2862 h 40"/>
                  <a:gd name="T30" fmla="*/ 1056 w 56"/>
                  <a:gd name="T31" fmla="*/ 3077 h 40"/>
                  <a:gd name="T32" fmla="*/ 1173 w 56"/>
                  <a:gd name="T33" fmla="*/ 3113 h 40"/>
                  <a:gd name="T34" fmla="*/ 1287 w 56"/>
                  <a:gd name="T35" fmla="*/ 3308 h 40"/>
                  <a:gd name="T36" fmla="*/ 1356 w 56"/>
                  <a:gd name="T37" fmla="*/ 2506 h 4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6"/>
                  <a:gd name="T58" fmla="*/ 0 h 40"/>
                  <a:gd name="T59" fmla="*/ 56 w 56"/>
                  <a:gd name="T60" fmla="*/ 40 h 4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6" h="40">
                    <a:moveTo>
                      <a:pt x="56" y="31"/>
                    </a:moveTo>
                    <a:lnTo>
                      <a:pt x="52" y="30"/>
                    </a:lnTo>
                    <a:lnTo>
                      <a:pt x="47" y="28"/>
                    </a:lnTo>
                    <a:lnTo>
                      <a:pt x="41" y="25"/>
                    </a:lnTo>
                    <a:lnTo>
                      <a:pt x="34" y="22"/>
                    </a:lnTo>
                    <a:lnTo>
                      <a:pt x="26" y="17"/>
                    </a:lnTo>
                    <a:lnTo>
                      <a:pt x="19" y="13"/>
                    </a:lnTo>
                    <a:lnTo>
                      <a:pt x="12" y="6"/>
                    </a:lnTo>
                    <a:lnTo>
                      <a:pt x="6" y="0"/>
                    </a:lnTo>
                    <a:lnTo>
                      <a:pt x="0" y="6"/>
                    </a:lnTo>
                    <a:lnTo>
                      <a:pt x="6" y="13"/>
                    </a:lnTo>
                    <a:lnTo>
                      <a:pt x="13" y="19"/>
                    </a:lnTo>
                    <a:lnTo>
                      <a:pt x="22" y="25"/>
                    </a:lnTo>
                    <a:lnTo>
                      <a:pt x="29" y="30"/>
                    </a:lnTo>
                    <a:lnTo>
                      <a:pt x="37" y="34"/>
                    </a:lnTo>
                    <a:lnTo>
                      <a:pt x="44" y="37"/>
                    </a:lnTo>
                    <a:lnTo>
                      <a:pt x="48" y="38"/>
                    </a:lnTo>
                    <a:lnTo>
                      <a:pt x="53" y="40"/>
                    </a:lnTo>
                    <a:lnTo>
                      <a:pt x="56" y="31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231" name="Freeform 100"/>
              <p:cNvSpPr>
                <a:spLocks noChangeArrowheads="1"/>
              </p:cNvSpPr>
              <p:nvPr/>
            </p:nvSpPr>
            <p:spPr bwMode="auto">
              <a:xfrm>
                <a:off x="2785" y="4203"/>
                <a:ext cx="73" cy="61"/>
              </a:xfrm>
              <a:custGeom>
                <a:avLst/>
                <a:gdLst>
                  <a:gd name="T0" fmla="*/ 3 w 69"/>
                  <a:gd name="T1" fmla="*/ 8350 h 56"/>
                  <a:gd name="T2" fmla="*/ 0 w 69"/>
                  <a:gd name="T3" fmla="*/ 8918 h 56"/>
                  <a:gd name="T4" fmla="*/ 0 w 69"/>
                  <a:gd name="T5" fmla="*/ 9479 h 56"/>
                  <a:gd name="T6" fmla="*/ 1 w 69"/>
                  <a:gd name="T7" fmla="*/ 9781 h 56"/>
                  <a:gd name="T8" fmla="*/ 5 w 69"/>
                  <a:gd name="T9" fmla="*/ 9908 h 56"/>
                  <a:gd name="T10" fmla="*/ 341 w 69"/>
                  <a:gd name="T11" fmla="*/ 10175 h 56"/>
                  <a:gd name="T12" fmla="*/ 478 w 69"/>
                  <a:gd name="T13" fmla="*/ 10325 h 56"/>
                  <a:gd name="T14" fmla="*/ 710 w 69"/>
                  <a:gd name="T15" fmla="*/ 10325 h 56"/>
                  <a:gd name="T16" fmla="*/ 947 w 69"/>
                  <a:gd name="T17" fmla="*/ 10325 h 56"/>
                  <a:gd name="T18" fmla="*/ 1181 w 69"/>
                  <a:gd name="T19" fmla="*/ 9908 h 56"/>
                  <a:gd name="T20" fmla="*/ 1405 w 69"/>
                  <a:gd name="T21" fmla="*/ 9714 h 56"/>
                  <a:gd name="T22" fmla="*/ 1656 w 69"/>
                  <a:gd name="T23" fmla="*/ 8918 h 56"/>
                  <a:gd name="T24" fmla="*/ 1854 w 69"/>
                  <a:gd name="T25" fmla="*/ 8187 h 56"/>
                  <a:gd name="T26" fmla="*/ 1969 w 69"/>
                  <a:gd name="T27" fmla="*/ 7038 h 56"/>
                  <a:gd name="T28" fmla="*/ 2122 w 69"/>
                  <a:gd name="T29" fmla="*/ 5815 h 56"/>
                  <a:gd name="T30" fmla="*/ 2122 w 69"/>
                  <a:gd name="T31" fmla="*/ 5338 h 56"/>
                  <a:gd name="T32" fmla="*/ 2130 w 69"/>
                  <a:gd name="T33" fmla="*/ 4129 h 56"/>
                  <a:gd name="T34" fmla="*/ 2130 w 69"/>
                  <a:gd name="T35" fmla="*/ 3480 h 56"/>
                  <a:gd name="T36" fmla="*/ 2122 w 69"/>
                  <a:gd name="T37" fmla="*/ 2099 h 56"/>
                  <a:gd name="T38" fmla="*/ 2075 w 69"/>
                  <a:gd name="T39" fmla="*/ 1369 h 56"/>
                  <a:gd name="T40" fmla="*/ 1961 w 69"/>
                  <a:gd name="T41" fmla="*/ 3 h 56"/>
                  <a:gd name="T42" fmla="*/ 1759 w 69"/>
                  <a:gd name="T43" fmla="*/ 1 h 56"/>
                  <a:gd name="T44" fmla="*/ 1607 w 69"/>
                  <a:gd name="T45" fmla="*/ 0 h 56"/>
                  <a:gd name="T46" fmla="*/ 1405 w 69"/>
                  <a:gd name="T47" fmla="*/ 1 h 56"/>
                  <a:gd name="T48" fmla="*/ 1249 w 69"/>
                  <a:gd name="T49" fmla="*/ 1257 h 56"/>
                  <a:gd name="T50" fmla="*/ 1060 w 69"/>
                  <a:gd name="T51" fmla="*/ 1927 h 56"/>
                  <a:gd name="T52" fmla="*/ 947 w 69"/>
                  <a:gd name="T53" fmla="*/ 3505 h 56"/>
                  <a:gd name="T54" fmla="*/ 846 w 69"/>
                  <a:gd name="T55" fmla="*/ 5338 h 56"/>
                  <a:gd name="T56" fmla="*/ 710 w 69"/>
                  <a:gd name="T57" fmla="*/ 5931 h 56"/>
                  <a:gd name="T58" fmla="*/ 599 w 69"/>
                  <a:gd name="T59" fmla="*/ 6900 h 56"/>
                  <a:gd name="T60" fmla="*/ 478 w 69"/>
                  <a:gd name="T61" fmla="*/ 7567 h 56"/>
                  <a:gd name="T62" fmla="*/ 404 w 69"/>
                  <a:gd name="T63" fmla="*/ 7989 h 56"/>
                  <a:gd name="T64" fmla="*/ 8 w 69"/>
                  <a:gd name="T65" fmla="*/ 8243 h 56"/>
                  <a:gd name="T66" fmla="*/ 6 w 69"/>
                  <a:gd name="T67" fmla="*/ 8350 h 56"/>
                  <a:gd name="T68" fmla="*/ 3 w 69"/>
                  <a:gd name="T69" fmla="*/ 8350 h 5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69"/>
                  <a:gd name="T106" fmla="*/ 0 h 56"/>
                  <a:gd name="T107" fmla="*/ 69 w 69"/>
                  <a:gd name="T108" fmla="*/ 56 h 5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69" h="56">
                    <a:moveTo>
                      <a:pt x="3" y="46"/>
                    </a:moveTo>
                    <a:lnTo>
                      <a:pt x="0" y="48"/>
                    </a:lnTo>
                    <a:lnTo>
                      <a:pt x="0" y="51"/>
                    </a:lnTo>
                    <a:lnTo>
                      <a:pt x="1" y="53"/>
                    </a:lnTo>
                    <a:lnTo>
                      <a:pt x="5" y="54"/>
                    </a:lnTo>
                    <a:lnTo>
                      <a:pt x="10" y="55"/>
                    </a:lnTo>
                    <a:lnTo>
                      <a:pt x="16" y="56"/>
                    </a:lnTo>
                    <a:lnTo>
                      <a:pt x="23" y="56"/>
                    </a:lnTo>
                    <a:lnTo>
                      <a:pt x="31" y="56"/>
                    </a:lnTo>
                    <a:lnTo>
                      <a:pt x="38" y="54"/>
                    </a:lnTo>
                    <a:lnTo>
                      <a:pt x="45" y="52"/>
                    </a:lnTo>
                    <a:lnTo>
                      <a:pt x="53" y="48"/>
                    </a:lnTo>
                    <a:lnTo>
                      <a:pt x="59" y="44"/>
                    </a:lnTo>
                    <a:lnTo>
                      <a:pt x="63" y="39"/>
                    </a:lnTo>
                    <a:lnTo>
                      <a:pt x="68" y="31"/>
                    </a:lnTo>
                    <a:lnTo>
                      <a:pt x="68" y="28"/>
                    </a:lnTo>
                    <a:lnTo>
                      <a:pt x="69" y="22"/>
                    </a:lnTo>
                    <a:lnTo>
                      <a:pt x="69" y="18"/>
                    </a:lnTo>
                    <a:lnTo>
                      <a:pt x="68" y="12"/>
                    </a:lnTo>
                    <a:lnTo>
                      <a:pt x="66" y="7"/>
                    </a:lnTo>
                    <a:lnTo>
                      <a:pt x="62" y="3"/>
                    </a:lnTo>
                    <a:lnTo>
                      <a:pt x="57" y="1"/>
                    </a:lnTo>
                    <a:lnTo>
                      <a:pt x="52" y="0"/>
                    </a:lnTo>
                    <a:lnTo>
                      <a:pt x="45" y="1"/>
                    </a:lnTo>
                    <a:lnTo>
                      <a:pt x="40" y="6"/>
                    </a:lnTo>
                    <a:lnTo>
                      <a:pt x="35" y="11"/>
                    </a:lnTo>
                    <a:lnTo>
                      <a:pt x="31" y="19"/>
                    </a:lnTo>
                    <a:lnTo>
                      <a:pt x="27" y="28"/>
                    </a:lnTo>
                    <a:lnTo>
                      <a:pt x="23" y="33"/>
                    </a:lnTo>
                    <a:lnTo>
                      <a:pt x="20" y="37"/>
                    </a:lnTo>
                    <a:lnTo>
                      <a:pt x="16" y="41"/>
                    </a:lnTo>
                    <a:lnTo>
                      <a:pt x="13" y="43"/>
                    </a:lnTo>
                    <a:lnTo>
                      <a:pt x="8" y="45"/>
                    </a:lnTo>
                    <a:lnTo>
                      <a:pt x="6" y="46"/>
                    </a:lnTo>
                    <a:lnTo>
                      <a:pt x="3" y="46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232" name="Freeform 101"/>
              <p:cNvSpPr>
                <a:spLocks noChangeArrowheads="1"/>
              </p:cNvSpPr>
              <p:nvPr/>
            </p:nvSpPr>
            <p:spPr bwMode="auto">
              <a:xfrm>
                <a:off x="2782" y="4214"/>
                <a:ext cx="82" cy="54"/>
              </a:xfrm>
              <a:custGeom>
                <a:avLst/>
                <a:gdLst>
                  <a:gd name="T0" fmla="*/ 3119 w 77"/>
                  <a:gd name="T1" fmla="*/ 2 h 50"/>
                  <a:gd name="T2" fmla="*/ 3176 w 77"/>
                  <a:gd name="T3" fmla="*/ 843 h 50"/>
                  <a:gd name="T4" fmla="*/ 3176 w 77"/>
                  <a:gd name="T5" fmla="*/ 1147 h 50"/>
                  <a:gd name="T6" fmla="*/ 3119 w 77"/>
                  <a:gd name="T7" fmla="*/ 1561 h 50"/>
                  <a:gd name="T8" fmla="*/ 3119 w 77"/>
                  <a:gd name="T9" fmla="*/ 2124 h 50"/>
                  <a:gd name="T10" fmla="*/ 2966 w 77"/>
                  <a:gd name="T11" fmla="*/ 2676 h 50"/>
                  <a:gd name="T12" fmla="*/ 2785 w 77"/>
                  <a:gd name="T13" fmla="*/ 3271 h 50"/>
                  <a:gd name="T14" fmla="*/ 2582 w 77"/>
                  <a:gd name="T15" fmla="*/ 3730 h 50"/>
                  <a:gd name="T16" fmla="*/ 2242 w 77"/>
                  <a:gd name="T17" fmla="*/ 4028 h 50"/>
                  <a:gd name="T18" fmla="*/ 1909 w 77"/>
                  <a:gd name="T19" fmla="*/ 4247 h 50"/>
                  <a:gd name="T20" fmla="*/ 1637 w 77"/>
                  <a:gd name="T21" fmla="*/ 4451 h 50"/>
                  <a:gd name="T22" fmla="*/ 1272 w 77"/>
                  <a:gd name="T23" fmla="*/ 4451 h 50"/>
                  <a:gd name="T24" fmla="*/ 945 w 77"/>
                  <a:gd name="T25" fmla="*/ 4451 h 50"/>
                  <a:gd name="T26" fmla="*/ 647 w 77"/>
                  <a:gd name="T27" fmla="*/ 4350 h 50"/>
                  <a:gd name="T28" fmla="*/ 472 w 77"/>
                  <a:gd name="T29" fmla="*/ 4247 h 50"/>
                  <a:gd name="T30" fmla="*/ 416 w 77"/>
                  <a:gd name="T31" fmla="*/ 4028 h 50"/>
                  <a:gd name="T32" fmla="*/ 416 w 77"/>
                  <a:gd name="T33" fmla="*/ 4247 h 50"/>
                  <a:gd name="T34" fmla="*/ 7 w 77"/>
                  <a:gd name="T35" fmla="*/ 4451 h 50"/>
                  <a:gd name="T36" fmla="*/ 443 w 77"/>
                  <a:gd name="T37" fmla="*/ 4350 h 50"/>
                  <a:gd name="T38" fmla="*/ 6 w 77"/>
                  <a:gd name="T39" fmla="*/ 3533 h 50"/>
                  <a:gd name="T40" fmla="*/ 1 w 77"/>
                  <a:gd name="T41" fmla="*/ 3730 h 50"/>
                  <a:gd name="T42" fmla="*/ 0 w 77"/>
                  <a:gd name="T43" fmla="*/ 4451 h 50"/>
                  <a:gd name="T44" fmla="*/ 3 w 77"/>
                  <a:gd name="T45" fmla="*/ 4954 h 50"/>
                  <a:gd name="T46" fmla="*/ 7 w 77"/>
                  <a:gd name="T47" fmla="*/ 5165 h 50"/>
                  <a:gd name="T48" fmla="*/ 608 w 77"/>
                  <a:gd name="T49" fmla="*/ 5192 h 50"/>
                  <a:gd name="T50" fmla="*/ 887 w 77"/>
                  <a:gd name="T51" fmla="*/ 5480 h 50"/>
                  <a:gd name="T52" fmla="*/ 1272 w 77"/>
                  <a:gd name="T53" fmla="*/ 5480 h 50"/>
                  <a:gd name="T54" fmla="*/ 1637 w 77"/>
                  <a:gd name="T55" fmla="*/ 5480 h 50"/>
                  <a:gd name="T56" fmla="*/ 2008 w 77"/>
                  <a:gd name="T57" fmla="*/ 5192 h 50"/>
                  <a:gd name="T58" fmla="*/ 2425 w 77"/>
                  <a:gd name="T59" fmla="*/ 4954 h 50"/>
                  <a:gd name="T60" fmla="*/ 2750 w 77"/>
                  <a:gd name="T61" fmla="*/ 4587 h 50"/>
                  <a:gd name="T62" fmla="*/ 3071 w 77"/>
                  <a:gd name="T63" fmla="*/ 3932 h 50"/>
                  <a:gd name="T64" fmla="*/ 3364 w 77"/>
                  <a:gd name="T65" fmla="*/ 3271 h 50"/>
                  <a:gd name="T66" fmla="*/ 3482 w 77"/>
                  <a:gd name="T67" fmla="*/ 2405 h 50"/>
                  <a:gd name="T68" fmla="*/ 3582 w 77"/>
                  <a:gd name="T69" fmla="*/ 1821 h 50"/>
                  <a:gd name="T70" fmla="*/ 3582 w 77"/>
                  <a:gd name="T71" fmla="*/ 1239 h 50"/>
                  <a:gd name="T72" fmla="*/ 3582 w 77"/>
                  <a:gd name="T73" fmla="*/ 843 h 50"/>
                  <a:gd name="T74" fmla="*/ 3538 w 77"/>
                  <a:gd name="T75" fmla="*/ 0 h 50"/>
                  <a:gd name="T76" fmla="*/ 3119 w 77"/>
                  <a:gd name="T77" fmla="*/ 2 h 50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7"/>
                  <a:gd name="T118" fmla="*/ 0 h 50"/>
                  <a:gd name="T119" fmla="*/ 77 w 77"/>
                  <a:gd name="T120" fmla="*/ 50 h 50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7" h="50">
                    <a:moveTo>
                      <a:pt x="67" y="2"/>
                    </a:moveTo>
                    <a:lnTo>
                      <a:pt x="69" y="7"/>
                    </a:lnTo>
                    <a:lnTo>
                      <a:pt x="69" y="11"/>
                    </a:lnTo>
                    <a:lnTo>
                      <a:pt x="67" y="15"/>
                    </a:lnTo>
                    <a:lnTo>
                      <a:pt x="67" y="19"/>
                    </a:lnTo>
                    <a:lnTo>
                      <a:pt x="64" y="25"/>
                    </a:lnTo>
                    <a:lnTo>
                      <a:pt x="60" y="30"/>
                    </a:lnTo>
                    <a:lnTo>
                      <a:pt x="55" y="34"/>
                    </a:lnTo>
                    <a:lnTo>
                      <a:pt x="48" y="37"/>
                    </a:lnTo>
                    <a:lnTo>
                      <a:pt x="41" y="39"/>
                    </a:lnTo>
                    <a:lnTo>
                      <a:pt x="35" y="41"/>
                    </a:lnTo>
                    <a:lnTo>
                      <a:pt x="27" y="41"/>
                    </a:lnTo>
                    <a:lnTo>
                      <a:pt x="21" y="41"/>
                    </a:lnTo>
                    <a:lnTo>
                      <a:pt x="15" y="40"/>
                    </a:lnTo>
                    <a:lnTo>
                      <a:pt x="10" y="39"/>
                    </a:lnTo>
                    <a:lnTo>
                      <a:pt x="8" y="37"/>
                    </a:lnTo>
                    <a:lnTo>
                      <a:pt x="8" y="39"/>
                    </a:lnTo>
                    <a:lnTo>
                      <a:pt x="7" y="41"/>
                    </a:lnTo>
                    <a:lnTo>
                      <a:pt x="9" y="40"/>
                    </a:lnTo>
                    <a:lnTo>
                      <a:pt x="6" y="32"/>
                    </a:lnTo>
                    <a:lnTo>
                      <a:pt x="1" y="34"/>
                    </a:lnTo>
                    <a:lnTo>
                      <a:pt x="0" y="41"/>
                    </a:lnTo>
                    <a:lnTo>
                      <a:pt x="3" y="45"/>
                    </a:lnTo>
                    <a:lnTo>
                      <a:pt x="7" y="47"/>
                    </a:lnTo>
                    <a:lnTo>
                      <a:pt x="14" y="48"/>
                    </a:lnTo>
                    <a:lnTo>
                      <a:pt x="20" y="50"/>
                    </a:lnTo>
                    <a:lnTo>
                      <a:pt x="27" y="50"/>
                    </a:lnTo>
                    <a:lnTo>
                      <a:pt x="35" y="50"/>
                    </a:lnTo>
                    <a:lnTo>
                      <a:pt x="43" y="48"/>
                    </a:lnTo>
                    <a:lnTo>
                      <a:pt x="52" y="45"/>
                    </a:lnTo>
                    <a:lnTo>
                      <a:pt x="59" y="42"/>
                    </a:lnTo>
                    <a:lnTo>
                      <a:pt x="66" y="36"/>
                    </a:lnTo>
                    <a:lnTo>
                      <a:pt x="72" y="30"/>
                    </a:lnTo>
                    <a:lnTo>
                      <a:pt x="75" y="22"/>
                    </a:lnTo>
                    <a:lnTo>
                      <a:pt x="77" y="17"/>
                    </a:lnTo>
                    <a:lnTo>
                      <a:pt x="77" y="12"/>
                    </a:lnTo>
                    <a:lnTo>
                      <a:pt x="77" y="7"/>
                    </a:lnTo>
                    <a:lnTo>
                      <a:pt x="76" y="0"/>
                    </a:lnTo>
                    <a:lnTo>
                      <a:pt x="67" y="2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233" name="Freeform 102"/>
              <p:cNvSpPr>
                <a:spLocks noChangeArrowheads="1"/>
              </p:cNvSpPr>
              <p:nvPr/>
            </p:nvSpPr>
            <p:spPr bwMode="auto">
              <a:xfrm>
                <a:off x="2814" y="4198"/>
                <a:ext cx="49" cy="27"/>
              </a:xfrm>
              <a:custGeom>
                <a:avLst/>
                <a:gdLst>
                  <a:gd name="T0" fmla="*/ 450 w 46"/>
                  <a:gd name="T1" fmla="*/ 2676 h 25"/>
                  <a:gd name="T2" fmla="*/ 543 w 46"/>
                  <a:gd name="T3" fmla="*/ 1821 h 25"/>
                  <a:gd name="T4" fmla="*/ 734 w 46"/>
                  <a:gd name="T5" fmla="*/ 1338 h 25"/>
                  <a:gd name="T6" fmla="*/ 1023 w 46"/>
                  <a:gd name="T7" fmla="*/ 1062 h 25"/>
                  <a:gd name="T8" fmla="*/ 1237 w 46"/>
                  <a:gd name="T9" fmla="*/ 983 h 25"/>
                  <a:gd name="T10" fmla="*/ 1404 w 46"/>
                  <a:gd name="T11" fmla="*/ 1062 h 25"/>
                  <a:gd name="T12" fmla="*/ 1568 w 46"/>
                  <a:gd name="T13" fmla="*/ 1147 h 25"/>
                  <a:gd name="T14" fmla="*/ 1698 w 46"/>
                  <a:gd name="T15" fmla="*/ 1338 h 25"/>
                  <a:gd name="T16" fmla="*/ 1779 w 46"/>
                  <a:gd name="T17" fmla="*/ 1821 h 25"/>
                  <a:gd name="T18" fmla="*/ 2187 w 46"/>
                  <a:gd name="T19" fmla="*/ 1561 h 25"/>
                  <a:gd name="T20" fmla="*/ 2054 w 46"/>
                  <a:gd name="T21" fmla="*/ 983 h 25"/>
                  <a:gd name="T22" fmla="*/ 1895 w 46"/>
                  <a:gd name="T23" fmla="*/ 3 h 25"/>
                  <a:gd name="T24" fmla="*/ 1496 w 46"/>
                  <a:gd name="T25" fmla="*/ 1 h 25"/>
                  <a:gd name="T26" fmla="*/ 1237 w 46"/>
                  <a:gd name="T27" fmla="*/ 0 h 25"/>
                  <a:gd name="T28" fmla="*/ 833 w 46"/>
                  <a:gd name="T29" fmla="*/ 2 h 25"/>
                  <a:gd name="T30" fmla="*/ 510 w 46"/>
                  <a:gd name="T31" fmla="*/ 5 h 25"/>
                  <a:gd name="T32" fmla="*/ 5 w 46"/>
                  <a:gd name="T33" fmla="*/ 1239 h 25"/>
                  <a:gd name="T34" fmla="*/ 0 w 46"/>
                  <a:gd name="T35" fmla="*/ 2405 h 25"/>
                  <a:gd name="T36" fmla="*/ 450 w 46"/>
                  <a:gd name="T37" fmla="*/ 2676 h 25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46"/>
                  <a:gd name="T58" fmla="*/ 0 h 25"/>
                  <a:gd name="T59" fmla="*/ 46 w 46"/>
                  <a:gd name="T60" fmla="*/ 25 h 25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46" h="25">
                    <a:moveTo>
                      <a:pt x="9" y="25"/>
                    </a:moveTo>
                    <a:lnTo>
                      <a:pt x="12" y="17"/>
                    </a:lnTo>
                    <a:lnTo>
                      <a:pt x="16" y="13"/>
                    </a:lnTo>
                    <a:lnTo>
                      <a:pt x="22" y="10"/>
                    </a:lnTo>
                    <a:lnTo>
                      <a:pt x="26" y="9"/>
                    </a:lnTo>
                    <a:lnTo>
                      <a:pt x="30" y="10"/>
                    </a:lnTo>
                    <a:lnTo>
                      <a:pt x="33" y="11"/>
                    </a:lnTo>
                    <a:lnTo>
                      <a:pt x="36" y="13"/>
                    </a:lnTo>
                    <a:lnTo>
                      <a:pt x="37" y="17"/>
                    </a:lnTo>
                    <a:lnTo>
                      <a:pt x="46" y="15"/>
                    </a:lnTo>
                    <a:lnTo>
                      <a:pt x="44" y="9"/>
                    </a:lnTo>
                    <a:lnTo>
                      <a:pt x="39" y="3"/>
                    </a:lnTo>
                    <a:lnTo>
                      <a:pt x="32" y="1"/>
                    </a:lnTo>
                    <a:lnTo>
                      <a:pt x="26" y="0"/>
                    </a:lnTo>
                    <a:lnTo>
                      <a:pt x="18" y="2"/>
                    </a:lnTo>
                    <a:lnTo>
                      <a:pt x="11" y="5"/>
                    </a:lnTo>
                    <a:lnTo>
                      <a:pt x="5" y="12"/>
                    </a:lnTo>
                    <a:lnTo>
                      <a:pt x="0" y="22"/>
                    </a:lnTo>
                    <a:lnTo>
                      <a:pt x="9" y="25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234" name="Freeform 103"/>
              <p:cNvSpPr>
                <a:spLocks noChangeArrowheads="1"/>
              </p:cNvSpPr>
              <p:nvPr/>
            </p:nvSpPr>
            <p:spPr bwMode="auto">
              <a:xfrm>
                <a:off x="2789" y="4222"/>
                <a:ext cx="35" cy="36"/>
              </a:xfrm>
              <a:custGeom>
                <a:avLst/>
                <a:gdLst>
                  <a:gd name="T0" fmla="*/ 3 w 33"/>
                  <a:gd name="T1" fmla="*/ 6650 h 33"/>
                  <a:gd name="T2" fmla="*/ 5 w 33"/>
                  <a:gd name="T3" fmla="*/ 6650 h 33"/>
                  <a:gd name="T4" fmla="*/ 364 w 33"/>
                  <a:gd name="T5" fmla="*/ 6096 h 33"/>
                  <a:gd name="T6" fmla="*/ 460 w 33"/>
                  <a:gd name="T7" fmla="*/ 5878 h 33"/>
                  <a:gd name="T8" fmla="*/ 549 w 33"/>
                  <a:gd name="T9" fmla="*/ 5388 h 33"/>
                  <a:gd name="T10" fmla="*/ 694 w 33"/>
                  <a:gd name="T11" fmla="*/ 4527 h 33"/>
                  <a:gd name="T12" fmla="*/ 878 w 33"/>
                  <a:gd name="T13" fmla="*/ 3697 h 33"/>
                  <a:gd name="T14" fmla="*/ 1047 w 33"/>
                  <a:gd name="T15" fmla="*/ 2069 h 33"/>
                  <a:gd name="T16" fmla="*/ 1177 w 33"/>
                  <a:gd name="T17" fmla="*/ 3 h 33"/>
                  <a:gd name="T18" fmla="*/ 878 w 33"/>
                  <a:gd name="T19" fmla="*/ 0 h 33"/>
                  <a:gd name="T20" fmla="*/ 736 w 33"/>
                  <a:gd name="T21" fmla="*/ 1461 h 33"/>
                  <a:gd name="T22" fmla="*/ 617 w 33"/>
                  <a:gd name="T23" fmla="*/ 2462 h 33"/>
                  <a:gd name="T24" fmla="*/ 518 w 33"/>
                  <a:gd name="T25" fmla="*/ 3196 h 33"/>
                  <a:gd name="T26" fmla="*/ 434 w 33"/>
                  <a:gd name="T27" fmla="*/ 3804 h 33"/>
                  <a:gd name="T28" fmla="*/ 364 w 33"/>
                  <a:gd name="T29" fmla="*/ 4400 h 33"/>
                  <a:gd name="T30" fmla="*/ 5 w 33"/>
                  <a:gd name="T31" fmla="*/ 4527 h 33"/>
                  <a:gd name="T32" fmla="*/ 2 w 33"/>
                  <a:gd name="T33" fmla="*/ 4800 h 33"/>
                  <a:gd name="T34" fmla="*/ 0 w 33"/>
                  <a:gd name="T35" fmla="*/ 4939 h 33"/>
                  <a:gd name="T36" fmla="*/ 3 w 33"/>
                  <a:gd name="T37" fmla="*/ 6650 h 33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3"/>
                  <a:gd name="T58" fmla="*/ 0 h 33"/>
                  <a:gd name="T59" fmla="*/ 33 w 33"/>
                  <a:gd name="T60" fmla="*/ 33 h 33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3" h="33">
                    <a:moveTo>
                      <a:pt x="3" y="33"/>
                    </a:moveTo>
                    <a:lnTo>
                      <a:pt x="5" y="33"/>
                    </a:lnTo>
                    <a:lnTo>
                      <a:pt x="9" y="30"/>
                    </a:lnTo>
                    <a:lnTo>
                      <a:pt x="13" y="29"/>
                    </a:lnTo>
                    <a:lnTo>
                      <a:pt x="16" y="27"/>
                    </a:lnTo>
                    <a:lnTo>
                      <a:pt x="20" y="23"/>
                    </a:lnTo>
                    <a:lnTo>
                      <a:pt x="24" y="18"/>
                    </a:lnTo>
                    <a:lnTo>
                      <a:pt x="29" y="11"/>
                    </a:lnTo>
                    <a:lnTo>
                      <a:pt x="33" y="3"/>
                    </a:lnTo>
                    <a:lnTo>
                      <a:pt x="24" y="0"/>
                    </a:lnTo>
                    <a:lnTo>
                      <a:pt x="21" y="7"/>
                    </a:lnTo>
                    <a:lnTo>
                      <a:pt x="18" y="13"/>
                    </a:lnTo>
                    <a:lnTo>
                      <a:pt x="15" y="16"/>
                    </a:lnTo>
                    <a:lnTo>
                      <a:pt x="12" y="19"/>
                    </a:lnTo>
                    <a:lnTo>
                      <a:pt x="9" y="22"/>
                    </a:lnTo>
                    <a:lnTo>
                      <a:pt x="5" y="23"/>
                    </a:lnTo>
                    <a:lnTo>
                      <a:pt x="2" y="24"/>
                    </a:lnTo>
                    <a:lnTo>
                      <a:pt x="0" y="25"/>
                    </a:lnTo>
                    <a:lnTo>
                      <a:pt x="3" y="33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235" name="Freeform 104"/>
              <p:cNvSpPr>
                <a:spLocks noChangeArrowheads="1"/>
              </p:cNvSpPr>
              <p:nvPr/>
            </p:nvSpPr>
            <p:spPr bwMode="auto">
              <a:xfrm>
                <a:off x="2948" y="4203"/>
                <a:ext cx="70" cy="61"/>
              </a:xfrm>
              <a:custGeom>
                <a:avLst/>
                <a:gdLst>
                  <a:gd name="T0" fmla="*/ 2248 w 66"/>
                  <a:gd name="T1" fmla="*/ 8350 h 56"/>
                  <a:gd name="T2" fmla="*/ 2346 w 66"/>
                  <a:gd name="T3" fmla="*/ 8918 h 56"/>
                  <a:gd name="T4" fmla="*/ 2384 w 66"/>
                  <a:gd name="T5" fmla="*/ 9479 h 56"/>
                  <a:gd name="T6" fmla="*/ 2346 w 66"/>
                  <a:gd name="T7" fmla="*/ 9781 h 56"/>
                  <a:gd name="T8" fmla="*/ 2248 w 66"/>
                  <a:gd name="T9" fmla="*/ 9908 h 56"/>
                  <a:gd name="T10" fmla="*/ 2062 w 66"/>
                  <a:gd name="T11" fmla="*/ 10175 h 56"/>
                  <a:gd name="T12" fmla="*/ 1833 w 66"/>
                  <a:gd name="T13" fmla="*/ 10325 h 56"/>
                  <a:gd name="T14" fmla="*/ 1605 w 66"/>
                  <a:gd name="T15" fmla="*/ 10325 h 56"/>
                  <a:gd name="T16" fmla="*/ 1287 w 66"/>
                  <a:gd name="T17" fmla="*/ 10325 h 56"/>
                  <a:gd name="T18" fmla="*/ 1079 w 66"/>
                  <a:gd name="T19" fmla="*/ 10175 h 56"/>
                  <a:gd name="T20" fmla="*/ 828 w 66"/>
                  <a:gd name="T21" fmla="*/ 9781 h 56"/>
                  <a:gd name="T22" fmla="*/ 549 w 66"/>
                  <a:gd name="T23" fmla="*/ 9096 h 56"/>
                  <a:gd name="T24" fmla="*/ 386 w 66"/>
                  <a:gd name="T25" fmla="*/ 8243 h 56"/>
                  <a:gd name="T26" fmla="*/ 6 w 66"/>
                  <a:gd name="T27" fmla="*/ 7038 h 56"/>
                  <a:gd name="T28" fmla="*/ 3 w 66"/>
                  <a:gd name="T29" fmla="*/ 5855 h 56"/>
                  <a:gd name="T30" fmla="*/ 2 w 66"/>
                  <a:gd name="T31" fmla="*/ 5338 h 56"/>
                  <a:gd name="T32" fmla="*/ 0 w 66"/>
                  <a:gd name="T33" fmla="*/ 4159 h 56"/>
                  <a:gd name="T34" fmla="*/ 0 w 66"/>
                  <a:gd name="T35" fmla="*/ 3480 h 56"/>
                  <a:gd name="T36" fmla="*/ 2 w 66"/>
                  <a:gd name="T37" fmla="*/ 2099 h 56"/>
                  <a:gd name="T38" fmla="*/ 4 w 66"/>
                  <a:gd name="T39" fmla="*/ 1491 h 56"/>
                  <a:gd name="T40" fmla="*/ 7 w 66"/>
                  <a:gd name="T41" fmla="*/ 3 h 56"/>
                  <a:gd name="T42" fmla="*/ 409 w 66"/>
                  <a:gd name="T43" fmla="*/ 1 h 56"/>
                  <a:gd name="T44" fmla="*/ 549 w 66"/>
                  <a:gd name="T45" fmla="*/ 0 h 56"/>
                  <a:gd name="T46" fmla="*/ 781 w 66"/>
                  <a:gd name="T47" fmla="*/ 2 h 56"/>
                  <a:gd name="T48" fmla="*/ 987 w 66"/>
                  <a:gd name="T49" fmla="*/ 1257 h 56"/>
                  <a:gd name="T50" fmla="*/ 1110 w 66"/>
                  <a:gd name="T51" fmla="*/ 1927 h 56"/>
                  <a:gd name="T52" fmla="*/ 1248 w 66"/>
                  <a:gd name="T53" fmla="*/ 3505 h 56"/>
                  <a:gd name="T54" fmla="*/ 1404 w 66"/>
                  <a:gd name="T55" fmla="*/ 5338 h 56"/>
                  <a:gd name="T56" fmla="*/ 1579 w 66"/>
                  <a:gd name="T57" fmla="*/ 5931 h 56"/>
                  <a:gd name="T58" fmla="*/ 1675 w 66"/>
                  <a:gd name="T59" fmla="*/ 6900 h 56"/>
                  <a:gd name="T60" fmla="*/ 1805 w 66"/>
                  <a:gd name="T61" fmla="*/ 7567 h 56"/>
                  <a:gd name="T62" fmla="*/ 1914 w 66"/>
                  <a:gd name="T63" fmla="*/ 7989 h 56"/>
                  <a:gd name="T64" fmla="*/ 2062 w 66"/>
                  <a:gd name="T65" fmla="*/ 8243 h 56"/>
                  <a:gd name="T66" fmla="*/ 2187 w 66"/>
                  <a:gd name="T67" fmla="*/ 8350 h 56"/>
                  <a:gd name="T68" fmla="*/ 2248 w 66"/>
                  <a:gd name="T69" fmla="*/ 8350 h 5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66"/>
                  <a:gd name="T106" fmla="*/ 0 h 56"/>
                  <a:gd name="T107" fmla="*/ 66 w 66"/>
                  <a:gd name="T108" fmla="*/ 56 h 5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66" h="56">
                    <a:moveTo>
                      <a:pt x="62" y="46"/>
                    </a:moveTo>
                    <a:lnTo>
                      <a:pt x="65" y="48"/>
                    </a:lnTo>
                    <a:lnTo>
                      <a:pt x="66" y="51"/>
                    </a:lnTo>
                    <a:lnTo>
                      <a:pt x="65" y="53"/>
                    </a:lnTo>
                    <a:lnTo>
                      <a:pt x="62" y="54"/>
                    </a:lnTo>
                    <a:lnTo>
                      <a:pt x="57" y="55"/>
                    </a:lnTo>
                    <a:lnTo>
                      <a:pt x="51" y="56"/>
                    </a:lnTo>
                    <a:lnTo>
                      <a:pt x="44" y="56"/>
                    </a:lnTo>
                    <a:lnTo>
                      <a:pt x="36" y="56"/>
                    </a:lnTo>
                    <a:lnTo>
                      <a:pt x="30" y="55"/>
                    </a:lnTo>
                    <a:lnTo>
                      <a:pt x="23" y="53"/>
                    </a:lnTo>
                    <a:lnTo>
                      <a:pt x="16" y="50"/>
                    </a:lnTo>
                    <a:lnTo>
                      <a:pt x="10" y="45"/>
                    </a:lnTo>
                    <a:lnTo>
                      <a:pt x="6" y="39"/>
                    </a:lnTo>
                    <a:lnTo>
                      <a:pt x="3" y="32"/>
                    </a:lnTo>
                    <a:lnTo>
                      <a:pt x="2" y="28"/>
                    </a:lnTo>
                    <a:lnTo>
                      <a:pt x="0" y="23"/>
                    </a:lnTo>
                    <a:lnTo>
                      <a:pt x="0" y="18"/>
                    </a:lnTo>
                    <a:lnTo>
                      <a:pt x="2" y="12"/>
                    </a:lnTo>
                    <a:lnTo>
                      <a:pt x="4" y="8"/>
                    </a:lnTo>
                    <a:lnTo>
                      <a:pt x="7" y="3"/>
                    </a:lnTo>
                    <a:lnTo>
                      <a:pt x="11" y="1"/>
                    </a:lnTo>
                    <a:lnTo>
                      <a:pt x="16" y="0"/>
                    </a:lnTo>
                    <a:lnTo>
                      <a:pt x="22" y="2"/>
                    </a:lnTo>
                    <a:lnTo>
                      <a:pt x="27" y="6"/>
                    </a:lnTo>
                    <a:lnTo>
                      <a:pt x="31" y="11"/>
                    </a:lnTo>
                    <a:lnTo>
                      <a:pt x="35" y="19"/>
                    </a:lnTo>
                    <a:lnTo>
                      <a:pt x="39" y="28"/>
                    </a:lnTo>
                    <a:lnTo>
                      <a:pt x="43" y="33"/>
                    </a:lnTo>
                    <a:lnTo>
                      <a:pt x="46" y="37"/>
                    </a:lnTo>
                    <a:lnTo>
                      <a:pt x="50" y="41"/>
                    </a:lnTo>
                    <a:lnTo>
                      <a:pt x="53" y="43"/>
                    </a:lnTo>
                    <a:lnTo>
                      <a:pt x="57" y="45"/>
                    </a:lnTo>
                    <a:lnTo>
                      <a:pt x="60" y="46"/>
                    </a:lnTo>
                    <a:lnTo>
                      <a:pt x="62" y="46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236" name="Freeform 105"/>
              <p:cNvSpPr>
                <a:spLocks noChangeArrowheads="1"/>
              </p:cNvSpPr>
              <p:nvPr/>
            </p:nvSpPr>
            <p:spPr bwMode="auto">
              <a:xfrm>
                <a:off x="2944" y="4216"/>
                <a:ext cx="78" cy="53"/>
              </a:xfrm>
              <a:custGeom>
                <a:avLst/>
                <a:gdLst>
                  <a:gd name="T0" fmla="*/ 1 w 74"/>
                  <a:gd name="T1" fmla="*/ 0 h 49"/>
                  <a:gd name="T2" fmla="*/ 0 w 74"/>
                  <a:gd name="T3" fmla="*/ 6 h 49"/>
                  <a:gd name="T4" fmla="*/ 0 w 74"/>
                  <a:gd name="T5" fmla="*/ 1264 h 49"/>
                  <a:gd name="T6" fmla="*/ 1 w 74"/>
                  <a:gd name="T7" fmla="*/ 2025 h 49"/>
                  <a:gd name="T8" fmla="*/ 2 w 74"/>
                  <a:gd name="T9" fmla="*/ 2562 h 49"/>
                  <a:gd name="T10" fmla="*/ 6 w 74"/>
                  <a:gd name="T11" fmla="*/ 3593 h 49"/>
                  <a:gd name="T12" fmla="*/ 288 w 74"/>
                  <a:gd name="T13" fmla="*/ 4261 h 49"/>
                  <a:gd name="T14" fmla="*/ 394 w 74"/>
                  <a:gd name="T15" fmla="*/ 4917 h 49"/>
                  <a:gd name="T16" fmla="*/ 600 w 74"/>
                  <a:gd name="T17" fmla="*/ 5392 h 49"/>
                  <a:gd name="T18" fmla="*/ 821 w 74"/>
                  <a:gd name="T19" fmla="*/ 5616 h 49"/>
                  <a:gd name="T20" fmla="*/ 962 w 74"/>
                  <a:gd name="T21" fmla="*/ 5832 h 49"/>
                  <a:gd name="T22" fmla="*/ 1188 w 74"/>
                  <a:gd name="T23" fmla="*/ 5832 h 49"/>
                  <a:gd name="T24" fmla="*/ 1356 w 74"/>
                  <a:gd name="T25" fmla="*/ 5832 h 49"/>
                  <a:gd name="T26" fmla="*/ 1544 w 74"/>
                  <a:gd name="T27" fmla="*/ 5616 h 49"/>
                  <a:gd name="T28" fmla="*/ 1673 w 74"/>
                  <a:gd name="T29" fmla="*/ 5580 h 49"/>
                  <a:gd name="T30" fmla="*/ 1763 w 74"/>
                  <a:gd name="T31" fmla="*/ 5318 h 49"/>
                  <a:gd name="T32" fmla="*/ 1810 w 74"/>
                  <a:gd name="T33" fmla="*/ 4800 h 49"/>
                  <a:gd name="T34" fmla="*/ 1795 w 74"/>
                  <a:gd name="T35" fmla="*/ 3939 h 49"/>
                  <a:gd name="T36" fmla="*/ 1703 w 74"/>
                  <a:gd name="T37" fmla="*/ 3793 h 49"/>
                  <a:gd name="T38" fmla="*/ 1627 w 74"/>
                  <a:gd name="T39" fmla="*/ 4609 h 49"/>
                  <a:gd name="T40" fmla="*/ 1629 w 74"/>
                  <a:gd name="T41" fmla="*/ 4800 h 49"/>
                  <a:gd name="T42" fmla="*/ 1629 w 74"/>
                  <a:gd name="T43" fmla="*/ 4546 h 49"/>
                  <a:gd name="T44" fmla="*/ 1629 w 74"/>
                  <a:gd name="T45" fmla="*/ 4261 h 49"/>
                  <a:gd name="T46" fmla="*/ 1587 w 74"/>
                  <a:gd name="T47" fmla="*/ 4546 h 49"/>
                  <a:gd name="T48" fmla="*/ 1465 w 74"/>
                  <a:gd name="T49" fmla="*/ 4609 h 49"/>
                  <a:gd name="T50" fmla="*/ 1320 w 74"/>
                  <a:gd name="T51" fmla="*/ 4800 h 49"/>
                  <a:gd name="T52" fmla="*/ 1188 w 74"/>
                  <a:gd name="T53" fmla="*/ 4800 h 49"/>
                  <a:gd name="T54" fmla="*/ 1014 w 74"/>
                  <a:gd name="T55" fmla="*/ 4800 h 49"/>
                  <a:gd name="T56" fmla="*/ 822 w 74"/>
                  <a:gd name="T57" fmla="*/ 4609 h 49"/>
                  <a:gd name="T58" fmla="*/ 702 w 74"/>
                  <a:gd name="T59" fmla="*/ 4261 h 49"/>
                  <a:gd name="T60" fmla="*/ 512 w 74"/>
                  <a:gd name="T61" fmla="*/ 3939 h 49"/>
                  <a:gd name="T62" fmla="*/ 394 w 74"/>
                  <a:gd name="T63" fmla="*/ 3593 h 49"/>
                  <a:gd name="T64" fmla="*/ 320 w 74"/>
                  <a:gd name="T65" fmla="*/ 2839 h 49"/>
                  <a:gd name="T66" fmla="*/ 288 w 74"/>
                  <a:gd name="T67" fmla="*/ 2190 h 49"/>
                  <a:gd name="T68" fmla="*/ 273 w 74"/>
                  <a:gd name="T69" fmla="*/ 1600 h 49"/>
                  <a:gd name="T70" fmla="*/ 273 w 74"/>
                  <a:gd name="T71" fmla="*/ 1264 h 49"/>
                  <a:gd name="T72" fmla="*/ 273 w 74"/>
                  <a:gd name="T73" fmla="*/ 924 h 49"/>
                  <a:gd name="T74" fmla="*/ 273 w 74"/>
                  <a:gd name="T75" fmla="*/ 1 h 49"/>
                  <a:gd name="T76" fmla="*/ 1 w 74"/>
                  <a:gd name="T77" fmla="*/ 0 h 49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4"/>
                  <a:gd name="T118" fmla="*/ 0 h 49"/>
                  <a:gd name="T119" fmla="*/ 74 w 74"/>
                  <a:gd name="T120" fmla="*/ 49 h 49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4" h="49">
                    <a:moveTo>
                      <a:pt x="1" y="0"/>
                    </a:moveTo>
                    <a:lnTo>
                      <a:pt x="0" y="6"/>
                    </a:lnTo>
                    <a:lnTo>
                      <a:pt x="0" y="11"/>
                    </a:lnTo>
                    <a:lnTo>
                      <a:pt x="1" y="17"/>
                    </a:lnTo>
                    <a:lnTo>
                      <a:pt x="2" y="21"/>
                    </a:lnTo>
                    <a:lnTo>
                      <a:pt x="6" y="30"/>
                    </a:lnTo>
                    <a:lnTo>
                      <a:pt x="11" y="36"/>
                    </a:lnTo>
                    <a:lnTo>
                      <a:pt x="17" y="41"/>
                    </a:lnTo>
                    <a:lnTo>
                      <a:pt x="25" y="45"/>
                    </a:lnTo>
                    <a:lnTo>
                      <a:pt x="33" y="47"/>
                    </a:lnTo>
                    <a:lnTo>
                      <a:pt x="40" y="49"/>
                    </a:lnTo>
                    <a:lnTo>
                      <a:pt x="48" y="49"/>
                    </a:lnTo>
                    <a:lnTo>
                      <a:pt x="55" y="49"/>
                    </a:lnTo>
                    <a:lnTo>
                      <a:pt x="62" y="47"/>
                    </a:lnTo>
                    <a:lnTo>
                      <a:pt x="67" y="46"/>
                    </a:lnTo>
                    <a:lnTo>
                      <a:pt x="71" y="44"/>
                    </a:lnTo>
                    <a:lnTo>
                      <a:pt x="74" y="40"/>
                    </a:lnTo>
                    <a:lnTo>
                      <a:pt x="72" y="33"/>
                    </a:lnTo>
                    <a:lnTo>
                      <a:pt x="68" y="31"/>
                    </a:lnTo>
                    <a:lnTo>
                      <a:pt x="65" y="39"/>
                    </a:lnTo>
                    <a:lnTo>
                      <a:pt x="66" y="40"/>
                    </a:lnTo>
                    <a:lnTo>
                      <a:pt x="66" y="38"/>
                    </a:lnTo>
                    <a:lnTo>
                      <a:pt x="66" y="36"/>
                    </a:lnTo>
                    <a:lnTo>
                      <a:pt x="64" y="38"/>
                    </a:lnTo>
                    <a:lnTo>
                      <a:pt x="59" y="39"/>
                    </a:lnTo>
                    <a:lnTo>
                      <a:pt x="54" y="40"/>
                    </a:lnTo>
                    <a:lnTo>
                      <a:pt x="48" y="40"/>
                    </a:lnTo>
                    <a:lnTo>
                      <a:pt x="42" y="40"/>
                    </a:lnTo>
                    <a:lnTo>
                      <a:pt x="34" y="39"/>
                    </a:lnTo>
                    <a:lnTo>
                      <a:pt x="28" y="36"/>
                    </a:lnTo>
                    <a:lnTo>
                      <a:pt x="22" y="33"/>
                    </a:lnTo>
                    <a:lnTo>
                      <a:pt x="17" y="30"/>
                    </a:lnTo>
                    <a:lnTo>
                      <a:pt x="13" y="24"/>
                    </a:lnTo>
                    <a:lnTo>
                      <a:pt x="11" y="18"/>
                    </a:lnTo>
                    <a:lnTo>
                      <a:pt x="10" y="14"/>
                    </a:lnTo>
                    <a:lnTo>
                      <a:pt x="10" y="11"/>
                    </a:lnTo>
                    <a:lnTo>
                      <a:pt x="10" y="7"/>
                    </a:lnTo>
                    <a:lnTo>
                      <a:pt x="1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237" name="Freeform 106"/>
              <p:cNvSpPr>
                <a:spLocks noChangeArrowheads="1"/>
              </p:cNvSpPr>
              <p:nvPr/>
            </p:nvSpPr>
            <p:spPr bwMode="auto">
              <a:xfrm>
                <a:off x="2945" y="4198"/>
                <a:ext cx="46" cy="27"/>
              </a:xfrm>
              <a:custGeom>
                <a:avLst/>
                <a:gdLst>
                  <a:gd name="T0" fmla="*/ 2587 w 43"/>
                  <a:gd name="T1" fmla="*/ 2405 h 25"/>
                  <a:gd name="T2" fmla="*/ 2317 w 43"/>
                  <a:gd name="T3" fmla="*/ 1338 h 25"/>
                  <a:gd name="T4" fmla="*/ 1968 w 43"/>
                  <a:gd name="T5" fmla="*/ 6 h 25"/>
                  <a:gd name="T6" fmla="*/ 1608 w 43"/>
                  <a:gd name="T7" fmla="*/ 2 h 25"/>
                  <a:gd name="T8" fmla="*/ 1147 w 43"/>
                  <a:gd name="T9" fmla="*/ 0 h 25"/>
                  <a:gd name="T10" fmla="*/ 766 w 43"/>
                  <a:gd name="T11" fmla="*/ 1 h 25"/>
                  <a:gd name="T12" fmla="*/ 7 w 43"/>
                  <a:gd name="T13" fmla="*/ 4 h 25"/>
                  <a:gd name="T14" fmla="*/ 2 w 43"/>
                  <a:gd name="T15" fmla="*/ 1062 h 25"/>
                  <a:gd name="T16" fmla="*/ 0 w 43"/>
                  <a:gd name="T17" fmla="*/ 1686 h 25"/>
                  <a:gd name="T18" fmla="*/ 584 w 43"/>
                  <a:gd name="T19" fmla="*/ 1821 h 25"/>
                  <a:gd name="T20" fmla="*/ 625 w 43"/>
                  <a:gd name="T21" fmla="*/ 1445 h 25"/>
                  <a:gd name="T22" fmla="*/ 766 w 43"/>
                  <a:gd name="T23" fmla="*/ 1147 h 25"/>
                  <a:gd name="T24" fmla="*/ 876 w 43"/>
                  <a:gd name="T25" fmla="*/ 1062 h 25"/>
                  <a:gd name="T26" fmla="*/ 1072 w 43"/>
                  <a:gd name="T27" fmla="*/ 983 h 25"/>
                  <a:gd name="T28" fmla="*/ 1410 w 43"/>
                  <a:gd name="T29" fmla="*/ 1062 h 25"/>
                  <a:gd name="T30" fmla="*/ 1613 w 43"/>
                  <a:gd name="T31" fmla="*/ 1338 h 25"/>
                  <a:gd name="T32" fmla="*/ 1846 w 43"/>
                  <a:gd name="T33" fmla="*/ 1821 h 25"/>
                  <a:gd name="T34" fmla="*/ 2105 w 43"/>
                  <a:gd name="T35" fmla="*/ 2676 h 25"/>
                  <a:gd name="T36" fmla="*/ 2587 w 43"/>
                  <a:gd name="T37" fmla="*/ 2405 h 25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43"/>
                  <a:gd name="T58" fmla="*/ 0 h 25"/>
                  <a:gd name="T59" fmla="*/ 43 w 43"/>
                  <a:gd name="T60" fmla="*/ 25 h 25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43" h="25">
                    <a:moveTo>
                      <a:pt x="43" y="22"/>
                    </a:moveTo>
                    <a:lnTo>
                      <a:pt x="38" y="13"/>
                    </a:lnTo>
                    <a:lnTo>
                      <a:pt x="32" y="6"/>
                    </a:lnTo>
                    <a:lnTo>
                      <a:pt x="26" y="2"/>
                    </a:lnTo>
                    <a:lnTo>
                      <a:pt x="19" y="0"/>
                    </a:lnTo>
                    <a:lnTo>
                      <a:pt x="13" y="1"/>
                    </a:lnTo>
                    <a:lnTo>
                      <a:pt x="7" y="4"/>
                    </a:lnTo>
                    <a:lnTo>
                      <a:pt x="2" y="10"/>
                    </a:lnTo>
                    <a:lnTo>
                      <a:pt x="0" y="16"/>
                    </a:lnTo>
                    <a:lnTo>
                      <a:pt x="9" y="17"/>
                    </a:lnTo>
                    <a:lnTo>
                      <a:pt x="10" y="14"/>
                    </a:lnTo>
                    <a:lnTo>
                      <a:pt x="13" y="11"/>
                    </a:lnTo>
                    <a:lnTo>
                      <a:pt x="15" y="10"/>
                    </a:lnTo>
                    <a:lnTo>
                      <a:pt x="18" y="9"/>
                    </a:lnTo>
                    <a:lnTo>
                      <a:pt x="23" y="10"/>
                    </a:lnTo>
                    <a:lnTo>
                      <a:pt x="27" y="13"/>
                    </a:lnTo>
                    <a:lnTo>
                      <a:pt x="31" y="17"/>
                    </a:lnTo>
                    <a:lnTo>
                      <a:pt x="34" y="25"/>
                    </a:lnTo>
                    <a:lnTo>
                      <a:pt x="43" y="22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238" name="Freeform 107"/>
              <p:cNvSpPr>
                <a:spLocks noChangeArrowheads="1"/>
              </p:cNvSpPr>
              <p:nvPr/>
            </p:nvSpPr>
            <p:spPr bwMode="auto">
              <a:xfrm>
                <a:off x="2981" y="4222"/>
                <a:ext cx="35" cy="36"/>
              </a:xfrm>
              <a:custGeom>
                <a:avLst/>
                <a:gdLst>
                  <a:gd name="T0" fmla="*/ 1177 w 33"/>
                  <a:gd name="T1" fmla="*/ 4939 h 33"/>
                  <a:gd name="T2" fmla="*/ 1079 w 33"/>
                  <a:gd name="T3" fmla="*/ 4800 h 33"/>
                  <a:gd name="T4" fmla="*/ 1017 w 33"/>
                  <a:gd name="T5" fmla="*/ 4527 h 33"/>
                  <a:gd name="T6" fmla="*/ 878 w 33"/>
                  <a:gd name="T7" fmla="*/ 4400 h 33"/>
                  <a:gd name="T8" fmla="*/ 736 w 33"/>
                  <a:gd name="T9" fmla="*/ 3804 h 33"/>
                  <a:gd name="T10" fmla="*/ 617 w 33"/>
                  <a:gd name="T11" fmla="*/ 3196 h 33"/>
                  <a:gd name="T12" fmla="*/ 518 w 33"/>
                  <a:gd name="T13" fmla="*/ 2462 h 33"/>
                  <a:gd name="T14" fmla="*/ 434 w 33"/>
                  <a:gd name="T15" fmla="*/ 1461 h 33"/>
                  <a:gd name="T16" fmla="*/ 364 w 33"/>
                  <a:gd name="T17" fmla="*/ 0 h 33"/>
                  <a:gd name="T18" fmla="*/ 0 w 33"/>
                  <a:gd name="T19" fmla="*/ 3 h 33"/>
                  <a:gd name="T20" fmla="*/ 3 w 33"/>
                  <a:gd name="T21" fmla="*/ 2069 h 33"/>
                  <a:gd name="T22" fmla="*/ 8 w 33"/>
                  <a:gd name="T23" fmla="*/ 3697 h 33"/>
                  <a:gd name="T24" fmla="*/ 434 w 33"/>
                  <a:gd name="T25" fmla="*/ 4527 h 33"/>
                  <a:gd name="T26" fmla="*/ 549 w 33"/>
                  <a:gd name="T27" fmla="*/ 5388 h 33"/>
                  <a:gd name="T28" fmla="*/ 694 w 33"/>
                  <a:gd name="T29" fmla="*/ 5878 h 33"/>
                  <a:gd name="T30" fmla="*/ 878 w 33"/>
                  <a:gd name="T31" fmla="*/ 6096 h 33"/>
                  <a:gd name="T32" fmla="*/ 1017 w 33"/>
                  <a:gd name="T33" fmla="*/ 6650 h 33"/>
                  <a:gd name="T34" fmla="*/ 1079 w 33"/>
                  <a:gd name="T35" fmla="*/ 6650 h 33"/>
                  <a:gd name="T36" fmla="*/ 1177 w 33"/>
                  <a:gd name="T37" fmla="*/ 4939 h 33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3"/>
                  <a:gd name="T58" fmla="*/ 0 h 33"/>
                  <a:gd name="T59" fmla="*/ 33 w 33"/>
                  <a:gd name="T60" fmla="*/ 33 h 33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3" h="33">
                    <a:moveTo>
                      <a:pt x="33" y="25"/>
                    </a:moveTo>
                    <a:lnTo>
                      <a:pt x="30" y="24"/>
                    </a:lnTo>
                    <a:lnTo>
                      <a:pt x="28" y="23"/>
                    </a:lnTo>
                    <a:lnTo>
                      <a:pt x="24" y="22"/>
                    </a:lnTo>
                    <a:lnTo>
                      <a:pt x="21" y="19"/>
                    </a:lnTo>
                    <a:lnTo>
                      <a:pt x="18" y="16"/>
                    </a:lnTo>
                    <a:lnTo>
                      <a:pt x="15" y="13"/>
                    </a:lnTo>
                    <a:lnTo>
                      <a:pt x="12" y="7"/>
                    </a:lnTo>
                    <a:lnTo>
                      <a:pt x="9" y="0"/>
                    </a:lnTo>
                    <a:lnTo>
                      <a:pt x="0" y="3"/>
                    </a:lnTo>
                    <a:lnTo>
                      <a:pt x="3" y="11"/>
                    </a:lnTo>
                    <a:lnTo>
                      <a:pt x="8" y="18"/>
                    </a:lnTo>
                    <a:lnTo>
                      <a:pt x="12" y="23"/>
                    </a:lnTo>
                    <a:lnTo>
                      <a:pt x="16" y="27"/>
                    </a:lnTo>
                    <a:lnTo>
                      <a:pt x="20" y="29"/>
                    </a:lnTo>
                    <a:lnTo>
                      <a:pt x="24" y="30"/>
                    </a:lnTo>
                    <a:lnTo>
                      <a:pt x="28" y="33"/>
                    </a:lnTo>
                    <a:lnTo>
                      <a:pt x="30" y="33"/>
                    </a:lnTo>
                    <a:lnTo>
                      <a:pt x="33" y="25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239" name="Freeform 108"/>
              <p:cNvSpPr>
                <a:spLocks noChangeArrowheads="1"/>
              </p:cNvSpPr>
              <p:nvPr/>
            </p:nvSpPr>
            <p:spPr bwMode="auto">
              <a:xfrm>
                <a:off x="2914" y="4165"/>
                <a:ext cx="64" cy="82"/>
              </a:xfrm>
              <a:custGeom>
                <a:avLst/>
                <a:gdLst>
                  <a:gd name="T0" fmla="*/ 1744 w 60"/>
                  <a:gd name="T1" fmla="*/ 7202 h 76"/>
                  <a:gd name="T2" fmla="*/ 1860 w 60"/>
                  <a:gd name="T3" fmla="*/ 7663 h 76"/>
                  <a:gd name="T4" fmla="*/ 1860 w 60"/>
                  <a:gd name="T5" fmla="*/ 7765 h 76"/>
                  <a:gd name="T6" fmla="*/ 1859 w 60"/>
                  <a:gd name="T7" fmla="*/ 7771 h 76"/>
                  <a:gd name="T8" fmla="*/ 1634 w 60"/>
                  <a:gd name="T9" fmla="*/ 7771 h 76"/>
                  <a:gd name="T10" fmla="*/ 1262 w 60"/>
                  <a:gd name="T11" fmla="*/ 7416 h 76"/>
                  <a:gd name="T12" fmla="*/ 707 w 60"/>
                  <a:gd name="T13" fmla="*/ 6699 h 76"/>
                  <a:gd name="T14" fmla="*/ 513 w 60"/>
                  <a:gd name="T15" fmla="*/ 6209 h 76"/>
                  <a:gd name="T16" fmla="*/ 6 w 60"/>
                  <a:gd name="T17" fmla="*/ 5654 h 76"/>
                  <a:gd name="T18" fmla="*/ 3 w 60"/>
                  <a:gd name="T19" fmla="*/ 4925 h 76"/>
                  <a:gd name="T20" fmla="*/ 1 w 60"/>
                  <a:gd name="T21" fmla="*/ 4329 h 76"/>
                  <a:gd name="T22" fmla="*/ 0 w 60"/>
                  <a:gd name="T23" fmla="*/ 3489 h 76"/>
                  <a:gd name="T24" fmla="*/ 0 w 60"/>
                  <a:gd name="T25" fmla="*/ 2542 h 76"/>
                  <a:gd name="T26" fmla="*/ 3 w 60"/>
                  <a:gd name="T27" fmla="*/ 1612 h 76"/>
                  <a:gd name="T28" fmla="*/ 451 w 60"/>
                  <a:gd name="T29" fmla="*/ 878 h 76"/>
                  <a:gd name="T30" fmla="*/ 547 w 60"/>
                  <a:gd name="T31" fmla="*/ 3 h 76"/>
                  <a:gd name="T32" fmla="*/ 804 w 60"/>
                  <a:gd name="T33" fmla="*/ 1 h 76"/>
                  <a:gd name="T34" fmla="*/ 1110 w 60"/>
                  <a:gd name="T35" fmla="*/ 0 h 76"/>
                  <a:gd name="T36" fmla="*/ 1347 w 60"/>
                  <a:gd name="T37" fmla="*/ 0 h 76"/>
                  <a:gd name="T38" fmla="*/ 1634 w 60"/>
                  <a:gd name="T39" fmla="*/ 1 h 76"/>
                  <a:gd name="T40" fmla="*/ 1984 w 60"/>
                  <a:gd name="T41" fmla="*/ 3 h 76"/>
                  <a:gd name="T42" fmla="*/ 2256 w 60"/>
                  <a:gd name="T43" fmla="*/ 814 h 76"/>
                  <a:gd name="T44" fmla="*/ 2460 w 60"/>
                  <a:gd name="T45" fmla="*/ 1022 h 76"/>
                  <a:gd name="T46" fmla="*/ 2738 w 60"/>
                  <a:gd name="T47" fmla="*/ 1284 h 76"/>
                  <a:gd name="T48" fmla="*/ 2919 w 60"/>
                  <a:gd name="T49" fmla="*/ 1876 h 76"/>
                  <a:gd name="T50" fmla="*/ 2986 w 60"/>
                  <a:gd name="T51" fmla="*/ 2273 h 76"/>
                  <a:gd name="T52" fmla="*/ 3111 w 60"/>
                  <a:gd name="T53" fmla="*/ 2542 h 76"/>
                  <a:gd name="T54" fmla="*/ 2986 w 60"/>
                  <a:gd name="T55" fmla="*/ 3080 h 76"/>
                  <a:gd name="T56" fmla="*/ 2917 w 60"/>
                  <a:gd name="T57" fmla="*/ 3469 h 76"/>
                  <a:gd name="T58" fmla="*/ 2624 w 60"/>
                  <a:gd name="T59" fmla="*/ 3585 h 76"/>
                  <a:gd name="T60" fmla="*/ 2256 w 60"/>
                  <a:gd name="T61" fmla="*/ 3764 h 76"/>
                  <a:gd name="T62" fmla="*/ 1983 w 60"/>
                  <a:gd name="T63" fmla="*/ 4061 h 76"/>
                  <a:gd name="T64" fmla="*/ 1743 w 60"/>
                  <a:gd name="T65" fmla="*/ 4382 h 76"/>
                  <a:gd name="T66" fmla="*/ 1532 w 60"/>
                  <a:gd name="T67" fmla="*/ 4857 h 76"/>
                  <a:gd name="T68" fmla="*/ 1437 w 60"/>
                  <a:gd name="T69" fmla="*/ 5314 h 76"/>
                  <a:gd name="T70" fmla="*/ 1437 w 60"/>
                  <a:gd name="T71" fmla="*/ 5867 h 76"/>
                  <a:gd name="T72" fmla="*/ 1532 w 60"/>
                  <a:gd name="T73" fmla="*/ 6408 h 76"/>
                  <a:gd name="T74" fmla="*/ 1634 w 60"/>
                  <a:gd name="T75" fmla="*/ 6873 h 76"/>
                  <a:gd name="T76" fmla="*/ 1744 w 60"/>
                  <a:gd name="T77" fmla="*/ 7202 h 7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60"/>
                  <a:gd name="T118" fmla="*/ 0 h 76"/>
                  <a:gd name="T119" fmla="*/ 60 w 60"/>
                  <a:gd name="T120" fmla="*/ 76 h 7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60" h="76">
                    <a:moveTo>
                      <a:pt x="35" y="70"/>
                    </a:moveTo>
                    <a:lnTo>
                      <a:pt x="37" y="74"/>
                    </a:lnTo>
                    <a:lnTo>
                      <a:pt x="37" y="75"/>
                    </a:lnTo>
                    <a:lnTo>
                      <a:pt x="36" y="76"/>
                    </a:lnTo>
                    <a:lnTo>
                      <a:pt x="32" y="76"/>
                    </a:lnTo>
                    <a:lnTo>
                      <a:pt x="24" y="72"/>
                    </a:lnTo>
                    <a:lnTo>
                      <a:pt x="15" y="65"/>
                    </a:lnTo>
                    <a:lnTo>
                      <a:pt x="10" y="60"/>
                    </a:lnTo>
                    <a:lnTo>
                      <a:pt x="6" y="55"/>
                    </a:lnTo>
                    <a:lnTo>
                      <a:pt x="3" y="48"/>
                    </a:lnTo>
                    <a:lnTo>
                      <a:pt x="1" y="42"/>
                    </a:lnTo>
                    <a:lnTo>
                      <a:pt x="0" y="34"/>
                    </a:lnTo>
                    <a:lnTo>
                      <a:pt x="0" y="25"/>
                    </a:lnTo>
                    <a:lnTo>
                      <a:pt x="3" y="16"/>
                    </a:lnTo>
                    <a:lnTo>
                      <a:pt x="8" y="8"/>
                    </a:lnTo>
                    <a:lnTo>
                      <a:pt x="11" y="3"/>
                    </a:lnTo>
                    <a:lnTo>
                      <a:pt x="17" y="1"/>
                    </a:lnTo>
                    <a:lnTo>
                      <a:pt x="22" y="0"/>
                    </a:lnTo>
                    <a:lnTo>
                      <a:pt x="27" y="0"/>
                    </a:lnTo>
                    <a:lnTo>
                      <a:pt x="32" y="1"/>
                    </a:lnTo>
                    <a:lnTo>
                      <a:pt x="39" y="3"/>
                    </a:lnTo>
                    <a:lnTo>
                      <a:pt x="44" y="7"/>
                    </a:lnTo>
                    <a:lnTo>
                      <a:pt x="49" y="10"/>
                    </a:lnTo>
                    <a:lnTo>
                      <a:pt x="54" y="13"/>
                    </a:lnTo>
                    <a:lnTo>
                      <a:pt x="57" y="18"/>
                    </a:lnTo>
                    <a:lnTo>
                      <a:pt x="59" y="22"/>
                    </a:lnTo>
                    <a:lnTo>
                      <a:pt x="60" y="25"/>
                    </a:lnTo>
                    <a:lnTo>
                      <a:pt x="59" y="30"/>
                    </a:lnTo>
                    <a:lnTo>
                      <a:pt x="56" y="33"/>
                    </a:lnTo>
                    <a:lnTo>
                      <a:pt x="52" y="35"/>
                    </a:lnTo>
                    <a:lnTo>
                      <a:pt x="44" y="37"/>
                    </a:lnTo>
                    <a:lnTo>
                      <a:pt x="38" y="40"/>
                    </a:lnTo>
                    <a:lnTo>
                      <a:pt x="34" y="43"/>
                    </a:lnTo>
                    <a:lnTo>
                      <a:pt x="30" y="47"/>
                    </a:lnTo>
                    <a:lnTo>
                      <a:pt x="29" y="52"/>
                    </a:lnTo>
                    <a:lnTo>
                      <a:pt x="29" y="57"/>
                    </a:lnTo>
                    <a:lnTo>
                      <a:pt x="30" y="63"/>
                    </a:lnTo>
                    <a:lnTo>
                      <a:pt x="32" y="67"/>
                    </a:lnTo>
                    <a:lnTo>
                      <a:pt x="35" y="7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240" name="Freeform 109"/>
              <p:cNvSpPr>
                <a:spLocks noChangeArrowheads="1"/>
              </p:cNvSpPr>
              <p:nvPr/>
            </p:nvSpPr>
            <p:spPr bwMode="auto">
              <a:xfrm>
                <a:off x="2909" y="4169"/>
                <a:ext cx="49" cy="82"/>
              </a:xfrm>
              <a:custGeom>
                <a:avLst/>
                <a:gdLst>
                  <a:gd name="T0" fmla="*/ 450 w 46"/>
                  <a:gd name="T1" fmla="*/ 0 h 76"/>
                  <a:gd name="T2" fmla="*/ 4 w 46"/>
                  <a:gd name="T3" fmla="*/ 1103 h 76"/>
                  <a:gd name="T4" fmla="*/ 0 w 46"/>
                  <a:gd name="T5" fmla="*/ 2107 h 76"/>
                  <a:gd name="T6" fmla="*/ 0 w 46"/>
                  <a:gd name="T7" fmla="*/ 3080 h 76"/>
                  <a:gd name="T8" fmla="*/ 2 w 46"/>
                  <a:gd name="T9" fmla="*/ 4038 h 76"/>
                  <a:gd name="T10" fmla="*/ 4 w 46"/>
                  <a:gd name="T11" fmla="*/ 4728 h 76"/>
                  <a:gd name="T12" fmla="*/ 7 w 46"/>
                  <a:gd name="T13" fmla="*/ 5438 h 76"/>
                  <a:gd name="T14" fmla="*/ 543 w 46"/>
                  <a:gd name="T15" fmla="*/ 6209 h 76"/>
                  <a:gd name="T16" fmla="*/ 782 w 46"/>
                  <a:gd name="T17" fmla="*/ 6699 h 76"/>
                  <a:gd name="T18" fmla="*/ 1297 w 46"/>
                  <a:gd name="T19" fmla="*/ 7416 h 76"/>
                  <a:gd name="T20" fmla="*/ 1698 w 46"/>
                  <a:gd name="T21" fmla="*/ 7771 h 76"/>
                  <a:gd name="T22" fmla="*/ 1928 w 46"/>
                  <a:gd name="T23" fmla="*/ 7771 h 76"/>
                  <a:gd name="T24" fmla="*/ 2187 w 46"/>
                  <a:gd name="T25" fmla="*/ 7460 h 76"/>
                  <a:gd name="T26" fmla="*/ 2187 w 46"/>
                  <a:gd name="T27" fmla="*/ 6873 h 76"/>
                  <a:gd name="T28" fmla="*/ 2054 w 46"/>
                  <a:gd name="T29" fmla="*/ 6408 h 76"/>
                  <a:gd name="T30" fmla="*/ 1698 w 46"/>
                  <a:gd name="T31" fmla="*/ 7202 h 76"/>
                  <a:gd name="T32" fmla="*/ 1779 w 46"/>
                  <a:gd name="T33" fmla="*/ 7369 h 76"/>
                  <a:gd name="T34" fmla="*/ 1895 w 46"/>
                  <a:gd name="T35" fmla="*/ 6914 h 76"/>
                  <a:gd name="T36" fmla="*/ 1927 w 46"/>
                  <a:gd name="T37" fmla="*/ 6873 h 76"/>
                  <a:gd name="T38" fmla="*/ 1895 w 46"/>
                  <a:gd name="T39" fmla="*/ 6873 h 76"/>
                  <a:gd name="T40" fmla="*/ 1496 w 46"/>
                  <a:gd name="T41" fmla="*/ 6582 h 76"/>
                  <a:gd name="T42" fmla="*/ 1090 w 46"/>
                  <a:gd name="T43" fmla="*/ 5867 h 76"/>
                  <a:gd name="T44" fmla="*/ 833 w 46"/>
                  <a:gd name="T45" fmla="*/ 5438 h 76"/>
                  <a:gd name="T46" fmla="*/ 616 w 46"/>
                  <a:gd name="T47" fmla="*/ 5040 h 76"/>
                  <a:gd name="T48" fmla="*/ 543 w 46"/>
                  <a:gd name="T49" fmla="*/ 4329 h 76"/>
                  <a:gd name="T50" fmla="*/ 479 w 46"/>
                  <a:gd name="T51" fmla="*/ 3764 h 76"/>
                  <a:gd name="T52" fmla="*/ 450 w 46"/>
                  <a:gd name="T53" fmla="*/ 3080 h 76"/>
                  <a:gd name="T54" fmla="*/ 479 w 46"/>
                  <a:gd name="T55" fmla="*/ 2273 h 76"/>
                  <a:gd name="T56" fmla="*/ 543 w 46"/>
                  <a:gd name="T57" fmla="*/ 1494 h 76"/>
                  <a:gd name="T58" fmla="*/ 734 w 46"/>
                  <a:gd name="T59" fmla="*/ 6 h 76"/>
                  <a:gd name="T60" fmla="*/ 450 w 46"/>
                  <a:gd name="T61" fmla="*/ 0 h 7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46"/>
                  <a:gd name="T94" fmla="*/ 0 h 76"/>
                  <a:gd name="T95" fmla="*/ 46 w 46"/>
                  <a:gd name="T96" fmla="*/ 76 h 7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46" h="76">
                    <a:moveTo>
                      <a:pt x="9" y="0"/>
                    </a:moveTo>
                    <a:lnTo>
                      <a:pt x="4" y="11"/>
                    </a:lnTo>
                    <a:lnTo>
                      <a:pt x="0" y="20"/>
                    </a:lnTo>
                    <a:lnTo>
                      <a:pt x="0" y="30"/>
                    </a:lnTo>
                    <a:lnTo>
                      <a:pt x="2" y="39"/>
                    </a:lnTo>
                    <a:lnTo>
                      <a:pt x="4" y="46"/>
                    </a:lnTo>
                    <a:lnTo>
                      <a:pt x="7" y="53"/>
                    </a:lnTo>
                    <a:lnTo>
                      <a:pt x="12" y="60"/>
                    </a:lnTo>
                    <a:lnTo>
                      <a:pt x="17" y="65"/>
                    </a:lnTo>
                    <a:lnTo>
                      <a:pt x="27" y="72"/>
                    </a:lnTo>
                    <a:lnTo>
                      <a:pt x="36" y="76"/>
                    </a:lnTo>
                    <a:lnTo>
                      <a:pt x="41" y="76"/>
                    </a:lnTo>
                    <a:lnTo>
                      <a:pt x="46" y="73"/>
                    </a:lnTo>
                    <a:lnTo>
                      <a:pt x="46" y="67"/>
                    </a:lnTo>
                    <a:lnTo>
                      <a:pt x="44" y="63"/>
                    </a:lnTo>
                    <a:lnTo>
                      <a:pt x="36" y="70"/>
                    </a:lnTo>
                    <a:lnTo>
                      <a:pt x="37" y="71"/>
                    </a:lnTo>
                    <a:lnTo>
                      <a:pt x="39" y="68"/>
                    </a:lnTo>
                    <a:lnTo>
                      <a:pt x="40" y="67"/>
                    </a:lnTo>
                    <a:lnTo>
                      <a:pt x="39" y="67"/>
                    </a:lnTo>
                    <a:lnTo>
                      <a:pt x="32" y="64"/>
                    </a:lnTo>
                    <a:lnTo>
                      <a:pt x="23" y="57"/>
                    </a:lnTo>
                    <a:lnTo>
                      <a:pt x="18" y="53"/>
                    </a:lnTo>
                    <a:lnTo>
                      <a:pt x="14" y="49"/>
                    </a:lnTo>
                    <a:lnTo>
                      <a:pt x="12" y="42"/>
                    </a:lnTo>
                    <a:lnTo>
                      <a:pt x="10" y="37"/>
                    </a:lnTo>
                    <a:lnTo>
                      <a:pt x="9" y="30"/>
                    </a:lnTo>
                    <a:lnTo>
                      <a:pt x="10" y="22"/>
                    </a:lnTo>
                    <a:lnTo>
                      <a:pt x="12" y="15"/>
                    </a:lnTo>
                    <a:lnTo>
                      <a:pt x="16" y="6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241" name="Freeform 110"/>
              <p:cNvSpPr>
                <a:spLocks noChangeArrowheads="1"/>
              </p:cNvSpPr>
              <p:nvPr/>
            </p:nvSpPr>
            <p:spPr bwMode="auto">
              <a:xfrm>
                <a:off x="2919" y="4161"/>
                <a:ext cx="63" cy="49"/>
              </a:xfrm>
              <a:custGeom>
                <a:avLst/>
                <a:gdLst>
                  <a:gd name="T0" fmla="*/ 795 w 60"/>
                  <a:gd name="T1" fmla="*/ 2187 h 46"/>
                  <a:gd name="T2" fmla="*/ 967 w 60"/>
                  <a:gd name="T3" fmla="*/ 2054 h 46"/>
                  <a:gd name="T4" fmla="*/ 1096 w 60"/>
                  <a:gd name="T5" fmla="*/ 1927 h 46"/>
                  <a:gd name="T6" fmla="*/ 1160 w 60"/>
                  <a:gd name="T7" fmla="*/ 1698 h 46"/>
                  <a:gd name="T8" fmla="*/ 1175 w 60"/>
                  <a:gd name="T9" fmla="*/ 1382 h 46"/>
                  <a:gd name="T10" fmla="*/ 1160 w 60"/>
                  <a:gd name="T11" fmla="*/ 1161 h 46"/>
                  <a:gd name="T12" fmla="*/ 1105 w 60"/>
                  <a:gd name="T13" fmla="*/ 887 h 46"/>
                  <a:gd name="T14" fmla="*/ 1052 w 60"/>
                  <a:gd name="T15" fmla="*/ 616 h 46"/>
                  <a:gd name="T16" fmla="*/ 954 w 60"/>
                  <a:gd name="T17" fmla="*/ 450 h 46"/>
                  <a:gd name="T18" fmla="*/ 825 w 60"/>
                  <a:gd name="T19" fmla="*/ 6 h 46"/>
                  <a:gd name="T20" fmla="*/ 713 w 60"/>
                  <a:gd name="T21" fmla="*/ 3 h 46"/>
                  <a:gd name="T22" fmla="*/ 593 w 60"/>
                  <a:gd name="T23" fmla="*/ 1 h 46"/>
                  <a:gd name="T24" fmla="*/ 438 w 60"/>
                  <a:gd name="T25" fmla="*/ 0 h 46"/>
                  <a:gd name="T26" fmla="*/ 315 w 60"/>
                  <a:gd name="T27" fmla="*/ 0 h 46"/>
                  <a:gd name="T28" fmla="*/ 235 w 60"/>
                  <a:gd name="T29" fmla="*/ 1 h 46"/>
                  <a:gd name="T30" fmla="*/ 5 w 60"/>
                  <a:gd name="T31" fmla="*/ 4 h 46"/>
                  <a:gd name="T32" fmla="*/ 0 w 60"/>
                  <a:gd name="T33" fmla="*/ 422 h 46"/>
                  <a:gd name="T34" fmla="*/ 7 w 60"/>
                  <a:gd name="T35" fmla="*/ 616 h 46"/>
                  <a:gd name="T36" fmla="*/ 235 w 60"/>
                  <a:gd name="T37" fmla="*/ 510 h 46"/>
                  <a:gd name="T38" fmla="*/ 272 w 60"/>
                  <a:gd name="T39" fmla="*/ 450 h 46"/>
                  <a:gd name="T40" fmla="*/ 331 w 60"/>
                  <a:gd name="T41" fmla="*/ 422 h 46"/>
                  <a:gd name="T42" fmla="*/ 402 w 60"/>
                  <a:gd name="T43" fmla="*/ 422 h 46"/>
                  <a:gd name="T44" fmla="*/ 532 w 60"/>
                  <a:gd name="T45" fmla="*/ 450 h 46"/>
                  <a:gd name="T46" fmla="*/ 654 w 60"/>
                  <a:gd name="T47" fmla="*/ 543 h 46"/>
                  <a:gd name="T48" fmla="*/ 749 w 60"/>
                  <a:gd name="T49" fmla="*/ 616 h 46"/>
                  <a:gd name="T50" fmla="*/ 825 w 60"/>
                  <a:gd name="T51" fmla="*/ 782 h 46"/>
                  <a:gd name="T52" fmla="*/ 909 w 60"/>
                  <a:gd name="T53" fmla="*/ 945 h 46"/>
                  <a:gd name="T54" fmla="*/ 1002 w 60"/>
                  <a:gd name="T55" fmla="*/ 1161 h 46"/>
                  <a:gd name="T56" fmla="*/ 1015 w 60"/>
                  <a:gd name="T57" fmla="*/ 1297 h 46"/>
                  <a:gd name="T58" fmla="*/ 1044 w 60"/>
                  <a:gd name="T59" fmla="*/ 1382 h 46"/>
                  <a:gd name="T60" fmla="*/ 1015 w 60"/>
                  <a:gd name="T61" fmla="*/ 1472 h 46"/>
                  <a:gd name="T62" fmla="*/ 1002 w 60"/>
                  <a:gd name="T63" fmla="*/ 1568 h 46"/>
                  <a:gd name="T64" fmla="*/ 877 w 60"/>
                  <a:gd name="T65" fmla="*/ 1670 h 46"/>
                  <a:gd name="T66" fmla="*/ 786 w 60"/>
                  <a:gd name="T67" fmla="*/ 1779 h 46"/>
                  <a:gd name="T68" fmla="*/ 795 w 60"/>
                  <a:gd name="T69" fmla="*/ 2187 h 4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60"/>
                  <a:gd name="T106" fmla="*/ 0 h 46"/>
                  <a:gd name="T107" fmla="*/ 60 w 60"/>
                  <a:gd name="T108" fmla="*/ 46 h 4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60" h="46">
                    <a:moveTo>
                      <a:pt x="41" y="46"/>
                    </a:moveTo>
                    <a:lnTo>
                      <a:pt x="49" y="44"/>
                    </a:lnTo>
                    <a:lnTo>
                      <a:pt x="55" y="40"/>
                    </a:lnTo>
                    <a:lnTo>
                      <a:pt x="59" y="36"/>
                    </a:lnTo>
                    <a:lnTo>
                      <a:pt x="60" y="29"/>
                    </a:lnTo>
                    <a:lnTo>
                      <a:pt x="59" y="24"/>
                    </a:lnTo>
                    <a:lnTo>
                      <a:pt x="56" y="19"/>
                    </a:lnTo>
                    <a:lnTo>
                      <a:pt x="53" y="14"/>
                    </a:lnTo>
                    <a:lnTo>
                      <a:pt x="48" y="9"/>
                    </a:lnTo>
                    <a:lnTo>
                      <a:pt x="42" y="6"/>
                    </a:lnTo>
                    <a:lnTo>
                      <a:pt x="36" y="3"/>
                    </a:lnTo>
                    <a:lnTo>
                      <a:pt x="30" y="1"/>
                    </a:lnTo>
                    <a:lnTo>
                      <a:pt x="23" y="0"/>
                    </a:lnTo>
                    <a:lnTo>
                      <a:pt x="17" y="0"/>
                    </a:lnTo>
                    <a:lnTo>
                      <a:pt x="11" y="1"/>
                    </a:lnTo>
                    <a:lnTo>
                      <a:pt x="5" y="4"/>
                    </a:lnTo>
                    <a:lnTo>
                      <a:pt x="0" y="8"/>
                    </a:lnTo>
                    <a:lnTo>
                      <a:pt x="7" y="14"/>
                    </a:lnTo>
                    <a:lnTo>
                      <a:pt x="11" y="11"/>
                    </a:lnTo>
                    <a:lnTo>
                      <a:pt x="14" y="9"/>
                    </a:lnTo>
                    <a:lnTo>
                      <a:pt x="18" y="8"/>
                    </a:lnTo>
                    <a:lnTo>
                      <a:pt x="22" y="8"/>
                    </a:lnTo>
                    <a:lnTo>
                      <a:pt x="27" y="9"/>
                    </a:lnTo>
                    <a:lnTo>
                      <a:pt x="33" y="12"/>
                    </a:lnTo>
                    <a:lnTo>
                      <a:pt x="38" y="14"/>
                    </a:lnTo>
                    <a:lnTo>
                      <a:pt x="42" y="17"/>
                    </a:lnTo>
                    <a:lnTo>
                      <a:pt x="46" y="20"/>
                    </a:lnTo>
                    <a:lnTo>
                      <a:pt x="50" y="24"/>
                    </a:lnTo>
                    <a:lnTo>
                      <a:pt x="51" y="27"/>
                    </a:lnTo>
                    <a:lnTo>
                      <a:pt x="52" y="29"/>
                    </a:lnTo>
                    <a:lnTo>
                      <a:pt x="51" y="31"/>
                    </a:lnTo>
                    <a:lnTo>
                      <a:pt x="50" y="33"/>
                    </a:lnTo>
                    <a:lnTo>
                      <a:pt x="45" y="35"/>
                    </a:lnTo>
                    <a:lnTo>
                      <a:pt x="40" y="37"/>
                    </a:lnTo>
                    <a:lnTo>
                      <a:pt x="41" y="46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242" name="Freeform 111"/>
              <p:cNvSpPr>
                <a:spLocks noChangeArrowheads="1"/>
              </p:cNvSpPr>
              <p:nvPr/>
            </p:nvSpPr>
            <p:spPr bwMode="auto">
              <a:xfrm>
                <a:off x="2941" y="4201"/>
                <a:ext cx="22" cy="44"/>
              </a:xfrm>
              <a:custGeom>
                <a:avLst/>
                <a:gdLst>
                  <a:gd name="T0" fmla="*/ 4561 w 20"/>
                  <a:gd name="T1" fmla="*/ 2547 h 41"/>
                  <a:gd name="T2" fmla="*/ 3769 w 20"/>
                  <a:gd name="T3" fmla="*/ 2373 h 41"/>
                  <a:gd name="T4" fmla="*/ 3138 w 20"/>
                  <a:gd name="T5" fmla="*/ 1997 h 41"/>
                  <a:gd name="T6" fmla="*/ 2853 w 20"/>
                  <a:gd name="T7" fmla="*/ 1789 h 41"/>
                  <a:gd name="T8" fmla="*/ 2853 w 20"/>
                  <a:gd name="T9" fmla="*/ 1506 h 41"/>
                  <a:gd name="T10" fmla="*/ 3138 w 20"/>
                  <a:gd name="T11" fmla="*/ 1135 h 41"/>
                  <a:gd name="T12" fmla="*/ 3769 w 20"/>
                  <a:gd name="T13" fmla="*/ 919 h 41"/>
                  <a:gd name="T14" fmla="*/ 5017 w 20"/>
                  <a:gd name="T15" fmla="*/ 798 h 41"/>
                  <a:gd name="T16" fmla="*/ 6678 w 20"/>
                  <a:gd name="T17" fmla="*/ 693 h 41"/>
                  <a:gd name="T18" fmla="*/ 6117 w 20"/>
                  <a:gd name="T19" fmla="*/ 0 h 41"/>
                  <a:gd name="T20" fmla="*/ 3426 w 20"/>
                  <a:gd name="T21" fmla="*/ 2 h 41"/>
                  <a:gd name="T22" fmla="*/ 1935 w 20"/>
                  <a:gd name="T23" fmla="*/ 602 h 41"/>
                  <a:gd name="T24" fmla="*/ 1 w 20"/>
                  <a:gd name="T25" fmla="*/ 856 h 41"/>
                  <a:gd name="T26" fmla="*/ 0 w 20"/>
                  <a:gd name="T27" fmla="*/ 1403 h 41"/>
                  <a:gd name="T28" fmla="*/ 0 w 20"/>
                  <a:gd name="T29" fmla="*/ 1861 h 41"/>
                  <a:gd name="T30" fmla="*/ 1 w 20"/>
                  <a:gd name="T31" fmla="*/ 2300 h 41"/>
                  <a:gd name="T32" fmla="*/ 3 w 20"/>
                  <a:gd name="T33" fmla="*/ 2733 h 41"/>
                  <a:gd name="T34" fmla="*/ 2128 w 20"/>
                  <a:gd name="T35" fmla="*/ 3051 h 41"/>
                  <a:gd name="T36" fmla="*/ 4561 w 20"/>
                  <a:gd name="T37" fmla="*/ 2547 h 4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0"/>
                  <a:gd name="T58" fmla="*/ 0 h 41"/>
                  <a:gd name="T59" fmla="*/ 20 w 20"/>
                  <a:gd name="T60" fmla="*/ 41 h 4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0" h="41">
                    <a:moveTo>
                      <a:pt x="14" y="34"/>
                    </a:moveTo>
                    <a:lnTo>
                      <a:pt x="12" y="32"/>
                    </a:lnTo>
                    <a:lnTo>
                      <a:pt x="10" y="27"/>
                    </a:lnTo>
                    <a:lnTo>
                      <a:pt x="9" y="24"/>
                    </a:lnTo>
                    <a:lnTo>
                      <a:pt x="9" y="20"/>
                    </a:lnTo>
                    <a:lnTo>
                      <a:pt x="10" y="16"/>
                    </a:lnTo>
                    <a:lnTo>
                      <a:pt x="12" y="13"/>
                    </a:lnTo>
                    <a:lnTo>
                      <a:pt x="15" y="11"/>
                    </a:lnTo>
                    <a:lnTo>
                      <a:pt x="20" y="9"/>
                    </a:lnTo>
                    <a:lnTo>
                      <a:pt x="19" y="0"/>
                    </a:lnTo>
                    <a:lnTo>
                      <a:pt x="11" y="2"/>
                    </a:lnTo>
                    <a:lnTo>
                      <a:pt x="5" y="7"/>
                    </a:lnTo>
                    <a:lnTo>
                      <a:pt x="1" y="12"/>
                    </a:lnTo>
                    <a:lnTo>
                      <a:pt x="0" y="19"/>
                    </a:lnTo>
                    <a:lnTo>
                      <a:pt x="0" y="25"/>
                    </a:lnTo>
                    <a:lnTo>
                      <a:pt x="1" y="31"/>
                    </a:lnTo>
                    <a:lnTo>
                      <a:pt x="3" y="36"/>
                    </a:lnTo>
                    <a:lnTo>
                      <a:pt x="6" y="41"/>
                    </a:lnTo>
                    <a:lnTo>
                      <a:pt x="14" y="34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243" name="Freeform 112"/>
              <p:cNvSpPr>
                <a:spLocks noChangeArrowheads="1"/>
              </p:cNvSpPr>
              <p:nvPr/>
            </p:nvSpPr>
            <p:spPr bwMode="auto">
              <a:xfrm>
                <a:off x="2885" y="4148"/>
                <a:ext cx="40" cy="70"/>
              </a:xfrm>
              <a:custGeom>
                <a:avLst/>
                <a:gdLst>
                  <a:gd name="T0" fmla="*/ 717 w 38"/>
                  <a:gd name="T1" fmla="*/ 5563 h 65"/>
                  <a:gd name="T2" fmla="*/ 717 w 38"/>
                  <a:gd name="T3" fmla="*/ 5861 h 65"/>
                  <a:gd name="T4" fmla="*/ 693 w 38"/>
                  <a:gd name="T5" fmla="*/ 5874 h 65"/>
                  <a:gd name="T6" fmla="*/ 681 w 38"/>
                  <a:gd name="T7" fmla="*/ 5879 h 65"/>
                  <a:gd name="T8" fmla="*/ 647 w 38"/>
                  <a:gd name="T9" fmla="*/ 5879 h 65"/>
                  <a:gd name="T10" fmla="*/ 476 w 38"/>
                  <a:gd name="T11" fmla="*/ 5874 h 65"/>
                  <a:gd name="T12" fmla="*/ 369 w 38"/>
                  <a:gd name="T13" fmla="*/ 5563 h 65"/>
                  <a:gd name="T14" fmla="*/ 285 w 38"/>
                  <a:gd name="T15" fmla="*/ 5069 h 65"/>
                  <a:gd name="T16" fmla="*/ 6 w 38"/>
                  <a:gd name="T17" fmla="*/ 4366 h 65"/>
                  <a:gd name="T18" fmla="*/ 4 w 38"/>
                  <a:gd name="T19" fmla="*/ 3764 h 65"/>
                  <a:gd name="T20" fmla="*/ 2 w 38"/>
                  <a:gd name="T21" fmla="*/ 3250 h 65"/>
                  <a:gd name="T22" fmla="*/ 1 w 38"/>
                  <a:gd name="T23" fmla="*/ 2602 h 65"/>
                  <a:gd name="T24" fmla="*/ 0 w 38"/>
                  <a:gd name="T25" fmla="*/ 1934 h 65"/>
                  <a:gd name="T26" fmla="*/ 0 w 38"/>
                  <a:gd name="T27" fmla="*/ 1416 h 65"/>
                  <a:gd name="T28" fmla="*/ 2 w 38"/>
                  <a:gd name="T29" fmla="*/ 1053 h 65"/>
                  <a:gd name="T30" fmla="*/ 4 w 38"/>
                  <a:gd name="T31" fmla="*/ 727 h 65"/>
                  <a:gd name="T32" fmla="*/ 8 w 38"/>
                  <a:gd name="T33" fmla="*/ 4 h 65"/>
                  <a:gd name="T34" fmla="*/ 271 w 38"/>
                  <a:gd name="T35" fmla="*/ 2 h 65"/>
                  <a:gd name="T36" fmla="*/ 333 w 38"/>
                  <a:gd name="T37" fmla="*/ 1 h 65"/>
                  <a:gd name="T38" fmla="*/ 388 w 38"/>
                  <a:gd name="T39" fmla="*/ 0 h 65"/>
                  <a:gd name="T40" fmla="*/ 476 w 38"/>
                  <a:gd name="T41" fmla="*/ 0 h 65"/>
                  <a:gd name="T42" fmla="*/ 615 w 38"/>
                  <a:gd name="T43" fmla="*/ 0 h 65"/>
                  <a:gd name="T44" fmla="*/ 693 w 38"/>
                  <a:gd name="T45" fmla="*/ 2 h 65"/>
                  <a:gd name="T46" fmla="*/ 755 w 38"/>
                  <a:gd name="T47" fmla="*/ 4 h 65"/>
                  <a:gd name="T48" fmla="*/ 807 w 38"/>
                  <a:gd name="T49" fmla="*/ 727 h 65"/>
                  <a:gd name="T50" fmla="*/ 837 w 38"/>
                  <a:gd name="T51" fmla="*/ 908 h 65"/>
                  <a:gd name="T52" fmla="*/ 849 w 38"/>
                  <a:gd name="T53" fmla="*/ 1315 h 65"/>
                  <a:gd name="T54" fmla="*/ 837 w 38"/>
                  <a:gd name="T55" fmla="*/ 1934 h 65"/>
                  <a:gd name="T56" fmla="*/ 807 w 38"/>
                  <a:gd name="T57" fmla="*/ 2561 h 65"/>
                  <a:gd name="T58" fmla="*/ 767 w 38"/>
                  <a:gd name="T59" fmla="*/ 2802 h 65"/>
                  <a:gd name="T60" fmla="*/ 755 w 38"/>
                  <a:gd name="T61" fmla="*/ 3245 h 65"/>
                  <a:gd name="T62" fmla="*/ 729 w 38"/>
                  <a:gd name="T63" fmla="*/ 3500 h 65"/>
                  <a:gd name="T64" fmla="*/ 717 w 38"/>
                  <a:gd name="T65" fmla="*/ 3769 h 65"/>
                  <a:gd name="T66" fmla="*/ 693 w 38"/>
                  <a:gd name="T67" fmla="*/ 4366 h 65"/>
                  <a:gd name="T68" fmla="*/ 693 w 38"/>
                  <a:gd name="T69" fmla="*/ 4702 h 65"/>
                  <a:gd name="T70" fmla="*/ 693 w 38"/>
                  <a:gd name="T71" fmla="*/ 5069 h 65"/>
                  <a:gd name="T72" fmla="*/ 717 w 38"/>
                  <a:gd name="T73" fmla="*/ 5563 h 65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8"/>
                  <a:gd name="T112" fmla="*/ 0 h 65"/>
                  <a:gd name="T113" fmla="*/ 38 w 38"/>
                  <a:gd name="T114" fmla="*/ 65 h 65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8" h="65">
                    <a:moveTo>
                      <a:pt x="31" y="61"/>
                    </a:moveTo>
                    <a:lnTo>
                      <a:pt x="31" y="63"/>
                    </a:lnTo>
                    <a:lnTo>
                      <a:pt x="30" y="64"/>
                    </a:lnTo>
                    <a:lnTo>
                      <a:pt x="29" y="65"/>
                    </a:lnTo>
                    <a:lnTo>
                      <a:pt x="28" y="65"/>
                    </a:lnTo>
                    <a:lnTo>
                      <a:pt x="22" y="64"/>
                    </a:lnTo>
                    <a:lnTo>
                      <a:pt x="17" y="61"/>
                    </a:lnTo>
                    <a:lnTo>
                      <a:pt x="12" y="56"/>
                    </a:lnTo>
                    <a:lnTo>
                      <a:pt x="6" y="47"/>
                    </a:lnTo>
                    <a:lnTo>
                      <a:pt x="4" y="41"/>
                    </a:lnTo>
                    <a:lnTo>
                      <a:pt x="2" y="36"/>
                    </a:lnTo>
                    <a:lnTo>
                      <a:pt x="1" y="29"/>
                    </a:lnTo>
                    <a:lnTo>
                      <a:pt x="0" y="21"/>
                    </a:lnTo>
                    <a:lnTo>
                      <a:pt x="0" y="16"/>
                    </a:lnTo>
                    <a:lnTo>
                      <a:pt x="2" y="12"/>
                    </a:lnTo>
                    <a:lnTo>
                      <a:pt x="4" y="7"/>
                    </a:lnTo>
                    <a:lnTo>
                      <a:pt x="8" y="4"/>
                    </a:lnTo>
                    <a:lnTo>
                      <a:pt x="11" y="2"/>
                    </a:lnTo>
                    <a:lnTo>
                      <a:pt x="15" y="1"/>
                    </a:lnTo>
                    <a:lnTo>
                      <a:pt x="18" y="0"/>
                    </a:lnTo>
                    <a:lnTo>
                      <a:pt x="22" y="0"/>
                    </a:lnTo>
                    <a:lnTo>
                      <a:pt x="27" y="0"/>
                    </a:lnTo>
                    <a:lnTo>
                      <a:pt x="30" y="2"/>
                    </a:lnTo>
                    <a:lnTo>
                      <a:pt x="33" y="4"/>
                    </a:lnTo>
                    <a:lnTo>
                      <a:pt x="36" y="7"/>
                    </a:lnTo>
                    <a:lnTo>
                      <a:pt x="37" y="10"/>
                    </a:lnTo>
                    <a:lnTo>
                      <a:pt x="38" y="15"/>
                    </a:lnTo>
                    <a:lnTo>
                      <a:pt x="37" y="21"/>
                    </a:lnTo>
                    <a:lnTo>
                      <a:pt x="36" y="28"/>
                    </a:lnTo>
                    <a:lnTo>
                      <a:pt x="34" y="31"/>
                    </a:lnTo>
                    <a:lnTo>
                      <a:pt x="33" y="35"/>
                    </a:lnTo>
                    <a:lnTo>
                      <a:pt x="32" y="39"/>
                    </a:lnTo>
                    <a:lnTo>
                      <a:pt x="31" y="42"/>
                    </a:lnTo>
                    <a:lnTo>
                      <a:pt x="30" y="47"/>
                    </a:lnTo>
                    <a:lnTo>
                      <a:pt x="30" y="51"/>
                    </a:lnTo>
                    <a:lnTo>
                      <a:pt x="30" y="56"/>
                    </a:lnTo>
                    <a:lnTo>
                      <a:pt x="31" y="61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244" name="Freeform 113"/>
              <p:cNvSpPr>
                <a:spLocks noChangeArrowheads="1"/>
              </p:cNvSpPr>
              <p:nvPr/>
            </p:nvSpPr>
            <p:spPr bwMode="auto">
              <a:xfrm>
                <a:off x="2882" y="4170"/>
                <a:ext cx="41" cy="53"/>
              </a:xfrm>
              <a:custGeom>
                <a:avLst/>
                <a:gdLst>
                  <a:gd name="T0" fmla="*/ 0 w 39"/>
                  <a:gd name="T1" fmla="*/ 0 h 49"/>
                  <a:gd name="T2" fmla="*/ 1 w 39"/>
                  <a:gd name="T3" fmla="*/ 999 h 49"/>
                  <a:gd name="T4" fmla="*/ 2 w 39"/>
                  <a:gd name="T5" fmla="*/ 1872 h 49"/>
                  <a:gd name="T6" fmla="*/ 4 w 39"/>
                  <a:gd name="T7" fmla="*/ 2625 h 49"/>
                  <a:gd name="T8" fmla="*/ 6 w 39"/>
                  <a:gd name="T9" fmla="*/ 3322 h 49"/>
                  <a:gd name="T10" fmla="*/ 273 w 39"/>
                  <a:gd name="T11" fmla="*/ 4438 h 49"/>
                  <a:gd name="T12" fmla="*/ 368 w 39"/>
                  <a:gd name="T13" fmla="*/ 5192 h 49"/>
                  <a:gd name="T14" fmla="*/ 497 w 39"/>
                  <a:gd name="T15" fmla="*/ 5752 h 49"/>
                  <a:gd name="T16" fmla="*/ 668 w 39"/>
                  <a:gd name="T17" fmla="*/ 5832 h 49"/>
                  <a:gd name="T18" fmla="*/ 738 w 39"/>
                  <a:gd name="T19" fmla="*/ 5832 h 49"/>
                  <a:gd name="T20" fmla="*/ 779 w 39"/>
                  <a:gd name="T21" fmla="*/ 5616 h 49"/>
                  <a:gd name="T22" fmla="*/ 816 w 39"/>
                  <a:gd name="T23" fmla="*/ 4985 h 49"/>
                  <a:gd name="T24" fmla="*/ 816 w 39"/>
                  <a:gd name="T25" fmla="*/ 4609 h 49"/>
                  <a:gd name="T26" fmla="*/ 668 w 39"/>
                  <a:gd name="T27" fmla="*/ 4917 h 49"/>
                  <a:gd name="T28" fmla="*/ 668 w 39"/>
                  <a:gd name="T29" fmla="*/ 4800 h 49"/>
                  <a:gd name="T30" fmla="*/ 671 w 39"/>
                  <a:gd name="T31" fmla="*/ 4800 h 49"/>
                  <a:gd name="T32" fmla="*/ 577 w 39"/>
                  <a:gd name="T33" fmla="*/ 4609 h 49"/>
                  <a:gd name="T34" fmla="*/ 473 w 39"/>
                  <a:gd name="T35" fmla="*/ 4438 h 49"/>
                  <a:gd name="T36" fmla="*/ 368 w 39"/>
                  <a:gd name="T37" fmla="*/ 3793 h 49"/>
                  <a:gd name="T38" fmla="*/ 302 w 39"/>
                  <a:gd name="T39" fmla="*/ 2839 h 49"/>
                  <a:gd name="T40" fmla="*/ 273 w 39"/>
                  <a:gd name="T41" fmla="*/ 2369 h 49"/>
                  <a:gd name="T42" fmla="*/ 235 w 39"/>
                  <a:gd name="T43" fmla="*/ 1600 h 49"/>
                  <a:gd name="T44" fmla="*/ 9 w 39"/>
                  <a:gd name="T45" fmla="*/ 924 h 49"/>
                  <a:gd name="T46" fmla="*/ 8 w 39"/>
                  <a:gd name="T47" fmla="*/ 0 h 49"/>
                  <a:gd name="T48" fmla="*/ 0 w 39"/>
                  <a:gd name="T49" fmla="*/ 0 h 49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39"/>
                  <a:gd name="T76" fmla="*/ 0 h 49"/>
                  <a:gd name="T77" fmla="*/ 39 w 39"/>
                  <a:gd name="T78" fmla="*/ 49 h 49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39" h="49">
                    <a:moveTo>
                      <a:pt x="0" y="0"/>
                    </a:moveTo>
                    <a:lnTo>
                      <a:pt x="1" y="8"/>
                    </a:lnTo>
                    <a:lnTo>
                      <a:pt x="2" y="16"/>
                    </a:lnTo>
                    <a:lnTo>
                      <a:pt x="4" y="22"/>
                    </a:lnTo>
                    <a:lnTo>
                      <a:pt x="6" y="28"/>
                    </a:lnTo>
                    <a:lnTo>
                      <a:pt x="13" y="37"/>
                    </a:lnTo>
                    <a:lnTo>
                      <a:pt x="19" y="43"/>
                    </a:lnTo>
                    <a:lnTo>
                      <a:pt x="25" y="48"/>
                    </a:lnTo>
                    <a:lnTo>
                      <a:pt x="31" y="49"/>
                    </a:lnTo>
                    <a:lnTo>
                      <a:pt x="35" y="49"/>
                    </a:lnTo>
                    <a:lnTo>
                      <a:pt x="38" y="47"/>
                    </a:lnTo>
                    <a:lnTo>
                      <a:pt x="39" y="42"/>
                    </a:lnTo>
                    <a:lnTo>
                      <a:pt x="39" y="39"/>
                    </a:lnTo>
                    <a:lnTo>
                      <a:pt x="31" y="41"/>
                    </a:lnTo>
                    <a:lnTo>
                      <a:pt x="31" y="40"/>
                    </a:lnTo>
                    <a:lnTo>
                      <a:pt x="32" y="40"/>
                    </a:lnTo>
                    <a:lnTo>
                      <a:pt x="28" y="39"/>
                    </a:lnTo>
                    <a:lnTo>
                      <a:pt x="24" y="37"/>
                    </a:lnTo>
                    <a:lnTo>
                      <a:pt x="19" y="31"/>
                    </a:lnTo>
                    <a:lnTo>
                      <a:pt x="15" y="24"/>
                    </a:lnTo>
                    <a:lnTo>
                      <a:pt x="13" y="19"/>
                    </a:lnTo>
                    <a:lnTo>
                      <a:pt x="10" y="14"/>
                    </a:lnTo>
                    <a:lnTo>
                      <a:pt x="9" y="7"/>
                    </a:ln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245" name="Freeform 114"/>
              <p:cNvSpPr>
                <a:spLocks noChangeArrowheads="1"/>
              </p:cNvSpPr>
              <p:nvPr/>
            </p:nvSpPr>
            <p:spPr bwMode="auto">
              <a:xfrm>
                <a:off x="2882" y="4141"/>
                <a:ext cx="49" cy="38"/>
              </a:xfrm>
              <a:custGeom>
                <a:avLst/>
                <a:gdLst>
                  <a:gd name="T0" fmla="*/ 2053 w 46"/>
                  <a:gd name="T1" fmla="*/ 5275 h 35"/>
                  <a:gd name="T2" fmla="*/ 2187 w 46"/>
                  <a:gd name="T3" fmla="*/ 4349 h 35"/>
                  <a:gd name="T4" fmla="*/ 2187 w 46"/>
                  <a:gd name="T5" fmla="*/ 3131 h 35"/>
                  <a:gd name="T6" fmla="*/ 2151 w 46"/>
                  <a:gd name="T7" fmla="*/ 2179 h 35"/>
                  <a:gd name="T8" fmla="*/ 2053 w 46"/>
                  <a:gd name="T9" fmla="*/ 1445 h 35"/>
                  <a:gd name="T10" fmla="*/ 1927 w 46"/>
                  <a:gd name="T11" fmla="*/ 1129 h 35"/>
                  <a:gd name="T12" fmla="*/ 1698 w 46"/>
                  <a:gd name="T13" fmla="*/ 3 h 35"/>
                  <a:gd name="T14" fmla="*/ 1496 w 46"/>
                  <a:gd name="T15" fmla="*/ 1 h 35"/>
                  <a:gd name="T16" fmla="*/ 1297 w 46"/>
                  <a:gd name="T17" fmla="*/ 0 h 35"/>
                  <a:gd name="T18" fmla="*/ 1023 w 46"/>
                  <a:gd name="T19" fmla="*/ 1 h 35"/>
                  <a:gd name="T20" fmla="*/ 782 w 46"/>
                  <a:gd name="T21" fmla="*/ 2 h 35"/>
                  <a:gd name="T22" fmla="*/ 578 w 46"/>
                  <a:gd name="T23" fmla="*/ 3 h 35"/>
                  <a:gd name="T24" fmla="*/ 422 w 46"/>
                  <a:gd name="T25" fmla="*/ 1129 h 35"/>
                  <a:gd name="T26" fmla="*/ 4 w 46"/>
                  <a:gd name="T27" fmla="*/ 1569 h 35"/>
                  <a:gd name="T28" fmla="*/ 2 w 46"/>
                  <a:gd name="T29" fmla="*/ 2179 h 35"/>
                  <a:gd name="T30" fmla="*/ 0 w 46"/>
                  <a:gd name="T31" fmla="*/ 3131 h 35"/>
                  <a:gd name="T32" fmla="*/ 0 w 46"/>
                  <a:gd name="T33" fmla="*/ 4006 h 35"/>
                  <a:gd name="T34" fmla="*/ 422 w 46"/>
                  <a:gd name="T35" fmla="*/ 4006 h 35"/>
                  <a:gd name="T36" fmla="*/ 422 w 46"/>
                  <a:gd name="T37" fmla="*/ 3399 h 35"/>
                  <a:gd name="T38" fmla="*/ 450 w 46"/>
                  <a:gd name="T39" fmla="*/ 2884 h 35"/>
                  <a:gd name="T40" fmla="*/ 543 w 46"/>
                  <a:gd name="T41" fmla="*/ 2366 h 35"/>
                  <a:gd name="T42" fmla="*/ 616 w 46"/>
                  <a:gd name="T43" fmla="*/ 1849 h 35"/>
                  <a:gd name="T44" fmla="*/ 782 w 46"/>
                  <a:gd name="T45" fmla="*/ 1703 h 35"/>
                  <a:gd name="T46" fmla="*/ 945 w 46"/>
                  <a:gd name="T47" fmla="*/ 1569 h 35"/>
                  <a:gd name="T48" fmla="*/ 1090 w 46"/>
                  <a:gd name="T49" fmla="*/ 1445 h 35"/>
                  <a:gd name="T50" fmla="*/ 1237 w 46"/>
                  <a:gd name="T51" fmla="*/ 1445 h 35"/>
                  <a:gd name="T52" fmla="*/ 1404 w 46"/>
                  <a:gd name="T53" fmla="*/ 1445 h 35"/>
                  <a:gd name="T54" fmla="*/ 1568 w 46"/>
                  <a:gd name="T55" fmla="*/ 1569 h 35"/>
                  <a:gd name="T56" fmla="*/ 1670 w 46"/>
                  <a:gd name="T57" fmla="*/ 1849 h 35"/>
                  <a:gd name="T58" fmla="*/ 1698 w 46"/>
                  <a:gd name="T59" fmla="*/ 2179 h 35"/>
                  <a:gd name="T60" fmla="*/ 1779 w 46"/>
                  <a:gd name="T61" fmla="*/ 2789 h 35"/>
                  <a:gd name="T62" fmla="*/ 1809 w 46"/>
                  <a:gd name="T63" fmla="*/ 3288 h 35"/>
                  <a:gd name="T64" fmla="*/ 1779 w 46"/>
                  <a:gd name="T65" fmla="*/ 3876 h 35"/>
                  <a:gd name="T66" fmla="*/ 1698 w 46"/>
                  <a:gd name="T67" fmla="*/ 4859 h 35"/>
                  <a:gd name="T68" fmla="*/ 2053 w 46"/>
                  <a:gd name="T69" fmla="*/ 5275 h 3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46"/>
                  <a:gd name="T106" fmla="*/ 0 h 35"/>
                  <a:gd name="T107" fmla="*/ 46 w 46"/>
                  <a:gd name="T108" fmla="*/ 35 h 35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46" h="35">
                    <a:moveTo>
                      <a:pt x="43" y="35"/>
                    </a:moveTo>
                    <a:lnTo>
                      <a:pt x="46" y="29"/>
                    </a:lnTo>
                    <a:lnTo>
                      <a:pt x="46" y="21"/>
                    </a:lnTo>
                    <a:lnTo>
                      <a:pt x="45" y="15"/>
                    </a:lnTo>
                    <a:lnTo>
                      <a:pt x="43" y="10"/>
                    </a:lnTo>
                    <a:lnTo>
                      <a:pt x="40" y="7"/>
                    </a:lnTo>
                    <a:lnTo>
                      <a:pt x="36" y="3"/>
                    </a:lnTo>
                    <a:lnTo>
                      <a:pt x="32" y="1"/>
                    </a:lnTo>
                    <a:lnTo>
                      <a:pt x="27" y="0"/>
                    </a:lnTo>
                    <a:lnTo>
                      <a:pt x="22" y="1"/>
                    </a:lnTo>
                    <a:lnTo>
                      <a:pt x="17" y="2"/>
                    </a:lnTo>
                    <a:lnTo>
                      <a:pt x="13" y="3"/>
                    </a:lnTo>
                    <a:lnTo>
                      <a:pt x="8" y="7"/>
                    </a:lnTo>
                    <a:lnTo>
                      <a:pt x="4" y="11"/>
                    </a:lnTo>
                    <a:lnTo>
                      <a:pt x="2" y="15"/>
                    </a:lnTo>
                    <a:lnTo>
                      <a:pt x="0" y="21"/>
                    </a:lnTo>
                    <a:lnTo>
                      <a:pt x="0" y="27"/>
                    </a:lnTo>
                    <a:lnTo>
                      <a:pt x="8" y="27"/>
                    </a:lnTo>
                    <a:lnTo>
                      <a:pt x="8" y="23"/>
                    </a:lnTo>
                    <a:lnTo>
                      <a:pt x="9" y="19"/>
                    </a:lnTo>
                    <a:lnTo>
                      <a:pt x="12" y="16"/>
                    </a:lnTo>
                    <a:lnTo>
                      <a:pt x="14" y="13"/>
                    </a:lnTo>
                    <a:lnTo>
                      <a:pt x="17" y="12"/>
                    </a:lnTo>
                    <a:lnTo>
                      <a:pt x="20" y="11"/>
                    </a:lnTo>
                    <a:lnTo>
                      <a:pt x="23" y="10"/>
                    </a:lnTo>
                    <a:lnTo>
                      <a:pt x="26" y="10"/>
                    </a:lnTo>
                    <a:lnTo>
                      <a:pt x="30" y="10"/>
                    </a:lnTo>
                    <a:lnTo>
                      <a:pt x="33" y="11"/>
                    </a:lnTo>
                    <a:lnTo>
                      <a:pt x="35" y="13"/>
                    </a:lnTo>
                    <a:lnTo>
                      <a:pt x="36" y="15"/>
                    </a:lnTo>
                    <a:lnTo>
                      <a:pt x="37" y="18"/>
                    </a:lnTo>
                    <a:lnTo>
                      <a:pt x="38" y="22"/>
                    </a:lnTo>
                    <a:lnTo>
                      <a:pt x="37" y="26"/>
                    </a:lnTo>
                    <a:lnTo>
                      <a:pt x="36" y="32"/>
                    </a:lnTo>
                    <a:lnTo>
                      <a:pt x="43" y="35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246" name="Freeform 115"/>
              <p:cNvSpPr>
                <a:spLocks noChangeArrowheads="1"/>
              </p:cNvSpPr>
              <p:nvPr/>
            </p:nvSpPr>
            <p:spPr bwMode="auto">
              <a:xfrm>
                <a:off x="2911" y="4176"/>
                <a:ext cx="14" cy="39"/>
              </a:xfrm>
              <a:custGeom>
                <a:avLst/>
                <a:gdLst>
                  <a:gd name="T0" fmla="*/ 843 w 13"/>
                  <a:gd name="T1" fmla="*/ 4456 h 36"/>
                  <a:gd name="T2" fmla="*/ 783 w 13"/>
                  <a:gd name="T3" fmla="*/ 3870 h 36"/>
                  <a:gd name="T4" fmla="*/ 783 w 13"/>
                  <a:gd name="T5" fmla="*/ 3235 h 36"/>
                  <a:gd name="T6" fmla="*/ 783 w 13"/>
                  <a:gd name="T7" fmla="*/ 2756 h 36"/>
                  <a:gd name="T8" fmla="*/ 843 w 13"/>
                  <a:gd name="T9" fmla="*/ 2296 h 36"/>
                  <a:gd name="T10" fmla="*/ 908 w 13"/>
                  <a:gd name="T11" fmla="*/ 1738 h 36"/>
                  <a:gd name="T12" fmla="*/ 978 w 13"/>
                  <a:gd name="T13" fmla="*/ 1367 h 36"/>
                  <a:gd name="T14" fmla="*/ 1053 w 13"/>
                  <a:gd name="T15" fmla="*/ 615 h 36"/>
                  <a:gd name="T16" fmla="*/ 1134 w 13"/>
                  <a:gd name="T17" fmla="*/ 3 h 36"/>
                  <a:gd name="T18" fmla="*/ 6 w 13"/>
                  <a:gd name="T19" fmla="*/ 0 h 36"/>
                  <a:gd name="T20" fmla="*/ 4 w 13"/>
                  <a:gd name="T21" fmla="*/ 3 h 36"/>
                  <a:gd name="T22" fmla="*/ 3 w 13"/>
                  <a:gd name="T23" fmla="*/ 1075 h 36"/>
                  <a:gd name="T24" fmla="*/ 2 w 13"/>
                  <a:gd name="T25" fmla="*/ 1481 h 36"/>
                  <a:gd name="T26" fmla="*/ 1 w 13"/>
                  <a:gd name="T27" fmla="*/ 1883 h 36"/>
                  <a:gd name="T28" fmla="*/ 0 w 13"/>
                  <a:gd name="T29" fmla="*/ 2694 h 36"/>
                  <a:gd name="T30" fmla="*/ 0 w 13"/>
                  <a:gd name="T31" fmla="*/ 3235 h 36"/>
                  <a:gd name="T32" fmla="*/ 0 w 13"/>
                  <a:gd name="T33" fmla="*/ 4113 h 36"/>
                  <a:gd name="T34" fmla="*/ 1 w 13"/>
                  <a:gd name="T35" fmla="*/ 4716 h 36"/>
                  <a:gd name="T36" fmla="*/ 843 w 13"/>
                  <a:gd name="T37" fmla="*/ 4456 h 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3"/>
                  <a:gd name="T58" fmla="*/ 0 h 36"/>
                  <a:gd name="T59" fmla="*/ 13 w 13"/>
                  <a:gd name="T60" fmla="*/ 36 h 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3" h="36">
                    <a:moveTo>
                      <a:pt x="9" y="34"/>
                    </a:moveTo>
                    <a:lnTo>
                      <a:pt x="8" y="30"/>
                    </a:lnTo>
                    <a:lnTo>
                      <a:pt x="8" y="25"/>
                    </a:lnTo>
                    <a:lnTo>
                      <a:pt x="8" y="21"/>
                    </a:lnTo>
                    <a:lnTo>
                      <a:pt x="9" y="17"/>
                    </a:lnTo>
                    <a:lnTo>
                      <a:pt x="10" y="14"/>
                    </a:lnTo>
                    <a:lnTo>
                      <a:pt x="11" y="11"/>
                    </a:lnTo>
                    <a:lnTo>
                      <a:pt x="12" y="6"/>
                    </a:lnTo>
                    <a:lnTo>
                      <a:pt x="13" y="3"/>
                    </a:lnTo>
                    <a:lnTo>
                      <a:pt x="6" y="0"/>
                    </a:lnTo>
                    <a:lnTo>
                      <a:pt x="4" y="3"/>
                    </a:lnTo>
                    <a:lnTo>
                      <a:pt x="3" y="8"/>
                    </a:lnTo>
                    <a:lnTo>
                      <a:pt x="2" y="12"/>
                    </a:lnTo>
                    <a:lnTo>
                      <a:pt x="1" y="15"/>
                    </a:lnTo>
                    <a:lnTo>
                      <a:pt x="0" y="20"/>
                    </a:lnTo>
                    <a:lnTo>
                      <a:pt x="0" y="25"/>
                    </a:lnTo>
                    <a:lnTo>
                      <a:pt x="0" y="31"/>
                    </a:lnTo>
                    <a:lnTo>
                      <a:pt x="1" y="36"/>
                    </a:lnTo>
                    <a:lnTo>
                      <a:pt x="9" y="34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247" name="Freeform 116"/>
              <p:cNvSpPr>
                <a:spLocks noChangeArrowheads="1"/>
              </p:cNvSpPr>
              <p:nvPr/>
            </p:nvSpPr>
            <p:spPr bwMode="auto">
              <a:xfrm>
                <a:off x="2850" y="4137"/>
                <a:ext cx="45" cy="66"/>
              </a:xfrm>
              <a:custGeom>
                <a:avLst/>
                <a:gdLst>
                  <a:gd name="T0" fmla="*/ 2628 w 42"/>
                  <a:gd name="T1" fmla="*/ 6886 h 61"/>
                  <a:gd name="T2" fmla="*/ 2650 w 42"/>
                  <a:gd name="T3" fmla="*/ 7312 h 61"/>
                  <a:gd name="T4" fmla="*/ 2816 w 42"/>
                  <a:gd name="T5" fmla="*/ 7345 h 61"/>
                  <a:gd name="T6" fmla="*/ 2650 w 42"/>
                  <a:gd name="T7" fmla="*/ 7437 h 61"/>
                  <a:gd name="T8" fmla="*/ 2628 w 42"/>
                  <a:gd name="T9" fmla="*/ 7437 h 61"/>
                  <a:gd name="T10" fmla="*/ 2211 w 42"/>
                  <a:gd name="T11" fmla="*/ 7437 h 61"/>
                  <a:gd name="T12" fmla="*/ 1678 w 42"/>
                  <a:gd name="T13" fmla="*/ 7312 h 61"/>
                  <a:gd name="T14" fmla="*/ 1365 w 42"/>
                  <a:gd name="T15" fmla="*/ 6874 h 61"/>
                  <a:gd name="T16" fmla="*/ 1036 w 42"/>
                  <a:gd name="T17" fmla="*/ 6353 h 61"/>
                  <a:gd name="T18" fmla="*/ 787 w 42"/>
                  <a:gd name="T19" fmla="*/ 5882 h 61"/>
                  <a:gd name="T20" fmla="*/ 640 w 42"/>
                  <a:gd name="T21" fmla="*/ 5436 h 61"/>
                  <a:gd name="T22" fmla="*/ 6 w 42"/>
                  <a:gd name="T23" fmla="*/ 4643 h 61"/>
                  <a:gd name="T24" fmla="*/ 2 w 42"/>
                  <a:gd name="T25" fmla="*/ 3966 h 61"/>
                  <a:gd name="T26" fmla="*/ 0 w 42"/>
                  <a:gd name="T27" fmla="*/ 3089 h 61"/>
                  <a:gd name="T28" fmla="*/ 0 w 42"/>
                  <a:gd name="T29" fmla="*/ 2083 h 61"/>
                  <a:gd name="T30" fmla="*/ 0 w 42"/>
                  <a:gd name="T31" fmla="*/ 1644 h 61"/>
                  <a:gd name="T32" fmla="*/ 2 w 42"/>
                  <a:gd name="T33" fmla="*/ 1298 h 61"/>
                  <a:gd name="T34" fmla="*/ 5 w 42"/>
                  <a:gd name="T35" fmla="*/ 1025 h 61"/>
                  <a:gd name="T36" fmla="*/ 395 w 42"/>
                  <a:gd name="T37" fmla="*/ 5 h 61"/>
                  <a:gd name="T38" fmla="*/ 903 w 42"/>
                  <a:gd name="T39" fmla="*/ 2 h 61"/>
                  <a:gd name="T40" fmla="*/ 1462 w 42"/>
                  <a:gd name="T41" fmla="*/ 0 h 61"/>
                  <a:gd name="T42" fmla="*/ 1678 w 42"/>
                  <a:gd name="T43" fmla="*/ 0 h 61"/>
                  <a:gd name="T44" fmla="*/ 1926 w 42"/>
                  <a:gd name="T45" fmla="*/ 0 h 61"/>
                  <a:gd name="T46" fmla="*/ 2064 w 42"/>
                  <a:gd name="T47" fmla="*/ 1 h 61"/>
                  <a:gd name="T48" fmla="*/ 2283 w 42"/>
                  <a:gd name="T49" fmla="*/ 2 h 61"/>
                  <a:gd name="T50" fmla="*/ 2446 w 42"/>
                  <a:gd name="T51" fmla="*/ 3 h 61"/>
                  <a:gd name="T52" fmla="*/ 2473 w 42"/>
                  <a:gd name="T53" fmla="*/ 6 h 61"/>
                  <a:gd name="T54" fmla="*/ 2473 w 42"/>
                  <a:gd name="T55" fmla="*/ 1200 h 61"/>
                  <a:gd name="T56" fmla="*/ 2446 w 42"/>
                  <a:gd name="T57" fmla="*/ 1644 h 61"/>
                  <a:gd name="T58" fmla="*/ 2283 w 42"/>
                  <a:gd name="T59" fmla="*/ 2439 h 61"/>
                  <a:gd name="T60" fmla="*/ 2211 w 42"/>
                  <a:gd name="T61" fmla="*/ 3127 h 61"/>
                  <a:gd name="T62" fmla="*/ 2131 w 42"/>
                  <a:gd name="T63" fmla="*/ 3966 h 61"/>
                  <a:gd name="T64" fmla="*/ 2131 w 42"/>
                  <a:gd name="T65" fmla="*/ 4643 h 61"/>
                  <a:gd name="T66" fmla="*/ 2211 w 42"/>
                  <a:gd name="T67" fmla="*/ 5436 h 61"/>
                  <a:gd name="T68" fmla="*/ 2283 w 42"/>
                  <a:gd name="T69" fmla="*/ 5882 h 61"/>
                  <a:gd name="T70" fmla="*/ 2446 w 42"/>
                  <a:gd name="T71" fmla="*/ 6364 h 61"/>
                  <a:gd name="T72" fmla="*/ 2628 w 42"/>
                  <a:gd name="T73" fmla="*/ 6886 h 61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42"/>
                  <a:gd name="T112" fmla="*/ 0 h 61"/>
                  <a:gd name="T113" fmla="*/ 42 w 42"/>
                  <a:gd name="T114" fmla="*/ 61 h 61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42" h="61">
                    <a:moveTo>
                      <a:pt x="39" y="57"/>
                    </a:moveTo>
                    <a:lnTo>
                      <a:pt x="40" y="59"/>
                    </a:lnTo>
                    <a:lnTo>
                      <a:pt x="42" y="60"/>
                    </a:lnTo>
                    <a:lnTo>
                      <a:pt x="40" y="61"/>
                    </a:lnTo>
                    <a:lnTo>
                      <a:pt x="39" y="61"/>
                    </a:lnTo>
                    <a:lnTo>
                      <a:pt x="33" y="61"/>
                    </a:lnTo>
                    <a:lnTo>
                      <a:pt x="25" y="59"/>
                    </a:lnTo>
                    <a:lnTo>
                      <a:pt x="20" y="56"/>
                    </a:lnTo>
                    <a:lnTo>
                      <a:pt x="16" y="52"/>
                    </a:lnTo>
                    <a:lnTo>
                      <a:pt x="12" y="49"/>
                    </a:lnTo>
                    <a:lnTo>
                      <a:pt x="9" y="45"/>
                    </a:lnTo>
                    <a:lnTo>
                      <a:pt x="6" y="39"/>
                    </a:lnTo>
                    <a:lnTo>
                      <a:pt x="2" y="33"/>
                    </a:lnTo>
                    <a:lnTo>
                      <a:pt x="0" y="25"/>
                    </a:lnTo>
                    <a:lnTo>
                      <a:pt x="0" y="17"/>
                    </a:lnTo>
                    <a:lnTo>
                      <a:pt x="0" y="14"/>
                    </a:lnTo>
                    <a:lnTo>
                      <a:pt x="2" y="11"/>
                    </a:lnTo>
                    <a:lnTo>
                      <a:pt x="5" y="8"/>
                    </a:lnTo>
                    <a:lnTo>
                      <a:pt x="7" y="5"/>
                    </a:lnTo>
                    <a:lnTo>
                      <a:pt x="14" y="2"/>
                    </a:lnTo>
                    <a:lnTo>
                      <a:pt x="21" y="0"/>
                    </a:lnTo>
                    <a:lnTo>
                      <a:pt x="25" y="0"/>
                    </a:lnTo>
                    <a:lnTo>
                      <a:pt x="29" y="0"/>
                    </a:lnTo>
                    <a:lnTo>
                      <a:pt x="31" y="1"/>
                    </a:lnTo>
                    <a:lnTo>
                      <a:pt x="34" y="2"/>
                    </a:lnTo>
                    <a:lnTo>
                      <a:pt x="36" y="3"/>
                    </a:lnTo>
                    <a:lnTo>
                      <a:pt x="37" y="6"/>
                    </a:lnTo>
                    <a:lnTo>
                      <a:pt x="37" y="10"/>
                    </a:lnTo>
                    <a:lnTo>
                      <a:pt x="36" y="14"/>
                    </a:lnTo>
                    <a:lnTo>
                      <a:pt x="34" y="19"/>
                    </a:lnTo>
                    <a:lnTo>
                      <a:pt x="33" y="26"/>
                    </a:lnTo>
                    <a:lnTo>
                      <a:pt x="32" y="33"/>
                    </a:lnTo>
                    <a:lnTo>
                      <a:pt x="32" y="39"/>
                    </a:lnTo>
                    <a:lnTo>
                      <a:pt x="33" y="45"/>
                    </a:lnTo>
                    <a:lnTo>
                      <a:pt x="34" y="49"/>
                    </a:lnTo>
                    <a:lnTo>
                      <a:pt x="36" y="53"/>
                    </a:lnTo>
                    <a:lnTo>
                      <a:pt x="39" y="57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248" name="Freeform 117"/>
              <p:cNvSpPr>
                <a:spLocks noChangeArrowheads="1"/>
              </p:cNvSpPr>
              <p:nvPr/>
            </p:nvSpPr>
            <p:spPr bwMode="auto">
              <a:xfrm>
                <a:off x="2846" y="4155"/>
                <a:ext cx="53" cy="54"/>
              </a:xfrm>
              <a:custGeom>
                <a:avLst/>
                <a:gdLst>
                  <a:gd name="T0" fmla="*/ 0 w 50"/>
                  <a:gd name="T1" fmla="*/ 0 h 50"/>
                  <a:gd name="T2" fmla="*/ 0 w 50"/>
                  <a:gd name="T3" fmla="*/ 983 h 50"/>
                  <a:gd name="T4" fmla="*/ 2 w 50"/>
                  <a:gd name="T5" fmla="*/ 1821 h 50"/>
                  <a:gd name="T6" fmla="*/ 5 w 50"/>
                  <a:gd name="T7" fmla="*/ 2597 h 50"/>
                  <a:gd name="T8" fmla="*/ 354 w 50"/>
                  <a:gd name="T9" fmla="*/ 3271 h 50"/>
                  <a:gd name="T10" fmla="*/ 447 w 50"/>
                  <a:gd name="T11" fmla="*/ 3816 h 50"/>
                  <a:gd name="T12" fmla="*/ 598 w 50"/>
                  <a:gd name="T13" fmla="*/ 4350 h 50"/>
                  <a:gd name="T14" fmla="*/ 755 w 50"/>
                  <a:gd name="T15" fmla="*/ 4698 h 50"/>
                  <a:gd name="T16" fmla="*/ 996 w 50"/>
                  <a:gd name="T17" fmla="*/ 4954 h 50"/>
                  <a:gd name="T18" fmla="*/ 1257 w 50"/>
                  <a:gd name="T19" fmla="*/ 5350 h 50"/>
                  <a:gd name="T20" fmla="*/ 1519 w 50"/>
                  <a:gd name="T21" fmla="*/ 5480 h 50"/>
                  <a:gd name="T22" fmla="*/ 1682 w 50"/>
                  <a:gd name="T23" fmla="*/ 5165 h 50"/>
                  <a:gd name="T24" fmla="*/ 1759 w 50"/>
                  <a:gd name="T25" fmla="*/ 4698 h 50"/>
                  <a:gd name="T26" fmla="*/ 1707 w 50"/>
                  <a:gd name="T27" fmla="*/ 4247 h 50"/>
                  <a:gd name="T28" fmla="*/ 1610 w 50"/>
                  <a:gd name="T29" fmla="*/ 3816 h 50"/>
                  <a:gd name="T30" fmla="*/ 1412 w 50"/>
                  <a:gd name="T31" fmla="*/ 4698 h 50"/>
                  <a:gd name="T32" fmla="*/ 1433 w 50"/>
                  <a:gd name="T33" fmla="*/ 4807 h 50"/>
                  <a:gd name="T34" fmla="*/ 1433 w 50"/>
                  <a:gd name="T35" fmla="*/ 4698 h 50"/>
                  <a:gd name="T36" fmla="*/ 1497 w 50"/>
                  <a:gd name="T37" fmla="*/ 4350 h 50"/>
                  <a:gd name="T38" fmla="*/ 1519 w 50"/>
                  <a:gd name="T39" fmla="*/ 4350 h 50"/>
                  <a:gd name="T40" fmla="*/ 1332 w 50"/>
                  <a:gd name="T41" fmla="*/ 4350 h 50"/>
                  <a:gd name="T42" fmla="*/ 1071 w 50"/>
                  <a:gd name="T43" fmla="*/ 4121 h 50"/>
                  <a:gd name="T44" fmla="*/ 996 w 50"/>
                  <a:gd name="T45" fmla="*/ 3816 h 50"/>
                  <a:gd name="T46" fmla="*/ 800 w 50"/>
                  <a:gd name="T47" fmla="*/ 3533 h 50"/>
                  <a:gd name="T48" fmla="*/ 634 w 50"/>
                  <a:gd name="T49" fmla="*/ 3121 h 50"/>
                  <a:gd name="T50" fmla="*/ 532 w 50"/>
                  <a:gd name="T51" fmla="*/ 2597 h 50"/>
                  <a:gd name="T52" fmla="*/ 447 w 50"/>
                  <a:gd name="T53" fmla="*/ 2227 h 50"/>
                  <a:gd name="T54" fmla="*/ 398 w 50"/>
                  <a:gd name="T55" fmla="*/ 1445 h 50"/>
                  <a:gd name="T56" fmla="*/ 375 w 50"/>
                  <a:gd name="T57" fmla="*/ 910 h 50"/>
                  <a:gd name="T58" fmla="*/ 354 w 50"/>
                  <a:gd name="T59" fmla="*/ 0 h 50"/>
                  <a:gd name="T60" fmla="*/ 0 w 50"/>
                  <a:gd name="T61" fmla="*/ 0 h 50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50"/>
                  <a:gd name="T94" fmla="*/ 0 h 50"/>
                  <a:gd name="T95" fmla="*/ 50 w 50"/>
                  <a:gd name="T96" fmla="*/ 50 h 50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50" h="50">
                    <a:moveTo>
                      <a:pt x="0" y="0"/>
                    </a:moveTo>
                    <a:lnTo>
                      <a:pt x="0" y="9"/>
                    </a:lnTo>
                    <a:lnTo>
                      <a:pt x="2" y="17"/>
                    </a:lnTo>
                    <a:lnTo>
                      <a:pt x="5" y="24"/>
                    </a:lnTo>
                    <a:lnTo>
                      <a:pt x="9" y="30"/>
                    </a:lnTo>
                    <a:lnTo>
                      <a:pt x="13" y="35"/>
                    </a:lnTo>
                    <a:lnTo>
                      <a:pt x="18" y="40"/>
                    </a:lnTo>
                    <a:lnTo>
                      <a:pt x="22" y="43"/>
                    </a:lnTo>
                    <a:lnTo>
                      <a:pt x="28" y="45"/>
                    </a:lnTo>
                    <a:lnTo>
                      <a:pt x="36" y="49"/>
                    </a:lnTo>
                    <a:lnTo>
                      <a:pt x="43" y="50"/>
                    </a:lnTo>
                    <a:lnTo>
                      <a:pt x="48" y="47"/>
                    </a:lnTo>
                    <a:lnTo>
                      <a:pt x="50" y="43"/>
                    </a:lnTo>
                    <a:lnTo>
                      <a:pt x="49" y="39"/>
                    </a:lnTo>
                    <a:lnTo>
                      <a:pt x="46" y="35"/>
                    </a:lnTo>
                    <a:lnTo>
                      <a:pt x="40" y="43"/>
                    </a:lnTo>
                    <a:lnTo>
                      <a:pt x="41" y="44"/>
                    </a:lnTo>
                    <a:lnTo>
                      <a:pt x="41" y="43"/>
                    </a:lnTo>
                    <a:lnTo>
                      <a:pt x="42" y="40"/>
                    </a:lnTo>
                    <a:lnTo>
                      <a:pt x="43" y="40"/>
                    </a:lnTo>
                    <a:lnTo>
                      <a:pt x="38" y="40"/>
                    </a:lnTo>
                    <a:lnTo>
                      <a:pt x="31" y="38"/>
                    </a:lnTo>
                    <a:lnTo>
                      <a:pt x="28" y="35"/>
                    </a:lnTo>
                    <a:lnTo>
                      <a:pt x="23" y="32"/>
                    </a:lnTo>
                    <a:lnTo>
                      <a:pt x="19" y="29"/>
                    </a:lnTo>
                    <a:lnTo>
                      <a:pt x="16" y="24"/>
                    </a:lnTo>
                    <a:lnTo>
                      <a:pt x="13" y="20"/>
                    </a:lnTo>
                    <a:lnTo>
                      <a:pt x="11" y="14"/>
                    </a:lnTo>
                    <a:lnTo>
                      <a:pt x="10" y="8"/>
                    </a:lnTo>
                    <a:lnTo>
                      <a:pt x="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249" name="Freeform 118"/>
              <p:cNvSpPr>
                <a:spLocks noChangeArrowheads="1"/>
              </p:cNvSpPr>
              <p:nvPr/>
            </p:nvSpPr>
            <p:spPr bwMode="auto">
              <a:xfrm>
                <a:off x="2846" y="4132"/>
                <a:ext cx="49" cy="24"/>
              </a:xfrm>
              <a:custGeom>
                <a:avLst/>
                <a:gdLst>
                  <a:gd name="T0" fmla="*/ 2054 w 46"/>
                  <a:gd name="T1" fmla="*/ 4033 h 22"/>
                  <a:gd name="T2" fmla="*/ 2187 w 46"/>
                  <a:gd name="T3" fmla="*/ 2930 h 22"/>
                  <a:gd name="T4" fmla="*/ 2187 w 46"/>
                  <a:gd name="T5" fmla="*/ 1897 h 22"/>
                  <a:gd name="T6" fmla="*/ 2053 w 46"/>
                  <a:gd name="T7" fmla="*/ 1339 h 22"/>
                  <a:gd name="T8" fmla="*/ 1927 w 46"/>
                  <a:gd name="T9" fmla="*/ 2 h 22"/>
                  <a:gd name="T10" fmla="*/ 1779 w 46"/>
                  <a:gd name="T11" fmla="*/ 1 h 22"/>
                  <a:gd name="T12" fmla="*/ 1568 w 46"/>
                  <a:gd name="T13" fmla="*/ 0 h 22"/>
                  <a:gd name="T14" fmla="*/ 1382 w 46"/>
                  <a:gd name="T15" fmla="*/ 0 h 22"/>
                  <a:gd name="T16" fmla="*/ 1161 w 46"/>
                  <a:gd name="T17" fmla="*/ 0 h 22"/>
                  <a:gd name="T18" fmla="*/ 734 w 46"/>
                  <a:gd name="T19" fmla="*/ 2 h 22"/>
                  <a:gd name="T20" fmla="*/ 450 w 46"/>
                  <a:gd name="T21" fmla="*/ 1461 h 22"/>
                  <a:gd name="T22" fmla="*/ 5 w 46"/>
                  <a:gd name="T23" fmla="*/ 1897 h 22"/>
                  <a:gd name="T24" fmla="*/ 2 w 46"/>
                  <a:gd name="T25" fmla="*/ 2462 h 22"/>
                  <a:gd name="T26" fmla="*/ 0 w 46"/>
                  <a:gd name="T27" fmla="*/ 3697 h 22"/>
                  <a:gd name="T28" fmla="*/ 0 w 46"/>
                  <a:gd name="T29" fmla="*/ 4400 h 22"/>
                  <a:gd name="T30" fmla="*/ 450 w 46"/>
                  <a:gd name="T31" fmla="*/ 4400 h 22"/>
                  <a:gd name="T32" fmla="*/ 450 w 46"/>
                  <a:gd name="T33" fmla="*/ 4033 h 22"/>
                  <a:gd name="T34" fmla="*/ 479 w 46"/>
                  <a:gd name="T35" fmla="*/ 3697 h 22"/>
                  <a:gd name="T36" fmla="*/ 510 w 46"/>
                  <a:gd name="T37" fmla="*/ 3487 h 22"/>
                  <a:gd name="T38" fmla="*/ 578 w 46"/>
                  <a:gd name="T39" fmla="*/ 2930 h 22"/>
                  <a:gd name="T40" fmla="*/ 887 w 46"/>
                  <a:gd name="T41" fmla="*/ 2069 h 22"/>
                  <a:gd name="T42" fmla="*/ 1237 w 46"/>
                  <a:gd name="T43" fmla="*/ 1739 h 22"/>
                  <a:gd name="T44" fmla="*/ 1382 w 46"/>
                  <a:gd name="T45" fmla="*/ 1739 h 22"/>
                  <a:gd name="T46" fmla="*/ 1496 w 46"/>
                  <a:gd name="T47" fmla="*/ 1739 h 22"/>
                  <a:gd name="T48" fmla="*/ 1594 w 46"/>
                  <a:gd name="T49" fmla="*/ 1739 h 22"/>
                  <a:gd name="T50" fmla="*/ 1670 w 46"/>
                  <a:gd name="T51" fmla="*/ 1897 h 22"/>
                  <a:gd name="T52" fmla="*/ 1698 w 46"/>
                  <a:gd name="T53" fmla="*/ 2069 h 22"/>
                  <a:gd name="T54" fmla="*/ 1779 w 46"/>
                  <a:gd name="T55" fmla="*/ 2257 h 22"/>
                  <a:gd name="T56" fmla="*/ 1779 w 46"/>
                  <a:gd name="T57" fmla="*/ 2462 h 22"/>
                  <a:gd name="T58" fmla="*/ 1698 w 46"/>
                  <a:gd name="T59" fmla="*/ 3487 h 22"/>
                  <a:gd name="T60" fmla="*/ 2054 w 46"/>
                  <a:gd name="T61" fmla="*/ 4033 h 22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46"/>
                  <a:gd name="T94" fmla="*/ 0 h 22"/>
                  <a:gd name="T95" fmla="*/ 46 w 46"/>
                  <a:gd name="T96" fmla="*/ 22 h 22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46" h="22">
                    <a:moveTo>
                      <a:pt x="44" y="20"/>
                    </a:moveTo>
                    <a:lnTo>
                      <a:pt x="46" y="15"/>
                    </a:lnTo>
                    <a:lnTo>
                      <a:pt x="46" y="10"/>
                    </a:lnTo>
                    <a:lnTo>
                      <a:pt x="43" y="6"/>
                    </a:lnTo>
                    <a:lnTo>
                      <a:pt x="40" y="2"/>
                    </a:lnTo>
                    <a:lnTo>
                      <a:pt x="37" y="1"/>
                    </a:lnTo>
                    <a:lnTo>
                      <a:pt x="33" y="0"/>
                    </a:lnTo>
                    <a:lnTo>
                      <a:pt x="29" y="0"/>
                    </a:lnTo>
                    <a:lnTo>
                      <a:pt x="24" y="0"/>
                    </a:lnTo>
                    <a:lnTo>
                      <a:pt x="16" y="2"/>
                    </a:lnTo>
                    <a:lnTo>
                      <a:pt x="9" y="7"/>
                    </a:lnTo>
                    <a:lnTo>
                      <a:pt x="5" y="10"/>
                    </a:lnTo>
                    <a:lnTo>
                      <a:pt x="2" y="13"/>
                    </a:lnTo>
                    <a:lnTo>
                      <a:pt x="0" y="18"/>
                    </a:lnTo>
                    <a:lnTo>
                      <a:pt x="0" y="22"/>
                    </a:lnTo>
                    <a:lnTo>
                      <a:pt x="9" y="22"/>
                    </a:lnTo>
                    <a:lnTo>
                      <a:pt x="9" y="20"/>
                    </a:lnTo>
                    <a:lnTo>
                      <a:pt x="10" y="18"/>
                    </a:lnTo>
                    <a:lnTo>
                      <a:pt x="11" y="17"/>
                    </a:lnTo>
                    <a:lnTo>
                      <a:pt x="13" y="15"/>
                    </a:lnTo>
                    <a:lnTo>
                      <a:pt x="19" y="11"/>
                    </a:lnTo>
                    <a:lnTo>
                      <a:pt x="26" y="9"/>
                    </a:lnTo>
                    <a:lnTo>
                      <a:pt x="29" y="9"/>
                    </a:lnTo>
                    <a:lnTo>
                      <a:pt x="32" y="9"/>
                    </a:lnTo>
                    <a:lnTo>
                      <a:pt x="34" y="9"/>
                    </a:lnTo>
                    <a:lnTo>
                      <a:pt x="35" y="10"/>
                    </a:lnTo>
                    <a:lnTo>
                      <a:pt x="36" y="11"/>
                    </a:lnTo>
                    <a:lnTo>
                      <a:pt x="37" y="12"/>
                    </a:lnTo>
                    <a:lnTo>
                      <a:pt x="37" y="13"/>
                    </a:lnTo>
                    <a:lnTo>
                      <a:pt x="36" y="17"/>
                    </a:lnTo>
                    <a:lnTo>
                      <a:pt x="44" y="2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250" name="Freeform 119"/>
              <p:cNvSpPr>
                <a:spLocks noChangeArrowheads="1"/>
              </p:cNvSpPr>
              <p:nvPr/>
            </p:nvSpPr>
            <p:spPr bwMode="auto">
              <a:xfrm>
                <a:off x="2879" y="4150"/>
                <a:ext cx="15" cy="52"/>
              </a:xfrm>
              <a:custGeom>
                <a:avLst/>
                <a:gdLst>
                  <a:gd name="T0" fmla="*/ 904 w 14"/>
                  <a:gd name="T1" fmla="*/ 5272 h 48"/>
                  <a:gd name="T2" fmla="*/ 735 w 14"/>
                  <a:gd name="T3" fmla="*/ 5153 h 48"/>
                  <a:gd name="T4" fmla="*/ 686 w 14"/>
                  <a:gd name="T5" fmla="*/ 4825 h 48"/>
                  <a:gd name="T6" fmla="*/ 640 w 14"/>
                  <a:gd name="T7" fmla="*/ 4352 h 48"/>
                  <a:gd name="T8" fmla="*/ 597 w 14"/>
                  <a:gd name="T9" fmla="*/ 3533 h 48"/>
                  <a:gd name="T10" fmla="*/ 597 w 14"/>
                  <a:gd name="T11" fmla="*/ 2778 h 48"/>
                  <a:gd name="T12" fmla="*/ 640 w 14"/>
                  <a:gd name="T13" fmla="*/ 1955 h 48"/>
                  <a:gd name="T14" fmla="*/ 686 w 14"/>
                  <a:gd name="T15" fmla="*/ 1311 h 48"/>
                  <a:gd name="T16" fmla="*/ 788 w 14"/>
                  <a:gd name="T17" fmla="*/ 3 h 48"/>
                  <a:gd name="T18" fmla="*/ 4 w 14"/>
                  <a:gd name="T19" fmla="*/ 0 h 48"/>
                  <a:gd name="T20" fmla="*/ 2 w 14"/>
                  <a:gd name="T21" fmla="*/ 952 h 48"/>
                  <a:gd name="T22" fmla="*/ 0 w 14"/>
                  <a:gd name="T23" fmla="*/ 1805 h 48"/>
                  <a:gd name="T24" fmla="*/ 0 w 14"/>
                  <a:gd name="T25" fmla="*/ 2778 h 48"/>
                  <a:gd name="T26" fmla="*/ 0 w 14"/>
                  <a:gd name="T27" fmla="*/ 3533 h 48"/>
                  <a:gd name="T28" fmla="*/ 1 w 14"/>
                  <a:gd name="T29" fmla="*/ 4492 h 48"/>
                  <a:gd name="T30" fmla="*/ 2 w 14"/>
                  <a:gd name="T31" fmla="*/ 5153 h 48"/>
                  <a:gd name="T32" fmla="*/ 5 w 14"/>
                  <a:gd name="T33" fmla="*/ 5995 h 48"/>
                  <a:gd name="T34" fmla="*/ 597 w 14"/>
                  <a:gd name="T35" fmla="*/ 6495 h 48"/>
                  <a:gd name="T36" fmla="*/ 904 w 14"/>
                  <a:gd name="T37" fmla="*/ 5272 h 4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4"/>
                  <a:gd name="T58" fmla="*/ 0 h 48"/>
                  <a:gd name="T59" fmla="*/ 14 w 14"/>
                  <a:gd name="T60" fmla="*/ 48 h 4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4" h="48">
                    <a:moveTo>
                      <a:pt x="14" y="40"/>
                    </a:moveTo>
                    <a:lnTo>
                      <a:pt x="11" y="39"/>
                    </a:lnTo>
                    <a:lnTo>
                      <a:pt x="10" y="36"/>
                    </a:lnTo>
                    <a:lnTo>
                      <a:pt x="9" y="32"/>
                    </a:lnTo>
                    <a:lnTo>
                      <a:pt x="8" y="27"/>
                    </a:lnTo>
                    <a:lnTo>
                      <a:pt x="8" y="21"/>
                    </a:lnTo>
                    <a:lnTo>
                      <a:pt x="9" y="15"/>
                    </a:lnTo>
                    <a:lnTo>
                      <a:pt x="10" y="10"/>
                    </a:lnTo>
                    <a:lnTo>
                      <a:pt x="12" y="3"/>
                    </a:lnTo>
                    <a:lnTo>
                      <a:pt x="4" y="0"/>
                    </a:lnTo>
                    <a:lnTo>
                      <a:pt x="2" y="6"/>
                    </a:lnTo>
                    <a:lnTo>
                      <a:pt x="0" y="14"/>
                    </a:lnTo>
                    <a:lnTo>
                      <a:pt x="0" y="21"/>
                    </a:lnTo>
                    <a:lnTo>
                      <a:pt x="0" y="27"/>
                    </a:lnTo>
                    <a:lnTo>
                      <a:pt x="1" y="34"/>
                    </a:lnTo>
                    <a:lnTo>
                      <a:pt x="2" y="39"/>
                    </a:lnTo>
                    <a:lnTo>
                      <a:pt x="5" y="44"/>
                    </a:lnTo>
                    <a:lnTo>
                      <a:pt x="8" y="48"/>
                    </a:lnTo>
                    <a:lnTo>
                      <a:pt x="14" y="4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251" name="Freeform 120"/>
              <p:cNvSpPr>
                <a:spLocks noChangeArrowheads="1"/>
              </p:cNvSpPr>
              <p:nvPr/>
            </p:nvSpPr>
            <p:spPr bwMode="auto">
              <a:xfrm>
                <a:off x="2819" y="4125"/>
                <a:ext cx="40" cy="64"/>
              </a:xfrm>
              <a:custGeom>
                <a:avLst/>
                <a:gdLst>
                  <a:gd name="T0" fmla="*/ 807 w 38"/>
                  <a:gd name="T1" fmla="*/ 7485 h 59"/>
                  <a:gd name="T2" fmla="*/ 849 w 38"/>
                  <a:gd name="T3" fmla="*/ 8082 h 59"/>
                  <a:gd name="T4" fmla="*/ 849 w 38"/>
                  <a:gd name="T5" fmla="*/ 8182 h 59"/>
                  <a:gd name="T6" fmla="*/ 837 w 38"/>
                  <a:gd name="T7" fmla="*/ 8230 h 59"/>
                  <a:gd name="T8" fmla="*/ 807 w 38"/>
                  <a:gd name="T9" fmla="*/ 8283 h 59"/>
                  <a:gd name="T10" fmla="*/ 681 w 38"/>
                  <a:gd name="T11" fmla="*/ 8283 h 59"/>
                  <a:gd name="T12" fmla="*/ 476 w 38"/>
                  <a:gd name="T13" fmla="*/ 8119 h 59"/>
                  <a:gd name="T14" fmla="*/ 388 w 38"/>
                  <a:gd name="T15" fmla="*/ 7543 h 59"/>
                  <a:gd name="T16" fmla="*/ 300 w 38"/>
                  <a:gd name="T17" fmla="*/ 7451 h 59"/>
                  <a:gd name="T18" fmla="*/ 9 w 38"/>
                  <a:gd name="T19" fmla="*/ 6869 h 59"/>
                  <a:gd name="T20" fmla="*/ 6 w 38"/>
                  <a:gd name="T21" fmla="*/ 5982 h 59"/>
                  <a:gd name="T22" fmla="*/ 3 w 38"/>
                  <a:gd name="T23" fmla="*/ 5381 h 59"/>
                  <a:gd name="T24" fmla="*/ 1 w 38"/>
                  <a:gd name="T25" fmla="*/ 4573 h 59"/>
                  <a:gd name="T26" fmla="*/ 0 w 38"/>
                  <a:gd name="T27" fmla="*/ 3385 h 59"/>
                  <a:gd name="T28" fmla="*/ 0 w 38"/>
                  <a:gd name="T29" fmla="*/ 2078 h 59"/>
                  <a:gd name="T30" fmla="*/ 0 w 38"/>
                  <a:gd name="T31" fmla="*/ 1628 h 59"/>
                  <a:gd name="T32" fmla="*/ 1 w 38"/>
                  <a:gd name="T33" fmla="*/ 1176 h 59"/>
                  <a:gd name="T34" fmla="*/ 3 w 38"/>
                  <a:gd name="T35" fmla="*/ 999 h 59"/>
                  <a:gd name="T36" fmla="*/ 6 w 38"/>
                  <a:gd name="T37" fmla="*/ 4 h 59"/>
                  <a:gd name="T38" fmla="*/ 271 w 38"/>
                  <a:gd name="T39" fmla="*/ 1 h 59"/>
                  <a:gd name="T40" fmla="*/ 408 w 38"/>
                  <a:gd name="T41" fmla="*/ 0 h 59"/>
                  <a:gd name="T42" fmla="*/ 476 w 38"/>
                  <a:gd name="T43" fmla="*/ 0 h 59"/>
                  <a:gd name="T44" fmla="*/ 555 w 38"/>
                  <a:gd name="T45" fmla="*/ 1 h 59"/>
                  <a:gd name="T46" fmla="*/ 647 w 38"/>
                  <a:gd name="T47" fmla="*/ 2 h 59"/>
                  <a:gd name="T48" fmla="*/ 693 w 38"/>
                  <a:gd name="T49" fmla="*/ 4 h 59"/>
                  <a:gd name="T50" fmla="*/ 717 w 38"/>
                  <a:gd name="T51" fmla="*/ 999 h 59"/>
                  <a:gd name="T52" fmla="*/ 767 w 38"/>
                  <a:gd name="T53" fmla="*/ 1384 h 59"/>
                  <a:gd name="T54" fmla="*/ 767 w 38"/>
                  <a:gd name="T55" fmla="*/ 1766 h 59"/>
                  <a:gd name="T56" fmla="*/ 729 w 38"/>
                  <a:gd name="T57" fmla="*/ 2445 h 59"/>
                  <a:gd name="T58" fmla="*/ 717 w 38"/>
                  <a:gd name="T59" fmla="*/ 3385 h 59"/>
                  <a:gd name="T60" fmla="*/ 693 w 38"/>
                  <a:gd name="T61" fmla="*/ 4321 h 59"/>
                  <a:gd name="T62" fmla="*/ 693 w 38"/>
                  <a:gd name="T63" fmla="*/ 4984 h 59"/>
                  <a:gd name="T64" fmla="*/ 717 w 38"/>
                  <a:gd name="T65" fmla="*/ 5837 h 59"/>
                  <a:gd name="T66" fmla="*/ 717 w 38"/>
                  <a:gd name="T67" fmla="*/ 6361 h 59"/>
                  <a:gd name="T68" fmla="*/ 729 w 38"/>
                  <a:gd name="T69" fmla="*/ 6900 h 59"/>
                  <a:gd name="T70" fmla="*/ 795 w 38"/>
                  <a:gd name="T71" fmla="*/ 7039 h 59"/>
                  <a:gd name="T72" fmla="*/ 807 w 38"/>
                  <a:gd name="T73" fmla="*/ 7485 h 59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8"/>
                  <a:gd name="T112" fmla="*/ 0 h 59"/>
                  <a:gd name="T113" fmla="*/ 38 w 38"/>
                  <a:gd name="T114" fmla="*/ 59 h 59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8" h="59">
                    <a:moveTo>
                      <a:pt x="36" y="52"/>
                    </a:moveTo>
                    <a:lnTo>
                      <a:pt x="38" y="55"/>
                    </a:lnTo>
                    <a:lnTo>
                      <a:pt x="38" y="57"/>
                    </a:lnTo>
                    <a:lnTo>
                      <a:pt x="37" y="58"/>
                    </a:lnTo>
                    <a:lnTo>
                      <a:pt x="36" y="59"/>
                    </a:lnTo>
                    <a:lnTo>
                      <a:pt x="29" y="59"/>
                    </a:lnTo>
                    <a:lnTo>
                      <a:pt x="22" y="56"/>
                    </a:lnTo>
                    <a:lnTo>
                      <a:pt x="18" y="53"/>
                    </a:lnTo>
                    <a:lnTo>
                      <a:pt x="13" y="51"/>
                    </a:lnTo>
                    <a:lnTo>
                      <a:pt x="9" y="47"/>
                    </a:lnTo>
                    <a:lnTo>
                      <a:pt x="6" y="42"/>
                    </a:lnTo>
                    <a:lnTo>
                      <a:pt x="3" y="37"/>
                    </a:lnTo>
                    <a:lnTo>
                      <a:pt x="1" y="31"/>
                    </a:lnTo>
                    <a:lnTo>
                      <a:pt x="0" y="24"/>
                    </a:lnTo>
                    <a:lnTo>
                      <a:pt x="0" y="15"/>
                    </a:lnTo>
                    <a:lnTo>
                      <a:pt x="0" y="12"/>
                    </a:lnTo>
                    <a:lnTo>
                      <a:pt x="1" y="8"/>
                    </a:lnTo>
                    <a:lnTo>
                      <a:pt x="3" y="6"/>
                    </a:lnTo>
                    <a:lnTo>
                      <a:pt x="6" y="4"/>
                    </a:lnTo>
                    <a:lnTo>
                      <a:pt x="11" y="1"/>
                    </a:lnTo>
                    <a:lnTo>
                      <a:pt x="19" y="0"/>
                    </a:lnTo>
                    <a:lnTo>
                      <a:pt x="22" y="0"/>
                    </a:lnTo>
                    <a:lnTo>
                      <a:pt x="25" y="1"/>
                    </a:lnTo>
                    <a:lnTo>
                      <a:pt x="28" y="2"/>
                    </a:lnTo>
                    <a:lnTo>
                      <a:pt x="30" y="4"/>
                    </a:lnTo>
                    <a:lnTo>
                      <a:pt x="31" y="6"/>
                    </a:lnTo>
                    <a:lnTo>
                      <a:pt x="34" y="10"/>
                    </a:lnTo>
                    <a:lnTo>
                      <a:pt x="34" y="13"/>
                    </a:lnTo>
                    <a:lnTo>
                      <a:pt x="32" y="17"/>
                    </a:lnTo>
                    <a:lnTo>
                      <a:pt x="31" y="24"/>
                    </a:lnTo>
                    <a:lnTo>
                      <a:pt x="30" y="30"/>
                    </a:lnTo>
                    <a:lnTo>
                      <a:pt x="30" y="35"/>
                    </a:lnTo>
                    <a:lnTo>
                      <a:pt x="31" y="40"/>
                    </a:lnTo>
                    <a:lnTo>
                      <a:pt x="31" y="44"/>
                    </a:lnTo>
                    <a:lnTo>
                      <a:pt x="32" y="48"/>
                    </a:lnTo>
                    <a:lnTo>
                      <a:pt x="35" y="50"/>
                    </a:lnTo>
                    <a:lnTo>
                      <a:pt x="36" y="52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252" name="Freeform 121"/>
              <p:cNvSpPr>
                <a:spLocks noChangeArrowheads="1"/>
              </p:cNvSpPr>
              <p:nvPr/>
            </p:nvSpPr>
            <p:spPr bwMode="auto">
              <a:xfrm>
                <a:off x="2813" y="4141"/>
                <a:ext cx="51" cy="52"/>
              </a:xfrm>
              <a:custGeom>
                <a:avLst/>
                <a:gdLst>
                  <a:gd name="T0" fmla="*/ 0 w 48"/>
                  <a:gd name="T1" fmla="*/ 0 h 48"/>
                  <a:gd name="T2" fmla="*/ 1 w 48"/>
                  <a:gd name="T3" fmla="*/ 1210 h 48"/>
                  <a:gd name="T4" fmla="*/ 2 w 48"/>
                  <a:gd name="T5" fmla="*/ 2507 h 48"/>
                  <a:gd name="T6" fmla="*/ 6 w 48"/>
                  <a:gd name="T7" fmla="*/ 3160 h 48"/>
                  <a:gd name="T8" fmla="*/ 410 w 48"/>
                  <a:gd name="T9" fmla="*/ 4146 h 48"/>
                  <a:gd name="T10" fmla="*/ 492 w 48"/>
                  <a:gd name="T11" fmla="*/ 4715 h 48"/>
                  <a:gd name="T12" fmla="*/ 628 w 48"/>
                  <a:gd name="T13" fmla="*/ 5272 h 48"/>
                  <a:gd name="T14" fmla="*/ 903 w 48"/>
                  <a:gd name="T15" fmla="*/ 5711 h 48"/>
                  <a:gd name="T16" fmla="*/ 1083 w 48"/>
                  <a:gd name="T17" fmla="*/ 6011 h 48"/>
                  <a:gd name="T18" fmla="*/ 1380 w 48"/>
                  <a:gd name="T19" fmla="*/ 6495 h 48"/>
                  <a:gd name="T20" fmla="*/ 1719 w 48"/>
                  <a:gd name="T21" fmla="*/ 6495 h 48"/>
                  <a:gd name="T22" fmla="*/ 1868 w 48"/>
                  <a:gd name="T23" fmla="*/ 6047 h 48"/>
                  <a:gd name="T24" fmla="*/ 1940 w 48"/>
                  <a:gd name="T25" fmla="*/ 5582 h 48"/>
                  <a:gd name="T26" fmla="*/ 1940 w 48"/>
                  <a:gd name="T27" fmla="*/ 4866 h 48"/>
                  <a:gd name="T28" fmla="*/ 1826 w 48"/>
                  <a:gd name="T29" fmla="*/ 4492 h 48"/>
                  <a:gd name="T30" fmla="*/ 1655 w 48"/>
                  <a:gd name="T31" fmla="*/ 5534 h 48"/>
                  <a:gd name="T32" fmla="*/ 1655 w 48"/>
                  <a:gd name="T33" fmla="*/ 5582 h 48"/>
                  <a:gd name="T34" fmla="*/ 1655 w 48"/>
                  <a:gd name="T35" fmla="*/ 5534 h 48"/>
                  <a:gd name="T36" fmla="*/ 1680 w 48"/>
                  <a:gd name="T37" fmla="*/ 5108 h 48"/>
                  <a:gd name="T38" fmla="*/ 1466 w 48"/>
                  <a:gd name="T39" fmla="*/ 5108 h 48"/>
                  <a:gd name="T40" fmla="*/ 1152 w 48"/>
                  <a:gd name="T41" fmla="*/ 4825 h 48"/>
                  <a:gd name="T42" fmla="*/ 1083 w 48"/>
                  <a:gd name="T43" fmla="*/ 4715 h 48"/>
                  <a:gd name="T44" fmla="*/ 959 w 48"/>
                  <a:gd name="T45" fmla="*/ 4352 h 48"/>
                  <a:gd name="T46" fmla="*/ 709 w 48"/>
                  <a:gd name="T47" fmla="*/ 3827 h 48"/>
                  <a:gd name="T48" fmla="*/ 628 w 48"/>
                  <a:gd name="T49" fmla="*/ 3261 h 48"/>
                  <a:gd name="T50" fmla="*/ 523 w 48"/>
                  <a:gd name="T51" fmla="*/ 2778 h 48"/>
                  <a:gd name="T52" fmla="*/ 463 w 48"/>
                  <a:gd name="T53" fmla="*/ 1805 h 48"/>
                  <a:gd name="T54" fmla="*/ 436 w 48"/>
                  <a:gd name="T55" fmla="*/ 1117 h 48"/>
                  <a:gd name="T56" fmla="*/ 436 w 48"/>
                  <a:gd name="T57" fmla="*/ 1 h 48"/>
                  <a:gd name="T58" fmla="*/ 0 w 48"/>
                  <a:gd name="T59" fmla="*/ 0 h 48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48"/>
                  <a:gd name="T91" fmla="*/ 0 h 48"/>
                  <a:gd name="T92" fmla="*/ 48 w 48"/>
                  <a:gd name="T93" fmla="*/ 48 h 48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48" h="48">
                    <a:moveTo>
                      <a:pt x="0" y="0"/>
                    </a:moveTo>
                    <a:lnTo>
                      <a:pt x="1" y="9"/>
                    </a:lnTo>
                    <a:lnTo>
                      <a:pt x="2" y="18"/>
                    </a:lnTo>
                    <a:lnTo>
                      <a:pt x="6" y="24"/>
                    </a:lnTo>
                    <a:lnTo>
                      <a:pt x="9" y="31"/>
                    </a:lnTo>
                    <a:lnTo>
                      <a:pt x="12" y="35"/>
                    </a:lnTo>
                    <a:lnTo>
                      <a:pt x="16" y="40"/>
                    </a:lnTo>
                    <a:lnTo>
                      <a:pt x="22" y="43"/>
                    </a:lnTo>
                    <a:lnTo>
                      <a:pt x="26" y="45"/>
                    </a:lnTo>
                    <a:lnTo>
                      <a:pt x="34" y="48"/>
                    </a:lnTo>
                    <a:lnTo>
                      <a:pt x="42" y="48"/>
                    </a:lnTo>
                    <a:lnTo>
                      <a:pt x="46" y="46"/>
                    </a:lnTo>
                    <a:lnTo>
                      <a:pt x="48" y="42"/>
                    </a:lnTo>
                    <a:lnTo>
                      <a:pt x="48" y="37"/>
                    </a:lnTo>
                    <a:lnTo>
                      <a:pt x="45" y="34"/>
                    </a:lnTo>
                    <a:lnTo>
                      <a:pt x="40" y="41"/>
                    </a:lnTo>
                    <a:lnTo>
                      <a:pt x="40" y="42"/>
                    </a:lnTo>
                    <a:lnTo>
                      <a:pt x="40" y="41"/>
                    </a:lnTo>
                    <a:lnTo>
                      <a:pt x="41" y="38"/>
                    </a:lnTo>
                    <a:lnTo>
                      <a:pt x="36" y="38"/>
                    </a:lnTo>
                    <a:lnTo>
                      <a:pt x="29" y="36"/>
                    </a:lnTo>
                    <a:lnTo>
                      <a:pt x="26" y="35"/>
                    </a:lnTo>
                    <a:lnTo>
                      <a:pt x="23" y="32"/>
                    </a:lnTo>
                    <a:lnTo>
                      <a:pt x="18" y="29"/>
                    </a:lnTo>
                    <a:lnTo>
                      <a:pt x="16" y="25"/>
                    </a:lnTo>
                    <a:lnTo>
                      <a:pt x="13" y="21"/>
                    </a:lnTo>
                    <a:lnTo>
                      <a:pt x="11" y="14"/>
                    </a:lnTo>
                    <a:lnTo>
                      <a:pt x="10" y="8"/>
                    </a:lnTo>
                    <a:lnTo>
                      <a:pt x="1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253" name="Freeform 122"/>
              <p:cNvSpPr>
                <a:spLocks noChangeArrowheads="1"/>
              </p:cNvSpPr>
              <p:nvPr/>
            </p:nvSpPr>
            <p:spPr bwMode="auto">
              <a:xfrm>
                <a:off x="2813" y="4120"/>
                <a:ext cx="47" cy="25"/>
              </a:xfrm>
              <a:custGeom>
                <a:avLst/>
                <a:gdLst>
                  <a:gd name="T0" fmla="*/ 2372 w 44"/>
                  <a:gd name="T1" fmla="*/ 3770 h 23"/>
                  <a:gd name="T2" fmla="*/ 2455 w 44"/>
                  <a:gd name="T3" fmla="*/ 3191 h 23"/>
                  <a:gd name="T4" fmla="*/ 2455 w 44"/>
                  <a:gd name="T5" fmla="*/ 1967 h 23"/>
                  <a:gd name="T6" fmla="*/ 2354 w 44"/>
                  <a:gd name="T7" fmla="*/ 1409 h 23"/>
                  <a:gd name="T8" fmla="*/ 2221 w 44"/>
                  <a:gd name="T9" fmla="*/ 1097 h 23"/>
                  <a:gd name="T10" fmla="*/ 2014 w 44"/>
                  <a:gd name="T11" fmla="*/ 4 h 23"/>
                  <a:gd name="T12" fmla="*/ 1765 w 44"/>
                  <a:gd name="T13" fmla="*/ 1 h 23"/>
                  <a:gd name="T14" fmla="*/ 1597 w 44"/>
                  <a:gd name="T15" fmla="*/ 0 h 23"/>
                  <a:gd name="T16" fmla="*/ 1356 w 44"/>
                  <a:gd name="T17" fmla="*/ 0 h 23"/>
                  <a:gd name="T18" fmla="*/ 855 w 44"/>
                  <a:gd name="T19" fmla="*/ 1 h 23"/>
                  <a:gd name="T20" fmla="*/ 538 w 44"/>
                  <a:gd name="T21" fmla="*/ 5 h 23"/>
                  <a:gd name="T22" fmla="*/ 6 w 44"/>
                  <a:gd name="T23" fmla="*/ 1296 h 23"/>
                  <a:gd name="T24" fmla="*/ 4 w 44"/>
                  <a:gd name="T25" fmla="*/ 1665 h 23"/>
                  <a:gd name="T26" fmla="*/ 1 w 44"/>
                  <a:gd name="T27" fmla="*/ 2526 h 23"/>
                  <a:gd name="T28" fmla="*/ 0 w 44"/>
                  <a:gd name="T29" fmla="*/ 3245 h 23"/>
                  <a:gd name="T30" fmla="*/ 575 w 44"/>
                  <a:gd name="T31" fmla="*/ 3468 h 23"/>
                  <a:gd name="T32" fmla="*/ 575 w 44"/>
                  <a:gd name="T33" fmla="*/ 2985 h 23"/>
                  <a:gd name="T34" fmla="*/ 614 w 44"/>
                  <a:gd name="T35" fmla="*/ 2526 h 23"/>
                  <a:gd name="T36" fmla="*/ 656 w 44"/>
                  <a:gd name="T37" fmla="*/ 1967 h 23"/>
                  <a:gd name="T38" fmla="*/ 749 w 44"/>
                  <a:gd name="T39" fmla="*/ 1810 h 23"/>
                  <a:gd name="T40" fmla="*/ 1041 w 44"/>
                  <a:gd name="T41" fmla="*/ 1532 h 23"/>
                  <a:gd name="T42" fmla="*/ 1400 w 44"/>
                  <a:gd name="T43" fmla="*/ 1409 h 23"/>
                  <a:gd name="T44" fmla="*/ 1495 w 44"/>
                  <a:gd name="T45" fmla="*/ 1409 h 23"/>
                  <a:gd name="T46" fmla="*/ 1597 w 44"/>
                  <a:gd name="T47" fmla="*/ 1532 h 23"/>
                  <a:gd name="T48" fmla="*/ 1706 w 44"/>
                  <a:gd name="T49" fmla="*/ 1665 h 23"/>
                  <a:gd name="T50" fmla="*/ 1822 w 44"/>
                  <a:gd name="T51" fmla="*/ 1810 h 23"/>
                  <a:gd name="T52" fmla="*/ 1885 w 44"/>
                  <a:gd name="T53" fmla="*/ 1967 h 23"/>
                  <a:gd name="T54" fmla="*/ 1885 w 44"/>
                  <a:gd name="T55" fmla="*/ 2526 h 23"/>
                  <a:gd name="T56" fmla="*/ 1946 w 44"/>
                  <a:gd name="T57" fmla="*/ 2985 h 23"/>
                  <a:gd name="T58" fmla="*/ 1885 w 44"/>
                  <a:gd name="T59" fmla="*/ 3468 h 23"/>
                  <a:gd name="T60" fmla="*/ 2372 w 44"/>
                  <a:gd name="T61" fmla="*/ 3770 h 23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44"/>
                  <a:gd name="T94" fmla="*/ 0 h 23"/>
                  <a:gd name="T95" fmla="*/ 44 w 44"/>
                  <a:gd name="T96" fmla="*/ 23 h 23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44" h="23">
                    <a:moveTo>
                      <a:pt x="43" y="23"/>
                    </a:moveTo>
                    <a:lnTo>
                      <a:pt x="44" y="19"/>
                    </a:lnTo>
                    <a:lnTo>
                      <a:pt x="44" y="13"/>
                    </a:lnTo>
                    <a:lnTo>
                      <a:pt x="42" y="9"/>
                    </a:lnTo>
                    <a:lnTo>
                      <a:pt x="40" y="6"/>
                    </a:lnTo>
                    <a:lnTo>
                      <a:pt x="36" y="4"/>
                    </a:lnTo>
                    <a:lnTo>
                      <a:pt x="32" y="1"/>
                    </a:lnTo>
                    <a:lnTo>
                      <a:pt x="29" y="0"/>
                    </a:lnTo>
                    <a:lnTo>
                      <a:pt x="24" y="0"/>
                    </a:lnTo>
                    <a:lnTo>
                      <a:pt x="16" y="1"/>
                    </a:lnTo>
                    <a:lnTo>
                      <a:pt x="9" y="5"/>
                    </a:lnTo>
                    <a:lnTo>
                      <a:pt x="6" y="8"/>
                    </a:lnTo>
                    <a:lnTo>
                      <a:pt x="4" y="11"/>
                    </a:lnTo>
                    <a:lnTo>
                      <a:pt x="1" y="16"/>
                    </a:lnTo>
                    <a:lnTo>
                      <a:pt x="0" y="20"/>
                    </a:lnTo>
                    <a:lnTo>
                      <a:pt x="10" y="21"/>
                    </a:lnTo>
                    <a:lnTo>
                      <a:pt x="10" y="18"/>
                    </a:lnTo>
                    <a:lnTo>
                      <a:pt x="11" y="16"/>
                    </a:lnTo>
                    <a:lnTo>
                      <a:pt x="12" y="13"/>
                    </a:lnTo>
                    <a:lnTo>
                      <a:pt x="14" y="12"/>
                    </a:lnTo>
                    <a:lnTo>
                      <a:pt x="19" y="10"/>
                    </a:lnTo>
                    <a:lnTo>
                      <a:pt x="25" y="9"/>
                    </a:lnTo>
                    <a:lnTo>
                      <a:pt x="27" y="9"/>
                    </a:lnTo>
                    <a:lnTo>
                      <a:pt x="29" y="10"/>
                    </a:lnTo>
                    <a:lnTo>
                      <a:pt x="31" y="11"/>
                    </a:lnTo>
                    <a:lnTo>
                      <a:pt x="33" y="12"/>
                    </a:lnTo>
                    <a:lnTo>
                      <a:pt x="34" y="13"/>
                    </a:lnTo>
                    <a:lnTo>
                      <a:pt x="34" y="16"/>
                    </a:lnTo>
                    <a:lnTo>
                      <a:pt x="35" y="18"/>
                    </a:lnTo>
                    <a:lnTo>
                      <a:pt x="34" y="21"/>
                    </a:lnTo>
                    <a:lnTo>
                      <a:pt x="43" y="23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254" name="Freeform 123"/>
              <p:cNvSpPr>
                <a:spLocks noChangeArrowheads="1"/>
              </p:cNvSpPr>
              <p:nvPr/>
            </p:nvSpPr>
            <p:spPr bwMode="auto">
              <a:xfrm>
                <a:off x="2846" y="4142"/>
                <a:ext cx="14" cy="43"/>
              </a:xfrm>
              <a:custGeom>
                <a:avLst/>
                <a:gdLst>
                  <a:gd name="T0" fmla="*/ 1134 w 13"/>
                  <a:gd name="T1" fmla="*/ 2694 h 40"/>
                  <a:gd name="T2" fmla="*/ 1053 w 13"/>
                  <a:gd name="T3" fmla="*/ 2662 h 40"/>
                  <a:gd name="T4" fmla="*/ 978 w 13"/>
                  <a:gd name="T5" fmla="*/ 2476 h 40"/>
                  <a:gd name="T6" fmla="*/ 908 w 13"/>
                  <a:gd name="T7" fmla="*/ 2142 h 40"/>
                  <a:gd name="T8" fmla="*/ 908 w 13"/>
                  <a:gd name="T9" fmla="*/ 1876 h 40"/>
                  <a:gd name="T10" fmla="*/ 843 w 13"/>
                  <a:gd name="T11" fmla="*/ 1605 h 40"/>
                  <a:gd name="T12" fmla="*/ 908 w 13"/>
                  <a:gd name="T13" fmla="*/ 1118 h 40"/>
                  <a:gd name="T14" fmla="*/ 908 w 13"/>
                  <a:gd name="T15" fmla="*/ 779 h 40"/>
                  <a:gd name="T16" fmla="*/ 978 w 13"/>
                  <a:gd name="T17" fmla="*/ 2 h 40"/>
                  <a:gd name="T18" fmla="*/ 2 w 13"/>
                  <a:gd name="T19" fmla="*/ 0 h 40"/>
                  <a:gd name="T20" fmla="*/ 1 w 13"/>
                  <a:gd name="T21" fmla="*/ 725 h 40"/>
                  <a:gd name="T22" fmla="*/ 0 w 13"/>
                  <a:gd name="T23" fmla="*/ 1040 h 40"/>
                  <a:gd name="T24" fmla="*/ 0 w 13"/>
                  <a:gd name="T25" fmla="*/ 1725 h 40"/>
                  <a:gd name="T26" fmla="*/ 0 w 13"/>
                  <a:gd name="T27" fmla="*/ 1993 h 40"/>
                  <a:gd name="T28" fmla="*/ 1 w 13"/>
                  <a:gd name="T29" fmla="*/ 2331 h 40"/>
                  <a:gd name="T30" fmla="*/ 3 w 13"/>
                  <a:gd name="T31" fmla="*/ 2694 h 40"/>
                  <a:gd name="T32" fmla="*/ 4 w 13"/>
                  <a:gd name="T33" fmla="*/ 3047 h 40"/>
                  <a:gd name="T34" fmla="*/ 783 w 13"/>
                  <a:gd name="T35" fmla="*/ 3308 h 40"/>
                  <a:gd name="T36" fmla="*/ 1134 w 13"/>
                  <a:gd name="T37" fmla="*/ 2694 h 4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3"/>
                  <a:gd name="T58" fmla="*/ 0 h 40"/>
                  <a:gd name="T59" fmla="*/ 13 w 13"/>
                  <a:gd name="T60" fmla="*/ 40 h 4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3" h="40">
                    <a:moveTo>
                      <a:pt x="13" y="33"/>
                    </a:moveTo>
                    <a:lnTo>
                      <a:pt x="12" y="32"/>
                    </a:lnTo>
                    <a:lnTo>
                      <a:pt x="11" y="30"/>
                    </a:lnTo>
                    <a:lnTo>
                      <a:pt x="10" y="26"/>
                    </a:lnTo>
                    <a:lnTo>
                      <a:pt x="10" y="23"/>
                    </a:lnTo>
                    <a:lnTo>
                      <a:pt x="9" y="19"/>
                    </a:lnTo>
                    <a:lnTo>
                      <a:pt x="10" y="14"/>
                    </a:lnTo>
                    <a:lnTo>
                      <a:pt x="10" y="9"/>
                    </a:lnTo>
                    <a:lnTo>
                      <a:pt x="11" y="2"/>
                    </a:lnTo>
                    <a:lnTo>
                      <a:pt x="2" y="0"/>
                    </a:lnTo>
                    <a:lnTo>
                      <a:pt x="1" y="8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0" y="24"/>
                    </a:lnTo>
                    <a:lnTo>
                      <a:pt x="1" y="29"/>
                    </a:lnTo>
                    <a:lnTo>
                      <a:pt x="3" y="33"/>
                    </a:lnTo>
                    <a:lnTo>
                      <a:pt x="4" y="36"/>
                    </a:lnTo>
                    <a:lnTo>
                      <a:pt x="8" y="40"/>
                    </a:lnTo>
                    <a:lnTo>
                      <a:pt x="13" y="33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255" name="Freeform 124"/>
              <p:cNvSpPr>
                <a:spLocks noChangeArrowheads="1"/>
              </p:cNvSpPr>
              <p:nvPr/>
            </p:nvSpPr>
            <p:spPr bwMode="auto">
              <a:xfrm>
                <a:off x="2780" y="4117"/>
                <a:ext cx="57" cy="73"/>
              </a:xfrm>
              <a:custGeom>
                <a:avLst/>
                <a:gdLst>
                  <a:gd name="T0" fmla="*/ 1444 w 54"/>
                  <a:gd name="T1" fmla="*/ 4496 h 68"/>
                  <a:gd name="T2" fmla="*/ 1445 w 54"/>
                  <a:gd name="T3" fmla="*/ 4716 h 68"/>
                  <a:gd name="T4" fmla="*/ 1445 w 54"/>
                  <a:gd name="T5" fmla="*/ 4893 h 68"/>
                  <a:gd name="T6" fmla="*/ 1444 w 54"/>
                  <a:gd name="T7" fmla="*/ 4997 h 68"/>
                  <a:gd name="T8" fmla="*/ 1338 w 54"/>
                  <a:gd name="T9" fmla="*/ 5063 h 68"/>
                  <a:gd name="T10" fmla="*/ 1268 w 54"/>
                  <a:gd name="T11" fmla="*/ 5182 h 68"/>
                  <a:gd name="T12" fmla="*/ 1138 w 54"/>
                  <a:gd name="T13" fmla="*/ 5182 h 68"/>
                  <a:gd name="T14" fmla="*/ 990 w 54"/>
                  <a:gd name="T15" fmla="*/ 5182 h 68"/>
                  <a:gd name="T16" fmla="*/ 842 w 54"/>
                  <a:gd name="T17" fmla="*/ 5063 h 68"/>
                  <a:gd name="T18" fmla="*/ 699 w 54"/>
                  <a:gd name="T19" fmla="*/ 4903 h 68"/>
                  <a:gd name="T20" fmla="*/ 546 w 54"/>
                  <a:gd name="T21" fmla="*/ 4827 h 68"/>
                  <a:gd name="T22" fmla="*/ 406 w 54"/>
                  <a:gd name="T23" fmla="*/ 4496 h 68"/>
                  <a:gd name="T24" fmla="*/ 311 w 54"/>
                  <a:gd name="T25" fmla="*/ 4188 h 68"/>
                  <a:gd name="T26" fmla="*/ 7 w 54"/>
                  <a:gd name="T27" fmla="*/ 3692 h 68"/>
                  <a:gd name="T28" fmla="*/ 4 w 54"/>
                  <a:gd name="T29" fmla="*/ 3203 h 68"/>
                  <a:gd name="T30" fmla="*/ 1 w 54"/>
                  <a:gd name="T31" fmla="*/ 2673 h 68"/>
                  <a:gd name="T32" fmla="*/ 0 w 54"/>
                  <a:gd name="T33" fmla="*/ 1951 h 68"/>
                  <a:gd name="T34" fmla="*/ 1 w 54"/>
                  <a:gd name="T35" fmla="*/ 1626 h 68"/>
                  <a:gd name="T36" fmla="*/ 2 w 54"/>
                  <a:gd name="T37" fmla="*/ 1224 h 68"/>
                  <a:gd name="T38" fmla="*/ 4 w 54"/>
                  <a:gd name="T39" fmla="*/ 921 h 68"/>
                  <a:gd name="T40" fmla="*/ 6 w 54"/>
                  <a:gd name="T41" fmla="*/ 744 h 68"/>
                  <a:gd name="T42" fmla="*/ 328 w 54"/>
                  <a:gd name="T43" fmla="*/ 4 h 68"/>
                  <a:gd name="T44" fmla="*/ 517 w 54"/>
                  <a:gd name="T45" fmla="*/ 1 h 68"/>
                  <a:gd name="T46" fmla="*/ 608 w 54"/>
                  <a:gd name="T47" fmla="*/ 0 h 68"/>
                  <a:gd name="T48" fmla="*/ 738 w 54"/>
                  <a:gd name="T49" fmla="*/ 0 h 68"/>
                  <a:gd name="T50" fmla="*/ 798 w 54"/>
                  <a:gd name="T51" fmla="*/ 1 h 68"/>
                  <a:gd name="T52" fmla="*/ 868 w 54"/>
                  <a:gd name="T53" fmla="*/ 3 h 68"/>
                  <a:gd name="T54" fmla="*/ 938 w 54"/>
                  <a:gd name="T55" fmla="*/ 6 h 68"/>
                  <a:gd name="T56" fmla="*/ 967 w 54"/>
                  <a:gd name="T57" fmla="*/ 693 h 68"/>
                  <a:gd name="T58" fmla="*/ 967 w 54"/>
                  <a:gd name="T59" fmla="*/ 989 h 68"/>
                  <a:gd name="T60" fmla="*/ 967 w 54"/>
                  <a:gd name="T61" fmla="*/ 1515 h 68"/>
                  <a:gd name="T62" fmla="*/ 938 w 54"/>
                  <a:gd name="T63" fmla="*/ 1951 h 68"/>
                  <a:gd name="T64" fmla="*/ 967 w 54"/>
                  <a:gd name="T65" fmla="*/ 2490 h 68"/>
                  <a:gd name="T66" fmla="*/ 1021 w 54"/>
                  <a:gd name="T67" fmla="*/ 2984 h 68"/>
                  <a:gd name="T68" fmla="*/ 1103 w 54"/>
                  <a:gd name="T69" fmla="*/ 3432 h 68"/>
                  <a:gd name="T70" fmla="*/ 1201 w 54"/>
                  <a:gd name="T71" fmla="*/ 3692 h 68"/>
                  <a:gd name="T72" fmla="*/ 1296 w 54"/>
                  <a:gd name="T73" fmla="*/ 4092 h 68"/>
                  <a:gd name="T74" fmla="*/ 1368 w 54"/>
                  <a:gd name="T75" fmla="*/ 4254 h 68"/>
                  <a:gd name="T76" fmla="*/ 1444 w 54"/>
                  <a:gd name="T77" fmla="*/ 4496 h 68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54"/>
                  <a:gd name="T118" fmla="*/ 0 h 68"/>
                  <a:gd name="T119" fmla="*/ 54 w 54"/>
                  <a:gd name="T120" fmla="*/ 68 h 68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54" h="68">
                    <a:moveTo>
                      <a:pt x="53" y="59"/>
                    </a:moveTo>
                    <a:lnTo>
                      <a:pt x="54" y="62"/>
                    </a:lnTo>
                    <a:lnTo>
                      <a:pt x="54" y="64"/>
                    </a:lnTo>
                    <a:lnTo>
                      <a:pt x="53" y="66"/>
                    </a:lnTo>
                    <a:lnTo>
                      <a:pt x="49" y="67"/>
                    </a:lnTo>
                    <a:lnTo>
                      <a:pt x="46" y="68"/>
                    </a:lnTo>
                    <a:lnTo>
                      <a:pt x="42" y="68"/>
                    </a:lnTo>
                    <a:lnTo>
                      <a:pt x="37" y="68"/>
                    </a:lnTo>
                    <a:lnTo>
                      <a:pt x="31" y="67"/>
                    </a:lnTo>
                    <a:lnTo>
                      <a:pt x="26" y="65"/>
                    </a:lnTo>
                    <a:lnTo>
                      <a:pt x="21" y="63"/>
                    </a:lnTo>
                    <a:lnTo>
                      <a:pt x="16" y="59"/>
                    </a:lnTo>
                    <a:lnTo>
                      <a:pt x="11" y="55"/>
                    </a:lnTo>
                    <a:lnTo>
                      <a:pt x="7" y="49"/>
                    </a:lnTo>
                    <a:lnTo>
                      <a:pt x="4" y="43"/>
                    </a:lnTo>
                    <a:lnTo>
                      <a:pt x="1" y="35"/>
                    </a:lnTo>
                    <a:lnTo>
                      <a:pt x="0" y="26"/>
                    </a:lnTo>
                    <a:lnTo>
                      <a:pt x="1" y="21"/>
                    </a:lnTo>
                    <a:lnTo>
                      <a:pt x="2" y="17"/>
                    </a:lnTo>
                    <a:lnTo>
                      <a:pt x="4" y="13"/>
                    </a:lnTo>
                    <a:lnTo>
                      <a:pt x="6" y="10"/>
                    </a:lnTo>
                    <a:lnTo>
                      <a:pt x="12" y="4"/>
                    </a:lnTo>
                    <a:lnTo>
                      <a:pt x="20" y="1"/>
                    </a:lnTo>
                    <a:lnTo>
                      <a:pt x="23" y="0"/>
                    </a:lnTo>
                    <a:lnTo>
                      <a:pt x="27" y="0"/>
                    </a:lnTo>
                    <a:lnTo>
                      <a:pt x="29" y="1"/>
                    </a:lnTo>
                    <a:lnTo>
                      <a:pt x="32" y="3"/>
                    </a:lnTo>
                    <a:lnTo>
                      <a:pt x="35" y="6"/>
                    </a:lnTo>
                    <a:lnTo>
                      <a:pt x="36" y="9"/>
                    </a:lnTo>
                    <a:lnTo>
                      <a:pt x="36" y="14"/>
                    </a:lnTo>
                    <a:lnTo>
                      <a:pt x="36" y="20"/>
                    </a:lnTo>
                    <a:lnTo>
                      <a:pt x="35" y="26"/>
                    </a:lnTo>
                    <a:lnTo>
                      <a:pt x="36" y="33"/>
                    </a:lnTo>
                    <a:lnTo>
                      <a:pt x="38" y="40"/>
                    </a:lnTo>
                    <a:lnTo>
                      <a:pt x="41" y="45"/>
                    </a:lnTo>
                    <a:lnTo>
                      <a:pt x="44" y="49"/>
                    </a:lnTo>
                    <a:lnTo>
                      <a:pt x="47" y="54"/>
                    </a:lnTo>
                    <a:lnTo>
                      <a:pt x="50" y="57"/>
                    </a:lnTo>
                    <a:lnTo>
                      <a:pt x="53" y="59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256" name="Freeform 125"/>
              <p:cNvSpPr>
                <a:spLocks noChangeArrowheads="1"/>
              </p:cNvSpPr>
              <p:nvPr/>
            </p:nvSpPr>
            <p:spPr bwMode="auto">
              <a:xfrm>
                <a:off x="2775" y="4145"/>
                <a:ext cx="67" cy="52"/>
              </a:xfrm>
              <a:custGeom>
                <a:avLst/>
                <a:gdLst>
                  <a:gd name="T0" fmla="*/ 0 w 63"/>
                  <a:gd name="T1" fmla="*/ 1 h 48"/>
                  <a:gd name="T2" fmla="*/ 1 w 63"/>
                  <a:gd name="T3" fmla="*/ 1420 h 48"/>
                  <a:gd name="T4" fmla="*/ 5 w 63"/>
                  <a:gd name="T5" fmla="*/ 2564 h 48"/>
                  <a:gd name="T6" fmla="*/ 389 w 63"/>
                  <a:gd name="T7" fmla="*/ 3533 h 48"/>
                  <a:gd name="T8" fmla="*/ 498 w 63"/>
                  <a:gd name="T9" fmla="*/ 4391 h 48"/>
                  <a:gd name="T10" fmla="*/ 679 w 63"/>
                  <a:gd name="T11" fmla="*/ 5108 h 48"/>
                  <a:gd name="T12" fmla="*/ 1045 w 63"/>
                  <a:gd name="T13" fmla="*/ 5582 h 48"/>
                  <a:gd name="T14" fmla="*/ 1236 w 63"/>
                  <a:gd name="T15" fmla="*/ 5995 h 48"/>
                  <a:gd name="T16" fmla="*/ 1486 w 63"/>
                  <a:gd name="T17" fmla="*/ 6047 h 48"/>
                  <a:gd name="T18" fmla="*/ 1804 w 63"/>
                  <a:gd name="T19" fmla="*/ 6495 h 48"/>
                  <a:gd name="T20" fmla="*/ 2021 w 63"/>
                  <a:gd name="T21" fmla="*/ 6495 h 48"/>
                  <a:gd name="T22" fmla="*/ 2171 w 63"/>
                  <a:gd name="T23" fmla="*/ 6495 h 48"/>
                  <a:gd name="T24" fmla="*/ 2327 w 63"/>
                  <a:gd name="T25" fmla="*/ 6047 h 48"/>
                  <a:gd name="T26" fmla="*/ 2584 w 63"/>
                  <a:gd name="T27" fmla="*/ 5995 h 48"/>
                  <a:gd name="T28" fmla="*/ 2685 w 63"/>
                  <a:gd name="T29" fmla="*/ 5534 h 48"/>
                  <a:gd name="T30" fmla="*/ 2685 w 63"/>
                  <a:gd name="T31" fmla="*/ 4715 h 48"/>
                  <a:gd name="T32" fmla="*/ 2612 w 63"/>
                  <a:gd name="T33" fmla="*/ 4146 h 48"/>
                  <a:gd name="T34" fmla="*/ 2309 w 63"/>
                  <a:gd name="T35" fmla="*/ 5108 h 48"/>
                  <a:gd name="T36" fmla="*/ 2309 w 63"/>
                  <a:gd name="T37" fmla="*/ 4866 h 48"/>
                  <a:gd name="T38" fmla="*/ 2285 w 63"/>
                  <a:gd name="T39" fmla="*/ 5108 h 48"/>
                  <a:gd name="T40" fmla="*/ 2149 w 63"/>
                  <a:gd name="T41" fmla="*/ 5153 h 48"/>
                  <a:gd name="T42" fmla="*/ 2021 w 63"/>
                  <a:gd name="T43" fmla="*/ 5153 h 48"/>
                  <a:gd name="T44" fmla="*/ 1819 w 63"/>
                  <a:gd name="T45" fmla="*/ 5153 h 48"/>
                  <a:gd name="T46" fmla="*/ 1580 w 63"/>
                  <a:gd name="T47" fmla="*/ 5108 h 48"/>
                  <a:gd name="T48" fmla="*/ 1337 w 63"/>
                  <a:gd name="T49" fmla="*/ 4715 h 48"/>
                  <a:gd name="T50" fmla="*/ 1182 w 63"/>
                  <a:gd name="T51" fmla="*/ 4391 h 48"/>
                  <a:gd name="T52" fmla="*/ 1045 w 63"/>
                  <a:gd name="T53" fmla="*/ 4017 h 48"/>
                  <a:gd name="T54" fmla="*/ 768 w 63"/>
                  <a:gd name="T55" fmla="*/ 3533 h 48"/>
                  <a:gd name="T56" fmla="*/ 600 w 63"/>
                  <a:gd name="T57" fmla="*/ 2917 h 48"/>
                  <a:gd name="T58" fmla="*/ 498 w 63"/>
                  <a:gd name="T59" fmla="*/ 2118 h 48"/>
                  <a:gd name="T60" fmla="*/ 440 w 63"/>
                  <a:gd name="T61" fmla="*/ 1210 h 48"/>
                  <a:gd name="T62" fmla="*/ 440 w 63"/>
                  <a:gd name="T63" fmla="*/ 0 h 48"/>
                  <a:gd name="T64" fmla="*/ 0 w 63"/>
                  <a:gd name="T65" fmla="*/ 1 h 4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63"/>
                  <a:gd name="T100" fmla="*/ 0 h 48"/>
                  <a:gd name="T101" fmla="*/ 63 w 63"/>
                  <a:gd name="T102" fmla="*/ 48 h 48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63" h="48">
                    <a:moveTo>
                      <a:pt x="0" y="1"/>
                    </a:moveTo>
                    <a:lnTo>
                      <a:pt x="1" y="11"/>
                    </a:lnTo>
                    <a:lnTo>
                      <a:pt x="5" y="19"/>
                    </a:lnTo>
                    <a:lnTo>
                      <a:pt x="8" y="27"/>
                    </a:lnTo>
                    <a:lnTo>
                      <a:pt x="12" y="33"/>
                    </a:lnTo>
                    <a:lnTo>
                      <a:pt x="17" y="38"/>
                    </a:lnTo>
                    <a:lnTo>
                      <a:pt x="24" y="42"/>
                    </a:lnTo>
                    <a:lnTo>
                      <a:pt x="29" y="44"/>
                    </a:lnTo>
                    <a:lnTo>
                      <a:pt x="35" y="46"/>
                    </a:lnTo>
                    <a:lnTo>
                      <a:pt x="42" y="48"/>
                    </a:lnTo>
                    <a:lnTo>
                      <a:pt x="47" y="48"/>
                    </a:lnTo>
                    <a:lnTo>
                      <a:pt x="51" y="48"/>
                    </a:lnTo>
                    <a:lnTo>
                      <a:pt x="55" y="46"/>
                    </a:lnTo>
                    <a:lnTo>
                      <a:pt x="60" y="44"/>
                    </a:lnTo>
                    <a:lnTo>
                      <a:pt x="63" y="41"/>
                    </a:lnTo>
                    <a:lnTo>
                      <a:pt x="63" y="35"/>
                    </a:lnTo>
                    <a:lnTo>
                      <a:pt x="61" y="31"/>
                    </a:lnTo>
                    <a:lnTo>
                      <a:pt x="54" y="38"/>
                    </a:lnTo>
                    <a:lnTo>
                      <a:pt x="54" y="37"/>
                    </a:lnTo>
                    <a:lnTo>
                      <a:pt x="53" y="38"/>
                    </a:lnTo>
                    <a:lnTo>
                      <a:pt x="50" y="39"/>
                    </a:lnTo>
                    <a:lnTo>
                      <a:pt x="47" y="39"/>
                    </a:lnTo>
                    <a:lnTo>
                      <a:pt x="43" y="39"/>
                    </a:lnTo>
                    <a:lnTo>
                      <a:pt x="37" y="38"/>
                    </a:lnTo>
                    <a:lnTo>
                      <a:pt x="32" y="35"/>
                    </a:lnTo>
                    <a:lnTo>
                      <a:pt x="28" y="33"/>
                    </a:lnTo>
                    <a:lnTo>
                      <a:pt x="24" y="30"/>
                    </a:lnTo>
                    <a:lnTo>
                      <a:pt x="19" y="27"/>
                    </a:lnTo>
                    <a:lnTo>
                      <a:pt x="15" y="22"/>
                    </a:lnTo>
                    <a:lnTo>
                      <a:pt x="12" y="16"/>
                    </a:lnTo>
                    <a:lnTo>
                      <a:pt x="10" y="9"/>
                    </a:lnTo>
                    <a:lnTo>
                      <a:pt x="1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257" name="Freeform 126"/>
              <p:cNvSpPr>
                <a:spLocks noChangeArrowheads="1"/>
              </p:cNvSpPr>
              <p:nvPr/>
            </p:nvSpPr>
            <p:spPr bwMode="auto">
              <a:xfrm>
                <a:off x="2775" y="4113"/>
                <a:ext cx="49" cy="32"/>
              </a:xfrm>
              <a:custGeom>
                <a:avLst/>
                <a:gdLst>
                  <a:gd name="T0" fmla="*/ 2151 w 46"/>
                  <a:gd name="T1" fmla="*/ 1263 h 30"/>
                  <a:gd name="T2" fmla="*/ 2187 w 46"/>
                  <a:gd name="T3" fmla="*/ 858 h 30"/>
                  <a:gd name="T4" fmla="*/ 2151 w 46"/>
                  <a:gd name="T5" fmla="*/ 622 h 30"/>
                  <a:gd name="T6" fmla="*/ 2053 w 46"/>
                  <a:gd name="T7" fmla="*/ 7 h 30"/>
                  <a:gd name="T8" fmla="*/ 1928 w 46"/>
                  <a:gd name="T9" fmla="*/ 4 h 30"/>
                  <a:gd name="T10" fmla="*/ 1698 w 46"/>
                  <a:gd name="T11" fmla="*/ 1 h 30"/>
                  <a:gd name="T12" fmla="*/ 1496 w 46"/>
                  <a:gd name="T13" fmla="*/ 0 h 30"/>
                  <a:gd name="T14" fmla="*/ 1318 w 46"/>
                  <a:gd name="T15" fmla="*/ 0 h 30"/>
                  <a:gd name="T16" fmla="*/ 1161 w 46"/>
                  <a:gd name="T17" fmla="*/ 1 h 30"/>
                  <a:gd name="T18" fmla="*/ 656 w 46"/>
                  <a:gd name="T19" fmla="*/ 4 h 30"/>
                  <a:gd name="T20" fmla="*/ 422 w 46"/>
                  <a:gd name="T21" fmla="*/ 547 h 30"/>
                  <a:gd name="T22" fmla="*/ 5 w 46"/>
                  <a:gd name="T23" fmla="*/ 707 h 30"/>
                  <a:gd name="T24" fmla="*/ 3 w 46"/>
                  <a:gd name="T25" fmla="*/ 915 h 30"/>
                  <a:gd name="T26" fmla="*/ 1 w 46"/>
                  <a:gd name="T27" fmla="*/ 1263 h 30"/>
                  <a:gd name="T28" fmla="*/ 0 w 46"/>
                  <a:gd name="T29" fmla="*/ 1532 h 30"/>
                  <a:gd name="T30" fmla="*/ 479 w 46"/>
                  <a:gd name="T31" fmla="*/ 1437 h 30"/>
                  <a:gd name="T32" fmla="*/ 479 w 46"/>
                  <a:gd name="T33" fmla="*/ 1346 h 30"/>
                  <a:gd name="T34" fmla="*/ 510 w 46"/>
                  <a:gd name="T35" fmla="*/ 1184 h 30"/>
                  <a:gd name="T36" fmla="*/ 543 w 46"/>
                  <a:gd name="T37" fmla="*/ 915 h 30"/>
                  <a:gd name="T38" fmla="*/ 616 w 46"/>
                  <a:gd name="T39" fmla="*/ 804 h 30"/>
                  <a:gd name="T40" fmla="*/ 887 w 46"/>
                  <a:gd name="T41" fmla="*/ 583 h 30"/>
                  <a:gd name="T42" fmla="*/ 1237 w 46"/>
                  <a:gd name="T43" fmla="*/ 513 h 30"/>
                  <a:gd name="T44" fmla="*/ 1382 w 46"/>
                  <a:gd name="T45" fmla="*/ 451 h 30"/>
                  <a:gd name="T46" fmla="*/ 1472 w 46"/>
                  <a:gd name="T47" fmla="*/ 451 h 30"/>
                  <a:gd name="T48" fmla="*/ 1568 w 46"/>
                  <a:gd name="T49" fmla="*/ 513 h 30"/>
                  <a:gd name="T50" fmla="*/ 1594 w 46"/>
                  <a:gd name="T51" fmla="*/ 547 h 30"/>
                  <a:gd name="T52" fmla="*/ 1670 w 46"/>
                  <a:gd name="T53" fmla="*/ 583 h 30"/>
                  <a:gd name="T54" fmla="*/ 1698 w 46"/>
                  <a:gd name="T55" fmla="*/ 663 h 30"/>
                  <a:gd name="T56" fmla="*/ 1698 w 46"/>
                  <a:gd name="T57" fmla="*/ 858 h 30"/>
                  <a:gd name="T58" fmla="*/ 1698 w 46"/>
                  <a:gd name="T59" fmla="*/ 1184 h 30"/>
                  <a:gd name="T60" fmla="*/ 2151 w 46"/>
                  <a:gd name="T61" fmla="*/ 1263 h 30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46"/>
                  <a:gd name="T94" fmla="*/ 0 h 30"/>
                  <a:gd name="T95" fmla="*/ 46 w 46"/>
                  <a:gd name="T96" fmla="*/ 30 h 30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46" h="30">
                    <a:moveTo>
                      <a:pt x="45" y="25"/>
                    </a:moveTo>
                    <a:lnTo>
                      <a:pt x="46" y="18"/>
                    </a:lnTo>
                    <a:lnTo>
                      <a:pt x="45" y="13"/>
                    </a:lnTo>
                    <a:lnTo>
                      <a:pt x="43" y="7"/>
                    </a:lnTo>
                    <a:lnTo>
                      <a:pt x="41" y="4"/>
                    </a:lnTo>
                    <a:lnTo>
                      <a:pt x="36" y="1"/>
                    </a:lnTo>
                    <a:lnTo>
                      <a:pt x="32" y="0"/>
                    </a:lnTo>
                    <a:lnTo>
                      <a:pt x="28" y="0"/>
                    </a:lnTo>
                    <a:lnTo>
                      <a:pt x="24" y="1"/>
                    </a:lnTo>
                    <a:lnTo>
                      <a:pt x="15" y="4"/>
                    </a:lnTo>
                    <a:lnTo>
                      <a:pt x="8" y="11"/>
                    </a:lnTo>
                    <a:lnTo>
                      <a:pt x="5" y="15"/>
                    </a:lnTo>
                    <a:lnTo>
                      <a:pt x="3" y="19"/>
                    </a:lnTo>
                    <a:lnTo>
                      <a:pt x="1" y="25"/>
                    </a:lnTo>
                    <a:lnTo>
                      <a:pt x="0" y="30"/>
                    </a:lnTo>
                    <a:lnTo>
                      <a:pt x="10" y="29"/>
                    </a:lnTo>
                    <a:lnTo>
                      <a:pt x="10" y="26"/>
                    </a:lnTo>
                    <a:lnTo>
                      <a:pt x="11" y="23"/>
                    </a:lnTo>
                    <a:lnTo>
                      <a:pt x="12" y="19"/>
                    </a:lnTo>
                    <a:lnTo>
                      <a:pt x="14" y="17"/>
                    </a:lnTo>
                    <a:lnTo>
                      <a:pt x="19" y="12"/>
                    </a:lnTo>
                    <a:lnTo>
                      <a:pt x="26" y="10"/>
                    </a:lnTo>
                    <a:lnTo>
                      <a:pt x="29" y="8"/>
                    </a:lnTo>
                    <a:lnTo>
                      <a:pt x="31" y="8"/>
                    </a:lnTo>
                    <a:lnTo>
                      <a:pt x="33" y="10"/>
                    </a:lnTo>
                    <a:lnTo>
                      <a:pt x="34" y="11"/>
                    </a:lnTo>
                    <a:lnTo>
                      <a:pt x="35" y="12"/>
                    </a:lnTo>
                    <a:lnTo>
                      <a:pt x="36" y="14"/>
                    </a:lnTo>
                    <a:lnTo>
                      <a:pt x="36" y="18"/>
                    </a:lnTo>
                    <a:lnTo>
                      <a:pt x="36" y="23"/>
                    </a:lnTo>
                    <a:lnTo>
                      <a:pt x="45" y="25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258" name="Freeform 127"/>
              <p:cNvSpPr>
                <a:spLocks noChangeArrowheads="1"/>
              </p:cNvSpPr>
              <p:nvPr/>
            </p:nvSpPr>
            <p:spPr bwMode="auto">
              <a:xfrm>
                <a:off x="2812" y="4138"/>
                <a:ext cx="27" cy="48"/>
              </a:xfrm>
              <a:custGeom>
                <a:avLst/>
                <a:gdLst>
                  <a:gd name="T0" fmla="*/ 247 w 26"/>
                  <a:gd name="T1" fmla="*/ 7415 h 44"/>
                  <a:gd name="T2" fmla="*/ 229 w 26"/>
                  <a:gd name="T3" fmla="*/ 6995 h 44"/>
                  <a:gd name="T4" fmla="*/ 197 w 26"/>
                  <a:gd name="T5" fmla="*/ 6412 h 44"/>
                  <a:gd name="T6" fmla="*/ 176 w 26"/>
                  <a:gd name="T7" fmla="*/ 5712 h 44"/>
                  <a:gd name="T8" fmla="*/ 157 w 26"/>
                  <a:gd name="T9" fmla="*/ 4800 h 44"/>
                  <a:gd name="T10" fmla="*/ 12 w 26"/>
                  <a:gd name="T11" fmla="*/ 3697 h 44"/>
                  <a:gd name="T12" fmla="*/ 10 w 26"/>
                  <a:gd name="T13" fmla="*/ 2686 h 44"/>
                  <a:gd name="T14" fmla="*/ 10 w 26"/>
                  <a:gd name="T15" fmla="*/ 1461 h 44"/>
                  <a:gd name="T16" fmla="*/ 10 w 26"/>
                  <a:gd name="T17" fmla="*/ 2 h 44"/>
                  <a:gd name="T18" fmla="*/ 1 w 26"/>
                  <a:gd name="T19" fmla="*/ 0 h 44"/>
                  <a:gd name="T20" fmla="*/ 0 w 26"/>
                  <a:gd name="T21" fmla="*/ 1739 h 44"/>
                  <a:gd name="T22" fmla="*/ 1 w 26"/>
                  <a:gd name="T23" fmla="*/ 2930 h 44"/>
                  <a:gd name="T24" fmla="*/ 3 w 26"/>
                  <a:gd name="T25" fmla="*/ 4527 h 44"/>
                  <a:gd name="T26" fmla="*/ 7 w 26"/>
                  <a:gd name="T27" fmla="*/ 5712 h 44"/>
                  <a:gd name="T28" fmla="*/ 10 w 26"/>
                  <a:gd name="T29" fmla="*/ 6797 h 44"/>
                  <a:gd name="T30" fmla="*/ 157 w 26"/>
                  <a:gd name="T31" fmla="*/ 7631 h 44"/>
                  <a:gd name="T32" fmla="*/ 176 w 26"/>
                  <a:gd name="T33" fmla="*/ 8325 h 44"/>
                  <a:gd name="T34" fmla="*/ 190 w 26"/>
                  <a:gd name="T35" fmla="*/ 8824 h 44"/>
                  <a:gd name="T36" fmla="*/ 247 w 26"/>
                  <a:gd name="T37" fmla="*/ 7415 h 44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6"/>
                  <a:gd name="T58" fmla="*/ 0 h 44"/>
                  <a:gd name="T59" fmla="*/ 26 w 26"/>
                  <a:gd name="T60" fmla="*/ 44 h 44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6" h="44">
                    <a:moveTo>
                      <a:pt x="26" y="37"/>
                    </a:moveTo>
                    <a:lnTo>
                      <a:pt x="24" y="35"/>
                    </a:lnTo>
                    <a:lnTo>
                      <a:pt x="20" y="32"/>
                    </a:lnTo>
                    <a:lnTo>
                      <a:pt x="17" y="28"/>
                    </a:lnTo>
                    <a:lnTo>
                      <a:pt x="14" y="24"/>
                    </a:lnTo>
                    <a:lnTo>
                      <a:pt x="12" y="18"/>
                    </a:lnTo>
                    <a:lnTo>
                      <a:pt x="10" y="14"/>
                    </a:lnTo>
                    <a:lnTo>
                      <a:pt x="10" y="7"/>
                    </a:lnTo>
                    <a:lnTo>
                      <a:pt x="10" y="2"/>
                    </a:lnTo>
                    <a:lnTo>
                      <a:pt x="1" y="0"/>
                    </a:lnTo>
                    <a:lnTo>
                      <a:pt x="0" y="9"/>
                    </a:lnTo>
                    <a:lnTo>
                      <a:pt x="1" y="15"/>
                    </a:lnTo>
                    <a:lnTo>
                      <a:pt x="3" y="23"/>
                    </a:lnTo>
                    <a:lnTo>
                      <a:pt x="7" y="28"/>
                    </a:lnTo>
                    <a:lnTo>
                      <a:pt x="10" y="34"/>
                    </a:lnTo>
                    <a:lnTo>
                      <a:pt x="14" y="38"/>
                    </a:lnTo>
                    <a:lnTo>
                      <a:pt x="17" y="41"/>
                    </a:lnTo>
                    <a:lnTo>
                      <a:pt x="19" y="44"/>
                    </a:lnTo>
                    <a:lnTo>
                      <a:pt x="26" y="37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259" name="Freeform 128"/>
              <p:cNvSpPr>
                <a:spLocks noChangeArrowheads="1"/>
              </p:cNvSpPr>
              <p:nvPr/>
            </p:nvSpPr>
            <p:spPr bwMode="auto">
              <a:xfrm>
                <a:off x="2736" y="4115"/>
                <a:ext cx="53" cy="71"/>
              </a:xfrm>
              <a:custGeom>
                <a:avLst/>
                <a:gdLst>
                  <a:gd name="T0" fmla="*/ 1682 w 50"/>
                  <a:gd name="T1" fmla="*/ 4247 h 66"/>
                  <a:gd name="T2" fmla="*/ 1707 w 50"/>
                  <a:gd name="T3" fmla="*/ 4569 h 66"/>
                  <a:gd name="T4" fmla="*/ 1759 w 50"/>
                  <a:gd name="T5" fmla="*/ 4704 h 66"/>
                  <a:gd name="T6" fmla="*/ 1707 w 50"/>
                  <a:gd name="T7" fmla="*/ 4926 h 66"/>
                  <a:gd name="T8" fmla="*/ 1682 w 50"/>
                  <a:gd name="T9" fmla="*/ 5240 h 66"/>
                  <a:gd name="T10" fmla="*/ 1587 w 50"/>
                  <a:gd name="T11" fmla="*/ 5299 h 66"/>
                  <a:gd name="T12" fmla="*/ 1497 w 50"/>
                  <a:gd name="T13" fmla="*/ 5587 h 66"/>
                  <a:gd name="T14" fmla="*/ 1352 w 50"/>
                  <a:gd name="T15" fmla="*/ 5637 h 66"/>
                  <a:gd name="T16" fmla="*/ 1186 w 50"/>
                  <a:gd name="T17" fmla="*/ 5688 h 66"/>
                  <a:gd name="T18" fmla="*/ 1056 w 50"/>
                  <a:gd name="T19" fmla="*/ 5688 h 66"/>
                  <a:gd name="T20" fmla="*/ 940 w 50"/>
                  <a:gd name="T21" fmla="*/ 5637 h 66"/>
                  <a:gd name="T22" fmla="*/ 712 w 50"/>
                  <a:gd name="T23" fmla="*/ 5299 h 66"/>
                  <a:gd name="T24" fmla="*/ 532 w 50"/>
                  <a:gd name="T25" fmla="*/ 5060 h 66"/>
                  <a:gd name="T26" fmla="*/ 422 w 50"/>
                  <a:gd name="T27" fmla="*/ 4704 h 66"/>
                  <a:gd name="T28" fmla="*/ 8 w 50"/>
                  <a:gd name="T29" fmla="*/ 4247 h 66"/>
                  <a:gd name="T30" fmla="*/ 5 w 50"/>
                  <a:gd name="T31" fmla="*/ 3670 h 66"/>
                  <a:gd name="T32" fmla="*/ 1 w 50"/>
                  <a:gd name="T33" fmla="*/ 2949 h 66"/>
                  <a:gd name="T34" fmla="*/ 0 w 50"/>
                  <a:gd name="T35" fmla="*/ 2347 h 66"/>
                  <a:gd name="T36" fmla="*/ 0 w 50"/>
                  <a:gd name="T37" fmla="*/ 2028 h 66"/>
                  <a:gd name="T38" fmla="*/ 1 w 50"/>
                  <a:gd name="T39" fmla="*/ 1420 h 66"/>
                  <a:gd name="T40" fmla="*/ 5 w 50"/>
                  <a:gd name="T41" fmla="*/ 1061 h 66"/>
                  <a:gd name="T42" fmla="*/ 7 w 50"/>
                  <a:gd name="T43" fmla="*/ 852 h 66"/>
                  <a:gd name="T44" fmla="*/ 398 w 50"/>
                  <a:gd name="T45" fmla="*/ 6 h 66"/>
                  <a:gd name="T46" fmla="*/ 502 w 50"/>
                  <a:gd name="T47" fmla="*/ 3 h 66"/>
                  <a:gd name="T48" fmla="*/ 634 w 50"/>
                  <a:gd name="T49" fmla="*/ 2 h 66"/>
                  <a:gd name="T50" fmla="*/ 848 w 50"/>
                  <a:gd name="T51" fmla="*/ 1 h 66"/>
                  <a:gd name="T52" fmla="*/ 996 w 50"/>
                  <a:gd name="T53" fmla="*/ 0 h 66"/>
                  <a:gd name="T54" fmla="*/ 1119 w 50"/>
                  <a:gd name="T55" fmla="*/ 1 h 66"/>
                  <a:gd name="T56" fmla="*/ 1203 w 50"/>
                  <a:gd name="T57" fmla="*/ 2 h 66"/>
                  <a:gd name="T58" fmla="*/ 1352 w 50"/>
                  <a:gd name="T59" fmla="*/ 4 h 66"/>
                  <a:gd name="T60" fmla="*/ 1433 w 50"/>
                  <a:gd name="T61" fmla="*/ 736 h 66"/>
                  <a:gd name="T62" fmla="*/ 1497 w 50"/>
                  <a:gd name="T63" fmla="*/ 986 h 66"/>
                  <a:gd name="T64" fmla="*/ 1497 w 50"/>
                  <a:gd name="T65" fmla="*/ 1420 h 66"/>
                  <a:gd name="T66" fmla="*/ 1433 w 50"/>
                  <a:gd name="T67" fmla="*/ 2047 h 66"/>
                  <a:gd name="T68" fmla="*/ 1433 w 50"/>
                  <a:gd name="T69" fmla="*/ 2548 h 66"/>
                  <a:gd name="T70" fmla="*/ 1433 w 50"/>
                  <a:gd name="T71" fmla="*/ 3036 h 66"/>
                  <a:gd name="T72" fmla="*/ 1497 w 50"/>
                  <a:gd name="T73" fmla="*/ 3266 h 66"/>
                  <a:gd name="T74" fmla="*/ 1519 w 50"/>
                  <a:gd name="T75" fmla="*/ 3670 h 66"/>
                  <a:gd name="T76" fmla="*/ 1565 w 50"/>
                  <a:gd name="T77" fmla="*/ 3913 h 66"/>
                  <a:gd name="T78" fmla="*/ 1610 w 50"/>
                  <a:gd name="T79" fmla="*/ 4065 h 66"/>
                  <a:gd name="T80" fmla="*/ 1682 w 50"/>
                  <a:gd name="T81" fmla="*/ 4247 h 6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50"/>
                  <a:gd name="T124" fmla="*/ 0 h 66"/>
                  <a:gd name="T125" fmla="*/ 50 w 50"/>
                  <a:gd name="T126" fmla="*/ 66 h 6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50" h="66">
                    <a:moveTo>
                      <a:pt x="48" y="49"/>
                    </a:moveTo>
                    <a:lnTo>
                      <a:pt x="49" y="53"/>
                    </a:lnTo>
                    <a:lnTo>
                      <a:pt x="50" y="55"/>
                    </a:lnTo>
                    <a:lnTo>
                      <a:pt x="49" y="58"/>
                    </a:lnTo>
                    <a:lnTo>
                      <a:pt x="48" y="60"/>
                    </a:lnTo>
                    <a:lnTo>
                      <a:pt x="45" y="62"/>
                    </a:lnTo>
                    <a:lnTo>
                      <a:pt x="42" y="64"/>
                    </a:lnTo>
                    <a:lnTo>
                      <a:pt x="39" y="65"/>
                    </a:lnTo>
                    <a:lnTo>
                      <a:pt x="34" y="66"/>
                    </a:lnTo>
                    <a:lnTo>
                      <a:pt x="30" y="66"/>
                    </a:lnTo>
                    <a:lnTo>
                      <a:pt x="26" y="65"/>
                    </a:lnTo>
                    <a:lnTo>
                      <a:pt x="21" y="62"/>
                    </a:lnTo>
                    <a:lnTo>
                      <a:pt x="16" y="59"/>
                    </a:lnTo>
                    <a:lnTo>
                      <a:pt x="12" y="55"/>
                    </a:lnTo>
                    <a:lnTo>
                      <a:pt x="8" y="49"/>
                    </a:lnTo>
                    <a:lnTo>
                      <a:pt x="5" y="43"/>
                    </a:lnTo>
                    <a:lnTo>
                      <a:pt x="1" y="34"/>
                    </a:lnTo>
                    <a:lnTo>
                      <a:pt x="0" y="27"/>
                    </a:lnTo>
                    <a:lnTo>
                      <a:pt x="0" y="23"/>
                    </a:lnTo>
                    <a:lnTo>
                      <a:pt x="1" y="17"/>
                    </a:lnTo>
                    <a:lnTo>
                      <a:pt x="5" y="13"/>
                    </a:lnTo>
                    <a:lnTo>
                      <a:pt x="7" y="10"/>
                    </a:lnTo>
                    <a:lnTo>
                      <a:pt x="11" y="6"/>
                    </a:lnTo>
                    <a:lnTo>
                      <a:pt x="15" y="3"/>
                    </a:lnTo>
                    <a:lnTo>
                      <a:pt x="19" y="2"/>
                    </a:lnTo>
                    <a:lnTo>
                      <a:pt x="24" y="1"/>
                    </a:lnTo>
                    <a:lnTo>
                      <a:pt x="28" y="0"/>
                    </a:lnTo>
                    <a:lnTo>
                      <a:pt x="32" y="1"/>
                    </a:lnTo>
                    <a:lnTo>
                      <a:pt x="35" y="2"/>
                    </a:lnTo>
                    <a:lnTo>
                      <a:pt x="39" y="4"/>
                    </a:lnTo>
                    <a:lnTo>
                      <a:pt x="41" y="8"/>
                    </a:lnTo>
                    <a:lnTo>
                      <a:pt x="42" y="12"/>
                    </a:lnTo>
                    <a:lnTo>
                      <a:pt x="42" y="17"/>
                    </a:lnTo>
                    <a:lnTo>
                      <a:pt x="41" y="24"/>
                    </a:lnTo>
                    <a:lnTo>
                      <a:pt x="41" y="30"/>
                    </a:lnTo>
                    <a:lnTo>
                      <a:pt x="41" y="35"/>
                    </a:lnTo>
                    <a:lnTo>
                      <a:pt x="42" y="38"/>
                    </a:lnTo>
                    <a:lnTo>
                      <a:pt x="43" y="43"/>
                    </a:lnTo>
                    <a:lnTo>
                      <a:pt x="44" y="45"/>
                    </a:lnTo>
                    <a:lnTo>
                      <a:pt x="46" y="47"/>
                    </a:lnTo>
                    <a:lnTo>
                      <a:pt x="48" y="49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260" name="Freeform 129"/>
              <p:cNvSpPr>
                <a:spLocks noChangeArrowheads="1"/>
              </p:cNvSpPr>
              <p:nvPr/>
            </p:nvSpPr>
            <p:spPr bwMode="auto">
              <a:xfrm>
                <a:off x="2734" y="4151"/>
                <a:ext cx="61" cy="40"/>
              </a:xfrm>
              <a:custGeom>
                <a:avLst/>
                <a:gdLst>
                  <a:gd name="T0" fmla="*/ 0 w 57"/>
                  <a:gd name="T1" fmla="*/ 2 h 37"/>
                  <a:gd name="T2" fmla="*/ 3 w 57"/>
                  <a:gd name="T3" fmla="*/ 1216 h 37"/>
                  <a:gd name="T4" fmla="*/ 551 w 57"/>
                  <a:gd name="T5" fmla="*/ 2101 h 37"/>
                  <a:gd name="T6" fmla="*/ 722 w 57"/>
                  <a:gd name="T7" fmla="*/ 2869 h 37"/>
                  <a:gd name="T8" fmla="*/ 1013 w 57"/>
                  <a:gd name="T9" fmla="*/ 3354 h 37"/>
                  <a:gd name="T10" fmla="*/ 1421 w 57"/>
                  <a:gd name="T11" fmla="*/ 3920 h 37"/>
                  <a:gd name="T12" fmla="*/ 1742 w 57"/>
                  <a:gd name="T13" fmla="*/ 4163 h 37"/>
                  <a:gd name="T14" fmla="*/ 2018 w 57"/>
                  <a:gd name="T15" fmla="*/ 4238 h 37"/>
                  <a:gd name="T16" fmla="*/ 2312 w 57"/>
                  <a:gd name="T17" fmla="*/ 4238 h 37"/>
                  <a:gd name="T18" fmla="*/ 2648 w 57"/>
                  <a:gd name="T19" fmla="*/ 4163 h 37"/>
                  <a:gd name="T20" fmla="*/ 2985 w 57"/>
                  <a:gd name="T21" fmla="*/ 4141 h 37"/>
                  <a:gd name="T22" fmla="*/ 3208 w 57"/>
                  <a:gd name="T23" fmla="*/ 3851 h 37"/>
                  <a:gd name="T24" fmla="*/ 3418 w 57"/>
                  <a:gd name="T25" fmla="*/ 3354 h 37"/>
                  <a:gd name="T26" fmla="*/ 3474 w 57"/>
                  <a:gd name="T27" fmla="*/ 3031 h 37"/>
                  <a:gd name="T28" fmla="*/ 3583 w 57"/>
                  <a:gd name="T29" fmla="*/ 2594 h 37"/>
                  <a:gd name="T30" fmla="*/ 3474 w 57"/>
                  <a:gd name="T31" fmla="*/ 1943 h 37"/>
                  <a:gd name="T32" fmla="*/ 3418 w 57"/>
                  <a:gd name="T33" fmla="*/ 1537 h 37"/>
                  <a:gd name="T34" fmla="*/ 2998 w 57"/>
                  <a:gd name="T35" fmla="*/ 2399 h 37"/>
                  <a:gd name="T36" fmla="*/ 2998 w 57"/>
                  <a:gd name="T37" fmla="*/ 2455 h 37"/>
                  <a:gd name="T38" fmla="*/ 2998 w 57"/>
                  <a:gd name="T39" fmla="*/ 2594 h 37"/>
                  <a:gd name="T40" fmla="*/ 2998 w 57"/>
                  <a:gd name="T41" fmla="*/ 2654 h 37"/>
                  <a:gd name="T42" fmla="*/ 2985 w 57"/>
                  <a:gd name="T43" fmla="*/ 2804 h 37"/>
                  <a:gd name="T44" fmla="*/ 2834 w 57"/>
                  <a:gd name="T45" fmla="*/ 2869 h 37"/>
                  <a:gd name="T46" fmla="*/ 2789 w 57"/>
                  <a:gd name="T47" fmla="*/ 3031 h 37"/>
                  <a:gd name="T48" fmla="*/ 2474 w 57"/>
                  <a:gd name="T49" fmla="*/ 3102 h 37"/>
                  <a:gd name="T50" fmla="*/ 2312 w 57"/>
                  <a:gd name="T51" fmla="*/ 3277 h 37"/>
                  <a:gd name="T52" fmla="*/ 2135 w 57"/>
                  <a:gd name="T53" fmla="*/ 3277 h 37"/>
                  <a:gd name="T54" fmla="*/ 1864 w 57"/>
                  <a:gd name="T55" fmla="*/ 3102 h 37"/>
                  <a:gd name="T56" fmla="*/ 1628 w 57"/>
                  <a:gd name="T57" fmla="*/ 2869 h 37"/>
                  <a:gd name="T58" fmla="*/ 1421 w 57"/>
                  <a:gd name="T59" fmla="*/ 2654 h 37"/>
                  <a:gd name="T60" fmla="*/ 1084 w 57"/>
                  <a:gd name="T61" fmla="*/ 2399 h 37"/>
                  <a:gd name="T62" fmla="*/ 885 w 57"/>
                  <a:gd name="T63" fmla="*/ 1537 h 37"/>
                  <a:gd name="T64" fmla="*/ 722 w 57"/>
                  <a:gd name="T65" fmla="*/ 891 h 37"/>
                  <a:gd name="T66" fmla="*/ 590 w 57"/>
                  <a:gd name="T67" fmla="*/ 0 h 37"/>
                  <a:gd name="T68" fmla="*/ 0 w 57"/>
                  <a:gd name="T69" fmla="*/ 2 h 3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57"/>
                  <a:gd name="T106" fmla="*/ 0 h 37"/>
                  <a:gd name="T107" fmla="*/ 57 w 57"/>
                  <a:gd name="T108" fmla="*/ 37 h 3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57" h="37">
                    <a:moveTo>
                      <a:pt x="0" y="2"/>
                    </a:moveTo>
                    <a:lnTo>
                      <a:pt x="3" y="11"/>
                    </a:lnTo>
                    <a:lnTo>
                      <a:pt x="8" y="18"/>
                    </a:lnTo>
                    <a:lnTo>
                      <a:pt x="12" y="25"/>
                    </a:lnTo>
                    <a:lnTo>
                      <a:pt x="17" y="29"/>
                    </a:lnTo>
                    <a:lnTo>
                      <a:pt x="22" y="34"/>
                    </a:lnTo>
                    <a:lnTo>
                      <a:pt x="28" y="36"/>
                    </a:lnTo>
                    <a:lnTo>
                      <a:pt x="33" y="37"/>
                    </a:lnTo>
                    <a:lnTo>
                      <a:pt x="37" y="37"/>
                    </a:lnTo>
                    <a:lnTo>
                      <a:pt x="43" y="36"/>
                    </a:lnTo>
                    <a:lnTo>
                      <a:pt x="47" y="35"/>
                    </a:lnTo>
                    <a:lnTo>
                      <a:pt x="51" y="33"/>
                    </a:lnTo>
                    <a:lnTo>
                      <a:pt x="54" y="29"/>
                    </a:lnTo>
                    <a:lnTo>
                      <a:pt x="56" y="26"/>
                    </a:lnTo>
                    <a:lnTo>
                      <a:pt x="57" y="22"/>
                    </a:lnTo>
                    <a:lnTo>
                      <a:pt x="56" y="17"/>
                    </a:lnTo>
                    <a:lnTo>
                      <a:pt x="54" y="14"/>
                    </a:lnTo>
                    <a:lnTo>
                      <a:pt x="48" y="20"/>
                    </a:lnTo>
                    <a:lnTo>
                      <a:pt x="48" y="21"/>
                    </a:lnTo>
                    <a:lnTo>
                      <a:pt x="48" y="22"/>
                    </a:lnTo>
                    <a:lnTo>
                      <a:pt x="48" y="23"/>
                    </a:lnTo>
                    <a:lnTo>
                      <a:pt x="47" y="24"/>
                    </a:lnTo>
                    <a:lnTo>
                      <a:pt x="46" y="25"/>
                    </a:lnTo>
                    <a:lnTo>
                      <a:pt x="44" y="26"/>
                    </a:lnTo>
                    <a:lnTo>
                      <a:pt x="40" y="27"/>
                    </a:lnTo>
                    <a:lnTo>
                      <a:pt x="37" y="28"/>
                    </a:lnTo>
                    <a:lnTo>
                      <a:pt x="34" y="28"/>
                    </a:lnTo>
                    <a:lnTo>
                      <a:pt x="30" y="27"/>
                    </a:lnTo>
                    <a:lnTo>
                      <a:pt x="26" y="25"/>
                    </a:lnTo>
                    <a:lnTo>
                      <a:pt x="22" y="23"/>
                    </a:lnTo>
                    <a:lnTo>
                      <a:pt x="18" y="20"/>
                    </a:lnTo>
                    <a:lnTo>
                      <a:pt x="15" y="14"/>
                    </a:lnTo>
                    <a:lnTo>
                      <a:pt x="12" y="7"/>
                    </a:lnTo>
                    <a:lnTo>
                      <a:pt x="9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261" name="Freeform 130"/>
              <p:cNvSpPr>
                <a:spLocks noChangeArrowheads="1"/>
              </p:cNvSpPr>
              <p:nvPr/>
            </p:nvSpPr>
            <p:spPr bwMode="auto">
              <a:xfrm>
                <a:off x="2733" y="4110"/>
                <a:ext cx="53" cy="43"/>
              </a:xfrm>
              <a:custGeom>
                <a:avLst/>
                <a:gdLst>
                  <a:gd name="T0" fmla="*/ 1759 w 50"/>
                  <a:gd name="T1" fmla="*/ 1854 h 40"/>
                  <a:gd name="T2" fmla="*/ 1759 w 50"/>
                  <a:gd name="T3" fmla="*/ 1292 h 40"/>
                  <a:gd name="T4" fmla="*/ 1707 w 50"/>
                  <a:gd name="T5" fmla="*/ 837 h 40"/>
                  <a:gd name="T6" fmla="*/ 1610 w 50"/>
                  <a:gd name="T7" fmla="*/ 6 h 40"/>
                  <a:gd name="T8" fmla="*/ 1433 w 50"/>
                  <a:gd name="T9" fmla="*/ 3 h 40"/>
                  <a:gd name="T10" fmla="*/ 1275 w 50"/>
                  <a:gd name="T11" fmla="*/ 2 h 40"/>
                  <a:gd name="T12" fmla="*/ 1119 w 50"/>
                  <a:gd name="T13" fmla="*/ 0 h 40"/>
                  <a:gd name="T14" fmla="*/ 953 w 50"/>
                  <a:gd name="T15" fmla="*/ 0 h 40"/>
                  <a:gd name="T16" fmla="*/ 755 w 50"/>
                  <a:gd name="T17" fmla="*/ 3 h 40"/>
                  <a:gd name="T18" fmla="*/ 564 w 50"/>
                  <a:gd name="T19" fmla="*/ 5 h 40"/>
                  <a:gd name="T20" fmla="*/ 422 w 50"/>
                  <a:gd name="T21" fmla="*/ 674 h 40"/>
                  <a:gd name="T22" fmla="*/ 8 w 50"/>
                  <a:gd name="T23" fmla="*/ 900 h 40"/>
                  <a:gd name="T24" fmla="*/ 4 w 50"/>
                  <a:gd name="T25" fmla="*/ 1292 h 40"/>
                  <a:gd name="T26" fmla="*/ 1 w 50"/>
                  <a:gd name="T27" fmla="*/ 1745 h 40"/>
                  <a:gd name="T28" fmla="*/ 0 w 50"/>
                  <a:gd name="T29" fmla="*/ 2168 h 40"/>
                  <a:gd name="T30" fmla="*/ 0 w 50"/>
                  <a:gd name="T31" fmla="*/ 2694 h 40"/>
                  <a:gd name="T32" fmla="*/ 1 w 50"/>
                  <a:gd name="T33" fmla="*/ 3308 h 40"/>
                  <a:gd name="T34" fmla="*/ 375 w 50"/>
                  <a:gd name="T35" fmla="*/ 3113 h 40"/>
                  <a:gd name="T36" fmla="*/ 354 w 50"/>
                  <a:gd name="T37" fmla="*/ 2662 h 40"/>
                  <a:gd name="T38" fmla="*/ 354 w 50"/>
                  <a:gd name="T39" fmla="*/ 2303 h 40"/>
                  <a:gd name="T40" fmla="*/ 375 w 50"/>
                  <a:gd name="T41" fmla="*/ 2017 h 40"/>
                  <a:gd name="T42" fmla="*/ 422 w 50"/>
                  <a:gd name="T43" fmla="*/ 1725 h 40"/>
                  <a:gd name="T44" fmla="*/ 474 w 50"/>
                  <a:gd name="T45" fmla="*/ 1493 h 40"/>
                  <a:gd name="T46" fmla="*/ 564 w 50"/>
                  <a:gd name="T47" fmla="*/ 1202 h 40"/>
                  <a:gd name="T48" fmla="*/ 712 w 50"/>
                  <a:gd name="T49" fmla="*/ 1040 h 40"/>
                  <a:gd name="T50" fmla="*/ 899 w 50"/>
                  <a:gd name="T51" fmla="*/ 900 h 40"/>
                  <a:gd name="T52" fmla="*/ 1010 w 50"/>
                  <a:gd name="T53" fmla="*/ 837 h 40"/>
                  <a:gd name="T54" fmla="*/ 1119 w 50"/>
                  <a:gd name="T55" fmla="*/ 779 h 40"/>
                  <a:gd name="T56" fmla="*/ 1203 w 50"/>
                  <a:gd name="T57" fmla="*/ 837 h 40"/>
                  <a:gd name="T58" fmla="*/ 1275 w 50"/>
                  <a:gd name="T59" fmla="*/ 900 h 40"/>
                  <a:gd name="T60" fmla="*/ 1352 w 50"/>
                  <a:gd name="T61" fmla="*/ 1040 h 40"/>
                  <a:gd name="T62" fmla="*/ 1412 w 50"/>
                  <a:gd name="T63" fmla="*/ 1202 h 40"/>
                  <a:gd name="T64" fmla="*/ 1433 w 50"/>
                  <a:gd name="T65" fmla="*/ 1389 h 40"/>
                  <a:gd name="T66" fmla="*/ 1412 w 50"/>
                  <a:gd name="T67" fmla="*/ 1745 h 40"/>
                  <a:gd name="T68" fmla="*/ 1759 w 50"/>
                  <a:gd name="T69" fmla="*/ 1854 h 40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50"/>
                  <a:gd name="T106" fmla="*/ 0 h 40"/>
                  <a:gd name="T107" fmla="*/ 50 w 50"/>
                  <a:gd name="T108" fmla="*/ 40 h 40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50" h="40">
                    <a:moveTo>
                      <a:pt x="50" y="22"/>
                    </a:moveTo>
                    <a:lnTo>
                      <a:pt x="50" y="16"/>
                    </a:lnTo>
                    <a:lnTo>
                      <a:pt x="49" y="10"/>
                    </a:lnTo>
                    <a:lnTo>
                      <a:pt x="46" y="6"/>
                    </a:lnTo>
                    <a:lnTo>
                      <a:pt x="41" y="3"/>
                    </a:lnTo>
                    <a:lnTo>
                      <a:pt x="37" y="2"/>
                    </a:lnTo>
                    <a:lnTo>
                      <a:pt x="32" y="0"/>
                    </a:lnTo>
                    <a:lnTo>
                      <a:pt x="27" y="0"/>
                    </a:lnTo>
                    <a:lnTo>
                      <a:pt x="22" y="3"/>
                    </a:lnTo>
                    <a:lnTo>
                      <a:pt x="17" y="5"/>
                    </a:lnTo>
                    <a:lnTo>
                      <a:pt x="12" y="7"/>
                    </a:lnTo>
                    <a:lnTo>
                      <a:pt x="8" y="11"/>
                    </a:lnTo>
                    <a:lnTo>
                      <a:pt x="4" y="16"/>
                    </a:lnTo>
                    <a:lnTo>
                      <a:pt x="1" y="21"/>
                    </a:lnTo>
                    <a:lnTo>
                      <a:pt x="0" y="27"/>
                    </a:lnTo>
                    <a:lnTo>
                      <a:pt x="0" y="33"/>
                    </a:lnTo>
                    <a:lnTo>
                      <a:pt x="1" y="40"/>
                    </a:lnTo>
                    <a:lnTo>
                      <a:pt x="10" y="38"/>
                    </a:lnTo>
                    <a:lnTo>
                      <a:pt x="9" y="32"/>
                    </a:lnTo>
                    <a:lnTo>
                      <a:pt x="9" y="28"/>
                    </a:lnTo>
                    <a:lnTo>
                      <a:pt x="10" y="25"/>
                    </a:lnTo>
                    <a:lnTo>
                      <a:pt x="12" y="20"/>
                    </a:lnTo>
                    <a:lnTo>
                      <a:pt x="14" y="18"/>
                    </a:lnTo>
                    <a:lnTo>
                      <a:pt x="17" y="15"/>
                    </a:lnTo>
                    <a:lnTo>
                      <a:pt x="21" y="13"/>
                    </a:lnTo>
                    <a:lnTo>
                      <a:pt x="25" y="11"/>
                    </a:lnTo>
                    <a:lnTo>
                      <a:pt x="29" y="10"/>
                    </a:lnTo>
                    <a:lnTo>
                      <a:pt x="32" y="9"/>
                    </a:lnTo>
                    <a:lnTo>
                      <a:pt x="35" y="10"/>
                    </a:lnTo>
                    <a:lnTo>
                      <a:pt x="37" y="11"/>
                    </a:lnTo>
                    <a:lnTo>
                      <a:pt x="39" y="13"/>
                    </a:lnTo>
                    <a:lnTo>
                      <a:pt x="40" y="15"/>
                    </a:lnTo>
                    <a:lnTo>
                      <a:pt x="41" y="17"/>
                    </a:lnTo>
                    <a:lnTo>
                      <a:pt x="40" y="21"/>
                    </a:lnTo>
                    <a:lnTo>
                      <a:pt x="50" y="22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262" name="Freeform 131"/>
              <p:cNvSpPr>
                <a:spLocks noChangeArrowheads="1"/>
              </p:cNvSpPr>
              <p:nvPr/>
            </p:nvSpPr>
            <p:spPr bwMode="auto">
              <a:xfrm>
                <a:off x="2775" y="4133"/>
                <a:ext cx="16" cy="40"/>
              </a:xfrm>
              <a:custGeom>
                <a:avLst/>
                <a:gdLst>
                  <a:gd name="T0" fmla="*/ 707 w 15"/>
                  <a:gd name="T1" fmla="*/ 3626 h 37"/>
                  <a:gd name="T2" fmla="*/ 622 w 15"/>
                  <a:gd name="T3" fmla="*/ 3354 h 37"/>
                  <a:gd name="T4" fmla="*/ 583 w 15"/>
                  <a:gd name="T5" fmla="*/ 3102 h 37"/>
                  <a:gd name="T6" fmla="*/ 547 w 15"/>
                  <a:gd name="T7" fmla="*/ 2804 h 37"/>
                  <a:gd name="T8" fmla="*/ 513 w 15"/>
                  <a:gd name="T9" fmla="*/ 2455 h 37"/>
                  <a:gd name="T10" fmla="*/ 481 w 15"/>
                  <a:gd name="T11" fmla="*/ 2101 h 37"/>
                  <a:gd name="T12" fmla="*/ 481 w 15"/>
                  <a:gd name="T13" fmla="*/ 1537 h 37"/>
                  <a:gd name="T14" fmla="*/ 481 w 15"/>
                  <a:gd name="T15" fmla="*/ 963 h 37"/>
                  <a:gd name="T16" fmla="*/ 513 w 15"/>
                  <a:gd name="T17" fmla="*/ 1 h 37"/>
                  <a:gd name="T18" fmla="*/ 0 w 15"/>
                  <a:gd name="T19" fmla="*/ 0 h 37"/>
                  <a:gd name="T20" fmla="*/ 0 w 15"/>
                  <a:gd name="T21" fmla="*/ 963 h 37"/>
                  <a:gd name="T22" fmla="*/ 0 w 15"/>
                  <a:gd name="T23" fmla="*/ 1537 h 37"/>
                  <a:gd name="T24" fmla="*/ 0 w 15"/>
                  <a:gd name="T25" fmla="*/ 2271 h 37"/>
                  <a:gd name="T26" fmla="*/ 1 w 15"/>
                  <a:gd name="T27" fmla="*/ 2804 h 37"/>
                  <a:gd name="T28" fmla="*/ 3 w 15"/>
                  <a:gd name="T29" fmla="*/ 3277 h 37"/>
                  <a:gd name="T30" fmla="*/ 5 w 15"/>
                  <a:gd name="T31" fmla="*/ 3626 h 37"/>
                  <a:gd name="T32" fmla="*/ 7 w 15"/>
                  <a:gd name="T33" fmla="*/ 3920 h 37"/>
                  <a:gd name="T34" fmla="*/ 481 w 15"/>
                  <a:gd name="T35" fmla="*/ 4238 h 37"/>
                  <a:gd name="T36" fmla="*/ 707 w 15"/>
                  <a:gd name="T37" fmla="*/ 3626 h 37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5"/>
                  <a:gd name="T58" fmla="*/ 0 h 37"/>
                  <a:gd name="T59" fmla="*/ 15 w 15"/>
                  <a:gd name="T60" fmla="*/ 37 h 37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5" h="37">
                    <a:moveTo>
                      <a:pt x="15" y="31"/>
                    </a:moveTo>
                    <a:lnTo>
                      <a:pt x="13" y="29"/>
                    </a:lnTo>
                    <a:lnTo>
                      <a:pt x="12" y="27"/>
                    </a:lnTo>
                    <a:lnTo>
                      <a:pt x="11" y="24"/>
                    </a:lnTo>
                    <a:lnTo>
                      <a:pt x="10" y="21"/>
                    </a:lnTo>
                    <a:lnTo>
                      <a:pt x="9" y="18"/>
                    </a:lnTo>
                    <a:lnTo>
                      <a:pt x="9" y="14"/>
                    </a:lnTo>
                    <a:lnTo>
                      <a:pt x="9" y="8"/>
                    </a:lnTo>
                    <a:lnTo>
                      <a:pt x="10" y="1"/>
                    </a:lnTo>
                    <a:lnTo>
                      <a:pt x="0" y="0"/>
                    </a:lnTo>
                    <a:lnTo>
                      <a:pt x="0" y="8"/>
                    </a:lnTo>
                    <a:lnTo>
                      <a:pt x="0" y="14"/>
                    </a:lnTo>
                    <a:lnTo>
                      <a:pt x="0" y="19"/>
                    </a:lnTo>
                    <a:lnTo>
                      <a:pt x="1" y="24"/>
                    </a:lnTo>
                    <a:lnTo>
                      <a:pt x="3" y="28"/>
                    </a:lnTo>
                    <a:lnTo>
                      <a:pt x="5" y="31"/>
                    </a:lnTo>
                    <a:lnTo>
                      <a:pt x="7" y="34"/>
                    </a:lnTo>
                    <a:lnTo>
                      <a:pt x="9" y="37"/>
                    </a:lnTo>
                    <a:lnTo>
                      <a:pt x="15" y="31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263" name="Freeform 132"/>
              <p:cNvSpPr>
                <a:spLocks noChangeArrowheads="1"/>
              </p:cNvSpPr>
              <p:nvPr/>
            </p:nvSpPr>
            <p:spPr bwMode="auto">
              <a:xfrm>
                <a:off x="2701" y="4115"/>
                <a:ext cx="49" cy="64"/>
              </a:xfrm>
              <a:custGeom>
                <a:avLst/>
                <a:gdLst>
                  <a:gd name="T0" fmla="*/ 2151 w 46"/>
                  <a:gd name="T1" fmla="*/ 7636 h 59"/>
                  <a:gd name="T2" fmla="*/ 2187 w 46"/>
                  <a:gd name="T3" fmla="*/ 7636 h 59"/>
                  <a:gd name="T4" fmla="*/ 2187 w 46"/>
                  <a:gd name="T5" fmla="*/ 8082 h 59"/>
                  <a:gd name="T6" fmla="*/ 2187 w 46"/>
                  <a:gd name="T7" fmla="*/ 8119 h 59"/>
                  <a:gd name="T8" fmla="*/ 2054 w 46"/>
                  <a:gd name="T9" fmla="*/ 8182 h 59"/>
                  <a:gd name="T10" fmla="*/ 1927 w 46"/>
                  <a:gd name="T11" fmla="*/ 8230 h 59"/>
                  <a:gd name="T12" fmla="*/ 1568 w 46"/>
                  <a:gd name="T13" fmla="*/ 8283 h 59"/>
                  <a:gd name="T14" fmla="*/ 1382 w 46"/>
                  <a:gd name="T15" fmla="*/ 8283 h 59"/>
                  <a:gd name="T16" fmla="*/ 1218 w 46"/>
                  <a:gd name="T17" fmla="*/ 8230 h 59"/>
                  <a:gd name="T18" fmla="*/ 960 w 46"/>
                  <a:gd name="T19" fmla="*/ 8119 h 59"/>
                  <a:gd name="T20" fmla="*/ 734 w 46"/>
                  <a:gd name="T21" fmla="*/ 7636 h 59"/>
                  <a:gd name="T22" fmla="*/ 543 w 46"/>
                  <a:gd name="T23" fmla="*/ 7039 h 59"/>
                  <a:gd name="T24" fmla="*/ 450 w 46"/>
                  <a:gd name="T25" fmla="*/ 6489 h 59"/>
                  <a:gd name="T26" fmla="*/ 5 w 46"/>
                  <a:gd name="T27" fmla="*/ 5837 h 59"/>
                  <a:gd name="T28" fmla="*/ 2 w 46"/>
                  <a:gd name="T29" fmla="*/ 4961 h 59"/>
                  <a:gd name="T30" fmla="*/ 0 w 46"/>
                  <a:gd name="T31" fmla="*/ 3983 h 59"/>
                  <a:gd name="T32" fmla="*/ 1 w 46"/>
                  <a:gd name="T33" fmla="*/ 3303 h 59"/>
                  <a:gd name="T34" fmla="*/ 2 w 46"/>
                  <a:gd name="T35" fmla="*/ 2807 h 59"/>
                  <a:gd name="T36" fmla="*/ 5 w 46"/>
                  <a:gd name="T37" fmla="*/ 1916 h 59"/>
                  <a:gd name="T38" fmla="*/ 422 w 46"/>
                  <a:gd name="T39" fmla="*/ 1501 h 59"/>
                  <a:gd name="T40" fmla="*/ 578 w 46"/>
                  <a:gd name="T41" fmla="*/ 999 h 59"/>
                  <a:gd name="T42" fmla="*/ 833 w 46"/>
                  <a:gd name="T43" fmla="*/ 4 h 59"/>
                  <a:gd name="T44" fmla="*/ 1090 w 46"/>
                  <a:gd name="T45" fmla="*/ 2 h 59"/>
                  <a:gd name="T46" fmla="*/ 1318 w 46"/>
                  <a:gd name="T47" fmla="*/ 1 h 59"/>
                  <a:gd name="T48" fmla="*/ 1496 w 46"/>
                  <a:gd name="T49" fmla="*/ 0 h 59"/>
                  <a:gd name="T50" fmla="*/ 1779 w 46"/>
                  <a:gd name="T51" fmla="*/ 0 h 59"/>
                  <a:gd name="T52" fmla="*/ 1927 w 46"/>
                  <a:gd name="T53" fmla="*/ 1 h 59"/>
                  <a:gd name="T54" fmla="*/ 2019 w 46"/>
                  <a:gd name="T55" fmla="*/ 3 h 59"/>
                  <a:gd name="T56" fmla="*/ 2019 w 46"/>
                  <a:gd name="T57" fmla="*/ 999 h 59"/>
                  <a:gd name="T58" fmla="*/ 1928 w 46"/>
                  <a:gd name="T59" fmla="*/ 1384 h 59"/>
                  <a:gd name="T60" fmla="*/ 1895 w 46"/>
                  <a:gd name="T61" fmla="*/ 2078 h 59"/>
                  <a:gd name="T62" fmla="*/ 1594 w 46"/>
                  <a:gd name="T63" fmla="*/ 3121 h 59"/>
                  <a:gd name="T64" fmla="*/ 1568 w 46"/>
                  <a:gd name="T65" fmla="*/ 3983 h 59"/>
                  <a:gd name="T66" fmla="*/ 1496 w 46"/>
                  <a:gd name="T67" fmla="*/ 4984 h 59"/>
                  <a:gd name="T68" fmla="*/ 1568 w 46"/>
                  <a:gd name="T69" fmla="*/ 5837 h 59"/>
                  <a:gd name="T70" fmla="*/ 1670 w 46"/>
                  <a:gd name="T71" fmla="*/ 6411 h 59"/>
                  <a:gd name="T72" fmla="*/ 1895 w 46"/>
                  <a:gd name="T73" fmla="*/ 6954 h 59"/>
                  <a:gd name="T74" fmla="*/ 2019 w 46"/>
                  <a:gd name="T75" fmla="*/ 7543 h 59"/>
                  <a:gd name="T76" fmla="*/ 2151 w 46"/>
                  <a:gd name="T77" fmla="*/ 7636 h 59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46"/>
                  <a:gd name="T118" fmla="*/ 0 h 59"/>
                  <a:gd name="T119" fmla="*/ 46 w 46"/>
                  <a:gd name="T120" fmla="*/ 59 h 59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46" h="59">
                    <a:moveTo>
                      <a:pt x="45" y="54"/>
                    </a:moveTo>
                    <a:lnTo>
                      <a:pt x="46" y="54"/>
                    </a:lnTo>
                    <a:lnTo>
                      <a:pt x="46" y="55"/>
                    </a:lnTo>
                    <a:lnTo>
                      <a:pt x="46" y="56"/>
                    </a:lnTo>
                    <a:lnTo>
                      <a:pt x="44" y="57"/>
                    </a:lnTo>
                    <a:lnTo>
                      <a:pt x="40" y="58"/>
                    </a:lnTo>
                    <a:lnTo>
                      <a:pt x="33" y="59"/>
                    </a:lnTo>
                    <a:lnTo>
                      <a:pt x="29" y="59"/>
                    </a:lnTo>
                    <a:lnTo>
                      <a:pt x="25" y="58"/>
                    </a:lnTo>
                    <a:lnTo>
                      <a:pt x="21" y="56"/>
                    </a:lnTo>
                    <a:lnTo>
                      <a:pt x="16" y="54"/>
                    </a:lnTo>
                    <a:lnTo>
                      <a:pt x="12" y="50"/>
                    </a:lnTo>
                    <a:lnTo>
                      <a:pt x="9" y="46"/>
                    </a:lnTo>
                    <a:lnTo>
                      <a:pt x="5" y="40"/>
                    </a:lnTo>
                    <a:lnTo>
                      <a:pt x="2" y="34"/>
                    </a:lnTo>
                    <a:lnTo>
                      <a:pt x="0" y="28"/>
                    </a:lnTo>
                    <a:lnTo>
                      <a:pt x="1" y="23"/>
                    </a:lnTo>
                    <a:lnTo>
                      <a:pt x="2" y="19"/>
                    </a:lnTo>
                    <a:lnTo>
                      <a:pt x="5" y="14"/>
                    </a:lnTo>
                    <a:lnTo>
                      <a:pt x="8" y="11"/>
                    </a:lnTo>
                    <a:lnTo>
                      <a:pt x="13" y="6"/>
                    </a:lnTo>
                    <a:lnTo>
                      <a:pt x="18" y="4"/>
                    </a:lnTo>
                    <a:lnTo>
                      <a:pt x="23" y="2"/>
                    </a:lnTo>
                    <a:lnTo>
                      <a:pt x="28" y="1"/>
                    </a:lnTo>
                    <a:lnTo>
                      <a:pt x="32" y="0"/>
                    </a:lnTo>
                    <a:lnTo>
                      <a:pt x="37" y="0"/>
                    </a:lnTo>
                    <a:lnTo>
                      <a:pt x="40" y="1"/>
                    </a:lnTo>
                    <a:lnTo>
                      <a:pt x="42" y="3"/>
                    </a:lnTo>
                    <a:lnTo>
                      <a:pt x="42" y="6"/>
                    </a:lnTo>
                    <a:lnTo>
                      <a:pt x="41" y="10"/>
                    </a:lnTo>
                    <a:lnTo>
                      <a:pt x="39" y="15"/>
                    </a:lnTo>
                    <a:lnTo>
                      <a:pt x="34" y="22"/>
                    </a:lnTo>
                    <a:lnTo>
                      <a:pt x="33" y="28"/>
                    </a:lnTo>
                    <a:lnTo>
                      <a:pt x="32" y="35"/>
                    </a:lnTo>
                    <a:lnTo>
                      <a:pt x="33" y="40"/>
                    </a:lnTo>
                    <a:lnTo>
                      <a:pt x="35" y="45"/>
                    </a:lnTo>
                    <a:lnTo>
                      <a:pt x="39" y="49"/>
                    </a:lnTo>
                    <a:lnTo>
                      <a:pt x="42" y="53"/>
                    </a:lnTo>
                    <a:lnTo>
                      <a:pt x="45" y="54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264" name="Freeform 133"/>
              <p:cNvSpPr>
                <a:spLocks noChangeArrowheads="1"/>
              </p:cNvSpPr>
              <p:nvPr/>
            </p:nvSpPr>
            <p:spPr bwMode="auto">
              <a:xfrm>
                <a:off x="2697" y="4150"/>
                <a:ext cx="56" cy="34"/>
              </a:xfrm>
              <a:custGeom>
                <a:avLst/>
                <a:gdLst>
                  <a:gd name="T0" fmla="*/ 0 w 53"/>
                  <a:gd name="T1" fmla="*/ 4 h 32"/>
                  <a:gd name="T2" fmla="*/ 5 w 53"/>
                  <a:gd name="T3" fmla="*/ 437 h 32"/>
                  <a:gd name="T4" fmla="*/ 8 w 53"/>
                  <a:gd name="T5" fmla="*/ 645 h 32"/>
                  <a:gd name="T6" fmla="*/ 370 w 53"/>
                  <a:gd name="T7" fmla="*/ 851 h 32"/>
                  <a:gd name="T8" fmla="*/ 461 w 53"/>
                  <a:gd name="T9" fmla="*/ 1083 h 32"/>
                  <a:gd name="T10" fmla="*/ 642 w 53"/>
                  <a:gd name="T11" fmla="*/ 1151 h 32"/>
                  <a:gd name="T12" fmla="*/ 800 w 53"/>
                  <a:gd name="T13" fmla="*/ 1223 h 32"/>
                  <a:gd name="T14" fmla="*/ 893 w 53"/>
                  <a:gd name="T15" fmla="*/ 1253 h 32"/>
                  <a:gd name="T16" fmla="*/ 1007 w 53"/>
                  <a:gd name="T17" fmla="*/ 1253 h 32"/>
                  <a:gd name="T18" fmla="*/ 1255 w 53"/>
                  <a:gd name="T19" fmla="*/ 1223 h 32"/>
                  <a:gd name="T20" fmla="*/ 1401 w 53"/>
                  <a:gd name="T21" fmla="*/ 1152 h 32"/>
                  <a:gd name="T22" fmla="*/ 1480 w 53"/>
                  <a:gd name="T23" fmla="*/ 1084 h 32"/>
                  <a:gd name="T24" fmla="*/ 1504 w 53"/>
                  <a:gd name="T25" fmla="*/ 960 h 32"/>
                  <a:gd name="T26" fmla="*/ 1480 w 53"/>
                  <a:gd name="T27" fmla="*/ 685 h 32"/>
                  <a:gd name="T28" fmla="*/ 1401 w 53"/>
                  <a:gd name="T29" fmla="*/ 645 h 32"/>
                  <a:gd name="T30" fmla="*/ 1347 w 53"/>
                  <a:gd name="T31" fmla="*/ 1083 h 32"/>
                  <a:gd name="T32" fmla="*/ 1326 w 53"/>
                  <a:gd name="T33" fmla="*/ 1083 h 32"/>
                  <a:gd name="T34" fmla="*/ 1313 w 53"/>
                  <a:gd name="T35" fmla="*/ 851 h 32"/>
                  <a:gd name="T36" fmla="*/ 1326 w 53"/>
                  <a:gd name="T37" fmla="*/ 801 h 32"/>
                  <a:gd name="T38" fmla="*/ 1188 w 53"/>
                  <a:gd name="T39" fmla="*/ 851 h 32"/>
                  <a:gd name="T40" fmla="*/ 1007 w 53"/>
                  <a:gd name="T41" fmla="*/ 904 h 32"/>
                  <a:gd name="T42" fmla="*/ 944 w 53"/>
                  <a:gd name="T43" fmla="*/ 904 h 32"/>
                  <a:gd name="T44" fmla="*/ 845 w 53"/>
                  <a:gd name="T45" fmla="*/ 851 h 32"/>
                  <a:gd name="T46" fmla="*/ 757 w 53"/>
                  <a:gd name="T47" fmla="*/ 801 h 32"/>
                  <a:gd name="T48" fmla="*/ 642 w 53"/>
                  <a:gd name="T49" fmla="*/ 685 h 32"/>
                  <a:gd name="T50" fmla="*/ 487 w 53"/>
                  <a:gd name="T51" fmla="*/ 557 h 32"/>
                  <a:gd name="T52" fmla="*/ 413 w 53"/>
                  <a:gd name="T53" fmla="*/ 464 h 32"/>
                  <a:gd name="T54" fmla="*/ 350 w 53"/>
                  <a:gd name="T55" fmla="*/ 6 h 32"/>
                  <a:gd name="T56" fmla="*/ 296 w 53"/>
                  <a:gd name="T57" fmla="*/ 0 h 32"/>
                  <a:gd name="T58" fmla="*/ 0 w 53"/>
                  <a:gd name="T59" fmla="*/ 4 h 32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53"/>
                  <a:gd name="T91" fmla="*/ 0 h 32"/>
                  <a:gd name="T92" fmla="*/ 53 w 53"/>
                  <a:gd name="T93" fmla="*/ 32 h 32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53" h="32">
                    <a:moveTo>
                      <a:pt x="0" y="4"/>
                    </a:moveTo>
                    <a:lnTo>
                      <a:pt x="5" y="11"/>
                    </a:lnTo>
                    <a:lnTo>
                      <a:pt x="8" y="17"/>
                    </a:lnTo>
                    <a:lnTo>
                      <a:pt x="13" y="22"/>
                    </a:lnTo>
                    <a:lnTo>
                      <a:pt x="17" y="26"/>
                    </a:lnTo>
                    <a:lnTo>
                      <a:pt x="23" y="28"/>
                    </a:lnTo>
                    <a:lnTo>
                      <a:pt x="27" y="30"/>
                    </a:lnTo>
                    <a:lnTo>
                      <a:pt x="31" y="32"/>
                    </a:lnTo>
                    <a:lnTo>
                      <a:pt x="36" y="32"/>
                    </a:lnTo>
                    <a:lnTo>
                      <a:pt x="44" y="30"/>
                    </a:lnTo>
                    <a:lnTo>
                      <a:pt x="49" y="29"/>
                    </a:lnTo>
                    <a:lnTo>
                      <a:pt x="52" y="27"/>
                    </a:lnTo>
                    <a:lnTo>
                      <a:pt x="53" y="24"/>
                    </a:lnTo>
                    <a:lnTo>
                      <a:pt x="52" y="18"/>
                    </a:lnTo>
                    <a:lnTo>
                      <a:pt x="49" y="17"/>
                    </a:lnTo>
                    <a:lnTo>
                      <a:pt x="47" y="26"/>
                    </a:lnTo>
                    <a:lnTo>
                      <a:pt x="46" y="26"/>
                    </a:lnTo>
                    <a:lnTo>
                      <a:pt x="45" y="22"/>
                    </a:lnTo>
                    <a:lnTo>
                      <a:pt x="46" y="21"/>
                    </a:lnTo>
                    <a:lnTo>
                      <a:pt x="42" y="22"/>
                    </a:lnTo>
                    <a:lnTo>
                      <a:pt x="36" y="23"/>
                    </a:lnTo>
                    <a:lnTo>
                      <a:pt x="33" y="23"/>
                    </a:lnTo>
                    <a:lnTo>
                      <a:pt x="29" y="22"/>
                    </a:lnTo>
                    <a:lnTo>
                      <a:pt x="26" y="21"/>
                    </a:lnTo>
                    <a:lnTo>
                      <a:pt x="23" y="18"/>
                    </a:lnTo>
                    <a:lnTo>
                      <a:pt x="18" y="15"/>
                    </a:lnTo>
                    <a:lnTo>
                      <a:pt x="15" y="12"/>
                    </a:lnTo>
                    <a:lnTo>
                      <a:pt x="12" y="6"/>
                    </a:lnTo>
                    <a:lnTo>
                      <a:pt x="9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265" name="Freeform 134"/>
              <p:cNvSpPr>
                <a:spLocks noChangeArrowheads="1"/>
              </p:cNvSpPr>
              <p:nvPr/>
            </p:nvSpPr>
            <p:spPr bwMode="auto">
              <a:xfrm>
                <a:off x="2696" y="4110"/>
                <a:ext cx="55" cy="44"/>
              </a:xfrm>
              <a:custGeom>
                <a:avLst/>
                <a:gdLst>
                  <a:gd name="T0" fmla="*/ 1454 w 52"/>
                  <a:gd name="T1" fmla="*/ 1667 h 41"/>
                  <a:gd name="T2" fmla="*/ 1538 w 52"/>
                  <a:gd name="T3" fmla="*/ 1218 h 41"/>
                  <a:gd name="T4" fmla="*/ 1587 w 52"/>
                  <a:gd name="T5" fmla="*/ 798 h 41"/>
                  <a:gd name="T6" fmla="*/ 1538 w 52"/>
                  <a:gd name="T7" fmla="*/ 6 h 41"/>
                  <a:gd name="T8" fmla="*/ 1454 w 52"/>
                  <a:gd name="T9" fmla="*/ 3 h 41"/>
                  <a:gd name="T10" fmla="*/ 1300 w 52"/>
                  <a:gd name="T11" fmla="*/ 0 h 41"/>
                  <a:gd name="T12" fmla="*/ 1113 w 52"/>
                  <a:gd name="T13" fmla="*/ 0 h 41"/>
                  <a:gd name="T14" fmla="*/ 982 w 52"/>
                  <a:gd name="T15" fmla="*/ 2 h 41"/>
                  <a:gd name="T16" fmla="*/ 841 w 52"/>
                  <a:gd name="T17" fmla="*/ 3 h 41"/>
                  <a:gd name="T18" fmla="*/ 593 w 52"/>
                  <a:gd name="T19" fmla="*/ 5 h 41"/>
                  <a:gd name="T20" fmla="*/ 448 w 52"/>
                  <a:gd name="T21" fmla="*/ 646 h 41"/>
                  <a:gd name="T22" fmla="*/ 358 w 52"/>
                  <a:gd name="T23" fmla="*/ 798 h 41"/>
                  <a:gd name="T24" fmla="*/ 7 w 52"/>
                  <a:gd name="T25" fmla="*/ 1135 h 41"/>
                  <a:gd name="T26" fmla="*/ 2 w 52"/>
                  <a:gd name="T27" fmla="*/ 1616 h 41"/>
                  <a:gd name="T28" fmla="*/ 1 w 52"/>
                  <a:gd name="T29" fmla="*/ 2060 h 41"/>
                  <a:gd name="T30" fmla="*/ 0 w 52"/>
                  <a:gd name="T31" fmla="*/ 2649 h 41"/>
                  <a:gd name="T32" fmla="*/ 2 w 52"/>
                  <a:gd name="T33" fmla="*/ 3051 h 41"/>
                  <a:gd name="T34" fmla="*/ 358 w 52"/>
                  <a:gd name="T35" fmla="*/ 2758 h 41"/>
                  <a:gd name="T36" fmla="*/ 338 w 52"/>
                  <a:gd name="T37" fmla="*/ 2468 h 41"/>
                  <a:gd name="T38" fmla="*/ 338 w 52"/>
                  <a:gd name="T39" fmla="*/ 2143 h 41"/>
                  <a:gd name="T40" fmla="*/ 358 w 52"/>
                  <a:gd name="T41" fmla="*/ 1920 h 41"/>
                  <a:gd name="T42" fmla="*/ 401 w 52"/>
                  <a:gd name="T43" fmla="*/ 1667 h 41"/>
                  <a:gd name="T44" fmla="*/ 474 w 52"/>
                  <a:gd name="T45" fmla="*/ 1403 h 41"/>
                  <a:gd name="T46" fmla="*/ 593 w 52"/>
                  <a:gd name="T47" fmla="*/ 1135 h 41"/>
                  <a:gd name="T48" fmla="*/ 784 w 52"/>
                  <a:gd name="T49" fmla="*/ 986 h 41"/>
                  <a:gd name="T50" fmla="*/ 890 w 52"/>
                  <a:gd name="T51" fmla="*/ 798 h 41"/>
                  <a:gd name="T52" fmla="*/ 995 w 52"/>
                  <a:gd name="T53" fmla="*/ 744 h 41"/>
                  <a:gd name="T54" fmla="*/ 1113 w 52"/>
                  <a:gd name="T55" fmla="*/ 693 h 41"/>
                  <a:gd name="T56" fmla="*/ 1229 w 52"/>
                  <a:gd name="T57" fmla="*/ 693 h 41"/>
                  <a:gd name="T58" fmla="*/ 1317 w 52"/>
                  <a:gd name="T59" fmla="*/ 744 h 41"/>
                  <a:gd name="T60" fmla="*/ 1317 w 52"/>
                  <a:gd name="T61" fmla="*/ 986 h 41"/>
                  <a:gd name="T62" fmla="*/ 1177 w 52"/>
                  <a:gd name="T63" fmla="*/ 1218 h 41"/>
                  <a:gd name="T64" fmla="*/ 1454 w 52"/>
                  <a:gd name="T65" fmla="*/ 1667 h 41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52"/>
                  <a:gd name="T100" fmla="*/ 0 h 41"/>
                  <a:gd name="T101" fmla="*/ 52 w 52"/>
                  <a:gd name="T102" fmla="*/ 41 h 41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52" h="41">
                    <a:moveTo>
                      <a:pt x="47" y="22"/>
                    </a:moveTo>
                    <a:lnTo>
                      <a:pt x="50" y="17"/>
                    </a:lnTo>
                    <a:lnTo>
                      <a:pt x="52" y="11"/>
                    </a:lnTo>
                    <a:lnTo>
                      <a:pt x="50" y="6"/>
                    </a:lnTo>
                    <a:lnTo>
                      <a:pt x="47" y="3"/>
                    </a:lnTo>
                    <a:lnTo>
                      <a:pt x="42" y="0"/>
                    </a:lnTo>
                    <a:lnTo>
                      <a:pt x="37" y="0"/>
                    </a:lnTo>
                    <a:lnTo>
                      <a:pt x="32" y="2"/>
                    </a:lnTo>
                    <a:lnTo>
                      <a:pt x="27" y="3"/>
                    </a:lnTo>
                    <a:lnTo>
                      <a:pt x="20" y="5"/>
                    </a:lnTo>
                    <a:lnTo>
                      <a:pt x="15" y="8"/>
                    </a:lnTo>
                    <a:lnTo>
                      <a:pt x="11" y="11"/>
                    </a:lnTo>
                    <a:lnTo>
                      <a:pt x="7" y="16"/>
                    </a:lnTo>
                    <a:lnTo>
                      <a:pt x="2" y="21"/>
                    </a:lnTo>
                    <a:lnTo>
                      <a:pt x="1" y="28"/>
                    </a:lnTo>
                    <a:lnTo>
                      <a:pt x="0" y="35"/>
                    </a:lnTo>
                    <a:lnTo>
                      <a:pt x="2" y="41"/>
                    </a:lnTo>
                    <a:lnTo>
                      <a:pt x="11" y="37"/>
                    </a:lnTo>
                    <a:lnTo>
                      <a:pt x="10" y="33"/>
                    </a:lnTo>
                    <a:lnTo>
                      <a:pt x="10" y="29"/>
                    </a:lnTo>
                    <a:lnTo>
                      <a:pt x="11" y="26"/>
                    </a:lnTo>
                    <a:lnTo>
                      <a:pt x="13" y="22"/>
                    </a:lnTo>
                    <a:lnTo>
                      <a:pt x="16" y="19"/>
                    </a:lnTo>
                    <a:lnTo>
                      <a:pt x="20" y="16"/>
                    </a:lnTo>
                    <a:lnTo>
                      <a:pt x="25" y="14"/>
                    </a:lnTo>
                    <a:lnTo>
                      <a:pt x="29" y="11"/>
                    </a:lnTo>
                    <a:lnTo>
                      <a:pt x="33" y="10"/>
                    </a:lnTo>
                    <a:lnTo>
                      <a:pt x="37" y="9"/>
                    </a:lnTo>
                    <a:lnTo>
                      <a:pt x="40" y="9"/>
                    </a:lnTo>
                    <a:lnTo>
                      <a:pt x="43" y="10"/>
                    </a:lnTo>
                    <a:lnTo>
                      <a:pt x="43" y="14"/>
                    </a:lnTo>
                    <a:lnTo>
                      <a:pt x="39" y="17"/>
                    </a:lnTo>
                    <a:lnTo>
                      <a:pt x="47" y="22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266" name="Freeform 135"/>
              <p:cNvSpPr>
                <a:spLocks noChangeArrowheads="1"/>
              </p:cNvSpPr>
              <p:nvPr/>
            </p:nvSpPr>
            <p:spPr bwMode="auto">
              <a:xfrm>
                <a:off x="2730" y="4128"/>
                <a:ext cx="19" cy="50"/>
              </a:xfrm>
              <a:custGeom>
                <a:avLst/>
                <a:gdLst>
                  <a:gd name="T0" fmla="*/ 445 w 18"/>
                  <a:gd name="T1" fmla="*/ 5840 h 46"/>
                  <a:gd name="T2" fmla="*/ 400 w 18"/>
                  <a:gd name="T3" fmla="*/ 5816 h 46"/>
                  <a:gd name="T4" fmla="*/ 359 w 18"/>
                  <a:gd name="T5" fmla="*/ 5373 h 46"/>
                  <a:gd name="T6" fmla="*/ 322 w 18"/>
                  <a:gd name="T7" fmla="*/ 4943 h 46"/>
                  <a:gd name="T8" fmla="*/ 289 w 18"/>
                  <a:gd name="T9" fmla="*/ 4454 h 46"/>
                  <a:gd name="T10" fmla="*/ 274 w 18"/>
                  <a:gd name="T11" fmla="*/ 3527 h 46"/>
                  <a:gd name="T12" fmla="*/ 289 w 18"/>
                  <a:gd name="T13" fmla="*/ 2985 h 46"/>
                  <a:gd name="T14" fmla="*/ 305 w 18"/>
                  <a:gd name="T15" fmla="*/ 1810 h 46"/>
                  <a:gd name="T16" fmla="*/ 359 w 18"/>
                  <a:gd name="T17" fmla="*/ 5 h 46"/>
                  <a:gd name="T18" fmla="*/ 6 w 18"/>
                  <a:gd name="T19" fmla="*/ 0 h 46"/>
                  <a:gd name="T20" fmla="*/ 2 w 18"/>
                  <a:gd name="T21" fmla="*/ 1296 h 46"/>
                  <a:gd name="T22" fmla="*/ 0 w 18"/>
                  <a:gd name="T23" fmla="*/ 2324 h 46"/>
                  <a:gd name="T24" fmla="*/ 0 w 18"/>
                  <a:gd name="T25" fmla="*/ 3770 h 46"/>
                  <a:gd name="T26" fmla="*/ 1 w 18"/>
                  <a:gd name="T27" fmla="*/ 4923 h 46"/>
                  <a:gd name="T28" fmla="*/ 3 w 18"/>
                  <a:gd name="T29" fmla="*/ 5720 h 46"/>
                  <a:gd name="T30" fmla="*/ 6 w 18"/>
                  <a:gd name="T31" fmla="*/ 6758 h 46"/>
                  <a:gd name="T32" fmla="*/ 305 w 18"/>
                  <a:gd name="T33" fmla="*/ 7073 h 46"/>
                  <a:gd name="T34" fmla="*/ 400 w 18"/>
                  <a:gd name="T35" fmla="*/ 7470 h 46"/>
                  <a:gd name="T36" fmla="*/ 445 w 18"/>
                  <a:gd name="T37" fmla="*/ 5840 h 4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8"/>
                  <a:gd name="T58" fmla="*/ 0 h 46"/>
                  <a:gd name="T59" fmla="*/ 18 w 18"/>
                  <a:gd name="T60" fmla="*/ 46 h 4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8" h="46">
                    <a:moveTo>
                      <a:pt x="18" y="37"/>
                    </a:moveTo>
                    <a:lnTo>
                      <a:pt x="16" y="36"/>
                    </a:lnTo>
                    <a:lnTo>
                      <a:pt x="14" y="34"/>
                    </a:lnTo>
                    <a:lnTo>
                      <a:pt x="12" y="31"/>
                    </a:lnTo>
                    <a:lnTo>
                      <a:pt x="10" y="27"/>
                    </a:lnTo>
                    <a:lnTo>
                      <a:pt x="9" y="22"/>
                    </a:lnTo>
                    <a:lnTo>
                      <a:pt x="10" y="18"/>
                    </a:lnTo>
                    <a:lnTo>
                      <a:pt x="11" y="12"/>
                    </a:lnTo>
                    <a:lnTo>
                      <a:pt x="14" y="5"/>
                    </a:lnTo>
                    <a:lnTo>
                      <a:pt x="6" y="0"/>
                    </a:lnTo>
                    <a:lnTo>
                      <a:pt x="2" y="8"/>
                    </a:lnTo>
                    <a:lnTo>
                      <a:pt x="0" y="15"/>
                    </a:lnTo>
                    <a:lnTo>
                      <a:pt x="0" y="23"/>
                    </a:lnTo>
                    <a:lnTo>
                      <a:pt x="1" y="30"/>
                    </a:lnTo>
                    <a:lnTo>
                      <a:pt x="3" y="35"/>
                    </a:lnTo>
                    <a:lnTo>
                      <a:pt x="6" y="41"/>
                    </a:lnTo>
                    <a:lnTo>
                      <a:pt x="11" y="44"/>
                    </a:lnTo>
                    <a:lnTo>
                      <a:pt x="16" y="46"/>
                    </a:lnTo>
                    <a:lnTo>
                      <a:pt x="18" y="37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267" name="Freeform 136"/>
              <p:cNvSpPr>
                <a:spLocks noChangeArrowheads="1"/>
              </p:cNvSpPr>
              <p:nvPr/>
            </p:nvSpPr>
            <p:spPr bwMode="auto">
              <a:xfrm>
                <a:off x="3175" y="4114"/>
                <a:ext cx="73" cy="66"/>
              </a:xfrm>
              <a:custGeom>
                <a:avLst/>
                <a:gdLst>
                  <a:gd name="T0" fmla="*/ 361 w 69"/>
                  <a:gd name="T1" fmla="*/ 6275 h 61"/>
                  <a:gd name="T2" fmla="*/ 341 w 69"/>
                  <a:gd name="T3" fmla="*/ 6072 h 61"/>
                  <a:gd name="T4" fmla="*/ 322 w 69"/>
                  <a:gd name="T5" fmla="*/ 6072 h 61"/>
                  <a:gd name="T6" fmla="*/ 6 w 69"/>
                  <a:gd name="T7" fmla="*/ 5882 h 61"/>
                  <a:gd name="T8" fmla="*/ 3 w 69"/>
                  <a:gd name="T9" fmla="*/ 5872 h 61"/>
                  <a:gd name="T10" fmla="*/ 1 w 69"/>
                  <a:gd name="T11" fmla="*/ 5800 h 61"/>
                  <a:gd name="T12" fmla="*/ 0 w 69"/>
                  <a:gd name="T13" fmla="*/ 5612 h 61"/>
                  <a:gd name="T14" fmla="*/ 1 w 69"/>
                  <a:gd name="T15" fmla="*/ 5436 h 61"/>
                  <a:gd name="T16" fmla="*/ 4 w 69"/>
                  <a:gd name="T17" fmla="*/ 5427 h 61"/>
                  <a:gd name="T18" fmla="*/ 322 w 69"/>
                  <a:gd name="T19" fmla="*/ 5361 h 61"/>
                  <a:gd name="T20" fmla="*/ 427 w 69"/>
                  <a:gd name="T21" fmla="*/ 5016 h 61"/>
                  <a:gd name="T22" fmla="*/ 566 w 69"/>
                  <a:gd name="T23" fmla="*/ 4636 h 61"/>
                  <a:gd name="T24" fmla="*/ 710 w 69"/>
                  <a:gd name="T25" fmla="*/ 4233 h 61"/>
                  <a:gd name="T26" fmla="*/ 890 w 69"/>
                  <a:gd name="T27" fmla="*/ 3616 h 61"/>
                  <a:gd name="T28" fmla="*/ 942 w 69"/>
                  <a:gd name="T29" fmla="*/ 2890 h 61"/>
                  <a:gd name="T30" fmla="*/ 997 w 69"/>
                  <a:gd name="T31" fmla="*/ 2083 h 61"/>
                  <a:gd name="T32" fmla="*/ 997 w 69"/>
                  <a:gd name="T33" fmla="*/ 1200 h 61"/>
                  <a:gd name="T34" fmla="*/ 947 w 69"/>
                  <a:gd name="T35" fmla="*/ 1109 h 61"/>
                  <a:gd name="T36" fmla="*/ 942 w 69"/>
                  <a:gd name="T37" fmla="*/ 947 h 61"/>
                  <a:gd name="T38" fmla="*/ 890 w 69"/>
                  <a:gd name="T39" fmla="*/ 5 h 61"/>
                  <a:gd name="T40" fmla="*/ 841 w 69"/>
                  <a:gd name="T41" fmla="*/ 4 h 61"/>
                  <a:gd name="T42" fmla="*/ 710 w 69"/>
                  <a:gd name="T43" fmla="*/ 3 h 61"/>
                  <a:gd name="T44" fmla="*/ 671 w 69"/>
                  <a:gd name="T45" fmla="*/ 2 h 61"/>
                  <a:gd name="T46" fmla="*/ 671 w 69"/>
                  <a:gd name="T47" fmla="*/ 1 h 61"/>
                  <a:gd name="T48" fmla="*/ 710 w 69"/>
                  <a:gd name="T49" fmla="*/ 1 h 61"/>
                  <a:gd name="T50" fmla="*/ 1002 w 69"/>
                  <a:gd name="T51" fmla="*/ 0 h 61"/>
                  <a:gd name="T52" fmla="*/ 1328 w 69"/>
                  <a:gd name="T53" fmla="*/ 1 h 61"/>
                  <a:gd name="T54" fmla="*/ 1607 w 69"/>
                  <a:gd name="T55" fmla="*/ 3 h 61"/>
                  <a:gd name="T56" fmla="*/ 1903 w 69"/>
                  <a:gd name="T57" fmla="*/ 5 h 61"/>
                  <a:gd name="T58" fmla="*/ 2083 w 69"/>
                  <a:gd name="T59" fmla="*/ 1109 h 61"/>
                  <a:gd name="T60" fmla="*/ 2130 w 69"/>
                  <a:gd name="T61" fmla="*/ 1404 h 61"/>
                  <a:gd name="T62" fmla="*/ 2130 w 69"/>
                  <a:gd name="T63" fmla="*/ 1519 h 61"/>
                  <a:gd name="T64" fmla="*/ 2122 w 69"/>
                  <a:gd name="T65" fmla="*/ 1644 h 61"/>
                  <a:gd name="T66" fmla="*/ 2013 w 69"/>
                  <a:gd name="T67" fmla="*/ 1779 h 61"/>
                  <a:gd name="T68" fmla="*/ 1903 w 69"/>
                  <a:gd name="T69" fmla="*/ 1779 h 61"/>
                  <a:gd name="T70" fmla="*/ 1759 w 69"/>
                  <a:gd name="T71" fmla="*/ 1925 h 61"/>
                  <a:gd name="T72" fmla="*/ 1656 w 69"/>
                  <a:gd name="T73" fmla="*/ 2469 h 61"/>
                  <a:gd name="T74" fmla="*/ 1486 w 69"/>
                  <a:gd name="T75" fmla="*/ 2855 h 61"/>
                  <a:gd name="T76" fmla="*/ 1398 w 69"/>
                  <a:gd name="T77" fmla="*/ 3383 h 61"/>
                  <a:gd name="T78" fmla="*/ 1186 w 69"/>
                  <a:gd name="T79" fmla="*/ 4233 h 61"/>
                  <a:gd name="T80" fmla="*/ 1060 w 69"/>
                  <a:gd name="T81" fmla="*/ 4643 h 61"/>
                  <a:gd name="T82" fmla="*/ 1002 w 69"/>
                  <a:gd name="T83" fmla="*/ 5436 h 61"/>
                  <a:gd name="T84" fmla="*/ 997 w 69"/>
                  <a:gd name="T85" fmla="*/ 5882 h 61"/>
                  <a:gd name="T86" fmla="*/ 947 w 69"/>
                  <a:gd name="T87" fmla="*/ 6353 h 61"/>
                  <a:gd name="T88" fmla="*/ 942 w 69"/>
                  <a:gd name="T89" fmla="*/ 6789 h 61"/>
                  <a:gd name="T90" fmla="*/ 895 w 69"/>
                  <a:gd name="T91" fmla="*/ 6886 h 61"/>
                  <a:gd name="T92" fmla="*/ 846 w 69"/>
                  <a:gd name="T93" fmla="*/ 7109 h 61"/>
                  <a:gd name="T94" fmla="*/ 795 w 69"/>
                  <a:gd name="T95" fmla="*/ 7312 h 61"/>
                  <a:gd name="T96" fmla="*/ 634 w 69"/>
                  <a:gd name="T97" fmla="*/ 7345 h 61"/>
                  <a:gd name="T98" fmla="*/ 535 w 69"/>
                  <a:gd name="T99" fmla="*/ 7345 h 61"/>
                  <a:gd name="T100" fmla="*/ 452 w 69"/>
                  <a:gd name="T101" fmla="*/ 7437 h 61"/>
                  <a:gd name="T102" fmla="*/ 427 w 69"/>
                  <a:gd name="T103" fmla="*/ 7345 h 61"/>
                  <a:gd name="T104" fmla="*/ 404 w 69"/>
                  <a:gd name="T105" fmla="*/ 7312 h 61"/>
                  <a:gd name="T106" fmla="*/ 404 w 69"/>
                  <a:gd name="T107" fmla="*/ 7109 h 61"/>
                  <a:gd name="T108" fmla="*/ 382 w 69"/>
                  <a:gd name="T109" fmla="*/ 6886 h 61"/>
                  <a:gd name="T110" fmla="*/ 382 w 69"/>
                  <a:gd name="T111" fmla="*/ 6789 h 61"/>
                  <a:gd name="T112" fmla="*/ 382 w 69"/>
                  <a:gd name="T113" fmla="*/ 6570 h 61"/>
                  <a:gd name="T114" fmla="*/ 382 w 69"/>
                  <a:gd name="T115" fmla="*/ 6353 h 61"/>
                  <a:gd name="T116" fmla="*/ 361 w 69"/>
                  <a:gd name="T117" fmla="*/ 6275 h 61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69"/>
                  <a:gd name="T178" fmla="*/ 0 h 61"/>
                  <a:gd name="T179" fmla="*/ 69 w 69"/>
                  <a:gd name="T180" fmla="*/ 61 h 61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69" h="61">
                    <a:moveTo>
                      <a:pt x="11" y="51"/>
                    </a:moveTo>
                    <a:lnTo>
                      <a:pt x="10" y="50"/>
                    </a:lnTo>
                    <a:lnTo>
                      <a:pt x="9" y="50"/>
                    </a:lnTo>
                    <a:lnTo>
                      <a:pt x="6" y="49"/>
                    </a:lnTo>
                    <a:lnTo>
                      <a:pt x="3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1" y="45"/>
                    </a:lnTo>
                    <a:lnTo>
                      <a:pt x="4" y="44"/>
                    </a:lnTo>
                    <a:lnTo>
                      <a:pt x="9" y="43"/>
                    </a:lnTo>
                    <a:lnTo>
                      <a:pt x="14" y="41"/>
                    </a:lnTo>
                    <a:lnTo>
                      <a:pt x="19" y="38"/>
                    </a:lnTo>
                    <a:lnTo>
                      <a:pt x="23" y="34"/>
                    </a:lnTo>
                    <a:lnTo>
                      <a:pt x="28" y="29"/>
                    </a:lnTo>
                    <a:lnTo>
                      <a:pt x="30" y="24"/>
                    </a:lnTo>
                    <a:lnTo>
                      <a:pt x="32" y="17"/>
                    </a:lnTo>
                    <a:lnTo>
                      <a:pt x="32" y="10"/>
                    </a:lnTo>
                    <a:lnTo>
                      <a:pt x="31" y="9"/>
                    </a:lnTo>
                    <a:lnTo>
                      <a:pt x="30" y="7"/>
                    </a:lnTo>
                    <a:lnTo>
                      <a:pt x="28" y="5"/>
                    </a:lnTo>
                    <a:lnTo>
                      <a:pt x="26" y="4"/>
                    </a:lnTo>
                    <a:lnTo>
                      <a:pt x="23" y="3"/>
                    </a:lnTo>
                    <a:lnTo>
                      <a:pt x="22" y="2"/>
                    </a:lnTo>
                    <a:lnTo>
                      <a:pt x="22" y="1"/>
                    </a:lnTo>
                    <a:lnTo>
                      <a:pt x="23" y="1"/>
                    </a:lnTo>
                    <a:lnTo>
                      <a:pt x="33" y="0"/>
                    </a:lnTo>
                    <a:lnTo>
                      <a:pt x="43" y="1"/>
                    </a:lnTo>
                    <a:lnTo>
                      <a:pt x="52" y="3"/>
                    </a:lnTo>
                    <a:lnTo>
                      <a:pt x="61" y="5"/>
                    </a:lnTo>
                    <a:lnTo>
                      <a:pt x="67" y="9"/>
                    </a:lnTo>
                    <a:lnTo>
                      <a:pt x="69" y="12"/>
                    </a:lnTo>
                    <a:lnTo>
                      <a:pt x="69" y="13"/>
                    </a:lnTo>
                    <a:lnTo>
                      <a:pt x="68" y="14"/>
                    </a:lnTo>
                    <a:lnTo>
                      <a:pt x="65" y="15"/>
                    </a:lnTo>
                    <a:lnTo>
                      <a:pt x="61" y="15"/>
                    </a:lnTo>
                    <a:lnTo>
                      <a:pt x="57" y="16"/>
                    </a:lnTo>
                    <a:lnTo>
                      <a:pt x="53" y="20"/>
                    </a:lnTo>
                    <a:lnTo>
                      <a:pt x="48" y="23"/>
                    </a:lnTo>
                    <a:lnTo>
                      <a:pt x="44" y="28"/>
                    </a:lnTo>
                    <a:lnTo>
                      <a:pt x="39" y="34"/>
                    </a:lnTo>
                    <a:lnTo>
                      <a:pt x="35" y="39"/>
                    </a:lnTo>
                    <a:lnTo>
                      <a:pt x="33" y="45"/>
                    </a:lnTo>
                    <a:lnTo>
                      <a:pt x="32" y="49"/>
                    </a:lnTo>
                    <a:lnTo>
                      <a:pt x="31" y="52"/>
                    </a:lnTo>
                    <a:lnTo>
                      <a:pt x="30" y="55"/>
                    </a:lnTo>
                    <a:lnTo>
                      <a:pt x="29" y="57"/>
                    </a:lnTo>
                    <a:lnTo>
                      <a:pt x="27" y="58"/>
                    </a:lnTo>
                    <a:lnTo>
                      <a:pt x="25" y="59"/>
                    </a:lnTo>
                    <a:lnTo>
                      <a:pt x="21" y="60"/>
                    </a:lnTo>
                    <a:lnTo>
                      <a:pt x="18" y="60"/>
                    </a:lnTo>
                    <a:lnTo>
                      <a:pt x="15" y="61"/>
                    </a:lnTo>
                    <a:lnTo>
                      <a:pt x="14" y="60"/>
                    </a:lnTo>
                    <a:lnTo>
                      <a:pt x="13" y="59"/>
                    </a:lnTo>
                    <a:lnTo>
                      <a:pt x="13" y="58"/>
                    </a:lnTo>
                    <a:lnTo>
                      <a:pt x="12" y="57"/>
                    </a:lnTo>
                    <a:lnTo>
                      <a:pt x="12" y="55"/>
                    </a:lnTo>
                    <a:lnTo>
                      <a:pt x="12" y="54"/>
                    </a:lnTo>
                    <a:lnTo>
                      <a:pt x="12" y="52"/>
                    </a:lnTo>
                    <a:lnTo>
                      <a:pt x="11" y="51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268" name="Freeform 137"/>
              <p:cNvSpPr>
                <a:spLocks noChangeArrowheads="1"/>
              </p:cNvSpPr>
              <p:nvPr/>
            </p:nvSpPr>
            <p:spPr bwMode="auto">
              <a:xfrm>
                <a:off x="3171" y="4156"/>
                <a:ext cx="19" cy="17"/>
              </a:xfrm>
              <a:custGeom>
                <a:avLst/>
                <a:gdLst>
                  <a:gd name="T0" fmla="*/ 7 w 18"/>
                  <a:gd name="T1" fmla="*/ 0 h 16"/>
                  <a:gd name="T2" fmla="*/ 4 w 18"/>
                  <a:gd name="T3" fmla="*/ 1 h 16"/>
                  <a:gd name="T4" fmla="*/ 0 w 18"/>
                  <a:gd name="T5" fmla="*/ 7 h 16"/>
                  <a:gd name="T6" fmla="*/ 3 w 18"/>
                  <a:gd name="T7" fmla="*/ 437 h 16"/>
                  <a:gd name="T8" fmla="*/ 5 w 18"/>
                  <a:gd name="T9" fmla="*/ 464 h 16"/>
                  <a:gd name="T10" fmla="*/ 8 w 18"/>
                  <a:gd name="T11" fmla="*/ 493 h 16"/>
                  <a:gd name="T12" fmla="*/ 305 w 18"/>
                  <a:gd name="T13" fmla="*/ 592 h 16"/>
                  <a:gd name="T14" fmla="*/ 340 w 18"/>
                  <a:gd name="T15" fmla="*/ 592 h 16"/>
                  <a:gd name="T16" fmla="*/ 322 w 18"/>
                  <a:gd name="T17" fmla="*/ 592 h 16"/>
                  <a:gd name="T18" fmla="*/ 445 w 18"/>
                  <a:gd name="T19" fmla="*/ 387 h 16"/>
                  <a:gd name="T20" fmla="*/ 400 w 18"/>
                  <a:gd name="T21" fmla="*/ 364 h 16"/>
                  <a:gd name="T22" fmla="*/ 359 w 18"/>
                  <a:gd name="T23" fmla="*/ 7 h 16"/>
                  <a:gd name="T24" fmla="*/ 322 w 18"/>
                  <a:gd name="T25" fmla="*/ 6 h 16"/>
                  <a:gd name="T26" fmla="*/ 289 w 18"/>
                  <a:gd name="T27" fmla="*/ 5 h 16"/>
                  <a:gd name="T28" fmla="*/ 8 w 18"/>
                  <a:gd name="T29" fmla="*/ 4 h 16"/>
                  <a:gd name="T30" fmla="*/ 289 w 18"/>
                  <a:gd name="T31" fmla="*/ 6 h 16"/>
                  <a:gd name="T32" fmla="*/ 7 w 18"/>
                  <a:gd name="T33" fmla="*/ 411 h 16"/>
                  <a:gd name="T34" fmla="*/ 8 w 18"/>
                  <a:gd name="T35" fmla="*/ 387 h 16"/>
                  <a:gd name="T36" fmla="*/ 7 w 18"/>
                  <a:gd name="T37" fmla="*/ 0 h 1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8"/>
                  <a:gd name="T58" fmla="*/ 0 h 16"/>
                  <a:gd name="T59" fmla="*/ 18 w 18"/>
                  <a:gd name="T60" fmla="*/ 16 h 1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8" h="16">
                    <a:moveTo>
                      <a:pt x="7" y="0"/>
                    </a:moveTo>
                    <a:lnTo>
                      <a:pt x="4" y="1"/>
                    </a:lnTo>
                    <a:lnTo>
                      <a:pt x="0" y="7"/>
                    </a:lnTo>
                    <a:lnTo>
                      <a:pt x="3" y="11"/>
                    </a:lnTo>
                    <a:lnTo>
                      <a:pt x="5" y="12"/>
                    </a:lnTo>
                    <a:lnTo>
                      <a:pt x="8" y="13"/>
                    </a:lnTo>
                    <a:lnTo>
                      <a:pt x="11" y="16"/>
                    </a:lnTo>
                    <a:lnTo>
                      <a:pt x="13" y="16"/>
                    </a:lnTo>
                    <a:lnTo>
                      <a:pt x="12" y="16"/>
                    </a:lnTo>
                    <a:lnTo>
                      <a:pt x="18" y="9"/>
                    </a:lnTo>
                    <a:lnTo>
                      <a:pt x="16" y="8"/>
                    </a:lnTo>
                    <a:lnTo>
                      <a:pt x="14" y="7"/>
                    </a:lnTo>
                    <a:lnTo>
                      <a:pt x="12" y="6"/>
                    </a:lnTo>
                    <a:lnTo>
                      <a:pt x="10" y="5"/>
                    </a:lnTo>
                    <a:lnTo>
                      <a:pt x="8" y="4"/>
                    </a:lnTo>
                    <a:lnTo>
                      <a:pt x="10" y="6"/>
                    </a:lnTo>
                    <a:lnTo>
                      <a:pt x="7" y="10"/>
                    </a:lnTo>
                    <a:lnTo>
                      <a:pt x="8" y="9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269" name="Freeform 138"/>
              <p:cNvSpPr>
                <a:spLocks noChangeArrowheads="1"/>
              </p:cNvSpPr>
              <p:nvPr/>
            </p:nvSpPr>
            <p:spPr bwMode="auto">
              <a:xfrm>
                <a:off x="3179" y="4125"/>
                <a:ext cx="35" cy="41"/>
              </a:xfrm>
              <a:custGeom>
                <a:avLst/>
                <a:gdLst>
                  <a:gd name="T0" fmla="*/ 931 w 33"/>
                  <a:gd name="T1" fmla="*/ 1 h 38"/>
                  <a:gd name="T2" fmla="*/ 931 w 33"/>
                  <a:gd name="T3" fmla="*/ 814 h 38"/>
                  <a:gd name="T4" fmla="*/ 828 w 33"/>
                  <a:gd name="T5" fmla="*/ 1190 h 38"/>
                  <a:gd name="T6" fmla="*/ 694 w 33"/>
                  <a:gd name="T7" fmla="*/ 1739 h 38"/>
                  <a:gd name="T8" fmla="*/ 582 w 33"/>
                  <a:gd name="T9" fmla="*/ 2184 h 38"/>
                  <a:gd name="T10" fmla="*/ 460 w 33"/>
                  <a:gd name="T11" fmla="*/ 2542 h 38"/>
                  <a:gd name="T12" fmla="*/ 364 w 33"/>
                  <a:gd name="T13" fmla="*/ 2743 h 38"/>
                  <a:gd name="T14" fmla="*/ 5 w 33"/>
                  <a:gd name="T15" fmla="*/ 2855 h 38"/>
                  <a:gd name="T16" fmla="*/ 0 w 33"/>
                  <a:gd name="T17" fmla="*/ 2960 h 38"/>
                  <a:gd name="T18" fmla="*/ 1 w 33"/>
                  <a:gd name="T19" fmla="*/ 3868 h 38"/>
                  <a:gd name="T20" fmla="*/ 7 w 33"/>
                  <a:gd name="T21" fmla="*/ 3764 h 38"/>
                  <a:gd name="T22" fmla="*/ 460 w 33"/>
                  <a:gd name="T23" fmla="*/ 3585 h 38"/>
                  <a:gd name="T24" fmla="*/ 617 w 33"/>
                  <a:gd name="T25" fmla="*/ 3194 h 38"/>
                  <a:gd name="T26" fmla="*/ 878 w 33"/>
                  <a:gd name="T27" fmla="*/ 2743 h 38"/>
                  <a:gd name="T28" fmla="*/ 1017 w 33"/>
                  <a:gd name="T29" fmla="*/ 2273 h 38"/>
                  <a:gd name="T30" fmla="*/ 1110 w 33"/>
                  <a:gd name="T31" fmla="*/ 1494 h 38"/>
                  <a:gd name="T32" fmla="*/ 1177 w 33"/>
                  <a:gd name="T33" fmla="*/ 878 h 38"/>
                  <a:gd name="T34" fmla="*/ 1177 w 33"/>
                  <a:gd name="T35" fmla="*/ 0 h 38"/>
                  <a:gd name="T36" fmla="*/ 931 w 33"/>
                  <a:gd name="T37" fmla="*/ 1 h 3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3"/>
                  <a:gd name="T58" fmla="*/ 0 h 38"/>
                  <a:gd name="T59" fmla="*/ 33 w 33"/>
                  <a:gd name="T60" fmla="*/ 38 h 3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3" h="38">
                    <a:moveTo>
                      <a:pt x="25" y="1"/>
                    </a:moveTo>
                    <a:lnTo>
                      <a:pt x="25" y="7"/>
                    </a:lnTo>
                    <a:lnTo>
                      <a:pt x="23" y="12"/>
                    </a:lnTo>
                    <a:lnTo>
                      <a:pt x="20" y="17"/>
                    </a:lnTo>
                    <a:lnTo>
                      <a:pt x="17" y="21"/>
                    </a:lnTo>
                    <a:lnTo>
                      <a:pt x="13" y="25"/>
                    </a:lnTo>
                    <a:lnTo>
                      <a:pt x="9" y="27"/>
                    </a:lnTo>
                    <a:lnTo>
                      <a:pt x="5" y="28"/>
                    </a:lnTo>
                    <a:lnTo>
                      <a:pt x="0" y="29"/>
                    </a:lnTo>
                    <a:lnTo>
                      <a:pt x="1" y="38"/>
                    </a:lnTo>
                    <a:lnTo>
                      <a:pt x="7" y="37"/>
                    </a:lnTo>
                    <a:lnTo>
                      <a:pt x="13" y="35"/>
                    </a:lnTo>
                    <a:lnTo>
                      <a:pt x="18" y="31"/>
                    </a:lnTo>
                    <a:lnTo>
                      <a:pt x="24" y="27"/>
                    </a:lnTo>
                    <a:lnTo>
                      <a:pt x="28" y="22"/>
                    </a:lnTo>
                    <a:lnTo>
                      <a:pt x="31" y="15"/>
                    </a:lnTo>
                    <a:lnTo>
                      <a:pt x="33" y="8"/>
                    </a:lnTo>
                    <a:lnTo>
                      <a:pt x="33" y="0"/>
                    </a:lnTo>
                    <a:lnTo>
                      <a:pt x="25" y="1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270" name="Freeform 139"/>
              <p:cNvSpPr>
                <a:spLocks noChangeArrowheads="1"/>
              </p:cNvSpPr>
              <p:nvPr/>
            </p:nvSpPr>
            <p:spPr bwMode="auto">
              <a:xfrm>
                <a:off x="3195" y="4110"/>
                <a:ext cx="19" cy="17"/>
              </a:xfrm>
              <a:custGeom>
                <a:avLst/>
                <a:gdLst>
                  <a:gd name="T0" fmla="*/ 4 w 18"/>
                  <a:gd name="T1" fmla="*/ 0 h 16"/>
                  <a:gd name="T2" fmla="*/ 0 w 18"/>
                  <a:gd name="T3" fmla="*/ 3 h 16"/>
                  <a:gd name="T4" fmla="*/ 0 w 18"/>
                  <a:gd name="T5" fmla="*/ 364 h 16"/>
                  <a:gd name="T6" fmla="*/ 2 w 18"/>
                  <a:gd name="T7" fmla="*/ 411 h 16"/>
                  <a:gd name="T8" fmla="*/ 4 w 18"/>
                  <a:gd name="T9" fmla="*/ 437 h 16"/>
                  <a:gd name="T10" fmla="*/ 7 w 18"/>
                  <a:gd name="T11" fmla="*/ 524 h 16"/>
                  <a:gd name="T12" fmla="*/ 274 w 18"/>
                  <a:gd name="T13" fmla="*/ 557 h 16"/>
                  <a:gd name="T14" fmla="*/ 289 w 18"/>
                  <a:gd name="T15" fmla="*/ 592 h 16"/>
                  <a:gd name="T16" fmla="*/ 289 w 18"/>
                  <a:gd name="T17" fmla="*/ 557 h 16"/>
                  <a:gd name="T18" fmla="*/ 445 w 18"/>
                  <a:gd name="T19" fmla="*/ 524 h 16"/>
                  <a:gd name="T20" fmla="*/ 400 w 18"/>
                  <a:gd name="T21" fmla="*/ 411 h 16"/>
                  <a:gd name="T22" fmla="*/ 359 w 18"/>
                  <a:gd name="T23" fmla="*/ 7 h 16"/>
                  <a:gd name="T24" fmla="*/ 322 w 18"/>
                  <a:gd name="T25" fmla="*/ 6 h 16"/>
                  <a:gd name="T26" fmla="*/ 289 w 18"/>
                  <a:gd name="T27" fmla="*/ 5 h 16"/>
                  <a:gd name="T28" fmla="*/ 8 w 18"/>
                  <a:gd name="T29" fmla="*/ 4 h 16"/>
                  <a:gd name="T30" fmla="*/ 8 w 18"/>
                  <a:gd name="T31" fmla="*/ 3 h 16"/>
                  <a:gd name="T32" fmla="*/ 8 w 18"/>
                  <a:gd name="T33" fmla="*/ 364 h 16"/>
                  <a:gd name="T34" fmla="*/ 7 w 18"/>
                  <a:gd name="T35" fmla="*/ 387 h 16"/>
                  <a:gd name="T36" fmla="*/ 4 w 18"/>
                  <a:gd name="T37" fmla="*/ 0 h 1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8"/>
                  <a:gd name="T58" fmla="*/ 0 h 16"/>
                  <a:gd name="T59" fmla="*/ 18 w 18"/>
                  <a:gd name="T60" fmla="*/ 16 h 1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8" h="16">
                    <a:moveTo>
                      <a:pt x="4" y="0"/>
                    </a:moveTo>
                    <a:lnTo>
                      <a:pt x="0" y="3"/>
                    </a:lnTo>
                    <a:lnTo>
                      <a:pt x="0" y="8"/>
                    </a:lnTo>
                    <a:lnTo>
                      <a:pt x="2" y="10"/>
                    </a:lnTo>
                    <a:lnTo>
                      <a:pt x="4" y="11"/>
                    </a:lnTo>
                    <a:lnTo>
                      <a:pt x="7" y="14"/>
                    </a:lnTo>
                    <a:lnTo>
                      <a:pt x="9" y="15"/>
                    </a:lnTo>
                    <a:lnTo>
                      <a:pt x="10" y="16"/>
                    </a:lnTo>
                    <a:lnTo>
                      <a:pt x="10" y="15"/>
                    </a:lnTo>
                    <a:lnTo>
                      <a:pt x="18" y="14"/>
                    </a:lnTo>
                    <a:lnTo>
                      <a:pt x="16" y="10"/>
                    </a:lnTo>
                    <a:lnTo>
                      <a:pt x="14" y="7"/>
                    </a:lnTo>
                    <a:lnTo>
                      <a:pt x="12" y="6"/>
                    </a:lnTo>
                    <a:lnTo>
                      <a:pt x="10" y="5"/>
                    </a:lnTo>
                    <a:lnTo>
                      <a:pt x="8" y="4"/>
                    </a:lnTo>
                    <a:lnTo>
                      <a:pt x="8" y="3"/>
                    </a:lnTo>
                    <a:lnTo>
                      <a:pt x="8" y="8"/>
                    </a:lnTo>
                    <a:lnTo>
                      <a:pt x="7" y="9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271" name="Freeform 140"/>
              <p:cNvSpPr>
                <a:spLocks noChangeArrowheads="1"/>
              </p:cNvSpPr>
              <p:nvPr/>
            </p:nvSpPr>
            <p:spPr bwMode="auto">
              <a:xfrm>
                <a:off x="3199" y="4109"/>
                <a:ext cx="54" cy="27"/>
              </a:xfrm>
              <a:custGeom>
                <a:avLst/>
                <a:gdLst>
                  <a:gd name="T0" fmla="*/ 1277 w 51"/>
                  <a:gd name="T1" fmla="*/ 2676 h 25"/>
                  <a:gd name="T2" fmla="*/ 1432 w 51"/>
                  <a:gd name="T3" fmla="*/ 2676 h 25"/>
                  <a:gd name="T4" fmla="*/ 1516 w 51"/>
                  <a:gd name="T5" fmla="*/ 2478 h 25"/>
                  <a:gd name="T6" fmla="*/ 1605 w 51"/>
                  <a:gd name="T7" fmla="*/ 2227 h 25"/>
                  <a:gd name="T8" fmla="*/ 1657 w 51"/>
                  <a:gd name="T9" fmla="*/ 1445 h 25"/>
                  <a:gd name="T10" fmla="*/ 1516 w 51"/>
                  <a:gd name="T11" fmla="*/ 983 h 25"/>
                  <a:gd name="T12" fmla="*/ 1351 w 51"/>
                  <a:gd name="T13" fmla="*/ 6 h 25"/>
                  <a:gd name="T14" fmla="*/ 1015 w 51"/>
                  <a:gd name="T15" fmla="*/ 3 h 25"/>
                  <a:gd name="T16" fmla="*/ 682 w 51"/>
                  <a:gd name="T17" fmla="*/ 1 h 25"/>
                  <a:gd name="T18" fmla="*/ 364 w 51"/>
                  <a:gd name="T19" fmla="*/ 0 h 25"/>
                  <a:gd name="T20" fmla="*/ 0 w 51"/>
                  <a:gd name="T21" fmla="*/ 1 h 25"/>
                  <a:gd name="T22" fmla="*/ 3 w 51"/>
                  <a:gd name="T23" fmla="*/ 1062 h 25"/>
                  <a:gd name="T24" fmla="*/ 364 w 51"/>
                  <a:gd name="T25" fmla="*/ 983 h 25"/>
                  <a:gd name="T26" fmla="*/ 644 w 51"/>
                  <a:gd name="T27" fmla="*/ 1062 h 25"/>
                  <a:gd name="T28" fmla="*/ 959 w 51"/>
                  <a:gd name="T29" fmla="*/ 1239 h 25"/>
                  <a:gd name="T30" fmla="*/ 1205 w 51"/>
                  <a:gd name="T31" fmla="*/ 1561 h 25"/>
                  <a:gd name="T32" fmla="*/ 1352 w 51"/>
                  <a:gd name="T33" fmla="*/ 1821 h 25"/>
                  <a:gd name="T34" fmla="*/ 1432 w 51"/>
                  <a:gd name="T35" fmla="*/ 2124 h 25"/>
                  <a:gd name="T36" fmla="*/ 1432 w 51"/>
                  <a:gd name="T37" fmla="*/ 1561 h 25"/>
                  <a:gd name="T38" fmla="*/ 1352 w 51"/>
                  <a:gd name="T39" fmla="*/ 1686 h 25"/>
                  <a:gd name="T40" fmla="*/ 1276 w 51"/>
                  <a:gd name="T41" fmla="*/ 1686 h 25"/>
                  <a:gd name="T42" fmla="*/ 1277 w 51"/>
                  <a:gd name="T43" fmla="*/ 2676 h 25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51"/>
                  <a:gd name="T67" fmla="*/ 0 h 25"/>
                  <a:gd name="T68" fmla="*/ 51 w 51"/>
                  <a:gd name="T69" fmla="*/ 25 h 25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51" h="25">
                    <a:moveTo>
                      <a:pt x="40" y="25"/>
                    </a:moveTo>
                    <a:lnTo>
                      <a:pt x="44" y="25"/>
                    </a:lnTo>
                    <a:lnTo>
                      <a:pt x="47" y="23"/>
                    </a:lnTo>
                    <a:lnTo>
                      <a:pt x="50" y="20"/>
                    </a:lnTo>
                    <a:lnTo>
                      <a:pt x="51" y="14"/>
                    </a:lnTo>
                    <a:lnTo>
                      <a:pt x="47" y="9"/>
                    </a:lnTo>
                    <a:lnTo>
                      <a:pt x="41" y="6"/>
                    </a:lnTo>
                    <a:lnTo>
                      <a:pt x="31" y="3"/>
                    </a:lnTo>
                    <a:lnTo>
                      <a:pt x="22" y="1"/>
                    </a:lnTo>
                    <a:lnTo>
                      <a:pt x="11" y="0"/>
                    </a:lnTo>
                    <a:lnTo>
                      <a:pt x="0" y="1"/>
                    </a:lnTo>
                    <a:lnTo>
                      <a:pt x="3" y="10"/>
                    </a:lnTo>
                    <a:lnTo>
                      <a:pt x="11" y="9"/>
                    </a:lnTo>
                    <a:lnTo>
                      <a:pt x="21" y="10"/>
                    </a:lnTo>
                    <a:lnTo>
                      <a:pt x="29" y="12"/>
                    </a:lnTo>
                    <a:lnTo>
                      <a:pt x="37" y="15"/>
                    </a:lnTo>
                    <a:lnTo>
                      <a:pt x="42" y="17"/>
                    </a:lnTo>
                    <a:lnTo>
                      <a:pt x="44" y="19"/>
                    </a:lnTo>
                    <a:lnTo>
                      <a:pt x="44" y="15"/>
                    </a:lnTo>
                    <a:lnTo>
                      <a:pt x="42" y="16"/>
                    </a:lnTo>
                    <a:lnTo>
                      <a:pt x="39" y="16"/>
                    </a:lnTo>
                    <a:lnTo>
                      <a:pt x="40" y="25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272" name="Freeform 141"/>
              <p:cNvSpPr>
                <a:spLocks noChangeArrowheads="1"/>
              </p:cNvSpPr>
              <p:nvPr/>
            </p:nvSpPr>
            <p:spPr bwMode="auto">
              <a:xfrm>
                <a:off x="3205" y="4126"/>
                <a:ext cx="36" cy="41"/>
              </a:xfrm>
              <a:custGeom>
                <a:avLst/>
                <a:gdLst>
                  <a:gd name="T0" fmla="*/ 8 w 34"/>
                  <a:gd name="T1" fmla="*/ 3868 h 38"/>
                  <a:gd name="T2" fmla="*/ 325 w 34"/>
                  <a:gd name="T3" fmla="*/ 3585 h 38"/>
                  <a:gd name="T4" fmla="*/ 364 w 34"/>
                  <a:gd name="T5" fmla="*/ 3080 h 38"/>
                  <a:gd name="T6" fmla="*/ 457 w 34"/>
                  <a:gd name="T7" fmla="*/ 2542 h 38"/>
                  <a:gd name="T8" fmla="*/ 574 w 34"/>
                  <a:gd name="T9" fmla="*/ 2184 h 38"/>
                  <a:gd name="T10" fmla="*/ 722 w 34"/>
                  <a:gd name="T11" fmla="*/ 1494 h 38"/>
                  <a:gd name="T12" fmla="*/ 906 w 34"/>
                  <a:gd name="T13" fmla="*/ 1190 h 38"/>
                  <a:gd name="T14" fmla="*/ 1015 w 34"/>
                  <a:gd name="T15" fmla="*/ 1022 h 38"/>
                  <a:gd name="T16" fmla="*/ 1076 w 34"/>
                  <a:gd name="T17" fmla="*/ 947 h 38"/>
                  <a:gd name="T18" fmla="*/ 1075 w 34"/>
                  <a:gd name="T19" fmla="*/ 0 h 38"/>
                  <a:gd name="T20" fmla="*/ 906 w 34"/>
                  <a:gd name="T21" fmla="*/ 1 h 38"/>
                  <a:gd name="T22" fmla="*/ 722 w 34"/>
                  <a:gd name="T23" fmla="*/ 4 h 38"/>
                  <a:gd name="T24" fmla="*/ 542 w 34"/>
                  <a:gd name="T25" fmla="*/ 947 h 38"/>
                  <a:gd name="T26" fmla="*/ 385 w 34"/>
                  <a:gd name="T27" fmla="*/ 1385 h 38"/>
                  <a:gd name="T28" fmla="*/ 7 w 34"/>
                  <a:gd name="T29" fmla="*/ 2107 h 38"/>
                  <a:gd name="T30" fmla="*/ 3 w 34"/>
                  <a:gd name="T31" fmla="*/ 2542 h 38"/>
                  <a:gd name="T32" fmla="*/ 1 w 34"/>
                  <a:gd name="T33" fmla="*/ 3323 h 38"/>
                  <a:gd name="T34" fmla="*/ 0 w 34"/>
                  <a:gd name="T35" fmla="*/ 3868 h 38"/>
                  <a:gd name="T36" fmla="*/ 8 w 34"/>
                  <a:gd name="T37" fmla="*/ 3868 h 3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4"/>
                  <a:gd name="T58" fmla="*/ 0 h 38"/>
                  <a:gd name="T59" fmla="*/ 34 w 34"/>
                  <a:gd name="T60" fmla="*/ 38 h 3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4" h="38">
                    <a:moveTo>
                      <a:pt x="8" y="38"/>
                    </a:moveTo>
                    <a:lnTo>
                      <a:pt x="9" y="35"/>
                    </a:lnTo>
                    <a:lnTo>
                      <a:pt x="11" y="30"/>
                    </a:lnTo>
                    <a:lnTo>
                      <a:pt x="15" y="25"/>
                    </a:lnTo>
                    <a:lnTo>
                      <a:pt x="19" y="21"/>
                    </a:lnTo>
                    <a:lnTo>
                      <a:pt x="23" y="15"/>
                    </a:lnTo>
                    <a:lnTo>
                      <a:pt x="27" y="12"/>
                    </a:lnTo>
                    <a:lnTo>
                      <a:pt x="31" y="10"/>
                    </a:lnTo>
                    <a:lnTo>
                      <a:pt x="34" y="9"/>
                    </a:lnTo>
                    <a:lnTo>
                      <a:pt x="33" y="0"/>
                    </a:lnTo>
                    <a:lnTo>
                      <a:pt x="27" y="1"/>
                    </a:lnTo>
                    <a:lnTo>
                      <a:pt x="23" y="4"/>
                    </a:lnTo>
                    <a:lnTo>
                      <a:pt x="18" y="9"/>
                    </a:lnTo>
                    <a:lnTo>
                      <a:pt x="12" y="14"/>
                    </a:lnTo>
                    <a:lnTo>
                      <a:pt x="7" y="20"/>
                    </a:lnTo>
                    <a:lnTo>
                      <a:pt x="3" y="25"/>
                    </a:lnTo>
                    <a:lnTo>
                      <a:pt x="1" y="32"/>
                    </a:lnTo>
                    <a:lnTo>
                      <a:pt x="0" y="38"/>
                    </a:lnTo>
                    <a:lnTo>
                      <a:pt x="8" y="38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273" name="Freeform 142"/>
              <p:cNvSpPr>
                <a:spLocks noChangeArrowheads="1"/>
              </p:cNvSpPr>
              <p:nvPr/>
            </p:nvSpPr>
            <p:spPr bwMode="auto">
              <a:xfrm>
                <a:off x="3192" y="4167"/>
                <a:ext cx="22" cy="18"/>
              </a:xfrm>
              <a:custGeom>
                <a:avLst/>
                <a:gdLst>
                  <a:gd name="T0" fmla="*/ 0 w 21"/>
                  <a:gd name="T1" fmla="*/ 512 h 17"/>
                  <a:gd name="T2" fmla="*/ 4 w 21"/>
                  <a:gd name="T3" fmla="*/ 512 h 17"/>
                  <a:gd name="T4" fmla="*/ 7 w 21"/>
                  <a:gd name="T5" fmla="*/ 484 h 17"/>
                  <a:gd name="T6" fmla="*/ 211 w 21"/>
                  <a:gd name="T7" fmla="*/ 432 h 17"/>
                  <a:gd name="T8" fmla="*/ 243 w 21"/>
                  <a:gd name="T9" fmla="*/ 408 h 17"/>
                  <a:gd name="T10" fmla="*/ 280 w 21"/>
                  <a:gd name="T11" fmla="*/ 364 h 17"/>
                  <a:gd name="T12" fmla="*/ 307 w 21"/>
                  <a:gd name="T13" fmla="*/ 8 h 17"/>
                  <a:gd name="T14" fmla="*/ 322 w 21"/>
                  <a:gd name="T15" fmla="*/ 5 h 17"/>
                  <a:gd name="T16" fmla="*/ 337 w 21"/>
                  <a:gd name="T17" fmla="*/ 0 h 17"/>
                  <a:gd name="T18" fmla="*/ 232 w 21"/>
                  <a:gd name="T19" fmla="*/ 0 h 17"/>
                  <a:gd name="T20" fmla="*/ 221 w 21"/>
                  <a:gd name="T21" fmla="*/ 2 h 17"/>
                  <a:gd name="T22" fmla="*/ 221 w 21"/>
                  <a:gd name="T23" fmla="*/ 3 h 17"/>
                  <a:gd name="T24" fmla="*/ 211 w 21"/>
                  <a:gd name="T25" fmla="*/ 5 h 17"/>
                  <a:gd name="T26" fmla="*/ 10 w 21"/>
                  <a:gd name="T27" fmla="*/ 6 h 17"/>
                  <a:gd name="T28" fmla="*/ 7 w 21"/>
                  <a:gd name="T29" fmla="*/ 6 h 17"/>
                  <a:gd name="T30" fmla="*/ 5 w 21"/>
                  <a:gd name="T31" fmla="*/ 7 h 17"/>
                  <a:gd name="T32" fmla="*/ 3 w 21"/>
                  <a:gd name="T33" fmla="*/ 7 h 17"/>
                  <a:gd name="T34" fmla="*/ 0 w 21"/>
                  <a:gd name="T35" fmla="*/ 7 h 17"/>
                  <a:gd name="T36" fmla="*/ 0 w 21"/>
                  <a:gd name="T37" fmla="*/ 512 h 17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1"/>
                  <a:gd name="T58" fmla="*/ 0 h 17"/>
                  <a:gd name="T59" fmla="*/ 21 w 21"/>
                  <a:gd name="T60" fmla="*/ 17 h 17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1" h="17">
                    <a:moveTo>
                      <a:pt x="0" y="17"/>
                    </a:moveTo>
                    <a:lnTo>
                      <a:pt x="4" y="17"/>
                    </a:lnTo>
                    <a:lnTo>
                      <a:pt x="7" y="16"/>
                    </a:lnTo>
                    <a:lnTo>
                      <a:pt x="11" y="14"/>
                    </a:lnTo>
                    <a:lnTo>
                      <a:pt x="14" y="13"/>
                    </a:lnTo>
                    <a:lnTo>
                      <a:pt x="17" y="11"/>
                    </a:lnTo>
                    <a:lnTo>
                      <a:pt x="19" y="8"/>
                    </a:lnTo>
                    <a:lnTo>
                      <a:pt x="20" y="5"/>
                    </a:lnTo>
                    <a:lnTo>
                      <a:pt x="21" y="0"/>
                    </a:lnTo>
                    <a:lnTo>
                      <a:pt x="13" y="0"/>
                    </a:lnTo>
                    <a:lnTo>
                      <a:pt x="12" y="2"/>
                    </a:lnTo>
                    <a:lnTo>
                      <a:pt x="12" y="3"/>
                    </a:lnTo>
                    <a:lnTo>
                      <a:pt x="11" y="5"/>
                    </a:lnTo>
                    <a:lnTo>
                      <a:pt x="10" y="6"/>
                    </a:lnTo>
                    <a:lnTo>
                      <a:pt x="7" y="6"/>
                    </a:lnTo>
                    <a:lnTo>
                      <a:pt x="5" y="7"/>
                    </a:lnTo>
                    <a:lnTo>
                      <a:pt x="3" y="7"/>
                    </a:lnTo>
                    <a:lnTo>
                      <a:pt x="0" y="7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274" name="Freeform 143"/>
              <p:cNvSpPr>
                <a:spLocks noChangeArrowheads="1"/>
              </p:cNvSpPr>
              <p:nvPr/>
            </p:nvSpPr>
            <p:spPr bwMode="auto">
              <a:xfrm>
                <a:off x="3184" y="4166"/>
                <a:ext cx="10" cy="20"/>
              </a:xfrm>
              <a:custGeom>
                <a:avLst/>
                <a:gdLst>
                  <a:gd name="T0" fmla="*/ 0 w 9"/>
                  <a:gd name="T1" fmla="*/ 4280 h 18"/>
                  <a:gd name="T2" fmla="*/ 0 w 9"/>
                  <a:gd name="T3" fmla="*/ 3852 h 18"/>
                  <a:gd name="T4" fmla="*/ 0 w 9"/>
                  <a:gd name="T5" fmla="*/ 4756 h 18"/>
                  <a:gd name="T6" fmla="*/ 0 w 9"/>
                  <a:gd name="T7" fmla="*/ 5284 h 18"/>
                  <a:gd name="T8" fmla="*/ 1 w 9"/>
                  <a:gd name="T9" fmla="*/ 6523 h 18"/>
                  <a:gd name="T10" fmla="*/ 2 w 9"/>
                  <a:gd name="T11" fmla="*/ 8948 h 18"/>
                  <a:gd name="T12" fmla="*/ 4 w 9"/>
                  <a:gd name="T13" fmla="*/ 10362 h 18"/>
                  <a:gd name="T14" fmla="*/ 4280 w 9"/>
                  <a:gd name="T15" fmla="*/ 11047 h 18"/>
                  <a:gd name="T16" fmla="*/ 4280 w 9"/>
                  <a:gd name="T17" fmla="*/ 4756 h 18"/>
                  <a:gd name="T18" fmla="*/ 4756 w 9"/>
                  <a:gd name="T19" fmla="*/ 5284 h 18"/>
                  <a:gd name="T20" fmla="*/ 5284 w 9"/>
                  <a:gd name="T21" fmla="*/ 5284 h 18"/>
                  <a:gd name="T22" fmla="*/ 4756 w 9"/>
                  <a:gd name="T23" fmla="*/ 4756 h 18"/>
                  <a:gd name="T24" fmla="*/ 4756 w 9"/>
                  <a:gd name="T25" fmla="*/ 4280 h 18"/>
                  <a:gd name="T26" fmla="*/ 4756 w 9"/>
                  <a:gd name="T27" fmla="*/ 4 h 18"/>
                  <a:gd name="T28" fmla="*/ 4756 w 9"/>
                  <a:gd name="T29" fmla="*/ 2 h 18"/>
                  <a:gd name="T30" fmla="*/ 3852 w 9"/>
                  <a:gd name="T31" fmla="*/ 0 h 18"/>
                  <a:gd name="T32" fmla="*/ 0 w 9"/>
                  <a:gd name="T33" fmla="*/ 4280 h 1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9"/>
                  <a:gd name="T52" fmla="*/ 0 h 18"/>
                  <a:gd name="T53" fmla="*/ 9 w 9"/>
                  <a:gd name="T54" fmla="*/ 18 h 1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9" h="18">
                    <a:moveTo>
                      <a:pt x="0" y="7"/>
                    </a:moveTo>
                    <a:lnTo>
                      <a:pt x="0" y="6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1" y="11"/>
                    </a:lnTo>
                    <a:lnTo>
                      <a:pt x="2" y="14"/>
                    </a:lnTo>
                    <a:lnTo>
                      <a:pt x="4" y="17"/>
                    </a:lnTo>
                    <a:lnTo>
                      <a:pt x="7" y="18"/>
                    </a:lnTo>
                    <a:lnTo>
                      <a:pt x="7" y="8"/>
                    </a:lnTo>
                    <a:lnTo>
                      <a:pt x="8" y="9"/>
                    </a:lnTo>
                    <a:lnTo>
                      <a:pt x="9" y="9"/>
                    </a:lnTo>
                    <a:lnTo>
                      <a:pt x="8" y="8"/>
                    </a:lnTo>
                    <a:lnTo>
                      <a:pt x="8" y="7"/>
                    </a:lnTo>
                    <a:lnTo>
                      <a:pt x="8" y="4"/>
                    </a:lnTo>
                    <a:lnTo>
                      <a:pt x="8" y="2"/>
                    </a:lnTo>
                    <a:lnTo>
                      <a:pt x="6" y="0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275" name="Freeform 144"/>
              <p:cNvSpPr>
                <a:spLocks noChangeArrowheads="1"/>
              </p:cNvSpPr>
              <p:nvPr/>
            </p:nvSpPr>
            <p:spPr bwMode="auto">
              <a:xfrm>
                <a:off x="3122" y="4095"/>
                <a:ext cx="74" cy="31"/>
              </a:xfrm>
              <a:custGeom>
                <a:avLst/>
                <a:gdLst>
                  <a:gd name="T0" fmla="*/ 1523 w 70"/>
                  <a:gd name="T1" fmla="*/ 0 h 29"/>
                  <a:gd name="T2" fmla="*/ 1587 w 70"/>
                  <a:gd name="T3" fmla="*/ 2 h 29"/>
                  <a:gd name="T4" fmla="*/ 1678 w 70"/>
                  <a:gd name="T5" fmla="*/ 5 h 29"/>
                  <a:gd name="T6" fmla="*/ 1702 w 70"/>
                  <a:gd name="T7" fmla="*/ 7 h 29"/>
                  <a:gd name="T8" fmla="*/ 1774 w 70"/>
                  <a:gd name="T9" fmla="*/ 547 h 29"/>
                  <a:gd name="T10" fmla="*/ 1799 w 70"/>
                  <a:gd name="T11" fmla="*/ 585 h 29"/>
                  <a:gd name="T12" fmla="*/ 1875 w 70"/>
                  <a:gd name="T13" fmla="*/ 625 h 29"/>
                  <a:gd name="T14" fmla="*/ 1943 w 70"/>
                  <a:gd name="T15" fmla="*/ 625 h 29"/>
                  <a:gd name="T16" fmla="*/ 2011 w 70"/>
                  <a:gd name="T17" fmla="*/ 547 h 29"/>
                  <a:gd name="T18" fmla="*/ 2070 w 70"/>
                  <a:gd name="T19" fmla="*/ 512 h 29"/>
                  <a:gd name="T20" fmla="*/ 2054 w 70"/>
                  <a:gd name="T21" fmla="*/ 547 h 29"/>
                  <a:gd name="T22" fmla="*/ 1958 w 70"/>
                  <a:gd name="T23" fmla="*/ 625 h 29"/>
                  <a:gd name="T24" fmla="*/ 1774 w 70"/>
                  <a:gd name="T25" fmla="*/ 763 h 29"/>
                  <a:gd name="T26" fmla="*/ 1501 w 70"/>
                  <a:gd name="T27" fmla="*/ 1065 h 29"/>
                  <a:gd name="T28" fmla="*/ 1186 w 70"/>
                  <a:gd name="T29" fmla="*/ 1300 h 29"/>
                  <a:gd name="T30" fmla="*/ 770 w 70"/>
                  <a:gd name="T31" fmla="*/ 1587 h 29"/>
                  <a:gd name="T32" fmla="*/ 300 w 70"/>
                  <a:gd name="T33" fmla="*/ 1696 h 29"/>
                  <a:gd name="T34" fmla="*/ 8 w 70"/>
                  <a:gd name="T35" fmla="*/ 1696 h 29"/>
                  <a:gd name="T36" fmla="*/ 8 w 70"/>
                  <a:gd name="T37" fmla="*/ 1588 h 29"/>
                  <a:gd name="T38" fmla="*/ 7 w 70"/>
                  <a:gd name="T39" fmla="*/ 1485 h 29"/>
                  <a:gd name="T40" fmla="*/ 6 w 70"/>
                  <a:gd name="T41" fmla="*/ 1300 h 29"/>
                  <a:gd name="T42" fmla="*/ 5 w 70"/>
                  <a:gd name="T43" fmla="*/ 1138 h 29"/>
                  <a:gd name="T44" fmla="*/ 4 w 70"/>
                  <a:gd name="T45" fmla="*/ 996 h 29"/>
                  <a:gd name="T46" fmla="*/ 4 w 70"/>
                  <a:gd name="T47" fmla="*/ 872 h 29"/>
                  <a:gd name="T48" fmla="*/ 3 w 70"/>
                  <a:gd name="T49" fmla="*/ 872 h 29"/>
                  <a:gd name="T50" fmla="*/ 0 w 70"/>
                  <a:gd name="T51" fmla="*/ 763 h 29"/>
                  <a:gd name="T52" fmla="*/ 0 w 70"/>
                  <a:gd name="T53" fmla="*/ 763 h 29"/>
                  <a:gd name="T54" fmla="*/ 2 w 70"/>
                  <a:gd name="T55" fmla="*/ 714 h 29"/>
                  <a:gd name="T56" fmla="*/ 5 w 70"/>
                  <a:gd name="T57" fmla="*/ 714 h 29"/>
                  <a:gd name="T58" fmla="*/ 354 w 70"/>
                  <a:gd name="T59" fmla="*/ 625 h 29"/>
                  <a:gd name="T60" fmla="*/ 652 w 70"/>
                  <a:gd name="T61" fmla="*/ 585 h 29"/>
                  <a:gd name="T62" fmla="*/ 962 w 70"/>
                  <a:gd name="T63" fmla="*/ 512 h 29"/>
                  <a:gd name="T64" fmla="*/ 1270 w 70"/>
                  <a:gd name="T65" fmla="*/ 5 h 29"/>
                  <a:gd name="T66" fmla="*/ 1482 w 70"/>
                  <a:gd name="T67" fmla="*/ 2 h 29"/>
                  <a:gd name="T68" fmla="*/ 1523 w 70"/>
                  <a:gd name="T69" fmla="*/ 0 h 29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70"/>
                  <a:gd name="T106" fmla="*/ 0 h 29"/>
                  <a:gd name="T107" fmla="*/ 70 w 70"/>
                  <a:gd name="T108" fmla="*/ 29 h 29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70" h="29">
                    <a:moveTo>
                      <a:pt x="52" y="0"/>
                    </a:moveTo>
                    <a:lnTo>
                      <a:pt x="54" y="2"/>
                    </a:lnTo>
                    <a:lnTo>
                      <a:pt x="57" y="5"/>
                    </a:lnTo>
                    <a:lnTo>
                      <a:pt x="58" y="7"/>
                    </a:lnTo>
                    <a:lnTo>
                      <a:pt x="60" y="9"/>
                    </a:lnTo>
                    <a:lnTo>
                      <a:pt x="61" y="10"/>
                    </a:lnTo>
                    <a:lnTo>
                      <a:pt x="63" y="11"/>
                    </a:lnTo>
                    <a:lnTo>
                      <a:pt x="65" y="11"/>
                    </a:lnTo>
                    <a:lnTo>
                      <a:pt x="68" y="9"/>
                    </a:lnTo>
                    <a:lnTo>
                      <a:pt x="70" y="8"/>
                    </a:lnTo>
                    <a:lnTo>
                      <a:pt x="69" y="9"/>
                    </a:lnTo>
                    <a:lnTo>
                      <a:pt x="66" y="11"/>
                    </a:lnTo>
                    <a:lnTo>
                      <a:pt x="60" y="14"/>
                    </a:lnTo>
                    <a:lnTo>
                      <a:pt x="51" y="19"/>
                    </a:lnTo>
                    <a:lnTo>
                      <a:pt x="40" y="22"/>
                    </a:lnTo>
                    <a:lnTo>
                      <a:pt x="26" y="27"/>
                    </a:lnTo>
                    <a:lnTo>
                      <a:pt x="9" y="29"/>
                    </a:lnTo>
                    <a:lnTo>
                      <a:pt x="8" y="29"/>
                    </a:lnTo>
                    <a:lnTo>
                      <a:pt x="8" y="28"/>
                    </a:lnTo>
                    <a:lnTo>
                      <a:pt x="7" y="25"/>
                    </a:lnTo>
                    <a:lnTo>
                      <a:pt x="6" y="22"/>
                    </a:lnTo>
                    <a:lnTo>
                      <a:pt x="5" y="20"/>
                    </a:lnTo>
                    <a:lnTo>
                      <a:pt x="4" y="18"/>
                    </a:lnTo>
                    <a:lnTo>
                      <a:pt x="4" y="16"/>
                    </a:lnTo>
                    <a:lnTo>
                      <a:pt x="3" y="16"/>
                    </a:lnTo>
                    <a:lnTo>
                      <a:pt x="0" y="14"/>
                    </a:lnTo>
                    <a:lnTo>
                      <a:pt x="2" y="13"/>
                    </a:lnTo>
                    <a:lnTo>
                      <a:pt x="5" y="13"/>
                    </a:lnTo>
                    <a:lnTo>
                      <a:pt x="12" y="11"/>
                    </a:lnTo>
                    <a:lnTo>
                      <a:pt x="23" y="10"/>
                    </a:lnTo>
                    <a:lnTo>
                      <a:pt x="33" y="8"/>
                    </a:lnTo>
                    <a:lnTo>
                      <a:pt x="43" y="5"/>
                    </a:lnTo>
                    <a:lnTo>
                      <a:pt x="50" y="2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276" name="Freeform 145"/>
              <p:cNvSpPr>
                <a:spLocks noChangeArrowheads="1"/>
              </p:cNvSpPr>
              <p:nvPr/>
            </p:nvSpPr>
            <p:spPr bwMode="auto">
              <a:xfrm>
                <a:off x="3175" y="4092"/>
                <a:ext cx="21" cy="21"/>
              </a:xfrm>
              <a:custGeom>
                <a:avLst/>
                <a:gdLst>
                  <a:gd name="T0" fmla="*/ 286 w 20"/>
                  <a:gd name="T1" fmla="*/ 3804 h 19"/>
                  <a:gd name="T2" fmla="*/ 272 w 20"/>
                  <a:gd name="T3" fmla="*/ 4204 h 19"/>
                  <a:gd name="T4" fmla="*/ 259 w 20"/>
                  <a:gd name="T5" fmla="*/ 4204 h 19"/>
                  <a:gd name="T6" fmla="*/ 259 w 20"/>
                  <a:gd name="T7" fmla="*/ 3804 h 19"/>
                  <a:gd name="T8" fmla="*/ 247 w 20"/>
                  <a:gd name="T9" fmla="*/ 3442 h 19"/>
                  <a:gd name="T10" fmla="*/ 193 w 20"/>
                  <a:gd name="T11" fmla="*/ 2549 h 19"/>
                  <a:gd name="T12" fmla="*/ 8 w 20"/>
                  <a:gd name="T13" fmla="*/ 2 h 19"/>
                  <a:gd name="T14" fmla="*/ 4 w 20"/>
                  <a:gd name="T15" fmla="*/ 0 h 19"/>
                  <a:gd name="T16" fmla="*/ 0 w 20"/>
                  <a:gd name="T17" fmla="*/ 3442 h 19"/>
                  <a:gd name="T18" fmla="*/ 1 w 20"/>
                  <a:gd name="T19" fmla="*/ 3804 h 19"/>
                  <a:gd name="T20" fmla="*/ 2 w 20"/>
                  <a:gd name="T21" fmla="*/ 4647 h 19"/>
                  <a:gd name="T22" fmla="*/ 4 w 20"/>
                  <a:gd name="T23" fmla="*/ 5677 h 19"/>
                  <a:gd name="T24" fmla="*/ 5 w 20"/>
                  <a:gd name="T25" fmla="*/ 6936 h 19"/>
                  <a:gd name="T26" fmla="*/ 9 w 20"/>
                  <a:gd name="T27" fmla="*/ 7666 h 19"/>
                  <a:gd name="T28" fmla="*/ 247 w 20"/>
                  <a:gd name="T29" fmla="*/ 8473 h 19"/>
                  <a:gd name="T30" fmla="*/ 300 w 20"/>
                  <a:gd name="T31" fmla="*/ 8473 h 19"/>
                  <a:gd name="T32" fmla="*/ 365 w 20"/>
                  <a:gd name="T33" fmla="*/ 7253 h 19"/>
                  <a:gd name="T34" fmla="*/ 286 w 20"/>
                  <a:gd name="T35" fmla="*/ 3804 h 19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20"/>
                  <a:gd name="T55" fmla="*/ 0 h 19"/>
                  <a:gd name="T56" fmla="*/ 20 w 20"/>
                  <a:gd name="T57" fmla="*/ 19 h 19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20" h="19">
                    <a:moveTo>
                      <a:pt x="15" y="9"/>
                    </a:moveTo>
                    <a:lnTo>
                      <a:pt x="14" y="10"/>
                    </a:lnTo>
                    <a:lnTo>
                      <a:pt x="13" y="10"/>
                    </a:lnTo>
                    <a:lnTo>
                      <a:pt x="13" y="9"/>
                    </a:lnTo>
                    <a:lnTo>
                      <a:pt x="12" y="8"/>
                    </a:lnTo>
                    <a:lnTo>
                      <a:pt x="10" y="5"/>
                    </a:lnTo>
                    <a:lnTo>
                      <a:pt x="8" y="2"/>
                    </a:lnTo>
                    <a:lnTo>
                      <a:pt x="4" y="0"/>
                    </a:lnTo>
                    <a:lnTo>
                      <a:pt x="0" y="8"/>
                    </a:lnTo>
                    <a:lnTo>
                      <a:pt x="1" y="9"/>
                    </a:lnTo>
                    <a:lnTo>
                      <a:pt x="2" y="11"/>
                    </a:lnTo>
                    <a:lnTo>
                      <a:pt x="4" y="13"/>
                    </a:lnTo>
                    <a:lnTo>
                      <a:pt x="5" y="15"/>
                    </a:lnTo>
                    <a:lnTo>
                      <a:pt x="9" y="17"/>
                    </a:lnTo>
                    <a:lnTo>
                      <a:pt x="12" y="19"/>
                    </a:lnTo>
                    <a:lnTo>
                      <a:pt x="16" y="19"/>
                    </a:lnTo>
                    <a:lnTo>
                      <a:pt x="20" y="16"/>
                    </a:lnTo>
                    <a:lnTo>
                      <a:pt x="15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277" name="Freeform 146"/>
              <p:cNvSpPr>
                <a:spLocks noChangeArrowheads="1"/>
              </p:cNvSpPr>
              <p:nvPr/>
            </p:nvSpPr>
            <p:spPr bwMode="auto">
              <a:xfrm>
                <a:off x="3131" y="4098"/>
                <a:ext cx="66" cy="34"/>
              </a:xfrm>
              <a:custGeom>
                <a:avLst/>
                <a:gdLst>
                  <a:gd name="T0" fmla="*/ 1 w 62"/>
                  <a:gd name="T1" fmla="*/ 8647 h 31"/>
                  <a:gd name="T2" fmla="*/ 769 w 62"/>
                  <a:gd name="T3" fmla="*/ 7884 h 31"/>
                  <a:gd name="T4" fmla="*/ 1438 w 62"/>
                  <a:gd name="T5" fmla="*/ 6626 h 31"/>
                  <a:gd name="T6" fmla="*/ 1966 w 62"/>
                  <a:gd name="T7" fmla="*/ 5508 h 31"/>
                  <a:gd name="T8" fmla="*/ 2393 w 62"/>
                  <a:gd name="T9" fmla="*/ 4579 h 31"/>
                  <a:gd name="T10" fmla="*/ 2688 w 62"/>
                  <a:gd name="T11" fmla="*/ 3471 h 31"/>
                  <a:gd name="T12" fmla="*/ 2820 w 62"/>
                  <a:gd name="T13" fmla="*/ 2399 h 31"/>
                  <a:gd name="T14" fmla="*/ 2688 w 62"/>
                  <a:gd name="T15" fmla="*/ 0 h 31"/>
                  <a:gd name="T16" fmla="*/ 2547 w 62"/>
                  <a:gd name="T17" fmla="*/ 3 h 31"/>
                  <a:gd name="T18" fmla="*/ 2740 w 62"/>
                  <a:gd name="T19" fmla="*/ 2631 h 31"/>
                  <a:gd name="T20" fmla="*/ 2820 w 62"/>
                  <a:gd name="T21" fmla="*/ 2399 h 31"/>
                  <a:gd name="T22" fmla="*/ 2574 w 62"/>
                  <a:gd name="T23" fmla="*/ 3 h 31"/>
                  <a:gd name="T24" fmla="*/ 2525 w 62"/>
                  <a:gd name="T25" fmla="*/ 4 h 31"/>
                  <a:gd name="T26" fmla="*/ 2228 w 62"/>
                  <a:gd name="T27" fmla="*/ 1994 h 31"/>
                  <a:gd name="T28" fmla="*/ 1847 w 62"/>
                  <a:gd name="T29" fmla="*/ 2886 h 31"/>
                  <a:gd name="T30" fmla="*/ 1351 w 62"/>
                  <a:gd name="T31" fmla="*/ 4175 h 31"/>
                  <a:gd name="T32" fmla="*/ 678 w 62"/>
                  <a:gd name="T33" fmla="*/ 5312 h 31"/>
                  <a:gd name="T34" fmla="*/ 0 w 62"/>
                  <a:gd name="T35" fmla="*/ 5826 h 31"/>
                  <a:gd name="T36" fmla="*/ 1 w 62"/>
                  <a:gd name="T37" fmla="*/ 8647 h 3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62"/>
                  <a:gd name="T58" fmla="*/ 0 h 31"/>
                  <a:gd name="T59" fmla="*/ 62 w 62"/>
                  <a:gd name="T60" fmla="*/ 31 h 3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62" h="31">
                    <a:moveTo>
                      <a:pt x="1" y="31"/>
                    </a:moveTo>
                    <a:lnTo>
                      <a:pt x="18" y="28"/>
                    </a:lnTo>
                    <a:lnTo>
                      <a:pt x="32" y="24"/>
                    </a:lnTo>
                    <a:lnTo>
                      <a:pt x="43" y="20"/>
                    </a:lnTo>
                    <a:lnTo>
                      <a:pt x="53" y="16"/>
                    </a:lnTo>
                    <a:lnTo>
                      <a:pt x="59" y="13"/>
                    </a:lnTo>
                    <a:lnTo>
                      <a:pt x="62" y="9"/>
                    </a:lnTo>
                    <a:lnTo>
                      <a:pt x="59" y="0"/>
                    </a:lnTo>
                    <a:lnTo>
                      <a:pt x="56" y="3"/>
                    </a:lnTo>
                    <a:lnTo>
                      <a:pt x="61" y="10"/>
                    </a:lnTo>
                    <a:lnTo>
                      <a:pt x="62" y="9"/>
                    </a:lnTo>
                    <a:lnTo>
                      <a:pt x="57" y="3"/>
                    </a:lnTo>
                    <a:lnTo>
                      <a:pt x="55" y="4"/>
                    </a:lnTo>
                    <a:lnTo>
                      <a:pt x="49" y="7"/>
                    </a:lnTo>
                    <a:lnTo>
                      <a:pt x="40" y="11"/>
                    </a:lnTo>
                    <a:lnTo>
                      <a:pt x="30" y="15"/>
                    </a:lnTo>
                    <a:lnTo>
                      <a:pt x="16" y="19"/>
                    </a:lnTo>
                    <a:lnTo>
                      <a:pt x="0" y="21"/>
                    </a:lnTo>
                    <a:lnTo>
                      <a:pt x="1" y="31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278" name="Freeform 147"/>
              <p:cNvSpPr>
                <a:spLocks noChangeArrowheads="1"/>
              </p:cNvSpPr>
              <p:nvPr/>
            </p:nvSpPr>
            <p:spPr bwMode="auto">
              <a:xfrm>
                <a:off x="3121" y="4106"/>
                <a:ext cx="13" cy="26"/>
              </a:xfrm>
              <a:custGeom>
                <a:avLst/>
                <a:gdLst>
                  <a:gd name="T0" fmla="*/ 3 w 12"/>
                  <a:gd name="T1" fmla="*/ 1311 h 24"/>
                  <a:gd name="T2" fmla="*/ 0 w 12"/>
                  <a:gd name="T3" fmla="*/ 1210 h 24"/>
                  <a:gd name="T4" fmla="*/ 1 w 12"/>
                  <a:gd name="T5" fmla="*/ 1311 h 24"/>
                  <a:gd name="T6" fmla="*/ 1 w 12"/>
                  <a:gd name="T7" fmla="*/ 1420 h 24"/>
                  <a:gd name="T8" fmla="*/ 3 w 12"/>
                  <a:gd name="T9" fmla="*/ 1666 h 24"/>
                  <a:gd name="T10" fmla="*/ 4 w 12"/>
                  <a:gd name="T11" fmla="*/ 2314 h 24"/>
                  <a:gd name="T12" fmla="*/ 5 w 12"/>
                  <a:gd name="T13" fmla="*/ 2564 h 24"/>
                  <a:gd name="T14" fmla="*/ 1031 w 12"/>
                  <a:gd name="T15" fmla="*/ 2917 h 24"/>
                  <a:gd name="T16" fmla="*/ 1420 w 12"/>
                  <a:gd name="T17" fmla="*/ 3160 h 24"/>
                  <a:gd name="T18" fmla="*/ 1311 w 12"/>
                  <a:gd name="T19" fmla="*/ 1805 h 24"/>
                  <a:gd name="T20" fmla="*/ 1538 w 12"/>
                  <a:gd name="T21" fmla="*/ 1955 h 24"/>
                  <a:gd name="T22" fmla="*/ 1538 w 12"/>
                  <a:gd name="T23" fmla="*/ 1666 h 24"/>
                  <a:gd name="T24" fmla="*/ 1420 w 12"/>
                  <a:gd name="T25" fmla="*/ 1420 h 24"/>
                  <a:gd name="T26" fmla="*/ 1311 w 12"/>
                  <a:gd name="T27" fmla="*/ 1210 h 24"/>
                  <a:gd name="T28" fmla="*/ 1210 w 12"/>
                  <a:gd name="T29" fmla="*/ 952 h 24"/>
                  <a:gd name="T30" fmla="*/ 1117 w 12"/>
                  <a:gd name="T31" fmla="*/ 2 h 24"/>
                  <a:gd name="T32" fmla="*/ 4 w 12"/>
                  <a:gd name="T33" fmla="*/ 0 h 24"/>
                  <a:gd name="T34" fmla="*/ 3 w 12"/>
                  <a:gd name="T35" fmla="*/ 1311 h 24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2"/>
                  <a:gd name="T55" fmla="*/ 0 h 24"/>
                  <a:gd name="T56" fmla="*/ 12 w 12"/>
                  <a:gd name="T57" fmla="*/ 24 h 24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2" h="24">
                    <a:moveTo>
                      <a:pt x="3" y="10"/>
                    </a:moveTo>
                    <a:lnTo>
                      <a:pt x="0" y="9"/>
                    </a:lnTo>
                    <a:lnTo>
                      <a:pt x="1" y="10"/>
                    </a:lnTo>
                    <a:lnTo>
                      <a:pt x="1" y="11"/>
                    </a:lnTo>
                    <a:lnTo>
                      <a:pt x="3" y="13"/>
                    </a:lnTo>
                    <a:lnTo>
                      <a:pt x="4" y="17"/>
                    </a:lnTo>
                    <a:lnTo>
                      <a:pt x="5" y="19"/>
                    </a:lnTo>
                    <a:lnTo>
                      <a:pt x="7" y="22"/>
                    </a:lnTo>
                    <a:lnTo>
                      <a:pt x="11" y="24"/>
                    </a:lnTo>
                    <a:lnTo>
                      <a:pt x="10" y="14"/>
                    </a:lnTo>
                    <a:lnTo>
                      <a:pt x="12" y="15"/>
                    </a:lnTo>
                    <a:lnTo>
                      <a:pt x="12" y="13"/>
                    </a:lnTo>
                    <a:lnTo>
                      <a:pt x="11" y="11"/>
                    </a:lnTo>
                    <a:lnTo>
                      <a:pt x="10" y="9"/>
                    </a:lnTo>
                    <a:lnTo>
                      <a:pt x="9" y="6"/>
                    </a:lnTo>
                    <a:lnTo>
                      <a:pt x="8" y="2"/>
                    </a:lnTo>
                    <a:lnTo>
                      <a:pt x="4" y="0"/>
                    </a:lnTo>
                    <a:lnTo>
                      <a:pt x="3" y="1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279" name="Freeform 148"/>
              <p:cNvSpPr>
                <a:spLocks noChangeArrowheads="1"/>
              </p:cNvSpPr>
              <p:nvPr/>
            </p:nvSpPr>
            <p:spPr bwMode="auto">
              <a:xfrm>
                <a:off x="3119" y="4092"/>
                <a:ext cx="64" cy="25"/>
              </a:xfrm>
              <a:custGeom>
                <a:avLst/>
                <a:gdLst>
                  <a:gd name="T0" fmla="*/ 2919 w 60"/>
                  <a:gd name="T1" fmla="*/ 0 h 23"/>
                  <a:gd name="T2" fmla="*/ 2567 w 60"/>
                  <a:gd name="T3" fmla="*/ 4 h 23"/>
                  <a:gd name="T4" fmla="*/ 2567 w 60"/>
                  <a:gd name="T5" fmla="*/ 2 h 23"/>
                  <a:gd name="T6" fmla="*/ 2257 w 60"/>
                  <a:gd name="T7" fmla="*/ 3 h 23"/>
                  <a:gd name="T8" fmla="*/ 1744 w 60"/>
                  <a:gd name="T9" fmla="*/ 5 h 23"/>
                  <a:gd name="T10" fmla="*/ 1263 w 60"/>
                  <a:gd name="T11" fmla="*/ 1296 h 23"/>
                  <a:gd name="T12" fmla="*/ 663 w 60"/>
                  <a:gd name="T13" fmla="*/ 1532 h 23"/>
                  <a:gd name="T14" fmla="*/ 7 w 60"/>
                  <a:gd name="T15" fmla="*/ 1810 h 23"/>
                  <a:gd name="T16" fmla="*/ 3 w 60"/>
                  <a:gd name="T17" fmla="*/ 1810 h 23"/>
                  <a:gd name="T18" fmla="*/ 0 w 60"/>
                  <a:gd name="T19" fmla="*/ 2138 h 23"/>
                  <a:gd name="T20" fmla="*/ 1 w 60"/>
                  <a:gd name="T21" fmla="*/ 3527 h 23"/>
                  <a:gd name="T22" fmla="*/ 5 w 60"/>
                  <a:gd name="T23" fmla="*/ 3770 h 23"/>
                  <a:gd name="T24" fmla="*/ 6 w 60"/>
                  <a:gd name="T25" fmla="*/ 1967 h 23"/>
                  <a:gd name="T26" fmla="*/ 5 w 60"/>
                  <a:gd name="T27" fmla="*/ 1967 h 23"/>
                  <a:gd name="T28" fmla="*/ 6 w 60"/>
                  <a:gd name="T29" fmla="*/ 3468 h 23"/>
                  <a:gd name="T30" fmla="*/ 451 w 60"/>
                  <a:gd name="T31" fmla="*/ 3468 h 23"/>
                  <a:gd name="T32" fmla="*/ 754 w 60"/>
                  <a:gd name="T33" fmla="*/ 3191 h 23"/>
                  <a:gd name="T34" fmla="*/ 1346 w 60"/>
                  <a:gd name="T35" fmla="*/ 2746 h 23"/>
                  <a:gd name="T36" fmla="*/ 1860 w 60"/>
                  <a:gd name="T37" fmla="*/ 2324 h 23"/>
                  <a:gd name="T38" fmla="*/ 2406 w 60"/>
                  <a:gd name="T39" fmla="*/ 1810 h 23"/>
                  <a:gd name="T40" fmla="*/ 2738 w 60"/>
                  <a:gd name="T41" fmla="*/ 1532 h 23"/>
                  <a:gd name="T42" fmla="*/ 3111 w 60"/>
                  <a:gd name="T43" fmla="*/ 2 h 23"/>
                  <a:gd name="T44" fmla="*/ 2737 w 60"/>
                  <a:gd name="T45" fmla="*/ 1296 h 23"/>
                  <a:gd name="T46" fmla="*/ 2919 w 60"/>
                  <a:gd name="T47" fmla="*/ 0 h 23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60"/>
                  <a:gd name="T73" fmla="*/ 0 h 23"/>
                  <a:gd name="T74" fmla="*/ 60 w 60"/>
                  <a:gd name="T75" fmla="*/ 23 h 23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60" h="23">
                    <a:moveTo>
                      <a:pt x="57" y="0"/>
                    </a:moveTo>
                    <a:lnTo>
                      <a:pt x="51" y="4"/>
                    </a:lnTo>
                    <a:lnTo>
                      <a:pt x="51" y="2"/>
                    </a:lnTo>
                    <a:lnTo>
                      <a:pt x="45" y="3"/>
                    </a:lnTo>
                    <a:lnTo>
                      <a:pt x="35" y="5"/>
                    </a:lnTo>
                    <a:lnTo>
                      <a:pt x="25" y="8"/>
                    </a:lnTo>
                    <a:lnTo>
                      <a:pt x="14" y="10"/>
                    </a:lnTo>
                    <a:lnTo>
                      <a:pt x="7" y="12"/>
                    </a:lnTo>
                    <a:lnTo>
                      <a:pt x="3" y="12"/>
                    </a:lnTo>
                    <a:lnTo>
                      <a:pt x="0" y="14"/>
                    </a:lnTo>
                    <a:lnTo>
                      <a:pt x="1" y="22"/>
                    </a:lnTo>
                    <a:lnTo>
                      <a:pt x="5" y="23"/>
                    </a:lnTo>
                    <a:lnTo>
                      <a:pt x="6" y="13"/>
                    </a:lnTo>
                    <a:lnTo>
                      <a:pt x="5" y="13"/>
                    </a:lnTo>
                    <a:lnTo>
                      <a:pt x="6" y="21"/>
                    </a:lnTo>
                    <a:lnTo>
                      <a:pt x="8" y="21"/>
                    </a:lnTo>
                    <a:lnTo>
                      <a:pt x="16" y="19"/>
                    </a:lnTo>
                    <a:lnTo>
                      <a:pt x="26" y="17"/>
                    </a:lnTo>
                    <a:lnTo>
                      <a:pt x="37" y="15"/>
                    </a:lnTo>
                    <a:lnTo>
                      <a:pt x="47" y="12"/>
                    </a:lnTo>
                    <a:lnTo>
                      <a:pt x="54" y="10"/>
                    </a:lnTo>
                    <a:lnTo>
                      <a:pt x="60" y="2"/>
                    </a:lnTo>
                    <a:lnTo>
                      <a:pt x="53" y="8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280" name="Freeform 149"/>
              <p:cNvSpPr>
                <a:spLocks noChangeArrowheads="1"/>
              </p:cNvSpPr>
              <p:nvPr/>
            </p:nvSpPr>
            <p:spPr bwMode="auto">
              <a:xfrm>
                <a:off x="3006" y="4106"/>
                <a:ext cx="81" cy="69"/>
              </a:xfrm>
              <a:custGeom>
                <a:avLst/>
                <a:gdLst>
                  <a:gd name="T0" fmla="*/ 3586 w 76"/>
                  <a:gd name="T1" fmla="*/ 4720 h 64"/>
                  <a:gd name="T2" fmla="*/ 3713 w 76"/>
                  <a:gd name="T3" fmla="*/ 4967 h 64"/>
                  <a:gd name="T4" fmla="*/ 3713 w 76"/>
                  <a:gd name="T5" fmla="*/ 5170 h 64"/>
                  <a:gd name="T6" fmla="*/ 3586 w 76"/>
                  <a:gd name="T7" fmla="*/ 5355 h 64"/>
                  <a:gd name="T8" fmla="*/ 3484 w 76"/>
                  <a:gd name="T9" fmla="*/ 5592 h 64"/>
                  <a:gd name="T10" fmla="*/ 3269 w 76"/>
                  <a:gd name="T11" fmla="*/ 5773 h 64"/>
                  <a:gd name="T12" fmla="*/ 3046 w 76"/>
                  <a:gd name="T13" fmla="*/ 5916 h 64"/>
                  <a:gd name="T14" fmla="*/ 2833 w 76"/>
                  <a:gd name="T15" fmla="*/ 6157 h 64"/>
                  <a:gd name="T16" fmla="*/ 2397 w 76"/>
                  <a:gd name="T17" fmla="*/ 6224 h 64"/>
                  <a:gd name="T18" fmla="*/ 2092 w 76"/>
                  <a:gd name="T19" fmla="*/ 6224 h 64"/>
                  <a:gd name="T20" fmla="*/ 1743 w 76"/>
                  <a:gd name="T21" fmla="*/ 6224 h 64"/>
                  <a:gd name="T22" fmla="*/ 1419 w 76"/>
                  <a:gd name="T23" fmla="*/ 6157 h 64"/>
                  <a:gd name="T24" fmla="*/ 1172 w 76"/>
                  <a:gd name="T25" fmla="*/ 5773 h 64"/>
                  <a:gd name="T26" fmla="*/ 750 w 76"/>
                  <a:gd name="T27" fmla="*/ 5487 h 64"/>
                  <a:gd name="T28" fmla="*/ 512 w 76"/>
                  <a:gd name="T29" fmla="*/ 5089 h 64"/>
                  <a:gd name="T30" fmla="*/ 6 w 76"/>
                  <a:gd name="T31" fmla="*/ 4448 h 64"/>
                  <a:gd name="T32" fmla="*/ 2 w 76"/>
                  <a:gd name="T33" fmla="*/ 3550 h 64"/>
                  <a:gd name="T34" fmla="*/ 0 w 76"/>
                  <a:gd name="T35" fmla="*/ 3163 h 64"/>
                  <a:gd name="T36" fmla="*/ 0 w 76"/>
                  <a:gd name="T37" fmla="*/ 2721 h 64"/>
                  <a:gd name="T38" fmla="*/ 2 w 76"/>
                  <a:gd name="T39" fmla="*/ 2261 h 64"/>
                  <a:gd name="T40" fmla="*/ 4 w 76"/>
                  <a:gd name="T41" fmla="*/ 1868 h 64"/>
                  <a:gd name="T42" fmla="*/ 6 w 76"/>
                  <a:gd name="T43" fmla="*/ 1283 h 64"/>
                  <a:gd name="T44" fmla="*/ 480 w 76"/>
                  <a:gd name="T45" fmla="*/ 1024 h 64"/>
                  <a:gd name="T46" fmla="*/ 620 w 76"/>
                  <a:gd name="T47" fmla="*/ 758 h 64"/>
                  <a:gd name="T48" fmla="*/ 750 w 76"/>
                  <a:gd name="T49" fmla="*/ 4 h 64"/>
                  <a:gd name="T50" fmla="*/ 1032 w 76"/>
                  <a:gd name="T51" fmla="*/ 2 h 64"/>
                  <a:gd name="T52" fmla="*/ 1249 w 76"/>
                  <a:gd name="T53" fmla="*/ 0 h 64"/>
                  <a:gd name="T54" fmla="*/ 1419 w 76"/>
                  <a:gd name="T55" fmla="*/ 0 h 64"/>
                  <a:gd name="T56" fmla="*/ 1611 w 76"/>
                  <a:gd name="T57" fmla="*/ 0 h 64"/>
                  <a:gd name="T58" fmla="*/ 1743 w 76"/>
                  <a:gd name="T59" fmla="*/ 2 h 64"/>
                  <a:gd name="T60" fmla="*/ 1963 w 76"/>
                  <a:gd name="T61" fmla="*/ 4 h 64"/>
                  <a:gd name="T62" fmla="*/ 2078 w 76"/>
                  <a:gd name="T63" fmla="*/ 881 h 64"/>
                  <a:gd name="T64" fmla="*/ 2092 w 76"/>
                  <a:gd name="T65" fmla="*/ 1283 h 64"/>
                  <a:gd name="T66" fmla="*/ 2215 w 76"/>
                  <a:gd name="T67" fmla="*/ 2171 h 64"/>
                  <a:gd name="T68" fmla="*/ 2361 w 76"/>
                  <a:gd name="T69" fmla="*/ 2721 h 64"/>
                  <a:gd name="T70" fmla="*/ 2533 w 76"/>
                  <a:gd name="T71" fmla="*/ 3293 h 64"/>
                  <a:gd name="T72" fmla="*/ 2833 w 76"/>
                  <a:gd name="T73" fmla="*/ 3637 h 64"/>
                  <a:gd name="T74" fmla="*/ 3046 w 76"/>
                  <a:gd name="T75" fmla="*/ 4126 h 64"/>
                  <a:gd name="T76" fmla="*/ 3246 w 76"/>
                  <a:gd name="T77" fmla="*/ 4273 h 64"/>
                  <a:gd name="T78" fmla="*/ 3460 w 76"/>
                  <a:gd name="T79" fmla="*/ 4557 h 64"/>
                  <a:gd name="T80" fmla="*/ 3586 w 76"/>
                  <a:gd name="T81" fmla="*/ 4720 h 64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76"/>
                  <a:gd name="T124" fmla="*/ 0 h 64"/>
                  <a:gd name="T125" fmla="*/ 76 w 76"/>
                  <a:gd name="T126" fmla="*/ 64 h 64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76" h="64">
                    <a:moveTo>
                      <a:pt x="73" y="48"/>
                    </a:moveTo>
                    <a:lnTo>
                      <a:pt x="76" y="51"/>
                    </a:lnTo>
                    <a:lnTo>
                      <a:pt x="76" y="53"/>
                    </a:lnTo>
                    <a:lnTo>
                      <a:pt x="73" y="55"/>
                    </a:lnTo>
                    <a:lnTo>
                      <a:pt x="71" y="57"/>
                    </a:lnTo>
                    <a:lnTo>
                      <a:pt x="67" y="59"/>
                    </a:lnTo>
                    <a:lnTo>
                      <a:pt x="62" y="60"/>
                    </a:lnTo>
                    <a:lnTo>
                      <a:pt x="57" y="63"/>
                    </a:lnTo>
                    <a:lnTo>
                      <a:pt x="50" y="64"/>
                    </a:lnTo>
                    <a:lnTo>
                      <a:pt x="43" y="64"/>
                    </a:lnTo>
                    <a:lnTo>
                      <a:pt x="36" y="64"/>
                    </a:lnTo>
                    <a:lnTo>
                      <a:pt x="29" y="63"/>
                    </a:lnTo>
                    <a:lnTo>
                      <a:pt x="23" y="59"/>
                    </a:lnTo>
                    <a:lnTo>
                      <a:pt x="16" y="56"/>
                    </a:lnTo>
                    <a:lnTo>
                      <a:pt x="10" y="52"/>
                    </a:lnTo>
                    <a:lnTo>
                      <a:pt x="6" y="45"/>
                    </a:lnTo>
                    <a:lnTo>
                      <a:pt x="2" y="36"/>
                    </a:lnTo>
                    <a:lnTo>
                      <a:pt x="0" y="32"/>
                    </a:lnTo>
                    <a:lnTo>
                      <a:pt x="0" y="28"/>
                    </a:lnTo>
                    <a:lnTo>
                      <a:pt x="2" y="23"/>
                    </a:lnTo>
                    <a:lnTo>
                      <a:pt x="4" y="19"/>
                    </a:lnTo>
                    <a:lnTo>
                      <a:pt x="6" y="14"/>
                    </a:lnTo>
                    <a:lnTo>
                      <a:pt x="9" y="11"/>
                    </a:lnTo>
                    <a:lnTo>
                      <a:pt x="13" y="7"/>
                    </a:lnTo>
                    <a:lnTo>
                      <a:pt x="16" y="4"/>
                    </a:lnTo>
                    <a:lnTo>
                      <a:pt x="21" y="2"/>
                    </a:lnTo>
                    <a:lnTo>
                      <a:pt x="25" y="0"/>
                    </a:lnTo>
                    <a:lnTo>
                      <a:pt x="29" y="0"/>
                    </a:lnTo>
                    <a:lnTo>
                      <a:pt x="33" y="0"/>
                    </a:lnTo>
                    <a:lnTo>
                      <a:pt x="36" y="2"/>
                    </a:lnTo>
                    <a:lnTo>
                      <a:pt x="40" y="4"/>
                    </a:lnTo>
                    <a:lnTo>
                      <a:pt x="42" y="9"/>
                    </a:lnTo>
                    <a:lnTo>
                      <a:pt x="43" y="14"/>
                    </a:lnTo>
                    <a:lnTo>
                      <a:pt x="45" y="22"/>
                    </a:lnTo>
                    <a:lnTo>
                      <a:pt x="48" y="28"/>
                    </a:lnTo>
                    <a:lnTo>
                      <a:pt x="52" y="33"/>
                    </a:lnTo>
                    <a:lnTo>
                      <a:pt x="57" y="37"/>
                    </a:lnTo>
                    <a:lnTo>
                      <a:pt x="62" y="42"/>
                    </a:lnTo>
                    <a:lnTo>
                      <a:pt x="66" y="44"/>
                    </a:lnTo>
                    <a:lnTo>
                      <a:pt x="70" y="46"/>
                    </a:lnTo>
                    <a:lnTo>
                      <a:pt x="73" y="48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281" name="Freeform 150"/>
              <p:cNvSpPr>
                <a:spLocks noChangeArrowheads="1"/>
              </p:cNvSpPr>
              <p:nvPr/>
            </p:nvSpPr>
            <p:spPr bwMode="auto">
              <a:xfrm>
                <a:off x="3003" y="4144"/>
                <a:ext cx="88" cy="36"/>
              </a:xfrm>
              <a:custGeom>
                <a:avLst/>
                <a:gdLst>
                  <a:gd name="T0" fmla="*/ 0 w 83"/>
                  <a:gd name="T1" fmla="*/ 4 h 33"/>
                  <a:gd name="T2" fmla="*/ 5 w 83"/>
                  <a:gd name="T3" fmla="*/ 2257 h 33"/>
                  <a:gd name="T4" fmla="*/ 375 w 83"/>
                  <a:gd name="T5" fmla="*/ 4033 h 33"/>
                  <a:gd name="T6" fmla="*/ 533 w 83"/>
                  <a:gd name="T7" fmla="*/ 4939 h 33"/>
                  <a:gd name="T8" fmla="*/ 851 w 83"/>
                  <a:gd name="T9" fmla="*/ 5878 h 33"/>
                  <a:gd name="T10" fmla="*/ 1075 w 83"/>
                  <a:gd name="T11" fmla="*/ 6412 h 33"/>
                  <a:gd name="T12" fmla="*/ 1347 w 83"/>
                  <a:gd name="T13" fmla="*/ 6650 h 33"/>
                  <a:gd name="T14" fmla="*/ 1620 w 83"/>
                  <a:gd name="T15" fmla="*/ 6650 h 33"/>
                  <a:gd name="T16" fmla="*/ 1906 w 83"/>
                  <a:gd name="T17" fmla="*/ 6650 h 33"/>
                  <a:gd name="T18" fmla="*/ 2170 w 83"/>
                  <a:gd name="T19" fmla="*/ 6412 h 33"/>
                  <a:gd name="T20" fmla="*/ 2409 w 83"/>
                  <a:gd name="T21" fmla="*/ 6096 h 33"/>
                  <a:gd name="T22" fmla="*/ 2564 w 83"/>
                  <a:gd name="T23" fmla="*/ 5878 h 33"/>
                  <a:gd name="T24" fmla="*/ 2718 w 83"/>
                  <a:gd name="T25" fmla="*/ 4939 h 33"/>
                  <a:gd name="T26" fmla="*/ 2882 w 83"/>
                  <a:gd name="T27" fmla="*/ 4400 h 33"/>
                  <a:gd name="T28" fmla="*/ 2950 w 83"/>
                  <a:gd name="T29" fmla="*/ 3804 h 33"/>
                  <a:gd name="T30" fmla="*/ 2908 w 83"/>
                  <a:gd name="T31" fmla="*/ 2462 h 33"/>
                  <a:gd name="T32" fmla="*/ 2818 w 83"/>
                  <a:gd name="T33" fmla="*/ 1739 h 33"/>
                  <a:gd name="T34" fmla="*/ 2624 w 83"/>
                  <a:gd name="T35" fmla="*/ 3697 h 33"/>
                  <a:gd name="T36" fmla="*/ 2624 w 83"/>
                  <a:gd name="T37" fmla="*/ 3196 h 33"/>
                  <a:gd name="T38" fmla="*/ 2587 w 83"/>
                  <a:gd name="T39" fmla="*/ 3487 h 33"/>
                  <a:gd name="T40" fmla="*/ 2564 w 83"/>
                  <a:gd name="T41" fmla="*/ 3697 h 33"/>
                  <a:gd name="T42" fmla="*/ 2418 w 83"/>
                  <a:gd name="T43" fmla="*/ 4033 h 33"/>
                  <a:gd name="T44" fmla="*/ 2281 w 83"/>
                  <a:gd name="T45" fmla="*/ 4400 h 33"/>
                  <a:gd name="T46" fmla="*/ 2143 w 83"/>
                  <a:gd name="T47" fmla="*/ 4527 h 33"/>
                  <a:gd name="T48" fmla="*/ 1821 w 83"/>
                  <a:gd name="T49" fmla="*/ 4800 h 33"/>
                  <a:gd name="T50" fmla="*/ 1620 w 83"/>
                  <a:gd name="T51" fmla="*/ 4800 h 33"/>
                  <a:gd name="T52" fmla="*/ 1359 w 83"/>
                  <a:gd name="T53" fmla="*/ 4800 h 33"/>
                  <a:gd name="T54" fmla="*/ 1140 w 83"/>
                  <a:gd name="T55" fmla="*/ 4527 h 33"/>
                  <a:gd name="T56" fmla="*/ 956 w 83"/>
                  <a:gd name="T57" fmla="*/ 4150 h 33"/>
                  <a:gd name="T58" fmla="*/ 714 w 83"/>
                  <a:gd name="T59" fmla="*/ 3697 h 33"/>
                  <a:gd name="T60" fmla="*/ 533 w 83"/>
                  <a:gd name="T61" fmla="*/ 2462 h 33"/>
                  <a:gd name="T62" fmla="*/ 422 w 83"/>
                  <a:gd name="T63" fmla="*/ 1594 h 33"/>
                  <a:gd name="T64" fmla="*/ 354 w 83"/>
                  <a:gd name="T65" fmla="*/ 0 h 33"/>
                  <a:gd name="T66" fmla="*/ 0 w 83"/>
                  <a:gd name="T67" fmla="*/ 4 h 3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83"/>
                  <a:gd name="T103" fmla="*/ 0 h 33"/>
                  <a:gd name="T104" fmla="*/ 83 w 83"/>
                  <a:gd name="T105" fmla="*/ 33 h 3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83" h="33">
                    <a:moveTo>
                      <a:pt x="0" y="4"/>
                    </a:moveTo>
                    <a:lnTo>
                      <a:pt x="5" y="12"/>
                    </a:lnTo>
                    <a:lnTo>
                      <a:pt x="10" y="20"/>
                    </a:lnTo>
                    <a:lnTo>
                      <a:pt x="16" y="25"/>
                    </a:lnTo>
                    <a:lnTo>
                      <a:pt x="24" y="29"/>
                    </a:lnTo>
                    <a:lnTo>
                      <a:pt x="31" y="32"/>
                    </a:lnTo>
                    <a:lnTo>
                      <a:pt x="38" y="33"/>
                    </a:lnTo>
                    <a:lnTo>
                      <a:pt x="46" y="33"/>
                    </a:lnTo>
                    <a:lnTo>
                      <a:pt x="53" y="33"/>
                    </a:lnTo>
                    <a:lnTo>
                      <a:pt x="61" y="32"/>
                    </a:lnTo>
                    <a:lnTo>
                      <a:pt x="67" y="30"/>
                    </a:lnTo>
                    <a:lnTo>
                      <a:pt x="72" y="29"/>
                    </a:lnTo>
                    <a:lnTo>
                      <a:pt x="76" y="25"/>
                    </a:lnTo>
                    <a:lnTo>
                      <a:pt x="81" y="22"/>
                    </a:lnTo>
                    <a:lnTo>
                      <a:pt x="83" y="19"/>
                    </a:lnTo>
                    <a:lnTo>
                      <a:pt x="82" y="13"/>
                    </a:lnTo>
                    <a:lnTo>
                      <a:pt x="79" y="9"/>
                    </a:lnTo>
                    <a:lnTo>
                      <a:pt x="74" y="18"/>
                    </a:lnTo>
                    <a:lnTo>
                      <a:pt x="74" y="16"/>
                    </a:lnTo>
                    <a:lnTo>
                      <a:pt x="73" y="17"/>
                    </a:lnTo>
                    <a:lnTo>
                      <a:pt x="72" y="18"/>
                    </a:lnTo>
                    <a:lnTo>
                      <a:pt x="68" y="20"/>
                    </a:lnTo>
                    <a:lnTo>
                      <a:pt x="64" y="22"/>
                    </a:lnTo>
                    <a:lnTo>
                      <a:pt x="59" y="23"/>
                    </a:lnTo>
                    <a:lnTo>
                      <a:pt x="52" y="24"/>
                    </a:lnTo>
                    <a:lnTo>
                      <a:pt x="46" y="24"/>
                    </a:lnTo>
                    <a:lnTo>
                      <a:pt x="39" y="24"/>
                    </a:lnTo>
                    <a:lnTo>
                      <a:pt x="33" y="23"/>
                    </a:lnTo>
                    <a:lnTo>
                      <a:pt x="27" y="21"/>
                    </a:lnTo>
                    <a:lnTo>
                      <a:pt x="21" y="18"/>
                    </a:lnTo>
                    <a:lnTo>
                      <a:pt x="16" y="13"/>
                    </a:lnTo>
                    <a:lnTo>
                      <a:pt x="12" y="8"/>
                    </a:lnTo>
                    <a:lnTo>
                      <a:pt x="9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282" name="Freeform 151"/>
              <p:cNvSpPr>
                <a:spLocks noChangeArrowheads="1"/>
              </p:cNvSpPr>
              <p:nvPr/>
            </p:nvSpPr>
            <p:spPr bwMode="auto">
              <a:xfrm>
                <a:off x="3002" y="4101"/>
                <a:ext cx="54" cy="46"/>
              </a:xfrm>
              <a:custGeom>
                <a:avLst/>
                <a:gdLst>
                  <a:gd name="T0" fmla="*/ 1657 w 51"/>
                  <a:gd name="T1" fmla="*/ 1072 h 43"/>
                  <a:gd name="T2" fmla="*/ 1605 w 51"/>
                  <a:gd name="T3" fmla="*/ 716 h 43"/>
                  <a:gd name="T4" fmla="*/ 1516 w 51"/>
                  <a:gd name="T5" fmla="*/ 6 h 43"/>
                  <a:gd name="T6" fmla="*/ 1430 w 51"/>
                  <a:gd name="T7" fmla="*/ 2 h 43"/>
                  <a:gd name="T8" fmla="*/ 1206 w 51"/>
                  <a:gd name="T9" fmla="*/ 0 h 43"/>
                  <a:gd name="T10" fmla="*/ 1075 w 51"/>
                  <a:gd name="T11" fmla="*/ 0 h 43"/>
                  <a:gd name="T12" fmla="*/ 907 w 51"/>
                  <a:gd name="T13" fmla="*/ 0 h 43"/>
                  <a:gd name="T14" fmla="*/ 764 w 51"/>
                  <a:gd name="T15" fmla="*/ 2 h 43"/>
                  <a:gd name="T16" fmla="*/ 542 w 51"/>
                  <a:gd name="T17" fmla="*/ 4 h 43"/>
                  <a:gd name="T18" fmla="*/ 432 w 51"/>
                  <a:gd name="T19" fmla="*/ 7 h 43"/>
                  <a:gd name="T20" fmla="*/ 344 w 51"/>
                  <a:gd name="T21" fmla="*/ 716 h 43"/>
                  <a:gd name="T22" fmla="*/ 7 w 51"/>
                  <a:gd name="T23" fmla="*/ 937 h 43"/>
                  <a:gd name="T24" fmla="*/ 3 w 51"/>
                  <a:gd name="T25" fmla="*/ 1313 h 43"/>
                  <a:gd name="T26" fmla="*/ 1 w 51"/>
                  <a:gd name="T27" fmla="*/ 1608 h 43"/>
                  <a:gd name="T28" fmla="*/ 0 w 51"/>
                  <a:gd name="T29" fmla="*/ 1968 h 43"/>
                  <a:gd name="T30" fmla="*/ 0 w 51"/>
                  <a:gd name="T31" fmla="*/ 2260 h 43"/>
                  <a:gd name="T32" fmla="*/ 1 w 51"/>
                  <a:gd name="T33" fmla="*/ 2587 h 43"/>
                  <a:gd name="T34" fmla="*/ 344 w 51"/>
                  <a:gd name="T35" fmla="*/ 2409 h 43"/>
                  <a:gd name="T36" fmla="*/ 325 w 51"/>
                  <a:gd name="T37" fmla="*/ 2252 h 43"/>
                  <a:gd name="T38" fmla="*/ 325 w 51"/>
                  <a:gd name="T39" fmla="*/ 1975 h 43"/>
                  <a:gd name="T40" fmla="*/ 344 w 51"/>
                  <a:gd name="T41" fmla="*/ 1720 h 43"/>
                  <a:gd name="T42" fmla="*/ 364 w 51"/>
                  <a:gd name="T43" fmla="*/ 1508 h 43"/>
                  <a:gd name="T44" fmla="*/ 432 w 51"/>
                  <a:gd name="T45" fmla="*/ 1405 h 43"/>
                  <a:gd name="T46" fmla="*/ 484 w 51"/>
                  <a:gd name="T47" fmla="*/ 1002 h 43"/>
                  <a:gd name="T48" fmla="*/ 574 w 51"/>
                  <a:gd name="T49" fmla="*/ 876 h 43"/>
                  <a:gd name="T50" fmla="*/ 764 w 51"/>
                  <a:gd name="T51" fmla="*/ 716 h 43"/>
                  <a:gd name="T52" fmla="*/ 906 w 51"/>
                  <a:gd name="T53" fmla="*/ 669 h 43"/>
                  <a:gd name="T54" fmla="*/ 960 w 51"/>
                  <a:gd name="T55" fmla="*/ 625 h 43"/>
                  <a:gd name="T56" fmla="*/ 1075 w 51"/>
                  <a:gd name="T57" fmla="*/ 546 h 43"/>
                  <a:gd name="T58" fmla="*/ 1139 w 51"/>
                  <a:gd name="T59" fmla="*/ 546 h 43"/>
                  <a:gd name="T60" fmla="*/ 1206 w 51"/>
                  <a:gd name="T61" fmla="*/ 625 h 43"/>
                  <a:gd name="T62" fmla="*/ 1276 w 51"/>
                  <a:gd name="T63" fmla="*/ 716 h 43"/>
                  <a:gd name="T64" fmla="*/ 1352 w 51"/>
                  <a:gd name="T65" fmla="*/ 876 h 43"/>
                  <a:gd name="T66" fmla="*/ 1430 w 51"/>
                  <a:gd name="T67" fmla="*/ 1147 h 43"/>
                  <a:gd name="T68" fmla="*/ 1657 w 51"/>
                  <a:gd name="T69" fmla="*/ 1072 h 43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51"/>
                  <a:gd name="T106" fmla="*/ 0 h 43"/>
                  <a:gd name="T107" fmla="*/ 51 w 51"/>
                  <a:gd name="T108" fmla="*/ 43 h 43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51" h="43">
                    <a:moveTo>
                      <a:pt x="51" y="18"/>
                    </a:moveTo>
                    <a:lnTo>
                      <a:pt x="50" y="12"/>
                    </a:lnTo>
                    <a:lnTo>
                      <a:pt x="47" y="6"/>
                    </a:lnTo>
                    <a:lnTo>
                      <a:pt x="43" y="2"/>
                    </a:lnTo>
                    <a:lnTo>
                      <a:pt x="38" y="0"/>
                    </a:lnTo>
                    <a:lnTo>
                      <a:pt x="33" y="0"/>
                    </a:lnTo>
                    <a:lnTo>
                      <a:pt x="28" y="0"/>
                    </a:lnTo>
                    <a:lnTo>
                      <a:pt x="24" y="2"/>
                    </a:lnTo>
                    <a:lnTo>
                      <a:pt x="18" y="4"/>
                    </a:lnTo>
                    <a:lnTo>
                      <a:pt x="14" y="7"/>
                    </a:lnTo>
                    <a:lnTo>
                      <a:pt x="10" y="12"/>
                    </a:lnTo>
                    <a:lnTo>
                      <a:pt x="7" y="16"/>
                    </a:lnTo>
                    <a:lnTo>
                      <a:pt x="3" y="21"/>
                    </a:lnTo>
                    <a:lnTo>
                      <a:pt x="1" y="26"/>
                    </a:lnTo>
                    <a:lnTo>
                      <a:pt x="0" y="32"/>
                    </a:lnTo>
                    <a:lnTo>
                      <a:pt x="0" y="37"/>
                    </a:lnTo>
                    <a:lnTo>
                      <a:pt x="1" y="43"/>
                    </a:lnTo>
                    <a:lnTo>
                      <a:pt x="10" y="39"/>
                    </a:lnTo>
                    <a:lnTo>
                      <a:pt x="9" y="36"/>
                    </a:lnTo>
                    <a:lnTo>
                      <a:pt x="9" y="33"/>
                    </a:lnTo>
                    <a:lnTo>
                      <a:pt x="10" y="28"/>
                    </a:lnTo>
                    <a:lnTo>
                      <a:pt x="11" y="25"/>
                    </a:lnTo>
                    <a:lnTo>
                      <a:pt x="14" y="22"/>
                    </a:lnTo>
                    <a:lnTo>
                      <a:pt x="16" y="17"/>
                    </a:lnTo>
                    <a:lnTo>
                      <a:pt x="19" y="15"/>
                    </a:lnTo>
                    <a:lnTo>
                      <a:pt x="24" y="12"/>
                    </a:lnTo>
                    <a:lnTo>
                      <a:pt x="27" y="11"/>
                    </a:lnTo>
                    <a:lnTo>
                      <a:pt x="30" y="10"/>
                    </a:lnTo>
                    <a:lnTo>
                      <a:pt x="33" y="8"/>
                    </a:lnTo>
                    <a:lnTo>
                      <a:pt x="36" y="8"/>
                    </a:lnTo>
                    <a:lnTo>
                      <a:pt x="38" y="10"/>
                    </a:lnTo>
                    <a:lnTo>
                      <a:pt x="39" y="12"/>
                    </a:lnTo>
                    <a:lnTo>
                      <a:pt x="42" y="15"/>
                    </a:lnTo>
                    <a:lnTo>
                      <a:pt x="43" y="19"/>
                    </a:lnTo>
                    <a:lnTo>
                      <a:pt x="51" y="18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283" name="Freeform 152"/>
              <p:cNvSpPr>
                <a:spLocks noChangeArrowheads="1"/>
              </p:cNvSpPr>
              <p:nvPr/>
            </p:nvSpPr>
            <p:spPr bwMode="auto">
              <a:xfrm>
                <a:off x="3048" y="4121"/>
                <a:ext cx="39" cy="42"/>
              </a:xfrm>
              <a:custGeom>
                <a:avLst/>
                <a:gdLst>
                  <a:gd name="T0" fmla="*/ 912 w 37"/>
                  <a:gd name="T1" fmla="*/ 2758 h 39"/>
                  <a:gd name="T2" fmla="*/ 821 w 37"/>
                  <a:gd name="T3" fmla="*/ 2602 h 39"/>
                  <a:gd name="T4" fmla="*/ 739 w 37"/>
                  <a:gd name="T5" fmla="*/ 2416 h 39"/>
                  <a:gd name="T6" fmla="*/ 600 w 37"/>
                  <a:gd name="T7" fmla="*/ 2083 h 39"/>
                  <a:gd name="T8" fmla="*/ 486 w 37"/>
                  <a:gd name="T9" fmla="*/ 1904 h 39"/>
                  <a:gd name="T10" fmla="*/ 394 w 37"/>
                  <a:gd name="T11" fmla="*/ 1416 h 39"/>
                  <a:gd name="T12" fmla="*/ 304 w 37"/>
                  <a:gd name="T13" fmla="*/ 978 h 39"/>
                  <a:gd name="T14" fmla="*/ 273 w 37"/>
                  <a:gd name="T15" fmla="*/ 6 h 39"/>
                  <a:gd name="T16" fmla="*/ 8 w 37"/>
                  <a:gd name="T17" fmla="*/ 0 h 39"/>
                  <a:gd name="T18" fmla="*/ 0 w 37"/>
                  <a:gd name="T19" fmla="*/ 1 h 39"/>
                  <a:gd name="T20" fmla="*/ 2 w 37"/>
                  <a:gd name="T21" fmla="*/ 843 h 39"/>
                  <a:gd name="T22" fmla="*/ 5 w 37"/>
                  <a:gd name="T23" fmla="*/ 1525 h 39"/>
                  <a:gd name="T24" fmla="*/ 273 w 37"/>
                  <a:gd name="T25" fmla="*/ 2050 h 39"/>
                  <a:gd name="T26" fmla="*/ 337 w 37"/>
                  <a:gd name="T27" fmla="*/ 2416 h 39"/>
                  <a:gd name="T28" fmla="*/ 461 w 37"/>
                  <a:gd name="T29" fmla="*/ 2802 h 39"/>
                  <a:gd name="T30" fmla="*/ 600 w 37"/>
                  <a:gd name="T31" fmla="*/ 3198 h 39"/>
                  <a:gd name="T32" fmla="*/ 739 w 37"/>
                  <a:gd name="T33" fmla="*/ 3444 h 39"/>
                  <a:gd name="T34" fmla="*/ 780 w 37"/>
                  <a:gd name="T35" fmla="*/ 3500 h 39"/>
                  <a:gd name="T36" fmla="*/ 912 w 37"/>
                  <a:gd name="T37" fmla="*/ 2758 h 3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7"/>
                  <a:gd name="T58" fmla="*/ 0 h 39"/>
                  <a:gd name="T59" fmla="*/ 37 w 37"/>
                  <a:gd name="T60" fmla="*/ 39 h 3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7" h="39">
                    <a:moveTo>
                      <a:pt x="37" y="30"/>
                    </a:moveTo>
                    <a:lnTo>
                      <a:pt x="33" y="29"/>
                    </a:lnTo>
                    <a:lnTo>
                      <a:pt x="29" y="27"/>
                    </a:lnTo>
                    <a:lnTo>
                      <a:pt x="25" y="23"/>
                    </a:lnTo>
                    <a:lnTo>
                      <a:pt x="21" y="20"/>
                    </a:lnTo>
                    <a:lnTo>
                      <a:pt x="17" y="16"/>
                    </a:lnTo>
                    <a:lnTo>
                      <a:pt x="12" y="11"/>
                    </a:lnTo>
                    <a:lnTo>
                      <a:pt x="10" y="6"/>
                    </a:lnTo>
                    <a:lnTo>
                      <a:pt x="8" y="0"/>
                    </a:lnTo>
                    <a:lnTo>
                      <a:pt x="0" y="1"/>
                    </a:lnTo>
                    <a:lnTo>
                      <a:pt x="2" y="9"/>
                    </a:lnTo>
                    <a:lnTo>
                      <a:pt x="5" y="17"/>
                    </a:lnTo>
                    <a:lnTo>
                      <a:pt x="10" y="22"/>
                    </a:lnTo>
                    <a:lnTo>
                      <a:pt x="14" y="27"/>
                    </a:lnTo>
                    <a:lnTo>
                      <a:pt x="20" y="31"/>
                    </a:lnTo>
                    <a:lnTo>
                      <a:pt x="25" y="34"/>
                    </a:lnTo>
                    <a:lnTo>
                      <a:pt x="29" y="37"/>
                    </a:lnTo>
                    <a:lnTo>
                      <a:pt x="32" y="39"/>
                    </a:lnTo>
                    <a:lnTo>
                      <a:pt x="37" y="3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284" name="Freeform 153"/>
              <p:cNvSpPr>
                <a:spLocks noChangeArrowheads="1"/>
              </p:cNvSpPr>
              <p:nvPr/>
            </p:nvSpPr>
            <p:spPr bwMode="auto">
              <a:xfrm>
                <a:off x="2967" y="4120"/>
                <a:ext cx="70" cy="71"/>
              </a:xfrm>
              <a:custGeom>
                <a:avLst/>
                <a:gdLst>
                  <a:gd name="T0" fmla="*/ 2248 w 66"/>
                  <a:gd name="T1" fmla="*/ 4373 h 66"/>
                  <a:gd name="T2" fmla="*/ 2346 w 66"/>
                  <a:gd name="T3" fmla="*/ 4528 h 66"/>
                  <a:gd name="T4" fmla="*/ 2384 w 66"/>
                  <a:gd name="T5" fmla="*/ 4569 h 66"/>
                  <a:gd name="T6" fmla="*/ 2384 w 66"/>
                  <a:gd name="T7" fmla="*/ 4704 h 66"/>
                  <a:gd name="T8" fmla="*/ 2346 w 66"/>
                  <a:gd name="T9" fmla="*/ 4915 h 66"/>
                  <a:gd name="T10" fmla="*/ 2212 w 66"/>
                  <a:gd name="T11" fmla="*/ 5287 h 66"/>
                  <a:gd name="T12" fmla="*/ 1885 w 66"/>
                  <a:gd name="T13" fmla="*/ 5637 h 66"/>
                  <a:gd name="T14" fmla="*/ 1728 w 66"/>
                  <a:gd name="T15" fmla="*/ 5637 h 66"/>
                  <a:gd name="T16" fmla="*/ 1579 w 66"/>
                  <a:gd name="T17" fmla="*/ 5688 h 66"/>
                  <a:gd name="T18" fmla="*/ 1287 w 66"/>
                  <a:gd name="T19" fmla="*/ 5637 h 66"/>
                  <a:gd name="T20" fmla="*/ 1110 w 66"/>
                  <a:gd name="T21" fmla="*/ 5587 h 66"/>
                  <a:gd name="T22" fmla="*/ 931 w 66"/>
                  <a:gd name="T23" fmla="*/ 5299 h 66"/>
                  <a:gd name="T24" fmla="*/ 617 w 66"/>
                  <a:gd name="T25" fmla="*/ 4915 h 66"/>
                  <a:gd name="T26" fmla="*/ 434 w 66"/>
                  <a:gd name="T27" fmla="*/ 4569 h 66"/>
                  <a:gd name="T28" fmla="*/ 7 w 66"/>
                  <a:gd name="T29" fmla="*/ 3948 h 66"/>
                  <a:gd name="T30" fmla="*/ 3 w 66"/>
                  <a:gd name="T31" fmla="*/ 3513 h 66"/>
                  <a:gd name="T32" fmla="*/ 2 w 66"/>
                  <a:gd name="T33" fmla="*/ 3036 h 66"/>
                  <a:gd name="T34" fmla="*/ 0 w 66"/>
                  <a:gd name="T35" fmla="*/ 2525 h 66"/>
                  <a:gd name="T36" fmla="*/ 2 w 66"/>
                  <a:gd name="T37" fmla="*/ 2028 h 66"/>
                  <a:gd name="T38" fmla="*/ 3 w 66"/>
                  <a:gd name="T39" fmla="*/ 1644 h 66"/>
                  <a:gd name="T40" fmla="*/ 6 w 66"/>
                  <a:gd name="T41" fmla="*/ 1061 h 66"/>
                  <a:gd name="T42" fmla="*/ 364 w 66"/>
                  <a:gd name="T43" fmla="*/ 792 h 66"/>
                  <a:gd name="T44" fmla="*/ 434 w 66"/>
                  <a:gd name="T45" fmla="*/ 6 h 66"/>
                  <a:gd name="T46" fmla="*/ 549 w 66"/>
                  <a:gd name="T47" fmla="*/ 2 h 66"/>
                  <a:gd name="T48" fmla="*/ 736 w 66"/>
                  <a:gd name="T49" fmla="*/ 1 h 66"/>
                  <a:gd name="T50" fmla="*/ 931 w 66"/>
                  <a:gd name="T51" fmla="*/ 0 h 66"/>
                  <a:gd name="T52" fmla="*/ 1017 w 66"/>
                  <a:gd name="T53" fmla="*/ 1 h 66"/>
                  <a:gd name="T54" fmla="*/ 1144 w 66"/>
                  <a:gd name="T55" fmla="*/ 2 h 66"/>
                  <a:gd name="T56" fmla="*/ 1248 w 66"/>
                  <a:gd name="T57" fmla="*/ 684 h 66"/>
                  <a:gd name="T58" fmla="*/ 1324 w 66"/>
                  <a:gd name="T59" fmla="*/ 986 h 66"/>
                  <a:gd name="T60" fmla="*/ 1448 w 66"/>
                  <a:gd name="T61" fmla="*/ 1644 h 66"/>
                  <a:gd name="T62" fmla="*/ 1489 w 66"/>
                  <a:gd name="T63" fmla="*/ 2347 h 66"/>
                  <a:gd name="T64" fmla="*/ 1579 w 66"/>
                  <a:gd name="T65" fmla="*/ 2741 h 66"/>
                  <a:gd name="T66" fmla="*/ 1675 w 66"/>
                  <a:gd name="T67" fmla="*/ 3266 h 66"/>
                  <a:gd name="T68" fmla="*/ 1777 w 66"/>
                  <a:gd name="T69" fmla="*/ 3637 h 66"/>
                  <a:gd name="T70" fmla="*/ 1885 w 66"/>
                  <a:gd name="T71" fmla="*/ 3913 h 66"/>
                  <a:gd name="T72" fmla="*/ 2062 w 66"/>
                  <a:gd name="T73" fmla="*/ 4065 h 66"/>
                  <a:gd name="T74" fmla="*/ 2187 w 66"/>
                  <a:gd name="T75" fmla="*/ 4257 h 66"/>
                  <a:gd name="T76" fmla="*/ 2248 w 66"/>
                  <a:gd name="T77" fmla="*/ 4373 h 6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66"/>
                  <a:gd name="T118" fmla="*/ 0 h 66"/>
                  <a:gd name="T119" fmla="*/ 66 w 66"/>
                  <a:gd name="T120" fmla="*/ 66 h 6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66" h="66">
                    <a:moveTo>
                      <a:pt x="62" y="51"/>
                    </a:moveTo>
                    <a:lnTo>
                      <a:pt x="65" y="52"/>
                    </a:lnTo>
                    <a:lnTo>
                      <a:pt x="66" y="53"/>
                    </a:lnTo>
                    <a:lnTo>
                      <a:pt x="66" y="55"/>
                    </a:lnTo>
                    <a:lnTo>
                      <a:pt x="65" y="57"/>
                    </a:lnTo>
                    <a:lnTo>
                      <a:pt x="61" y="61"/>
                    </a:lnTo>
                    <a:lnTo>
                      <a:pt x="52" y="65"/>
                    </a:lnTo>
                    <a:lnTo>
                      <a:pt x="48" y="65"/>
                    </a:lnTo>
                    <a:lnTo>
                      <a:pt x="43" y="66"/>
                    </a:lnTo>
                    <a:lnTo>
                      <a:pt x="36" y="65"/>
                    </a:lnTo>
                    <a:lnTo>
                      <a:pt x="31" y="64"/>
                    </a:lnTo>
                    <a:lnTo>
                      <a:pt x="25" y="62"/>
                    </a:lnTo>
                    <a:lnTo>
                      <a:pt x="18" y="57"/>
                    </a:lnTo>
                    <a:lnTo>
                      <a:pt x="12" y="53"/>
                    </a:lnTo>
                    <a:lnTo>
                      <a:pt x="7" y="46"/>
                    </a:lnTo>
                    <a:lnTo>
                      <a:pt x="3" y="41"/>
                    </a:lnTo>
                    <a:lnTo>
                      <a:pt x="2" y="35"/>
                    </a:lnTo>
                    <a:lnTo>
                      <a:pt x="0" y="29"/>
                    </a:lnTo>
                    <a:lnTo>
                      <a:pt x="2" y="23"/>
                    </a:lnTo>
                    <a:lnTo>
                      <a:pt x="3" y="19"/>
                    </a:lnTo>
                    <a:lnTo>
                      <a:pt x="6" y="13"/>
                    </a:lnTo>
                    <a:lnTo>
                      <a:pt x="9" y="9"/>
                    </a:lnTo>
                    <a:lnTo>
                      <a:pt x="12" y="6"/>
                    </a:lnTo>
                    <a:lnTo>
                      <a:pt x="16" y="2"/>
                    </a:lnTo>
                    <a:lnTo>
                      <a:pt x="21" y="1"/>
                    </a:lnTo>
                    <a:lnTo>
                      <a:pt x="25" y="0"/>
                    </a:lnTo>
                    <a:lnTo>
                      <a:pt x="28" y="1"/>
                    </a:lnTo>
                    <a:lnTo>
                      <a:pt x="32" y="2"/>
                    </a:lnTo>
                    <a:lnTo>
                      <a:pt x="35" y="7"/>
                    </a:lnTo>
                    <a:lnTo>
                      <a:pt x="37" y="12"/>
                    </a:lnTo>
                    <a:lnTo>
                      <a:pt x="40" y="19"/>
                    </a:lnTo>
                    <a:lnTo>
                      <a:pt x="41" y="27"/>
                    </a:lnTo>
                    <a:lnTo>
                      <a:pt x="43" y="32"/>
                    </a:lnTo>
                    <a:lnTo>
                      <a:pt x="46" y="38"/>
                    </a:lnTo>
                    <a:lnTo>
                      <a:pt x="49" y="42"/>
                    </a:lnTo>
                    <a:lnTo>
                      <a:pt x="52" y="45"/>
                    </a:lnTo>
                    <a:lnTo>
                      <a:pt x="57" y="47"/>
                    </a:lnTo>
                    <a:lnTo>
                      <a:pt x="60" y="50"/>
                    </a:lnTo>
                    <a:lnTo>
                      <a:pt x="62" y="51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285" name="Freeform 154"/>
              <p:cNvSpPr>
                <a:spLocks noChangeArrowheads="1"/>
              </p:cNvSpPr>
              <p:nvPr/>
            </p:nvSpPr>
            <p:spPr bwMode="auto">
              <a:xfrm>
                <a:off x="2971" y="4166"/>
                <a:ext cx="71" cy="30"/>
              </a:xfrm>
              <a:custGeom>
                <a:avLst/>
                <a:gdLst>
                  <a:gd name="T0" fmla="*/ 0 w 67"/>
                  <a:gd name="T1" fmla="*/ 6 h 28"/>
                  <a:gd name="T2" fmla="*/ 6 w 67"/>
                  <a:gd name="T3" fmla="*/ 844 h 28"/>
                  <a:gd name="T4" fmla="*/ 434 w 67"/>
                  <a:gd name="T5" fmla="*/ 1276 h 28"/>
                  <a:gd name="T6" fmla="*/ 652 w 67"/>
                  <a:gd name="T7" fmla="*/ 1511 h 28"/>
                  <a:gd name="T8" fmla="*/ 923 w 67"/>
                  <a:gd name="T9" fmla="*/ 1682 h 28"/>
                  <a:gd name="T10" fmla="*/ 1117 w 67"/>
                  <a:gd name="T11" fmla="*/ 1735 h 28"/>
                  <a:gd name="T12" fmla="*/ 1385 w 67"/>
                  <a:gd name="T13" fmla="*/ 1859 h 28"/>
                  <a:gd name="T14" fmla="*/ 1556 w 67"/>
                  <a:gd name="T15" fmla="*/ 1859 h 28"/>
                  <a:gd name="T16" fmla="*/ 1707 w 67"/>
                  <a:gd name="T17" fmla="*/ 1682 h 28"/>
                  <a:gd name="T18" fmla="*/ 2079 w 67"/>
                  <a:gd name="T19" fmla="*/ 1511 h 28"/>
                  <a:gd name="T20" fmla="*/ 2239 w 67"/>
                  <a:gd name="T21" fmla="*/ 1191 h 28"/>
                  <a:gd name="T22" fmla="*/ 2280 w 67"/>
                  <a:gd name="T23" fmla="*/ 844 h 28"/>
                  <a:gd name="T24" fmla="*/ 2280 w 67"/>
                  <a:gd name="T25" fmla="*/ 597 h 28"/>
                  <a:gd name="T26" fmla="*/ 2203 w 67"/>
                  <a:gd name="T27" fmla="*/ 4 h 28"/>
                  <a:gd name="T28" fmla="*/ 2079 w 67"/>
                  <a:gd name="T29" fmla="*/ 3 h 28"/>
                  <a:gd name="T30" fmla="*/ 2031 w 67"/>
                  <a:gd name="T31" fmla="*/ 788 h 28"/>
                  <a:gd name="T32" fmla="*/ 2079 w 67"/>
                  <a:gd name="T33" fmla="*/ 788 h 28"/>
                  <a:gd name="T34" fmla="*/ 2031 w 67"/>
                  <a:gd name="T35" fmla="*/ 788 h 28"/>
                  <a:gd name="T36" fmla="*/ 2031 w 67"/>
                  <a:gd name="T37" fmla="*/ 735 h 28"/>
                  <a:gd name="T38" fmla="*/ 1917 w 67"/>
                  <a:gd name="T39" fmla="*/ 904 h 28"/>
                  <a:gd name="T40" fmla="*/ 1649 w 67"/>
                  <a:gd name="T41" fmla="*/ 1191 h 28"/>
                  <a:gd name="T42" fmla="*/ 1520 w 67"/>
                  <a:gd name="T43" fmla="*/ 1191 h 28"/>
                  <a:gd name="T44" fmla="*/ 1385 w 67"/>
                  <a:gd name="T45" fmla="*/ 1276 h 28"/>
                  <a:gd name="T46" fmla="*/ 1164 w 67"/>
                  <a:gd name="T47" fmla="*/ 1191 h 28"/>
                  <a:gd name="T48" fmla="*/ 995 w 67"/>
                  <a:gd name="T49" fmla="*/ 1112 h 28"/>
                  <a:gd name="T50" fmla="*/ 822 w 67"/>
                  <a:gd name="T51" fmla="*/ 904 h 28"/>
                  <a:gd name="T52" fmla="*/ 580 w 67"/>
                  <a:gd name="T53" fmla="*/ 735 h 28"/>
                  <a:gd name="T54" fmla="*/ 410 w 67"/>
                  <a:gd name="T55" fmla="*/ 557 h 28"/>
                  <a:gd name="T56" fmla="*/ 7 w 67"/>
                  <a:gd name="T57" fmla="*/ 0 h 28"/>
                  <a:gd name="T58" fmla="*/ 0 w 67"/>
                  <a:gd name="T59" fmla="*/ 6 h 28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67"/>
                  <a:gd name="T91" fmla="*/ 0 h 28"/>
                  <a:gd name="T92" fmla="*/ 67 w 67"/>
                  <a:gd name="T93" fmla="*/ 28 h 28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67" h="28">
                    <a:moveTo>
                      <a:pt x="0" y="6"/>
                    </a:moveTo>
                    <a:lnTo>
                      <a:pt x="6" y="13"/>
                    </a:lnTo>
                    <a:lnTo>
                      <a:pt x="13" y="19"/>
                    </a:lnTo>
                    <a:lnTo>
                      <a:pt x="20" y="22"/>
                    </a:lnTo>
                    <a:lnTo>
                      <a:pt x="26" y="25"/>
                    </a:lnTo>
                    <a:lnTo>
                      <a:pt x="33" y="26"/>
                    </a:lnTo>
                    <a:lnTo>
                      <a:pt x="40" y="28"/>
                    </a:lnTo>
                    <a:lnTo>
                      <a:pt x="45" y="28"/>
                    </a:lnTo>
                    <a:lnTo>
                      <a:pt x="50" y="25"/>
                    </a:lnTo>
                    <a:lnTo>
                      <a:pt x="60" y="22"/>
                    </a:lnTo>
                    <a:lnTo>
                      <a:pt x="65" y="18"/>
                    </a:lnTo>
                    <a:lnTo>
                      <a:pt x="67" y="13"/>
                    </a:lnTo>
                    <a:lnTo>
                      <a:pt x="67" y="8"/>
                    </a:lnTo>
                    <a:lnTo>
                      <a:pt x="64" y="4"/>
                    </a:lnTo>
                    <a:lnTo>
                      <a:pt x="60" y="3"/>
                    </a:lnTo>
                    <a:lnTo>
                      <a:pt x="59" y="12"/>
                    </a:lnTo>
                    <a:lnTo>
                      <a:pt x="60" y="12"/>
                    </a:lnTo>
                    <a:lnTo>
                      <a:pt x="59" y="12"/>
                    </a:lnTo>
                    <a:lnTo>
                      <a:pt x="59" y="11"/>
                    </a:lnTo>
                    <a:lnTo>
                      <a:pt x="56" y="14"/>
                    </a:lnTo>
                    <a:lnTo>
                      <a:pt x="48" y="18"/>
                    </a:lnTo>
                    <a:lnTo>
                      <a:pt x="44" y="18"/>
                    </a:lnTo>
                    <a:lnTo>
                      <a:pt x="40" y="19"/>
                    </a:lnTo>
                    <a:lnTo>
                      <a:pt x="34" y="18"/>
                    </a:lnTo>
                    <a:lnTo>
                      <a:pt x="29" y="17"/>
                    </a:lnTo>
                    <a:lnTo>
                      <a:pt x="24" y="14"/>
                    </a:lnTo>
                    <a:lnTo>
                      <a:pt x="18" y="11"/>
                    </a:lnTo>
                    <a:lnTo>
                      <a:pt x="12" y="7"/>
                    </a:lnTo>
                    <a:lnTo>
                      <a:pt x="7" y="0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286" name="Freeform 155"/>
              <p:cNvSpPr>
                <a:spLocks noChangeArrowheads="1"/>
              </p:cNvSpPr>
              <p:nvPr/>
            </p:nvSpPr>
            <p:spPr bwMode="auto">
              <a:xfrm>
                <a:off x="2963" y="4115"/>
                <a:ext cx="51" cy="57"/>
              </a:xfrm>
              <a:custGeom>
                <a:avLst/>
                <a:gdLst>
                  <a:gd name="T0" fmla="*/ 1940 w 48"/>
                  <a:gd name="T1" fmla="*/ 1918 h 53"/>
                  <a:gd name="T2" fmla="*/ 1868 w 48"/>
                  <a:gd name="T3" fmla="*/ 1130 h 53"/>
                  <a:gd name="T4" fmla="*/ 1758 w 48"/>
                  <a:gd name="T5" fmla="*/ 730 h 53"/>
                  <a:gd name="T6" fmla="*/ 1558 w 48"/>
                  <a:gd name="T7" fmla="*/ 3 h 53"/>
                  <a:gd name="T8" fmla="*/ 1380 w 48"/>
                  <a:gd name="T9" fmla="*/ 1 h 53"/>
                  <a:gd name="T10" fmla="*/ 1152 w 48"/>
                  <a:gd name="T11" fmla="*/ 0 h 53"/>
                  <a:gd name="T12" fmla="*/ 1019 w 48"/>
                  <a:gd name="T13" fmla="*/ 1 h 53"/>
                  <a:gd name="T14" fmla="*/ 709 w 48"/>
                  <a:gd name="T15" fmla="*/ 3 h 53"/>
                  <a:gd name="T16" fmla="*/ 556 w 48"/>
                  <a:gd name="T17" fmla="*/ 6 h 53"/>
                  <a:gd name="T18" fmla="*/ 436 w 48"/>
                  <a:gd name="T19" fmla="*/ 844 h 53"/>
                  <a:gd name="T20" fmla="*/ 6 w 48"/>
                  <a:gd name="T21" fmla="*/ 1215 h 53"/>
                  <a:gd name="T22" fmla="*/ 3 w 48"/>
                  <a:gd name="T23" fmla="*/ 1783 h 53"/>
                  <a:gd name="T24" fmla="*/ 1 w 48"/>
                  <a:gd name="T25" fmla="*/ 2219 h 53"/>
                  <a:gd name="T26" fmla="*/ 0 w 48"/>
                  <a:gd name="T27" fmla="*/ 2760 h 53"/>
                  <a:gd name="T28" fmla="*/ 1 w 48"/>
                  <a:gd name="T29" fmla="*/ 3343 h 53"/>
                  <a:gd name="T30" fmla="*/ 3 w 48"/>
                  <a:gd name="T31" fmla="*/ 3894 h 53"/>
                  <a:gd name="T32" fmla="*/ 7 w 48"/>
                  <a:gd name="T33" fmla="*/ 4504 h 53"/>
                  <a:gd name="T34" fmla="*/ 556 w 48"/>
                  <a:gd name="T35" fmla="*/ 3971 h 53"/>
                  <a:gd name="T36" fmla="*/ 463 w 48"/>
                  <a:gd name="T37" fmla="*/ 3621 h 53"/>
                  <a:gd name="T38" fmla="*/ 436 w 48"/>
                  <a:gd name="T39" fmla="*/ 3192 h 53"/>
                  <a:gd name="T40" fmla="*/ 410 w 48"/>
                  <a:gd name="T41" fmla="*/ 2760 h 53"/>
                  <a:gd name="T42" fmla="*/ 436 w 48"/>
                  <a:gd name="T43" fmla="*/ 2340 h 53"/>
                  <a:gd name="T44" fmla="*/ 463 w 48"/>
                  <a:gd name="T45" fmla="*/ 2023 h 53"/>
                  <a:gd name="T46" fmla="*/ 523 w 48"/>
                  <a:gd name="T47" fmla="*/ 1749 h 53"/>
                  <a:gd name="T48" fmla="*/ 628 w 48"/>
                  <a:gd name="T49" fmla="*/ 1307 h 53"/>
                  <a:gd name="T50" fmla="*/ 753 w 48"/>
                  <a:gd name="T51" fmla="*/ 1051 h 53"/>
                  <a:gd name="T52" fmla="*/ 903 w 48"/>
                  <a:gd name="T53" fmla="*/ 908 h 53"/>
                  <a:gd name="T54" fmla="*/ 1083 w 48"/>
                  <a:gd name="T55" fmla="*/ 844 h 53"/>
                  <a:gd name="T56" fmla="*/ 1152 w 48"/>
                  <a:gd name="T57" fmla="*/ 785 h 53"/>
                  <a:gd name="T58" fmla="*/ 1224 w 48"/>
                  <a:gd name="T59" fmla="*/ 844 h 53"/>
                  <a:gd name="T60" fmla="*/ 1301 w 48"/>
                  <a:gd name="T61" fmla="*/ 908 h 53"/>
                  <a:gd name="T62" fmla="*/ 1382 w 48"/>
                  <a:gd name="T63" fmla="*/ 1051 h 53"/>
                  <a:gd name="T64" fmla="*/ 1488 w 48"/>
                  <a:gd name="T65" fmla="*/ 1406 h 53"/>
                  <a:gd name="T66" fmla="*/ 1581 w 48"/>
                  <a:gd name="T67" fmla="*/ 2023 h 53"/>
                  <a:gd name="T68" fmla="*/ 1940 w 48"/>
                  <a:gd name="T69" fmla="*/ 1918 h 53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48"/>
                  <a:gd name="T106" fmla="*/ 0 h 53"/>
                  <a:gd name="T107" fmla="*/ 48 w 48"/>
                  <a:gd name="T108" fmla="*/ 53 h 53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48" h="53">
                    <a:moveTo>
                      <a:pt x="48" y="23"/>
                    </a:moveTo>
                    <a:lnTo>
                      <a:pt x="46" y="14"/>
                    </a:lnTo>
                    <a:lnTo>
                      <a:pt x="43" y="8"/>
                    </a:lnTo>
                    <a:lnTo>
                      <a:pt x="38" y="3"/>
                    </a:lnTo>
                    <a:lnTo>
                      <a:pt x="34" y="1"/>
                    </a:lnTo>
                    <a:lnTo>
                      <a:pt x="29" y="0"/>
                    </a:lnTo>
                    <a:lnTo>
                      <a:pt x="24" y="1"/>
                    </a:lnTo>
                    <a:lnTo>
                      <a:pt x="18" y="3"/>
                    </a:lnTo>
                    <a:lnTo>
                      <a:pt x="14" y="6"/>
                    </a:lnTo>
                    <a:lnTo>
                      <a:pt x="10" y="10"/>
                    </a:lnTo>
                    <a:lnTo>
                      <a:pt x="6" y="15"/>
                    </a:lnTo>
                    <a:lnTo>
                      <a:pt x="3" y="21"/>
                    </a:lnTo>
                    <a:lnTo>
                      <a:pt x="1" y="27"/>
                    </a:lnTo>
                    <a:lnTo>
                      <a:pt x="0" y="33"/>
                    </a:lnTo>
                    <a:lnTo>
                      <a:pt x="1" y="39"/>
                    </a:lnTo>
                    <a:lnTo>
                      <a:pt x="3" y="46"/>
                    </a:lnTo>
                    <a:lnTo>
                      <a:pt x="7" y="53"/>
                    </a:lnTo>
                    <a:lnTo>
                      <a:pt x="14" y="47"/>
                    </a:lnTo>
                    <a:lnTo>
                      <a:pt x="11" y="43"/>
                    </a:lnTo>
                    <a:lnTo>
                      <a:pt x="10" y="38"/>
                    </a:lnTo>
                    <a:lnTo>
                      <a:pt x="9" y="33"/>
                    </a:lnTo>
                    <a:lnTo>
                      <a:pt x="10" y="28"/>
                    </a:lnTo>
                    <a:lnTo>
                      <a:pt x="11" y="24"/>
                    </a:lnTo>
                    <a:lnTo>
                      <a:pt x="13" y="20"/>
                    </a:lnTo>
                    <a:lnTo>
                      <a:pt x="16" y="16"/>
                    </a:lnTo>
                    <a:lnTo>
                      <a:pt x="19" y="13"/>
                    </a:lnTo>
                    <a:lnTo>
                      <a:pt x="22" y="11"/>
                    </a:lnTo>
                    <a:lnTo>
                      <a:pt x="26" y="10"/>
                    </a:lnTo>
                    <a:lnTo>
                      <a:pt x="29" y="9"/>
                    </a:lnTo>
                    <a:lnTo>
                      <a:pt x="31" y="10"/>
                    </a:lnTo>
                    <a:lnTo>
                      <a:pt x="33" y="11"/>
                    </a:lnTo>
                    <a:lnTo>
                      <a:pt x="35" y="13"/>
                    </a:lnTo>
                    <a:lnTo>
                      <a:pt x="37" y="17"/>
                    </a:lnTo>
                    <a:lnTo>
                      <a:pt x="39" y="24"/>
                    </a:lnTo>
                    <a:lnTo>
                      <a:pt x="48" y="23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287" name="Freeform 156"/>
              <p:cNvSpPr>
                <a:spLocks noChangeArrowheads="1"/>
              </p:cNvSpPr>
              <p:nvPr/>
            </p:nvSpPr>
            <p:spPr bwMode="auto">
              <a:xfrm>
                <a:off x="3004" y="4140"/>
                <a:ext cx="30" cy="39"/>
              </a:xfrm>
              <a:custGeom>
                <a:avLst/>
                <a:gdLst>
                  <a:gd name="T0" fmla="*/ 1859 w 28"/>
                  <a:gd name="T1" fmla="*/ 3505 h 36"/>
                  <a:gd name="T2" fmla="*/ 1735 w 28"/>
                  <a:gd name="T3" fmla="*/ 3297 h 36"/>
                  <a:gd name="T4" fmla="*/ 1619 w 28"/>
                  <a:gd name="T5" fmla="*/ 3235 h 36"/>
                  <a:gd name="T6" fmla="*/ 1367 w 28"/>
                  <a:gd name="T7" fmla="*/ 2986 h 36"/>
                  <a:gd name="T8" fmla="*/ 1112 w 28"/>
                  <a:gd name="T9" fmla="*/ 2694 h 36"/>
                  <a:gd name="T10" fmla="*/ 904 w 28"/>
                  <a:gd name="T11" fmla="*/ 2040 h 36"/>
                  <a:gd name="T12" fmla="*/ 788 w 28"/>
                  <a:gd name="T13" fmla="*/ 1481 h 36"/>
                  <a:gd name="T14" fmla="*/ 686 w 28"/>
                  <a:gd name="T15" fmla="*/ 992 h 36"/>
                  <a:gd name="T16" fmla="*/ 640 w 28"/>
                  <a:gd name="T17" fmla="*/ 0 h 36"/>
                  <a:gd name="T18" fmla="*/ 0 w 28"/>
                  <a:gd name="T19" fmla="*/ 1 h 36"/>
                  <a:gd name="T20" fmla="*/ 1 w 28"/>
                  <a:gd name="T21" fmla="*/ 1165 h 36"/>
                  <a:gd name="T22" fmla="*/ 4 w 28"/>
                  <a:gd name="T23" fmla="*/ 1883 h 36"/>
                  <a:gd name="T24" fmla="*/ 597 w 28"/>
                  <a:gd name="T25" fmla="*/ 2756 h 36"/>
                  <a:gd name="T26" fmla="*/ 735 w 28"/>
                  <a:gd name="T27" fmla="*/ 3297 h 36"/>
                  <a:gd name="T28" fmla="*/ 969 w 28"/>
                  <a:gd name="T29" fmla="*/ 3870 h 36"/>
                  <a:gd name="T30" fmla="*/ 1191 w 28"/>
                  <a:gd name="T31" fmla="*/ 4353 h 36"/>
                  <a:gd name="T32" fmla="*/ 1570 w 28"/>
                  <a:gd name="T33" fmla="*/ 4541 h 36"/>
                  <a:gd name="T34" fmla="*/ 1802 w 28"/>
                  <a:gd name="T35" fmla="*/ 4716 h 36"/>
                  <a:gd name="T36" fmla="*/ 1859 w 28"/>
                  <a:gd name="T37" fmla="*/ 3505 h 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8"/>
                  <a:gd name="T58" fmla="*/ 0 h 36"/>
                  <a:gd name="T59" fmla="*/ 28 w 28"/>
                  <a:gd name="T60" fmla="*/ 36 h 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8" h="36">
                    <a:moveTo>
                      <a:pt x="28" y="27"/>
                    </a:moveTo>
                    <a:lnTo>
                      <a:pt x="26" y="26"/>
                    </a:lnTo>
                    <a:lnTo>
                      <a:pt x="24" y="25"/>
                    </a:lnTo>
                    <a:lnTo>
                      <a:pt x="20" y="23"/>
                    </a:lnTo>
                    <a:lnTo>
                      <a:pt x="17" y="20"/>
                    </a:lnTo>
                    <a:lnTo>
                      <a:pt x="14" y="16"/>
                    </a:lnTo>
                    <a:lnTo>
                      <a:pt x="12" y="12"/>
                    </a:lnTo>
                    <a:lnTo>
                      <a:pt x="10" y="7"/>
                    </a:lnTo>
                    <a:lnTo>
                      <a:pt x="9" y="0"/>
                    </a:lnTo>
                    <a:lnTo>
                      <a:pt x="0" y="1"/>
                    </a:lnTo>
                    <a:lnTo>
                      <a:pt x="1" y="9"/>
                    </a:lnTo>
                    <a:lnTo>
                      <a:pt x="4" y="15"/>
                    </a:lnTo>
                    <a:lnTo>
                      <a:pt x="8" y="21"/>
                    </a:lnTo>
                    <a:lnTo>
                      <a:pt x="11" y="26"/>
                    </a:lnTo>
                    <a:lnTo>
                      <a:pt x="15" y="30"/>
                    </a:lnTo>
                    <a:lnTo>
                      <a:pt x="18" y="33"/>
                    </a:lnTo>
                    <a:lnTo>
                      <a:pt x="23" y="35"/>
                    </a:lnTo>
                    <a:lnTo>
                      <a:pt x="27" y="36"/>
                    </a:lnTo>
                    <a:lnTo>
                      <a:pt x="28" y="27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288" name="Freeform 157"/>
              <p:cNvSpPr>
                <a:spLocks noChangeArrowheads="1"/>
              </p:cNvSpPr>
              <p:nvPr/>
            </p:nvSpPr>
            <p:spPr bwMode="auto">
              <a:xfrm>
                <a:off x="2926" y="4141"/>
                <a:ext cx="72" cy="65"/>
              </a:xfrm>
              <a:custGeom>
                <a:avLst/>
                <a:gdLst>
                  <a:gd name="T0" fmla="*/ 2136 w 68"/>
                  <a:gd name="T1" fmla="*/ 5715 h 60"/>
                  <a:gd name="T2" fmla="*/ 2204 w 68"/>
                  <a:gd name="T3" fmla="*/ 5995 h 60"/>
                  <a:gd name="T4" fmla="*/ 2204 w 68"/>
                  <a:gd name="T5" fmla="*/ 5995 h 60"/>
                  <a:gd name="T6" fmla="*/ 2179 w 68"/>
                  <a:gd name="T7" fmla="*/ 6136 h 60"/>
                  <a:gd name="T8" fmla="*/ 2136 w 68"/>
                  <a:gd name="T9" fmla="*/ 6191 h 60"/>
                  <a:gd name="T10" fmla="*/ 2015 w 68"/>
                  <a:gd name="T11" fmla="*/ 7036 h 60"/>
                  <a:gd name="T12" fmla="*/ 1754 w 68"/>
                  <a:gd name="T13" fmla="*/ 7266 h 60"/>
                  <a:gd name="T14" fmla="*/ 1565 w 68"/>
                  <a:gd name="T15" fmla="*/ 7714 h 60"/>
                  <a:gd name="T16" fmla="*/ 1430 w 68"/>
                  <a:gd name="T17" fmla="*/ 7872 h 60"/>
                  <a:gd name="T18" fmla="*/ 1352 w 68"/>
                  <a:gd name="T19" fmla="*/ 7872 h 60"/>
                  <a:gd name="T20" fmla="*/ 1351 w 68"/>
                  <a:gd name="T21" fmla="*/ 7801 h 60"/>
                  <a:gd name="T22" fmla="*/ 1352 w 68"/>
                  <a:gd name="T23" fmla="*/ 7714 h 60"/>
                  <a:gd name="T24" fmla="*/ 1430 w 68"/>
                  <a:gd name="T25" fmla="*/ 7622 h 60"/>
                  <a:gd name="T26" fmla="*/ 1514 w 68"/>
                  <a:gd name="T27" fmla="*/ 7059 h 60"/>
                  <a:gd name="T28" fmla="*/ 1516 w 68"/>
                  <a:gd name="T29" fmla="*/ 6495 h 60"/>
                  <a:gd name="T30" fmla="*/ 1516 w 68"/>
                  <a:gd name="T31" fmla="*/ 6015 h 60"/>
                  <a:gd name="T32" fmla="*/ 1516 w 68"/>
                  <a:gd name="T33" fmla="*/ 5664 h 60"/>
                  <a:gd name="T34" fmla="*/ 1478 w 68"/>
                  <a:gd name="T35" fmla="*/ 5108 h 60"/>
                  <a:gd name="T36" fmla="*/ 1430 w 68"/>
                  <a:gd name="T37" fmla="*/ 4826 h 60"/>
                  <a:gd name="T38" fmla="*/ 1351 w 68"/>
                  <a:gd name="T39" fmla="*/ 4494 h 60"/>
                  <a:gd name="T40" fmla="*/ 1139 w 68"/>
                  <a:gd name="T41" fmla="*/ 4148 h 60"/>
                  <a:gd name="T42" fmla="*/ 959 w 68"/>
                  <a:gd name="T43" fmla="*/ 3534 h 60"/>
                  <a:gd name="T44" fmla="*/ 608 w 68"/>
                  <a:gd name="T45" fmla="*/ 3234 h 60"/>
                  <a:gd name="T46" fmla="*/ 385 w 68"/>
                  <a:gd name="T47" fmla="*/ 2985 h 60"/>
                  <a:gd name="T48" fmla="*/ 5 w 68"/>
                  <a:gd name="T49" fmla="*/ 2779 h 60"/>
                  <a:gd name="T50" fmla="*/ 1 w 68"/>
                  <a:gd name="T51" fmla="*/ 2779 h 60"/>
                  <a:gd name="T52" fmla="*/ 0 w 68"/>
                  <a:gd name="T53" fmla="*/ 2755 h 60"/>
                  <a:gd name="T54" fmla="*/ 0 w 68"/>
                  <a:gd name="T55" fmla="*/ 2543 h 60"/>
                  <a:gd name="T56" fmla="*/ 1 w 68"/>
                  <a:gd name="T57" fmla="*/ 1999 h 60"/>
                  <a:gd name="T58" fmla="*/ 5 w 68"/>
                  <a:gd name="T59" fmla="*/ 1451 h 60"/>
                  <a:gd name="T60" fmla="*/ 364 w 68"/>
                  <a:gd name="T61" fmla="*/ 1053 h 60"/>
                  <a:gd name="T62" fmla="*/ 542 w 68"/>
                  <a:gd name="T63" fmla="*/ 2 h 60"/>
                  <a:gd name="T64" fmla="*/ 857 w 68"/>
                  <a:gd name="T65" fmla="*/ 0 h 60"/>
                  <a:gd name="T66" fmla="*/ 959 w 68"/>
                  <a:gd name="T67" fmla="*/ 0 h 60"/>
                  <a:gd name="T68" fmla="*/ 1016 w 68"/>
                  <a:gd name="T69" fmla="*/ 1 h 60"/>
                  <a:gd name="T70" fmla="*/ 1076 w 68"/>
                  <a:gd name="T71" fmla="*/ 2 h 60"/>
                  <a:gd name="T72" fmla="*/ 1139 w 68"/>
                  <a:gd name="T73" fmla="*/ 4 h 60"/>
                  <a:gd name="T74" fmla="*/ 1276 w 68"/>
                  <a:gd name="T75" fmla="*/ 1572 h 60"/>
                  <a:gd name="T76" fmla="*/ 1430 w 68"/>
                  <a:gd name="T77" fmla="*/ 2565 h 60"/>
                  <a:gd name="T78" fmla="*/ 1516 w 68"/>
                  <a:gd name="T79" fmla="*/ 3262 h 60"/>
                  <a:gd name="T80" fmla="*/ 1657 w 68"/>
                  <a:gd name="T81" fmla="*/ 4148 h 60"/>
                  <a:gd name="T82" fmla="*/ 1797 w 68"/>
                  <a:gd name="T83" fmla="*/ 4715 h 60"/>
                  <a:gd name="T84" fmla="*/ 1966 w 68"/>
                  <a:gd name="T85" fmla="*/ 5275 h 60"/>
                  <a:gd name="T86" fmla="*/ 2058 w 68"/>
                  <a:gd name="T87" fmla="*/ 5664 h 60"/>
                  <a:gd name="T88" fmla="*/ 2136 w 68"/>
                  <a:gd name="T89" fmla="*/ 5715 h 60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68"/>
                  <a:gd name="T136" fmla="*/ 0 h 60"/>
                  <a:gd name="T137" fmla="*/ 68 w 68"/>
                  <a:gd name="T138" fmla="*/ 60 h 60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68" h="60">
                    <a:moveTo>
                      <a:pt x="66" y="43"/>
                    </a:moveTo>
                    <a:lnTo>
                      <a:pt x="68" y="44"/>
                    </a:lnTo>
                    <a:lnTo>
                      <a:pt x="67" y="46"/>
                    </a:lnTo>
                    <a:lnTo>
                      <a:pt x="66" y="47"/>
                    </a:lnTo>
                    <a:lnTo>
                      <a:pt x="61" y="52"/>
                    </a:lnTo>
                    <a:lnTo>
                      <a:pt x="54" y="55"/>
                    </a:lnTo>
                    <a:lnTo>
                      <a:pt x="48" y="58"/>
                    </a:lnTo>
                    <a:lnTo>
                      <a:pt x="43" y="60"/>
                    </a:lnTo>
                    <a:lnTo>
                      <a:pt x="42" y="60"/>
                    </a:lnTo>
                    <a:lnTo>
                      <a:pt x="41" y="59"/>
                    </a:lnTo>
                    <a:lnTo>
                      <a:pt x="42" y="58"/>
                    </a:lnTo>
                    <a:lnTo>
                      <a:pt x="43" y="56"/>
                    </a:lnTo>
                    <a:lnTo>
                      <a:pt x="46" y="53"/>
                    </a:lnTo>
                    <a:lnTo>
                      <a:pt x="47" y="48"/>
                    </a:lnTo>
                    <a:lnTo>
                      <a:pt x="47" y="45"/>
                    </a:lnTo>
                    <a:lnTo>
                      <a:pt x="47" y="42"/>
                    </a:lnTo>
                    <a:lnTo>
                      <a:pt x="45" y="38"/>
                    </a:lnTo>
                    <a:lnTo>
                      <a:pt x="43" y="36"/>
                    </a:lnTo>
                    <a:lnTo>
                      <a:pt x="41" y="34"/>
                    </a:lnTo>
                    <a:lnTo>
                      <a:pt x="36" y="31"/>
                    </a:lnTo>
                    <a:lnTo>
                      <a:pt x="29" y="27"/>
                    </a:lnTo>
                    <a:lnTo>
                      <a:pt x="20" y="24"/>
                    </a:lnTo>
                    <a:lnTo>
                      <a:pt x="12" y="22"/>
                    </a:lnTo>
                    <a:lnTo>
                      <a:pt x="5" y="21"/>
                    </a:lnTo>
                    <a:lnTo>
                      <a:pt x="1" y="21"/>
                    </a:lnTo>
                    <a:lnTo>
                      <a:pt x="0" y="20"/>
                    </a:lnTo>
                    <a:lnTo>
                      <a:pt x="0" y="18"/>
                    </a:lnTo>
                    <a:lnTo>
                      <a:pt x="1" y="15"/>
                    </a:lnTo>
                    <a:lnTo>
                      <a:pt x="5" y="11"/>
                    </a:lnTo>
                    <a:lnTo>
                      <a:pt x="11" y="7"/>
                    </a:lnTo>
                    <a:lnTo>
                      <a:pt x="18" y="2"/>
                    </a:lnTo>
                    <a:lnTo>
                      <a:pt x="26" y="0"/>
                    </a:lnTo>
                    <a:lnTo>
                      <a:pt x="29" y="0"/>
                    </a:lnTo>
                    <a:lnTo>
                      <a:pt x="32" y="1"/>
                    </a:lnTo>
                    <a:lnTo>
                      <a:pt x="34" y="2"/>
                    </a:lnTo>
                    <a:lnTo>
                      <a:pt x="36" y="4"/>
                    </a:lnTo>
                    <a:lnTo>
                      <a:pt x="39" y="12"/>
                    </a:lnTo>
                    <a:lnTo>
                      <a:pt x="43" y="19"/>
                    </a:lnTo>
                    <a:lnTo>
                      <a:pt x="47" y="25"/>
                    </a:lnTo>
                    <a:lnTo>
                      <a:pt x="51" y="31"/>
                    </a:lnTo>
                    <a:lnTo>
                      <a:pt x="55" y="35"/>
                    </a:lnTo>
                    <a:lnTo>
                      <a:pt x="60" y="40"/>
                    </a:lnTo>
                    <a:lnTo>
                      <a:pt x="63" y="42"/>
                    </a:lnTo>
                    <a:lnTo>
                      <a:pt x="66" y="43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289" name="Freeform 158"/>
              <p:cNvSpPr>
                <a:spLocks noChangeArrowheads="1"/>
              </p:cNvSpPr>
              <p:nvPr/>
            </p:nvSpPr>
            <p:spPr bwMode="auto">
              <a:xfrm>
                <a:off x="2964" y="4182"/>
                <a:ext cx="38" cy="29"/>
              </a:xfrm>
              <a:custGeom>
                <a:avLst/>
                <a:gdLst>
                  <a:gd name="T0" fmla="*/ 3 w 36"/>
                  <a:gd name="T1" fmla="*/ 1097 h 27"/>
                  <a:gd name="T2" fmla="*/ 1 w 36"/>
                  <a:gd name="T3" fmla="*/ 1359 h 27"/>
                  <a:gd name="T4" fmla="*/ 0 w 36"/>
                  <a:gd name="T5" fmla="*/ 1784 h 27"/>
                  <a:gd name="T6" fmla="*/ 5 w 36"/>
                  <a:gd name="T7" fmla="*/ 2087 h 27"/>
                  <a:gd name="T8" fmla="*/ 8 w 36"/>
                  <a:gd name="T9" fmla="*/ 2087 h 27"/>
                  <a:gd name="T10" fmla="*/ 359 w 36"/>
                  <a:gd name="T11" fmla="*/ 1943 h 27"/>
                  <a:gd name="T12" fmla="*/ 510 w 36"/>
                  <a:gd name="T13" fmla="*/ 1684 h 27"/>
                  <a:gd name="T14" fmla="*/ 724 w 36"/>
                  <a:gd name="T15" fmla="*/ 1265 h 27"/>
                  <a:gd name="T16" fmla="*/ 851 w 36"/>
                  <a:gd name="T17" fmla="*/ 1021 h 27"/>
                  <a:gd name="T18" fmla="*/ 938 w 36"/>
                  <a:gd name="T19" fmla="*/ 767 h 27"/>
                  <a:gd name="T20" fmla="*/ 948 w 36"/>
                  <a:gd name="T21" fmla="*/ 619 h 27"/>
                  <a:gd name="T22" fmla="*/ 898 w 36"/>
                  <a:gd name="T23" fmla="*/ 2 h 27"/>
                  <a:gd name="T24" fmla="*/ 842 w 36"/>
                  <a:gd name="T25" fmla="*/ 0 h 27"/>
                  <a:gd name="T26" fmla="*/ 806 w 36"/>
                  <a:gd name="T27" fmla="*/ 714 h 27"/>
                  <a:gd name="T28" fmla="*/ 785 w 36"/>
                  <a:gd name="T29" fmla="*/ 714 h 27"/>
                  <a:gd name="T30" fmla="*/ 764 w 36"/>
                  <a:gd name="T31" fmla="*/ 6 h 27"/>
                  <a:gd name="T32" fmla="*/ 764 w 36"/>
                  <a:gd name="T33" fmla="*/ 5 h 27"/>
                  <a:gd name="T34" fmla="*/ 724 w 36"/>
                  <a:gd name="T35" fmla="*/ 6 h 27"/>
                  <a:gd name="T36" fmla="*/ 584 w 36"/>
                  <a:gd name="T37" fmla="*/ 714 h 27"/>
                  <a:gd name="T38" fmla="*/ 400 w 36"/>
                  <a:gd name="T39" fmla="*/ 1021 h 27"/>
                  <a:gd name="T40" fmla="*/ 289 w 36"/>
                  <a:gd name="T41" fmla="*/ 1178 h 27"/>
                  <a:gd name="T42" fmla="*/ 6 w 36"/>
                  <a:gd name="T43" fmla="*/ 1359 h 27"/>
                  <a:gd name="T44" fmla="*/ 7 w 36"/>
                  <a:gd name="T45" fmla="*/ 1359 h 27"/>
                  <a:gd name="T46" fmla="*/ 274 w 36"/>
                  <a:gd name="T47" fmla="*/ 1684 h 27"/>
                  <a:gd name="T48" fmla="*/ 274 w 36"/>
                  <a:gd name="T49" fmla="*/ 1784 h 27"/>
                  <a:gd name="T50" fmla="*/ 289 w 36"/>
                  <a:gd name="T51" fmla="*/ 1684 h 27"/>
                  <a:gd name="T52" fmla="*/ 3 w 36"/>
                  <a:gd name="T53" fmla="*/ 1097 h 27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6"/>
                  <a:gd name="T82" fmla="*/ 0 h 27"/>
                  <a:gd name="T83" fmla="*/ 36 w 36"/>
                  <a:gd name="T84" fmla="*/ 27 h 27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6" h="27">
                    <a:moveTo>
                      <a:pt x="3" y="15"/>
                    </a:moveTo>
                    <a:lnTo>
                      <a:pt x="1" y="18"/>
                    </a:lnTo>
                    <a:lnTo>
                      <a:pt x="0" y="22"/>
                    </a:lnTo>
                    <a:lnTo>
                      <a:pt x="5" y="27"/>
                    </a:lnTo>
                    <a:lnTo>
                      <a:pt x="8" y="27"/>
                    </a:lnTo>
                    <a:lnTo>
                      <a:pt x="14" y="25"/>
                    </a:lnTo>
                    <a:lnTo>
                      <a:pt x="20" y="21"/>
                    </a:lnTo>
                    <a:lnTo>
                      <a:pt x="27" y="17"/>
                    </a:lnTo>
                    <a:lnTo>
                      <a:pt x="32" y="14"/>
                    </a:lnTo>
                    <a:lnTo>
                      <a:pt x="35" y="10"/>
                    </a:lnTo>
                    <a:lnTo>
                      <a:pt x="36" y="7"/>
                    </a:lnTo>
                    <a:lnTo>
                      <a:pt x="34" y="2"/>
                    </a:lnTo>
                    <a:lnTo>
                      <a:pt x="31" y="0"/>
                    </a:lnTo>
                    <a:lnTo>
                      <a:pt x="30" y="9"/>
                    </a:lnTo>
                    <a:lnTo>
                      <a:pt x="29" y="9"/>
                    </a:lnTo>
                    <a:lnTo>
                      <a:pt x="28" y="6"/>
                    </a:lnTo>
                    <a:lnTo>
                      <a:pt x="28" y="5"/>
                    </a:lnTo>
                    <a:lnTo>
                      <a:pt x="27" y="6"/>
                    </a:lnTo>
                    <a:lnTo>
                      <a:pt x="23" y="9"/>
                    </a:lnTo>
                    <a:lnTo>
                      <a:pt x="16" y="14"/>
                    </a:lnTo>
                    <a:lnTo>
                      <a:pt x="10" y="16"/>
                    </a:lnTo>
                    <a:lnTo>
                      <a:pt x="6" y="18"/>
                    </a:lnTo>
                    <a:lnTo>
                      <a:pt x="7" y="18"/>
                    </a:lnTo>
                    <a:lnTo>
                      <a:pt x="9" y="21"/>
                    </a:lnTo>
                    <a:lnTo>
                      <a:pt x="9" y="22"/>
                    </a:lnTo>
                    <a:lnTo>
                      <a:pt x="10" y="21"/>
                    </a:lnTo>
                    <a:lnTo>
                      <a:pt x="3" y="15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290" name="Freeform 159"/>
              <p:cNvSpPr>
                <a:spLocks noChangeArrowheads="1"/>
              </p:cNvSpPr>
              <p:nvPr/>
            </p:nvSpPr>
            <p:spPr bwMode="auto">
              <a:xfrm>
                <a:off x="2931" y="4158"/>
                <a:ext cx="50" cy="46"/>
              </a:xfrm>
              <a:custGeom>
                <a:avLst/>
                <a:gdLst>
                  <a:gd name="T0" fmla="*/ 0 w 47"/>
                  <a:gd name="T1" fmla="*/ 584 h 43"/>
                  <a:gd name="T2" fmla="*/ 6 w 47"/>
                  <a:gd name="T3" fmla="*/ 625 h 43"/>
                  <a:gd name="T4" fmla="*/ 549 w 47"/>
                  <a:gd name="T5" fmla="*/ 766 h 43"/>
                  <a:gd name="T6" fmla="*/ 959 w 47"/>
                  <a:gd name="T7" fmla="*/ 937 h 43"/>
                  <a:gd name="T8" fmla="*/ 1256 w 47"/>
                  <a:gd name="T9" fmla="*/ 1147 h 43"/>
                  <a:gd name="T10" fmla="*/ 1389 w 47"/>
                  <a:gd name="T11" fmla="*/ 1313 h 43"/>
                  <a:gd name="T12" fmla="*/ 1478 w 47"/>
                  <a:gd name="T13" fmla="*/ 1503 h 43"/>
                  <a:gd name="T14" fmla="*/ 1609 w 47"/>
                  <a:gd name="T15" fmla="*/ 1608 h 43"/>
                  <a:gd name="T16" fmla="*/ 1672 w 47"/>
                  <a:gd name="T17" fmla="*/ 1720 h 43"/>
                  <a:gd name="T18" fmla="*/ 1672 w 47"/>
                  <a:gd name="T19" fmla="*/ 1726 h 43"/>
                  <a:gd name="T20" fmla="*/ 1672 w 47"/>
                  <a:gd name="T21" fmla="*/ 1846 h 43"/>
                  <a:gd name="T22" fmla="*/ 1609 w 47"/>
                  <a:gd name="T23" fmla="*/ 2113 h 43"/>
                  <a:gd name="T24" fmla="*/ 1478 w 47"/>
                  <a:gd name="T25" fmla="*/ 2260 h 43"/>
                  <a:gd name="T26" fmla="*/ 1821 w 47"/>
                  <a:gd name="T27" fmla="*/ 2587 h 43"/>
                  <a:gd name="T28" fmla="*/ 1937 w 47"/>
                  <a:gd name="T29" fmla="*/ 2409 h 43"/>
                  <a:gd name="T30" fmla="*/ 2014 w 47"/>
                  <a:gd name="T31" fmla="*/ 1975 h 43"/>
                  <a:gd name="T32" fmla="*/ 2061 w 47"/>
                  <a:gd name="T33" fmla="*/ 1726 h 43"/>
                  <a:gd name="T34" fmla="*/ 2014 w 47"/>
                  <a:gd name="T35" fmla="*/ 1508 h 43"/>
                  <a:gd name="T36" fmla="*/ 1937 w 47"/>
                  <a:gd name="T37" fmla="*/ 1227 h 43"/>
                  <a:gd name="T38" fmla="*/ 1821 w 47"/>
                  <a:gd name="T39" fmla="*/ 1002 h 43"/>
                  <a:gd name="T40" fmla="*/ 1672 w 47"/>
                  <a:gd name="T41" fmla="*/ 819 h 43"/>
                  <a:gd name="T42" fmla="*/ 1421 w 47"/>
                  <a:gd name="T43" fmla="*/ 669 h 43"/>
                  <a:gd name="T44" fmla="*/ 1110 w 47"/>
                  <a:gd name="T45" fmla="*/ 7 h 43"/>
                  <a:gd name="T46" fmla="*/ 661 w 47"/>
                  <a:gd name="T47" fmla="*/ 4 h 43"/>
                  <a:gd name="T48" fmla="*/ 7 w 47"/>
                  <a:gd name="T49" fmla="*/ 2 h 43"/>
                  <a:gd name="T50" fmla="*/ 0 w 47"/>
                  <a:gd name="T51" fmla="*/ 0 h 43"/>
                  <a:gd name="T52" fmla="*/ 0 w 47"/>
                  <a:gd name="T53" fmla="*/ 584 h 43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47"/>
                  <a:gd name="T82" fmla="*/ 0 h 43"/>
                  <a:gd name="T83" fmla="*/ 47 w 47"/>
                  <a:gd name="T84" fmla="*/ 43 h 43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47" h="43">
                    <a:moveTo>
                      <a:pt x="0" y="9"/>
                    </a:moveTo>
                    <a:lnTo>
                      <a:pt x="6" y="10"/>
                    </a:lnTo>
                    <a:lnTo>
                      <a:pt x="13" y="13"/>
                    </a:lnTo>
                    <a:lnTo>
                      <a:pt x="22" y="16"/>
                    </a:lnTo>
                    <a:lnTo>
                      <a:pt x="29" y="19"/>
                    </a:lnTo>
                    <a:lnTo>
                      <a:pt x="32" y="21"/>
                    </a:lnTo>
                    <a:lnTo>
                      <a:pt x="34" y="24"/>
                    </a:lnTo>
                    <a:lnTo>
                      <a:pt x="37" y="26"/>
                    </a:lnTo>
                    <a:lnTo>
                      <a:pt x="38" y="28"/>
                    </a:lnTo>
                    <a:lnTo>
                      <a:pt x="38" y="29"/>
                    </a:lnTo>
                    <a:lnTo>
                      <a:pt x="38" y="31"/>
                    </a:lnTo>
                    <a:lnTo>
                      <a:pt x="37" y="35"/>
                    </a:lnTo>
                    <a:lnTo>
                      <a:pt x="34" y="37"/>
                    </a:lnTo>
                    <a:lnTo>
                      <a:pt x="41" y="43"/>
                    </a:lnTo>
                    <a:lnTo>
                      <a:pt x="44" y="39"/>
                    </a:lnTo>
                    <a:lnTo>
                      <a:pt x="46" y="33"/>
                    </a:lnTo>
                    <a:lnTo>
                      <a:pt x="47" y="29"/>
                    </a:lnTo>
                    <a:lnTo>
                      <a:pt x="46" y="25"/>
                    </a:lnTo>
                    <a:lnTo>
                      <a:pt x="44" y="20"/>
                    </a:lnTo>
                    <a:lnTo>
                      <a:pt x="41" y="17"/>
                    </a:lnTo>
                    <a:lnTo>
                      <a:pt x="38" y="14"/>
                    </a:lnTo>
                    <a:lnTo>
                      <a:pt x="33" y="11"/>
                    </a:lnTo>
                    <a:lnTo>
                      <a:pt x="25" y="7"/>
                    </a:lnTo>
                    <a:lnTo>
                      <a:pt x="16" y="4"/>
                    </a:lnTo>
                    <a:lnTo>
                      <a:pt x="7" y="2"/>
                    </a:lnTo>
                    <a:lnTo>
                      <a:pt x="0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291" name="Freeform 160"/>
              <p:cNvSpPr>
                <a:spLocks noChangeArrowheads="1"/>
              </p:cNvSpPr>
              <p:nvPr/>
            </p:nvSpPr>
            <p:spPr bwMode="auto">
              <a:xfrm>
                <a:off x="2922" y="4137"/>
                <a:ext cx="46" cy="31"/>
              </a:xfrm>
              <a:custGeom>
                <a:avLst/>
                <a:gdLst>
                  <a:gd name="T0" fmla="*/ 2587 w 43"/>
                  <a:gd name="T1" fmla="*/ 7 h 29"/>
                  <a:gd name="T2" fmla="*/ 2479 w 43"/>
                  <a:gd name="T3" fmla="*/ 3 h 29"/>
                  <a:gd name="T4" fmla="*/ 2260 w 43"/>
                  <a:gd name="T5" fmla="*/ 1 h 29"/>
                  <a:gd name="T6" fmla="*/ 1975 w 43"/>
                  <a:gd name="T7" fmla="*/ 0 h 29"/>
                  <a:gd name="T8" fmla="*/ 1726 w 43"/>
                  <a:gd name="T9" fmla="*/ 0 h 29"/>
                  <a:gd name="T10" fmla="*/ 1227 w 43"/>
                  <a:gd name="T11" fmla="*/ 2 h 29"/>
                  <a:gd name="T12" fmla="*/ 766 w 43"/>
                  <a:gd name="T13" fmla="*/ 6 h 29"/>
                  <a:gd name="T14" fmla="*/ 6 w 43"/>
                  <a:gd name="T15" fmla="*/ 668 h 29"/>
                  <a:gd name="T16" fmla="*/ 1 w 43"/>
                  <a:gd name="T17" fmla="*/ 932 h 29"/>
                  <a:gd name="T18" fmla="*/ 0 w 43"/>
                  <a:gd name="T19" fmla="*/ 1300 h 29"/>
                  <a:gd name="T20" fmla="*/ 1 w 43"/>
                  <a:gd name="T21" fmla="*/ 1486 h 29"/>
                  <a:gd name="T22" fmla="*/ 4 w 43"/>
                  <a:gd name="T23" fmla="*/ 1696 h 29"/>
                  <a:gd name="T24" fmla="*/ 584 w 43"/>
                  <a:gd name="T25" fmla="*/ 1696 h 29"/>
                  <a:gd name="T26" fmla="*/ 584 w 43"/>
                  <a:gd name="T27" fmla="*/ 1138 h 29"/>
                  <a:gd name="T28" fmla="*/ 546 w 43"/>
                  <a:gd name="T29" fmla="*/ 1138 h 29"/>
                  <a:gd name="T30" fmla="*/ 584 w 43"/>
                  <a:gd name="T31" fmla="*/ 1300 h 29"/>
                  <a:gd name="T32" fmla="*/ 584 w 43"/>
                  <a:gd name="T33" fmla="*/ 1389 h 29"/>
                  <a:gd name="T34" fmla="*/ 716 w 43"/>
                  <a:gd name="T35" fmla="*/ 996 h 29"/>
                  <a:gd name="T36" fmla="*/ 1002 w 43"/>
                  <a:gd name="T37" fmla="*/ 763 h 29"/>
                  <a:gd name="T38" fmla="*/ 1503 w 43"/>
                  <a:gd name="T39" fmla="*/ 625 h 29"/>
                  <a:gd name="T40" fmla="*/ 1846 w 43"/>
                  <a:gd name="T41" fmla="*/ 512 h 29"/>
                  <a:gd name="T42" fmla="*/ 1975 w 43"/>
                  <a:gd name="T43" fmla="*/ 512 h 29"/>
                  <a:gd name="T44" fmla="*/ 2105 w 43"/>
                  <a:gd name="T45" fmla="*/ 585 h 29"/>
                  <a:gd name="T46" fmla="*/ 2113 w 43"/>
                  <a:gd name="T47" fmla="*/ 585 h 29"/>
                  <a:gd name="T48" fmla="*/ 2252 w 43"/>
                  <a:gd name="T49" fmla="*/ 625 h 29"/>
                  <a:gd name="T50" fmla="*/ 2587 w 43"/>
                  <a:gd name="T51" fmla="*/ 7 h 29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43"/>
                  <a:gd name="T79" fmla="*/ 0 h 29"/>
                  <a:gd name="T80" fmla="*/ 43 w 43"/>
                  <a:gd name="T81" fmla="*/ 29 h 29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43" h="29">
                    <a:moveTo>
                      <a:pt x="43" y="7"/>
                    </a:moveTo>
                    <a:lnTo>
                      <a:pt x="41" y="3"/>
                    </a:lnTo>
                    <a:lnTo>
                      <a:pt x="37" y="1"/>
                    </a:lnTo>
                    <a:lnTo>
                      <a:pt x="33" y="0"/>
                    </a:lnTo>
                    <a:lnTo>
                      <a:pt x="29" y="0"/>
                    </a:lnTo>
                    <a:lnTo>
                      <a:pt x="20" y="2"/>
                    </a:lnTo>
                    <a:lnTo>
                      <a:pt x="13" y="6"/>
                    </a:lnTo>
                    <a:lnTo>
                      <a:pt x="6" y="12"/>
                    </a:lnTo>
                    <a:lnTo>
                      <a:pt x="1" y="17"/>
                    </a:lnTo>
                    <a:lnTo>
                      <a:pt x="0" y="22"/>
                    </a:lnTo>
                    <a:lnTo>
                      <a:pt x="1" y="26"/>
                    </a:lnTo>
                    <a:lnTo>
                      <a:pt x="4" y="29"/>
                    </a:lnTo>
                    <a:lnTo>
                      <a:pt x="9" y="29"/>
                    </a:lnTo>
                    <a:lnTo>
                      <a:pt x="9" y="20"/>
                    </a:lnTo>
                    <a:lnTo>
                      <a:pt x="8" y="20"/>
                    </a:lnTo>
                    <a:lnTo>
                      <a:pt x="9" y="22"/>
                    </a:lnTo>
                    <a:lnTo>
                      <a:pt x="9" y="23"/>
                    </a:lnTo>
                    <a:lnTo>
                      <a:pt x="12" y="18"/>
                    </a:lnTo>
                    <a:lnTo>
                      <a:pt x="17" y="14"/>
                    </a:lnTo>
                    <a:lnTo>
                      <a:pt x="24" y="11"/>
                    </a:lnTo>
                    <a:lnTo>
                      <a:pt x="31" y="8"/>
                    </a:lnTo>
                    <a:lnTo>
                      <a:pt x="33" y="8"/>
                    </a:lnTo>
                    <a:lnTo>
                      <a:pt x="34" y="10"/>
                    </a:lnTo>
                    <a:lnTo>
                      <a:pt x="35" y="10"/>
                    </a:lnTo>
                    <a:lnTo>
                      <a:pt x="36" y="11"/>
                    </a:lnTo>
                    <a:lnTo>
                      <a:pt x="43" y="7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292" name="Freeform 161"/>
              <p:cNvSpPr>
                <a:spLocks noChangeArrowheads="1"/>
              </p:cNvSpPr>
              <p:nvPr/>
            </p:nvSpPr>
            <p:spPr bwMode="auto">
              <a:xfrm>
                <a:off x="2960" y="4145"/>
                <a:ext cx="37" cy="48"/>
              </a:xfrm>
              <a:custGeom>
                <a:avLst/>
                <a:gdLst>
                  <a:gd name="T0" fmla="*/ 1017 w 35"/>
                  <a:gd name="T1" fmla="*/ 6995 h 44"/>
                  <a:gd name="T2" fmla="*/ 962 w 35"/>
                  <a:gd name="T3" fmla="*/ 6797 h 44"/>
                  <a:gd name="T4" fmla="*/ 899 w 35"/>
                  <a:gd name="T5" fmla="*/ 6412 h 44"/>
                  <a:gd name="T6" fmla="*/ 814 w 35"/>
                  <a:gd name="T7" fmla="*/ 5878 h 44"/>
                  <a:gd name="T8" fmla="*/ 617 w 35"/>
                  <a:gd name="T9" fmla="*/ 4800 h 44"/>
                  <a:gd name="T10" fmla="*/ 494 w 35"/>
                  <a:gd name="T11" fmla="*/ 3804 h 44"/>
                  <a:gd name="T12" fmla="*/ 418 w 35"/>
                  <a:gd name="T13" fmla="*/ 2462 h 44"/>
                  <a:gd name="T14" fmla="*/ 335 w 35"/>
                  <a:gd name="T15" fmla="*/ 1461 h 44"/>
                  <a:gd name="T16" fmla="*/ 7 w 35"/>
                  <a:gd name="T17" fmla="*/ 0 h 44"/>
                  <a:gd name="T18" fmla="*/ 0 w 35"/>
                  <a:gd name="T19" fmla="*/ 4 h 44"/>
                  <a:gd name="T20" fmla="*/ 3 w 35"/>
                  <a:gd name="T21" fmla="*/ 2069 h 44"/>
                  <a:gd name="T22" fmla="*/ 7 w 35"/>
                  <a:gd name="T23" fmla="*/ 3697 h 44"/>
                  <a:gd name="T24" fmla="*/ 354 w 35"/>
                  <a:gd name="T25" fmla="*/ 4800 h 44"/>
                  <a:gd name="T26" fmla="*/ 442 w 35"/>
                  <a:gd name="T27" fmla="*/ 6096 h 44"/>
                  <a:gd name="T28" fmla="*/ 552 w 35"/>
                  <a:gd name="T29" fmla="*/ 6995 h 44"/>
                  <a:gd name="T30" fmla="*/ 689 w 35"/>
                  <a:gd name="T31" fmla="*/ 8089 h 44"/>
                  <a:gd name="T32" fmla="*/ 861 w 35"/>
                  <a:gd name="T33" fmla="*/ 8635 h 44"/>
                  <a:gd name="T34" fmla="*/ 1004 w 35"/>
                  <a:gd name="T35" fmla="*/ 8824 h 44"/>
                  <a:gd name="T36" fmla="*/ 1017 w 35"/>
                  <a:gd name="T37" fmla="*/ 6995 h 44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5"/>
                  <a:gd name="T58" fmla="*/ 0 h 44"/>
                  <a:gd name="T59" fmla="*/ 35 w 35"/>
                  <a:gd name="T60" fmla="*/ 44 h 44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5" h="44">
                    <a:moveTo>
                      <a:pt x="35" y="35"/>
                    </a:moveTo>
                    <a:lnTo>
                      <a:pt x="33" y="34"/>
                    </a:lnTo>
                    <a:lnTo>
                      <a:pt x="30" y="32"/>
                    </a:lnTo>
                    <a:lnTo>
                      <a:pt x="27" y="29"/>
                    </a:lnTo>
                    <a:lnTo>
                      <a:pt x="22" y="24"/>
                    </a:lnTo>
                    <a:lnTo>
                      <a:pt x="18" y="19"/>
                    </a:lnTo>
                    <a:lnTo>
                      <a:pt x="15" y="13"/>
                    </a:lnTo>
                    <a:lnTo>
                      <a:pt x="11" y="7"/>
                    </a:lnTo>
                    <a:lnTo>
                      <a:pt x="7" y="0"/>
                    </a:lnTo>
                    <a:lnTo>
                      <a:pt x="0" y="4"/>
                    </a:lnTo>
                    <a:lnTo>
                      <a:pt x="3" y="11"/>
                    </a:lnTo>
                    <a:lnTo>
                      <a:pt x="7" y="18"/>
                    </a:lnTo>
                    <a:lnTo>
                      <a:pt x="12" y="24"/>
                    </a:lnTo>
                    <a:lnTo>
                      <a:pt x="16" y="30"/>
                    </a:lnTo>
                    <a:lnTo>
                      <a:pt x="20" y="35"/>
                    </a:lnTo>
                    <a:lnTo>
                      <a:pt x="24" y="40"/>
                    </a:lnTo>
                    <a:lnTo>
                      <a:pt x="29" y="43"/>
                    </a:lnTo>
                    <a:lnTo>
                      <a:pt x="34" y="44"/>
                    </a:lnTo>
                    <a:lnTo>
                      <a:pt x="35" y="35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293" name="Freeform 162"/>
              <p:cNvSpPr>
                <a:spLocks noChangeArrowheads="1"/>
              </p:cNvSpPr>
              <p:nvPr/>
            </p:nvSpPr>
            <p:spPr bwMode="auto">
              <a:xfrm>
                <a:off x="2665" y="4105"/>
                <a:ext cx="41" cy="49"/>
              </a:xfrm>
              <a:custGeom>
                <a:avLst/>
                <a:gdLst>
                  <a:gd name="T0" fmla="*/ 549 w 39"/>
                  <a:gd name="T1" fmla="*/ 7794 h 45"/>
                  <a:gd name="T2" fmla="*/ 6 w 39"/>
                  <a:gd name="T3" fmla="*/ 4518 h 45"/>
                  <a:gd name="T4" fmla="*/ 1 w 39"/>
                  <a:gd name="T5" fmla="*/ 2458 h 45"/>
                  <a:gd name="T6" fmla="*/ 0 w 39"/>
                  <a:gd name="T7" fmla="*/ 1749 h 45"/>
                  <a:gd name="T8" fmla="*/ 1 w 39"/>
                  <a:gd name="T9" fmla="*/ 1355 h 45"/>
                  <a:gd name="T10" fmla="*/ 2 w 39"/>
                  <a:gd name="T11" fmla="*/ 3 h 45"/>
                  <a:gd name="T12" fmla="*/ 5 w 39"/>
                  <a:gd name="T13" fmla="*/ 1 h 45"/>
                  <a:gd name="T14" fmla="*/ 8 w 39"/>
                  <a:gd name="T15" fmla="*/ 0 h 45"/>
                  <a:gd name="T16" fmla="*/ 260 w 39"/>
                  <a:gd name="T17" fmla="*/ 0 h 45"/>
                  <a:gd name="T18" fmla="*/ 333 w 39"/>
                  <a:gd name="T19" fmla="*/ 0 h 45"/>
                  <a:gd name="T20" fmla="*/ 428 w 39"/>
                  <a:gd name="T21" fmla="*/ 1 h 45"/>
                  <a:gd name="T22" fmla="*/ 522 w 39"/>
                  <a:gd name="T23" fmla="*/ 2 h 45"/>
                  <a:gd name="T24" fmla="*/ 638 w 39"/>
                  <a:gd name="T25" fmla="*/ 4 h 45"/>
                  <a:gd name="T26" fmla="*/ 705 w 39"/>
                  <a:gd name="T27" fmla="*/ 1355 h 45"/>
                  <a:gd name="T28" fmla="*/ 776 w 39"/>
                  <a:gd name="T29" fmla="*/ 1606 h 45"/>
                  <a:gd name="T30" fmla="*/ 816 w 39"/>
                  <a:gd name="T31" fmla="*/ 2073 h 45"/>
                  <a:gd name="T32" fmla="*/ 816 w 39"/>
                  <a:gd name="T33" fmla="*/ 2676 h 45"/>
                  <a:gd name="T34" fmla="*/ 816 w 39"/>
                  <a:gd name="T35" fmla="*/ 3455 h 45"/>
                  <a:gd name="T36" fmla="*/ 741 w 39"/>
                  <a:gd name="T37" fmla="*/ 4096 h 45"/>
                  <a:gd name="T38" fmla="*/ 668 w 39"/>
                  <a:gd name="T39" fmla="*/ 5288 h 45"/>
                  <a:gd name="T40" fmla="*/ 577 w 39"/>
                  <a:gd name="T41" fmla="*/ 6221 h 45"/>
                  <a:gd name="T42" fmla="*/ 577 w 39"/>
                  <a:gd name="T43" fmla="*/ 6827 h 45"/>
                  <a:gd name="T44" fmla="*/ 577 w 39"/>
                  <a:gd name="T45" fmla="*/ 7531 h 45"/>
                  <a:gd name="T46" fmla="*/ 607 w 39"/>
                  <a:gd name="T47" fmla="*/ 8032 h 45"/>
                  <a:gd name="T48" fmla="*/ 607 w 39"/>
                  <a:gd name="T49" fmla="*/ 8095 h 45"/>
                  <a:gd name="T50" fmla="*/ 607 w 39"/>
                  <a:gd name="T51" fmla="*/ 8095 h 45"/>
                  <a:gd name="T52" fmla="*/ 549 w 39"/>
                  <a:gd name="T53" fmla="*/ 7794 h 4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9"/>
                  <a:gd name="T82" fmla="*/ 0 h 45"/>
                  <a:gd name="T83" fmla="*/ 39 w 39"/>
                  <a:gd name="T84" fmla="*/ 45 h 4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9" h="45">
                    <a:moveTo>
                      <a:pt x="27" y="43"/>
                    </a:moveTo>
                    <a:lnTo>
                      <a:pt x="6" y="26"/>
                    </a:lnTo>
                    <a:lnTo>
                      <a:pt x="1" y="14"/>
                    </a:lnTo>
                    <a:lnTo>
                      <a:pt x="0" y="10"/>
                    </a:lnTo>
                    <a:lnTo>
                      <a:pt x="1" y="7"/>
                    </a:lnTo>
                    <a:lnTo>
                      <a:pt x="2" y="3"/>
                    </a:lnTo>
                    <a:lnTo>
                      <a:pt x="5" y="1"/>
                    </a:lnTo>
                    <a:lnTo>
                      <a:pt x="8" y="0"/>
                    </a:lnTo>
                    <a:lnTo>
                      <a:pt x="12" y="0"/>
                    </a:lnTo>
                    <a:lnTo>
                      <a:pt x="17" y="0"/>
                    </a:lnTo>
                    <a:lnTo>
                      <a:pt x="22" y="1"/>
                    </a:lnTo>
                    <a:lnTo>
                      <a:pt x="26" y="2"/>
                    </a:lnTo>
                    <a:lnTo>
                      <a:pt x="30" y="4"/>
                    </a:lnTo>
                    <a:lnTo>
                      <a:pt x="34" y="7"/>
                    </a:lnTo>
                    <a:lnTo>
                      <a:pt x="37" y="9"/>
                    </a:lnTo>
                    <a:lnTo>
                      <a:pt x="39" y="12"/>
                    </a:lnTo>
                    <a:lnTo>
                      <a:pt x="39" y="15"/>
                    </a:lnTo>
                    <a:lnTo>
                      <a:pt x="39" y="19"/>
                    </a:lnTo>
                    <a:lnTo>
                      <a:pt x="36" y="23"/>
                    </a:lnTo>
                    <a:lnTo>
                      <a:pt x="31" y="29"/>
                    </a:lnTo>
                    <a:lnTo>
                      <a:pt x="28" y="34"/>
                    </a:lnTo>
                    <a:lnTo>
                      <a:pt x="28" y="38"/>
                    </a:lnTo>
                    <a:lnTo>
                      <a:pt x="28" y="42"/>
                    </a:lnTo>
                    <a:lnTo>
                      <a:pt x="29" y="44"/>
                    </a:lnTo>
                    <a:lnTo>
                      <a:pt x="29" y="45"/>
                    </a:lnTo>
                    <a:lnTo>
                      <a:pt x="27" y="43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294" name="Freeform 163"/>
              <p:cNvSpPr>
                <a:spLocks noChangeArrowheads="1"/>
              </p:cNvSpPr>
              <p:nvPr/>
            </p:nvSpPr>
            <p:spPr bwMode="auto">
              <a:xfrm>
                <a:off x="2668" y="4129"/>
                <a:ext cx="30" cy="26"/>
              </a:xfrm>
              <a:custGeom>
                <a:avLst/>
                <a:gdLst>
                  <a:gd name="T0" fmla="*/ 0 w 28"/>
                  <a:gd name="T1" fmla="*/ 4 h 24"/>
                  <a:gd name="T2" fmla="*/ 1 w 28"/>
                  <a:gd name="T3" fmla="*/ 1031 h 24"/>
                  <a:gd name="T4" fmla="*/ 1570 w 28"/>
                  <a:gd name="T5" fmla="*/ 3160 h 24"/>
                  <a:gd name="T6" fmla="*/ 1859 w 28"/>
                  <a:gd name="T7" fmla="*/ 2314 h 24"/>
                  <a:gd name="T8" fmla="*/ 6 w 28"/>
                  <a:gd name="T9" fmla="*/ 0 h 24"/>
                  <a:gd name="T10" fmla="*/ 597 w 28"/>
                  <a:gd name="T11" fmla="*/ 1 h 24"/>
                  <a:gd name="T12" fmla="*/ 0 w 28"/>
                  <a:gd name="T13" fmla="*/ 4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8"/>
                  <a:gd name="T22" fmla="*/ 0 h 24"/>
                  <a:gd name="T23" fmla="*/ 28 w 28"/>
                  <a:gd name="T24" fmla="*/ 24 h 2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8" h="24">
                    <a:moveTo>
                      <a:pt x="0" y="4"/>
                    </a:moveTo>
                    <a:lnTo>
                      <a:pt x="1" y="7"/>
                    </a:lnTo>
                    <a:lnTo>
                      <a:pt x="23" y="24"/>
                    </a:lnTo>
                    <a:lnTo>
                      <a:pt x="28" y="17"/>
                    </a:lnTo>
                    <a:lnTo>
                      <a:pt x="6" y="0"/>
                    </a:lnTo>
                    <a:lnTo>
                      <a:pt x="8" y="1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295" name="Freeform 164"/>
              <p:cNvSpPr>
                <a:spLocks noChangeArrowheads="1"/>
              </p:cNvSpPr>
              <p:nvPr/>
            </p:nvSpPr>
            <p:spPr bwMode="auto">
              <a:xfrm>
                <a:off x="2664" y="4119"/>
                <a:ext cx="13" cy="15"/>
              </a:xfrm>
              <a:custGeom>
                <a:avLst/>
                <a:gdLst>
                  <a:gd name="T0" fmla="*/ 0 w 12"/>
                  <a:gd name="T1" fmla="*/ 3 h 14"/>
                  <a:gd name="T2" fmla="*/ 4 w 12"/>
                  <a:gd name="T3" fmla="*/ 904 h 14"/>
                  <a:gd name="T4" fmla="*/ 1538 w 12"/>
                  <a:gd name="T5" fmla="*/ 735 h 14"/>
                  <a:gd name="T6" fmla="*/ 1031 w 12"/>
                  <a:gd name="T7" fmla="*/ 0 h 14"/>
                  <a:gd name="T8" fmla="*/ 0 w 12"/>
                  <a:gd name="T9" fmla="*/ 3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"/>
                  <a:gd name="T16" fmla="*/ 0 h 14"/>
                  <a:gd name="T17" fmla="*/ 12 w 12"/>
                  <a:gd name="T18" fmla="*/ 14 h 1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" h="14">
                    <a:moveTo>
                      <a:pt x="0" y="3"/>
                    </a:moveTo>
                    <a:lnTo>
                      <a:pt x="4" y="14"/>
                    </a:lnTo>
                    <a:lnTo>
                      <a:pt x="12" y="11"/>
                    </a:lnTo>
                    <a:lnTo>
                      <a:pt x="7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296" name="Freeform 165"/>
              <p:cNvSpPr>
                <a:spLocks noChangeArrowheads="1"/>
              </p:cNvSpPr>
              <p:nvPr/>
            </p:nvSpPr>
            <p:spPr bwMode="auto">
              <a:xfrm>
                <a:off x="2662" y="4100"/>
                <a:ext cx="51" cy="32"/>
              </a:xfrm>
              <a:custGeom>
                <a:avLst/>
                <a:gdLst>
                  <a:gd name="T0" fmla="*/ 1758 w 48"/>
                  <a:gd name="T1" fmla="*/ 1532 h 30"/>
                  <a:gd name="T2" fmla="*/ 1868 w 48"/>
                  <a:gd name="T3" fmla="*/ 1263 h 30"/>
                  <a:gd name="T4" fmla="*/ 1940 w 48"/>
                  <a:gd name="T5" fmla="*/ 915 h 30"/>
                  <a:gd name="T6" fmla="*/ 1871 w 48"/>
                  <a:gd name="T7" fmla="*/ 707 h 30"/>
                  <a:gd name="T8" fmla="*/ 1761 w 48"/>
                  <a:gd name="T9" fmla="*/ 547 h 30"/>
                  <a:gd name="T10" fmla="*/ 1680 w 48"/>
                  <a:gd name="T11" fmla="*/ 7 h 30"/>
                  <a:gd name="T12" fmla="*/ 1488 w 48"/>
                  <a:gd name="T13" fmla="*/ 4 h 30"/>
                  <a:gd name="T14" fmla="*/ 1224 w 48"/>
                  <a:gd name="T15" fmla="*/ 2 h 30"/>
                  <a:gd name="T16" fmla="*/ 1083 w 48"/>
                  <a:gd name="T17" fmla="*/ 1 h 30"/>
                  <a:gd name="T18" fmla="*/ 903 w 48"/>
                  <a:gd name="T19" fmla="*/ 0 h 30"/>
                  <a:gd name="T20" fmla="*/ 628 w 48"/>
                  <a:gd name="T21" fmla="*/ 0 h 30"/>
                  <a:gd name="T22" fmla="*/ 463 w 48"/>
                  <a:gd name="T23" fmla="*/ 0 h 30"/>
                  <a:gd name="T24" fmla="*/ 7 w 48"/>
                  <a:gd name="T25" fmla="*/ 2 h 30"/>
                  <a:gd name="T26" fmla="*/ 3 w 48"/>
                  <a:gd name="T27" fmla="*/ 4 h 30"/>
                  <a:gd name="T28" fmla="*/ 1 w 48"/>
                  <a:gd name="T29" fmla="*/ 481 h 30"/>
                  <a:gd name="T30" fmla="*/ 0 w 48"/>
                  <a:gd name="T31" fmla="*/ 707 h 30"/>
                  <a:gd name="T32" fmla="*/ 2 w 48"/>
                  <a:gd name="T33" fmla="*/ 976 h 30"/>
                  <a:gd name="T34" fmla="*/ 410 w 48"/>
                  <a:gd name="T35" fmla="*/ 804 h 30"/>
                  <a:gd name="T36" fmla="*/ 386 w 48"/>
                  <a:gd name="T37" fmla="*/ 663 h 30"/>
                  <a:gd name="T38" fmla="*/ 410 w 48"/>
                  <a:gd name="T39" fmla="*/ 583 h 30"/>
                  <a:gd name="T40" fmla="*/ 410 w 48"/>
                  <a:gd name="T41" fmla="*/ 547 h 30"/>
                  <a:gd name="T42" fmla="*/ 436 w 48"/>
                  <a:gd name="T43" fmla="*/ 481 h 30"/>
                  <a:gd name="T44" fmla="*/ 523 w 48"/>
                  <a:gd name="T45" fmla="*/ 451 h 30"/>
                  <a:gd name="T46" fmla="*/ 628 w 48"/>
                  <a:gd name="T47" fmla="*/ 451 h 30"/>
                  <a:gd name="T48" fmla="*/ 850 w 48"/>
                  <a:gd name="T49" fmla="*/ 451 h 30"/>
                  <a:gd name="T50" fmla="*/ 1020 w 48"/>
                  <a:gd name="T51" fmla="*/ 481 h 30"/>
                  <a:gd name="T52" fmla="*/ 1151 w 48"/>
                  <a:gd name="T53" fmla="*/ 547 h 30"/>
                  <a:gd name="T54" fmla="*/ 1299 w 48"/>
                  <a:gd name="T55" fmla="*/ 622 h 30"/>
                  <a:gd name="T56" fmla="*/ 1382 w 48"/>
                  <a:gd name="T57" fmla="*/ 663 h 30"/>
                  <a:gd name="T58" fmla="*/ 1558 w 48"/>
                  <a:gd name="T59" fmla="*/ 754 h 30"/>
                  <a:gd name="T60" fmla="*/ 1581 w 48"/>
                  <a:gd name="T61" fmla="*/ 858 h 30"/>
                  <a:gd name="T62" fmla="*/ 1581 w 48"/>
                  <a:gd name="T63" fmla="*/ 915 h 30"/>
                  <a:gd name="T64" fmla="*/ 1581 w 48"/>
                  <a:gd name="T65" fmla="*/ 1110 h 30"/>
                  <a:gd name="T66" fmla="*/ 1488 w 48"/>
                  <a:gd name="T67" fmla="*/ 1262 h 30"/>
                  <a:gd name="T68" fmla="*/ 1758 w 48"/>
                  <a:gd name="T69" fmla="*/ 1532 h 30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48"/>
                  <a:gd name="T106" fmla="*/ 0 h 30"/>
                  <a:gd name="T107" fmla="*/ 48 w 48"/>
                  <a:gd name="T108" fmla="*/ 30 h 30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48" h="30">
                    <a:moveTo>
                      <a:pt x="43" y="30"/>
                    </a:moveTo>
                    <a:lnTo>
                      <a:pt x="46" y="25"/>
                    </a:lnTo>
                    <a:lnTo>
                      <a:pt x="48" y="19"/>
                    </a:lnTo>
                    <a:lnTo>
                      <a:pt x="47" y="15"/>
                    </a:lnTo>
                    <a:lnTo>
                      <a:pt x="44" y="11"/>
                    </a:lnTo>
                    <a:lnTo>
                      <a:pt x="41" y="7"/>
                    </a:lnTo>
                    <a:lnTo>
                      <a:pt x="37" y="4"/>
                    </a:lnTo>
                    <a:lnTo>
                      <a:pt x="31" y="2"/>
                    </a:lnTo>
                    <a:lnTo>
                      <a:pt x="26" y="1"/>
                    </a:lnTo>
                    <a:lnTo>
                      <a:pt x="22" y="0"/>
                    </a:lnTo>
                    <a:lnTo>
                      <a:pt x="16" y="0"/>
                    </a:lnTo>
                    <a:lnTo>
                      <a:pt x="11" y="0"/>
                    </a:lnTo>
                    <a:lnTo>
                      <a:pt x="7" y="2"/>
                    </a:lnTo>
                    <a:lnTo>
                      <a:pt x="3" y="4"/>
                    </a:lnTo>
                    <a:lnTo>
                      <a:pt x="1" y="9"/>
                    </a:lnTo>
                    <a:lnTo>
                      <a:pt x="0" y="15"/>
                    </a:lnTo>
                    <a:lnTo>
                      <a:pt x="2" y="20"/>
                    </a:lnTo>
                    <a:lnTo>
                      <a:pt x="9" y="17"/>
                    </a:lnTo>
                    <a:lnTo>
                      <a:pt x="8" y="14"/>
                    </a:lnTo>
                    <a:lnTo>
                      <a:pt x="9" y="12"/>
                    </a:lnTo>
                    <a:lnTo>
                      <a:pt x="9" y="11"/>
                    </a:lnTo>
                    <a:lnTo>
                      <a:pt x="10" y="9"/>
                    </a:lnTo>
                    <a:lnTo>
                      <a:pt x="13" y="8"/>
                    </a:lnTo>
                    <a:lnTo>
                      <a:pt x="16" y="8"/>
                    </a:lnTo>
                    <a:lnTo>
                      <a:pt x="21" y="8"/>
                    </a:lnTo>
                    <a:lnTo>
                      <a:pt x="25" y="9"/>
                    </a:lnTo>
                    <a:lnTo>
                      <a:pt x="28" y="11"/>
                    </a:lnTo>
                    <a:lnTo>
                      <a:pt x="32" y="13"/>
                    </a:lnTo>
                    <a:lnTo>
                      <a:pt x="35" y="14"/>
                    </a:lnTo>
                    <a:lnTo>
                      <a:pt x="38" y="16"/>
                    </a:lnTo>
                    <a:lnTo>
                      <a:pt x="39" y="18"/>
                    </a:lnTo>
                    <a:lnTo>
                      <a:pt x="39" y="19"/>
                    </a:lnTo>
                    <a:lnTo>
                      <a:pt x="39" y="22"/>
                    </a:lnTo>
                    <a:lnTo>
                      <a:pt x="37" y="24"/>
                    </a:lnTo>
                    <a:lnTo>
                      <a:pt x="43" y="3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297" name="Freeform 166"/>
              <p:cNvSpPr>
                <a:spLocks noChangeArrowheads="1"/>
              </p:cNvSpPr>
              <p:nvPr/>
            </p:nvSpPr>
            <p:spPr bwMode="auto">
              <a:xfrm>
                <a:off x="2690" y="4126"/>
                <a:ext cx="17" cy="30"/>
              </a:xfrm>
              <a:custGeom>
                <a:avLst/>
                <a:gdLst>
                  <a:gd name="T0" fmla="*/ 2 w 16"/>
                  <a:gd name="T1" fmla="*/ 1802 h 28"/>
                  <a:gd name="T2" fmla="*/ 3 w 16"/>
                  <a:gd name="T3" fmla="*/ 1859 h 28"/>
                  <a:gd name="T4" fmla="*/ 437 w 16"/>
                  <a:gd name="T5" fmla="*/ 1570 h 28"/>
                  <a:gd name="T6" fmla="*/ 411 w 16"/>
                  <a:gd name="T7" fmla="*/ 1511 h 28"/>
                  <a:gd name="T8" fmla="*/ 411 w 16"/>
                  <a:gd name="T9" fmla="*/ 1465 h 28"/>
                  <a:gd name="T10" fmla="*/ 411 w 16"/>
                  <a:gd name="T11" fmla="*/ 1191 h 28"/>
                  <a:gd name="T12" fmla="*/ 411 w 16"/>
                  <a:gd name="T13" fmla="*/ 1038 h 28"/>
                  <a:gd name="T14" fmla="*/ 464 w 16"/>
                  <a:gd name="T15" fmla="*/ 788 h 28"/>
                  <a:gd name="T16" fmla="*/ 592 w 16"/>
                  <a:gd name="T17" fmla="*/ 6 h 28"/>
                  <a:gd name="T18" fmla="*/ 411 w 16"/>
                  <a:gd name="T19" fmla="*/ 0 h 28"/>
                  <a:gd name="T20" fmla="*/ 4 w 16"/>
                  <a:gd name="T21" fmla="*/ 6 h 28"/>
                  <a:gd name="T22" fmla="*/ 1 w 16"/>
                  <a:gd name="T23" fmla="*/ 844 h 28"/>
                  <a:gd name="T24" fmla="*/ 0 w 16"/>
                  <a:gd name="T25" fmla="*/ 1191 h 28"/>
                  <a:gd name="T26" fmla="*/ 1 w 16"/>
                  <a:gd name="T27" fmla="*/ 1570 h 28"/>
                  <a:gd name="T28" fmla="*/ 2 w 16"/>
                  <a:gd name="T29" fmla="*/ 1682 h 28"/>
                  <a:gd name="T30" fmla="*/ 2 w 16"/>
                  <a:gd name="T31" fmla="*/ 1802 h 28"/>
                  <a:gd name="T32" fmla="*/ 411 w 16"/>
                  <a:gd name="T33" fmla="*/ 1465 h 28"/>
                  <a:gd name="T34" fmla="*/ 7 w 16"/>
                  <a:gd name="T35" fmla="*/ 1367 h 28"/>
                  <a:gd name="T36" fmla="*/ 2 w 16"/>
                  <a:gd name="T37" fmla="*/ 1802 h 2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6"/>
                  <a:gd name="T58" fmla="*/ 0 h 28"/>
                  <a:gd name="T59" fmla="*/ 16 w 16"/>
                  <a:gd name="T60" fmla="*/ 28 h 2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6" h="28">
                    <a:moveTo>
                      <a:pt x="2" y="27"/>
                    </a:moveTo>
                    <a:lnTo>
                      <a:pt x="3" y="28"/>
                    </a:lnTo>
                    <a:lnTo>
                      <a:pt x="11" y="23"/>
                    </a:lnTo>
                    <a:lnTo>
                      <a:pt x="10" y="22"/>
                    </a:lnTo>
                    <a:lnTo>
                      <a:pt x="10" y="21"/>
                    </a:lnTo>
                    <a:lnTo>
                      <a:pt x="10" y="18"/>
                    </a:lnTo>
                    <a:lnTo>
                      <a:pt x="10" y="16"/>
                    </a:lnTo>
                    <a:lnTo>
                      <a:pt x="12" y="12"/>
                    </a:lnTo>
                    <a:lnTo>
                      <a:pt x="16" y="6"/>
                    </a:lnTo>
                    <a:lnTo>
                      <a:pt x="10" y="0"/>
                    </a:lnTo>
                    <a:lnTo>
                      <a:pt x="4" y="6"/>
                    </a:lnTo>
                    <a:lnTo>
                      <a:pt x="1" y="13"/>
                    </a:lnTo>
                    <a:lnTo>
                      <a:pt x="0" y="18"/>
                    </a:lnTo>
                    <a:lnTo>
                      <a:pt x="1" y="23"/>
                    </a:lnTo>
                    <a:lnTo>
                      <a:pt x="2" y="25"/>
                    </a:lnTo>
                    <a:lnTo>
                      <a:pt x="2" y="27"/>
                    </a:lnTo>
                    <a:lnTo>
                      <a:pt x="10" y="21"/>
                    </a:lnTo>
                    <a:lnTo>
                      <a:pt x="7" y="20"/>
                    </a:lnTo>
                    <a:lnTo>
                      <a:pt x="2" y="27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298" name="Freeform 167"/>
              <p:cNvSpPr>
                <a:spLocks noChangeArrowheads="1"/>
              </p:cNvSpPr>
              <p:nvPr/>
            </p:nvSpPr>
            <p:spPr bwMode="auto">
              <a:xfrm>
                <a:off x="2852" y="4202"/>
                <a:ext cx="44" cy="50"/>
              </a:xfrm>
              <a:custGeom>
                <a:avLst/>
                <a:gdLst>
                  <a:gd name="T0" fmla="*/ 1 w 42"/>
                  <a:gd name="T1" fmla="*/ 1 h 46"/>
                  <a:gd name="T2" fmla="*/ 0 w 42"/>
                  <a:gd name="T3" fmla="*/ 2 h 46"/>
                  <a:gd name="T4" fmla="*/ 0 w 42"/>
                  <a:gd name="T5" fmla="*/ 4 h 46"/>
                  <a:gd name="T6" fmla="*/ 1 w 42"/>
                  <a:gd name="T7" fmla="*/ 1192 h 46"/>
                  <a:gd name="T8" fmla="*/ 3 w 42"/>
                  <a:gd name="T9" fmla="*/ 1296 h 46"/>
                  <a:gd name="T10" fmla="*/ 4 w 42"/>
                  <a:gd name="T11" fmla="*/ 1532 h 46"/>
                  <a:gd name="T12" fmla="*/ 5 w 42"/>
                  <a:gd name="T13" fmla="*/ 1810 h 46"/>
                  <a:gd name="T14" fmla="*/ 6 w 42"/>
                  <a:gd name="T15" fmla="*/ 2138 h 46"/>
                  <a:gd name="T16" fmla="*/ 7 w 42"/>
                  <a:gd name="T17" fmla="*/ 2526 h 46"/>
                  <a:gd name="T18" fmla="*/ 8 w 42"/>
                  <a:gd name="T19" fmla="*/ 3191 h 46"/>
                  <a:gd name="T20" fmla="*/ 8 w 42"/>
                  <a:gd name="T21" fmla="*/ 3527 h 46"/>
                  <a:gd name="T22" fmla="*/ 8 w 42"/>
                  <a:gd name="T23" fmla="*/ 4098 h 46"/>
                  <a:gd name="T24" fmla="*/ 8 w 42"/>
                  <a:gd name="T25" fmla="*/ 4841 h 46"/>
                  <a:gd name="T26" fmla="*/ 7 w 42"/>
                  <a:gd name="T27" fmla="*/ 5262 h 46"/>
                  <a:gd name="T28" fmla="*/ 7 w 42"/>
                  <a:gd name="T29" fmla="*/ 5720 h 46"/>
                  <a:gd name="T30" fmla="*/ 6 w 42"/>
                  <a:gd name="T31" fmla="*/ 5840 h 46"/>
                  <a:gd name="T32" fmla="*/ 5 w 42"/>
                  <a:gd name="T33" fmla="*/ 6348 h 46"/>
                  <a:gd name="T34" fmla="*/ 4 w 42"/>
                  <a:gd name="T35" fmla="*/ 6872 h 46"/>
                  <a:gd name="T36" fmla="*/ 4 w 42"/>
                  <a:gd name="T37" fmla="*/ 7073 h 46"/>
                  <a:gd name="T38" fmla="*/ 5 w 42"/>
                  <a:gd name="T39" fmla="*/ 7346 h 46"/>
                  <a:gd name="T40" fmla="*/ 7 w 42"/>
                  <a:gd name="T41" fmla="*/ 7470 h 46"/>
                  <a:gd name="T42" fmla="*/ 232 w 42"/>
                  <a:gd name="T43" fmla="*/ 7346 h 46"/>
                  <a:gd name="T44" fmla="*/ 322 w 42"/>
                  <a:gd name="T45" fmla="*/ 7073 h 46"/>
                  <a:gd name="T46" fmla="*/ 488 w 42"/>
                  <a:gd name="T47" fmla="*/ 6348 h 46"/>
                  <a:gd name="T48" fmla="*/ 602 w 42"/>
                  <a:gd name="T49" fmla="*/ 5373 h 46"/>
                  <a:gd name="T50" fmla="*/ 644 w 42"/>
                  <a:gd name="T51" fmla="*/ 4943 h 46"/>
                  <a:gd name="T52" fmla="*/ 692 w 42"/>
                  <a:gd name="T53" fmla="*/ 4167 h 46"/>
                  <a:gd name="T54" fmla="*/ 707 w 42"/>
                  <a:gd name="T55" fmla="*/ 3527 h 46"/>
                  <a:gd name="T56" fmla="*/ 707 w 42"/>
                  <a:gd name="T57" fmla="*/ 2985 h 46"/>
                  <a:gd name="T58" fmla="*/ 692 w 42"/>
                  <a:gd name="T59" fmla="*/ 2324 h 46"/>
                  <a:gd name="T60" fmla="*/ 675 w 42"/>
                  <a:gd name="T61" fmla="*/ 1967 h 46"/>
                  <a:gd name="T62" fmla="*/ 631 w 42"/>
                  <a:gd name="T63" fmla="*/ 1810 h 46"/>
                  <a:gd name="T64" fmla="*/ 602 w 42"/>
                  <a:gd name="T65" fmla="*/ 1665 h 46"/>
                  <a:gd name="T66" fmla="*/ 575 w 42"/>
                  <a:gd name="T67" fmla="*/ 1665 h 46"/>
                  <a:gd name="T68" fmla="*/ 535 w 42"/>
                  <a:gd name="T69" fmla="*/ 1532 h 46"/>
                  <a:gd name="T70" fmla="*/ 488 w 42"/>
                  <a:gd name="T71" fmla="*/ 1409 h 46"/>
                  <a:gd name="T72" fmla="*/ 466 w 42"/>
                  <a:gd name="T73" fmla="*/ 1296 h 46"/>
                  <a:gd name="T74" fmla="*/ 425 w 42"/>
                  <a:gd name="T75" fmla="*/ 1192 h 46"/>
                  <a:gd name="T76" fmla="*/ 388 w 42"/>
                  <a:gd name="T77" fmla="*/ 4 h 46"/>
                  <a:gd name="T78" fmla="*/ 307 w 42"/>
                  <a:gd name="T79" fmla="*/ 2 h 46"/>
                  <a:gd name="T80" fmla="*/ 267 w 42"/>
                  <a:gd name="T81" fmla="*/ 1 h 46"/>
                  <a:gd name="T82" fmla="*/ 221 w 42"/>
                  <a:gd name="T83" fmla="*/ 0 h 46"/>
                  <a:gd name="T84" fmla="*/ 8 w 42"/>
                  <a:gd name="T85" fmla="*/ 0 h 46"/>
                  <a:gd name="T86" fmla="*/ 5 w 42"/>
                  <a:gd name="T87" fmla="*/ 0 h 46"/>
                  <a:gd name="T88" fmla="*/ 1 w 42"/>
                  <a:gd name="T89" fmla="*/ 1 h 4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42"/>
                  <a:gd name="T136" fmla="*/ 0 h 46"/>
                  <a:gd name="T137" fmla="*/ 42 w 42"/>
                  <a:gd name="T138" fmla="*/ 46 h 4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42" h="46">
                    <a:moveTo>
                      <a:pt x="1" y="1"/>
                    </a:moveTo>
                    <a:lnTo>
                      <a:pt x="0" y="2"/>
                    </a:lnTo>
                    <a:lnTo>
                      <a:pt x="0" y="4"/>
                    </a:lnTo>
                    <a:lnTo>
                      <a:pt x="1" y="7"/>
                    </a:lnTo>
                    <a:lnTo>
                      <a:pt x="3" y="8"/>
                    </a:lnTo>
                    <a:lnTo>
                      <a:pt x="4" y="10"/>
                    </a:lnTo>
                    <a:lnTo>
                      <a:pt x="5" y="12"/>
                    </a:lnTo>
                    <a:lnTo>
                      <a:pt x="6" y="14"/>
                    </a:lnTo>
                    <a:lnTo>
                      <a:pt x="7" y="16"/>
                    </a:lnTo>
                    <a:lnTo>
                      <a:pt x="8" y="19"/>
                    </a:lnTo>
                    <a:lnTo>
                      <a:pt x="8" y="22"/>
                    </a:lnTo>
                    <a:lnTo>
                      <a:pt x="8" y="25"/>
                    </a:lnTo>
                    <a:lnTo>
                      <a:pt x="8" y="29"/>
                    </a:lnTo>
                    <a:lnTo>
                      <a:pt x="7" y="32"/>
                    </a:lnTo>
                    <a:lnTo>
                      <a:pt x="7" y="35"/>
                    </a:lnTo>
                    <a:lnTo>
                      <a:pt x="6" y="37"/>
                    </a:lnTo>
                    <a:lnTo>
                      <a:pt x="5" y="40"/>
                    </a:lnTo>
                    <a:lnTo>
                      <a:pt x="4" y="42"/>
                    </a:lnTo>
                    <a:lnTo>
                      <a:pt x="4" y="44"/>
                    </a:lnTo>
                    <a:lnTo>
                      <a:pt x="5" y="45"/>
                    </a:lnTo>
                    <a:lnTo>
                      <a:pt x="7" y="46"/>
                    </a:lnTo>
                    <a:lnTo>
                      <a:pt x="13" y="45"/>
                    </a:lnTo>
                    <a:lnTo>
                      <a:pt x="20" y="44"/>
                    </a:lnTo>
                    <a:lnTo>
                      <a:pt x="29" y="40"/>
                    </a:lnTo>
                    <a:lnTo>
                      <a:pt x="35" y="34"/>
                    </a:lnTo>
                    <a:lnTo>
                      <a:pt x="38" y="31"/>
                    </a:lnTo>
                    <a:lnTo>
                      <a:pt x="41" y="26"/>
                    </a:lnTo>
                    <a:lnTo>
                      <a:pt x="42" y="22"/>
                    </a:lnTo>
                    <a:lnTo>
                      <a:pt x="42" y="18"/>
                    </a:lnTo>
                    <a:lnTo>
                      <a:pt x="41" y="15"/>
                    </a:lnTo>
                    <a:lnTo>
                      <a:pt x="40" y="13"/>
                    </a:lnTo>
                    <a:lnTo>
                      <a:pt x="37" y="12"/>
                    </a:lnTo>
                    <a:lnTo>
                      <a:pt x="35" y="11"/>
                    </a:lnTo>
                    <a:lnTo>
                      <a:pt x="33" y="11"/>
                    </a:lnTo>
                    <a:lnTo>
                      <a:pt x="31" y="10"/>
                    </a:lnTo>
                    <a:lnTo>
                      <a:pt x="29" y="9"/>
                    </a:lnTo>
                    <a:lnTo>
                      <a:pt x="28" y="8"/>
                    </a:lnTo>
                    <a:lnTo>
                      <a:pt x="26" y="7"/>
                    </a:lnTo>
                    <a:lnTo>
                      <a:pt x="24" y="4"/>
                    </a:lnTo>
                    <a:lnTo>
                      <a:pt x="19" y="2"/>
                    </a:lnTo>
                    <a:lnTo>
                      <a:pt x="16" y="1"/>
                    </a:lnTo>
                    <a:lnTo>
                      <a:pt x="12" y="0"/>
                    </a:lnTo>
                    <a:lnTo>
                      <a:pt x="8" y="0"/>
                    </a:lnTo>
                    <a:lnTo>
                      <a:pt x="5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299" name="Freeform 168"/>
              <p:cNvSpPr>
                <a:spLocks noChangeArrowheads="1"/>
              </p:cNvSpPr>
              <p:nvPr/>
            </p:nvSpPr>
            <p:spPr bwMode="auto">
              <a:xfrm>
                <a:off x="2848" y="4199"/>
                <a:ext cx="16" cy="22"/>
              </a:xfrm>
              <a:custGeom>
                <a:avLst/>
                <a:gdLst>
                  <a:gd name="T0" fmla="*/ 707 w 15"/>
                  <a:gd name="T1" fmla="*/ 5561 h 20"/>
                  <a:gd name="T2" fmla="*/ 663 w 15"/>
                  <a:gd name="T3" fmla="*/ 4561 h 20"/>
                  <a:gd name="T4" fmla="*/ 622 w 15"/>
                  <a:gd name="T5" fmla="*/ 3769 h 20"/>
                  <a:gd name="T6" fmla="*/ 547 w 15"/>
                  <a:gd name="T7" fmla="*/ 3138 h 20"/>
                  <a:gd name="T8" fmla="*/ 513 w 15"/>
                  <a:gd name="T9" fmla="*/ 2594 h 20"/>
                  <a:gd name="T10" fmla="*/ 481 w 15"/>
                  <a:gd name="T11" fmla="*/ 2128 h 20"/>
                  <a:gd name="T12" fmla="*/ 481 w 15"/>
                  <a:gd name="T13" fmla="*/ 2594 h 20"/>
                  <a:gd name="T14" fmla="*/ 3 w 15"/>
                  <a:gd name="T15" fmla="*/ 0 h 20"/>
                  <a:gd name="T16" fmla="*/ 1 w 15"/>
                  <a:gd name="T17" fmla="*/ 3 h 20"/>
                  <a:gd name="T18" fmla="*/ 0 w 15"/>
                  <a:gd name="T19" fmla="*/ 2128 h 20"/>
                  <a:gd name="T20" fmla="*/ 1 w 15"/>
                  <a:gd name="T21" fmla="*/ 3138 h 20"/>
                  <a:gd name="T22" fmla="*/ 2 w 15"/>
                  <a:gd name="T23" fmla="*/ 4146 h 20"/>
                  <a:gd name="T24" fmla="*/ 4 w 15"/>
                  <a:gd name="T25" fmla="*/ 5017 h 20"/>
                  <a:gd name="T26" fmla="*/ 5 w 15"/>
                  <a:gd name="T27" fmla="*/ 5519 h 20"/>
                  <a:gd name="T28" fmla="*/ 7 w 15"/>
                  <a:gd name="T29" fmla="*/ 6071 h 20"/>
                  <a:gd name="T30" fmla="*/ 7 w 15"/>
                  <a:gd name="T31" fmla="*/ 6678 h 20"/>
                  <a:gd name="T32" fmla="*/ 707 w 15"/>
                  <a:gd name="T33" fmla="*/ 5561 h 2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5"/>
                  <a:gd name="T52" fmla="*/ 0 h 20"/>
                  <a:gd name="T53" fmla="*/ 15 w 15"/>
                  <a:gd name="T54" fmla="*/ 20 h 2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5" h="20">
                    <a:moveTo>
                      <a:pt x="15" y="17"/>
                    </a:moveTo>
                    <a:lnTo>
                      <a:pt x="14" y="14"/>
                    </a:lnTo>
                    <a:lnTo>
                      <a:pt x="13" y="12"/>
                    </a:lnTo>
                    <a:lnTo>
                      <a:pt x="11" y="10"/>
                    </a:lnTo>
                    <a:lnTo>
                      <a:pt x="10" y="8"/>
                    </a:lnTo>
                    <a:lnTo>
                      <a:pt x="9" y="6"/>
                    </a:lnTo>
                    <a:lnTo>
                      <a:pt x="9" y="8"/>
                    </a:lnTo>
                    <a:lnTo>
                      <a:pt x="3" y="0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1" y="10"/>
                    </a:lnTo>
                    <a:lnTo>
                      <a:pt x="2" y="13"/>
                    </a:lnTo>
                    <a:lnTo>
                      <a:pt x="4" y="15"/>
                    </a:lnTo>
                    <a:lnTo>
                      <a:pt x="5" y="16"/>
                    </a:lnTo>
                    <a:lnTo>
                      <a:pt x="7" y="18"/>
                    </a:lnTo>
                    <a:lnTo>
                      <a:pt x="7" y="20"/>
                    </a:lnTo>
                    <a:lnTo>
                      <a:pt x="15" y="17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300" name="Freeform 169"/>
              <p:cNvSpPr>
                <a:spLocks noChangeArrowheads="1"/>
              </p:cNvSpPr>
              <p:nvPr/>
            </p:nvSpPr>
            <p:spPr bwMode="auto">
              <a:xfrm>
                <a:off x="2852" y="4218"/>
                <a:ext cx="13" cy="30"/>
              </a:xfrm>
              <a:custGeom>
                <a:avLst/>
                <a:gdLst>
                  <a:gd name="T0" fmla="*/ 1117 w 12"/>
                  <a:gd name="T1" fmla="*/ 1859 h 28"/>
                  <a:gd name="T2" fmla="*/ 1311 w 12"/>
                  <a:gd name="T3" fmla="*/ 1682 h 28"/>
                  <a:gd name="T4" fmla="*/ 1420 w 12"/>
                  <a:gd name="T5" fmla="*/ 1465 h 28"/>
                  <a:gd name="T6" fmla="*/ 1420 w 12"/>
                  <a:gd name="T7" fmla="*/ 1191 h 28"/>
                  <a:gd name="T8" fmla="*/ 1538 w 12"/>
                  <a:gd name="T9" fmla="*/ 969 h 28"/>
                  <a:gd name="T10" fmla="*/ 1538 w 12"/>
                  <a:gd name="T11" fmla="*/ 686 h 28"/>
                  <a:gd name="T12" fmla="*/ 1538 w 12"/>
                  <a:gd name="T13" fmla="*/ 557 h 28"/>
                  <a:gd name="T14" fmla="*/ 1538 w 12"/>
                  <a:gd name="T15" fmla="*/ 4 h 28"/>
                  <a:gd name="T16" fmla="*/ 1420 w 12"/>
                  <a:gd name="T17" fmla="*/ 0 h 28"/>
                  <a:gd name="T18" fmla="*/ 3 w 12"/>
                  <a:gd name="T19" fmla="*/ 3 h 28"/>
                  <a:gd name="T20" fmla="*/ 4 w 12"/>
                  <a:gd name="T21" fmla="*/ 5 h 28"/>
                  <a:gd name="T22" fmla="*/ 4 w 12"/>
                  <a:gd name="T23" fmla="*/ 557 h 28"/>
                  <a:gd name="T24" fmla="*/ 4 w 12"/>
                  <a:gd name="T25" fmla="*/ 686 h 28"/>
                  <a:gd name="T26" fmla="*/ 4 w 12"/>
                  <a:gd name="T27" fmla="*/ 904 h 28"/>
                  <a:gd name="T28" fmla="*/ 3 w 12"/>
                  <a:gd name="T29" fmla="*/ 1038 h 28"/>
                  <a:gd name="T30" fmla="*/ 3 w 12"/>
                  <a:gd name="T31" fmla="*/ 1276 h 28"/>
                  <a:gd name="T32" fmla="*/ 1 w 12"/>
                  <a:gd name="T33" fmla="*/ 1465 h 28"/>
                  <a:gd name="T34" fmla="*/ 0 w 12"/>
                  <a:gd name="T35" fmla="*/ 1511 h 28"/>
                  <a:gd name="T36" fmla="*/ 1117 w 12"/>
                  <a:gd name="T37" fmla="*/ 1859 h 2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2"/>
                  <a:gd name="T58" fmla="*/ 0 h 28"/>
                  <a:gd name="T59" fmla="*/ 12 w 12"/>
                  <a:gd name="T60" fmla="*/ 28 h 2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2" h="28">
                    <a:moveTo>
                      <a:pt x="8" y="28"/>
                    </a:moveTo>
                    <a:lnTo>
                      <a:pt x="10" y="25"/>
                    </a:lnTo>
                    <a:lnTo>
                      <a:pt x="11" y="21"/>
                    </a:lnTo>
                    <a:lnTo>
                      <a:pt x="11" y="18"/>
                    </a:lnTo>
                    <a:lnTo>
                      <a:pt x="12" y="15"/>
                    </a:lnTo>
                    <a:lnTo>
                      <a:pt x="12" y="10"/>
                    </a:lnTo>
                    <a:lnTo>
                      <a:pt x="12" y="7"/>
                    </a:lnTo>
                    <a:lnTo>
                      <a:pt x="12" y="4"/>
                    </a:lnTo>
                    <a:lnTo>
                      <a:pt x="11" y="0"/>
                    </a:lnTo>
                    <a:lnTo>
                      <a:pt x="3" y="3"/>
                    </a:lnTo>
                    <a:lnTo>
                      <a:pt x="4" y="5"/>
                    </a:lnTo>
                    <a:lnTo>
                      <a:pt x="4" y="7"/>
                    </a:lnTo>
                    <a:lnTo>
                      <a:pt x="4" y="10"/>
                    </a:lnTo>
                    <a:lnTo>
                      <a:pt x="4" y="14"/>
                    </a:lnTo>
                    <a:lnTo>
                      <a:pt x="3" y="16"/>
                    </a:lnTo>
                    <a:lnTo>
                      <a:pt x="3" y="19"/>
                    </a:lnTo>
                    <a:lnTo>
                      <a:pt x="1" y="21"/>
                    </a:lnTo>
                    <a:lnTo>
                      <a:pt x="0" y="22"/>
                    </a:lnTo>
                    <a:lnTo>
                      <a:pt x="8" y="28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301" name="Freeform 170"/>
              <p:cNvSpPr>
                <a:spLocks noChangeArrowheads="1"/>
              </p:cNvSpPr>
              <p:nvPr/>
            </p:nvSpPr>
            <p:spPr bwMode="auto">
              <a:xfrm>
                <a:off x="2851" y="4219"/>
                <a:ext cx="50" cy="38"/>
              </a:xfrm>
              <a:custGeom>
                <a:avLst/>
                <a:gdLst>
                  <a:gd name="T0" fmla="*/ 1672 w 47"/>
                  <a:gd name="T1" fmla="*/ 2 h 35"/>
                  <a:gd name="T2" fmla="*/ 1672 w 47"/>
                  <a:gd name="T3" fmla="*/ 1040 h 35"/>
                  <a:gd name="T4" fmla="*/ 1609 w 47"/>
                  <a:gd name="T5" fmla="*/ 1226 h 35"/>
                  <a:gd name="T6" fmla="*/ 1512 w 47"/>
                  <a:gd name="T7" fmla="*/ 1569 h 35"/>
                  <a:gd name="T8" fmla="*/ 1421 w 47"/>
                  <a:gd name="T9" fmla="*/ 2179 h 35"/>
                  <a:gd name="T10" fmla="*/ 1228 w 47"/>
                  <a:gd name="T11" fmla="*/ 2884 h 35"/>
                  <a:gd name="T12" fmla="*/ 847 w 47"/>
                  <a:gd name="T13" fmla="*/ 3570 h 35"/>
                  <a:gd name="T14" fmla="*/ 549 w 47"/>
                  <a:gd name="T15" fmla="*/ 3690 h 35"/>
                  <a:gd name="T16" fmla="*/ 429 w 47"/>
                  <a:gd name="T17" fmla="*/ 3690 h 35"/>
                  <a:gd name="T18" fmla="*/ 403 w 47"/>
                  <a:gd name="T19" fmla="*/ 3690 h 35"/>
                  <a:gd name="T20" fmla="*/ 429 w 47"/>
                  <a:gd name="T21" fmla="*/ 3876 h 35"/>
                  <a:gd name="T22" fmla="*/ 429 w 47"/>
                  <a:gd name="T23" fmla="*/ 4006 h 35"/>
                  <a:gd name="T24" fmla="*/ 1 w 47"/>
                  <a:gd name="T25" fmla="*/ 3131 h 35"/>
                  <a:gd name="T26" fmla="*/ 0 w 47"/>
                  <a:gd name="T27" fmla="*/ 3876 h 35"/>
                  <a:gd name="T28" fmla="*/ 0 w 47"/>
                  <a:gd name="T29" fmla="*/ 4569 h 35"/>
                  <a:gd name="T30" fmla="*/ 4 w 47"/>
                  <a:gd name="T31" fmla="*/ 4961 h 35"/>
                  <a:gd name="T32" fmla="*/ 403 w 47"/>
                  <a:gd name="T33" fmla="*/ 5275 h 35"/>
                  <a:gd name="T34" fmla="*/ 621 w 47"/>
                  <a:gd name="T35" fmla="*/ 5275 h 35"/>
                  <a:gd name="T36" fmla="*/ 1085 w 47"/>
                  <a:gd name="T37" fmla="*/ 4722 h 35"/>
                  <a:gd name="T38" fmla="*/ 1389 w 47"/>
                  <a:gd name="T39" fmla="*/ 4006 h 35"/>
                  <a:gd name="T40" fmla="*/ 1712 w 47"/>
                  <a:gd name="T41" fmla="*/ 3131 h 35"/>
                  <a:gd name="T42" fmla="*/ 1893 w 47"/>
                  <a:gd name="T43" fmla="*/ 2569 h 35"/>
                  <a:gd name="T44" fmla="*/ 2014 w 47"/>
                  <a:gd name="T45" fmla="*/ 1849 h 35"/>
                  <a:gd name="T46" fmla="*/ 2061 w 47"/>
                  <a:gd name="T47" fmla="*/ 1129 h 35"/>
                  <a:gd name="T48" fmla="*/ 2061 w 47"/>
                  <a:gd name="T49" fmla="*/ 0 h 35"/>
                  <a:gd name="T50" fmla="*/ 1672 w 47"/>
                  <a:gd name="T51" fmla="*/ 2 h 3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47"/>
                  <a:gd name="T79" fmla="*/ 0 h 35"/>
                  <a:gd name="T80" fmla="*/ 47 w 47"/>
                  <a:gd name="T81" fmla="*/ 35 h 35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47" h="35">
                    <a:moveTo>
                      <a:pt x="38" y="2"/>
                    </a:moveTo>
                    <a:lnTo>
                      <a:pt x="38" y="6"/>
                    </a:lnTo>
                    <a:lnTo>
                      <a:pt x="37" y="8"/>
                    </a:lnTo>
                    <a:lnTo>
                      <a:pt x="35" y="11"/>
                    </a:lnTo>
                    <a:lnTo>
                      <a:pt x="33" y="15"/>
                    </a:lnTo>
                    <a:lnTo>
                      <a:pt x="28" y="19"/>
                    </a:lnTo>
                    <a:lnTo>
                      <a:pt x="20" y="24"/>
                    </a:lnTo>
                    <a:lnTo>
                      <a:pt x="13" y="25"/>
                    </a:lnTo>
                    <a:lnTo>
                      <a:pt x="9" y="25"/>
                    </a:lnTo>
                    <a:lnTo>
                      <a:pt x="8" y="25"/>
                    </a:lnTo>
                    <a:lnTo>
                      <a:pt x="9" y="26"/>
                    </a:lnTo>
                    <a:lnTo>
                      <a:pt x="9" y="27"/>
                    </a:lnTo>
                    <a:lnTo>
                      <a:pt x="1" y="21"/>
                    </a:lnTo>
                    <a:lnTo>
                      <a:pt x="0" y="26"/>
                    </a:lnTo>
                    <a:lnTo>
                      <a:pt x="0" y="30"/>
                    </a:lnTo>
                    <a:lnTo>
                      <a:pt x="4" y="33"/>
                    </a:lnTo>
                    <a:lnTo>
                      <a:pt x="8" y="35"/>
                    </a:lnTo>
                    <a:lnTo>
                      <a:pt x="15" y="35"/>
                    </a:lnTo>
                    <a:lnTo>
                      <a:pt x="24" y="31"/>
                    </a:lnTo>
                    <a:lnTo>
                      <a:pt x="32" y="27"/>
                    </a:lnTo>
                    <a:lnTo>
                      <a:pt x="39" y="21"/>
                    </a:lnTo>
                    <a:lnTo>
                      <a:pt x="43" y="17"/>
                    </a:lnTo>
                    <a:lnTo>
                      <a:pt x="46" y="13"/>
                    </a:lnTo>
                    <a:lnTo>
                      <a:pt x="47" y="7"/>
                    </a:lnTo>
                    <a:lnTo>
                      <a:pt x="47" y="0"/>
                    </a:lnTo>
                    <a:lnTo>
                      <a:pt x="38" y="2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302" name="Freeform 171"/>
              <p:cNvSpPr>
                <a:spLocks noChangeArrowheads="1"/>
              </p:cNvSpPr>
              <p:nvPr/>
            </p:nvSpPr>
            <p:spPr bwMode="auto">
              <a:xfrm>
                <a:off x="2877" y="4206"/>
                <a:ext cx="23" cy="15"/>
              </a:xfrm>
              <a:custGeom>
                <a:avLst/>
                <a:gdLst>
                  <a:gd name="T0" fmla="*/ 0 w 22"/>
                  <a:gd name="T1" fmla="*/ 557 h 14"/>
                  <a:gd name="T2" fmla="*/ 1 w 22"/>
                  <a:gd name="T3" fmla="*/ 557 h 14"/>
                  <a:gd name="T4" fmla="*/ 3 w 22"/>
                  <a:gd name="T5" fmla="*/ 640 h 14"/>
                  <a:gd name="T6" fmla="*/ 5 w 22"/>
                  <a:gd name="T7" fmla="*/ 686 h 14"/>
                  <a:gd name="T8" fmla="*/ 8 w 22"/>
                  <a:gd name="T9" fmla="*/ 735 h 14"/>
                  <a:gd name="T10" fmla="*/ 10 w 22"/>
                  <a:gd name="T11" fmla="*/ 735 h 14"/>
                  <a:gd name="T12" fmla="*/ 191 w 22"/>
                  <a:gd name="T13" fmla="*/ 788 h 14"/>
                  <a:gd name="T14" fmla="*/ 200 w 22"/>
                  <a:gd name="T15" fmla="*/ 788 h 14"/>
                  <a:gd name="T16" fmla="*/ 209 w 22"/>
                  <a:gd name="T17" fmla="*/ 904 h 14"/>
                  <a:gd name="T18" fmla="*/ 311 w 22"/>
                  <a:gd name="T19" fmla="*/ 788 h 14"/>
                  <a:gd name="T20" fmla="*/ 297 w 22"/>
                  <a:gd name="T21" fmla="*/ 640 h 14"/>
                  <a:gd name="T22" fmla="*/ 272 w 22"/>
                  <a:gd name="T23" fmla="*/ 6 h 14"/>
                  <a:gd name="T24" fmla="*/ 238 w 22"/>
                  <a:gd name="T25" fmla="*/ 4 h 14"/>
                  <a:gd name="T26" fmla="*/ 209 w 22"/>
                  <a:gd name="T27" fmla="*/ 3 h 14"/>
                  <a:gd name="T28" fmla="*/ 10 w 22"/>
                  <a:gd name="T29" fmla="*/ 3 h 14"/>
                  <a:gd name="T30" fmla="*/ 8 w 22"/>
                  <a:gd name="T31" fmla="*/ 2 h 14"/>
                  <a:gd name="T32" fmla="*/ 7 w 22"/>
                  <a:gd name="T33" fmla="*/ 2 h 14"/>
                  <a:gd name="T34" fmla="*/ 7 w 22"/>
                  <a:gd name="T35" fmla="*/ 0 h 14"/>
                  <a:gd name="T36" fmla="*/ 0 w 22"/>
                  <a:gd name="T37" fmla="*/ 557 h 14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2"/>
                  <a:gd name="T58" fmla="*/ 0 h 14"/>
                  <a:gd name="T59" fmla="*/ 22 w 22"/>
                  <a:gd name="T60" fmla="*/ 14 h 14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2" h="14">
                    <a:moveTo>
                      <a:pt x="0" y="7"/>
                    </a:moveTo>
                    <a:lnTo>
                      <a:pt x="1" y="7"/>
                    </a:lnTo>
                    <a:lnTo>
                      <a:pt x="3" y="9"/>
                    </a:lnTo>
                    <a:lnTo>
                      <a:pt x="5" y="10"/>
                    </a:lnTo>
                    <a:lnTo>
                      <a:pt x="8" y="11"/>
                    </a:lnTo>
                    <a:lnTo>
                      <a:pt x="10" y="11"/>
                    </a:lnTo>
                    <a:lnTo>
                      <a:pt x="11" y="12"/>
                    </a:lnTo>
                    <a:lnTo>
                      <a:pt x="12" y="12"/>
                    </a:lnTo>
                    <a:lnTo>
                      <a:pt x="13" y="14"/>
                    </a:lnTo>
                    <a:lnTo>
                      <a:pt x="22" y="12"/>
                    </a:lnTo>
                    <a:lnTo>
                      <a:pt x="21" y="9"/>
                    </a:lnTo>
                    <a:lnTo>
                      <a:pt x="19" y="6"/>
                    </a:lnTo>
                    <a:lnTo>
                      <a:pt x="16" y="4"/>
                    </a:lnTo>
                    <a:lnTo>
                      <a:pt x="13" y="3"/>
                    </a:lnTo>
                    <a:lnTo>
                      <a:pt x="10" y="3"/>
                    </a:lnTo>
                    <a:lnTo>
                      <a:pt x="8" y="2"/>
                    </a:lnTo>
                    <a:lnTo>
                      <a:pt x="7" y="2"/>
                    </a:lnTo>
                    <a:lnTo>
                      <a:pt x="7" y="0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303" name="Freeform 172"/>
              <p:cNvSpPr>
                <a:spLocks noChangeArrowheads="1"/>
              </p:cNvSpPr>
              <p:nvPr/>
            </p:nvSpPr>
            <p:spPr bwMode="auto">
              <a:xfrm>
                <a:off x="2851" y="4197"/>
                <a:ext cx="34" cy="16"/>
              </a:xfrm>
              <a:custGeom>
                <a:avLst/>
                <a:gdLst>
                  <a:gd name="T0" fmla="*/ 6 w 32"/>
                  <a:gd name="T1" fmla="*/ 513 h 15"/>
                  <a:gd name="T2" fmla="*/ 7 w 32"/>
                  <a:gd name="T3" fmla="*/ 451 h 15"/>
                  <a:gd name="T4" fmla="*/ 387 w 32"/>
                  <a:gd name="T5" fmla="*/ 451 h 15"/>
                  <a:gd name="T6" fmla="*/ 464 w 32"/>
                  <a:gd name="T7" fmla="*/ 451 h 15"/>
                  <a:gd name="T8" fmla="*/ 592 w 32"/>
                  <a:gd name="T9" fmla="*/ 513 h 15"/>
                  <a:gd name="T10" fmla="*/ 728 w 32"/>
                  <a:gd name="T11" fmla="*/ 547 h 15"/>
                  <a:gd name="T12" fmla="*/ 904 w 32"/>
                  <a:gd name="T13" fmla="*/ 622 h 15"/>
                  <a:gd name="T14" fmla="*/ 1020 w 32"/>
                  <a:gd name="T15" fmla="*/ 663 h 15"/>
                  <a:gd name="T16" fmla="*/ 1020 w 32"/>
                  <a:gd name="T17" fmla="*/ 707 h 15"/>
                  <a:gd name="T18" fmla="*/ 1253 w 32"/>
                  <a:gd name="T19" fmla="*/ 451 h 15"/>
                  <a:gd name="T20" fmla="*/ 1223 w 32"/>
                  <a:gd name="T21" fmla="*/ 6 h 15"/>
                  <a:gd name="T22" fmla="*/ 1084 w 32"/>
                  <a:gd name="T23" fmla="*/ 4 h 15"/>
                  <a:gd name="T24" fmla="*/ 904 w 32"/>
                  <a:gd name="T25" fmla="*/ 3 h 15"/>
                  <a:gd name="T26" fmla="*/ 685 w 32"/>
                  <a:gd name="T27" fmla="*/ 1 h 15"/>
                  <a:gd name="T28" fmla="*/ 524 w 32"/>
                  <a:gd name="T29" fmla="*/ 0 h 15"/>
                  <a:gd name="T30" fmla="*/ 387 w 32"/>
                  <a:gd name="T31" fmla="*/ 0 h 15"/>
                  <a:gd name="T32" fmla="*/ 5 w 32"/>
                  <a:gd name="T33" fmla="*/ 0 h 15"/>
                  <a:gd name="T34" fmla="*/ 0 w 32"/>
                  <a:gd name="T35" fmla="*/ 2 h 15"/>
                  <a:gd name="T36" fmla="*/ 6 w 32"/>
                  <a:gd name="T37" fmla="*/ 513 h 15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2"/>
                  <a:gd name="T58" fmla="*/ 0 h 15"/>
                  <a:gd name="T59" fmla="*/ 32 w 32"/>
                  <a:gd name="T60" fmla="*/ 15 h 15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2" h="15">
                    <a:moveTo>
                      <a:pt x="6" y="10"/>
                    </a:moveTo>
                    <a:lnTo>
                      <a:pt x="7" y="8"/>
                    </a:lnTo>
                    <a:lnTo>
                      <a:pt x="9" y="8"/>
                    </a:lnTo>
                    <a:lnTo>
                      <a:pt x="12" y="8"/>
                    </a:lnTo>
                    <a:lnTo>
                      <a:pt x="16" y="10"/>
                    </a:lnTo>
                    <a:lnTo>
                      <a:pt x="19" y="11"/>
                    </a:lnTo>
                    <a:lnTo>
                      <a:pt x="23" y="13"/>
                    </a:lnTo>
                    <a:lnTo>
                      <a:pt x="25" y="14"/>
                    </a:lnTo>
                    <a:lnTo>
                      <a:pt x="25" y="15"/>
                    </a:lnTo>
                    <a:lnTo>
                      <a:pt x="32" y="8"/>
                    </a:lnTo>
                    <a:lnTo>
                      <a:pt x="30" y="6"/>
                    </a:lnTo>
                    <a:lnTo>
                      <a:pt x="27" y="4"/>
                    </a:lnTo>
                    <a:lnTo>
                      <a:pt x="23" y="3"/>
                    </a:lnTo>
                    <a:lnTo>
                      <a:pt x="18" y="1"/>
                    </a:lnTo>
                    <a:lnTo>
                      <a:pt x="14" y="0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0" y="2"/>
                    </a:lnTo>
                    <a:lnTo>
                      <a:pt x="6" y="1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304" name="Freeform 173"/>
              <p:cNvSpPr>
                <a:spLocks noChangeArrowheads="1"/>
              </p:cNvSpPr>
              <p:nvPr/>
            </p:nvSpPr>
            <p:spPr bwMode="auto">
              <a:xfrm>
                <a:off x="2887" y="4231"/>
                <a:ext cx="23" cy="16"/>
              </a:xfrm>
              <a:custGeom>
                <a:avLst/>
                <a:gdLst>
                  <a:gd name="T0" fmla="*/ 238 w 22"/>
                  <a:gd name="T1" fmla="*/ 3 h 15"/>
                  <a:gd name="T2" fmla="*/ 272 w 22"/>
                  <a:gd name="T3" fmla="*/ 0 h 15"/>
                  <a:gd name="T4" fmla="*/ 238 w 22"/>
                  <a:gd name="T5" fmla="*/ 2 h 15"/>
                  <a:gd name="T6" fmla="*/ 209 w 22"/>
                  <a:gd name="T7" fmla="*/ 2 h 15"/>
                  <a:gd name="T8" fmla="*/ 191 w 22"/>
                  <a:gd name="T9" fmla="*/ 3 h 15"/>
                  <a:gd name="T10" fmla="*/ 9 w 22"/>
                  <a:gd name="T11" fmla="*/ 4 h 15"/>
                  <a:gd name="T12" fmla="*/ 6 w 22"/>
                  <a:gd name="T13" fmla="*/ 4 h 15"/>
                  <a:gd name="T14" fmla="*/ 3 w 22"/>
                  <a:gd name="T15" fmla="*/ 5 h 15"/>
                  <a:gd name="T16" fmla="*/ 1 w 22"/>
                  <a:gd name="T17" fmla="*/ 5 h 15"/>
                  <a:gd name="T18" fmla="*/ 0 w 22"/>
                  <a:gd name="T19" fmla="*/ 5 h 15"/>
                  <a:gd name="T20" fmla="*/ 0 w 22"/>
                  <a:gd name="T21" fmla="*/ 707 h 15"/>
                  <a:gd name="T22" fmla="*/ 3 w 22"/>
                  <a:gd name="T23" fmla="*/ 663 h 15"/>
                  <a:gd name="T24" fmla="*/ 6 w 22"/>
                  <a:gd name="T25" fmla="*/ 663 h 15"/>
                  <a:gd name="T26" fmla="*/ 9 w 22"/>
                  <a:gd name="T27" fmla="*/ 622 h 15"/>
                  <a:gd name="T28" fmla="*/ 191 w 22"/>
                  <a:gd name="T29" fmla="*/ 622 h 15"/>
                  <a:gd name="T30" fmla="*/ 209 w 22"/>
                  <a:gd name="T31" fmla="*/ 547 h 15"/>
                  <a:gd name="T32" fmla="*/ 228 w 22"/>
                  <a:gd name="T33" fmla="*/ 513 h 15"/>
                  <a:gd name="T34" fmla="*/ 249 w 22"/>
                  <a:gd name="T35" fmla="*/ 513 h 15"/>
                  <a:gd name="T36" fmla="*/ 272 w 22"/>
                  <a:gd name="T37" fmla="*/ 513 h 15"/>
                  <a:gd name="T38" fmla="*/ 311 w 22"/>
                  <a:gd name="T39" fmla="*/ 481 h 15"/>
                  <a:gd name="T40" fmla="*/ 238 w 22"/>
                  <a:gd name="T41" fmla="*/ 3 h 15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2"/>
                  <a:gd name="T64" fmla="*/ 0 h 15"/>
                  <a:gd name="T65" fmla="*/ 22 w 22"/>
                  <a:gd name="T66" fmla="*/ 15 h 15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2" h="15">
                    <a:moveTo>
                      <a:pt x="16" y="3"/>
                    </a:moveTo>
                    <a:lnTo>
                      <a:pt x="19" y="0"/>
                    </a:lnTo>
                    <a:lnTo>
                      <a:pt x="16" y="2"/>
                    </a:lnTo>
                    <a:lnTo>
                      <a:pt x="13" y="2"/>
                    </a:lnTo>
                    <a:lnTo>
                      <a:pt x="11" y="3"/>
                    </a:lnTo>
                    <a:lnTo>
                      <a:pt x="9" y="4"/>
                    </a:lnTo>
                    <a:lnTo>
                      <a:pt x="6" y="4"/>
                    </a:lnTo>
                    <a:lnTo>
                      <a:pt x="3" y="5"/>
                    </a:lnTo>
                    <a:lnTo>
                      <a:pt x="1" y="5"/>
                    </a:lnTo>
                    <a:lnTo>
                      <a:pt x="0" y="5"/>
                    </a:lnTo>
                    <a:lnTo>
                      <a:pt x="0" y="15"/>
                    </a:lnTo>
                    <a:lnTo>
                      <a:pt x="3" y="14"/>
                    </a:lnTo>
                    <a:lnTo>
                      <a:pt x="6" y="14"/>
                    </a:lnTo>
                    <a:lnTo>
                      <a:pt x="9" y="13"/>
                    </a:lnTo>
                    <a:lnTo>
                      <a:pt x="11" y="13"/>
                    </a:lnTo>
                    <a:lnTo>
                      <a:pt x="13" y="11"/>
                    </a:lnTo>
                    <a:lnTo>
                      <a:pt x="15" y="10"/>
                    </a:lnTo>
                    <a:lnTo>
                      <a:pt x="17" y="10"/>
                    </a:lnTo>
                    <a:lnTo>
                      <a:pt x="19" y="10"/>
                    </a:lnTo>
                    <a:lnTo>
                      <a:pt x="22" y="9"/>
                    </a:lnTo>
                    <a:lnTo>
                      <a:pt x="16" y="3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305" name="Freeform 174"/>
              <p:cNvSpPr>
                <a:spLocks noChangeArrowheads="1"/>
              </p:cNvSpPr>
              <p:nvPr/>
            </p:nvSpPr>
            <p:spPr bwMode="auto">
              <a:xfrm>
                <a:off x="2903" y="4227"/>
                <a:ext cx="11" cy="13"/>
              </a:xfrm>
              <a:custGeom>
                <a:avLst/>
                <a:gdLst>
                  <a:gd name="T0" fmla="*/ 2128 w 10"/>
                  <a:gd name="T1" fmla="*/ 0 h 12"/>
                  <a:gd name="T2" fmla="*/ 3 w 10"/>
                  <a:gd name="T3" fmla="*/ 1 h 12"/>
                  <a:gd name="T4" fmla="*/ 0 w 10"/>
                  <a:gd name="T5" fmla="*/ 952 h 12"/>
                  <a:gd name="T6" fmla="*/ 2128 w 10"/>
                  <a:gd name="T7" fmla="*/ 1538 h 12"/>
                  <a:gd name="T8" fmla="*/ 3138 w 10"/>
                  <a:gd name="T9" fmla="*/ 1117 h 12"/>
                  <a:gd name="T10" fmla="*/ 2128 w 10"/>
                  <a:gd name="T11" fmla="*/ 1210 h 12"/>
                  <a:gd name="T12" fmla="*/ 2128 w 10"/>
                  <a:gd name="T13" fmla="*/ 0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0"/>
                  <a:gd name="T22" fmla="*/ 0 h 12"/>
                  <a:gd name="T23" fmla="*/ 10 w 10"/>
                  <a:gd name="T24" fmla="*/ 12 h 1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0" h="12">
                    <a:moveTo>
                      <a:pt x="6" y="0"/>
                    </a:moveTo>
                    <a:lnTo>
                      <a:pt x="3" y="1"/>
                    </a:lnTo>
                    <a:lnTo>
                      <a:pt x="0" y="6"/>
                    </a:lnTo>
                    <a:lnTo>
                      <a:pt x="6" y="12"/>
                    </a:lnTo>
                    <a:lnTo>
                      <a:pt x="10" y="8"/>
                    </a:lnTo>
                    <a:lnTo>
                      <a:pt x="6" y="9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306" name="Rectangle 175"/>
              <p:cNvSpPr>
                <a:spLocks noChangeArrowheads="1"/>
              </p:cNvSpPr>
              <p:nvPr/>
            </p:nvSpPr>
            <p:spPr bwMode="auto">
              <a:xfrm>
                <a:off x="2909" y="4227"/>
                <a:ext cx="2" cy="10"/>
              </a:xfrm>
              <a:prstGeom prst="rect">
                <a:avLst/>
              </a:pr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pPr defTabSz="449263">
                  <a:lnSpc>
                    <a:spcPct val="55000"/>
                  </a:lnSpc>
                  <a:buClr>
                    <a:srgbClr val="000000"/>
                  </a:buClr>
                  <a:buFont typeface="Times New Roman" pitchFamily="18" charset="0"/>
                  <a:buNone/>
                </a:pPr>
                <a:endParaRPr lang="en-US">
                  <a:solidFill>
                    <a:srgbClr val="FFFFFF"/>
                  </a:solidFill>
                  <a:latin typeface="Times New Roman" pitchFamily="18" charset="0"/>
                </a:endParaRPr>
              </a:p>
            </p:txBody>
          </p:sp>
          <p:sp>
            <p:nvSpPr>
              <p:cNvPr id="2307" name="Freeform 176"/>
              <p:cNvSpPr>
                <a:spLocks noChangeArrowheads="1"/>
              </p:cNvSpPr>
              <p:nvPr/>
            </p:nvSpPr>
            <p:spPr bwMode="auto">
              <a:xfrm>
                <a:off x="2907" y="4227"/>
                <a:ext cx="10" cy="10"/>
              </a:xfrm>
              <a:custGeom>
                <a:avLst/>
                <a:gdLst>
                  <a:gd name="T0" fmla="*/ 0 w 9"/>
                  <a:gd name="T1" fmla="*/ 3467 h 9"/>
                  <a:gd name="T2" fmla="*/ 3467 w 9"/>
                  <a:gd name="T3" fmla="*/ 0 h 9"/>
                  <a:gd name="T4" fmla="*/ 4 w 9"/>
                  <a:gd name="T5" fmla="*/ 0 h 9"/>
                  <a:gd name="T6" fmla="*/ 4 w 9"/>
                  <a:gd name="T7" fmla="*/ 5284 h 9"/>
                  <a:gd name="T8" fmla="*/ 3467 w 9"/>
                  <a:gd name="T9" fmla="*/ 5284 h 9"/>
                  <a:gd name="T10" fmla="*/ 5284 w 9"/>
                  <a:gd name="T11" fmla="*/ 3467 h 9"/>
                  <a:gd name="T12" fmla="*/ 3467 w 9"/>
                  <a:gd name="T13" fmla="*/ 5284 h 9"/>
                  <a:gd name="T14" fmla="*/ 5284 w 9"/>
                  <a:gd name="T15" fmla="*/ 5284 h 9"/>
                  <a:gd name="T16" fmla="*/ 5284 w 9"/>
                  <a:gd name="T17" fmla="*/ 3467 h 9"/>
                  <a:gd name="T18" fmla="*/ 0 w 9"/>
                  <a:gd name="T19" fmla="*/ 3467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"/>
                  <a:gd name="T31" fmla="*/ 0 h 9"/>
                  <a:gd name="T32" fmla="*/ 9 w 9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" h="9">
                    <a:moveTo>
                      <a:pt x="0" y="5"/>
                    </a:moveTo>
                    <a:lnTo>
                      <a:pt x="5" y="0"/>
                    </a:lnTo>
                    <a:lnTo>
                      <a:pt x="4" y="0"/>
                    </a:lnTo>
                    <a:lnTo>
                      <a:pt x="4" y="9"/>
                    </a:lnTo>
                    <a:lnTo>
                      <a:pt x="5" y="9"/>
                    </a:lnTo>
                    <a:lnTo>
                      <a:pt x="9" y="5"/>
                    </a:lnTo>
                    <a:lnTo>
                      <a:pt x="5" y="9"/>
                    </a:lnTo>
                    <a:lnTo>
                      <a:pt x="9" y="9"/>
                    </a:lnTo>
                    <a:lnTo>
                      <a:pt x="9" y="5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308" name="Freeform 177"/>
              <p:cNvSpPr>
                <a:spLocks noChangeArrowheads="1"/>
              </p:cNvSpPr>
              <p:nvPr/>
            </p:nvSpPr>
            <p:spPr bwMode="auto">
              <a:xfrm>
                <a:off x="2907" y="4212"/>
                <a:ext cx="12" cy="21"/>
              </a:xfrm>
              <a:custGeom>
                <a:avLst/>
                <a:gdLst>
                  <a:gd name="T0" fmla="*/ 1339 w 11"/>
                  <a:gd name="T1" fmla="*/ 3804 h 19"/>
                  <a:gd name="T2" fmla="*/ 2 w 11"/>
                  <a:gd name="T3" fmla="*/ 2817 h 19"/>
                  <a:gd name="T4" fmla="*/ 2 w 11"/>
                  <a:gd name="T5" fmla="*/ 3442 h 19"/>
                  <a:gd name="T6" fmla="*/ 2 w 11"/>
                  <a:gd name="T7" fmla="*/ 4204 h 19"/>
                  <a:gd name="T8" fmla="*/ 1 w 11"/>
                  <a:gd name="T9" fmla="*/ 5136 h 19"/>
                  <a:gd name="T10" fmla="*/ 1 w 11"/>
                  <a:gd name="T11" fmla="*/ 6936 h 19"/>
                  <a:gd name="T12" fmla="*/ 0 w 11"/>
                  <a:gd name="T13" fmla="*/ 7253 h 19"/>
                  <a:gd name="T14" fmla="*/ 0 w 11"/>
                  <a:gd name="T15" fmla="*/ 8473 h 19"/>
                  <a:gd name="T16" fmla="*/ 1739 w 11"/>
                  <a:gd name="T17" fmla="*/ 8473 h 19"/>
                  <a:gd name="T18" fmla="*/ 1897 w 11"/>
                  <a:gd name="T19" fmla="*/ 8473 h 19"/>
                  <a:gd name="T20" fmla="*/ 1897 w 11"/>
                  <a:gd name="T21" fmla="*/ 7253 h 19"/>
                  <a:gd name="T22" fmla="*/ 1897 w 11"/>
                  <a:gd name="T23" fmla="*/ 6275 h 19"/>
                  <a:gd name="T24" fmla="*/ 2069 w 11"/>
                  <a:gd name="T25" fmla="*/ 5136 h 19"/>
                  <a:gd name="T26" fmla="*/ 2069 w 11"/>
                  <a:gd name="T27" fmla="*/ 3804 h 19"/>
                  <a:gd name="T28" fmla="*/ 2069 w 11"/>
                  <a:gd name="T29" fmla="*/ 2549 h 19"/>
                  <a:gd name="T30" fmla="*/ 2069 w 11"/>
                  <a:gd name="T31" fmla="*/ 2 h 19"/>
                  <a:gd name="T32" fmla="*/ 1339 w 11"/>
                  <a:gd name="T33" fmla="*/ 0 h 19"/>
                  <a:gd name="T34" fmla="*/ 1339 w 11"/>
                  <a:gd name="T35" fmla="*/ 3804 h 19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1"/>
                  <a:gd name="T55" fmla="*/ 0 h 19"/>
                  <a:gd name="T56" fmla="*/ 11 w 11"/>
                  <a:gd name="T57" fmla="*/ 19 h 19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1" h="19">
                    <a:moveTo>
                      <a:pt x="6" y="9"/>
                    </a:moveTo>
                    <a:lnTo>
                      <a:pt x="2" y="6"/>
                    </a:lnTo>
                    <a:lnTo>
                      <a:pt x="2" y="8"/>
                    </a:lnTo>
                    <a:lnTo>
                      <a:pt x="2" y="10"/>
                    </a:lnTo>
                    <a:lnTo>
                      <a:pt x="1" y="12"/>
                    </a:lnTo>
                    <a:lnTo>
                      <a:pt x="1" y="15"/>
                    </a:lnTo>
                    <a:lnTo>
                      <a:pt x="0" y="16"/>
                    </a:lnTo>
                    <a:lnTo>
                      <a:pt x="0" y="19"/>
                    </a:lnTo>
                    <a:lnTo>
                      <a:pt x="9" y="19"/>
                    </a:lnTo>
                    <a:lnTo>
                      <a:pt x="10" y="19"/>
                    </a:lnTo>
                    <a:lnTo>
                      <a:pt x="10" y="16"/>
                    </a:lnTo>
                    <a:lnTo>
                      <a:pt x="10" y="14"/>
                    </a:lnTo>
                    <a:lnTo>
                      <a:pt x="11" y="12"/>
                    </a:lnTo>
                    <a:lnTo>
                      <a:pt x="11" y="9"/>
                    </a:lnTo>
                    <a:lnTo>
                      <a:pt x="11" y="5"/>
                    </a:lnTo>
                    <a:lnTo>
                      <a:pt x="11" y="2"/>
                    </a:lnTo>
                    <a:lnTo>
                      <a:pt x="6" y="0"/>
                    </a:lnTo>
                    <a:lnTo>
                      <a:pt x="6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309" name="Freeform 178"/>
              <p:cNvSpPr>
                <a:spLocks noChangeArrowheads="1"/>
              </p:cNvSpPr>
              <p:nvPr/>
            </p:nvSpPr>
            <p:spPr bwMode="auto">
              <a:xfrm>
                <a:off x="3550" y="4168"/>
                <a:ext cx="162" cy="14"/>
              </a:xfrm>
              <a:custGeom>
                <a:avLst/>
                <a:gdLst>
                  <a:gd name="T0" fmla="*/ 5009 w 153"/>
                  <a:gd name="T1" fmla="*/ 843 h 13"/>
                  <a:gd name="T2" fmla="*/ 5009 w 153"/>
                  <a:gd name="T3" fmla="*/ 5 h 13"/>
                  <a:gd name="T4" fmla="*/ 0 w 153"/>
                  <a:gd name="T5" fmla="*/ 0 h 13"/>
                  <a:gd name="T6" fmla="*/ 0 w 153"/>
                  <a:gd name="T7" fmla="*/ 843 h 13"/>
                  <a:gd name="T8" fmla="*/ 5009 w 153"/>
                  <a:gd name="T9" fmla="*/ 1134 h 13"/>
                  <a:gd name="T10" fmla="*/ 5009 w 153"/>
                  <a:gd name="T11" fmla="*/ 843 h 1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53"/>
                  <a:gd name="T19" fmla="*/ 0 h 13"/>
                  <a:gd name="T20" fmla="*/ 153 w 153"/>
                  <a:gd name="T21" fmla="*/ 13 h 1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53" h="13">
                    <a:moveTo>
                      <a:pt x="153" y="9"/>
                    </a:moveTo>
                    <a:lnTo>
                      <a:pt x="153" y="5"/>
                    </a:lnTo>
                    <a:lnTo>
                      <a:pt x="0" y="0"/>
                    </a:lnTo>
                    <a:lnTo>
                      <a:pt x="0" y="9"/>
                    </a:lnTo>
                    <a:lnTo>
                      <a:pt x="153" y="13"/>
                    </a:lnTo>
                    <a:lnTo>
                      <a:pt x="153" y="9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310" name="Freeform 179"/>
              <p:cNvSpPr>
                <a:spLocks noChangeArrowheads="1"/>
              </p:cNvSpPr>
              <p:nvPr/>
            </p:nvSpPr>
            <p:spPr bwMode="auto">
              <a:xfrm>
                <a:off x="3595" y="4110"/>
                <a:ext cx="83" cy="11"/>
              </a:xfrm>
              <a:custGeom>
                <a:avLst/>
                <a:gdLst>
                  <a:gd name="T0" fmla="*/ 1603 w 79"/>
                  <a:gd name="T1" fmla="*/ 1935 h 10"/>
                  <a:gd name="T2" fmla="*/ 1603 w 79"/>
                  <a:gd name="T3" fmla="*/ 0 h 10"/>
                  <a:gd name="T4" fmla="*/ 0 w 79"/>
                  <a:gd name="T5" fmla="*/ 0 h 10"/>
                  <a:gd name="T6" fmla="*/ 0 w 79"/>
                  <a:gd name="T7" fmla="*/ 2853 h 10"/>
                  <a:gd name="T8" fmla="*/ 1603 w 79"/>
                  <a:gd name="T9" fmla="*/ 3138 h 10"/>
                  <a:gd name="T10" fmla="*/ 1603 w 79"/>
                  <a:gd name="T11" fmla="*/ 1935 h 1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79"/>
                  <a:gd name="T19" fmla="*/ 0 h 10"/>
                  <a:gd name="T20" fmla="*/ 79 w 79"/>
                  <a:gd name="T21" fmla="*/ 10 h 10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79" h="10">
                    <a:moveTo>
                      <a:pt x="79" y="5"/>
                    </a:moveTo>
                    <a:lnTo>
                      <a:pt x="79" y="0"/>
                    </a:lnTo>
                    <a:lnTo>
                      <a:pt x="0" y="0"/>
                    </a:lnTo>
                    <a:lnTo>
                      <a:pt x="0" y="9"/>
                    </a:lnTo>
                    <a:lnTo>
                      <a:pt x="79" y="10"/>
                    </a:lnTo>
                    <a:lnTo>
                      <a:pt x="79" y="5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311" name="Rectangle 180"/>
              <p:cNvSpPr>
                <a:spLocks noChangeArrowheads="1"/>
              </p:cNvSpPr>
              <p:nvPr/>
            </p:nvSpPr>
            <p:spPr bwMode="auto">
              <a:xfrm>
                <a:off x="3615" y="4122"/>
                <a:ext cx="36" cy="54"/>
              </a:xfrm>
              <a:prstGeom prst="rect">
                <a:avLst/>
              </a:prstGeom>
              <a:solidFill>
                <a:srgbClr val="FFCC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pPr defTabSz="449263">
                  <a:lnSpc>
                    <a:spcPct val="55000"/>
                  </a:lnSpc>
                  <a:buClr>
                    <a:srgbClr val="000000"/>
                  </a:buClr>
                  <a:buFont typeface="Times New Roman" pitchFamily="18" charset="0"/>
                  <a:buNone/>
                </a:pPr>
                <a:endParaRPr lang="en-US">
                  <a:solidFill>
                    <a:srgbClr val="FFFFFF"/>
                  </a:solidFill>
                  <a:latin typeface="Times New Roman" pitchFamily="18" charset="0"/>
                </a:endParaRPr>
              </a:p>
            </p:txBody>
          </p:sp>
          <p:sp>
            <p:nvSpPr>
              <p:cNvPr id="2312" name="Freeform 181"/>
              <p:cNvSpPr>
                <a:spLocks noChangeArrowheads="1"/>
              </p:cNvSpPr>
              <p:nvPr/>
            </p:nvSpPr>
            <p:spPr bwMode="auto">
              <a:xfrm>
                <a:off x="3615" y="4117"/>
                <a:ext cx="40" cy="10"/>
              </a:xfrm>
              <a:custGeom>
                <a:avLst/>
                <a:gdLst>
                  <a:gd name="T0" fmla="*/ 849 w 38"/>
                  <a:gd name="T1" fmla="*/ 4 h 9"/>
                  <a:gd name="T2" fmla="*/ 767 w 38"/>
                  <a:gd name="T3" fmla="*/ 0 h 9"/>
                  <a:gd name="T4" fmla="*/ 0 w 38"/>
                  <a:gd name="T5" fmla="*/ 0 h 9"/>
                  <a:gd name="T6" fmla="*/ 0 w 38"/>
                  <a:gd name="T7" fmla="*/ 5284 h 9"/>
                  <a:gd name="T8" fmla="*/ 767 w 38"/>
                  <a:gd name="T9" fmla="*/ 5284 h 9"/>
                  <a:gd name="T10" fmla="*/ 693 w 38"/>
                  <a:gd name="T11" fmla="*/ 4 h 9"/>
                  <a:gd name="T12" fmla="*/ 849 w 38"/>
                  <a:gd name="T13" fmla="*/ 4 h 9"/>
                  <a:gd name="T14" fmla="*/ 849 w 38"/>
                  <a:gd name="T15" fmla="*/ 0 h 9"/>
                  <a:gd name="T16" fmla="*/ 767 w 38"/>
                  <a:gd name="T17" fmla="*/ 0 h 9"/>
                  <a:gd name="T18" fmla="*/ 849 w 38"/>
                  <a:gd name="T19" fmla="*/ 4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38"/>
                  <a:gd name="T31" fmla="*/ 0 h 9"/>
                  <a:gd name="T32" fmla="*/ 38 w 38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38" h="9">
                    <a:moveTo>
                      <a:pt x="38" y="4"/>
                    </a:moveTo>
                    <a:lnTo>
                      <a:pt x="34" y="0"/>
                    </a:lnTo>
                    <a:lnTo>
                      <a:pt x="0" y="0"/>
                    </a:lnTo>
                    <a:lnTo>
                      <a:pt x="0" y="9"/>
                    </a:lnTo>
                    <a:lnTo>
                      <a:pt x="34" y="9"/>
                    </a:lnTo>
                    <a:lnTo>
                      <a:pt x="30" y="4"/>
                    </a:lnTo>
                    <a:lnTo>
                      <a:pt x="38" y="4"/>
                    </a:lnTo>
                    <a:lnTo>
                      <a:pt x="38" y="0"/>
                    </a:lnTo>
                    <a:lnTo>
                      <a:pt x="34" y="0"/>
                    </a:lnTo>
                    <a:lnTo>
                      <a:pt x="38" y="4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313" name="Freeform 182"/>
              <p:cNvSpPr>
                <a:spLocks noChangeArrowheads="1"/>
              </p:cNvSpPr>
              <p:nvPr/>
            </p:nvSpPr>
            <p:spPr bwMode="auto">
              <a:xfrm>
                <a:off x="3647" y="4122"/>
                <a:ext cx="8" cy="58"/>
              </a:xfrm>
              <a:custGeom>
                <a:avLst/>
                <a:gdLst>
                  <a:gd name="T0" fmla="*/ 4 w 8"/>
                  <a:gd name="T1" fmla="*/ 4265 h 54"/>
                  <a:gd name="T2" fmla="*/ 8 w 8"/>
                  <a:gd name="T3" fmla="*/ 3971 h 54"/>
                  <a:gd name="T4" fmla="*/ 8 w 8"/>
                  <a:gd name="T5" fmla="*/ 0 h 54"/>
                  <a:gd name="T6" fmla="*/ 0 w 8"/>
                  <a:gd name="T7" fmla="*/ 0 h 54"/>
                  <a:gd name="T8" fmla="*/ 0 w 8"/>
                  <a:gd name="T9" fmla="*/ 3971 h 54"/>
                  <a:gd name="T10" fmla="*/ 4 w 8"/>
                  <a:gd name="T11" fmla="*/ 3470 h 54"/>
                  <a:gd name="T12" fmla="*/ 4 w 8"/>
                  <a:gd name="T13" fmla="*/ 4265 h 54"/>
                  <a:gd name="T14" fmla="*/ 8 w 8"/>
                  <a:gd name="T15" fmla="*/ 4265 h 54"/>
                  <a:gd name="T16" fmla="*/ 8 w 8"/>
                  <a:gd name="T17" fmla="*/ 3971 h 54"/>
                  <a:gd name="T18" fmla="*/ 4 w 8"/>
                  <a:gd name="T19" fmla="*/ 4265 h 5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8"/>
                  <a:gd name="T31" fmla="*/ 0 h 54"/>
                  <a:gd name="T32" fmla="*/ 8 w 8"/>
                  <a:gd name="T33" fmla="*/ 54 h 5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8" h="54">
                    <a:moveTo>
                      <a:pt x="4" y="54"/>
                    </a:moveTo>
                    <a:lnTo>
                      <a:pt x="8" y="50"/>
                    </a:lnTo>
                    <a:lnTo>
                      <a:pt x="8" y="0"/>
                    </a:lnTo>
                    <a:lnTo>
                      <a:pt x="0" y="0"/>
                    </a:lnTo>
                    <a:lnTo>
                      <a:pt x="0" y="50"/>
                    </a:lnTo>
                    <a:lnTo>
                      <a:pt x="4" y="45"/>
                    </a:lnTo>
                    <a:lnTo>
                      <a:pt x="4" y="54"/>
                    </a:lnTo>
                    <a:lnTo>
                      <a:pt x="8" y="54"/>
                    </a:lnTo>
                    <a:lnTo>
                      <a:pt x="8" y="50"/>
                    </a:lnTo>
                    <a:lnTo>
                      <a:pt x="4" y="54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314" name="Freeform 183"/>
              <p:cNvSpPr>
                <a:spLocks noChangeArrowheads="1"/>
              </p:cNvSpPr>
              <p:nvPr/>
            </p:nvSpPr>
            <p:spPr bwMode="auto">
              <a:xfrm>
                <a:off x="3610" y="4170"/>
                <a:ext cx="41" cy="10"/>
              </a:xfrm>
              <a:custGeom>
                <a:avLst/>
                <a:gdLst>
                  <a:gd name="T0" fmla="*/ 0 w 39"/>
                  <a:gd name="T1" fmla="*/ 3467 h 9"/>
                  <a:gd name="T2" fmla="*/ 5 w 39"/>
                  <a:gd name="T3" fmla="*/ 5284 h 9"/>
                  <a:gd name="T4" fmla="*/ 816 w 39"/>
                  <a:gd name="T5" fmla="*/ 5284 h 9"/>
                  <a:gd name="T6" fmla="*/ 816 w 39"/>
                  <a:gd name="T7" fmla="*/ 0 h 9"/>
                  <a:gd name="T8" fmla="*/ 5 w 39"/>
                  <a:gd name="T9" fmla="*/ 0 h 9"/>
                  <a:gd name="T10" fmla="*/ 9 w 39"/>
                  <a:gd name="T11" fmla="*/ 3467 h 9"/>
                  <a:gd name="T12" fmla="*/ 0 w 39"/>
                  <a:gd name="T13" fmla="*/ 3467 h 9"/>
                  <a:gd name="T14" fmla="*/ 0 w 39"/>
                  <a:gd name="T15" fmla="*/ 5284 h 9"/>
                  <a:gd name="T16" fmla="*/ 5 w 39"/>
                  <a:gd name="T17" fmla="*/ 5284 h 9"/>
                  <a:gd name="T18" fmla="*/ 0 w 39"/>
                  <a:gd name="T19" fmla="*/ 3467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39"/>
                  <a:gd name="T31" fmla="*/ 0 h 9"/>
                  <a:gd name="T32" fmla="*/ 39 w 39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39" h="9">
                    <a:moveTo>
                      <a:pt x="0" y="5"/>
                    </a:moveTo>
                    <a:lnTo>
                      <a:pt x="5" y="9"/>
                    </a:lnTo>
                    <a:lnTo>
                      <a:pt x="39" y="9"/>
                    </a:lnTo>
                    <a:lnTo>
                      <a:pt x="39" y="0"/>
                    </a:lnTo>
                    <a:lnTo>
                      <a:pt x="5" y="0"/>
                    </a:lnTo>
                    <a:lnTo>
                      <a:pt x="9" y="5"/>
                    </a:lnTo>
                    <a:lnTo>
                      <a:pt x="0" y="5"/>
                    </a:lnTo>
                    <a:lnTo>
                      <a:pt x="0" y="9"/>
                    </a:lnTo>
                    <a:lnTo>
                      <a:pt x="5" y="9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BF8D07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pt-BR"/>
              </a:p>
            </p:txBody>
          </p:sp>
        </p:grpSp>
        <p:sp>
          <p:nvSpPr>
            <p:cNvPr id="2064" name="Freeform 184"/>
            <p:cNvSpPr>
              <a:spLocks noChangeArrowheads="1"/>
            </p:cNvSpPr>
            <p:nvPr/>
          </p:nvSpPr>
          <p:spPr bwMode="auto">
            <a:xfrm>
              <a:off x="3613" y="4121"/>
              <a:ext cx="10" cy="58"/>
            </a:xfrm>
            <a:custGeom>
              <a:avLst/>
              <a:gdLst>
                <a:gd name="T0" fmla="*/ 3467 w 9"/>
                <a:gd name="T1" fmla="*/ 0 h 54"/>
                <a:gd name="T2" fmla="*/ 0 w 9"/>
                <a:gd name="T3" fmla="*/ 4 h 54"/>
                <a:gd name="T4" fmla="*/ 0 w 9"/>
                <a:gd name="T5" fmla="*/ 4265 h 54"/>
                <a:gd name="T6" fmla="*/ 5284 w 9"/>
                <a:gd name="T7" fmla="*/ 4265 h 54"/>
                <a:gd name="T8" fmla="*/ 5284 w 9"/>
                <a:gd name="T9" fmla="*/ 4 h 54"/>
                <a:gd name="T10" fmla="*/ 3467 w 9"/>
                <a:gd name="T11" fmla="*/ 714 h 54"/>
                <a:gd name="T12" fmla="*/ 3467 w 9"/>
                <a:gd name="T13" fmla="*/ 0 h 54"/>
                <a:gd name="T14" fmla="*/ 0 w 9"/>
                <a:gd name="T15" fmla="*/ 0 h 54"/>
                <a:gd name="T16" fmla="*/ 0 w 9"/>
                <a:gd name="T17" fmla="*/ 4 h 54"/>
                <a:gd name="T18" fmla="*/ 3467 w 9"/>
                <a:gd name="T19" fmla="*/ 0 h 5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9"/>
                <a:gd name="T31" fmla="*/ 0 h 54"/>
                <a:gd name="T32" fmla="*/ 9 w 9"/>
                <a:gd name="T33" fmla="*/ 54 h 54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9" h="54">
                  <a:moveTo>
                    <a:pt x="5" y="0"/>
                  </a:moveTo>
                  <a:lnTo>
                    <a:pt x="0" y="4"/>
                  </a:lnTo>
                  <a:lnTo>
                    <a:pt x="0" y="54"/>
                  </a:lnTo>
                  <a:lnTo>
                    <a:pt x="9" y="54"/>
                  </a:lnTo>
                  <a:lnTo>
                    <a:pt x="9" y="4"/>
                  </a:lnTo>
                  <a:lnTo>
                    <a:pt x="5" y="9"/>
                  </a:lnTo>
                  <a:lnTo>
                    <a:pt x="5" y="0"/>
                  </a:lnTo>
                  <a:lnTo>
                    <a:pt x="0" y="0"/>
                  </a:lnTo>
                  <a:lnTo>
                    <a:pt x="0" y="4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BF8D07"/>
            </a:solidFill>
            <a:ln w="9525">
              <a:noFill/>
              <a:round/>
              <a:headEnd/>
              <a:tailEnd/>
            </a:ln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2065" name="Freeform 185"/>
            <p:cNvSpPr>
              <a:spLocks noChangeArrowheads="1"/>
            </p:cNvSpPr>
            <p:nvPr/>
          </p:nvSpPr>
          <p:spPr bwMode="auto">
            <a:xfrm>
              <a:off x="3652" y="4123"/>
              <a:ext cx="61" cy="59"/>
            </a:xfrm>
            <a:custGeom>
              <a:avLst/>
              <a:gdLst>
                <a:gd name="T0" fmla="*/ 247 w 58"/>
                <a:gd name="T1" fmla="*/ 726 h 55"/>
                <a:gd name="T2" fmla="*/ 9 w 58"/>
                <a:gd name="T3" fmla="*/ 726 h 55"/>
                <a:gd name="T4" fmla="*/ 260 w 58"/>
                <a:gd name="T5" fmla="*/ 726 h 55"/>
                <a:gd name="T6" fmla="*/ 334 w 58"/>
                <a:gd name="T7" fmla="*/ 726 h 55"/>
                <a:gd name="T8" fmla="*/ 429 w 58"/>
                <a:gd name="T9" fmla="*/ 726 h 55"/>
                <a:gd name="T10" fmla="*/ 552 w 58"/>
                <a:gd name="T11" fmla="*/ 726 h 55"/>
                <a:gd name="T12" fmla="*/ 676 w 58"/>
                <a:gd name="T13" fmla="*/ 779 h 55"/>
                <a:gd name="T14" fmla="*/ 748 w 58"/>
                <a:gd name="T15" fmla="*/ 836 h 55"/>
                <a:gd name="T16" fmla="*/ 787 w 58"/>
                <a:gd name="T17" fmla="*/ 1032 h 55"/>
                <a:gd name="T18" fmla="*/ 273 w 58"/>
                <a:gd name="T19" fmla="*/ 1573 h 55"/>
                <a:gd name="T20" fmla="*/ 787 w 58"/>
                <a:gd name="T21" fmla="*/ 1942 h 55"/>
                <a:gd name="T22" fmla="*/ 828 w 58"/>
                <a:gd name="T23" fmla="*/ 1987 h 55"/>
                <a:gd name="T24" fmla="*/ 828 w 58"/>
                <a:gd name="T25" fmla="*/ 2083 h 55"/>
                <a:gd name="T26" fmla="*/ 816 w 58"/>
                <a:gd name="T27" fmla="*/ 2083 h 55"/>
                <a:gd name="T28" fmla="*/ 787 w 58"/>
                <a:gd name="T29" fmla="*/ 2083 h 55"/>
                <a:gd name="T30" fmla="*/ 702 w 58"/>
                <a:gd name="T31" fmla="*/ 2132 h 55"/>
                <a:gd name="T32" fmla="*/ 581 w 58"/>
                <a:gd name="T33" fmla="*/ 2132 h 55"/>
                <a:gd name="T34" fmla="*/ 429 w 58"/>
                <a:gd name="T35" fmla="*/ 2234 h 55"/>
                <a:gd name="T36" fmla="*/ 351 w 58"/>
                <a:gd name="T37" fmla="*/ 2234 h 55"/>
                <a:gd name="T38" fmla="*/ 334 w 58"/>
                <a:gd name="T39" fmla="*/ 2234 h 55"/>
                <a:gd name="T40" fmla="*/ 302 w 58"/>
                <a:gd name="T41" fmla="*/ 2287 h 55"/>
                <a:gd name="T42" fmla="*/ 334 w 58"/>
                <a:gd name="T43" fmla="*/ 2287 h 55"/>
                <a:gd name="T44" fmla="*/ 351 w 58"/>
                <a:gd name="T45" fmla="*/ 2396 h 55"/>
                <a:gd name="T46" fmla="*/ 429 w 58"/>
                <a:gd name="T47" fmla="*/ 2453 h 55"/>
                <a:gd name="T48" fmla="*/ 552 w 58"/>
                <a:gd name="T49" fmla="*/ 2453 h 55"/>
                <a:gd name="T50" fmla="*/ 702 w 58"/>
                <a:gd name="T51" fmla="*/ 2570 h 55"/>
                <a:gd name="T52" fmla="*/ 816 w 58"/>
                <a:gd name="T53" fmla="*/ 2631 h 55"/>
                <a:gd name="T54" fmla="*/ 916 w 58"/>
                <a:gd name="T55" fmla="*/ 2631 h 55"/>
                <a:gd name="T56" fmla="*/ 998 w 58"/>
                <a:gd name="T57" fmla="*/ 2757 h 55"/>
                <a:gd name="T58" fmla="*/ 1013 w 58"/>
                <a:gd name="T59" fmla="*/ 2757 h 55"/>
                <a:gd name="T60" fmla="*/ 1013 w 58"/>
                <a:gd name="T61" fmla="*/ 2822 h 55"/>
                <a:gd name="T62" fmla="*/ 1013 w 58"/>
                <a:gd name="T63" fmla="*/ 2822 h 55"/>
                <a:gd name="T64" fmla="*/ 963 w 58"/>
                <a:gd name="T65" fmla="*/ 2822 h 55"/>
                <a:gd name="T66" fmla="*/ 351 w 58"/>
                <a:gd name="T67" fmla="*/ 3173 h 55"/>
                <a:gd name="T68" fmla="*/ 408 w 58"/>
                <a:gd name="T69" fmla="*/ 3247 h 55"/>
                <a:gd name="T70" fmla="*/ 499 w 58"/>
                <a:gd name="T71" fmla="*/ 3351 h 55"/>
                <a:gd name="T72" fmla="*/ 676 w 58"/>
                <a:gd name="T73" fmla="*/ 3595 h 55"/>
                <a:gd name="T74" fmla="*/ 816 w 58"/>
                <a:gd name="T75" fmla="*/ 3652 h 55"/>
                <a:gd name="T76" fmla="*/ 963 w 58"/>
                <a:gd name="T77" fmla="*/ 3736 h 55"/>
                <a:gd name="T78" fmla="*/ 1104 w 58"/>
                <a:gd name="T79" fmla="*/ 3755 h 55"/>
                <a:gd name="T80" fmla="*/ 1221 w 58"/>
                <a:gd name="T81" fmla="*/ 3918 h 55"/>
                <a:gd name="T82" fmla="*/ 1239 w 58"/>
                <a:gd name="T83" fmla="*/ 4008 h 55"/>
                <a:gd name="T84" fmla="*/ 0 w 58"/>
                <a:gd name="T85" fmla="*/ 3856 h 55"/>
                <a:gd name="T86" fmla="*/ 3 w 58"/>
                <a:gd name="T87" fmla="*/ 1 h 55"/>
                <a:gd name="T88" fmla="*/ 4 w 58"/>
                <a:gd name="T89" fmla="*/ 0 h 55"/>
                <a:gd name="T90" fmla="*/ 6 w 58"/>
                <a:gd name="T91" fmla="*/ 0 h 55"/>
                <a:gd name="T92" fmla="*/ 9 w 58"/>
                <a:gd name="T93" fmla="*/ 1 h 55"/>
                <a:gd name="T94" fmla="*/ 260 w 58"/>
                <a:gd name="T95" fmla="*/ 2 h 55"/>
                <a:gd name="T96" fmla="*/ 302 w 58"/>
                <a:gd name="T97" fmla="*/ 5 h 55"/>
                <a:gd name="T98" fmla="*/ 334 w 58"/>
                <a:gd name="T99" fmla="*/ 6 h 55"/>
                <a:gd name="T100" fmla="*/ 334 w 58"/>
                <a:gd name="T101" fmla="*/ 631 h 55"/>
                <a:gd name="T102" fmla="*/ 302 w 58"/>
                <a:gd name="T103" fmla="*/ 677 h 55"/>
                <a:gd name="T104" fmla="*/ 247 w 58"/>
                <a:gd name="T105" fmla="*/ 726 h 55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8"/>
                <a:gd name="T160" fmla="*/ 0 h 55"/>
                <a:gd name="T161" fmla="*/ 58 w 58"/>
                <a:gd name="T162" fmla="*/ 55 h 55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8" h="55">
                  <a:moveTo>
                    <a:pt x="10" y="10"/>
                  </a:moveTo>
                  <a:lnTo>
                    <a:pt x="9" y="10"/>
                  </a:lnTo>
                  <a:lnTo>
                    <a:pt x="11" y="10"/>
                  </a:lnTo>
                  <a:lnTo>
                    <a:pt x="16" y="10"/>
                  </a:lnTo>
                  <a:lnTo>
                    <a:pt x="21" y="10"/>
                  </a:lnTo>
                  <a:lnTo>
                    <a:pt x="26" y="10"/>
                  </a:lnTo>
                  <a:lnTo>
                    <a:pt x="31" y="11"/>
                  </a:lnTo>
                  <a:lnTo>
                    <a:pt x="35" y="12"/>
                  </a:lnTo>
                  <a:lnTo>
                    <a:pt x="37" y="15"/>
                  </a:lnTo>
                  <a:lnTo>
                    <a:pt x="12" y="21"/>
                  </a:lnTo>
                  <a:lnTo>
                    <a:pt x="37" y="27"/>
                  </a:lnTo>
                  <a:lnTo>
                    <a:pt x="39" y="28"/>
                  </a:lnTo>
                  <a:lnTo>
                    <a:pt x="39" y="29"/>
                  </a:lnTo>
                  <a:lnTo>
                    <a:pt x="38" y="29"/>
                  </a:lnTo>
                  <a:lnTo>
                    <a:pt x="37" y="29"/>
                  </a:lnTo>
                  <a:lnTo>
                    <a:pt x="32" y="30"/>
                  </a:lnTo>
                  <a:lnTo>
                    <a:pt x="27" y="30"/>
                  </a:lnTo>
                  <a:lnTo>
                    <a:pt x="21" y="31"/>
                  </a:lnTo>
                  <a:lnTo>
                    <a:pt x="17" y="31"/>
                  </a:lnTo>
                  <a:lnTo>
                    <a:pt x="16" y="31"/>
                  </a:lnTo>
                  <a:lnTo>
                    <a:pt x="14" y="32"/>
                  </a:lnTo>
                  <a:lnTo>
                    <a:pt x="16" y="32"/>
                  </a:lnTo>
                  <a:lnTo>
                    <a:pt x="17" y="33"/>
                  </a:lnTo>
                  <a:lnTo>
                    <a:pt x="21" y="34"/>
                  </a:lnTo>
                  <a:lnTo>
                    <a:pt x="26" y="34"/>
                  </a:lnTo>
                  <a:lnTo>
                    <a:pt x="32" y="35"/>
                  </a:lnTo>
                  <a:lnTo>
                    <a:pt x="38" y="36"/>
                  </a:lnTo>
                  <a:lnTo>
                    <a:pt x="43" y="36"/>
                  </a:lnTo>
                  <a:lnTo>
                    <a:pt x="46" y="38"/>
                  </a:lnTo>
                  <a:lnTo>
                    <a:pt x="47" y="38"/>
                  </a:lnTo>
                  <a:lnTo>
                    <a:pt x="47" y="39"/>
                  </a:lnTo>
                  <a:lnTo>
                    <a:pt x="45" y="39"/>
                  </a:lnTo>
                  <a:lnTo>
                    <a:pt x="17" y="44"/>
                  </a:lnTo>
                  <a:lnTo>
                    <a:pt x="20" y="45"/>
                  </a:lnTo>
                  <a:lnTo>
                    <a:pt x="24" y="46"/>
                  </a:lnTo>
                  <a:lnTo>
                    <a:pt x="31" y="49"/>
                  </a:lnTo>
                  <a:lnTo>
                    <a:pt x="38" y="50"/>
                  </a:lnTo>
                  <a:lnTo>
                    <a:pt x="45" y="51"/>
                  </a:lnTo>
                  <a:lnTo>
                    <a:pt x="50" y="52"/>
                  </a:lnTo>
                  <a:lnTo>
                    <a:pt x="56" y="54"/>
                  </a:lnTo>
                  <a:lnTo>
                    <a:pt x="58" y="55"/>
                  </a:lnTo>
                  <a:lnTo>
                    <a:pt x="0" y="53"/>
                  </a:lnTo>
                  <a:lnTo>
                    <a:pt x="3" y="1"/>
                  </a:lnTo>
                  <a:lnTo>
                    <a:pt x="4" y="0"/>
                  </a:lnTo>
                  <a:lnTo>
                    <a:pt x="6" y="0"/>
                  </a:lnTo>
                  <a:lnTo>
                    <a:pt x="9" y="1"/>
                  </a:lnTo>
                  <a:lnTo>
                    <a:pt x="11" y="2"/>
                  </a:lnTo>
                  <a:lnTo>
                    <a:pt x="14" y="5"/>
                  </a:lnTo>
                  <a:lnTo>
                    <a:pt x="16" y="6"/>
                  </a:lnTo>
                  <a:lnTo>
                    <a:pt x="16" y="8"/>
                  </a:lnTo>
                  <a:lnTo>
                    <a:pt x="14" y="9"/>
                  </a:lnTo>
                  <a:lnTo>
                    <a:pt x="10" y="10"/>
                  </a:lnTo>
                  <a:close/>
                </a:path>
              </a:pathLst>
            </a:custGeom>
            <a:solidFill>
              <a:srgbClr val="FFCC00"/>
            </a:solidFill>
            <a:ln w="9525">
              <a:noFill/>
              <a:round/>
              <a:headEnd/>
              <a:tailEnd/>
            </a:ln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2066" name="Freeform 186"/>
            <p:cNvSpPr>
              <a:spLocks noChangeArrowheads="1"/>
            </p:cNvSpPr>
            <p:nvPr/>
          </p:nvSpPr>
          <p:spPr bwMode="auto">
            <a:xfrm>
              <a:off x="3660" y="4130"/>
              <a:ext cx="36" cy="14"/>
            </a:xfrm>
            <a:custGeom>
              <a:avLst/>
              <a:gdLst>
                <a:gd name="T0" fmla="*/ 1015 w 34"/>
                <a:gd name="T1" fmla="*/ 1134 h 13"/>
                <a:gd name="T2" fmla="*/ 1076 w 34"/>
                <a:gd name="T3" fmla="*/ 843 h 13"/>
                <a:gd name="T4" fmla="*/ 1015 w 34"/>
                <a:gd name="T5" fmla="*/ 3 h 13"/>
                <a:gd name="T6" fmla="*/ 809 w 34"/>
                <a:gd name="T7" fmla="*/ 1 h 13"/>
                <a:gd name="T8" fmla="*/ 574 w 34"/>
                <a:gd name="T9" fmla="*/ 0 h 13"/>
                <a:gd name="T10" fmla="*/ 432 w 34"/>
                <a:gd name="T11" fmla="*/ 0 h 13"/>
                <a:gd name="T12" fmla="*/ 325 w 34"/>
                <a:gd name="T13" fmla="*/ 0 h 13"/>
                <a:gd name="T14" fmla="*/ 4 w 34"/>
                <a:gd name="T15" fmla="*/ 0 h 13"/>
                <a:gd name="T16" fmla="*/ 4 w 34"/>
                <a:gd name="T17" fmla="*/ 843 h 13"/>
                <a:gd name="T18" fmla="*/ 2 w 34"/>
                <a:gd name="T19" fmla="*/ 0 h 13"/>
                <a:gd name="T20" fmla="*/ 0 w 34"/>
                <a:gd name="T21" fmla="*/ 843 h 13"/>
                <a:gd name="T22" fmla="*/ 4 w 34"/>
                <a:gd name="T23" fmla="*/ 843 h 13"/>
                <a:gd name="T24" fmla="*/ 325 w 34"/>
                <a:gd name="T25" fmla="*/ 843 h 13"/>
                <a:gd name="T26" fmla="*/ 432 w 34"/>
                <a:gd name="T27" fmla="*/ 843 h 13"/>
                <a:gd name="T28" fmla="*/ 574 w 34"/>
                <a:gd name="T29" fmla="*/ 908 h 13"/>
                <a:gd name="T30" fmla="*/ 722 w 34"/>
                <a:gd name="T31" fmla="*/ 908 h 13"/>
                <a:gd name="T32" fmla="*/ 809 w 34"/>
                <a:gd name="T33" fmla="*/ 978 h 13"/>
                <a:gd name="T34" fmla="*/ 809 w 34"/>
                <a:gd name="T35" fmla="*/ 843 h 13"/>
                <a:gd name="T36" fmla="*/ 959 w 34"/>
                <a:gd name="T37" fmla="*/ 4 h 13"/>
                <a:gd name="T38" fmla="*/ 1015 w 34"/>
                <a:gd name="T39" fmla="*/ 1134 h 13"/>
                <a:gd name="T40" fmla="*/ 1076 w 34"/>
                <a:gd name="T41" fmla="*/ 1053 h 13"/>
                <a:gd name="T42" fmla="*/ 1076 w 34"/>
                <a:gd name="T43" fmla="*/ 843 h 13"/>
                <a:gd name="T44" fmla="*/ 1015 w 34"/>
                <a:gd name="T45" fmla="*/ 1134 h 13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4"/>
                <a:gd name="T70" fmla="*/ 0 h 13"/>
                <a:gd name="T71" fmla="*/ 34 w 34"/>
                <a:gd name="T72" fmla="*/ 13 h 13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4" h="13">
                  <a:moveTo>
                    <a:pt x="31" y="13"/>
                  </a:moveTo>
                  <a:lnTo>
                    <a:pt x="34" y="9"/>
                  </a:lnTo>
                  <a:lnTo>
                    <a:pt x="31" y="3"/>
                  </a:lnTo>
                  <a:lnTo>
                    <a:pt x="25" y="1"/>
                  </a:lnTo>
                  <a:lnTo>
                    <a:pt x="19" y="0"/>
                  </a:lnTo>
                  <a:lnTo>
                    <a:pt x="14" y="0"/>
                  </a:lnTo>
                  <a:lnTo>
                    <a:pt x="9" y="0"/>
                  </a:lnTo>
                  <a:lnTo>
                    <a:pt x="4" y="0"/>
                  </a:lnTo>
                  <a:lnTo>
                    <a:pt x="4" y="9"/>
                  </a:lnTo>
                  <a:lnTo>
                    <a:pt x="2" y="0"/>
                  </a:lnTo>
                  <a:lnTo>
                    <a:pt x="0" y="9"/>
                  </a:lnTo>
                  <a:lnTo>
                    <a:pt x="4" y="9"/>
                  </a:lnTo>
                  <a:lnTo>
                    <a:pt x="9" y="9"/>
                  </a:lnTo>
                  <a:lnTo>
                    <a:pt x="14" y="9"/>
                  </a:lnTo>
                  <a:lnTo>
                    <a:pt x="19" y="10"/>
                  </a:lnTo>
                  <a:lnTo>
                    <a:pt x="23" y="10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9" y="4"/>
                  </a:lnTo>
                  <a:lnTo>
                    <a:pt x="31" y="13"/>
                  </a:lnTo>
                  <a:lnTo>
                    <a:pt x="34" y="12"/>
                  </a:lnTo>
                  <a:lnTo>
                    <a:pt x="34" y="9"/>
                  </a:lnTo>
                  <a:lnTo>
                    <a:pt x="31" y="13"/>
                  </a:lnTo>
                  <a:close/>
                </a:path>
              </a:pathLst>
            </a:custGeom>
            <a:solidFill>
              <a:srgbClr val="BF8D07"/>
            </a:solidFill>
            <a:ln w="9525">
              <a:noFill/>
              <a:round/>
              <a:headEnd/>
              <a:tailEnd/>
            </a:ln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2067" name="Freeform 187"/>
            <p:cNvSpPr>
              <a:spLocks noChangeArrowheads="1"/>
            </p:cNvSpPr>
            <p:nvPr/>
          </p:nvSpPr>
          <p:spPr bwMode="auto">
            <a:xfrm>
              <a:off x="3664" y="4134"/>
              <a:ext cx="29" cy="17"/>
            </a:xfrm>
            <a:custGeom>
              <a:avLst/>
              <a:gdLst>
                <a:gd name="T0" fmla="*/ 2 w 27"/>
                <a:gd name="T1" fmla="*/ 7 h 16"/>
                <a:gd name="T2" fmla="*/ 2 w 27"/>
                <a:gd name="T3" fmla="*/ 592 h 16"/>
                <a:gd name="T4" fmla="*/ 2087 w 27"/>
                <a:gd name="T5" fmla="*/ 387 h 16"/>
                <a:gd name="T6" fmla="*/ 1943 w 27"/>
                <a:gd name="T7" fmla="*/ 0 h 16"/>
                <a:gd name="T8" fmla="*/ 0 w 27"/>
                <a:gd name="T9" fmla="*/ 7 h 16"/>
                <a:gd name="T10" fmla="*/ 0 w 27"/>
                <a:gd name="T11" fmla="*/ 592 h 16"/>
                <a:gd name="T12" fmla="*/ 2 w 27"/>
                <a:gd name="T13" fmla="*/ 7 h 1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7"/>
                <a:gd name="T22" fmla="*/ 0 h 16"/>
                <a:gd name="T23" fmla="*/ 27 w 27"/>
                <a:gd name="T24" fmla="*/ 16 h 1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7" h="16">
                  <a:moveTo>
                    <a:pt x="2" y="7"/>
                  </a:moveTo>
                  <a:lnTo>
                    <a:pt x="2" y="16"/>
                  </a:lnTo>
                  <a:lnTo>
                    <a:pt x="27" y="9"/>
                  </a:lnTo>
                  <a:lnTo>
                    <a:pt x="25" y="0"/>
                  </a:lnTo>
                  <a:lnTo>
                    <a:pt x="0" y="7"/>
                  </a:lnTo>
                  <a:lnTo>
                    <a:pt x="0" y="16"/>
                  </a:lnTo>
                  <a:lnTo>
                    <a:pt x="2" y="7"/>
                  </a:lnTo>
                  <a:close/>
                </a:path>
              </a:pathLst>
            </a:custGeom>
            <a:solidFill>
              <a:srgbClr val="BF8D07"/>
            </a:solidFill>
            <a:ln w="9525">
              <a:noFill/>
              <a:round/>
              <a:headEnd/>
              <a:tailEnd/>
            </a:ln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2068" name="Freeform 188"/>
            <p:cNvSpPr>
              <a:spLocks noChangeArrowheads="1"/>
            </p:cNvSpPr>
            <p:nvPr/>
          </p:nvSpPr>
          <p:spPr bwMode="auto">
            <a:xfrm>
              <a:off x="3664" y="4141"/>
              <a:ext cx="30" cy="15"/>
            </a:xfrm>
            <a:custGeom>
              <a:avLst/>
              <a:gdLst>
                <a:gd name="T0" fmla="*/ 1859 w 28"/>
                <a:gd name="T1" fmla="*/ 6 h 14"/>
                <a:gd name="T2" fmla="*/ 1802 w 28"/>
                <a:gd name="T3" fmla="*/ 5 h 14"/>
                <a:gd name="T4" fmla="*/ 2 w 28"/>
                <a:gd name="T5" fmla="*/ 0 h 14"/>
                <a:gd name="T6" fmla="*/ 0 w 28"/>
                <a:gd name="T7" fmla="*/ 640 h 14"/>
                <a:gd name="T8" fmla="*/ 1682 w 28"/>
                <a:gd name="T9" fmla="*/ 904 h 14"/>
                <a:gd name="T10" fmla="*/ 1859 w 28"/>
                <a:gd name="T11" fmla="*/ 6 h 1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8"/>
                <a:gd name="T19" fmla="*/ 0 h 14"/>
                <a:gd name="T20" fmla="*/ 28 w 28"/>
                <a:gd name="T21" fmla="*/ 14 h 14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8" h="14">
                  <a:moveTo>
                    <a:pt x="28" y="6"/>
                  </a:moveTo>
                  <a:lnTo>
                    <a:pt x="27" y="5"/>
                  </a:lnTo>
                  <a:lnTo>
                    <a:pt x="2" y="0"/>
                  </a:lnTo>
                  <a:lnTo>
                    <a:pt x="0" y="9"/>
                  </a:lnTo>
                  <a:lnTo>
                    <a:pt x="25" y="14"/>
                  </a:lnTo>
                  <a:lnTo>
                    <a:pt x="28" y="6"/>
                  </a:lnTo>
                  <a:close/>
                </a:path>
              </a:pathLst>
            </a:custGeom>
            <a:solidFill>
              <a:srgbClr val="BF8D07"/>
            </a:solidFill>
            <a:ln w="9525">
              <a:noFill/>
              <a:round/>
              <a:headEnd/>
              <a:tailEnd/>
            </a:ln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2069" name="Freeform 189"/>
            <p:cNvSpPr>
              <a:spLocks noChangeArrowheads="1"/>
            </p:cNvSpPr>
            <p:nvPr/>
          </p:nvSpPr>
          <p:spPr bwMode="auto">
            <a:xfrm>
              <a:off x="3663" y="4148"/>
              <a:ext cx="35" cy="16"/>
            </a:xfrm>
            <a:custGeom>
              <a:avLst/>
              <a:gdLst>
                <a:gd name="T0" fmla="*/ 8 w 33"/>
                <a:gd name="T1" fmla="*/ 6 h 15"/>
                <a:gd name="T2" fmla="*/ 364 w 33"/>
                <a:gd name="T3" fmla="*/ 513 h 15"/>
                <a:gd name="T4" fmla="*/ 8 w 33"/>
                <a:gd name="T5" fmla="*/ 583 h 15"/>
                <a:gd name="T6" fmla="*/ 434 w 33"/>
                <a:gd name="T7" fmla="*/ 583 h 15"/>
                <a:gd name="T8" fmla="*/ 582 w 33"/>
                <a:gd name="T9" fmla="*/ 547 h 15"/>
                <a:gd name="T10" fmla="*/ 781 w 33"/>
                <a:gd name="T11" fmla="*/ 547 h 15"/>
                <a:gd name="T12" fmla="*/ 1017 w 33"/>
                <a:gd name="T13" fmla="*/ 513 h 15"/>
                <a:gd name="T14" fmla="*/ 1079 w 33"/>
                <a:gd name="T15" fmla="*/ 513 h 15"/>
                <a:gd name="T16" fmla="*/ 1177 w 33"/>
                <a:gd name="T17" fmla="*/ 7 h 15"/>
                <a:gd name="T18" fmla="*/ 1110 w 33"/>
                <a:gd name="T19" fmla="*/ 1 h 15"/>
                <a:gd name="T20" fmla="*/ 1047 w 33"/>
                <a:gd name="T21" fmla="*/ 0 h 15"/>
                <a:gd name="T22" fmla="*/ 959 w 33"/>
                <a:gd name="T23" fmla="*/ 451 h 15"/>
                <a:gd name="T24" fmla="*/ 959 w 33"/>
                <a:gd name="T25" fmla="*/ 481 h 15"/>
                <a:gd name="T26" fmla="*/ 931 w 33"/>
                <a:gd name="T27" fmla="*/ 5 h 15"/>
                <a:gd name="T28" fmla="*/ 987 w 33"/>
                <a:gd name="T29" fmla="*/ 1 h 15"/>
                <a:gd name="T30" fmla="*/ 959 w 33"/>
                <a:gd name="T31" fmla="*/ 1 h 15"/>
                <a:gd name="T32" fmla="*/ 781 w 33"/>
                <a:gd name="T33" fmla="*/ 3 h 15"/>
                <a:gd name="T34" fmla="*/ 549 w 33"/>
                <a:gd name="T35" fmla="*/ 3 h 15"/>
                <a:gd name="T36" fmla="*/ 409 w 33"/>
                <a:gd name="T37" fmla="*/ 3 h 15"/>
                <a:gd name="T38" fmla="*/ 7 w 33"/>
                <a:gd name="T39" fmla="*/ 4 h 15"/>
                <a:gd name="T40" fmla="*/ 3 w 33"/>
                <a:gd name="T41" fmla="*/ 5 h 15"/>
                <a:gd name="T42" fmla="*/ 0 w 33"/>
                <a:gd name="T43" fmla="*/ 451 h 15"/>
                <a:gd name="T44" fmla="*/ 2 w 33"/>
                <a:gd name="T45" fmla="*/ 622 h 15"/>
                <a:gd name="T46" fmla="*/ 6 w 33"/>
                <a:gd name="T47" fmla="*/ 707 h 15"/>
                <a:gd name="T48" fmla="*/ 8 w 33"/>
                <a:gd name="T49" fmla="*/ 6 h 15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33"/>
                <a:gd name="T76" fmla="*/ 0 h 15"/>
                <a:gd name="T77" fmla="*/ 33 w 33"/>
                <a:gd name="T78" fmla="*/ 15 h 15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33" h="15">
                  <a:moveTo>
                    <a:pt x="8" y="6"/>
                  </a:moveTo>
                  <a:lnTo>
                    <a:pt x="9" y="10"/>
                  </a:lnTo>
                  <a:lnTo>
                    <a:pt x="8" y="12"/>
                  </a:lnTo>
                  <a:lnTo>
                    <a:pt x="12" y="12"/>
                  </a:lnTo>
                  <a:lnTo>
                    <a:pt x="17" y="11"/>
                  </a:lnTo>
                  <a:lnTo>
                    <a:pt x="22" y="11"/>
                  </a:lnTo>
                  <a:lnTo>
                    <a:pt x="28" y="10"/>
                  </a:lnTo>
                  <a:lnTo>
                    <a:pt x="30" y="10"/>
                  </a:lnTo>
                  <a:lnTo>
                    <a:pt x="33" y="7"/>
                  </a:lnTo>
                  <a:lnTo>
                    <a:pt x="31" y="1"/>
                  </a:lnTo>
                  <a:lnTo>
                    <a:pt x="29" y="0"/>
                  </a:lnTo>
                  <a:lnTo>
                    <a:pt x="26" y="8"/>
                  </a:lnTo>
                  <a:lnTo>
                    <a:pt x="26" y="9"/>
                  </a:lnTo>
                  <a:lnTo>
                    <a:pt x="25" y="5"/>
                  </a:lnTo>
                  <a:lnTo>
                    <a:pt x="27" y="1"/>
                  </a:lnTo>
                  <a:lnTo>
                    <a:pt x="26" y="1"/>
                  </a:lnTo>
                  <a:lnTo>
                    <a:pt x="22" y="3"/>
                  </a:lnTo>
                  <a:lnTo>
                    <a:pt x="16" y="3"/>
                  </a:lnTo>
                  <a:lnTo>
                    <a:pt x="11" y="3"/>
                  </a:lnTo>
                  <a:lnTo>
                    <a:pt x="7" y="4"/>
                  </a:lnTo>
                  <a:lnTo>
                    <a:pt x="3" y="5"/>
                  </a:lnTo>
                  <a:lnTo>
                    <a:pt x="0" y="8"/>
                  </a:lnTo>
                  <a:lnTo>
                    <a:pt x="2" y="13"/>
                  </a:lnTo>
                  <a:lnTo>
                    <a:pt x="6" y="15"/>
                  </a:lnTo>
                  <a:lnTo>
                    <a:pt x="8" y="6"/>
                  </a:lnTo>
                  <a:close/>
                </a:path>
              </a:pathLst>
            </a:custGeom>
            <a:solidFill>
              <a:srgbClr val="BF8D07"/>
            </a:solidFill>
            <a:ln w="9525">
              <a:noFill/>
              <a:round/>
              <a:headEnd/>
              <a:tailEnd/>
            </a:ln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2070" name="Freeform 190"/>
            <p:cNvSpPr>
              <a:spLocks noChangeArrowheads="1"/>
            </p:cNvSpPr>
            <p:nvPr/>
          </p:nvSpPr>
          <p:spPr bwMode="auto">
            <a:xfrm>
              <a:off x="3669" y="4154"/>
              <a:ext cx="38" cy="15"/>
            </a:xfrm>
            <a:custGeom>
              <a:avLst/>
              <a:gdLst>
                <a:gd name="T0" fmla="*/ 806 w 36"/>
                <a:gd name="T1" fmla="*/ 904 h 14"/>
                <a:gd name="T2" fmla="*/ 851 w 36"/>
                <a:gd name="T3" fmla="*/ 904 h 14"/>
                <a:gd name="T4" fmla="*/ 948 w 36"/>
                <a:gd name="T5" fmla="*/ 788 h 14"/>
                <a:gd name="T6" fmla="*/ 889 w 36"/>
                <a:gd name="T7" fmla="*/ 5 h 14"/>
                <a:gd name="T8" fmla="*/ 842 w 36"/>
                <a:gd name="T9" fmla="*/ 4 h 14"/>
                <a:gd name="T10" fmla="*/ 764 w 36"/>
                <a:gd name="T11" fmla="*/ 3 h 14"/>
                <a:gd name="T12" fmla="*/ 584 w 36"/>
                <a:gd name="T13" fmla="*/ 3 h 14"/>
                <a:gd name="T14" fmla="*/ 445 w 36"/>
                <a:gd name="T15" fmla="*/ 2 h 14"/>
                <a:gd name="T16" fmla="*/ 305 w 36"/>
                <a:gd name="T17" fmla="*/ 1 h 14"/>
                <a:gd name="T18" fmla="*/ 6 w 36"/>
                <a:gd name="T19" fmla="*/ 1 h 14"/>
                <a:gd name="T20" fmla="*/ 2 w 36"/>
                <a:gd name="T21" fmla="*/ 0 h 14"/>
                <a:gd name="T22" fmla="*/ 0 w 36"/>
                <a:gd name="T23" fmla="*/ 640 h 14"/>
                <a:gd name="T24" fmla="*/ 5 w 36"/>
                <a:gd name="T25" fmla="*/ 686 h 14"/>
                <a:gd name="T26" fmla="*/ 289 w 36"/>
                <a:gd name="T27" fmla="*/ 686 h 14"/>
                <a:gd name="T28" fmla="*/ 400 w 36"/>
                <a:gd name="T29" fmla="*/ 735 h 14"/>
                <a:gd name="T30" fmla="*/ 568 w 36"/>
                <a:gd name="T31" fmla="*/ 788 h 14"/>
                <a:gd name="T32" fmla="*/ 686 w 36"/>
                <a:gd name="T33" fmla="*/ 788 h 14"/>
                <a:gd name="T34" fmla="*/ 785 w 36"/>
                <a:gd name="T35" fmla="*/ 844 h 14"/>
                <a:gd name="T36" fmla="*/ 724 w 36"/>
                <a:gd name="T37" fmla="*/ 557 h 14"/>
                <a:gd name="T38" fmla="*/ 785 w 36"/>
                <a:gd name="T39" fmla="*/ 5 h 14"/>
                <a:gd name="T40" fmla="*/ 764 w 36"/>
                <a:gd name="T41" fmla="*/ 5 h 14"/>
                <a:gd name="T42" fmla="*/ 806 w 36"/>
                <a:gd name="T43" fmla="*/ 904 h 14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36"/>
                <a:gd name="T67" fmla="*/ 0 h 14"/>
                <a:gd name="T68" fmla="*/ 36 w 36"/>
                <a:gd name="T69" fmla="*/ 14 h 14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36" h="14">
                  <a:moveTo>
                    <a:pt x="30" y="14"/>
                  </a:moveTo>
                  <a:lnTo>
                    <a:pt x="32" y="14"/>
                  </a:lnTo>
                  <a:lnTo>
                    <a:pt x="36" y="12"/>
                  </a:lnTo>
                  <a:lnTo>
                    <a:pt x="33" y="5"/>
                  </a:lnTo>
                  <a:lnTo>
                    <a:pt x="31" y="4"/>
                  </a:lnTo>
                  <a:lnTo>
                    <a:pt x="28" y="3"/>
                  </a:lnTo>
                  <a:lnTo>
                    <a:pt x="23" y="3"/>
                  </a:lnTo>
                  <a:lnTo>
                    <a:pt x="18" y="2"/>
                  </a:lnTo>
                  <a:lnTo>
                    <a:pt x="11" y="1"/>
                  </a:lnTo>
                  <a:lnTo>
                    <a:pt x="6" y="1"/>
                  </a:lnTo>
                  <a:lnTo>
                    <a:pt x="2" y="0"/>
                  </a:lnTo>
                  <a:lnTo>
                    <a:pt x="0" y="9"/>
                  </a:lnTo>
                  <a:lnTo>
                    <a:pt x="5" y="10"/>
                  </a:lnTo>
                  <a:lnTo>
                    <a:pt x="10" y="10"/>
                  </a:lnTo>
                  <a:lnTo>
                    <a:pt x="16" y="11"/>
                  </a:lnTo>
                  <a:lnTo>
                    <a:pt x="22" y="12"/>
                  </a:lnTo>
                  <a:lnTo>
                    <a:pt x="26" y="12"/>
                  </a:lnTo>
                  <a:lnTo>
                    <a:pt x="29" y="13"/>
                  </a:lnTo>
                  <a:lnTo>
                    <a:pt x="27" y="7"/>
                  </a:lnTo>
                  <a:lnTo>
                    <a:pt x="29" y="5"/>
                  </a:lnTo>
                  <a:lnTo>
                    <a:pt x="28" y="5"/>
                  </a:lnTo>
                  <a:lnTo>
                    <a:pt x="30" y="14"/>
                  </a:lnTo>
                  <a:close/>
                </a:path>
              </a:pathLst>
            </a:custGeom>
            <a:solidFill>
              <a:srgbClr val="BF8D07"/>
            </a:solidFill>
            <a:ln w="9525">
              <a:noFill/>
              <a:round/>
              <a:headEnd/>
              <a:tailEnd/>
            </a:ln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2071" name="Freeform 191"/>
            <p:cNvSpPr>
              <a:spLocks noChangeArrowheads="1"/>
            </p:cNvSpPr>
            <p:nvPr/>
          </p:nvSpPr>
          <p:spPr bwMode="auto">
            <a:xfrm>
              <a:off x="3667" y="4160"/>
              <a:ext cx="34" cy="16"/>
            </a:xfrm>
            <a:custGeom>
              <a:avLst/>
              <a:gdLst>
                <a:gd name="T0" fmla="*/ 5 w 32"/>
                <a:gd name="T1" fmla="*/ 7 h 15"/>
                <a:gd name="T2" fmla="*/ 4 w 32"/>
                <a:gd name="T3" fmla="*/ 707 h 15"/>
                <a:gd name="T4" fmla="*/ 1253 w 32"/>
                <a:gd name="T5" fmla="*/ 481 h 15"/>
                <a:gd name="T6" fmla="*/ 1223 w 32"/>
                <a:gd name="T7" fmla="*/ 0 h 15"/>
                <a:gd name="T8" fmla="*/ 2 w 32"/>
                <a:gd name="T9" fmla="*/ 6 h 15"/>
                <a:gd name="T10" fmla="*/ 0 w 32"/>
                <a:gd name="T11" fmla="*/ 707 h 15"/>
                <a:gd name="T12" fmla="*/ 5 w 32"/>
                <a:gd name="T13" fmla="*/ 7 h 1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2"/>
                <a:gd name="T22" fmla="*/ 0 h 15"/>
                <a:gd name="T23" fmla="*/ 32 w 32"/>
                <a:gd name="T24" fmla="*/ 15 h 15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2" h="15">
                  <a:moveTo>
                    <a:pt x="5" y="7"/>
                  </a:moveTo>
                  <a:lnTo>
                    <a:pt x="4" y="15"/>
                  </a:lnTo>
                  <a:lnTo>
                    <a:pt x="32" y="9"/>
                  </a:lnTo>
                  <a:lnTo>
                    <a:pt x="30" y="0"/>
                  </a:lnTo>
                  <a:lnTo>
                    <a:pt x="2" y="6"/>
                  </a:lnTo>
                  <a:lnTo>
                    <a:pt x="0" y="15"/>
                  </a:lnTo>
                  <a:lnTo>
                    <a:pt x="5" y="7"/>
                  </a:lnTo>
                  <a:close/>
                </a:path>
              </a:pathLst>
            </a:custGeom>
            <a:solidFill>
              <a:srgbClr val="BF8D07"/>
            </a:solidFill>
            <a:ln w="9525">
              <a:noFill/>
              <a:round/>
              <a:headEnd/>
              <a:tailEnd/>
            </a:ln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2072" name="Freeform 192"/>
            <p:cNvSpPr>
              <a:spLocks noChangeArrowheads="1"/>
            </p:cNvSpPr>
            <p:nvPr/>
          </p:nvSpPr>
          <p:spPr bwMode="auto">
            <a:xfrm>
              <a:off x="3667" y="4167"/>
              <a:ext cx="53" cy="21"/>
            </a:xfrm>
            <a:custGeom>
              <a:avLst/>
              <a:gdLst>
                <a:gd name="T0" fmla="*/ 1519 w 50"/>
                <a:gd name="T1" fmla="*/ 8473 h 19"/>
                <a:gd name="T2" fmla="*/ 1659 w 50"/>
                <a:gd name="T3" fmla="*/ 5136 h 19"/>
                <a:gd name="T4" fmla="*/ 1519 w 50"/>
                <a:gd name="T5" fmla="*/ 3804 h 19"/>
                <a:gd name="T6" fmla="*/ 1332 w 50"/>
                <a:gd name="T7" fmla="*/ 2817 h 19"/>
                <a:gd name="T8" fmla="*/ 1119 w 50"/>
                <a:gd name="T9" fmla="*/ 2549 h 19"/>
                <a:gd name="T10" fmla="*/ 899 w 50"/>
                <a:gd name="T11" fmla="*/ 4 h 19"/>
                <a:gd name="T12" fmla="*/ 564 w 50"/>
                <a:gd name="T13" fmla="*/ 3 h 19"/>
                <a:gd name="T14" fmla="*/ 398 w 50"/>
                <a:gd name="T15" fmla="*/ 1 h 19"/>
                <a:gd name="T16" fmla="*/ 7 w 50"/>
                <a:gd name="T17" fmla="*/ 0 h 19"/>
                <a:gd name="T18" fmla="*/ 5 w 50"/>
                <a:gd name="T19" fmla="*/ 0 h 19"/>
                <a:gd name="T20" fmla="*/ 0 w 50"/>
                <a:gd name="T21" fmla="*/ 3442 h 19"/>
                <a:gd name="T22" fmla="*/ 5 w 50"/>
                <a:gd name="T23" fmla="*/ 3804 h 19"/>
                <a:gd name="T24" fmla="*/ 375 w 50"/>
                <a:gd name="T25" fmla="*/ 4647 h 19"/>
                <a:gd name="T26" fmla="*/ 532 w 50"/>
                <a:gd name="T27" fmla="*/ 5136 h 19"/>
                <a:gd name="T28" fmla="*/ 800 w 50"/>
                <a:gd name="T29" fmla="*/ 5677 h 19"/>
                <a:gd name="T30" fmla="*/ 1056 w 50"/>
                <a:gd name="T31" fmla="*/ 6275 h 19"/>
                <a:gd name="T32" fmla="*/ 1203 w 50"/>
                <a:gd name="T33" fmla="*/ 6936 h 19"/>
                <a:gd name="T34" fmla="*/ 1412 w 50"/>
                <a:gd name="T35" fmla="*/ 7253 h 19"/>
                <a:gd name="T36" fmla="*/ 1565 w 50"/>
                <a:gd name="T37" fmla="*/ 4204 h 19"/>
                <a:gd name="T38" fmla="*/ 1519 w 50"/>
                <a:gd name="T39" fmla="*/ 8473 h 19"/>
                <a:gd name="T40" fmla="*/ 1759 w 50"/>
                <a:gd name="T41" fmla="*/ 8473 h 19"/>
                <a:gd name="T42" fmla="*/ 1659 w 50"/>
                <a:gd name="T43" fmla="*/ 5136 h 19"/>
                <a:gd name="T44" fmla="*/ 1519 w 50"/>
                <a:gd name="T45" fmla="*/ 8473 h 19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50"/>
                <a:gd name="T70" fmla="*/ 0 h 19"/>
                <a:gd name="T71" fmla="*/ 50 w 50"/>
                <a:gd name="T72" fmla="*/ 19 h 19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50" h="19">
                  <a:moveTo>
                    <a:pt x="43" y="19"/>
                  </a:moveTo>
                  <a:lnTo>
                    <a:pt x="47" y="12"/>
                  </a:lnTo>
                  <a:lnTo>
                    <a:pt x="43" y="9"/>
                  </a:lnTo>
                  <a:lnTo>
                    <a:pt x="38" y="6"/>
                  </a:lnTo>
                  <a:lnTo>
                    <a:pt x="32" y="5"/>
                  </a:lnTo>
                  <a:lnTo>
                    <a:pt x="25" y="4"/>
                  </a:lnTo>
                  <a:lnTo>
                    <a:pt x="17" y="3"/>
                  </a:lnTo>
                  <a:lnTo>
                    <a:pt x="11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0" y="8"/>
                  </a:lnTo>
                  <a:lnTo>
                    <a:pt x="5" y="9"/>
                  </a:lnTo>
                  <a:lnTo>
                    <a:pt x="10" y="11"/>
                  </a:lnTo>
                  <a:lnTo>
                    <a:pt x="16" y="12"/>
                  </a:lnTo>
                  <a:lnTo>
                    <a:pt x="23" y="13"/>
                  </a:lnTo>
                  <a:lnTo>
                    <a:pt x="30" y="14"/>
                  </a:lnTo>
                  <a:lnTo>
                    <a:pt x="35" y="15"/>
                  </a:lnTo>
                  <a:lnTo>
                    <a:pt x="40" y="16"/>
                  </a:lnTo>
                  <a:lnTo>
                    <a:pt x="44" y="10"/>
                  </a:lnTo>
                  <a:lnTo>
                    <a:pt x="43" y="19"/>
                  </a:lnTo>
                  <a:lnTo>
                    <a:pt x="50" y="19"/>
                  </a:lnTo>
                  <a:lnTo>
                    <a:pt x="47" y="12"/>
                  </a:lnTo>
                  <a:lnTo>
                    <a:pt x="43" y="19"/>
                  </a:lnTo>
                  <a:close/>
                </a:path>
              </a:pathLst>
            </a:custGeom>
            <a:solidFill>
              <a:srgbClr val="BF8D07"/>
            </a:solidFill>
            <a:ln w="9525">
              <a:noFill/>
              <a:round/>
              <a:headEnd/>
              <a:tailEnd/>
            </a:ln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2073" name="Freeform 193"/>
            <p:cNvSpPr>
              <a:spLocks noChangeArrowheads="1"/>
            </p:cNvSpPr>
            <p:nvPr/>
          </p:nvSpPr>
          <p:spPr bwMode="auto">
            <a:xfrm>
              <a:off x="3647" y="4176"/>
              <a:ext cx="67" cy="12"/>
            </a:xfrm>
            <a:custGeom>
              <a:avLst/>
              <a:gdLst>
                <a:gd name="T0" fmla="*/ 0 w 63"/>
                <a:gd name="T1" fmla="*/ 4 h 11"/>
                <a:gd name="T2" fmla="*/ 5 w 63"/>
                <a:gd name="T3" fmla="*/ 1594 h 11"/>
                <a:gd name="T4" fmla="*/ 2632 w 63"/>
                <a:gd name="T5" fmla="*/ 2069 h 11"/>
                <a:gd name="T6" fmla="*/ 2685 w 63"/>
                <a:gd name="T7" fmla="*/ 2 h 11"/>
                <a:gd name="T8" fmla="*/ 5 w 63"/>
                <a:gd name="T9" fmla="*/ 0 h 11"/>
                <a:gd name="T10" fmla="*/ 414 w 63"/>
                <a:gd name="T11" fmla="*/ 4 h 11"/>
                <a:gd name="T12" fmla="*/ 0 w 63"/>
                <a:gd name="T13" fmla="*/ 4 h 11"/>
                <a:gd name="T14" fmla="*/ 0 w 63"/>
                <a:gd name="T15" fmla="*/ 1594 h 11"/>
                <a:gd name="T16" fmla="*/ 5 w 63"/>
                <a:gd name="T17" fmla="*/ 1594 h 11"/>
                <a:gd name="T18" fmla="*/ 0 w 63"/>
                <a:gd name="T19" fmla="*/ 4 h 1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63"/>
                <a:gd name="T31" fmla="*/ 0 h 11"/>
                <a:gd name="T32" fmla="*/ 63 w 63"/>
                <a:gd name="T33" fmla="*/ 11 h 11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63" h="11">
                  <a:moveTo>
                    <a:pt x="0" y="4"/>
                  </a:moveTo>
                  <a:lnTo>
                    <a:pt x="5" y="8"/>
                  </a:lnTo>
                  <a:lnTo>
                    <a:pt x="62" y="11"/>
                  </a:lnTo>
                  <a:lnTo>
                    <a:pt x="63" y="2"/>
                  </a:lnTo>
                  <a:lnTo>
                    <a:pt x="5" y="0"/>
                  </a:lnTo>
                  <a:lnTo>
                    <a:pt x="9" y="4"/>
                  </a:lnTo>
                  <a:lnTo>
                    <a:pt x="0" y="4"/>
                  </a:lnTo>
                  <a:lnTo>
                    <a:pt x="0" y="8"/>
                  </a:lnTo>
                  <a:lnTo>
                    <a:pt x="5" y="8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BF8D07"/>
            </a:solidFill>
            <a:ln w="9525">
              <a:noFill/>
              <a:round/>
              <a:headEnd/>
              <a:tailEnd/>
            </a:ln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2074" name="Freeform 194"/>
            <p:cNvSpPr>
              <a:spLocks noChangeArrowheads="1"/>
            </p:cNvSpPr>
            <p:nvPr/>
          </p:nvSpPr>
          <p:spPr bwMode="auto">
            <a:xfrm>
              <a:off x="3647" y="4121"/>
              <a:ext cx="13" cy="59"/>
            </a:xfrm>
            <a:custGeom>
              <a:avLst/>
              <a:gdLst>
                <a:gd name="T0" fmla="*/ 5 w 12"/>
                <a:gd name="T1" fmla="*/ 0 h 55"/>
                <a:gd name="T2" fmla="*/ 4 w 12"/>
                <a:gd name="T3" fmla="*/ 3 h 55"/>
                <a:gd name="T4" fmla="*/ 0 w 12"/>
                <a:gd name="T5" fmla="*/ 4008 h 55"/>
                <a:gd name="T6" fmla="*/ 1210 w 12"/>
                <a:gd name="T7" fmla="*/ 4008 h 55"/>
                <a:gd name="T8" fmla="*/ 1538 w 12"/>
                <a:gd name="T9" fmla="*/ 3 h 55"/>
                <a:gd name="T10" fmla="*/ 1420 w 12"/>
                <a:gd name="T11" fmla="*/ 588 h 55"/>
                <a:gd name="T12" fmla="*/ 5 w 12"/>
                <a:gd name="T13" fmla="*/ 0 h 5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2"/>
                <a:gd name="T22" fmla="*/ 0 h 55"/>
                <a:gd name="T23" fmla="*/ 12 w 12"/>
                <a:gd name="T24" fmla="*/ 55 h 55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2" h="55">
                  <a:moveTo>
                    <a:pt x="5" y="0"/>
                  </a:moveTo>
                  <a:lnTo>
                    <a:pt x="4" y="3"/>
                  </a:lnTo>
                  <a:lnTo>
                    <a:pt x="0" y="55"/>
                  </a:lnTo>
                  <a:lnTo>
                    <a:pt x="9" y="55"/>
                  </a:lnTo>
                  <a:lnTo>
                    <a:pt x="12" y="3"/>
                  </a:lnTo>
                  <a:lnTo>
                    <a:pt x="11" y="7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BF8D07"/>
            </a:solidFill>
            <a:ln w="9525">
              <a:noFill/>
              <a:round/>
              <a:headEnd/>
              <a:tailEnd/>
            </a:ln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2075" name="Freeform 195"/>
            <p:cNvSpPr>
              <a:spLocks noChangeArrowheads="1"/>
            </p:cNvSpPr>
            <p:nvPr/>
          </p:nvSpPr>
          <p:spPr bwMode="auto">
            <a:xfrm>
              <a:off x="3652" y="4119"/>
              <a:ext cx="7" cy="10"/>
            </a:xfrm>
            <a:custGeom>
              <a:avLst/>
              <a:gdLst>
                <a:gd name="T0" fmla="*/ 4 w 7"/>
                <a:gd name="T1" fmla="*/ 0 h 9"/>
                <a:gd name="T2" fmla="*/ 1 w 7"/>
                <a:gd name="T3" fmla="*/ 1 h 9"/>
                <a:gd name="T4" fmla="*/ 0 w 7"/>
                <a:gd name="T5" fmla="*/ 2 h 9"/>
                <a:gd name="T6" fmla="*/ 6 w 7"/>
                <a:gd name="T7" fmla="*/ 5284 h 9"/>
                <a:gd name="T8" fmla="*/ 7 w 7"/>
                <a:gd name="T9" fmla="*/ 4756 h 9"/>
                <a:gd name="T10" fmla="*/ 4 w 7"/>
                <a:gd name="T11" fmla="*/ 5284 h 9"/>
                <a:gd name="T12" fmla="*/ 4 w 7"/>
                <a:gd name="T13" fmla="*/ 0 h 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7"/>
                <a:gd name="T22" fmla="*/ 0 h 9"/>
                <a:gd name="T23" fmla="*/ 7 w 7"/>
                <a:gd name="T24" fmla="*/ 9 h 9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7" h="9">
                  <a:moveTo>
                    <a:pt x="4" y="0"/>
                  </a:moveTo>
                  <a:lnTo>
                    <a:pt x="1" y="1"/>
                  </a:lnTo>
                  <a:lnTo>
                    <a:pt x="0" y="2"/>
                  </a:lnTo>
                  <a:lnTo>
                    <a:pt x="6" y="9"/>
                  </a:lnTo>
                  <a:lnTo>
                    <a:pt x="7" y="8"/>
                  </a:lnTo>
                  <a:lnTo>
                    <a:pt x="4" y="9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BF8D07"/>
            </a:solidFill>
            <a:ln w="9525">
              <a:noFill/>
              <a:round/>
              <a:headEnd/>
              <a:tailEnd/>
            </a:ln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2076" name="Freeform 196"/>
            <p:cNvSpPr>
              <a:spLocks noChangeArrowheads="1"/>
            </p:cNvSpPr>
            <p:nvPr/>
          </p:nvSpPr>
          <p:spPr bwMode="auto">
            <a:xfrm>
              <a:off x="3657" y="4119"/>
              <a:ext cx="17" cy="21"/>
            </a:xfrm>
            <a:custGeom>
              <a:avLst/>
              <a:gdLst>
                <a:gd name="T0" fmla="*/ 7 w 16"/>
                <a:gd name="T1" fmla="*/ 8473 h 19"/>
                <a:gd name="T2" fmla="*/ 464 w 16"/>
                <a:gd name="T3" fmla="*/ 7666 h 19"/>
                <a:gd name="T4" fmla="*/ 592 w 16"/>
                <a:gd name="T5" fmla="*/ 5677 h 19"/>
                <a:gd name="T6" fmla="*/ 592 w 16"/>
                <a:gd name="T7" fmla="*/ 3442 h 19"/>
                <a:gd name="T8" fmla="*/ 493 w 16"/>
                <a:gd name="T9" fmla="*/ 4 h 19"/>
                <a:gd name="T10" fmla="*/ 387 w 16"/>
                <a:gd name="T11" fmla="*/ 3 h 19"/>
                <a:gd name="T12" fmla="*/ 6 w 16"/>
                <a:gd name="T13" fmla="*/ 1 h 19"/>
                <a:gd name="T14" fmla="*/ 3 w 16"/>
                <a:gd name="T15" fmla="*/ 0 h 19"/>
                <a:gd name="T16" fmla="*/ 0 w 16"/>
                <a:gd name="T17" fmla="*/ 0 h 19"/>
                <a:gd name="T18" fmla="*/ 0 w 16"/>
                <a:gd name="T19" fmla="*/ 3804 h 19"/>
                <a:gd name="T20" fmla="*/ 1 w 16"/>
                <a:gd name="T21" fmla="*/ 3804 h 19"/>
                <a:gd name="T22" fmla="*/ 3 w 16"/>
                <a:gd name="T23" fmla="*/ 4204 h 19"/>
                <a:gd name="T24" fmla="*/ 5 w 16"/>
                <a:gd name="T25" fmla="*/ 4647 h 19"/>
                <a:gd name="T26" fmla="*/ 7 w 16"/>
                <a:gd name="T27" fmla="*/ 5136 h 19"/>
                <a:gd name="T28" fmla="*/ 7 w 16"/>
                <a:gd name="T29" fmla="*/ 4204 h 19"/>
                <a:gd name="T30" fmla="*/ 364 w 16"/>
                <a:gd name="T31" fmla="*/ 3804 h 19"/>
                <a:gd name="T32" fmla="*/ 5 w 16"/>
                <a:gd name="T33" fmla="*/ 4204 h 19"/>
                <a:gd name="T34" fmla="*/ 7 w 16"/>
                <a:gd name="T35" fmla="*/ 8473 h 19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6"/>
                <a:gd name="T55" fmla="*/ 0 h 19"/>
                <a:gd name="T56" fmla="*/ 16 w 16"/>
                <a:gd name="T57" fmla="*/ 19 h 19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6" h="19">
                  <a:moveTo>
                    <a:pt x="7" y="19"/>
                  </a:moveTo>
                  <a:lnTo>
                    <a:pt x="12" y="17"/>
                  </a:lnTo>
                  <a:lnTo>
                    <a:pt x="16" y="13"/>
                  </a:lnTo>
                  <a:lnTo>
                    <a:pt x="16" y="8"/>
                  </a:lnTo>
                  <a:lnTo>
                    <a:pt x="13" y="4"/>
                  </a:lnTo>
                  <a:lnTo>
                    <a:pt x="9" y="3"/>
                  </a:lnTo>
                  <a:lnTo>
                    <a:pt x="6" y="1"/>
                  </a:lnTo>
                  <a:lnTo>
                    <a:pt x="3" y="0"/>
                  </a:lnTo>
                  <a:lnTo>
                    <a:pt x="0" y="0"/>
                  </a:lnTo>
                  <a:lnTo>
                    <a:pt x="0" y="9"/>
                  </a:lnTo>
                  <a:lnTo>
                    <a:pt x="1" y="9"/>
                  </a:lnTo>
                  <a:lnTo>
                    <a:pt x="3" y="10"/>
                  </a:lnTo>
                  <a:lnTo>
                    <a:pt x="5" y="11"/>
                  </a:lnTo>
                  <a:lnTo>
                    <a:pt x="7" y="12"/>
                  </a:lnTo>
                  <a:lnTo>
                    <a:pt x="7" y="10"/>
                  </a:lnTo>
                  <a:lnTo>
                    <a:pt x="8" y="9"/>
                  </a:lnTo>
                  <a:lnTo>
                    <a:pt x="5" y="10"/>
                  </a:lnTo>
                  <a:lnTo>
                    <a:pt x="7" y="19"/>
                  </a:lnTo>
                  <a:close/>
                </a:path>
              </a:pathLst>
            </a:custGeom>
            <a:solidFill>
              <a:srgbClr val="BF8D07"/>
            </a:solidFill>
            <a:ln w="9525">
              <a:noFill/>
              <a:round/>
              <a:headEnd/>
              <a:tailEnd/>
            </a:ln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2077" name="Freeform 197"/>
            <p:cNvSpPr>
              <a:spLocks noChangeArrowheads="1"/>
            </p:cNvSpPr>
            <p:nvPr/>
          </p:nvSpPr>
          <p:spPr bwMode="auto">
            <a:xfrm>
              <a:off x="3615" y="4121"/>
              <a:ext cx="39" cy="14"/>
            </a:xfrm>
            <a:custGeom>
              <a:avLst/>
              <a:gdLst>
                <a:gd name="T0" fmla="*/ 8 w 37"/>
                <a:gd name="T1" fmla="*/ 978 h 13"/>
                <a:gd name="T2" fmla="*/ 7 w 37"/>
                <a:gd name="T3" fmla="*/ 1134 h 13"/>
                <a:gd name="T4" fmla="*/ 9 w 37"/>
                <a:gd name="T5" fmla="*/ 1053 h 13"/>
                <a:gd name="T6" fmla="*/ 355 w 37"/>
                <a:gd name="T7" fmla="*/ 978 h 13"/>
                <a:gd name="T8" fmla="*/ 486 w 37"/>
                <a:gd name="T9" fmla="*/ 908 h 13"/>
                <a:gd name="T10" fmla="*/ 632 w 37"/>
                <a:gd name="T11" fmla="*/ 843 h 13"/>
                <a:gd name="T12" fmla="*/ 740 w 37"/>
                <a:gd name="T13" fmla="*/ 908 h 13"/>
                <a:gd name="T14" fmla="*/ 702 w 37"/>
                <a:gd name="T15" fmla="*/ 4 h 13"/>
                <a:gd name="T16" fmla="*/ 739 w 37"/>
                <a:gd name="T17" fmla="*/ 3 h 13"/>
                <a:gd name="T18" fmla="*/ 512 w 37"/>
                <a:gd name="T19" fmla="*/ 4 h 13"/>
                <a:gd name="T20" fmla="*/ 540 w 37"/>
                <a:gd name="T21" fmla="*/ 1134 h 13"/>
                <a:gd name="T22" fmla="*/ 780 w 37"/>
                <a:gd name="T23" fmla="*/ 1053 h 13"/>
                <a:gd name="T24" fmla="*/ 912 w 37"/>
                <a:gd name="T25" fmla="*/ 783 h 13"/>
                <a:gd name="T26" fmla="*/ 780 w 37"/>
                <a:gd name="T27" fmla="*/ 0 h 13"/>
                <a:gd name="T28" fmla="*/ 632 w 37"/>
                <a:gd name="T29" fmla="*/ 0 h 13"/>
                <a:gd name="T30" fmla="*/ 461 w 37"/>
                <a:gd name="T31" fmla="*/ 1 h 13"/>
                <a:gd name="T32" fmla="*/ 304 w 37"/>
                <a:gd name="T33" fmla="*/ 2 h 13"/>
                <a:gd name="T34" fmla="*/ 6 w 37"/>
                <a:gd name="T35" fmla="*/ 3 h 13"/>
                <a:gd name="T36" fmla="*/ 1 w 37"/>
                <a:gd name="T37" fmla="*/ 783 h 13"/>
                <a:gd name="T38" fmla="*/ 0 w 37"/>
                <a:gd name="T39" fmla="*/ 978 h 13"/>
                <a:gd name="T40" fmla="*/ 8 w 37"/>
                <a:gd name="T41" fmla="*/ 978 h 1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7"/>
                <a:gd name="T64" fmla="*/ 0 h 13"/>
                <a:gd name="T65" fmla="*/ 37 w 37"/>
                <a:gd name="T66" fmla="*/ 13 h 1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7" h="13">
                  <a:moveTo>
                    <a:pt x="8" y="11"/>
                  </a:moveTo>
                  <a:lnTo>
                    <a:pt x="7" y="13"/>
                  </a:lnTo>
                  <a:lnTo>
                    <a:pt x="9" y="12"/>
                  </a:lnTo>
                  <a:lnTo>
                    <a:pt x="15" y="11"/>
                  </a:lnTo>
                  <a:lnTo>
                    <a:pt x="21" y="10"/>
                  </a:lnTo>
                  <a:lnTo>
                    <a:pt x="26" y="9"/>
                  </a:lnTo>
                  <a:lnTo>
                    <a:pt x="30" y="10"/>
                  </a:lnTo>
                  <a:lnTo>
                    <a:pt x="28" y="4"/>
                  </a:lnTo>
                  <a:lnTo>
                    <a:pt x="29" y="3"/>
                  </a:lnTo>
                  <a:lnTo>
                    <a:pt x="22" y="4"/>
                  </a:lnTo>
                  <a:lnTo>
                    <a:pt x="23" y="13"/>
                  </a:lnTo>
                  <a:lnTo>
                    <a:pt x="32" y="12"/>
                  </a:lnTo>
                  <a:lnTo>
                    <a:pt x="37" y="8"/>
                  </a:lnTo>
                  <a:lnTo>
                    <a:pt x="32" y="0"/>
                  </a:lnTo>
                  <a:lnTo>
                    <a:pt x="26" y="0"/>
                  </a:lnTo>
                  <a:lnTo>
                    <a:pt x="20" y="1"/>
                  </a:lnTo>
                  <a:lnTo>
                    <a:pt x="12" y="2"/>
                  </a:lnTo>
                  <a:lnTo>
                    <a:pt x="6" y="3"/>
                  </a:lnTo>
                  <a:lnTo>
                    <a:pt x="1" y="8"/>
                  </a:lnTo>
                  <a:lnTo>
                    <a:pt x="0" y="11"/>
                  </a:lnTo>
                  <a:lnTo>
                    <a:pt x="8" y="11"/>
                  </a:lnTo>
                  <a:close/>
                </a:path>
              </a:pathLst>
            </a:custGeom>
            <a:solidFill>
              <a:srgbClr val="BF8D07"/>
            </a:solidFill>
            <a:ln w="9525">
              <a:noFill/>
              <a:round/>
              <a:headEnd/>
              <a:tailEnd/>
            </a:ln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2078" name="Rectangle 198"/>
            <p:cNvSpPr>
              <a:spLocks noChangeArrowheads="1"/>
            </p:cNvSpPr>
            <p:nvPr/>
          </p:nvSpPr>
          <p:spPr bwMode="auto">
            <a:xfrm>
              <a:off x="3615" y="4133"/>
              <a:ext cx="8" cy="11"/>
            </a:xfrm>
            <a:prstGeom prst="rect">
              <a:avLst/>
            </a:prstGeom>
            <a:solidFill>
              <a:srgbClr val="BF8D07"/>
            </a:solidFill>
            <a:ln w="9525">
              <a:noFill/>
              <a:round/>
              <a:headEnd/>
              <a:tailEnd/>
            </a:ln>
          </p:spPr>
          <p:txBody>
            <a:bodyPr wrap="none" anchor="ctr"/>
            <a:lstStyle/>
            <a:p>
              <a:pPr defTabSz="449263">
                <a:lnSpc>
                  <a:spcPct val="55000"/>
                </a:lnSpc>
                <a:buClr>
                  <a:srgbClr val="000000"/>
                </a:buClr>
                <a:buFont typeface="Times New Roman" pitchFamily="18" charset="0"/>
                <a:buNone/>
              </a:pPr>
              <a:endParaRPr lang="en-US">
                <a:solidFill>
                  <a:srgbClr val="FFFFFF"/>
                </a:solidFill>
                <a:latin typeface="Times New Roman" pitchFamily="18" charset="0"/>
              </a:endParaRPr>
            </a:p>
          </p:txBody>
        </p:sp>
        <p:sp>
          <p:nvSpPr>
            <p:cNvPr id="2079" name="Freeform 199"/>
            <p:cNvSpPr>
              <a:spLocks noChangeArrowheads="1"/>
            </p:cNvSpPr>
            <p:nvPr/>
          </p:nvSpPr>
          <p:spPr bwMode="auto">
            <a:xfrm>
              <a:off x="3615" y="4142"/>
              <a:ext cx="17" cy="14"/>
            </a:xfrm>
            <a:custGeom>
              <a:avLst/>
              <a:gdLst>
                <a:gd name="T0" fmla="*/ 592 w 16"/>
                <a:gd name="T1" fmla="*/ 1134 h 13"/>
                <a:gd name="T2" fmla="*/ 557 w 16"/>
                <a:gd name="T3" fmla="*/ 908 h 13"/>
                <a:gd name="T4" fmla="*/ 524 w 16"/>
                <a:gd name="T5" fmla="*/ 6 h 13"/>
                <a:gd name="T6" fmla="*/ 464 w 16"/>
                <a:gd name="T7" fmla="*/ 5 h 13"/>
                <a:gd name="T8" fmla="*/ 437 w 16"/>
                <a:gd name="T9" fmla="*/ 3 h 13"/>
                <a:gd name="T10" fmla="*/ 387 w 16"/>
                <a:gd name="T11" fmla="*/ 2 h 13"/>
                <a:gd name="T12" fmla="*/ 364 w 16"/>
                <a:gd name="T13" fmla="*/ 1 h 13"/>
                <a:gd name="T14" fmla="*/ 364 w 16"/>
                <a:gd name="T15" fmla="*/ 0 h 13"/>
                <a:gd name="T16" fmla="*/ 364 w 16"/>
                <a:gd name="T17" fmla="*/ 1 h 13"/>
                <a:gd name="T18" fmla="*/ 0 w 16"/>
                <a:gd name="T19" fmla="*/ 1 h 13"/>
                <a:gd name="T20" fmla="*/ 1 w 16"/>
                <a:gd name="T21" fmla="*/ 4 h 13"/>
                <a:gd name="T22" fmla="*/ 2 w 16"/>
                <a:gd name="T23" fmla="*/ 6 h 13"/>
                <a:gd name="T24" fmla="*/ 3 w 16"/>
                <a:gd name="T25" fmla="*/ 783 h 13"/>
                <a:gd name="T26" fmla="*/ 5 w 16"/>
                <a:gd name="T27" fmla="*/ 908 h 13"/>
                <a:gd name="T28" fmla="*/ 6 w 16"/>
                <a:gd name="T29" fmla="*/ 978 h 13"/>
                <a:gd name="T30" fmla="*/ 6 w 16"/>
                <a:gd name="T31" fmla="*/ 1053 h 13"/>
                <a:gd name="T32" fmla="*/ 7 w 16"/>
                <a:gd name="T33" fmla="*/ 1053 h 13"/>
                <a:gd name="T34" fmla="*/ 7 w 16"/>
                <a:gd name="T35" fmla="*/ 978 h 13"/>
                <a:gd name="T36" fmla="*/ 592 w 16"/>
                <a:gd name="T37" fmla="*/ 1134 h 13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6"/>
                <a:gd name="T58" fmla="*/ 0 h 13"/>
                <a:gd name="T59" fmla="*/ 16 w 16"/>
                <a:gd name="T60" fmla="*/ 13 h 13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6" h="13">
                  <a:moveTo>
                    <a:pt x="16" y="13"/>
                  </a:moveTo>
                  <a:lnTo>
                    <a:pt x="15" y="10"/>
                  </a:lnTo>
                  <a:lnTo>
                    <a:pt x="14" y="6"/>
                  </a:lnTo>
                  <a:lnTo>
                    <a:pt x="12" y="5"/>
                  </a:lnTo>
                  <a:lnTo>
                    <a:pt x="11" y="3"/>
                  </a:lnTo>
                  <a:lnTo>
                    <a:pt x="9" y="2"/>
                  </a:lnTo>
                  <a:lnTo>
                    <a:pt x="8" y="1"/>
                  </a:lnTo>
                  <a:lnTo>
                    <a:pt x="8" y="0"/>
                  </a:lnTo>
                  <a:lnTo>
                    <a:pt x="8" y="1"/>
                  </a:lnTo>
                  <a:lnTo>
                    <a:pt x="0" y="1"/>
                  </a:lnTo>
                  <a:lnTo>
                    <a:pt x="1" y="4"/>
                  </a:lnTo>
                  <a:lnTo>
                    <a:pt x="2" y="6"/>
                  </a:lnTo>
                  <a:lnTo>
                    <a:pt x="3" y="8"/>
                  </a:lnTo>
                  <a:lnTo>
                    <a:pt x="5" y="10"/>
                  </a:lnTo>
                  <a:lnTo>
                    <a:pt x="6" y="11"/>
                  </a:lnTo>
                  <a:lnTo>
                    <a:pt x="6" y="12"/>
                  </a:lnTo>
                  <a:lnTo>
                    <a:pt x="7" y="12"/>
                  </a:lnTo>
                  <a:lnTo>
                    <a:pt x="7" y="11"/>
                  </a:lnTo>
                  <a:lnTo>
                    <a:pt x="16" y="13"/>
                  </a:lnTo>
                  <a:close/>
                </a:path>
              </a:pathLst>
            </a:custGeom>
            <a:solidFill>
              <a:srgbClr val="BF8D07"/>
            </a:solidFill>
            <a:ln w="9525">
              <a:noFill/>
              <a:round/>
              <a:headEnd/>
              <a:tailEnd/>
            </a:ln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2080" name="Freeform 200"/>
            <p:cNvSpPr>
              <a:spLocks noChangeArrowheads="1"/>
            </p:cNvSpPr>
            <p:nvPr/>
          </p:nvSpPr>
          <p:spPr bwMode="auto">
            <a:xfrm>
              <a:off x="3616" y="4154"/>
              <a:ext cx="16" cy="22"/>
            </a:xfrm>
            <a:custGeom>
              <a:avLst/>
              <a:gdLst>
                <a:gd name="T0" fmla="*/ 451 w 15"/>
                <a:gd name="T1" fmla="*/ 4561 h 20"/>
                <a:gd name="T2" fmla="*/ 481 w 15"/>
                <a:gd name="T3" fmla="*/ 6071 h 20"/>
                <a:gd name="T4" fmla="*/ 707 w 15"/>
                <a:gd name="T5" fmla="*/ 2 h 20"/>
                <a:gd name="T6" fmla="*/ 6 w 15"/>
                <a:gd name="T7" fmla="*/ 0 h 20"/>
                <a:gd name="T8" fmla="*/ 1 w 15"/>
                <a:gd name="T9" fmla="*/ 5519 h 20"/>
                <a:gd name="T10" fmla="*/ 1 w 15"/>
                <a:gd name="T11" fmla="*/ 6678 h 20"/>
                <a:gd name="T12" fmla="*/ 1 w 15"/>
                <a:gd name="T13" fmla="*/ 5519 h 20"/>
                <a:gd name="T14" fmla="*/ 0 w 15"/>
                <a:gd name="T15" fmla="*/ 5561 h 20"/>
                <a:gd name="T16" fmla="*/ 1 w 15"/>
                <a:gd name="T17" fmla="*/ 6678 h 20"/>
                <a:gd name="T18" fmla="*/ 451 w 15"/>
                <a:gd name="T19" fmla="*/ 4561 h 2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5"/>
                <a:gd name="T31" fmla="*/ 0 h 20"/>
                <a:gd name="T32" fmla="*/ 15 w 15"/>
                <a:gd name="T33" fmla="*/ 20 h 2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5" h="20">
                  <a:moveTo>
                    <a:pt x="8" y="14"/>
                  </a:moveTo>
                  <a:lnTo>
                    <a:pt x="9" y="18"/>
                  </a:lnTo>
                  <a:lnTo>
                    <a:pt x="15" y="2"/>
                  </a:lnTo>
                  <a:lnTo>
                    <a:pt x="6" y="0"/>
                  </a:lnTo>
                  <a:lnTo>
                    <a:pt x="1" y="16"/>
                  </a:lnTo>
                  <a:lnTo>
                    <a:pt x="1" y="20"/>
                  </a:lnTo>
                  <a:lnTo>
                    <a:pt x="1" y="16"/>
                  </a:lnTo>
                  <a:lnTo>
                    <a:pt x="0" y="17"/>
                  </a:lnTo>
                  <a:lnTo>
                    <a:pt x="1" y="20"/>
                  </a:lnTo>
                  <a:lnTo>
                    <a:pt x="8" y="14"/>
                  </a:lnTo>
                  <a:close/>
                </a:path>
              </a:pathLst>
            </a:custGeom>
            <a:solidFill>
              <a:srgbClr val="BF8D07"/>
            </a:solidFill>
            <a:ln w="9525">
              <a:noFill/>
              <a:round/>
              <a:headEnd/>
              <a:tailEnd/>
            </a:ln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2081" name="Freeform 201"/>
            <p:cNvSpPr>
              <a:spLocks noChangeArrowheads="1"/>
            </p:cNvSpPr>
            <p:nvPr/>
          </p:nvSpPr>
          <p:spPr bwMode="auto">
            <a:xfrm>
              <a:off x="3617" y="4169"/>
              <a:ext cx="35" cy="13"/>
            </a:xfrm>
            <a:custGeom>
              <a:avLst/>
              <a:gdLst>
                <a:gd name="T0" fmla="*/ 878 w 33"/>
                <a:gd name="T1" fmla="*/ 1031 h 12"/>
                <a:gd name="T2" fmla="*/ 878 w 33"/>
                <a:gd name="T3" fmla="*/ 3 h 12"/>
                <a:gd name="T4" fmla="*/ 931 w 33"/>
                <a:gd name="T5" fmla="*/ 2 h 12"/>
                <a:gd name="T6" fmla="*/ 828 w 33"/>
                <a:gd name="T7" fmla="*/ 3 h 12"/>
                <a:gd name="T8" fmla="*/ 654 w 33"/>
                <a:gd name="T9" fmla="*/ 3 h 12"/>
                <a:gd name="T10" fmla="*/ 518 w 33"/>
                <a:gd name="T11" fmla="*/ 3 h 12"/>
                <a:gd name="T12" fmla="*/ 434 w 33"/>
                <a:gd name="T13" fmla="*/ 2 h 12"/>
                <a:gd name="T14" fmla="*/ 8 w 33"/>
                <a:gd name="T15" fmla="*/ 1 h 12"/>
                <a:gd name="T16" fmla="*/ 7 w 33"/>
                <a:gd name="T17" fmla="*/ 0 h 12"/>
                <a:gd name="T18" fmla="*/ 0 w 33"/>
                <a:gd name="T19" fmla="*/ 952 h 12"/>
                <a:gd name="T20" fmla="*/ 4 w 33"/>
                <a:gd name="T21" fmla="*/ 1210 h 12"/>
                <a:gd name="T22" fmla="*/ 364 w 33"/>
                <a:gd name="T23" fmla="*/ 1420 h 12"/>
                <a:gd name="T24" fmla="*/ 488 w 33"/>
                <a:gd name="T25" fmla="*/ 1538 h 12"/>
                <a:gd name="T26" fmla="*/ 654 w 33"/>
                <a:gd name="T27" fmla="*/ 1538 h 12"/>
                <a:gd name="T28" fmla="*/ 878 w 33"/>
                <a:gd name="T29" fmla="*/ 1538 h 12"/>
                <a:gd name="T30" fmla="*/ 1017 w 33"/>
                <a:gd name="T31" fmla="*/ 1420 h 12"/>
                <a:gd name="T32" fmla="*/ 1177 w 33"/>
                <a:gd name="T33" fmla="*/ 1117 h 12"/>
                <a:gd name="T34" fmla="*/ 1144 w 33"/>
                <a:gd name="T35" fmla="*/ 1 h 12"/>
                <a:gd name="T36" fmla="*/ 878 w 33"/>
                <a:gd name="T37" fmla="*/ 1031 h 1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33"/>
                <a:gd name="T58" fmla="*/ 0 h 12"/>
                <a:gd name="T59" fmla="*/ 33 w 33"/>
                <a:gd name="T60" fmla="*/ 12 h 12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33" h="12">
                  <a:moveTo>
                    <a:pt x="24" y="7"/>
                  </a:moveTo>
                  <a:lnTo>
                    <a:pt x="24" y="3"/>
                  </a:lnTo>
                  <a:lnTo>
                    <a:pt x="25" y="2"/>
                  </a:lnTo>
                  <a:lnTo>
                    <a:pt x="23" y="3"/>
                  </a:lnTo>
                  <a:lnTo>
                    <a:pt x="19" y="3"/>
                  </a:lnTo>
                  <a:lnTo>
                    <a:pt x="15" y="3"/>
                  </a:lnTo>
                  <a:lnTo>
                    <a:pt x="12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0" y="6"/>
                  </a:lnTo>
                  <a:lnTo>
                    <a:pt x="4" y="9"/>
                  </a:lnTo>
                  <a:lnTo>
                    <a:pt x="9" y="11"/>
                  </a:lnTo>
                  <a:lnTo>
                    <a:pt x="14" y="12"/>
                  </a:lnTo>
                  <a:lnTo>
                    <a:pt x="19" y="12"/>
                  </a:lnTo>
                  <a:lnTo>
                    <a:pt x="24" y="12"/>
                  </a:lnTo>
                  <a:lnTo>
                    <a:pt x="28" y="11"/>
                  </a:lnTo>
                  <a:lnTo>
                    <a:pt x="33" y="8"/>
                  </a:lnTo>
                  <a:lnTo>
                    <a:pt x="32" y="1"/>
                  </a:lnTo>
                  <a:lnTo>
                    <a:pt x="24" y="7"/>
                  </a:lnTo>
                  <a:close/>
                </a:path>
              </a:pathLst>
            </a:custGeom>
            <a:solidFill>
              <a:srgbClr val="BF8D07"/>
            </a:solidFill>
            <a:ln w="9525">
              <a:noFill/>
              <a:round/>
              <a:headEnd/>
              <a:tailEnd/>
            </a:ln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2082" name="Freeform 202"/>
            <p:cNvSpPr>
              <a:spLocks noChangeArrowheads="1"/>
            </p:cNvSpPr>
            <p:nvPr/>
          </p:nvSpPr>
          <p:spPr bwMode="auto">
            <a:xfrm>
              <a:off x="3639" y="4165"/>
              <a:ext cx="13" cy="12"/>
            </a:xfrm>
            <a:custGeom>
              <a:avLst/>
              <a:gdLst>
                <a:gd name="T0" fmla="*/ 0 w 12"/>
                <a:gd name="T1" fmla="*/ 0 h 11"/>
                <a:gd name="T2" fmla="*/ 0 w 12"/>
                <a:gd name="T3" fmla="*/ 2 h 11"/>
                <a:gd name="T4" fmla="*/ 1 w 12"/>
                <a:gd name="T5" fmla="*/ 4 h 11"/>
                <a:gd name="T6" fmla="*/ 1 w 12"/>
                <a:gd name="T7" fmla="*/ 5 h 11"/>
                <a:gd name="T8" fmla="*/ 2 w 12"/>
                <a:gd name="T9" fmla="*/ 1461 h 11"/>
                <a:gd name="T10" fmla="*/ 3 w 12"/>
                <a:gd name="T11" fmla="*/ 1594 h 11"/>
                <a:gd name="T12" fmla="*/ 4 w 12"/>
                <a:gd name="T13" fmla="*/ 1897 h 11"/>
                <a:gd name="T14" fmla="*/ 4 w 12"/>
                <a:gd name="T15" fmla="*/ 2069 h 11"/>
                <a:gd name="T16" fmla="*/ 1538 w 12"/>
                <a:gd name="T17" fmla="*/ 5 h 11"/>
                <a:gd name="T18" fmla="*/ 1420 w 12"/>
                <a:gd name="T19" fmla="*/ 4 h 11"/>
                <a:gd name="T20" fmla="*/ 1420 w 12"/>
                <a:gd name="T21" fmla="*/ 3 h 11"/>
                <a:gd name="T22" fmla="*/ 1311 w 12"/>
                <a:gd name="T23" fmla="*/ 2 h 11"/>
                <a:gd name="T24" fmla="*/ 1311 w 12"/>
                <a:gd name="T25" fmla="*/ 1 h 11"/>
                <a:gd name="T26" fmla="*/ 0 w 12"/>
                <a:gd name="T27" fmla="*/ 0 h 1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2"/>
                <a:gd name="T43" fmla="*/ 0 h 11"/>
                <a:gd name="T44" fmla="*/ 12 w 12"/>
                <a:gd name="T45" fmla="*/ 11 h 11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2" h="11">
                  <a:moveTo>
                    <a:pt x="0" y="0"/>
                  </a:moveTo>
                  <a:lnTo>
                    <a:pt x="0" y="2"/>
                  </a:lnTo>
                  <a:lnTo>
                    <a:pt x="1" y="4"/>
                  </a:lnTo>
                  <a:lnTo>
                    <a:pt x="1" y="5"/>
                  </a:lnTo>
                  <a:lnTo>
                    <a:pt x="2" y="7"/>
                  </a:lnTo>
                  <a:lnTo>
                    <a:pt x="3" y="8"/>
                  </a:lnTo>
                  <a:lnTo>
                    <a:pt x="4" y="10"/>
                  </a:lnTo>
                  <a:lnTo>
                    <a:pt x="4" y="11"/>
                  </a:lnTo>
                  <a:lnTo>
                    <a:pt x="12" y="5"/>
                  </a:lnTo>
                  <a:lnTo>
                    <a:pt x="11" y="4"/>
                  </a:lnTo>
                  <a:lnTo>
                    <a:pt x="11" y="3"/>
                  </a:lnTo>
                  <a:lnTo>
                    <a:pt x="10" y="2"/>
                  </a:lnTo>
                  <a:lnTo>
                    <a:pt x="1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F8D07"/>
            </a:solidFill>
            <a:ln w="9525">
              <a:noFill/>
              <a:round/>
              <a:headEnd/>
              <a:tailEnd/>
            </a:ln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2083" name="Freeform 203"/>
            <p:cNvSpPr>
              <a:spLocks noChangeArrowheads="1"/>
            </p:cNvSpPr>
            <p:nvPr/>
          </p:nvSpPr>
          <p:spPr bwMode="auto">
            <a:xfrm>
              <a:off x="3639" y="4128"/>
              <a:ext cx="14" cy="38"/>
            </a:xfrm>
            <a:custGeom>
              <a:avLst/>
              <a:gdLst>
                <a:gd name="T0" fmla="*/ 1134 w 13"/>
                <a:gd name="T1" fmla="*/ 4 h 35"/>
                <a:gd name="T2" fmla="*/ 4 w 13"/>
                <a:gd name="T3" fmla="*/ 2 h 35"/>
                <a:gd name="T4" fmla="*/ 4 w 13"/>
                <a:gd name="T5" fmla="*/ 5 h 35"/>
                <a:gd name="T6" fmla="*/ 3 w 13"/>
                <a:gd name="T7" fmla="*/ 1445 h 35"/>
                <a:gd name="T8" fmla="*/ 3 w 13"/>
                <a:gd name="T9" fmla="*/ 2007 h 35"/>
                <a:gd name="T10" fmla="*/ 2 w 13"/>
                <a:gd name="T11" fmla="*/ 2789 h 35"/>
                <a:gd name="T12" fmla="*/ 2 w 13"/>
                <a:gd name="T13" fmla="*/ 3399 h 35"/>
                <a:gd name="T14" fmla="*/ 1 w 13"/>
                <a:gd name="T15" fmla="*/ 3876 h 35"/>
                <a:gd name="T16" fmla="*/ 1 w 13"/>
                <a:gd name="T17" fmla="*/ 4569 h 35"/>
                <a:gd name="T18" fmla="*/ 0 w 13"/>
                <a:gd name="T19" fmla="*/ 5127 h 35"/>
                <a:gd name="T20" fmla="*/ 908 w 13"/>
                <a:gd name="T21" fmla="*/ 5275 h 35"/>
                <a:gd name="T22" fmla="*/ 908 w 13"/>
                <a:gd name="T23" fmla="*/ 4722 h 35"/>
                <a:gd name="T24" fmla="*/ 978 w 13"/>
                <a:gd name="T25" fmla="*/ 4208 h 35"/>
                <a:gd name="T26" fmla="*/ 978 w 13"/>
                <a:gd name="T27" fmla="*/ 3570 h 35"/>
                <a:gd name="T28" fmla="*/ 1053 w 13"/>
                <a:gd name="T29" fmla="*/ 2884 h 35"/>
                <a:gd name="T30" fmla="*/ 1053 w 13"/>
                <a:gd name="T31" fmla="*/ 2179 h 35"/>
                <a:gd name="T32" fmla="*/ 1134 w 13"/>
                <a:gd name="T33" fmla="*/ 1569 h 35"/>
                <a:gd name="T34" fmla="*/ 1134 w 13"/>
                <a:gd name="T35" fmla="*/ 1040 h 35"/>
                <a:gd name="T36" fmla="*/ 1134 w 13"/>
                <a:gd name="T37" fmla="*/ 2 h 35"/>
                <a:gd name="T38" fmla="*/ 4 w 13"/>
                <a:gd name="T39" fmla="*/ 0 h 35"/>
                <a:gd name="T40" fmla="*/ 1134 w 13"/>
                <a:gd name="T41" fmla="*/ 4 h 3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3"/>
                <a:gd name="T64" fmla="*/ 0 h 35"/>
                <a:gd name="T65" fmla="*/ 13 w 13"/>
                <a:gd name="T66" fmla="*/ 35 h 3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3" h="35">
                  <a:moveTo>
                    <a:pt x="13" y="4"/>
                  </a:moveTo>
                  <a:lnTo>
                    <a:pt x="4" y="2"/>
                  </a:lnTo>
                  <a:lnTo>
                    <a:pt x="4" y="5"/>
                  </a:lnTo>
                  <a:lnTo>
                    <a:pt x="3" y="10"/>
                  </a:lnTo>
                  <a:lnTo>
                    <a:pt x="3" y="14"/>
                  </a:lnTo>
                  <a:lnTo>
                    <a:pt x="2" y="18"/>
                  </a:lnTo>
                  <a:lnTo>
                    <a:pt x="2" y="23"/>
                  </a:lnTo>
                  <a:lnTo>
                    <a:pt x="1" y="26"/>
                  </a:lnTo>
                  <a:lnTo>
                    <a:pt x="1" y="30"/>
                  </a:lnTo>
                  <a:lnTo>
                    <a:pt x="0" y="34"/>
                  </a:lnTo>
                  <a:lnTo>
                    <a:pt x="10" y="35"/>
                  </a:lnTo>
                  <a:lnTo>
                    <a:pt x="10" y="31"/>
                  </a:lnTo>
                  <a:lnTo>
                    <a:pt x="11" y="28"/>
                  </a:lnTo>
                  <a:lnTo>
                    <a:pt x="11" y="24"/>
                  </a:lnTo>
                  <a:lnTo>
                    <a:pt x="12" y="19"/>
                  </a:lnTo>
                  <a:lnTo>
                    <a:pt x="12" y="15"/>
                  </a:lnTo>
                  <a:lnTo>
                    <a:pt x="13" y="11"/>
                  </a:lnTo>
                  <a:lnTo>
                    <a:pt x="13" y="6"/>
                  </a:lnTo>
                  <a:lnTo>
                    <a:pt x="13" y="2"/>
                  </a:lnTo>
                  <a:lnTo>
                    <a:pt x="4" y="0"/>
                  </a:lnTo>
                  <a:lnTo>
                    <a:pt x="13" y="4"/>
                  </a:lnTo>
                  <a:close/>
                </a:path>
              </a:pathLst>
            </a:custGeom>
            <a:solidFill>
              <a:srgbClr val="BF8D07"/>
            </a:solidFill>
            <a:ln w="9525">
              <a:noFill/>
              <a:round/>
              <a:headEnd/>
              <a:tailEnd/>
            </a:ln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2084" name="Freeform 204"/>
            <p:cNvSpPr>
              <a:spLocks noChangeArrowheads="1"/>
            </p:cNvSpPr>
            <p:nvPr/>
          </p:nvSpPr>
          <p:spPr bwMode="auto">
            <a:xfrm>
              <a:off x="3639" y="4128"/>
              <a:ext cx="14" cy="21"/>
            </a:xfrm>
            <a:custGeom>
              <a:avLst/>
              <a:gdLst>
                <a:gd name="T0" fmla="*/ 1 w 13"/>
                <a:gd name="T1" fmla="*/ 5677 h 19"/>
                <a:gd name="T2" fmla="*/ 783 w 13"/>
                <a:gd name="T3" fmla="*/ 5677 h 19"/>
                <a:gd name="T4" fmla="*/ 1134 w 13"/>
                <a:gd name="T5" fmla="*/ 4 h 19"/>
                <a:gd name="T6" fmla="*/ 4 w 13"/>
                <a:gd name="T7" fmla="*/ 0 h 19"/>
                <a:gd name="T8" fmla="*/ 0 w 13"/>
                <a:gd name="T9" fmla="*/ 3442 h 19"/>
                <a:gd name="T10" fmla="*/ 783 w 13"/>
                <a:gd name="T11" fmla="*/ 3442 h 19"/>
                <a:gd name="T12" fmla="*/ 1 w 13"/>
                <a:gd name="T13" fmla="*/ 5677 h 19"/>
                <a:gd name="T14" fmla="*/ 4 w 13"/>
                <a:gd name="T15" fmla="*/ 8473 h 19"/>
                <a:gd name="T16" fmla="*/ 783 w 13"/>
                <a:gd name="T17" fmla="*/ 5677 h 19"/>
                <a:gd name="T18" fmla="*/ 1 w 13"/>
                <a:gd name="T19" fmla="*/ 5677 h 1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3"/>
                <a:gd name="T31" fmla="*/ 0 h 19"/>
                <a:gd name="T32" fmla="*/ 13 w 13"/>
                <a:gd name="T33" fmla="*/ 19 h 19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3" h="19">
                  <a:moveTo>
                    <a:pt x="1" y="13"/>
                  </a:moveTo>
                  <a:lnTo>
                    <a:pt x="8" y="13"/>
                  </a:lnTo>
                  <a:lnTo>
                    <a:pt x="13" y="4"/>
                  </a:lnTo>
                  <a:lnTo>
                    <a:pt x="4" y="0"/>
                  </a:lnTo>
                  <a:lnTo>
                    <a:pt x="0" y="8"/>
                  </a:lnTo>
                  <a:lnTo>
                    <a:pt x="8" y="8"/>
                  </a:lnTo>
                  <a:lnTo>
                    <a:pt x="1" y="13"/>
                  </a:lnTo>
                  <a:lnTo>
                    <a:pt x="4" y="19"/>
                  </a:lnTo>
                  <a:lnTo>
                    <a:pt x="8" y="13"/>
                  </a:lnTo>
                  <a:lnTo>
                    <a:pt x="1" y="13"/>
                  </a:lnTo>
                  <a:close/>
                </a:path>
              </a:pathLst>
            </a:custGeom>
            <a:solidFill>
              <a:srgbClr val="BF8D07"/>
            </a:solidFill>
            <a:ln w="9525">
              <a:noFill/>
              <a:round/>
              <a:headEnd/>
              <a:tailEnd/>
            </a:ln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2085" name="Freeform 205"/>
            <p:cNvSpPr>
              <a:spLocks noChangeArrowheads="1"/>
            </p:cNvSpPr>
            <p:nvPr/>
          </p:nvSpPr>
          <p:spPr bwMode="auto">
            <a:xfrm>
              <a:off x="3620" y="4123"/>
              <a:ext cx="28" cy="20"/>
            </a:xfrm>
            <a:custGeom>
              <a:avLst/>
              <a:gdLst>
                <a:gd name="T0" fmla="*/ 0 w 26"/>
                <a:gd name="T1" fmla="*/ 6523 h 18"/>
                <a:gd name="T2" fmla="*/ 4 w 26"/>
                <a:gd name="T3" fmla="*/ 7248 h 18"/>
                <a:gd name="T4" fmla="*/ 783 w 26"/>
                <a:gd name="T5" fmla="*/ 6523 h 18"/>
                <a:gd name="T6" fmla="*/ 1053 w 26"/>
                <a:gd name="T7" fmla="*/ 5284 h 18"/>
                <a:gd name="T8" fmla="*/ 1221 w 26"/>
                <a:gd name="T9" fmla="*/ 5284 h 18"/>
                <a:gd name="T10" fmla="*/ 1134 w 26"/>
                <a:gd name="T11" fmla="*/ 5284 h 18"/>
                <a:gd name="T12" fmla="*/ 1221 w 26"/>
                <a:gd name="T13" fmla="*/ 5871 h 18"/>
                <a:gd name="T14" fmla="*/ 1416 w 26"/>
                <a:gd name="T15" fmla="*/ 7248 h 18"/>
                <a:gd name="T16" fmla="*/ 1768 w 26"/>
                <a:gd name="T17" fmla="*/ 11047 h 18"/>
                <a:gd name="T18" fmla="*/ 2378 w 26"/>
                <a:gd name="T19" fmla="*/ 8053 h 18"/>
                <a:gd name="T20" fmla="*/ 2083 w 26"/>
                <a:gd name="T21" fmla="*/ 4756 h 18"/>
                <a:gd name="T22" fmla="*/ 1934 w 26"/>
                <a:gd name="T23" fmla="*/ 3467 h 18"/>
                <a:gd name="T24" fmla="*/ 1642 w 26"/>
                <a:gd name="T25" fmla="*/ 1 h 18"/>
                <a:gd name="T26" fmla="*/ 1315 w 26"/>
                <a:gd name="T27" fmla="*/ 0 h 18"/>
                <a:gd name="T28" fmla="*/ 978 w 26"/>
                <a:gd name="T29" fmla="*/ 0 h 18"/>
                <a:gd name="T30" fmla="*/ 783 w 26"/>
                <a:gd name="T31" fmla="*/ 1 h 18"/>
                <a:gd name="T32" fmla="*/ 5 w 26"/>
                <a:gd name="T33" fmla="*/ 2 h 18"/>
                <a:gd name="T34" fmla="*/ 1 w 26"/>
                <a:gd name="T35" fmla="*/ 3467 h 18"/>
                <a:gd name="T36" fmla="*/ 6 w 26"/>
                <a:gd name="T37" fmla="*/ 3852 h 18"/>
                <a:gd name="T38" fmla="*/ 0 w 26"/>
                <a:gd name="T39" fmla="*/ 6523 h 18"/>
                <a:gd name="T40" fmla="*/ 2 w 26"/>
                <a:gd name="T41" fmla="*/ 8053 h 18"/>
                <a:gd name="T42" fmla="*/ 4 w 26"/>
                <a:gd name="T43" fmla="*/ 7248 h 18"/>
                <a:gd name="T44" fmla="*/ 0 w 26"/>
                <a:gd name="T45" fmla="*/ 6523 h 18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26"/>
                <a:gd name="T70" fmla="*/ 0 h 18"/>
                <a:gd name="T71" fmla="*/ 26 w 26"/>
                <a:gd name="T72" fmla="*/ 18 h 18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26" h="18">
                  <a:moveTo>
                    <a:pt x="0" y="11"/>
                  </a:moveTo>
                  <a:lnTo>
                    <a:pt x="4" y="12"/>
                  </a:lnTo>
                  <a:lnTo>
                    <a:pt x="8" y="11"/>
                  </a:lnTo>
                  <a:lnTo>
                    <a:pt x="12" y="9"/>
                  </a:lnTo>
                  <a:lnTo>
                    <a:pt x="14" y="9"/>
                  </a:lnTo>
                  <a:lnTo>
                    <a:pt x="13" y="9"/>
                  </a:lnTo>
                  <a:lnTo>
                    <a:pt x="14" y="10"/>
                  </a:lnTo>
                  <a:lnTo>
                    <a:pt x="16" y="12"/>
                  </a:lnTo>
                  <a:lnTo>
                    <a:pt x="19" y="18"/>
                  </a:lnTo>
                  <a:lnTo>
                    <a:pt x="26" y="13"/>
                  </a:lnTo>
                  <a:lnTo>
                    <a:pt x="23" y="8"/>
                  </a:lnTo>
                  <a:lnTo>
                    <a:pt x="21" y="5"/>
                  </a:lnTo>
                  <a:lnTo>
                    <a:pt x="18" y="1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8" y="1"/>
                  </a:lnTo>
                  <a:lnTo>
                    <a:pt x="5" y="2"/>
                  </a:lnTo>
                  <a:lnTo>
                    <a:pt x="1" y="5"/>
                  </a:lnTo>
                  <a:lnTo>
                    <a:pt x="6" y="6"/>
                  </a:lnTo>
                  <a:lnTo>
                    <a:pt x="0" y="11"/>
                  </a:lnTo>
                  <a:lnTo>
                    <a:pt x="2" y="13"/>
                  </a:lnTo>
                  <a:lnTo>
                    <a:pt x="4" y="12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BF8D07"/>
            </a:solidFill>
            <a:ln w="9525">
              <a:noFill/>
              <a:round/>
              <a:headEnd/>
              <a:tailEnd/>
            </a:ln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2086" name="Freeform 206"/>
            <p:cNvSpPr>
              <a:spLocks noChangeArrowheads="1"/>
            </p:cNvSpPr>
            <p:nvPr/>
          </p:nvSpPr>
          <p:spPr bwMode="auto">
            <a:xfrm>
              <a:off x="3619" y="4128"/>
              <a:ext cx="7" cy="7"/>
            </a:xfrm>
            <a:custGeom>
              <a:avLst/>
              <a:gdLst>
                <a:gd name="T0" fmla="*/ 3 w 7"/>
                <a:gd name="T1" fmla="*/ 42691 h 6"/>
                <a:gd name="T2" fmla="*/ 0 w 7"/>
                <a:gd name="T3" fmla="*/ 77632 h 6"/>
                <a:gd name="T4" fmla="*/ 1 w 7"/>
                <a:gd name="T5" fmla="*/ 77632 h 6"/>
                <a:gd name="T6" fmla="*/ 7 w 7"/>
                <a:gd name="T7" fmla="*/ 1 h 6"/>
                <a:gd name="T8" fmla="*/ 6 w 7"/>
                <a:gd name="T9" fmla="*/ 0 h 6"/>
                <a:gd name="T10" fmla="*/ 3 w 7"/>
                <a:gd name="T11" fmla="*/ 42691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"/>
                <a:gd name="T19" fmla="*/ 0 h 6"/>
                <a:gd name="T20" fmla="*/ 7 w 7"/>
                <a:gd name="T21" fmla="*/ 6 h 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" h="6">
                  <a:moveTo>
                    <a:pt x="3" y="3"/>
                  </a:moveTo>
                  <a:lnTo>
                    <a:pt x="0" y="6"/>
                  </a:lnTo>
                  <a:lnTo>
                    <a:pt x="1" y="6"/>
                  </a:lnTo>
                  <a:lnTo>
                    <a:pt x="7" y="1"/>
                  </a:lnTo>
                  <a:lnTo>
                    <a:pt x="6" y="0"/>
                  </a:lnTo>
                  <a:lnTo>
                    <a:pt x="3" y="3"/>
                  </a:lnTo>
                  <a:close/>
                </a:path>
              </a:pathLst>
            </a:custGeom>
            <a:solidFill>
              <a:srgbClr val="BF8D07"/>
            </a:solidFill>
            <a:ln w="9525">
              <a:noFill/>
              <a:round/>
              <a:headEnd/>
              <a:tailEnd/>
            </a:ln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2087" name="Freeform 207"/>
            <p:cNvSpPr>
              <a:spLocks noChangeArrowheads="1"/>
            </p:cNvSpPr>
            <p:nvPr/>
          </p:nvSpPr>
          <p:spPr bwMode="auto">
            <a:xfrm>
              <a:off x="2100" y="4170"/>
              <a:ext cx="180" cy="14"/>
            </a:xfrm>
            <a:custGeom>
              <a:avLst/>
              <a:gdLst>
                <a:gd name="T0" fmla="*/ 0 w 170"/>
                <a:gd name="T1" fmla="*/ 843 h 13"/>
                <a:gd name="T2" fmla="*/ 0 w 170"/>
                <a:gd name="T3" fmla="*/ 1134 h 13"/>
                <a:gd name="T4" fmla="*/ 5579 w 170"/>
                <a:gd name="T5" fmla="*/ 843 h 13"/>
                <a:gd name="T6" fmla="*/ 5579 w 170"/>
                <a:gd name="T7" fmla="*/ 0 h 13"/>
                <a:gd name="T8" fmla="*/ 0 w 170"/>
                <a:gd name="T9" fmla="*/ 3 h 13"/>
                <a:gd name="T10" fmla="*/ 0 w 170"/>
                <a:gd name="T11" fmla="*/ 843 h 1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70"/>
                <a:gd name="T19" fmla="*/ 0 h 13"/>
                <a:gd name="T20" fmla="*/ 170 w 170"/>
                <a:gd name="T21" fmla="*/ 13 h 1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70" h="13">
                  <a:moveTo>
                    <a:pt x="0" y="9"/>
                  </a:moveTo>
                  <a:lnTo>
                    <a:pt x="0" y="13"/>
                  </a:lnTo>
                  <a:lnTo>
                    <a:pt x="170" y="9"/>
                  </a:lnTo>
                  <a:lnTo>
                    <a:pt x="170" y="0"/>
                  </a:lnTo>
                  <a:lnTo>
                    <a:pt x="0" y="3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BF8D07"/>
            </a:solidFill>
            <a:ln w="9525">
              <a:noFill/>
              <a:round/>
              <a:headEnd/>
              <a:tailEnd/>
            </a:ln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2088" name="Freeform 208"/>
            <p:cNvSpPr>
              <a:spLocks noChangeArrowheads="1"/>
            </p:cNvSpPr>
            <p:nvPr/>
          </p:nvSpPr>
          <p:spPr bwMode="auto">
            <a:xfrm>
              <a:off x="2136" y="4111"/>
              <a:ext cx="93" cy="11"/>
            </a:xfrm>
            <a:custGeom>
              <a:avLst/>
              <a:gdLst>
                <a:gd name="T0" fmla="*/ 0 w 88"/>
                <a:gd name="T1" fmla="*/ 2128 h 10"/>
                <a:gd name="T2" fmla="*/ 0 w 88"/>
                <a:gd name="T3" fmla="*/ 3138 h 10"/>
                <a:gd name="T4" fmla="*/ 2569 w 88"/>
                <a:gd name="T5" fmla="*/ 3138 h 10"/>
                <a:gd name="T6" fmla="*/ 2569 w 88"/>
                <a:gd name="T7" fmla="*/ 0 h 10"/>
                <a:gd name="T8" fmla="*/ 0 w 88"/>
                <a:gd name="T9" fmla="*/ 1 h 10"/>
                <a:gd name="T10" fmla="*/ 0 w 88"/>
                <a:gd name="T11" fmla="*/ 2128 h 1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8"/>
                <a:gd name="T19" fmla="*/ 0 h 10"/>
                <a:gd name="T20" fmla="*/ 88 w 88"/>
                <a:gd name="T21" fmla="*/ 10 h 1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8" h="10">
                  <a:moveTo>
                    <a:pt x="0" y="6"/>
                  </a:moveTo>
                  <a:lnTo>
                    <a:pt x="0" y="10"/>
                  </a:lnTo>
                  <a:lnTo>
                    <a:pt x="88" y="10"/>
                  </a:lnTo>
                  <a:lnTo>
                    <a:pt x="88" y="0"/>
                  </a:lnTo>
                  <a:lnTo>
                    <a:pt x="0" y="1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BF8D07"/>
            </a:solidFill>
            <a:ln w="9525">
              <a:noFill/>
              <a:round/>
              <a:headEnd/>
              <a:tailEnd/>
            </a:ln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2089" name="Rectangle 209"/>
            <p:cNvSpPr>
              <a:spLocks noChangeArrowheads="1"/>
            </p:cNvSpPr>
            <p:nvPr/>
          </p:nvSpPr>
          <p:spPr bwMode="auto">
            <a:xfrm>
              <a:off x="2168" y="4124"/>
              <a:ext cx="40" cy="54"/>
            </a:xfrm>
            <a:prstGeom prst="rect">
              <a:avLst/>
            </a:prstGeom>
            <a:solidFill>
              <a:srgbClr val="FFCC00"/>
            </a:solidFill>
            <a:ln w="9525">
              <a:noFill/>
              <a:round/>
              <a:headEnd/>
              <a:tailEnd/>
            </a:ln>
          </p:spPr>
          <p:txBody>
            <a:bodyPr wrap="none" anchor="ctr"/>
            <a:lstStyle/>
            <a:p>
              <a:pPr defTabSz="449263">
                <a:lnSpc>
                  <a:spcPct val="55000"/>
                </a:lnSpc>
                <a:buClr>
                  <a:srgbClr val="000000"/>
                </a:buClr>
                <a:buFont typeface="Times New Roman" pitchFamily="18" charset="0"/>
                <a:buNone/>
              </a:pPr>
              <a:endParaRPr lang="en-US">
                <a:solidFill>
                  <a:srgbClr val="FFFFFF"/>
                </a:solidFill>
                <a:latin typeface="Times New Roman" pitchFamily="18" charset="0"/>
              </a:endParaRPr>
            </a:p>
          </p:txBody>
        </p:sp>
        <p:sp>
          <p:nvSpPr>
            <p:cNvPr id="2090" name="Freeform 210"/>
            <p:cNvSpPr>
              <a:spLocks noChangeArrowheads="1"/>
            </p:cNvSpPr>
            <p:nvPr/>
          </p:nvSpPr>
          <p:spPr bwMode="auto">
            <a:xfrm>
              <a:off x="2164" y="4119"/>
              <a:ext cx="44" cy="11"/>
            </a:xfrm>
            <a:custGeom>
              <a:avLst/>
              <a:gdLst>
                <a:gd name="T0" fmla="*/ 8 w 42"/>
                <a:gd name="T1" fmla="*/ 1935 h 10"/>
                <a:gd name="T2" fmla="*/ 4 w 42"/>
                <a:gd name="T3" fmla="*/ 3138 h 10"/>
                <a:gd name="T4" fmla="*/ 707 w 42"/>
                <a:gd name="T5" fmla="*/ 3138 h 10"/>
                <a:gd name="T6" fmla="*/ 707 w 42"/>
                <a:gd name="T7" fmla="*/ 0 h 10"/>
                <a:gd name="T8" fmla="*/ 4 w 42"/>
                <a:gd name="T9" fmla="*/ 0 h 10"/>
                <a:gd name="T10" fmla="*/ 0 w 42"/>
                <a:gd name="T11" fmla="*/ 1935 h 10"/>
                <a:gd name="T12" fmla="*/ 4 w 42"/>
                <a:gd name="T13" fmla="*/ 0 h 10"/>
                <a:gd name="T14" fmla="*/ 0 w 42"/>
                <a:gd name="T15" fmla="*/ 0 h 10"/>
                <a:gd name="T16" fmla="*/ 0 w 42"/>
                <a:gd name="T17" fmla="*/ 1935 h 10"/>
                <a:gd name="T18" fmla="*/ 8 w 42"/>
                <a:gd name="T19" fmla="*/ 1935 h 1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42"/>
                <a:gd name="T31" fmla="*/ 0 h 10"/>
                <a:gd name="T32" fmla="*/ 42 w 42"/>
                <a:gd name="T33" fmla="*/ 10 h 1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42" h="10">
                  <a:moveTo>
                    <a:pt x="8" y="5"/>
                  </a:moveTo>
                  <a:lnTo>
                    <a:pt x="4" y="10"/>
                  </a:lnTo>
                  <a:lnTo>
                    <a:pt x="42" y="10"/>
                  </a:lnTo>
                  <a:lnTo>
                    <a:pt x="42" y="0"/>
                  </a:lnTo>
                  <a:lnTo>
                    <a:pt x="4" y="0"/>
                  </a:lnTo>
                  <a:lnTo>
                    <a:pt x="0" y="5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5"/>
                  </a:lnTo>
                  <a:lnTo>
                    <a:pt x="8" y="5"/>
                  </a:lnTo>
                  <a:close/>
                </a:path>
              </a:pathLst>
            </a:custGeom>
            <a:solidFill>
              <a:srgbClr val="BF8D07"/>
            </a:solidFill>
            <a:ln w="9525">
              <a:noFill/>
              <a:round/>
              <a:headEnd/>
              <a:tailEnd/>
            </a:ln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2091" name="Freeform 211"/>
            <p:cNvSpPr>
              <a:spLocks noChangeArrowheads="1"/>
            </p:cNvSpPr>
            <p:nvPr/>
          </p:nvSpPr>
          <p:spPr bwMode="auto">
            <a:xfrm>
              <a:off x="2164" y="4124"/>
              <a:ext cx="8" cy="59"/>
            </a:xfrm>
            <a:custGeom>
              <a:avLst/>
              <a:gdLst>
                <a:gd name="T0" fmla="*/ 4 w 8"/>
                <a:gd name="T1" fmla="*/ 9890 h 54"/>
                <a:gd name="T2" fmla="*/ 8 w 8"/>
                <a:gd name="T3" fmla="*/ 11230 h 54"/>
                <a:gd name="T4" fmla="*/ 8 w 8"/>
                <a:gd name="T5" fmla="*/ 0 h 54"/>
                <a:gd name="T6" fmla="*/ 0 w 8"/>
                <a:gd name="T7" fmla="*/ 0 h 54"/>
                <a:gd name="T8" fmla="*/ 0 w 8"/>
                <a:gd name="T9" fmla="*/ 11230 h 54"/>
                <a:gd name="T10" fmla="*/ 4 w 8"/>
                <a:gd name="T11" fmla="*/ 11807 h 54"/>
                <a:gd name="T12" fmla="*/ 0 w 8"/>
                <a:gd name="T13" fmla="*/ 11230 h 54"/>
                <a:gd name="T14" fmla="*/ 0 w 8"/>
                <a:gd name="T15" fmla="*/ 11807 h 54"/>
                <a:gd name="T16" fmla="*/ 4 w 8"/>
                <a:gd name="T17" fmla="*/ 11807 h 54"/>
                <a:gd name="T18" fmla="*/ 4 w 8"/>
                <a:gd name="T19" fmla="*/ 9890 h 5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8"/>
                <a:gd name="T31" fmla="*/ 0 h 54"/>
                <a:gd name="T32" fmla="*/ 8 w 8"/>
                <a:gd name="T33" fmla="*/ 54 h 54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8" h="54">
                  <a:moveTo>
                    <a:pt x="4" y="45"/>
                  </a:moveTo>
                  <a:lnTo>
                    <a:pt x="8" y="50"/>
                  </a:lnTo>
                  <a:lnTo>
                    <a:pt x="8" y="0"/>
                  </a:lnTo>
                  <a:lnTo>
                    <a:pt x="0" y="0"/>
                  </a:lnTo>
                  <a:lnTo>
                    <a:pt x="0" y="50"/>
                  </a:lnTo>
                  <a:lnTo>
                    <a:pt x="4" y="54"/>
                  </a:lnTo>
                  <a:lnTo>
                    <a:pt x="0" y="50"/>
                  </a:lnTo>
                  <a:lnTo>
                    <a:pt x="0" y="54"/>
                  </a:lnTo>
                  <a:lnTo>
                    <a:pt x="4" y="54"/>
                  </a:lnTo>
                  <a:lnTo>
                    <a:pt x="4" y="45"/>
                  </a:lnTo>
                  <a:close/>
                </a:path>
              </a:pathLst>
            </a:custGeom>
            <a:solidFill>
              <a:srgbClr val="BF8D07"/>
            </a:solidFill>
            <a:ln w="9525">
              <a:noFill/>
              <a:round/>
              <a:headEnd/>
              <a:tailEnd/>
            </a:ln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2092" name="Freeform 212"/>
            <p:cNvSpPr>
              <a:spLocks noChangeArrowheads="1"/>
            </p:cNvSpPr>
            <p:nvPr/>
          </p:nvSpPr>
          <p:spPr bwMode="auto">
            <a:xfrm>
              <a:off x="2168" y="4173"/>
              <a:ext cx="44" cy="10"/>
            </a:xfrm>
            <a:custGeom>
              <a:avLst/>
              <a:gdLst>
                <a:gd name="T0" fmla="*/ 575 w 42"/>
                <a:gd name="T1" fmla="*/ 3467 h 9"/>
                <a:gd name="T2" fmla="*/ 644 w 42"/>
                <a:gd name="T3" fmla="*/ 0 h 9"/>
                <a:gd name="T4" fmla="*/ 0 w 42"/>
                <a:gd name="T5" fmla="*/ 0 h 9"/>
                <a:gd name="T6" fmla="*/ 0 w 42"/>
                <a:gd name="T7" fmla="*/ 5284 h 9"/>
                <a:gd name="T8" fmla="*/ 644 w 42"/>
                <a:gd name="T9" fmla="*/ 5284 h 9"/>
                <a:gd name="T10" fmla="*/ 707 w 42"/>
                <a:gd name="T11" fmla="*/ 3467 h 9"/>
                <a:gd name="T12" fmla="*/ 644 w 42"/>
                <a:gd name="T13" fmla="*/ 5284 h 9"/>
                <a:gd name="T14" fmla="*/ 707 w 42"/>
                <a:gd name="T15" fmla="*/ 5284 h 9"/>
                <a:gd name="T16" fmla="*/ 707 w 42"/>
                <a:gd name="T17" fmla="*/ 3467 h 9"/>
                <a:gd name="T18" fmla="*/ 575 w 42"/>
                <a:gd name="T19" fmla="*/ 3467 h 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42"/>
                <a:gd name="T31" fmla="*/ 0 h 9"/>
                <a:gd name="T32" fmla="*/ 42 w 42"/>
                <a:gd name="T33" fmla="*/ 9 h 9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42" h="9">
                  <a:moveTo>
                    <a:pt x="33" y="5"/>
                  </a:moveTo>
                  <a:lnTo>
                    <a:pt x="38" y="0"/>
                  </a:lnTo>
                  <a:lnTo>
                    <a:pt x="0" y="0"/>
                  </a:lnTo>
                  <a:lnTo>
                    <a:pt x="0" y="9"/>
                  </a:lnTo>
                  <a:lnTo>
                    <a:pt x="38" y="9"/>
                  </a:lnTo>
                  <a:lnTo>
                    <a:pt x="42" y="5"/>
                  </a:lnTo>
                  <a:lnTo>
                    <a:pt x="38" y="9"/>
                  </a:lnTo>
                  <a:lnTo>
                    <a:pt x="42" y="9"/>
                  </a:lnTo>
                  <a:lnTo>
                    <a:pt x="42" y="5"/>
                  </a:lnTo>
                  <a:lnTo>
                    <a:pt x="33" y="5"/>
                  </a:lnTo>
                  <a:close/>
                </a:path>
              </a:pathLst>
            </a:custGeom>
            <a:solidFill>
              <a:srgbClr val="BF8D07"/>
            </a:solidFill>
            <a:ln w="9525">
              <a:noFill/>
              <a:round/>
              <a:headEnd/>
              <a:tailEnd/>
            </a:ln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2093" name="Freeform 213"/>
            <p:cNvSpPr>
              <a:spLocks noChangeArrowheads="1"/>
            </p:cNvSpPr>
            <p:nvPr/>
          </p:nvSpPr>
          <p:spPr bwMode="auto">
            <a:xfrm>
              <a:off x="2203" y="4119"/>
              <a:ext cx="10" cy="59"/>
            </a:xfrm>
            <a:custGeom>
              <a:avLst/>
              <a:gdLst>
                <a:gd name="T0" fmla="*/ 3467 w 9"/>
                <a:gd name="T1" fmla="*/ 726 h 55"/>
                <a:gd name="T2" fmla="*/ 0 w 9"/>
                <a:gd name="T3" fmla="*/ 5 h 55"/>
                <a:gd name="T4" fmla="*/ 0 w 9"/>
                <a:gd name="T5" fmla="*/ 4008 h 55"/>
                <a:gd name="T6" fmla="*/ 5284 w 9"/>
                <a:gd name="T7" fmla="*/ 4008 h 55"/>
                <a:gd name="T8" fmla="*/ 5284 w 9"/>
                <a:gd name="T9" fmla="*/ 5 h 55"/>
                <a:gd name="T10" fmla="*/ 3467 w 9"/>
                <a:gd name="T11" fmla="*/ 0 h 55"/>
                <a:gd name="T12" fmla="*/ 5284 w 9"/>
                <a:gd name="T13" fmla="*/ 5 h 55"/>
                <a:gd name="T14" fmla="*/ 5284 w 9"/>
                <a:gd name="T15" fmla="*/ 0 h 55"/>
                <a:gd name="T16" fmla="*/ 3467 w 9"/>
                <a:gd name="T17" fmla="*/ 0 h 55"/>
                <a:gd name="T18" fmla="*/ 3467 w 9"/>
                <a:gd name="T19" fmla="*/ 726 h 5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9"/>
                <a:gd name="T31" fmla="*/ 0 h 55"/>
                <a:gd name="T32" fmla="*/ 9 w 9"/>
                <a:gd name="T33" fmla="*/ 55 h 55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9" h="55">
                  <a:moveTo>
                    <a:pt x="5" y="10"/>
                  </a:moveTo>
                  <a:lnTo>
                    <a:pt x="0" y="5"/>
                  </a:lnTo>
                  <a:lnTo>
                    <a:pt x="0" y="55"/>
                  </a:lnTo>
                  <a:lnTo>
                    <a:pt x="9" y="55"/>
                  </a:lnTo>
                  <a:lnTo>
                    <a:pt x="9" y="5"/>
                  </a:lnTo>
                  <a:lnTo>
                    <a:pt x="5" y="0"/>
                  </a:lnTo>
                  <a:lnTo>
                    <a:pt x="9" y="5"/>
                  </a:lnTo>
                  <a:lnTo>
                    <a:pt x="9" y="0"/>
                  </a:lnTo>
                  <a:lnTo>
                    <a:pt x="5" y="0"/>
                  </a:lnTo>
                  <a:lnTo>
                    <a:pt x="5" y="10"/>
                  </a:lnTo>
                  <a:close/>
                </a:path>
              </a:pathLst>
            </a:custGeom>
            <a:solidFill>
              <a:srgbClr val="BF8D07"/>
            </a:solidFill>
            <a:ln w="9525">
              <a:noFill/>
              <a:round/>
              <a:headEnd/>
              <a:tailEnd/>
            </a:ln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2094" name="Freeform 214"/>
            <p:cNvSpPr>
              <a:spLocks noChangeArrowheads="1"/>
            </p:cNvSpPr>
            <p:nvPr/>
          </p:nvSpPr>
          <p:spPr bwMode="auto">
            <a:xfrm>
              <a:off x="2104" y="4122"/>
              <a:ext cx="66" cy="58"/>
            </a:xfrm>
            <a:custGeom>
              <a:avLst/>
              <a:gdLst>
                <a:gd name="T0" fmla="*/ 874 w 63"/>
                <a:gd name="T1" fmla="*/ 767 h 54"/>
                <a:gd name="T2" fmla="*/ 893 w 63"/>
                <a:gd name="T3" fmla="*/ 767 h 54"/>
                <a:gd name="T4" fmla="*/ 852 w 63"/>
                <a:gd name="T5" fmla="*/ 767 h 54"/>
                <a:gd name="T6" fmla="*/ 776 w 63"/>
                <a:gd name="T7" fmla="*/ 767 h 54"/>
                <a:gd name="T8" fmla="*/ 675 w 63"/>
                <a:gd name="T9" fmla="*/ 767 h 54"/>
                <a:gd name="T10" fmla="*/ 575 w 63"/>
                <a:gd name="T11" fmla="*/ 767 h 54"/>
                <a:gd name="T12" fmla="*/ 466 w 63"/>
                <a:gd name="T13" fmla="*/ 824 h 54"/>
                <a:gd name="T14" fmla="*/ 388 w 63"/>
                <a:gd name="T15" fmla="*/ 885 h 54"/>
                <a:gd name="T16" fmla="*/ 370 w 63"/>
                <a:gd name="T17" fmla="*/ 1021 h 54"/>
                <a:gd name="T18" fmla="*/ 813 w 63"/>
                <a:gd name="T19" fmla="*/ 1684 h 54"/>
                <a:gd name="T20" fmla="*/ 353 w 63"/>
                <a:gd name="T21" fmla="*/ 2087 h 54"/>
                <a:gd name="T22" fmla="*/ 337 w 63"/>
                <a:gd name="T23" fmla="*/ 2210 h 54"/>
                <a:gd name="T24" fmla="*/ 322 w 63"/>
                <a:gd name="T25" fmla="*/ 2210 h 54"/>
                <a:gd name="T26" fmla="*/ 337 w 63"/>
                <a:gd name="T27" fmla="*/ 2242 h 54"/>
                <a:gd name="T28" fmla="*/ 353 w 63"/>
                <a:gd name="T29" fmla="*/ 2242 h 54"/>
                <a:gd name="T30" fmla="*/ 445 w 63"/>
                <a:gd name="T31" fmla="*/ 2374 h 54"/>
                <a:gd name="T32" fmla="*/ 575 w 63"/>
                <a:gd name="T33" fmla="*/ 2374 h 54"/>
                <a:gd name="T34" fmla="*/ 675 w 63"/>
                <a:gd name="T35" fmla="*/ 2374 h 54"/>
                <a:gd name="T36" fmla="*/ 741 w 63"/>
                <a:gd name="T37" fmla="*/ 2408 h 54"/>
                <a:gd name="T38" fmla="*/ 776 w 63"/>
                <a:gd name="T39" fmla="*/ 2408 h 54"/>
                <a:gd name="T40" fmla="*/ 776 w 63"/>
                <a:gd name="T41" fmla="*/ 2550 h 54"/>
                <a:gd name="T42" fmla="*/ 776 w 63"/>
                <a:gd name="T43" fmla="*/ 2550 h 54"/>
                <a:gd name="T44" fmla="*/ 741 w 63"/>
                <a:gd name="T45" fmla="*/ 2586 h 54"/>
                <a:gd name="T46" fmla="*/ 675 w 63"/>
                <a:gd name="T47" fmla="*/ 2586 h 54"/>
                <a:gd name="T48" fmla="*/ 575 w 63"/>
                <a:gd name="T49" fmla="*/ 2739 h 54"/>
                <a:gd name="T50" fmla="*/ 445 w 63"/>
                <a:gd name="T51" fmla="*/ 2778 h 54"/>
                <a:gd name="T52" fmla="*/ 337 w 63"/>
                <a:gd name="T53" fmla="*/ 2778 h 54"/>
                <a:gd name="T54" fmla="*/ 255 w 63"/>
                <a:gd name="T55" fmla="*/ 2801 h 54"/>
                <a:gd name="T56" fmla="*/ 211 w 63"/>
                <a:gd name="T57" fmla="*/ 2942 h 54"/>
                <a:gd name="T58" fmla="*/ 211 w 63"/>
                <a:gd name="T59" fmla="*/ 2942 h 54"/>
                <a:gd name="T60" fmla="*/ 10 w 63"/>
                <a:gd name="T61" fmla="*/ 2942 h 54"/>
                <a:gd name="T62" fmla="*/ 211 w 63"/>
                <a:gd name="T63" fmla="*/ 3008 h 54"/>
                <a:gd name="T64" fmla="*/ 221 w 63"/>
                <a:gd name="T65" fmla="*/ 3008 h 54"/>
                <a:gd name="T66" fmla="*/ 741 w 63"/>
                <a:gd name="T67" fmla="*/ 3442 h 54"/>
                <a:gd name="T68" fmla="*/ 692 w 63"/>
                <a:gd name="T69" fmla="*/ 3470 h 54"/>
                <a:gd name="T70" fmla="*/ 615 w 63"/>
                <a:gd name="T71" fmla="*/ 3645 h 54"/>
                <a:gd name="T72" fmla="*/ 466 w 63"/>
                <a:gd name="T73" fmla="*/ 3697 h 54"/>
                <a:gd name="T74" fmla="*/ 337 w 63"/>
                <a:gd name="T75" fmla="*/ 3971 h 54"/>
                <a:gd name="T76" fmla="*/ 232 w 63"/>
                <a:gd name="T77" fmla="*/ 3999 h 54"/>
                <a:gd name="T78" fmla="*/ 7 w 63"/>
                <a:gd name="T79" fmla="*/ 4003 h 54"/>
                <a:gd name="T80" fmla="*/ 2 w 63"/>
                <a:gd name="T81" fmla="*/ 4205 h 54"/>
                <a:gd name="T82" fmla="*/ 0 w 63"/>
                <a:gd name="T83" fmla="*/ 4265 h 54"/>
                <a:gd name="T84" fmla="*/ 1077 w 63"/>
                <a:gd name="T85" fmla="*/ 4205 h 54"/>
                <a:gd name="T86" fmla="*/ 1028 w 63"/>
                <a:gd name="T87" fmla="*/ 1 h 54"/>
                <a:gd name="T88" fmla="*/ 1006 w 63"/>
                <a:gd name="T89" fmla="*/ 0 h 54"/>
                <a:gd name="T90" fmla="*/ 960 w 63"/>
                <a:gd name="T91" fmla="*/ 0 h 54"/>
                <a:gd name="T92" fmla="*/ 893 w 63"/>
                <a:gd name="T93" fmla="*/ 1 h 54"/>
                <a:gd name="T94" fmla="*/ 852 w 63"/>
                <a:gd name="T95" fmla="*/ 2 h 54"/>
                <a:gd name="T96" fmla="*/ 796 w 63"/>
                <a:gd name="T97" fmla="*/ 3 h 54"/>
                <a:gd name="T98" fmla="*/ 760 w 63"/>
                <a:gd name="T99" fmla="*/ 6 h 54"/>
                <a:gd name="T100" fmla="*/ 760 w 63"/>
                <a:gd name="T101" fmla="*/ 619 h 54"/>
                <a:gd name="T102" fmla="*/ 796 w 63"/>
                <a:gd name="T103" fmla="*/ 714 h 54"/>
                <a:gd name="T104" fmla="*/ 874 w 63"/>
                <a:gd name="T105" fmla="*/ 767 h 5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63"/>
                <a:gd name="T160" fmla="*/ 0 h 54"/>
                <a:gd name="T161" fmla="*/ 63 w 63"/>
                <a:gd name="T162" fmla="*/ 54 h 5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63" h="54">
                  <a:moveTo>
                    <a:pt x="51" y="10"/>
                  </a:moveTo>
                  <a:lnTo>
                    <a:pt x="52" y="10"/>
                  </a:lnTo>
                  <a:lnTo>
                    <a:pt x="50" y="10"/>
                  </a:lnTo>
                  <a:lnTo>
                    <a:pt x="46" y="10"/>
                  </a:lnTo>
                  <a:lnTo>
                    <a:pt x="40" y="10"/>
                  </a:lnTo>
                  <a:lnTo>
                    <a:pt x="33" y="10"/>
                  </a:lnTo>
                  <a:lnTo>
                    <a:pt x="28" y="11"/>
                  </a:lnTo>
                  <a:lnTo>
                    <a:pt x="24" y="12"/>
                  </a:lnTo>
                  <a:lnTo>
                    <a:pt x="23" y="14"/>
                  </a:lnTo>
                  <a:lnTo>
                    <a:pt x="48" y="21"/>
                  </a:lnTo>
                  <a:lnTo>
                    <a:pt x="22" y="27"/>
                  </a:lnTo>
                  <a:lnTo>
                    <a:pt x="21" y="28"/>
                  </a:lnTo>
                  <a:lnTo>
                    <a:pt x="20" y="28"/>
                  </a:lnTo>
                  <a:lnTo>
                    <a:pt x="21" y="29"/>
                  </a:lnTo>
                  <a:lnTo>
                    <a:pt x="22" y="29"/>
                  </a:lnTo>
                  <a:lnTo>
                    <a:pt x="27" y="30"/>
                  </a:lnTo>
                  <a:lnTo>
                    <a:pt x="33" y="30"/>
                  </a:lnTo>
                  <a:lnTo>
                    <a:pt x="40" y="30"/>
                  </a:lnTo>
                  <a:lnTo>
                    <a:pt x="44" y="31"/>
                  </a:lnTo>
                  <a:lnTo>
                    <a:pt x="46" y="31"/>
                  </a:lnTo>
                  <a:lnTo>
                    <a:pt x="46" y="32"/>
                  </a:lnTo>
                  <a:lnTo>
                    <a:pt x="44" y="33"/>
                  </a:lnTo>
                  <a:lnTo>
                    <a:pt x="40" y="33"/>
                  </a:lnTo>
                  <a:lnTo>
                    <a:pt x="33" y="34"/>
                  </a:lnTo>
                  <a:lnTo>
                    <a:pt x="27" y="35"/>
                  </a:lnTo>
                  <a:lnTo>
                    <a:pt x="21" y="35"/>
                  </a:lnTo>
                  <a:lnTo>
                    <a:pt x="15" y="36"/>
                  </a:lnTo>
                  <a:lnTo>
                    <a:pt x="11" y="37"/>
                  </a:lnTo>
                  <a:lnTo>
                    <a:pt x="10" y="37"/>
                  </a:lnTo>
                  <a:lnTo>
                    <a:pt x="11" y="39"/>
                  </a:lnTo>
                  <a:lnTo>
                    <a:pt x="12" y="39"/>
                  </a:lnTo>
                  <a:lnTo>
                    <a:pt x="44" y="44"/>
                  </a:lnTo>
                  <a:lnTo>
                    <a:pt x="41" y="45"/>
                  </a:lnTo>
                  <a:lnTo>
                    <a:pt x="36" y="46"/>
                  </a:lnTo>
                  <a:lnTo>
                    <a:pt x="28" y="47"/>
                  </a:lnTo>
                  <a:lnTo>
                    <a:pt x="21" y="50"/>
                  </a:lnTo>
                  <a:lnTo>
                    <a:pt x="13" y="51"/>
                  </a:lnTo>
                  <a:lnTo>
                    <a:pt x="7" y="52"/>
                  </a:lnTo>
                  <a:lnTo>
                    <a:pt x="2" y="53"/>
                  </a:lnTo>
                  <a:lnTo>
                    <a:pt x="0" y="54"/>
                  </a:lnTo>
                  <a:lnTo>
                    <a:pt x="63" y="53"/>
                  </a:lnTo>
                  <a:lnTo>
                    <a:pt x="60" y="1"/>
                  </a:lnTo>
                  <a:lnTo>
                    <a:pt x="59" y="0"/>
                  </a:lnTo>
                  <a:lnTo>
                    <a:pt x="56" y="0"/>
                  </a:lnTo>
                  <a:lnTo>
                    <a:pt x="52" y="1"/>
                  </a:lnTo>
                  <a:lnTo>
                    <a:pt x="50" y="2"/>
                  </a:lnTo>
                  <a:lnTo>
                    <a:pt x="47" y="3"/>
                  </a:lnTo>
                  <a:lnTo>
                    <a:pt x="45" y="6"/>
                  </a:lnTo>
                  <a:lnTo>
                    <a:pt x="45" y="7"/>
                  </a:lnTo>
                  <a:lnTo>
                    <a:pt x="47" y="9"/>
                  </a:lnTo>
                  <a:lnTo>
                    <a:pt x="51" y="10"/>
                  </a:lnTo>
                  <a:close/>
                </a:path>
              </a:pathLst>
            </a:custGeom>
            <a:solidFill>
              <a:srgbClr val="FFCC00"/>
            </a:solidFill>
            <a:ln w="9525">
              <a:noFill/>
              <a:round/>
              <a:headEnd/>
              <a:tailEnd/>
            </a:ln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2095" name="Freeform 215"/>
            <p:cNvSpPr>
              <a:spLocks noChangeArrowheads="1"/>
            </p:cNvSpPr>
            <p:nvPr/>
          </p:nvSpPr>
          <p:spPr bwMode="auto">
            <a:xfrm>
              <a:off x="2123" y="4128"/>
              <a:ext cx="39" cy="14"/>
            </a:xfrm>
            <a:custGeom>
              <a:avLst/>
              <a:gdLst>
                <a:gd name="T0" fmla="*/ 6 w 37"/>
                <a:gd name="T1" fmla="*/ 4 h 13"/>
                <a:gd name="T2" fmla="*/ 9 w 37"/>
                <a:gd name="T3" fmla="*/ 783 h 13"/>
                <a:gd name="T4" fmla="*/ 8 w 37"/>
                <a:gd name="T5" fmla="*/ 978 h 13"/>
                <a:gd name="T6" fmla="*/ 288 w 37"/>
                <a:gd name="T7" fmla="*/ 908 h 13"/>
                <a:gd name="T8" fmla="*/ 394 w 37"/>
                <a:gd name="T9" fmla="*/ 783 h 13"/>
                <a:gd name="T10" fmla="*/ 512 w 37"/>
                <a:gd name="T11" fmla="*/ 783 h 13"/>
                <a:gd name="T12" fmla="*/ 702 w 37"/>
                <a:gd name="T13" fmla="*/ 783 h 13"/>
                <a:gd name="T14" fmla="*/ 780 w 37"/>
                <a:gd name="T15" fmla="*/ 783 h 13"/>
                <a:gd name="T16" fmla="*/ 912 w 37"/>
                <a:gd name="T17" fmla="*/ 783 h 13"/>
                <a:gd name="T18" fmla="*/ 822 w 37"/>
                <a:gd name="T19" fmla="*/ 0 h 13"/>
                <a:gd name="T20" fmla="*/ 780 w 37"/>
                <a:gd name="T21" fmla="*/ 783 h 13"/>
                <a:gd name="T22" fmla="*/ 821 w 37"/>
                <a:gd name="T23" fmla="*/ 0 h 13"/>
                <a:gd name="T24" fmla="*/ 780 w 37"/>
                <a:gd name="T25" fmla="*/ 0 h 13"/>
                <a:gd name="T26" fmla="*/ 702 w 37"/>
                <a:gd name="T27" fmla="*/ 0 h 13"/>
                <a:gd name="T28" fmla="*/ 512 w 37"/>
                <a:gd name="T29" fmla="*/ 0 h 13"/>
                <a:gd name="T30" fmla="*/ 355 w 37"/>
                <a:gd name="T31" fmla="*/ 0 h 13"/>
                <a:gd name="T32" fmla="*/ 9 w 37"/>
                <a:gd name="T33" fmla="*/ 1 h 13"/>
                <a:gd name="T34" fmla="*/ 4 w 37"/>
                <a:gd name="T35" fmla="*/ 2 h 13"/>
                <a:gd name="T36" fmla="*/ 0 w 37"/>
                <a:gd name="T37" fmla="*/ 783 h 13"/>
                <a:gd name="T38" fmla="*/ 4 w 37"/>
                <a:gd name="T39" fmla="*/ 1134 h 13"/>
                <a:gd name="T40" fmla="*/ 0 w 37"/>
                <a:gd name="T41" fmla="*/ 783 h 13"/>
                <a:gd name="T42" fmla="*/ 0 w 37"/>
                <a:gd name="T43" fmla="*/ 1053 h 13"/>
                <a:gd name="T44" fmla="*/ 4 w 37"/>
                <a:gd name="T45" fmla="*/ 1134 h 13"/>
                <a:gd name="T46" fmla="*/ 6 w 37"/>
                <a:gd name="T47" fmla="*/ 4 h 1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37"/>
                <a:gd name="T73" fmla="*/ 0 h 13"/>
                <a:gd name="T74" fmla="*/ 37 w 37"/>
                <a:gd name="T75" fmla="*/ 13 h 1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37" h="13">
                  <a:moveTo>
                    <a:pt x="6" y="4"/>
                  </a:moveTo>
                  <a:lnTo>
                    <a:pt x="9" y="8"/>
                  </a:lnTo>
                  <a:lnTo>
                    <a:pt x="8" y="11"/>
                  </a:lnTo>
                  <a:lnTo>
                    <a:pt x="11" y="10"/>
                  </a:lnTo>
                  <a:lnTo>
                    <a:pt x="17" y="8"/>
                  </a:lnTo>
                  <a:lnTo>
                    <a:pt x="22" y="8"/>
                  </a:lnTo>
                  <a:lnTo>
                    <a:pt x="28" y="8"/>
                  </a:lnTo>
                  <a:lnTo>
                    <a:pt x="32" y="8"/>
                  </a:lnTo>
                  <a:lnTo>
                    <a:pt x="37" y="8"/>
                  </a:lnTo>
                  <a:lnTo>
                    <a:pt x="34" y="0"/>
                  </a:lnTo>
                  <a:lnTo>
                    <a:pt x="32" y="8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28" y="0"/>
                  </a:lnTo>
                  <a:lnTo>
                    <a:pt x="22" y="0"/>
                  </a:lnTo>
                  <a:lnTo>
                    <a:pt x="15" y="0"/>
                  </a:lnTo>
                  <a:lnTo>
                    <a:pt x="9" y="1"/>
                  </a:lnTo>
                  <a:lnTo>
                    <a:pt x="4" y="2"/>
                  </a:lnTo>
                  <a:lnTo>
                    <a:pt x="0" y="8"/>
                  </a:lnTo>
                  <a:lnTo>
                    <a:pt x="4" y="13"/>
                  </a:lnTo>
                  <a:lnTo>
                    <a:pt x="0" y="8"/>
                  </a:lnTo>
                  <a:lnTo>
                    <a:pt x="0" y="12"/>
                  </a:lnTo>
                  <a:lnTo>
                    <a:pt x="4" y="13"/>
                  </a:lnTo>
                  <a:lnTo>
                    <a:pt x="6" y="4"/>
                  </a:lnTo>
                  <a:close/>
                </a:path>
              </a:pathLst>
            </a:custGeom>
            <a:solidFill>
              <a:srgbClr val="BF8D07"/>
            </a:solidFill>
            <a:ln w="9525">
              <a:noFill/>
              <a:round/>
              <a:headEnd/>
              <a:tailEnd/>
            </a:ln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2096" name="Freeform 216"/>
            <p:cNvSpPr>
              <a:spLocks noChangeArrowheads="1"/>
            </p:cNvSpPr>
            <p:nvPr/>
          </p:nvSpPr>
          <p:spPr bwMode="auto">
            <a:xfrm>
              <a:off x="2127" y="4133"/>
              <a:ext cx="29" cy="16"/>
            </a:xfrm>
            <a:custGeom>
              <a:avLst/>
              <a:gdLst>
                <a:gd name="T0" fmla="*/ 2087 w 27"/>
                <a:gd name="T1" fmla="*/ 707 h 15"/>
                <a:gd name="T2" fmla="*/ 2087 w 27"/>
                <a:gd name="T3" fmla="*/ 6 h 15"/>
                <a:gd name="T4" fmla="*/ 2 w 27"/>
                <a:gd name="T5" fmla="*/ 0 h 15"/>
                <a:gd name="T6" fmla="*/ 0 w 27"/>
                <a:gd name="T7" fmla="*/ 481 h 15"/>
                <a:gd name="T8" fmla="*/ 2058 w 27"/>
                <a:gd name="T9" fmla="*/ 707 h 15"/>
                <a:gd name="T10" fmla="*/ 2058 w 27"/>
                <a:gd name="T11" fmla="*/ 6 h 15"/>
                <a:gd name="T12" fmla="*/ 2087 w 27"/>
                <a:gd name="T13" fmla="*/ 707 h 1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7"/>
                <a:gd name="T22" fmla="*/ 0 h 15"/>
                <a:gd name="T23" fmla="*/ 27 w 27"/>
                <a:gd name="T24" fmla="*/ 15 h 15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7" h="15">
                  <a:moveTo>
                    <a:pt x="27" y="15"/>
                  </a:moveTo>
                  <a:lnTo>
                    <a:pt x="27" y="6"/>
                  </a:lnTo>
                  <a:lnTo>
                    <a:pt x="2" y="0"/>
                  </a:lnTo>
                  <a:lnTo>
                    <a:pt x="0" y="9"/>
                  </a:lnTo>
                  <a:lnTo>
                    <a:pt x="26" y="15"/>
                  </a:lnTo>
                  <a:lnTo>
                    <a:pt x="26" y="6"/>
                  </a:lnTo>
                  <a:lnTo>
                    <a:pt x="27" y="15"/>
                  </a:lnTo>
                  <a:close/>
                </a:path>
              </a:pathLst>
            </a:custGeom>
            <a:solidFill>
              <a:srgbClr val="BF8D07"/>
            </a:solidFill>
            <a:ln w="9525">
              <a:noFill/>
              <a:round/>
              <a:headEnd/>
              <a:tailEnd/>
            </a:ln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2097" name="Freeform 217"/>
            <p:cNvSpPr>
              <a:spLocks noChangeArrowheads="1"/>
            </p:cNvSpPr>
            <p:nvPr/>
          </p:nvSpPr>
          <p:spPr bwMode="auto">
            <a:xfrm>
              <a:off x="2126" y="4139"/>
              <a:ext cx="30" cy="16"/>
            </a:xfrm>
            <a:custGeom>
              <a:avLst/>
              <a:gdLst>
                <a:gd name="T0" fmla="*/ 2 w 28"/>
                <a:gd name="T1" fmla="*/ 707 h 15"/>
                <a:gd name="T2" fmla="*/ 1859 w 28"/>
                <a:gd name="T3" fmla="*/ 481 h 15"/>
                <a:gd name="T4" fmla="*/ 1802 w 28"/>
                <a:gd name="T5" fmla="*/ 0 h 15"/>
                <a:gd name="T6" fmla="*/ 0 w 28"/>
                <a:gd name="T7" fmla="*/ 6 h 15"/>
                <a:gd name="T8" fmla="*/ 2 w 28"/>
                <a:gd name="T9" fmla="*/ 707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8"/>
                <a:gd name="T16" fmla="*/ 0 h 15"/>
                <a:gd name="T17" fmla="*/ 28 w 28"/>
                <a:gd name="T18" fmla="*/ 15 h 1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8" h="15">
                  <a:moveTo>
                    <a:pt x="2" y="15"/>
                  </a:moveTo>
                  <a:lnTo>
                    <a:pt x="28" y="9"/>
                  </a:lnTo>
                  <a:lnTo>
                    <a:pt x="27" y="0"/>
                  </a:lnTo>
                  <a:lnTo>
                    <a:pt x="0" y="6"/>
                  </a:lnTo>
                  <a:lnTo>
                    <a:pt x="2" y="15"/>
                  </a:lnTo>
                  <a:close/>
                </a:path>
              </a:pathLst>
            </a:custGeom>
            <a:solidFill>
              <a:srgbClr val="BF8D07"/>
            </a:solidFill>
            <a:ln w="9525">
              <a:noFill/>
              <a:round/>
              <a:headEnd/>
              <a:tailEnd/>
            </a:ln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2098" name="Freeform 218"/>
            <p:cNvSpPr>
              <a:spLocks noChangeArrowheads="1"/>
            </p:cNvSpPr>
            <p:nvPr/>
          </p:nvSpPr>
          <p:spPr bwMode="auto">
            <a:xfrm>
              <a:off x="2120" y="4146"/>
              <a:ext cx="37" cy="16"/>
            </a:xfrm>
            <a:custGeom>
              <a:avLst/>
              <a:gdLst>
                <a:gd name="T0" fmla="*/ 899 w 35"/>
                <a:gd name="T1" fmla="*/ 707 h 15"/>
                <a:gd name="T2" fmla="*/ 910 w 35"/>
                <a:gd name="T3" fmla="*/ 707 h 15"/>
                <a:gd name="T4" fmla="*/ 962 w 35"/>
                <a:gd name="T5" fmla="*/ 663 h 15"/>
                <a:gd name="T6" fmla="*/ 1017 w 35"/>
                <a:gd name="T7" fmla="*/ 481 h 15"/>
                <a:gd name="T8" fmla="*/ 950 w 35"/>
                <a:gd name="T9" fmla="*/ 5 h 15"/>
                <a:gd name="T10" fmla="*/ 899 w 35"/>
                <a:gd name="T11" fmla="*/ 5 h 15"/>
                <a:gd name="T12" fmla="*/ 728 w 35"/>
                <a:gd name="T13" fmla="*/ 3 h 15"/>
                <a:gd name="T14" fmla="*/ 494 w 35"/>
                <a:gd name="T15" fmla="*/ 3 h 15"/>
                <a:gd name="T16" fmla="*/ 354 w 35"/>
                <a:gd name="T17" fmla="*/ 2 h 15"/>
                <a:gd name="T18" fmla="*/ 8 w 35"/>
                <a:gd name="T19" fmla="*/ 2 h 15"/>
                <a:gd name="T20" fmla="*/ 7 w 35"/>
                <a:gd name="T21" fmla="*/ 2 h 15"/>
                <a:gd name="T22" fmla="*/ 300 w 35"/>
                <a:gd name="T23" fmla="*/ 5 h 15"/>
                <a:gd name="T24" fmla="*/ 8 w 35"/>
                <a:gd name="T25" fmla="*/ 481 h 15"/>
                <a:gd name="T26" fmla="*/ 6 w 35"/>
                <a:gd name="T27" fmla="*/ 0 h 15"/>
                <a:gd name="T28" fmla="*/ 3 w 35"/>
                <a:gd name="T29" fmla="*/ 1 h 15"/>
                <a:gd name="T30" fmla="*/ 0 w 35"/>
                <a:gd name="T31" fmla="*/ 7 h 15"/>
                <a:gd name="T32" fmla="*/ 4 w 35"/>
                <a:gd name="T33" fmla="*/ 547 h 15"/>
                <a:gd name="T34" fmla="*/ 7 w 35"/>
                <a:gd name="T35" fmla="*/ 547 h 15"/>
                <a:gd name="T36" fmla="*/ 354 w 35"/>
                <a:gd name="T37" fmla="*/ 583 h 15"/>
                <a:gd name="T38" fmla="*/ 467 w 35"/>
                <a:gd name="T39" fmla="*/ 583 h 15"/>
                <a:gd name="T40" fmla="*/ 689 w 35"/>
                <a:gd name="T41" fmla="*/ 583 h 15"/>
                <a:gd name="T42" fmla="*/ 861 w 35"/>
                <a:gd name="T43" fmla="*/ 622 h 15"/>
                <a:gd name="T44" fmla="*/ 814 w 35"/>
                <a:gd name="T45" fmla="*/ 547 h 15"/>
                <a:gd name="T46" fmla="*/ 861 w 35"/>
                <a:gd name="T47" fmla="*/ 7 h 15"/>
                <a:gd name="T48" fmla="*/ 850 w 35"/>
                <a:gd name="T49" fmla="*/ 7 h 15"/>
                <a:gd name="T50" fmla="*/ 861 w 35"/>
                <a:gd name="T51" fmla="*/ 7 h 15"/>
                <a:gd name="T52" fmla="*/ 899 w 35"/>
                <a:gd name="T53" fmla="*/ 707 h 15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35"/>
                <a:gd name="T82" fmla="*/ 0 h 15"/>
                <a:gd name="T83" fmla="*/ 35 w 35"/>
                <a:gd name="T84" fmla="*/ 15 h 15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35" h="15">
                  <a:moveTo>
                    <a:pt x="30" y="15"/>
                  </a:moveTo>
                  <a:lnTo>
                    <a:pt x="31" y="15"/>
                  </a:lnTo>
                  <a:lnTo>
                    <a:pt x="33" y="14"/>
                  </a:lnTo>
                  <a:lnTo>
                    <a:pt x="35" y="9"/>
                  </a:lnTo>
                  <a:lnTo>
                    <a:pt x="32" y="5"/>
                  </a:lnTo>
                  <a:lnTo>
                    <a:pt x="30" y="5"/>
                  </a:lnTo>
                  <a:lnTo>
                    <a:pt x="25" y="3"/>
                  </a:lnTo>
                  <a:lnTo>
                    <a:pt x="18" y="3"/>
                  </a:lnTo>
                  <a:lnTo>
                    <a:pt x="12" y="2"/>
                  </a:lnTo>
                  <a:lnTo>
                    <a:pt x="8" y="2"/>
                  </a:lnTo>
                  <a:lnTo>
                    <a:pt x="7" y="2"/>
                  </a:lnTo>
                  <a:lnTo>
                    <a:pt x="9" y="5"/>
                  </a:lnTo>
                  <a:lnTo>
                    <a:pt x="8" y="9"/>
                  </a:lnTo>
                  <a:lnTo>
                    <a:pt x="6" y="0"/>
                  </a:lnTo>
                  <a:lnTo>
                    <a:pt x="3" y="1"/>
                  </a:lnTo>
                  <a:lnTo>
                    <a:pt x="0" y="7"/>
                  </a:lnTo>
                  <a:lnTo>
                    <a:pt x="4" y="11"/>
                  </a:lnTo>
                  <a:lnTo>
                    <a:pt x="7" y="11"/>
                  </a:lnTo>
                  <a:lnTo>
                    <a:pt x="12" y="12"/>
                  </a:lnTo>
                  <a:lnTo>
                    <a:pt x="17" y="12"/>
                  </a:lnTo>
                  <a:lnTo>
                    <a:pt x="24" y="12"/>
                  </a:lnTo>
                  <a:lnTo>
                    <a:pt x="29" y="13"/>
                  </a:lnTo>
                  <a:lnTo>
                    <a:pt x="27" y="11"/>
                  </a:lnTo>
                  <a:lnTo>
                    <a:pt x="29" y="7"/>
                  </a:lnTo>
                  <a:lnTo>
                    <a:pt x="28" y="7"/>
                  </a:lnTo>
                  <a:lnTo>
                    <a:pt x="29" y="7"/>
                  </a:lnTo>
                  <a:lnTo>
                    <a:pt x="30" y="15"/>
                  </a:lnTo>
                  <a:close/>
                </a:path>
              </a:pathLst>
            </a:custGeom>
            <a:solidFill>
              <a:srgbClr val="BF8D07"/>
            </a:solidFill>
            <a:ln w="9525">
              <a:noFill/>
              <a:round/>
              <a:headEnd/>
              <a:tailEnd/>
            </a:ln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2099" name="Freeform 219"/>
            <p:cNvSpPr>
              <a:spLocks noChangeArrowheads="1"/>
            </p:cNvSpPr>
            <p:nvPr/>
          </p:nvSpPr>
          <p:spPr bwMode="auto">
            <a:xfrm>
              <a:off x="2111" y="4153"/>
              <a:ext cx="40" cy="15"/>
            </a:xfrm>
            <a:custGeom>
              <a:avLst/>
              <a:gdLst>
                <a:gd name="T0" fmla="*/ 6 w 38"/>
                <a:gd name="T1" fmla="*/ 5 h 14"/>
                <a:gd name="T2" fmla="*/ 5 w 38"/>
                <a:gd name="T3" fmla="*/ 5 h 14"/>
                <a:gd name="T4" fmla="*/ 7 w 38"/>
                <a:gd name="T5" fmla="*/ 6 h 14"/>
                <a:gd name="T6" fmla="*/ 6 w 38"/>
                <a:gd name="T7" fmla="*/ 844 h 14"/>
                <a:gd name="T8" fmla="*/ 5 w 38"/>
                <a:gd name="T9" fmla="*/ 844 h 14"/>
                <a:gd name="T10" fmla="*/ 8 w 38"/>
                <a:gd name="T11" fmla="*/ 788 h 14"/>
                <a:gd name="T12" fmla="*/ 316 w 38"/>
                <a:gd name="T13" fmla="*/ 788 h 14"/>
                <a:gd name="T14" fmla="*/ 429 w 38"/>
                <a:gd name="T15" fmla="*/ 735 h 14"/>
                <a:gd name="T16" fmla="*/ 584 w 38"/>
                <a:gd name="T17" fmla="*/ 686 h 14"/>
                <a:gd name="T18" fmla="*/ 755 w 38"/>
                <a:gd name="T19" fmla="*/ 686 h 14"/>
                <a:gd name="T20" fmla="*/ 849 w 38"/>
                <a:gd name="T21" fmla="*/ 597 h 14"/>
                <a:gd name="T22" fmla="*/ 837 w 38"/>
                <a:gd name="T23" fmla="*/ 0 h 14"/>
                <a:gd name="T24" fmla="*/ 729 w 38"/>
                <a:gd name="T25" fmla="*/ 0 h 14"/>
                <a:gd name="T26" fmla="*/ 584 w 38"/>
                <a:gd name="T27" fmla="*/ 1 h 14"/>
                <a:gd name="T28" fmla="*/ 408 w 38"/>
                <a:gd name="T29" fmla="*/ 2 h 14"/>
                <a:gd name="T30" fmla="*/ 300 w 38"/>
                <a:gd name="T31" fmla="*/ 2 h 14"/>
                <a:gd name="T32" fmla="*/ 7 w 38"/>
                <a:gd name="T33" fmla="*/ 3 h 14"/>
                <a:gd name="T34" fmla="*/ 3 w 38"/>
                <a:gd name="T35" fmla="*/ 4 h 14"/>
                <a:gd name="T36" fmla="*/ 1 w 38"/>
                <a:gd name="T37" fmla="*/ 4 h 14"/>
                <a:gd name="T38" fmla="*/ 0 w 38"/>
                <a:gd name="T39" fmla="*/ 735 h 14"/>
                <a:gd name="T40" fmla="*/ 3 w 38"/>
                <a:gd name="T41" fmla="*/ 904 h 14"/>
                <a:gd name="T42" fmla="*/ 5 w 38"/>
                <a:gd name="T43" fmla="*/ 904 h 14"/>
                <a:gd name="T44" fmla="*/ 6 w 38"/>
                <a:gd name="T45" fmla="*/ 5 h 14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8"/>
                <a:gd name="T70" fmla="*/ 0 h 14"/>
                <a:gd name="T71" fmla="*/ 38 w 38"/>
                <a:gd name="T72" fmla="*/ 14 h 14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8" h="14">
                  <a:moveTo>
                    <a:pt x="6" y="5"/>
                  </a:moveTo>
                  <a:lnTo>
                    <a:pt x="5" y="5"/>
                  </a:lnTo>
                  <a:lnTo>
                    <a:pt x="7" y="6"/>
                  </a:lnTo>
                  <a:lnTo>
                    <a:pt x="6" y="13"/>
                  </a:lnTo>
                  <a:lnTo>
                    <a:pt x="5" y="13"/>
                  </a:lnTo>
                  <a:lnTo>
                    <a:pt x="8" y="12"/>
                  </a:lnTo>
                  <a:lnTo>
                    <a:pt x="14" y="12"/>
                  </a:lnTo>
                  <a:lnTo>
                    <a:pt x="20" y="11"/>
                  </a:lnTo>
                  <a:lnTo>
                    <a:pt x="26" y="10"/>
                  </a:lnTo>
                  <a:lnTo>
                    <a:pt x="33" y="10"/>
                  </a:lnTo>
                  <a:lnTo>
                    <a:pt x="38" y="8"/>
                  </a:lnTo>
                  <a:lnTo>
                    <a:pt x="37" y="0"/>
                  </a:lnTo>
                  <a:lnTo>
                    <a:pt x="32" y="0"/>
                  </a:lnTo>
                  <a:lnTo>
                    <a:pt x="26" y="1"/>
                  </a:lnTo>
                  <a:lnTo>
                    <a:pt x="19" y="2"/>
                  </a:lnTo>
                  <a:lnTo>
                    <a:pt x="13" y="2"/>
                  </a:lnTo>
                  <a:lnTo>
                    <a:pt x="7" y="3"/>
                  </a:lnTo>
                  <a:lnTo>
                    <a:pt x="3" y="4"/>
                  </a:lnTo>
                  <a:lnTo>
                    <a:pt x="1" y="4"/>
                  </a:lnTo>
                  <a:lnTo>
                    <a:pt x="0" y="11"/>
                  </a:lnTo>
                  <a:lnTo>
                    <a:pt x="3" y="14"/>
                  </a:lnTo>
                  <a:lnTo>
                    <a:pt x="5" y="14"/>
                  </a:lnTo>
                  <a:lnTo>
                    <a:pt x="6" y="5"/>
                  </a:lnTo>
                  <a:close/>
                </a:path>
              </a:pathLst>
            </a:custGeom>
            <a:solidFill>
              <a:srgbClr val="BF8D07"/>
            </a:solidFill>
            <a:ln w="9525">
              <a:noFill/>
              <a:round/>
              <a:headEnd/>
              <a:tailEnd/>
            </a:ln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2100" name="Freeform 220"/>
            <p:cNvSpPr>
              <a:spLocks noChangeArrowheads="1"/>
            </p:cNvSpPr>
            <p:nvPr/>
          </p:nvSpPr>
          <p:spPr bwMode="auto">
            <a:xfrm>
              <a:off x="2116" y="4159"/>
              <a:ext cx="36" cy="15"/>
            </a:xfrm>
            <a:custGeom>
              <a:avLst/>
              <a:gdLst>
                <a:gd name="T0" fmla="*/ 1076 w 34"/>
                <a:gd name="T1" fmla="*/ 904 h 14"/>
                <a:gd name="T2" fmla="*/ 1075 w 34"/>
                <a:gd name="T3" fmla="*/ 6 h 14"/>
                <a:gd name="T4" fmla="*/ 1 w 34"/>
                <a:gd name="T5" fmla="*/ 0 h 14"/>
                <a:gd name="T6" fmla="*/ 0 w 34"/>
                <a:gd name="T7" fmla="*/ 640 h 14"/>
                <a:gd name="T8" fmla="*/ 1016 w 34"/>
                <a:gd name="T9" fmla="*/ 904 h 14"/>
                <a:gd name="T10" fmla="*/ 960 w 34"/>
                <a:gd name="T11" fmla="*/ 557 h 14"/>
                <a:gd name="T12" fmla="*/ 1076 w 34"/>
                <a:gd name="T13" fmla="*/ 904 h 1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4"/>
                <a:gd name="T22" fmla="*/ 0 h 14"/>
                <a:gd name="T23" fmla="*/ 34 w 34"/>
                <a:gd name="T24" fmla="*/ 14 h 1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4" h="14">
                  <a:moveTo>
                    <a:pt x="34" y="14"/>
                  </a:moveTo>
                  <a:lnTo>
                    <a:pt x="33" y="6"/>
                  </a:lnTo>
                  <a:lnTo>
                    <a:pt x="1" y="0"/>
                  </a:lnTo>
                  <a:lnTo>
                    <a:pt x="0" y="9"/>
                  </a:lnTo>
                  <a:lnTo>
                    <a:pt x="32" y="14"/>
                  </a:lnTo>
                  <a:lnTo>
                    <a:pt x="30" y="7"/>
                  </a:lnTo>
                  <a:lnTo>
                    <a:pt x="34" y="14"/>
                  </a:lnTo>
                  <a:close/>
                </a:path>
              </a:pathLst>
            </a:custGeom>
            <a:solidFill>
              <a:srgbClr val="BF8D07"/>
            </a:solidFill>
            <a:ln w="9525">
              <a:noFill/>
              <a:round/>
              <a:headEnd/>
              <a:tailEnd/>
            </a:ln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2101" name="Freeform 221"/>
            <p:cNvSpPr>
              <a:spLocks noChangeArrowheads="1"/>
            </p:cNvSpPr>
            <p:nvPr/>
          </p:nvSpPr>
          <p:spPr bwMode="auto">
            <a:xfrm>
              <a:off x="2095" y="4166"/>
              <a:ext cx="57" cy="20"/>
            </a:xfrm>
            <a:custGeom>
              <a:avLst/>
              <a:gdLst>
                <a:gd name="T0" fmla="*/ 8 w 54"/>
                <a:gd name="T1" fmla="*/ 5284 h 18"/>
                <a:gd name="T2" fmla="*/ 328 w 54"/>
                <a:gd name="T3" fmla="*/ 9326 h 18"/>
                <a:gd name="T4" fmla="*/ 311 w 54"/>
                <a:gd name="T5" fmla="*/ 9942 h 18"/>
                <a:gd name="T6" fmla="*/ 406 w 54"/>
                <a:gd name="T7" fmla="*/ 9326 h 18"/>
                <a:gd name="T8" fmla="*/ 576 w 54"/>
                <a:gd name="T9" fmla="*/ 8948 h 18"/>
                <a:gd name="T10" fmla="*/ 822 w 54"/>
                <a:gd name="T11" fmla="*/ 8053 h 18"/>
                <a:gd name="T12" fmla="*/ 990 w 54"/>
                <a:gd name="T13" fmla="*/ 6523 h 18"/>
                <a:gd name="T14" fmla="*/ 1240 w 54"/>
                <a:gd name="T15" fmla="*/ 5871 h 18"/>
                <a:gd name="T16" fmla="*/ 1368 w 54"/>
                <a:gd name="T17" fmla="*/ 5284 h 18"/>
                <a:gd name="T18" fmla="*/ 1445 w 54"/>
                <a:gd name="T19" fmla="*/ 4280 h 18"/>
                <a:gd name="T20" fmla="*/ 1368 w 54"/>
                <a:gd name="T21" fmla="*/ 0 h 18"/>
                <a:gd name="T22" fmla="*/ 1309 w 54"/>
                <a:gd name="T23" fmla="*/ 0 h 18"/>
                <a:gd name="T24" fmla="*/ 1175 w 54"/>
                <a:gd name="T25" fmla="*/ 1 h 18"/>
                <a:gd name="T26" fmla="*/ 967 w 54"/>
                <a:gd name="T27" fmla="*/ 2 h 18"/>
                <a:gd name="T28" fmla="*/ 779 w 54"/>
                <a:gd name="T29" fmla="*/ 3 h 18"/>
                <a:gd name="T30" fmla="*/ 517 w 54"/>
                <a:gd name="T31" fmla="*/ 3467 h 18"/>
                <a:gd name="T32" fmla="*/ 365 w 54"/>
                <a:gd name="T33" fmla="*/ 3852 h 18"/>
                <a:gd name="T34" fmla="*/ 279 w 54"/>
                <a:gd name="T35" fmla="*/ 4280 h 18"/>
                <a:gd name="T36" fmla="*/ 3 w 54"/>
                <a:gd name="T37" fmla="*/ 6523 h 18"/>
                <a:gd name="T38" fmla="*/ 8 w 54"/>
                <a:gd name="T39" fmla="*/ 11047 h 18"/>
                <a:gd name="T40" fmla="*/ 3 w 54"/>
                <a:gd name="T41" fmla="*/ 6523 h 18"/>
                <a:gd name="T42" fmla="*/ 0 w 54"/>
                <a:gd name="T43" fmla="*/ 11047 h 18"/>
                <a:gd name="T44" fmla="*/ 8 w 54"/>
                <a:gd name="T45" fmla="*/ 11047 h 18"/>
                <a:gd name="T46" fmla="*/ 8 w 54"/>
                <a:gd name="T47" fmla="*/ 5284 h 18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54"/>
                <a:gd name="T73" fmla="*/ 0 h 18"/>
                <a:gd name="T74" fmla="*/ 54 w 54"/>
                <a:gd name="T75" fmla="*/ 18 h 18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54" h="18">
                  <a:moveTo>
                    <a:pt x="8" y="9"/>
                  </a:moveTo>
                  <a:lnTo>
                    <a:pt x="12" y="15"/>
                  </a:lnTo>
                  <a:lnTo>
                    <a:pt x="11" y="16"/>
                  </a:lnTo>
                  <a:lnTo>
                    <a:pt x="16" y="15"/>
                  </a:lnTo>
                  <a:lnTo>
                    <a:pt x="22" y="14"/>
                  </a:lnTo>
                  <a:lnTo>
                    <a:pt x="30" y="13"/>
                  </a:lnTo>
                  <a:lnTo>
                    <a:pt x="37" y="11"/>
                  </a:lnTo>
                  <a:lnTo>
                    <a:pt x="45" y="10"/>
                  </a:lnTo>
                  <a:lnTo>
                    <a:pt x="50" y="9"/>
                  </a:lnTo>
                  <a:lnTo>
                    <a:pt x="54" y="7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3" y="1"/>
                  </a:lnTo>
                  <a:lnTo>
                    <a:pt x="36" y="2"/>
                  </a:lnTo>
                  <a:lnTo>
                    <a:pt x="28" y="3"/>
                  </a:lnTo>
                  <a:lnTo>
                    <a:pt x="20" y="5"/>
                  </a:lnTo>
                  <a:lnTo>
                    <a:pt x="14" y="6"/>
                  </a:lnTo>
                  <a:lnTo>
                    <a:pt x="9" y="7"/>
                  </a:lnTo>
                  <a:lnTo>
                    <a:pt x="3" y="11"/>
                  </a:lnTo>
                  <a:lnTo>
                    <a:pt x="8" y="18"/>
                  </a:lnTo>
                  <a:lnTo>
                    <a:pt x="3" y="11"/>
                  </a:lnTo>
                  <a:lnTo>
                    <a:pt x="0" y="18"/>
                  </a:lnTo>
                  <a:lnTo>
                    <a:pt x="8" y="18"/>
                  </a:lnTo>
                  <a:lnTo>
                    <a:pt x="8" y="9"/>
                  </a:lnTo>
                  <a:close/>
                </a:path>
              </a:pathLst>
            </a:custGeom>
            <a:solidFill>
              <a:srgbClr val="BF8D07"/>
            </a:solidFill>
            <a:ln w="9525">
              <a:noFill/>
              <a:round/>
              <a:headEnd/>
              <a:tailEnd/>
            </a:ln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2102" name="Freeform 222"/>
            <p:cNvSpPr>
              <a:spLocks noChangeArrowheads="1"/>
            </p:cNvSpPr>
            <p:nvPr/>
          </p:nvSpPr>
          <p:spPr bwMode="auto">
            <a:xfrm>
              <a:off x="2104" y="4173"/>
              <a:ext cx="71" cy="13"/>
            </a:xfrm>
            <a:custGeom>
              <a:avLst/>
              <a:gdLst>
                <a:gd name="T0" fmla="*/ 2031 w 67"/>
                <a:gd name="T1" fmla="*/ 952 h 12"/>
                <a:gd name="T2" fmla="*/ 2152 w 67"/>
                <a:gd name="T3" fmla="*/ 0 h 12"/>
                <a:gd name="T4" fmla="*/ 0 w 67"/>
                <a:gd name="T5" fmla="*/ 3 h 12"/>
                <a:gd name="T6" fmla="*/ 0 w 67"/>
                <a:gd name="T7" fmla="*/ 1538 h 12"/>
                <a:gd name="T8" fmla="*/ 2152 w 67"/>
                <a:gd name="T9" fmla="*/ 1311 h 12"/>
                <a:gd name="T10" fmla="*/ 2280 w 67"/>
                <a:gd name="T11" fmla="*/ 5 h 12"/>
                <a:gd name="T12" fmla="*/ 2152 w 67"/>
                <a:gd name="T13" fmla="*/ 1311 h 12"/>
                <a:gd name="T14" fmla="*/ 2280 w 67"/>
                <a:gd name="T15" fmla="*/ 1311 h 12"/>
                <a:gd name="T16" fmla="*/ 2280 w 67"/>
                <a:gd name="T17" fmla="*/ 5 h 12"/>
                <a:gd name="T18" fmla="*/ 2031 w 67"/>
                <a:gd name="T19" fmla="*/ 952 h 1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67"/>
                <a:gd name="T31" fmla="*/ 0 h 12"/>
                <a:gd name="T32" fmla="*/ 67 w 67"/>
                <a:gd name="T33" fmla="*/ 12 h 12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67" h="12">
                  <a:moveTo>
                    <a:pt x="59" y="6"/>
                  </a:moveTo>
                  <a:lnTo>
                    <a:pt x="63" y="0"/>
                  </a:lnTo>
                  <a:lnTo>
                    <a:pt x="0" y="3"/>
                  </a:lnTo>
                  <a:lnTo>
                    <a:pt x="0" y="12"/>
                  </a:lnTo>
                  <a:lnTo>
                    <a:pt x="63" y="10"/>
                  </a:lnTo>
                  <a:lnTo>
                    <a:pt x="67" y="5"/>
                  </a:lnTo>
                  <a:lnTo>
                    <a:pt x="63" y="10"/>
                  </a:lnTo>
                  <a:lnTo>
                    <a:pt x="67" y="10"/>
                  </a:lnTo>
                  <a:lnTo>
                    <a:pt x="67" y="5"/>
                  </a:lnTo>
                  <a:lnTo>
                    <a:pt x="59" y="6"/>
                  </a:lnTo>
                  <a:close/>
                </a:path>
              </a:pathLst>
            </a:custGeom>
            <a:solidFill>
              <a:srgbClr val="BF8D07"/>
            </a:solidFill>
            <a:ln w="9525">
              <a:noFill/>
              <a:round/>
              <a:headEnd/>
              <a:tailEnd/>
            </a:ln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2103" name="Freeform 223"/>
            <p:cNvSpPr>
              <a:spLocks noChangeArrowheads="1"/>
            </p:cNvSpPr>
            <p:nvPr/>
          </p:nvSpPr>
          <p:spPr bwMode="auto">
            <a:xfrm>
              <a:off x="2163" y="4120"/>
              <a:ext cx="12" cy="59"/>
            </a:xfrm>
            <a:custGeom>
              <a:avLst/>
              <a:gdLst>
                <a:gd name="T0" fmla="*/ 1 w 11"/>
                <a:gd name="T1" fmla="*/ 588 h 55"/>
                <a:gd name="T2" fmla="*/ 0 w 11"/>
                <a:gd name="T3" fmla="*/ 3 h 55"/>
                <a:gd name="T4" fmla="*/ 3 w 11"/>
                <a:gd name="T5" fmla="*/ 4008 h 55"/>
                <a:gd name="T6" fmla="*/ 2069 w 11"/>
                <a:gd name="T7" fmla="*/ 3918 h 55"/>
                <a:gd name="T8" fmla="*/ 1594 w 11"/>
                <a:gd name="T9" fmla="*/ 2 h 55"/>
                <a:gd name="T10" fmla="*/ 1461 w 11"/>
                <a:gd name="T11" fmla="*/ 0 h 55"/>
                <a:gd name="T12" fmla="*/ 1 w 11"/>
                <a:gd name="T13" fmla="*/ 588 h 5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1"/>
                <a:gd name="T22" fmla="*/ 0 h 55"/>
                <a:gd name="T23" fmla="*/ 11 w 11"/>
                <a:gd name="T24" fmla="*/ 55 h 55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1" h="55">
                  <a:moveTo>
                    <a:pt x="1" y="7"/>
                  </a:moveTo>
                  <a:lnTo>
                    <a:pt x="0" y="3"/>
                  </a:lnTo>
                  <a:lnTo>
                    <a:pt x="3" y="55"/>
                  </a:lnTo>
                  <a:lnTo>
                    <a:pt x="11" y="54"/>
                  </a:lnTo>
                  <a:lnTo>
                    <a:pt x="8" y="2"/>
                  </a:lnTo>
                  <a:lnTo>
                    <a:pt x="7" y="0"/>
                  </a:lnTo>
                  <a:lnTo>
                    <a:pt x="1" y="7"/>
                  </a:lnTo>
                  <a:close/>
                </a:path>
              </a:pathLst>
            </a:custGeom>
            <a:solidFill>
              <a:srgbClr val="BF8D07"/>
            </a:solidFill>
            <a:ln w="9525">
              <a:noFill/>
              <a:round/>
              <a:headEnd/>
              <a:tailEnd/>
            </a:ln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2104" name="Freeform 224"/>
            <p:cNvSpPr>
              <a:spLocks noChangeArrowheads="1"/>
            </p:cNvSpPr>
            <p:nvPr/>
          </p:nvSpPr>
          <p:spPr bwMode="auto">
            <a:xfrm>
              <a:off x="2163" y="4117"/>
              <a:ext cx="7" cy="10"/>
            </a:xfrm>
            <a:custGeom>
              <a:avLst/>
              <a:gdLst>
                <a:gd name="T0" fmla="*/ 3 w 7"/>
                <a:gd name="T1" fmla="*/ 5284 h 9"/>
                <a:gd name="T2" fmla="*/ 0 w 7"/>
                <a:gd name="T3" fmla="*/ 4280 h 9"/>
                <a:gd name="T4" fmla="*/ 1 w 7"/>
                <a:gd name="T5" fmla="*/ 5284 h 9"/>
                <a:gd name="T6" fmla="*/ 7 w 7"/>
                <a:gd name="T7" fmla="*/ 2 h 9"/>
                <a:gd name="T8" fmla="*/ 6 w 7"/>
                <a:gd name="T9" fmla="*/ 1 h 9"/>
                <a:gd name="T10" fmla="*/ 3 w 7"/>
                <a:gd name="T11" fmla="*/ 0 h 9"/>
                <a:gd name="T12" fmla="*/ 3 w 7"/>
                <a:gd name="T13" fmla="*/ 5284 h 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7"/>
                <a:gd name="T22" fmla="*/ 0 h 9"/>
                <a:gd name="T23" fmla="*/ 7 w 7"/>
                <a:gd name="T24" fmla="*/ 9 h 9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7" h="9">
                  <a:moveTo>
                    <a:pt x="3" y="9"/>
                  </a:moveTo>
                  <a:lnTo>
                    <a:pt x="0" y="7"/>
                  </a:lnTo>
                  <a:lnTo>
                    <a:pt x="1" y="9"/>
                  </a:lnTo>
                  <a:lnTo>
                    <a:pt x="7" y="2"/>
                  </a:lnTo>
                  <a:lnTo>
                    <a:pt x="6" y="1"/>
                  </a:lnTo>
                  <a:lnTo>
                    <a:pt x="3" y="0"/>
                  </a:lnTo>
                  <a:lnTo>
                    <a:pt x="3" y="9"/>
                  </a:lnTo>
                  <a:close/>
                </a:path>
              </a:pathLst>
            </a:custGeom>
            <a:solidFill>
              <a:srgbClr val="BF8D07"/>
            </a:solidFill>
            <a:ln w="9525">
              <a:noFill/>
              <a:round/>
              <a:headEnd/>
              <a:tailEnd/>
            </a:ln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2105" name="Freeform 225"/>
            <p:cNvSpPr>
              <a:spLocks noChangeArrowheads="1"/>
            </p:cNvSpPr>
            <p:nvPr/>
          </p:nvSpPr>
          <p:spPr bwMode="auto">
            <a:xfrm>
              <a:off x="2148" y="4117"/>
              <a:ext cx="18" cy="20"/>
            </a:xfrm>
            <a:custGeom>
              <a:avLst/>
              <a:gdLst>
                <a:gd name="T0" fmla="*/ 344 w 17"/>
                <a:gd name="T1" fmla="*/ 5871 h 18"/>
                <a:gd name="T2" fmla="*/ 7 w 17"/>
                <a:gd name="T3" fmla="*/ 5284 h 18"/>
                <a:gd name="T4" fmla="*/ 7 w 17"/>
                <a:gd name="T5" fmla="*/ 7248 h 18"/>
                <a:gd name="T6" fmla="*/ 325 w 17"/>
                <a:gd name="T7" fmla="*/ 6523 h 18"/>
                <a:gd name="T8" fmla="*/ 408 w 17"/>
                <a:gd name="T9" fmla="*/ 5871 h 18"/>
                <a:gd name="T10" fmla="*/ 457 w 17"/>
                <a:gd name="T11" fmla="*/ 5284 h 18"/>
                <a:gd name="T12" fmla="*/ 512 w 17"/>
                <a:gd name="T13" fmla="*/ 5284 h 18"/>
                <a:gd name="T14" fmla="*/ 512 w 17"/>
                <a:gd name="T15" fmla="*/ 0 h 18"/>
                <a:gd name="T16" fmla="*/ 432 w 17"/>
                <a:gd name="T17" fmla="*/ 0 h 18"/>
                <a:gd name="T18" fmla="*/ 325 w 17"/>
                <a:gd name="T19" fmla="*/ 1 h 18"/>
                <a:gd name="T20" fmla="*/ 6 w 17"/>
                <a:gd name="T21" fmla="*/ 2 h 18"/>
                <a:gd name="T22" fmla="*/ 3 w 17"/>
                <a:gd name="T23" fmla="*/ 4 h 18"/>
                <a:gd name="T24" fmla="*/ 0 w 17"/>
                <a:gd name="T25" fmla="*/ 4280 h 18"/>
                <a:gd name="T26" fmla="*/ 0 w 17"/>
                <a:gd name="T27" fmla="*/ 8053 h 18"/>
                <a:gd name="T28" fmla="*/ 3 w 17"/>
                <a:gd name="T29" fmla="*/ 9942 h 18"/>
                <a:gd name="T30" fmla="*/ 8 w 17"/>
                <a:gd name="T31" fmla="*/ 11047 h 18"/>
                <a:gd name="T32" fmla="*/ 344 w 17"/>
                <a:gd name="T33" fmla="*/ 5871 h 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7"/>
                <a:gd name="T52" fmla="*/ 0 h 18"/>
                <a:gd name="T53" fmla="*/ 17 w 17"/>
                <a:gd name="T54" fmla="*/ 18 h 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7" h="18">
                  <a:moveTo>
                    <a:pt x="10" y="10"/>
                  </a:moveTo>
                  <a:lnTo>
                    <a:pt x="7" y="9"/>
                  </a:lnTo>
                  <a:lnTo>
                    <a:pt x="7" y="12"/>
                  </a:lnTo>
                  <a:lnTo>
                    <a:pt x="9" y="11"/>
                  </a:lnTo>
                  <a:lnTo>
                    <a:pt x="13" y="10"/>
                  </a:lnTo>
                  <a:lnTo>
                    <a:pt x="15" y="9"/>
                  </a:lnTo>
                  <a:lnTo>
                    <a:pt x="17" y="9"/>
                  </a:lnTo>
                  <a:lnTo>
                    <a:pt x="17" y="0"/>
                  </a:lnTo>
                  <a:lnTo>
                    <a:pt x="14" y="0"/>
                  </a:lnTo>
                  <a:lnTo>
                    <a:pt x="9" y="1"/>
                  </a:lnTo>
                  <a:lnTo>
                    <a:pt x="6" y="2"/>
                  </a:lnTo>
                  <a:lnTo>
                    <a:pt x="3" y="4"/>
                  </a:lnTo>
                  <a:lnTo>
                    <a:pt x="0" y="7"/>
                  </a:lnTo>
                  <a:lnTo>
                    <a:pt x="0" y="13"/>
                  </a:lnTo>
                  <a:lnTo>
                    <a:pt x="3" y="16"/>
                  </a:lnTo>
                  <a:lnTo>
                    <a:pt x="8" y="18"/>
                  </a:lnTo>
                  <a:lnTo>
                    <a:pt x="10" y="10"/>
                  </a:lnTo>
                  <a:close/>
                </a:path>
              </a:pathLst>
            </a:custGeom>
            <a:solidFill>
              <a:srgbClr val="BF8D07"/>
            </a:solidFill>
            <a:ln w="9525">
              <a:noFill/>
              <a:round/>
              <a:headEnd/>
              <a:tailEnd/>
            </a:ln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2106" name="Freeform 226"/>
            <p:cNvSpPr>
              <a:spLocks noChangeArrowheads="1"/>
            </p:cNvSpPr>
            <p:nvPr/>
          </p:nvSpPr>
          <p:spPr bwMode="auto">
            <a:xfrm>
              <a:off x="2168" y="4120"/>
              <a:ext cx="42" cy="14"/>
            </a:xfrm>
            <a:custGeom>
              <a:avLst/>
              <a:gdLst>
                <a:gd name="T0" fmla="*/ 780 w 40"/>
                <a:gd name="T1" fmla="*/ 908 h 13"/>
                <a:gd name="T2" fmla="*/ 757 w 40"/>
                <a:gd name="T3" fmla="*/ 783 h 13"/>
                <a:gd name="T4" fmla="*/ 656 w 40"/>
                <a:gd name="T5" fmla="*/ 3 h 13"/>
                <a:gd name="T6" fmla="*/ 488 w 40"/>
                <a:gd name="T7" fmla="*/ 1 h 13"/>
                <a:gd name="T8" fmla="*/ 348 w 40"/>
                <a:gd name="T9" fmla="*/ 0 h 13"/>
                <a:gd name="T10" fmla="*/ 247 w 40"/>
                <a:gd name="T11" fmla="*/ 0 h 13"/>
                <a:gd name="T12" fmla="*/ 5 w 40"/>
                <a:gd name="T13" fmla="*/ 0 h 13"/>
                <a:gd name="T14" fmla="*/ 0 w 40"/>
                <a:gd name="T15" fmla="*/ 727 h 13"/>
                <a:gd name="T16" fmla="*/ 5 w 40"/>
                <a:gd name="T17" fmla="*/ 978 h 13"/>
                <a:gd name="T18" fmla="*/ 286 w 40"/>
                <a:gd name="T19" fmla="*/ 1134 h 13"/>
                <a:gd name="T20" fmla="*/ 300 w 40"/>
                <a:gd name="T21" fmla="*/ 4 h 13"/>
                <a:gd name="T22" fmla="*/ 8 w 40"/>
                <a:gd name="T23" fmla="*/ 2 h 13"/>
                <a:gd name="T24" fmla="*/ 8 w 40"/>
                <a:gd name="T25" fmla="*/ 4 h 13"/>
                <a:gd name="T26" fmla="*/ 6 w 40"/>
                <a:gd name="T27" fmla="*/ 843 h 13"/>
                <a:gd name="T28" fmla="*/ 247 w 40"/>
                <a:gd name="T29" fmla="*/ 843 h 13"/>
                <a:gd name="T30" fmla="*/ 331 w 40"/>
                <a:gd name="T31" fmla="*/ 843 h 13"/>
                <a:gd name="T32" fmla="*/ 445 w 40"/>
                <a:gd name="T33" fmla="*/ 908 h 13"/>
                <a:gd name="T34" fmla="*/ 623 w 40"/>
                <a:gd name="T35" fmla="*/ 1053 h 13"/>
                <a:gd name="T36" fmla="*/ 654 w 40"/>
                <a:gd name="T37" fmla="*/ 1134 h 13"/>
                <a:gd name="T38" fmla="*/ 625 w 40"/>
                <a:gd name="T39" fmla="*/ 908 h 13"/>
                <a:gd name="T40" fmla="*/ 780 w 40"/>
                <a:gd name="T41" fmla="*/ 908 h 1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0"/>
                <a:gd name="T64" fmla="*/ 0 h 13"/>
                <a:gd name="T65" fmla="*/ 40 w 40"/>
                <a:gd name="T66" fmla="*/ 13 h 1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0" h="13">
                  <a:moveTo>
                    <a:pt x="40" y="10"/>
                  </a:moveTo>
                  <a:lnTo>
                    <a:pt x="39" y="8"/>
                  </a:lnTo>
                  <a:lnTo>
                    <a:pt x="34" y="3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0"/>
                  </a:lnTo>
                  <a:lnTo>
                    <a:pt x="5" y="0"/>
                  </a:lnTo>
                  <a:lnTo>
                    <a:pt x="0" y="7"/>
                  </a:lnTo>
                  <a:lnTo>
                    <a:pt x="5" y="11"/>
                  </a:lnTo>
                  <a:lnTo>
                    <a:pt x="15" y="13"/>
                  </a:lnTo>
                  <a:lnTo>
                    <a:pt x="16" y="4"/>
                  </a:lnTo>
                  <a:lnTo>
                    <a:pt x="8" y="2"/>
                  </a:lnTo>
                  <a:lnTo>
                    <a:pt x="8" y="4"/>
                  </a:lnTo>
                  <a:lnTo>
                    <a:pt x="6" y="9"/>
                  </a:lnTo>
                  <a:lnTo>
                    <a:pt x="12" y="9"/>
                  </a:lnTo>
                  <a:lnTo>
                    <a:pt x="18" y="9"/>
                  </a:lnTo>
                  <a:lnTo>
                    <a:pt x="24" y="10"/>
                  </a:lnTo>
                  <a:lnTo>
                    <a:pt x="31" y="12"/>
                  </a:lnTo>
                  <a:lnTo>
                    <a:pt x="33" y="13"/>
                  </a:lnTo>
                  <a:lnTo>
                    <a:pt x="32" y="10"/>
                  </a:lnTo>
                  <a:lnTo>
                    <a:pt x="40" y="10"/>
                  </a:lnTo>
                  <a:close/>
                </a:path>
              </a:pathLst>
            </a:custGeom>
            <a:solidFill>
              <a:srgbClr val="BF8D07"/>
            </a:solidFill>
            <a:ln w="9525">
              <a:noFill/>
              <a:round/>
              <a:headEnd/>
              <a:tailEnd/>
            </a:ln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2107" name="Freeform 227"/>
            <p:cNvSpPr>
              <a:spLocks noChangeArrowheads="1"/>
            </p:cNvSpPr>
            <p:nvPr/>
          </p:nvSpPr>
          <p:spPr bwMode="auto">
            <a:xfrm>
              <a:off x="2194" y="4141"/>
              <a:ext cx="17" cy="14"/>
            </a:xfrm>
            <a:custGeom>
              <a:avLst/>
              <a:gdLst>
                <a:gd name="T0" fmla="*/ 387 w 16"/>
                <a:gd name="T1" fmla="*/ 908 h 13"/>
                <a:gd name="T2" fmla="*/ 387 w 16"/>
                <a:gd name="T3" fmla="*/ 1053 h 13"/>
                <a:gd name="T4" fmla="*/ 411 w 16"/>
                <a:gd name="T5" fmla="*/ 978 h 13"/>
                <a:gd name="T6" fmla="*/ 437 w 16"/>
                <a:gd name="T7" fmla="*/ 843 h 13"/>
                <a:gd name="T8" fmla="*/ 464 w 16"/>
                <a:gd name="T9" fmla="*/ 727 h 13"/>
                <a:gd name="T10" fmla="*/ 524 w 16"/>
                <a:gd name="T11" fmla="*/ 6 h 13"/>
                <a:gd name="T12" fmla="*/ 557 w 16"/>
                <a:gd name="T13" fmla="*/ 4 h 13"/>
                <a:gd name="T14" fmla="*/ 592 w 16"/>
                <a:gd name="T15" fmla="*/ 1 h 13"/>
                <a:gd name="T16" fmla="*/ 364 w 16"/>
                <a:gd name="T17" fmla="*/ 1 h 13"/>
                <a:gd name="T18" fmla="*/ 364 w 16"/>
                <a:gd name="T19" fmla="*/ 0 h 13"/>
                <a:gd name="T20" fmla="*/ 6 w 16"/>
                <a:gd name="T21" fmla="*/ 1 h 13"/>
                <a:gd name="T22" fmla="*/ 5 w 16"/>
                <a:gd name="T23" fmla="*/ 3 h 13"/>
                <a:gd name="T24" fmla="*/ 3 w 16"/>
                <a:gd name="T25" fmla="*/ 4 h 13"/>
                <a:gd name="T26" fmla="*/ 1 w 16"/>
                <a:gd name="T27" fmla="*/ 6 h 13"/>
                <a:gd name="T28" fmla="*/ 0 w 16"/>
                <a:gd name="T29" fmla="*/ 843 h 13"/>
                <a:gd name="T30" fmla="*/ 0 w 16"/>
                <a:gd name="T31" fmla="*/ 1134 h 13"/>
                <a:gd name="T32" fmla="*/ 387 w 16"/>
                <a:gd name="T33" fmla="*/ 908 h 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6"/>
                <a:gd name="T52" fmla="*/ 0 h 13"/>
                <a:gd name="T53" fmla="*/ 16 w 16"/>
                <a:gd name="T54" fmla="*/ 13 h 1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6" h="13">
                  <a:moveTo>
                    <a:pt x="9" y="10"/>
                  </a:moveTo>
                  <a:lnTo>
                    <a:pt x="9" y="12"/>
                  </a:lnTo>
                  <a:lnTo>
                    <a:pt x="10" y="11"/>
                  </a:lnTo>
                  <a:lnTo>
                    <a:pt x="11" y="9"/>
                  </a:lnTo>
                  <a:lnTo>
                    <a:pt x="12" y="7"/>
                  </a:lnTo>
                  <a:lnTo>
                    <a:pt x="14" y="6"/>
                  </a:lnTo>
                  <a:lnTo>
                    <a:pt x="15" y="4"/>
                  </a:lnTo>
                  <a:lnTo>
                    <a:pt x="16" y="1"/>
                  </a:lnTo>
                  <a:lnTo>
                    <a:pt x="8" y="1"/>
                  </a:lnTo>
                  <a:lnTo>
                    <a:pt x="8" y="0"/>
                  </a:lnTo>
                  <a:lnTo>
                    <a:pt x="6" y="1"/>
                  </a:lnTo>
                  <a:lnTo>
                    <a:pt x="5" y="3"/>
                  </a:lnTo>
                  <a:lnTo>
                    <a:pt x="3" y="4"/>
                  </a:lnTo>
                  <a:lnTo>
                    <a:pt x="1" y="6"/>
                  </a:lnTo>
                  <a:lnTo>
                    <a:pt x="0" y="9"/>
                  </a:lnTo>
                  <a:lnTo>
                    <a:pt x="0" y="13"/>
                  </a:lnTo>
                  <a:lnTo>
                    <a:pt x="9" y="10"/>
                  </a:lnTo>
                  <a:close/>
                </a:path>
              </a:pathLst>
            </a:custGeom>
            <a:solidFill>
              <a:srgbClr val="BF8D07"/>
            </a:solidFill>
            <a:ln w="9525">
              <a:noFill/>
              <a:round/>
              <a:headEnd/>
              <a:tailEnd/>
            </a:ln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2108" name="Freeform 228"/>
            <p:cNvSpPr>
              <a:spLocks noChangeArrowheads="1"/>
            </p:cNvSpPr>
            <p:nvPr/>
          </p:nvSpPr>
          <p:spPr bwMode="auto">
            <a:xfrm>
              <a:off x="2194" y="4152"/>
              <a:ext cx="16" cy="22"/>
            </a:xfrm>
            <a:custGeom>
              <a:avLst/>
              <a:gdLst>
                <a:gd name="T0" fmla="*/ 622 w 15"/>
                <a:gd name="T1" fmla="*/ 6678 h 20"/>
                <a:gd name="T2" fmla="*/ 663 w 15"/>
                <a:gd name="T3" fmla="*/ 5519 h 20"/>
                <a:gd name="T4" fmla="*/ 481 w 15"/>
                <a:gd name="T5" fmla="*/ 0 h 20"/>
                <a:gd name="T6" fmla="*/ 0 w 15"/>
                <a:gd name="T7" fmla="*/ 3 h 20"/>
                <a:gd name="T8" fmla="*/ 6 w 15"/>
                <a:gd name="T9" fmla="*/ 6117 h 20"/>
                <a:gd name="T10" fmla="*/ 7 w 15"/>
                <a:gd name="T11" fmla="*/ 5017 h 20"/>
                <a:gd name="T12" fmla="*/ 622 w 15"/>
                <a:gd name="T13" fmla="*/ 6678 h 20"/>
                <a:gd name="T14" fmla="*/ 707 w 15"/>
                <a:gd name="T15" fmla="*/ 6071 h 20"/>
                <a:gd name="T16" fmla="*/ 663 w 15"/>
                <a:gd name="T17" fmla="*/ 5519 h 20"/>
                <a:gd name="T18" fmla="*/ 622 w 15"/>
                <a:gd name="T19" fmla="*/ 6678 h 2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5"/>
                <a:gd name="T31" fmla="*/ 0 h 20"/>
                <a:gd name="T32" fmla="*/ 15 w 15"/>
                <a:gd name="T33" fmla="*/ 20 h 2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5" h="20">
                  <a:moveTo>
                    <a:pt x="13" y="20"/>
                  </a:moveTo>
                  <a:lnTo>
                    <a:pt x="14" y="16"/>
                  </a:lnTo>
                  <a:lnTo>
                    <a:pt x="9" y="0"/>
                  </a:lnTo>
                  <a:lnTo>
                    <a:pt x="0" y="3"/>
                  </a:lnTo>
                  <a:lnTo>
                    <a:pt x="6" y="19"/>
                  </a:lnTo>
                  <a:lnTo>
                    <a:pt x="7" y="15"/>
                  </a:lnTo>
                  <a:lnTo>
                    <a:pt x="13" y="20"/>
                  </a:lnTo>
                  <a:lnTo>
                    <a:pt x="15" y="18"/>
                  </a:lnTo>
                  <a:lnTo>
                    <a:pt x="14" y="16"/>
                  </a:lnTo>
                  <a:lnTo>
                    <a:pt x="13" y="20"/>
                  </a:lnTo>
                  <a:close/>
                </a:path>
              </a:pathLst>
            </a:custGeom>
            <a:solidFill>
              <a:srgbClr val="BF8D07"/>
            </a:solidFill>
            <a:ln w="9525">
              <a:noFill/>
              <a:round/>
              <a:headEnd/>
              <a:tailEnd/>
            </a:ln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2109" name="Freeform 229"/>
            <p:cNvSpPr>
              <a:spLocks noChangeArrowheads="1"/>
            </p:cNvSpPr>
            <p:nvPr/>
          </p:nvSpPr>
          <p:spPr bwMode="auto">
            <a:xfrm>
              <a:off x="2171" y="4168"/>
              <a:ext cx="36" cy="13"/>
            </a:xfrm>
            <a:custGeom>
              <a:avLst/>
              <a:gdLst>
                <a:gd name="T0" fmla="*/ 0 w 34"/>
                <a:gd name="T1" fmla="*/ 0 h 12"/>
                <a:gd name="T2" fmla="*/ 0 w 34"/>
                <a:gd name="T3" fmla="*/ 1117 h 12"/>
                <a:gd name="T4" fmla="*/ 4 w 34"/>
                <a:gd name="T5" fmla="*/ 1420 h 12"/>
                <a:gd name="T6" fmla="*/ 325 w 34"/>
                <a:gd name="T7" fmla="*/ 1538 h 12"/>
                <a:gd name="T8" fmla="*/ 432 w 34"/>
                <a:gd name="T9" fmla="*/ 1538 h 12"/>
                <a:gd name="T10" fmla="*/ 574 w 34"/>
                <a:gd name="T11" fmla="*/ 1538 h 12"/>
                <a:gd name="T12" fmla="*/ 764 w 34"/>
                <a:gd name="T13" fmla="*/ 1420 h 12"/>
                <a:gd name="T14" fmla="*/ 960 w 34"/>
                <a:gd name="T15" fmla="*/ 1210 h 12"/>
                <a:gd name="T16" fmla="*/ 1076 w 34"/>
                <a:gd name="T17" fmla="*/ 5 h 12"/>
                <a:gd name="T18" fmla="*/ 907 w 34"/>
                <a:gd name="T19" fmla="*/ 0 h 12"/>
                <a:gd name="T20" fmla="*/ 857 w 34"/>
                <a:gd name="T21" fmla="*/ 1 h 12"/>
                <a:gd name="T22" fmla="*/ 682 w 34"/>
                <a:gd name="T23" fmla="*/ 2 h 12"/>
                <a:gd name="T24" fmla="*/ 542 w 34"/>
                <a:gd name="T25" fmla="*/ 2 h 12"/>
                <a:gd name="T26" fmla="*/ 432 w 34"/>
                <a:gd name="T27" fmla="*/ 3 h 12"/>
                <a:gd name="T28" fmla="*/ 344 w 34"/>
                <a:gd name="T29" fmla="*/ 2 h 12"/>
                <a:gd name="T30" fmla="*/ 8 w 34"/>
                <a:gd name="T31" fmla="*/ 2 h 12"/>
                <a:gd name="T32" fmla="*/ 8 w 34"/>
                <a:gd name="T33" fmla="*/ 1031 h 12"/>
                <a:gd name="T34" fmla="*/ 0 w 34"/>
                <a:gd name="T35" fmla="*/ 0 h 1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34"/>
                <a:gd name="T55" fmla="*/ 0 h 12"/>
                <a:gd name="T56" fmla="*/ 34 w 34"/>
                <a:gd name="T57" fmla="*/ 12 h 1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34" h="12">
                  <a:moveTo>
                    <a:pt x="0" y="0"/>
                  </a:moveTo>
                  <a:lnTo>
                    <a:pt x="0" y="8"/>
                  </a:lnTo>
                  <a:lnTo>
                    <a:pt x="4" y="11"/>
                  </a:lnTo>
                  <a:lnTo>
                    <a:pt x="9" y="12"/>
                  </a:lnTo>
                  <a:lnTo>
                    <a:pt x="14" y="12"/>
                  </a:lnTo>
                  <a:lnTo>
                    <a:pt x="19" y="12"/>
                  </a:lnTo>
                  <a:lnTo>
                    <a:pt x="24" y="11"/>
                  </a:lnTo>
                  <a:lnTo>
                    <a:pt x="30" y="9"/>
                  </a:lnTo>
                  <a:lnTo>
                    <a:pt x="34" y="5"/>
                  </a:lnTo>
                  <a:lnTo>
                    <a:pt x="28" y="0"/>
                  </a:lnTo>
                  <a:lnTo>
                    <a:pt x="26" y="1"/>
                  </a:lnTo>
                  <a:lnTo>
                    <a:pt x="22" y="2"/>
                  </a:lnTo>
                  <a:lnTo>
                    <a:pt x="18" y="2"/>
                  </a:lnTo>
                  <a:lnTo>
                    <a:pt x="14" y="3"/>
                  </a:lnTo>
                  <a:lnTo>
                    <a:pt x="10" y="2"/>
                  </a:lnTo>
                  <a:lnTo>
                    <a:pt x="8" y="2"/>
                  </a:lnTo>
                  <a:lnTo>
                    <a:pt x="8" y="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F8D07"/>
            </a:solidFill>
            <a:ln w="9525">
              <a:noFill/>
              <a:round/>
              <a:headEnd/>
              <a:tailEnd/>
            </a:ln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2110" name="Freeform 230"/>
            <p:cNvSpPr>
              <a:spLocks noChangeArrowheads="1"/>
            </p:cNvSpPr>
            <p:nvPr/>
          </p:nvSpPr>
          <p:spPr bwMode="auto">
            <a:xfrm>
              <a:off x="2171" y="4164"/>
              <a:ext cx="13" cy="12"/>
            </a:xfrm>
            <a:custGeom>
              <a:avLst/>
              <a:gdLst>
                <a:gd name="T0" fmla="*/ 3 w 12"/>
                <a:gd name="T1" fmla="*/ 1 h 11"/>
                <a:gd name="T2" fmla="*/ 3 w 12"/>
                <a:gd name="T3" fmla="*/ 2 h 11"/>
                <a:gd name="T4" fmla="*/ 3 w 12"/>
                <a:gd name="T5" fmla="*/ 1 h 11"/>
                <a:gd name="T6" fmla="*/ 3 w 12"/>
                <a:gd name="T7" fmla="*/ 2 h 11"/>
                <a:gd name="T8" fmla="*/ 2 w 12"/>
                <a:gd name="T9" fmla="*/ 2 h 11"/>
                <a:gd name="T10" fmla="*/ 1 w 12"/>
                <a:gd name="T11" fmla="*/ 3 h 11"/>
                <a:gd name="T12" fmla="*/ 0 w 12"/>
                <a:gd name="T13" fmla="*/ 4 h 11"/>
                <a:gd name="T14" fmla="*/ 1117 w 12"/>
                <a:gd name="T15" fmla="*/ 2069 h 11"/>
                <a:gd name="T16" fmla="*/ 1117 w 12"/>
                <a:gd name="T17" fmla="*/ 1739 h 11"/>
                <a:gd name="T18" fmla="*/ 1210 w 12"/>
                <a:gd name="T19" fmla="*/ 1594 h 11"/>
                <a:gd name="T20" fmla="*/ 1311 w 12"/>
                <a:gd name="T21" fmla="*/ 1461 h 11"/>
                <a:gd name="T22" fmla="*/ 1420 w 12"/>
                <a:gd name="T23" fmla="*/ 1339 h 11"/>
                <a:gd name="T24" fmla="*/ 1538 w 12"/>
                <a:gd name="T25" fmla="*/ 5 h 11"/>
                <a:gd name="T26" fmla="*/ 1538 w 12"/>
                <a:gd name="T27" fmla="*/ 3 h 11"/>
                <a:gd name="T28" fmla="*/ 1538 w 12"/>
                <a:gd name="T29" fmla="*/ 2 h 11"/>
                <a:gd name="T30" fmla="*/ 1538 w 12"/>
                <a:gd name="T31" fmla="*/ 0 h 11"/>
                <a:gd name="T32" fmla="*/ 3 w 12"/>
                <a:gd name="T33" fmla="*/ 1 h 1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"/>
                <a:gd name="T52" fmla="*/ 0 h 11"/>
                <a:gd name="T53" fmla="*/ 12 w 12"/>
                <a:gd name="T54" fmla="*/ 11 h 1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" h="11">
                  <a:moveTo>
                    <a:pt x="3" y="1"/>
                  </a:moveTo>
                  <a:lnTo>
                    <a:pt x="3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2" y="2"/>
                  </a:lnTo>
                  <a:lnTo>
                    <a:pt x="1" y="3"/>
                  </a:lnTo>
                  <a:lnTo>
                    <a:pt x="0" y="4"/>
                  </a:lnTo>
                  <a:lnTo>
                    <a:pt x="8" y="11"/>
                  </a:lnTo>
                  <a:lnTo>
                    <a:pt x="8" y="9"/>
                  </a:lnTo>
                  <a:lnTo>
                    <a:pt x="9" y="8"/>
                  </a:lnTo>
                  <a:lnTo>
                    <a:pt x="10" y="7"/>
                  </a:lnTo>
                  <a:lnTo>
                    <a:pt x="11" y="6"/>
                  </a:lnTo>
                  <a:lnTo>
                    <a:pt x="12" y="5"/>
                  </a:lnTo>
                  <a:lnTo>
                    <a:pt x="12" y="3"/>
                  </a:lnTo>
                  <a:lnTo>
                    <a:pt x="12" y="2"/>
                  </a:lnTo>
                  <a:lnTo>
                    <a:pt x="12" y="0"/>
                  </a:lnTo>
                  <a:lnTo>
                    <a:pt x="3" y="1"/>
                  </a:lnTo>
                  <a:close/>
                </a:path>
              </a:pathLst>
            </a:custGeom>
            <a:solidFill>
              <a:srgbClr val="BF8D07"/>
            </a:solidFill>
            <a:ln w="9525">
              <a:noFill/>
              <a:round/>
              <a:headEnd/>
              <a:tailEnd/>
            </a:ln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2111" name="Freeform 231"/>
            <p:cNvSpPr>
              <a:spLocks noChangeArrowheads="1"/>
            </p:cNvSpPr>
            <p:nvPr/>
          </p:nvSpPr>
          <p:spPr bwMode="auto">
            <a:xfrm>
              <a:off x="2170" y="4127"/>
              <a:ext cx="14" cy="38"/>
            </a:xfrm>
            <a:custGeom>
              <a:avLst/>
              <a:gdLst>
                <a:gd name="T0" fmla="*/ 843 w 13"/>
                <a:gd name="T1" fmla="*/ 0 h 35"/>
                <a:gd name="T2" fmla="*/ 0 w 13"/>
                <a:gd name="T3" fmla="*/ 2 h 35"/>
                <a:gd name="T4" fmla="*/ 1 w 13"/>
                <a:gd name="T5" fmla="*/ 5 h 35"/>
                <a:gd name="T6" fmla="*/ 1 w 13"/>
                <a:gd name="T7" fmla="*/ 1331 h 35"/>
                <a:gd name="T8" fmla="*/ 1 w 13"/>
                <a:gd name="T9" fmla="*/ 2007 h 35"/>
                <a:gd name="T10" fmla="*/ 2 w 13"/>
                <a:gd name="T11" fmla="*/ 2789 h 35"/>
                <a:gd name="T12" fmla="*/ 2 w 13"/>
                <a:gd name="T13" fmla="*/ 3570 h 35"/>
                <a:gd name="T14" fmla="*/ 3 w 13"/>
                <a:gd name="T15" fmla="*/ 4006 h 35"/>
                <a:gd name="T16" fmla="*/ 4 w 13"/>
                <a:gd name="T17" fmla="*/ 4722 h 35"/>
                <a:gd name="T18" fmla="*/ 4 w 13"/>
                <a:gd name="T19" fmla="*/ 5275 h 35"/>
                <a:gd name="T20" fmla="*/ 1134 w 13"/>
                <a:gd name="T21" fmla="*/ 5127 h 35"/>
                <a:gd name="T22" fmla="*/ 1134 w 13"/>
                <a:gd name="T23" fmla="*/ 4569 h 35"/>
                <a:gd name="T24" fmla="*/ 1053 w 13"/>
                <a:gd name="T25" fmla="*/ 3876 h 35"/>
                <a:gd name="T26" fmla="*/ 1053 w 13"/>
                <a:gd name="T27" fmla="*/ 3288 h 35"/>
                <a:gd name="T28" fmla="*/ 978 w 13"/>
                <a:gd name="T29" fmla="*/ 2569 h 35"/>
                <a:gd name="T30" fmla="*/ 978 w 13"/>
                <a:gd name="T31" fmla="*/ 1849 h 35"/>
                <a:gd name="T32" fmla="*/ 908 w 13"/>
                <a:gd name="T33" fmla="*/ 1331 h 35"/>
                <a:gd name="T34" fmla="*/ 908 w 13"/>
                <a:gd name="T35" fmla="*/ 5 h 35"/>
                <a:gd name="T36" fmla="*/ 908 w 13"/>
                <a:gd name="T37" fmla="*/ 2 h 35"/>
                <a:gd name="T38" fmla="*/ 1 w 13"/>
                <a:gd name="T39" fmla="*/ 4 h 35"/>
                <a:gd name="T40" fmla="*/ 843 w 13"/>
                <a:gd name="T41" fmla="*/ 0 h 3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3"/>
                <a:gd name="T64" fmla="*/ 0 h 35"/>
                <a:gd name="T65" fmla="*/ 13 w 13"/>
                <a:gd name="T66" fmla="*/ 35 h 3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3" h="35">
                  <a:moveTo>
                    <a:pt x="9" y="0"/>
                  </a:moveTo>
                  <a:lnTo>
                    <a:pt x="0" y="2"/>
                  </a:lnTo>
                  <a:lnTo>
                    <a:pt x="1" y="5"/>
                  </a:lnTo>
                  <a:lnTo>
                    <a:pt x="1" y="9"/>
                  </a:lnTo>
                  <a:lnTo>
                    <a:pt x="1" y="14"/>
                  </a:lnTo>
                  <a:lnTo>
                    <a:pt x="2" y="18"/>
                  </a:lnTo>
                  <a:lnTo>
                    <a:pt x="2" y="24"/>
                  </a:lnTo>
                  <a:lnTo>
                    <a:pt x="3" y="27"/>
                  </a:lnTo>
                  <a:lnTo>
                    <a:pt x="4" y="31"/>
                  </a:lnTo>
                  <a:lnTo>
                    <a:pt x="4" y="35"/>
                  </a:lnTo>
                  <a:lnTo>
                    <a:pt x="13" y="34"/>
                  </a:lnTo>
                  <a:lnTo>
                    <a:pt x="13" y="30"/>
                  </a:lnTo>
                  <a:lnTo>
                    <a:pt x="12" y="26"/>
                  </a:lnTo>
                  <a:lnTo>
                    <a:pt x="12" y="22"/>
                  </a:lnTo>
                  <a:lnTo>
                    <a:pt x="11" y="17"/>
                  </a:lnTo>
                  <a:lnTo>
                    <a:pt x="11" y="13"/>
                  </a:lnTo>
                  <a:lnTo>
                    <a:pt x="10" y="9"/>
                  </a:lnTo>
                  <a:lnTo>
                    <a:pt x="10" y="5"/>
                  </a:lnTo>
                  <a:lnTo>
                    <a:pt x="10" y="2"/>
                  </a:lnTo>
                  <a:lnTo>
                    <a:pt x="1" y="4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BF8D07"/>
            </a:solidFill>
            <a:ln w="9525">
              <a:noFill/>
              <a:round/>
              <a:headEnd/>
              <a:tailEnd/>
            </a:ln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2112" name="Freeform 232"/>
            <p:cNvSpPr>
              <a:spLocks noChangeArrowheads="1"/>
            </p:cNvSpPr>
            <p:nvPr/>
          </p:nvSpPr>
          <p:spPr bwMode="auto">
            <a:xfrm>
              <a:off x="2171" y="4127"/>
              <a:ext cx="13" cy="20"/>
            </a:xfrm>
            <a:custGeom>
              <a:avLst/>
              <a:gdLst>
                <a:gd name="T0" fmla="*/ 4 w 12"/>
                <a:gd name="T1" fmla="*/ 4280 h 18"/>
                <a:gd name="T2" fmla="*/ 1538 w 12"/>
                <a:gd name="T3" fmla="*/ 4280 h 18"/>
                <a:gd name="T4" fmla="*/ 1117 w 12"/>
                <a:gd name="T5" fmla="*/ 0 h 18"/>
                <a:gd name="T6" fmla="*/ 0 w 12"/>
                <a:gd name="T7" fmla="*/ 4 h 18"/>
                <a:gd name="T8" fmla="*/ 4 w 12"/>
                <a:gd name="T9" fmla="*/ 7248 h 18"/>
                <a:gd name="T10" fmla="*/ 1538 w 12"/>
                <a:gd name="T11" fmla="*/ 8053 h 18"/>
                <a:gd name="T12" fmla="*/ 4 w 12"/>
                <a:gd name="T13" fmla="*/ 7248 h 18"/>
                <a:gd name="T14" fmla="*/ 1117 w 12"/>
                <a:gd name="T15" fmla="*/ 11047 h 18"/>
                <a:gd name="T16" fmla="*/ 1538 w 12"/>
                <a:gd name="T17" fmla="*/ 8053 h 18"/>
                <a:gd name="T18" fmla="*/ 4 w 12"/>
                <a:gd name="T19" fmla="*/ 4280 h 1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2"/>
                <a:gd name="T31" fmla="*/ 0 h 18"/>
                <a:gd name="T32" fmla="*/ 12 w 12"/>
                <a:gd name="T33" fmla="*/ 18 h 18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2" h="18">
                  <a:moveTo>
                    <a:pt x="4" y="7"/>
                  </a:moveTo>
                  <a:lnTo>
                    <a:pt x="12" y="7"/>
                  </a:lnTo>
                  <a:lnTo>
                    <a:pt x="8" y="0"/>
                  </a:lnTo>
                  <a:lnTo>
                    <a:pt x="0" y="4"/>
                  </a:lnTo>
                  <a:lnTo>
                    <a:pt x="4" y="12"/>
                  </a:lnTo>
                  <a:lnTo>
                    <a:pt x="12" y="13"/>
                  </a:lnTo>
                  <a:lnTo>
                    <a:pt x="4" y="12"/>
                  </a:lnTo>
                  <a:lnTo>
                    <a:pt x="8" y="18"/>
                  </a:lnTo>
                  <a:lnTo>
                    <a:pt x="12" y="13"/>
                  </a:lnTo>
                  <a:lnTo>
                    <a:pt x="4" y="7"/>
                  </a:lnTo>
                  <a:close/>
                </a:path>
              </a:pathLst>
            </a:custGeom>
            <a:solidFill>
              <a:srgbClr val="BF8D07"/>
            </a:solidFill>
            <a:ln w="9525">
              <a:noFill/>
              <a:round/>
              <a:headEnd/>
              <a:tailEnd/>
            </a:ln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2113" name="Freeform 233"/>
            <p:cNvSpPr>
              <a:spLocks noChangeArrowheads="1"/>
            </p:cNvSpPr>
            <p:nvPr/>
          </p:nvSpPr>
          <p:spPr bwMode="auto">
            <a:xfrm>
              <a:off x="2176" y="4121"/>
              <a:ext cx="31" cy="21"/>
            </a:xfrm>
            <a:custGeom>
              <a:avLst/>
              <a:gdLst>
                <a:gd name="T0" fmla="*/ 1389 w 29"/>
                <a:gd name="T1" fmla="*/ 2817 h 19"/>
                <a:gd name="T2" fmla="*/ 1587 w 29"/>
                <a:gd name="T3" fmla="*/ 4 h 19"/>
                <a:gd name="T4" fmla="*/ 1389 w 29"/>
                <a:gd name="T5" fmla="*/ 3 h 19"/>
                <a:gd name="T6" fmla="*/ 1065 w 29"/>
                <a:gd name="T7" fmla="*/ 1 h 19"/>
                <a:gd name="T8" fmla="*/ 872 w 29"/>
                <a:gd name="T9" fmla="*/ 0 h 19"/>
                <a:gd name="T10" fmla="*/ 714 w 29"/>
                <a:gd name="T11" fmla="*/ 0 h 19"/>
                <a:gd name="T12" fmla="*/ 547 w 29"/>
                <a:gd name="T13" fmla="*/ 2 h 19"/>
                <a:gd name="T14" fmla="*/ 7 w 29"/>
                <a:gd name="T15" fmla="*/ 4 h 19"/>
                <a:gd name="T16" fmla="*/ 4 w 29"/>
                <a:gd name="T17" fmla="*/ 3804 h 19"/>
                <a:gd name="T18" fmla="*/ 0 w 29"/>
                <a:gd name="T19" fmla="*/ 5677 h 19"/>
                <a:gd name="T20" fmla="*/ 512 w 29"/>
                <a:gd name="T21" fmla="*/ 8473 h 19"/>
                <a:gd name="T22" fmla="*/ 625 w 29"/>
                <a:gd name="T23" fmla="*/ 5677 h 19"/>
                <a:gd name="T24" fmla="*/ 714 w 29"/>
                <a:gd name="T25" fmla="*/ 4647 h 19"/>
                <a:gd name="T26" fmla="*/ 763 w 29"/>
                <a:gd name="T27" fmla="*/ 3804 h 19"/>
                <a:gd name="T28" fmla="*/ 763 w 29"/>
                <a:gd name="T29" fmla="*/ 4204 h 19"/>
                <a:gd name="T30" fmla="*/ 872 w 29"/>
                <a:gd name="T31" fmla="*/ 4204 h 19"/>
                <a:gd name="T32" fmla="*/ 1065 w 29"/>
                <a:gd name="T33" fmla="*/ 5136 h 19"/>
                <a:gd name="T34" fmla="*/ 1390 w 29"/>
                <a:gd name="T35" fmla="*/ 5677 h 19"/>
                <a:gd name="T36" fmla="*/ 1696 w 29"/>
                <a:gd name="T37" fmla="*/ 5136 h 19"/>
                <a:gd name="T38" fmla="*/ 1390 w 29"/>
                <a:gd name="T39" fmla="*/ 5677 h 19"/>
                <a:gd name="T40" fmla="*/ 1587 w 29"/>
                <a:gd name="T41" fmla="*/ 6275 h 19"/>
                <a:gd name="T42" fmla="*/ 1696 w 29"/>
                <a:gd name="T43" fmla="*/ 5136 h 19"/>
                <a:gd name="T44" fmla="*/ 1389 w 29"/>
                <a:gd name="T45" fmla="*/ 2817 h 19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29"/>
                <a:gd name="T70" fmla="*/ 0 h 19"/>
                <a:gd name="T71" fmla="*/ 29 w 29"/>
                <a:gd name="T72" fmla="*/ 19 h 19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29" h="19">
                  <a:moveTo>
                    <a:pt x="23" y="6"/>
                  </a:moveTo>
                  <a:lnTo>
                    <a:pt x="27" y="4"/>
                  </a:lnTo>
                  <a:lnTo>
                    <a:pt x="23" y="3"/>
                  </a:lnTo>
                  <a:lnTo>
                    <a:pt x="19" y="1"/>
                  </a:lnTo>
                  <a:lnTo>
                    <a:pt x="16" y="0"/>
                  </a:lnTo>
                  <a:lnTo>
                    <a:pt x="13" y="0"/>
                  </a:lnTo>
                  <a:lnTo>
                    <a:pt x="9" y="2"/>
                  </a:lnTo>
                  <a:lnTo>
                    <a:pt x="7" y="4"/>
                  </a:lnTo>
                  <a:lnTo>
                    <a:pt x="4" y="9"/>
                  </a:lnTo>
                  <a:lnTo>
                    <a:pt x="0" y="13"/>
                  </a:lnTo>
                  <a:lnTo>
                    <a:pt x="8" y="19"/>
                  </a:lnTo>
                  <a:lnTo>
                    <a:pt x="11" y="13"/>
                  </a:lnTo>
                  <a:lnTo>
                    <a:pt x="13" y="11"/>
                  </a:lnTo>
                  <a:lnTo>
                    <a:pt x="14" y="9"/>
                  </a:lnTo>
                  <a:lnTo>
                    <a:pt x="14" y="10"/>
                  </a:lnTo>
                  <a:lnTo>
                    <a:pt x="16" y="10"/>
                  </a:lnTo>
                  <a:lnTo>
                    <a:pt x="19" y="12"/>
                  </a:lnTo>
                  <a:lnTo>
                    <a:pt x="24" y="13"/>
                  </a:lnTo>
                  <a:lnTo>
                    <a:pt x="29" y="12"/>
                  </a:lnTo>
                  <a:lnTo>
                    <a:pt x="24" y="13"/>
                  </a:lnTo>
                  <a:lnTo>
                    <a:pt x="27" y="14"/>
                  </a:lnTo>
                  <a:lnTo>
                    <a:pt x="29" y="12"/>
                  </a:lnTo>
                  <a:lnTo>
                    <a:pt x="23" y="6"/>
                  </a:lnTo>
                  <a:close/>
                </a:path>
              </a:pathLst>
            </a:custGeom>
            <a:solidFill>
              <a:srgbClr val="BF8D07"/>
            </a:solidFill>
            <a:ln w="9525">
              <a:noFill/>
              <a:round/>
              <a:headEnd/>
              <a:tailEnd/>
            </a:ln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2114" name="Freeform 234"/>
            <p:cNvSpPr>
              <a:spLocks noChangeArrowheads="1"/>
            </p:cNvSpPr>
            <p:nvPr/>
          </p:nvSpPr>
          <p:spPr bwMode="auto">
            <a:xfrm>
              <a:off x="2200" y="4127"/>
              <a:ext cx="6" cy="7"/>
            </a:xfrm>
            <a:custGeom>
              <a:avLst/>
              <a:gdLst>
                <a:gd name="T0" fmla="*/ 3 w 6"/>
                <a:gd name="T1" fmla="*/ 42691 h 6"/>
                <a:gd name="T2" fmla="*/ 1 w 6"/>
                <a:gd name="T3" fmla="*/ 0 h 6"/>
                <a:gd name="T4" fmla="*/ 0 w 6"/>
                <a:gd name="T5" fmla="*/ 0 h 6"/>
                <a:gd name="T6" fmla="*/ 6 w 6"/>
                <a:gd name="T7" fmla="*/ 77632 h 6"/>
                <a:gd name="T8" fmla="*/ 3 w 6"/>
                <a:gd name="T9" fmla="*/ 42691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"/>
                <a:gd name="T16" fmla="*/ 0 h 6"/>
                <a:gd name="T17" fmla="*/ 6 w 6"/>
                <a:gd name="T18" fmla="*/ 6 h 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" h="6">
                  <a:moveTo>
                    <a:pt x="3" y="3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6" y="6"/>
                  </a:lnTo>
                  <a:lnTo>
                    <a:pt x="3" y="3"/>
                  </a:lnTo>
                  <a:close/>
                </a:path>
              </a:pathLst>
            </a:custGeom>
            <a:solidFill>
              <a:srgbClr val="BF8D07"/>
            </a:solidFill>
            <a:ln w="9525">
              <a:noFill/>
              <a:round/>
              <a:headEnd/>
              <a:tailEnd/>
            </a:ln>
          </p:spPr>
          <p:txBody>
            <a:bodyPr wrap="none" anchor="ctr"/>
            <a:lstStyle/>
            <a:p>
              <a:endParaRPr lang="pt-BR"/>
            </a:p>
          </p:txBody>
        </p:sp>
      </p:grpSp>
      <p:sp>
        <p:nvSpPr>
          <p:cNvPr id="2519" name="CaixaDeTexto 2518"/>
          <p:cNvSpPr txBox="1"/>
          <p:nvPr/>
        </p:nvSpPr>
        <p:spPr>
          <a:xfrm>
            <a:off x="928688" y="1357313"/>
            <a:ext cx="7500937" cy="3508375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ctr">
              <a:defRPr/>
            </a:pPr>
            <a:endParaRPr lang="pt-BR" sz="3200" b="1" dirty="0">
              <a:solidFill>
                <a:srgbClr val="000099"/>
              </a:solidFill>
              <a:effectLst>
                <a:outerShdw blurRad="38100" dist="38100" dir="2700000" algn="tl">
                  <a:srgbClr val="C0C0C0"/>
                </a:outerShdw>
              </a:effectLst>
            </a:endParaRPr>
          </a:p>
          <a:p>
            <a:pPr algn="ctr">
              <a:defRPr/>
            </a:pPr>
            <a:r>
              <a:rPr lang="pt-BR" sz="2800" b="1" dirty="0">
                <a:solidFill>
                  <a:srgbClr val="490BB9"/>
                </a:solidFill>
              </a:rPr>
              <a:t>Marinha do Brasil</a:t>
            </a:r>
          </a:p>
          <a:p>
            <a:pPr algn="ctr">
              <a:defRPr/>
            </a:pPr>
            <a:r>
              <a:rPr lang="pt-BR" sz="2800" b="1" dirty="0">
                <a:solidFill>
                  <a:srgbClr val="490BB9"/>
                </a:solidFill>
              </a:rPr>
              <a:t>Estado-Maior da Armada</a:t>
            </a:r>
          </a:p>
          <a:p>
            <a:pPr algn="ctr">
              <a:defRPr/>
            </a:pPr>
            <a:r>
              <a:rPr lang="pt-BR" sz="2800" b="1" dirty="0">
                <a:solidFill>
                  <a:srgbClr val="490BB9"/>
                </a:solidFill>
              </a:rPr>
              <a:t>Governança e Gestão de Risco no âmbito da Administração Pública sob a ótica da Marinha do Brasil</a:t>
            </a:r>
          </a:p>
          <a:p>
            <a:pPr algn="ctr">
              <a:defRPr/>
            </a:pPr>
            <a:endParaRPr lang="pt-BR" sz="3200" b="1" dirty="0">
              <a:solidFill>
                <a:srgbClr val="000099"/>
              </a:solidFill>
              <a:effectLst>
                <a:outerShdw blurRad="38100" dist="38100" dir="2700000" algn="tl">
                  <a:srgbClr val="C0C0C0"/>
                </a:outerShdw>
              </a:effectLst>
            </a:endParaRPr>
          </a:p>
          <a:p>
            <a:pPr>
              <a:defRPr/>
            </a:pPr>
            <a:endParaRPr lang="pt-BR" dirty="0"/>
          </a:p>
        </p:txBody>
      </p:sp>
      <p:sp>
        <p:nvSpPr>
          <p:cNvPr id="4568" name="Espaço Reservado para Número de Slide 456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AC344E36-B01C-477B-BC2F-1F7D813FBA79}" type="slidenum">
              <a:rPr lang="en-US" smtClean="0"/>
              <a:pPr>
                <a:defRPr/>
              </a:pPr>
              <a:t>1</a:t>
            </a:fld>
            <a:endParaRPr lang="en-US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CaixaDeTexto 2"/>
          <p:cNvSpPr txBox="1">
            <a:spLocks noChangeArrowheads="1"/>
          </p:cNvSpPr>
          <p:nvPr/>
        </p:nvSpPr>
        <p:spPr bwMode="auto">
          <a:xfrm>
            <a:off x="1428750" y="71438"/>
            <a:ext cx="6286522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>
              <a:defRPr/>
            </a:pPr>
            <a:r>
              <a:rPr lang="pt-BR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GOVERNANÇA PÚBLICA e GESTÃO de </a:t>
            </a:r>
            <a:r>
              <a:rPr lang="pt-BR" b="1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RISCOS</a:t>
            </a:r>
            <a:r>
              <a:rPr lang="pt-BR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r>
              <a:rPr lang="pt-BR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na MB</a:t>
            </a:r>
          </a:p>
        </p:txBody>
      </p:sp>
      <p:sp>
        <p:nvSpPr>
          <p:cNvPr id="13315" name="CaixaDeTexto 2"/>
          <p:cNvSpPr txBox="1">
            <a:spLocks noChangeArrowheads="1"/>
          </p:cNvSpPr>
          <p:nvPr/>
        </p:nvSpPr>
        <p:spPr bwMode="auto">
          <a:xfrm>
            <a:off x="642938" y="571500"/>
            <a:ext cx="7929562" cy="4000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pt-BR" sz="2000" b="1" dirty="0">
                <a:solidFill>
                  <a:schemeClr val="bg1"/>
                </a:solidFill>
              </a:rPr>
              <a:t>2 - </a:t>
            </a:r>
            <a:r>
              <a:rPr lang="pt-BR" sz="20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GOVERNANÇA  PÚBLICA na Marinha do Brasil</a:t>
            </a:r>
            <a:r>
              <a:rPr lang="pt-BR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 </a:t>
            </a:r>
            <a:r>
              <a:rPr lang="pt-BR" b="1" dirty="0">
                <a:solidFill>
                  <a:schemeClr val="bg1"/>
                </a:solidFill>
              </a:rPr>
              <a:t>    </a:t>
            </a:r>
          </a:p>
        </p:txBody>
      </p:sp>
      <p:pic>
        <p:nvPicPr>
          <p:cNvPr id="13316" name="Picture 4" descr="https://www.marinha.mil.br/programanetuno/sites/www.marinha.mil.br.programanetuno/files/programa%20netuno%20marca%20registrada.png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7358063" y="214313"/>
            <a:ext cx="1785937" cy="10715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3317" name="Retângulo 4"/>
          <p:cNvSpPr>
            <a:spLocks noChangeArrowheads="1"/>
          </p:cNvSpPr>
          <p:nvPr/>
        </p:nvSpPr>
        <p:spPr bwMode="auto">
          <a:xfrm>
            <a:off x="1000125" y="1062038"/>
            <a:ext cx="7358063" cy="3724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pt-BR" sz="2000" b="1" dirty="0">
                <a:solidFill>
                  <a:schemeClr val="bg1"/>
                </a:solidFill>
              </a:rPr>
              <a:t>Ferramentas de Gestão do Programa NETUNO</a:t>
            </a:r>
          </a:p>
          <a:p>
            <a:endParaRPr lang="pt-BR" dirty="0">
              <a:solidFill>
                <a:schemeClr val="bg1"/>
              </a:solidFill>
            </a:endParaRPr>
          </a:p>
          <a:p>
            <a:pPr lvl="1">
              <a:buFontTx/>
              <a:buChar char="-"/>
            </a:pPr>
            <a:r>
              <a:rPr lang="pt-BR" dirty="0">
                <a:solidFill>
                  <a:schemeClr val="bg1"/>
                </a:solidFill>
              </a:rPr>
              <a:t> Autoavaliação da Gestão</a:t>
            </a:r>
          </a:p>
          <a:p>
            <a:pPr lvl="1">
              <a:buFontTx/>
              <a:buChar char="-"/>
            </a:pPr>
            <a:endParaRPr lang="pt-BR" dirty="0">
              <a:solidFill>
                <a:schemeClr val="bg1"/>
              </a:solidFill>
            </a:endParaRPr>
          </a:p>
          <a:p>
            <a:pPr lvl="1">
              <a:buFontTx/>
              <a:buChar char="-"/>
            </a:pPr>
            <a:r>
              <a:rPr lang="pt-BR" dirty="0">
                <a:solidFill>
                  <a:schemeClr val="bg1"/>
                </a:solidFill>
              </a:rPr>
              <a:t> Análise e Melhoria de Processos</a:t>
            </a:r>
          </a:p>
          <a:p>
            <a:endParaRPr lang="pt-BR" dirty="0">
              <a:solidFill>
                <a:schemeClr val="bg1"/>
              </a:solidFill>
            </a:endParaRPr>
          </a:p>
          <a:p>
            <a:pPr lvl="1">
              <a:buFontTx/>
              <a:buChar char="-"/>
            </a:pPr>
            <a:r>
              <a:rPr lang="pt-BR" dirty="0">
                <a:solidFill>
                  <a:schemeClr val="bg1"/>
                </a:solidFill>
              </a:rPr>
              <a:t> Planejamento Estratégico Organizacional (PEO)</a:t>
            </a:r>
          </a:p>
          <a:p>
            <a:endParaRPr lang="pt-BR" dirty="0">
              <a:solidFill>
                <a:schemeClr val="bg1"/>
              </a:solidFill>
            </a:endParaRPr>
          </a:p>
          <a:p>
            <a:pPr lvl="1">
              <a:buFontTx/>
              <a:buChar char="-"/>
            </a:pPr>
            <a:r>
              <a:rPr lang="pt-BR" dirty="0">
                <a:solidFill>
                  <a:schemeClr val="bg1"/>
                </a:solidFill>
              </a:rPr>
              <a:t> Pesquisa de Clima Organizacional</a:t>
            </a:r>
          </a:p>
          <a:p>
            <a:endParaRPr lang="pt-BR" dirty="0">
              <a:solidFill>
                <a:schemeClr val="bg1"/>
              </a:solidFill>
            </a:endParaRPr>
          </a:p>
          <a:p>
            <a:pPr lvl="1">
              <a:buFontTx/>
              <a:buChar char="-"/>
            </a:pPr>
            <a:r>
              <a:rPr lang="pt-BR" dirty="0">
                <a:solidFill>
                  <a:schemeClr val="bg1"/>
                </a:solidFill>
              </a:rPr>
              <a:t> Plano de Melhoria da </a:t>
            </a:r>
            <a:r>
              <a:rPr lang="pt-BR" dirty="0" smtClean="0">
                <a:solidFill>
                  <a:schemeClr val="bg1"/>
                </a:solidFill>
              </a:rPr>
              <a:t>Gestão (5w3h)</a:t>
            </a:r>
            <a:endParaRPr lang="pt-BR" dirty="0">
              <a:solidFill>
                <a:schemeClr val="bg1"/>
              </a:solidFill>
            </a:endParaRPr>
          </a:p>
          <a:p>
            <a:pPr lvl="1">
              <a:buFontTx/>
              <a:buChar char="-"/>
            </a:pPr>
            <a:endParaRPr lang="pt-BR" dirty="0">
              <a:solidFill>
                <a:schemeClr val="bg1"/>
              </a:solidFill>
            </a:endParaRPr>
          </a:p>
          <a:p>
            <a:pPr lvl="1">
              <a:buFontTx/>
              <a:buChar char="-"/>
            </a:pPr>
            <a:r>
              <a:rPr lang="pt-BR" dirty="0">
                <a:solidFill>
                  <a:schemeClr val="bg1"/>
                </a:solidFill>
              </a:rPr>
              <a:t> Modelo de Excelência em Gestão</a:t>
            </a:r>
            <a:endParaRPr lang="pt-BR" dirty="0"/>
          </a:p>
        </p:txBody>
      </p:sp>
      <p:sp>
        <p:nvSpPr>
          <p:cNvPr id="6" name="Espaço Reservado para Número de Slide 5"/>
          <p:cNvSpPr>
            <a:spLocks noGrp="1"/>
          </p:cNvSpPr>
          <p:nvPr>
            <p:ph type="sldNum" sz="quarter" idx="12"/>
          </p:nvPr>
        </p:nvSpPr>
        <p:spPr>
          <a:xfrm>
            <a:off x="8239125" y="4767263"/>
            <a:ext cx="762000" cy="274637"/>
          </a:xfrm>
        </p:spPr>
        <p:txBody>
          <a:bodyPr/>
          <a:lstStyle/>
          <a:p>
            <a:pPr>
              <a:defRPr/>
            </a:pPr>
            <a:fld id="{02E9359F-71C7-46B4-9C1A-22E17635D1C2}" type="slidenum">
              <a:rPr lang="en-US" smtClean="0">
                <a:solidFill>
                  <a:schemeClr val="bg1"/>
                </a:solidFill>
              </a:rPr>
              <a:pPr>
                <a:defRPr/>
              </a:pPr>
              <a:t>10</a:t>
            </a:fld>
            <a:endParaRPr lang="en-US" dirty="0">
              <a:solidFill>
                <a:schemeClr val="bg1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38" name="CaixaDeTexto 2"/>
          <p:cNvSpPr txBox="1">
            <a:spLocks noChangeArrowheads="1"/>
          </p:cNvSpPr>
          <p:nvPr/>
        </p:nvSpPr>
        <p:spPr bwMode="auto">
          <a:xfrm>
            <a:off x="1571624" y="71438"/>
            <a:ext cx="6215085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>
              <a:defRPr/>
            </a:pPr>
            <a:r>
              <a:rPr lang="pt-BR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GOVERNANÇA PÚBLICA e GESTÃO de </a:t>
            </a:r>
            <a:r>
              <a:rPr lang="pt-BR" b="1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RISCOS</a:t>
            </a:r>
            <a:r>
              <a:rPr lang="pt-BR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r>
              <a:rPr lang="pt-BR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na MB</a:t>
            </a:r>
          </a:p>
        </p:txBody>
      </p:sp>
      <p:sp>
        <p:nvSpPr>
          <p:cNvPr id="14339" name="CaixaDeTexto 2"/>
          <p:cNvSpPr txBox="1">
            <a:spLocks noChangeArrowheads="1"/>
          </p:cNvSpPr>
          <p:nvPr/>
        </p:nvSpPr>
        <p:spPr bwMode="auto">
          <a:xfrm>
            <a:off x="714375" y="528638"/>
            <a:ext cx="7643813" cy="4000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pt-BR" sz="2000" b="1" dirty="0">
                <a:solidFill>
                  <a:schemeClr val="bg1"/>
                </a:solidFill>
              </a:rPr>
              <a:t>2 - </a:t>
            </a:r>
            <a:r>
              <a:rPr lang="pt-BR" sz="20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GOVERNANÇA  PÚBLICA na Marinha do Brasil</a:t>
            </a:r>
          </a:p>
        </p:txBody>
      </p:sp>
      <p:pic>
        <p:nvPicPr>
          <p:cNvPr id="14340" name="Picture 2" descr="http://10.6.80.42/sites/default/files/Apresentacao.JPG#overlay-context=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928688" y="928688"/>
            <a:ext cx="7286625" cy="39290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4341" name="Retângulo 4"/>
          <p:cNvSpPr>
            <a:spLocks noChangeArrowheads="1"/>
          </p:cNvSpPr>
          <p:nvPr/>
        </p:nvSpPr>
        <p:spPr bwMode="auto">
          <a:xfrm>
            <a:off x="2071688" y="4786313"/>
            <a:ext cx="5143500" cy="3698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/>
            <a:r>
              <a:rPr lang="pt-BR" b="1">
                <a:solidFill>
                  <a:schemeClr val="bg1"/>
                </a:solidFill>
              </a:rPr>
              <a:t>https://www.marinha.mil.br/programanetuno</a:t>
            </a:r>
          </a:p>
        </p:txBody>
      </p:sp>
      <p:sp>
        <p:nvSpPr>
          <p:cNvPr id="6" name="Espaço Reservado para Número de Slide 5"/>
          <p:cNvSpPr>
            <a:spLocks noGrp="1"/>
          </p:cNvSpPr>
          <p:nvPr>
            <p:ph type="sldNum" sz="quarter" idx="12"/>
          </p:nvPr>
        </p:nvSpPr>
        <p:spPr>
          <a:xfrm>
            <a:off x="8239125" y="4767263"/>
            <a:ext cx="762000" cy="274637"/>
          </a:xfrm>
        </p:spPr>
        <p:txBody>
          <a:bodyPr/>
          <a:lstStyle/>
          <a:p>
            <a:pPr>
              <a:defRPr/>
            </a:pPr>
            <a:fld id="{A5793309-1203-46A9-8456-70004D65672A}" type="slidenum">
              <a:rPr lang="en-US" smtClean="0">
                <a:solidFill>
                  <a:schemeClr val="bg1"/>
                </a:solidFill>
              </a:rPr>
              <a:pPr>
                <a:defRPr/>
              </a:pPr>
              <a:t>11</a:t>
            </a:fld>
            <a:endParaRPr lang="en-US" dirty="0">
              <a:solidFill>
                <a:schemeClr val="bg1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62" name="CaixaDeTexto 2"/>
          <p:cNvSpPr txBox="1">
            <a:spLocks noChangeArrowheads="1"/>
          </p:cNvSpPr>
          <p:nvPr/>
        </p:nvSpPr>
        <p:spPr bwMode="auto">
          <a:xfrm>
            <a:off x="1571624" y="71438"/>
            <a:ext cx="6215085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>
              <a:defRPr/>
            </a:pPr>
            <a:r>
              <a:rPr lang="pt-BR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GOVERNANÇA PÚBLICA e GESTÃO de </a:t>
            </a:r>
            <a:r>
              <a:rPr lang="pt-BR" b="1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RISCOS</a:t>
            </a:r>
            <a:r>
              <a:rPr lang="pt-BR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r>
              <a:rPr lang="pt-BR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na MB</a:t>
            </a:r>
          </a:p>
        </p:txBody>
      </p:sp>
      <p:sp>
        <p:nvSpPr>
          <p:cNvPr id="15363" name="CaixaDeTexto 2"/>
          <p:cNvSpPr txBox="1">
            <a:spLocks noChangeArrowheads="1"/>
          </p:cNvSpPr>
          <p:nvPr/>
        </p:nvSpPr>
        <p:spPr bwMode="auto">
          <a:xfrm>
            <a:off x="714375" y="528638"/>
            <a:ext cx="7643813" cy="4000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pt-BR" sz="2000" b="1" dirty="0">
                <a:solidFill>
                  <a:schemeClr val="bg1"/>
                </a:solidFill>
              </a:rPr>
              <a:t>2 - </a:t>
            </a:r>
            <a:r>
              <a:rPr lang="pt-BR" sz="20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GOVERNANÇA  PÚBLICA na Marinha do Brasil</a:t>
            </a:r>
            <a:endParaRPr lang="pt-BR" b="1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5364" name="Retângulo 3"/>
          <p:cNvSpPr>
            <a:spLocks noChangeArrowheads="1"/>
          </p:cNvSpPr>
          <p:nvPr/>
        </p:nvSpPr>
        <p:spPr bwMode="auto">
          <a:xfrm>
            <a:off x="1071563" y="928688"/>
            <a:ext cx="7858125" cy="3698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pt-BR" b="1">
                <a:solidFill>
                  <a:schemeClr val="bg1"/>
                </a:solidFill>
              </a:rPr>
              <a:t>Conselho de Gestão das OM da MB</a:t>
            </a:r>
            <a:r>
              <a:rPr lang="pt-BR">
                <a:solidFill>
                  <a:schemeClr val="bg1"/>
                </a:solidFill>
              </a:rPr>
              <a:t> </a:t>
            </a:r>
          </a:p>
        </p:txBody>
      </p:sp>
      <p:sp>
        <p:nvSpPr>
          <p:cNvPr id="15365" name="Retângulo 4"/>
          <p:cNvSpPr>
            <a:spLocks noChangeArrowheads="1"/>
          </p:cNvSpPr>
          <p:nvPr/>
        </p:nvSpPr>
        <p:spPr bwMode="auto">
          <a:xfrm>
            <a:off x="1143000" y="1244600"/>
            <a:ext cx="7572375" cy="39703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just"/>
            <a:r>
              <a:rPr lang="pt-BR">
                <a:solidFill>
                  <a:schemeClr val="bg1"/>
                </a:solidFill>
              </a:rPr>
              <a:t>- aperfeiçoamento do Conselho Econômico das OM</a:t>
            </a:r>
          </a:p>
          <a:p>
            <a:pPr algn="just"/>
            <a:endParaRPr lang="pt-BR">
              <a:solidFill>
                <a:schemeClr val="bg1"/>
              </a:solidFill>
            </a:endParaRPr>
          </a:p>
          <a:p>
            <a:pPr algn="just"/>
            <a:r>
              <a:rPr lang="pt-BR">
                <a:solidFill>
                  <a:schemeClr val="bg1"/>
                </a:solidFill>
              </a:rPr>
              <a:t> - assessorar o Comando ou a Direção da OM na administração Econômico-financeira e gerencial e no desenvolvimento organizacional, mediante planejamento, programação, controle e fiscalização da aplicação de recursos orçamentários, financeiros e patrimoniais colocados à disposição da OM</a:t>
            </a:r>
          </a:p>
          <a:p>
            <a:pPr algn="just"/>
            <a:endParaRPr lang="pt-BR">
              <a:solidFill>
                <a:schemeClr val="bg1"/>
              </a:solidFill>
            </a:endParaRPr>
          </a:p>
          <a:p>
            <a:pPr algn="just"/>
            <a:r>
              <a:rPr lang="pt-BR">
                <a:solidFill>
                  <a:schemeClr val="bg1"/>
                </a:solidFill>
              </a:rPr>
              <a:t> - promover o desenvolvimento e a implementação de melhores práticas de gestão e avaliação dos seus processos administrativos em uma estratégia de aprimoramentos contínuos. </a:t>
            </a:r>
          </a:p>
          <a:p>
            <a:pPr algn="just"/>
            <a:endParaRPr lang="pt-BR">
              <a:solidFill>
                <a:schemeClr val="bg1"/>
              </a:solidFill>
            </a:endParaRPr>
          </a:p>
          <a:p>
            <a:pPr algn="just"/>
            <a:r>
              <a:rPr lang="pt-BR">
                <a:solidFill>
                  <a:schemeClr val="bg1"/>
                </a:solidFill>
              </a:rPr>
              <a:t> - OD, Imediato, Agente Fiscal, Chefes Depto, Gestores, Gerentes e Assessores</a:t>
            </a:r>
          </a:p>
        </p:txBody>
      </p:sp>
      <p:sp>
        <p:nvSpPr>
          <p:cNvPr id="6" name="Espaço Reservado para Número de Slide 5"/>
          <p:cNvSpPr>
            <a:spLocks noGrp="1"/>
          </p:cNvSpPr>
          <p:nvPr>
            <p:ph type="sldNum" sz="quarter" idx="12"/>
          </p:nvPr>
        </p:nvSpPr>
        <p:spPr>
          <a:xfrm>
            <a:off x="8239125" y="4767263"/>
            <a:ext cx="762000" cy="274637"/>
          </a:xfrm>
        </p:spPr>
        <p:txBody>
          <a:bodyPr/>
          <a:lstStyle/>
          <a:p>
            <a:pPr>
              <a:defRPr/>
            </a:pPr>
            <a:fld id="{CF1DBB1C-DC6C-4311-BF19-1D3F6D8C9DE5}" type="slidenum">
              <a:rPr lang="en-US" smtClean="0">
                <a:solidFill>
                  <a:schemeClr val="bg1"/>
                </a:solidFill>
              </a:rPr>
              <a:pPr>
                <a:defRPr/>
              </a:pPr>
              <a:t>12</a:t>
            </a:fld>
            <a:endParaRPr lang="en-US" dirty="0">
              <a:solidFill>
                <a:schemeClr val="bg1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86" name="CaixaDeTexto 2"/>
          <p:cNvSpPr txBox="1">
            <a:spLocks noChangeArrowheads="1"/>
          </p:cNvSpPr>
          <p:nvPr/>
        </p:nvSpPr>
        <p:spPr bwMode="auto">
          <a:xfrm>
            <a:off x="1571624" y="71438"/>
            <a:ext cx="6286523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>
              <a:defRPr/>
            </a:pPr>
            <a:r>
              <a:rPr lang="pt-BR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GOVERNANÇA PÚBLICA e GESTÃO de </a:t>
            </a:r>
            <a:r>
              <a:rPr lang="pt-BR" b="1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RISCOS</a:t>
            </a:r>
            <a:r>
              <a:rPr lang="pt-BR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r>
              <a:rPr lang="pt-BR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na MB</a:t>
            </a:r>
          </a:p>
        </p:txBody>
      </p:sp>
      <p:sp>
        <p:nvSpPr>
          <p:cNvPr id="16387" name="CaixaDeTexto 2"/>
          <p:cNvSpPr txBox="1">
            <a:spLocks noChangeArrowheads="1"/>
          </p:cNvSpPr>
          <p:nvPr/>
        </p:nvSpPr>
        <p:spPr bwMode="auto">
          <a:xfrm>
            <a:off x="714375" y="500063"/>
            <a:ext cx="7715250" cy="4619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pt-BR" sz="2000" b="1" dirty="0">
                <a:solidFill>
                  <a:schemeClr val="bg1"/>
                </a:solidFill>
              </a:rPr>
              <a:t>2 - </a:t>
            </a:r>
            <a:r>
              <a:rPr lang="pt-BR" sz="20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GOVERNANÇA  PÚBLICA na Marinha do Bras</a:t>
            </a:r>
            <a:r>
              <a:rPr lang="pt-BR" sz="24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il </a:t>
            </a:r>
          </a:p>
        </p:txBody>
      </p:sp>
      <p:sp>
        <p:nvSpPr>
          <p:cNvPr id="16388" name="Retângulo 3"/>
          <p:cNvSpPr>
            <a:spLocks noChangeArrowheads="1"/>
          </p:cNvSpPr>
          <p:nvPr/>
        </p:nvSpPr>
        <p:spPr bwMode="auto">
          <a:xfrm>
            <a:off x="1000125" y="1071563"/>
            <a:ext cx="7929563" cy="344709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pt-BR" sz="2000" b="1" dirty="0">
                <a:solidFill>
                  <a:schemeClr val="bg1"/>
                </a:solidFill>
              </a:rPr>
              <a:t> Integridade (Decreto 9.203/2017)</a:t>
            </a:r>
          </a:p>
          <a:p>
            <a:endParaRPr lang="pt-BR" b="1" dirty="0">
              <a:solidFill>
                <a:schemeClr val="bg1"/>
              </a:solidFill>
            </a:endParaRPr>
          </a:p>
          <a:p>
            <a:pPr lvl="1" algn="just">
              <a:buFontTx/>
              <a:buChar char="-"/>
            </a:pPr>
            <a:r>
              <a:rPr lang="pt-BR" b="1" dirty="0">
                <a:solidFill>
                  <a:schemeClr val="bg1"/>
                </a:solidFill>
              </a:rPr>
              <a:t> Unidade de Gestão de Integridade da MB (UGI) - EMA</a:t>
            </a:r>
          </a:p>
          <a:p>
            <a:pPr algn="just">
              <a:buFontTx/>
              <a:buChar char="-"/>
            </a:pPr>
            <a:endParaRPr lang="pt-BR" b="1" dirty="0">
              <a:solidFill>
                <a:schemeClr val="bg1"/>
              </a:solidFill>
            </a:endParaRPr>
          </a:p>
          <a:p>
            <a:pPr lvl="1" algn="just">
              <a:buFontTx/>
              <a:buChar char="-"/>
            </a:pPr>
            <a:r>
              <a:rPr lang="pt-BR" b="1" dirty="0">
                <a:solidFill>
                  <a:schemeClr val="bg1"/>
                </a:solidFill>
              </a:rPr>
              <a:t> Programa de Integridade da MB </a:t>
            </a:r>
            <a:r>
              <a:rPr lang="pt-BR" dirty="0">
                <a:solidFill>
                  <a:schemeClr val="bg1"/>
                </a:solidFill>
              </a:rPr>
              <a:t>- Portaria nº 167/EMA, de </a:t>
            </a:r>
            <a:r>
              <a:rPr lang="pt-BR" dirty="0" smtClean="0">
                <a:solidFill>
                  <a:schemeClr val="bg1"/>
                </a:solidFill>
              </a:rPr>
              <a:t>6JUN2018</a:t>
            </a:r>
          </a:p>
          <a:p>
            <a:pPr lvl="1" algn="just">
              <a:buFontTx/>
              <a:buChar char="-"/>
            </a:pPr>
            <a:endParaRPr lang="pt-BR" dirty="0" smtClean="0">
              <a:solidFill>
                <a:schemeClr val="bg1"/>
              </a:solidFill>
            </a:endParaRPr>
          </a:p>
          <a:p>
            <a:pPr lvl="1" algn="just">
              <a:buFontTx/>
              <a:buChar char="-"/>
            </a:pPr>
            <a:r>
              <a:rPr lang="pt-BR" b="1" dirty="0" smtClean="0">
                <a:solidFill>
                  <a:schemeClr val="bg1"/>
                </a:solidFill>
              </a:rPr>
              <a:t> Comitê de Gestão de Integridade da Marinha (COGIM) – </a:t>
            </a:r>
            <a:r>
              <a:rPr lang="pt-BR" dirty="0" smtClean="0">
                <a:solidFill>
                  <a:schemeClr val="bg1"/>
                </a:solidFill>
              </a:rPr>
              <a:t>Portaria nº  226/EMA, de 1AGO2019</a:t>
            </a:r>
            <a:endParaRPr lang="pt-BR" dirty="0" smtClean="0"/>
          </a:p>
          <a:p>
            <a:pPr algn="just">
              <a:buFontTx/>
              <a:buChar char="-"/>
            </a:pPr>
            <a:endParaRPr lang="pt-BR" dirty="0">
              <a:solidFill>
                <a:schemeClr val="bg1"/>
              </a:solidFill>
            </a:endParaRPr>
          </a:p>
          <a:p>
            <a:pPr lvl="1" algn="just">
              <a:buFontTx/>
              <a:buChar char="-"/>
            </a:pPr>
            <a:r>
              <a:rPr lang="pt-BR" b="1" dirty="0">
                <a:solidFill>
                  <a:schemeClr val="bg1"/>
                </a:solidFill>
              </a:rPr>
              <a:t> Plano de Integridade da MB </a:t>
            </a:r>
            <a:r>
              <a:rPr lang="pt-BR" dirty="0">
                <a:solidFill>
                  <a:schemeClr val="bg1"/>
                </a:solidFill>
              </a:rPr>
              <a:t>- Portaria nº 336/EMA, de 29NOV2018</a:t>
            </a:r>
          </a:p>
          <a:p>
            <a:pPr algn="just"/>
            <a:endParaRPr lang="pt-BR" dirty="0">
              <a:solidFill>
                <a:schemeClr val="bg1"/>
              </a:solidFill>
            </a:endParaRPr>
          </a:p>
        </p:txBody>
      </p:sp>
      <p:sp>
        <p:nvSpPr>
          <p:cNvPr id="5" name="Espaço Reservado para Número de Slide 4"/>
          <p:cNvSpPr>
            <a:spLocks noGrp="1"/>
          </p:cNvSpPr>
          <p:nvPr>
            <p:ph type="sldNum" sz="quarter" idx="12"/>
          </p:nvPr>
        </p:nvSpPr>
        <p:spPr>
          <a:xfrm>
            <a:off x="8215313" y="4767263"/>
            <a:ext cx="762000" cy="274637"/>
          </a:xfrm>
        </p:spPr>
        <p:txBody>
          <a:bodyPr/>
          <a:lstStyle/>
          <a:p>
            <a:pPr>
              <a:defRPr/>
            </a:pPr>
            <a:fld id="{2AD1DAEB-5B8D-4F6D-87FE-525333C05236}" type="slidenum">
              <a:rPr lang="en-US" smtClean="0">
                <a:solidFill>
                  <a:schemeClr val="bg1"/>
                </a:solidFill>
              </a:rPr>
              <a:pPr>
                <a:defRPr/>
              </a:pPr>
              <a:t>13</a:t>
            </a:fld>
            <a:endParaRPr lang="en-US" dirty="0">
              <a:solidFill>
                <a:schemeClr val="bg1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10" name="CaixaDeTexto 2"/>
          <p:cNvSpPr txBox="1">
            <a:spLocks noChangeArrowheads="1"/>
          </p:cNvSpPr>
          <p:nvPr/>
        </p:nvSpPr>
        <p:spPr bwMode="auto">
          <a:xfrm>
            <a:off x="1571624" y="71438"/>
            <a:ext cx="6286523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>
              <a:defRPr/>
            </a:pPr>
            <a:r>
              <a:rPr lang="pt-BR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GOVERNANÇA PÚBLICA e GESTÃO de </a:t>
            </a:r>
            <a:r>
              <a:rPr lang="pt-BR" b="1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RISCOS</a:t>
            </a:r>
            <a:r>
              <a:rPr lang="pt-BR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r>
              <a:rPr lang="pt-BR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na MB</a:t>
            </a:r>
          </a:p>
        </p:txBody>
      </p:sp>
      <p:sp>
        <p:nvSpPr>
          <p:cNvPr id="17411" name="CaixaDeTexto 2"/>
          <p:cNvSpPr txBox="1">
            <a:spLocks noChangeArrowheads="1"/>
          </p:cNvSpPr>
          <p:nvPr/>
        </p:nvSpPr>
        <p:spPr bwMode="auto">
          <a:xfrm>
            <a:off x="714375" y="571500"/>
            <a:ext cx="7715250" cy="4000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pt-BR" sz="2000" b="1" dirty="0">
                <a:solidFill>
                  <a:schemeClr val="bg1"/>
                </a:solidFill>
              </a:rPr>
              <a:t>2 - </a:t>
            </a:r>
            <a:r>
              <a:rPr lang="pt-BR" sz="20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GOVERNANÇA  PÚBLICA na Marinha do Brasil</a:t>
            </a:r>
            <a:endParaRPr lang="pt-BR" b="1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7412" name="Retângulo 3"/>
          <p:cNvSpPr>
            <a:spLocks noChangeArrowheads="1"/>
          </p:cNvSpPr>
          <p:nvPr/>
        </p:nvSpPr>
        <p:spPr bwMode="auto">
          <a:xfrm>
            <a:off x="1071563" y="1165225"/>
            <a:ext cx="7215187" cy="2616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pt-BR" sz="2000" b="1">
                <a:solidFill>
                  <a:schemeClr val="bg1"/>
                </a:solidFill>
              </a:rPr>
              <a:t>Unidade de Gestão de Integridade da MB (UGI) </a:t>
            </a:r>
          </a:p>
          <a:p>
            <a:r>
              <a:rPr lang="pt-BR" b="1">
                <a:solidFill>
                  <a:schemeClr val="bg1"/>
                </a:solidFill>
              </a:rPr>
              <a:t>	</a:t>
            </a:r>
          </a:p>
          <a:p>
            <a:endParaRPr lang="pt-BR">
              <a:solidFill>
                <a:schemeClr val="bg1"/>
              </a:solidFill>
            </a:endParaRPr>
          </a:p>
          <a:p>
            <a:pPr lvl="1">
              <a:buFontTx/>
              <a:buChar char="-"/>
            </a:pPr>
            <a:r>
              <a:rPr lang="pt-BR" b="1">
                <a:solidFill>
                  <a:schemeClr val="bg1"/>
                </a:solidFill>
              </a:rPr>
              <a:t> </a:t>
            </a:r>
            <a:r>
              <a:rPr lang="pt-BR">
                <a:solidFill>
                  <a:schemeClr val="bg1"/>
                </a:solidFill>
              </a:rPr>
              <a:t>Estado-Maior da Armada (EMA)</a:t>
            </a:r>
          </a:p>
          <a:p>
            <a:pPr lvl="1">
              <a:buFontTx/>
              <a:buChar char="-"/>
            </a:pPr>
            <a:endParaRPr lang="pt-BR">
              <a:solidFill>
                <a:schemeClr val="bg1"/>
              </a:solidFill>
            </a:endParaRPr>
          </a:p>
          <a:p>
            <a:pPr lvl="1">
              <a:buFontTx/>
              <a:buChar char="-"/>
            </a:pPr>
            <a:r>
              <a:rPr lang="pt-BR">
                <a:solidFill>
                  <a:schemeClr val="bg1"/>
                </a:solidFill>
              </a:rPr>
              <a:t> Subchefia de Assuntos Marítimos e Organização (M-10) </a:t>
            </a:r>
          </a:p>
          <a:p>
            <a:pPr lvl="1"/>
            <a:endParaRPr lang="pt-BR">
              <a:solidFill>
                <a:schemeClr val="bg1"/>
              </a:solidFill>
            </a:endParaRPr>
          </a:p>
          <a:p>
            <a:pPr lvl="1">
              <a:buFontTx/>
              <a:buChar char="-"/>
            </a:pPr>
            <a:r>
              <a:rPr lang="pt-BR">
                <a:solidFill>
                  <a:schemeClr val="bg1"/>
                </a:solidFill>
              </a:rPr>
              <a:t> Assessoria de Gestão e Controle Interno (M-102)</a:t>
            </a:r>
          </a:p>
          <a:p>
            <a:endParaRPr lang="pt-BR"/>
          </a:p>
        </p:txBody>
      </p:sp>
      <p:sp>
        <p:nvSpPr>
          <p:cNvPr id="5" name="Espaço Reservado para Número de Slide 4"/>
          <p:cNvSpPr>
            <a:spLocks noGrp="1"/>
          </p:cNvSpPr>
          <p:nvPr>
            <p:ph type="sldNum" sz="quarter" idx="12"/>
          </p:nvPr>
        </p:nvSpPr>
        <p:spPr>
          <a:xfrm>
            <a:off x="8239125" y="4767263"/>
            <a:ext cx="762000" cy="274637"/>
          </a:xfrm>
        </p:spPr>
        <p:txBody>
          <a:bodyPr/>
          <a:lstStyle/>
          <a:p>
            <a:pPr>
              <a:defRPr/>
            </a:pPr>
            <a:fld id="{E1E45E7C-175D-4E11-AEA5-66060404EB73}" type="slidenum">
              <a:rPr lang="en-US" smtClean="0">
                <a:solidFill>
                  <a:schemeClr val="bg1"/>
                </a:solidFill>
              </a:rPr>
              <a:pPr>
                <a:defRPr/>
              </a:pPr>
              <a:t>14</a:t>
            </a:fld>
            <a:endParaRPr lang="en-US" dirty="0">
              <a:solidFill>
                <a:schemeClr val="bg1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34" name="CaixaDeTexto 2"/>
          <p:cNvSpPr txBox="1">
            <a:spLocks noChangeArrowheads="1"/>
          </p:cNvSpPr>
          <p:nvPr/>
        </p:nvSpPr>
        <p:spPr bwMode="auto">
          <a:xfrm>
            <a:off x="1571624" y="71438"/>
            <a:ext cx="6286523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>
              <a:defRPr/>
            </a:pPr>
            <a:r>
              <a:rPr lang="pt-BR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GOVERNANÇA PÚBLICA e GESTÃO de </a:t>
            </a:r>
            <a:r>
              <a:rPr lang="pt-BR" b="1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RISCOS</a:t>
            </a:r>
            <a:r>
              <a:rPr lang="pt-BR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r>
              <a:rPr lang="pt-BR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n</a:t>
            </a:r>
            <a:r>
              <a:rPr lang="pt-BR" b="1" dirty="0">
                <a:solidFill>
                  <a:schemeClr val="bg1"/>
                </a:solidFill>
              </a:rPr>
              <a:t>a MB</a:t>
            </a:r>
          </a:p>
        </p:txBody>
      </p:sp>
      <p:sp>
        <p:nvSpPr>
          <p:cNvPr id="18435" name="CaixaDeTexto 2"/>
          <p:cNvSpPr txBox="1">
            <a:spLocks noChangeArrowheads="1"/>
          </p:cNvSpPr>
          <p:nvPr/>
        </p:nvSpPr>
        <p:spPr bwMode="auto">
          <a:xfrm>
            <a:off x="714375" y="571500"/>
            <a:ext cx="7786688" cy="4000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pt-BR" sz="2000" b="1" dirty="0">
                <a:solidFill>
                  <a:schemeClr val="bg1"/>
                </a:solidFill>
              </a:rPr>
              <a:t>2 - </a:t>
            </a:r>
            <a:r>
              <a:rPr lang="pt-BR" sz="20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GOVERNANÇA  PÚBLICA na Marinha do Brasil</a:t>
            </a:r>
            <a:endParaRPr lang="pt-BR" b="1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8436" name="Retângulo 3"/>
          <p:cNvSpPr>
            <a:spLocks noChangeArrowheads="1"/>
          </p:cNvSpPr>
          <p:nvPr/>
        </p:nvSpPr>
        <p:spPr bwMode="auto">
          <a:xfrm>
            <a:off x="1071563" y="1128713"/>
            <a:ext cx="7786687" cy="261610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pt-BR" sz="2000" b="1" dirty="0">
                <a:solidFill>
                  <a:schemeClr val="bg1"/>
                </a:solidFill>
              </a:rPr>
              <a:t>Programa de Integridade da </a:t>
            </a:r>
            <a:r>
              <a:rPr lang="pt-BR" sz="2000" b="1" dirty="0" smtClean="0">
                <a:solidFill>
                  <a:schemeClr val="bg1"/>
                </a:solidFill>
              </a:rPr>
              <a:t>MB </a:t>
            </a:r>
            <a:r>
              <a:rPr lang="pt-BR" sz="2000" dirty="0" smtClean="0">
                <a:solidFill>
                  <a:schemeClr val="bg1"/>
                </a:solidFill>
              </a:rPr>
              <a:t>-</a:t>
            </a:r>
            <a:r>
              <a:rPr lang="pt-BR" sz="2000" b="1" dirty="0" smtClean="0">
                <a:solidFill>
                  <a:schemeClr val="bg1"/>
                </a:solidFill>
              </a:rPr>
              <a:t> </a:t>
            </a:r>
            <a:r>
              <a:rPr lang="pt-BR" dirty="0" smtClean="0">
                <a:solidFill>
                  <a:schemeClr val="bg1"/>
                </a:solidFill>
              </a:rPr>
              <a:t>Portaria nº 167/EMA/2018</a:t>
            </a:r>
          </a:p>
          <a:p>
            <a:endParaRPr lang="pt-BR" b="1" dirty="0">
              <a:solidFill>
                <a:schemeClr val="bg1"/>
              </a:solidFill>
            </a:endParaRPr>
          </a:p>
          <a:p>
            <a:endParaRPr lang="pt-BR" dirty="0">
              <a:solidFill>
                <a:schemeClr val="bg1"/>
              </a:solidFill>
            </a:endParaRPr>
          </a:p>
          <a:p>
            <a:r>
              <a:rPr lang="pt-BR" dirty="0">
                <a:solidFill>
                  <a:schemeClr val="bg1"/>
                </a:solidFill>
              </a:rPr>
              <a:t>     - Coordenar a elaboração e a revisão de Plano de Integridade da MB</a:t>
            </a:r>
          </a:p>
          <a:p>
            <a:endParaRPr lang="pt-BR" b="1" dirty="0">
              <a:solidFill>
                <a:schemeClr val="bg1"/>
              </a:solidFill>
            </a:endParaRPr>
          </a:p>
          <a:p>
            <a:r>
              <a:rPr lang="pt-BR" dirty="0">
                <a:solidFill>
                  <a:schemeClr val="bg1"/>
                </a:solidFill>
              </a:rPr>
              <a:t>     - Atuar na orientação e no treinamento dos servidores da MB</a:t>
            </a:r>
          </a:p>
          <a:p>
            <a:r>
              <a:rPr lang="pt-BR" dirty="0">
                <a:solidFill>
                  <a:schemeClr val="bg1"/>
                </a:solidFill>
              </a:rPr>
              <a:t> </a:t>
            </a:r>
          </a:p>
          <a:p>
            <a:r>
              <a:rPr lang="pt-BR" dirty="0">
                <a:solidFill>
                  <a:schemeClr val="bg1"/>
                </a:solidFill>
              </a:rPr>
              <a:t>     - Criou o Comitê de Gestão de Integridade da Marinha (COGIM) e suas atribuições</a:t>
            </a:r>
            <a:endParaRPr lang="pt-BR" dirty="0"/>
          </a:p>
        </p:txBody>
      </p:sp>
      <p:sp>
        <p:nvSpPr>
          <p:cNvPr id="5" name="Espaço Reservado para Número de Slide 4"/>
          <p:cNvSpPr>
            <a:spLocks noGrp="1"/>
          </p:cNvSpPr>
          <p:nvPr>
            <p:ph type="sldNum" sz="quarter" idx="12"/>
          </p:nvPr>
        </p:nvSpPr>
        <p:spPr>
          <a:xfrm>
            <a:off x="8239125" y="4767263"/>
            <a:ext cx="762000" cy="274637"/>
          </a:xfrm>
        </p:spPr>
        <p:txBody>
          <a:bodyPr/>
          <a:lstStyle/>
          <a:p>
            <a:pPr>
              <a:defRPr/>
            </a:pPr>
            <a:fld id="{85A8E2F6-96BB-42B1-897B-F6BD285DDACF}" type="slidenum">
              <a:rPr lang="en-US" smtClean="0">
                <a:solidFill>
                  <a:schemeClr val="bg1"/>
                </a:solidFill>
              </a:rPr>
              <a:pPr>
                <a:defRPr/>
              </a:pPr>
              <a:t>15</a:t>
            </a:fld>
            <a:endParaRPr lang="en-US" dirty="0">
              <a:solidFill>
                <a:schemeClr val="bg1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82" name="CaixaDeTexto 2"/>
          <p:cNvSpPr txBox="1">
            <a:spLocks noChangeArrowheads="1"/>
          </p:cNvSpPr>
          <p:nvPr/>
        </p:nvSpPr>
        <p:spPr bwMode="auto">
          <a:xfrm>
            <a:off x="1571624" y="71438"/>
            <a:ext cx="6286523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>
              <a:defRPr/>
            </a:pPr>
            <a:r>
              <a:rPr lang="pt-BR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GOVERNANÇA PÚBLICA e GESTÃO de </a:t>
            </a:r>
            <a:r>
              <a:rPr lang="pt-BR" b="1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RISCOS</a:t>
            </a:r>
            <a:r>
              <a:rPr lang="pt-BR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r>
              <a:rPr lang="pt-BR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na MB</a:t>
            </a:r>
          </a:p>
        </p:txBody>
      </p:sp>
      <p:sp>
        <p:nvSpPr>
          <p:cNvPr id="20483" name="CaixaDeTexto 2"/>
          <p:cNvSpPr txBox="1">
            <a:spLocks noChangeArrowheads="1"/>
          </p:cNvSpPr>
          <p:nvPr/>
        </p:nvSpPr>
        <p:spPr bwMode="auto">
          <a:xfrm>
            <a:off x="714375" y="500063"/>
            <a:ext cx="8072438" cy="4619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pt-BR" sz="2000" b="1" dirty="0">
                <a:solidFill>
                  <a:schemeClr val="bg1"/>
                </a:solidFill>
              </a:rPr>
              <a:t>2 - </a:t>
            </a:r>
            <a:r>
              <a:rPr lang="pt-BR" sz="20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GOVERNANÇA  PÚBLICA na Marinha do Br</a:t>
            </a:r>
            <a:r>
              <a:rPr lang="pt-BR" sz="2000" b="1" dirty="0">
                <a:solidFill>
                  <a:schemeClr val="bg1"/>
                </a:solidFill>
              </a:rPr>
              <a:t>asil</a:t>
            </a:r>
            <a:r>
              <a:rPr lang="pt-BR" sz="2400" b="1" dirty="0">
                <a:solidFill>
                  <a:schemeClr val="bg1"/>
                </a:solidFill>
              </a:rPr>
              <a:t>    </a:t>
            </a:r>
            <a:endParaRPr lang="pt-BR" b="1" dirty="0">
              <a:solidFill>
                <a:schemeClr val="bg1"/>
              </a:solidFill>
            </a:endParaRPr>
          </a:p>
        </p:txBody>
      </p:sp>
      <p:sp>
        <p:nvSpPr>
          <p:cNvPr id="20484" name="Retângulo 3"/>
          <p:cNvSpPr>
            <a:spLocks noChangeArrowheads="1"/>
          </p:cNvSpPr>
          <p:nvPr/>
        </p:nvSpPr>
        <p:spPr bwMode="auto">
          <a:xfrm>
            <a:off x="1071563" y="1014413"/>
            <a:ext cx="7715250" cy="40306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pt-BR" sz="2000" b="1" dirty="0">
                <a:solidFill>
                  <a:schemeClr val="bg1"/>
                </a:solidFill>
              </a:rPr>
              <a:t>Comitê de Gestão de Integridade da Marinha (COGIM)</a:t>
            </a:r>
          </a:p>
          <a:p>
            <a:r>
              <a:rPr lang="pt-BR" sz="2000" b="1" dirty="0">
                <a:solidFill>
                  <a:schemeClr val="bg1"/>
                </a:solidFill>
              </a:rPr>
              <a:t> </a:t>
            </a:r>
            <a:r>
              <a:rPr lang="pt-BR" sz="2000" b="1" dirty="0" smtClean="0">
                <a:solidFill>
                  <a:schemeClr val="bg1"/>
                </a:solidFill>
              </a:rPr>
              <a:t>Composição  - </a:t>
            </a:r>
            <a:r>
              <a:rPr lang="pt-BR" dirty="0" smtClean="0">
                <a:solidFill>
                  <a:schemeClr val="bg1"/>
                </a:solidFill>
              </a:rPr>
              <a:t>Portaria nº  226/EMA/2019</a:t>
            </a:r>
            <a:endParaRPr lang="pt-BR" b="1" dirty="0">
              <a:solidFill>
                <a:schemeClr val="bg1"/>
              </a:solidFill>
            </a:endParaRPr>
          </a:p>
          <a:p>
            <a:pPr algn="just"/>
            <a:r>
              <a:rPr lang="pt-BR" b="1" dirty="0">
                <a:solidFill>
                  <a:schemeClr val="bg1"/>
                </a:solidFill>
              </a:rPr>
              <a:t>     </a:t>
            </a:r>
            <a:endParaRPr lang="pt-BR" dirty="0">
              <a:solidFill>
                <a:schemeClr val="bg1"/>
              </a:solidFill>
            </a:endParaRPr>
          </a:p>
          <a:p>
            <a:pPr algn="just"/>
            <a:r>
              <a:rPr lang="pt-BR" dirty="0">
                <a:solidFill>
                  <a:schemeClr val="bg1"/>
                </a:solidFill>
              </a:rPr>
              <a:t> - Subchefe de Assuntos Marítimos e Organização do EMA (Coordenador)</a:t>
            </a:r>
          </a:p>
          <a:p>
            <a:pPr algn="just"/>
            <a:endParaRPr lang="pt-BR" dirty="0">
              <a:solidFill>
                <a:schemeClr val="bg1"/>
              </a:solidFill>
            </a:endParaRPr>
          </a:p>
          <a:p>
            <a:pPr algn="just"/>
            <a:r>
              <a:rPr lang="pt-BR" dirty="0">
                <a:solidFill>
                  <a:schemeClr val="bg1"/>
                </a:solidFill>
              </a:rPr>
              <a:t> - Membros representantes dos ODS</a:t>
            </a:r>
          </a:p>
          <a:p>
            <a:pPr algn="just"/>
            <a:endParaRPr lang="pt-BR" dirty="0">
              <a:solidFill>
                <a:schemeClr val="bg1"/>
              </a:solidFill>
            </a:endParaRPr>
          </a:p>
          <a:p>
            <a:pPr algn="just"/>
            <a:r>
              <a:rPr lang="pt-BR" dirty="0">
                <a:solidFill>
                  <a:schemeClr val="bg1"/>
                </a:solidFill>
              </a:rPr>
              <a:t> - Centro de Comunicação Social da Marinha</a:t>
            </a:r>
          </a:p>
          <a:p>
            <a:pPr algn="just"/>
            <a:endParaRPr lang="pt-BR" dirty="0">
              <a:solidFill>
                <a:schemeClr val="bg1"/>
              </a:solidFill>
            </a:endParaRPr>
          </a:p>
          <a:p>
            <a:pPr algn="just"/>
            <a:r>
              <a:rPr lang="pt-BR" dirty="0">
                <a:solidFill>
                  <a:schemeClr val="bg1"/>
                </a:solidFill>
              </a:rPr>
              <a:t> - Centro de Controle Interno da Marinha</a:t>
            </a:r>
          </a:p>
          <a:p>
            <a:pPr algn="just"/>
            <a:endParaRPr lang="pt-BR" dirty="0">
              <a:solidFill>
                <a:schemeClr val="bg1"/>
              </a:solidFill>
            </a:endParaRPr>
          </a:p>
          <a:p>
            <a:pPr algn="just"/>
            <a:r>
              <a:rPr lang="pt-BR" dirty="0">
                <a:solidFill>
                  <a:schemeClr val="bg1"/>
                </a:solidFill>
              </a:rPr>
              <a:t> - Secretaria da Comissão Interministerial para os Recursos do Mar</a:t>
            </a:r>
          </a:p>
          <a:p>
            <a:pPr algn="just"/>
            <a:endParaRPr lang="pt-BR" dirty="0">
              <a:solidFill>
                <a:schemeClr val="bg1"/>
              </a:solidFill>
            </a:endParaRPr>
          </a:p>
          <a:p>
            <a:pPr algn="just"/>
            <a:r>
              <a:rPr lang="pt-BR" dirty="0">
                <a:solidFill>
                  <a:schemeClr val="bg1"/>
                </a:solidFill>
              </a:rPr>
              <a:t> - Assessores do M-10</a:t>
            </a:r>
          </a:p>
        </p:txBody>
      </p:sp>
      <p:sp>
        <p:nvSpPr>
          <p:cNvPr id="5" name="Espaço Reservado para Número de Slide 4"/>
          <p:cNvSpPr>
            <a:spLocks noGrp="1"/>
          </p:cNvSpPr>
          <p:nvPr>
            <p:ph type="sldNum" sz="quarter" idx="12"/>
          </p:nvPr>
        </p:nvSpPr>
        <p:spPr>
          <a:xfrm>
            <a:off x="8239125" y="4767263"/>
            <a:ext cx="762000" cy="274637"/>
          </a:xfrm>
        </p:spPr>
        <p:txBody>
          <a:bodyPr/>
          <a:lstStyle/>
          <a:p>
            <a:pPr>
              <a:defRPr/>
            </a:pPr>
            <a:fld id="{E936E9B1-6EEC-469C-AB2B-CBFE73171950}" type="slidenum">
              <a:rPr lang="en-US" smtClean="0">
                <a:solidFill>
                  <a:schemeClr val="bg1"/>
                </a:solidFill>
              </a:rPr>
              <a:pPr>
                <a:defRPr/>
              </a:pPr>
              <a:t>16</a:t>
            </a:fld>
            <a:endParaRPr lang="en-US" dirty="0">
              <a:solidFill>
                <a:schemeClr val="bg1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06" name="CaixaDeTexto 2"/>
          <p:cNvSpPr txBox="1">
            <a:spLocks noChangeArrowheads="1"/>
          </p:cNvSpPr>
          <p:nvPr/>
        </p:nvSpPr>
        <p:spPr bwMode="auto">
          <a:xfrm>
            <a:off x="1571624" y="58738"/>
            <a:ext cx="6215085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>
              <a:defRPr/>
            </a:pPr>
            <a:r>
              <a:rPr lang="pt-BR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GOVERNANÇA PÚBLICA e GESTÃO de </a:t>
            </a:r>
            <a:r>
              <a:rPr lang="pt-BR" b="1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RISCOS</a:t>
            </a:r>
            <a:r>
              <a:rPr lang="pt-BR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r>
              <a:rPr lang="pt-BR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na MB</a:t>
            </a:r>
          </a:p>
        </p:txBody>
      </p:sp>
      <p:sp>
        <p:nvSpPr>
          <p:cNvPr id="21507" name="CaixaDeTexto 2"/>
          <p:cNvSpPr txBox="1">
            <a:spLocks noChangeArrowheads="1"/>
          </p:cNvSpPr>
          <p:nvPr/>
        </p:nvSpPr>
        <p:spPr bwMode="auto">
          <a:xfrm>
            <a:off x="714375" y="500063"/>
            <a:ext cx="7715250" cy="4619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pt-BR" sz="2000" b="1" dirty="0">
                <a:solidFill>
                  <a:schemeClr val="bg1"/>
                </a:solidFill>
              </a:rPr>
              <a:t>2 - </a:t>
            </a:r>
            <a:r>
              <a:rPr lang="pt-BR" sz="20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GOVERNANÇA  PÚBLICA na Marinha do Brasil</a:t>
            </a:r>
            <a:r>
              <a:rPr lang="pt-BR" sz="24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   </a:t>
            </a:r>
            <a:endParaRPr lang="pt-BR" b="1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21508" name="Retângulo 3"/>
          <p:cNvSpPr>
            <a:spLocks noChangeArrowheads="1"/>
          </p:cNvSpPr>
          <p:nvPr/>
        </p:nvSpPr>
        <p:spPr bwMode="auto">
          <a:xfrm>
            <a:off x="1071563" y="1031875"/>
            <a:ext cx="7286625" cy="381642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pt-BR" sz="2000" b="1" dirty="0">
                <a:solidFill>
                  <a:schemeClr val="bg1"/>
                </a:solidFill>
              </a:rPr>
              <a:t>Comitê de Gestão de Integridade da Marinha (COGIM)</a:t>
            </a:r>
          </a:p>
          <a:p>
            <a:r>
              <a:rPr lang="pt-BR" sz="2000" b="1" dirty="0">
                <a:solidFill>
                  <a:schemeClr val="bg1"/>
                </a:solidFill>
              </a:rPr>
              <a:t> Principais </a:t>
            </a:r>
            <a:r>
              <a:rPr lang="pt-BR" sz="2000" b="1" dirty="0" smtClean="0">
                <a:solidFill>
                  <a:schemeClr val="bg1"/>
                </a:solidFill>
              </a:rPr>
              <a:t>atribuições</a:t>
            </a:r>
            <a:r>
              <a:rPr lang="pt-BR" sz="2400" b="1" dirty="0" smtClean="0">
                <a:solidFill>
                  <a:schemeClr val="bg1"/>
                </a:solidFill>
              </a:rPr>
              <a:t> </a:t>
            </a:r>
            <a:r>
              <a:rPr lang="pt-BR" b="1" dirty="0" smtClean="0">
                <a:solidFill>
                  <a:schemeClr val="bg1"/>
                </a:solidFill>
              </a:rPr>
              <a:t>- </a:t>
            </a:r>
            <a:r>
              <a:rPr lang="pt-BR" dirty="0" smtClean="0">
                <a:solidFill>
                  <a:schemeClr val="bg1"/>
                </a:solidFill>
              </a:rPr>
              <a:t>Portaria nº  226/EMA/2019</a:t>
            </a:r>
            <a:endParaRPr lang="pt-BR" b="1" dirty="0">
              <a:solidFill>
                <a:schemeClr val="bg1"/>
              </a:solidFill>
            </a:endParaRPr>
          </a:p>
          <a:p>
            <a:pPr algn="just"/>
            <a:r>
              <a:rPr lang="pt-BR" b="1" dirty="0">
                <a:solidFill>
                  <a:schemeClr val="bg1"/>
                </a:solidFill>
              </a:rPr>
              <a:t>        </a:t>
            </a:r>
            <a:endParaRPr lang="pt-BR" dirty="0">
              <a:solidFill>
                <a:schemeClr val="bg1"/>
              </a:solidFill>
            </a:endParaRPr>
          </a:p>
          <a:p>
            <a:pPr algn="just"/>
            <a:r>
              <a:rPr lang="pt-BR" dirty="0">
                <a:solidFill>
                  <a:schemeClr val="bg1"/>
                </a:solidFill>
              </a:rPr>
              <a:t>        - Submeter à aprovação do </a:t>
            </a:r>
            <a:r>
              <a:rPr lang="pt-BR" dirty="0" smtClean="0">
                <a:solidFill>
                  <a:schemeClr val="bg1"/>
                </a:solidFill>
              </a:rPr>
              <a:t>CEMA </a:t>
            </a:r>
            <a:r>
              <a:rPr lang="pt-BR" dirty="0">
                <a:solidFill>
                  <a:schemeClr val="bg1"/>
                </a:solidFill>
              </a:rPr>
              <a:t>a proposta de Plano de Integridade e revisá-lo periodicamente</a:t>
            </a:r>
          </a:p>
          <a:p>
            <a:pPr algn="just"/>
            <a:r>
              <a:rPr lang="pt-BR" dirty="0">
                <a:solidFill>
                  <a:schemeClr val="bg1"/>
                </a:solidFill>
              </a:rPr>
              <a:t>        - Apoiar a Comissão Permanente de Gestão de Riscos da MB, no que diz respeito ao levantamento de riscos para a integridade e proposição de plano de tratamento</a:t>
            </a:r>
          </a:p>
          <a:p>
            <a:pPr algn="just"/>
            <a:r>
              <a:rPr lang="pt-BR" dirty="0">
                <a:solidFill>
                  <a:schemeClr val="bg1"/>
                </a:solidFill>
              </a:rPr>
              <a:t>        - Coordenar a implementação do Programa de Integridade e exercer o seu monitoramento contínuo, visando seu aperfeiçoamento na prevenção, detecção e combate à ocorrência de atos lesivos</a:t>
            </a:r>
          </a:p>
          <a:p>
            <a:pPr algn="just"/>
            <a:r>
              <a:rPr lang="pt-BR" dirty="0">
                <a:solidFill>
                  <a:schemeClr val="bg1"/>
                </a:solidFill>
              </a:rPr>
              <a:t>        - Fomentar a estruturação das OM, a capacitação de pessoal e a cultura de Integridade na MB</a:t>
            </a:r>
            <a:endParaRPr lang="pt-BR" b="1" dirty="0">
              <a:solidFill>
                <a:schemeClr val="bg1"/>
              </a:solidFill>
            </a:endParaRPr>
          </a:p>
        </p:txBody>
      </p:sp>
      <p:sp>
        <p:nvSpPr>
          <p:cNvPr id="5" name="Espaço Reservado para Número de Slide 4"/>
          <p:cNvSpPr>
            <a:spLocks noGrp="1"/>
          </p:cNvSpPr>
          <p:nvPr>
            <p:ph type="sldNum" sz="quarter" idx="12"/>
          </p:nvPr>
        </p:nvSpPr>
        <p:spPr>
          <a:xfrm>
            <a:off x="8239125" y="4767263"/>
            <a:ext cx="762000" cy="274637"/>
          </a:xfrm>
        </p:spPr>
        <p:txBody>
          <a:bodyPr/>
          <a:lstStyle/>
          <a:p>
            <a:pPr>
              <a:defRPr/>
            </a:pPr>
            <a:fld id="{4EE8835C-1F4C-4A7B-846F-E1DE7EB92310}" type="slidenum">
              <a:rPr lang="en-US" smtClean="0">
                <a:solidFill>
                  <a:schemeClr val="bg1"/>
                </a:solidFill>
              </a:rPr>
              <a:pPr>
                <a:defRPr/>
              </a:pPr>
              <a:t>17</a:t>
            </a:fld>
            <a:endParaRPr lang="en-US" dirty="0">
              <a:solidFill>
                <a:schemeClr val="bg1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58" name="CaixaDeTexto 2"/>
          <p:cNvSpPr txBox="1">
            <a:spLocks noChangeArrowheads="1"/>
          </p:cNvSpPr>
          <p:nvPr/>
        </p:nvSpPr>
        <p:spPr bwMode="auto">
          <a:xfrm>
            <a:off x="1571624" y="71438"/>
            <a:ext cx="6286523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>
              <a:defRPr/>
            </a:pPr>
            <a:r>
              <a:rPr lang="pt-BR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GOVERNANÇA PÚBLICA e GESTÃO de </a:t>
            </a:r>
            <a:r>
              <a:rPr lang="pt-BR" b="1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RISCOS</a:t>
            </a:r>
            <a:r>
              <a:rPr lang="pt-BR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r>
              <a:rPr lang="pt-BR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na M</a:t>
            </a:r>
            <a:r>
              <a:rPr lang="pt-BR" b="1" dirty="0">
                <a:solidFill>
                  <a:schemeClr val="bg1"/>
                </a:solidFill>
              </a:rPr>
              <a:t>B</a:t>
            </a:r>
          </a:p>
        </p:txBody>
      </p:sp>
      <p:sp>
        <p:nvSpPr>
          <p:cNvPr id="19459" name="CaixaDeTexto 2"/>
          <p:cNvSpPr txBox="1">
            <a:spLocks noChangeArrowheads="1"/>
          </p:cNvSpPr>
          <p:nvPr/>
        </p:nvSpPr>
        <p:spPr bwMode="auto">
          <a:xfrm>
            <a:off x="714375" y="571500"/>
            <a:ext cx="7643813" cy="4000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pt-BR" sz="2000" b="1" dirty="0">
                <a:solidFill>
                  <a:schemeClr val="bg1"/>
                </a:solidFill>
              </a:rPr>
              <a:t>2 - </a:t>
            </a:r>
            <a:r>
              <a:rPr lang="pt-BR" sz="20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GOVERNANÇA  PÚBLICA na Marinha do Brasil</a:t>
            </a:r>
            <a:endParaRPr lang="pt-BR" b="1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9460" name="Retângulo 3"/>
          <p:cNvSpPr>
            <a:spLocks noChangeArrowheads="1"/>
          </p:cNvSpPr>
          <p:nvPr/>
        </p:nvSpPr>
        <p:spPr bwMode="auto">
          <a:xfrm>
            <a:off x="1071563" y="1103313"/>
            <a:ext cx="7500937" cy="375487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pt-BR" b="1" dirty="0">
                <a:solidFill>
                  <a:schemeClr val="bg1"/>
                </a:solidFill>
              </a:rPr>
              <a:t> </a:t>
            </a:r>
            <a:r>
              <a:rPr lang="pt-BR" sz="2000" b="1" dirty="0">
                <a:solidFill>
                  <a:schemeClr val="bg1"/>
                </a:solidFill>
              </a:rPr>
              <a:t>Plano de Integridade da </a:t>
            </a:r>
            <a:r>
              <a:rPr lang="pt-BR" sz="2000" b="1" dirty="0" smtClean="0">
                <a:solidFill>
                  <a:schemeClr val="bg1"/>
                </a:solidFill>
              </a:rPr>
              <a:t>MB - </a:t>
            </a:r>
            <a:r>
              <a:rPr lang="pt-BR" dirty="0" smtClean="0">
                <a:solidFill>
                  <a:schemeClr val="bg1"/>
                </a:solidFill>
              </a:rPr>
              <a:t>Portaria nº 336/EMA/2018</a:t>
            </a:r>
            <a:endParaRPr lang="pt-BR" b="1" dirty="0">
              <a:solidFill>
                <a:schemeClr val="bg1"/>
              </a:solidFill>
            </a:endParaRPr>
          </a:p>
          <a:p>
            <a:r>
              <a:rPr lang="pt-BR" sz="2000" b="1" dirty="0">
                <a:solidFill>
                  <a:schemeClr val="bg1"/>
                </a:solidFill>
              </a:rPr>
              <a:t>	</a:t>
            </a:r>
            <a:endParaRPr lang="pt-BR" sz="2000" dirty="0">
              <a:solidFill>
                <a:schemeClr val="bg1"/>
              </a:solidFill>
            </a:endParaRPr>
          </a:p>
          <a:p>
            <a:pPr lvl="1" algn="just">
              <a:buFontTx/>
              <a:buChar char="-"/>
            </a:pPr>
            <a:r>
              <a:rPr lang="pt-BR" dirty="0">
                <a:solidFill>
                  <a:schemeClr val="bg1"/>
                </a:solidFill>
              </a:rPr>
              <a:t> Principais orientações para a implementação do Programa de Integridade na MB</a:t>
            </a:r>
          </a:p>
          <a:p>
            <a:pPr lvl="1" algn="just"/>
            <a:endParaRPr lang="pt-BR" dirty="0">
              <a:solidFill>
                <a:schemeClr val="bg1"/>
              </a:solidFill>
            </a:endParaRPr>
          </a:p>
          <a:p>
            <a:pPr lvl="1" algn="just">
              <a:buFontTx/>
              <a:buChar char="-"/>
            </a:pPr>
            <a:r>
              <a:rPr lang="pt-BR" dirty="0">
                <a:solidFill>
                  <a:schemeClr val="bg1"/>
                </a:solidFill>
              </a:rPr>
              <a:t> Apresenta a estrutura de governança, Integridade e os Riscos de Integridade da MB</a:t>
            </a:r>
          </a:p>
          <a:p>
            <a:pPr lvl="1" algn="just"/>
            <a:endParaRPr lang="pt-BR" dirty="0">
              <a:solidFill>
                <a:schemeClr val="bg1"/>
              </a:solidFill>
            </a:endParaRPr>
          </a:p>
          <a:p>
            <a:pPr lvl="1" algn="just">
              <a:buFontTx/>
              <a:buChar char="-"/>
            </a:pPr>
            <a:r>
              <a:rPr lang="pt-BR" dirty="0">
                <a:solidFill>
                  <a:schemeClr val="bg1"/>
                </a:solidFill>
              </a:rPr>
              <a:t> Alinhamento com o PEM</a:t>
            </a:r>
          </a:p>
          <a:p>
            <a:pPr lvl="1" algn="just"/>
            <a:endParaRPr lang="pt-BR" dirty="0">
              <a:solidFill>
                <a:schemeClr val="bg1"/>
              </a:solidFill>
            </a:endParaRPr>
          </a:p>
          <a:p>
            <a:pPr lvl="1">
              <a:buFontTx/>
              <a:buChar char="-"/>
            </a:pPr>
            <a:r>
              <a:rPr lang="pt-BR" b="1" dirty="0">
                <a:solidFill>
                  <a:schemeClr val="bg1"/>
                </a:solidFill>
              </a:rPr>
              <a:t> </a:t>
            </a:r>
            <a:r>
              <a:rPr lang="pt-BR" dirty="0">
                <a:solidFill>
                  <a:schemeClr val="bg1"/>
                </a:solidFill>
              </a:rPr>
              <a:t>disponibilizado no site da CGU</a:t>
            </a:r>
          </a:p>
          <a:p>
            <a:pPr lvl="1"/>
            <a:endParaRPr lang="pt-BR" dirty="0">
              <a:solidFill>
                <a:schemeClr val="bg1"/>
              </a:solidFill>
            </a:endParaRPr>
          </a:p>
          <a:p>
            <a:pPr lvl="1">
              <a:buFontTx/>
              <a:buChar char="-"/>
            </a:pPr>
            <a:r>
              <a:rPr lang="pt-BR" dirty="0">
                <a:solidFill>
                  <a:schemeClr val="bg1"/>
                </a:solidFill>
              </a:rPr>
              <a:t> revisão em 2020</a:t>
            </a:r>
            <a:endParaRPr lang="pt-BR" dirty="0"/>
          </a:p>
        </p:txBody>
      </p:sp>
      <p:sp>
        <p:nvSpPr>
          <p:cNvPr id="5" name="Espaço Reservado para Número de Slide 4"/>
          <p:cNvSpPr>
            <a:spLocks noGrp="1"/>
          </p:cNvSpPr>
          <p:nvPr>
            <p:ph type="sldNum" sz="quarter" idx="12"/>
          </p:nvPr>
        </p:nvSpPr>
        <p:spPr>
          <a:xfrm>
            <a:off x="8239125" y="4786313"/>
            <a:ext cx="762000" cy="274637"/>
          </a:xfrm>
        </p:spPr>
        <p:txBody>
          <a:bodyPr/>
          <a:lstStyle/>
          <a:p>
            <a:pPr>
              <a:defRPr/>
            </a:pPr>
            <a:fld id="{DDFA2AA4-B982-4AD0-B995-35BA5462B269}" type="slidenum">
              <a:rPr lang="en-US" smtClean="0">
                <a:solidFill>
                  <a:schemeClr val="bg1"/>
                </a:solidFill>
              </a:rPr>
              <a:pPr>
                <a:defRPr/>
              </a:pPr>
              <a:t>18</a:t>
            </a:fld>
            <a:endParaRPr lang="en-US" dirty="0">
              <a:solidFill>
                <a:schemeClr val="bg1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530" name="Rectangle 2"/>
          <p:cNvSpPr>
            <a:spLocks noChangeArrowheads="1"/>
          </p:cNvSpPr>
          <p:nvPr/>
        </p:nvSpPr>
        <p:spPr bwMode="auto">
          <a:xfrm>
            <a:off x="539750" y="1168400"/>
            <a:ext cx="8604250" cy="4445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pt-BR" sz="2400">
              <a:latin typeface="Calibri" pitchFamily="34" charset="0"/>
            </a:endParaRPr>
          </a:p>
        </p:txBody>
      </p:sp>
      <p:sp>
        <p:nvSpPr>
          <p:cNvPr id="18434" name="CaixaDeTexto 6"/>
          <p:cNvSpPr txBox="1">
            <a:spLocks noChangeArrowheads="1"/>
          </p:cNvSpPr>
          <p:nvPr/>
        </p:nvSpPr>
        <p:spPr bwMode="auto">
          <a:xfrm>
            <a:off x="1928813" y="71438"/>
            <a:ext cx="5143500" cy="3698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defRPr/>
            </a:pPr>
            <a:r>
              <a:rPr lang="pt-BR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lt"/>
              </a:rPr>
              <a:t>SUMÁRIO</a:t>
            </a:r>
          </a:p>
        </p:txBody>
      </p:sp>
      <p:sp>
        <p:nvSpPr>
          <p:cNvPr id="18435" name="CaixaDeTexto 6"/>
          <p:cNvSpPr txBox="1">
            <a:spLocks noChangeArrowheads="1"/>
          </p:cNvSpPr>
          <p:nvPr/>
        </p:nvSpPr>
        <p:spPr bwMode="auto">
          <a:xfrm>
            <a:off x="785813" y="428625"/>
            <a:ext cx="7500937" cy="45243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marL="342900" indent="-342900" algn="just">
              <a:defRPr/>
            </a:pPr>
            <a:r>
              <a:rPr lang="pt-BR" sz="1600" b="1" dirty="0">
                <a:solidFill>
                  <a:schemeClr val="tx1">
                    <a:lumMod val="75000"/>
                  </a:schemeClr>
                </a:solidFill>
                <a:latin typeface="+mn-lt"/>
              </a:rPr>
              <a:t>1 - Conceitos e Normas de GOVERNANÇA PÚBLICA e GESTÃO de </a:t>
            </a:r>
            <a:r>
              <a:rPr lang="pt-BR" sz="1600" b="1" dirty="0" smtClean="0">
                <a:solidFill>
                  <a:schemeClr val="tx1">
                    <a:lumMod val="75000"/>
                  </a:schemeClr>
                </a:solidFill>
                <a:latin typeface="+mn-lt"/>
              </a:rPr>
              <a:t>RISCOS</a:t>
            </a:r>
            <a:endParaRPr lang="pt-BR" sz="1600" b="1" dirty="0">
              <a:solidFill>
                <a:schemeClr val="tx1">
                  <a:lumMod val="75000"/>
                </a:schemeClr>
              </a:solidFill>
              <a:latin typeface="+mn-lt"/>
            </a:endParaRPr>
          </a:p>
          <a:p>
            <a:pPr marL="342900" indent="-342900" algn="just">
              <a:defRPr/>
            </a:pPr>
            <a:r>
              <a:rPr lang="pt-BR" sz="1600" b="1" dirty="0">
                <a:solidFill>
                  <a:schemeClr val="tx1">
                    <a:lumMod val="75000"/>
                  </a:schemeClr>
                </a:solidFill>
                <a:latin typeface="+mn-lt"/>
              </a:rPr>
              <a:t>	</a:t>
            </a:r>
          </a:p>
          <a:p>
            <a:pPr marL="342900" indent="-342900" algn="just">
              <a:defRPr/>
            </a:pPr>
            <a:r>
              <a:rPr lang="pt-BR" sz="1600" b="1" dirty="0">
                <a:solidFill>
                  <a:schemeClr val="tx1">
                    <a:lumMod val="75000"/>
                  </a:schemeClr>
                </a:solidFill>
                <a:latin typeface="+mn-lt"/>
              </a:rPr>
              <a:t>2 - GOVERNANÇA PÚBLICA na Marinha do Brasil</a:t>
            </a:r>
          </a:p>
          <a:p>
            <a:pPr marL="342900" indent="-342900" algn="just">
              <a:defRPr/>
            </a:pPr>
            <a:r>
              <a:rPr lang="pt-BR" sz="1600" b="1" dirty="0">
                <a:solidFill>
                  <a:schemeClr val="tx1">
                    <a:lumMod val="75000"/>
                  </a:schemeClr>
                </a:solidFill>
                <a:latin typeface="+mn-lt"/>
              </a:rPr>
              <a:t>	</a:t>
            </a:r>
            <a:r>
              <a:rPr lang="pt-BR" sz="1600" dirty="0">
                <a:solidFill>
                  <a:schemeClr val="tx1">
                    <a:lumMod val="75000"/>
                  </a:schemeClr>
                </a:solidFill>
                <a:latin typeface="+mn-lt"/>
              </a:rPr>
              <a:t>-</a:t>
            </a:r>
            <a:r>
              <a:rPr lang="pt-BR" sz="1600" b="1" dirty="0">
                <a:solidFill>
                  <a:schemeClr val="tx1">
                    <a:lumMod val="75000"/>
                  </a:schemeClr>
                </a:solidFill>
                <a:latin typeface="+mn-lt"/>
              </a:rPr>
              <a:t> </a:t>
            </a:r>
            <a:r>
              <a:rPr lang="pt-BR" sz="1600" dirty="0">
                <a:solidFill>
                  <a:schemeClr val="tx1">
                    <a:lumMod val="75000"/>
                  </a:schemeClr>
                </a:solidFill>
              </a:rPr>
              <a:t>Normatização na MB </a:t>
            </a:r>
            <a:r>
              <a:rPr lang="pt-BR" sz="1600" b="1" dirty="0">
                <a:solidFill>
                  <a:schemeClr val="tx1">
                    <a:lumMod val="75000"/>
                  </a:schemeClr>
                </a:solidFill>
                <a:latin typeface="+mn-lt"/>
              </a:rPr>
              <a:t>	</a:t>
            </a:r>
          </a:p>
          <a:p>
            <a:pPr marL="342900" indent="-342900" algn="just">
              <a:defRPr/>
            </a:pPr>
            <a:r>
              <a:rPr lang="pt-BR" sz="1600" dirty="0">
                <a:solidFill>
                  <a:schemeClr val="tx1">
                    <a:lumMod val="75000"/>
                  </a:schemeClr>
                </a:solidFill>
                <a:latin typeface="+mn-lt"/>
              </a:rPr>
              <a:t>	- Comitê Interno de Governança</a:t>
            </a:r>
          </a:p>
          <a:p>
            <a:pPr marL="342900" indent="-342900" algn="just">
              <a:defRPr/>
            </a:pPr>
            <a:r>
              <a:rPr lang="pt-BR" sz="1600" dirty="0">
                <a:solidFill>
                  <a:schemeClr val="tx1">
                    <a:lumMod val="75000"/>
                  </a:schemeClr>
                </a:solidFill>
                <a:latin typeface="+mn-lt"/>
              </a:rPr>
              <a:t>	- Sistema de Governança da MB</a:t>
            </a:r>
          </a:p>
          <a:p>
            <a:pPr marL="342900" indent="-342900" algn="just">
              <a:defRPr/>
            </a:pPr>
            <a:r>
              <a:rPr lang="pt-BR" sz="1600" dirty="0">
                <a:solidFill>
                  <a:schemeClr val="tx1">
                    <a:lumMod val="75000"/>
                  </a:schemeClr>
                </a:solidFill>
                <a:latin typeface="+mn-lt"/>
              </a:rPr>
              <a:t>	- Programa NETUNO</a:t>
            </a:r>
          </a:p>
          <a:p>
            <a:pPr marL="342900" indent="-342900" algn="just">
              <a:defRPr/>
            </a:pPr>
            <a:r>
              <a:rPr lang="pt-BR" sz="1600" dirty="0">
                <a:solidFill>
                  <a:schemeClr val="tx1">
                    <a:lumMod val="75000"/>
                  </a:schemeClr>
                </a:solidFill>
              </a:rPr>
              <a:t>      - Conselho de Gestão das OM da MB</a:t>
            </a:r>
            <a:endParaRPr lang="pt-BR" sz="1600" dirty="0">
              <a:solidFill>
                <a:schemeClr val="tx1">
                  <a:lumMod val="75000"/>
                </a:schemeClr>
              </a:solidFill>
              <a:latin typeface="+mn-lt"/>
            </a:endParaRPr>
          </a:p>
          <a:p>
            <a:pPr marL="342900" indent="-342900" algn="just">
              <a:defRPr/>
            </a:pPr>
            <a:r>
              <a:rPr lang="pt-BR" sz="1600" dirty="0">
                <a:solidFill>
                  <a:schemeClr val="tx1">
                    <a:lumMod val="75000"/>
                  </a:schemeClr>
                </a:solidFill>
                <a:latin typeface="+mn-lt"/>
              </a:rPr>
              <a:t>	- Integridade</a:t>
            </a:r>
          </a:p>
          <a:p>
            <a:pPr marL="342900" indent="-342900" algn="just">
              <a:defRPr/>
            </a:pPr>
            <a:r>
              <a:rPr lang="pt-BR" sz="1600" dirty="0">
                <a:solidFill>
                  <a:schemeClr val="bg1"/>
                </a:solidFill>
                <a:latin typeface="+mn-lt"/>
              </a:rPr>
              <a:t>	</a:t>
            </a:r>
          </a:p>
          <a:p>
            <a:pPr marL="342900" indent="-342900" algn="just">
              <a:defRPr/>
            </a:pPr>
            <a:r>
              <a:rPr lang="pt-BR" sz="1600" b="1" dirty="0">
                <a:solidFill>
                  <a:schemeClr val="bg1"/>
                </a:solidFill>
                <a:latin typeface="+mn-lt"/>
              </a:rPr>
              <a:t>3 - GESTÃO de RISCOS na Marinha do Brasil</a:t>
            </a:r>
          </a:p>
          <a:p>
            <a:pPr marL="342900" indent="-342900" algn="just">
              <a:defRPr/>
            </a:pPr>
            <a:r>
              <a:rPr lang="pt-BR" sz="1600" b="1" dirty="0">
                <a:solidFill>
                  <a:schemeClr val="bg1"/>
                </a:solidFill>
                <a:latin typeface="+mn-lt"/>
              </a:rPr>
              <a:t>	</a:t>
            </a:r>
            <a:r>
              <a:rPr lang="pt-BR" sz="1600" dirty="0">
                <a:solidFill>
                  <a:schemeClr val="bg1"/>
                </a:solidFill>
                <a:latin typeface="+mn-lt"/>
              </a:rPr>
              <a:t>- Normatização na MB</a:t>
            </a:r>
          </a:p>
          <a:p>
            <a:pPr marL="342900" indent="-342900" algn="just">
              <a:defRPr/>
            </a:pPr>
            <a:r>
              <a:rPr lang="pt-BR" sz="1600" dirty="0">
                <a:solidFill>
                  <a:schemeClr val="bg1"/>
                </a:solidFill>
                <a:latin typeface="+mn-lt"/>
              </a:rPr>
              <a:t>	- Política de Gestão de Riscos na MB</a:t>
            </a:r>
          </a:p>
          <a:p>
            <a:pPr marL="342900" indent="-342900" algn="just">
              <a:defRPr/>
            </a:pPr>
            <a:r>
              <a:rPr lang="pt-BR" sz="1600" dirty="0">
                <a:solidFill>
                  <a:schemeClr val="bg1"/>
                </a:solidFill>
                <a:latin typeface="+mn-lt"/>
              </a:rPr>
              <a:t>	</a:t>
            </a:r>
            <a:r>
              <a:rPr lang="pt-BR" sz="1600" dirty="0">
                <a:solidFill>
                  <a:schemeClr val="bg1"/>
                </a:solidFill>
              </a:rPr>
              <a:t>-</a:t>
            </a:r>
            <a:r>
              <a:rPr lang="pt-BR" sz="1600" dirty="0">
                <a:solidFill>
                  <a:schemeClr val="bg1"/>
                </a:solidFill>
                <a:latin typeface="+mn-lt"/>
              </a:rPr>
              <a:t> </a:t>
            </a:r>
            <a:r>
              <a:rPr lang="pt-BR" sz="1600" dirty="0">
                <a:solidFill>
                  <a:schemeClr val="bg1"/>
                </a:solidFill>
              </a:rPr>
              <a:t>Processo de Gestão de Riscos na MB</a:t>
            </a:r>
          </a:p>
          <a:p>
            <a:pPr marL="342900" indent="-342900" algn="just">
              <a:defRPr/>
            </a:pPr>
            <a:r>
              <a:rPr lang="pt-BR" sz="1600" dirty="0">
                <a:solidFill>
                  <a:schemeClr val="bg1"/>
                </a:solidFill>
                <a:latin typeface="+mn-lt"/>
              </a:rPr>
              <a:t>	- </a:t>
            </a:r>
            <a:r>
              <a:rPr lang="pt-BR" sz="1600" dirty="0">
                <a:solidFill>
                  <a:schemeClr val="bg1"/>
                </a:solidFill>
              </a:rPr>
              <a:t>Plano de Gestão de </a:t>
            </a:r>
            <a:r>
              <a:rPr lang="pt-BR" sz="1600" dirty="0" smtClean="0">
                <a:solidFill>
                  <a:schemeClr val="bg1"/>
                </a:solidFill>
              </a:rPr>
              <a:t>Riscos</a:t>
            </a:r>
            <a:endParaRPr lang="pt-BR" sz="1600" dirty="0">
              <a:solidFill>
                <a:schemeClr val="bg1"/>
              </a:solidFill>
              <a:latin typeface="+mn-lt"/>
            </a:endParaRPr>
          </a:p>
          <a:p>
            <a:pPr marL="342900" indent="-342900" algn="just">
              <a:defRPr/>
            </a:pPr>
            <a:r>
              <a:rPr lang="pt-BR" sz="1600" dirty="0">
                <a:solidFill>
                  <a:schemeClr val="bg1"/>
                </a:solidFill>
                <a:latin typeface="+mn-lt"/>
              </a:rPr>
              <a:t>	- </a:t>
            </a:r>
            <a:r>
              <a:rPr lang="pt-BR" sz="1600" dirty="0">
                <a:solidFill>
                  <a:schemeClr val="bg1"/>
                </a:solidFill>
              </a:rPr>
              <a:t>Estrutura da Gestão de Riscos na MB</a:t>
            </a:r>
          </a:p>
          <a:p>
            <a:pPr marL="342900" indent="-342900" algn="just">
              <a:defRPr/>
            </a:pPr>
            <a:endParaRPr lang="pt-BR" sz="1600" b="1" dirty="0">
              <a:solidFill>
                <a:schemeClr val="bg1"/>
              </a:solidFill>
              <a:latin typeface="+mn-lt"/>
            </a:endParaRPr>
          </a:p>
          <a:p>
            <a:pPr marL="342900" indent="-342900" algn="just">
              <a:defRPr/>
            </a:pPr>
            <a:r>
              <a:rPr lang="pt-BR" sz="1600" b="1" dirty="0">
                <a:solidFill>
                  <a:schemeClr val="bg1"/>
                </a:solidFill>
                <a:latin typeface="+mn-lt"/>
              </a:rPr>
              <a:t>4 - CONSIDERAÇÕES FINAIS</a:t>
            </a:r>
            <a:r>
              <a:rPr lang="pt-BR" sz="1400" dirty="0">
                <a:solidFill>
                  <a:schemeClr val="bg1"/>
                </a:solidFill>
              </a:rPr>
              <a:t>    </a:t>
            </a:r>
            <a:endParaRPr lang="pt-BR" sz="2000" dirty="0">
              <a:solidFill>
                <a:schemeClr val="bg1"/>
              </a:solidFill>
              <a:latin typeface="+mn-lt"/>
            </a:endParaRPr>
          </a:p>
        </p:txBody>
      </p:sp>
      <p:sp>
        <p:nvSpPr>
          <p:cNvPr id="5" name="Espaço Reservado para Número de Slide 4"/>
          <p:cNvSpPr>
            <a:spLocks noGrp="1"/>
          </p:cNvSpPr>
          <p:nvPr>
            <p:ph type="sldNum" sz="quarter" idx="12"/>
          </p:nvPr>
        </p:nvSpPr>
        <p:spPr>
          <a:xfrm>
            <a:off x="8239125" y="4767263"/>
            <a:ext cx="762000" cy="274637"/>
          </a:xfrm>
        </p:spPr>
        <p:txBody>
          <a:bodyPr/>
          <a:lstStyle/>
          <a:p>
            <a:pPr>
              <a:defRPr/>
            </a:pPr>
            <a:fld id="{3748312A-FDA4-48EB-ACEB-D0B60BAEC464}" type="slidenum">
              <a:rPr lang="en-US" smtClean="0">
                <a:solidFill>
                  <a:schemeClr val="bg1"/>
                </a:solidFill>
              </a:rPr>
              <a:pPr>
                <a:defRPr/>
              </a:pPr>
              <a:t>19</a:t>
            </a:fld>
            <a:endParaRPr lang="en-US" dirty="0">
              <a:solidFill>
                <a:schemeClr val="bg1"/>
              </a:solidFill>
            </a:endParaRP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CaixaDeTexto 1"/>
          <p:cNvSpPr txBox="1">
            <a:spLocks noChangeArrowheads="1"/>
          </p:cNvSpPr>
          <p:nvPr/>
        </p:nvSpPr>
        <p:spPr bwMode="auto">
          <a:xfrm>
            <a:off x="928688" y="1357313"/>
            <a:ext cx="7215187" cy="233910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/>
            <a:r>
              <a:rPr lang="pt-BR" sz="3200" dirty="0">
                <a:solidFill>
                  <a:schemeClr val="bg1"/>
                </a:solidFill>
              </a:rPr>
              <a:t>Apresentar como os temas </a:t>
            </a:r>
            <a:r>
              <a:rPr lang="pt-BR" sz="3200" b="1" dirty="0">
                <a:solidFill>
                  <a:schemeClr val="bg1"/>
                </a:solidFill>
              </a:rPr>
              <a:t>Governança e Gestão de Riscos</a:t>
            </a:r>
            <a:r>
              <a:rPr lang="pt-BR" sz="3200" dirty="0">
                <a:solidFill>
                  <a:schemeClr val="bg1"/>
                </a:solidFill>
              </a:rPr>
              <a:t> </a:t>
            </a:r>
            <a:r>
              <a:rPr lang="pt-BR" sz="3200" dirty="0" smtClean="0">
                <a:solidFill>
                  <a:schemeClr val="bg1"/>
                </a:solidFill>
              </a:rPr>
              <a:t>estão </a:t>
            </a:r>
            <a:r>
              <a:rPr lang="pt-BR" sz="3200" dirty="0">
                <a:solidFill>
                  <a:schemeClr val="bg1"/>
                </a:solidFill>
              </a:rPr>
              <a:t>sendo conduzidos no âmbito da  Marinha do Brasil</a:t>
            </a:r>
            <a:endParaRPr lang="pt-BR" sz="2400" dirty="0">
              <a:solidFill>
                <a:schemeClr val="bg1"/>
              </a:solidFill>
            </a:endParaRPr>
          </a:p>
          <a:p>
            <a:pPr algn="just"/>
            <a:endParaRPr lang="pt-BR" dirty="0">
              <a:solidFill>
                <a:schemeClr val="bg1"/>
              </a:solidFill>
            </a:endParaRPr>
          </a:p>
        </p:txBody>
      </p:sp>
      <p:sp>
        <p:nvSpPr>
          <p:cNvPr id="5123" name="CaixaDeTexto 2"/>
          <p:cNvSpPr txBox="1">
            <a:spLocks noChangeArrowheads="1"/>
          </p:cNvSpPr>
          <p:nvPr/>
        </p:nvSpPr>
        <p:spPr bwMode="auto">
          <a:xfrm>
            <a:off x="1428750" y="71438"/>
            <a:ext cx="6000750" cy="3698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defRPr/>
            </a:pPr>
            <a:r>
              <a:rPr lang="pt-BR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OBJETIVO</a:t>
            </a:r>
            <a:endParaRPr lang="pt-BR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2"/>
          </p:nvPr>
        </p:nvSpPr>
        <p:spPr>
          <a:xfrm>
            <a:off x="8239125" y="4767263"/>
            <a:ext cx="762000" cy="274637"/>
          </a:xfrm>
        </p:spPr>
        <p:txBody>
          <a:bodyPr/>
          <a:lstStyle/>
          <a:p>
            <a:pPr>
              <a:defRPr/>
            </a:pPr>
            <a:fld id="{901352FB-5B50-4A32-88E0-9562A6E71A05}" type="slidenum">
              <a:rPr lang="en-US" smtClean="0">
                <a:solidFill>
                  <a:schemeClr val="bg1"/>
                </a:solidFill>
              </a:rPr>
              <a:pPr>
                <a:defRPr/>
              </a:pPr>
              <a:t>2</a:t>
            </a:fld>
            <a:endParaRPr lang="en-US" dirty="0">
              <a:solidFill>
                <a:schemeClr val="bg1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54" name="CaixaDeTexto 6"/>
          <p:cNvSpPr txBox="1">
            <a:spLocks noChangeArrowheads="1"/>
          </p:cNvSpPr>
          <p:nvPr/>
        </p:nvSpPr>
        <p:spPr bwMode="auto">
          <a:xfrm>
            <a:off x="1571625" y="71438"/>
            <a:ext cx="6357961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>
              <a:defRPr/>
            </a:pPr>
            <a:r>
              <a:rPr lang="pt-BR" dirty="0">
                <a:solidFill>
                  <a:schemeClr val="bg1"/>
                </a:solidFill>
              </a:rPr>
              <a:t> </a:t>
            </a:r>
            <a:r>
              <a:rPr lang="pt-BR" b="1" dirty="0">
                <a:solidFill>
                  <a:schemeClr val="bg1"/>
                </a:solidFill>
              </a:rPr>
              <a:t> </a:t>
            </a:r>
            <a:r>
              <a:rPr lang="pt-BR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GOVERNANÇA PÚBLICA e GESTÃO de </a:t>
            </a:r>
            <a:r>
              <a:rPr lang="pt-BR" b="1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RISCOS</a:t>
            </a:r>
            <a:r>
              <a:rPr lang="pt-BR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r>
              <a:rPr lang="pt-BR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na MB</a:t>
            </a:r>
          </a:p>
        </p:txBody>
      </p:sp>
      <p:sp>
        <p:nvSpPr>
          <p:cNvPr id="23555" name="Retângulo 2"/>
          <p:cNvSpPr>
            <a:spLocks noChangeArrowheads="1"/>
          </p:cNvSpPr>
          <p:nvPr/>
        </p:nvSpPr>
        <p:spPr bwMode="auto">
          <a:xfrm>
            <a:off x="714375" y="571500"/>
            <a:ext cx="7929563" cy="4000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pt-BR" sz="2000" b="1" dirty="0">
                <a:solidFill>
                  <a:schemeClr val="bg1"/>
                </a:solidFill>
              </a:rPr>
              <a:t>3 - </a:t>
            </a:r>
            <a:r>
              <a:rPr lang="pt-BR" sz="20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GESTÃO de RISCOS na MB     </a:t>
            </a:r>
            <a:endParaRPr lang="pt-BR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23556" name="Retângulo 3"/>
          <p:cNvSpPr>
            <a:spLocks noChangeArrowheads="1"/>
          </p:cNvSpPr>
          <p:nvPr/>
        </p:nvSpPr>
        <p:spPr bwMode="auto">
          <a:xfrm>
            <a:off x="1071563" y="1071563"/>
            <a:ext cx="7143750" cy="2708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pt-BR" sz="2000" b="1">
                <a:solidFill>
                  <a:schemeClr val="bg1"/>
                </a:solidFill>
              </a:rPr>
              <a:t>Normatização na MB</a:t>
            </a:r>
          </a:p>
          <a:p>
            <a:pPr algn="ctr"/>
            <a:endParaRPr lang="pt-BR" sz="2400" b="1">
              <a:solidFill>
                <a:schemeClr val="bg1"/>
              </a:solidFill>
            </a:endParaRPr>
          </a:p>
          <a:p>
            <a:pPr lvl="1" algn="just">
              <a:buFontTx/>
              <a:buChar char="-"/>
            </a:pPr>
            <a:r>
              <a:rPr lang="pt-BR">
                <a:solidFill>
                  <a:schemeClr val="bg1"/>
                </a:solidFill>
              </a:rPr>
              <a:t> Portaria nº 110/EMA/2017 - Política de Gestão de Riscos da Marinha do Brasil  </a:t>
            </a:r>
          </a:p>
          <a:p>
            <a:pPr algn="just">
              <a:buFontTx/>
              <a:buChar char="-"/>
            </a:pPr>
            <a:endParaRPr lang="pt-BR">
              <a:solidFill>
                <a:schemeClr val="bg1"/>
              </a:solidFill>
            </a:endParaRPr>
          </a:p>
          <a:p>
            <a:pPr lvl="1" algn="just">
              <a:buFontTx/>
              <a:buChar char="-"/>
            </a:pPr>
            <a:r>
              <a:rPr lang="pt-BR">
                <a:solidFill>
                  <a:schemeClr val="bg1"/>
                </a:solidFill>
              </a:rPr>
              <a:t> ARMADAINST Nº 32-1/2017 - Instruções para Implementação da Política de Gestão de Riscos da Marinha do Brasil</a:t>
            </a:r>
          </a:p>
          <a:p>
            <a:pPr algn="just"/>
            <a:endParaRPr lang="pt-BR">
              <a:solidFill>
                <a:schemeClr val="bg1"/>
              </a:solidFill>
            </a:endParaRPr>
          </a:p>
          <a:p>
            <a:pPr lvl="1" algn="just">
              <a:buFontTx/>
              <a:buChar char="-"/>
            </a:pPr>
            <a:r>
              <a:rPr lang="pt-BR">
                <a:solidFill>
                  <a:schemeClr val="bg1"/>
                </a:solidFill>
              </a:rPr>
              <a:t> Plano de Gerenciamento de Riscos Estratégicos. </a:t>
            </a:r>
          </a:p>
        </p:txBody>
      </p:sp>
      <p:sp>
        <p:nvSpPr>
          <p:cNvPr id="5" name="Espaço Reservado para Número de Slide 4"/>
          <p:cNvSpPr>
            <a:spLocks noGrp="1"/>
          </p:cNvSpPr>
          <p:nvPr>
            <p:ph type="sldNum" sz="quarter" idx="12"/>
          </p:nvPr>
        </p:nvSpPr>
        <p:spPr>
          <a:xfrm>
            <a:off x="8239125" y="4767263"/>
            <a:ext cx="762000" cy="274637"/>
          </a:xfrm>
        </p:spPr>
        <p:txBody>
          <a:bodyPr/>
          <a:lstStyle/>
          <a:p>
            <a:pPr>
              <a:defRPr/>
            </a:pPr>
            <a:fld id="{9A69F7B6-97C7-463E-8613-E8AE0858AECC}" type="slidenum">
              <a:rPr lang="en-US" smtClean="0">
                <a:solidFill>
                  <a:schemeClr val="bg1"/>
                </a:solidFill>
              </a:rPr>
              <a:pPr>
                <a:defRPr/>
              </a:pPr>
              <a:t>20</a:t>
            </a:fld>
            <a:endParaRPr lang="en-US" dirty="0">
              <a:solidFill>
                <a:schemeClr val="bg1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78" name="CaixaDeTexto 6"/>
          <p:cNvSpPr txBox="1">
            <a:spLocks noChangeArrowheads="1"/>
          </p:cNvSpPr>
          <p:nvPr/>
        </p:nvSpPr>
        <p:spPr bwMode="auto">
          <a:xfrm>
            <a:off x="1571624" y="71438"/>
            <a:ext cx="6215085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>
              <a:defRPr/>
            </a:pPr>
            <a:r>
              <a:rPr lang="pt-BR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GOVERNANÇA PÚBLICA e GESTÃO de </a:t>
            </a:r>
            <a:r>
              <a:rPr lang="pt-BR" b="1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RISCOS</a:t>
            </a:r>
            <a:r>
              <a:rPr lang="pt-BR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r>
              <a:rPr lang="pt-BR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na MB</a:t>
            </a:r>
          </a:p>
        </p:txBody>
      </p:sp>
      <p:sp>
        <p:nvSpPr>
          <p:cNvPr id="24579" name="Retângulo 2"/>
          <p:cNvSpPr>
            <a:spLocks noChangeArrowheads="1"/>
          </p:cNvSpPr>
          <p:nvPr/>
        </p:nvSpPr>
        <p:spPr bwMode="auto">
          <a:xfrm>
            <a:off x="714375" y="571500"/>
            <a:ext cx="7929563" cy="4000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pt-BR" sz="2000" b="1" dirty="0">
                <a:solidFill>
                  <a:schemeClr val="bg1"/>
                </a:solidFill>
              </a:rPr>
              <a:t>3 - </a:t>
            </a:r>
            <a:r>
              <a:rPr lang="pt-BR" sz="20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GESTÃO de RISCOS na MB     </a:t>
            </a:r>
            <a:endParaRPr lang="pt-BR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24580" name="Retângulo 3"/>
          <p:cNvSpPr>
            <a:spLocks noChangeArrowheads="1"/>
          </p:cNvSpPr>
          <p:nvPr/>
        </p:nvSpPr>
        <p:spPr bwMode="auto">
          <a:xfrm>
            <a:off x="1071563" y="1071563"/>
            <a:ext cx="7500937" cy="372409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pt-BR" sz="2000" b="1" dirty="0">
                <a:solidFill>
                  <a:schemeClr val="bg1"/>
                </a:solidFill>
              </a:rPr>
              <a:t>Política de Gestão de Riscos </a:t>
            </a:r>
            <a:r>
              <a:rPr lang="pt-BR" sz="2000" dirty="0">
                <a:solidFill>
                  <a:schemeClr val="bg1"/>
                </a:solidFill>
              </a:rPr>
              <a:t>- Portaria nº 110/EMA/2017</a:t>
            </a:r>
          </a:p>
          <a:p>
            <a:r>
              <a:rPr lang="pt-BR" dirty="0">
                <a:solidFill>
                  <a:schemeClr val="bg1"/>
                </a:solidFill>
              </a:rPr>
              <a:t>  </a:t>
            </a:r>
            <a:r>
              <a:rPr lang="pt-BR" b="1" dirty="0">
                <a:solidFill>
                  <a:schemeClr val="bg1"/>
                </a:solidFill>
              </a:rPr>
              <a:t>Objetivo e características gerais</a:t>
            </a:r>
          </a:p>
          <a:p>
            <a:endParaRPr lang="pt-BR" dirty="0">
              <a:solidFill>
                <a:schemeClr val="bg1"/>
              </a:solidFill>
            </a:endParaRPr>
          </a:p>
          <a:p>
            <a:pPr algn="just"/>
            <a:r>
              <a:rPr lang="pt-BR" dirty="0">
                <a:solidFill>
                  <a:schemeClr val="bg1"/>
                </a:solidFill>
              </a:rPr>
              <a:t>        - Orienta a Gestão dos Riscos associados ao alcance dos Objetivos Estratégicos da Marinha</a:t>
            </a:r>
          </a:p>
          <a:p>
            <a:pPr algn="just"/>
            <a:endParaRPr lang="pt-BR" dirty="0">
              <a:solidFill>
                <a:schemeClr val="bg1"/>
              </a:solidFill>
            </a:endParaRPr>
          </a:p>
          <a:p>
            <a:pPr algn="just"/>
            <a:r>
              <a:rPr lang="pt-BR" dirty="0">
                <a:solidFill>
                  <a:schemeClr val="bg1"/>
                </a:solidFill>
              </a:rPr>
              <a:t>        - Alinhada com o Plano Estratégico da Marinha (PEM)</a:t>
            </a:r>
          </a:p>
          <a:p>
            <a:pPr algn="just"/>
            <a:endParaRPr lang="pt-BR" dirty="0">
              <a:solidFill>
                <a:schemeClr val="bg1"/>
              </a:solidFill>
            </a:endParaRPr>
          </a:p>
          <a:p>
            <a:pPr algn="just"/>
            <a:r>
              <a:rPr lang="pt-BR" dirty="0">
                <a:solidFill>
                  <a:schemeClr val="bg1"/>
                </a:solidFill>
              </a:rPr>
              <a:t>        - Formula critérios para classificação e Gestão dos Riscos (ISO 31000/2018)</a:t>
            </a:r>
          </a:p>
          <a:p>
            <a:pPr algn="just"/>
            <a:endParaRPr lang="pt-BR" dirty="0">
              <a:solidFill>
                <a:schemeClr val="bg1"/>
              </a:solidFill>
            </a:endParaRPr>
          </a:p>
          <a:p>
            <a:pPr algn="just"/>
            <a:r>
              <a:rPr lang="pt-BR" dirty="0">
                <a:solidFill>
                  <a:schemeClr val="bg1"/>
                </a:solidFill>
              </a:rPr>
              <a:t>        - Estabelece a estrutura e responsabilidades na Gestão dos </a:t>
            </a:r>
            <a:r>
              <a:rPr lang="pt-BR" dirty="0" smtClean="0">
                <a:solidFill>
                  <a:schemeClr val="bg1"/>
                </a:solidFill>
              </a:rPr>
              <a:t>Riscos </a:t>
            </a:r>
            <a:endParaRPr lang="pt-BR" dirty="0">
              <a:solidFill>
                <a:schemeClr val="bg1"/>
              </a:solidFill>
            </a:endParaRPr>
          </a:p>
        </p:txBody>
      </p:sp>
      <p:sp>
        <p:nvSpPr>
          <p:cNvPr id="5" name="Espaço Reservado para Número de Slide 4"/>
          <p:cNvSpPr>
            <a:spLocks noGrp="1"/>
          </p:cNvSpPr>
          <p:nvPr>
            <p:ph type="sldNum" sz="quarter" idx="12"/>
          </p:nvPr>
        </p:nvSpPr>
        <p:spPr>
          <a:xfrm>
            <a:off x="8239125" y="4767263"/>
            <a:ext cx="762000" cy="274637"/>
          </a:xfrm>
        </p:spPr>
        <p:txBody>
          <a:bodyPr/>
          <a:lstStyle/>
          <a:p>
            <a:pPr>
              <a:defRPr/>
            </a:pPr>
            <a:fld id="{4DB332C2-6D17-4EBB-872E-DBEB6EE724DC}" type="slidenum">
              <a:rPr lang="en-US" smtClean="0">
                <a:solidFill>
                  <a:schemeClr val="bg1"/>
                </a:solidFill>
              </a:rPr>
              <a:pPr>
                <a:defRPr/>
              </a:pPr>
              <a:t>21</a:t>
            </a:fld>
            <a:endParaRPr lang="en-US" dirty="0">
              <a:solidFill>
                <a:schemeClr val="bg1"/>
              </a:solidFill>
            </a:endParaRPr>
          </a:p>
        </p:txBody>
      </p:sp>
    </p:spTree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602" name="CaixaDeTexto 6"/>
          <p:cNvSpPr txBox="1">
            <a:spLocks noChangeArrowheads="1"/>
          </p:cNvSpPr>
          <p:nvPr/>
        </p:nvSpPr>
        <p:spPr bwMode="auto">
          <a:xfrm>
            <a:off x="1357312" y="71438"/>
            <a:ext cx="6429397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>
              <a:defRPr/>
            </a:pPr>
            <a:r>
              <a:rPr lang="pt-BR" dirty="0">
                <a:solidFill>
                  <a:schemeClr val="bg1"/>
                </a:solidFill>
              </a:rPr>
              <a:t> </a:t>
            </a:r>
            <a:r>
              <a:rPr lang="pt-BR" b="1" dirty="0">
                <a:solidFill>
                  <a:schemeClr val="bg1"/>
                </a:solidFill>
              </a:rPr>
              <a:t> </a:t>
            </a:r>
            <a:r>
              <a:rPr lang="pt-BR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GOVERNANÇA PÚBLICA e GESTÃO de </a:t>
            </a:r>
            <a:r>
              <a:rPr lang="pt-BR" b="1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RISCOS</a:t>
            </a:r>
            <a:r>
              <a:rPr lang="pt-BR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r>
              <a:rPr lang="pt-BR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na MB</a:t>
            </a:r>
          </a:p>
        </p:txBody>
      </p:sp>
      <p:sp>
        <p:nvSpPr>
          <p:cNvPr id="25603" name="Retângulo 2"/>
          <p:cNvSpPr>
            <a:spLocks noChangeArrowheads="1"/>
          </p:cNvSpPr>
          <p:nvPr/>
        </p:nvSpPr>
        <p:spPr bwMode="auto">
          <a:xfrm>
            <a:off x="714375" y="571500"/>
            <a:ext cx="7929563" cy="4000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pt-BR" sz="2000" b="1" dirty="0">
                <a:solidFill>
                  <a:schemeClr val="bg1"/>
                </a:solidFill>
              </a:rPr>
              <a:t>3 - </a:t>
            </a:r>
            <a:r>
              <a:rPr lang="pt-BR" sz="20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GESTÃO de RISCOS na MB</a:t>
            </a:r>
            <a:endParaRPr lang="pt-BR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25604" name="Retângulo 3"/>
          <p:cNvSpPr>
            <a:spLocks noChangeArrowheads="1"/>
          </p:cNvSpPr>
          <p:nvPr/>
        </p:nvSpPr>
        <p:spPr bwMode="auto">
          <a:xfrm>
            <a:off x="1071563" y="1071563"/>
            <a:ext cx="7358062" cy="344709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pt-BR" sz="2000" b="1" dirty="0">
                <a:solidFill>
                  <a:schemeClr val="bg1"/>
                </a:solidFill>
              </a:rPr>
              <a:t>Política de Gestão de Riscos </a:t>
            </a:r>
            <a:r>
              <a:rPr lang="pt-BR" sz="2000" dirty="0">
                <a:solidFill>
                  <a:schemeClr val="bg1"/>
                </a:solidFill>
              </a:rPr>
              <a:t>- Portaria nº 110/EMA/2017</a:t>
            </a:r>
          </a:p>
          <a:p>
            <a:pPr algn="just"/>
            <a:r>
              <a:rPr lang="pt-BR" dirty="0">
                <a:solidFill>
                  <a:schemeClr val="bg1"/>
                </a:solidFill>
              </a:rPr>
              <a:t>  </a:t>
            </a:r>
            <a:r>
              <a:rPr lang="pt-BR" b="1" dirty="0">
                <a:solidFill>
                  <a:schemeClr val="bg1"/>
                </a:solidFill>
              </a:rPr>
              <a:t>Estrutura e responsabilidades da Gestão dos Riscos na MB </a:t>
            </a:r>
          </a:p>
          <a:p>
            <a:pPr algn="just"/>
            <a:endParaRPr lang="pt-BR" dirty="0">
              <a:solidFill>
                <a:schemeClr val="bg1"/>
              </a:solidFill>
            </a:endParaRPr>
          </a:p>
          <a:p>
            <a:r>
              <a:rPr lang="pt-BR" dirty="0">
                <a:solidFill>
                  <a:schemeClr val="bg1"/>
                </a:solidFill>
              </a:rPr>
              <a:t>           - Auditoria Interna – CCIMAR</a:t>
            </a:r>
          </a:p>
          <a:p>
            <a:endParaRPr lang="pt-BR" dirty="0">
              <a:solidFill>
                <a:schemeClr val="bg1"/>
              </a:solidFill>
            </a:endParaRPr>
          </a:p>
          <a:p>
            <a:r>
              <a:rPr lang="pt-BR" dirty="0">
                <a:solidFill>
                  <a:schemeClr val="bg1"/>
                </a:solidFill>
              </a:rPr>
              <a:t>           - Comissão Permanente de Gestão de Riscos</a:t>
            </a:r>
          </a:p>
          <a:p>
            <a:endParaRPr lang="pt-BR" dirty="0">
              <a:solidFill>
                <a:schemeClr val="bg1"/>
              </a:solidFill>
            </a:endParaRPr>
          </a:p>
          <a:p>
            <a:r>
              <a:rPr lang="pt-BR" dirty="0">
                <a:solidFill>
                  <a:schemeClr val="bg1"/>
                </a:solidFill>
              </a:rPr>
              <a:t>           - Subcomissões Permanentes de Gestão de </a:t>
            </a:r>
            <a:r>
              <a:rPr lang="pt-BR" dirty="0" smtClean="0">
                <a:solidFill>
                  <a:schemeClr val="bg1"/>
                </a:solidFill>
              </a:rPr>
              <a:t>Riscos</a:t>
            </a:r>
          </a:p>
          <a:p>
            <a:endParaRPr lang="pt-BR" dirty="0" smtClean="0">
              <a:solidFill>
                <a:schemeClr val="bg1"/>
              </a:solidFill>
            </a:endParaRPr>
          </a:p>
          <a:p>
            <a:r>
              <a:rPr lang="pt-BR" dirty="0" smtClean="0">
                <a:solidFill>
                  <a:schemeClr val="bg1"/>
                </a:solidFill>
              </a:rPr>
              <a:t>           - Núcleo de Comunicação de Riscos – CCSM</a:t>
            </a:r>
            <a:endParaRPr lang="pt-BR" dirty="0">
              <a:solidFill>
                <a:schemeClr val="bg1"/>
              </a:solidFill>
            </a:endParaRPr>
          </a:p>
          <a:p>
            <a:endParaRPr lang="pt-BR" dirty="0">
              <a:solidFill>
                <a:schemeClr val="bg1"/>
              </a:solidFill>
            </a:endParaRPr>
          </a:p>
          <a:p>
            <a:r>
              <a:rPr lang="pt-BR" dirty="0">
                <a:solidFill>
                  <a:schemeClr val="bg1"/>
                </a:solidFill>
              </a:rPr>
              <a:t>           - Órgãos de Execução dos Controles dos Riscos – OM da MB</a:t>
            </a:r>
            <a:endParaRPr lang="pt-BR" dirty="0"/>
          </a:p>
        </p:txBody>
      </p:sp>
      <p:sp>
        <p:nvSpPr>
          <p:cNvPr id="5" name="Espaço Reservado para Número de Slide 4"/>
          <p:cNvSpPr>
            <a:spLocks noGrp="1"/>
          </p:cNvSpPr>
          <p:nvPr>
            <p:ph type="sldNum" sz="quarter" idx="12"/>
          </p:nvPr>
        </p:nvSpPr>
        <p:spPr>
          <a:xfrm>
            <a:off x="8239125" y="4767263"/>
            <a:ext cx="762000" cy="274637"/>
          </a:xfrm>
        </p:spPr>
        <p:txBody>
          <a:bodyPr/>
          <a:lstStyle/>
          <a:p>
            <a:pPr>
              <a:defRPr/>
            </a:pPr>
            <a:fld id="{506B7BDD-06BD-4FBA-88D0-2F1D42554221}" type="slidenum">
              <a:rPr lang="en-US" smtClean="0">
                <a:solidFill>
                  <a:schemeClr val="bg1"/>
                </a:solidFill>
              </a:rPr>
              <a:pPr>
                <a:defRPr/>
              </a:pPr>
              <a:t>22</a:t>
            </a:fld>
            <a:endParaRPr lang="en-US" dirty="0">
              <a:solidFill>
                <a:schemeClr val="bg1"/>
              </a:solidFill>
            </a:endParaRPr>
          </a:p>
        </p:txBody>
      </p:sp>
    </p:spTree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6" name="CaixaDeTexto 6"/>
          <p:cNvSpPr txBox="1">
            <a:spLocks noChangeArrowheads="1"/>
          </p:cNvSpPr>
          <p:nvPr/>
        </p:nvSpPr>
        <p:spPr bwMode="auto">
          <a:xfrm>
            <a:off x="1357313" y="71438"/>
            <a:ext cx="6357937" cy="3698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defRPr/>
            </a:pPr>
            <a:r>
              <a:rPr lang="pt-BR" dirty="0">
                <a:solidFill>
                  <a:schemeClr val="bg1"/>
                </a:solidFill>
              </a:rPr>
              <a:t> </a:t>
            </a:r>
            <a:r>
              <a:rPr lang="pt-BR" b="1" dirty="0">
                <a:solidFill>
                  <a:schemeClr val="bg1"/>
                </a:solidFill>
              </a:rPr>
              <a:t> </a:t>
            </a:r>
            <a:r>
              <a:rPr lang="pt-BR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GOVERNANÇA PÚBLICA e GESTÃO de </a:t>
            </a:r>
            <a:r>
              <a:rPr lang="pt-BR" b="1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RISCOS</a:t>
            </a:r>
            <a:r>
              <a:rPr lang="pt-BR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r>
              <a:rPr lang="pt-BR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na MB</a:t>
            </a:r>
          </a:p>
        </p:txBody>
      </p:sp>
      <p:sp>
        <p:nvSpPr>
          <p:cNvPr id="26627" name="Retângulo 2"/>
          <p:cNvSpPr>
            <a:spLocks noChangeArrowheads="1"/>
          </p:cNvSpPr>
          <p:nvPr/>
        </p:nvSpPr>
        <p:spPr bwMode="auto">
          <a:xfrm>
            <a:off x="714375" y="571500"/>
            <a:ext cx="7929563" cy="4000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pt-BR" sz="2000" b="1" dirty="0">
                <a:solidFill>
                  <a:schemeClr val="bg1"/>
                </a:solidFill>
              </a:rPr>
              <a:t>3 - </a:t>
            </a:r>
            <a:r>
              <a:rPr lang="pt-BR" sz="20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GESTÃO de RISCOS na MB     </a:t>
            </a:r>
            <a:endParaRPr lang="pt-BR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26628" name="Retângulo 3"/>
          <p:cNvSpPr>
            <a:spLocks noChangeArrowheads="1"/>
          </p:cNvSpPr>
          <p:nvPr/>
        </p:nvSpPr>
        <p:spPr bwMode="auto">
          <a:xfrm>
            <a:off x="1071563" y="1071563"/>
            <a:ext cx="7286625" cy="28924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pt-BR" sz="2000" b="1">
                <a:solidFill>
                  <a:schemeClr val="bg1"/>
                </a:solidFill>
              </a:rPr>
              <a:t>Política de Gestão de Riscos </a:t>
            </a:r>
            <a:r>
              <a:rPr lang="pt-BR" sz="2000">
                <a:solidFill>
                  <a:schemeClr val="bg1"/>
                </a:solidFill>
              </a:rPr>
              <a:t>- Portaria nº 110/EMA/2017</a:t>
            </a:r>
          </a:p>
          <a:p>
            <a:r>
              <a:rPr lang="pt-BR">
                <a:solidFill>
                  <a:schemeClr val="bg1"/>
                </a:solidFill>
              </a:rPr>
              <a:t>  </a:t>
            </a:r>
            <a:r>
              <a:rPr lang="pt-BR" b="1">
                <a:solidFill>
                  <a:schemeClr val="bg1"/>
                </a:solidFill>
              </a:rPr>
              <a:t>Comissão Permanente de Gestão de Riscos</a:t>
            </a:r>
          </a:p>
          <a:p>
            <a:endParaRPr lang="pt-BR">
              <a:solidFill>
                <a:schemeClr val="bg1"/>
              </a:solidFill>
            </a:endParaRPr>
          </a:p>
          <a:p>
            <a:pPr algn="just"/>
            <a:r>
              <a:rPr lang="pt-BR">
                <a:solidFill>
                  <a:schemeClr val="bg1"/>
                </a:solidFill>
              </a:rPr>
              <a:t>	- dirigir, orientar, coordenar, integrar e fiscalizar os trabalhos das subcomissões permanentes de Gestão de Riscos e dos órgãos de execução dos controles</a:t>
            </a:r>
          </a:p>
          <a:p>
            <a:pPr algn="just"/>
            <a:endParaRPr lang="pt-BR">
              <a:solidFill>
                <a:schemeClr val="bg1"/>
              </a:solidFill>
            </a:endParaRPr>
          </a:p>
          <a:p>
            <a:pPr algn="just"/>
            <a:r>
              <a:rPr lang="pt-BR">
                <a:solidFill>
                  <a:schemeClr val="bg1"/>
                </a:solidFill>
              </a:rPr>
              <a:t>	- Composição: CEMA, ODS, GCM, Procuradoria Especial da Marinha, CIM, CCSM, SECIRM e o Subchefe de Estratégia do EMA (Secretário da Comissão)  </a:t>
            </a:r>
          </a:p>
        </p:txBody>
      </p:sp>
      <p:sp>
        <p:nvSpPr>
          <p:cNvPr id="5" name="Espaço Reservado para Número de Slide 4"/>
          <p:cNvSpPr>
            <a:spLocks noGrp="1"/>
          </p:cNvSpPr>
          <p:nvPr>
            <p:ph type="sldNum" sz="quarter" idx="12"/>
          </p:nvPr>
        </p:nvSpPr>
        <p:spPr>
          <a:xfrm>
            <a:off x="8239125" y="4767263"/>
            <a:ext cx="762000" cy="274637"/>
          </a:xfrm>
        </p:spPr>
        <p:txBody>
          <a:bodyPr/>
          <a:lstStyle/>
          <a:p>
            <a:pPr>
              <a:defRPr/>
            </a:pPr>
            <a:fld id="{5408340A-22EA-442D-A7F1-92195FC78909}" type="slidenum">
              <a:rPr lang="en-US" smtClean="0">
                <a:solidFill>
                  <a:schemeClr val="bg1"/>
                </a:solidFill>
              </a:rPr>
              <a:pPr>
                <a:defRPr/>
              </a:pPr>
              <a:t>23</a:t>
            </a:fld>
            <a:endParaRPr lang="en-US" dirty="0">
              <a:solidFill>
                <a:schemeClr val="bg1"/>
              </a:solidFill>
            </a:endParaRPr>
          </a:p>
        </p:txBody>
      </p:sp>
    </p:spTree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650" name="CaixaDeTexto 6"/>
          <p:cNvSpPr txBox="1">
            <a:spLocks noChangeArrowheads="1"/>
          </p:cNvSpPr>
          <p:nvPr/>
        </p:nvSpPr>
        <p:spPr bwMode="auto">
          <a:xfrm>
            <a:off x="1357313" y="71438"/>
            <a:ext cx="6357959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>
              <a:defRPr/>
            </a:pPr>
            <a:r>
              <a:rPr lang="pt-BR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r>
              <a:rPr lang="pt-BR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GOVERNANÇA PÚBLICA e GESTÃO de </a:t>
            </a:r>
            <a:r>
              <a:rPr lang="pt-BR" b="1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RISCOS</a:t>
            </a:r>
            <a:r>
              <a:rPr lang="pt-BR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r>
              <a:rPr lang="pt-BR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na MB</a:t>
            </a:r>
          </a:p>
        </p:txBody>
      </p:sp>
      <p:sp>
        <p:nvSpPr>
          <p:cNvPr id="27651" name="Retângulo 2"/>
          <p:cNvSpPr>
            <a:spLocks noChangeArrowheads="1"/>
          </p:cNvSpPr>
          <p:nvPr/>
        </p:nvSpPr>
        <p:spPr bwMode="auto">
          <a:xfrm>
            <a:off x="714375" y="571500"/>
            <a:ext cx="7929563" cy="4000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pt-BR" sz="2000" b="1" dirty="0">
                <a:solidFill>
                  <a:schemeClr val="bg1"/>
                </a:solidFill>
              </a:rPr>
              <a:t>3 - </a:t>
            </a:r>
            <a:r>
              <a:rPr lang="pt-BR" sz="20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GESTÃO de RISCOS na MB     </a:t>
            </a:r>
            <a:endParaRPr lang="pt-BR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27652" name="Retângulo 3"/>
          <p:cNvSpPr>
            <a:spLocks noChangeArrowheads="1"/>
          </p:cNvSpPr>
          <p:nvPr/>
        </p:nvSpPr>
        <p:spPr bwMode="auto">
          <a:xfrm>
            <a:off x="1071563" y="1071563"/>
            <a:ext cx="7572375" cy="34464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pt-BR" sz="2000" b="1">
                <a:solidFill>
                  <a:schemeClr val="bg1"/>
                </a:solidFill>
              </a:rPr>
              <a:t>Política de Gestão de Riscos </a:t>
            </a:r>
            <a:r>
              <a:rPr lang="pt-BR" sz="2000">
                <a:solidFill>
                  <a:schemeClr val="bg1"/>
                </a:solidFill>
              </a:rPr>
              <a:t>- Portaria nº 110/EMA/2017</a:t>
            </a:r>
          </a:p>
          <a:p>
            <a:r>
              <a:rPr lang="pt-BR">
                <a:solidFill>
                  <a:schemeClr val="bg1"/>
                </a:solidFill>
              </a:rPr>
              <a:t>  </a:t>
            </a:r>
            <a:r>
              <a:rPr lang="pt-BR" b="1">
                <a:solidFill>
                  <a:schemeClr val="bg1"/>
                </a:solidFill>
              </a:rPr>
              <a:t>Subcomissões Permanentes de Gestão de Riscos</a:t>
            </a:r>
          </a:p>
          <a:p>
            <a:endParaRPr lang="pt-BR">
              <a:solidFill>
                <a:schemeClr val="bg1"/>
              </a:solidFill>
            </a:endParaRPr>
          </a:p>
          <a:p>
            <a:pPr algn="just"/>
            <a:r>
              <a:rPr lang="pt-BR">
                <a:solidFill>
                  <a:schemeClr val="bg1"/>
                </a:solidFill>
              </a:rPr>
              <a:t>           - monitorar os Riscos, bem como definir Planos de Contingência dos Riscos a elas associado</a:t>
            </a:r>
          </a:p>
          <a:p>
            <a:endParaRPr lang="pt-BR">
              <a:solidFill>
                <a:schemeClr val="bg1"/>
              </a:solidFill>
            </a:endParaRPr>
          </a:p>
          <a:p>
            <a:pPr algn="just"/>
            <a:r>
              <a:rPr lang="pt-BR">
                <a:solidFill>
                  <a:schemeClr val="bg1"/>
                </a:solidFill>
              </a:rPr>
              <a:t>           - sete Subcomissões – uma para cada ODS</a:t>
            </a:r>
          </a:p>
          <a:p>
            <a:pPr algn="just"/>
            <a:endParaRPr lang="pt-BR">
              <a:solidFill>
                <a:schemeClr val="bg1"/>
              </a:solidFill>
            </a:endParaRPr>
          </a:p>
          <a:p>
            <a:pPr algn="just"/>
            <a:r>
              <a:rPr lang="pt-BR">
                <a:solidFill>
                  <a:schemeClr val="bg1"/>
                </a:solidFill>
              </a:rPr>
              <a:t>           - Almirante de Esquadra titular do setor, Contra-Almirante (secretário da Subcomissão) e mínimo de cinco membros (Oficiais Superiores)	</a:t>
            </a:r>
          </a:p>
          <a:p>
            <a:r>
              <a:rPr lang="pt-BR">
                <a:solidFill>
                  <a:schemeClr val="bg1"/>
                </a:solidFill>
              </a:rPr>
              <a:t> </a:t>
            </a:r>
          </a:p>
        </p:txBody>
      </p:sp>
      <p:sp>
        <p:nvSpPr>
          <p:cNvPr id="5" name="Espaço Reservado para Número de Slide 4"/>
          <p:cNvSpPr>
            <a:spLocks noGrp="1"/>
          </p:cNvSpPr>
          <p:nvPr>
            <p:ph type="sldNum" sz="quarter" idx="12"/>
          </p:nvPr>
        </p:nvSpPr>
        <p:spPr>
          <a:xfrm>
            <a:off x="8239125" y="4767263"/>
            <a:ext cx="762000" cy="274637"/>
          </a:xfrm>
        </p:spPr>
        <p:txBody>
          <a:bodyPr/>
          <a:lstStyle/>
          <a:p>
            <a:pPr>
              <a:defRPr/>
            </a:pPr>
            <a:fld id="{A9C5630D-48F5-4821-A31E-4ADB0ACF2789}" type="slidenum">
              <a:rPr lang="en-US" smtClean="0">
                <a:solidFill>
                  <a:schemeClr val="bg1"/>
                </a:solidFill>
              </a:rPr>
              <a:pPr>
                <a:defRPr/>
              </a:pPr>
              <a:t>24</a:t>
            </a:fld>
            <a:endParaRPr lang="en-US" dirty="0">
              <a:solidFill>
                <a:schemeClr val="bg1"/>
              </a:solidFill>
            </a:endParaRPr>
          </a:p>
        </p:txBody>
      </p:sp>
    </p:spTree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674" name="CaixaDeTexto 6"/>
          <p:cNvSpPr txBox="1">
            <a:spLocks noChangeArrowheads="1"/>
          </p:cNvSpPr>
          <p:nvPr/>
        </p:nvSpPr>
        <p:spPr bwMode="auto">
          <a:xfrm>
            <a:off x="1357313" y="71438"/>
            <a:ext cx="6429397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>
              <a:defRPr/>
            </a:pPr>
            <a:r>
              <a:rPr lang="pt-BR" dirty="0">
                <a:solidFill>
                  <a:schemeClr val="bg1"/>
                </a:solidFill>
              </a:rPr>
              <a:t> </a:t>
            </a:r>
            <a:r>
              <a:rPr lang="pt-BR" b="1" dirty="0">
                <a:solidFill>
                  <a:schemeClr val="bg1"/>
                </a:solidFill>
              </a:rPr>
              <a:t> </a:t>
            </a:r>
            <a:r>
              <a:rPr lang="pt-BR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GOVERNANÇA PÚBLICA e GESTÃO de </a:t>
            </a:r>
            <a:r>
              <a:rPr lang="pt-BR" b="1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RISCOS</a:t>
            </a:r>
            <a:r>
              <a:rPr lang="pt-BR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r>
              <a:rPr lang="pt-BR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na MB</a:t>
            </a:r>
          </a:p>
        </p:txBody>
      </p:sp>
      <p:sp>
        <p:nvSpPr>
          <p:cNvPr id="28675" name="Retângulo 2"/>
          <p:cNvSpPr>
            <a:spLocks noChangeArrowheads="1"/>
          </p:cNvSpPr>
          <p:nvPr/>
        </p:nvSpPr>
        <p:spPr bwMode="auto">
          <a:xfrm>
            <a:off x="714375" y="571500"/>
            <a:ext cx="7929563" cy="4000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pt-BR" sz="2000" b="1" dirty="0">
                <a:solidFill>
                  <a:schemeClr val="bg1"/>
                </a:solidFill>
              </a:rPr>
              <a:t>3 - </a:t>
            </a:r>
            <a:r>
              <a:rPr lang="pt-BR" sz="20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GESTÃO de RISCOS na MB     </a:t>
            </a:r>
            <a:endParaRPr lang="pt-BR" b="1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28676" name="Retângulo 3"/>
          <p:cNvSpPr>
            <a:spLocks noChangeArrowheads="1"/>
          </p:cNvSpPr>
          <p:nvPr/>
        </p:nvSpPr>
        <p:spPr bwMode="auto">
          <a:xfrm>
            <a:off x="1071563" y="1071563"/>
            <a:ext cx="7643812" cy="37544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pt-BR" sz="2000" b="1">
                <a:solidFill>
                  <a:schemeClr val="bg1"/>
                </a:solidFill>
              </a:rPr>
              <a:t>Política de Gestão de Riscos </a:t>
            </a:r>
            <a:r>
              <a:rPr lang="pt-BR" sz="2000">
                <a:solidFill>
                  <a:schemeClr val="bg1"/>
                </a:solidFill>
              </a:rPr>
              <a:t>- Portaria nº 110/EMA/2017</a:t>
            </a:r>
          </a:p>
          <a:p>
            <a:pPr algn="just"/>
            <a:r>
              <a:rPr lang="pt-BR" sz="2000">
                <a:solidFill>
                  <a:schemeClr val="bg1"/>
                </a:solidFill>
              </a:rPr>
              <a:t> </a:t>
            </a:r>
            <a:r>
              <a:rPr lang="pt-BR" sz="2000" b="1">
                <a:solidFill>
                  <a:schemeClr val="bg1"/>
                </a:solidFill>
              </a:rPr>
              <a:t>A</a:t>
            </a:r>
            <a:r>
              <a:rPr lang="pt-BR" b="1">
                <a:solidFill>
                  <a:schemeClr val="bg1"/>
                </a:solidFill>
              </a:rPr>
              <a:t>RMADAINST Nº 32-1/2017 - Instruções para Implementação da Política de Gestão de Riscos da Marinha do Brasil</a:t>
            </a:r>
          </a:p>
          <a:p>
            <a:pPr algn="just"/>
            <a:endParaRPr lang="pt-BR">
              <a:solidFill>
                <a:schemeClr val="bg1"/>
              </a:solidFill>
            </a:endParaRPr>
          </a:p>
          <a:p>
            <a:pPr algn="just"/>
            <a:r>
              <a:rPr lang="pt-BR">
                <a:solidFill>
                  <a:schemeClr val="bg1"/>
                </a:solidFill>
              </a:rPr>
              <a:t>        - Estabelece critérios claros que orientam e detalham as instruções contidas na Política de Gestão de Riscos da MB</a:t>
            </a:r>
          </a:p>
          <a:p>
            <a:pPr algn="just"/>
            <a:r>
              <a:rPr lang="pt-BR">
                <a:solidFill>
                  <a:schemeClr val="bg1"/>
                </a:solidFill>
              </a:rPr>
              <a:t>        - Define os atributos, classificações, definições e critérios para a Gestão de Riscos na MB</a:t>
            </a:r>
          </a:p>
          <a:p>
            <a:pPr algn="just"/>
            <a:r>
              <a:rPr lang="pt-BR">
                <a:solidFill>
                  <a:schemeClr val="bg1"/>
                </a:solidFill>
              </a:rPr>
              <a:t>        - Faz a correlação com os Objetivos Estratégicos da MB (OBNAV do PEM)</a:t>
            </a:r>
          </a:p>
          <a:p>
            <a:pPr algn="just"/>
            <a:r>
              <a:rPr lang="pt-BR">
                <a:solidFill>
                  <a:schemeClr val="bg1"/>
                </a:solidFill>
              </a:rPr>
              <a:t>        - Estabelece os níveis de riscos e as ações decorrentes</a:t>
            </a:r>
          </a:p>
          <a:p>
            <a:pPr algn="just"/>
            <a:r>
              <a:rPr lang="pt-BR">
                <a:solidFill>
                  <a:schemeClr val="bg1"/>
                </a:solidFill>
              </a:rPr>
              <a:t>        - Orienta a Comunicação (CCSM), o Registro dos Riscos e a confecção do </a:t>
            </a:r>
            <a:r>
              <a:rPr lang="pt-BR" b="1">
                <a:solidFill>
                  <a:schemeClr val="bg1"/>
                </a:solidFill>
              </a:rPr>
              <a:t>Plano de Gestão de Riscos</a:t>
            </a:r>
          </a:p>
        </p:txBody>
      </p:sp>
      <p:sp>
        <p:nvSpPr>
          <p:cNvPr id="5" name="Espaço Reservado para Número de Slide 4"/>
          <p:cNvSpPr>
            <a:spLocks noGrp="1"/>
          </p:cNvSpPr>
          <p:nvPr>
            <p:ph type="sldNum" sz="quarter" idx="12"/>
          </p:nvPr>
        </p:nvSpPr>
        <p:spPr>
          <a:xfrm>
            <a:off x="8239125" y="4767263"/>
            <a:ext cx="762000" cy="274637"/>
          </a:xfrm>
        </p:spPr>
        <p:txBody>
          <a:bodyPr/>
          <a:lstStyle/>
          <a:p>
            <a:pPr>
              <a:defRPr/>
            </a:pPr>
            <a:fld id="{95ACDDDF-EB6F-484A-AD9D-57ECEB62907B}" type="slidenum">
              <a:rPr lang="en-US" smtClean="0">
                <a:solidFill>
                  <a:schemeClr val="bg1"/>
                </a:solidFill>
              </a:rPr>
              <a:pPr>
                <a:defRPr/>
              </a:pPr>
              <a:t>25</a:t>
            </a:fld>
            <a:endParaRPr lang="en-US" dirty="0">
              <a:solidFill>
                <a:schemeClr val="bg1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698" name="CaixaDeTexto 6"/>
          <p:cNvSpPr txBox="1">
            <a:spLocks noChangeArrowheads="1"/>
          </p:cNvSpPr>
          <p:nvPr/>
        </p:nvSpPr>
        <p:spPr bwMode="auto">
          <a:xfrm>
            <a:off x="1571624" y="71438"/>
            <a:ext cx="6429399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>
              <a:defRPr/>
            </a:pPr>
            <a:r>
              <a:rPr lang="pt-BR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GOVERNANÇA PÚBLICA e GESTÃO de </a:t>
            </a:r>
            <a:r>
              <a:rPr lang="pt-BR" b="1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RISCOS</a:t>
            </a:r>
            <a:r>
              <a:rPr lang="pt-BR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r>
              <a:rPr lang="pt-BR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na MB</a:t>
            </a:r>
          </a:p>
        </p:txBody>
      </p:sp>
      <p:sp>
        <p:nvSpPr>
          <p:cNvPr id="29699" name="Retângulo 2"/>
          <p:cNvSpPr>
            <a:spLocks noChangeArrowheads="1"/>
          </p:cNvSpPr>
          <p:nvPr/>
        </p:nvSpPr>
        <p:spPr bwMode="auto">
          <a:xfrm>
            <a:off x="714375" y="571500"/>
            <a:ext cx="7929563" cy="4000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pt-BR" sz="2000" b="1" dirty="0">
                <a:solidFill>
                  <a:schemeClr val="bg1"/>
                </a:solidFill>
              </a:rPr>
              <a:t>3 - </a:t>
            </a:r>
            <a:r>
              <a:rPr lang="pt-BR" sz="20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GESTÃO de RISCOS na MB</a:t>
            </a:r>
            <a:endParaRPr lang="pt-BR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29700" name="Retângulo 7"/>
          <p:cNvSpPr>
            <a:spLocks noChangeArrowheads="1"/>
          </p:cNvSpPr>
          <p:nvPr/>
        </p:nvSpPr>
        <p:spPr bwMode="auto">
          <a:xfrm>
            <a:off x="1143000" y="1143000"/>
            <a:ext cx="3357563" cy="1016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pt-BR" sz="2000" b="1">
                <a:solidFill>
                  <a:schemeClr val="bg1"/>
                </a:solidFill>
              </a:rPr>
              <a:t>Processo de Gestão de Riscos na MB </a:t>
            </a:r>
          </a:p>
          <a:p>
            <a:r>
              <a:rPr lang="pt-BR" sz="1400">
                <a:solidFill>
                  <a:schemeClr val="bg1"/>
                </a:solidFill>
              </a:rPr>
              <a:t>(ABNT ISSO 31000/2018)</a:t>
            </a:r>
            <a:r>
              <a:rPr lang="pt-BR" sz="2000">
                <a:solidFill>
                  <a:schemeClr val="bg1"/>
                </a:solidFill>
              </a:rPr>
              <a:t>      </a:t>
            </a:r>
            <a:endParaRPr lang="pt-BR" b="1">
              <a:solidFill>
                <a:schemeClr val="bg1"/>
              </a:solidFill>
            </a:endParaRPr>
          </a:p>
        </p:txBody>
      </p:sp>
      <p:pic>
        <p:nvPicPr>
          <p:cNvPr id="29701" name="Imagem 2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4492625" y="571500"/>
            <a:ext cx="4651375" cy="45688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6" name="Espaço Reservado para Número de Slide 5"/>
          <p:cNvSpPr>
            <a:spLocks noGrp="1"/>
          </p:cNvSpPr>
          <p:nvPr>
            <p:ph type="sldNum" sz="quarter" idx="12"/>
          </p:nvPr>
        </p:nvSpPr>
        <p:spPr>
          <a:xfrm>
            <a:off x="8286750" y="4767263"/>
            <a:ext cx="762000" cy="274637"/>
          </a:xfrm>
        </p:spPr>
        <p:txBody>
          <a:bodyPr/>
          <a:lstStyle/>
          <a:p>
            <a:pPr>
              <a:defRPr/>
            </a:pPr>
            <a:fld id="{60C68C07-4817-4A91-971A-35036080FAFD}" type="slidenum">
              <a:rPr lang="en-US" smtClean="0">
                <a:solidFill>
                  <a:schemeClr val="bg1"/>
                </a:solidFill>
              </a:rPr>
              <a:pPr>
                <a:defRPr/>
              </a:pPr>
              <a:t>26</a:t>
            </a:fld>
            <a:endParaRPr lang="en-US" dirty="0">
              <a:solidFill>
                <a:schemeClr val="bg1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22" name="CaixaDeTexto 6"/>
          <p:cNvSpPr txBox="1">
            <a:spLocks noChangeArrowheads="1"/>
          </p:cNvSpPr>
          <p:nvPr/>
        </p:nvSpPr>
        <p:spPr bwMode="auto">
          <a:xfrm>
            <a:off x="1571624" y="71438"/>
            <a:ext cx="6572275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>
              <a:defRPr/>
            </a:pPr>
            <a:r>
              <a:rPr lang="pt-BR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GOVERNANÇA PÚBLICA e GESTÃO de </a:t>
            </a:r>
            <a:r>
              <a:rPr lang="pt-BR" b="1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RISCOS</a:t>
            </a:r>
            <a:r>
              <a:rPr lang="pt-BR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r>
              <a:rPr lang="pt-BR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na MB</a:t>
            </a:r>
          </a:p>
        </p:txBody>
      </p:sp>
      <p:sp>
        <p:nvSpPr>
          <p:cNvPr id="30723" name="Retângulo 2"/>
          <p:cNvSpPr>
            <a:spLocks noChangeArrowheads="1"/>
          </p:cNvSpPr>
          <p:nvPr/>
        </p:nvSpPr>
        <p:spPr bwMode="auto">
          <a:xfrm>
            <a:off x="714375" y="571500"/>
            <a:ext cx="7929563" cy="4000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pt-BR" sz="2000" b="1" dirty="0">
                <a:solidFill>
                  <a:schemeClr val="bg1"/>
                </a:solidFill>
              </a:rPr>
              <a:t>3 - </a:t>
            </a:r>
            <a:r>
              <a:rPr lang="pt-BR" sz="20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GESTÃO de RISCOS na MB</a:t>
            </a:r>
            <a:endParaRPr lang="pt-BR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4" name="Seta para a direita 3"/>
          <p:cNvSpPr/>
          <p:nvPr/>
        </p:nvSpPr>
        <p:spPr>
          <a:xfrm flipV="1">
            <a:off x="4857750" y="3429000"/>
            <a:ext cx="142875" cy="46038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pt-BR"/>
          </a:p>
        </p:txBody>
      </p:sp>
      <p:sp>
        <p:nvSpPr>
          <p:cNvPr id="5" name="Seta para a direita 4"/>
          <p:cNvSpPr/>
          <p:nvPr/>
        </p:nvSpPr>
        <p:spPr>
          <a:xfrm>
            <a:off x="3429000" y="3668713"/>
            <a:ext cx="142875" cy="46037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pt-BR"/>
          </a:p>
        </p:txBody>
      </p:sp>
      <p:sp>
        <p:nvSpPr>
          <p:cNvPr id="6" name="Seta para a direita 5"/>
          <p:cNvSpPr/>
          <p:nvPr/>
        </p:nvSpPr>
        <p:spPr>
          <a:xfrm>
            <a:off x="7143750" y="3668713"/>
            <a:ext cx="142875" cy="46037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pt-BR"/>
          </a:p>
        </p:txBody>
      </p:sp>
      <p:sp>
        <p:nvSpPr>
          <p:cNvPr id="7" name="Seta para a direita 6"/>
          <p:cNvSpPr/>
          <p:nvPr/>
        </p:nvSpPr>
        <p:spPr>
          <a:xfrm>
            <a:off x="8429625" y="3382963"/>
            <a:ext cx="142875" cy="46037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pt-BR"/>
          </a:p>
        </p:txBody>
      </p:sp>
      <p:sp>
        <p:nvSpPr>
          <p:cNvPr id="30728" name="Retângulo 7"/>
          <p:cNvSpPr>
            <a:spLocks noChangeArrowheads="1"/>
          </p:cNvSpPr>
          <p:nvPr/>
        </p:nvSpPr>
        <p:spPr bwMode="auto">
          <a:xfrm>
            <a:off x="1071563" y="1214438"/>
            <a:ext cx="4143375" cy="4000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pt-BR" sz="2000" b="1">
                <a:solidFill>
                  <a:schemeClr val="bg1"/>
                </a:solidFill>
              </a:rPr>
              <a:t>Plano de Gestão de Riscos</a:t>
            </a:r>
          </a:p>
        </p:txBody>
      </p:sp>
      <p:sp>
        <p:nvSpPr>
          <p:cNvPr id="9" name="Espaço Reservado para Número de Slide 8"/>
          <p:cNvSpPr>
            <a:spLocks noGrp="1"/>
          </p:cNvSpPr>
          <p:nvPr>
            <p:ph type="sldNum" sz="quarter" idx="12"/>
          </p:nvPr>
        </p:nvSpPr>
        <p:spPr>
          <a:xfrm>
            <a:off x="8310563" y="4767263"/>
            <a:ext cx="762000" cy="274637"/>
          </a:xfrm>
        </p:spPr>
        <p:txBody>
          <a:bodyPr/>
          <a:lstStyle/>
          <a:p>
            <a:pPr>
              <a:defRPr/>
            </a:pPr>
            <a:fld id="{20AD8D61-0CC0-475A-992B-E4A8AE87D566}" type="slidenum">
              <a:rPr lang="en-US" smtClean="0">
                <a:solidFill>
                  <a:schemeClr val="bg1"/>
                </a:solidFill>
              </a:rPr>
              <a:pPr>
                <a:defRPr/>
              </a:pPr>
              <a:t>27</a:t>
            </a:fld>
            <a:endParaRPr lang="en-US" dirty="0">
              <a:solidFill>
                <a:schemeClr val="bg1"/>
              </a:solidFill>
            </a:endParaRPr>
          </a:p>
        </p:txBody>
      </p:sp>
      <p:sp>
        <p:nvSpPr>
          <p:cNvPr id="30730" name="Retângulo 10"/>
          <p:cNvSpPr>
            <a:spLocks noChangeArrowheads="1"/>
          </p:cNvSpPr>
          <p:nvPr/>
        </p:nvSpPr>
        <p:spPr bwMode="auto">
          <a:xfrm>
            <a:off x="1214438" y="1857375"/>
            <a:ext cx="7572375" cy="23082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just"/>
            <a:r>
              <a:rPr lang="pt-BR" dirty="0">
                <a:solidFill>
                  <a:schemeClr val="bg1"/>
                </a:solidFill>
              </a:rPr>
              <a:t>- Principal ferramenta da Gestão de Riscos da MB</a:t>
            </a:r>
            <a:endParaRPr lang="pt-BR" b="1" dirty="0">
              <a:solidFill>
                <a:schemeClr val="bg1"/>
              </a:solidFill>
            </a:endParaRPr>
          </a:p>
          <a:p>
            <a:endParaRPr lang="pt-BR" b="1" dirty="0">
              <a:solidFill>
                <a:schemeClr val="bg1"/>
              </a:solidFill>
            </a:endParaRPr>
          </a:p>
          <a:p>
            <a:pPr algn="just"/>
            <a:r>
              <a:rPr lang="pt-BR" dirty="0">
                <a:solidFill>
                  <a:schemeClr val="bg1"/>
                </a:solidFill>
              </a:rPr>
              <a:t>- Documento que especificará a abordagem, os componentes de gestão e os recursos a serem aplicados para a </a:t>
            </a:r>
            <a:r>
              <a:rPr lang="pt-BR" dirty="0" smtClean="0">
                <a:solidFill>
                  <a:schemeClr val="bg1"/>
                </a:solidFill>
              </a:rPr>
              <a:t>Gestão de Riscos na </a:t>
            </a:r>
            <a:r>
              <a:rPr lang="pt-BR" dirty="0">
                <a:solidFill>
                  <a:schemeClr val="bg1"/>
                </a:solidFill>
              </a:rPr>
              <a:t>MB</a:t>
            </a:r>
          </a:p>
          <a:p>
            <a:pPr algn="just"/>
            <a:endParaRPr lang="pt-BR" dirty="0">
              <a:solidFill>
                <a:schemeClr val="bg1"/>
              </a:solidFill>
            </a:endParaRPr>
          </a:p>
          <a:p>
            <a:pPr algn="just"/>
            <a:r>
              <a:rPr lang="pt-BR" dirty="0">
                <a:solidFill>
                  <a:schemeClr val="bg1"/>
                </a:solidFill>
              </a:rPr>
              <a:t>- Fase </a:t>
            </a:r>
            <a:r>
              <a:rPr lang="pt-BR" dirty="0" smtClean="0">
                <a:solidFill>
                  <a:schemeClr val="bg1"/>
                </a:solidFill>
              </a:rPr>
              <a:t>atual:  </a:t>
            </a:r>
            <a:r>
              <a:rPr lang="pt-BR" dirty="0">
                <a:solidFill>
                  <a:schemeClr val="bg1"/>
                </a:solidFill>
              </a:rPr>
              <a:t>atualização do PEM     da Política de Gestão de Riscos 	   ARMADAINST 32-1   processo de gestão de riscos          </a:t>
            </a:r>
            <a:r>
              <a:rPr lang="pt-BR" b="1" dirty="0">
                <a:solidFill>
                  <a:schemeClr val="bg1"/>
                </a:solidFill>
              </a:rPr>
              <a:t>Plano de Gestão de Riscos (MB, Setoriais e OM)</a:t>
            </a:r>
            <a:endParaRPr lang="pt-BR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1746" name="Picture 2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714375" y="0"/>
            <a:ext cx="8215313" cy="51435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3" name="Espaço Reservado para Número de Slide 2"/>
          <p:cNvSpPr>
            <a:spLocks noGrp="1"/>
          </p:cNvSpPr>
          <p:nvPr>
            <p:ph type="sldNum" sz="quarter" idx="12"/>
          </p:nvPr>
        </p:nvSpPr>
        <p:spPr>
          <a:xfrm>
            <a:off x="8310563" y="4767263"/>
            <a:ext cx="762000" cy="274637"/>
          </a:xfrm>
        </p:spPr>
        <p:txBody>
          <a:bodyPr/>
          <a:lstStyle/>
          <a:p>
            <a:pPr>
              <a:defRPr/>
            </a:pPr>
            <a:fld id="{2C7AFBA5-B450-45BA-830B-9880321DF99C}" type="slidenum">
              <a:rPr lang="en-US" smtClean="0">
                <a:solidFill>
                  <a:schemeClr val="bg1"/>
                </a:solidFill>
              </a:rPr>
              <a:pPr>
                <a:defRPr/>
              </a:pPr>
              <a:t>28</a:t>
            </a:fld>
            <a:endParaRPr lang="en-US" dirty="0">
              <a:solidFill>
                <a:schemeClr val="bg1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Espaço Reservado para Número de Slide 5"/>
          <p:cNvSpPr txBox="1">
            <a:spLocks noGrp="1"/>
          </p:cNvSpPr>
          <p:nvPr/>
        </p:nvSpPr>
        <p:spPr bwMode="auto">
          <a:xfrm>
            <a:off x="6553200" y="4686300"/>
            <a:ext cx="1905000" cy="342900"/>
          </a:xfrm>
          <a:prstGeom prst="rect">
            <a:avLst/>
          </a:prstGeom>
          <a:noFill/>
          <a:ln>
            <a:miter lim="800000"/>
            <a:headEnd/>
            <a:tailEnd/>
          </a:ln>
        </p:spPr>
        <p:txBody>
          <a:bodyPr wrap="none" lIns="92075" tIns="46038" rIns="92075" bIns="46038" anchor="ctr"/>
          <a:lstStyle/>
          <a:p>
            <a:pPr algn="r" eaLnBrk="0" hangingPunct="0">
              <a:defRPr/>
            </a:pPr>
            <a:fld id="{E115FCBB-6A6B-4D79-B4E2-AD1591FF3EB0}" type="slidenum">
              <a:rPr lang="pt-BR" sz="1400">
                <a:latin typeface="+mn-lt"/>
                <a:cs typeface="+mn-cs"/>
              </a:rPr>
              <a:pPr algn="r" eaLnBrk="0" hangingPunct="0">
                <a:defRPr/>
              </a:pPr>
              <a:t>29</a:t>
            </a:fld>
            <a:endParaRPr lang="pt-BR" sz="1400">
              <a:latin typeface="+mn-lt"/>
              <a:cs typeface="+mn-cs"/>
            </a:endParaRPr>
          </a:p>
        </p:txBody>
      </p:sp>
      <p:sp>
        <p:nvSpPr>
          <p:cNvPr id="1901572" name="Text Box 4"/>
          <p:cNvSpPr txBox="1">
            <a:spLocks noChangeArrowheads="1"/>
          </p:cNvSpPr>
          <p:nvPr/>
        </p:nvSpPr>
        <p:spPr bwMode="auto">
          <a:xfrm>
            <a:off x="1042988" y="195263"/>
            <a:ext cx="7848600" cy="400050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  <a:effectLst/>
        </p:spPr>
        <p:txBody>
          <a:bodyPr lIns="92075" tIns="46038" rIns="92075" bIns="46038" anchor="ctr"/>
          <a:lstStyle/>
          <a:p>
            <a:pPr eaLnBrk="0" hangingPunct="0">
              <a:spcBef>
                <a:spcPct val="50000"/>
              </a:spcBef>
              <a:defRPr/>
            </a:pPr>
            <a:endParaRPr lang="pt-BR" sz="2800" b="1">
              <a:effectLst>
                <a:outerShdw blurRad="38100" dist="38100" dir="2700000" algn="tl">
                  <a:srgbClr val="C0C0C0"/>
                </a:outerShdw>
              </a:effectLst>
            </a:endParaRPr>
          </a:p>
        </p:txBody>
      </p:sp>
      <p:sp>
        <p:nvSpPr>
          <p:cNvPr id="7" name="Text Box 4"/>
          <p:cNvSpPr txBox="1">
            <a:spLocks noChangeArrowheads="1"/>
          </p:cNvSpPr>
          <p:nvPr/>
        </p:nvSpPr>
        <p:spPr bwMode="auto">
          <a:xfrm>
            <a:off x="1285875" y="71438"/>
            <a:ext cx="6992938" cy="3714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90000" tIns="46800" rIns="90000" bIns="46800">
            <a:spAutoFit/>
          </a:bodyPr>
          <a:lstStyle/>
          <a:p>
            <a:pPr algn="ctr">
              <a:defRPr/>
            </a:pPr>
            <a:r>
              <a:rPr lang="pt-BR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GOVERNANÇA PÚBLICA e GESTÃO de </a:t>
            </a:r>
            <a:r>
              <a:rPr lang="pt-BR" b="1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RISCOS</a:t>
            </a:r>
            <a:r>
              <a:rPr lang="pt-BR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r>
              <a:rPr lang="pt-BR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na MB</a:t>
            </a:r>
            <a:endParaRPr lang="pt-BR" b="1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+mn-lt"/>
            </a:endParaRPr>
          </a:p>
        </p:txBody>
      </p:sp>
      <p:sp>
        <p:nvSpPr>
          <p:cNvPr id="32773" name="Retângulo 5"/>
          <p:cNvSpPr>
            <a:spLocks noChangeArrowheads="1"/>
          </p:cNvSpPr>
          <p:nvPr/>
        </p:nvSpPr>
        <p:spPr bwMode="auto">
          <a:xfrm>
            <a:off x="714375" y="428625"/>
            <a:ext cx="7072313" cy="4000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buSzPct val="100000"/>
              <a:defRPr/>
            </a:pPr>
            <a:r>
              <a:rPr lang="pt-BR" altLang="pt-BR" sz="2000" b="1" dirty="0">
                <a:solidFill>
                  <a:schemeClr val="bg1"/>
                </a:solidFill>
                <a:ea typeface="Microsoft YaHei" pitchFamily="34" charset="-122"/>
              </a:rPr>
              <a:t>4 - </a:t>
            </a:r>
            <a:r>
              <a:rPr lang="pt-BR" altLang="pt-BR" sz="20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ea typeface="Microsoft YaHei" pitchFamily="34" charset="-122"/>
              </a:rPr>
              <a:t>Considerações Finais</a:t>
            </a:r>
            <a:endParaRPr lang="pt-BR" altLang="pt-BR" b="1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ea typeface="Microsoft YaHei" pitchFamily="34" charset="-122"/>
            </a:endParaRPr>
          </a:p>
        </p:txBody>
      </p:sp>
      <p:sp>
        <p:nvSpPr>
          <p:cNvPr id="9" name="CaixaDeTexto 8"/>
          <p:cNvSpPr txBox="1"/>
          <p:nvPr/>
        </p:nvSpPr>
        <p:spPr>
          <a:xfrm>
            <a:off x="1000125" y="714375"/>
            <a:ext cx="7358063" cy="1138238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just" fontAlgn="auto">
              <a:spcBef>
                <a:spcPts val="0"/>
              </a:spcBef>
              <a:spcAft>
                <a:spcPts val="0"/>
              </a:spcAft>
              <a:defRPr/>
            </a:pPr>
            <a:endParaRPr lang="pt-BR" sz="3200" b="1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+mn-lt"/>
              <a:cs typeface="+mn-cs"/>
            </a:endParaRPr>
          </a:p>
          <a:p>
            <a:pPr algn="just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pt-BR" sz="3600" b="1" dirty="0">
                <a:solidFill>
                  <a:schemeClr val="tx2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lt"/>
                <a:cs typeface="+mn-cs"/>
              </a:rPr>
              <a:t> </a:t>
            </a:r>
          </a:p>
        </p:txBody>
      </p:sp>
      <p:pic>
        <p:nvPicPr>
          <p:cNvPr id="11" name="Picture 3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1500188" y="1601788"/>
            <a:ext cx="5857875" cy="29702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2" name="Picture 2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1000125" y="1285875"/>
            <a:ext cx="6929438" cy="38576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32777" name="Retângulo 12"/>
          <p:cNvSpPr>
            <a:spLocks noChangeArrowheads="1"/>
          </p:cNvSpPr>
          <p:nvPr/>
        </p:nvSpPr>
        <p:spPr bwMode="auto">
          <a:xfrm>
            <a:off x="1071563" y="844550"/>
            <a:ext cx="7072312" cy="3698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pt-BR" b="1" dirty="0">
                <a:solidFill>
                  <a:schemeClr val="bg1"/>
                </a:solidFill>
              </a:rPr>
              <a:t>GOVERNANÇA PÚBLICA e GESTÃO de </a:t>
            </a:r>
            <a:r>
              <a:rPr lang="pt-BR" b="1" dirty="0" smtClean="0">
                <a:solidFill>
                  <a:schemeClr val="bg1"/>
                </a:solidFill>
              </a:rPr>
              <a:t>RISCOS </a:t>
            </a:r>
            <a:r>
              <a:rPr lang="pt-BR" b="1" dirty="0">
                <a:solidFill>
                  <a:schemeClr val="bg1"/>
                </a:solidFill>
              </a:rPr>
              <a:t>. . .</a:t>
            </a:r>
            <a:r>
              <a:rPr lang="pt-BR" dirty="0">
                <a:solidFill>
                  <a:schemeClr val="bg1"/>
                </a:solidFill>
              </a:rPr>
              <a:t> </a:t>
            </a:r>
            <a:endParaRPr lang="pt-BR" dirty="0"/>
          </a:p>
        </p:txBody>
      </p:sp>
      <p:sp>
        <p:nvSpPr>
          <p:cNvPr id="10" name="Espaço Reservado para Número de Slide 9"/>
          <p:cNvSpPr>
            <a:spLocks noGrp="1"/>
          </p:cNvSpPr>
          <p:nvPr>
            <p:ph type="sldNum" sz="quarter" idx="12"/>
          </p:nvPr>
        </p:nvSpPr>
        <p:spPr>
          <a:xfrm>
            <a:off x="8310563" y="4767263"/>
            <a:ext cx="762000" cy="274637"/>
          </a:xfrm>
        </p:spPr>
        <p:txBody>
          <a:bodyPr/>
          <a:lstStyle/>
          <a:p>
            <a:pPr>
              <a:defRPr/>
            </a:pPr>
            <a:fld id="{4C6A9385-B0F2-4D68-AE2B-82EA611EC2A4}" type="slidenum">
              <a:rPr lang="en-US" smtClean="0">
                <a:solidFill>
                  <a:schemeClr val="bg1"/>
                </a:solidFill>
              </a:rPr>
              <a:pPr>
                <a:defRPr/>
              </a:pPr>
              <a:t>29</a:t>
            </a:fld>
            <a:endParaRPr lang="en-US" dirty="0">
              <a:solidFill>
                <a:schemeClr val="bg1"/>
              </a:solidFill>
            </a:endParaRP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6" name="Rectangle 2"/>
          <p:cNvSpPr>
            <a:spLocks noChangeArrowheads="1"/>
          </p:cNvSpPr>
          <p:nvPr/>
        </p:nvSpPr>
        <p:spPr bwMode="auto">
          <a:xfrm>
            <a:off x="539750" y="1168400"/>
            <a:ext cx="8604250" cy="4445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pt-BR" sz="2400">
              <a:latin typeface="Calibri" pitchFamily="34" charset="0"/>
            </a:endParaRPr>
          </a:p>
        </p:txBody>
      </p:sp>
      <p:sp>
        <p:nvSpPr>
          <p:cNvPr id="18434" name="CaixaDeTexto 6"/>
          <p:cNvSpPr txBox="1">
            <a:spLocks noChangeArrowheads="1"/>
          </p:cNvSpPr>
          <p:nvPr/>
        </p:nvSpPr>
        <p:spPr bwMode="auto">
          <a:xfrm>
            <a:off x="1928813" y="71438"/>
            <a:ext cx="5143500" cy="3698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defRPr/>
            </a:pPr>
            <a:r>
              <a:rPr lang="pt-BR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lt"/>
              </a:rPr>
              <a:t>SUMÁRIO</a:t>
            </a:r>
          </a:p>
        </p:txBody>
      </p:sp>
      <p:sp>
        <p:nvSpPr>
          <p:cNvPr id="18435" name="CaixaDeTexto 6"/>
          <p:cNvSpPr txBox="1">
            <a:spLocks noChangeArrowheads="1"/>
          </p:cNvSpPr>
          <p:nvPr/>
        </p:nvSpPr>
        <p:spPr bwMode="auto">
          <a:xfrm>
            <a:off x="785813" y="428625"/>
            <a:ext cx="7500937" cy="45243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marL="342900" indent="-342900" algn="just">
              <a:defRPr/>
            </a:pPr>
            <a:r>
              <a:rPr lang="pt-BR" sz="1600" b="1" dirty="0">
                <a:solidFill>
                  <a:schemeClr val="bg1"/>
                </a:solidFill>
                <a:latin typeface="+mn-lt"/>
              </a:rPr>
              <a:t>1 - Conceitos e Normas de GOVERNANÇA PÚBLICA e GESTÃO de </a:t>
            </a:r>
            <a:r>
              <a:rPr lang="pt-BR" sz="1600" b="1" dirty="0" smtClean="0">
                <a:solidFill>
                  <a:schemeClr val="bg1"/>
                </a:solidFill>
                <a:latin typeface="+mn-lt"/>
              </a:rPr>
              <a:t>RISCOS</a:t>
            </a:r>
            <a:endParaRPr lang="pt-BR" sz="1600" b="1" dirty="0">
              <a:solidFill>
                <a:schemeClr val="bg1"/>
              </a:solidFill>
              <a:latin typeface="+mn-lt"/>
            </a:endParaRPr>
          </a:p>
          <a:p>
            <a:pPr marL="342900" indent="-342900" algn="just">
              <a:defRPr/>
            </a:pPr>
            <a:r>
              <a:rPr lang="pt-BR" sz="1600" b="1" dirty="0">
                <a:solidFill>
                  <a:schemeClr val="bg1"/>
                </a:solidFill>
                <a:latin typeface="+mn-lt"/>
              </a:rPr>
              <a:t>	</a:t>
            </a:r>
          </a:p>
          <a:p>
            <a:pPr marL="342900" indent="-342900" algn="just">
              <a:defRPr/>
            </a:pPr>
            <a:r>
              <a:rPr lang="pt-BR" sz="1600" b="1" dirty="0">
                <a:solidFill>
                  <a:schemeClr val="bg1"/>
                </a:solidFill>
                <a:latin typeface="+mn-lt"/>
              </a:rPr>
              <a:t>2 - GOVERNANÇA PÚBLICA na Marinha do Brasil</a:t>
            </a:r>
          </a:p>
          <a:p>
            <a:pPr marL="342900" indent="-342900" algn="just">
              <a:defRPr/>
            </a:pPr>
            <a:r>
              <a:rPr lang="pt-BR" sz="1600" b="1" dirty="0">
                <a:solidFill>
                  <a:schemeClr val="bg1"/>
                </a:solidFill>
                <a:latin typeface="+mn-lt"/>
              </a:rPr>
              <a:t>	</a:t>
            </a:r>
            <a:r>
              <a:rPr lang="pt-BR" sz="1600" dirty="0">
                <a:solidFill>
                  <a:schemeClr val="bg1"/>
                </a:solidFill>
                <a:latin typeface="+mn-lt"/>
              </a:rPr>
              <a:t>-</a:t>
            </a:r>
            <a:r>
              <a:rPr lang="pt-BR" sz="1600" b="1" dirty="0">
                <a:solidFill>
                  <a:schemeClr val="bg1"/>
                </a:solidFill>
                <a:latin typeface="+mn-lt"/>
              </a:rPr>
              <a:t> </a:t>
            </a:r>
            <a:r>
              <a:rPr lang="pt-BR" sz="1600" dirty="0">
                <a:solidFill>
                  <a:schemeClr val="bg1"/>
                </a:solidFill>
              </a:rPr>
              <a:t>Normatização na MB </a:t>
            </a:r>
            <a:r>
              <a:rPr lang="pt-BR" sz="1600" b="1" dirty="0">
                <a:solidFill>
                  <a:schemeClr val="bg1"/>
                </a:solidFill>
                <a:latin typeface="+mn-lt"/>
              </a:rPr>
              <a:t>	</a:t>
            </a:r>
          </a:p>
          <a:p>
            <a:pPr marL="342900" indent="-342900" algn="just">
              <a:defRPr/>
            </a:pPr>
            <a:r>
              <a:rPr lang="pt-BR" sz="1600" dirty="0">
                <a:solidFill>
                  <a:schemeClr val="bg1"/>
                </a:solidFill>
                <a:latin typeface="+mn-lt"/>
              </a:rPr>
              <a:t>	- Comitê Interno de Governança</a:t>
            </a:r>
          </a:p>
          <a:p>
            <a:pPr marL="342900" indent="-342900" algn="just">
              <a:defRPr/>
            </a:pPr>
            <a:r>
              <a:rPr lang="pt-BR" sz="1600" dirty="0">
                <a:solidFill>
                  <a:schemeClr val="bg1"/>
                </a:solidFill>
                <a:latin typeface="+mn-lt"/>
              </a:rPr>
              <a:t>	- Sistema de Governança da MB</a:t>
            </a:r>
          </a:p>
          <a:p>
            <a:pPr marL="342900" indent="-342900" algn="just">
              <a:defRPr/>
            </a:pPr>
            <a:r>
              <a:rPr lang="pt-BR" sz="1600" dirty="0">
                <a:solidFill>
                  <a:schemeClr val="bg1"/>
                </a:solidFill>
                <a:latin typeface="+mn-lt"/>
              </a:rPr>
              <a:t>	- Programa NETUNO</a:t>
            </a:r>
          </a:p>
          <a:p>
            <a:pPr marL="342900" indent="-342900" algn="just">
              <a:defRPr/>
            </a:pPr>
            <a:r>
              <a:rPr lang="pt-BR" sz="1600" dirty="0">
                <a:solidFill>
                  <a:schemeClr val="bg1"/>
                </a:solidFill>
              </a:rPr>
              <a:t>      - Conselho de Gestão das OM da MB</a:t>
            </a:r>
            <a:endParaRPr lang="pt-BR" sz="1600" dirty="0">
              <a:solidFill>
                <a:schemeClr val="bg1"/>
              </a:solidFill>
              <a:latin typeface="+mn-lt"/>
            </a:endParaRPr>
          </a:p>
          <a:p>
            <a:pPr marL="342900" indent="-342900" algn="just">
              <a:defRPr/>
            </a:pPr>
            <a:r>
              <a:rPr lang="pt-BR" sz="1600" dirty="0">
                <a:solidFill>
                  <a:schemeClr val="bg1"/>
                </a:solidFill>
                <a:latin typeface="+mn-lt"/>
              </a:rPr>
              <a:t>	- Integridade</a:t>
            </a:r>
          </a:p>
          <a:p>
            <a:pPr marL="342900" indent="-342900" algn="just">
              <a:defRPr/>
            </a:pPr>
            <a:r>
              <a:rPr lang="pt-BR" sz="1600" dirty="0">
                <a:solidFill>
                  <a:schemeClr val="bg1"/>
                </a:solidFill>
                <a:latin typeface="+mn-lt"/>
              </a:rPr>
              <a:t>	</a:t>
            </a:r>
          </a:p>
          <a:p>
            <a:pPr marL="342900" indent="-342900" algn="just">
              <a:defRPr/>
            </a:pPr>
            <a:r>
              <a:rPr lang="pt-BR" sz="1600" b="1" dirty="0">
                <a:solidFill>
                  <a:schemeClr val="bg1"/>
                </a:solidFill>
                <a:latin typeface="+mn-lt"/>
              </a:rPr>
              <a:t>3 - GESTÃO de RISCOS na Marinha do Brasil</a:t>
            </a:r>
          </a:p>
          <a:p>
            <a:pPr marL="342900" indent="-342900" algn="just">
              <a:defRPr/>
            </a:pPr>
            <a:r>
              <a:rPr lang="pt-BR" sz="1600" b="1" dirty="0">
                <a:solidFill>
                  <a:schemeClr val="bg1"/>
                </a:solidFill>
                <a:latin typeface="+mn-lt"/>
              </a:rPr>
              <a:t>	</a:t>
            </a:r>
            <a:r>
              <a:rPr lang="pt-BR" sz="1600" dirty="0">
                <a:solidFill>
                  <a:schemeClr val="bg1"/>
                </a:solidFill>
                <a:latin typeface="+mn-lt"/>
              </a:rPr>
              <a:t>- Normatização na MB</a:t>
            </a:r>
          </a:p>
          <a:p>
            <a:pPr marL="342900" indent="-342900" algn="just">
              <a:defRPr/>
            </a:pPr>
            <a:r>
              <a:rPr lang="pt-BR" sz="1600" dirty="0">
                <a:solidFill>
                  <a:schemeClr val="bg1"/>
                </a:solidFill>
                <a:latin typeface="+mn-lt"/>
              </a:rPr>
              <a:t>	- Política de Gestão de Riscos na MB</a:t>
            </a:r>
          </a:p>
          <a:p>
            <a:pPr marL="342900" indent="-342900" algn="just">
              <a:defRPr/>
            </a:pPr>
            <a:r>
              <a:rPr lang="pt-BR" sz="1600" dirty="0">
                <a:solidFill>
                  <a:schemeClr val="bg1"/>
                </a:solidFill>
                <a:latin typeface="+mn-lt"/>
              </a:rPr>
              <a:t>	</a:t>
            </a:r>
            <a:r>
              <a:rPr lang="pt-BR" sz="1600" dirty="0">
                <a:solidFill>
                  <a:schemeClr val="bg1"/>
                </a:solidFill>
              </a:rPr>
              <a:t>-</a:t>
            </a:r>
            <a:r>
              <a:rPr lang="pt-BR" sz="1600" dirty="0">
                <a:solidFill>
                  <a:schemeClr val="bg1"/>
                </a:solidFill>
                <a:latin typeface="+mn-lt"/>
              </a:rPr>
              <a:t> </a:t>
            </a:r>
            <a:r>
              <a:rPr lang="pt-BR" sz="1600" dirty="0">
                <a:solidFill>
                  <a:schemeClr val="bg1"/>
                </a:solidFill>
              </a:rPr>
              <a:t>Processo de Gestão de Riscos na MB</a:t>
            </a:r>
          </a:p>
          <a:p>
            <a:pPr marL="342900" indent="-342900" algn="just">
              <a:defRPr/>
            </a:pPr>
            <a:r>
              <a:rPr lang="pt-BR" sz="1600" dirty="0">
                <a:solidFill>
                  <a:schemeClr val="bg1"/>
                </a:solidFill>
                <a:latin typeface="+mn-lt"/>
              </a:rPr>
              <a:t>	- </a:t>
            </a:r>
            <a:r>
              <a:rPr lang="pt-BR" sz="1600" dirty="0">
                <a:solidFill>
                  <a:schemeClr val="bg1"/>
                </a:solidFill>
              </a:rPr>
              <a:t>Plano de Gestão de </a:t>
            </a:r>
            <a:r>
              <a:rPr lang="pt-BR" sz="1600" dirty="0" smtClean="0">
                <a:solidFill>
                  <a:schemeClr val="bg1"/>
                </a:solidFill>
              </a:rPr>
              <a:t>Riscos</a:t>
            </a:r>
            <a:endParaRPr lang="pt-BR" sz="1600" dirty="0">
              <a:solidFill>
                <a:schemeClr val="bg1"/>
              </a:solidFill>
              <a:latin typeface="+mn-lt"/>
            </a:endParaRPr>
          </a:p>
          <a:p>
            <a:pPr marL="342900" indent="-342900" algn="just">
              <a:defRPr/>
            </a:pPr>
            <a:r>
              <a:rPr lang="pt-BR" sz="1600" dirty="0">
                <a:solidFill>
                  <a:schemeClr val="bg1"/>
                </a:solidFill>
                <a:latin typeface="+mn-lt"/>
              </a:rPr>
              <a:t>	- </a:t>
            </a:r>
            <a:r>
              <a:rPr lang="pt-BR" sz="1600" dirty="0">
                <a:solidFill>
                  <a:schemeClr val="bg1"/>
                </a:solidFill>
              </a:rPr>
              <a:t>Estrutura da Gestão de Riscos na MB</a:t>
            </a:r>
          </a:p>
          <a:p>
            <a:pPr marL="342900" indent="-342900" algn="just">
              <a:defRPr/>
            </a:pPr>
            <a:endParaRPr lang="pt-BR" sz="1600" dirty="0">
              <a:solidFill>
                <a:schemeClr val="bg1"/>
              </a:solidFill>
            </a:endParaRPr>
          </a:p>
          <a:p>
            <a:pPr marL="342900" indent="-342900" algn="just">
              <a:defRPr/>
            </a:pPr>
            <a:r>
              <a:rPr lang="pt-BR" sz="1600" b="1" dirty="0">
                <a:solidFill>
                  <a:schemeClr val="bg1"/>
                </a:solidFill>
                <a:latin typeface="+mn-lt"/>
              </a:rPr>
              <a:t>4 - CONSIDERAÇÕES FINAIS</a:t>
            </a:r>
            <a:r>
              <a:rPr lang="pt-BR" sz="1400" dirty="0">
                <a:solidFill>
                  <a:schemeClr val="bg1"/>
                </a:solidFill>
              </a:rPr>
              <a:t>    </a:t>
            </a:r>
            <a:endParaRPr lang="pt-BR" sz="2000" dirty="0">
              <a:solidFill>
                <a:schemeClr val="bg1"/>
              </a:solidFill>
              <a:latin typeface="+mn-lt"/>
            </a:endParaRPr>
          </a:p>
        </p:txBody>
      </p:sp>
      <p:sp>
        <p:nvSpPr>
          <p:cNvPr id="5" name="Espaço Reservado para Número de Slide 4"/>
          <p:cNvSpPr>
            <a:spLocks noGrp="1"/>
          </p:cNvSpPr>
          <p:nvPr>
            <p:ph type="sldNum" sz="quarter" idx="12"/>
          </p:nvPr>
        </p:nvSpPr>
        <p:spPr>
          <a:xfrm>
            <a:off x="8239125" y="4767263"/>
            <a:ext cx="762000" cy="274637"/>
          </a:xfrm>
        </p:spPr>
        <p:txBody>
          <a:bodyPr/>
          <a:lstStyle/>
          <a:p>
            <a:pPr>
              <a:defRPr/>
            </a:pPr>
            <a:fld id="{2E7F5C62-EC3C-42E1-ADA0-36BCF90C7F45}" type="slidenum">
              <a:rPr lang="en-US" smtClean="0">
                <a:solidFill>
                  <a:schemeClr val="bg1"/>
                </a:solidFill>
              </a:rPr>
              <a:pPr>
                <a:defRPr/>
              </a:pPr>
              <a:t>3</a:t>
            </a:fld>
            <a:endParaRPr lang="en-US" dirty="0">
              <a:solidFill>
                <a:schemeClr val="bg1"/>
              </a:solidFill>
            </a:endParaRP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Espaço Reservado para Número de Slide 5"/>
          <p:cNvSpPr txBox="1">
            <a:spLocks noGrp="1"/>
          </p:cNvSpPr>
          <p:nvPr/>
        </p:nvSpPr>
        <p:spPr bwMode="auto">
          <a:xfrm>
            <a:off x="6553200" y="4686300"/>
            <a:ext cx="1905000" cy="342900"/>
          </a:xfrm>
          <a:prstGeom prst="rect">
            <a:avLst/>
          </a:prstGeom>
          <a:noFill/>
          <a:ln>
            <a:miter lim="800000"/>
            <a:headEnd/>
            <a:tailEnd/>
          </a:ln>
        </p:spPr>
        <p:txBody>
          <a:bodyPr wrap="none" lIns="92075" tIns="46038" rIns="92075" bIns="46038" anchor="ctr"/>
          <a:lstStyle/>
          <a:p>
            <a:pPr algn="r" eaLnBrk="0" hangingPunct="0">
              <a:defRPr/>
            </a:pPr>
            <a:fld id="{76A5E95E-D892-40DB-B4AF-02272B7DB3A1}" type="slidenum">
              <a:rPr lang="pt-BR" sz="1400">
                <a:latin typeface="+mn-lt"/>
                <a:cs typeface="+mn-cs"/>
              </a:rPr>
              <a:pPr algn="r" eaLnBrk="0" hangingPunct="0">
                <a:defRPr/>
              </a:pPr>
              <a:t>30</a:t>
            </a:fld>
            <a:endParaRPr lang="pt-BR" sz="1400">
              <a:latin typeface="+mn-lt"/>
              <a:cs typeface="+mn-cs"/>
            </a:endParaRPr>
          </a:p>
        </p:txBody>
      </p:sp>
      <p:sp>
        <p:nvSpPr>
          <p:cNvPr id="1901572" name="Text Box 4"/>
          <p:cNvSpPr txBox="1">
            <a:spLocks noChangeArrowheads="1"/>
          </p:cNvSpPr>
          <p:nvPr/>
        </p:nvSpPr>
        <p:spPr bwMode="auto">
          <a:xfrm>
            <a:off x="1042988" y="195263"/>
            <a:ext cx="7848600" cy="400050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  <a:effectLst/>
        </p:spPr>
        <p:txBody>
          <a:bodyPr lIns="92075" tIns="46038" rIns="92075" bIns="46038" anchor="ctr"/>
          <a:lstStyle/>
          <a:p>
            <a:pPr eaLnBrk="0" hangingPunct="0">
              <a:spcBef>
                <a:spcPct val="50000"/>
              </a:spcBef>
              <a:defRPr/>
            </a:pPr>
            <a:endParaRPr lang="pt-BR" sz="2800" b="1">
              <a:effectLst>
                <a:outerShdw blurRad="38100" dist="38100" dir="2700000" algn="tl">
                  <a:srgbClr val="C0C0C0"/>
                </a:outerShdw>
              </a:effectLst>
            </a:endParaRPr>
          </a:p>
        </p:txBody>
      </p:sp>
      <p:sp>
        <p:nvSpPr>
          <p:cNvPr id="7" name="Text Box 4"/>
          <p:cNvSpPr txBox="1">
            <a:spLocks noChangeArrowheads="1"/>
          </p:cNvSpPr>
          <p:nvPr/>
        </p:nvSpPr>
        <p:spPr bwMode="auto">
          <a:xfrm>
            <a:off x="1285875" y="71438"/>
            <a:ext cx="6992938" cy="3714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90000" tIns="46800" rIns="90000" bIns="46800">
            <a:spAutoFit/>
          </a:bodyPr>
          <a:lstStyle/>
          <a:p>
            <a:pPr algn="ctr">
              <a:defRPr/>
            </a:pPr>
            <a:r>
              <a:rPr lang="pt-BR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GOVERNANÇA PÚBLICA e GESTÃO de </a:t>
            </a:r>
            <a:r>
              <a:rPr lang="pt-BR" b="1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RISCOS</a:t>
            </a:r>
            <a:r>
              <a:rPr lang="pt-BR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r>
              <a:rPr lang="pt-BR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na MB</a:t>
            </a:r>
            <a:endParaRPr lang="pt-BR" b="1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+mn-lt"/>
            </a:endParaRPr>
          </a:p>
        </p:txBody>
      </p:sp>
      <p:sp>
        <p:nvSpPr>
          <p:cNvPr id="33797" name="Rectangle 5"/>
          <p:cNvSpPr>
            <a:spLocks noChangeArrowheads="1"/>
          </p:cNvSpPr>
          <p:nvPr/>
        </p:nvSpPr>
        <p:spPr bwMode="auto">
          <a:xfrm>
            <a:off x="500063" y="2168525"/>
            <a:ext cx="7929562" cy="28321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0" tIns="0" rIns="0" bIns="0">
            <a:spAutoFit/>
          </a:bodyPr>
          <a:lstStyle/>
          <a:p>
            <a:pPr marL="457200" indent="-455613" algn="ctr" defTabSz="457200" eaLnBrk="0" hangingPunct="0">
              <a:spcAft>
                <a:spcPts val="1200"/>
              </a:spcAft>
              <a:buClr>
                <a:srgbClr val="000099"/>
              </a:buClr>
              <a:buSzPct val="100000"/>
              <a:tabLst>
                <a:tab pos="457200" algn="l"/>
                <a:tab pos="1371600" algn="l"/>
                <a:tab pos="2286000" algn="l"/>
                <a:tab pos="3200400" algn="l"/>
                <a:tab pos="4114800" algn="l"/>
                <a:tab pos="5029200" algn="l"/>
                <a:tab pos="5943600" algn="l"/>
                <a:tab pos="6858000" algn="l"/>
                <a:tab pos="7772400" algn="l"/>
                <a:tab pos="8686800" algn="l"/>
                <a:tab pos="9601200" algn="l"/>
                <a:tab pos="10515600" algn="l"/>
              </a:tabLst>
            </a:pPr>
            <a:r>
              <a:rPr lang="pt-BR" altLang="pt-BR" sz="2000" b="1" dirty="0">
                <a:solidFill>
                  <a:schemeClr val="bg1"/>
                </a:solidFill>
                <a:ea typeface="Microsoft YaHei" pitchFamily="34" charset="-122"/>
              </a:rPr>
              <a:t>Desafios para o século XXI</a:t>
            </a:r>
            <a:endParaRPr lang="en-US" altLang="pt-BR" sz="2000" b="1" dirty="0">
              <a:solidFill>
                <a:schemeClr val="bg1"/>
              </a:solidFill>
              <a:ea typeface="Microsoft YaHei" pitchFamily="34" charset="-122"/>
            </a:endParaRPr>
          </a:p>
          <a:p>
            <a:pPr marL="457200" indent="-455613" algn="just" defTabSz="457200" eaLnBrk="0" hangingPunct="0">
              <a:spcAft>
                <a:spcPts val="1200"/>
              </a:spcAft>
              <a:buClr>
                <a:srgbClr val="000099"/>
              </a:buClr>
              <a:buSzPct val="100000"/>
              <a:tabLst>
                <a:tab pos="457200" algn="l"/>
                <a:tab pos="1371600" algn="l"/>
                <a:tab pos="2286000" algn="l"/>
                <a:tab pos="3200400" algn="l"/>
                <a:tab pos="4114800" algn="l"/>
                <a:tab pos="5029200" algn="l"/>
                <a:tab pos="5943600" algn="l"/>
                <a:tab pos="6858000" algn="l"/>
                <a:tab pos="7772400" algn="l"/>
                <a:tab pos="8686800" algn="l"/>
                <a:tab pos="9601200" algn="l"/>
                <a:tab pos="10515600" algn="l"/>
              </a:tabLst>
            </a:pPr>
            <a:r>
              <a:rPr lang="pt-BR" altLang="pt-BR" sz="2600" dirty="0">
                <a:solidFill>
                  <a:srgbClr val="000099"/>
                </a:solidFill>
              </a:rPr>
              <a:t>	</a:t>
            </a:r>
            <a:r>
              <a:rPr lang="pt-BR" altLang="pt-BR" sz="2000" dirty="0">
                <a:solidFill>
                  <a:schemeClr val="bg1"/>
                </a:solidFill>
              </a:rPr>
              <a:t>Fomentar a importância da Governança Pública, Gestão de Riscos, Controle Interno e Integridade da MB, de modo a atender os interesses da Sociedade Brasileira (</a:t>
            </a:r>
            <a:r>
              <a:rPr lang="pt-BR" sz="2000" i="1" dirty="0" err="1">
                <a:solidFill>
                  <a:schemeClr val="bg1"/>
                </a:solidFill>
              </a:rPr>
              <a:t>Accountability</a:t>
            </a:r>
            <a:r>
              <a:rPr lang="pt-BR" sz="2000" i="1" dirty="0">
                <a:solidFill>
                  <a:schemeClr val="bg1"/>
                </a:solidFill>
              </a:rPr>
              <a:t> e </a:t>
            </a:r>
            <a:r>
              <a:rPr lang="pt-BR" sz="2000" i="1" dirty="0" err="1">
                <a:solidFill>
                  <a:schemeClr val="bg1"/>
                </a:solidFill>
              </a:rPr>
              <a:t>Compliance</a:t>
            </a:r>
            <a:r>
              <a:rPr lang="pt-BR" altLang="pt-BR" sz="2000" dirty="0">
                <a:solidFill>
                  <a:schemeClr val="bg1"/>
                </a:solidFill>
              </a:rPr>
              <a:t>)</a:t>
            </a:r>
          </a:p>
          <a:p>
            <a:pPr marL="457200" indent="-455613" algn="just" defTabSz="457200" eaLnBrk="0" hangingPunct="0">
              <a:spcAft>
                <a:spcPts val="1200"/>
              </a:spcAft>
              <a:buClr>
                <a:srgbClr val="000099"/>
              </a:buClr>
              <a:buSzPct val="100000"/>
              <a:tabLst>
                <a:tab pos="457200" algn="l"/>
                <a:tab pos="1371600" algn="l"/>
                <a:tab pos="2286000" algn="l"/>
                <a:tab pos="3200400" algn="l"/>
                <a:tab pos="4114800" algn="l"/>
                <a:tab pos="5029200" algn="l"/>
                <a:tab pos="5943600" algn="l"/>
                <a:tab pos="6858000" algn="l"/>
                <a:tab pos="7772400" algn="l"/>
                <a:tab pos="8686800" algn="l"/>
                <a:tab pos="9601200" algn="l"/>
                <a:tab pos="10515600" algn="l"/>
              </a:tabLst>
            </a:pPr>
            <a:r>
              <a:rPr lang="pt-BR" altLang="pt-BR" sz="2000" dirty="0">
                <a:solidFill>
                  <a:schemeClr val="bg1"/>
                </a:solidFill>
              </a:rPr>
              <a:t> 	</a:t>
            </a:r>
          </a:p>
          <a:p>
            <a:pPr marL="457200" indent="-455613" algn="ctr" defTabSz="457200" eaLnBrk="0" hangingPunct="0">
              <a:spcAft>
                <a:spcPts val="1200"/>
              </a:spcAft>
              <a:buClr>
                <a:srgbClr val="000099"/>
              </a:buClr>
              <a:buSzPct val="100000"/>
              <a:tabLst>
                <a:tab pos="457200" algn="l"/>
                <a:tab pos="1371600" algn="l"/>
                <a:tab pos="2286000" algn="l"/>
                <a:tab pos="3200400" algn="l"/>
                <a:tab pos="4114800" algn="l"/>
                <a:tab pos="5029200" algn="l"/>
                <a:tab pos="5943600" algn="l"/>
                <a:tab pos="6858000" algn="l"/>
                <a:tab pos="7772400" algn="l"/>
                <a:tab pos="8686800" algn="l"/>
                <a:tab pos="9601200" algn="l"/>
                <a:tab pos="10515600" algn="l"/>
              </a:tabLst>
            </a:pPr>
            <a:r>
              <a:rPr lang="pt-BR" altLang="pt-BR" sz="2800" dirty="0">
                <a:solidFill>
                  <a:schemeClr val="bg1"/>
                </a:solidFill>
              </a:rPr>
              <a:t>MUITO OBRIGADO</a:t>
            </a:r>
          </a:p>
        </p:txBody>
      </p:sp>
      <p:sp>
        <p:nvSpPr>
          <p:cNvPr id="33798" name="Retângulo 5"/>
          <p:cNvSpPr>
            <a:spLocks noChangeArrowheads="1"/>
          </p:cNvSpPr>
          <p:nvPr/>
        </p:nvSpPr>
        <p:spPr bwMode="auto">
          <a:xfrm>
            <a:off x="785813" y="500063"/>
            <a:ext cx="8143875" cy="1600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buSzPct val="100000"/>
              <a:defRPr/>
            </a:pPr>
            <a:r>
              <a:rPr lang="pt-BR" altLang="pt-BR" sz="2000" b="1" dirty="0">
                <a:solidFill>
                  <a:schemeClr val="bg1"/>
                </a:solidFill>
                <a:ea typeface="Microsoft YaHei" pitchFamily="34" charset="-122"/>
              </a:rPr>
              <a:t>4 - </a:t>
            </a:r>
            <a:r>
              <a:rPr lang="pt-BR" altLang="pt-BR" sz="20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ea typeface="Microsoft YaHei" pitchFamily="34" charset="-122"/>
              </a:rPr>
              <a:t>Considerações Finais</a:t>
            </a:r>
          </a:p>
          <a:p>
            <a:pPr>
              <a:buSzPct val="100000"/>
              <a:defRPr/>
            </a:pPr>
            <a:endParaRPr lang="pt-BR" altLang="pt-BR" b="1" dirty="0">
              <a:solidFill>
                <a:schemeClr val="bg1"/>
              </a:solidFill>
              <a:ea typeface="Microsoft YaHei" pitchFamily="34" charset="-122"/>
            </a:endParaRPr>
          </a:p>
          <a:p>
            <a:pPr algn="ctr">
              <a:buSzPct val="100000"/>
              <a:defRPr/>
            </a:pPr>
            <a:r>
              <a:rPr lang="pt-BR" altLang="pt-BR" sz="2000" b="1" dirty="0">
                <a:solidFill>
                  <a:schemeClr val="bg1"/>
                </a:solidFill>
                <a:ea typeface="Microsoft YaHei" pitchFamily="34" charset="-122"/>
              </a:rPr>
              <a:t>“O Feito é melhor que o perfeito”</a:t>
            </a:r>
          </a:p>
          <a:p>
            <a:pPr algn="ctr">
              <a:buSzPct val="100000"/>
              <a:defRPr/>
            </a:pPr>
            <a:r>
              <a:rPr lang="en-US" altLang="pt-BR" sz="2000" b="1" dirty="0">
                <a:solidFill>
                  <a:schemeClr val="bg1"/>
                </a:solidFill>
                <a:ea typeface="Microsoft YaHei" pitchFamily="34" charset="-122"/>
              </a:rPr>
              <a:t>“</a:t>
            </a:r>
            <a:r>
              <a:rPr lang="en-US" altLang="pt-BR" sz="2000" b="1" dirty="0" err="1">
                <a:solidFill>
                  <a:schemeClr val="bg1"/>
                </a:solidFill>
                <a:ea typeface="Microsoft YaHei" pitchFamily="34" charset="-122"/>
              </a:rPr>
              <a:t>Tudo</a:t>
            </a:r>
            <a:r>
              <a:rPr lang="en-US" altLang="pt-BR" sz="2000" b="1" dirty="0">
                <a:solidFill>
                  <a:schemeClr val="bg1"/>
                </a:solidFill>
                <a:ea typeface="Microsoft YaHei" pitchFamily="34" charset="-122"/>
              </a:rPr>
              <a:t> </a:t>
            </a:r>
            <a:r>
              <a:rPr lang="en-US" altLang="pt-BR" sz="2000" b="1" dirty="0" err="1">
                <a:solidFill>
                  <a:schemeClr val="bg1"/>
                </a:solidFill>
                <a:ea typeface="Microsoft YaHei" pitchFamily="34" charset="-122"/>
              </a:rPr>
              <a:t>na</a:t>
            </a:r>
            <a:r>
              <a:rPr lang="en-US" altLang="pt-BR" sz="2000" b="1" dirty="0">
                <a:solidFill>
                  <a:schemeClr val="bg1"/>
                </a:solidFill>
                <a:ea typeface="Microsoft YaHei" pitchFamily="34" charset="-122"/>
              </a:rPr>
              <a:t> </a:t>
            </a:r>
            <a:r>
              <a:rPr lang="en-US" altLang="pt-BR" sz="2000" b="1" dirty="0" err="1">
                <a:solidFill>
                  <a:schemeClr val="bg1"/>
                </a:solidFill>
                <a:ea typeface="Microsoft YaHei" pitchFamily="34" charset="-122"/>
              </a:rPr>
              <a:t>vida</a:t>
            </a:r>
            <a:r>
              <a:rPr lang="en-US" altLang="pt-BR" sz="2000" b="1" dirty="0">
                <a:solidFill>
                  <a:schemeClr val="bg1"/>
                </a:solidFill>
                <a:ea typeface="Microsoft YaHei" pitchFamily="34" charset="-122"/>
              </a:rPr>
              <a:t> é </a:t>
            </a:r>
            <a:r>
              <a:rPr lang="en-US" altLang="pt-BR" sz="2000" b="1" dirty="0" err="1">
                <a:solidFill>
                  <a:schemeClr val="bg1"/>
                </a:solidFill>
                <a:ea typeface="Microsoft YaHei" pitchFamily="34" charset="-122"/>
              </a:rPr>
              <a:t>administração</a:t>
            </a:r>
            <a:r>
              <a:rPr lang="en-US" altLang="pt-BR" sz="2000" b="1" dirty="0">
                <a:solidFill>
                  <a:schemeClr val="bg1"/>
                </a:solidFill>
                <a:ea typeface="Microsoft YaHei" pitchFamily="34" charset="-122"/>
              </a:rPr>
              <a:t> de </a:t>
            </a:r>
            <a:r>
              <a:rPr lang="en-US" altLang="pt-BR" sz="2000" b="1" dirty="0" err="1">
                <a:solidFill>
                  <a:schemeClr val="bg1"/>
                </a:solidFill>
                <a:ea typeface="Microsoft YaHei" pitchFamily="34" charset="-122"/>
              </a:rPr>
              <a:t>risco</a:t>
            </a:r>
            <a:r>
              <a:rPr lang="en-US" altLang="pt-BR" sz="2000" b="1" dirty="0">
                <a:solidFill>
                  <a:schemeClr val="bg1"/>
                </a:solidFill>
                <a:ea typeface="Microsoft YaHei" pitchFamily="34" charset="-122"/>
              </a:rPr>
              <a:t>, </a:t>
            </a:r>
            <a:r>
              <a:rPr lang="en-US" altLang="pt-BR" sz="2000" b="1" dirty="0" err="1">
                <a:solidFill>
                  <a:schemeClr val="bg1"/>
                </a:solidFill>
                <a:ea typeface="Microsoft YaHei" pitchFamily="34" charset="-122"/>
              </a:rPr>
              <a:t>não</a:t>
            </a:r>
            <a:r>
              <a:rPr lang="en-US" altLang="pt-BR" sz="2000" b="1" dirty="0">
                <a:solidFill>
                  <a:schemeClr val="bg1"/>
                </a:solidFill>
                <a:ea typeface="Microsoft YaHei" pitchFamily="34" charset="-122"/>
              </a:rPr>
              <a:t> </a:t>
            </a:r>
            <a:r>
              <a:rPr lang="en-US" altLang="pt-BR" sz="2000" b="1" dirty="0" err="1">
                <a:solidFill>
                  <a:schemeClr val="bg1"/>
                </a:solidFill>
                <a:ea typeface="Microsoft YaHei" pitchFamily="34" charset="-122"/>
              </a:rPr>
              <a:t>sua</a:t>
            </a:r>
            <a:r>
              <a:rPr lang="en-US" altLang="pt-BR" sz="2000" b="1" dirty="0">
                <a:solidFill>
                  <a:schemeClr val="bg1"/>
                </a:solidFill>
                <a:ea typeface="Microsoft YaHei" pitchFamily="34" charset="-122"/>
              </a:rPr>
              <a:t> </a:t>
            </a:r>
            <a:r>
              <a:rPr lang="en-US" altLang="pt-BR" sz="2000" b="1" dirty="0" err="1">
                <a:solidFill>
                  <a:schemeClr val="bg1"/>
                </a:solidFill>
                <a:ea typeface="Microsoft YaHei" pitchFamily="34" charset="-122"/>
              </a:rPr>
              <a:t>eliminação</a:t>
            </a:r>
            <a:r>
              <a:rPr lang="en-US" altLang="pt-BR" sz="2000" b="1" dirty="0">
                <a:solidFill>
                  <a:schemeClr val="bg1"/>
                </a:solidFill>
                <a:ea typeface="Microsoft YaHei" pitchFamily="34" charset="-122"/>
              </a:rPr>
              <a:t>”</a:t>
            </a:r>
          </a:p>
          <a:p>
            <a:pPr algn="r">
              <a:buSzPct val="100000"/>
              <a:defRPr/>
            </a:pPr>
            <a:r>
              <a:rPr lang="en-US" altLang="pt-BR" sz="1000" b="1" dirty="0">
                <a:solidFill>
                  <a:schemeClr val="bg1"/>
                </a:solidFill>
                <a:ea typeface="Microsoft YaHei" pitchFamily="34" charset="-122"/>
              </a:rPr>
              <a:t>(Walter </a:t>
            </a:r>
            <a:r>
              <a:rPr lang="en-US" altLang="pt-BR" sz="1000" b="1" dirty="0" err="1">
                <a:solidFill>
                  <a:schemeClr val="bg1"/>
                </a:solidFill>
                <a:ea typeface="Microsoft YaHei" pitchFamily="34" charset="-122"/>
              </a:rPr>
              <a:t>Wriston</a:t>
            </a:r>
            <a:r>
              <a:rPr lang="en-US" altLang="pt-BR" sz="1000" b="1" dirty="0">
                <a:solidFill>
                  <a:schemeClr val="bg1"/>
                </a:solidFill>
                <a:ea typeface="Microsoft YaHei" pitchFamily="34" charset="-122"/>
              </a:rPr>
              <a:t>)</a:t>
            </a:r>
            <a:r>
              <a:rPr lang="en-US" altLang="pt-BR" sz="2000" b="1" dirty="0">
                <a:solidFill>
                  <a:schemeClr val="bg1"/>
                </a:solidFill>
                <a:ea typeface="Microsoft YaHei" pitchFamily="34" charset="-122"/>
              </a:rPr>
              <a:t>  </a:t>
            </a:r>
          </a:p>
        </p:txBody>
      </p:sp>
      <p:sp>
        <p:nvSpPr>
          <p:cNvPr id="9" name="Espaço Reservado para Número de Slide 8"/>
          <p:cNvSpPr>
            <a:spLocks noGrp="1"/>
          </p:cNvSpPr>
          <p:nvPr>
            <p:ph type="sldNum" sz="quarter" idx="12"/>
          </p:nvPr>
        </p:nvSpPr>
        <p:spPr>
          <a:xfrm>
            <a:off x="8310563" y="4786313"/>
            <a:ext cx="762000" cy="274637"/>
          </a:xfrm>
        </p:spPr>
        <p:txBody>
          <a:bodyPr/>
          <a:lstStyle/>
          <a:p>
            <a:pPr>
              <a:defRPr/>
            </a:pPr>
            <a:fld id="{73ACBF72-4B32-4BFD-B5CC-EC3CE5935865}" type="slidenum">
              <a:rPr lang="en-US" smtClean="0">
                <a:solidFill>
                  <a:schemeClr val="bg1"/>
                </a:solidFill>
              </a:rPr>
              <a:pPr>
                <a:defRPr/>
              </a:pPr>
              <a:t>30</a:t>
            </a:fld>
            <a:endParaRPr lang="en-US" dirty="0">
              <a:solidFill>
                <a:schemeClr val="bg1"/>
              </a:solidFill>
            </a:endParaRP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818" name="Rectangle 2"/>
          <p:cNvSpPr>
            <a:spLocks noChangeArrowheads="1"/>
          </p:cNvSpPr>
          <p:nvPr/>
        </p:nvSpPr>
        <p:spPr bwMode="auto">
          <a:xfrm>
            <a:off x="539750" y="1168400"/>
            <a:ext cx="8604250" cy="4445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pt-BR" sz="2400">
              <a:latin typeface="Calibri" pitchFamily="34" charset="0"/>
            </a:endParaRPr>
          </a:p>
        </p:txBody>
      </p:sp>
      <p:sp>
        <p:nvSpPr>
          <p:cNvPr id="34819" name="CaixaDeTexto 6"/>
          <p:cNvSpPr txBox="1">
            <a:spLocks noChangeArrowheads="1"/>
          </p:cNvSpPr>
          <p:nvPr/>
        </p:nvSpPr>
        <p:spPr bwMode="auto">
          <a:xfrm>
            <a:off x="863600" y="339725"/>
            <a:ext cx="8208963" cy="584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pt-BR">
                <a:solidFill>
                  <a:schemeClr val="bg1"/>
                </a:solidFill>
              </a:rPr>
              <a:t> </a:t>
            </a:r>
            <a:endParaRPr lang="pt-BR" sz="1400" b="1">
              <a:solidFill>
                <a:schemeClr val="bg1"/>
              </a:solidFill>
            </a:endParaRPr>
          </a:p>
          <a:p>
            <a:endParaRPr lang="pt-BR" sz="1400" b="1">
              <a:solidFill>
                <a:schemeClr val="bg1"/>
              </a:solidFill>
            </a:endParaRPr>
          </a:p>
        </p:txBody>
      </p:sp>
      <p:sp>
        <p:nvSpPr>
          <p:cNvPr id="34820" name="CaixaDeTexto 5"/>
          <p:cNvSpPr txBox="1">
            <a:spLocks noChangeArrowheads="1"/>
          </p:cNvSpPr>
          <p:nvPr/>
        </p:nvSpPr>
        <p:spPr bwMode="auto">
          <a:xfrm>
            <a:off x="857250" y="785813"/>
            <a:ext cx="7572375" cy="41243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defRPr/>
            </a:pPr>
            <a:r>
              <a:rPr lang="pt-BR" sz="24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Contatos</a:t>
            </a:r>
          </a:p>
          <a:p>
            <a:pPr>
              <a:defRPr/>
            </a:pPr>
            <a:r>
              <a:rPr lang="pt-BR" sz="1400" dirty="0">
                <a:solidFill>
                  <a:schemeClr val="bg1"/>
                </a:solidFill>
              </a:rPr>
              <a:t>Paolo STANZIOLA Neto</a:t>
            </a:r>
            <a:br>
              <a:rPr lang="pt-BR" sz="1400" dirty="0">
                <a:solidFill>
                  <a:schemeClr val="bg1"/>
                </a:solidFill>
              </a:rPr>
            </a:br>
            <a:r>
              <a:rPr lang="pt-BR" sz="1400" dirty="0">
                <a:solidFill>
                  <a:schemeClr val="bg1"/>
                </a:solidFill>
              </a:rPr>
              <a:t>Capitão de Mar e Guerra (RM1-IM)</a:t>
            </a:r>
            <a:br>
              <a:rPr lang="pt-BR" sz="1400" dirty="0">
                <a:solidFill>
                  <a:schemeClr val="bg1"/>
                </a:solidFill>
              </a:rPr>
            </a:br>
            <a:r>
              <a:rPr lang="pt-BR" sz="1400" dirty="0">
                <a:solidFill>
                  <a:schemeClr val="bg1"/>
                </a:solidFill>
              </a:rPr>
              <a:t>Assessor de Gestão e Controle Interno do Estado-Maior da Armada</a:t>
            </a:r>
            <a:br>
              <a:rPr lang="pt-BR" sz="1400" dirty="0">
                <a:solidFill>
                  <a:schemeClr val="bg1"/>
                </a:solidFill>
              </a:rPr>
            </a:br>
            <a:r>
              <a:rPr lang="pt-BR" sz="1400" dirty="0">
                <a:solidFill>
                  <a:schemeClr val="bg1"/>
                </a:solidFill>
              </a:rPr>
              <a:t>Estado-Maior da Armada</a:t>
            </a:r>
            <a:br>
              <a:rPr lang="pt-BR" sz="1400" dirty="0">
                <a:solidFill>
                  <a:schemeClr val="bg1"/>
                </a:solidFill>
              </a:rPr>
            </a:br>
            <a:r>
              <a:rPr lang="pt-BR" sz="1400" dirty="0">
                <a:solidFill>
                  <a:schemeClr val="bg1"/>
                </a:solidFill>
              </a:rPr>
              <a:t>TEL: (61) 3429-1392    </a:t>
            </a:r>
            <a:r>
              <a:rPr lang="pt-BR" sz="1400" dirty="0" err="1">
                <a:solidFill>
                  <a:schemeClr val="bg1"/>
                </a:solidFill>
              </a:rPr>
              <a:t>E-mail</a:t>
            </a:r>
            <a:r>
              <a:rPr lang="pt-BR" sz="1400" dirty="0">
                <a:solidFill>
                  <a:schemeClr val="bg1"/>
                </a:solidFill>
              </a:rPr>
              <a:t>: </a:t>
            </a:r>
            <a:r>
              <a:rPr lang="pt-BR" sz="1400" b="1" dirty="0">
                <a:solidFill>
                  <a:srgbClr val="490BB9"/>
                </a:solidFill>
                <a:hlinkClick r:id="rId3"/>
              </a:rPr>
              <a:t>stanziola@marinha.mil.br</a:t>
            </a:r>
            <a:r>
              <a:rPr lang="pt-BR" sz="1400" b="1" dirty="0">
                <a:solidFill>
                  <a:srgbClr val="490BB9"/>
                </a:solidFill>
              </a:rPr>
              <a:t> / ema-102a</a:t>
            </a:r>
          </a:p>
          <a:p>
            <a:pPr algn="just">
              <a:defRPr/>
            </a:pPr>
            <a:endParaRPr lang="pt-BR" sz="1400" dirty="0">
              <a:solidFill>
                <a:schemeClr val="bg1"/>
              </a:solidFill>
            </a:endParaRPr>
          </a:p>
          <a:p>
            <a:pPr>
              <a:defRPr/>
            </a:pPr>
            <a:r>
              <a:rPr lang="pt-BR" sz="1400" dirty="0">
                <a:solidFill>
                  <a:schemeClr val="bg1"/>
                </a:solidFill>
              </a:rPr>
              <a:t>CHARLES Moreira Pinto dos Santos</a:t>
            </a:r>
            <a:br>
              <a:rPr lang="pt-BR" sz="1400" dirty="0">
                <a:solidFill>
                  <a:schemeClr val="bg1"/>
                </a:solidFill>
              </a:rPr>
            </a:br>
            <a:r>
              <a:rPr lang="pt-BR" sz="1400" dirty="0">
                <a:solidFill>
                  <a:schemeClr val="bg1"/>
                </a:solidFill>
              </a:rPr>
              <a:t>Capitão de Mar e Guerra (RM1-IM)</a:t>
            </a:r>
            <a:br>
              <a:rPr lang="pt-BR" sz="1400" dirty="0">
                <a:solidFill>
                  <a:schemeClr val="bg1"/>
                </a:solidFill>
              </a:rPr>
            </a:br>
            <a:r>
              <a:rPr lang="pt-BR" sz="1400" dirty="0">
                <a:solidFill>
                  <a:schemeClr val="bg1"/>
                </a:solidFill>
              </a:rPr>
              <a:t>Adjunto da Assessoria de Gestão e Controle Interno do Estado-Maior da Armada</a:t>
            </a:r>
            <a:br>
              <a:rPr lang="pt-BR" sz="1400" dirty="0">
                <a:solidFill>
                  <a:schemeClr val="bg1"/>
                </a:solidFill>
              </a:rPr>
            </a:br>
            <a:r>
              <a:rPr lang="pt-BR" sz="1400" dirty="0">
                <a:solidFill>
                  <a:schemeClr val="bg1"/>
                </a:solidFill>
              </a:rPr>
              <a:t>Estado-Maior da Armada</a:t>
            </a:r>
            <a:br>
              <a:rPr lang="pt-BR" sz="1400" dirty="0">
                <a:solidFill>
                  <a:schemeClr val="bg1"/>
                </a:solidFill>
              </a:rPr>
            </a:br>
            <a:r>
              <a:rPr lang="pt-BR" sz="1400" dirty="0">
                <a:solidFill>
                  <a:schemeClr val="bg1"/>
                </a:solidFill>
              </a:rPr>
              <a:t>TEL: (61) 3429-1541    </a:t>
            </a:r>
            <a:r>
              <a:rPr lang="pt-BR" sz="1400" dirty="0" err="1">
                <a:solidFill>
                  <a:schemeClr val="bg1"/>
                </a:solidFill>
              </a:rPr>
              <a:t>E-mail</a:t>
            </a:r>
            <a:r>
              <a:rPr lang="pt-BR" sz="1400" dirty="0">
                <a:solidFill>
                  <a:schemeClr val="bg1"/>
                </a:solidFill>
              </a:rPr>
              <a:t>: </a:t>
            </a:r>
            <a:r>
              <a:rPr lang="pt-BR" sz="1400" b="1" dirty="0">
                <a:solidFill>
                  <a:srgbClr val="490BB9"/>
                </a:solidFill>
                <a:hlinkClick r:id="rId4"/>
              </a:rPr>
              <a:t>charles.moreira@marinha.mil.br</a:t>
            </a:r>
            <a:r>
              <a:rPr lang="pt-BR" sz="1400" b="1" dirty="0">
                <a:solidFill>
                  <a:srgbClr val="490BB9"/>
                </a:solidFill>
              </a:rPr>
              <a:t> / ema-102</a:t>
            </a:r>
          </a:p>
          <a:p>
            <a:pPr>
              <a:defRPr/>
            </a:pPr>
            <a:endParaRPr lang="pt-BR" sz="1400" b="1" dirty="0">
              <a:solidFill>
                <a:srgbClr val="490BB9"/>
              </a:solidFill>
            </a:endParaRPr>
          </a:p>
          <a:p>
            <a:pPr>
              <a:defRPr/>
            </a:pPr>
            <a:r>
              <a:rPr lang="pt-BR" sz="1400" dirty="0">
                <a:solidFill>
                  <a:schemeClr val="bg1"/>
                </a:solidFill>
              </a:rPr>
              <a:t>Vitor Hugo de Barros TARSITANO</a:t>
            </a:r>
          </a:p>
          <a:p>
            <a:pPr>
              <a:defRPr/>
            </a:pPr>
            <a:r>
              <a:rPr lang="pt-BR" sz="1400" dirty="0">
                <a:solidFill>
                  <a:schemeClr val="bg1"/>
                </a:solidFill>
              </a:rPr>
              <a:t>Capitão de Corveta (IM)</a:t>
            </a:r>
          </a:p>
          <a:p>
            <a:pPr>
              <a:defRPr/>
            </a:pPr>
            <a:r>
              <a:rPr lang="pt-BR" sz="1400" dirty="0">
                <a:solidFill>
                  <a:schemeClr val="bg1"/>
                </a:solidFill>
              </a:rPr>
              <a:t>Ajudante da Assessoria de Gestão e Controle Interno do Estado-Maior da Armada</a:t>
            </a:r>
            <a:br>
              <a:rPr lang="pt-BR" sz="1400" dirty="0">
                <a:solidFill>
                  <a:schemeClr val="bg1"/>
                </a:solidFill>
              </a:rPr>
            </a:br>
            <a:r>
              <a:rPr lang="pt-BR" sz="1400" dirty="0">
                <a:solidFill>
                  <a:schemeClr val="bg1"/>
                </a:solidFill>
              </a:rPr>
              <a:t>Estado-Maior da Armada</a:t>
            </a:r>
            <a:br>
              <a:rPr lang="pt-BR" sz="1400" dirty="0">
                <a:solidFill>
                  <a:schemeClr val="bg1"/>
                </a:solidFill>
              </a:rPr>
            </a:br>
            <a:r>
              <a:rPr lang="pt-BR" sz="1400" dirty="0">
                <a:solidFill>
                  <a:schemeClr val="bg1"/>
                </a:solidFill>
              </a:rPr>
              <a:t>TEL: (61) 3429-1541    </a:t>
            </a:r>
            <a:r>
              <a:rPr lang="pt-BR" sz="1400" dirty="0" err="1">
                <a:solidFill>
                  <a:schemeClr val="bg1"/>
                </a:solidFill>
              </a:rPr>
              <a:t>E-mail</a:t>
            </a:r>
            <a:r>
              <a:rPr lang="pt-BR" sz="1400" dirty="0">
                <a:solidFill>
                  <a:schemeClr val="bg1"/>
                </a:solidFill>
              </a:rPr>
              <a:t>: tarsitano</a:t>
            </a:r>
            <a:r>
              <a:rPr lang="pt-BR" sz="1400" b="1" dirty="0">
                <a:solidFill>
                  <a:srgbClr val="490BB9"/>
                </a:solidFill>
                <a:hlinkClick r:id="rId4"/>
              </a:rPr>
              <a:t>@marinha.mil.br</a:t>
            </a:r>
            <a:r>
              <a:rPr lang="pt-BR" sz="1400" b="1" dirty="0">
                <a:solidFill>
                  <a:srgbClr val="490BB9"/>
                </a:solidFill>
              </a:rPr>
              <a:t> / ema-1021</a:t>
            </a:r>
            <a:endParaRPr lang="pt-BR" dirty="0"/>
          </a:p>
        </p:txBody>
      </p:sp>
      <p:sp>
        <p:nvSpPr>
          <p:cNvPr id="34821" name="Retângulo 4"/>
          <p:cNvSpPr>
            <a:spLocks noChangeArrowheads="1"/>
          </p:cNvSpPr>
          <p:nvPr/>
        </p:nvSpPr>
        <p:spPr bwMode="auto">
          <a:xfrm>
            <a:off x="1571625" y="71438"/>
            <a:ext cx="6215063" cy="3698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defRPr/>
            </a:pPr>
            <a:r>
              <a:rPr lang="pt-BR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GOVERNANÇA PÚBLICA e GESTÃO de RISCO</a:t>
            </a:r>
            <a:r>
              <a:rPr lang="pt-BR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r>
              <a:rPr lang="pt-BR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na MB</a:t>
            </a:r>
          </a:p>
        </p:txBody>
      </p:sp>
      <p:sp>
        <p:nvSpPr>
          <p:cNvPr id="6" name="Espaço Reservado para Número de Slide 5"/>
          <p:cNvSpPr>
            <a:spLocks noGrp="1"/>
          </p:cNvSpPr>
          <p:nvPr>
            <p:ph type="sldNum" sz="quarter" idx="12"/>
          </p:nvPr>
        </p:nvSpPr>
        <p:spPr>
          <a:xfrm>
            <a:off x="8310563" y="4767263"/>
            <a:ext cx="762000" cy="274637"/>
          </a:xfrm>
        </p:spPr>
        <p:txBody>
          <a:bodyPr/>
          <a:lstStyle/>
          <a:p>
            <a:pPr>
              <a:defRPr/>
            </a:pPr>
            <a:fld id="{08ADBAF5-347A-46A1-969B-EE58A941C103}" type="slidenum">
              <a:rPr lang="en-US" smtClean="0">
                <a:solidFill>
                  <a:schemeClr val="bg1"/>
                </a:solidFill>
              </a:rPr>
              <a:pPr>
                <a:defRPr/>
              </a:pPr>
              <a:t>31</a:t>
            </a:fld>
            <a:endParaRPr lang="en-US" dirty="0">
              <a:solidFill>
                <a:schemeClr val="bg1"/>
              </a:solidFill>
            </a:endParaRP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70" name="CaixaDeTexto 1"/>
          <p:cNvSpPr txBox="1">
            <a:spLocks noChangeArrowheads="1"/>
          </p:cNvSpPr>
          <p:nvPr/>
        </p:nvSpPr>
        <p:spPr bwMode="auto">
          <a:xfrm>
            <a:off x="642938" y="571500"/>
            <a:ext cx="8429625" cy="38004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pt-BR" sz="1900" b="1" dirty="0">
                <a:solidFill>
                  <a:schemeClr val="bg1"/>
                </a:solidFill>
              </a:rPr>
              <a:t>1 - </a:t>
            </a:r>
            <a:r>
              <a:rPr lang="pt-BR" sz="19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Conceitos e Normas de GOVERNANÇA PÚBLICA e GESTÃO de </a:t>
            </a:r>
            <a:r>
              <a:rPr lang="pt-BR" sz="1900" b="1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RISCOS</a:t>
            </a:r>
            <a:endParaRPr lang="pt-BR" sz="1900" b="1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  <a:p>
            <a:pPr>
              <a:defRPr/>
            </a:pPr>
            <a:endParaRPr lang="pt-BR" sz="1900" b="1" dirty="0">
              <a:solidFill>
                <a:schemeClr val="bg1"/>
              </a:solidFill>
            </a:endParaRPr>
          </a:p>
          <a:p>
            <a:pPr>
              <a:defRPr/>
            </a:pPr>
            <a:r>
              <a:rPr lang="pt-BR" sz="2300" dirty="0">
                <a:solidFill>
                  <a:schemeClr val="bg1"/>
                </a:solidFill>
              </a:rPr>
              <a:t> - IN conjunta MP/CGU nº 01/2016</a:t>
            </a:r>
          </a:p>
          <a:p>
            <a:pPr>
              <a:defRPr/>
            </a:pPr>
            <a:r>
              <a:rPr lang="pt-BR" sz="2300" dirty="0">
                <a:solidFill>
                  <a:schemeClr val="bg1"/>
                </a:solidFill>
              </a:rPr>
              <a:t> - Decreto nº 9.203/2017</a:t>
            </a:r>
          </a:p>
          <a:p>
            <a:pPr>
              <a:defRPr/>
            </a:pPr>
            <a:r>
              <a:rPr lang="pt-BR" sz="2300" dirty="0">
                <a:solidFill>
                  <a:schemeClr val="bg1"/>
                </a:solidFill>
              </a:rPr>
              <a:t> - Portaria CGU nº 1.089/2018</a:t>
            </a:r>
          </a:p>
          <a:p>
            <a:pPr>
              <a:defRPr/>
            </a:pPr>
            <a:r>
              <a:rPr lang="pt-BR" sz="2300" dirty="0">
                <a:solidFill>
                  <a:schemeClr val="bg1"/>
                </a:solidFill>
              </a:rPr>
              <a:t> - Portaria CGU nº 57/2019 </a:t>
            </a:r>
          </a:p>
          <a:p>
            <a:pPr>
              <a:defRPr/>
            </a:pPr>
            <a:r>
              <a:rPr lang="pt-BR" sz="2300" dirty="0">
                <a:solidFill>
                  <a:schemeClr val="bg1"/>
                </a:solidFill>
              </a:rPr>
              <a:t> - Normas técnicas ABNT NBR ISO da série 31000/2018, ISO/TR 31004/2015 e ISSO 31010/2012</a:t>
            </a:r>
          </a:p>
          <a:p>
            <a:pPr>
              <a:defRPr/>
            </a:pPr>
            <a:r>
              <a:rPr lang="pt-BR" sz="2300" dirty="0">
                <a:solidFill>
                  <a:schemeClr val="bg1"/>
                </a:solidFill>
              </a:rPr>
              <a:t> - Portaria Normativa nº 29/GM-MD/2018</a:t>
            </a:r>
          </a:p>
          <a:p>
            <a:pPr>
              <a:defRPr/>
            </a:pPr>
            <a:r>
              <a:rPr lang="pt-BR" sz="2300" dirty="0">
                <a:solidFill>
                  <a:schemeClr val="bg1"/>
                </a:solidFill>
              </a:rPr>
              <a:t> - Decreto nº 9.628/2018, alterado pelo Decreto nº 9835/2019</a:t>
            </a:r>
          </a:p>
        </p:txBody>
      </p:sp>
      <p:sp>
        <p:nvSpPr>
          <p:cNvPr id="7171" name="CaixaDeTexto 2"/>
          <p:cNvSpPr txBox="1">
            <a:spLocks noChangeArrowheads="1"/>
          </p:cNvSpPr>
          <p:nvPr/>
        </p:nvSpPr>
        <p:spPr bwMode="auto">
          <a:xfrm>
            <a:off x="1643062" y="71438"/>
            <a:ext cx="6215086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>
              <a:defRPr/>
            </a:pPr>
            <a:r>
              <a:rPr lang="pt-BR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GOVERNANÇA PÚBLICA e GESTÃO de </a:t>
            </a:r>
            <a:r>
              <a:rPr lang="pt-BR" b="1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RISCOS</a:t>
            </a:r>
            <a:r>
              <a:rPr lang="pt-BR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r>
              <a:rPr lang="pt-BR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na MB</a:t>
            </a:r>
            <a:r>
              <a:rPr lang="pt-BR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 </a:t>
            </a:r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2"/>
          </p:nvPr>
        </p:nvSpPr>
        <p:spPr>
          <a:xfrm>
            <a:off x="8239125" y="4767263"/>
            <a:ext cx="762000" cy="274637"/>
          </a:xfrm>
        </p:spPr>
        <p:txBody>
          <a:bodyPr/>
          <a:lstStyle/>
          <a:p>
            <a:pPr>
              <a:defRPr/>
            </a:pPr>
            <a:fld id="{F29D4AD6-D79F-4F26-AD91-F15CB310BA7F}" type="slidenum">
              <a:rPr lang="en-US" smtClean="0">
                <a:solidFill>
                  <a:schemeClr val="bg1"/>
                </a:solidFill>
              </a:rPr>
              <a:pPr>
                <a:defRPr/>
              </a:pPr>
              <a:t>4</a:t>
            </a:fld>
            <a:endParaRPr lang="en-US" dirty="0">
              <a:solidFill>
                <a:schemeClr val="bg1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94" name="CaixaDeTexto 2"/>
          <p:cNvSpPr txBox="1">
            <a:spLocks noChangeArrowheads="1"/>
          </p:cNvSpPr>
          <p:nvPr/>
        </p:nvSpPr>
        <p:spPr bwMode="auto">
          <a:xfrm>
            <a:off x="1571624" y="71438"/>
            <a:ext cx="6143647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>
              <a:defRPr/>
            </a:pPr>
            <a:r>
              <a:rPr lang="pt-BR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GOVERNANÇA PÚBLICA e GESTÃO de </a:t>
            </a:r>
            <a:r>
              <a:rPr lang="pt-BR" b="1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RISCOS</a:t>
            </a:r>
            <a:r>
              <a:rPr lang="pt-BR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r>
              <a:rPr lang="pt-BR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na MB</a:t>
            </a:r>
          </a:p>
        </p:txBody>
      </p:sp>
      <p:sp>
        <p:nvSpPr>
          <p:cNvPr id="8195" name="CaixaDeTexto 2"/>
          <p:cNvSpPr txBox="1">
            <a:spLocks noChangeArrowheads="1"/>
          </p:cNvSpPr>
          <p:nvPr/>
        </p:nvSpPr>
        <p:spPr bwMode="auto">
          <a:xfrm>
            <a:off x="571500" y="579438"/>
            <a:ext cx="8215313" cy="4000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pt-BR" sz="2000" b="1" dirty="0">
                <a:solidFill>
                  <a:schemeClr val="bg1"/>
                </a:solidFill>
              </a:rPr>
              <a:t>  2 - </a:t>
            </a:r>
            <a:r>
              <a:rPr lang="pt-BR" sz="20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GOVERNANÇA  PÚBLICA na Marinha do Brasil </a:t>
            </a:r>
          </a:p>
        </p:txBody>
      </p:sp>
      <p:sp>
        <p:nvSpPr>
          <p:cNvPr id="8196" name="Retângulo 3"/>
          <p:cNvSpPr>
            <a:spLocks noChangeArrowheads="1"/>
          </p:cNvSpPr>
          <p:nvPr/>
        </p:nvSpPr>
        <p:spPr bwMode="auto">
          <a:xfrm>
            <a:off x="1000125" y="957263"/>
            <a:ext cx="7643813" cy="4619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pt-BR" sz="2400" b="1">
                <a:solidFill>
                  <a:schemeClr val="bg1"/>
                </a:solidFill>
              </a:rPr>
              <a:t> </a:t>
            </a:r>
            <a:r>
              <a:rPr lang="pt-BR" sz="2000" b="1">
                <a:solidFill>
                  <a:schemeClr val="bg1"/>
                </a:solidFill>
              </a:rPr>
              <a:t>Normatização na MB</a:t>
            </a:r>
            <a:endParaRPr lang="pt-BR" b="1">
              <a:solidFill>
                <a:schemeClr val="bg1"/>
              </a:solidFill>
            </a:endParaRPr>
          </a:p>
        </p:txBody>
      </p:sp>
      <p:sp>
        <p:nvSpPr>
          <p:cNvPr id="5" name="Espaço Reservado para Número de Slide 4"/>
          <p:cNvSpPr>
            <a:spLocks noGrp="1"/>
          </p:cNvSpPr>
          <p:nvPr>
            <p:ph type="sldNum" sz="quarter" idx="12"/>
          </p:nvPr>
        </p:nvSpPr>
        <p:spPr>
          <a:xfrm>
            <a:off x="8239125" y="4767263"/>
            <a:ext cx="762000" cy="274637"/>
          </a:xfrm>
        </p:spPr>
        <p:txBody>
          <a:bodyPr/>
          <a:lstStyle/>
          <a:p>
            <a:pPr>
              <a:defRPr/>
            </a:pPr>
            <a:fld id="{1F0E6DD9-F0C4-459A-89A3-F86FDF1CCC12}" type="slidenum">
              <a:rPr lang="en-US" smtClean="0">
                <a:solidFill>
                  <a:schemeClr val="bg1"/>
                </a:solidFill>
              </a:rPr>
              <a:pPr>
                <a:defRPr/>
              </a:pPr>
              <a:t>5</a:t>
            </a:fld>
            <a:endParaRPr lang="en-US" dirty="0">
              <a:solidFill>
                <a:schemeClr val="bg1"/>
              </a:solidFill>
            </a:endParaRPr>
          </a:p>
        </p:txBody>
      </p:sp>
      <p:pic>
        <p:nvPicPr>
          <p:cNvPr id="7" name="Picture 34" descr="K:\Assistentes\M-30\PEM\PEM.jpg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7858148" y="3214692"/>
            <a:ext cx="1143008" cy="1619649"/>
          </a:xfrm>
          <a:prstGeom prst="rect">
            <a:avLst/>
          </a:prstGeom>
          <a:noFill/>
          <a:ln w="76200">
            <a:solidFill>
              <a:srgbClr val="FFC000"/>
            </a:solidFill>
            <a:miter lim="800000"/>
            <a:headEnd/>
            <a:tailEnd/>
          </a:ln>
          <a:scene3d>
            <a:camera prst="orthographicFront"/>
            <a:lightRig rig="threePt" dir="t"/>
          </a:scene3d>
          <a:sp3d>
            <a:bevelT w="114300" prst="artDeco"/>
          </a:sp3d>
        </p:spPr>
      </p:pic>
      <p:sp>
        <p:nvSpPr>
          <p:cNvPr id="8199" name="Retângulo 7"/>
          <p:cNvSpPr>
            <a:spLocks noChangeArrowheads="1"/>
          </p:cNvSpPr>
          <p:nvPr/>
        </p:nvSpPr>
        <p:spPr bwMode="auto">
          <a:xfrm>
            <a:off x="714375" y="1460500"/>
            <a:ext cx="7000875" cy="35401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lvl="1" algn="just">
              <a:buFontTx/>
              <a:buChar char="-"/>
            </a:pPr>
            <a:r>
              <a:rPr lang="pt-BR" sz="1400" b="1" dirty="0">
                <a:solidFill>
                  <a:schemeClr val="bg1"/>
                </a:solidFill>
              </a:rPr>
              <a:t> </a:t>
            </a:r>
            <a:r>
              <a:rPr lang="pt-BR" sz="1400" dirty="0">
                <a:solidFill>
                  <a:schemeClr val="bg1"/>
                </a:solidFill>
              </a:rPr>
              <a:t>SGM - 601 – NORMAS SOBRE AUDITORIA, ANÁLISE E APRESENTAÇÃO DE CONTAS NA MARINHA  - </a:t>
            </a:r>
            <a:r>
              <a:rPr lang="pt-BR" sz="1400" dirty="0" smtClean="0">
                <a:solidFill>
                  <a:schemeClr val="bg1"/>
                </a:solidFill>
              </a:rPr>
              <a:t>5ª </a:t>
            </a:r>
            <a:r>
              <a:rPr lang="pt-BR" sz="1400" dirty="0">
                <a:solidFill>
                  <a:schemeClr val="bg1"/>
                </a:solidFill>
              </a:rPr>
              <a:t>Revisão (2014)</a:t>
            </a:r>
          </a:p>
          <a:p>
            <a:pPr algn="just">
              <a:buFontTx/>
              <a:buChar char="-"/>
            </a:pPr>
            <a:endParaRPr lang="pt-BR" sz="1400" dirty="0">
              <a:solidFill>
                <a:schemeClr val="bg1"/>
              </a:solidFill>
            </a:endParaRPr>
          </a:p>
          <a:p>
            <a:pPr lvl="1" algn="just">
              <a:buFontTx/>
              <a:buChar char="-"/>
            </a:pPr>
            <a:r>
              <a:rPr lang="pt-BR" sz="1400" dirty="0">
                <a:solidFill>
                  <a:schemeClr val="bg1"/>
                </a:solidFill>
              </a:rPr>
              <a:t> SGM - 301 – NORMAS SOBRE ADMINISTRAÇÃO FINANCEIRA E CONTABILIDADE - 7ª Revisão (2014)</a:t>
            </a:r>
          </a:p>
          <a:p>
            <a:pPr algn="just">
              <a:buFontTx/>
              <a:buChar char="-"/>
            </a:pPr>
            <a:endParaRPr lang="pt-BR" sz="1400" dirty="0">
              <a:solidFill>
                <a:schemeClr val="bg1"/>
              </a:solidFill>
            </a:endParaRPr>
          </a:p>
          <a:p>
            <a:pPr lvl="1" algn="just">
              <a:buFontTx/>
              <a:buChar char="-"/>
            </a:pPr>
            <a:r>
              <a:rPr lang="pt-BR" sz="1400" dirty="0">
                <a:solidFill>
                  <a:schemeClr val="bg1"/>
                </a:solidFill>
              </a:rPr>
              <a:t> SGM - 107 – NORMAS GERAIS DE ADMINISTRAÇÃO - 7ª Revisão (2019)</a:t>
            </a:r>
          </a:p>
          <a:p>
            <a:pPr algn="just">
              <a:buFontTx/>
              <a:buChar char="-"/>
            </a:pPr>
            <a:endParaRPr lang="pt-BR" sz="1400" dirty="0">
              <a:solidFill>
                <a:schemeClr val="bg1"/>
              </a:solidFill>
            </a:endParaRPr>
          </a:p>
          <a:p>
            <a:pPr lvl="1" algn="just">
              <a:buFontTx/>
              <a:buChar char="-"/>
            </a:pPr>
            <a:r>
              <a:rPr lang="pt-BR" sz="1400" dirty="0">
                <a:solidFill>
                  <a:schemeClr val="bg1"/>
                </a:solidFill>
              </a:rPr>
              <a:t> EMA - 130 - MANUAL DE VISITAS, INSPEÇÕES E REUNIÕES FUNCIONAIS DA MARINHA </a:t>
            </a:r>
            <a:r>
              <a:rPr lang="pt-BR" sz="1400" dirty="0" smtClean="0">
                <a:solidFill>
                  <a:schemeClr val="bg1"/>
                </a:solidFill>
              </a:rPr>
              <a:t>– 5ª </a:t>
            </a:r>
            <a:r>
              <a:rPr lang="pt-BR" sz="1400" dirty="0">
                <a:solidFill>
                  <a:schemeClr val="bg1"/>
                </a:solidFill>
              </a:rPr>
              <a:t>Revisão (2018) -  </a:t>
            </a:r>
            <a:r>
              <a:rPr lang="pt-BR" sz="1400" dirty="0" smtClean="0">
                <a:solidFill>
                  <a:schemeClr val="bg1"/>
                </a:solidFill>
              </a:rPr>
              <a:t>VAP, VAE, </a:t>
            </a:r>
            <a:r>
              <a:rPr lang="pt-BR" sz="1400" dirty="0">
                <a:solidFill>
                  <a:schemeClr val="bg1"/>
                </a:solidFill>
              </a:rPr>
              <a:t>IAM, RF e VISITEC</a:t>
            </a:r>
          </a:p>
          <a:p>
            <a:pPr algn="just">
              <a:buFontTx/>
              <a:buChar char="-"/>
            </a:pPr>
            <a:endParaRPr lang="pt-BR" sz="1400" dirty="0">
              <a:solidFill>
                <a:schemeClr val="bg1"/>
              </a:solidFill>
            </a:endParaRPr>
          </a:p>
          <a:p>
            <a:pPr lvl="1" algn="just">
              <a:buFontTx/>
              <a:buChar char="-"/>
            </a:pPr>
            <a:r>
              <a:rPr lang="pt-BR" sz="1400" dirty="0">
                <a:solidFill>
                  <a:schemeClr val="bg1"/>
                </a:solidFill>
              </a:rPr>
              <a:t> EMA - 134 – MANUAL DE GESTÃO ADMINISTRATIVA DA MARINHA </a:t>
            </a:r>
            <a:r>
              <a:rPr lang="pt-BR" sz="1400" dirty="0" smtClean="0">
                <a:solidFill>
                  <a:schemeClr val="bg1"/>
                </a:solidFill>
              </a:rPr>
              <a:t>– 1ª </a:t>
            </a:r>
            <a:r>
              <a:rPr lang="pt-BR" sz="1400" dirty="0">
                <a:solidFill>
                  <a:schemeClr val="bg1"/>
                </a:solidFill>
              </a:rPr>
              <a:t>Revisão (2018)</a:t>
            </a:r>
          </a:p>
          <a:p>
            <a:pPr algn="just">
              <a:buFontTx/>
              <a:buChar char="-"/>
            </a:pPr>
            <a:endParaRPr lang="pt-BR" sz="1400" dirty="0">
              <a:solidFill>
                <a:schemeClr val="bg1"/>
              </a:solidFill>
            </a:endParaRPr>
          </a:p>
          <a:p>
            <a:pPr lvl="1" algn="just">
              <a:buFontTx/>
              <a:buChar char="-"/>
            </a:pPr>
            <a:r>
              <a:rPr lang="pt-BR" sz="1400" dirty="0">
                <a:solidFill>
                  <a:schemeClr val="bg1"/>
                </a:solidFill>
              </a:rPr>
              <a:t> EMA - 300 – PLANO ESTRATÉGICO DA MARINHA (PEM) – </a:t>
            </a:r>
            <a:r>
              <a:rPr lang="pt-BR" sz="1400" dirty="0" smtClean="0">
                <a:solidFill>
                  <a:schemeClr val="bg1"/>
                </a:solidFill>
              </a:rPr>
              <a:t>3ª </a:t>
            </a:r>
            <a:r>
              <a:rPr lang="pt-BR" sz="1400" dirty="0">
                <a:solidFill>
                  <a:schemeClr val="bg1"/>
                </a:solidFill>
              </a:rPr>
              <a:t>Revisão (2017). Em fase final de aprovação da 4º Revisão (2019)</a:t>
            </a:r>
            <a:endParaRPr lang="pt-BR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18" name="Retângulo 1"/>
          <p:cNvSpPr>
            <a:spLocks noChangeArrowheads="1"/>
          </p:cNvSpPr>
          <p:nvPr/>
        </p:nvSpPr>
        <p:spPr bwMode="auto">
          <a:xfrm>
            <a:off x="682625" y="528638"/>
            <a:ext cx="8318500" cy="4000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just">
              <a:defRPr/>
            </a:pPr>
            <a:r>
              <a:rPr lang="pt-BR" sz="2000" b="1" dirty="0">
                <a:solidFill>
                  <a:schemeClr val="bg1"/>
                </a:solidFill>
              </a:rPr>
              <a:t>2 - </a:t>
            </a:r>
            <a:r>
              <a:rPr lang="pt-BR" sz="20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GOVERNANÇA  PÚBLICA na Marinha do Brasil</a:t>
            </a:r>
            <a:r>
              <a:rPr lang="pt-BR" sz="2000" dirty="0">
                <a:solidFill>
                  <a:schemeClr val="bg1"/>
                </a:solidFill>
              </a:rPr>
              <a:t>     </a:t>
            </a:r>
            <a:endParaRPr lang="pt-BR" b="1" dirty="0">
              <a:solidFill>
                <a:schemeClr val="bg1"/>
              </a:solidFill>
            </a:endParaRPr>
          </a:p>
        </p:txBody>
      </p:sp>
      <p:sp>
        <p:nvSpPr>
          <p:cNvPr id="9219" name="CaixaDeTexto 2"/>
          <p:cNvSpPr txBox="1">
            <a:spLocks noChangeArrowheads="1"/>
          </p:cNvSpPr>
          <p:nvPr/>
        </p:nvSpPr>
        <p:spPr bwMode="auto">
          <a:xfrm>
            <a:off x="1571624" y="71438"/>
            <a:ext cx="6215085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>
              <a:defRPr/>
            </a:pPr>
            <a:r>
              <a:rPr lang="pt-BR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GOVERNANÇA PÚBLICA e GESTÃO de </a:t>
            </a:r>
            <a:r>
              <a:rPr lang="pt-BR" b="1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RISCOS</a:t>
            </a:r>
            <a:r>
              <a:rPr lang="pt-BR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r>
              <a:rPr lang="pt-BR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na MB</a:t>
            </a:r>
          </a:p>
        </p:txBody>
      </p:sp>
      <p:sp>
        <p:nvSpPr>
          <p:cNvPr id="9220" name="Retângulo 3"/>
          <p:cNvSpPr>
            <a:spLocks noChangeArrowheads="1"/>
          </p:cNvSpPr>
          <p:nvPr/>
        </p:nvSpPr>
        <p:spPr bwMode="auto">
          <a:xfrm>
            <a:off x="1000125" y="928676"/>
            <a:ext cx="7643813" cy="403187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just"/>
            <a:r>
              <a:rPr lang="pt-BR" sz="2000" b="1" dirty="0">
                <a:solidFill>
                  <a:schemeClr val="bg1"/>
                </a:solidFill>
              </a:rPr>
              <a:t>Comitê Interno de Governança</a:t>
            </a:r>
          </a:p>
          <a:p>
            <a:pPr algn="just"/>
            <a:endParaRPr lang="pt-BR" dirty="0">
              <a:solidFill>
                <a:schemeClr val="bg1"/>
              </a:solidFill>
            </a:endParaRPr>
          </a:p>
          <a:p>
            <a:pPr algn="just"/>
            <a:r>
              <a:rPr lang="pt-BR" dirty="0" err="1">
                <a:solidFill>
                  <a:schemeClr val="bg1"/>
                </a:solidFill>
              </a:rPr>
              <a:t>Art</a:t>
            </a:r>
            <a:r>
              <a:rPr lang="pt-BR" dirty="0">
                <a:solidFill>
                  <a:schemeClr val="bg1"/>
                </a:solidFill>
              </a:rPr>
              <a:t> 14º, do Decreto nº 9.203/2017 - Os órgãos e as entidades da administração pública federal direta, autárquica e fundacional deverão, no prazo de cento e oitenta dias, contado da data de entrada em vigor deste Decreto, instituir </a:t>
            </a:r>
            <a:r>
              <a:rPr lang="pt-BR" b="1" dirty="0">
                <a:solidFill>
                  <a:schemeClr val="bg1"/>
                </a:solidFill>
              </a:rPr>
              <a:t>comitê interno de governança (CIG) ou atribuir as competências correspondentes a colegiado já existente,</a:t>
            </a:r>
            <a:r>
              <a:rPr lang="pt-BR" dirty="0">
                <a:solidFill>
                  <a:schemeClr val="bg1"/>
                </a:solidFill>
              </a:rPr>
              <a:t> por ato de seu dirigente máximo, com o objetivo de garantir que as boas práticas de governança se desenvolvam e sejam apropriadas pela instituição de forma contínua e progressiva, nos termos recomendados pelo CIG</a:t>
            </a:r>
            <a:r>
              <a:rPr lang="pt-BR" dirty="0" smtClean="0">
                <a:solidFill>
                  <a:schemeClr val="bg1"/>
                </a:solidFill>
              </a:rPr>
              <a:t>.</a:t>
            </a:r>
          </a:p>
          <a:p>
            <a:pPr algn="just"/>
            <a:endParaRPr lang="pt-BR" dirty="0">
              <a:solidFill>
                <a:schemeClr val="bg1"/>
              </a:solidFill>
            </a:endParaRPr>
          </a:p>
          <a:p>
            <a:pPr algn="just"/>
            <a:r>
              <a:rPr lang="pt-BR" dirty="0">
                <a:solidFill>
                  <a:schemeClr val="bg1"/>
                </a:solidFill>
              </a:rPr>
              <a:t>Na MB, o CIG é o </a:t>
            </a:r>
            <a:r>
              <a:rPr lang="pt-BR" sz="2800" b="1" dirty="0">
                <a:solidFill>
                  <a:schemeClr val="bg1"/>
                </a:solidFill>
              </a:rPr>
              <a:t>ALMIRANTADO </a:t>
            </a:r>
            <a:r>
              <a:rPr lang="pt-BR" sz="2400" dirty="0" smtClean="0">
                <a:solidFill>
                  <a:schemeClr val="bg1"/>
                </a:solidFill>
              </a:rPr>
              <a:t>(CM, CEMA E ODS) </a:t>
            </a:r>
            <a:r>
              <a:rPr lang="pt-BR" sz="2800" dirty="0" smtClean="0">
                <a:solidFill>
                  <a:schemeClr val="bg1"/>
                </a:solidFill>
              </a:rPr>
              <a:t> </a:t>
            </a:r>
            <a:r>
              <a:rPr lang="pt-BR" dirty="0" smtClean="0">
                <a:solidFill>
                  <a:schemeClr val="bg1"/>
                </a:solidFill>
              </a:rPr>
              <a:t>Decreto </a:t>
            </a:r>
            <a:r>
              <a:rPr lang="pt-BR" dirty="0">
                <a:solidFill>
                  <a:schemeClr val="bg1"/>
                </a:solidFill>
              </a:rPr>
              <a:t>nº 7.006/2009</a:t>
            </a:r>
            <a:endParaRPr lang="pt-BR" b="1" dirty="0">
              <a:solidFill>
                <a:schemeClr val="bg1"/>
              </a:solidFill>
            </a:endParaRPr>
          </a:p>
        </p:txBody>
      </p:sp>
      <p:sp>
        <p:nvSpPr>
          <p:cNvPr id="5" name="Espaço Reservado para Número de Slide 4"/>
          <p:cNvSpPr>
            <a:spLocks noGrp="1"/>
          </p:cNvSpPr>
          <p:nvPr>
            <p:ph type="sldNum" sz="quarter" idx="12"/>
          </p:nvPr>
        </p:nvSpPr>
        <p:spPr>
          <a:xfrm>
            <a:off x="8239125" y="4767263"/>
            <a:ext cx="762000" cy="274637"/>
          </a:xfrm>
        </p:spPr>
        <p:txBody>
          <a:bodyPr/>
          <a:lstStyle/>
          <a:p>
            <a:pPr>
              <a:defRPr/>
            </a:pPr>
            <a:fld id="{7D5BA041-65C1-46E0-9537-F0736A6A4374}" type="slidenum">
              <a:rPr lang="en-US" smtClean="0">
                <a:solidFill>
                  <a:schemeClr val="bg1"/>
                </a:solidFill>
              </a:rPr>
              <a:pPr>
                <a:defRPr/>
              </a:pPr>
              <a:t>6</a:t>
            </a:fld>
            <a:endParaRPr lang="en-US" dirty="0">
              <a:solidFill>
                <a:schemeClr val="bg1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ctrTitle"/>
          </p:nvPr>
        </p:nvSpPr>
        <p:spPr>
          <a:xfrm>
            <a:off x="2571736" y="285734"/>
            <a:ext cx="4429156" cy="392909"/>
          </a:xfrm>
        </p:spPr>
        <p:txBody>
          <a:bodyPr/>
          <a:lstStyle/>
          <a:p>
            <a:pPr algn="ctr">
              <a:defRPr/>
            </a:pPr>
            <a:r>
              <a:rPr lang="pt-BR" sz="200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Sistema de Governança da MB</a:t>
            </a:r>
            <a:endParaRPr lang="pt-BR" sz="2000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cs typeface="Times New Roman" pitchFamily="18" charset="0"/>
            </a:endParaRPr>
          </a:p>
        </p:txBody>
      </p:sp>
      <p:sp>
        <p:nvSpPr>
          <p:cNvPr id="10243" name="Subtítulo 2"/>
          <p:cNvSpPr>
            <a:spLocks noGrp="1"/>
          </p:cNvSpPr>
          <p:nvPr>
            <p:ph type="subTitle" idx="1"/>
          </p:nvPr>
        </p:nvSpPr>
        <p:spPr>
          <a:xfrm>
            <a:off x="1143000" y="714375"/>
            <a:ext cx="7715250" cy="4286250"/>
          </a:xfrm>
        </p:spPr>
        <p:txBody>
          <a:bodyPr/>
          <a:lstStyle/>
          <a:p>
            <a:pPr marR="0"/>
            <a:endParaRPr lang="pt-BR" sz="1200" baseline="-25000" smtClean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4" name="Fluxograma: Agrupar 3"/>
          <p:cNvSpPr/>
          <p:nvPr/>
        </p:nvSpPr>
        <p:spPr>
          <a:xfrm>
            <a:off x="1928813" y="1177925"/>
            <a:ext cx="6572250" cy="3536950"/>
          </a:xfrm>
          <a:prstGeom prst="flowChartCollat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pt-BR">
              <a:solidFill>
                <a:schemeClr val="tx1"/>
              </a:solidFill>
            </a:endParaRPr>
          </a:p>
        </p:txBody>
      </p:sp>
      <p:sp>
        <p:nvSpPr>
          <p:cNvPr id="5" name="Retângulo de cantos arredondados 4"/>
          <p:cNvSpPr/>
          <p:nvPr/>
        </p:nvSpPr>
        <p:spPr>
          <a:xfrm>
            <a:off x="3429000" y="714375"/>
            <a:ext cx="2857500" cy="571500"/>
          </a:xfrm>
          <a:prstGeom prst="roundRect">
            <a:avLst/>
          </a:prstGeom>
        </p:spPr>
        <p:style>
          <a:lnRef idx="3">
            <a:schemeClr val="lt1"/>
          </a:lnRef>
          <a:fillRef idx="1">
            <a:schemeClr val="accent3"/>
          </a:fillRef>
          <a:effectRef idx="1">
            <a:schemeClr val="accent3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r>
              <a:rPr lang="pt-BR" sz="1200" b="1" dirty="0">
                <a:solidFill>
                  <a:schemeClr val="bg1"/>
                </a:solidFill>
                <a:latin typeface="Times New Roman" pitchFamily="18" charset="0"/>
                <a:cs typeface="Times New Roman" pitchFamily="18" charset="0"/>
              </a:rPr>
              <a:t>Sociedade</a:t>
            </a:r>
          </a:p>
          <a:p>
            <a:pPr algn="ctr">
              <a:defRPr/>
            </a:pPr>
            <a:endParaRPr lang="pt-BR" sz="1200" b="1" dirty="0">
              <a:solidFill>
                <a:schemeClr val="bg1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>
              <a:defRPr/>
            </a:pPr>
            <a:r>
              <a:rPr lang="pt-BR" sz="1200" b="1" dirty="0">
                <a:solidFill>
                  <a:schemeClr val="bg1"/>
                </a:solidFill>
                <a:latin typeface="Times New Roman" pitchFamily="18" charset="0"/>
                <a:cs typeface="Times New Roman" pitchFamily="18" charset="0"/>
              </a:rPr>
              <a:t>Cidadãos, País e Governo Federal.</a:t>
            </a:r>
          </a:p>
        </p:txBody>
      </p:sp>
      <p:sp>
        <p:nvSpPr>
          <p:cNvPr id="6" name="Retângulo 5"/>
          <p:cNvSpPr/>
          <p:nvPr/>
        </p:nvSpPr>
        <p:spPr>
          <a:xfrm>
            <a:off x="3786188" y="1428750"/>
            <a:ext cx="2143125" cy="320675"/>
          </a:xfrm>
          <a:prstGeom prst="rect">
            <a:avLst/>
          </a:prstGeom>
        </p:spPr>
        <p:style>
          <a:lnRef idx="3">
            <a:schemeClr val="lt1"/>
          </a:lnRef>
          <a:fillRef idx="1">
            <a:schemeClr val="accent5"/>
          </a:fillRef>
          <a:effectRef idx="1">
            <a:schemeClr val="accent5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r>
              <a:rPr lang="pt-BR" sz="1200" b="1" dirty="0">
                <a:solidFill>
                  <a:schemeClr val="bg1"/>
                </a:solidFill>
                <a:latin typeface="Times New Roman" pitchFamily="18" charset="0"/>
                <a:cs typeface="Times New Roman" pitchFamily="18" charset="0"/>
              </a:rPr>
              <a:t>Ministério da Defesa</a:t>
            </a:r>
          </a:p>
        </p:txBody>
      </p:sp>
      <p:sp>
        <p:nvSpPr>
          <p:cNvPr id="12" name="Retângulo de cantos arredondados 11"/>
          <p:cNvSpPr/>
          <p:nvPr/>
        </p:nvSpPr>
        <p:spPr>
          <a:xfrm>
            <a:off x="3857620" y="1857370"/>
            <a:ext cx="4929222" cy="1928826"/>
          </a:xfrm>
          <a:prstGeom prst="roundRect">
            <a:avLst/>
          </a:prstGeom>
        </p:spPr>
        <p:style>
          <a:lnRef idx="1">
            <a:schemeClr val="accent5"/>
          </a:lnRef>
          <a:fillRef idx="2">
            <a:schemeClr val="accent5"/>
          </a:fillRef>
          <a:effectRef idx="1">
            <a:schemeClr val="accent5"/>
          </a:effectRef>
          <a:fontRef idx="minor">
            <a:schemeClr val="dk1"/>
          </a:fontRef>
        </p:style>
        <p:txBody>
          <a:bodyPr anchor="ctr"/>
          <a:lstStyle/>
          <a:p>
            <a:pPr algn="ctr">
              <a:defRPr/>
            </a:pPr>
            <a:r>
              <a:rPr lang="pt-BR" sz="1200" b="1" dirty="0">
                <a:latin typeface="Times New Roman" pitchFamily="18" charset="0"/>
                <a:cs typeface="Times New Roman" pitchFamily="18" charset="0"/>
              </a:rPr>
              <a:t>Instâncias Internas </a:t>
            </a:r>
            <a:r>
              <a:rPr lang="pt-BR" sz="1200" b="1">
                <a:latin typeface="Times New Roman" pitchFamily="18" charset="0"/>
                <a:cs typeface="Times New Roman" pitchFamily="18" charset="0"/>
              </a:rPr>
              <a:t>de Governança da MB</a:t>
            </a:r>
            <a:endParaRPr lang="pt-BR" sz="1200" b="1" dirty="0">
              <a:latin typeface="Times New Roman" pitchFamily="18" charset="0"/>
              <a:cs typeface="Times New Roman" pitchFamily="18" charset="0"/>
            </a:endParaRPr>
          </a:p>
          <a:p>
            <a:pPr algn="ctr">
              <a:defRPr/>
            </a:pPr>
            <a:endParaRPr lang="pt-BR" dirty="0"/>
          </a:p>
          <a:p>
            <a:pPr algn="ctr">
              <a:defRPr/>
            </a:pPr>
            <a:endParaRPr lang="pt-BR" dirty="0"/>
          </a:p>
          <a:p>
            <a:pPr algn="ctr">
              <a:defRPr/>
            </a:pPr>
            <a:endParaRPr lang="pt-BR" dirty="0"/>
          </a:p>
          <a:p>
            <a:pPr algn="ctr">
              <a:defRPr/>
            </a:pPr>
            <a:endParaRPr lang="pt-BR" dirty="0"/>
          </a:p>
          <a:p>
            <a:pPr algn="ctr">
              <a:defRPr/>
            </a:pPr>
            <a:endParaRPr lang="pt-BR" dirty="0"/>
          </a:p>
          <a:p>
            <a:pPr algn="ctr">
              <a:defRPr/>
            </a:pPr>
            <a:endParaRPr lang="pt-BR" dirty="0"/>
          </a:p>
        </p:txBody>
      </p:sp>
      <p:sp>
        <p:nvSpPr>
          <p:cNvPr id="15" name="Retângulo 14"/>
          <p:cNvSpPr/>
          <p:nvPr/>
        </p:nvSpPr>
        <p:spPr>
          <a:xfrm>
            <a:off x="4000500" y="2357438"/>
            <a:ext cx="2071688" cy="1071562"/>
          </a:xfrm>
          <a:prstGeom prst="rect">
            <a:avLst/>
          </a:prstGeom>
        </p:spPr>
        <p:style>
          <a:lnRef idx="3">
            <a:schemeClr val="lt1"/>
          </a:lnRef>
          <a:fillRef idx="1">
            <a:schemeClr val="accent5"/>
          </a:fillRef>
          <a:effectRef idx="1">
            <a:schemeClr val="accent5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r>
              <a:rPr lang="pt-BR" sz="1200" b="1" dirty="0">
                <a:solidFill>
                  <a:schemeClr val="bg1"/>
                </a:solidFill>
                <a:latin typeface="Times New Roman" pitchFamily="18" charset="0"/>
                <a:cs typeface="Times New Roman" pitchFamily="18" charset="0"/>
              </a:rPr>
              <a:t>Alta Administração Naval</a:t>
            </a:r>
          </a:p>
          <a:p>
            <a:pPr algn="ctr">
              <a:defRPr/>
            </a:pPr>
            <a:endParaRPr lang="pt-BR" sz="1200" dirty="0">
              <a:latin typeface="Times New Roman" pitchFamily="18" charset="0"/>
              <a:cs typeface="Times New Roman" pitchFamily="18" charset="0"/>
            </a:endParaRPr>
          </a:p>
          <a:p>
            <a:pPr algn="ctr">
              <a:defRPr/>
            </a:pPr>
            <a:endParaRPr lang="pt-BR" sz="1200" dirty="0">
              <a:latin typeface="Times New Roman" pitchFamily="18" charset="0"/>
              <a:cs typeface="Times New Roman" pitchFamily="18" charset="0"/>
            </a:endParaRPr>
          </a:p>
          <a:p>
            <a:pPr algn="ctr">
              <a:defRPr/>
            </a:pPr>
            <a:endParaRPr lang="pt-BR" sz="1200" dirty="0">
              <a:latin typeface="Times New Roman" pitchFamily="18" charset="0"/>
              <a:cs typeface="Times New Roman" pitchFamily="18" charset="0"/>
            </a:endParaRPr>
          </a:p>
          <a:p>
            <a:pPr algn="ctr">
              <a:defRPr/>
            </a:pPr>
            <a:endParaRPr lang="pt-BR" sz="12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6" name="Retângulo 15"/>
          <p:cNvSpPr/>
          <p:nvPr/>
        </p:nvSpPr>
        <p:spPr>
          <a:xfrm>
            <a:off x="4286248" y="2714626"/>
            <a:ext cx="1500198" cy="642942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anchor="ctr"/>
          <a:lstStyle/>
          <a:p>
            <a:pPr algn="ctr">
              <a:defRPr/>
            </a:pPr>
            <a:r>
              <a:rPr lang="pt-BR" sz="1000" b="1" dirty="0">
                <a:latin typeface="Times New Roman" pitchFamily="18" charset="0"/>
                <a:cs typeface="Times New Roman" pitchFamily="18" charset="0"/>
              </a:rPr>
              <a:t>CM, CEMA, </a:t>
            </a:r>
            <a:r>
              <a:rPr lang="pt-BR" sz="1000" b="1" dirty="0" err="1">
                <a:latin typeface="Times New Roman" pitchFamily="18" charset="0"/>
                <a:cs typeface="Times New Roman" pitchFamily="18" charset="0"/>
              </a:rPr>
              <a:t>ComOpNav</a:t>
            </a:r>
            <a:r>
              <a:rPr lang="pt-BR" sz="1000" b="1" dirty="0">
                <a:latin typeface="Times New Roman" pitchFamily="18" charset="0"/>
                <a:cs typeface="Times New Roman" pitchFamily="18" charset="0"/>
              </a:rPr>
              <a:t>, SGM, DGMM, DGPM, DGN, DGDNTM e CGCFN</a:t>
            </a:r>
          </a:p>
        </p:txBody>
      </p:sp>
      <p:sp>
        <p:nvSpPr>
          <p:cNvPr id="17" name="Retângulo 16"/>
          <p:cNvSpPr/>
          <p:nvPr/>
        </p:nvSpPr>
        <p:spPr>
          <a:xfrm>
            <a:off x="6572250" y="2143125"/>
            <a:ext cx="2143125" cy="1571625"/>
          </a:xfrm>
          <a:prstGeom prst="rect">
            <a:avLst/>
          </a:prstGeom>
        </p:spPr>
        <p:style>
          <a:lnRef idx="3">
            <a:schemeClr val="lt1"/>
          </a:lnRef>
          <a:fillRef idx="1">
            <a:schemeClr val="accent5"/>
          </a:fillRef>
          <a:effectRef idx="1">
            <a:schemeClr val="accent5"/>
          </a:effectRef>
          <a:fontRef idx="minor">
            <a:schemeClr val="lt1"/>
          </a:fontRef>
        </p:style>
        <p:txBody>
          <a:bodyPr anchor="ctr"/>
          <a:lstStyle/>
          <a:p>
            <a:pPr>
              <a:defRPr/>
            </a:pPr>
            <a:r>
              <a:rPr lang="pt-BR" sz="1200" b="1" dirty="0">
                <a:solidFill>
                  <a:schemeClr val="bg1"/>
                </a:solidFill>
                <a:latin typeface="Times New Roman" pitchFamily="18" charset="0"/>
                <a:cs typeface="Times New Roman" pitchFamily="18" charset="0"/>
              </a:rPr>
              <a:t>Instâncias Internas de apoio à governança</a:t>
            </a:r>
          </a:p>
          <a:p>
            <a:pPr algn="ctr">
              <a:defRPr/>
            </a:pPr>
            <a:endParaRPr lang="pt-BR" sz="1200" b="1" dirty="0">
              <a:solidFill>
                <a:schemeClr val="tx1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>
              <a:defRPr/>
            </a:pPr>
            <a:endParaRPr lang="pt-BR" sz="1200" b="1" dirty="0">
              <a:solidFill>
                <a:schemeClr val="tx1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>
              <a:defRPr/>
            </a:pPr>
            <a:endParaRPr lang="pt-BR" sz="1200" b="1" dirty="0">
              <a:solidFill>
                <a:schemeClr val="tx1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>
              <a:defRPr/>
            </a:pPr>
            <a:endParaRPr lang="pt-BR" sz="1200" b="1" dirty="0">
              <a:solidFill>
                <a:schemeClr val="tx1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>
              <a:defRPr/>
            </a:pPr>
            <a:endParaRPr lang="pt-BR" sz="1200" b="1" dirty="0">
              <a:solidFill>
                <a:schemeClr val="tx1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>
              <a:defRPr/>
            </a:pPr>
            <a:endParaRPr lang="pt-BR" sz="1200" b="1" dirty="0">
              <a:solidFill>
                <a:schemeClr val="tx1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cxnSp>
        <p:nvCxnSpPr>
          <p:cNvPr id="19" name="Conector de seta reta 18"/>
          <p:cNvCxnSpPr/>
          <p:nvPr/>
        </p:nvCxnSpPr>
        <p:spPr>
          <a:xfrm>
            <a:off x="6072188" y="2894013"/>
            <a:ext cx="500062" cy="0"/>
          </a:xfrm>
          <a:prstGeom prst="straightConnector1">
            <a:avLst/>
          </a:prstGeom>
          <a:ln>
            <a:headEnd type="arrow"/>
            <a:tailEnd type="arrow"/>
          </a:ln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4" name="Conector de seta reta 23"/>
          <p:cNvCxnSpPr/>
          <p:nvPr/>
        </p:nvCxnSpPr>
        <p:spPr>
          <a:xfrm rot="5400000">
            <a:off x="4392612" y="2036763"/>
            <a:ext cx="644525" cy="0"/>
          </a:xfrm>
          <a:prstGeom prst="straightConnector1">
            <a:avLst/>
          </a:prstGeom>
          <a:ln>
            <a:tailEnd type="arrow"/>
          </a:ln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25" name="Retângulo 24"/>
          <p:cNvSpPr/>
          <p:nvPr/>
        </p:nvSpPr>
        <p:spPr>
          <a:xfrm>
            <a:off x="6715140" y="2571750"/>
            <a:ext cx="1785950" cy="1071570"/>
          </a:xfrm>
          <a:prstGeom prst="rect">
            <a:avLst/>
          </a:prstGeom>
        </p:spPr>
        <p:style>
          <a:lnRef idx="1">
            <a:schemeClr val="accent5"/>
          </a:lnRef>
          <a:fillRef idx="2">
            <a:schemeClr val="accent5"/>
          </a:fillRef>
          <a:effectRef idx="1">
            <a:schemeClr val="accent5"/>
          </a:effectRef>
          <a:fontRef idx="minor">
            <a:schemeClr val="dk1"/>
          </a:fontRef>
        </p:style>
        <p:txBody>
          <a:bodyPr anchor="ctr"/>
          <a:lstStyle/>
          <a:p>
            <a:pPr algn="ctr">
              <a:defRPr/>
            </a:pPr>
            <a:r>
              <a:rPr lang="pt-BR" sz="1100" b="1" dirty="0">
                <a:latin typeface="Times New Roman" pitchFamily="18" charset="0"/>
                <a:cs typeface="Times New Roman" pitchFamily="18" charset="0"/>
              </a:rPr>
              <a:t>COGEM, COPLAPE, CONCITEM, COTIM, COGIM, </a:t>
            </a:r>
            <a:r>
              <a:rPr lang="pt-BR" sz="900" b="1" dirty="0">
                <a:latin typeface="Times New Roman" pitchFamily="18" charset="0"/>
                <a:cs typeface="Times New Roman" pitchFamily="18" charset="0"/>
              </a:rPr>
              <a:t>Comissão/Subcomissões Permanentes de Gestão de Risco</a:t>
            </a:r>
            <a:r>
              <a:rPr lang="pt-BR" sz="1100" b="1" dirty="0">
                <a:latin typeface="Times New Roman" pitchFamily="18" charset="0"/>
                <a:cs typeface="Times New Roman" pitchFamily="18" charset="0"/>
              </a:rPr>
              <a:t>, CCSM e CCIMAR</a:t>
            </a:r>
          </a:p>
        </p:txBody>
      </p:sp>
      <p:sp>
        <p:nvSpPr>
          <p:cNvPr id="26" name="Retângulo 25"/>
          <p:cNvSpPr/>
          <p:nvPr/>
        </p:nvSpPr>
        <p:spPr>
          <a:xfrm>
            <a:off x="1285852" y="1643056"/>
            <a:ext cx="1500198" cy="785818"/>
          </a:xfrm>
          <a:prstGeom prst="rect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anchor="ctr"/>
          <a:lstStyle/>
          <a:p>
            <a:pPr algn="ctr">
              <a:defRPr/>
            </a:pPr>
            <a:r>
              <a:rPr lang="pt-BR" sz="1100" b="1" dirty="0">
                <a:solidFill>
                  <a:schemeClr val="bg1"/>
                </a:solidFill>
                <a:latin typeface="Times New Roman" pitchFamily="18" charset="0"/>
                <a:cs typeface="Times New Roman" pitchFamily="18" charset="0"/>
              </a:rPr>
              <a:t>Tribunal de Contas da União (TCU) e Controladoria-Geral da União (CGU)</a:t>
            </a:r>
          </a:p>
        </p:txBody>
      </p:sp>
      <p:cxnSp>
        <p:nvCxnSpPr>
          <p:cNvPr id="28" name="Conector angulado 27"/>
          <p:cNvCxnSpPr>
            <a:stCxn id="0" idx="3"/>
          </p:cNvCxnSpPr>
          <p:nvPr/>
        </p:nvCxnSpPr>
        <p:spPr>
          <a:xfrm>
            <a:off x="2786063" y="2035175"/>
            <a:ext cx="1071562" cy="465138"/>
          </a:xfrm>
          <a:prstGeom prst="bentConnector3">
            <a:avLst>
              <a:gd name="adj1" fmla="val 50000"/>
            </a:avLst>
          </a:prstGeom>
          <a:ln>
            <a:tailEnd type="arrow"/>
          </a:ln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35" name="Retângulo 34"/>
          <p:cNvSpPr/>
          <p:nvPr/>
        </p:nvSpPr>
        <p:spPr>
          <a:xfrm>
            <a:off x="1285875" y="2571750"/>
            <a:ext cx="1428750" cy="1071563"/>
          </a:xfrm>
          <a:prstGeom prst="rect">
            <a:avLst/>
          </a:prstGeom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pt-BR" sz="1100" b="1" dirty="0">
              <a:solidFill>
                <a:schemeClr val="bg1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>
              <a:defRPr/>
            </a:pPr>
            <a:r>
              <a:rPr lang="pt-BR" sz="1100" b="1" dirty="0">
                <a:solidFill>
                  <a:schemeClr val="bg1"/>
                </a:solidFill>
                <a:latin typeface="Times New Roman" pitchFamily="18" charset="0"/>
                <a:cs typeface="Times New Roman" pitchFamily="18" charset="0"/>
              </a:rPr>
              <a:t>Instâncias Externas de apoio à governança</a:t>
            </a:r>
          </a:p>
          <a:p>
            <a:pPr algn="ctr">
              <a:defRPr/>
            </a:pPr>
            <a:endParaRPr lang="pt-BR" sz="1000" b="1" dirty="0">
              <a:solidFill>
                <a:schemeClr val="tx1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>
              <a:defRPr/>
            </a:pPr>
            <a:endParaRPr lang="pt-BR" sz="1000" b="1" dirty="0">
              <a:solidFill>
                <a:schemeClr val="tx1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>
              <a:defRPr/>
            </a:pPr>
            <a:endParaRPr lang="pt-BR" sz="1000" b="1" dirty="0">
              <a:solidFill>
                <a:schemeClr val="tx1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>
              <a:defRPr/>
            </a:pPr>
            <a:endParaRPr lang="pt-BR" sz="1000" b="1" dirty="0">
              <a:solidFill>
                <a:schemeClr val="tx1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6" name="Retângulo 35"/>
          <p:cNvSpPr/>
          <p:nvPr/>
        </p:nvSpPr>
        <p:spPr>
          <a:xfrm>
            <a:off x="1500166" y="3214692"/>
            <a:ext cx="1071570" cy="375050"/>
          </a:xfrm>
          <a:prstGeom prst="rect">
            <a:avLst/>
          </a:prstGeom>
        </p:spPr>
        <p:style>
          <a:lnRef idx="1">
            <a:schemeClr val="accent6"/>
          </a:lnRef>
          <a:fillRef idx="2">
            <a:schemeClr val="accent6"/>
          </a:fillRef>
          <a:effectRef idx="1">
            <a:schemeClr val="accent6"/>
          </a:effectRef>
          <a:fontRef idx="minor">
            <a:schemeClr val="dk1"/>
          </a:fontRef>
        </p:style>
        <p:txBody>
          <a:bodyPr anchor="ctr"/>
          <a:lstStyle/>
          <a:p>
            <a:pPr algn="ctr">
              <a:defRPr/>
            </a:pPr>
            <a:r>
              <a:rPr lang="pt-BR" sz="1050" b="1" dirty="0">
                <a:solidFill>
                  <a:schemeClr val="bg1"/>
                </a:solidFill>
                <a:latin typeface="Times New Roman" pitchFamily="18" charset="0"/>
                <a:cs typeface="Times New Roman" pitchFamily="18" charset="0"/>
              </a:rPr>
              <a:t>Controle Social Organizado</a:t>
            </a:r>
          </a:p>
        </p:txBody>
      </p:sp>
      <p:cxnSp>
        <p:nvCxnSpPr>
          <p:cNvPr id="38" name="Conector de seta reta 37"/>
          <p:cNvCxnSpPr/>
          <p:nvPr/>
        </p:nvCxnSpPr>
        <p:spPr>
          <a:xfrm>
            <a:off x="2714625" y="3000375"/>
            <a:ext cx="1143000" cy="1588"/>
          </a:xfrm>
          <a:prstGeom prst="straightConnector1">
            <a:avLst/>
          </a:prstGeom>
          <a:ln>
            <a:headEnd type="arrow"/>
            <a:tailEnd type="arrow"/>
          </a:ln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41" name="Conector de seta reta 40"/>
          <p:cNvCxnSpPr/>
          <p:nvPr/>
        </p:nvCxnSpPr>
        <p:spPr>
          <a:xfrm rot="5400000">
            <a:off x="3929857" y="3715544"/>
            <a:ext cx="569912" cy="0"/>
          </a:xfrm>
          <a:prstGeom prst="straightConnector1">
            <a:avLst/>
          </a:prstGeom>
          <a:ln>
            <a:tailEnd type="arrow"/>
          </a:ln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43" name="Retângulo 42"/>
          <p:cNvSpPr/>
          <p:nvPr/>
        </p:nvSpPr>
        <p:spPr>
          <a:xfrm>
            <a:off x="2428875" y="4071938"/>
            <a:ext cx="2857500" cy="642937"/>
          </a:xfrm>
          <a:prstGeom prst="rect">
            <a:avLst/>
          </a:prstGeom>
        </p:spPr>
        <p:style>
          <a:lnRef idx="2">
            <a:schemeClr val="accent3">
              <a:shade val="50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  <p:txBody>
          <a:bodyPr/>
          <a:lstStyle/>
          <a:p>
            <a:pPr algn="ctr">
              <a:defRPr/>
            </a:pPr>
            <a:r>
              <a:rPr lang="pt-BR" sz="1100" b="1" dirty="0">
                <a:solidFill>
                  <a:schemeClr val="bg1"/>
                </a:solidFill>
                <a:latin typeface="Times New Roman" pitchFamily="18" charset="0"/>
                <a:cs typeface="Times New Roman" pitchFamily="18" charset="0"/>
              </a:rPr>
              <a:t>Gestão Tática</a:t>
            </a:r>
          </a:p>
          <a:p>
            <a:pPr algn="ctr">
              <a:defRPr/>
            </a:pPr>
            <a:endParaRPr lang="pt-BR" sz="1100" b="1" dirty="0">
              <a:solidFill>
                <a:schemeClr val="tx1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>
              <a:defRPr/>
            </a:pPr>
            <a:endParaRPr lang="pt-BR" sz="1100" b="1" dirty="0">
              <a:solidFill>
                <a:schemeClr val="tx1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44" name="Retângulo 43"/>
          <p:cNvSpPr/>
          <p:nvPr/>
        </p:nvSpPr>
        <p:spPr>
          <a:xfrm>
            <a:off x="2571736" y="4339840"/>
            <a:ext cx="2571768" cy="375050"/>
          </a:xfrm>
          <a:prstGeom prst="rect">
            <a:avLst/>
          </a:prstGeom>
        </p:spPr>
        <p:style>
          <a:lnRef idx="1">
            <a:schemeClr val="accent3"/>
          </a:lnRef>
          <a:fillRef idx="2">
            <a:schemeClr val="accent3"/>
          </a:fillRef>
          <a:effectRef idx="1">
            <a:schemeClr val="accent3"/>
          </a:effectRef>
          <a:fontRef idx="minor">
            <a:schemeClr val="dk1"/>
          </a:fontRef>
        </p:style>
        <p:txBody>
          <a:bodyPr anchor="ctr"/>
          <a:lstStyle/>
          <a:p>
            <a:pPr algn="ctr">
              <a:defRPr/>
            </a:pPr>
            <a:r>
              <a:rPr lang="pt-BR" sz="1100" b="1" dirty="0">
                <a:latin typeface="Times New Roman" pitchFamily="18" charset="0"/>
                <a:cs typeface="Times New Roman" pitchFamily="18" charset="0"/>
              </a:rPr>
              <a:t>Comandantes/Diretores das OM diretamente subordinados aos ODS</a:t>
            </a:r>
          </a:p>
        </p:txBody>
      </p:sp>
      <p:sp>
        <p:nvSpPr>
          <p:cNvPr id="50" name="Retângulo 49"/>
          <p:cNvSpPr/>
          <p:nvPr/>
        </p:nvSpPr>
        <p:spPr>
          <a:xfrm>
            <a:off x="6072188" y="4071938"/>
            <a:ext cx="2643187" cy="642937"/>
          </a:xfrm>
          <a:prstGeom prst="rect">
            <a:avLst/>
          </a:prstGeom>
        </p:spPr>
        <p:style>
          <a:lnRef idx="2">
            <a:schemeClr val="accent3">
              <a:shade val="50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  <p:txBody>
          <a:bodyPr/>
          <a:lstStyle/>
          <a:p>
            <a:pPr algn="ctr">
              <a:defRPr/>
            </a:pPr>
            <a:r>
              <a:rPr lang="pt-BR" sz="1100" b="1" dirty="0">
                <a:solidFill>
                  <a:schemeClr val="bg1"/>
                </a:solidFill>
                <a:latin typeface="Times New Roman" pitchFamily="18" charset="0"/>
                <a:cs typeface="Times New Roman" pitchFamily="18" charset="0"/>
              </a:rPr>
              <a:t>Gestão Operacional</a:t>
            </a:r>
          </a:p>
          <a:p>
            <a:pPr algn="ctr">
              <a:defRPr/>
            </a:pPr>
            <a:endParaRPr lang="pt-BR" sz="1100" b="1" dirty="0">
              <a:solidFill>
                <a:schemeClr val="tx1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>
              <a:defRPr/>
            </a:pPr>
            <a:endParaRPr lang="pt-BR" sz="1100" b="1" dirty="0">
              <a:solidFill>
                <a:schemeClr val="tx1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51" name="Retângulo 50"/>
          <p:cNvSpPr/>
          <p:nvPr/>
        </p:nvSpPr>
        <p:spPr>
          <a:xfrm>
            <a:off x="6215074" y="4357700"/>
            <a:ext cx="2357454" cy="357190"/>
          </a:xfrm>
          <a:prstGeom prst="rect">
            <a:avLst/>
          </a:prstGeom>
        </p:spPr>
        <p:style>
          <a:lnRef idx="1">
            <a:schemeClr val="accent3"/>
          </a:lnRef>
          <a:fillRef idx="2">
            <a:schemeClr val="accent3"/>
          </a:fillRef>
          <a:effectRef idx="1">
            <a:schemeClr val="accent3"/>
          </a:effectRef>
          <a:fontRef idx="minor">
            <a:schemeClr val="dk1"/>
          </a:fontRef>
        </p:style>
        <p:txBody>
          <a:bodyPr anchor="ctr"/>
          <a:lstStyle/>
          <a:p>
            <a:pPr algn="ctr">
              <a:defRPr/>
            </a:pPr>
            <a:r>
              <a:rPr lang="pt-BR" sz="1100" b="1" dirty="0">
                <a:latin typeface="Times New Roman" pitchFamily="18" charset="0"/>
                <a:cs typeface="Times New Roman" pitchFamily="18" charset="0"/>
              </a:rPr>
              <a:t>Comandantes/Diretores das OM Subordinadas ao nível anterior</a:t>
            </a:r>
          </a:p>
        </p:txBody>
      </p:sp>
      <p:cxnSp>
        <p:nvCxnSpPr>
          <p:cNvPr id="37" name="Conector de seta reta 36"/>
          <p:cNvCxnSpPr>
            <a:stCxn id="43" idx="3"/>
            <a:endCxn id="50" idx="1"/>
          </p:cNvCxnSpPr>
          <p:nvPr/>
        </p:nvCxnSpPr>
        <p:spPr>
          <a:xfrm>
            <a:off x="5286375" y="4394200"/>
            <a:ext cx="785813" cy="1588"/>
          </a:xfrm>
          <a:prstGeom prst="straightConnector1">
            <a:avLst/>
          </a:prstGeom>
          <a:ln>
            <a:tailEnd type="arrow"/>
          </a:ln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10279" name="CaixaDeTexto 2"/>
          <p:cNvSpPr txBox="1">
            <a:spLocks noChangeArrowheads="1"/>
          </p:cNvSpPr>
          <p:nvPr/>
        </p:nvSpPr>
        <p:spPr bwMode="auto">
          <a:xfrm>
            <a:off x="1571624" y="0"/>
            <a:ext cx="6215085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>
              <a:defRPr/>
            </a:pPr>
            <a:r>
              <a:rPr lang="pt-BR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GOVERNANÇA PÚBLICA e GESTÃO de </a:t>
            </a:r>
            <a:r>
              <a:rPr lang="pt-BR" b="1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RISCOS</a:t>
            </a:r>
            <a:r>
              <a:rPr lang="pt-BR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r>
              <a:rPr lang="pt-BR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na MB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66" name="CaixaDeTexto 2"/>
          <p:cNvSpPr txBox="1">
            <a:spLocks noChangeArrowheads="1"/>
          </p:cNvSpPr>
          <p:nvPr/>
        </p:nvSpPr>
        <p:spPr bwMode="auto">
          <a:xfrm>
            <a:off x="1428750" y="71438"/>
            <a:ext cx="6215084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>
              <a:defRPr/>
            </a:pPr>
            <a:r>
              <a:rPr lang="pt-BR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GOVERNANÇA PÚBLICA e GESTÃO de </a:t>
            </a:r>
            <a:r>
              <a:rPr lang="pt-BR" b="1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RISCOS</a:t>
            </a:r>
            <a:r>
              <a:rPr lang="pt-BR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r>
              <a:rPr lang="pt-BR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na MB</a:t>
            </a:r>
          </a:p>
        </p:txBody>
      </p:sp>
      <p:sp>
        <p:nvSpPr>
          <p:cNvPr id="11267" name="CaixaDeTexto 2"/>
          <p:cNvSpPr txBox="1">
            <a:spLocks noChangeArrowheads="1"/>
          </p:cNvSpPr>
          <p:nvPr/>
        </p:nvSpPr>
        <p:spPr bwMode="auto">
          <a:xfrm>
            <a:off x="642938" y="528638"/>
            <a:ext cx="8143875" cy="4000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pt-BR" sz="2000" b="1" dirty="0">
                <a:solidFill>
                  <a:schemeClr val="bg1"/>
                </a:solidFill>
              </a:rPr>
              <a:t>2 - </a:t>
            </a:r>
            <a:r>
              <a:rPr lang="pt-BR" sz="20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GOVERNANÇA  PÚBLICA na Marinha do Brasil</a:t>
            </a:r>
            <a:r>
              <a:rPr lang="pt-BR" sz="2000" b="1" dirty="0">
                <a:solidFill>
                  <a:schemeClr val="bg1"/>
                </a:solidFill>
              </a:rPr>
              <a:t>     </a:t>
            </a:r>
            <a:endParaRPr lang="pt-BR" b="1" dirty="0">
              <a:solidFill>
                <a:schemeClr val="bg1"/>
              </a:solidFill>
            </a:endParaRPr>
          </a:p>
        </p:txBody>
      </p:sp>
      <p:pic>
        <p:nvPicPr>
          <p:cNvPr id="11268" name="Picture 4" descr="https://www.marinha.mil.br/programanetuno/sites/www.marinha.mil.br.programanetuno/files/programa%20netuno%20marca%20registrada.png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7358063" y="214313"/>
            <a:ext cx="1785937" cy="10620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1269" name="Retângulo 4"/>
          <p:cNvSpPr>
            <a:spLocks noChangeArrowheads="1"/>
          </p:cNvSpPr>
          <p:nvPr/>
        </p:nvSpPr>
        <p:spPr bwMode="auto">
          <a:xfrm>
            <a:off x="1000125" y="1039813"/>
            <a:ext cx="7643813" cy="4032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pt-BR" sz="2000" b="1" dirty="0">
                <a:solidFill>
                  <a:schemeClr val="bg1"/>
                </a:solidFill>
              </a:rPr>
              <a:t>Programa NETUNO – Gestão Pública na MB</a:t>
            </a:r>
          </a:p>
          <a:p>
            <a:pPr algn="just"/>
            <a:r>
              <a:rPr lang="pt-BR" sz="2000" b="1" dirty="0">
                <a:solidFill>
                  <a:schemeClr val="bg1"/>
                </a:solidFill>
              </a:rPr>
              <a:t>   </a:t>
            </a:r>
            <a:r>
              <a:rPr lang="pt-BR" sz="2000" dirty="0">
                <a:solidFill>
                  <a:schemeClr val="bg1"/>
                </a:solidFill>
              </a:rPr>
              <a:t>-</a:t>
            </a:r>
            <a:r>
              <a:rPr lang="pt-BR" dirty="0">
                <a:solidFill>
                  <a:schemeClr val="bg1"/>
                </a:solidFill>
              </a:rPr>
              <a:t> Criado em 2007, a partir da adesão da MB ao GESPÚBLICA (Decreto nº 5.378/2005)</a:t>
            </a:r>
          </a:p>
          <a:p>
            <a:pPr algn="just"/>
            <a:endParaRPr lang="pt-BR" dirty="0">
              <a:solidFill>
                <a:schemeClr val="bg1"/>
              </a:solidFill>
            </a:endParaRPr>
          </a:p>
          <a:p>
            <a:pPr algn="just"/>
            <a:r>
              <a:rPr lang="pt-BR" dirty="0">
                <a:solidFill>
                  <a:schemeClr val="bg1"/>
                </a:solidFill>
              </a:rPr>
              <a:t>   - GESPÚBLICA customizado para a Marinha (ORCOM/2006)</a:t>
            </a:r>
          </a:p>
          <a:p>
            <a:pPr algn="just"/>
            <a:endParaRPr lang="pt-BR" dirty="0">
              <a:solidFill>
                <a:schemeClr val="bg1"/>
              </a:solidFill>
            </a:endParaRPr>
          </a:p>
          <a:p>
            <a:pPr algn="just"/>
            <a:r>
              <a:rPr lang="pt-BR" dirty="0">
                <a:solidFill>
                  <a:schemeClr val="bg1"/>
                </a:solidFill>
              </a:rPr>
              <a:t>   - Base – Capacitação profissional (avaliação da gestão, melhoria de processos e gerência de projetos) </a:t>
            </a:r>
          </a:p>
          <a:p>
            <a:pPr algn="just"/>
            <a:endParaRPr lang="pt-BR" dirty="0">
              <a:solidFill>
                <a:schemeClr val="bg1"/>
              </a:solidFill>
            </a:endParaRPr>
          </a:p>
          <a:p>
            <a:pPr algn="just"/>
            <a:r>
              <a:rPr lang="pt-BR" dirty="0">
                <a:solidFill>
                  <a:schemeClr val="bg1"/>
                </a:solidFill>
              </a:rPr>
              <a:t>   - Aprimoramento da Gestão das OM – Excelência na Gestão pela adoção de boas práticas de gestão</a:t>
            </a:r>
          </a:p>
          <a:p>
            <a:pPr algn="just"/>
            <a:endParaRPr lang="pt-BR" dirty="0">
              <a:solidFill>
                <a:schemeClr val="bg1"/>
              </a:solidFill>
            </a:endParaRPr>
          </a:p>
          <a:p>
            <a:pPr algn="just"/>
            <a:r>
              <a:rPr lang="pt-BR" dirty="0">
                <a:solidFill>
                  <a:schemeClr val="bg1"/>
                </a:solidFill>
              </a:rPr>
              <a:t>   - Programa Estratégico da Marinha pela Portaria </a:t>
            </a:r>
            <a:r>
              <a:rPr lang="pt-BR" dirty="0" smtClean="0">
                <a:solidFill>
                  <a:schemeClr val="bg1"/>
                </a:solidFill>
              </a:rPr>
              <a:t>nº </a:t>
            </a:r>
            <a:r>
              <a:rPr lang="pt-BR" dirty="0">
                <a:solidFill>
                  <a:schemeClr val="bg1"/>
                </a:solidFill>
              </a:rPr>
              <a:t>91/MB, de 30MAR2017</a:t>
            </a:r>
          </a:p>
        </p:txBody>
      </p:sp>
      <p:sp>
        <p:nvSpPr>
          <p:cNvPr id="6" name="Espaço Reservado para Número de Slide 5"/>
          <p:cNvSpPr>
            <a:spLocks noGrp="1"/>
          </p:cNvSpPr>
          <p:nvPr>
            <p:ph type="sldNum" sz="quarter" idx="12"/>
          </p:nvPr>
        </p:nvSpPr>
        <p:spPr>
          <a:xfrm>
            <a:off x="8239125" y="4767263"/>
            <a:ext cx="762000" cy="274637"/>
          </a:xfrm>
        </p:spPr>
        <p:txBody>
          <a:bodyPr/>
          <a:lstStyle/>
          <a:p>
            <a:pPr>
              <a:defRPr/>
            </a:pPr>
            <a:fld id="{7C6D6677-5534-4EF7-91BF-B5544AEFB3DF}" type="slidenum">
              <a:rPr lang="en-US" smtClean="0">
                <a:solidFill>
                  <a:schemeClr val="bg1"/>
                </a:solidFill>
              </a:rPr>
              <a:pPr>
                <a:defRPr/>
              </a:pPr>
              <a:t>8</a:t>
            </a:fld>
            <a:endParaRPr lang="en-US" dirty="0">
              <a:solidFill>
                <a:schemeClr val="bg1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90" name="CaixaDeTexto 2"/>
          <p:cNvSpPr txBox="1">
            <a:spLocks noChangeArrowheads="1"/>
          </p:cNvSpPr>
          <p:nvPr/>
        </p:nvSpPr>
        <p:spPr bwMode="auto">
          <a:xfrm>
            <a:off x="1428750" y="71438"/>
            <a:ext cx="6215084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>
              <a:defRPr/>
            </a:pPr>
            <a:r>
              <a:rPr lang="pt-BR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GOVERNANÇA PÚBLICA e GESTÃO de </a:t>
            </a:r>
            <a:r>
              <a:rPr lang="pt-BR" b="1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RISCOS</a:t>
            </a:r>
            <a:r>
              <a:rPr lang="pt-BR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r>
              <a:rPr lang="pt-BR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na MB</a:t>
            </a:r>
          </a:p>
        </p:txBody>
      </p:sp>
      <p:sp>
        <p:nvSpPr>
          <p:cNvPr id="12291" name="CaixaDeTexto 2"/>
          <p:cNvSpPr txBox="1">
            <a:spLocks noChangeArrowheads="1"/>
          </p:cNvSpPr>
          <p:nvPr/>
        </p:nvSpPr>
        <p:spPr bwMode="auto">
          <a:xfrm>
            <a:off x="642938" y="571500"/>
            <a:ext cx="7929562" cy="4000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pt-BR" sz="2000" b="1" dirty="0">
                <a:solidFill>
                  <a:schemeClr val="bg1"/>
                </a:solidFill>
              </a:rPr>
              <a:t>2 - </a:t>
            </a:r>
            <a:r>
              <a:rPr lang="pt-BR" sz="20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GOVERNANÇA  PÚBLICA na Marinha do Brasil  </a:t>
            </a:r>
            <a:r>
              <a:rPr lang="pt-BR" sz="2000" b="1" dirty="0">
                <a:solidFill>
                  <a:schemeClr val="bg1"/>
                </a:solidFill>
              </a:rPr>
              <a:t>   </a:t>
            </a:r>
            <a:r>
              <a:rPr lang="pt-BR" b="1" dirty="0">
                <a:solidFill>
                  <a:schemeClr val="bg1"/>
                </a:solidFill>
              </a:rPr>
              <a:t> </a:t>
            </a:r>
          </a:p>
        </p:txBody>
      </p:sp>
      <p:pic>
        <p:nvPicPr>
          <p:cNvPr id="12292" name="Picture 4" descr="https://www.marinha.mil.br/programanetuno/sites/www.marinha.mil.br.programanetuno/files/programa%20netuno%20marca%20registrada.png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7358063" y="214313"/>
            <a:ext cx="1785937" cy="10620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5" name="Retângulo 4"/>
          <p:cNvSpPr/>
          <p:nvPr/>
        </p:nvSpPr>
        <p:spPr>
          <a:xfrm>
            <a:off x="928688" y="1085850"/>
            <a:ext cx="7358062" cy="3557588"/>
          </a:xfrm>
          <a:prstGeom prst="rect">
            <a:avLst/>
          </a:prstGeom>
        </p:spPr>
        <p:txBody>
          <a:bodyPr>
            <a:spAutoFit/>
          </a:bodyPr>
          <a:lstStyle/>
          <a:p>
            <a:pPr>
              <a:defRPr/>
            </a:pPr>
            <a:r>
              <a:rPr lang="pt-BR" sz="2000" b="1" dirty="0">
                <a:solidFill>
                  <a:schemeClr val="bg1"/>
                </a:solidFill>
              </a:rPr>
              <a:t>Diretrizes básicas do Programa NETUNO</a:t>
            </a:r>
          </a:p>
          <a:p>
            <a:pPr>
              <a:defRPr/>
            </a:pPr>
            <a:endParaRPr lang="pt-BR" dirty="0">
              <a:solidFill>
                <a:schemeClr val="bg1"/>
              </a:solidFill>
            </a:endParaRPr>
          </a:p>
          <a:p>
            <a:pPr marL="273050" indent="-273050" algn="just">
              <a:lnSpc>
                <a:spcPct val="90000"/>
              </a:lnSpc>
              <a:spcBef>
                <a:spcPct val="20000"/>
              </a:spcBef>
              <a:buSzPct val="95000"/>
              <a:defRPr/>
            </a:pPr>
            <a:r>
              <a:rPr lang="pt-BR" altLang="pt-BR" dirty="0">
                <a:solidFill>
                  <a:schemeClr val="bg1"/>
                </a:solidFill>
              </a:rPr>
              <a:t>	- Otimização do emprego dos Recursos Humanos (gestão de pessoal )</a:t>
            </a:r>
          </a:p>
          <a:p>
            <a:pPr marL="273050" indent="-273050" algn="just">
              <a:lnSpc>
                <a:spcPct val="90000"/>
              </a:lnSpc>
              <a:spcBef>
                <a:spcPct val="20000"/>
              </a:spcBef>
              <a:buSzPct val="95000"/>
              <a:defRPr/>
            </a:pPr>
            <a:endParaRPr lang="pt-BR" altLang="pt-BR" dirty="0">
              <a:solidFill>
                <a:schemeClr val="bg1"/>
              </a:solidFill>
            </a:endParaRPr>
          </a:p>
          <a:p>
            <a:pPr marL="273050" indent="-273050" algn="just">
              <a:lnSpc>
                <a:spcPct val="90000"/>
              </a:lnSpc>
              <a:spcBef>
                <a:spcPct val="20000"/>
              </a:spcBef>
              <a:buSzPct val="95000"/>
              <a:defRPr/>
            </a:pPr>
            <a:r>
              <a:rPr lang="pt-BR" altLang="pt-BR" dirty="0">
                <a:solidFill>
                  <a:schemeClr val="bg1"/>
                </a:solidFill>
              </a:rPr>
              <a:t>	- Aperfeiçoar a estrutura administrativa (melhoria dos processos, eficiência, eficácia e economicidade)</a:t>
            </a:r>
          </a:p>
          <a:p>
            <a:pPr marL="273050" indent="-273050" algn="just">
              <a:lnSpc>
                <a:spcPct val="90000"/>
              </a:lnSpc>
              <a:spcBef>
                <a:spcPct val="20000"/>
              </a:spcBef>
              <a:buSzPct val="95000"/>
              <a:defRPr/>
            </a:pPr>
            <a:endParaRPr lang="pt-BR" altLang="pt-BR" dirty="0">
              <a:solidFill>
                <a:schemeClr val="bg1"/>
              </a:solidFill>
            </a:endParaRPr>
          </a:p>
          <a:p>
            <a:pPr marL="273050" indent="-273050" algn="just">
              <a:lnSpc>
                <a:spcPct val="90000"/>
              </a:lnSpc>
              <a:spcBef>
                <a:spcPct val="20000"/>
              </a:spcBef>
              <a:buSzPct val="95000"/>
              <a:defRPr/>
            </a:pPr>
            <a:r>
              <a:rPr lang="pt-BR" altLang="pt-BR" dirty="0">
                <a:solidFill>
                  <a:schemeClr val="bg1"/>
                </a:solidFill>
              </a:rPr>
              <a:t>	- Valorizar o elemento humano (capacitação e clima organizacional)</a:t>
            </a:r>
          </a:p>
          <a:p>
            <a:pPr marL="273050" indent="-273050" algn="just">
              <a:lnSpc>
                <a:spcPct val="90000"/>
              </a:lnSpc>
              <a:spcBef>
                <a:spcPct val="20000"/>
              </a:spcBef>
              <a:buSzPct val="95000"/>
              <a:defRPr/>
            </a:pPr>
            <a:endParaRPr lang="pt-BR" altLang="pt-BR" dirty="0">
              <a:solidFill>
                <a:schemeClr val="bg1"/>
              </a:solidFill>
            </a:endParaRPr>
          </a:p>
          <a:p>
            <a:pPr marL="273050" indent="-273050" algn="just">
              <a:lnSpc>
                <a:spcPct val="90000"/>
              </a:lnSpc>
              <a:spcBef>
                <a:spcPct val="20000"/>
              </a:spcBef>
              <a:buSzPct val="95000"/>
              <a:defRPr/>
            </a:pPr>
            <a:r>
              <a:rPr lang="pt-BR" altLang="pt-BR" dirty="0">
                <a:solidFill>
                  <a:schemeClr val="bg1"/>
                </a:solidFill>
              </a:rPr>
              <a:t>	- Racionalizar custos, combater desperdícios e perseguir austeridade financeira (gestão de riscos)</a:t>
            </a:r>
            <a:endParaRPr lang="pt-BR" b="1" dirty="0">
              <a:solidFill>
                <a:schemeClr val="bg1"/>
              </a:solidFill>
            </a:endParaRPr>
          </a:p>
        </p:txBody>
      </p:sp>
      <p:sp>
        <p:nvSpPr>
          <p:cNvPr id="6" name="Espaço Reservado para Número de Slide 5"/>
          <p:cNvSpPr>
            <a:spLocks noGrp="1"/>
          </p:cNvSpPr>
          <p:nvPr>
            <p:ph type="sldNum" sz="quarter" idx="12"/>
          </p:nvPr>
        </p:nvSpPr>
        <p:spPr>
          <a:xfrm>
            <a:off x="8239125" y="4767263"/>
            <a:ext cx="762000" cy="274637"/>
          </a:xfrm>
        </p:spPr>
        <p:txBody>
          <a:bodyPr/>
          <a:lstStyle/>
          <a:p>
            <a:pPr>
              <a:defRPr/>
            </a:pPr>
            <a:fld id="{C9D030B7-8DC5-42D2-B8C1-7B8C6AAE9BCA}" type="slidenum">
              <a:rPr lang="en-US" smtClean="0">
                <a:solidFill>
                  <a:schemeClr val="bg1"/>
                </a:solidFill>
              </a:rPr>
              <a:pPr>
                <a:defRPr/>
              </a:pPr>
              <a:t>9</a:t>
            </a:fld>
            <a:endParaRPr lang="en-US" dirty="0">
              <a:solidFill>
                <a:schemeClr val="bg1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theme/_rels/theme1.xml.rels><?xml version="1.0" encoding="UTF-8" standalone="yes"?>
<Relationships xmlns="http://schemas.openxmlformats.org/package/2006/relationships"><Relationship Id="rId1" Type="http://schemas.openxmlformats.org/officeDocument/2006/relationships/image" Target="../media/image1.jpeg"/></Relationships>
</file>

<file path=ppt/theme/theme1.xml><?xml version="1.0" encoding="utf-8"?>
<a:theme xmlns:a="http://schemas.openxmlformats.org/drawingml/2006/main" name="Flow">
  <a:themeElements>
    <a:clrScheme name="Flow">
      <a:dk1>
        <a:sysClr val="windowText" lastClr="000000"/>
      </a:dk1>
      <a:lt1>
        <a:sysClr val="window" lastClr="FFFFFF"/>
      </a:lt1>
      <a:dk2>
        <a:srgbClr val="04617B"/>
      </a:dk2>
      <a:lt2>
        <a:srgbClr val="DBF5F9"/>
      </a:lt2>
      <a:accent1>
        <a:srgbClr val="0F6FC6"/>
      </a:accent1>
      <a:accent2>
        <a:srgbClr val="009DD9"/>
      </a:accent2>
      <a:accent3>
        <a:srgbClr val="0BD0D9"/>
      </a:accent3>
      <a:accent4>
        <a:srgbClr val="10CF9B"/>
      </a:accent4>
      <a:accent5>
        <a:srgbClr val="7CCA62"/>
      </a:accent5>
      <a:accent6>
        <a:srgbClr val="A5C249"/>
      </a:accent6>
      <a:hlink>
        <a:srgbClr val="F49100"/>
      </a:hlink>
      <a:folHlink>
        <a:srgbClr val="85DFD0"/>
      </a:folHlink>
    </a:clrScheme>
    <a:fontScheme name="Flow">
      <a:majorFont>
        <a:latin typeface=""/>
        <a:ea typeface=""/>
        <a:cs typeface=""/>
      </a:majorFont>
      <a:minorFont>
        <a:latin typeface=""/>
        <a:ea typeface=""/>
        <a:cs typeface=""/>
      </a:minorFont>
    </a:fontScheme>
    <a:fmtScheme name="Flow">
      <a:fillStyleLst>
        <a:solidFill>
          <a:schemeClr val="phClr"/>
        </a:solidFill>
        <a:gradFill rotWithShape="1">
          <a:gsLst>
            <a:gs pos="0">
              <a:schemeClr val="phClr">
                <a:tint val="70000"/>
                <a:satMod val="130000"/>
              </a:schemeClr>
            </a:gs>
            <a:gs pos="43000">
              <a:schemeClr val="phClr">
                <a:tint val="44000"/>
                <a:satMod val="165000"/>
              </a:schemeClr>
            </a:gs>
            <a:gs pos="93000">
              <a:schemeClr val="phClr">
                <a:tint val="15000"/>
                <a:satMod val="165000"/>
              </a:schemeClr>
            </a:gs>
            <a:gs pos="100000">
              <a:schemeClr val="phClr">
                <a:tint val="5000"/>
                <a:satMod val="250000"/>
              </a:schemeClr>
            </a:gs>
          </a:gsLst>
          <a:path path="circle">
            <a:fillToRect l="50000" t="130000" r="50000" b="-30000"/>
          </a:path>
        </a:gradFill>
        <a:gradFill rotWithShape="1">
          <a:gsLst>
            <a:gs pos="0">
              <a:schemeClr val="phClr">
                <a:tint val="98000"/>
                <a:shade val="25000"/>
                <a:satMod val="250000"/>
              </a:schemeClr>
            </a:gs>
            <a:gs pos="68000">
              <a:schemeClr val="phClr">
                <a:tint val="86000"/>
                <a:satMod val="115000"/>
              </a:schemeClr>
            </a:gs>
            <a:gs pos="100000">
              <a:schemeClr val="phClr">
                <a:tint val="50000"/>
                <a:satMod val="150000"/>
              </a:schemeClr>
            </a:gs>
          </a:gsLst>
          <a:path path="circle">
            <a:fillToRect l="50000" t="130000" r="50000" b="-30000"/>
          </a:path>
        </a:gradFill>
      </a:fillStyleLst>
      <a:lnStyleLst>
        <a:ln w="9525" cap="flat" cmpd="sng" algn="ctr">
          <a:solidFill>
            <a:schemeClr val="phClr">
              <a:shade val="50000"/>
              <a:satMod val="103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</a:effectStyle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</a:effectStyle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  <a:scene3d>
            <a:camera prst="orthographicFront">
              <a:rot lat="0" lon="0" rev="0"/>
            </a:camera>
            <a:lightRig rig="glow" dir="tl">
              <a:rot lat="0" lon="0" rev="900000"/>
            </a:lightRig>
          </a:scene3d>
          <a:sp3d prstMaterial="powder">
            <a:bevelT w="25400" h="381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80000"/>
                <a:satMod val="400000"/>
              </a:schemeClr>
            </a:gs>
            <a:gs pos="25000">
              <a:schemeClr val="phClr">
                <a:tint val="83000"/>
                <a:satMod val="320000"/>
              </a:schemeClr>
            </a:gs>
            <a:gs pos="100000">
              <a:schemeClr val="phClr">
                <a:shade val="15000"/>
                <a:satMod val="320000"/>
              </a:schemeClr>
            </a:gs>
          </a:gsLst>
          <a:path path="circle">
            <a:fillToRect l="10000" t="110000" r="10000" b="100000"/>
          </a:path>
        </a:gradFill>
        <a:blipFill>
          <a:blip xmlns:r="http://schemas.openxmlformats.org/officeDocument/2006/relationships" r:embed="rId1">
            <a:duotone>
              <a:schemeClr val="phClr">
                <a:shade val="90000"/>
                <a:satMod val="150000"/>
              </a:schemeClr>
              <a:schemeClr val="phClr">
                <a:tint val="88000"/>
                <a:satMod val="150000"/>
              </a:schemeClr>
            </a:duotone>
          </a:blip>
          <a:tile tx="0" ty="0" sx="65000" sy="65000" flip="none" algn="tl"/>
        </a:blip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40000"/>
                <a:satMod val="155000"/>
              </a:schemeClr>
            </a:gs>
            <a:gs pos="65000">
              <a:schemeClr val="phClr">
                <a:shade val="85000"/>
                <a:satMod val="155000"/>
              </a:schemeClr>
            </a:gs>
            <a:gs pos="100000">
              <a:schemeClr val="phClr">
                <a:shade val="95000"/>
                <a:satMod val="155000"/>
              </a:schemeClr>
            </a:gs>
          </a:gsLst>
          <a:lin ang="16200000" scaled="0"/>
        </a:gradFill>
      </a:fillStyleLst>
      <a:lnStyleLst>
        <a:ln w="6350" cap="rnd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rnd" cmpd="sng" algn="ctr">
          <a:solidFill>
            <a:schemeClr val="phClr"/>
          </a:solidFill>
          <a:prstDash val="solid"/>
        </a:ln>
        <a:ln w="34925" cap="rnd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50800" algn="tl" rotWithShape="0">
              <a:srgbClr val="000000">
                <a:alpha val="64000"/>
              </a:srgbClr>
            </a:outerShdw>
          </a:effectLst>
        </a:effectStyle>
        <a:effectStyle>
          <a:effectLst>
            <a:outerShdw blurRad="39000" dist="25400" dir="5400000">
              <a:srgbClr val="000000">
                <a:alpha val="35000"/>
              </a:srgbClr>
            </a:outerShdw>
          </a:effectLst>
        </a:effectStyle>
        <a:effectStyle>
          <a:effectLst>
            <a:outerShdw blurRad="39000" dist="25400" dir="5400000">
              <a:srgbClr val="000000">
                <a:alpha val="35000"/>
              </a:srgbClr>
            </a:outerShdw>
          </a:effectLst>
          <a:scene3d>
            <a:camera prst="orthographicFront" fov="0">
              <a:rot lat="0" lon="0" rev="0"/>
            </a:camera>
            <a:lightRig rig="threePt" dir="t">
              <a:rot lat="0" lon="0" rev="0"/>
            </a:lightRig>
          </a:scene3d>
          <a:sp3d prstMaterial="matte">
            <a:bevelT h="22225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shade val="50000"/>
                <a:satMod val="155000"/>
              </a:schemeClr>
            </a:gs>
            <a:gs pos="35000">
              <a:schemeClr val="phClr">
                <a:shade val="75000"/>
                <a:satMod val="155000"/>
              </a:schemeClr>
            </a:gs>
            <a:gs pos="100000">
              <a:schemeClr val="phClr">
                <a:tint val="80000"/>
                <a:satMod val="255000"/>
              </a:schemeClr>
            </a:gs>
          </a:gsLst>
          <a:lin ang="16200000" scaled="0"/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100000" t="100000" r="100000" b="10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emplate>Flow</Template>
  <TotalTime>0</TotalTime>
  <Words>2064</Words>
  <Application>Microsoft Office PowerPoint</Application>
  <PresentationFormat>Apresentação na tela (16:9)</PresentationFormat>
  <Paragraphs>381</Paragraphs>
  <Slides>31</Slides>
  <Notes>9</Notes>
  <HiddenSlides>0</HiddenSlides>
  <MMClips>0</MMClips>
  <ScaleCrop>false</ScaleCrop>
  <HeadingPairs>
    <vt:vector size="6" baseType="variant">
      <vt:variant>
        <vt:lpstr>Fontes usadas</vt:lpstr>
      </vt:variant>
      <vt:variant>
        <vt:i4>6</vt:i4>
      </vt:variant>
      <vt:variant>
        <vt:lpstr>Tema</vt:lpstr>
      </vt:variant>
      <vt:variant>
        <vt:i4>1</vt:i4>
      </vt:variant>
      <vt:variant>
        <vt:lpstr>Títulos de slides</vt:lpstr>
      </vt:variant>
      <vt:variant>
        <vt:i4>31</vt:i4>
      </vt:variant>
    </vt:vector>
  </HeadingPairs>
  <TitlesOfParts>
    <vt:vector size="38" baseType="lpstr">
      <vt:lpstr>Microsoft YaHei</vt:lpstr>
      <vt:lpstr>Arial</vt:lpstr>
      <vt:lpstr>Calibri</vt:lpstr>
      <vt:lpstr>Times New Roman</vt:lpstr>
      <vt:lpstr>Wingdings</vt:lpstr>
      <vt:lpstr>Wingdings 2</vt:lpstr>
      <vt:lpstr>Flow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Sistema de Governança da MB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</vt:vector>
  </TitlesOfParts>
  <LinksUpToDate>false</LinksUpToDate>
  <SharedDoc>false</SharedDoc>
  <HyperlinksChanged>false</HyperlinksChanged>
  <AppVersion>15.0000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Slide 1</dc:title>
  <dc:creator/>
  <cp:lastModifiedBy/>
  <cp:revision>13</cp:revision>
  <dcterms:created xsi:type="dcterms:W3CDTF">2014-03-04T15:09:10Z</dcterms:created>
  <dcterms:modified xsi:type="dcterms:W3CDTF">2019-11-21T10:22:08Z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_LCID">
    <vt:i4>1033</vt:i4>
  </property>
  <property fmtid="{D5CDD505-2E9C-101B-9397-08002B2CF9AE}" pid="3" name="_Version">
    <vt:lpwstr>12.0.4518</vt:lpwstr>
  </property>
</Properties>
</file>